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diagrams/data5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diagrams/data1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1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2.xml" ContentType="application/vnd.openxmlformats-officedocument.drawingml.diagramData+xml"/>
  <Override PartName="/ppt/diagrams/data16.xml" ContentType="application/vnd.openxmlformats-officedocument.drawingml.diagramData+xml"/>
  <Override PartName="/ppt/diagrams/data17.xml" ContentType="application/vnd.openxmlformats-officedocument.drawingml.diagramData+xml"/>
  <Override PartName="/ppt/diagrams/data18.xml" ContentType="application/vnd.openxmlformats-officedocument.drawingml.diagramData+xml"/>
  <Override PartName="/ppt/diagrams/data19.xml" ContentType="application/vnd.openxmlformats-officedocument.drawingml.diagramData+xml"/>
  <Override PartName="/ppt/diagrams/data3.xml" ContentType="application/vnd.openxmlformats-officedocument.drawingml.diagramData+xml"/>
  <Override PartName="/ppt/diagrams/data20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rawing13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5.xml" ContentType="application/vnd.openxmlformats-officedocument.drawingml.diagramLayout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layout17.xml" ContentType="application/vnd.openxmlformats-officedocument.drawingml.diagramLayout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omments/modernComment_10C_EDC8DA81.xml" ContentType="application/vnd.ms-powerpoint.comments+xml"/>
  <Override PartName="/ppt/diagrams/quickStyle9.xml" ContentType="application/vnd.openxmlformats-officedocument.drawingml.diagramStyle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colors9.xml" ContentType="application/vnd.openxmlformats-officedocument.drawingml.diagramColors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layout10.xml" ContentType="application/vnd.openxmlformats-officedocument.drawingml.diagramLayout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quickStyle10.xml" ContentType="application/vnd.openxmlformats-officedocument.drawingml.diagramStyle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quickStyle15.xml" ContentType="application/vnd.openxmlformats-officedocument.drawingml.diagramStyle+xml"/>
  <Override PartName="/ppt/authors.xml" ContentType="application/vnd.ms-powerpoint.authors+xml"/>
  <Override PartName="/ppt/diagrams/layout9.xml" ContentType="application/vnd.openxmlformats-officedocument.drawingml.diagramLayout+xml"/>
  <Override PartName="/ppt/diagrams/colors10.xml" ContentType="application/vnd.openxmlformats-officedocument.drawingml.diagramColors+xml"/>
  <Override PartName="/ppt/diagrams/drawing15.xml" ContentType="application/vnd.ms-office.drawingml.diagramDrawing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colors15.xml" ContentType="application/vnd.openxmlformats-officedocument.drawingml.diagramColors+xml"/>
  <Override PartName="/ppt/diagrams/drawing10.xml" ContentType="application/vnd.ms-office.drawingml.diagramDrawing+xml"/>
  <Override PartName="/ppt/diagrams/drawing9.xml" ContentType="application/vnd.ms-office.drawingml.diagramDrawing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omments/modernComment_107_6C428846.xml" ContentType="application/vnd.ms-powerpoint.comments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</p:sldMasterIdLst>
  <p:notesMasterIdLst>
    <p:notesMasterId r:id="rId39"/>
  </p:notesMasterIdLst>
  <p:sldIdLst>
    <p:sldId id="256" r:id="rId7"/>
    <p:sldId id="285" r:id="rId8"/>
    <p:sldId id="269" r:id="rId9"/>
    <p:sldId id="273" r:id="rId10"/>
    <p:sldId id="274" r:id="rId11"/>
    <p:sldId id="275" r:id="rId12"/>
    <p:sldId id="278" r:id="rId13"/>
    <p:sldId id="289" r:id="rId14"/>
    <p:sldId id="290" r:id="rId15"/>
    <p:sldId id="291" r:id="rId16"/>
    <p:sldId id="287" r:id="rId17"/>
    <p:sldId id="292" r:id="rId18"/>
    <p:sldId id="280" r:id="rId19"/>
    <p:sldId id="293" r:id="rId20"/>
    <p:sldId id="294" r:id="rId21"/>
    <p:sldId id="295" r:id="rId22"/>
    <p:sldId id="283" r:id="rId23"/>
    <p:sldId id="300" r:id="rId24"/>
    <p:sldId id="259" r:id="rId25"/>
    <p:sldId id="261" r:id="rId26"/>
    <p:sldId id="262" r:id="rId27"/>
    <p:sldId id="263" r:id="rId28"/>
    <p:sldId id="296" r:id="rId29"/>
    <p:sldId id="297" r:id="rId30"/>
    <p:sldId id="268" r:id="rId31"/>
    <p:sldId id="299" r:id="rId32"/>
    <p:sldId id="266" r:id="rId33"/>
    <p:sldId id="270" r:id="rId34"/>
    <p:sldId id="298" r:id="rId35"/>
    <p:sldId id="286" r:id="rId36"/>
    <p:sldId id="267" r:id="rId37"/>
    <p:sldId id="265" r:id="rId3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Leonardo" id="{D5C33E3E-4A55-4295-B22F-87A1C9D8ADCC}">
          <p14:sldIdLst>
            <p14:sldId id="256"/>
            <p14:sldId id="285"/>
            <p14:sldId id="269"/>
            <p14:sldId id="273"/>
            <p14:sldId id="274"/>
            <p14:sldId id="275"/>
            <p14:sldId id="278"/>
            <p14:sldId id="289"/>
            <p14:sldId id="290"/>
            <p14:sldId id="291"/>
            <p14:sldId id="287"/>
            <p14:sldId id="292"/>
            <p14:sldId id="280"/>
            <p14:sldId id="293"/>
            <p14:sldId id="294"/>
            <p14:sldId id="295"/>
            <p14:sldId id="283"/>
          </p14:sldIdLst>
        </p14:section>
        <p14:section name="Daniel" id="{6F7E1938-37B0-4A45-8D7D-7F60E837E931}">
          <p14:sldIdLst>
            <p14:sldId id="300"/>
            <p14:sldId id="259"/>
            <p14:sldId id="261"/>
            <p14:sldId id="262"/>
            <p14:sldId id="263"/>
            <p14:sldId id="296"/>
            <p14:sldId id="297"/>
            <p14:sldId id="268"/>
            <p14:sldId id="299"/>
            <p14:sldId id="266"/>
            <p14:sldId id="270"/>
            <p14:sldId id="298"/>
            <p14:sldId id="286"/>
            <p14:sldId id="267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1F3B8D-D877-384B-3433-D0E76F7D6F05}" name="Lucas Bondan" initials="LB" userId="S::lucas.bondan@rnp.br::27e9046e-2f15-43cd-add3-4bfc52e5bfb2" providerId="AD"/>
  <p188:author id="{73F92399-39C1-5D78-2B6A-4B975EAA47F7}" name="Daniel de Area Leão Marques" initials="DM" userId="S::daniel.marques@rnp.br::47574f4f-308c-4fc4-8a96-8c75d4dc6b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EDFF45-E890-0CD7-4D70-56F141D32206}" v="49" dt="2025-05-18T22:13:04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47" Type="http://schemas.openxmlformats.org/officeDocument/2006/relationships/customXml" Target="../customXml/item2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48" Type="http://schemas.openxmlformats.org/officeDocument/2006/relationships/customXml" Target="../customXml/item3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ustomXml" Target="../customXml/item1.xml"/><Relationship Id="rId20" Type="http://schemas.openxmlformats.org/officeDocument/2006/relationships/slide" Target="slides/slide14.xml"/><Relationship Id="rId41" Type="http://schemas.openxmlformats.org/officeDocument/2006/relationships/viewProps" Target="viewProps.xml"/></Relationships>
</file>

<file path=ppt/comments/modernComment_107_6C42884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D555DAF-512E-47B4-BE53-9359ED9504AD}" authorId="{F51F3B8D-D877-384B-3433-D0E76F7D6F05}" created="2025-05-13T17:08:47.1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16299590" sldId="263"/>
      <ac:grpSpMk id="5" creationId="{70251E9F-36E4-4AAD-B4EA-59C1663961E9}"/>
    </ac:deMkLst>
    <p188:replyLst>
      <p188:reply id="{0FB11053-90EE-4840-A561-89B5733CAF68}" authorId="{73F92399-39C1-5D78-2B6A-4B975EAA47F7}" created="2025-05-14T01:55:19.339">
        <p188:txBody>
          <a:bodyPr/>
          <a:lstStyle/>
          <a:p>
            <a:r>
              <a:rPr lang="pt-BR"/>
              <a:t>feito</a:t>
            </a:r>
          </a:p>
        </p188:txBody>
      </p188:reply>
    </p188:replyLst>
    <p188:txBody>
      <a:bodyPr/>
      <a:lstStyle/>
      <a:p>
        <a:r>
          <a:rPr lang="pt-BR"/>
          <a:t>Sugiro manter a consistência e deixar os dois mapas com a mesma cor. Prefiro essas cores, btw.</a:t>
        </a:r>
      </a:p>
    </p188:txBody>
    <p188:extLst>
      <p:ext xmlns:p="http://schemas.openxmlformats.org/presentationml/2006/main" uri="{57CB4572-C831-44C2-8A1C-0ADB6CCDFE69}">
        <p223:reactions xmlns="" xmlns:p223="http://schemas.microsoft.com/office/powerpoint/2022/03/main">
          <p223:rxn type="👍">
            <p223:instance time="2025-05-14T01:52:14.018" authorId="{73F92399-39C1-5D78-2B6A-4B975EAA47F7}"/>
          </p223:rxn>
        </p223:reactions>
      </p:ext>
    </p188:extLst>
  </p188:cm>
</p188:cmLst>
</file>

<file path=ppt/comments/modernComment_10C_EDC8DA8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87FC4B5-4B09-4362-B8A4-88058CC24B98}" authorId="{F51F3B8D-D877-384B-3433-D0E76F7D6F05}" created="2025-05-13T17:10:30.15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89363329" sldId="268"/>
      <ac:spMk id="2" creationId="{FFF24A03-2CEA-6CF5-0920-FE6359F15C0D}"/>
    </ac:deMkLst>
    <p188:txBody>
      <a:bodyPr/>
      <a:lstStyle/>
      <a:p>
        <a:r>
          <a:rPr lang="pt-BR"/>
          <a:t>Sugestão: terminar com agradecimento, dúvidas e contato (pode ser o e-mail de vocês, do programa ou o QR-code pro site.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6FF6DA-196B-4210-91F6-ADED2AABCE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FFE1FD3-CED9-49CB-B414-76D857A96FBA}">
      <dgm:prSet custT="1"/>
      <dgm:spPr/>
      <dgm:t>
        <a:bodyPr/>
        <a:lstStyle/>
        <a:p>
          <a:r>
            <a:rPr lang="pt-BR" sz="2000" b="1" i="0"/>
            <a:t>Pesquisadores participantes:</a:t>
          </a:r>
          <a:endParaRPr lang="pt-BR" sz="2000" b="1"/>
        </a:p>
      </dgm:t>
    </dgm:pt>
    <dgm:pt modelId="{ABBC774F-5310-415A-873B-9ED37852941E}" type="parTrans" cxnId="{4C71BC0A-A8FD-4F0A-9C36-FC8B2F0BB500}">
      <dgm:prSet/>
      <dgm:spPr/>
      <dgm:t>
        <a:bodyPr/>
        <a:lstStyle/>
        <a:p>
          <a:endParaRPr lang="pt-BR"/>
        </a:p>
      </dgm:t>
    </dgm:pt>
    <dgm:pt modelId="{2052D688-650F-44CF-BD1B-D5095B628CF4}" type="sibTrans" cxnId="{4C71BC0A-A8FD-4F0A-9C36-FC8B2F0BB500}">
      <dgm:prSet/>
      <dgm:spPr/>
      <dgm:t>
        <a:bodyPr/>
        <a:lstStyle/>
        <a:p>
          <a:endParaRPr lang="pt-BR"/>
        </a:p>
      </dgm:t>
    </dgm:pt>
    <dgm:pt modelId="{D23A71BC-BA1A-4812-B0E5-BE63421BD88C}">
      <dgm:prSet custT="1"/>
      <dgm:spPr/>
      <dgm:t>
        <a:bodyPr/>
        <a:lstStyle/>
        <a:p>
          <a:r>
            <a:rPr lang="pt-BR" sz="2000" b="1" i="0">
              <a:solidFill>
                <a:schemeClr val="accent2"/>
              </a:solidFill>
            </a:rPr>
            <a:t>Fase 1</a:t>
          </a:r>
          <a:endParaRPr lang="pt-BR" sz="2000" b="1">
            <a:solidFill>
              <a:schemeClr val="accent2"/>
            </a:solidFill>
          </a:endParaRPr>
        </a:p>
      </dgm:t>
    </dgm:pt>
    <dgm:pt modelId="{C3408D32-1F54-4767-AEE2-3141F7D64442}" type="parTrans" cxnId="{0739A88E-E497-41F7-ABA9-83762D12A285}">
      <dgm:prSet/>
      <dgm:spPr/>
      <dgm:t>
        <a:bodyPr/>
        <a:lstStyle/>
        <a:p>
          <a:endParaRPr lang="pt-BR"/>
        </a:p>
      </dgm:t>
    </dgm:pt>
    <dgm:pt modelId="{B7948778-E917-4ABC-ABCE-F2ADE322A477}" type="sibTrans" cxnId="{0739A88E-E497-41F7-ABA9-83762D12A285}">
      <dgm:prSet/>
      <dgm:spPr/>
      <dgm:t>
        <a:bodyPr/>
        <a:lstStyle/>
        <a:p>
          <a:endParaRPr lang="pt-BR"/>
        </a:p>
      </dgm:t>
    </dgm:pt>
    <dgm:pt modelId="{484CF3E0-4A89-4E24-8118-45CF3C97D5BC}">
      <dgm:prSet custT="1"/>
      <dgm:spPr/>
      <dgm:t>
        <a:bodyPr/>
        <a:lstStyle/>
        <a:p>
          <a:r>
            <a:rPr lang="pt-BR" sz="2000" b="0" i="0"/>
            <a:t>UFF, UFPA, UFRGS, UNICAMP e UFRJ, UnB​, UNISINOS​, UFPE​, UFPB​ + startups</a:t>
          </a:r>
          <a:endParaRPr lang="pt-BR" sz="2000"/>
        </a:p>
      </dgm:t>
    </dgm:pt>
    <dgm:pt modelId="{0B75FDA3-D6C2-490E-95E3-9579B2424B6E}" type="parTrans" cxnId="{CE8C030F-C481-49B6-A5CA-C22079924701}">
      <dgm:prSet/>
      <dgm:spPr/>
      <dgm:t>
        <a:bodyPr/>
        <a:lstStyle/>
        <a:p>
          <a:endParaRPr lang="pt-BR"/>
        </a:p>
      </dgm:t>
    </dgm:pt>
    <dgm:pt modelId="{90C6D38C-A8B2-4899-85B9-F1B025425DD2}" type="sibTrans" cxnId="{CE8C030F-C481-49B6-A5CA-C22079924701}">
      <dgm:prSet/>
      <dgm:spPr/>
      <dgm:t>
        <a:bodyPr/>
        <a:lstStyle/>
        <a:p>
          <a:endParaRPr lang="pt-BR"/>
        </a:p>
      </dgm:t>
    </dgm:pt>
    <dgm:pt modelId="{190C332F-B5B9-49C6-8881-1818291F341C}">
      <dgm:prSet custT="1"/>
      <dgm:spPr/>
      <dgm:t>
        <a:bodyPr/>
        <a:lstStyle/>
        <a:p>
          <a:r>
            <a:rPr lang="pt-BR" sz="2000" b="1" i="0">
              <a:solidFill>
                <a:schemeClr val="accent2"/>
              </a:solidFill>
            </a:rPr>
            <a:t>Fase 2</a:t>
          </a:r>
          <a:endParaRPr lang="pt-BR" sz="2000" b="1">
            <a:solidFill>
              <a:schemeClr val="accent2"/>
            </a:solidFill>
          </a:endParaRPr>
        </a:p>
      </dgm:t>
    </dgm:pt>
    <dgm:pt modelId="{C2259102-601B-4E12-9C02-4BD619918D6D}" type="parTrans" cxnId="{2A9F18B2-7A1D-48D6-BEFF-778EFF41F6A7}">
      <dgm:prSet/>
      <dgm:spPr/>
      <dgm:t>
        <a:bodyPr/>
        <a:lstStyle/>
        <a:p>
          <a:endParaRPr lang="pt-BR"/>
        </a:p>
      </dgm:t>
    </dgm:pt>
    <dgm:pt modelId="{784AD6B9-9C89-4784-80F7-C63B863AABAB}" type="sibTrans" cxnId="{2A9F18B2-7A1D-48D6-BEFF-778EFF41F6A7}">
      <dgm:prSet/>
      <dgm:spPr/>
      <dgm:t>
        <a:bodyPr/>
        <a:lstStyle/>
        <a:p>
          <a:endParaRPr lang="pt-BR"/>
        </a:p>
      </dgm:t>
    </dgm:pt>
    <dgm:pt modelId="{6D4E69D1-8358-410F-A0BF-C5A515208971}">
      <dgm:prSet custT="1"/>
      <dgm:spPr/>
      <dgm:t>
        <a:bodyPr/>
        <a:lstStyle/>
        <a:p>
          <a:r>
            <a:rPr lang="pt-BR" sz="2000" b="0" i="0"/>
            <a:t>UFPA, UFCG, UNISINOS e UFG</a:t>
          </a:r>
          <a:endParaRPr lang="pt-BR" sz="2000"/>
        </a:p>
      </dgm:t>
    </dgm:pt>
    <dgm:pt modelId="{503653C6-4CB2-4DB8-9F04-F607A04DFEF3}" type="parTrans" cxnId="{8DCDAE1C-5586-43D9-8347-77F56E0D0122}">
      <dgm:prSet/>
      <dgm:spPr/>
      <dgm:t>
        <a:bodyPr/>
        <a:lstStyle/>
        <a:p>
          <a:endParaRPr lang="pt-BR"/>
        </a:p>
      </dgm:t>
    </dgm:pt>
    <dgm:pt modelId="{847DC472-8F7C-40E8-833B-0F3F457ABCDD}" type="sibTrans" cxnId="{8DCDAE1C-5586-43D9-8347-77F56E0D0122}">
      <dgm:prSet/>
      <dgm:spPr/>
      <dgm:t>
        <a:bodyPr/>
        <a:lstStyle/>
        <a:p>
          <a:endParaRPr lang="pt-BR"/>
        </a:p>
      </dgm:t>
    </dgm:pt>
    <dgm:pt modelId="{8AC67849-E611-41E1-8579-35AD6A5FED77}">
      <dgm:prSet custT="1"/>
      <dgm:spPr/>
      <dgm:t>
        <a:bodyPr/>
        <a:lstStyle/>
        <a:p>
          <a:r>
            <a:rPr lang="pt-BR" sz="2000" b="1" i="0">
              <a:solidFill>
                <a:schemeClr val="accent2"/>
              </a:solidFill>
            </a:rPr>
            <a:t>Fase 3</a:t>
          </a:r>
          <a:endParaRPr lang="pt-BR" sz="2000" b="1">
            <a:solidFill>
              <a:schemeClr val="accent2"/>
            </a:solidFill>
          </a:endParaRPr>
        </a:p>
      </dgm:t>
    </dgm:pt>
    <dgm:pt modelId="{F6715B32-3D99-4151-8858-E247C93F95EF}" type="parTrans" cxnId="{03E917CC-66B4-449E-8078-E92D04FEC15F}">
      <dgm:prSet/>
      <dgm:spPr/>
      <dgm:t>
        <a:bodyPr/>
        <a:lstStyle/>
        <a:p>
          <a:endParaRPr lang="pt-BR"/>
        </a:p>
      </dgm:t>
    </dgm:pt>
    <dgm:pt modelId="{9ADA61A4-016F-4C8F-B057-069F54F6A59E}" type="sibTrans" cxnId="{03E917CC-66B4-449E-8078-E92D04FEC15F}">
      <dgm:prSet/>
      <dgm:spPr/>
      <dgm:t>
        <a:bodyPr/>
        <a:lstStyle/>
        <a:p>
          <a:endParaRPr lang="pt-BR"/>
        </a:p>
      </dgm:t>
    </dgm:pt>
    <dgm:pt modelId="{11519285-5FB4-4732-8B4F-4A18A56A61AE}">
      <dgm:prSet custT="1"/>
      <dgm:spPr/>
      <dgm:t>
        <a:bodyPr/>
        <a:lstStyle/>
        <a:p>
          <a:r>
            <a:rPr lang="pt-BR" sz="2000" b="0" i="0"/>
            <a:t>UnB, UFG + </a:t>
          </a:r>
          <a:r>
            <a:rPr lang="pt-BR" sz="2000" b="0" i="0" err="1"/>
            <a:t>ICTs</a:t>
          </a:r>
          <a:r>
            <a:rPr lang="pt-BR" sz="2000" b="0" i="0"/>
            <a:t> a serem selecionadas</a:t>
          </a:r>
          <a:endParaRPr lang="pt-BR" sz="2000"/>
        </a:p>
      </dgm:t>
    </dgm:pt>
    <dgm:pt modelId="{B1FB8000-D5E9-448D-A2C0-0F21EBD385C9}" type="parTrans" cxnId="{A2BAD205-2A55-433B-A007-711C3E31CE1E}">
      <dgm:prSet/>
      <dgm:spPr/>
      <dgm:t>
        <a:bodyPr/>
        <a:lstStyle/>
        <a:p>
          <a:endParaRPr lang="pt-BR"/>
        </a:p>
      </dgm:t>
    </dgm:pt>
    <dgm:pt modelId="{35BC241A-B38E-4C85-B591-ACD751D72A33}" type="sibTrans" cxnId="{A2BAD205-2A55-433B-A007-711C3E31CE1E}">
      <dgm:prSet/>
      <dgm:spPr/>
      <dgm:t>
        <a:bodyPr/>
        <a:lstStyle/>
        <a:p>
          <a:endParaRPr lang="pt-BR"/>
        </a:p>
      </dgm:t>
    </dgm:pt>
    <dgm:pt modelId="{D88190B1-050D-4797-8500-7D309E48970F}">
      <dgm:prSet custT="1"/>
      <dgm:spPr/>
      <dgm:t>
        <a:bodyPr/>
        <a:lstStyle/>
        <a:p>
          <a:endParaRPr lang="pt-BR" sz="2000"/>
        </a:p>
      </dgm:t>
    </dgm:pt>
    <dgm:pt modelId="{24FD2511-3614-451C-80CB-7A1021C254CF}" type="parTrans" cxnId="{0E8449C4-C26D-4CE3-911C-09F65FEB85C8}">
      <dgm:prSet/>
      <dgm:spPr/>
      <dgm:t>
        <a:bodyPr/>
        <a:lstStyle/>
        <a:p>
          <a:endParaRPr lang="pt-BR"/>
        </a:p>
      </dgm:t>
    </dgm:pt>
    <dgm:pt modelId="{4CA87CCA-7BB1-4786-A676-CFC8A4108419}" type="sibTrans" cxnId="{0E8449C4-C26D-4CE3-911C-09F65FEB85C8}">
      <dgm:prSet/>
      <dgm:spPr/>
      <dgm:t>
        <a:bodyPr/>
        <a:lstStyle/>
        <a:p>
          <a:endParaRPr lang="pt-BR"/>
        </a:p>
      </dgm:t>
    </dgm:pt>
    <dgm:pt modelId="{DC7D3C09-D4A1-41A9-9D7E-8A84CCD83347}">
      <dgm:prSet custT="1"/>
      <dgm:spPr/>
      <dgm:t>
        <a:bodyPr/>
        <a:lstStyle/>
        <a:p>
          <a:endParaRPr lang="pt-BR" sz="2000"/>
        </a:p>
      </dgm:t>
    </dgm:pt>
    <dgm:pt modelId="{9D6DB6FC-25C9-4256-9E48-016272F8FBC3}" type="parTrans" cxnId="{488F583F-9D6D-4C4E-A82D-22A24AB148FF}">
      <dgm:prSet/>
      <dgm:spPr/>
      <dgm:t>
        <a:bodyPr/>
        <a:lstStyle/>
        <a:p>
          <a:endParaRPr lang="pt-BR"/>
        </a:p>
      </dgm:t>
    </dgm:pt>
    <dgm:pt modelId="{1C1FF74C-5D3F-48C0-A92E-2F034B736C4F}" type="sibTrans" cxnId="{488F583F-9D6D-4C4E-A82D-22A24AB148FF}">
      <dgm:prSet/>
      <dgm:spPr/>
      <dgm:t>
        <a:bodyPr/>
        <a:lstStyle/>
        <a:p>
          <a:endParaRPr lang="pt-BR"/>
        </a:p>
      </dgm:t>
    </dgm:pt>
    <dgm:pt modelId="{D33A4D28-A8B2-4B45-95DD-D436EDEB78F6}" type="pres">
      <dgm:prSet presAssocID="{886FF6DA-196B-4210-91F6-ADED2AABCE06}" presName="linear" presStyleCnt="0">
        <dgm:presLayoutVars>
          <dgm:animLvl val="lvl"/>
          <dgm:resizeHandles val="exact"/>
        </dgm:presLayoutVars>
      </dgm:prSet>
      <dgm:spPr/>
    </dgm:pt>
    <dgm:pt modelId="{89083B63-4B01-49D0-87BD-B38DE49762EA}" type="pres">
      <dgm:prSet presAssocID="{2FFE1FD3-CED9-49CB-B414-76D857A96FBA}" presName="parentText" presStyleLbl="node1" presStyleIdx="0" presStyleCnt="1" custScaleY="48817">
        <dgm:presLayoutVars>
          <dgm:chMax val="0"/>
          <dgm:bulletEnabled val="1"/>
        </dgm:presLayoutVars>
      </dgm:prSet>
      <dgm:spPr/>
    </dgm:pt>
    <dgm:pt modelId="{8CD88B99-EF75-46F1-8B22-1C80D3E2206B}" type="pres">
      <dgm:prSet presAssocID="{2FFE1FD3-CED9-49CB-B414-76D857A96FB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2BAD205-2A55-433B-A007-711C3E31CE1E}" srcId="{8AC67849-E611-41E1-8579-35AD6A5FED77}" destId="{11519285-5FB4-4732-8B4F-4A18A56A61AE}" srcOrd="0" destOrd="0" parTransId="{B1FB8000-D5E9-448D-A2C0-0F21EBD385C9}" sibTransId="{35BC241A-B38E-4C85-B591-ACD751D72A33}"/>
    <dgm:cxn modelId="{4C71BC0A-A8FD-4F0A-9C36-FC8B2F0BB500}" srcId="{886FF6DA-196B-4210-91F6-ADED2AABCE06}" destId="{2FFE1FD3-CED9-49CB-B414-76D857A96FBA}" srcOrd="0" destOrd="0" parTransId="{ABBC774F-5310-415A-873B-9ED37852941E}" sibTransId="{2052D688-650F-44CF-BD1B-D5095B628CF4}"/>
    <dgm:cxn modelId="{CE8C030F-C481-49B6-A5CA-C22079924701}" srcId="{D23A71BC-BA1A-4812-B0E5-BE63421BD88C}" destId="{484CF3E0-4A89-4E24-8118-45CF3C97D5BC}" srcOrd="0" destOrd="0" parTransId="{0B75FDA3-D6C2-490E-95E3-9579B2424B6E}" sibTransId="{90C6D38C-A8B2-4899-85B9-F1B025425DD2}"/>
    <dgm:cxn modelId="{7DD15713-A793-4A39-937C-787FC8EA6C1C}" type="presOf" srcId="{8AC67849-E611-41E1-8579-35AD6A5FED77}" destId="{8CD88B99-EF75-46F1-8B22-1C80D3E2206B}" srcOrd="0" destOrd="6" presId="urn:microsoft.com/office/officeart/2005/8/layout/vList2"/>
    <dgm:cxn modelId="{8DCDAE1C-5586-43D9-8347-77F56E0D0122}" srcId="{190C332F-B5B9-49C6-8881-1818291F341C}" destId="{6D4E69D1-8358-410F-A0BF-C5A515208971}" srcOrd="0" destOrd="0" parTransId="{503653C6-4CB2-4DB8-9F04-F607A04DFEF3}" sibTransId="{847DC472-8F7C-40E8-833B-0F3F457ABCDD}"/>
    <dgm:cxn modelId="{488F583F-9D6D-4C4E-A82D-22A24AB148FF}" srcId="{190C332F-B5B9-49C6-8881-1818291F341C}" destId="{DC7D3C09-D4A1-41A9-9D7E-8A84CCD83347}" srcOrd="1" destOrd="0" parTransId="{9D6DB6FC-25C9-4256-9E48-016272F8FBC3}" sibTransId="{1C1FF74C-5D3F-48C0-A92E-2F034B736C4F}"/>
    <dgm:cxn modelId="{61795B47-8DB3-46B2-B2AB-76B0F00799A9}" type="presOf" srcId="{D23A71BC-BA1A-4812-B0E5-BE63421BD88C}" destId="{8CD88B99-EF75-46F1-8B22-1C80D3E2206B}" srcOrd="0" destOrd="0" presId="urn:microsoft.com/office/officeart/2005/8/layout/vList2"/>
    <dgm:cxn modelId="{DF1C9269-2D53-4E98-A073-DB0BD52E0E85}" type="presOf" srcId="{D88190B1-050D-4797-8500-7D309E48970F}" destId="{8CD88B99-EF75-46F1-8B22-1C80D3E2206B}" srcOrd="0" destOrd="2" presId="urn:microsoft.com/office/officeart/2005/8/layout/vList2"/>
    <dgm:cxn modelId="{F8FE2B83-E8ED-46A2-86B9-2F963048DDC6}" type="presOf" srcId="{886FF6DA-196B-4210-91F6-ADED2AABCE06}" destId="{D33A4D28-A8B2-4B45-95DD-D436EDEB78F6}" srcOrd="0" destOrd="0" presId="urn:microsoft.com/office/officeart/2005/8/layout/vList2"/>
    <dgm:cxn modelId="{A3518385-EB1A-4B7B-85B2-68BB40E69AA7}" type="presOf" srcId="{DC7D3C09-D4A1-41A9-9D7E-8A84CCD83347}" destId="{8CD88B99-EF75-46F1-8B22-1C80D3E2206B}" srcOrd="0" destOrd="5" presId="urn:microsoft.com/office/officeart/2005/8/layout/vList2"/>
    <dgm:cxn modelId="{0739A88E-E497-41F7-ABA9-83762D12A285}" srcId="{2FFE1FD3-CED9-49CB-B414-76D857A96FBA}" destId="{D23A71BC-BA1A-4812-B0E5-BE63421BD88C}" srcOrd="0" destOrd="0" parTransId="{C3408D32-1F54-4767-AEE2-3141F7D64442}" sibTransId="{B7948778-E917-4ABC-ABCE-F2ADE322A477}"/>
    <dgm:cxn modelId="{90B45498-8872-40B2-AE5B-F831B9E26A5F}" type="presOf" srcId="{2FFE1FD3-CED9-49CB-B414-76D857A96FBA}" destId="{89083B63-4B01-49D0-87BD-B38DE49762EA}" srcOrd="0" destOrd="0" presId="urn:microsoft.com/office/officeart/2005/8/layout/vList2"/>
    <dgm:cxn modelId="{2A9F18B2-7A1D-48D6-BEFF-778EFF41F6A7}" srcId="{2FFE1FD3-CED9-49CB-B414-76D857A96FBA}" destId="{190C332F-B5B9-49C6-8881-1818291F341C}" srcOrd="1" destOrd="0" parTransId="{C2259102-601B-4E12-9C02-4BD619918D6D}" sibTransId="{784AD6B9-9C89-4784-80F7-C63B863AABAB}"/>
    <dgm:cxn modelId="{E9B3EFB5-6557-4024-9FE7-85A4434D811A}" type="presOf" srcId="{11519285-5FB4-4732-8B4F-4A18A56A61AE}" destId="{8CD88B99-EF75-46F1-8B22-1C80D3E2206B}" srcOrd="0" destOrd="7" presId="urn:microsoft.com/office/officeart/2005/8/layout/vList2"/>
    <dgm:cxn modelId="{0E8449C4-C26D-4CE3-911C-09F65FEB85C8}" srcId="{D23A71BC-BA1A-4812-B0E5-BE63421BD88C}" destId="{D88190B1-050D-4797-8500-7D309E48970F}" srcOrd="1" destOrd="0" parTransId="{24FD2511-3614-451C-80CB-7A1021C254CF}" sibTransId="{4CA87CCA-7BB1-4786-A676-CFC8A4108419}"/>
    <dgm:cxn modelId="{03E917CC-66B4-449E-8078-E92D04FEC15F}" srcId="{2FFE1FD3-CED9-49CB-B414-76D857A96FBA}" destId="{8AC67849-E611-41E1-8579-35AD6A5FED77}" srcOrd="2" destOrd="0" parTransId="{F6715B32-3D99-4151-8858-E247C93F95EF}" sibTransId="{9ADA61A4-016F-4C8F-B057-069F54F6A59E}"/>
    <dgm:cxn modelId="{F8E794CD-DDE3-4325-A889-DCF700191145}" type="presOf" srcId="{190C332F-B5B9-49C6-8881-1818291F341C}" destId="{8CD88B99-EF75-46F1-8B22-1C80D3E2206B}" srcOrd="0" destOrd="3" presId="urn:microsoft.com/office/officeart/2005/8/layout/vList2"/>
    <dgm:cxn modelId="{7806C5DF-B56A-4F1D-87C6-982330551598}" type="presOf" srcId="{484CF3E0-4A89-4E24-8118-45CF3C97D5BC}" destId="{8CD88B99-EF75-46F1-8B22-1C80D3E2206B}" srcOrd="0" destOrd="1" presId="urn:microsoft.com/office/officeart/2005/8/layout/vList2"/>
    <dgm:cxn modelId="{892365E9-484F-47E8-B45B-C410342020F1}" type="presOf" srcId="{6D4E69D1-8358-410F-A0BF-C5A515208971}" destId="{8CD88B99-EF75-46F1-8B22-1C80D3E2206B}" srcOrd="0" destOrd="4" presId="urn:microsoft.com/office/officeart/2005/8/layout/vList2"/>
    <dgm:cxn modelId="{7696A0FF-1A67-4396-B6E6-53F58A622837}" type="presParOf" srcId="{D33A4D28-A8B2-4B45-95DD-D436EDEB78F6}" destId="{89083B63-4B01-49D0-87BD-B38DE49762EA}" srcOrd="0" destOrd="0" presId="urn:microsoft.com/office/officeart/2005/8/layout/vList2"/>
    <dgm:cxn modelId="{7A16C6FA-03AC-4F35-B8CD-5631D80345C8}" type="presParOf" srcId="{D33A4D28-A8B2-4B45-95DD-D436EDEB78F6}" destId="{8CD88B99-EF75-46F1-8B22-1C80D3E2206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6274A6-22DC-4093-9763-D1A5C52D7BC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2331042-09D2-4E66-8E60-9C762A720310}">
      <dgm:prSet/>
      <dgm:spPr/>
      <dgm:t>
        <a:bodyPr/>
        <a:lstStyle/>
        <a:p>
          <a:pPr algn="l"/>
          <a:r>
            <a:rPr lang="pt-BR" b="1" i="0"/>
            <a:t>P&amp;D em Aplicações em verticais críticas:</a:t>
          </a:r>
          <a:endParaRPr lang="pt-BR"/>
        </a:p>
      </dgm:t>
    </dgm:pt>
    <dgm:pt modelId="{A8103B18-D59C-40D4-8CA2-D8697EC2889D}" type="parTrans" cxnId="{F8F982E6-242F-4556-B64B-C38017C8C780}">
      <dgm:prSet/>
      <dgm:spPr/>
      <dgm:t>
        <a:bodyPr/>
        <a:lstStyle/>
        <a:p>
          <a:endParaRPr lang="pt-BR"/>
        </a:p>
      </dgm:t>
    </dgm:pt>
    <dgm:pt modelId="{68B52A63-8563-4ECE-9A45-1F0F0191C323}" type="sibTrans" cxnId="{F8F982E6-242F-4556-B64B-C38017C8C780}">
      <dgm:prSet/>
      <dgm:spPr/>
      <dgm:t>
        <a:bodyPr/>
        <a:lstStyle/>
        <a:p>
          <a:endParaRPr lang="pt-BR"/>
        </a:p>
      </dgm:t>
    </dgm:pt>
    <dgm:pt modelId="{6D618E6C-7D52-4DF3-BE8A-828149C6DFB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400" b="0" i="0"/>
            <a:t>Indústria;</a:t>
          </a:r>
          <a:endParaRPr lang="pt-BR" sz="1400"/>
        </a:p>
      </dgm:t>
    </dgm:pt>
    <dgm:pt modelId="{139E4B76-2D9D-404F-B0CD-D9DE3444A16D}" type="parTrans" cxnId="{D02FA2AA-0DBA-4DBA-B260-282731E88909}">
      <dgm:prSet/>
      <dgm:spPr/>
      <dgm:t>
        <a:bodyPr/>
        <a:lstStyle/>
        <a:p>
          <a:endParaRPr lang="pt-BR"/>
        </a:p>
      </dgm:t>
    </dgm:pt>
    <dgm:pt modelId="{3E59017D-584A-4A25-8009-E26F8E550629}" type="sibTrans" cxnId="{D02FA2AA-0DBA-4DBA-B260-282731E88909}">
      <dgm:prSet/>
      <dgm:spPr/>
      <dgm:t>
        <a:bodyPr/>
        <a:lstStyle/>
        <a:p>
          <a:endParaRPr lang="pt-BR"/>
        </a:p>
      </dgm:t>
    </dgm:pt>
    <dgm:pt modelId="{6718A29B-184E-447F-A652-5D358159715D}">
      <dgm:prSet/>
      <dgm:spPr/>
      <dgm:t>
        <a:bodyPr/>
        <a:lstStyle/>
        <a:p>
          <a:pPr algn="l"/>
          <a:r>
            <a:rPr lang="pt-BR" b="1" i="0"/>
            <a:t>Expansão do </a:t>
          </a:r>
          <a:r>
            <a:rPr lang="pt-BR" b="1" i="1" err="1"/>
            <a:t>Testbed</a:t>
          </a:r>
          <a:r>
            <a:rPr lang="pt-BR" b="1" i="0"/>
            <a:t> para Todas as Regiões do País:</a:t>
          </a:r>
          <a:endParaRPr lang="pt-BR"/>
        </a:p>
      </dgm:t>
    </dgm:pt>
    <dgm:pt modelId="{55F63254-1ABB-4EAB-A41C-C5AD75F8062A}" type="parTrans" cxnId="{16451B81-AC32-479E-81F4-5AABDAD8F37E}">
      <dgm:prSet/>
      <dgm:spPr/>
      <dgm:t>
        <a:bodyPr/>
        <a:lstStyle/>
        <a:p>
          <a:endParaRPr lang="pt-BR"/>
        </a:p>
      </dgm:t>
    </dgm:pt>
    <dgm:pt modelId="{D95445F9-09F2-4811-981F-4CD655E41FDA}" type="sibTrans" cxnId="{16451B81-AC32-479E-81F4-5AABDAD8F37E}">
      <dgm:prSet/>
      <dgm:spPr/>
      <dgm:t>
        <a:bodyPr/>
        <a:lstStyle/>
        <a:p>
          <a:endParaRPr lang="pt-BR"/>
        </a:p>
      </dgm:t>
    </dgm:pt>
    <dgm:pt modelId="{F3D123B0-B02F-4B68-8A8B-CE936424E77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400" b="0" i="0"/>
            <a:t>Saúde;</a:t>
          </a:r>
          <a:endParaRPr lang="pt-BR" sz="1400"/>
        </a:p>
      </dgm:t>
    </dgm:pt>
    <dgm:pt modelId="{72EAF6F3-B4B8-4774-A815-3A565DEB2167}" type="parTrans" cxnId="{3B10F6E5-535C-4D92-9B6B-D142BBDBE3A9}">
      <dgm:prSet/>
      <dgm:spPr/>
      <dgm:t>
        <a:bodyPr/>
        <a:lstStyle/>
        <a:p>
          <a:endParaRPr lang="pt-BR"/>
        </a:p>
      </dgm:t>
    </dgm:pt>
    <dgm:pt modelId="{ED714C56-3668-4EA8-B377-B2DA4717DB5E}" type="sibTrans" cxnId="{3B10F6E5-535C-4D92-9B6B-D142BBDBE3A9}">
      <dgm:prSet/>
      <dgm:spPr/>
      <dgm:t>
        <a:bodyPr/>
        <a:lstStyle/>
        <a:p>
          <a:endParaRPr lang="pt-BR"/>
        </a:p>
      </dgm:t>
    </dgm:pt>
    <dgm:pt modelId="{F25507AF-6E07-411D-AEE8-A6A5E83CB7D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400" b="0" i="0"/>
            <a:t>Agricultura;</a:t>
          </a:r>
          <a:endParaRPr lang="pt-BR" sz="1400"/>
        </a:p>
      </dgm:t>
    </dgm:pt>
    <dgm:pt modelId="{1F06294D-7DAA-4BBB-8B7E-3A25897D54EC}" type="parTrans" cxnId="{DEFDCB61-D85E-4664-8A07-DFF5E3AA4160}">
      <dgm:prSet/>
      <dgm:spPr/>
      <dgm:t>
        <a:bodyPr/>
        <a:lstStyle/>
        <a:p>
          <a:endParaRPr lang="pt-BR"/>
        </a:p>
      </dgm:t>
    </dgm:pt>
    <dgm:pt modelId="{4FC8F24B-DD82-4D9B-913A-2B55E6E56B82}" type="sibTrans" cxnId="{DEFDCB61-D85E-4664-8A07-DFF5E3AA4160}">
      <dgm:prSet/>
      <dgm:spPr/>
      <dgm:t>
        <a:bodyPr/>
        <a:lstStyle/>
        <a:p>
          <a:endParaRPr lang="pt-BR"/>
        </a:p>
      </dgm:t>
    </dgm:pt>
    <dgm:pt modelId="{8B89A8C7-563E-4A83-9C0B-94556895831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400" b="0" i="0"/>
            <a:t>Educação;</a:t>
          </a:r>
          <a:endParaRPr lang="pt-BR" sz="1400"/>
        </a:p>
      </dgm:t>
    </dgm:pt>
    <dgm:pt modelId="{A9AC0198-D1D5-4393-B75A-40CE85BCB474}" type="parTrans" cxnId="{2B11BC1C-29E9-49FD-BE7B-3F2223394CDB}">
      <dgm:prSet/>
      <dgm:spPr/>
      <dgm:t>
        <a:bodyPr/>
        <a:lstStyle/>
        <a:p>
          <a:endParaRPr lang="pt-BR"/>
        </a:p>
      </dgm:t>
    </dgm:pt>
    <dgm:pt modelId="{4D238069-A9C7-419C-B6BF-696D9292D221}" type="sibTrans" cxnId="{2B11BC1C-29E9-49FD-BE7B-3F2223394CDB}">
      <dgm:prSet/>
      <dgm:spPr/>
      <dgm:t>
        <a:bodyPr/>
        <a:lstStyle/>
        <a:p>
          <a:endParaRPr lang="pt-BR"/>
        </a:p>
      </dgm:t>
    </dgm:pt>
    <dgm:pt modelId="{96D9C6AC-F6E0-4ED2-894D-8A5A8F5FDEF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400" b="0" i="0"/>
            <a:t>Jogos Educacionais;</a:t>
          </a:r>
          <a:endParaRPr lang="pt-BR" sz="1400"/>
        </a:p>
      </dgm:t>
    </dgm:pt>
    <dgm:pt modelId="{72DA1092-D8F5-4873-820A-1BB42D4F6476}" type="parTrans" cxnId="{E2D56393-EFAC-4AE3-B7EC-52454657AEED}">
      <dgm:prSet/>
      <dgm:spPr/>
      <dgm:t>
        <a:bodyPr/>
        <a:lstStyle/>
        <a:p>
          <a:endParaRPr lang="pt-BR"/>
        </a:p>
      </dgm:t>
    </dgm:pt>
    <dgm:pt modelId="{D02E68C3-BE14-4A2B-960B-5588F4629F82}" type="sibTrans" cxnId="{E2D56393-EFAC-4AE3-B7EC-52454657AEED}">
      <dgm:prSet/>
      <dgm:spPr/>
      <dgm:t>
        <a:bodyPr/>
        <a:lstStyle/>
        <a:p>
          <a:endParaRPr lang="pt-BR"/>
        </a:p>
      </dgm:t>
    </dgm:pt>
    <dgm:pt modelId="{1541657C-F9F6-471E-B517-8239440DE43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 sz="1400"/>
        </a:p>
      </dgm:t>
    </dgm:pt>
    <dgm:pt modelId="{789A529C-2217-48C2-B14C-D995C263E8D8}" type="parTrans" cxnId="{9424FBAD-2D8F-4984-B5D7-EB88CDE412E9}">
      <dgm:prSet/>
      <dgm:spPr/>
      <dgm:t>
        <a:bodyPr/>
        <a:lstStyle/>
        <a:p>
          <a:endParaRPr lang="pt-BR"/>
        </a:p>
      </dgm:t>
    </dgm:pt>
    <dgm:pt modelId="{9C6BACB8-7B28-40F5-8F9D-FE26E743FDB3}" type="sibTrans" cxnId="{9424FBAD-2D8F-4984-B5D7-EB88CDE412E9}">
      <dgm:prSet/>
      <dgm:spPr/>
      <dgm:t>
        <a:bodyPr/>
        <a:lstStyle/>
        <a:p>
          <a:endParaRPr lang="pt-BR"/>
        </a:p>
      </dgm:t>
    </dgm:pt>
    <dgm:pt modelId="{F05356C3-6182-4A60-A643-B9C2732CFF8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 sz="1400"/>
        </a:p>
      </dgm:t>
    </dgm:pt>
    <dgm:pt modelId="{E7EE3A09-89DF-4D22-9E24-F9B1C614AED1}" type="parTrans" cxnId="{25520222-E5FA-452E-B0D6-F70AFF606FB1}">
      <dgm:prSet/>
      <dgm:spPr/>
      <dgm:t>
        <a:bodyPr/>
        <a:lstStyle/>
        <a:p>
          <a:endParaRPr lang="pt-BR"/>
        </a:p>
      </dgm:t>
    </dgm:pt>
    <dgm:pt modelId="{A8E0A2C8-6F1D-40E9-919F-7AE56ADFF79F}" type="sibTrans" cxnId="{25520222-E5FA-452E-B0D6-F70AFF606FB1}">
      <dgm:prSet/>
      <dgm:spPr/>
      <dgm:t>
        <a:bodyPr/>
        <a:lstStyle/>
        <a:p>
          <a:endParaRPr lang="pt-BR"/>
        </a:p>
      </dgm:t>
    </dgm:pt>
    <dgm:pt modelId="{A9EB64D3-3B71-4CD3-A801-11AF4A59AF8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 sz="1400"/>
        </a:p>
      </dgm:t>
    </dgm:pt>
    <dgm:pt modelId="{49013F09-3060-4107-8165-FF3C8288DAB6}" type="parTrans" cxnId="{CEF39E07-14D6-405B-A528-8E084096E3AF}">
      <dgm:prSet/>
      <dgm:spPr/>
      <dgm:t>
        <a:bodyPr/>
        <a:lstStyle/>
        <a:p>
          <a:endParaRPr lang="pt-BR"/>
        </a:p>
      </dgm:t>
    </dgm:pt>
    <dgm:pt modelId="{2A6150D1-6349-44EF-9975-B295FD8BA487}" type="sibTrans" cxnId="{CEF39E07-14D6-405B-A528-8E084096E3AF}">
      <dgm:prSet/>
      <dgm:spPr/>
      <dgm:t>
        <a:bodyPr/>
        <a:lstStyle/>
        <a:p>
          <a:endParaRPr lang="pt-BR"/>
        </a:p>
      </dgm:t>
    </dgm:pt>
    <dgm:pt modelId="{0ABEA701-22F7-4FEC-B74C-DD509D23B8C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 sz="1400"/>
        </a:p>
      </dgm:t>
    </dgm:pt>
    <dgm:pt modelId="{14E0C5DB-8C44-46C4-8CB8-9496671AA454}" type="parTrans" cxnId="{11C8E8C7-2A02-4158-9098-2CB1BC8BAEAF}">
      <dgm:prSet/>
      <dgm:spPr/>
      <dgm:t>
        <a:bodyPr/>
        <a:lstStyle/>
        <a:p>
          <a:endParaRPr lang="pt-BR"/>
        </a:p>
      </dgm:t>
    </dgm:pt>
    <dgm:pt modelId="{2AF364B5-11C3-4866-9296-76FE85389AD9}" type="sibTrans" cxnId="{11C8E8C7-2A02-4158-9098-2CB1BC8BAEAF}">
      <dgm:prSet/>
      <dgm:spPr/>
      <dgm:t>
        <a:bodyPr/>
        <a:lstStyle/>
        <a:p>
          <a:endParaRPr lang="pt-BR"/>
        </a:p>
      </dgm:t>
    </dgm:pt>
    <dgm:pt modelId="{A0896853-4E7D-4DF7-940B-F6DDEEE4D74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 sz="1400"/>
        </a:p>
      </dgm:t>
    </dgm:pt>
    <dgm:pt modelId="{0ADD06F3-5DAA-4532-992E-C98EEC45E625}" type="parTrans" cxnId="{3CC18819-2700-4363-A54A-74EB16C3E070}">
      <dgm:prSet/>
      <dgm:spPr/>
      <dgm:t>
        <a:bodyPr/>
        <a:lstStyle/>
        <a:p>
          <a:endParaRPr lang="pt-BR"/>
        </a:p>
      </dgm:t>
    </dgm:pt>
    <dgm:pt modelId="{66C3DF5A-B7EF-4E17-947B-C176428899A4}" type="sibTrans" cxnId="{3CC18819-2700-4363-A54A-74EB16C3E070}">
      <dgm:prSet/>
      <dgm:spPr/>
      <dgm:t>
        <a:bodyPr/>
        <a:lstStyle/>
        <a:p>
          <a:endParaRPr lang="pt-BR"/>
        </a:p>
      </dgm:t>
    </dgm:pt>
    <dgm:pt modelId="{E1B35479-397A-46CA-9B67-9E3BC88AF64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400" b="0" i="0"/>
            <a:t>Cidades e Campus Inteligentes;</a:t>
          </a:r>
          <a:endParaRPr lang="pt-BR" sz="1400"/>
        </a:p>
      </dgm:t>
    </dgm:pt>
    <dgm:pt modelId="{F495B971-620B-45FD-A63F-C52125864102}" type="parTrans" cxnId="{0F324670-CAF6-4DC6-AC00-16506FFAB295}">
      <dgm:prSet/>
      <dgm:spPr/>
      <dgm:t>
        <a:bodyPr/>
        <a:lstStyle/>
        <a:p>
          <a:endParaRPr lang="pt-BR"/>
        </a:p>
      </dgm:t>
    </dgm:pt>
    <dgm:pt modelId="{6E991673-B00F-4FA2-9405-0AE80BDEEB73}" type="sibTrans" cxnId="{0F324670-CAF6-4DC6-AC00-16506FFAB295}">
      <dgm:prSet/>
      <dgm:spPr/>
      <dgm:t>
        <a:bodyPr/>
        <a:lstStyle/>
        <a:p>
          <a:endParaRPr lang="pt-BR"/>
        </a:p>
      </dgm:t>
    </dgm:pt>
    <dgm:pt modelId="{3148EE42-7807-47EF-8958-EF9C128AAC7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 sz="1400"/>
        </a:p>
      </dgm:t>
    </dgm:pt>
    <dgm:pt modelId="{AAB7D524-1E96-4F0C-AFDD-1DF2CCEE30F5}" type="sibTrans" cxnId="{02029165-74C6-4402-AD70-99B65C436032}">
      <dgm:prSet/>
      <dgm:spPr/>
      <dgm:t>
        <a:bodyPr/>
        <a:lstStyle/>
        <a:p>
          <a:endParaRPr lang="pt-BR"/>
        </a:p>
      </dgm:t>
    </dgm:pt>
    <dgm:pt modelId="{63D27074-29C8-44D0-9C65-BBF984E7B75E}" type="parTrans" cxnId="{02029165-74C6-4402-AD70-99B65C436032}">
      <dgm:prSet/>
      <dgm:spPr/>
      <dgm:t>
        <a:bodyPr/>
        <a:lstStyle/>
        <a:p>
          <a:endParaRPr lang="pt-BR"/>
        </a:p>
      </dgm:t>
    </dgm:pt>
    <dgm:pt modelId="{DBCA17A8-7FE7-4D00-B979-E7FACCC639C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 sz="1400"/>
        </a:p>
      </dgm:t>
    </dgm:pt>
    <dgm:pt modelId="{5A16A38E-291F-41CC-9CED-9935D8662BEB}" type="parTrans" cxnId="{8201936A-181D-4A85-A0F6-4A31AC39037C}">
      <dgm:prSet/>
      <dgm:spPr/>
      <dgm:t>
        <a:bodyPr/>
        <a:lstStyle/>
        <a:p>
          <a:endParaRPr lang="pt-BR"/>
        </a:p>
      </dgm:t>
    </dgm:pt>
    <dgm:pt modelId="{3806A29C-FDC6-4CE6-9C60-19548878362B}" type="sibTrans" cxnId="{8201936A-181D-4A85-A0F6-4A31AC39037C}">
      <dgm:prSet/>
      <dgm:spPr/>
      <dgm:t>
        <a:bodyPr/>
        <a:lstStyle/>
        <a:p>
          <a:endParaRPr lang="pt-BR"/>
        </a:p>
      </dgm:t>
    </dgm:pt>
    <dgm:pt modelId="{68953881-1A77-44AD-87D0-BED0F241054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 sz="1400"/>
        </a:p>
      </dgm:t>
    </dgm:pt>
    <dgm:pt modelId="{AF678DA1-211C-43A8-BB71-5A22ACE357B5}" type="parTrans" cxnId="{AC35F510-C032-4DFC-B125-9A4CFCC2DD92}">
      <dgm:prSet/>
      <dgm:spPr/>
      <dgm:t>
        <a:bodyPr/>
        <a:lstStyle/>
        <a:p>
          <a:endParaRPr lang="pt-BR"/>
        </a:p>
      </dgm:t>
    </dgm:pt>
    <dgm:pt modelId="{B65769E8-8838-49D0-AB6C-A5A776DBF210}" type="sibTrans" cxnId="{AC35F510-C032-4DFC-B125-9A4CFCC2DD92}">
      <dgm:prSet/>
      <dgm:spPr/>
      <dgm:t>
        <a:bodyPr/>
        <a:lstStyle/>
        <a:p>
          <a:endParaRPr lang="pt-BR"/>
        </a:p>
      </dgm:t>
    </dgm:pt>
    <dgm:pt modelId="{71ADD41C-D2C8-418A-9067-DA4C60D44B3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400"/>
            <a:t>Ilhas presentes no </a:t>
          </a:r>
          <a:r>
            <a:rPr lang="pt-BR" sz="1400" b="1"/>
            <a:t>Sudeste</a:t>
          </a:r>
          <a:r>
            <a:rPr lang="pt-BR" sz="1400"/>
            <a:t>;</a:t>
          </a:r>
        </a:p>
      </dgm:t>
    </dgm:pt>
    <dgm:pt modelId="{58B8749F-DCE4-4526-901E-A7AFA1417635}" type="parTrans" cxnId="{42F8B425-9C6F-4482-9C1C-F2DE4DBCCA2A}">
      <dgm:prSet/>
      <dgm:spPr/>
      <dgm:t>
        <a:bodyPr/>
        <a:lstStyle/>
        <a:p>
          <a:endParaRPr lang="pt-BR"/>
        </a:p>
      </dgm:t>
    </dgm:pt>
    <dgm:pt modelId="{008AE48D-3D6E-4171-A522-38A7B9E7D5BE}" type="sibTrans" cxnId="{42F8B425-9C6F-4482-9C1C-F2DE4DBCCA2A}">
      <dgm:prSet/>
      <dgm:spPr/>
      <dgm:t>
        <a:bodyPr/>
        <a:lstStyle/>
        <a:p>
          <a:endParaRPr lang="pt-BR"/>
        </a:p>
      </dgm:t>
    </dgm:pt>
    <dgm:pt modelId="{B57DBDF0-F4E5-4B43-AD4A-5338F018C8F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 sz="1400"/>
        </a:p>
      </dgm:t>
    </dgm:pt>
    <dgm:pt modelId="{17CE3859-A88A-4052-91AB-4944AD7F1B5A}" type="parTrans" cxnId="{8AAFB826-27B9-43A5-9F95-67CE2F0C170B}">
      <dgm:prSet/>
      <dgm:spPr/>
      <dgm:t>
        <a:bodyPr/>
        <a:lstStyle/>
        <a:p>
          <a:endParaRPr lang="pt-BR"/>
        </a:p>
      </dgm:t>
    </dgm:pt>
    <dgm:pt modelId="{2B46B7BC-2D20-4B2D-B77F-E337DDE3B794}" type="sibTrans" cxnId="{8AAFB826-27B9-43A5-9F95-67CE2F0C170B}">
      <dgm:prSet/>
      <dgm:spPr/>
      <dgm:t>
        <a:bodyPr/>
        <a:lstStyle/>
        <a:p>
          <a:endParaRPr lang="pt-BR"/>
        </a:p>
      </dgm:t>
    </dgm:pt>
    <dgm:pt modelId="{48508545-99D7-4114-A10B-55F48471CA0E}">
      <dgm:prSet custT="1"/>
      <dgm:spPr/>
      <dgm:t>
        <a:bodyPr/>
        <a:lstStyle/>
        <a:p>
          <a:r>
            <a:rPr lang="pt-BR" sz="1400"/>
            <a:t>Ilha no </a:t>
          </a:r>
          <a:r>
            <a:rPr lang="pt-BR" sz="1400" b="1"/>
            <a:t>Centro-Oeste</a:t>
          </a:r>
          <a:r>
            <a:rPr lang="pt-BR" sz="1400" b="0"/>
            <a:t> para </a:t>
          </a:r>
          <a:r>
            <a:rPr lang="pt-BR" sz="1400" b="0" err="1"/>
            <a:t>Sandbox</a:t>
          </a:r>
          <a:r>
            <a:rPr lang="pt-BR" sz="1400" b="0"/>
            <a:t> Regulatório</a:t>
          </a:r>
          <a:r>
            <a:rPr lang="pt-BR" sz="1400" b="1"/>
            <a:t>.</a:t>
          </a:r>
          <a:endParaRPr lang="pt-BR" sz="1400"/>
        </a:p>
      </dgm:t>
    </dgm:pt>
    <dgm:pt modelId="{A413C591-ECC3-463B-8067-A1F1F687197F}" type="parTrans" cxnId="{46A92A8E-BAB9-4F17-9C79-886C3083B021}">
      <dgm:prSet/>
      <dgm:spPr/>
      <dgm:t>
        <a:bodyPr/>
        <a:lstStyle/>
        <a:p>
          <a:endParaRPr lang="pt-BR"/>
        </a:p>
      </dgm:t>
    </dgm:pt>
    <dgm:pt modelId="{F0D2AAEF-ECAB-42F7-B227-8B36A681C39B}" type="sibTrans" cxnId="{46A92A8E-BAB9-4F17-9C79-886C3083B021}">
      <dgm:prSet/>
      <dgm:spPr/>
      <dgm:t>
        <a:bodyPr/>
        <a:lstStyle/>
        <a:p>
          <a:endParaRPr lang="pt-BR"/>
        </a:p>
      </dgm:t>
    </dgm:pt>
    <dgm:pt modelId="{83F86274-D634-4B6A-AD92-D4675BC6F82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 sz="1400"/>
        </a:p>
      </dgm:t>
    </dgm:pt>
    <dgm:pt modelId="{966F44B8-3092-4DA1-9C23-9F35EA95067A}" type="parTrans" cxnId="{B624F69F-4E99-42BD-87C8-0B9C37E060FA}">
      <dgm:prSet/>
      <dgm:spPr/>
      <dgm:t>
        <a:bodyPr/>
        <a:lstStyle/>
        <a:p>
          <a:endParaRPr lang="pt-BR"/>
        </a:p>
      </dgm:t>
    </dgm:pt>
    <dgm:pt modelId="{6C9F5B22-C005-4F21-947B-B2AE548660F1}" type="sibTrans" cxnId="{B624F69F-4E99-42BD-87C8-0B9C37E060FA}">
      <dgm:prSet/>
      <dgm:spPr/>
      <dgm:t>
        <a:bodyPr/>
        <a:lstStyle/>
        <a:p>
          <a:endParaRPr lang="pt-BR"/>
        </a:p>
      </dgm:t>
    </dgm:pt>
    <dgm:pt modelId="{C7E71CA8-CDB6-4122-B461-D2FA409F21D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400"/>
            <a:t>Ao menos </a:t>
          </a:r>
          <a:r>
            <a:rPr lang="pt-BR" sz="1400" b="1"/>
            <a:t>uma ilha em cada região</a:t>
          </a:r>
          <a:r>
            <a:rPr lang="pt-BR" sz="1400"/>
            <a:t> do Brasil;</a:t>
          </a:r>
        </a:p>
      </dgm:t>
    </dgm:pt>
    <dgm:pt modelId="{0515F5AE-38DE-43A0-B02B-D4D93C928FF2}" type="parTrans" cxnId="{8F57BA36-768C-4AAA-BA89-5C53A248C371}">
      <dgm:prSet/>
      <dgm:spPr/>
      <dgm:t>
        <a:bodyPr/>
        <a:lstStyle/>
        <a:p>
          <a:endParaRPr lang="pt-BR"/>
        </a:p>
      </dgm:t>
    </dgm:pt>
    <dgm:pt modelId="{D3EA726B-C40F-4796-B195-E3DC5ABC5BC6}" type="sibTrans" cxnId="{8F57BA36-768C-4AAA-BA89-5C53A248C371}">
      <dgm:prSet/>
      <dgm:spPr/>
      <dgm:t>
        <a:bodyPr/>
        <a:lstStyle/>
        <a:p>
          <a:endParaRPr lang="pt-BR"/>
        </a:p>
      </dgm:t>
    </dgm:pt>
    <dgm:pt modelId="{546EDAC6-F8A8-4333-89DF-557673B8E6C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 sz="1400"/>
        </a:p>
      </dgm:t>
    </dgm:pt>
    <dgm:pt modelId="{EC1D68AB-4F04-4556-A8DF-AE74731CC6C1}" type="parTrans" cxnId="{26DB7095-F637-4B18-B64D-5F3939412346}">
      <dgm:prSet/>
      <dgm:spPr/>
      <dgm:t>
        <a:bodyPr/>
        <a:lstStyle/>
        <a:p>
          <a:endParaRPr lang="pt-BR"/>
        </a:p>
      </dgm:t>
    </dgm:pt>
    <dgm:pt modelId="{987CEE41-B7F7-4158-9818-25298F76269B}" type="sibTrans" cxnId="{26DB7095-F637-4B18-B64D-5F3939412346}">
      <dgm:prSet/>
      <dgm:spPr/>
      <dgm:t>
        <a:bodyPr/>
        <a:lstStyle/>
        <a:p>
          <a:endParaRPr lang="pt-BR"/>
        </a:p>
      </dgm:t>
    </dgm:pt>
    <dgm:pt modelId="{88E17B29-2AA2-4950-912E-742BCF1A201F}" type="pres">
      <dgm:prSet presAssocID="{F66274A6-22DC-4093-9763-D1A5C52D7BC6}" presName="Name0" presStyleCnt="0">
        <dgm:presLayoutVars>
          <dgm:dir/>
          <dgm:animLvl val="lvl"/>
          <dgm:resizeHandles val="exact"/>
        </dgm:presLayoutVars>
      </dgm:prSet>
      <dgm:spPr/>
    </dgm:pt>
    <dgm:pt modelId="{9D33F7B8-AAF5-4ECA-8379-EE5E7F2DCD91}" type="pres">
      <dgm:prSet presAssocID="{E2331042-09D2-4E66-8E60-9C762A720310}" presName="composite" presStyleCnt="0"/>
      <dgm:spPr/>
    </dgm:pt>
    <dgm:pt modelId="{03D6D9D2-A81D-47C1-B566-F4891FB95C7E}" type="pres">
      <dgm:prSet presAssocID="{E2331042-09D2-4E66-8E60-9C762A72031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C83FE33-6185-4CCE-9339-C563EB53014D}" type="pres">
      <dgm:prSet presAssocID="{E2331042-09D2-4E66-8E60-9C762A720310}" presName="desTx" presStyleLbl="alignAccFollowNode1" presStyleIdx="0" presStyleCnt="2">
        <dgm:presLayoutVars>
          <dgm:bulletEnabled val="1"/>
        </dgm:presLayoutVars>
      </dgm:prSet>
      <dgm:spPr/>
    </dgm:pt>
    <dgm:pt modelId="{C55D8FD8-3228-453A-8A8B-1624283C867E}" type="pres">
      <dgm:prSet presAssocID="{68B52A63-8563-4ECE-9A45-1F0F0191C323}" presName="space" presStyleCnt="0"/>
      <dgm:spPr/>
    </dgm:pt>
    <dgm:pt modelId="{041D7E97-7854-4808-9C81-2BCC51335172}" type="pres">
      <dgm:prSet presAssocID="{6718A29B-184E-447F-A652-5D358159715D}" presName="composite" presStyleCnt="0"/>
      <dgm:spPr/>
    </dgm:pt>
    <dgm:pt modelId="{4A387541-B13E-46FA-A251-815F4D130019}" type="pres">
      <dgm:prSet presAssocID="{6718A29B-184E-447F-A652-5D358159715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E286277-184C-43EC-8866-C667E6679B58}" type="pres">
      <dgm:prSet presAssocID="{6718A29B-184E-447F-A652-5D358159715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D7C5405-560F-4608-9A91-07043E79D90C}" type="presOf" srcId="{6D618E6C-7D52-4DF3-BE8A-828149C6DFBA}" destId="{9C83FE33-6185-4CCE-9339-C563EB53014D}" srcOrd="0" destOrd="0" presId="urn:microsoft.com/office/officeart/2005/8/layout/hList1"/>
    <dgm:cxn modelId="{CEF39E07-14D6-405B-A528-8E084096E3AF}" srcId="{E2331042-09D2-4E66-8E60-9C762A720310}" destId="{A9EB64D3-3B71-4CD3-A801-11AF4A59AF82}" srcOrd="7" destOrd="0" parTransId="{49013F09-3060-4107-8165-FF3C8288DAB6}" sibTransId="{2A6150D1-6349-44EF-9975-B295FD8BA487}"/>
    <dgm:cxn modelId="{AC35F510-C032-4DFC-B125-9A4CFCC2DD92}" srcId="{6718A29B-184E-447F-A652-5D358159715D}" destId="{68953881-1A77-44AD-87D0-BED0F241054D}" srcOrd="6" destOrd="0" parTransId="{AF678DA1-211C-43A8-BB71-5A22ACE357B5}" sibTransId="{B65769E8-8838-49D0-AB6C-A5A776DBF210}"/>
    <dgm:cxn modelId="{B37AA918-8A37-4F03-B1D7-3E4E23410EE1}" type="presOf" srcId="{96D9C6AC-F6E0-4ED2-894D-8A5A8F5FDEFB}" destId="{9C83FE33-6185-4CCE-9339-C563EB53014D}" srcOrd="0" destOrd="10" presId="urn:microsoft.com/office/officeart/2005/8/layout/hList1"/>
    <dgm:cxn modelId="{3CC18819-2700-4363-A54A-74EB16C3E070}" srcId="{6718A29B-184E-447F-A652-5D358159715D}" destId="{A0896853-4E7D-4DF7-940B-F6DDEEE4D748}" srcOrd="7" destOrd="0" parTransId="{0ADD06F3-5DAA-4532-992E-C98EEC45E625}" sibTransId="{66C3DF5A-B7EF-4E17-947B-C176428899A4}"/>
    <dgm:cxn modelId="{2B11BC1C-29E9-49FD-BE7B-3F2223394CDB}" srcId="{E2331042-09D2-4E66-8E60-9C762A720310}" destId="{8B89A8C7-563E-4A83-9C0B-945568958314}" srcOrd="8" destOrd="0" parTransId="{A9AC0198-D1D5-4393-B75A-40CE85BCB474}" sibTransId="{4D238069-A9C7-419C-B6BF-696D9292D221}"/>
    <dgm:cxn modelId="{25520222-E5FA-452E-B0D6-F70AFF606FB1}" srcId="{E2331042-09D2-4E66-8E60-9C762A720310}" destId="{F05356C3-6182-4A60-A643-B9C2732CFF80}" srcOrd="1" destOrd="0" parTransId="{E7EE3A09-89DF-4D22-9E24-F9B1C614AED1}" sibTransId="{A8E0A2C8-6F1D-40E9-919F-7AE56ADFF79F}"/>
    <dgm:cxn modelId="{42F8B425-9C6F-4482-9C1C-F2DE4DBCCA2A}" srcId="{6718A29B-184E-447F-A652-5D358159715D}" destId="{71ADD41C-D2C8-418A-9067-DA4C60D44B35}" srcOrd="2" destOrd="0" parTransId="{58B8749F-DCE4-4526-901E-A7AFA1417635}" sibTransId="{008AE48D-3D6E-4171-A522-38A7B9E7D5BE}"/>
    <dgm:cxn modelId="{8AAFB826-27B9-43A5-9F95-67CE2F0C170B}" srcId="{6718A29B-184E-447F-A652-5D358159715D}" destId="{B57DBDF0-F4E5-4B43-AD4A-5338F018C8F6}" srcOrd="5" destOrd="0" parTransId="{17CE3859-A88A-4052-91AB-4944AD7F1B5A}" sibTransId="{2B46B7BC-2D20-4B2D-B77F-E337DDE3B794}"/>
    <dgm:cxn modelId="{8F57BA36-768C-4AAA-BA89-5C53A248C371}" srcId="{6718A29B-184E-447F-A652-5D358159715D}" destId="{C7E71CA8-CDB6-4122-B461-D2FA409F21D8}" srcOrd="0" destOrd="0" parTransId="{0515F5AE-38DE-43A0-B02B-D4D93C928FF2}" sibTransId="{D3EA726B-C40F-4796-B195-E3DC5ABC5BC6}"/>
    <dgm:cxn modelId="{A0E7C23E-BAD6-45A0-A524-D68D6AF82B95}" type="presOf" srcId="{83F86274-D634-4B6A-AD92-D4675BC6F82A}" destId="{7E286277-184C-43EC-8866-C667E6679B58}" srcOrd="0" destOrd="3" presId="urn:microsoft.com/office/officeart/2005/8/layout/hList1"/>
    <dgm:cxn modelId="{67CCE340-C013-4456-9090-82F1D4E9F849}" type="presOf" srcId="{8B89A8C7-563E-4A83-9C0B-945568958314}" destId="{9C83FE33-6185-4CCE-9339-C563EB53014D}" srcOrd="0" destOrd="8" presId="urn:microsoft.com/office/officeart/2005/8/layout/hList1"/>
    <dgm:cxn modelId="{DEFDCB61-D85E-4664-8A07-DFF5E3AA4160}" srcId="{E2331042-09D2-4E66-8E60-9C762A720310}" destId="{F25507AF-6E07-411D-AEE8-A6A5E83CB7D4}" srcOrd="6" destOrd="0" parTransId="{1F06294D-7DAA-4BBB-8B7E-3A25897D54EC}" sibTransId="{4FC8F24B-DD82-4D9B-913A-2B55E6E56B82}"/>
    <dgm:cxn modelId="{02029165-74C6-4402-AD70-99B65C436032}" srcId="{E2331042-09D2-4E66-8E60-9C762A720310}" destId="{3148EE42-7807-47EF-8958-EF9C128AAC79}" srcOrd="3" destOrd="0" parTransId="{63D27074-29C8-44D0-9C65-BBF984E7B75E}" sibTransId="{AAB7D524-1E96-4F0C-AFDD-1DF2CCEE30F5}"/>
    <dgm:cxn modelId="{D3D11068-789E-4796-BF75-D580EC2C1CBC}" type="presOf" srcId="{68953881-1A77-44AD-87D0-BED0F241054D}" destId="{7E286277-184C-43EC-8866-C667E6679B58}" srcOrd="0" destOrd="6" presId="urn:microsoft.com/office/officeart/2005/8/layout/hList1"/>
    <dgm:cxn modelId="{8201936A-181D-4A85-A0F6-4A31AC39037C}" srcId="{E2331042-09D2-4E66-8E60-9C762A720310}" destId="{DBCA17A8-7FE7-4D00-B979-E7FACCC639CC}" srcOrd="5" destOrd="0" parTransId="{5A16A38E-291F-41CC-9CED-9935D8662BEB}" sibTransId="{3806A29C-FDC6-4CE6-9C60-19548878362B}"/>
    <dgm:cxn modelId="{F59AFA6A-9913-4225-B26D-8BC6C29332BB}" type="presOf" srcId="{6718A29B-184E-447F-A652-5D358159715D}" destId="{4A387541-B13E-46FA-A251-815F4D130019}" srcOrd="0" destOrd="0" presId="urn:microsoft.com/office/officeart/2005/8/layout/hList1"/>
    <dgm:cxn modelId="{5F5DC36D-E5B4-45E0-9F4C-7A535A903D63}" type="presOf" srcId="{0ABEA701-22F7-4FEC-B74C-DD509D23B8C0}" destId="{9C83FE33-6185-4CCE-9339-C563EB53014D}" srcOrd="0" destOrd="9" presId="urn:microsoft.com/office/officeart/2005/8/layout/hList1"/>
    <dgm:cxn modelId="{0F324670-CAF6-4DC6-AC00-16506FFAB295}" srcId="{E2331042-09D2-4E66-8E60-9C762A720310}" destId="{E1B35479-397A-46CA-9B67-9E3BC88AF64E}" srcOrd="4" destOrd="0" parTransId="{F495B971-620B-45FD-A63F-C52125864102}" sibTransId="{6E991673-B00F-4FA2-9405-0AE80BDEEB73}"/>
    <dgm:cxn modelId="{6EA33971-FE34-42FE-BA63-939434D493FF}" type="presOf" srcId="{3148EE42-7807-47EF-8958-EF9C128AAC79}" destId="{9C83FE33-6185-4CCE-9339-C563EB53014D}" srcOrd="0" destOrd="3" presId="urn:microsoft.com/office/officeart/2005/8/layout/hList1"/>
    <dgm:cxn modelId="{35277774-CBF1-4C2B-82AD-935817A09F93}" type="presOf" srcId="{A0896853-4E7D-4DF7-940B-F6DDEEE4D748}" destId="{7E286277-184C-43EC-8866-C667E6679B58}" srcOrd="0" destOrd="7" presId="urn:microsoft.com/office/officeart/2005/8/layout/hList1"/>
    <dgm:cxn modelId="{B4EFBE78-31B0-48CB-BBAE-B76BC26A9486}" type="presOf" srcId="{546EDAC6-F8A8-4333-89DF-557673B8E6C6}" destId="{7E286277-184C-43EC-8866-C667E6679B58}" srcOrd="0" destOrd="1" presId="urn:microsoft.com/office/officeart/2005/8/layout/hList1"/>
    <dgm:cxn modelId="{16451B81-AC32-479E-81F4-5AABDAD8F37E}" srcId="{F66274A6-22DC-4093-9763-D1A5C52D7BC6}" destId="{6718A29B-184E-447F-A652-5D358159715D}" srcOrd="1" destOrd="0" parTransId="{55F63254-1ABB-4EAB-A41C-C5AD75F8062A}" sibTransId="{D95445F9-09F2-4811-981F-4CD655E41FDA}"/>
    <dgm:cxn modelId="{DEC21F82-B611-48FB-B7F1-548716233EF8}" type="presOf" srcId="{A9EB64D3-3B71-4CD3-A801-11AF4A59AF82}" destId="{9C83FE33-6185-4CCE-9339-C563EB53014D}" srcOrd="0" destOrd="7" presId="urn:microsoft.com/office/officeart/2005/8/layout/hList1"/>
    <dgm:cxn modelId="{46A92A8E-BAB9-4F17-9C79-886C3083B021}" srcId="{6718A29B-184E-447F-A652-5D358159715D}" destId="{48508545-99D7-4114-A10B-55F48471CA0E}" srcOrd="4" destOrd="0" parTransId="{A413C591-ECC3-463B-8067-A1F1F687197F}" sibTransId="{F0D2AAEF-ECAB-42F7-B227-8B36A681C39B}"/>
    <dgm:cxn modelId="{E2D56393-EFAC-4AE3-B7EC-52454657AEED}" srcId="{E2331042-09D2-4E66-8E60-9C762A720310}" destId="{96D9C6AC-F6E0-4ED2-894D-8A5A8F5FDEFB}" srcOrd="10" destOrd="0" parTransId="{72DA1092-D8F5-4873-820A-1BB42D4F6476}" sibTransId="{D02E68C3-BE14-4A2B-960B-5588F4629F82}"/>
    <dgm:cxn modelId="{F6943594-7C90-4632-A13C-73BA91756A2D}" type="presOf" srcId="{E2331042-09D2-4E66-8E60-9C762A720310}" destId="{03D6D9D2-A81D-47C1-B566-F4891FB95C7E}" srcOrd="0" destOrd="0" presId="urn:microsoft.com/office/officeart/2005/8/layout/hList1"/>
    <dgm:cxn modelId="{26DB7095-F637-4B18-B64D-5F3939412346}" srcId="{6718A29B-184E-447F-A652-5D358159715D}" destId="{546EDAC6-F8A8-4333-89DF-557673B8E6C6}" srcOrd="1" destOrd="0" parTransId="{EC1D68AB-4F04-4556-A8DF-AE74731CC6C1}" sibTransId="{987CEE41-B7F7-4158-9818-25298F76269B}"/>
    <dgm:cxn modelId="{66184299-15CD-4984-9B6A-D93CF61DA6E8}" type="presOf" srcId="{F25507AF-6E07-411D-AEE8-A6A5E83CB7D4}" destId="{9C83FE33-6185-4CCE-9339-C563EB53014D}" srcOrd="0" destOrd="6" presId="urn:microsoft.com/office/officeart/2005/8/layout/hList1"/>
    <dgm:cxn modelId="{A52D7D9A-5CA3-44C5-BE62-208805A573EB}" type="presOf" srcId="{F05356C3-6182-4A60-A643-B9C2732CFF80}" destId="{9C83FE33-6185-4CCE-9339-C563EB53014D}" srcOrd="0" destOrd="1" presId="urn:microsoft.com/office/officeart/2005/8/layout/hList1"/>
    <dgm:cxn modelId="{549D5B9E-4D42-4948-91F5-CA4958C393DB}" type="presOf" srcId="{F3D123B0-B02F-4B68-8A8B-CE936424E77B}" destId="{9C83FE33-6185-4CCE-9339-C563EB53014D}" srcOrd="0" destOrd="2" presId="urn:microsoft.com/office/officeart/2005/8/layout/hList1"/>
    <dgm:cxn modelId="{B624F69F-4E99-42BD-87C8-0B9C37E060FA}" srcId="{6718A29B-184E-447F-A652-5D358159715D}" destId="{83F86274-D634-4B6A-AD92-D4675BC6F82A}" srcOrd="3" destOrd="0" parTransId="{966F44B8-3092-4DA1-9C23-9F35EA95067A}" sibTransId="{6C9F5B22-C005-4F21-947B-B2AE548660F1}"/>
    <dgm:cxn modelId="{178A92A0-13EC-4FAC-878F-CE60EFF229BF}" type="presOf" srcId="{C7E71CA8-CDB6-4122-B461-D2FA409F21D8}" destId="{7E286277-184C-43EC-8866-C667E6679B58}" srcOrd="0" destOrd="0" presId="urn:microsoft.com/office/officeart/2005/8/layout/hList1"/>
    <dgm:cxn modelId="{D02FA2AA-0DBA-4DBA-B260-282731E88909}" srcId="{E2331042-09D2-4E66-8E60-9C762A720310}" destId="{6D618E6C-7D52-4DF3-BE8A-828149C6DFBA}" srcOrd="0" destOrd="0" parTransId="{139E4B76-2D9D-404F-B0CD-D9DE3444A16D}" sibTransId="{3E59017D-584A-4A25-8009-E26F8E550629}"/>
    <dgm:cxn modelId="{E16C72AD-1D76-4944-A189-A6315A5BDB55}" type="presOf" srcId="{F66274A6-22DC-4093-9763-D1A5C52D7BC6}" destId="{88E17B29-2AA2-4950-912E-742BCF1A201F}" srcOrd="0" destOrd="0" presId="urn:microsoft.com/office/officeart/2005/8/layout/hList1"/>
    <dgm:cxn modelId="{9424FBAD-2D8F-4984-B5D7-EB88CDE412E9}" srcId="{6718A29B-184E-447F-A652-5D358159715D}" destId="{1541657C-F9F6-471E-B517-8239440DE433}" srcOrd="8" destOrd="0" parTransId="{789A529C-2217-48C2-B14C-D995C263E8D8}" sibTransId="{9C6BACB8-7B28-40F5-8F9D-FE26E743FDB3}"/>
    <dgm:cxn modelId="{341F68BD-206E-48F3-87AD-69D5DDA980BA}" type="presOf" srcId="{48508545-99D7-4114-A10B-55F48471CA0E}" destId="{7E286277-184C-43EC-8866-C667E6679B58}" srcOrd="0" destOrd="4" presId="urn:microsoft.com/office/officeart/2005/8/layout/hList1"/>
    <dgm:cxn modelId="{11C8E8C7-2A02-4158-9098-2CB1BC8BAEAF}" srcId="{E2331042-09D2-4E66-8E60-9C762A720310}" destId="{0ABEA701-22F7-4FEC-B74C-DD509D23B8C0}" srcOrd="9" destOrd="0" parTransId="{14E0C5DB-8C44-46C4-8CB8-9496671AA454}" sibTransId="{2AF364B5-11C3-4866-9296-76FE85389AD9}"/>
    <dgm:cxn modelId="{06EA78CB-4EB2-4D11-9CB7-73812FFB2EE9}" type="presOf" srcId="{B57DBDF0-F4E5-4B43-AD4A-5338F018C8F6}" destId="{7E286277-184C-43EC-8866-C667E6679B58}" srcOrd="0" destOrd="5" presId="urn:microsoft.com/office/officeart/2005/8/layout/hList1"/>
    <dgm:cxn modelId="{56A058D0-61A4-4297-B08C-687176670F7A}" type="presOf" srcId="{1541657C-F9F6-471E-B517-8239440DE433}" destId="{7E286277-184C-43EC-8866-C667E6679B58}" srcOrd="0" destOrd="8" presId="urn:microsoft.com/office/officeart/2005/8/layout/hList1"/>
    <dgm:cxn modelId="{F5DF41D7-96AD-41A0-A022-5C7089E9E8F4}" type="presOf" srcId="{DBCA17A8-7FE7-4D00-B979-E7FACCC639CC}" destId="{9C83FE33-6185-4CCE-9339-C563EB53014D}" srcOrd="0" destOrd="5" presId="urn:microsoft.com/office/officeart/2005/8/layout/hList1"/>
    <dgm:cxn modelId="{D9742FE1-DFD7-4E39-8D44-46C9F6A89D43}" type="presOf" srcId="{E1B35479-397A-46CA-9B67-9E3BC88AF64E}" destId="{9C83FE33-6185-4CCE-9339-C563EB53014D}" srcOrd="0" destOrd="4" presId="urn:microsoft.com/office/officeart/2005/8/layout/hList1"/>
    <dgm:cxn modelId="{3B10F6E5-535C-4D92-9B6B-D142BBDBE3A9}" srcId="{E2331042-09D2-4E66-8E60-9C762A720310}" destId="{F3D123B0-B02F-4B68-8A8B-CE936424E77B}" srcOrd="2" destOrd="0" parTransId="{72EAF6F3-B4B8-4774-A815-3A565DEB2167}" sibTransId="{ED714C56-3668-4EA8-B377-B2DA4717DB5E}"/>
    <dgm:cxn modelId="{F8F982E6-242F-4556-B64B-C38017C8C780}" srcId="{F66274A6-22DC-4093-9763-D1A5C52D7BC6}" destId="{E2331042-09D2-4E66-8E60-9C762A720310}" srcOrd="0" destOrd="0" parTransId="{A8103B18-D59C-40D4-8CA2-D8697EC2889D}" sibTransId="{68B52A63-8563-4ECE-9A45-1F0F0191C323}"/>
    <dgm:cxn modelId="{44DBCCF4-3BE3-4794-8C9F-0FB10E1E0EA9}" type="presOf" srcId="{71ADD41C-D2C8-418A-9067-DA4C60D44B35}" destId="{7E286277-184C-43EC-8866-C667E6679B58}" srcOrd="0" destOrd="2" presId="urn:microsoft.com/office/officeart/2005/8/layout/hList1"/>
    <dgm:cxn modelId="{409AAFB9-FF00-4324-AA84-672C189321EE}" type="presParOf" srcId="{88E17B29-2AA2-4950-912E-742BCF1A201F}" destId="{9D33F7B8-AAF5-4ECA-8379-EE5E7F2DCD91}" srcOrd="0" destOrd="0" presId="urn:microsoft.com/office/officeart/2005/8/layout/hList1"/>
    <dgm:cxn modelId="{3C3F4DDD-75FD-4067-8601-05321749FFD3}" type="presParOf" srcId="{9D33F7B8-AAF5-4ECA-8379-EE5E7F2DCD91}" destId="{03D6D9D2-A81D-47C1-B566-F4891FB95C7E}" srcOrd="0" destOrd="0" presId="urn:microsoft.com/office/officeart/2005/8/layout/hList1"/>
    <dgm:cxn modelId="{4FAA0EB9-81D8-41BF-B474-478CD77713EA}" type="presParOf" srcId="{9D33F7B8-AAF5-4ECA-8379-EE5E7F2DCD91}" destId="{9C83FE33-6185-4CCE-9339-C563EB53014D}" srcOrd="1" destOrd="0" presId="urn:microsoft.com/office/officeart/2005/8/layout/hList1"/>
    <dgm:cxn modelId="{C0197693-B1D0-43BE-BD3C-5012D14E1ECB}" type="presParOf" srcId="{88E17B29-2AA2-4950-912E-742BCF1A201F}" destId="{C55D8FD8-3228-453A-8A8B-1624283C867E}" srcOrd="1" destOrd="0" presId="urn:microsoft.com/office/officeart/2005/8/layout/hList1"/>
    <dgm:cxn modelId="{5F3B5405-BCCC-4DDA-BD53-A6D76A2C382A}" type="presParOf" srcId="{88E17B29-2AA2-4950-912E-742BCF1A201F}" destId="{041D7E97-7854-4808-9C81-2BCC51335172}" srcOrd="2" destOrd="0" presId="urn:microsoft.com/office/officeart/2005/8/layout/hList1"/>
    <dgm:cxn modelId="{7DE7CD38-14AC-4E8A-9758-8B1D3A21EBC9}" type="presParOf" srcId="{041D7E97-7854-4808-9C81-2BCC51335172}" destId="{4A387541-B13E-46FA-A251-815F4D130019}" srcOrd="0" destOrd="0" presId="urn:microsoft.com/office/officeart/2005/8/layout/hList1"/>
    <dgm:cxn modelId="{EC1892F0-4067-401F-BF8A-3AD9DDA1C95F}" type="presParOf" srcId="{041D7E97-7854-4808-9C81-2BCC51335172}" destId="{7E286277-184C-43EC-8866-C667E6679B5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41A3A6-6E9E-4C56-B71C-C8F47599D2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8F096D9-1548-4C1D-BE95-2ED52FF489E3}">
      <dgm:prSet custT="1"/>
      <dgm:spPr/>
      <dgm:t>
        <a:bodyPr/>
        <a:lstStyle/>
        <a:p>
          <a:r>
            <a:rPr lang="pt-BR" sz="2000" b="1" i="0"/>
            <a:t>Processo seletivo em duas etapas</a:t>
          </a:r>
          <a:r>
            <a:rPr lang="pt-BR" sz="2000" b="1" i="0">
              <a:latin typeface="Arial"/>
            </a:rPr>
            <a:t>:</a:t>
          </a:r>
          <a:endParaRPr lang="pt-BR" sz="2000"/>
        </a:p>
      </dgm:t>
    </dgm:pt>
    <dgm:pt modelId="{B84E4145-9114-466A-9F03-7315FCE0EE1A}" type="parTrans" cxnId="{B54F2699-C80B-4F06-A2CB-7E16757D8FF9}">
      <dgm:prSet/>
      <dgm:spPr/>
      <dgm:t>
        <a:bodyPr/>
        <a:lstStyle/>
        <a:p>
          <a:endParaRPr lang="pt-BR"/>
        </a:p>
      </dgm:t>
    </dgm:pt>
    <dgm:pt modelId="{ECD8A9DD-0FB7-4A12-9C9E-63CA4A8405B3}" type="sibTrans" cxnId="{B54F2699-C80B-4F06-A2CB-7E16757D8FF9}">
      <dgm:prSet/>
      <dgm:spPr/>
      <dgm:t>
        <a:bodyPr/>
        <a:lstStyle/>
        <a:p>
          <a:endParaRPr lang="pt-BR"/>
        </a:p>
      </dgm:t>
    </dgm:pt>
    <dgm:pt modelId="{E38F9746-A3DF-47E3-A2F0-419625117E78}">
      <dgm:prSet custT="1"/>
      <dgm:spPr/>
      <dgm:t>
        <a:bodyPr/>
        <a:lstStyle/>
        <a:p>
          <a:r>
            <a:rPr lang="pt-BR" sz="2000" b="1" i="0">
              <a:solidFill>
                <a:schemeClr val="accent2"/>
              </a:solidFill>
            </a:rPr>
            <a:t>Etapa 1:</a:t>
          </a:r>
          <a:r>
            <a:rPr lang="pt-BR" sz="2000" b="1" i="0">
              <a:solidFill>
                <a:schemeClr val="accent1"/>
              </a:solidFill>
            </a:rPr>
            <a:t> Homologação de Hospedeiros para Expansão do </a:t>
          </a:r>
          <a:r>
            <a:rPr lang="pt-BR" sz="2000" b="1" i="0" err="1">
              <a:solidFill>
                <a:schemeClr val="accent1"/>
              </a:solidFill>
            </a:rPr>
            <a:t>Testbed</a:t>
          </a:r>
          <a:endParaRPr lang="pt-BR" sz="2000">
            <a:solidFill>
              <a:schemeClr val="accent1"/>
            </a:solidFill>
          </a:endParaRPr>
        </a:p>
      </dgm:t>
    </dgm:pt>
    <dgm:pt modelId="{07267975-75CC-4B49-8ECA-E6203EA3C076}" type="parTrans" cxnId="{ADC4076A-BFB6-461E-938D-26F444FD65A2}">
      <dgm:prSet/>
      <dgm:spPr/>
      <dgm:t>
        <a:bodyPr/>
        <a:lstStyle/>
        <a:p>
          <a:endParaRPr lang="pt-BR"/>
        </a:p>
      </dgm:t>
    </dgm:pt>
    <dgm:pt modelId="{BC299E27-DDF4-4A89-8919-30C910C689A2}" type="sibTrans" cxnId="{ADC4076A-BFB6-461E-938D-26F444FD65A2}">
      <dgm:prSet/>
      <dgm:spPr/>
      <dgm:t>
        <a:bodyPr/>
        <a:lstStyle/>
        <a:p>
          <a:endParaRPr lang="pt-BR"/>
        </a:p>
      </dgm:t>
    </dgm:pt>
    <dgm:pt modelId="{561BAA35-B1E8-4DB8-ABA6-D58CBFF8B724}">
      <dgm:prSet custT="1"/>
      <dgm:spPr/>
      <dgm:t>
        <a:bodyPr/>
        <a:lstStyle/>
        <a:p>
          <a:r>
            <a:rPr lang="pt-BR" sz="2000" b="1" i="0">
              <a:solidFill>
                <a:schemeClr val="accent2"/>
              </a:solidFill>
            </a:rPr>
            <a:t>Etapa 2:</a:t>
          </a:r>
          <a:r>
            <a:rPr lang="pt-BR" sz="2000" b="1" i="0">
              <a:solidFill>
                <a:schemeClr val="accent1"/>
              </a:solidFill>
            </a:rPr>
            <a:t> Edital de Seleção de Aplicações e Hospedeiros</a:t>
          </a:r>
          <a:endParaRPr lang="pt-BR" sz="2000">
            <a:solidFill>
              <a:schemeClr val="accent1"/>
            </a:solidFill>
          </a:endParaRPr>
        </a:p>
      </dgm:t>
    </dgm:pt>
    <dgm:pt modelId="{BD830928-98AA-4D99-B24D-622E5EDF652A}" type="parTrans" cxnId="{11C49AB4-03F6-4B9F-A42F-3493C75BADB2}">
      <dgm:prSet/>
      <dgm:spPr/>
      <dgm:t>
        <a:bodyPr/>
        <a:lstStyle/>
        <a:p>
          <a:endParaRPr lang="pt-BR"/>
        </a:p>
      </dgm:t>
    </dgm:pt>
    <dgm:pt modelId="{0AEC0D5C-47B8-4342-B8F2-8A014C38A36E}" type="sibTrans" cxnId="{11C49AB4-03F6-4B9F-A42F-3493C75BADB2}">
      <dgm:prSet/>
      <dgm:spPr/>
      <dgm:t>
        <a:bodyPr/>
        <a:lstStyle/>
        <a:p>
          <a:endParaRPr lang="pt-BR"/>
        </a:p>
      </dgm:t>
    </dgm:pt>
    <dgm:pt modelId="{0936F8E3-AD81-40EF-AF0C-BCDABA29697C}">
      <dgm:prSet custT="1"/>
      <dgm:spPr/>
      <dgm:t>
        <a:bodyPr/>
        <a:lstStyle/>
        <a:p>
          <a:endParaRPr lang="pt-BR" sz="2000"/>
        </a:p>
      </dgm:t>
    </dgm:pt>
    <dgm:pt modelId="{3F229875-7801-4146-A20C-893AEEC823A5}" type="parTrans" cxnId="{5E44CF87-E39C-49C4-A1F9-EA815801E4BC}">
      <dgm:prSet/>
      <dgm:spPr/>
      <dgm:t>
        <a:bodyPr/>
        <a:lstStyle/>
        <a:p>
          <a:endParaRPr lang="pt-BR"/>
        </a:p>
      </dgm:t>
    </dgm:pt>
    <dgm:pt modelId="{8BAA162A-70C5-4B8A-9CFD-72FC04CE1A22}" type="sibTrans" cxnId="{5E44CF87-E39C-49C4-A1F9-EA815801E4BC}">
      <dgm:prSet/>
      <dgm:spPr/>
      <dgm:t>
        <a:bodyPr/>
        <a:lstStyle/>
        <a:p>
          <a:endParaRPr lang="pt-BR"/>
        </a:p>
      </dgm:t>
    </dgm:pt>
    <dgm:pt modelId="{F6C537DF-F4F9-4990-8BDE-E419A8A3327B}">
      <dgm:prSet custT="1"/>
      <dgm:spPr/>
      <dgm:t>
        <a:bodyPr/>
        <a:lstStyle/>
        <a:p>
          <a:r>
            <a:rPr lang="pt-BR" sz="2000" b="1" i="0"/>
            <a:t>Como realizar a seleção de novos parceiros?</a:t>
          </a:r>
          <a:endParaRPr lang="pt-BR" sz="2000" b="0"/>
        </a:p>
      </dgm:t>
    </dgm:pt>
    <dgm:pt modelId="{63CE873F-18A2-4F02-BC59-C8F26E7C7BC7}" type="parTrans" cxnId="{B39791A4-90D2-41B8-AA06-19B33AD7F78E}">
      <dgm:prSet/>
      <dgm:spPr/>
      <dgm:t>
        <a:bodyPr/>
        <a:lstStyle/>
        <a:p>
          <a:endParaRPr lang="pt-BR"/>
        </a:p>
      </dgm:t>
    </dgm:pt>
    <dgm:pt modelId="{AA95CA04-68A1-4671-8ED8-8B64BFB2233D}" type="sibTrans" cxnId="{B39791A4-90D2-41B8-AA06-19B33AD7F78E}">
      <dgm:prSet/>
      <dgm:spPr/>
      <dgm:t>
        <a:bodyPr/>
        <a:lstStyle/>
        <a:p>
          <a:endParaRPr lang="pt-BR"/>
        </a:p>
      </dgm:t>
    </dgm:pt>
    <dgm:pt modelId="{EDB9C47E-75EA-4765-AA79-581DD5412EFF}" type="pres">
      <dgm:prSet presAssocID="{2E41A3A6-6E9E-4C56-B71C-C8F47599D2A8}" presName="linear" presStyleCnt="0">
        <dgm:presLayoutVars>
          <dgm:animLvl val="lvl"/>
          <dgm:resizeHandles val="exact"/>
        </dgm:presLayoutVars>
      </dgm:prSet>
      <dgm:spPr/>
    </dgm:pt>
    <dgm:pt modelId="{02730FCB-2623-42DB-92C1-9775E6B6B4E6}" type="pres">
      <dgm:prSet presAssocID="{F6C537DF-F4F9-4990-8BDE-E419A8A3327B}" presName="parentText" presStyleLbl="node1" presStyleIdx="0" presStyleCnt="1" custScaleY="41420">
        <dgm:presLayoutVars>
          <dgm:chMax val="0"/>
          <dgm:bulletEnabled val="1"/>
        </dgm:presLayoutVars>
      </dgm:prSet>
      <dgm:spPr/>
    </dgm:pt>
    <dgm:pt modelId="{EC661EEF-306C-4CDD-84B9-7B069983D150}" type="pres">
      <dgm:prSet presAssocID="{F6C537DF-F4F9-4990-8BDE-E419A8A3327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DC4076A-BFB6-461E-938D-26F444FD65A2}" srcId="{D8F096D9-1548-4C1D-BE95-2ED52FF489E3}" destId="{E38F9746-A3DF-47E3-A2F0-419625117E78}" srcOrd="0" destOrd="0" parTransId="{07267975-75CC-4B49-8ECA-E6203EA3C076}" sibTransId="{BC299E27-DDF4-4A89-8919-30C910C689A2}"/>
    <dgm:cxn modelId="{253A8853-5725-4128-983E-53FBF51AC243}" type="presOf" srcId="{E38F9746-A3DF-47E3-A2F0-419625117E78}" destId="{EC661EEF-306C-4CDD-84B9-7B069983D150}" srcOrd="0" destOrd="1" presId="urn:microsoft.com/office/officeart/2005/8/layout/vList2"/>
    <dgm:cxn modelId="{5E44CF87-E39C-49C4-A1F9-EA815801E4BC}" srcId="{D8F096D9-1548-4C1D-BE95-2ED52FF489E3}" destId="{0936F8E3-AD81-40EF-AF0C-BCDABA29697C}" srcOrd="1" destOrd="0" parTransId="{3F229875-7801-4146-A20C-893AEEC823A5}" sibTransId="{8BAA162A-70C5-4B8A-9CFD-72FC04CE1A22}"/>
    <dgm:cxn modelId="{B54F2699-C80B-4F06-A2CB-7E16757D8FF9}" srcId="{F6C537DF-F4F9-4990-8BDE-E419A8A3327B}" destId="{D8F096D9-1548-4C1D-BE95-2ED52FF489E3}" srcOrd="0" destOrd="0" parTransId="{B84E4145-9114-466A-9F03-7315FCE0EE1A}" sibTransId="{ECD8A9DD-0FB7-4A12-9C9E-63CA4A8405B3}"/>
    <dgm:cxn modelId="{B39791A4-90D2-41B8-AA06-19B33AD7F78E}" srcId="{2E41A3A6-6E9E-4C56-B71C-C8F47599D2A8}" destId="{F6C537DF-F4F9-4990-8BDE-E419A8A3327B}" srcOrd="0" destOrd="0" parTransId="{63CE873F-18A2-4F02-BC59-C8F26E7C7BC7}" sibTransId="{AA95CA04-68A1-4671-8ED8-8B64BFB2233D}"/>
    <dgm:cxn modelId="{F9100CAB-4941-41B3-92B3-178558AA865B}" type="presOf" srcId="{561BAA35-B1E8-4DB8-ABA6-D58CBFF8B724}" destId="{EC661EEF-306C-4CDD-84B9-7B069983D150}" srcOrd="0" destOrd="3" presId="urn:microsoft.com/office/officeart/2005/8/layout/vList2"/>
    <dgm:cxn modelId="{312001AC-1C20-4EDF-AA2D-8BC7A1E0798D}" type="presOf" srcId="{2E41A3A6-6E9E-4C56-B71C-C8F47599D2A8}" destId="{EDB9C47E-75EA-4765-AA79-581DD5412EFF}" srcOrd="0" destOrd="0" presId="urn:microsoft.com/office/officeart/2005/8/layout/vList2"/>
    <dgm:cxn modelId="{11C49AB4-03F6-4B9F-A42F-3493C75BADB2}" srcId="{D8F096D9-1548-4C1D-BE95-2ED52FF489E3}" destId="{561BAA35-B1E8-4DB8-ABA6-D58CBFF8B724}" srcOrd="2" destOrd="0" parTransId="{BD830928-98AA-4D99-B24D-622E5EDF652A}" sibTransId="{0AEC0D5C-47B8-4342-B8F2-8A014C38A36E}"/>
    <dgm:cxn modelId="{B52A99C3-2CE8-4C4B-B666-F8AD0DD8CDFF}" type="presOf" srcId="{F6C537DF-F4F9-4990-8BDE-E419A8A3327B}" destId="{02730FCB-2623-42DB-92C1-9775E6B6B4E6}" srcOrd="0" destOrd="0" presId="urn:microsoft.com/office/officeart/2005/8/layout/vList2"/>
    <dgm:cxn modelId="{CFABB5CA-1E08-4AFB-A5B3-B9146FF7586D}" type="presOf" srcId="{0936F8E3-AD81-40EF-AF0C-BCDABA29697C}" destId="{EC661EEF-306C-4CDD-84B9-7B069983D150}" srcOrd="0" destOrd="2" presId="urn:microsoft.com/office/officeart/2005/8/layout/vList2"/>
    <dgm:cxn modelId="{2EA6D8EE-17B7-4979-92BF-3FC4738987BA}" type="presOf" srcId="{D8F096D9-1548-4C1D-BE95-2ED52FF489E3}" destId="{EC661EEF-306C-4CDD-84B9-7B069983D150}" srcOrd="0" destOrd="0" presId="urn:microsoft.com/office/officeart/2005/8/layout/vList2"/>
    <dgm:cxn modelId="{B4AB96FA-E350-4574-8A4A-AA3597C028F6}" type="presParOf" srcId="{EDB9C47E-75EA-4765-AA79-581DD5412EFF}" destId="{02730FCB-2623-42DB-92C1-9775E6B6B4E6}" srcOrd="0" destOrd="0" presId="urn:microsoft.com/office/officeart/2005/8/layout/vList2"/>
    <dgm:cxn modelId="{1C0CF22F-9753-4178-A7CA-66DA9ABC0BD8}" type="presParOf" srcId="{EDB9C47E-75EA-4765-AA79-581DD5412EFF}" destId="{EC661EEF-306C-4CDD-84B9-7B069983D15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FC28CA0-A701-4B7D-90F2-8FEC8B331F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1DDBE33-7012-48F3-A4C4-D19C73054ECE}">
      <dgm:prSet custT="1"/>
      <dgm:spPr/>
      <dgm:t>
        <a:bodyPr/>
        <a:lstStyle/>
        <a:p>
          <a:r>
            <a:rPr lang="pt-BR" sz="1800" b="1" i="0"/>
            <a:t>O que buscamos nessa etapa?</a:t>
          </a:r>
          <a:endParaRPr lang="pt-BR" sz="1800"/>
        </a:p>
      </dgm:t>
    </dgm:pt>
    <dgm:pt modelId="{6D0756C1-9095-4708-A1E2-41B21AB0EA91}" type="parTrans" cxnId="{61A49BDC-B27C-41AA-9EC5-7F141209ADE0}">
      <dgm:prSet/>
      <dgm:spPr/>
      <dgm:t>
        <a:bodyPr/>
        <a:lstStyle/>
        <a:p>
          <a:endParaRPr lang="pt-BR"/>
        </a:p>
      </dgm:t>
    </dgm:pt>
    <dgm:pt modelId="{5C6C4E3A-06F9-4747-A911-0722EA17F4A5}" type="sibTrans" cxnId="{61A49BDC-B27C-41AA-9EC5-7F141209ADE0}">
      <dgm:prSet/>
      <dgm:spPr/>
      <dgm:t>
        <a:bodyPr/>
        <a:lstStyle/>
        <a:p>
          <a:endParaRPr lang="pt-BR"/>
        </a:p>
      </dgm:t>
    </dgm:pt>
    <dgm:pt modelId="{D128AD35-27B4-402A-9CE2-83957FBF5CF7}">
      <dgm:prSet custT="1"/>
      <dgm:spPr>
        <a:solidFill>
          <a:schemeClr val="tx2"/>
        </a:solidFill>
      </dgm:spPr>
      <dgm:t>
        <a:bodyPr/>
        <a:lstStyle/>
        <a:p>
          <a:pPr algn="just"/>
          <a:r>
            <a:rPr lang="pt-BR" sz="1600" b="1" i="0">
              <a:latin typeface="Arial"/>
            </a:rPr>
            <a:t>Homologar</a:t>
          </a:r>
          <a:r>
            <a:rPr lang="pt-BR" sz="1600" b="1" i="0"/>
            <a:t> candidatos </a:t>
          </a:r>
          <a:r>
            <a:rPr lang="pt-BR" sz="1600" b="0" i="0"/>
            <a:t>aptos a receber </a:t>
          </a:r>
          <a:r>
            <a:rPr lang="pt-BR" sz="1600" b="1" i="0"/>
            <a:t>um conjunto de equipamentos </a:t>
          </a:r>
          <a:r>
            <a:rPr lang="pt-BR" sz="1600" b="0" i="0"/>
            <a:t>que constituem uma ilha </a:t>
          </a:r>
          <a:r>
            <a:rPr lang="pt-BR" sz="1600" b="0" i="0" err="1"/>
            <a:t>OpenRAN@Brasil</a:t>
          </a:r>
          <a:r>
            <a:rPr lang="pt-BR" sz="1600" b="0" i="0"/>
            <a:t>.</a:t>
          </a:r>
          <a:endParaRPr lang="pt-BR" sz="1600"/>
        </a:p>
      </dgm:t>
    </dgm:pt>
    <dgm:pt modelId="{AE89BF89-BDD1-4B00-9826-52AE816170C6}" type="parTrans" cxnId="{B3A6A6F2-5B0A-4759-BBA2-2057BDFB7A76}">
      <dgm:prSet/>
      <dgm:spPr/>
      <dgm:t>
        <a:bodyPr/>
        <a:lstStyle/>
        <a:p>
          <a:endParaRPr lang="pt-BR"/>
        </a:p>
      </dgm:t>
    </dgm:pt>
    <dgm:pt modelId="{BF8A8F8B-B455-407F-A90F-603C535B86A6}" type="sibTrans" cxnId="{B3A6A6F2-5B0A-4759-BBA2-2057BDFB7A76}">
      <dgm:prSet/>
      <dgm:spPr/>
      <dgm:t>
        <a:bodyPr/>
        <a:lstStyle/>
        <a:p>
          <a:endParaRPr lang="pt-BR"/>
        </a:p>
      </dgm:t>
    </dgm:pt>
    <dgm:pt modelId="{B34F7D19-918E-49AB-B78C-76DBC5536812}">
      <dgm:prSet custT="1"/>
      <dgm:spPr>
        <a:solidFill>
          <a:schemeClr val="tx2"/>
        </a:solidFill>
      </dgm:spPr>
      <dgm:t>
        <a:bodyPr/>
        <a:lstStyle/>
        <a:p>
          <a:pPr algn="just"/>
          <a:r>
            <a:rPr lang="pt-BR" sz="1600" b="1" i="0">
              <a:solidFill>
                <a:schemeClr val="tx1"/>
              </a:solidFill>
            </a:rPr>
            <a:t>Resultado esperado:</a:t>
          </a:r>
          <a:r>
            <a:rPr lang="pt-BR" sz="1600" b="1" i="0">
              <a:solidFill>
                <a:schemeClr val="accent1"/>
              </a:solidFill>
            </a:rPr>
            <a:t> Lista de Instituições Homologadas</a:t>
          </a:r>
          <a:endParaRPr lang="pt-BR" sz="1600">
            <a:solidFill>
              <a:schemeClr val="accent1"/>
            </a:solidFill>
          </a:endParaRPr>
        </a:p>
      </dgm:t>
    </dgm:pt>
    <dgm:pt modelId="{6AF36426-87C8-4682-A67F-F4BA07A94144}" type="parTrans" cxnId="{75534659-198A-4FAF-8CAC-E3BD72755589}">
      <dgm:prSet/>
      <dgm:spPr/>
      <dgm:t>
        <a:bodyPr/>
        <a:lstStyle/>
        <a:p>
          <a:endParaRPr lang="pt-BR"/>
        </a:p>
      </dgm:t>
    </dgm:pt>
    <dgm:pt modelId="{CF5ABB66-8E51-4B00-B107-E91B9E2574CD}" type="sibTrans" cxnId="{75534659-198A-4FAF-8CAC-E3BD72755589}">
      <dgm:prSet/>
      <dgm:spPr/>
      <dgm:t>
        <a:bodyPr/>
        <a:lstStyle/>
        <a:p>
          <a:endParaRPr lang="pt-BR"/>
        </a:p>
      </dgm:t>
    </dgm:pt>
    <dgm:pt modelId="{35E22A93-2A6E-4C39-8952-022D548E90FB}">
      <dgm:prSet custT="1"/>
      <dgm:spPr>
        <a:solidFill>
          <a:schemeClr val="tx2"/>
        </a:solidFill>
      </dgm:spPr>
      <dgm:t>
        <a:bodyPr/>
        <a:lstStyle/>
        <a:p>
          <a:pPr algn="just"/>
          <a:endParaRPr lang="pt-BR" sz="1600"/>
        </a:p>
      </dgm:t>
    </dgm:pt>
    <dgm:pt modelId="{9B6D7CCD-43FF-4E4C-8174-A9EE444C5F07}" type="parTrans" cxnId="{FFB55C4D-2DE0-455E-B5BF-F54B3C7AD788}">
      <dgm:prSet/>
      <dgm:spPr/>
      <dgm:t>
        <a:bodyPr/>
        <a:lstStyle/>
        <a:p>
          <a:endParaRPr lang="pt-BR"/>
        </a:p>
      </dgm:t>
    </dgm:pt>
    <dgm:pt modelId="{8D8091C1-3A1C-4906-A7B0-8BAFB63FBD34}" type="sibTrans" cxnId="{FFB55C4D-2DE0-455E-B5BF-F54B3C7AD788}">
      <dgm:prSet/>
      <dgm:spPr/>
      <dgm:t>
        <a:bodyPr/>
        <a:lstStyle/>
        <a:p>
          <a:endParaRPr lang="pt-BR"/>
        </a:p>
      </dgm:t>
    </dgm:pt>
    <dgm:pt modelId="{F074D5B0-D5AE-4333-A4A9-13D095C5073B}">
      <dgm:prSet custT="1"/>
      <dgm:spPr>
        <a:solidFill>
          <a:schemeClr val="tx2"/>
        </a:solidFill>
      </dgm:spPr>
      <dgm:t>
        <a:bodyPr/>
        <a:lstStyle/>
        <a:p>
          <a:pPr algn="just"/>
          <a:r>
            <a:rPr lang="pt-BR" sz="1600" b="0" i="0"/>
            <a:t>Os candidatos devem estar em áreas não contempladas pelo Programa:</a:t>
          </a:r>
          <a:endParaRPr lang="pt-BR" sz="1600"/>
        </a:p>
      </dgm:t>
    </dgm:pt>
    <dgm:pt modelId="{C11FD045-B991-4379-87C5-B33E1E98AE35}" type="parTrans" cxnId="{CC6E9B1E-7E52-4325-B49C-60E82F5AE3EA}">
      <dgm:prSet/>
      <dgm:spPr/>
      <dgm:t>
        <a:bodyPr/>
        <a:lstStyle/>
        <a:p>
          <a:endParaRPr lang="pt-BR"/>
        </a:p>
      </dgm:t>
    </dgm:pt>
    <dgm:pt modelId="{9E51E7A2-29B1-486B-A1E2-3246508CC8D4}" type="sibTrans" cxnId="{CC6E9B1E-7E52-4325-B49C-60E82F5AE3EA}">
      <dgm:prSet/>
      <dgm:spPr/>
      <dgm:t>
        <a:bodyPr/>
        <a:lstStyle/>
        <a:p>
          <a:endParaRPr lang="pt-BR"/>
        </a:p>
      </dgm:t>
    </dgm:pt>
    <dgm:pt modelId="{38D73D31-AC7D-45C3-AB45-FF38CFD3E7A0}">
      <dgm:prSet custT="1"/>
      <dgm:spPr>
        <a:solidFill>
          <a:schemeClr val="tx2"/>
        </a:solidFill>
      </dgm:spPr>
      <dgm:t>
        <a:bodyPr/>
        <a:lstStyle/>
        <a:p>
          <a:pPr algn="just"/>
          <a:r>
            <a:rPr lang="pt-BR" sz="1600" b="0" i="0"/>
            <a:t>Perfil dos Candidatos: </a:t>
          </a:r>
          <a:r>
            <a:rPr lang="pt-BR" sz="1600" b="1" i="0" err="1"/>
            <a:t>ICTs</a:t>
          </a:r>
          <a:r>
            <a:rPr lang="pt-BR" sz="1600" b="1" i="0"/>
            <a:t> público ou privadas; </a:t>
          </a:r>
          <a:r>
            <a:rPr lang="pt-BR" sz="1600" b="1" i="0" err="1"/>
            <a:t>PoPs</a:t>
          </a:r>
          <a:r>
            <a:rPr lang="pt-BR" sz="1600" b="1" i="0"/>
            <a:t> da RNP;</a:t>
          </a:r>
          <a:endParaRPr lang="pt-BR" sz="1600"/>
        </a:p>
      </dgm:t>
    </dgm:pt>
    <dgm:pt modelId="{1337B048-B136-4E06-AD58-EA0A50A21619}" type="parTrans" cxnId="{DDDD80A6-2981-4ABA-874A-844603D0713A}">
      <dgm:prSet/>
      <dgm:spPr/>
      <dgm:t>
        <a:bodyPr/>
        <a:lstStyle/>
        <a:p>
          <a:endParaRPr lang="pt-BR"/>
        </a:p>
      </dgm:t>
    </dgm:pt>
    <dgm:pt modelId="{A499BA85-EAE9-4B91-A07D-30653B3CD6A3}" type="sibTrans" cxnId="{DDDD80A6-2981-4ABA-874A-844603D0713A}">
      <dgm:prSet/>
      <dgm:spPr/>
      <dgm:t>
        <a:bodyPr/>
        <a:lstStyle/>
        <a:p>
          <a:endParaRPr lang="pt-BR"/>
        </a:p>
      </dgm:t>
    </dgm:pt>
    <dgm:pt modelId="{9FF8DB81-38EF-4723-AE57-64F3151B419E}">
      <dgm:prSet custT="1"/>
      <dgm:spPr>
        <a:solidFill>
          <a:schemeClr val="tx2"/>
        </a:solidFill>
      </dgm:spPr>
      <dgm:t>
        <a:bodyPr/>
        <a:lstStyle/>
        <a:p>
          <a:pPr algn="just"/>
          <a:r>
            <a:rPr lang="pt-BR" sz="1600" b="1" i="0"/>
            <a:t>Nordeste</a:t>
          </a:r>
          <a:endParaRPr lang="pt-BR" sz="1600"/>
        </a:p>
      </dgm:t>
    </dgm:pt>
    <dgm:pt modelId="{30193A07-5FD8-42C4-82BA-8FB9EC97F045}" type="parTrans" cxnId="{293EBC7D-B2C6-4132-BED2-05626E317B77}">
      <dgm:prSet/>
      <dgm:spPr/>
      <dgm:t>
        <a:bodyPr/>
        <a:lstStyle/>
        <a:p>
          <a:endParaRPr lang="pt-BR"/>
        </a:p>
      </dgm:t>
    </dgm:pt>
    <dgm:pt modelId="{348350EA-02F0-4503-B713-FA100EABCC59}" type="sibTrans" cxnId="{293EBC7D-B2C6-4132-BED2-05626E317B77}">
      <dgm:prSet/>
      <dgm:spPr/>
      <dgm:t>
        <a:bodyPr/>
        <a:lstStyle/>
        <a:p>
          <a:endParaRPr lang="pt-BR"/>
        </a:p>
      </dgm:t>
    </dgm:pt>
    <dgm:pt modelId="{1E0E41A4-31E1-4ED2-91C9-EA4181E672AD}">
      <dgm:prSet custT="1"/>
      <dgm:spPr>
        <a:solidFill>
          <a:schemeClr val="tx2"/>
        </a:solidFill>
      </dgm:spPr>
      <dgm:t>
        <a:bodyPr/>
        <a:lstStyle/>
        <a:p>
          <a:pPr algn="just"/>
          <a:r>
            <a:rPr lang="pt-BR" sz="1600" b="1" i="0"/>
            <a:t>Norte</a:t>
          </a:r>
          <a:endParaRPr lang="pt-BR" sz="1600"/>
        </a:p>
      </dgm:t>
    </dgm:pt>
    <dgm:pt modelId="{D61F87E6-DCCD-48D5-8463-8AC8942459BE}" type="parTrans" cxnId="{628B3D72-4A0D-455A-95CD-7B2F1B51BCCD}">
      <dgm:prSet/>
      <dgm:spPr/>
      <dgm:t>
        <a:bodyPr/>
        <a:lstStyle/>
        <a:p>
          <a:endParaRPr lang="pt-BR"/>
        </a:p>
      </dgm:t>
    </dgm:pt>
    <dgm:pt modelId="{146C69A2-656E-4A19-B117-28E0106C5FCF}" type="sibTrans" cxnId="{628B3D72-4A0D-455A-95CD-7B2F1B51BCCD}">
      <dgm:prSet/>
      <dgm:spPr/>
      <dgm:t>
        <a:bodyPr/>
        <a:lstStyle/>
        <a:p>
          <a:endParaRPr lang="pt-BR"/>
        </a:p>
      </dgm:t>
    </dgm:pt>
    <dgm:pt modelId="{A7FBD007-82A7-4307-83D2-50A7C79F285A}">
      <dgm:prSet custT="1"/>
      <dgm:spPr>
        <a:solidFill>
          <a:schemeClr val="tx2"/>
        </a:solidFill>
      </dgm:spPr>
      <dgm:t>
        <a:bodyPr/>
        <a:lstStyle/>
        <a:p>
          <a:pPr algn="just"/>
          <a:r>
            <a:rPr lang="pt-BR" sz="1600" b="1" i="0"/>
            <a:t>Sul</a:t>
          </a:r>
          <a:endParaRPr lang="pt-BR" sz="1600"/>
        </a:p>
      </dgm:t>
    </dgm:pt>
    <dgm:pt modelId="{B5A3D03F-F282-4EE0-9BD4-F0A1C3990744}" type="parTrans" cxnId="{731F5DFC-2E79-4A1B-BF8B-3A1EB95FD669}">
      <dgm:prSet/>
      <dgm:spPr/>
      <dgm:t>
        <a:bodyPr/>
        <a:lstStyle/>
        <a:p>
          <a:endParaRPr lang="pt-BR"/>
        </a:p>
      </dgm:t>
    </dgm:pt>
    <dgm:pt modelId="{FB49303D-E799-45F1-973E-AAFAEC4F59D8}" type="sibTrans" cxnId="{731F5DFC-2E79-4A1B-BF8B-3A1EB95FD669}">
      <dgm:prSet/>
      <dgm:spPr/>
      <dgm:t>
        <a:bodyPr/>
        <a:lstStyle/>
        <a:p>
          <a:endParaRPr lang="pt-BR"/>
        </a:p>
      </dgm:t>
    </dgm:pt>
    <dgm:pt modelId="{917394C5-6F80-4AB1-AC68-34969E7B64F7}">
      <dgm:prSet custT="1"/>
      <dgm:spPr>
        <a:solidFill>
          <a:schemeClr val="tx2"/>
        </a:solidFill>
      </dgm:spPr>
      <dgm:t>
        <a:bodyPr/>
        <a:lstStyle/>
        <a:p>
          <a:pPr algn="just"/>
          <a:endParaRPr lang="pt-BR" sz="1600"/>
        </a:p>
      </dgm:t>
    </dgm:pt>
    <dgm:pt modelId="{1017588E-2963-42C5-A084-2218A0488B10}" type="parTrans" cxnId="{F72BCF43-E54A-4B89-B059-C113DE59EB1B}">
      <dgm:prSet/>
      <dgm:spPr/>
      <dgm:t>
        <a:bodyPr/>
        <a:lstStyle/>
        <a:p>
          <a:endParaRPr lang="pt-BR"/>
        </a:p>
      </dgm:t>
    </dgm:pt>
    <dgm:pt modelId="{CEC62563-2585-42FB-A2D1-687935DCE206}" type="sibTrans" cxnId="{F72BCF43-E54A-4B89-B059-C113DE59EB1B}">
      <dgm:prSet/>
      <dgm:spPr/>
      <dgm:t>
        <a:bodyPr/>
        <a:lstStyle/>
        <a:p>
          <a:endParaRPr lang="pt-BR"/>
        </a:p>
      </dgm:t>
    </dgm:pt>
    <dgm:pt modelId="{43847511-383E-4BB0-8110-5BDF42C99087}">
      <dgm:prSet custT="1"/>
      <dgm:spPr>
        <a:solidFill>
          <a:schemeClr val="tx2"/>
        </a:solidFill>
      </dgm:spPr>
      <dgm:t>
        <a:bodyPr/>
        <a:lstStyle/>
        <a:p>
          <a:pPr algn="just"/>
          <a:endParaRPr lang="pt-BR" sz="1600"/>
        </a:p>
      </dgm:t>
    </dgm:pt>
    <dgm:pt modelId="{CD29F50A-258E-4558-9CEF-D46AC6C4965C}" type="parTrans" cxnId="{05BDA205-BDAD-4E5C-BF72-CCA2B3D850B4}">
      <dgm:prSet/>
      <dgm:spPr/>
      <dgm:t>
        <a:bodyPr/>
        <a:lstStyle/>
        <a:p>
          <a:endParaRPr lang="pt-BR"/>
        </a:p>
      </dgm:t>
    </dgm:pt>
    <dgm:pt modelId="{F3FA9C75-F9D6-4027-AEB1-457934E6AA3C}" type="sibTrans" cxnId="{05BDA205-BDAD-4E5C-BF72-CCA2B3D850B4}">
      <dgm:prSet/>
      <dgm:spPr/>
      <dgm:t>
        <a:bodyPr/>
        <a:lstStyle/>
        <a:p>
          <a:endParaRPr lang="pt-BR"/>
        </a:p>
      </dgm:t>
    </dgm:pt>
    <dgm:pt modelId="{4A0675AA-E0AD-421E-B953-DA259DB309FD}" type="pres">
      <dgm:prSet presAssocID="{3FC28CA0-A701-4B7D-90F2-8FEC8B331FCA}" presName="linear" presStyleCnt="0">
        <dgm:presLayoutVars>
          <dgm:animLvl val="lvl"/>
          <dgm:resizeHandles val="exact"/>
        </dgm:presLayoutVars>
      </dgm:prSet>
      <dgm:spPr/>
    </dgm:pt>
    <dgm:pt modelId="{ECABA4A6-E6E1-41DB-9C4B-A9E3AE06DEE2}" type="pres">
      <dgm:prSet presAssocID="{51DDBE33-7012-48F3-A4C4-D19C73054ECE}" presName="parentText" presStyleLbl="node1" presStyleIdx="0" presStyleCnt="1" custScaleY="164852">
        <dgm:presLayoutVars>
          <dgm:chMax val="0"/>
          <dgm:bulletEnabled val="1"/>
        </dgm:presLayoutVars>
      </dgm:prSet>
      <dgm:spPr/>
    </dgm:pt>
    <dgm:pt modelId="{3BBB07B7-BB2E-43E4-AA74-BA6515A90B90}" type="pres">
      <dgm:prSet presAssocID="{51DDBE33-7012-48F3-A4C4-D19C73054ECE}" presName="childText" presStyleLbl="revTx" presStyleIdx="0" presStyleCnt="1" custScaleY="123753">
        <dgm:presLayoutVars>
          <dgm:bulletEnabled val="1"/>
        </dgm:presLayoutVars>
      </dgm:prSet>
      <dgm:spPr/>
    </dgm:pt>
  </dgm:ptLst>
  <dgm:cxnLst>
    <dgm:cxn modelId="{05BDA205-BDAD-4E5C-BF72-CCA2B3D850B4}" srcId="{51DDBE33-7012-48F3-A4C4-D19C73054ECE}" destId="{43847511-383E-4BB0-8110-5BDF42C99087}" srcOrd="1" destOrd="0" parTransId="{CD29F50A-258E-4558-9CEF-D46AC6C4965C}" sibTransId="{F3FA9C75-F9D6-4027-AEB1-457934E6AA3C}"/>
    <dgm:cxn modelId="{680DB918-0D01-46A7-B5F0-E42C3F720C40}" type="presOf" srcId="{51DDBE33-7012-48F3-A4C4-D19C73054ECE}" destId="{ECABA4A6-E6E1-41DB-9C4B-A9E3AE06DEE2}" srcOrd="0" destOrd="0" presId="urn:microsoft.com/office/officeart/2005/8/layout/vList2"/>
    <dgm:cxn modelId="{CC6E9B1E-7E52-4325-B49C-60E82F5AE3EA}" srcId="{51DDBE33-7012-48F3-A4C4-D19C73054ECE}" destId="{F074D5B0-D5AE-4333-A4A9-13D095C5073B}" srcOrd="2" destOrd="0" parTransId="{C11FD045-B991-4379-87C5-B33E1E98AE35}" sibTransId="{9E51E7A2-29B1-486B-A1E2-3246508CC8D4}"/>
    <dgm:cxn modelId="{648E3437-A53C-4209-BFC4-74B670E666E5}" type="presOf" srcId="{A7FBD007-82A7-4307-83D2-50A7C79F285A}" destId="{3BBB07B7-BB2E-43E4-AA74-BA6515A90B90}" srcOrd="0" destOrd="5" presId="urn:microsoft.com/office/officeart/2005/8/layout/vList2"/>
    <dgm:cxn modelId="{D42C5C38-18E8-4B7A-8153-0233E72D2088}" type="presOf" srcId="{3FC28CA0-A701-4B7D-90F2-8FEC8B331FCA}" destId="{4A0675AA-E0AD-421E-B953-DA259DB309FD}" srcOrd="0" destOrd="0" presId="urn:microsoft.com/office/officeart/2005/8/layout/vList2"/>
    <dgm:cxn modelId="{F72BCF43-E54A-4B89-B059-C113DE59EB1B}" srcId="{51DDBE33-7012-48F3-A4C4-D19C73054ECE}" destId="{917394C5-6F80-4AB1-AC68-34969E7B64F7}" srcOrd="3" destOrd="0" parTransId="{1017588E-2963-42C5-A084-2218A0488B10}" sibTransId="{CEC62563-2585-42FB-A2D1-687935DCE206}"/>
    <dgm:cxn modelId="{FFB55C4D-2DE0-455E-B5BF-F54B3C7AD788}" srcId="{51DDBE33-7012-48F3-A4C4-D19C73054ECE}" destId="{35E22A93-2A6E-4C39-8952-022D548E90FB}" srcOrd="5" destOrd="0" parTransId="{9B6D7CCD-43FF-4E4C-8174-A9EE444C5F07}" sibTransId="{8D8091C1-3A1C-4906-A7B0-8BAFB63FBD34}"/>
    <dgm:cxn modelId="{210A1372-952B-42BD-9EB2-37E318DE315A}" type="presOf" srcId="{B34F7D19-918E-49AB-B78C-76DBC5536812}" destId="{3BBB07B7-BB2E-43E4-AA74-BA6515A90B90}" srcOrd="0" destOrd="9" presId="urn:microsoft.com/office/officeart/2005/8/layout/vList2"/>
    <dgm:cxn modelId="{628B3D72-4A0D-455A-95CD-7B2F1B51BCCD}" srcId="{F074D5B0-D5AE-4333-A4A9-13D095C5073B}" destId="{1E0E41A4-31E1-4ED2-91C9-EA4181E672AD}" srcOrd="1" destOrd="0" parTransId="{D61F87E6-DCCD-48D5-8463-8AC8942459BE}" sibTransId="{146C69A2-656E-4A19-B117-28E0106C5FCF}"/>
    <dgm:cxn modelId="{75534659-198A-4FAF-8CAC-E3BD72755589}" srcId="{51DDBE33-7012-48F3-A4C4-D19C73054ECE}" destId="{B34F7D19-918E-49AB-B78C-76DBC5536812}" srcOrd="6" destOrd="0" parTransId="{6AF36426-87C8-4682-A67F-F4BA07A94144}" sibTransId="{CF5ABB66-8E51-4B00-B107-E91B9E2574CD}"/>
    <dgm:cxn modelId="{293EBC7D-B2C6-4132-BED2-05626E317B77}" srcId="{F074D5B0-D5AE-4333-A4A9-13D095C5073B}" destId="{9FF8DB81-38EF-4723-AE57-64F3151B419E}" srcOrd="0" destOrd="0" parTransId="{30193A07-5FD8-42C4-82BA-8FB9EC97F045}" sibTransId="{348350EA-02F0-4503-B713-FA100EABCC59}"/>
    <dgm:cxn modelId="{B883F17D-856C-4B18-A16B-4E30C78E2C0F}" type="presOf" srcId="{35E22A93-2A6E-4C39-8952-022D548E90FB}" destId="{3BBB07B7-BB2E-43E4-AA74-BA6515A90B90}" srcOrd="0" destOrd="8" presId="urn:microsoft.com/office/officeart/2005/8/layout/vList2"/>
    <dgm:cxn modelId="{209AFE9D-AC25-49F1-96F1-48FCC383B8B4}" type="presOf" srcId="{9FF8DB81-38EF-4723-AE57-64F3151B419E}" destId="{3BBB07B7-BB2E-43E4-AA74-BA6515A90B90}" srcOrd="0" destOrd="3" presId="urn:microsoft.com/office/officeart/2005/8/layout/vList2"/>
    <dgm:cxn modelId="{DDDD80A6-2981-4ABA-874A-844603D0713A}" srcId="{51DDBE33-7012-48F3-A4C4-D19C73054ECE}" destId="{38D73D31-AC7D-45C3-AB45-FF38CFD3E7A0}" srcOrd="4" destOrd="0" parTransId="{1337B048-B136-4E06-AD58-EA0A50A21619}" sibTransId="{A499BA85-EAE9-4B91-A07D-30653B3CD6A3}"/>
    <dgm:cxn modelId="{15260CBD-4D2F-4FE7-9DD7-E2B4EA212DF0}" type="presOf" srcId="{F074D5B0-D5AE-4333-A4A9-13D095C5073B}" destId="{3BBB07B7-BB2E-43E4-AA74-BA6515A90B90}" srcOrd="0" destOrd="2" presId="urn:microsoft.com/office/officeart/2005/8/layout/vList2"/>
    <dgm:cxn modelId="{F29C02C5-B014-4029-99AB-EE24DB1D32F3}" type="presOf" srcId="{D128AD35-27B4-402A-9CE2-83957FBF5CF7}" destId="{3BBB07B7-BB2E-43E4-AA74-BA6515A90B90}" srcOrd="0" destOrd="0" presId="urn:microsoft.com/office/officeart/2005/8/layout/vList2"/>
    <dgm:cxn modelId="{C97863DB-67B5-479D-919A-25B4FD45CB56}" type="presOf" srcId="{43847511-383E-4BB0-8110-5BDF42C99087}" destId="{3BBB07B7-BB2E-43E4-AA74-BA6515A90B90}" srcOrd="0" destOrd="1" presId="urn:microsoft.com/office/officeart/2005/8/layout/vList2"/>
    <dgm:cxn modelId="{61A49BDC-B27C-41AA-9EC5-7F141209ADE0}" srcId="{3FC28CA0-A701-4B7D-90F2-8FEC8B331FCA}" destId="{51DDBE33-7012-48F3-A4C4-D19C73054ECE}" srcOrd="0" destOrd="0" parTransId="{6D0756C1-9095-4708-A1E2-41B21AB0EA91}" sibTransId="{5C6C4E3A-06F9-4747-A911-0722EA17F4A5}"/>
    <dgm:cxn modelId="{974E51EB-5778-46BA-A8D7-6F4BC48E91F7}" type="presOf" srcId="{917394C5-6F80-4AB1-AC68-34969E7B64F7}" destId="{3BBB07B7-BB2E-43E4-AA74-BA6515A90B90}" srcOrd="0" destOrd="6" presId="urn:microsoft.com/office/officeart/2005/8/layout/vList2"/>
    <dgm:cxn modelId="{B3A6A6F2-5B0A-4759-BBA2-2057BDFB7A76}" srcId="{51DDBE33-7012-48F3-A4C4-D19C73054ECE}" destId="{D128AD35-27B4-402A-9CE2-83957FBF5CF7}" srcOrd="0" destOrd="0" parTransId="{AE89BF89-BDD1-4B00-9826-52AE816170C6}" sibTransId="{BF8A8F8B-B455-407F-A90F-603C535B86A6}"/>
    <dgm:cxn modelId="{92A723F4-12E6-46A8-AB1B-65F3FE38388A}" type="presOf" srcId="{38D73D31-AC7D-45C3-AB45-FF38CFD3E7A0}" destId="{3BBB07B7-BB2E-43E4-AA74-BA6515A90B90}" srcOrd="0" destOrd="7" presId="urn:microsoft.com/office/officeart/2005/8/layout/vList2"/>
    <dgm:cxn modelId="{667AADF5-18E3-41B9-8702-D103194415BC}" type="presOf" srcId="{1E0E41A4-31E1-4ED2-91C9-EA4181E672AD}" destId="{3BBB07B7-BB2E-43E4-AA74-BA6515A90B90}" srcOrd="0" destOrd="4" presId="urn:microsoft.com/office/officeart/2005/8/layout/vList2"/>
    <dgm:cxn modelId="{731F5DFC-2E79-4A1B-BF8B-3A1EB95FD669}" srcId="{F074D5B0-D5AE-4333-A4A9-13D095C5073B}" destId="{A7FBD007-82A7-4307-83D2-50A7C79F285A}" srcOrd="2" destOrd="0" parTransId="{B5A3D03F-F282-4EE0-9BD4-F0A1C3990744}" sibTransId="{FB49303D-E799-45F1-973E-AAFAEC4F59D8}"/>
    <dgm:cxn modelId="{1DB7F773-4AD8-4235-AE23-63D7B3199DDB}" type="presParOf" srcId="{4A0675AA-E0AD-421E-B953-DA259DB309FD}" destId="{ECABA4A6-E6E1-41DB-9C4B-A9E3AE06DEE2}" srcOrd="0" destOrd="0" presId="urn:microsoft.com/office/officeart/2005/8/layout/vList2"/>
    <dgm:cxn modelId="{C3928215-41B0-42D7-B19F-C2968297FAC5}" type="presParOf" srcId="{4A0675AA-E0AD-421E-B953-DA259DB309FD}" destId="{3BBB07B7-BB2E-43E4-AA74-BA6515A90B9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B6117F3-693B-4C2A-B21E-A56DBDBBEB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ED5CD14-366E-4FC1-BA2F-CD19CF0EF296}">
      <dgm:prSet custT="1"/>
      <dgm:spPr/>
      <dgm:t>
        <a:bodyPr/>
        <a:lstStyle/>
        <a:p>
          <a:r>
            <a:rPr lang="pt-BR" sz="2000" b="1" i="0"/>
            <a:t>O que buscamos nessa etapa?</a:t>
          </a:r>
          <a:endParaRPr lang="pt-BR" sz="2000" b="1"/>
        </a:p>
      </dgm:t>
    </dgm:pt>
    <dgm:pt modelId="{86B8FD0B-5BFF-48FD-BF6A-A92FF13BD43E}" type="parTrans" cxnId="{BCFA7330-A7DA-4B34-A132-3E787F8E97B7}">
      <dgm:prSet/>
      <dgm:spPr/>
      <dgm:t>
        <a:bodyPr/>
        <a:lstStyle/>
        <a:p>
          <a:endParaRPr lang="pt-BR"/>
        </a:p>
      </dgm:t>
    </dgm:pt>
    <dgm:pt modelId="{CF3C2492-FB08-454C-B536-A8175573CCBD}" type="sibTrans" cxnId="{BCFA7330-A7DA-4B34-A132-3E787F8E97B7}">
      <dgm:prSet/>
      <dgm:spPr/>
      <dgm:t>
        <a:bodyPr/>
        <a:lstStyle/>
        <a:p>
          <a:endParaRPr lang="pt-BR"/>
        </a:p>
      </dgm:t>
    </dgm:pt>
    <dgm:pt modelId="{071F4A47-5703-4AA6-85AC-AC153FF8D0E5}">
      <dgm:prSet custT="1"/>
      <dgm:spPr>
        <a:solidFill>
          <a:schemeClr val="tx2"/>
        </a:solidFill>
      </dgm:spPr>
      <dgm:t>
        <a:bodyPr/>
        <a:lstStyle/>
        <a:p>
          <a:r>
            <a:rPr lang="pt-BR" sz="1600" b="1" i="0"/>
            <a:t>Selecionar propostas de Aplicações e Hospedeiros;</a:t>
          </a:r>
          <a:endParaRPr lang="pt-BR" sz="1600" b="1"/>
        </a:p>
      </dgm:t>
    </dgm:pt>
    <dgm:pt modelId="{54845DD8-4E09-438F-90B5-9BB406417C51}" type="parTrans" cxnId="{426A9B6B-73E8-4FDB-AAD1-5654DB6EAFA6}">
      <dgm:prSet/>
      <dgm:spPr/>
      <dgm:t>
        <a:bodyPr/>
        <a:lstStyle/>
        <a:p>
          <a:endParaRPr lang="pt-BR"/>
        </a:p>
      </dgm:t>
    </dgm:pt>
    <dgm:pt modelId="{F4DFC71C-A04F-4090-BD93-9F1A1AC60D82}" type="sibTrans" cxnId="{426A9B6B-73E8-4FDB-AAD1-5654DB6EAFA6}">
      <dgm:prSet/>
      <dgm:spPr/>
      <dgm:t>
        <a:bodyPr/>
        <a:lstStyle/>
        <a:p>
          <a:endParaRPr lang="pt-BR"/>
        </a:p>
      </dgm:t>
    </dgm:pt>
    <dgm:pt modelId="{BB4DAB2A-101A-4E61-A333-B1541DD0FD4C}">
      <dgm:prSet custT="1"/>
      <dgm:spPr>
        <a:solidFill>
          <a:schemeClr val="tx2"/>
        </a:solidFill>
      </dgm:spPr>
      <dgm:t>
        <a:bodyPr/>
        <a:lstStyle/>
        <a:p>
          <a:r>
            <a:rPr lang="pt-BR" sz="1600" b="1" i="0">
              <a:solidFill>
                <a:schemeClr val="tx1"/>
              </a:solidFill>
            </a:rPr>
            <a:t>Resultado Esperado: </a:t>
          </a:r>
          <a:r>
            <a:rPr lang="pt-BR" sz="1600" b="1" i="0">
              <a:solidFill>
                <a:schemeClr val="accent1"/>
              </a:solidFill>
            </a:rPr>
            <a:t>Hospedeiros e Aplicações Selecionadas.</a:t>
          </a:r>
          <a:endParaRPr lang="pt-BR" sz="1600">
            <a:solidFill>
              <a:schemeClr val="accent1"/>
            </a:solidFill>
          </a:endParaRPr>
        </a:p>
      </dgm:t>
    </dgm:pt>
    <dgm:pt modelId="{A2B9D930-63E1-4E99-B072-8DF68543A9DF}" type="parTrans" cxnId="{F166B0DE-6201-4DE8-B548-179B5F2DAEB8}">
      <dgm:prSet/>
      <dgm:spPr/>
      <dgm:t>
        <a:bodyPr/>
        <a:lstStyle/>
        <a:p>
          <a:endParaRPr lang="pt-BR"/>
        </a:p>
      </dgm:t>
    </dgm:pt>
    <dgm:pt modelId="{BD047CCF-0FB4-40AD-83F9-1900FCDB6E99}" type="sibTrans" cxnId="{F166B0DE-6201-4DE8-B548-179B5F2DAEB8}">
      <dgm:prSet/>
      <dgm:spPr/>
      <dgm:t>
        <a:bodyPr/>
        <a:lstStyle/>
        <a:p>
          <a:endParaRPr lang="pt-BR"/>
        </a:p>
      </dgm:t>
    </dgm:pt>
    <dgm:pt modelId="{43E54023-C273-4EB0-9DD5-F0A9B35D87DC}">
      <dgm:prSet custT="1"/>
      <dgm:spPr>
        <a:solidFill>
          <a:schemeClr val="tx2"/>
        </a:solidFill>
      </dgm:spPr>
      <dgm:t>
        <a:bodyPr/>
        <a:lstStyle/>
        <a:p>
          <a:endParaRPr lang="pt-BR" sz="1600"/>
        </a:p>
      </dgm:t>
    </dgm:pt>
    <dgm:pt modelId="{874D7667-CBF5-42AB-9AA6-203063F82FFE}" type="parTrans" cxnId="{D935DEA9-2937-4D23-B624-8726671EEE94}">
      <dgm:prSet/>
      <dgm:spPr/>
      <dgm:t>
        <a:bodyPr/>
        <a:lstStyle/>
        <a:p>
          <a:endParaRPr lang="pt-BR"/>
        </a:p>
      </dgm:t>
    </dgm:pt>
    <dgm:pt modelId="{9183C2AB-EEFE-471B-89B3-910D8C435375}" type="sibTrans" cxnId="{D935DEA9-2937-4D23-B624-8726671EEE94}">
      <dgm:prSet/>
      <dgm:spPr/>
      <dgm:t>
        <a:bodyPr/>
        <a:lstStyle/>
        <a:p>
          <a:endParaRPr lang="pt-BR"/>
        </a:p>
      </dgm:t>
    </dgm:pt>
    <dgm:pt modelId="{9DB1FE2C-0379-4DE3-B792-7FE220760F3A}">
      <dgm:prSet custT="1"/>
      <dgm:spPr>
        <a:solidFill>
          <a:schemeClr val="tx2"/>
        </a:solidFill>
      </dgm:spPr>
      <dgm:t>
        <a:bodyPr/>
        <a:lstStyle/>
        <a:p>
          <a:endParaRPr lang="pt-BR" sz="1600"/>
        </a:p>
      </dgm:t>
    </dgm:pt>
    <dgm:pt modelId="{1F8F40F2-A11F-4D16-AA1F-3890C7015640}" type="parTrans" cxnId="{BC753789-70FE-411D-A87B-F135526C76F4}">
      <dgm:prSet/>
      <dgm:spPr/>
      <dgm:t>
        <a:bodyPr/>
        <a:lstStyle/>
        <a:p>
          <a:endParaRPr lang="pt-BR"/>
        </a:p>
      </dgm:t>
    </dgm:pt>
    <dgm:pt modelId="{CE50875E-71D7-4E32-B192-7B112488795A}" type="sibTrans" cxnId="{BC753789-70FE-411D-A87B-F135526C76F4}">
      <dgm:prSet/>
      <dgm:spPr/>
      <dgm:t>
        <a:bodyPr/>
        <a:lstStyle/>
        <a:p>
          <a:endParaRPr lang="pt-BR"/>
        </a:p>
      </dgm:t>
    </dgm:pt>
    <dgm:pt modelId="{7619683C-EB21-41D6-9668-0C5F7B0D950A}">
      <dgm:prSet custT="1"/>
      <dgm:spPr>
        <a:solidFill>
          <a:schemeClr val="tx2"/>
        </a:solidFill>
      </dgm:spPr>
      <dgm:t>
        <a:bodyPr/>
        <a:lstStyle/>
        <a:p>
          <a:endParaRPr lang="pt-BR" sz="1600"/>
        </a:p>
      </dgm:t>
    </dgm:pt>
    <dgm:pt modelId="{B3B2B6C5-CDE6-4F75-8B09-72C1E51D80C5}" type="parTrans" cxnId="{35E62686-67E7-47B5-A265-3E34F2C4D7FB}">
      <dgm:prSet/>
      <dgm:spPr/>
      <dgm:t>
        <a:bodyPr/>
        <a:lstStyle/>
        <a:p>
          <a:endParaRPr lang="pt-BR"/>
        </a:p>
      </dgm:t>
    </dgm:pt>
    <dgm:pt modelId="{FBD0F076-0EE4-44E8-853B-C2CA7C8B9E00}" type="sibTrans" cxnId="{35E62686-67E7-47B5-A265-3E34F2C4D7FB}">
      <dgm:prSet/>
      <dgm:spPr/>
      <dgm:t>
        <a:bodyPr/>
        <a:lstStyle/>
        <a:p>
          <a:endParaRPr lang="pt-BR"/>
        </a:p>
      </dgm:t>
    </dgm:pt>
    <dgm:pt modelId="{E4E7517A-50BF-4DBE-90F1-B5B849DFD919}">
      <dgm:prSet custT="1"/>
      <dgm:spPr>
        <a:solidFill>
          <a:schemeClr val="tx2"/>
        </a:solidFill>
      </dgm:spPr>
      <dgm:t>
        <a:bodyPr/>
        <a:lstStyle/>
        <a:p>
          <a:r>
            <a:rPr lang="pt-BR" sz="1600" b="0" i="0"/>
            <a:t>Indústria, Saúde, Cidades e Campus Inteligentes, Agricultura, Educação e Jogos Educacionais;</a:t>
          </a:r>
          <a:endParaRPr lang="pt-BR" sz="1600" b="1"/>
        </a:p>
      </dgm:t>
    </dgm:pt>
    <dgm:pt modelId="{1FEED940-F323-4CD2-BC03-E7FF05E22AA2}" type="parTrans" cxnId="{7E627B58-D1F0-400F-95EF-673DFC17AF01}">
      <dgm:prSet/>
      <dgm:spPr/>
      <dgm:t>
        <a:bodyPr/>
        <a:lstStyle/>
        <a:p>
          <a:endParaRPr lang="pt-BR"/>
        </a:p>
      </dgm:t>
    </dgm:pt>
    <dgm:pt modelId="{484576FA-EC59-42AA-9446-65EDC6166132}" type="sibTrans" cxnId="{7E627B58-D1F0-400F-95EF-673DFC17AF01}">
      <dgm:prSet/>
      <dgm:spPr/>
      <dgm:t>
        <a:bodyPr/>
        <a:lstStyle/>
        <a:p>
          <a:endParaRPr lang="pt-BR"/>
        </a:p>
      </dgm:t>
    </dgm:pt>
    <dgm:pt modelId="{DB9A73FB-C9BA-4336-806D-EFD1F15C0D5D}">
      <dgm:prSet custT="1"/>
      <dgm:spPr>
        <a:solidFill>
          <a:schemeClr val="tx2"/>
        </a:solidFill>
      </dgm:spPr>
      <dgm:t>
        <a:bodyPr/>
        <a:lstStyle/>
        <a:p>
          <a:r>
            <a:rPr lang="pt-BR" sz="1600" b="0"/>
            <a:t>As aplicações devem </a:t>
          </a:r>
          <a:r>
            <a:rPr lang="pt-BR" sz="1600" b="1"/>
            <a:t>demonstrar</a:t>
          </a:r>
          <a:r>
            <a:rPr lang="pt-BR" sz="1600" b="0"/>
            <a:t> </a:t>
          </a:r>
          <a:r>
            <a:rPr lang="pt-BR" sz="1600" b="1"/>
            <a:t>casos de uso 5G</a:t>
          </a:r>
          <a:r>
            <a:rPr lang="pt-BR" sz="1600" b="0"/>
            <a:t> nas seguintes </a:t>
          </a:r>
          <a:r>
            <a:rPr lang="pt-BR" sz="1600" b="1"/>
            <a:t>verticais indicadas:</a:t>
          </a:r>
        </a:p>
      </dgm:t>
    </dgm:pt>
    <dgm:pt modelId="{557603A8-EB79-4FEB-88F4-68279E0ADC75}" type="sibTrans" cxnId="{18E79A0A-142B-4819-AE0B-091354AA73AF}">
      <dgm:prSet/>
      <dgm:spPr/>
      <dgm:t>
        <a:bodyPr/>
        <a:lstStyle/>
        <a:p>
          <a:endParaRPr lang="pt-BR"/>
        </a:p>
      </dgm:t>
    </dgm:pt>
    <dgm:pt modelId="{D14B345F-B717-4F60-8259-7CA33A9E8B67}" type="parTrans" cxnId="{18E79A0A-142B-4819-AE0B-091354AA73AF}">
      <dgm:prSet/>
      <dgm:spPr/>
      <dgm:t>
        <a:bodyPr/>
        <a:lstStyle/>
        <a:p>
          <a:endParaRPr lang="pt-BR"/>
        </a:p>
      </dgm:t>
    </dgm:pt>
    <dgm:pt modelId="{0829BB90-B1F6-4ECD-93B3-19D223FFED0F}">
      <dgm:prSet custT="1"/>
      <dgm:spPr>
        <a:solidFill>
          <a:schemeClr val="tx2"/>
        </a:solidFill>
      </dgm:spPr>
      <dgm:t>
        <a:bodyPr/>
        <a:lstStyle/>
        <a:p>
          <a:endParaRPr lang="pt-BR" sz="1600" b="1"/>
        </a:p>
      </dgm:t>
    </dgm:pt>
    <dgm:pt modelId="{C73D181D-D143-45B3-9F48-959DDC1174F6}" type="sibTrans" cxnId="{D6EF64C6-61CE-4408-ABA4-7CA11F62DB7F}">
      <dgm:prSet/>
      <dgm:spPr/>
      <dgm:t>
        <a:bodyPr/>
        <a:lstStyle/>
        <a:p>
          <a:endParaRPr lang="pt-BR"/>
        </a:p>
      </dgm:t>
    </dgm:pt>
    <dgm:pt modelId="{CF1663F6-85DC-4E2F-A77A-58DBF2F3DD7D}" type="parTrans" cxnId="{D6EF64C6-61CE-4408-ABA4-7CA11F62DB7F}">
      <dgm:prSet/>
      <dgm:spPr/>
      <dgm:t>
        <a:bodyPr/>
        <a:lstStyle/>
        <a:p>
          <a:endParaRPr lang="pt-BR"/>
        </a:p>
      </dgm:t>
    </dgm:pt>
    <dgm:pt modelId="{123B07C8-04F2-4135-B863-1CB42ABF25EF}">
      <dgm:prSet custT="1"/>
      <dgm:spPr>
        <a:solidFill>
          <a:schemeClr val="tx2"/>
        </a:solidFill>
      </dgm:spPr>
      <dgm:t>
        <a:bodyPr/>
        <a:lstStyle/>
        <a:p>
          <a:r>
            <a:rPr lang="pt-BR" sz="1600" b="1" i="0">
              <a:latin typeface="Arial"/>
            </a:rPr>
            <a:t>Os</a:t>
          </a:r>
          <a:r>
            <a:rPr lang="pt-BR" sz="1600" b="1" i="0"/>
            <a:t> grupos de pesquisa interessados deverão submeter sua proposta em conjunto com uma das candidatas homologadas como hospedeiras;</a:t>
          </a:r>
          <a:endParaRPr lang="pt-BR" sz="1600"/>
        </a:p>
      </dgm:t>
    </dgm:pt>
    <dgm:pt modelId="{6CB5BFE5-B78A-42CF-9868-2B74EFE28BA6}" type="sibTrans" cxnId="{539A8CFB-294D-45FB-8146-8450113F1475}">
      <dgm:prSet/>
      <dgm:spPr/>
      <dgm:t>
        <a:bodyPr/>
        <a:lstStyle/>
        <a:p>
          <a:endParaRPr lang="pt-BR"/>
        </a:p>
      </dgm:t>
    </dgm:pt>
    <dgm:pt modelId="{BF407315-7C94-442E-9D5F-AD683A87D551}" type="parTrans" cxnId="{539A8CFB-294D-45FB-8146-8450113F1475}">
      <dgm:prSet/>
      <dgm:spPr/>
      <dgm:t>
        <a:bodyPr/>
        <a:lstStyle/>
        <a:p>
          <a:endParaRPr lang="pt-BR"/>
        </a:p>
      </dgm:t>
    </dgm:pt>
    <dgm:pt modelId="{FF7A2AA5-B0B2-4509-A1AB-4BE96FD71128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pt-BR" sz="1600" b="0" i="0">
              <a:latin typeface="Arial"/>
            </a:rPr>
            <a:t>Na proposta deverá ser </a:t>
          </a:r>
          <a:r>
            <a:rPr lang="pt-BR" sz="1600" b="1" i="0">
              <a:latin typeface="Arial"/>
            </a:rPr>
            <a:t>indicada</a:t>
          </a:r>
          <a:r>
            <a:rPr lang="pt-BR" sz="1600" b="1" i="0"/>
            <a:t> uma instituição da lista de hospedeiros homologados </a:t>
          </a:r>
          <a:r>
            <a:rPr lang="pt-BR" sz="1600" b="0" i="0"/>
            <a:t>para receber a aplicação que será desenvolvida.</a:t>
          </a:r>
          <a:endParaRPr lang="pt-BR" sz="1600"/>
        </a:p>
      </dgm:t>
    </dgm:pt>
    <dgm:pt modelId="{8FF67B5B-311C-4E33-A2A1-CA7840A32A36}" type="sibTrans" cxnId="{40CEAB54-0BBA-43E3-B4D9-CFC908F7B7DA}">
      <dgm:prSet/>
      <dgm:spPr/>
      <dgm:t>
        <a:bodyPr/>
        <a:lstStyle/>
        <a:p>
          <a:endParaRPr lang="pt-BR"/>
        </a:p>
      </dgm:t>
    </dgm:pt>
    <dgm:pt modelId="{EB14F052-B8A0-476B-AEA7-3873C7911125}" type="parTrans" cxnId="{40CEAB54-0BBA-43E3-B4D9-CFC908F7B7DA}">
      <dgm:prSet/>
      <dgm:spPr/>
      <dgm:t>
        <a:bodyPr/>
        <a:lstStyle/>
        <a:p>
          <a:endParaRPr lang="pt-BR"/>
        </a:p>
      </dgm:t>
    </dgm:pt>
    <dgm:pt modelId="{F4574B94-26C8-4DE1-8C2C-41F935372162}" type="pres">
      <dgm:prSet presAssocID="{2B6117F3-693B-4C2A-B21E-A56DBDBBEBD7}" presName="linear" presStyleCnt="0">
        <dgm:presLayoutVars>
          <dgm:animLvl val="lvl"/>
          <dgm:resizeHandles val="exact"/>
        </dgm:presLayoutVars>
      </dgm:prSet>
      <dgm:spPr/>
    </dgm:pt>
    <dgm:pt modelId="{8FCB5F06-F29D-409C-83D9-B02EA5816A72}" type="pres">
      <dgm:prSet presAssocID="{9ED5CD14-366E-4FC1-BA2F-CD19CF0EF296}" presName="parentText" presStyleLbl="node1" presStyleIdx="0" presStyleCnt="1" custScaleY="48817">
        <dgm:presLayoutVars>
          <dgm:chMax val="0"/>
          <dgm:bulletEnabled val="1"/>
        </dgm:presLayoutVars>
      </dgm:prSet>
      <dgm:spPr/>
    </dgm:pt>
    <dgm:pt modelId="{466DDA9C-B287-45A5-9B5E-3CF9851B04C9}" type="pres">
      <dgm:prSet presAssocID="{9ED5CD14-366E-4FC1-BA2F-CD19CF0EF296}" presName="childText" presStyleLbl="revTx" presStyleIdx="0" presStyleCnt="1" custScaleY="104612">
        <dgm:presLayoutVars>
          <dgm:bulletEnabled val="1"/>
        </dgm:presLayoutVars>
      </dgm:prSet>
      <dgm:spPr/>
    </dgm:pt>
  </dgm:ptLst>
  <dgm:cxnLst>
    <dgm:cxn modelId="{18E79A0A-142B-4819-AE0B-091354AA73AF}" srcId="{9ED5CD14-366E-4FC1-BA2F-CD19CF0EF296}" destId="{DB9A73FB-C9BA-4336-806D-EFD1F15C0D5D}" srcOrd="2" destOrd="0" parTransId="{D14B345F-B717-4F60-8259-7CA33A9E8B67}" sibTransId="{557603A8-EB79-4FEB-88F4-68279E0ADC75}"/>
    <dgm:cxn modelId="{A69AD122-E64B-4F3B-AE79-67720DCF2C9E}" type="presOf" srcId="{9DB1FE2C-0379-4DE3-B792-7FE220760F3A}" destId="{466DDA9C-B287-45A5-9B5E-3CF9851B04C9}" srcOrd="0" destOrd="6" presId="urn:microsoft.com/office/officeart/2005/8/layout/vList2"/>
    <dgm:cxn modelId="{80E9FD25-7752-470D-A81C-2B2EFFF35289}" type="presOf" srcId="{7619683C-EB21-41D6-9668-0C5F7B0D950A}" destId="{466DDA9C-B287-45A5-9B5E-3CF9851B04C9}" srcOrd="0" destOrd="8" presId="urn:microsoft.com/office/officeart/2005/8/layout/vList2"/>
    <dgm:cxn modelId="{BCFA7330-A7DA-4B34-A132-3E787F8E97B7}" srcId="{2B6117F3-693B-4C2A-B21E-A56DBDBBEBD7}" destId="{9ED5CD14-366E-4FC1-BA2F-CD19CF0EF296}" srcOrd="0" destOrd="0" parTransId="{86B8FD0B-5BFF-48FD-BF6A-A92FF13BD43E}" sibTransId="{CF3C2492-FB08-454C-B536-A8175573CCBD}"/>
    <dgm:cxn modelId="{B331743E-3B96-4869-82A4-67C1DADA83AF}" type="presOf" srcId="{0829BB90-B1F6-4ECD-93B3-19D223FFED0F}" destId="{466DDA9C-B287-45A5-9B5E-3CF9851B04C9}" srcOrd="0" destOrd="1" presId="urn:microsoft.com/office/officeart/2005/8/layout/vList2"/>
    <dgm:cxn modelId="{426A9B6B-73E8-4FDB-AAD1-5654DB6EAFA6}" srcId="{9ED5CD14-366E-4FC1-BA2F-CD19CF0EF296}" destId="{071F4A47-5703-4AA6-85AC-AC153FF8D0E5}" srcOrd="0" destOrd="0" parTransId="{54845DD8-4E09-438F-90B5-9BB406417C51}" sibTransId="{F4DFC71C-A04F-4090-BD93-9F1A1AC60D82}"/>
    <dgm:cxn modelId="{40CEAB54-0BBA-43E3-B4D9-CFC908F7B7DA}" srcId="{9ED5CD14-366E-4FC1-BA2F-CD19CF0EF296}" destId="{FF7A2AA5-B0B2-4509-A1AB-4BE96FD71128}" srcOrd="3" destOrd="0" parTransId="{EB14F052-B8A0-476B-AEA7-3873C7911125}" sibTransId="{8FF67B5B-311C-4E33-A2A1-CA7840A32A36}"/>
    <dgm:cxn modelId="{7E627B58-D1F0-400F-95EF-673DFC17AF01}" srcId="{DB9A73FB-C9BA-4336-806D-EFD1F15C0D5D}" destId="{E4E7517A-50BF-4DBE-90F1-B5B849DFD919}" srcOrd="0" destOrd="0" parTransId="{1FEED940-F323-4CD2-BC03-E7FF05E22AA2}" sibTransId="{484576FA-EC59-42AA-9446-65EDC6166132}"/>
    <dgm:cxn modelId="{35E62686-67E7-47B5-A265-3E34F2C4D7FB}" srcId="{9ED5CD14-366E-4FC1-BA2F-CD19CF0EF296}" destId="{7619683C-EB21-41D6-9668-0C5F7B0D950A}" srcOrd="6" destOrd="0" parTransId="{B3B2B6C5-CDE6-4F75-8B09-72C1E51D80C5}" sibTransId="{FBD0F076-0EE4-44E8-853B-C2CA7C8B9E00}"/>
    <dgm:cxn modelId="{BC753789-70FE-411D-A87B-F135526C76F4}" srcId="{9ED5CD14-366E-4FC1-BA2F-CD19CF0EF296}" destId="{9DB1FE2C-0379-4DE3-B792-7FE220760F3A}" srcOrd="4" destOrd="0" parTransId="{1F8F40F2-A11F-4D16-AA1F-3890C7015640}" sibTransId="{CE50875E-71D7-4E32-B192-7B112488795A}"/>
    <dgm:cxn modelId="{73B5AAA7-0FE9-423A-8417-206167F63256}" type="presOf" srcId="{BB4DAB2A-101A-4E61-A333-B1541DD0FD4C}" destId="{466DDA9C-B287-45A5-9B5E-3CF9851B04C9}" srcOrd="0" destOrd="9" presId="urn:microsoft.com/office/officeart/2005/8/layout/vList2"/>
    <dgm:cxn modelId="{D935DEA9-2937-4D23-B624-8726671EEE94}" srcId="{DB9A73FB-C9BA-4336-806D-EFD1F15C0D5D}" destId="{43E54023-C273-4EB0-9DD5-F0A9B35D87DC}" srcOrd="1" destOrd="0" parTransId="{874D7667-CBF5-42AB-9AA6-203063F82FFE}" sibTransId="{9183C2AB-EEFE-471B-89B3-910D8C435375}"/>
    <dgm:cxn modelId="{2AA420AE-CE79-47BC-83DD-EB5DDA1FA6C9}" type="presOf" srcId="{43E54023-C273-4EB0-9DD5-F0A9B35D87DC}" destId="{466DDA9C-B287-45A5-9B5E-3CF9851B04C9}" srcOrd="0" destOrd="4" presId="urn:microsoft.com/office/officeart/2005/8/layout/vList2"/>
    <dgm:cxn modelId="{8ECFDAB2-17F0-4FBC-B72A-112E3291F1F1}" type="presOf" srcId="{E4E7517A-50BF-4DBE-90F1-B5B849DFD919}" destId="{466DDA9C-B287-45A5-9B5E-3CF9851B04C9}" srcOrd="0" destOrd="3" presId="urn:microsoft.com/office/officeart/2005/8/layout/vList2"/>
    <dgm:cxn modelId="{D6EF64C6-61CE-4408-ABA4-7CA11F62DB7F}" srcId="{9ED5CD14-366E-4FC1-BA2F-CD19CF0EF296}" destId="{0829BB90-B1F6-4ECD-93B3-19D223FFED0F}" srcOrd="1" destOrd="0" parTransId="{CF1663F6-85DC-4E2F-A77A-58DBF2F3DD7D}" sibTransId="{C73D181D-D143-45B3-9F48-959DDC1174F6}"/>
    <dgm:cxn modelId="{FC9A94C7-9A83-43D8-937C-6CB08601CA4C}" type="presOf" srcId="{FF7A2AA5-B0B2-4509-A1AB-4BE96FD71128}" destId="{466DDA9C-B287-45A5-9B5E-3CF9851B04C9}" srcOrd="0" destOrd="5" presId="urn:microsoft.com/office/officeart/2005/8/layout/vList2"/>
    <dgm:cxn modelId="{9B6163D9-95BB-49F0-8581-F5A96CFBA198}" type="presOf" srcId="{DB9A73FB-C9BA-4336-806D-EFD1F15C0D5D}" destId="{466DDA9C-B287-45A5-9B5E-3CF9851B04C9}" srcOrd="0" destOrd="2" presId="urn:microsoft.com/office/officeart/2005/8/layout/vList2"/>
    <dgm:cxn modelId="{F166B0DE-6201-4DE8-B548-179B5F2DAEB8}" srcId="{9ED5CD14-366E-4FC1-BA2F-CD19CF0EF296}" destId="{BB4DAB2A-101A-4E61-A333-B1541DD0FD4C}" srcOrd="7" destOrd="0" parTransId="{A2B9D930-63E1-4E99-B072-8DF68543A9DF}" sibTransId="{BD047CCF-0FB4-40AD-83F9-1900FCDB6E99}"/>
    <dgm:cxn modelId="{A874D9DF-B9B8-4CF0-935C-F3C8A9ED727C}" type="presOf" srcId="{123B07C8-04F2-4135-B863-1CB42ABF25EF}" destId="{466DDA9C-B287-45A5-9B5E-3CF9851B04C9}" srcOrd="0" destOrd="7" presId="urn:microsoft.com/office/officeart/2005/8/layout/vList2"/>
    <dgm:cxn modelId="{247A04E5-A2D8-4B21-A7C2-7EF94CFDAD88}" type="presOf" srcId="{9ED5CD14-366E-4FC1-BA2F-CD19CF0EF296}" destId="{8FCB5F06-F29D-409C-83D9-B02EA5816A72}" srcOrd="0" destOrd="0" presId="urn:microsoft.com/office/officeart/2005/8/layout/vList2"/>
    <dgm:cxn modelId="{1C14C2EE-BA7B-46E5-97EF-B1F2E649C19E}" type="presOf" srcId="{2B6117F3-693B-4C2A-B21E-A56DBDBBEBD7}" destId="{F4574B94-26C8-4DE1-8C2C-41F935372162}" srcOrd="0" destOrd="0" presId="urn:microsoft.com/office/officeart/2005/8/layout/vList2"/>
    <dgm:cxn modelId="{2F5AB8F3-C42D-442F-9EA5-4FAEF65FA5B3}" type="presOf" srcId="{071F4A47-5703-4AA6-85AC-AC153FF8D0E5}" destId="{466DDA9C-B287-45A5-9B5E-3CF9851B04C9}" srcOrd="0" destOrd="0" presId="urn:microsoft.com/office/officeart/2005/8/layout/vList2"/>
    <dgm:cxn modelId="{539A8CFB-294D-45FB-8146-8450113F1475}" srcId="{9ED5CD14-366E-4FC1-BA2F-CD19CF0EF296}" destId="{123B07C8-04F2-4135-B863-1CB42ABF25EF}" srcOrd="5" destOrd="0" parTransId="{BF407315-7C94-442E-9D5F-AD683A87D551}" sibTransId="{6CB5BFE5-B78A-42CF-9868-2B74EFE28BA6}"/>
    <dgm:cxn modelId="{6E67D625-4B38-43C7-BCEA-E5E476074A81}" type="presParOf" srcId="{F4574B94-26C8-4DE1-8C2C-41F935372162}" destId="{8FCB5F06-F29D-409C-83D9-B02EA5816A72}" srcOrd="0" destOrd="0" presId="urn:microsoft.com/office/officeart/2005/8/layout/vList2"/>
    <dgm:cxn modelId="{CF591E5C-2E56-4534-B4B4-9A1670CC9C12}" type="presParOf" srcId="{F4574B94-26C8-4DE1-8C2C-41F935372162}" destId="{466DDA9C-B287-45A5-9B5E-3CF9851B04C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EC77A44-AC6E-41D1-8F52-5E504C16B9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2785EAD-8878-48BE-BAE3-CB546A3A0DEB}">
      <dgm:prSet custT="1"/>
      <dgm:spPr/>
      <dgm:t>
        <a:bodyPr/>
        <a:lstStyle/>
        <a:p>
          <a:r>
            <a:rPr lang="pt-BR" sz="2000" b="0" i="0"/>
            <a:t>Lançamento dos Editais</a:t>
          </a:r>
          <a:endParaRPr lang="pt-BR" sz="2000"/>
        </a:p>
      </dgm:t>
    </dgm:pt>
    <dgm:pt modelId="{CC245996-42A9-4056-AAD9-3D8B756B6D7C}" type="parTrans" cxnId="{46DABE98-EA76-4D7E-9CEE-7CC6EDF20F41}">
      <dgm:prSet/>
      <dgm:spPr/>
      <dgm:t>
        <a:bodyPr/>
        <a:lstStyle/>
        <a:p>
          <a:endParaRPr lang="pt-BR"/>
        </a:p>
      </dgm:t>
    </dgm:pt>
    <dgm:pt modelId="{6F15C9CD-F89B-44C5-9D47-DE4FED6AB9BE}" type="sibTrans" cxnId="{46DABE98-EA76-4D7E-9CEE-7CC6EDF20F41}">
      <dgm:prSet/>
      <dgm:spPr/>
      <dgm:t>
        <a:bodyPr/>
        <a:lstStyle/>
        <a:p>
          <a:endParaRPr lang="pt-BR"/>
        </a:p>
      </dgm:t>
    </dgm:pt>
    <dgm:pt modelId="{F0DB00F9-45A9-4F34-B8C8-81BB89EECA78}">
      <dgm:prSet custT="1"/>
      <dgm:spPr/>
      <dgm:t>
        <a:bodyPr/>
        <a:lstStyle/>
        <a:p>
          <a:r>
            <a:rPr lang="pt-BR" sz="2000" b="1" i="0">
              <a:solidFill>
                <a:schemeClr val="accent2"/>
              </a:solidFill>
            </a:rPr>
            <a:t>Etapa 1:</a:t>
          </a:r>
          <a:r>
            <a:rPr lang="pt-BR" sz="2000" b="1" i="0">
              <a:solidFill>
                <a:schemeClr val="accent1"/>
              </a:solidFill>
            </a:rPr>
            <a:t> Homologação de Hospedeiros</a:t>
          </a:r>
          <a:endParaRPr lang="pt-BR" sz="2000" b="1">
            <a:solidFill>
              <a:schemeClr val="accent1"/>
            </a:solidFill>
          </a:endParaRPr>
        </a:p>
      </dgm:t>
    </dgm:pt>
    <dgm:pt modelId="{578C6F33-5F10-4BC1-B5CE-F541E3EEE107}" type="parTrans" cxnId="{C03DD69D-2ABE-461A-9257-65BB8A78BBD9}">
      <dgm:prSet/>
      <dgm:spPr/>
      <dgm:t>
        <a:bodyPr/>
        <a:lstStyle/>
        <a:p>
          <a:endParaRPr lang="pt-BR"/>
        </a:p>
      </dgm:t>
    </dgm:pt>
    <dgm:pt modelId="{167ACE9E-7BDB-4F4C-80CA-EB28EF54AEE8}" type="sibTrans" cxnId="{C03DD69D-2ABE-461A-9257-65BB8A78BBD9}">
      <dgm:prSet/>
      <dgm:spPr/>
      <dgm:t>
        <a:bodyPr/>
        <a:lstStyle/>
        <a:p>
          <a:endParaRPr lang="pt-BR"/>
        </a:p>
      </dgm:t>
    </dgm:pt>
    <dgm:pt modelId="{9D186E39-9FCC-42CC-816F-C36D8F2F5D7F}">
      <dgm:prSet custT="1"/>
      <dgm:spPr/>
      <dgm:t>
        <a:bodyPr/>
        <a:lstStyle/>
        <a:p>
          <a:r>
            <a:rPr lang="pt-BR" sz="2000" b="0" i="0"/>
            <a:t>Previsão de Lançamento: </a:t>
          </a:r>
          <a:r>
            <a:rPr lang="pt-BR" sz="2000" b="1" i="0"/>
            <a:t>Segundo Semestre</a:t>
          </a:r>
          <a:endParaRPr lang="pt-BR" sz="2000" b="1"/>
        </a:p>
      </dgm:t>
    </dgm:pt>
    <dgm:pt modelId="{F8B15BEF-9A65-4A0A-AA30-92100DA5F256}" type="parTrans" cxnId="{803585BB-2C24-41B2-8BED-AE1B3B20F0C5}">
      <dgm:prSet/>
      <dgm:spPr/>
      <dgm:t>
        <a:bodyPr/>
        <a:lstStyle/>
        <a:p>
          <a:endParaRPr lang="pt-BR"/>
        </a:p>
      </dgm:t>
    </dgm:pt>
    <dgm:pt modelId="{C17B20A8-2A73-45E0-9F09-153A76444FD0}" type="sibTrans" cxnId="{803585BB-2C24-41B2-8BED-AE1B3B20F0C5}">
      <dgm:prSet/>
      <dgm:spPr/>
      <dgm:t>
        <a:bodyPr/>
        <a:lstStyle/>
        <a:p>
          <a:endParaRPr lang="pt-BR"/>
        </a:p>
      </dgm:t>
    </dgm:pt>
    <dgm:pt modelId="{148793AE-4538-4F52-B5C4-C36AE97663E2}">
      <dgm:prSet custT="1"/>
      <dgm:spPr/>
      <dgm:t>
        <a:bodyPr/>
        <a:lstStyle/>
        <a:p>
          <a:r>
            <a:rPr lang="pt-BR" sz="2000" b="1" i="0">
              <a:solidFill>
                <a:schemeClr val="accent2"/>
              </a:solidFill>
            </a:rPr>
            <a:t>Etapa 2: </a:t>
          </a:r>
          <a:r>
            <a:rPr lang="pt-BR" sz="2000" b="1" i="0">
              <a:solidFill>
                <a:schemeClr val="accent1"/>
              </a:solidFill>
            </a:rPr>
            <a:t>Seleção de Aplicações e Hospedeiros</a:t>
          </a:r>
          <a:endParaRPr lang="pt-BR" sz="2000" b="1">
            <a:solidFill>
              <a:schemeClr val="accent1"/>
            </a:solidFill>
          </a:endParaRPr>
        </a:p>
      </dgm:t>
    </dgm:pt>
    <dgm:pt modelId="{497371AD-0DD7-41F8-8337-C9B81492F83A}" type="parTrans" cxnId="{01B18F75-EB49-4230-985B-20DD8EBD58A1}">
      <dgm:prSet/>
      <dgm:spPr/>
      <dgm:t>
        <a:bodyPr/>
        <a:lstStyle/>
        <a:p>
          <a:endParaRPr lang="pt-BR"/>
        </a:p>
      </dgm:t>
    </dgm:pt>
    <dgm:pt modelId="{55F9BB7B-01D2-4066-8069-931140C35782}" type="sibTrans" cxnId="{01B18F75-EB49-4230-985B-20DD8EBD58A1}">
      <dgm:prSet/>
      <dgm:spPr/>
      <dgm:t>
        <a:bodyPr/>
        <a:lstStyle/>
        <a:p>
          <a:endParaRPr lang="pt-BR"/>
        </a:p>
      </dgm:t>
    </dgm:pt>
    <dgm:pt modelId="{A566E4E2-D9D8-4820-B17C-5FC491774871}">
      <dgm:prSet custT="1"/>
      <dgm:spPr/>
      <dgm:t>
        <a:bodyPr/>
        <a:lstStyle/>
        <a:p>
          <a:r>
            <a:rPr lang="pt-BR" sz="2000" b="0" i="0"/>
            <a:t>Previsão de Lançamento:</a:t>
          </a:r>
          <a:r>
            <a:rPr lang="pt-BR" sz="2000" b="1" i="0"/>
            <a:t> Segundo Semestre</a:t>
          </a:r>
          <a:endParaRPr lang="pt-BR" sz="2000" b="1"/>
        </a:p>
      </dgm:t>
    </dgm:pt>
    <dgm:pt modelId="{D2A6A56A-B60E-40F0-A18C-EB5EA188503F}" type="parTrans" cxnId="{2306F2A8-B548-43F7-823D-266835BB57E5}">
      <dgm:prSet/>
      <dgm:spPr/>
      <dgm:t>
        <a:bodyPr/>
        <a:lstStyle/>
        <a:p>
          <a:endParaRPr lang="pt-BR"/>
        </a:p>
      </dgm:t>
    </dgm:pt>
    <dgm:pt modelId="{D53BD110-9F73-4618-9A84-CAB9C8E8B634}" type="sibTrans" cxnId="{2306F2A8-B548-43F7-823D-266835BB57E5}">
      <dgm:prSet/>
      <dgm:spPr/>
      <dgm:t>
        <a:bodyPr/>
        <a:lstStyle/>
        <a:p>
          <a:endParaRPr lang="pt-BR"/>
        </a:p>
      </dgm:t>
    </dgm:pt>
    <dgm:pt modelId="{231A5031-5EB6-4F16-A9C4-3DCD31731A76}">
      <dgm:prSet custT="1"/>
      <dgm:spPr/>
      <dgm:t>
        <a:bodyPr/>
        <a:lstStyle/>
        <a:p>
          <a:r>
            <a:rPr lang="pt-BR" sz="2000" b="0" i="0"/>
            <a:t>Plataforma de Lançamento: </a:t>
          </a:r>
          <a:r>
            <a:rPr lang="pt-BR" sz="2000" b="1" i="0">
              <a:solidFill>
                <a:schemeClr val="tx1"/>
              </a:solidFill>
            </a:rPr>
            <a:t>Site do </a:t>
          </a:r>
          <a:r>
            <a:rPr lang="pt-BR" sz="2000" b="1" i="0" err="1">
              <a:solidFill>
                <a:schemeClr val="tx1"/>
              </a:solidFill>
            </a:rPr>
            <a:t>OpenRAN@Brasil</a:t>
          </a:r>
          <a:endParaRPr lang="pt-BR" sz="2000" b="1">
            <a:solidFill>
              <a:schemeClr val="tx1"/>
            </a:solidFill>
          </a:endParaRPr>
        </a:p>
      </dgm:t>
    </dgm:pt>
    <dgm:pt modelId="{9045F442-6F4E-4528-8892-A26DEEE7230B}" type="parTrans" cxnId="{D37B889E-7D97-44F0-927E-735115699B7F}">
      <dgm:prSet/>
      <dgm:spPr/>
      <dgm:t>
        <a:bodyPr/>
        <a:lstStyle/>
        <a:p>
          <a:endParaRPr lang="pt-BR"/>
        </a:p>
      </dgm:t>
    </dgm:pt>
    <dgm:pt modelId="{5F364953-ED11-45E0-B900-2316F7B43AB4}" type="sibTrans" cxnId="{D37B889E-7D97-44F0-927E-735115699B7F}">
      <dgm:prSet/>
      <dgm:spPr/>
      <dgm:t>
        <a:bodyPr/>
        <a:lstStyle/>
        <a:p>
          <a:endParaRPr lang="pt-BR"/>
        </a:p>
      </dgm:t>
    </dgm:pt>
    <dgm:pt modelId="{98EA2509-468F-4D03-8FA6-EA725D6EC030}">
      <dgm:prSet custT="1"/>
      <dgm:spPr/>
      <dgm:t>
        <a:bodyPr/>
        <a:lstStyle/>
        <a:p>
          <a:endParaRPr lang="pt-BR" sz="2000" b="1"/>
        </a:p>
      </dgm:t>
    </dgm:pt>
    <dgm:pt modelId="{0008518D-6B31-4207-9F08-CED376A2D751}" type="parTrans" cxnId="{AF97ADD9-C179-41CD-8753-A512DAF0A58D}">
      <dgm:prSet/>
      <dgm:spPr/>
      <dgm:t>
        <a:bodyPr/>
        <a:lstStyle/>
        <a:p>
          <a:endParaRPr lang="pt-BR"/>
        </a:p>
      </dgm:t>
    </dgm:pt>
    <dgm:pt modelId="{F288F80E-B339-4BFA-A972-AFFB85EE51C7}" type="sibTrans" cxnId="{AF97ADD9-C179-41CD-8753-A512DAF0A58D}">
      <dgm:prSet/>
      <dgm:spPr/>
      <dgm:t>
        <a:bodyPr/>
        <a:lstStyle/>
        <a:p>
          <a:endParaRPr lang="pt-BR"/>
        </a:p>
      </dgm:t>
    </dgm:pt>
    <dgm:pt modelId="{90053AF8-36F7-4675-80D3-3D3AD8114D2A}">
      <dgm:prSet custT="1"/>
      <dgm:spPr/>
      <dgm:t>
        <a:bodyPr/>
        <a:lstStyle/>
        <a:p>
          <a:endParaRPr lang="pt-BR" sz="2000"/>
        </a:p>
      </dgm:t>
    </dgm:pt>
    <dgm:pt modelId="{6426D13F-3777-4B59-B8FB-7295197BF525}" type="parTrans" cxnId="{8A989C20-14D8-4387-9E18-D3E919F2B556}">
      <dgm:prSet/>
      <dgm:spPr/>
      <dgm:t>
        <a:bodyPr/>
        <a:lstStyle/>
        <a:p>
          <a:endParaRPr lang="pt-BR"/>
        </a:p>
      </dgm:t>
    </dgm:pt>
    <dgm:pt modelId="{2D8F6F27-45BB-422B-A172-860D5E9E94A4}" type="sibTrans" cxnId="{8A989C20-14D8-4387-9E18-D3E919F2B556}">
      <dgm:prSet/>
      <dgm:spPr/>
      <dgm:t>
        <a:bodyPr/>
        <a:lstStyle/>
        <a:p>
          <a:endParaRPr lang="pt-BR"/>
        </a:p>
      </dgm:t>
    </dgm:pt>
    <dgm:pt modelId="{DE150128-91AF-45F0-B617-675BA8623A99}" type="pres">
      <dgm:prSet presAssocID="{7EC77A44-AC6E-41D1-8F52-5E504C16B93E}" presName="linear" presStyleCnt="0">
        <dgm:presLayoutVars>
          <dgm:animLvl val="lvl"/>
          <dgm:resizeHandles val="exact"/>
        </dgm:presLayoutVars>
      </dgm:prSet>
      <dgm:spPr/>
    </dgm:pt>
    <dgm:pt modelId="{F470B3DF-9965-4FAD-A9DD-29B26FAEEBE9}" type="pres">
      <dgm:prSet presAssocID="{42785EAD-8878-48BE-BAE3-CB546A3A0DEB}" presName="parentText" presStyleLbl="node1" presStyleIdx="0" presStyleCnt="1" custScaleY="41420">
        <dgm:presLayoutVars>
          <dgm:chMax val="0"/>
          <dgm:bulletEnabled val="1"/>
        </dgm:presLayoutVars>
      </dgm:prSet>
      <dgm:spPr/>
    </dgm:pt>
    <dgm:pt modelId="{4A3D9997-82F6-48D8-B1CE-6889BBD10269}" type="pres">
      <dgm:prSet presAssocID="{42785EAD-8878-48BE-BAE3-CB546A3A0DE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9246E0E-6A2C-4BDC-A371-3B5D05CBD72B}" type="presOf" srcId="{231A5031-5EB6-4F16-A9C4-3DCD31731A76}" destId="{4A3D9997-82F6-48D8-B1CE-6889BBD10269}" srcOrd="0" destOrd="6" presId="urn:microsoft.com/office/officeart/2005/8/layout/vList2"/>
    <dgm:cxn modelId="{40332015-FC14-4648-A712-D07FB4BFF9FF}" type="presOf" srcId="{42785EAD-8878-48BE-BAE3-CB546A3A0DEB}" destId="{F470B3DF-9965-4FAD-A9DD-29B26FAEEBE9}" srcOrd="0" destOrd="0" presId="urn:microsoft.com/office/officeart/2005/8/layout/vList2"/>
    <dgm:cxn modelId="{B5977918-126E-4EA4-9D33-EC86F8999556}" type="presOf" srcId="{90053AF8-36F7-4675-80D3-3D3AD8114D2A}" destId="{4A3D9997-82F6-48D8-B1CE-6889BBD10269}" srcOrd="0" destOrd="5" presId="urn:microsoft.com/office/officeart/2005/8/layout/vList2"/>
    <dgm:cxn modelId="{8A989C20-14D8-4387-9E18-D3E919F2B556}" srcId="{42785EAD-8878-48BE-BAE3-CB546A3A0DEB}" destId="{90053AF8-36F7-4675-80D3-3D3AD8114D2A}" srcOrd="2" destOrd="0" parTransId="{6426D13F-3777-4B59-B8FB-7295197BF525}" sibTransId="{2D8F6F27-45BB-422B-A172-860D5E9E94A4}"/>
    <dgm:cxn modelId="{F7D4F43B-4A5A-4420-B972-80BDE1616DA2}" type="presOf" srcId="{A566E4E2-D9D8-4820-B17C-5FC491774871}" destId="{4A3D9997-82F6-48D8-B1CE-6889BBD10269}" srcOrd="0" destOrd="4" presId="urn:microsoft.com/office/officeart/2005/8/layout/vList2"/>
    <dgm:cxn modelId="{D5B4F862-E8D0-4DE1-8B89-CCAEE74EA518}" type="presOf" srcId="{98EA2509-468F-4D03-8FA6-EA725D6EC030}" destId="{4A3D9997-82F6-48D8-B1CE-6889BBD10269}" srcOrd="0" destOrd="2" presId="urn:microsoft.com/office/officeart/2005/8/layout/vList2"/>
    <dgm:cxn modelId="{01B18F75-EB49-4230-985B-20DD8EBD58A1}" srcId="{42785EAD-8878-48BE-BAE3-CB546A3A0DEB}" destId="{148793AE-4538-4F52-B5C4-C36AE97663E2}" srcOrd="1" destOrd="0" parTransId="{497371AD-0DD7-41F8-8337-C9B81492F83A}" sibTransId="{55F9BB7B-01D2-4066-8069-931140C35782}"/>
    <dgm:cxn modelId="{352F9E8B-384F-4340-B93F-51ECCFF9B24F}" type="presOf" srcId="{148793AE-4538-4F52-B5C4-C36AE97663E2}" destId="{4A3D9997-82F6-48D8-B1CE-6889BBD10269}" srcOrd="0" destOrd="3" presId="urn:microsoft.com/office/officeart/2005/8/layout/vList2"/>
    <dgm:cxn modelId="{46DABE98-EA76-4D7E-9CEE-7CC6EDF20F41}" srcId="{7EC77A44-AC6E-41D1-8F52-5E504C16B93E}" destId="{42785EAD-8878-48BE-BAE3-CB546A3A0DEB}" srcOrd="0" destOrd="0" parTransId="{CC245996-42A9-4056-AAD9-3D8B756B6D7C}" sibTransId="{6F15C9CD-F89B-44C5-9D47-DE4FED6AB9BE}"/>
    <dgm:cxn modelId="{C03DD69D-2ABE-461A-9257-65BB8A78BBD9}" srcId="{42785EAD-8878-48BE-BAE3-CB546A3A0DEB}" destId="{F0DB00F9-45A9-4F34-B8C8-81BB89EECA78}" srcOrd="0" destOrd="0" parTransId="{578C6F33-5F10-4BC1-B5CE-F541E3EEE107}" sibTransId="{167ACE9E-7BDB-4F4C-80CA-EB28EF54AEE8}"/>
    <dgm:cxn modelId="{D37B889E-7D97-44F0-927E-735115699B7F}" srcId="{42785EAD-8878-48BE-BAE3-CB546A3A0DEB}" destId="{231A5031-5EB6-4F16-A9C4-3DCD31731A76}" srcOrd="3" destOrd="0" parTransId="{9045F442-6F4E-4528-8892-A26DEEE7230B}" sibTransId="{5F364953-ED11-45E0-B900-2316F7B43AB4}"/>
    <dgm:cxn modelId="{2306F2A8-B548-43F7-823D-266835BB57E5}" srcId="{148793AE-4538-4F52-B5C4-C36AE97663E2}" destId="{A566E4E2-D9D8-4820-B17C-5FC491774871}" srcOrd="0" destOrd="0" parTransId="{D2A6A56A-B60E-40F0-A18C-EB5EA188503F}" sibTransId="{D53BD110-9F73-4618-9A84-CAB9C8E8B634}"/>
    <dgm:cxn modelId="{56C7C8AE-6F73-4643-ACDF-4481E78A9CC0}" type="presOf" srcId="{7EC77A44-AC6E-41D1-8F52-5E504C16B93E}" destId="{DE150128-91AF-45F0-B617-675BA8623A99}" srcOrd="0" destOrd="0" presId="urn:microsoft.com/office/officeart/2005/8/layout/vList2"/>
    <dgm:cxn modelId="{803585BB-2C24-41B2-8BED-AE1B3B20F0C5}" srcId="{F0DB00F9-45A9-4F34-B8C8-81BB89EECA78}" destId="{9D186E39-9FCC-42CC-816F-C36D8F2F5D7F}" srcOrd="0" destOrd="0" parTransId="{F8B15BEF-9A65-4A0A-AA30-92100DA5F256}" sibTransId="{C17B20A8-2A73-45E0-9F09-153A76444FD0}"/>
    <dgm:cxn modelId="{F9262AD8-CBEC-4DC1-BEAF-F7E54310A176}" type="presOf" srcId="{F0DB00F9-45A9-4F34-B8C8-81BB89EECA78}" destId="{4A3D9997-82F6-48D8-B1CE-6889BBD10269}" srcOrd="0" destOrd="0" presId="urn:microsoft.com/office/officeart/2005/8/layout/vList2"/>
    <dgm:cxn modelId="{AF97ADD9-C179-41CD-8753-A512DAF0A58D}" srcId="{F0DB00F9-45A9-4F34-B8C8-81BB89EECA78}" destId="{98EA2509-468F-4D03-8FA6-EA725D6EC030}" srcOrd="1" destOrd="0" parTransId="{0008518D-6B31-4207-9F08-CED376A2D751}" sibTransId="{F288F80E-B339-4BFA-A972-AFFB85EE51C7}"/>
    <dgm:cxn modelId="{C1B98BEC-F878-4941-9F56-60554D8D5E43}" type="presOf" srcId="{9D186E39-9FCC-42CC-816F-C36D8F2F5D7F}" destId="{4A3D9997-82F6-48D8-B1CE-6889BBD10269}" srcOrd="0" destOrd="1" presId="urn:microsoft.com/office/officeart/2005/8/layout/vList2"/>
    <dgm:cxn modelId="{A6DBD686-04A5-4E65-B5C5-8000647C76A1}" type="presParOf" srcId="{DE150128-91AF-45F0-B617-675BA8623A99}" destId="{F470B3DF-9965-4FAD-A9DD-29B26FAEEBE9}" srcOrd="0" destOrd="0" presId="urn:microsoft.com/office/officeart/2005/8/layout/vList2"/>
    <dgm:cxn modelId="{9F3E49D7-D5BB-4815-8FC1-C42EF502B1DA}" type="presParOf" srcId="{DE150128-91AF-45F0-B617-675BA8623A99}" destId="{4A3D9997-82F6-48D8-B1CE-6889BBD1026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E41A3A6-6E9E-4C56-B71C-C8F47599D2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87A2A59-ABA7-4422-8BD1-1A2DB536242D}">
      <dgm:prSet custT="1"/>
      <dgm:spPr/>
      <dgm:t>
        <a:bodyPr/>
        <a:lstStyle/>
        <a:p>
          <a:r>
            <a:rPr lang="pt-BR" sz="2000" b="1" i="0"/>
            <a:t>Como realizar a seleção de novos parceiros?</a:t>
          </a:r>
          <a:endParaRPr lang="pt-BR" sz="2000" b="1"/>
        </a:p>
      </dgm:t>
    </dgm:pt>
    <dgm:pt modelId="{E340C010-84C1-4131-B38D-CFD8A3CBE37A}" type="parTrans" cxnId="{846E17A7-B02B-4030-9D66-608037D19F65}">
      <dgm:prSet/>
      <dgm:spPr/>
      <dgm:t>
        <a:bodyPr/>
        <a:lstStyle/>
        <a:p>
          <a:endParaRPr lang="pt-BR"/>
        </a:p>
      </dgm:t>
    </dgm:pt>
    <dgm:pt modelId="{5A58FFBA-BD8D-4B80-9897-13DA3EAFB162}" type="sibTrans" cxnId="{846E17A7-B02B-4030-9D66-608037D19F65}">
      <dgm:prSet/>
      <dgm:spPr/>
      <dgm:t>
        <a:bodyPr/>
        <a:lstStyle/>
        <a:p>
          <a:endParaRPr lang="pt-BR"/>
        </a:p>
      </dgm:t>
    </dgm:pt>
    <dgm:pt modelId="{D8F096D9-1548-4C1D-BE95-2ED52FF489E3}">
      <dgm:prSet custT="1"/>
      <dgm:spPr/>
      <dgm:t>
        <a:bodyPr/>
        <a:lstStyle/>
        <a:p>
          <a:r>
            <a:rPr lang="pt-BR" sz="2000" b="1" i="0"/>
            <a:t>Processo seletivo em duas etapas</a:t>
          </a:r>
          <a:r>
            <a:rPr lang="pt-BR" sz="2000" b="1" i="0">
              <a:latin typeface="Arial"/>
            </a:rPr>
            <a:t>:</a:t>
          </a:r>
          <a:endParaRPr lang="pt-BR" sz="2000"/>
        </a:p>
      </dgm:t>
    </dgm:pt>
    <dgm:pt modelId="{B84E4145-9114-466A-9F03-7315FCE0EE1A}" type="parTrans" cxnId="{B54F2699-C80B-4F06-A2CB-7E16757D8FF9}">
      <dgm:prSet/>
      <dgm:spPr/>
      <dgm:t>
        <a:bodyPr/>
        <a:lstStyle/>
        <a:p>
          <a:endParaRPr lang="pt-BR"/>
        </a:p>
      </dgm:t>
    </dgm:pt>
    <dgm:pt modelId="{ECD8A9DD-0FB7-4A12-9C9E-63CA4A8405B3}" type="sibTrans" cxnId="{B54F2699-C80B-4F06-A2CB-7E16757D8FF9}">
      <dgm:prSet/>
      <dgm:spPr/>
      <dgm:t>
        <a:bodyPr/>
        <a:lstStyle/>
        <a:p>
          <a:endParaRPr lang="pt-BR"/>
        </a:p>
      </dgm:t>
    </dgm:pt>
    <dgm:pt modelId="{E38F9746-A3DF-47E3-A2F0-419625117E78}">
      <dgm:prSet custT="1"/>
      <dgm:spPr/>
      <dgm:t>
        <a:bodyPr/>
        <a:lstStyle/>
        <a:p>
          <a:r>
            <a:rPr lang="pt-BR" sz="2000" b="1" i="0">
              <a:solidFill>
                <a:schemeClr val="accent2"/>
              </a:solidFill>
            </a:rPr>
            <a:t>Etapa 1:</a:t>
          </a:r>
          <a:r>
            <a:rPr lang="pt-BR" sz="2000" b="1" i="0">
              <a:solidFill>
                <a:schemeClr val="accent1"/>
              </a:solidFill>
            </a:rPr>
            <a:t> Homologação de Hospedeiros para Expansão do </a:t>
          </a:r>
          <a:r>
            <a:rPr lang="pt-BR" sz="2000" b="1" i="0" err="1">
              <a:solidFill>
                <a:schemeClr val="accent1"/>
              </a:solidFill>
            </a:rPr>
            <a:t>Testbed</a:t>
          </a:r>
          <a:endParaRPr lang="pt-BR" sz="2000">
            <a:solidFill>
              <a:schemeClr val="accent1"/>
            </a:solidFill>
          </a:endParaRPr>
        </a:p>
      </dgm:t>
    </dgm:pt>
    <dgm:pt modelId="{07267975-75CC-4B49-8ECA-E6203EA3C076}" type="parTrans" cxnId="{ADC4076A-BFB6-461E-938D-26F444FD65A2}">
      <dgm:prSet/>
      <dgm:spPr/>
      <dgm:t>
        <a:bodyPr/>
        <a:lstStyle/>
        <a:p>
          <a:endParaRPr lang="pt-BR"/>
        </a:p>
      </dgm:t>
    </dgm:pt>
    <dgm:pt modelId="{BC299E27-DDF4-4A89-8919-30C910C689A2}" type="sibTrans" cxnId="{ADC4076A-BFB6-461E-938D-26F444FD65A2}">
      <dgm:prSet/>
      <dgm:spPr/>
      <dgm:t>
        <a:bodyPr/>
        <a:lstStyle/>
        <a:p>
          <a:endParaRPr lang="pt-BR"/>
        </a:p>
      </dgm:t>
    </dgm:pt>
    <dgm:pt modelId="{561BAA35-B1E8-4DB8-ABA6-D58CBFF8B724}">
      <dgm:prSet custT="1"/>
      <dgm:spPr/>
      <dgm:t>
        <a:bodyPr/>
        <a:lstStyle/>
        <a:p>
          <a:r>
            <a:rPr lang="pt-BR" sz="2000" b="1" i="0">
              <a:solidFill>
                <a:schemeClr val="accent2"/>
              </a:solidFill>
            </a:rPr>
            <a:t>Etapa 2:</a:t>
          </a:r>
          <a:r>
            <a:rPr lang="pt-BR" sz="2000" b="1" i="0">
              <a:solidFill>
                <a:schemeClr val="accent1"/>
              </a:solidFill>
            </a:rPr>
            <a:t> Edital de Seleção de Aplicações e Hospedeiros</a:t>
          </a:r>
          <a:endParaRPr lang="pt-BR" sz="2000">
            <a:solidFill>
              <a:schemeClr val="accent1"/>
            </a:solidFill>
          </a:endParaRPr>
        </a:p>
      </dgm:t>
    </dgm:pt>
    <dgm:pt modelId="{BD830928-98AA-4D99-B24D-622E5EDF652A}" type="parTrans" cxnId="{11C49AB4-03F6-4B9F-A42F-3493C75BADB2}">
      <dgm:prSet/>
      <dgm:spPr/>
      <dgm:t>
        <a:bodyPr/>
        <a:lstStyle/>
        <a:p>
          <a:endParaRPr lang="pt-BR"/>
        </a:p>
      </dgm:t>
    </dgm:pt>
    <dgm:pt modelId="{0AEC0D5C-47B8-4342-B8F2-8A014C38A36E}" type="sibTrans" cxnId="{11C49AB4-03F6-4B9F-A42F-3493C75BADB2}">
      <dgm:prSet/>
      <dgm:spPr/>
      <dgm:t>
        <a:bodyPr/>
        <a:lstStyle/>
        <a:p>
          <a:endParaRPr lang="pt-BR"/>
        </a:p>
      </dgm:t>
    </dgm:pt>
    <dgm:pt modelId="{0936F8E3-AD81-40EF-AF0C-BCDABA29697C}">
      <dgm:prSet custT="1"/>
      <dgm:spPr/>
      <dgm:t>
        <a:bodyPr/>
        <a:lstStyle/>
        <a:p>
          <a:endParaRPr lang="pt-BR" sz="2000"/>
        </a:p>
      </dgm:t>
    </dgm:pt>
    <dgm:pt modelId="{3F229875-7801-4146-A20C-893AEEC823A5}" type="parTrans" cxnId="{5E44CF87-E39C-49C4-A1F9-EA815801E4BC}">
      <dgm:prSet/>
      <dgm:spPr/>
      <dgm:t>
        <a:bodyPr/>
        <a:lstStyle/>
        <a:p>
          <a:endParaRPr lang="pt-BR"/>
        </a:p>
      </dgm:t>
    </dgm:pt>
    <dgm:pt modelId="{8BAA162A-70C5-4B8A-9CFD-72FC04CE1A22}" type="sibTrans" cxnId="{5E44CF87-E39C-49C4-A1F9-EA815801E4BC}">
      <dgm:prSet/>
      <dgm:spPr/>
      <dgm:t>
        <a:bodyPr/>
        <a:lstStyle/>
        <a:p>
          <a:endParaRPr lang="pt-BR"/>
        </a:p>
      </dgm:t>
    </dgm:pt>
    <dgm:pt modelId="{15D0050A-760D-4351-8C65-7DE732DCBD73}">
      <dgm:prSet custT="1"/>
      <dgm:spPr/>
      <dgm:t>
        <a:bodyPr/>
        <a:lstStyle/>
        <a:p>
          <a:r>
            <a:rPr lang="pt-BR" sz="2000" b="1"/>
            <a:t>O que buscamos?</a:t>
          </a:r>
        </a:p>
      </dgm:t>
    </dgm:pt>
    <dgm:pt modelId="{F33F2404-6C22-4DC8-AD47-B58C7A321921}" type="parTrans" cxnId="{1FDEED01-EC26-4848-9908-E72C5E9CB453}">
      <dgm:prSet/>
      <dgm:spPr/>
      <dgm:t>
        <a:bodyPr/>
        <a:lstStyle/>
        <a:p>
          <a:endParaRPr lang="pt-BR"/>
        </a:p>
      </dgm:t>
    </dgm:pt>
    <dgm:pt modelId="{C4F4C97C-507E-4D48-B744-A7B9A8144825}" type="sibTrans" cxnId="{1FDEED01-EC26-4848-9908-E72C5E9CB453}">
      <dgm:prSet/>
      <dgm:spPr/>
      <dgm:t>
        <a:bodyPr/>
        <a:lstStyle/>
        <a:p>
          <a:endParaRPr lang="pt-BR"/>
        </a:p>
      </dgm:t>
    </dgm:pt>
    <dgm:pt modelId="{5F55A478-A69C-4322-87C1-5467A16DF9EB}">
      <dgm:prSet custT="1"/>
      <dgm:spPr/>
      <dgm:t>
        <a:bodyPr/>
        <a:lstStyle/>
        <a:p>
          <a:r>
            <a:rPr lang="pt-BR" sz="2000" b="1"/>
            <a:t>Parceiros</a:t>
          </a:r>
          <a:r>
            <a:rPr lang="pt-BR" sz="2000" b="0"/>
            <a:t> para serem </a:t>
          </a:r>
          <a:r>
            <a:rPr lang="pt-BR" sz="2000" b="1"/>
            <a:t>Hospedeiros</a:t>
          </a:r>
          <a:r>
            <a:rPr lang="pt-BR" sz="2000" b="0"/>
            <a:t> de novas Ilhas do </a:t>
          </a:r>
          <a:r>
            <a:rPr lang="pt-BR" sz="2000" b="0" err="1"/>
            <a:t>Testbed</a:t>
          </a:r>
          <a:r>
            <a:rPr lang="pt-BR" sz="2000" b="0"/>
            <a:t>.</a:t>
          </a:r>
        </a:p>
      </dgm:t>
    </dgm:pt>
    <dgm:pt modelId="{25183BC4-B2B9-46E8-9FE5-3BB744833C60}" type="parTrans" cxnId="{14149357-F67A-4DC1-BAB8-D6E9CC62AC4C}">
      <dgm:prSet/>
      <dgm:spPr/>
      <dgm:t>
        <a:bodyPr/>
        <a:lstStyle/>
        <a:p>
          <a:endParaRPr lang="pt-BR"/>
        </a:p>
      </dgm:t>
    </dgm:pt>
    <dgm:pt modelId="{965F8F22-6D82-490C-B1EA-03A10C2CFF8A}" type="sibTrans" cxnId="{14149357-F67A-4DC1-BAB8-D6E9CC62AC4C}">
      <dgm:prSet/>
      <dgm:spPr/>
      <dgm:t>
        <a:bodyPr/>
        <a:lstStyle/>
        <a:p>
          <a:endParaRPr lang="pt-BR"/>
        </a:p>
      </dgm:t>
    </dgm:pt>
    <dgm:pt modelId="{F6C537DF-F4F9-4990-8BDE-E419A8A3327B}">
      <dgm:prSet custT="1"/>
      <dgm:spPr/>
      <dgm:t>
        <a:bodyPr/>
        <a:lstStyle/>
        <a:p>
          <a:r>
            <a:rPr lang="pt-BR" sz="2000" b="1"/>
            <a:t>Parceiros</a:t>
          </a:r>
          <a:r>
            <a:rPr lang="pt-BR" sz="2000" b="0"/>
            <a:t> para realização de P&amp;D de aplicações que demonstrem </a:t>
          </a:r>
          <a:r>
            <a:rPr lang="pt-BR" sz="2000" b="1"/>
            <a:t>casos de uso 5G</a:t>
          </a:r>
          <a:r>
            <a:rPr lang="pt-BR" sz="2000" b="0"/>
            <a:t> nas diferentes verticais.</a:t>
          </a:r>
        </a:p>
      </dgm:t>
    </dgm:pt>
    <dgm:pt modelId="{63CE873F-18A2-4F02-BC59-C8F26E7C7BC7}" type="parTrans" cxnId="{B39791A4-90D2-41B8-AA06-19B33AD7F78E}">
      <dgm:prSet/>
      <dgm:spPr/>
      <dgm:t>
        <a:bodyPr/>
        <a:lstStyle/>
        <a:p>
          <a:endParaRPr lang="pt-BR"/>
        </a:p>
      </dgm:t>
    </dgm:pt>
    <dgm:pt modelId="{AA95CA04-68A1-4671-8ED8-8B64BFB2233D}" type="sibTrans" cxnId="{B39791A4-90D2-41B8-AA06-19B33AD7F78E}">
      <dgm:prSet/>
      <dgm:spPr/>
      <dgm:t>
        <a:bodyPr/>
        <a:lstStyle/>
        <a:p>
          <a:endParaRPr lang="pt-BR"/>
        </a:p>
      </dgm:t>
    </dgm:pt>
    <dgm:pt modelId="{8B66AA7A-6F33-4146-AF23-3C6379558F1D}">
      <dgm:prSet custT="1"/>
      <dgm:spPr/>
      <dgm:t>
        <a:bodyPr/>
        <a:lstStyle/>
        <a:p>
          <a:endParaRPr lang="pt-BR" sz="2000" b="1"/>
        </a:p>
      </dgm:t>
    </dgm:pt>
    <dgm:pt modelId="{F134F640-17C0-461D-A88A-1692B4BE1539}" type="parTrans" cxnId="{6611C37A-D0C8-482D-B5C4-59F3A17194C3}">
      <dgm:prSet/>
      <dgm:spPr/>
      <dgm:t>
        <a:bodyPr/>
        <a:lstStyle/>
        <a:p>
          <a:endParaRPr lang="pt-BR"/>
        </a:p>
      </dgm:t>
    </dgm:pt>
    <dgm:pt modelId="{C82A86B6-CD80-4B6E-B216-405514EDAF11}" type="sibTrans" cxnId="{6611C37A-D0C8-482D-B5C4-59F3A17194C3}">
      <dgm:prSet/>
      <dgm:spPr/>
      <dgm:t>
        <a:bodyPr/>
        <a:lstStyle/>
        <a:p>
          <a:endParaRPr lang="pt-BR"/>
        </a:p>
      </dgm:t>
    </dgm:pt>
    <dgm:pt modelId="{4CEBE9D0-84E9-41D6-9F72-17982BE208FC}">
      <dgm:prSet custT="1"/>
      <dgm:spPr/>
      <dgm:t>
        <a:bodyPr/>
        <a:lstStyle/>
        <a:p>
          <a:endParaRPr lang="pt-BR" sz="2000" b="0"/>
        </a:p>
      </dgm:t>
    </dgm:pt>
    <dgm:pt modelId="{17D0BCA9-0CC0-4031-9E73-F3FC928112AD}" type="parTrans" cxnId="{C5C53502-63EE-445D-B828-824F0B6F3D72}">
      <dgm:prSet/>
      <dgm:spPr/>
      <dgm:t>
        <a:bodyPr/>
        <a:lstStyle/>
        <a:p>
          <a:endParaRPr lang="pt-BR"/>
        </a:p>
      </dgm:t>
    </dgm:pt>
    <dgm:pt modelId="{C65BA363-4933-4205-B756-608A1FAC6E57}" type="sibTrans" cxnId="{C5C53502-63EE-445D-B828-824F0B6F3D72}">
      <dgm:prSet/>
      <dgm:spPr/>
      <dgm:t>
        <a:bodyPr/>
        <a:lstStyle/>
        <a:p>
          <a:endParaRPr lang="pt-BR"/>
        </a:p>
      </dgm:t>
    </dgm:pt>
    <dgm:pt modelId="{EDB9C47E-75EA-4765-AA79-581DD5412EFF}" type="pres">
      <dgm:prSet presAssocID="{2E41A3A6-6E9E-4C56-B71C-C8F47599D2A8}" presName="linear" presStyleCnt="0">
        <dgm:presLayoutVars>
          <dgm:animLvl val="lvl"/>
          <dgm:resizeHandles val="exact"/>
        </dgm:presLayoutVars>
      </dgm:prSet>
      <dgm:spPr/>
    </dgm:pt>
    <dgm:pt modelId="{15DE931A-F6D6-4FF7-B761-4C660EA6AD56}" type="pres">
      <dgm:prSet presAssocID="{15D0050A-760D-4351-8C65-7DE732DCBD73}" presName="parentText" presStyleLbl="node1" presStyleIdx="0" presStyleCnt="2" custScaleY="41420">
        <dgm:presLayoutVars>
          <dgm:chMax val="0"/>
          <dgm:bulletEnabled val="1"/>
        </dgm:presLayoutVars>
      </dgm:prSet>
      <dgm:spPr/>
    </dgm:pt>
    <dgm:pt modelId="{4EA661E8-6B16-4AD0-AE06-05DBB0796990}" type="pres">
      <dgm:prSet presAssocID="{15D0050A-760D-4351-8C65-7DE732DCBD73}" presName="childText" presStyleLbl="revTx" presStyleIdx="0" presStyleCnt="2">
        <dgm:presLayoutVars>
          <dgm:bulletEnabled val="1"/>
        </dgm:presLayoutVars>
      </dgm:prSet>
      <dgm:spPr/>
    </dgm:pt>
    <dgm:pt modelId="{13884C9C-81B1-4AEE-A07E-E31DE1DF0A14}" type="pres">
      <dgm:prSet presAssocID="{D87A2A59-ABA7-4422-8BD1-1A2DB536242D}" presName="parentText" presStyleLbl="node1" presStyleIdx="1" presStyleCnt="2" custScaleY="41420">
        <dgm:presLayoutVars>
          <dgm:chMax val="0"/>
          <dgm:bulletEnabled val="1"/>
        </dgm:presLayoutVars>
      </dgm:prSet>
      <dgm:spPr/>
    </dgm:pt>
    <dgm:pt modelId="{D9EA8EC4-AA62-44E2-A7E9-F88F6C7CF015}" type="pres">
      <dgm:prSet presAssocID="{D87A2A59-ABA7-4422-8BD1-1A2DB536242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FDEED01-EC26-4848-9908-E72C5E9CB453}" srcId="{2E41A3A6-6E9E-4C56-B71C-C8F47599D2A8}" destId="{15D0050A-760D-4351-8C65-7DE732DCBD73}" srcOrd="0" destOrd="0" parTransId="{F33F2404-6C22-4DC8-AD47-B58C7A321921}" sibTransId="{C4F4C97C-507E-4D48-B744-A7B9A8144825}"/>
    <dgm:cxn modelId="{C5C53502-63EE-445D-B828-824F0B6F3D72}" srcId="{15D0050A-760D-4351-8C65-7DE732DCBD73}" destId="{4CEBE9D0-84E9-41D6-9F72-17982BE208FC}" srcOrd="1" destOrd="0" parTransId="{17D0BCA9-0CC0-4031-9E73-F3FC928112AD}" sibTransId="{C65BA363-4933-4205-B756-608A1FAC6E57}"/>
    <dgm:cxn modelId="{31E4F506-164B-42C9-949D-36BF7821E1CF}" type="presOf" srcId="{E38F9746-A3DF-47E3-A2F0-419625117E78}" destId="{D9EA8EC4-AA62-44E2-A7E9-F88F6C7CF015}" srcOrd="0" destOrd="1" presId="urn:microsoft.com/office/officeart/2005/8/layout/vList2"/>
    <dgm:cxn modelId="{339CB72E-938D-44F2-83FB-F128B62CFAE2}" type="presOf" srcId="{4CEBE9D0-84E9-41D6-9F72-17982BE208FC}" destId="{4EA661E8-6B16-4AD0-AE06-05DBB0796990}" srcOrd="0" destOrd="1" presId="urn:microsoft.com/office/officeart/2005/8/layout/vList2"/>
    <dgm:cxn modelId="{ADC4076A-BFB6-461E-938D-26F444FD65A2}" srcId="{D8F096D9-1548-4C1D-BE95-2ED52FF489E3}" destId="{E38F9746-A3DF-47E3-A2F0-419625117E78}" srcOrd="0" destOrd="0" parTransId="{07267975-75CC-4B49-8ECA-E6203EA3C076}" sibTransId="{BC299E27-DDF4-4A89-8919-30C910C689A2}"/>
    <dgm:cxn modelId="{14149357-F67A-4DC1-BAB8-D6E9CC62AC4C}" srcId="{15D0050A-760D-4351-8C65-7DE732DCBD73}" destId="{5F55A478-A69C-4322-87C1-5467A16DF9EB}" srcOrd="0" destOrd="0" parTransId="{25183BC4-B2B9-46E8-9FE5-3BB744833C60}" sibTransId="{965F8F22-6D82-490C-B1EA-03A10C2CFF8A}"/>
    <dgm:cxn modelId="{97049F77-EFB4-4376-A82A-2A0669496813}" type="presOf" srcId="{F6C537DF-F4F9-4990-8BDE-E419A8A3327B}" destId="{4EA661E8-6B16-4AD0-AE06-05DBB0796990}" srcOrd="0" destOrd="2" presId="urn:microsoft.com/office/officeart/2005/8/layout/vList2"/>
    <dgm:cxn modelId="{6611C37A-D0C8-482D-B5C4-59F3A17194C3}" srcId="{15D0050A-760D-4351-8C65-7DE732DCBD73}" destId="{8B66AA7A-6F33-4146-AF23-3C6379558F1D}" srcOrd="3" destOrd="0" parTransId="{F134F640-17C0-461D-A88A-1692B4BE1539}" sibTransId="{C82A86B6-CD80-4B6E-B216-405514EDAF11}"/>
    <dgm:cxn modelId="{5E44CF87-E39C-49C4-A1F9-EA815801E4BC}" srcId="{D8F096D9-1548-4C1D-BE95-2ED52FF489E3}" destId="{0936F8E3-AD81-40EF-AF0C-BCDABA29697C}" srcOrd="1" destOrd="0" parTransId="{3F229875-7801-4146-A20C-893AEEC823A5}" sibTransId="{8BAA162A-70C5-4B8A-9CFD-72FC04CE1A22}"/>
    <dgm:cxn modelId="{B54F2699-C80B-4F06-A2CB-7E16757D8FF9}" srcId="{D87A2A59-ABA7-4422-8BD1-1A2DB536242D}" destId="{D8F096D9-1548-4C1D-BE95-2ED52FF489E3}" srcOrd="0" destOrd="0" parTransId="{B84E4145-9114-466A-9F03-7315FCE0EE1A}" sibTransId="{ECD8A9DD-0FB7-4A12-9C9E-63CA4A8405B3}"/>
    <dgm:cxn modelId="{B39791A4-90D2-41B8-AA06-19B33AD7F78E}" srcId="{15D0050A-760D-4351-8C65-7DE732DCBD73}" destId="{F6C537DF-F4F9-4990-8BDE-E419A8A3327B}" srcOrd="2" destOrd="0" parTransId="{63CE873F-18A2-4F02-BC59-C8F26E7C7BC7}" sibTransId="{AA95CA04-68A1-4671-8ED8-8B64BFB2233D}"/>
    <dgm:cxn modelId="{DCC816A7-74AC-4566-A622-742EDDADFFA0}" type="presOf" srcId="{0936F8E3-AD81-40EF-AF0C-BCDABA29697C}" destId="{D9EA8EC4-AA62-44E2-A7E9-F88F6C7CF015}" srcOrd="0" destOrd="2" presId="urn:microsoft.com/office/officeart/2005/8/layout/vList2"/>
    <dgm:cxn modelId="{846E17A7-B02B-4030-9D66-608037D19F65}" srcId="{2E41A3A6-6E9E-4C56-B71C-C8F47599D2A8}" destId="{D87A2A59-ABA7-4422-8BD1-1A2DB536242D}" srcOrd="1" destOrd="0" parTransId="{E340C010-84C1-4131-B38D-CFD8A3CBE37A}" sibTransId="{5A58FFBA-BD8D-4B80-9897-13DA3EAFB162}"/>
    <dgm:cxn modelId="{312001AC-1C20-4EDF-AA2D-8BC7A1E0798D}" type="presOf" srcId="{2E41A3A6-6E9E-4C56-B71C-C8F47599D2A8}" destId="{EDB9C47E-75EA-4765-AA79-581DD5412EFF}" srcOrd="0" destOrd="0" presId="urn:microsoft.com/office/officeart/2005/8/layout/vList2"/>
    <dgm:cxn modelId="{8C4CFDAF-39CE-4CC2-8D4B-C279657A7313}" type="presOf" srcId="{5F55A478-A69C-4322-87C1-5467A16DF9EB}" destId="{4EA661E8-6B16-4AD0-AE06-05DBB0796990}" srcOrd="0" destOrd="0" presId="urn:microsoft.com/office/officeart/2005/8/layout/vList2"/>
    <dgm:cxn modelId="{11C49AB4-03F6-4B9F-A42F-3493C75BADB2}" srcId="{D8F096D9-1548-4C1D-BE95-2ED52FF489E3}" destId="{561BAA35-B1E8-4DB8-ABA6-D58CBFF8B724}" srcOrd="2" destOrd="0" parTransId="{BD830928-98AA-4D99-B24D-622E5EDF652A}" sibTransId="{0AEC0D5C-47B8-4342-B8F2-8A014C38A36E}"/>
    <dgm:cxn modelId="{8E418ABA-99CA-4171-9EDF-0D72CFF6B6DD}" type="presOf" srcId="{8B66AA7A-6F33-4146-AF23-3C6379558F1D}" destId="{4EA661E8-6B16-4AD0-AE06-05DBB0796990}" srcOrd="0" destOrd="3" presId="urn:microsoft.com/office/officeart/2005/8/layout/vList2"/>
    <dgm:cxn modelId="{3F4563BB-A8B0-4CDE-BC67-EF31DAD52479}" type="presOf" srcId="{15D0050A-760D-4351-8C65-7DE732DCBD73}" destId="{15DE931A-F6D6-4FF7-B761-4C660EA6AD56}" srcOrd="0" destOrd="0" presId="urn:microsoft.com/office/officeart/2005/8/layout/vList2"/>
    <dgm:cxn modelId="{3A93D4BE-FB1A-4890-AA96-A4E83980D79A}" type="presOf" srcId="{D87A2A59-ABA7-4422-8BD1-1A2DB536242D}" destId="{13884C9C-81B1-4AEE-A07E-E31DE1DF0A14}" srcOrd="0" destOrd="0" presId="urn:microsoft.com/office/officeart/2005/8/layout/vList2"/>
    <dgm:cxn modelId="{EA0269D8-3088-46EB-B20F-865F56398B1B}" type="presOf" srcId="{561BAA35-B1E8-4DB8-ABA6-D58CBFF8B724}" destId="{D9EA8EC4-AA62-44E2-A7E9-F88F6C7CF015}" srcOrd="0" destOrd="3" presId="urn:microsoft.com/office/officeart/2005/8/layout/vList2"/>
    <dgm:cxn modelId="{F2DCACFE-44C9-4FBF-928B-9FB1946B4DCF}" type="presOf" srcId="{D8F096D9-1548-4C1D-BE95-2ED52FF489E3}" destId="{D9EA8EC4-AA62-44E2-A7E9-F88F6C7CF015}" srcOrd="0" destOrd="0" presId="urn:microsoft.com/office/officeart/2005/8/layout/vList2"/>
    <dgm:cxn modelId="{44BADE59-4689-4039-B8C4-E9503EF7C3FB}" type="presParOf" srcId="{EDB9C47E-75EA-4765-AA79-581DD5412EFF}" destId="{15DE931A-F6D6-4FF7-B761-4C660EA6AD56}" srcOrd="0" destOrd="0" presId="urn:microsoft.com/office/officeart/2005/8/layout/vList2"/>
    <dgm:cxn modelId="{0A9DB981-2B2B-438A-B713-22DD5C9AE4B4}" type="presParOf" srcId="{EDB9C47E-75EA-4765-AA79-581DD5412EFF}" destId="{4EA661E8-6B16-4AD0-AE06-05DBB0796990}" srcOrd="1" destOrd="0" presId="urn:microsoft.com/office/officeart/2005/8/layout/vList2"/>
    <dgm:cxn modelId="{99D0B9C1-4B4D-4559-B5B1-B06E4D4A78C3}" type="presParOf" srcId="{EDB9C47E-75EA-4765-AA79-581DD5412EFF}" destId="{13884C9C-81B1-4AEE-A07E-E31DE1DF0A14}" srcOrd="2" destOrd="0" presId="urn:microsoft.com/office/officeart/2005/8/layout/vList2"/>
    <dgm:cxn modelId="{D03DA96B-A44F-4B9F-B12F-914F8F225E4B}" type="presParOf" srcId="{EDB9C47E-75EA-4765-AA79-581DD5412EFF}" destId="{D9EA8EC4-AA62-44E2-A7E9-F88F6C7CF01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FE6341D-033C-4830-B1A1-4DA63F99B8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CA255EA-98D0-42DA-930A-C7BB6D1FBF43}">
      <dgm:prSet custT="1"/>
      <dgm:spPr/>
      <dgm:t>
        <a:bodyPr/>
        <a:lstStyle/>
        <a:p>
          <a:r>
            <a:rPr lang="pt-BR" sz="2000" b="1" i="0"/>
            <a:t>Etapa 1: RFI - Homologação de Hospedeiros para Expansão do </a:t>
          </a:r>
          <a:r>
            <a:rPr lang="pt-BR" sz="2000" b="1" i="1" err="1"/>
            <a:t>Testbed</a:t>
          </a:r>
          <a:r>
            <a:rPr lang="pt-BR" sz="2000" b="1" i="0"/>
            <a:t> do Programa </a:t>
          </a:r>
          <a:r>
            <a:rPr lang="pt-BR" sz="2000" b="1" i="0" err="1"/>
            <a:t>OpenRAN@Brasil</a:t>
          </a:r>
          <a:endParaRPr lang="pt-BR" sz="2000" b="1"/>
        </a:p>
      </dgm:t>
    </dgm:pt>
    <dgm:pt modelId="{C7A43D94-AAF9-438F-ABD6-D463620D0EB2}" type="parTrans" cxnId="{FDCEBEA7-83E3-4603-8AC6-39003971120D}">
      <dgm:prSet/>
      <dgm:spPr/>
      <dgm:t>
        <a:bodyPr/>
        <a:lstStyle/>
        <a:p>
          <a:endParaRPr lang="pt-BR"/>
        </a:p>
      </dgm:t>
    </dgm:pt>
    <dgm:pt modelId="{B70627F8-3C9E-4C0C-802F-E4E9E5BEAAB4}" type="sibTrans" cxnId="{FDCEBEA7-83E3-4603-8AC6-39003971120D}">
      <dgm:prSet/>
      <dgm:spPr/>
      <dgm:t>
        <a:bodyPr/>
        <a:lstStyle/>
        <a:p>
          <a:endParaRPr lang="pt-BR"/>
        </a:p>
      </dgm:t>
    </dgm:pt>
    <dgm:pt modelId="{ADDD0DEC-955C-4CE0-A277-EFCE443B56B9}">
      <dgm:prSet custT="1"/>
      <dgm:spPr/>
      <dgm:t>
        <a:bodyPr/>
        <a:lstStyle/>
        <a:p>
          <a:pPr rtl="0"/>
          <a:r>
            <a:rPr lang="pt-BR" sz="2000" b="0" i="0"/>
            <a:t>Previsão de Lançamento: </a:t>
          </a:r>
          <a:r>
            <a:rPr lang="pt-BR" sz="2000" b="1" i="0">
              <a:latin typeface="Arial"/>
            </a:rPr>
            <a:t>segundo</a:t>
          </a:r>
          <a:r>
            <a:rPr lang="pt-BR" sz="2000" b="1">
              <a:latin typeface="Arial"/>
            </a:rPr>
            <a:t> semestre de 2025</a:t>
          </a:r>
          <a:endParaRPr lang="pt-BR" sz="2000"/>
        </a:p>
      </dgm:t>
    </dgm:pt>
    <dgm:pt modelId="{A5AE1E36-927D-4E2C-AFD3-1A6E9E531979}" type="parTrans" cxnId="{C19C087F-1C03-4521-A846-11E8017B1A13}">
      <dgm:prSet/>
      <dgm:spPr/>
      <dgm:t>
        <a:bodyPr/>
        <a:lstStyle/>
        <a:p>
          <a:endParaRPr lang="pt-BR"/>
        </a:p>
      </dgm:t>
    </dgm:pt>
    <dgm:pt modelId="{AF52AA25-AC3A-448E-8BDF-E7CAC6DFBDA9}" type="sibTrans" cxnId="{C19C087F-1C03-4521-A846-11E8017B1A13}">
      <dgm:prSet/>
      <dgm:spPr/>
      <dgm:t>
        <a:bodyPr/>
        <a:lstStyle/>
        <a:p>
          <a:endParaRPr lang="pt-BR"/>
        </a:p>
      </dgm:t>
    </dgm:pt>
    <dgm:pt modelId="{0E4FE6D3-2BBD-49B0-BA1B-7D9F07DD37F4}">
      <dgm:prSet custT="1"/>
      <dgm:spPr/>
      <dgm:t>
        <a:bodyPr/>
        <a:lstStyle/>
        <a:p>
          <a:r>
            <a:rPr lang="pt-BR" sz="2000" b="1" i="0"/>
            <a:t>Etapa 2: Edital de Seleção de Aplicações e Hospedeiros</a:t>
          </a:r>
          <a:endParaRPr lang="pt-BR" sz="2000" b="1"/>
        </a:p>
      </dgm:t>
    </dgm:pt>
    <dgm:pt modelId="{479AEEBC-BD1F-4CD9-B1D6-4C00E4D9C7C6}" type="parTrans" cxnId="{4B291B1B-0C22-4FCE-A21F-22CF40FC4460}">
      <dgm:prSet/>
      <dgm:spPr/>
      <dgm:t>
        <a:bodyPr/>
        <a:lstStyle/>
        <a:p>
          <a:endParaRPr lang="pt-BR"/>
        </a:p>
      </dgm:t>
    </dgm:pt>
    <dgm:pt modelId="{D750D14B-95D5-4A30-A3ED-D23C7D5E6D96}" type="sibTrans" cxnId="{4B291B1B-0C22-4FCE-A21F-22CF40FC4460}">
      <dgm:prSet/>
      <dgm:spPr/>
      <dgm:t>
        <a:bodyPr/>
        <a:lstStyle/>
        <a:p>
          <a:endParaRPr lang="pt-BR"/>
        </a:p>
      </dgm:t>
    </dgm:pt>
    <dgm:pt modelId="{2C65A51D-5505-4939-85D1-9CC24FAC8E10}">
      <dgm:prSet custT="1"/>
      <dgm:spPr/>
      <dgm:t>
        <a:bodyPr/>
        <a:lstStyle/>
        <a:p>
          <a:pPr rtl="0"/>
          <a:r>
            <a:rPr lang="pt-BR" sz="2000" b="0" i="0"/>
            <a:t>Previsão de Lançamento: </a:t>
          </a:r>
          <a:r>
            <a:rPr lang="pt-BR" sz="2000">
              <a:latin typeface="Calibri"/>
              <a:ea typeface="Calibri"/>
              <a:cs typeface="Calibri"/>
            </a:rPr>
            <a:t>segundo</a:t>
          </a:r>
          <a:r>
            <a:rPr lang="pt-BR" sz="2000" b="0" i="0">
              <a:latin typeface="Calibri"/>
              <a:ea typeface="Calibri"/>
              <a:cs typeface="Calibri"/>
            </a:rPr>
            <a:t> semestre de 2025</a:t>
          </a:r>
          <a:endParaRPr lang="pt-BR" sz="2000"/>
        </a:p>
      </dgm:t>
    </dgm:pt>
    <dgm:pt modelId="{98097D1A-70AC-46CA-BB1C-5FAE8F79DAAE}" type="parTrans" cxnId="{95A2367B-8650-4B2C-85BD-B55DA51D38EF}">
      <dgm:prSet/>
      <dgm:spPr/>
      <dgm:t>
        <a:bodyPr/>
        <a:lstStyle/>
        <a:p>
          <a:endParaRPr lang="pt-BR"/>
        </a:p>
      </dgm:t>
    </dgm:pt>
    <dgm:pt modelId="{9BD8056F-24D5-4B06-89D3-6E68EEE39E58}" type="sibTrans" cxnId="{95A2367B-8650-4B2C-85BD-B55DA51D38EF}">
      <dgm:prSet/>
      <dgm:spPr/>
      <dgm:t>
        <a:bodyPr/>
        <a:lstStyle/>
        <a:p>
          <a:endParaRPr lang="pt-BR"/>
        </a:p>
      </dgm:t>
    </dgm:pt>
    <dgm:pt modelId="{4702A6FA-04A9-43A7-A8FB-4D002F245D44}">
      <dgm:prSet custT="1"/>
      <dgm:spPr/>
      <dgm:t>
        <a:bodyPr/>
        <a:lstStyle/>
        <a:p>
          <a:r>
            <a:rPr lang="pt-BR" sz="2000"/>
            <a:t>Plataforma de Lançamento: </a:t>
          </a:r>
          <a:r>
            <a:rPr lang="pt-BR" sz="2000" b="1"/>
            <a:t>Site do Programa </a:t>
          </a:r>
          <a:r>
            <a:rPr lang="pt-BR" sz="2000" b="1" err="1"/>
            <a:t>OpenRAN@Brasil</a:t>
          </a:r>
          <a:endParaRPr lang="pt-BR" sz="2000" b="1"/>
        </a:p>
      </dgm:t>
    </dgm:pt>
    <dgm:pt modelId="{36F76918-655F-4106-986B-A5DC0145192F}" type="parTrans" cxnId="{F3BF972F-D735-4306-872F-D1A3E9AEA20A}">
      <dgm:prSet/>
      <dgm:spPr/>
      <dgm:t>
        <a:bodyPr/>
        <a:lstStyle/>
        <a:p>
          <a:endParaRPr lang="pt-BR"/>
        </a:p>
      </dgm:t>
    </dgm:pt>
    <dgm:pt modelId="{85069CE1-7C05-4876-A75A-F9E1C40CFB13}" type="sibTrans" cxnId="{F3BF972F-D735-4306-872F-D1A3E9AEA20A}">
      <dgm:prSet/>
      <dgm:spPr/>
      <dgm:t>
        <a:bodyPr/>
        <a:lstStyle/>
        <a:p>
          <a:endParaRPr lang="pt-BR"/>
        </a:p>
      </dgm:t>
    </dgm:pt>
    <dgm:pt modelId="{D71ACBCD-AEAD-4221-8082-2C49E57732D7}">
      <dgm:prSet custT="1"/>
      <dgm:spPr/>
      <dgm:t>
        <a:bodyPr/>
        <a:lstStyle/>
        <a:p>
          <a:r>
            <a:rPr lang="pt-BR" sz="2000"/>
            <a:t>Plataforma de Lançamento: </a:t>
          </a:r>
          <a:r>
            <a:rPr lang="pt-BR" sz="2000" b="1"/>
            <a:t>Site do Programa </a:t>
          </a:r>
          <a:r>
            <a:rPr lang="pt-BR" sz="2000" b="1" err="1"/>
            <a:t>OpenRAN@Brasil</a:t>
          </a:r>
          <a:endParaRPr lang="pt-BR" sz="2000"/>
        </a:p>
      </dgm:t>
    </dgm:pt>
    <dgm:pt modelId="{6CACD7A0-3031-4A25-8DFE-1F3E984335B7}" type="parTrans" cxnId="{B9A5DC54-AF33-490D-B581-BD83EC9E5ACB}">
      <dgm:prSet/>
      <dgm:spPr/>
      <dgm:t>
        <a:bodyPr/>
        <a:lstStyle/>
        <a:p>
          <a:endParaRPr lang="pt-BR"/>
        </a:p>
      </dgm:t>
    </dgm:pt>
    <dgm:pt modelId="{C033AE8D-F787-4A45-8791-2805B0AC5078}" type="sibTrans" cxnId="{B9A5DC54-AF33-490D-B581-BD83EC9E5ACB}">
      <dgm:prSet/>
      <dgm:spPr/>
      <dgm:t>
        <a:bodyPr/>
        <a:lstStyle/>
        <a:p>
          <a:endParaRPr lang="pt-BR"/>
        </a:p>
      </dgm:t>
    </dgm:pt>
    <dgm:pt modelId="{44999AEA-D4FA-4963-BC3D-8CAF4DCBF69D}" type="pres">
      <dgm:prSet presAssocID="{0FE6341D-033C-4830-B1A1-4DA63F99B880}" presName="linear" presStyleCnt="0">
        <dgm:presLayoutVars>
          <dgm:animLvl val="lvl"/>
          <dgm:resizeHandles val="exact"/>
        </dgm:presLayoutVars>
      </dgm:prSet>
      <dgm:spPr/>
    </dgm:pt>
    <dgm:pt modelId="{6DC07F22-93EA-4618-AEF9-E67F51553AE2}" type="pres">
      <dgm:prSet presAssocID="{8CA255EA-98D0-42DA-930A-C7BB6D1FBF43}" presName="parentText" presStyleLbl="node1" presStyleIdx="0" presStyleCnt="2" custScaleY="73964">
        <dgm:presLayoutVars>
          <dgm:chMax val="0"/>
          <dgm:bulletEnabled val="1"/>
        </dgm:presLayoutVars>
      </dgm:prSet>
      <dgm:spPr/>
    </dgm:pt>
    <dgm:pt modelId="{40A8ED91-3CDB-469E-A87C-BD05F320843F}" type="pres">
      <dgm:prSet presAssocID="{8CA255EA-98D0-42DA-930A-C7BB6D1FBF43}" presName="childText" presStyleLbl="revTx" presStyleIdx="0" presStyleCnt="2">
        <dgm:presLayoutVars>
          <dgm:bulletEnabled val="1"/>
        </dgm:presLayoutVars>
      </dgm:prSet>
      <dgm:spPr/>
    </dgm:pt>
    <dgm:pt modelId="{C10D70FB-A859-487B-91B7-1A3B3543884E}" type="pres">
      <dgm:prSet presAssocID="{0E4FE6D3-2BBD-49B0-BA1B-7D9F07DD37F4}" presName="parentText" presStyleLbl="node1" presStyleIdx="1" presStyleCnt="2" custScaleY="47337">
        <dgm:presLayoutVars>
          <dgm:chMax val="0"/>
          <dgm:bulletEnabled val="1"/>
        </dgm:presLayoutVars>
      </dgm:prSet>
      <dgm:spPr/>
    </dgm:pt>
    <dgm:pt modelId="{EA974E12-0032-4906-8876-450E67F6EF4B}" type="pres">
      <dgm:prSet presAssocID="{0E4FE6D3-2BBD-49B0-BA1B-7D9F07DD37F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5C2DE19-A543-4BBE-9A3C-D782B3677C77}" type="presOf" srcId="{D71ACBCD-AEAD-4221-8082-2C49E57732D7}" destId="{EA974E12-0032-4906-8876-450E67F6EF4B}" srcOrd="0" destOrd="1" presId="urn:microsoft.com/office/officeart/2005/8/layout/vList2"/>
    <dgm:cxn modelId="{4B291B1B-0C22-4FCE-A21F-22CF40FC4460}" srcId="{0FE6341D-033C-4830-B1A1-4DA63F99B880}" destId="{0E4FE6D3-2BBD-49B0-BA1B-7D9F07DD37F4}" srcOrd="1" destOrd="0" parTransId="{479AEEBC-BD1F-4CD9-B1D6-4C00E4D9C7C6}" sibTransId="{D750D14B-95D5-4A30-A3ED-D23C7D5E6D96}"/>
    <dgm:cxn modelId="{F3BF972F-D735-4306-872F-D1A3E9AEA20A}" srcId="{8CA255EA-98D0-42DA-930A-C7BB6D1FBF43}" destId="{4702A6FA-04A9-43A7-A8FB-4D002F245D44}" srcOrd="1" destOrd="0" parTransId="{36F76918-655F-4106-986B-A5DC0145192F}" sibTransId="{85069CE1-7C05-4876-A75A-F9E1C40CFB13}"/>
    <dgm:cxn modelId="{06DDCB5D-3344-4710-9671-30FCB96AB127}" type="presOf" srcId="{2C65A51D-5505-4939-85D1-9CC24FAC8E10}" destId="{EA974E12-0032-4906-8876-450E67F6EF4B}" srcOrd="0" destOrd="0" presId="urn:microsoft.com/office/officeart/2005/8/layout/vList2"/>
    <dgm:cxn modelId="{B9A5DC54-AF33-490D-B581-BD83EC9E5ACB}" srcId="{0E4FE6D3-2BBD-49B0-BA1B-7D9F07DD37F4}" destId="{D71ACBCD-AEAD-4221-8082-2C49E57732D7}" srcOrd="1" destOrd="0" parTransId="{6CACD7A0-3031-4A25-8DFE-1F3E984335B7}" sibTransId="{C033AE8D-F787-4A45-8791-2805B0AC5078}"/>
    <dgm:cxn modelId="{95A2367B-8650-4B2C-85BD-B55DA51D38EF}" srcId="{0E4FE6D3-2BBD-49B0-BA1B-7D9F07DD37F4}" destId="{2C65A51D-5505-4939-85D1-9CC24FAC8E10}" srcOrd="0" destOrd="0" parTransId="{98097D1A-70AC-46CA-BB1C-5FAE8F79DAAE}" sibTransId="{9BD8056F-24D5-4B06-89D3-6E68EEE39E58}"/>
    <dgm:cxn modelId="{C19C087F-1C03-4521-A846-11E8017B1A13}" srcId="{8CA255EA-98D0-42DA-930A-C7BB6D1FBF43}" destId="{ADDD0DEC-955C-4CE0-A277-EFCE443B56B9}" srcOrd="0" destOrd="0" parTransId="{A5AE1E36-927D-4E2C-AFD3-1A6E9E531979}" sibTransId="{AF52AA25-AC3A-448E-8BDF-E7CAC6DFBDA9}"/>
    <dgm:cxn modelId="{F736DB82-EF4F-445F-98E1-2EFF7FFEEFE2}" type="presOf" srcId="{0FE6341D-033C-4830-B1A1-4DA63F99B880}" destId="{44999AEA-D4FA-4963-BC3D-8CAF4DCBF69D}" srcOrd="0" destOrd="0" presId="urn:microsoft.com/office/officeart/2005/8/layout/vList2"/>
    <dgm:cxn modelId="{FDCEBEA7-83E3-4603-8AC6-39003971120D}" srcId="{0FE6341D-033C-4830-B1A1-4DA63F99B880}" destId="{8CA255EA-98D0-42DA-930A-C7BB6D1FBF43}" srcOrd="0" destOrd="0" parTransId="{C7A43D94-AAF9-438F-ABD6-D463620D0EB2}" sibTransId="{B70627F8-3C9E-4C0C-802F-E4E9E5BEAAB4}"/>
    <dgm:cxn modelId="{C76890AD-9B54-44FF-8310-C58C754396C4}" type="presOf" srcId="{0E4FE6D3-2BBD-49B0-BA1B-7D9F07DD37F4}" destId="{C10D70FB-A859-487B-91B7-1A3B3543884E}" srcOrd="0" destOrd="0" presId="urn:microsoft.com/office/officeart/2005/8/layout/vList2"/>
    <dgm:cxn modelId="{83CBE2B8-874F-4140-B701-B8F7B4ADA321}" type="presOf" srcId="{4702A6FA-04A9-43A7-A8FB-4D002F245D44}" destId="{40A8ED91-3CDB-469E-A87C-BD05F320843F}" srcOrd="0" destOrd="1" presId="urn:microsoft.com/office/officeart/2005/8/layout/vList2"/>
    <dgm:cxn modelId="{63D1EEBF-E090-4409-9B74-20D461347901}" type="presOf" srcId="{ADDD0DEC-955C-4CE0-A277-EFCE443B56B9}" destId="{40A8ED91-3CDB-469E-A87C-BD05F320843F}" srcOrd="0" destOrd="0" presId="urn:microsoft.com/office/officeart/2005/8/layout/vList2"/>
    <dgm:cxn modelId="{F48E60EB-888C-4057-ABC7-B609C18594DD}" type="presOf" srcId="{8CA255EA-98D0-42DA-930A-C7BB6D1FBF43}" destId="{6DC07F22-93EA-4618-AEF9-E67F51553AE2}" srcOrd="0" destOrd="0" presId="urn:microsoft.com/office/officeart/2005/8/layout/vList2"/>
    <dgm:cxn modelId="{F7BA49A5-DE54-4FF4-861B-C5D1672B0D59}" type="presParOf" srcId="{44999AEA-D4FA-4963-BC3D-8CAF4DCBF69D}" destId="{6DC07F22-93EA-4618-AEF9-E67F51553AE2}" srcOrd="0" destOrd="0" presId="urn:microsoft.com/office/officeart/2005/8/layout/vList2"/>
    <dgm:cxn modelId="{D761BAAE-5012-44DD-B8BE-6F0E2A5399FC}" type="presParOf" srcId="{44999AEA-D4FA-4963-BC3D-8CAF4DCBF69D}" destId="{40A8ED91-3CDB-469E-A87C-BD05F320843F}" srcOrd="1" destOrd="0" presId="urn:microsoft.com/office/officeart/2005/8/layout/vList2"/>
    <dgm:cxn modelId="{F821D2BC-8518-4FB2-A07F-94932AFC8C5B}" type="presParOf" srcId="{44999AEA-D4FA-4963-BC3D-8CAF4DCBF69D}" destId="{C10D70FB-A859-487B-91B7-1A3B3543884E}" srcOrd="2" destOrd="0" presId="urn:microsoft.com/office/officeart/2005/8/layout/vList2"/>
    <dgm:cxn modelId="{A87488BD-FF9F-43CA-8B16-91294277CCFC}" type="presParOf" srcId="{44999AEA-D4FA-4963-BC3D-8CAF4DCBF69D}" destId="{EA974E12-0032-4906-8876-450E67F6EF4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95375D6-4AB1-4A0D-A3B5-3F706AA332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D504071-49E7-43E1-B87E-810B2F5C2DFE}">
      <dgm:prSet custT="1"/>
      <dgm:spPr/>
      <dgm:t>
        <a:bodyPr/>
        <a:lstStyle/>
        <a:p>
          <a:pPr rtl="0"/>
          <a:r>
            <a:rPr lang="pt-BR" sz="2000" b="1" i="0">
              <a:latin typeface="Arial"/>
            </a:rPr>
            <a:t>Região Sudeste</a:t>
          </a:r>
          <a:r>
            <a:rPr lang="pt-BR" sz="2000" b="1" i="0"/>
            <a:t>:</a:t>
          </a:r>
          <a:endParaRPr lang="pt-BR" sz="2000" b="1" i="0">
            <a:latin typeface="Arial"/>
          </a:endParaRPr>
        </a:p>
      </dgm:t>
    </dgm:pt>
    <dgm:pt modelId="{D3D27208-369D-4FD8-AFAF-1D94CF10361A}" type="parTrans" cxnId="{9EBD4061-5374-4D77-A74A-09D4A210E46D}">
      <dgm:prSet/>
      <dgm:spPr/>
      <dgm:t>
        <a:bodyPr/>
        <a:lstStyle/>
        <a:p>
          <a:endParaRPr lang="pt-BR"/>
        </a:p>
      </dgm:t>
    </dgm:pt>
    <dgm:pt modelId="{BB642175-89FD-4F5E-AB0C-DA51C98E4DA0}" type="sibTrans" cxnId="{9EBD4061-5374-4D77-A74A-09D4A210E46D}">
      <dgm:prSet/>
      <dgm:spPr/>
      <dgm:t>
        <a:bodyPr/>
        <a:lstStyle/>
        <a:p>
          <a:endParaRPr lang="pt-BR"/>
        </a:p>
      </dgm:t>
    </dgm:pt>
    <dgm:pt modelId="{B57F43B9-4FEE-4C81-955C-1436275936BF}">
      <dgm:prSet custT="1"/>
      <dgm:spPr/>
      <dgm:t>
        <a:bodyPr/>
        <a:lstStyle/>
        <a:p>
          <a:pPr rtl="0"/>
          <a:r>
            <a:rPr lang="pt-BR" sz="2000" b="0" i="0">
              <a:latin typeface="Arial"/>
            </a:rPr>
            <a:t>Ilha CPQD - Campinas:</a:t>
          </a:r>
          <a:r>
            <a:rPr lang="pt-BR" sz="2000" b="0" i="0"/>
            <a:t> </a:t>
          </a:r>
          <a:r>
            <a:rPr lang="pt-BR" sz="2000" b="1" i="0">
              <a:latin typeface="Arial"/>
            </a:rPr>
            <a:t>Funcional</a:t>
          </a:r>
          <a:endParaRPr lang="pt-BR" sz="2000" b="1"/>
        </a:p>
      </dgm:t>
    </dgm:pt>
    <dgm:pt modelId="{5148D9CA-7ED2-4C11-A3E8-B9502031BF69}" type="parTrans" cxnId="{92FDB086-84E0-45A6-918E-16630B27FA2E}">
      <dgm:prSet/>
      <dgm:spPr/>
      <dgm:t>
        <a:bodyPr/>
        <a:lstStyle/>
        <a:p>
          <a:endParaRPr lang="pt-BR"/>
        </a:p>
      </dgm:t>
    </dgm:pt>
    <dgm:pt modelId="{0E4DBCB3-C186-449C-9BC5-5C64B6651593}" type="sibTrans" cxnId="{92FDB086-84E0-45A6-918E-16630B27FA2E}">
      <dgm:prSet/>
      <dgm:spPr/>
      <dgm:t>
        <a:bodyPr/>
        <a:lstStyle/>
        <a:p>
          <a:endParaRPr lang="pt-BR"/>
        </a:p>
      </dgm:t>
    </dgm:pt>
    <dgm:pt modelId="{89D4ACD7-B14A-43CE-9E4D-4044E49D4D42}">
      <dgm:prSet custT="1"/>
      <dgm:spPr/>
      <dgm:t>
        <a:bodyPr/>
        <a:lstStyle/>
        <a:p>
          <a:pPr rtl="0"/>
          <a:r>
            <a:rPr lang="pt-BR" sz="2000" b="1" i="0"/>
            <a:t>Região Centro-Oeste:</a:t>
          </a:r>
          <a:endParaRPr lang="pt-BR" sz="2000" b="1"/>
        </a:p>
      </dgm:t>
    </dgm:pt>
    <dgm:pt modelId="{C4FE89CD-EA90-4300-94AC-4F93D9A5A084}" type="parTrans" cxnId="{466AF8EF-8AE4-4526-AD57-A19399200B81}">
      <dgm:prSet/>
      <dgm:spPr/>
      <dgm:t>
        <a:bodyPr/>
        <a:lstStyle/>
        <a:p>
          <a:endParaRPr lang="pt-BR"/>
        </a:p>
      </dgm:t>
    </dgm:pt>
    <dgm:pt modelId="{622F4B2C-BDC8-43F4-85AB-8AC23267F485}" type="sibTrans" cxnId="{466AF8EF-8AE4-4526-AD57-A19399200B81}">
      <dgm:prSet/>
      <dgm:spPr/>
      <dgm:t>
        <a:bodyPr/>
        <a:lstStyle/>
        <a:p>
          <a:endParaRPr lang="pt-BR"/>
        </a:p>
      </dgm:t>
    </dgm:pt>
    <dgm:pt modelId="{FFA408CB-1F0A-4D3F-B8BC-6C8C5EA75F76}">
      <dgm:prSet custT="1"/>
      <dgm:spPr/>
      <dgm:t>
        <a:bodyPr/>
        <a:lstStyle/>
        <a:p>
          <a:pPr rtl="0"/>
          <a:r>
            <a:rPr lang="pt-BR" sz="2000" b="0" i="0">
              <a:latin typeface="Arial"/>
            </a:rPr>
            <a:t>Ilha UnB - Brasília</a:t>
          </a:r>
          <a:r>
            <a:rPr lang="pt-BR" sz="2000" b="0" i="0"/>
            <a:t>: </a:t>
          </a:r>
          <a:r>
            <a:rPr lang="pt-BR" sz="2000" b="0" i="0">
              <a:latin typeface="Arial"/>
            </a:rPr>
            <a:t> </a:t>
          </a:r>
          <a:r>
            <a:rPr lang="pt-BR" sz="2000" b="1" i="0">
              <a:latin typeface="Arial"/>
            </a:rPr>
            <a:t>Em implementação</a:t>
          </a:r>
          <a:endParaRPr lang="pt-BR" sz="2000" b="1"/>
        </a:p>
      </dgm:t>
    </dgm:pt>
    <dgm:pt modelId="{0A142C93-D54E-453F-AE49-08F187B14E2F}" type="parTrans" cxnId="{1139B9C7-1552-41B2-AAE5-0DAA173E4690}">
      <dgm:prSet/>
      <dgm:spPr/>
      <dgm:t>
        <a:bodyPr/>
        <a:lstStyle/>
        <a:p>
          <a:endParaRPr lang="pt-BR"/>
        </a:p>
      </dgm:t>
    </dgm:pt>
    <dgm:pt modelId="{8924F811-2084-4AB3-A767-2114D8D80BA3}" type="sibTrans" cxnId="{1139B9C7-1552-41B2-AAE5-0DAA173E4690}">
      <dgm:prSet/>
      <dgm:spPr/>
      <dgm:t>
        <a:bodyPr/>
        <a:lstStyle/>
        <a:p>
          <a:endParaRPr lang="pt-BR"/>
        </a:p>
      </dgm:t>
    </dgm:pt>
    <dgm:pt modelId="{7F4A27C8-AE09-4BDB-9262-EB56E64E5947}">
      <dgm:prSet custT="1"/>
      <dgm:spPr/>
      <dgm:t>
        <a:bodyPr/>
        <a:lstStyle/>
        <a:p>
          <a:pPr rtl="0"/>
          <a:r>
            <a:rPr lang="pt-BR" sz="2000" b="0" i="0">
              <a:latin typeface="Arial"/>
            </a:rPr>
            <a:t>Ilha UFG</a:t>
          </a:r>
          <a:r>
            <a:rPr lang="pt-BR" sz="2000" b="0" i="0"/>
            <a:t> </a:t>
          </a:r>
          <a:r>
            <a:rPr lang="pt-BR" sz="2000" b="0" i="0">
              <a:latin typeface="Arial"/>
            </a:rPr>
            <a:t>- Goiânia: </a:t>
          </a:r>
          <a:r>
            <a:rPr lang="pt-BR" sz="2000" b="1" i="0">
              <a:latin typeface="Arial"/>
            </a:rPr>
            <a:t>Em implementação</a:t>
          </a:r>
          <a:endParaRPr lang="pt-BR" sz="2000" b="1"/>
        </a:p>
      </dgm:t>
    </dgm:pt>
    <dgm:pt modelId="{C533F3E5-9738-4B16-9BDC-91D5F62C0FEA}" type="parTrans" cxnId="{0DF82B65-3AFB-4AB6-927E-D87285252D04}">
      <dgm:prSet/>
      <dgm:spPr/>
      <dgm:t>
        <a:bodyPr/>
        <a:lstStyle/>
        <a:p>
          <a:endParaRPr lang="pt-BR"/>
        </a:p>
      </dgm:t>
    </dgm:pt>
    <dgm:pt modelId="{AC5C0057-6A18-4A82-8D12-6B32B38BB2D9}" type="sibTrans" cxnId="{0DF82B65-3AFB-4AB6-927E-D87285252D04}">
      <dgm:prSet/>
      <dgm:spPr/>
      <dgm:t>
        <a:bodyPr/>
        <a:lstStyle/>
        <a:p>
          <a:endParaRPr lang="pt-BR"/>
        </a:p>
      </dgm:t>
    </dgm:pt>
    <dgm:pt modelId="{41A49406-2E3A-49FE-BCAE-B7DC84BDB5F7}">
      <dgm:prSet/>
      <dgm:spPr/>
      <dgm:t>
        <a:bodyPr/>
        <a:lstStyle/>
        <a:p>
          <a:endParaRPr lang="pt-BR" sz="3000" b="1"/>
        </a:p>
      </dgm:t>
    </dgm:pt>
    <dgm:pt modelId="{4B9C554D-AEC4-40EE-BADC-B61D9EDE1FFB}" type="parTrans" cxnId="{1F41D035-F0EA-4BAF-B24B-7AA6219C1414}">
      <dgm:prSet/>
      <dgm:spPr/>
      <dgm:t>
        <a:bodyPr/>
        <a:lstStyle/>
        <a:p>
          <a:endParaRPr lang="pt-BR"/>
        </a:p>
      </dgm:t>
    </dgm:pt>
    <dgm:pt modelId="{3EDC09DA-98C0-408F-A126-D369983FE4CE}" type="sibTrans" cxnId="{1F41D035-F0EA-4BAF-B24B-7AA6219C1414}">
      <dgm:prSet/>
      <dgm:spPr/>
      <dgm:t>
        <a:bodyPr/>
        <a:lstStyle/>
        <a:p>
          <a:endParaRPr lang="pt-BR"/>
        </a:p>
      </dgm:t>
    </dgm:pt>
    <dgm:pt modelId="{BD2EE4DE-3BBE-4D0E-80C8-48669639C58F}">
      <dgm:prSet/>
      <dgm:spPr/>
      <dgm:t>
        <a:bodyPr/>
        <a:lstStyle/>
        <a:p>
          <a:endParaRPr lang="pt-BR" sz="3300"/>
        </a:p>
      </dgm:t>
    </dgm:pt>
    <dgm:pt modelId="{6A5A42B5-9DA8-45B9-98F3-8F50FFC8B317}" type="parTrans" cxnId="{719948FA-2D2E-4B21-96AC-8F7FFF338852}">
      <dgm:prSet/>
      <dgm:spPr/>
      <dgm:t>
        <a:bodyPr/>
        <a:lstStyle/>
        <a:p>
          <a:endParaRPr lang="pt-BR"/>
        </a:p>
      </dgm:t>
    </dgm:pt>
    <dgm:pt modelId="{B56302CF-DDE1-4240-8DDF-C1A2724D850A}" type="sibTrans" cxnId="{719948FA-2D2E-4B21-96AC-8F7FFF338852}">
      <dgm:prSet/>
      <dgm:spPr/>
      <dgm:t>
        <a:bodyPr/>
        <a:lstStyle/>
        <a:p>
          <a:endParaRPr lang="pt-BR"/>
        </a:p>
      </dgm:t>
    </dgm:pt>
    <dgm:pt modelId="{35BFACAB-10B5-43A8-A8B8-B7DD776760C5}">
      <dgm:prSet phldr="0" custT="1"/>
      <dgm:spPr/>
      <dgm:t>
        <a:bodyPr/>
        <a:lstStyle/>
        <a:p>
          <a:pPr rtl="0"/>
          <a:r>
            <a:rPr lang="pt-BR" sz="2000" b="0" i="0">
              <a:latin typeface="Arial"/>
            </a:rPr>
            <a:t>Ilha RNP</a:t>
          </a:r>
          <a:r>
            <a:rPr lang="pt-BR" sz="2000" b="0" i="0"/>
            <a:t>/</a:t>
          </a:r>
          <a:r>
            <a:rPr lang="pt-BR" sz="2000" b="0" i="0" err="1"/>
            <a:t>PoP</a:t>
          </a:r>
          <a:r>
            <a:rPr lang="pt-BR" sz="2000" b="0" i="0"/>
            <a:t>-RJ – Rio de Janeiro</a:t>
          </a:r>
          <a:r>
            <a:rPr lang="pt-BR" sz="2000" b="0">
              <a:latin typeface="Arial"/>
            </a:rPr>
            <a:t>: </a:t>
          </a:r>
          <a:r>
            <a:rPr lang="pt-BR" sz="2000" b="1">
              <a:latin typeface="Arial"/>
            </a:rPr>
            <a:t>Funcional</a:t>
          </a:r>
          <a:endParaRPr lang="pt-BR" sz="2000" b="1"/>
        </a:p>
      </dgm:t>
    </dgm:pt>
    <dgm:pt modelId="{69FDA7F4-3337-4BF5-AE70-A224D59571BB}" type="parTrans" cxnId="{9F6F2B67-0404-4030-B22C-12EFB04F88DE}">
      <dgm:prSet/>
      <dgm:spPr/>
      <dgm:t>
        <a:bodyPr/>
        <a:lstStyle/>
        <a:p>
          <a:endParaRPr lang="pt-BR"/>
        </a:p>
      </dgm:t>
    </dgm:pt>
    <dgm:pt modelId="{927F72ED-39FD-4BD8-B16A-DD6832BE3B7A}" type="sibTrans" cxnId="{9F6F2B67-0404-4030-B22C-12EFB04F88DE}">
      <dgm:prSet/>
      <dgm:spPr/>
      <dgm:t>
        <a:bodyPr/>
        <a:lstStyle/>
        <a:p>
          <a:endParaRPr lang="pt-BR"/>
        </a:p>
      </dgm:t>
    </dgm:pt>
    <dgm:pt modelId="{21AF1FFA-BEA4-42C0-9CFC-D75BCEA93258}" type="pres">
      <dgm:prSet presAssocID="{B95375D6-4AB1-4A0D-A3B5-3F706AA33207}" presName="linear" presStyleCnt="0">
        <dgm:presLayoutVars>
          <dgm:animLvl val="lvl"/>
          <dgm:resizeHandles val="exact"/>
        </dgm:presLayoutVars>
      </dgm:prSet>
      <dgm:spPr/>
    </dgm:pt>
    <dgm:pt modelId="{9D5B7A04-8BF2-4B48-A01F-44806BBC7C65}" type="pres">
      <dgm:prSet presAssocID="{9D504071-49E7-43E1-B87E-810B2F5C2DFE}" presName="parentText" presStyleLbl="node1" presStyleIdx="0" presStyleCnt="2" custScaleY="48817">
        <dgm:presLayoutVars>
          <dgm:chMax val="0"/>
          <dgm:bulletEnabled val="1"/>
        </dgm:presLayoutVars>
      </dgm:prSet>
      <dgm:spPr/>
    </dgm:pt>
    <dgm:pt modelId="{0FA2F327-9DD2-4AD5-8E0D-0FD213BDA06B}" type="pres">
      <dgm:prSet presAssocID="{9D504071-49E7-43E1-B87E-810B2F5C2DFE}" presName="childText" presStyleLbl="revTx" presStyleIdx="0" presStyleCnt="2">
        <dgm:presLayoutVars>
          <dgm:bulletEnabled val="1"/>
        </dgm:presLayoutVars>
      </dgm:prSet>
      <dgm:spPr/>
    </dgm:pt>
    <dgm:pt modelId="{676E7CDC-5331-4103-A4E5-D92B94AD7F19}" type="pres">
      <dgm:prSet presAssocID="{89D4ACD7-B14A-43CE-9E4D-4044E49D4D42}" presName="parentText" presStyleLbl="node1" presStyleIdx="1" presStyleCnt="2" custScaleY="48817">
        <dgm:presLayoutVars>
          <dgm:chMax val="0"/>
          <dgm:bulletEnabled val="1"/>
        </dgm:presLayoutVars>
      </dgm:prSet>
      <dgm:spPr/>
    </dgm:pt>
    <dgm:pt modelId="{87A70DE9-24FC-4380-875E-5406D033F328}" type="pres">
      <dgm:prSet presAssocID="{89D4ACD7-B14A-43CE-9E4D-4044E49D4D4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D3D831A-E79F-4439-BF51-241501A96D1F}" type="presOf" srcId="{B95375D6-4AB1-4A0D-A3B5-3F706AA33207}" destId="{21AF1FFA-BEA4-42C0-9CFC-D75BCEA93258}" srcOrd="0" destOrd="0" presId="urn:microsoft.com/office/officeart/2005/8/layout/vList2"/>
    <dgm:cxn modelId="{1F41D035-F0EA-4BAF-B24B-7AA6219C1414}" srcId="{9D504071-49E7-43E1-B87E-810B2F5C2DFE}" destId="{41A49406-2E3A-49FE-BCAE-B7DC84BDB5F7}" srcOrd="2" destOrd="0" parTransId="{4B9C554D-AEC4-40EE-BADC-B61D9EDE1FFB}" sibTransId="{3EDC09DA-98C0-408F-A126-D369983FE4CE}"/>
    <dgm:cxn modelId="{9EBD4061-5374-4D77-A74A-09D4A210E46D}" srcId="{B95375D6-4AB1-4A0D-A3B5-3F706AA33207}" destId="{9D504071-49E7-43E1-B87E-810B2F5C2DFE}" srcOrd="0" destOrd="0" parTransId="{D3D27208-369D-4FD8-AFAF-1D94CF10361A}" sibTransId="{BB642175-89FD-4F5E-AB0C-DA51C98E4DA0}"/>
    <dgm:cxn modelId="{317A3B44-18F0-4BC8-B405-F88E1CD65393}" type="presOf" srcId="{B57F43B9-4FEE-4C81-955C-1436275936BF}" destId="{0FA2F327-9DD2-4AD5-8E0D-0FD213BDA06B}" srcOrd="0" destOrd="1" presId="urn:microsoft.com/office/officeart/2005/8/layout/vList2"/>
    <dgm:cxn modelId="{0DF82B65-3AFB-4AB6-927E-D87285252D04}" srcId="{89D4ACD7-B14A-43CE-9E4D-4044E49D4D42}" destId="{7F4A27C8-AE09-4BDB-9262-EB56E64E5947}" srcOrd="1" destOrd="0" parTransId="{C533F3E5-9738-4B16-9BDC-91D5F62C0FEA}" sibTransId="{AC5C0057-6A18-4A82-8D12-6B32B38BB2D9}"/>
    <dgm:cxn modelId="{9F6F2B67-0404-4030-B22C-12EFB04F88DE}" srcId="{9D504071-49E7-43E1-B87E-810B2F5C2DFE}" destId="{35BFACAB-10B5-43A8-A8B8-B7DD776760C5}" srcOrd="0" destOrd="0" parTransId="{69FDA7F4-3337-4BF5-AE70-A224D59571BB}" sibTransId="{927F72ED-39FD-4BD8-B16A-DD6832BE3B7A}"/>
    <dgm:cxn modelId="{EB25BF6D-943E-4D37-AB64-C50BFC56FEFB}" type="presOf" srcId="{41A49406-2E3A-49FE-BCAE-B7DC84BDB5F7}" destId="{0FA2F327-9DD2-4AD5-8E0D-0FD213BDA06B}" srcOrd="0" destOrd="2" presId="urn:microsoft.com/office/officeart/2005/8/layout/vList2"/>
    <dgm:cxn modelId="{A840CC53-E997-40BE-9971-13FE593D2AD9}" type="presOf" srcId="{89D4ACD7-B14A-43CE-9E4D-4044E49D4D42}" destId="{676E7CDC-5331-4103-A4E5-D92B94AD7F19}" srcOrd="0" destOrd="0" presId="urn:microsoft.com/office/officeart/2005/8/layout/vList2"/>
    <dgm:cxn modelId="{EF51A27C-825F-4745-A704-7147E96B29EF}" type="presOf" srcId="{7F4A27C8-AE09-4BDB-9262-EB56E64E5947}" destId="{87A70DE9-24FC-4380-875E-5406D033F328}" srcOrd="0" destOrd="1" presId="urn:microsoft.com/office/officeart/2005/8/layout/vList2"/>
    <dgm:cxn modelId="{40DE7B83-64A5-426B-B57D-4034B1537C78}" type="presOf" srcId="{35BFACAB-10B5-43A8-A8B8-B7DD776760C5}" destId="{0FA2F327-9DD2-4AD5-8E0D-0FD213BDA06B}" srcOrd="0" destOrd="0" presId="urn:microsoft.com/office/officeart/2005/8/layout/vList2"/>
    <dgm:cxn modelId="{92FDB086-84E0-45A6-918E-16630B27FA2E}" srcId="{9D504071-49E7-43E1-B87E-810B2F5C2DFE}" destId="{B57F43B9-4FEE-4C81-955C-1436275936BF}" srcOrd="1" destOrd="0" parTransId="{5148D9CA-7ED2-4C11-A3E8-B9502031BF69}" sibTransId="{0E4DBCB3-C186-449C-9BC5-5C64B6651593}"/>
    <dgm:cxn modelId="{BA9EFB92-9830-4F85-A198-085A649BA6BB}" type="presOf" srcId="{FFA408CB-1F0A-4D3F-B8BC-6C8C5EA75F76}" destId="{87A70DE9-24FC-4380-875E-5406D033F328}" srcOrd="0" destOrd="0" presId="urn:microsoft.com/office/officeart/2005/8/layout/vList2"/>
    <dgm:cxn modelId="{1139B9C7-1552-41B2-AAE5-0DAA173E4690}" srcId="{89D4ACD7-B14A-43CE-9E4D-4044E49D4D42}" destId="{FFA408CB-1F0A-4D3F-B8BC-6C8C5EA75F76}" srcOrd="0" destOrd="0" parTransId="{0A142C93-D54E-453F-AE49-08F187B14E2F}" sibTransId="{8924F811-2084-4AB3-A767-2114D8D80BA3}"/>
    <dgm:cxn modelId="{6E730FCE-CDBC-44C2-8DD1-BBDE99267816}" type="presOf" srcId="{BD2EE4DE-3BBE-4D0E-80C8-48669639C58F}" destId="{87A70DE9-24FC-4380-875E-5406D033F328}" srcOrd="0" destOrd="2" presId="urn:microsoft.com/office/officeart/2005/8/layout/vList2"/>
    <dgm:cxn modelId="{466AF8EF-8AE4-4526-AD57-A19399200B81}" srcId="{B95375D6-4AB1-4A0D-A3B5-3F706AA33207}" destId="{89D4ACD7-B14A-43CE-9E4D-4044E49D4D42}" srcOrd="1" destOrd="0" parTransId="{C4FE89CD-EA90-4300-94AC-4F93D9A5A084}" sibTransId="{622F4B2C-BDC8-43F4-85AB-8AC23267F485}"/>
    <dgm:cxn modelId="{D90972F7-841C-4C30-88F7-DAE204FFB96B}" type="presOf" srcId="{9D504071-49E7-43E1-B87E-810B2F5C2DFE}" destId="{9D5B7A04-8BF2-4B48-A01F-44806BBC7C65}" srcOrd="0" destOrd="0" presId="urn:microsoft.com/office/officeart/2005/8/layout/vList2"/>
    <dgm:cxn modelId="{719948FA-2D2E-4B21-96AC-8F7FFF338852}" srcId="{89D4ACD7-B14A-43CE-9E4D-4044E49D4D42}" destId="{BD2EE4DE-3BBE-4D0E-80C8-48669639C58F}" srcOrd="2" destOrd="0" parTransId="{6A5A42B5-9DA8-45B9-98F3-8F50FFC8B317}" sibTransId="{B56302CF-DDE1-4240-8DDF-C1A2724D850A}"/>
    <dgm:cxn modelId="{22CE5666-9BD2-47C0-99DF-C527FD8BF6E6}" type="presParOf" srcId="{21AF1FFA-BEA4-42C0-9CFC-D75BCEA93258}" destId="{9D5B7A04-8BF2-4B48-A01F-44806BBC7C65}" srcOrd="0" destOrd="0" presId="urn:microsoft.com/office/officeart/2005/8/layout/vList2"/>
    <dgm:cxn modelId="{C83D3D85-7068-48C6-8BEB-3FDABFF1B26F}" type="presParOf" srcId="{21AF1FFA-BEA4-42C0-9CFC-D75BCEA93258}" destId="{0FA2F327-9DD2-4AD5-8E0D-0FD213BDA06B}" srcOrd="1" destOrd="0" presId="urn:microsoft.com/office/officeart/2005/8/layout/vList2"/>
    <dgm:cxn modelId="{CB836A01-A49C-4B86-8E42-67518D8711B8}" type="presParOf" srcId="{21AF1FFA-BEA4-42C0-9CFC-D75BCEA93258}" destId="{676E7CDC-5331-4103-A4E5-D92B94AD7F19}" srcOrd="2" destOrd="0" presId="urn:microsoft.com/office/officeart/2005/8/layout/vList2"/>
    <dgm:cxn modelId="{D5839A75-D7F6-4097-BF69-9D6886DFE46B}" type="presParOf" srcId="{21AF1FFA-BEA4-42C0-9CFC-D75BCEA93258}" destId="{87A70DE9-24FC-4380-875E-5406D033F328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59D3B34-21CB-4311-8AC3-20ACC10D80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E5108AB-3C14-45E5-AFE8-84534EB2535C}">
      <dgm:prSet custT="1"/>
      <dgm:spPr/>
      <dgm:t>
        <a:bodyPr/>
        <a:lstStyle/>
        <a:p>
          <a:r>
            <a:rPr lang="pt-BR" sz="1800" b="1" i="0"/>
            <a:t>O que buscamos nessa etapa?</a:t>
          </a:r>
          <a:endParaRPr lang="pt-BR" sz="1800" b="1"/>
        </a:p>
      </dgm:t>
    </dgm:pt>
    <dgm:pt modelId="{14206A0F-353C-47D5-AD86-79419B927A23}" type="parTrans" cxnId="{6725A642-AB95-409F-9341-C4C40177C718}">
      <dgm:prSet/>
      <dgm:spPr/>
      <dgm:t>
        <a:bodyPr/>
        <a:lstStyle/>
        <a:p>
          <a:endParaRPr lang="pt-BR"/>
        </a:p>
      </dgm:t>
    </dgm:pt>
    <dgm:pt modelId="{1AEE8085-7950-4E4A-8674-7D444609E001}" type="sibTrans" cxnId="{6725A642-AB95-409F-9341-C4C40177C718}">
      <dgm:prSet/>
      <dgm:spPr/>
      <dgm:t>
        <a:bodyPr/>
        <a:lstStyle/>
        <a:p>
          <a:endParaRPr lang="pt-BR"/>
        </a:p>
      </dgm:t>
    </dgm:pt>
    <dgm:pt modelId="{91B1EA51-2A07-4BE7-A3FB-022C6BDEDE6D}">
      <dgm:prSet custT="1"/>
      <dgm:spPr/>
      <dgm:t>
        <a:bodyPr/>
        <a:lstStyle/>
        <a:p>
          <a:pPr algn="just"/>
          <a:r>
            <a:rPr lang="pt-BR" sz="1600" b="0" i="0"/>
            <a:t>As </a:t>
          </a:r>
          <a:r>
            <a:rPr lang="pt-BR" sz="1600" b="1" i="0"/>
            <a:t>aplicações</a:t>
          </a:r>
          <a:r>
            <a:rPr lang="pt-BR" sz="1600" b="0" i="0"/>
            <a:t> que demonstrem </a:t>
          </a:r>
          <a:r>
            <a:rPr lang="pt-BR" sz="1600" b="1" i="0"/>
            <a:t>casos de uso 5G</a:t>
          </a:r>
          <a:r>
            <a:rPr lang="pt-BR" sz="1600" b="0" i="0"/>
            <a:t> nas seguintes </a:t>
          </a:r>
          <a:r>
            <a:rPr lang="pt-BR" sz="1600" b="1" i="0"/>
            <a:t>verticais indicadas</a:t>
          </a:r>
          <a:r>
            <a:rPr lang="pt-BR" sz="1600" b="0" i="0"/>
            <a:t>:</a:t>
          </a:r>
          <a:endParaRPr lang="pt-BR" sz="1600"/>
        </a:p>
      </dgm:t>
    </dgm:pt>
    <dgm:pt modelId="{247B3760-8C5E-4C0C-9607-5EE489B54965}" type="parTrans" cxnId="{120A3E91-E3A7-4C67-A96B-D17A64FB9CB9}">
      <dgm:prSet/>
      <dgm:spPr/>
      <dgm:t>
        <a:bodyPr/>
        <a:lstStyle/>
        <a:p>
          <a:endParaRPr lang="pt-BR"/>
        </a:p>
      </dgm:t>
    </dgm:pt>
    <dgm:pt modelId="{F0DEE8C2-FE4A-444E-884D-87A1C35B45CC}" type="sibTrans" cxnId="{120A3E91-E3A7-4C67-A96B-D17A64FB9CB9}">
      <dgm:prSet/>
      <dgm:spPr/>
      <dgm:t>
        <a:bodyPr/>
        <a:lstStyle/>
        <a:p>
          <a:endParaRPr lang="pt-BR"/>
        </a:p>
      </dgm:t>
    </dgm:pt>
    <dgm:pt modelId="{913A393C-9FBE-4C09-9A54-341A4F963868}">
      <dgm:prSet custT="1"/>
      <dgm:spPr/>
      <dgm:t>
        <a:bodyPr/>
        <a:lstStyle/>
        <a:p>
          <a:pPr algn="just"/>
          <a:r>
            <a:rPr lang="pt-BR" sz="1600" b="0" i="0"/>
            <a:t>Indústria, Saúde, Cidades e Campus Inteligentes, Agricultura, Educação e Jogos Educacionais;</a:t>
          </a:r>
          <a:endParaRPr lang="pt-BR" sz="1600"/>
        </a:p>
      </dgm:t>
    </dgm:pt>
    <dgm:pt modelId="{681615BE-77B4-4904-90D2-763FE8B17E8F}" type="parTrans" cxnId="{A4D727E3-58F5-4D7C-8757-504086DFEBFA}">
      <dgm:prSet/>
      <dgm:spPr/>
      <dgm:t>
        <a:bodyPr/>
        <a:lstStyle/>
        <a:p>
          <a:endParaRPr lang="pt-BR"/>
        </a:p>
      </dgm:t>
    </dgm:pt>
    <dgm:pt modelId="{D6B08FAB-E485-4429-B897-7157EC3D40BD}" type="sibTrans" cxnId="{A4D727E3-58F5-4D7C-8757-504086DFEBFA}">
      <dgm:prSet/>
      <dgm:spPr/>
      <dgm:t>
        <a:bodyPr/>
        <a:lstStyle/>
        <a:p>
          <a:endParaRPr lang="pt-BR"/>
        </a:p>
      </dgm:t>
    </dgm:pt>
    <dgm:pt modelId="{1774108B-2BF7-40DA-806B-6F5AF3678425}">
      <dgm:prSet custT="1"/>
      <dgm:spPr/>
      <dgm:t>
        <a:bodyPr/>
        <a:lstStyle/>
        <a:p>
          <a:pPr algn="just"/>
          <a:endParaRPr lang="pt-BR" sz="1600"/>
        </a:p>
      </dgm:t>
    </dgm:pt>
    <dgm:pt modelId="{D24FC516-482F-4F52-8218-CDF65D09E8C7}" type="parTrans" cxnId="{19EBB0C8-2851-46D9-AAD0-3EFC202F83C2}">
      <dgm:prSet/>
      <dgm:spPr/>
      <dgm:t>
        <a:bodyPr/>
        <a:lstStyle/>
        <a:p>
          <a:endParaRPr lang="pt-BR"/>
        </a:p>
      </dgm:t>
    </dgm:pt>
    <dgm:pt modelId="{74496995-7B38-4498-A7B3-B5053F85F04F}" type="sibTrans" cxnId="{19EBB0C8-2851-46D9-AAD0-3EFC202F83C2}">
      <dgm:prSet/>
      <dgm:spPr/>
      <dgm:t>
        <a:bodyPr/>
        <a:lstStyle/>
        <a:p>
          <a:endParaRPr lang="pt-BR"/>
        </a:p>
      </dgm:t>
    </dgm:pt>
    <dgm:pt modelId="{1FE43314-D7B1-4B5F-A834-25731AB1375A}">
      <dgm:prSet custT="1"/>
      <dgm:spPr/>
      <dgm:t>
        <a:bodyPr/>
        <a:lstStyle/>
        <a:p>
          <a:pPr algn="just"/>
          <a:r>
            <a:rPr lang="pt-BR" sz="1600" b="1" i="0"/>
            <a:t>Os grupos de pesquisa interessados deverão submeter sua proposta em conjunto com uma das candidatas homologadas como hospedeiras;</a:t>
          </a:r>
          <a:endParaRPr lang="pt-BR" sz="1600" b="1"/>
        </a:p>
      </dgm:t>
    </dgm:pt>
    <dgm:pt modelId="{9054AFA6-3132-47D6-9A3D-D4D266AC3D82}" type="parTrans" cxnId="{9923BB0A-34E2-4EDE-AAEC-646D2F095523}">
      <dgm:prSet/>
      <dgm:spPr/>
      <dgm:t>
        <a:bodyPr/>
        <a:lstStyle/>
        <a:p>
          <a:endParaRPr lang="pt-BR"/>
        </a:p>
      </dgm:t>
    </dgm:pt>
    <dgm:pt modelId="{A7DA069C-8DE7-4EA9-876F-8064774E8F6B}" type="sibTrans" cxnId="{9923BB0A-34E2-4EDE-AAEC-646D2F095523}">
      <dgm:prSet/>
      <dgm:spPr/>
      <dgm:t>
        <a:bodyPr/>
        <a:lstStyle/>
        <a:p>
          <a:endParaRPr lang="pt-BR"/>
        </a:p>
      </dgm:t>
    </dgm:pt>
    <dgm:pt modelId="{60ECB094-A86D-4BED-95D9-C1AADB175647}">
      <dgm:prSet custT="1"/>
      <dgm:spPr/>
      <dgm:t>
        <a:bodyPr/>
        <a:lstStyle/>
        <a:p>
          <a:pPr algn="just"/>
          <a:endParaRPr lang="pt-BR" sz="1600"/>
        </a:p>
      </dgm:t>
    </dgm:pt>
    <dgm:pt modelId="{78D53FDA-4FE6-4058-93A8-1AD6CEDBA09A}" type="parTrans" cxnId="{126D0FF9-9357-4B8C-99D8-99F4802FE0A2}">
      <dgm:prSet/>
      <dgm:spPr/>
      <dgm:t>
        <a:bodyPr/>
        <a:lstStyle/>
        <a:p>
          <a:endParaRPr lang="pt-BR"/>
        </a:p>
      </dgm:t>
    </dgm:pt>
    <dgm:pt modelId="{5943845F-6A4C-4349-9F17-43447892A40B}" type="sibTrans" cxnId="{126D0FF9-9357-4B8C-99D8-99F4802FE0A2}">
      <dgm:prSet/>
      <dgm:spPr/>
      <dgm:t>
        <a:bodyPr/>
        <a:lstStyle/>
        <a:p>
          <a:endParaRPr lang="pt-BR"/>
        </a:p>
      </dgm:t>
    </dgm:pt>
    <dgm:pt modelId="{FE78767A-63FB-47AE-B907-A3C8C8F60D1A}">
      <dgm:prSet custT="1"/>
      <dgm:spPr/>
      <dgm:t>
        <a:bodyPr/>
        <a:lstStyle/>
        <a:p>
          <a:pPr algn="just"/>
          <a:r>
            <a:rPr lang="pt-BR" sz="1600" b="1" i="0"/>
            <a:t>Resultado Esperado: </a:t>
          </a:r>
          <a:r>
            <a:rPr lang="pt-BR" sz="1600" b="1" i="0">
              <a:solidFill>
                <a:schemeClr val="accent1"/>
              </a:solidFill>
            </a:rPr>
            <a:t>Hospedeiros e Aplicações Selecionadas.</a:t>
          </a:r>
          <a:endParaRPr lang="pt-BR" sz="1600" b="1">
            <a:solidFill>
              <a:schemeClr val="accent1"/>
            </a:solidFill>
          </a:endParaRPr>
        </a:p>
      </dgm:t>
    </dgm:pt>
    <dgm:pt modelId="{88F2ABBD-88CF-4035-B34F-64E302B77391}" type="parTrans" cxnId="{B23B3093-E473-4A1A-A2F3-F873D065D76C}">
      <dgm:prSet/>
      <dgm:spPr/>
      <dgm:t>
        <a:bodyPr/>
        <a:lstStyle/>
        <a:p>
          <a:endParaRPr lang="pt-BR"/>
        </a:p>
      </dgm:t>
    </dgm:pt>
    <dgm:pt modelId="{6B1A3935-43F5-4E11-AF9C-9150981A97C5}" type="sibTrans" cxnId="{B23B3093-E473-4A1A-A2F3-F873D065D76C}">
      <dgm:prSet/>
      <dgm:spPr/>
      <dgm:t>
        <a:bodyPr/>
        <a:lstStyle/>
        <a:p>
          <a:endParaRPr lang="pt-BR"/>
        </a:p>
      </dgm:t>
    </dgm:pt>
    <dgm:pt modelId="{6448CE4A-1711-46C8-89DD-9F35E9BEDA72}" type="pres">
      <dgm:prSet presAssocID="{E59D3B34-21CB-4311-8AC3-20ACC10D80D8}" presName="linear" presStyleCnt="0">
        <dgm:presLayoutVars>
          <dgm:animLvl val="lvl"/>
          <dgm:resizeHandles val="exact"/>
        </dgm:presLayoutVars>
      </dgm:prSet>
      <dgm:spPr/>
    </dgm:pt>
    <dgm:pt modelId="{C975B5C5-7B86-4B8E-814A-5BDA6DDF7C0B}" type="pres">
      <dgm:prSet presAssocID="{0E5108AB-3C14-45E5-AFE8-84534EB2535C}" presName="parentText" presStyleLbl="node1" presStyleIdx="0" presStyleCnt="1" custScaleY="41420">
        <dgm:presLayoutVars>
          <dgm:chMax val="0"/>
          <dgm:bulletEnabled val="1"/>
        </dgm:presLayoutVars>
      </dgm:prSet>
      <dgm:spPr/>
    </dgm:pt>
    <dgm:pt modelId="{FE4157D9-5AAD-4BDE-9BD7-50CF23153C92}" type="pres">
      <dgm:prSet presAssocID="{0E5108AB-3C14-45E5-AFE8-84534EB2535C}" presName="childText" presStyleLbl="revTx" presStyleIdx="0" presStyleCnt="1" custScaleY="106361">
        <dgm:presLayoutVars>
          <dgm:bulletEnabled val="1"/>
        </dgm:presLayoutVars>
      </dgm:prSet>
      <dgm:spPr/>
    </dgm:pt>
  </dgm:ptLst>
  <dgm:cxnLst>
    <dgm:cxn modelId="{9923BB0A-34E2-4EDE-AAEC-646D2F095523}" srcId="{0E5108AB-3C14-45E5-AFE8-84534EB2535C}" destId="{1FE43314-D7B1-4B5F-A834-25731AB1375A}" srcOrd="1" destOrd="0" parTransId="{9054AFA6-3132-47D6-9A3D-D4D266AC3D82}" sibTransId="{A7DA069C-8DE7-4EA9-876F-8064774E8F6B}"/>
    <dgm:cxn modelId="{F43F5C34-7796-4853-BD6E-BBDBAC6686B8}" type="presOf" srcId="{1774108B-2BF7-40DA-806B-6F5AF3678425}" destId="{FE4157D9-5AAD-4BDE-9BD7-50CF23153C92}" srcOrd="0" destOrd="2" presId="urn:microsoft.com/office/officeart/2005/8/layout/vList2"/>
    <dgm:cxn modelId="{6725A642-AB95-409F-9341-C4C40177C718}" srcId="{E59D3B34-21CB-4311-8AC3-20ACC10D80D8}" destId="{0E5108AB-3C14-45E5-AFE8-84534EB2535C}" srcOrd="0" destOrd="0" parTransId="{14206A0F-353C-47D5-AD86-79419B927A23}" sibTransId="{1AEE8085-7950-4E4A-8674-7D444609E001}"/>
    <dgm:cxn modelId="{92604B65-4BA0-45BE-9803-DD060D870C43}" type="presOf" srcId="{0E5108AB-3C14-45E5-AFE8-84534EB2535C}" destId="{C975B5C5-7B86-4B8E-814A-5BDA6DDF7C0B}" srcOrd="0" destOrd="0" presId="urn:microsoft.com/office/officeart/2005/8/layout/vList2"/>
    <dgm:cxn modelId="{120A3E91-E3A7-4C67-A96B-D17A64FB9CB9}" srcId="{0E5108AB-3C14-45E5-AFE8-84534EB2535C}" destId="{91B1EA51-2A07-4BE7-A3FB-022C6BDEDE6D}" srcOrd="0" destOrd="0" parTransId="{247B3760-8C5E-4C0C-9607-5EE489B54965}" sibTransId="{F0DEE8C2-FE4A-444E-884D-87A1C35B45CC}"/>
    <dgm:cxn modelId="{510CAB91-3C2A-4F03-B2D2-1EF0AF6008BB}" type="presOf" srcId="{FE78767A-63FB-47AE-B907-A3C8C8F60D1A}" destId="{FE4157D9-5AAD-4BDE-9BD7-50CF23153C92}" srcOrd="0" destOrd="5" presId="urn:microsoft.com/office/officeart/2005/8/layout/vList2"/>
    <dgm:cxn modelId="{7620BF92-1C2B-4A8E-BD32-FCFEA8E960B6}" type="presOf" srcId="{E59D3B34-21CB-4311-8AC3-20ACC10D80D8}" destId="{6448CE4A-1711-46C8-89DD-9F35E9BEDA72}" srcOrd="0" destOrd="0" presId="urn:microsoft.com/office/officeart/2005/8/layout/vList2"/>
    <dgm:cxn modelId="{B23B3093-E473-4A1A-A2F3-F873D065D76C}" srcId="{0E5108AB-3C14-45E5-AFE8-84534EB2535C}" destId="{FE78767A-63FB-47AE-B907-A3C8C8F60D1A}" srcOrd="3" destOrd="0" parTransId="{88F2ABBD-88CF-4035-B34F-64E302B77391}" sibTransId="{6B1A3935-43F5-4E11-AF9C-9150981A97C5}"/>
    <dgm:cxn modelId="{502C15A0-8FEE-45A3-9F1E-471838525CDD}" type="presOf" srcId="{913A393C-9FBE-4C09-9A54-341A4F963868}" destId="{FE4157D9-5AAD-4BDE-9BD7-50CF23153C92}" srcOrd="0" destOrd="1" presId="urn:microsoft.com/office/officeart/2005/8/layout/vList2"/>
    <dgm:cxn modelId="{19EBB0C8-2851-46D9-AAD0-3EFC202F83C2}" srcId="{91B1EA51-2A07-4BE7-A3FB-022C6BDEDE6D}" destId="{1774108B-2BF7-40DA-806B-6F5AF3678425}" srcOrd="1" destOrd="0" parTransId="{D24FC516-482F-4F52-8218-CDF65D09E8C7}" sibTransId="{74496995-7B38-4498-A7B3-B5053F85F04F}"/>
    <dgm:cxn modelId="{94C587D3-2BBA-41B1-9F4C-452E8D3A1476}" type="presOf" srcId="{60ECB094-A86D-4BED-95D9-C1AADB175647}" destId="{FE4157D9-5AAD-4BDE-9BD7-50CF23153C92}" srcOrd="0" destOrd="4" presId="urn:microsoft.com/office/officeart/2005/8/layout/vList2"/>
    <dgm:cxn modelId="{78D2A9D6-05AF-4426-A84B-9C3517DB6FEC}" type="presOf" srcId="{91B1EA51-2A07-4BE7-A3FB-022C6BDEDE6D}" destId="{FE4157D9-5AAD-4BDE-9BD7-50CF23153C92}" srcOrd="0" destOrd="0" presId="urn:microsoft.com/office/officeart/2005/8/layout/vList2"/>
    <dgm:cxn modelId="{FC534DDC-44FE-4E36-B65B-53BCC46B7327}" type="presOf" srcId="{1FE43314-D7B1-4B5F-A834-25731AB1375A}" destId="{FE4157D9-5AAD-4BDE-9BD7-50CF23153C92}" srcOrd="0" destOrd="3" presId="urn:microsoft.com/office/officeart/2005/8/layout/vList2"/>
    <dgm:cxn modelId="{A4D727E3-58F5-4D7C-8757-504086DFEBFA}" srcId="{91B1EA51-2A07-4BE7-A3FB-022C6BDEDE6D}" destId="{913A393C-9FBE-4C09-9A54-341A4F963868}" srcOrd="0" destOrd="0" parTransId="{681615BE-77B4-4904-90D2-763FE8B17E8F}" sibTransId="{D6B08FAB-E485-4429-B897-7157EC3D40BD}"/>
    <dgm:cxn modelId="{126D0FF9-9357-4B8C-99D8-99F4802FE0A2}" srcId="{0E5108AB-3C14-45E5-AFE8-84534EB2535C}" destId="{60ECB094-A86D-4BED-95D9-C1AADB175647}" srcOrd="2" destOrd="0" parTransId="{78D53FDA-4FE6-4058-93A8-1AD6CEDBA09A}" sibTransId="{5943845F-6A4C-4349-9F17-43447892A40B}"/>
    <dgm:cxn modelId="{1FD4F912-838E-4E5B-8882-67B7E6D6F595}" type="presParOf" srcId="{6448CE4A-1711-46C8-89DD-9F35E9BEDA72}" destId="{C975B5C5-7B86-4B8E-814A-5BDA6DDF7C0B}" srcOrd="0" destOrd="0" presId="urn:microsoft.com/office/officeart/2005/8/layout/vList2"/>
    <dgm:cxn modelId="{FEFF49D3-E05F-4E23-BE32-5C9D2B6B369C}" type="presParOf" srcId="{6448CE4A-1711-46C8-89DD-9F35E9BEDA72}" destId="{FE4157D9-5AAD-4BDE-9BD7-50CF23153C9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FE6341D-033C-4830-B1A1-4DA63F99B8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CA255EA-98D0-42DA-930A-C7BB6D1FBF43}">
      <dgm:prSet custT="1"/>
      <dgm:spPr/>
      <dgm:t>
        <a:bodyPr/>
        <a:lstStyle/>
        <a:p>
          <a:r>
            <a:rPr lang="pt-BR" sz="2000" b="1" i="0"/>
            <a:t>Etapa 1: RFI - Homologação de Hospedeiros para Expansão do </a:t>
          </a:r>
          <a:r>
            <a:rPr lang="pt-BR" sz="2000" b="1" i="1" err="1"/>
            <a:t>Testbed</a:t>
          </a:r>
          <a:r>
            <a:rPr lang="pt-BR" sz="2000" b="1" i="0"/>
            <a:t> do Programa </a:t>
          </a:r>
          <a:r>
            <a:rPr lang="pt-BR" sz="2000" b="1" i="0" err="1"/>
            <a:t>OpenRAN@Brasil</a:t>
          </a:r>
          <a:endParaRPr lang="pt-BR" sz="2000"/>
        </a:p>
      </dgm:t>
    </dgm:pt>
    <dgm:pt modelId="{C7A43D94-AAF9-438F-ABD6-D463620D0EB2}" type="parTrans" cxnId="{FDCEBEA7-83E3-4603-8AC6-39003971120D}">
      <dgm:prSet/>
      <dgm:spPr/>
      <dgm:t>
        <a:bodyPr/>
        <a:lstStyle/>
        <a:p>
          <a:endParaRPr lang="pt-BR"/>
        </a:p>
      </dgm:t>
    </dgm:pt>
    <dgm:pt modelId="{B70627F8-3C9E-4C0C-802F-E4E9E5BEAAB4}" type="sibTrans" cxnId="{FDCEBEA7-83E3-4603-8AC6-39003971120D}">
      <dgm:prSet/>
      <dgm:spPr/>
      <dgm:t>
        <a:bodyPr/>
        <a:lstStyle/>
        <a:p>
          <a:endParaRPr lang="pt-BR"/>
        </a:p>
      </dgm:t>
    </dgm:pt>
    <dgm:pt modelId="{ADDD0DEC-955C-4CE0-A277-EFCE443B56B9}">
      <dgm:prSet custT="1"/>
      <dgm:spPr/>
      <dgm:t>
        <a:bodyPr/>
        <a:lstStyle/>
        <a:p>
          <a:r>
            <a:rPr lang="pt-BR" sz="2000" b="0" i="0"/>
            <a:t>Previsão de Lançamento: </a:t>
          </a:r>
          <a:r>
            <a:rPr lang="pt-BR" sz="2000" b="1" i="0"/>
            <a:t>Final de Junho</a:t>
          </a:r>
          <a:endParaRPr lang="pt-BR" sz="2000"/>
        </a:p>
      </dgm:t>
    </dgm:pt>
    <dgm:pt modelId="{A5AE1E36-927D-4E2C-AFD3-1A6E9E531979}" type="parTrans" cxnId="{C19C087F-1C03-4521-A846-11E8017B1A13}">
      <dgm:prSet/>
      <dgm:spPr/>
      <dgm:t>
        <a:bodyPr/>
        <a:lstStyle/>
        <a:p>
          <a:endParaRPr lang="pt-BR"/>
        </a:p>
      </dgm:t>
    </dgm:pt>
    <dgm:pt modelId="{AF52AA25-AC3A-448E-8BDF-E7CAC6DFBDA9}" type="sibTrans" cxnId="{C19C087F-1C03-4521-A846-11E8017B1A13}">
      <dgm:prSet/>
      <dgm:spPr/>
      <dgm:t>
        <a:bodyPr/>
        <a:lstStyle/>
        <a:p>
          <a:endParaRPr lang="pt-BR"/>
        </a:p>
      </dgm:t>
    </dgm:pt>
    <dgm:pt modelId="{0E4FE6D3-2BBD-49B0-BA1B-7D9F07DD37F4}">
      <dgm:prSet custT="1"/>
      <dgm:spPr/>
      <dgm:t>
        <a:bodyPr/>
        <a:lstStyle/>
        <a:p>
          <a:r>
            <a:rPr lang="pt-BR" sz="2000" b="1" i="0"/>
            <a:t>Etapa 2: Edital de Seleção de Aplicações e Hospedeiros</a:t>
          </a:r>
          <a:endParaRPr lang="pt-BR" sz="2000"/>
        </a:p>
      </dgm:t>
    </dgm:pt>
    <dgm:pt modelId="{479AEEBC-BD1F-4CD9-B1D6-4C00E4D9C7C6}" type="parTrans" cxnId="{4B291B1B-0C22-4FCE-A21F-22CF40FC4460}">
      <dgm:prSet/>
      <dgm:spPr/>
      <dgm:t>
        <a:bodyPr/>
        <a:lstStyle/>
        <a:p>
          <a:endParaRPr lang="pt-BR"/>
        </a:p>
      </dgm:t>
    </dgm:pt>
    <dgm:pt modelId="{D750D14B-95D5-4A30-A3ED-D23C7D5E6D96}" type="sibTrans" cxnId="{4B291B1B-0C22-4FCE-A21F-22CF40FC4460}">
      <dgm:prSet/>
      <dgm:spPr/>
      <dgm:t>
        <a:bodyPr/>
        <a:lstStyle/>
        <a:p>
          <a:endParaRPr lang="pt-BR"/>
        </a:p>
      </dgm:t>
    </dgm:pt>
    <dgm:pt modelId="{2C65A51D-5505-4939-85D1-9CC24FAC8E10}">
      <dgm:prSet custT="1"/>
      <dgm:spPr/>
      <dgm:t>
        <a:bodyPr/>
        <a:lstStyle/>
        <a:p>
          <a:r>
            <a:rPr lang="pt-BR" sz="2000" b="0" i="0"/>
            <a:t>Previsão de Lançamento: </a:t>
          </a:r>
          <a:r>
            <a:rPr lang="pt-BR" sz="2000" b="1" i="0"/>
            <a:t>Final de Agosto</a:t>
          </a:r>
          <a:endParaRPr lang="pt-BR" sz="2000"/>
        </a:p>
      </dgm:t>
    </dgm:pt>
    <dgm:pt modelId="{98097D1A-70AC-46CA-BB1C-5FAE8F79DAAE}" type="parTrans" cxnId="{95A2367B-8650-4B2C-85BD-B55DA51D38EF}">
      <dgm:prSet/>
      <dgm:spPr/>
      <dgm:t>
        <a:bodyPr/>
        <a:lstStyle/>
        <a:p>
          <a:endParaRPr lang="pt-BR"/>
        </a:p>
      </dgm:t>
    </dgm:pt>
    <dgm:pt modelId="{9BD8056F-24D5-4B06-89D3-6E68EEE39E58}" type="sibTrans" cxnId="{95A2367B-8650-4B2C-85BD-B55DA51D38EF}">
      <dgm:prSet/>
      <dgm:spPr/>
      <dgm:t>
        <a:bodyPr/>
        <a:lstStyle/>
        <a:p>
          <a:endParaRPr lang="pt-BR"/>
        </a:p>
      </dgm:t>
    </dgm:pt>
    <dgm:pt modelId="{4702A6FA-04A9-43A7-A8FB-4D002F245D44}">
      <dgm:prSet custT="1"/>
      <dgm:spPr/>
      <dgm:t>
        <a:bodyPr/>
        <a:lstStyle/>
        <a:p>
          <a:r>
            <a:rPr lang="pt-BR" sz="2000"/>
            <a:t>Plataforma de Lançamento: </a:t>
          </a:r>
          <a:r>
            <a:rPr lang="pt-BR" sz="2000" b="1"/>
            <a:t>Site do Programa </a:t>
          </a:r>
          <a:r>
            <a:rPr lang="pt-BR" sz="2000" b="1" err="1"/>
            <a:t>OpenRAN@Brasil</a:t>
          </a:r>
          <a:endParaRPr lang="pt-BR" sz="2000" b="1"/>
        </a:p>
      </dgm:t>
    </dgm:pt>
    <dgm:pt modelId="{36F76918-655F-4106-986B-A5DC0145192F}" type="parTrans" cxnId="{F3BF972F-D735-4306-872F-D1A3E9AEA20A}">
      <dgm:prSet/>
      <dgm:spPr/>
      <dgm:t>
        <a:bodyPr/>
        <a:lstStyle/>
        <a:p>
          <a:endParaRPr lang="pt-BR"/>
        </a:p>
      </dgm:t>
    </dgm:pt>
    <dgm:pt modelId="{85069CE1-7C05-4876-A75A-F9E1C40CFB13}" type="sibTrans" cxnId="{F3BF972F-D735-4306-872F-D1A3E9AEA20A}">
      <dgm:prSet/>
      <dgm:spPr/>
      <dgm:t>
        <a:bodyPr/>
        <a:lstStyle/>
        <a:p>
          <a:endParaRPr lang="pt-BR"/>
        </a:p>
      </dgm:t>
    </dgm:pt>
    <dgm:pt modelId="{D71ACBCD-AEAD-4221-8082-2C49E57732D7}">
      <dgm:prSet custT="1"/>
      <dgm:spPr/>
      <dgm:t>
        <a:bodyPr/>
        <a:lstStyle/>
        <a:p>
          <a:r>
            <a:rPr lang="pt-BR" sz="2000"/>
            <a:t>Plataforma de Lançamento: </a:t>
          </a:r>
          <a:r>
            <a:rPr lang="pt-BR" sz="2000" b="1"/>
            <a:t>Site do Programa </a:t>
          </a:r>
          <a:r>
            <a:rPr lang="pt-BR" sz="2000" b="1" err="1"/>
            <a:t>OpenRAN@Brasil</a:t>
          </a:r>
          <a:endParaRPr lang="pt-BR" sz="2000"/>
        </a:p>
      </dgm:t>
    </dgm:pt>
    <dgm:pt modelId="{6CACD7A0-3031-4A25-8DFE-1F3E984335B7}" type="parTrans" cxnId="{B9A5DC54-AF33-490D-B581-BD83EC9E5ACB}">
      <dgm:prSet/>
      <dgm:spPr/>
      <dgm:t>
        <a:bodyPr/>
        <a:lstStyle/>
        <a:p>
          <a:endParaRPr lang="pt-BR"/>
        </a:p>
      </dgm:t>
    </dgm:pt>
    <dgm:pt modelId="{C033AE8D-F787-4A45-8791-2805B0AC5078}" type="sibTrans" cxnId="{B9A5DC54-AF33-490D-B581-BD83EC9E5ACB}">
      <dgm:prSet/>
      <dgm:spPr/>
      <dgm:t>
        <a:bodyPr/>
        <a:lstStyle/>
        <a:p>
          <a:endParaRPr lang="pt-BR"/>
        </a:p>
      </dgm:t>
    </dgm:pt>
    <dgm:pt modelId="{44999AEA-D4FA-4963-BC3D-8CAF4DCBF69D}" type="pres">
      <dgm:prSet presAssocID="{0FE6341D-033C-4830-B1A1-4DA63F99B880}" presName="linear" presStyleCnt="0">
        <dgm:presLayoutVars>
          <dgm:animLvl val="lvl"/>
          <dgm:resizeHandles val="exact"/>
        </dgm:presLayoutVars>
      </dgm:prSet>
      <dgm:spPr/>
    </dgm:pt>
    <dgm:pt modelId="{6DC07F22-93EA-4618-AEF9-E67F51553AE2}" type="pres">
      <dgm:prSet presAssocID="{8CA255EA-98D0-42DA-930A-C7BB6D1FBF43}" presName="parentText" presStyleLbl="node1" presStyleIdx="0" presStyleCnt="2" custScaleY="81988">
        <dgm:presLayoutVars>
          <dgm:chMax val="0"/>
          <dgm:bulletEnabled val="1"/>
        </dgm:presLayoutVars>
      </dgm:prSet>
      <dgm:spPr/>
    </dgm:pt>
    <dgm:pt modelId="{40A8ED91-3CDB-469E-A87C-BD05F320843F}" type="pres">
      <dgm:prSet presAssocID="{8CA255EA-98D0-42DA-930A-C7BB6D1FBF43}" presName="childText" presStyleLbl="revTx" presStyleIdx="0" presStyleCnt="2">
        <dgm:presLayoutVars>
          <dgm:bulletEnabled val="1"/>
        </dgm:presLayoutVars>
      </dgm:prSet>
      <dgm:spPr/>
    </dgm:pt>
    <dgm:pt modelId="{C10D70FB-A859-487B-91B7-1A3B3543884E}" type="pres">
      <dgm:prSet presAssocID="{0E4FE6D3-2BBD-49B0-BA1B-7D9F07DD37F4}" presName="parentText" presStyleLbl="node1" presStyleIdx="1" presStyleCnt="2" custScaleY="38761">
        <dgm:presLayoutVars>
          <dgm:chMax val="0"/>
          <dgm:bulletEnabled val="1"/>
        </dgm:presLayoutVars>
      </dgm:prSet>
      <dgm:spPr/>
    </dgm:pt>
    <dgm:pt modelId="{EA974E12-0032-4906-8876-450E67F6EF4B}" type="pres">
      <dgm:prSet presAssocID="{0E4FE6D3-2BBD-49B0-BA1B-7D9F07DD37F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5C2DE19-A543-4BBE-9A3C-D782B3677C77}" type="presOf" srcId="{D71ACBCD-AEAD-4221-8082-2C49E57732D7}" destId="{EA974E12-0032-4906-8876-450E67F6EF4B}" srcOrd="0" destOrd="1" presId="urn:microsoft.com/office/officeart/2005/8/layout/vList2"/>
    <dgm:cxn modelId="{4B291B1B-0C22-4FCE-A21F-22CF40FC4460}" srcId="{0FE6341D-033C-4830-B1A1-4DA63F99B880}" destId="{0E4FE6D3-2BBD-49B0-BA1B-7D9F07DD37F4}" srcOrd="1" destOrd="0" parTransId="{479AEEBC-BD1F-4CD9-B1D6-4C00E4D9C7C6}" sibTransId="{D750D14B-95D5-4A30-A3ED-D23C7D5E6D96}"/>
    <dgm:cxn modelId="{F3BF972F-D735-4306-872F-D1A3E9AEA20A}" srcId="{8CA255EA-98D0-42DA-930A-C7BB6D1FBF43}" destId="{4702A6FA-04A9-43A7-A8FB-4D002F245D44}" srcOrd="1" destOrd="0" parTransId="{36F76918-655F-4106-986B-A5DC0145192F}" sibTransId="{85069CE1-7C05-4876-A75A-F9E1C40CFB13}"/>
    <dgm:cxn modelId="{06DDCB5D-3344-4710-9671-30FCB96AB127}" type="presOf" srcId="{2C65A51D-5505-4939-85D1-9CC24FAC8E10}" destId="{EA974E12-0032-4906-8876-450E67F6EF4B}" srcOrd="0" destOrd="0" presId="urn:microsoft.com/office/officeart/2005/8/layout/vList2"/>
    <dgm:cxn modelId="{B9A5DC54-AF33-490D-B581-BD83EC9E5ACB}" srcId="{0E4FE6D3-2BBD-49B0-BA1B-7D9F07DD37F4}" destId="{D71ACBCD-AEAD-4221-8082-2C49E57732D7}" srcOrd="1" destOrd="0" parTransId="{6CACD7A0-3031-4A25-8DFE-1F3E984335B7}" sibTransId="{C033AE8D-F787-4A45-8791-2805B0AC5078}"/>
    <dgm:cxn modelId="{95A2367B-8650-4B2C-85BD-B55DA51D38EF}" srcId="{0E4FE6D3-2BBD-49B0-BA1B-7D9F07DD37F4}" destId="{2C65A51D-5505-4939-85D1-9CC24FAC8E10}" srcOrd="0" destOrd="0" parTransId="{98097D1A-70AC-46CA-BB1C-5FAE8F79DAAE}" sibTransId="{9BD8056F-24D5-4B06-89D3-6E68EEE39E58}"/>
    <dgm:cxn modelId="{C19C087F-1C03-4521-A846-11E8017B1A13}" srcId="{8CA255EA-98D0-42DA-930A-C7BB6D1FBF43}" destId="{ADDD0DEC-955C-4CE0-A277-EFCE443B56B9}" srcOrd="0" destOrd="0" parTransId="{A5AE1E36-927D-4E2C-AFD3-1A6E9E531979}" sibTransId="{AF52AA25-AC3A-448E-8BDF-E7CAC6DFBDA9}"/>
    <dgm:cxn modelId="{F736DB82-EF4F-445F-98E1-2EFF7FFEEFE2}" type="presOf" srcId="{0FE6341D-033C-4830-B1A1-4DA63F99B880}" destId="{44999AEA-D4FA-4963-BC3D-8CAF4DCBF69D}" srcOrd="0" destOrd="0" presId="urn:microsoft.com/office/officeart/2005/8/layout/vList2"/>
    <dgm:cxn modelId="{FDCEBEA7-83E3-4603-8AC6-39003971120D}" srcId="{0FE6341D-033C-4830-B1A1-4DA63F99B880}" destId="{8CA255EA-98D0-42DA-930A-C7BB6D1FBF43}" srcOrd="0" destOrd="0" parTransId="{C7A43D94-AAF9-438F-ABD6-D463620D0EB2}" sibTransId="{B70627F8-3C9E-4C0C-802F-E4E9E5BEAAB4}"/>
    <dgm:cxn modelId="{C76890AD-9B54-44FF-8310-C58C754396C4}" type="presOf" srcId="{0E4FE6D3-2BBD-49B0-BA1B-7D9F07DD37F4}" destId="{C10D70FB-A859-487B-91B7-1A3B3543884E}" srcOrd="0" destOrd="0" presId="urn:microsoft.com/office/officeart/2005/8/layout/vList2"/>
    <dgm:cxn modelId="{83CBE2B8-874F-4140-B701-B8F7B4ADA321}" type="presOf" srcId="{4702A6FA-04A9-43A7-A8FB-4D002F245D44}" destId="{40A8ED91-3CDB-469E-A87C-BD05F320843F}" srcOrd="0" destOrd="1" presId="urn:microsoft.com/office/officeart/2005/8/layout/vList2"/>
    <dgm:cxn modelId="{63D1EEBF-E090-4409-9B74-20D461347901}" type="presOf" srcId="{ADDD0DEC-955C-4CE0-A277-EFCE443B56B9}" destId="{40A8ED91-3CDB-469E-A87C-BD05F320843F}" srcOrd="0" destOrd="0" presId="urn:microsoft.com/office/officeart/2005/8/layout/vList2"/>
    <dgm:cxn modelId="{F48E60EB-888C-4057-ABC7-B609C18594DD}" type="presOf" srcId="{8CA255EA-98D0-42DA-930A-C7BB6D1FBF43}" destId="{6DC07F22-93EA-4618-AEF9-E67F51553AE2}" srcOrd="0" destOrd="0" presId="urn:microsoft.com/office/officeart/2005/8/layout/vList2"/>
    <dgm:cxn modelId="{F7BA49A5-DE54-4FF4-861B-C5D1672B0D59}" type="presParOf" srcId="{44999AEA-D4FA-4963-BC3D-8CAF4DCBF69D}" destId="{6DC07F22-93EA-4618-AEF9-E67F51553AE2}" srcOrd="0" destOrd="0" presId="urn:microsoft.com/office/officeart/2005/8/layout/vList2"/>
    <dgm:cxn modelId="{D761BAAE-5012-44DD-B8BE-6F0E2A5399FC}" type="presParOf" srcId="{44999AEA-D4FA-4963-BC3D-8CAF4DCBF69D}" destId="{40A8ED91-3CDB-469E-A87C-BD05F320843F}" srcOrd="1" destOrd="0" presId="urn:microsoft.com/office/officeart/2005/8/layout/vList2"/>
    <dgm:cxn modelId="{F821D2BC-8518-4FB2-A07F-94932AFC8C5B}" type="presParOf" srcId="{44999AEA-D4FA-4963-BC3D-8CAF4DCBF69D}" destId="{C10D70FB-A859-487B-91B7-1A3B3543884E}" srcOrd="2" destOrd="0" presId="urn:microsoft.com/office/officeart/2005/8/layout/vList2"/>
    <dgm:cxn modelId="{A87488BD-FF9F-43CA-8B16-91294277CCFC}" type="presParOf" srcId="{44999AEA-D4FA-4963-BC3D-8CAF4DCBF69D}" destId="{EA974E12-0032-4906-8876-450E67F6EF4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F26418-904F-4905-BF73-FF2AA923DA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6966793-7424-4CBF-AD36-93EC86E68CB5}">
      <dgm:prSet custT="1"/>
      <dgm:spPr/>
      <dgm:t>
        <a:bodyPr/>
        <a:lstStyle/>
        <a:p>
          <a:r>
            <a:rPr lang="pt-BR" sz="2000" b="1" i="0"/>
            <a:t>Objetivos</a:t>
          </a:r>
          <a:endParaRPr lang="pt-BR" sz="2000" b="1"/>
        </a:p>
      </dgm:t>
    </dgm:pt>
    <dgm:pt modelId="{32407B9C-3683-4E11-853A-524EA736989C}" type="parTrans" cxnId="{DE5DEDDF-26DE-4563-96FA-7EC2538D2AB9}">
      <dgm:prSet/>
      <dgm:spPr/>
      <dgm:t>
        <a:bodyPr/>
        <a:lstStyle/>
        <a:p>
          <a:endParaRPr lang="pt-BR"/>
        </a:p>
      </dgm:t>
    </dgm:pt>
    <dgm:pt modelId="{0CF73498-C1D5-48B5-882C-0BF759386F5A}" type="sibTrans" cxnId="{DE5DEDDF-26DE-4563-96FA-7EC2538D2AB9}">
      <dgm:prSet/>
      <dgm:spPr/>
      <dgm:t>
        <a:bodyPr/>
        <a:lstStyle/>
        <a:p>
          <a:endParaRPr lang="pt-BR"/>
        </a:p>
      </dgm:t>
    </dgm:pt>
    <dgm:pt modelId="{F6DF4935-99C1-4F0D-8A02-311E2369498E}">
      <dgm:prSet custT="1"/>
      <dgm:spPr/>
      <dgm:t>
        <a:bodyPr/>
        <a:lstStyle/>
        <a:p>
          <a:r>
            <a:rPr lang="pt-BR" sz="1800" b="1" i="0"/>
            <a:t>P&amp;D para construir uma infraestrutura de experimentação aberta e programável (</a:t>
          </a:r>
          <a:r>
            <a:rPr lang="pt-BR" sz="1800" b="1" i="0" err="1"/>
            <a:t>testbed</a:t>
          </a:r>
          <a:r>
            <a:rPr lang="pt-BR" sz="1800" b="1" i="0"/>
            <a:t>).</a:t>
          </a:r>
          <a:endParaRPr lang="pt-BR" sz="1800" b="1"/>
        </a:p>
      </dgm:t>
    </dgm:pt>
    <dgm:pt modelId="{5FBE1A02-E370-468A-B694-8DC86C3B5739}" type="parTrans" cxnId="{ECF76B80-A270-472E-891F-1D7AAC7B7153}">
      <dgm:prSet/>
      <dgm:spPr/>
      <dgm:t>
        <a:bodyPr/>
        <a:lstStyle/>
        <a:p>
          <a:endParaRPr lang="pt-BR"/>
        </a:p>
      </dgm:t>
    </dgm:pt>
    <dgm:pt modelId="{EEBBD3C8-0548-43E1-8BDC-75D0AAA845D8}" type="sibTrans" cxnId="{ECF76B80-A270-472E-891F-1D7AAC7B7153}">
      <dgm:prSet/>
      <dgm:spPr/>
      <dgm:t>
        <a:bodyPr/>
        <a:lstStyle/>
        <a:p>
          <a:endParaRPr lang="pt-BR"/>
        </a:p>
      </dgm:t>
    </dgm:pt>
    <dgm:pt modelId="{A8B309DA-0C71-401F-95AC-A730768E6B89}">
      <dgm:prSet custT="1"/>
      <dgm:spPr/>
      <dgm:t>
        <a:bodyPr/>
        <a:lstStyle/>
        <a:p>
          <a:r>
            <a:rPr lang="pt-BR" sz="1800" b="1" i="0"/>
            <a:t>Fomentar PD&amp;I em Open RAN</a:t>
          </a:r>
          <a:endParaRPr lang="pt-BR" sz="1800" b="1"/>
        </a:p>
      </dgm:t>
    </dgm:pt>
    <dgm:pt modelId="{8CE4DAA1-689F-40D7-A612-F44BE08775EA}" type="parTrans" cxnId="{88C1A1D1-5098-4FC0-B4D4-B1C01DF9FA8E}">
      <dgm:prSet/>
      <dgm:spPr/>
      <dgm:t>
        <a:bodyPr/>
        <a:lstStyle/>
        <a:p>
          <a:endParaRPr lang="pt-BR"/>
        </a:p>
      </dgm:t>
    </dgm:pt>
    <dgm:pt modelId="{6572F265-4786-42F8-83E7-F8FBCC91D4F2}" type="sibTrans" cxnId="{88C1A1D1-5098-4FC0-B4D4-B1C01DF9FA8E}">
      <dgm:prSet/>
      <dgm:spPr/>
      <dgm:t>
        <a:bodyPr/>
        <a:lstStyle/>
        <a:p>
          <a:endParaRPr lang="pt-BR"/>
        </a:p>
      </dgm:t>
    </dgm:pt>
    <dgm:pt modelId="{310470F2-92EF-4212-A5CC-2C9FAC33A8EE}">
      <dgm:prSet custT="1"/>
      <dgm:spPr/>
      <dgm:t>
        <a:bodyPr/>
        <a:lstStyle/>
        <a:p>
          <a:r>
            <a:rPr lang="pt-BR" sz="1800" b="0" i="0"/>
            <a:t>Academia</a:t>
          </a:r>
          <a:endParaRPr lang="pt-BR" sz="1800"/>
        </a:p>
      </dgm:t>
    </dgm:pt>
    <dgm:pt modelId="{0712ECB1-C0CB-4E5E-99DE-10A6CA496D1A}" type="parTrans" cxnId="{7CBF4A33-B451-436D-9CC3-8BF86946DB5D}">
      <dgm:prSet/>
      <dgm:spPr/>
      <dgm:t>
        <a:bodyPr/>
        <a:lstStyle/>
        <a:p>
          <a:endParaRPr lang="pt-BR"/>
        </a:p>
      </dgm:t>
    </dgm:pt>
    <dgm:pt modelId="{7FA87BC9-3AD5-4CA4-A661-F354DB1DA7F6}" type="sibTrans" cxnId="{7CBF4A33-B451-436D-9CC3-8BF86946DB5D}">
      <dgm:prSet/>
      <dgm:spPr/>
      <dgm:t>
        <a:bodyPr/>
        <a:lstStyle/>
        <a:p>
          <a:endParaRPr lang="pt-BR"/>
        </a:p>
      </dgm:t>
    </dgm:pt>
    <dgm:pt modelId="{45D31F08-7B1E-4805-AF85-5705ABA06D83}">
      <dgm:prSet custT="1"/>
      <dgm:spPr/>
      <dgm:t>
        <a:bodyPr/>
        <a:lstStyle/>
        <a:p>
          <a:r>
            <a:rPr lang="pt-BR" sz="1800" b="0" i="0"/>
            <a:t>Startups</a:t>
          </a:r>
          <a:endParaRPr lang="pt-BR" sz="1800"/>
        </a:p>
      </dgm:t>
    </dgm:pt>
    <dgm:pt modelId="{EADD2740-765D-4598-A1B3-181188595B87}" type="parTrans" cxnId="{31A7D654-D3B3-4B50-AA75-2B3399209676}">
      <dgm:prSet/>
      <dgm:spPr/>
      <dgm:t>
        <a:bodyPr/>
        <a:lstStyle/>
        <a:p>
          <a:endParaRPr lang="pt-BR"/>
        </a:p>
      </dgm:t>
    </dgm:pt>
    <dgm:pt modelId="{57C0C71A-FEBB-4936-BFB4-4002DEC93236}" type="sibTrans" cxnId="{31A7D654-D3B3-4B50-AA75-2B3399209676}">
      <dgm:prSet/>
      <dgm:spPr/>
      <dgm:t>
        <a:bodyPr/>
        <a:lstStyle/>
        <a:p>
          <a:endParaRPr lang="pt-BR"/>
        </a:p>
      </dgm:t>
    </dgm:pt>
    <dgm:pt modelId="{1F761DC7-8034-4A5A-88A1-8FE6EF9C4C9E}">
      <dgm:prSet custT="1"/>
      <dgm:spPr/>
      <dgm:t>
        <a:bodyPr/>
        <a:lstStyle/>
        <a:p>
          <a:r>
            <a:rPr lang="pt-BR" sz="1800" b="1" i="0"/>
            <a:t>Qualificar força de trabalho especializada em diferentes tecnologias associadas à Open RAN</a:t>
          </a:r>
          <a:endParaRPr lang="pt-BR" sz="1800" b="1"/>
        </a:p>
      </dgm:t>
    </dgm:pt>
    <dgm:pt modelId="{AA94FB43-8C96-4C0E-B49C-4920D96CF29D}" type="parTrans" cxnId="{D8CC6349-E383-4E0E-8D48-00449B2D5077}">
      <dgm:prSet/>
      <dgm:spPr/>
      <dgm:t>
        <a:bodyPr/>
        <a:lstStyle/>
        <a:p>
          <a:endParaRPr lang="pt-BR"/>
        </a:p>
      </dgm:t>
    </dgm:pt>
    <dgm:pt modelId="{F3D3DF48-D2DF-4B0F-923E-1F3A72B5F754}" type="sibTrans" cxnId="{D8CC6349-E383-4E0E-8D48-00449B2D5077}">
      <dgm:prSet/>
      <dgm:spPr/>
      <dgm:t>
        <a:bodyPr/>
        <a:lstStyle/>
        <a:p>
          <a:endParaRPr lang="pt-BR"/>
        </a:p>
      </dgm:t>
    </dgm:pt>
    <dgm:pt modelId="{95AA78B9-4298-4C41-9CB1-761EE00D2E5D}">
      <dgm:prSet custT="1"/>
      <dgm:spPr/>
      <dgm:t>
        <a:bodyPr/>
        <a:lstStyle/>
        <a:p>
          <a:endParaRPr lang="pt-BR" sz="1800"/>
        </a:p>
      </dgm:t>
    </dgm:pt>
    <dgm:pt modelId="{A39334A7-E36B-4C45-8F5C-736DD48BC9F6}" type="parTrans" cxnId="{6D2B12FE-5357-44B5-87C4-CB5E39FD621A}">
      <dgm:prSet/>
      <dgm:spPr/>
      <dgm:t>
        <a:bodyPr/>
        <a:lstStyle/>
        <a:p>
          <a:endParaRPr lang="pt-BR"/>
        </a:p>
      </dgm:t>
    </dgm:pt>
    <dgm:pt modelId="{F3C312B5-86FD-4409-A65A-75AA5913F214}" type="sibTrans" cxnId="{6D2B12FE-5357-44B5-87C4-CB5E39FD621A}">
      <dgm:prSet/>
      <dgm:spPr/>
      <dgm:t>
        <a:bodyPr/>
        <a:lstStyle/>
        <a:p>
          <a:endParaRPr lang="pt-BR"/>
        </a:p>
      </dgm:t>
    </dgm:pt>
    <dgm:pt modelId="{3BF529A5-03E6-43D4-98B9-60B22A11E8A3}">
      <dgm:prSet custT="1"/>
      <dgm:spPr/>
      <dgm:t>
        <a:bodyPr/>
        <a:lstStyle/>
        <a:p>
          <a:endParaRPr lang="pt-BR" sz="1800"/>
        </a:p>
      </dgm:t>
    </dgm:pt>
    <dgm:pt modelId="{6C0B271E-681C-4365-A67B-E1035D5385EE}" type="parTrans" cxnId="{48DCCE59-514B-41AB-AEC6-A6547475806B}">
      <dgm:prSet/>
      <dgm:spPr/>
      <dgm:t>
        <a:bodyPr/>
        <a:lstStyle/>
        <a:p>
          <a:endParaRPr lang="pt-BR"/>
        </a:p>
      </dgm:t>
    </dgm:pt>
    <dgm:pt modelId="{E71943A7-6D49-4535-8FE8-B5A2F5CD5C13}" type="sibTrans" cxnId="{48DCCE59-514B-41AB-AEC6-A6547475806B}">
      <dgm:prSet/>
      <dgm:spPr/>
      <dgm:t>
        <a:bodyPr/>
        <a:lstStyle/>
        <a:p>
          <a:endParaRPr lang="pt-BR"/>
        </a:p>
      </dgm:t>
    </dgm:pt>
    <dgm:pt modelId="{7A75AC58-30EC-49BA-97B7-9FF901D62841}" type="pres">
      <dgm:prSet presAssocID="{ABF26418-904F-4905-BF73-FF2AA923DA34}" presName="linear" presStyleCnt="0">
        <dgm:presLayoutVars>
          <dgm:animLvl val="lvl"/>
          <dgm:resizeHandles val="exact"/>
        </dgm:presLayoutVars>
      </dgm:prSet>
      <dgm:spPr/>
    </dgm:pt>
    <dgm:pt modelId="{DD61DF95-30D3-4B1A-A5F5-07E5395D4C77}" type="pres">
      <dgm:prSet presAssocID="{56966793-7424-4CBF-AD36-93EC86E68CB5}" presName="parentText" presStyleLbl="node1" presStyleIdx="0" presStyleCnt="1" custScaleY="137755">
        <dgm:presLayoutVars>
          <dgm:chMax val="0"/>
          <dgm:bulletEnabled val="1"/>
        </dgm:presLayoutVars>
      </dgm:prSet>
      <dgm:spPr/>
    </dgm:pt>
    <dgm:pt modelId="{78E08A43-2512-4653-BA7D-A16B18E346B5}" type="pres">
      <dgm:prSet presAssocID="{56966793-7424-4CBF-AD36-93EC86E68CB5}" presName="childText" presStyleLbl="revTx" presStyleIdx="0" presStyleCnt="1" custScaleY="188572">
        <dgm:presLayoutVars>
          <dgm:bulletEnabled val="1"/>
        </dgm:presLayoutVars>
      </dgm:prSet>
      <dgm:spPr/>
    </dgm:pt>
  </dgm:ptLst>
  <dgm:cxnLst>
    <dgm:cxn modelId="{7C574407-59B6-440F-919E-6934BE5236D0}" type="presOf" srcId="{A8B309DA-0C71-401F-95AC-A730768E6B89}" destId="{78E08A43-2512-4653-BA7D-A16B18E346B5}" srcOrd="0" destOrd="2" presId="urn:microsoft.com/office/officeart/2005/8/layout/vList2"/>
    <dgm:cxn modelId="{0CCAC01D-E232-4F7F-9C86-3D1706347767}" type="presOf" srcId="{95AA78B9-4298-4C41-9CB1-761EE00D2E5D}" destId="{78E08A43-2512-4653-BA7D-A16B18E346B5}" srcOrd="0" destOrd="1" presId="urn:microsoft.com/office/officeart/2005/8/layout/vList2"/>
    <dgm:cxn modelId="{11728028-491D-4AA5-8064-DE4BE1ADBB80}" type="presOf" srcId="{45D31F08-7B1E-4805-AF85-5705ABA06D83}" destId="{78E08A43-2512-4653-BA7D-A16B18E346B5}" srcOrd="0" destOrd="4" presId="urn:microsoft.com/office/officeart/2005/8/layout/vList2"/>
    <dgm:cxn modelId="{7CBF4A33-B451-436D-9CC3-8BF86946DB5D}" srcId="{A8B309DA-0C71-401F-95AC-A730768E6B89}" destId="{310470F2-92EF-4212-A5CC-2C9FAC33A8EE}" srcOrd="0" destOrd="0" parTransId="{0712ECB1-C0CB-4E5E-99DE-10A6CA496D1A}" sibTransId="{7FA87BC9-3AD5-4CA4-A661-F354DB1DA7F6}"/>
    <dgm:cxn modelId="{73E34334-977D-4BEF-A9F9-9F647C32D14C}" type="presOf" srcId="{56966793-7424-4CBF-AD36-93EC86E68CB5}" destId="{DD61DF95-30D3-4B1A-A5F5-07E5395D4C77}" srcOrd="0" destOrd="0" presId="urn:microsoft.com/office/officeart/2005/8/layout/vList2"/>
    <dgm:cxn modelId="{D8CC6349-E383-4E0E-8D48-00449B2D5077}" srcId="{56966793-7424-4CBF-AD36-93EC86E68CB5}" destId="{1F761DC7-8034-4A5A-88A1-8FE6EF9C4C9E}" srcOrd="3" destOrd="0" parTransId="{AA94FB43-8C96-4C0E-B49C-4920D96CF29D}" sibTransId="{F3D3DF48-D2DF-4B0F-923E-1F3A72B5F754}"/>
    <dgm:cxn modelId="{6077B34C-E6EA-459C-A883-08F8B1855FF1}" type="presOf" srcId="{F6DF4935-99C1-4F0D-8A02-311E2369498E}" destId="{78E08A43-2512-4653-BA7D-A16B18E346B5}" srcOrd="0" destOrd="0" presId="urn:microsoft.com/office/officeart/2005/8/layout/vList2"/>
    <dgm:cxn modelId="{31A7D654-D3B3-4B50-AA75-2B3399209676}" srcId="{A8B309DA-0C71-401F-95AC-A730768E6B89}" destId="{45D31F08-7B1E-4805-AF85-5705ABA06D83}" srcOrd="1" destOrd="0" parTransId="{EADD2740-765D-4598-A1B3-181188595B87}" sibTransId="{57C0C71A-FEBB-4936-BFB4-4002DEC93236}"/>
    <dgm:cxn modelId="{48DCCE59-514B-41AB-AEC6-A6547475806B}" srcId="{A8B309DA-0C71-401F-95AC-A730768E6B89}" destId="{3BF529A5-03E6-43D4-98B9-60B22A11E8A3}" srcOrd="2" destOrd="0" parTransId="{6C0B271E-681C-4365-A67B-E1035D5385EE}" sibTransId="{E71943A7-6D49-4535-8FE8-B5A2F5CD5C13}"/>
    <dgm:cxn modelId="{ECF76B80-A270-472E-891F-1D7AAC7B7153}" srcId="{56966793-7424-4CBF-AD36-93EC86E68CB5}" destId="{F6DF4935-99C1-4F0D-8A02-311E2369498E}" srcOrd="0" destOrd="0" parTransId="{5FBE1A02-E370-468A-B694-8DC86C3B5739}" sibTransId="{EEBBD3C8-0548-43E1-8BDC-75D0AAA845D8}"/>
    <dgm:cxn modelId="{BE764683-0896-474D-A690-BDF65076BF4B}" type="presOf" srcId="{310470F2-92EF-4212-A5CC-2C9FAC33A8EE}" destId="{78E08A43-2512-4653-BA7D-A16B18E346B5}" srcOrd="0" destOrd="3" presId="urn:microsoft.com/office/officeart/2005/8/layout/vList2"/>
    <dgm:cxn modelId="{CFC2FAB2-EDEF-4EEF-8D4F-F0EA9D429F2B}" type="presOf" srcId="{ABF26418-904F-4905-BF73-FF2AA923DA34}" destId="{7A75AC58-30EC-49BA-97B7-9FF901D62841}" srcOrd="0" destOrd="0" presId="urn:microsoft.com/office/officeart/2005/8/layout/vList2"/>
    <dgm:cxn modelId="{E8EA5FC1-4278-46DF-9DCE-A840AB14C9C4}" type="presOf" srcId="{3BF529A5-03E6-43D4-98B9-60B22A11E8A3}" destId="{78E08A43-2512-4653-BA7D-A16B18E346B5}" srcOrd="0" destOrd="5" presId="urn:microsoft.com/office/officeart/2005/8/layout/vList2"/>
    <dgm:cxn modelId="{88C1A1D1-5098-4FC0-B4D4-B1C01DF9FA8E}" srcId="{56966793-7424-4CBF-AD36-93EC86E68CB5}" destId="{A8B309DA-0C71-401F-95AC-A730768E6B89}" srcOrd="2" destOrd="0" parTransId="{8CE4DAA1-689F-40D7-A612-F44BE08775EA}" sibTransId="{6572F265-4786-42F8-83E7-F8FBCC91D4F2}"/>
    <dgm:cxn modelId="{DE5DEDDF-26DE-4563-96FA-7EC2538D2AB9}" srcId="{ABF26418-904F-4905-BF73-FF2AA923DA34}" destId="{56966793-7424-4CBF-AD36-93EC86E68CB5}" srcOrd="0" destOrd="0" parTransId="{32407B9C-3683-4E11-853A-524EA736989C}" sibTransId="{0CF73498-C1D5-48B5-882C-0BF759386F5A}"/>
    <dgm:cxn modelId="{CACBA6E9-57A9-4DB7-AFD0-F5F0039BEA18}" type="presOf" srcId="{1F761DC7-8034-4A5A-88A1-8FE6EF9C4C9E}" destId="{78E08A43-2512-4653-BA7D-A16B18E346B5}" srcOrd="0" destOrd="6" presId="urn:microsoft.com/office/officeart/2005/8/layout/vList2"/>
    <dgm:cxn modelId="{6D2B12FE-5357-44B5-87C4-CB5E39FD621A}" srcId="{56966793-7424-4CBF-AD36-93EC86E68CB5}" destId="{95AA78B9-4298-4C41-9CB1-761EE00D2E5D}" srcOrd="1" destOrd="0" parTransId="{A39334A7-E36B-4C45-8F5C-736DD48BC9F6}" sibTransId="{F3C312B5-86FD-4409-A65A-75AA5913F214}"/>
    <dgm:cxn modelId="{766B73E2-6E14-4CC5-97B3-273D1CCDD584}" type="presParOf" srcId="{7A75AC58-30EC-49BA-97B7-9FF901D62841}" destId="{DD61DF95-30D3-4B1A-A5F5-07E5395D4C77}" srcOrd="0" destOrd="0" presId="urn:microsoft.com/office/officeart/2005/8/layout/vList2"/>
    <dgm:cxn modelId="{53793554-7D8E-45F9-9363-153F997FD630}" type="presParOf" srcId="{7A75AC58-30EC-49BA-97B7-9FF901D62841}" destId="{78E08A43-2512-4653-BA7D-A16B18E346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F5547C1-9455-4453-924A-3381A945B3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6979801-2ED7-42B2-95BC-DA2AC578FF4E}">
      <dgm:prSet custT="1"/>
      <dgm:spPr/>
      <dgm:t>
        <a:bodyPr/>
        <a:lstStyle/>
        <a:p>
          <a:r>
            <a:rPr lang="pt-BR" sz="2000" b="1" i="0"/>
            <a:t>Hospedeiros:</a:t>
          </a:r>
          <a:endParaRPr lang="pt-BR" sz="2000"/>
        </a:p>
      </dgm:t>
    </dgm:pt>
    <dgm:pt modelId="{8BFFF275-75D2-4C4A-93DF-5AB52EAF3499}" type="parTrans" cxnId="{C16BFFAE-040C-47A5-8F31-43175ED54202}">
      <dgm:prSet/>
      <dgm:spPr/>
      <dgm:t>
        <a:bodyPr/>
        <a:lstStyle/>
        <a:p>
          <a:endParaRPr lang="pt-BR"/>
        </a:p>
      </dgm:t>
    </dgm:pt>
    <dgm:pt modelId="{7770CF6E-6005-4FCF-8E83-96A5CA6B9A38}" type="sibTrans" cxnId="{C16BFFAE-040C-47A5-8F31-43175ED54202}">
      <dgm:prSet/>
      <dgm:spPr/>
      <dgm:t>
        <a:bodyPr/>
        <a:lstStyle/>
        <a:p>
          <a:endParaRPr lang="pt-BR"/>
        </a:p>
      </dgm:t>
    </dgm:pt>
    <dgm:pt modelId="{7553F98C-22CC-4B5D-9B52-6B817B4ECFCB}">
      <dgm:prSet custT="1"/>
      <dgm:spPr/>
      <dgm:t>
        <a:bodyPr/>
        <a:lstStyle/>
        <a:p>
          <a:r>
            <a:rPr lang="pt-BR" sz="1800" b="1" i="0"/>
            <a:t>Recebimento do Conjunto de Equipamentos </a:t>
          </a:r>
          <a:r>
            <a:rPr lang="pt-BR" sz="1800" b="0" i="0"/>
            <a:t>para montar uma ilha do Programa </a:t>
          </a:r>
          <a:r>
            <a:rPr lang="pt-BR" sz="1800" b="0" i="0" err="1"/>
            <a:t>OpenRAN@Brasil</a:t>
          </a:r>
          <a:r>
            <a:rPr lang="pt-BR" sz="1800" b="0" i="0"/>
            <a:t>.</a:t>
          </a:r>
          <a:endParaRPr lang="pt-BR" sz="1800"/>
        </a:p>
      </dgm:t>
    </dgm:pt>
    <dgm:pt modelId="{40DCDDAB-71DD-42B3-BB8F-03C342B196AD}" type="parTrans" cxnId="{111EBDA7-A11C-466B-918B-E668BBC1BC84}">
      <dgm:prSet/>
      <dgm:spPr/>
      <dgm:t>
        <a:bodyPr/>
        <a:lstStyle/>
        <a:p>
          <a:endParaRPr lang="pt-BR"/>
        </a:p>
      </dgm:t>
    </dgm:pt>
    <dgm:pt modelId="{206A3744-70D1-4092-9992-CACDFA37BAC2}" type="sibTrans" cxnId="{111EBDA7-A11C-466B-918B-E668BBC1BC84}">
      <dgm:prSet/>
      <dgm:spPr/>
      <dgm:t>
        <a:bodyPr/>
        <a:lstStyle/>
        <a:p>
          <a:endParaRPr lang="pt-BR"/>
        </a:p>
      </dgm:t>
    </dgm:pt>
    <dgm:pt modelId="{9F6F2CDC-549F-4E17-A499-FC6B426D8600}">
      <dgm:prSet custT="1"/>
      <dgm:spPr/>
      <dgm:t>
        <a:bodyPr/>
        <a:lstStyle/>
        <a:p>
          <a:r>
            <a:rPr lang="pt-BR" sz="1800" b="1" i="0"/>
            <a:t>Adequação da infraestrutura para recebimento dos equipamentos.</a:t>
          </a:r>
          <a:endParaRPr lang="pt-BR" sz="1800" b="1"/>
        </a:p>
      </dgm:t>
    </dgm:pt>
    <dgm:pt modelId="{2ED2206A-62F3-40BF-BECE-15F39EA64605}" type="parTrans" cxnId="{3E87064E-CC82-4736-955A-6F5850611F20}">
      <dgm:prSet/>
      <dgm:spPr/>
      <dgm:t>
        <a:bodyPr/>
        <a:lstStyle/>
        <a:p>
          <a:endParaRPr lang="pt-BR"/>
        </a:p>
      </dgm:t>
    </dgm:pt>
    <dgm:pt modelId="{283556BA-71C4-41A4-8FA4-74AB975864DD}" type="sibTrans" cxnId="{3E87064E-CC82-4736-955A-6F5850611F20}">
      <dgm:prSet/>
      <dgm:spPr/>
      <dgm:t>
        <a:bodyPr/>
        <a:lstStyle/>
        <a:p>
          <a:endParaRPr lang="pt-BR"/>
        </a:p>
      </dgm:t>
    </dgm:pt>
    <dgm:pt modelId="{9325722E-C968-4338-8FBE-A6E1E77383E2}">
      <dgm:prSet custT="1"/>
      <dgm:spPr/>
      <dgm:t>
        <a:bodyPr/>
        <a:lstStyle/>
        <a:p>
          <a:r>
            <a:rPr lang="pt-BR" sz="1800" b="0" i="0"/>
            <a:t>Extensão de fibra para a instituição, ajuste para redundância energética e afins.</a:t>
          </a:r>
          <a:endParaRPr lang="pt-BR" sz="1800"/>
        </a:p>
      </dgm:t>
    </dgm:pt>
    <dgm:pt modelId="{9F8D5912-EE2A-4044-AFB0-2D79D202880F}" type="parTrans" cxnId="{429A54A3-5931-4E40-940F-18739AFEE03E}">
      <dgm:prSet/>
      <dgm:spPr/>
      <dgm:t>
        <a:bodyPr/>
        <a:lstStyle/>
        <a:p>
          <a:endParaRPr lang="pt-BR"/>
        </a:p>
      </dgm:t>
    </dgm:pt>
    <dgm:pt modelId="{FFAE72AD-FD2A-4BF0-B30B-CC1986E3F4B7}" type="sibTrans" cxnId="{429A54A3-5931-4E40-940F-18739AFEE03E}">
      <dgm:prSet/>
      <dgm:spPr/>
      <dgm:t>
        <a:bodyPr/>
        <a:lstStyle/>
        <a:p>
          <a:endParaRPr lang="pt-BR"/>
        </a:p>
      </dgm:t>
    </dgm:pt>
    <dgm:pt modelId="{E1E3666B-FA31-49F9-A544-D2F7E48410A1}">
      <dgm:prSet custT="1"/>
      <dgm:spPr/>
      <dgm:t>
        <a:bodyPr/>
        <a:lstStyle/>
        <a:p>
          <a:r>
            <a:rPr lang="pt-BR" sz="1800" b="1" i="0"/>
            <a:t>Disponibilização de um bolsista para apoio na operação da nova ilha.</a:t>
          </a:r>
          <a:endParaRPr lang="pt-BR" sz="1800" b="1"/>
        </a:p>
      </dgm:t>
    </dgm:pt>
    <dgm:pt modelId="{3A9B72A6-D906-410A-BE5D-681AD7FAAB33}" type="parTrans" cxnId="{C86D7E3C-BD84-4F92-97DB-2C95A3832B48}">
      <dgm:prSet/>
      <dgm:spPr/>
      <dgm:t>
        <a:bodyPr/>
        <a:lstStyle/>
        <a:p>
          <a:endParaRPr lang="pt-BR"/>
        </a:p>
      </dgm:t>
    </dgm:pt>
    <dgm:pt modelId="{488DBC44-0DAC-4CD2-BD16-C7039826B245}" type="sibTrans" cxnId="{C86D7E3C-BD84-4F92-97DB-2C95A3832B48}">
      <dgm:prSet/>
      <dgm:spPr/>
      <dgm:t>
        <a:bodyPr/>
        <a:lstStyle/>
        <a:p>
          <a:endParaRPr lang="pt-BR"/>
        </a:p>
      </dgm:t>
    </dgm:pt>
    <dgm:pt modelId="{59F1AFB2-171A-4519-B5CE-085E2690C924}">
      <dgm:prSet custT="1"/>
      <dgm:spPr/>
      <dgm:t>
        <a:bodyPr/>
        <a:lstStyle/>
        <a:p>
          <a:r>
            <a:rPr lang="pt-BR" sz="2000" b="1" i="0"/>
            <a:t>Aplicações (Grupos de Pesquisa):</a:t>
          </a:r>
          <a:endParaRPr lang="pt-BR" sz="2000"/>
        </a:p>
      </dgm:t>
    </dgm:pt>
    <dgm:pt modelId="{1A87907F-9DE7-422F-AD2C-569A491F72DC}" type="parTrans" cxnId="{2AF559B5-7EA9-4604-8372-C134F7AEE301}">
      <dgm:prSet/>
      <dgm:spPr/>
      <dgm:t>
        <a:bodyPr/>
        <a:lstStyle/>
        <a:p>
          <a:endParaRPr lang="pt-BR"/>
        </a:p>
      </dgm:t>
    </dgm:pt>
    <dgm:pt modelId="{562B2FC9-CA5C-4662-96CB-9A63E849C639}" type="sibTrans" cxnId="{2AF559B5-7EA9-4604-8372-C134F7AEE301}">
      <dgm:prSet/>
      <dgm:spPr/>
      <dgm:t>
        <a:bodyPr/>
        <a:lstStyle/>
        <a:p>
          <a:endParaRPr lang="pt-BR"/>
        </a:p>
      </dgm:t>
    </dgm:pt>
    <dgm:pt modelId="{C35FE78F-EF29-4CA9-A9C2-09717F68FA53}">
      <dgm:prSet custT="1"/>
      <dgm:spPr/>
      <dgm:t>
        <a:bodyPr/>
        <a:lstStyle/>
        <a:p>
          <a:r>
            <a:rPr lang="pt-BR" sz="1800" b="1" i="0"/>
            <a:t>Financiamento da pesquisa até o final de 2027.</a:t>
          </a:r>
          <a:endParaRPr lang="pt-BR" sz="1800" b="1"/>
        </a:p>
      </dgm:t>
    </dgm:pt>
    <dgm:pt modelId="{10C9CAD0-B3B6-43B8-B3D1-4311627022FC}" type="parTrans" cxnId="{104D6A28-B6D4-4CE6-9E85-0C61E5798AC2}">
      <dgm:prSet/>
      <dgm:spPr/>
      <dgm:t>
        <a:bodyPr/>
        <a:lstStyle/>
        <a:p>
          <a:endParaRPr lang="pt-BR"/>
        </a:p>
      </dgm:t>
    </dgm:pt>
    <dgm:pt modelId="{BD34DA24-FE76-4FA2-B6F5-5A7708F1A0BA}" type="sibTrans" cxnId="{104D6A28-B6D4-4CE6-9E85-0C61E5798AC2}">
      <dgm:prSet/>
      <dgm:spPr/>
      <dgm:t>
        <a:bodyPr/>
        <a:lstStyle/>
        <a:p>
          <a:endParaRPr lang="pt-BR"/>
        </a:p>
      </dgm:t>
    </dgm:pt>
    <dgm:pt modelId="{7FA1EA0F-068A-4895-92BD-ED48E2916D31}">
      <dgm:prSet custT="1"/>
      <dgm:spPr/>
      <dgm:t>
        <a:bodyPr/>
        <a:lstStyle/>
        <a:p>
          <a:r>
            <a:rPr lang="pt-BR" sz="1800" b="0" i="0"/>
            <a:t>Valor: ???</a:t>
          </a:r>
          <a:endParaRPr lang="pt-BR" sz="1800"/>
        </a:p>
      </dgm:t>
    </dgm:pt>
    <dgm:pt modelId="{CDC86DBF-242A-4040-8980-D86430E9EEE6}" type="parTrans" cxnId="{6BA9DC92-0D8E-46BB-ADCE-31A4202FFF9E}">
      <dgm:prSet/>
      <dgm:spPr/>
      <dgm:t>
        <a:bodyPr/>
        <a:lstStyle/>
        <a:p>
          <a:endParaRPr lang="pt-BR"/>
        </a:p>
      </dgm:t>
    </dgm:pt>
    <dgm:pt modelId="{B4FA5801-7C3F-4FAC-A99F-F98128F8BED6}" type="sibTrans" cxnId="{6BA9DC92-0D8E-46BB-ADCE-31A4202FFF9E}">
      <dgm:prSet/>
      <dgm:spPr/>
      <dgm:t>
        <a:bodyPr/>
        <a:lstStyle/>
        <a:p>
          <a:endParaRPr lang="pt-BR"/>
        </a:p>
      </dgm:t>
    </dgm:pt>
    <dgm:pt modelId="{4C75E363-AFC1-471F-8C66-2D012171738F}">
      <dgm:prSet custT="1"/>
      <dgm:spPr/>
      <dgm:t>
        <a:bodyPr/>
        <a:lstStyle/>
        <a:p>
          <a:endParaRPr lang="pt-BR" sz="1800"/>
        </a:p>
      </dgm:t>
    </dgm:pt>
    <dgm:pt modelId="{A368A16C-0090-448A-BD47-60F00E95C2D0}" type="parTrans" cxnId="{0EFAEE91-39A1-4687-9EAD-61AC64AA9E2E}">
      <dgm:prSet/>
      <dgm:spPr/>
      <dgm:t>
        <a:bodyPr/>
        <a:lstStyle/>
        <a:p>
          <a:endParaRPr lang="pt-BR"/>
        </a:p>
      </dgm:t>
    </dgm:pt>
    <dgm:pt modelId="{6C0F5261-C823-484C-9C4B-B24A9B7A2734}" type="sibTrans" cxnId="{0EFAEE91-39A1-4687-9EAD-61AC64AA9E2E}">
      <dgm:prSet/>
      <dgm:spPr/>
      <dgm:t>
        <a:bodyPr/>
        <a:lstStyle/>
        <a:p>
          <a:endParaRPr lang="pt-BR"/>
        </a:p>
      </dgm:t>
    </dgm:pt>
    <dgm:pt modelId="{397663A6-7999-45E0-A3D0-22A02FA5A0BF}">
      <dgm:prSet custT="1"/>
      <dgm:spPr/>
      <dgm:t>
        <a:bodyPr/>
        <a:lstStyle/>
        <a:p>
          <a:endParaRPr lang="pt-BR" sz="1800"/>
        </a:p>
      </dgm:t>
    </dgm:pt>
    <dgm:pt modelId="{43390D59-8642-4DEB-B51C-55D869D789EE}" type="parTrans" cxnId="{2DD8CC87-0ADA-4DEC-9272-6B2009B3F5C8}">
      <dgm:prSet/>
      <dgm:spPr/>
      <dgm:t>
        <a:bodyPr/>
        <a:lstStyle/>
        <a:p>
          <a:endParaRPr lang="pt-BR"/>
        </a:p>
      </dgm:t>
    </dgm:pt>
    <dgm:pt modelId="{0F3BBD11-9436-4FC2-A5E5-3E0D95F898DA}" type="sibTrans" cxnId="{2DD8CC87-0ADA-4DEC-9272-6B2009B3F5C8}">
      <dgm:prSet/>
      <dgm:spPr/>
      <dgm:t>
        <a:bodyPr/>
        <a:lstStyle/>
        <a:p>
          <a:endParaRPr lang="pt-BR"/>
        </a:p>
      </dgm:t>
    </dgm:pt>
    <dgm:pt modelId="{A886E23B-52A2-46F2-82C8-38CE1443AD65}">
      <dgm:prSet custT="1"/>
      <dgm:spPr/>
      <dgm:t>
        <a:bodyPr/>
        <a:lstStyle/>
        <a:p>
          <a:endParaRPr lang="pt-BR" sz="1800"/>
        </a:p>
      </dgm:t>
    </dgm:pt>
    <dgm:pt modelId="{501C5592-D6F7-43A3-B959-E0F87E97E131}" type="parTrans" cxnId="{C5892F02-F6AF-400C-A2B3-B15E44762C08}">
      <dgm:prSet/>
      <dgm:spPr/>
      <dgm:t>
        <a:bodyPr/>
        <a:lstStyle/>
        <a:p>
          <a:endParaRPr lang="pt-BR"/>
        </a:p>
      </dgm:t>
    </dgm:pt>
    <dgm:pt modelId="{152D80D7-4DCC-4DAD-8AF3-FDBF36D7CAE0}" type="sibTrans" cxnId="{C5892F02-F6AF-400C-A2B3-B15E44762C08}">
      <dgm:prSet/>
      <dgm:spPr/>
      <dgm:t>
        <a:bodyPr/>
        <a:lstStyle/>
        <a:p>
          <a:endParaRPr lang="pt-BR"/>
        </a:p>
      </dgm:t>
    </dgm:pt>
    <dgm:pt modelId="{74112ACC-51D0-478B-99BC-8764C1DD72D6}">
      <dgm:prSet custT="1"/>
      <dgm:spPr/>
      <dgm:t>
        <a:bodyPr/>
        <a:lstStyle/>
        <a:p>
          <a:endParaRPr lang="pt-BR" sz="1800"/>
        </a:p>
      </dgm:t>
    </dgm:pt>
    <dgm:pt modelId="{E3D687BC-7DE0-4BAC-9610-DC192654C533}" type="parTrans" cxnId="{26C3F6D1-9FE3-41A7-BCCB-B86CD68875F6}">
      <dgm:prSet/>
      <dgm:spPr/>
      <dgm:t>
        <a:bodyPr/>
        <a:lstStyle/>
        <a:p>
          <a:endParaRPr lang="pt-BR"/>
        </a:p>
      </dgm:t>
    </dgm:pt>
    <dgm:pt modelId="{1229A905-56C4-4459-B676-52037E5A5264}" type="sibTrans" cxnId="{26C3F6D1-9FE3-41A7-BCCB-B86CD68875F6}">
      <dgm:prSet/>
      <dgm:spPr/>
      <dgm:t>
        <a:bodyPr/>
        <a:lstStyle/>
        <a:p>
          <a:endParaRPr lang="pt-BR"/>
        </a:p>
      </dgm:t>
    </dgm:pt>
    <dgm:pt modelId="{45673240-034D-40C7-9F9E-9632DC344D00}" type="pres">
      <dgm:prSet presAssocID="{2F5547C1-9455-4453-924A-3381A945B31B}" presName="linear" presStyleCnt="0">
        <dgm:presLayoutVars>
          <dgm:animLvl val="lvl"/>
          <dgm:resizeHandles val="exact"/>
        </dgm:presLayoutVars>
      </dgm:prSet>
      <dgm:spPr/>
    </dgm:pt>
    <dgm:pt modelId="{F4AA8B1C-E31C-49C4-AE4B-064A2306EC67}" type="pres">
      <dgm:prSet presAssocID="{16979801-2ED7-42B2-95BC-DA2AC578FF4E}" presName="parentText" presStyleLbl="node1" presStyleIdx="0" presStyleCnt="2" custScaleY="49680">
        <dgm:presLayoutVars>
          <dgm:chMax val="0"/>
          <dgm:bulletEnabled val="1"/>
        </dgm:presLayoutVars>
      </dgm:prSet>
      <dgm:spPr/>
    </dgm:pt>
    <dgm:pt modelId="{D67CF787-6F55-4CF7-A5DC-18B4B6F470E5}" type="pres">
      <dgm:prSet presAssocID="{16979801-2ED7-42B2-95BC-DA2AC578FF4E}" presName="childText" presStyleLbl="revTx" presStyleIdx="0" presStyleCnt="2">
        <dgm:presLayoutVars>
          <dgm:bulletEnabled val="1"/>
        </dgm:presLayoutVars>
      </dgm:prSet>
      <dgm:spPr/>
    </dgm:pt>
    <dgm:pt modelId="{53F93417-84DE-41A6-AF4E-DC75A2B42158}" type="pres">
      <dgm:prSet presAssocID="{59F1AFB2-171A-4519-B5CE-085E2690C924}" presName="parentText" presStyleLbl="node1" presStyleIdx="1" presStyleCnt="2" custScaleY="45806">
        <dgm:presLayoutVars>
          <dgm:chMax val="0"/>
          <dgm:bulletEnabled val="1"/>
        </dgm:presLayoutVars>
      </dgm:prSet>
      <dgm:spPr/>
    </dgm:pt>
    <dgm:pt modelId="{B274B6FB-8B68-48A2-B25B-54DE4A353E8D}" type="pres">
      <dgm:prSet presAssocID="{59F1AFB2-171A-4519-B5CE-085E2690C92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5892F02-F6AF-400C-A2B3-B15E44762C08}" srcId="{16979801-2ED7-42B2-95BC-DA2AC578FF4E}" destId="{A886E23B-52A2-46F2-82C8-38CE1443AD65}" srcOrd="3" destOrd="0" parTransId="{501C5592-D6F7-43A3-B959-E0F87E97E131}" sibTransId="{152D80D7-4DCC-4DAD-8AF3-FDBF36D7CAE0}"/>
    <dgm:cxn modelId="{1EAC3A03-D6AC-41FE-B548-7D8603C95BD8}" type="presOf" srcId="{E1E3666B-FA31-49F9-A544-D2F7E48410A1}" destId="{D67CF787-6F55-4CF7-A5DC-18B4B6F470E5}" srcOrd="0" destOrd="5" presId="urn:microsoft.com/office/officeart/2005/8/layout/vList2"/>
    <dgm:cxn modelId="{F4710E06-3135-4863-961D-A2BB1C16F0EE}" type="presOf" srcId="{7553F98C-22CC-4B5D-9B52-6B817B4ECFCB}" destId="{D67CF787-6F55-4CF7-A5DC-18B4B6F470E5}" srcOrd="0" destOrd="0" presId="urn:microsoft.com/office/officeart/2005/8/layout/vList2"/>
    <dgm:cxn modelId="{C3D62C16-A62B-4089-A082-3110314809F1}" type="presOf" srcId="{7FA1EA0F-068A-4895-92BD-ED48E2916D31}" destId="{B274B6FB-8B68-48A2-B25B-54DE4A353E8D}" srcOrd="0" destOrd="2" presId="urn:microsoft.com/office/officeart/2005/8/layout/vList2"/>
    <dgm:cxn modelId="{735FF024-9879-4B78-925E-2684EC7E4608}" type="presOf" srcId="{9F6F2CDC-549F-4E17-A499-FC6B426D8600}" destId="{D67CF787-6F55-4CF7-A5DC-18B4B6F470E5}" srcOrd="0" destOrd="2" presId="urn:microsoft.com/office/officeart/2005/8/layout/vList2"/>
    <dgm:cxn modelId="{104D6A28-B6D4-4CE6-9E85-0C61E5798AC2}" srcId="{59F1AFB2-171A-4519-B5CE-085E2690C924}" destId="{C35FE78F-EF29-4CA9-A9C2-09717F68FA53}" srcOrd="0" destOrd="0" parTransId="{10C9CAD0-B3B6-43B8-B3D1-4311627022FC}" sibTransId="{BD34DA24-FE76-4FA2-B6F5-5A7708F1A0BA}"/>
    <dgm:cxn modelId="{C86D7E3C-BD84-4F92-97DB-2C95A3832B48}" srcId="{16979801-2ED7-42B2-95BC-DA2AC578FF4E}" destId="{E1E3666B-FA31-49F9-A544-D2F7E48410A1}" srcOrd="4" destOrd="0" parTransId="{3A9B72A6-D906-410A-BE5D-681AD7FAAB33}" sibTransId="{488DBC44-0DAC-4CD2-BD16-C7039826B245}"/>
    <dgm:cxn modelId="{6A43495E-B821-492F-A025-40BFB1E9D38E}" type="presOf" srcId="{74112ACC-51D0-478B-99BC-8764C1DD72D6}" destId="{D67CF787-6F55-4CF7-A5DC-18B4B6F470E5}" srcOrd="0" destOrd="6" presId="urn:microsoft.com/office/officeart/2005/8/layout/vList2"/>
    <dgm:cxn modelId="{C8B2FE64-4103-43B0-BF26-F006F337B763}" type="presOf" srcId="{16979801-2ED7-42B2-95BC-DA2AC578FF4E}" destId="{F4AA8B1C-E31C-49C4-AE4B-064A2306EC67}" srcOrd="0" destOrd="0" presId="urn:microsoft.com/office/officeart/2005/8/layout/vList2"/>
    <dgm:cxn modelId="{3E87064E-CC82-4736-955A-6F5850611F20}" srcId="{16979801-2ED7-42B2-95BC-DA2AC578FF4E}" destId="{9F6F2CDC-549F-4E17-A499-FC6B426D8600}" srcOrd="2" destOrd="0" parTransId="{2ED2206A-62F3-40BF-BECE-15F39EA64605}" sibTransId="{283556BA-71C4-41A4-8FA4-74AB975864DD}"/>
    <dgm:cxn modelId="{6E23FB70-63F1-4D0E-8DD6-BBE3900B6155}" type="presOf" srcId="{59F1AFB2-171A-4519-B5CE-085E2690C924}" destId="{53F93417-84DE-41A6-AF4E-DC75A2B42158}" srcOrd="0" destOrd="0" presId="urn:microsoft.com/office/officeart/2005/8/layout/vList2"/>
    <dgm:cxn modelId="{CFF22055-F312-4184-87FC-82D48B04846D}" type="presOf" srcId="{9325722E-C968-4338-8FBE-A6E1E77383E2}" destId="{D67CF787-6F55-4CF7-A5DC-18B4B6F470E5}" srcOrd="0" destOrd="3" presId="urn:microsoft.com/office/officeart/2005/8/layout/vList2"/>
    <dgm:cxn modelId="{4E85127D-3BE1-4644-8DB0-6E061B9C6337}" type="presOf" srcId="{2F5547C1-9455-4453-924A-3381A945B31B}" destId="{45673240-034D-40C7-9F9E-9632DC344D00}" srcOrd="0" destOrd="0" presId="urn:microsoft.com/office/officeart/2005/8/layout/vList2"/>
    <dgm:cxn modelId="{2DD8CC87-0ADA-4DEC-9272-6B2009B3F5C8}" srcId="{16979801-2ED7-42B2-95BC-DA2AC578FF4E}" destId="{397663A6-7999-45E0-A3D0-22A02FA5A0BF}" srcOrd="1" destOrd="0" parTransId="{43390D59-8642-4DEB-B51C-55D869D789EE}" sibTransId="{0F3BBD11-9436-4FC2-A5E5-3E0D95F898DA}"/>
    <dgm:cxn modelId="{0EFAEE91-39A1-4687-9EAD-61AC64AA9E2E}" srcId="{59F1AFB2-171A-4519-B5CE-085E2690C924}" destId="{4C75E363-AFC1-471F-8C66-2D012171738F}" srcOrd="1" destOrd="0" parTransId="{A368A16C-0090-448A-BD47-60F00E95C2D0}" sibTransId="{6C0F5261-C823-484C-9C4B-B24A9B7A2734}"/>
    <dgm:cxn modelId="{6BA9DC92-0D8E-46BB-ADCE-31A4202FFF9E}" srcId="{59F1AFB2-171A-4519-B5CE-085E2690C924}" destId="{7FA1EA0F-068A-4895-92BD-ED48E2916D31}" srcOrd="2" destOrd="0" parTransId="{CDC86DBF-242A-4040-8980-D86430E9EEE6}" sibTransId="{B4FA5801-7C3F-4FAC-A99F-F98128F8BED6}"/>
    <dgm:cxn modelId="{429A54A3-5931-4E40-940F-18739AFEE03E}" srcId="{9F6F2CDC-549F-4E17-A499-FC6B426D8600}" destId="{9325722E-C968-4338-8FBE-A6E1E77383E2}" srcOrd="0" destOrd="0" parTransId="{9F8D5912-EE2A-4044-AFB0-2D79D202880F}" sibTransId="{FFAE72AD-FD2A-4BF0-B30B-CC1986E3F4B7}"/>
    <dgm:cxn modelId="{111EBDA7-A11C-466B-918B-E668BBC1BC84}" srcId="{16979801-2ED7-42B2-95BC-DA2AC578FF4E}" destId="{7553F98C-22CC-4B5D-9B52-6B817B4ECFCB}" srcOrd="0" destOrd="0" parTransId="{40DCDDAB-71DD-42B3-BB8F-03C342B196AD}" sibTransId="{206A3744-70D1-4092-9992-CACDFA37BAC2}"/>
    <dgm:cxn modelId="{DB9E9BA9-7488-41B5-A35F-04EDA2C6CA98}" type="presOf" srcId="{A886E23B-52A2-46F2-82C8-38CE1443AD65}" destId="{D67CF787-6F55-4CF7-A5DC-18B4B6F470E5}" srcOrd="0" destOrd="4" presId="urn:microsoft.com/office/officeart/2005/8/layout/vList2"/>
    <dgm:cxn modelId="{C16BFFAE-040C-47A5-8F31-43175ED54202}" srcId="{2F5547C1-9455-4453-924A-3381A945B31B}" destId="{16979801-2ED7-42B2-95BC-DA2AC578FF4E}" srcOrd="0" destOrd="0" parTransId="{8BFFF275-75D2-4C4A-93DF-5AB52EAF3499}" sibTransId="{7770CF6E-6005-4FCF-8E83-96A5CA6B9A38}"/>
    <dgm:cxn modelId="{2AF559B5-7EA9-4604-8372-C134F7AEE301}" srcId="{2F5547C1-9455-4453-924A-3381A945B31B}" destId="{59F1AFB2-171A-4519-B5CE-085E2690C924}" srcOrd="1" destOrd="0" parTransId="{1A87907F-9DE7-422F-AD2C-569A491F72DC}" sibTransId="{562B2FC9-CA5C-4662-96CB-9A63E849C639}"/>
    <dgm:cxn modelId="{247E4CC4-BE5C-45D9-B0D5-61F7EDC31F84}" type="presOf" srcId="{C35FE78F-EF29-4CA9-A9C2-09717F68FA53}" destId="{B274B6FB-8B68-48A2-B25B-54DE4A353E8D}" srcOrd="0" destOrd="0" presId="urn:microsoft.com/office/officeart/2005/8/layout/vList2"/>
    <dgm:cxn modelId="{26C3F6D1-9FE3-41A7-BCCB-B86CD68875F6}" srcId="{16979801-2ED7-42B2-95BC-DA2AC578FF4E}" destId="{74112ACC-51D0-478B-99BC-8764C1DD72D6}" srcOrd="5" destOrd="0" parTransId="{E3D687BC-7DE0-4BAC-9610-DC192654C533}" sibTransId="{1229A905-56C4-4459-B676-52037E5A5264}"/>
    <dgm:cxn modelId="{B75D32D7-5DBD-47EB-90F9-E3CC4AE79F09}" type="presOf" srcId="{4C75E363-AFC1-471F-8C66-2D012171738F}" destId="{B274B6FB-8B68-48A2-B25B-54DE4A353E8D}" srcOrd="0" destOrd="1" presId="urn:microsoft.com/office/officeart/2005/8/layout/vList2"/>
    <dgm:cxn modelId="{EB3E45E3-50B4-47EB-9863-5D0BAC2526F8}" type="presOf" srcId="{397663A6-7999-45E0-A3D0-22A02FA5A0BF}" destId="{D67CF787-6F55-4CF7-A5DC-18B4B6F470E5}" srcOrd="0" destOrd="1" presId="urn:microsoft.com/office/officeart/2005/8/layout/vList2"/>
    <dgm:cxn modelId="{9EAE5BE8-7AEF-4AEC-A2F9-D4B466603354}" type="presParOf" srcId="{45673240-034D-40C7-9F9E-9632DC344D00}" destId="{F4AA8B1C-E31C-49C4-AE4B-064A2306EC67}" srcOrd="0" destOrd="0" presId="urn:microsoft.com/office/officeart/2005/8/layout/vList2"/>
    <dgm:cxn modelId="{2F651EF6-007C-41D6-8F52-39C81A9D32D7}" type="presParOf" srcId="{45673240-034D-40C7-9F9E-9632DC344D00}" destId="{D67CF787-6F55-4CF7-A5DC-18B4B6F470E5}" srcOrd="1" destOrd="0" presId="urn:microsoft.com/office/officeart/2005/8/layout/vList2"/>
    <dgm:cxn modelId="{A9023A0D-21BE-45B6-9B2D-52C1C3BB4D55}" type="presParOf" srcId="{45673240-034D-40C7-9F9E-9632DC344D00}" destId="{53F93417-84DE-41A6-AF4E-DC75A2B42158}" srcOrd="2" destOrd="0" presId="urn:microsoft.com/office/officeart/2005/8/layout/vList2"/>
    <dgm:cxn modelId="{DBD9DAFB-D702-4F29-B64B-BCF703DC016F}" type="presParOf" srcId="{45673240-034D-40C7-9F9E-9632DC344D00}" destId="{B274B6FB-8B68-48A2-B25B-54DE4A353E8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97B60F-206C-4B98-B0F3-A8F49C15E2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736EC0C-886E-437E-B3DB-842BDD026EF9}">
      <dgm:prSet custT="1"/>
      <dgm:spPr/>
      <dgm:t>
        <a:bodyPr/>
        <a:lstStyle/>
        <a:p>
          <a:r>
            <a:rPr lang="pt-BR" sz="2000" b="1" i="0"/>
            <a:t>Resultados</a:t>
          </a:r>
          <a:endParaRPr lang="pt-BR" sz="2400" b="1" i="1"/>
        </a:p>
      </dgm:t>
    </dgm:pt>
    <dgm:pt modelId="{3A3E86B6-146C-44A5-9722-7973D85F5DF2}" type="parTrans" cxnId="{7FC55606-2E15-4413-9DF5-E2D77292ECDE}">
      <dgm:prSet/>
      <dgm:spPr/>
      <dgm:t>
        <a:bodyPr/>
        <a:lstStyle/>
        <a:p>
          <a:endParaRPr lang="pt-BR"/>
        </a:p>
      </dgm:t>
    </dgm:pt>
    <dgm:pt modelId="{F7123BBF-8034-4567-A774-B51C8E00D369}" type="sibTrans" cxnId="{7FC55606-2E15-4413-9DF5-E2D77292ECDE}">
      <dgm:prSet/>
      <dgm:spPr/>
      <dgm:t>
        <a:bodyPr/>
        <a:lstStyle/>
        <a:p>
          <a:endParaRPr lang="pt-BR"/>
        </a:p>
      </dgm:t>
    </dgm:pt>
    <dgm:pt modelId="{00511FFE-5E1B-4F90-941A-E811A719A01B}">
      <dgm:prSet custT="1"/>
      <dgm:spPr/>
      <dgm:t>
        <a:bodyPr/>
        <a:lstStyle/>
        <a:p>
          <a:r>
            <a:rPr lang="pt-BR" sz="2000" b="1" i="0"/>
            <a:t>Dois sites operacionais</a:t>
          </a:r>
          <a:endParaRPr lang="pt-BR" sz="2000" b="1"/>
        </a:p>
      </dgm:t>
    </dgm:pt>
    <dgm:pt modelId="{767CA2D0-74A1-43F0-B041-55E4D014605F}" type="parTrans" cxnId="{39FF9EDE-8BC4-4142-8B3F-FB2C8FE87A33}">
      <dgm:prSet/>
      <dgm:spPr/>
      <dgm:t>
        <a:bodyPr/>
        <a:lstStyle/>
        <a:p>
          <a:endParaRPr lang="pt-BR"/>
        </a:p>
      </dgm:t>
    </dgm:pt>
    <dgm:pt modelId="{1D1623F3-F7BD-4928-B837-D0699BB3DECF}" type="sibTrans" cxnId="{39FF9EDE-8BC4-4142-8B3F-FB2C8FE87A33}">
      <dgm:prSet/>
      <dgm:spPr/>
      <dgm:t>
        <a:bodyPr/>
        <a:lstStyle/>
        <a:p>
          <a:endParaRPr lang="pt-BR"/>
        </a:p>
      </dgm:t>
    </dgm:pt>
    <dgm:pt modelId="{889F035D-77BD-4F9E-9C60-EACD93E4159B}">
      <dgm:prSet custT="1"/>
      <dgm:spPr/>
      <dgm:t>
        <a:bodyPr/>
        <a:lstStyle/>
        <a:p>
          <a:r>
            <a:rPr lang="pt-BR" sz="2000" b="1" i="0">
              <a:solidFill>
                <a:schemeClr val="accent2"/>
              </a:solidFill>
            </a:rPr>
            <a:t>CPQD</a:t>
          </a:r>
          <a:r>
            <a:rPr lang="pt-BR" sz="2000" b="1" i="0">
              <a:solidFill>
                <a:schemeClr val="accent1"/>
              </a:solidFill>
            </a:rPr>
            <a:t> - Campinas, SP</a:t>
          </a:r>
          <a:endParaRPr lang="pt-BR" sz="2000" b="1">
            <a:solidFill>
              <a:schemeClr val="accent1"/>
            </a:solidFill>
          </a:endParaRPr>
        </a:p>
      </dgm:t>
    </dgm:pt>
    <dgm:pt modelId="{6B39D9A4-E29E-4824-895D-C499C2A129E5}" type="parTrans" cxnId="{5531D2E3-27E3-42C3-9D00-71D80E3F9230}">
      <dgm:prSet/>
      <dgm:spPr/>
      <dgm:t>
        <a:bodyPr/>
        <a:lstStyle/>
        <a:p>
          <a:endParaRPr lang="pt-BR"/>
        </a:p>
      </dgm:t>
    </dgm:pt>
    <dgm:pt modelId="{218C03E1-DC2A-4C37-9C0D-0F3D6FFAF20A}" type="sibTrans" cxnId="{5531D2E3-27E3-42C3-9D00-71D80E3F9230}">
      <dgm:prSet/>
      <dgm:spPr/>
      <dgm:t>
        <a:bodyPr/>
        <a:lstStyle/>
        <a:p>
          <a:endParaRPr lang="pt-BR"/>
        </a:p>
      </dgm:t>
    </dgm:pt>
    <dgm:pt modelId="{2FB7B9BE-FE0B-4585-BC37-2E747FE18ED8}">
      <dgm:prSet custT="1"/>
      <dgm:spPr/>
      <dgm:t>
        <a:bodyPr/>
        <a:lstStyle/>
        <a:p>
          <a:r>
            <a:rPr lang="pt-BR" sz="2000" b="1" i="0">
              <a:solidFill>
                <a:schemeClr val="accent2"/>
              </a:solidFill>
            </a:rPr>
            <a:t>RNP</a:t>
          </a:r>
          <a:r>
            <a:rPr lang="pt-BR" sz="2000" b="1" i="0">
              <a:solidFill>
                <a:schemeClr val="accent1"/>
              </a:solidFill>
            </a:rPr>
            <a:t> - Rio de Janeiro, RJ</a:t>
          </a:r>
          <a:endParaRPr lang="pt-BR" sz="2000" b="1">
            <a:solidFill>
              <a:schemeClr val="accent1"/>
            </a:solidFill>
          </a:endParaRPr>
        </a:p>
      </dgm:t>
    </dgm:pt>
    <dgm:pt modelId="{DA0445D6-9545-44F7-BBBB-B115BF1C47A1}" type="parTrans" cxnId="{FE90F5F3-6663-40A1-AA9D-92E75C2AF612}">
      <dgm:prSet/>
      <dgm:spPr/>
      <dgm:t>
        <a:bodyPr/>
        <a:lstStyle/>
        <a:p>
          <a:endParaRPr lang="pt-BR"/>
        </a:p>
      </dgm:t>
    </dgm:pt>
    <dgm:pt modelId="{BC5EC1B6-07E3-4226-9C89-0E13D1AD92E2}" type="sibTrans" cxnId="{FE90F5F3-6663-40A1-AA9D-92E75C2AF612}">
      <dgm:prSet/>
      <dgm:spPr/>
      <dgm:t>
        <a:bodyPr/>
        <a:lstStyle/>
        <a:p>
          <a:endParaRPr lang="pt-BR"/>
        </a:p>
      </dgm:t>
    </dgm:pt>
    <dgm:pt modelId="{9AEB5EC3-AFB8-4369-8E1D-BE6D2EB3A137}">
      <dgm:prSet custT="1"/>
      <dgm:spPr/>
      <dgm:t>
        <a:bodyPr/>
        <a:lstStyle/>
        <a:p>
          <a:r>
            <a:rPr lang="pt-BR" sz="2000" b="1" i="0"/>
            <a:t>Ambos na região sudeste</a:t>
          </a:r>
          <a:endParaRPr lang="pt-BR" sz="2000" b="1"/>
        </a:p>
      </dgm:t>
    </dgm:pt>
    <dgm:pt modelId="{15DB9ACC-BDB7-479A-A977-644DACDBDB7F}" type="parTrans" cxnId="{32836F27-F6CA-48A8-AF22-C58D72A1D247}">
      <dgm:prSet/>
      <dgm:spPr/>
      <dgm:t>
        <a:bodyPr/>
        <a:lstStyle/>
        <a:p>
          <a:endParaRPr lang="pt-BR"/>
        </a:p>
      </dgm:t>
    </dgm:pt>
    <dgm:pt modelId="{93947870-A1BA-4C2A-A6B1-20E5F878DD60}" type="sibTrans" cxnId="{32836F27-F6CA-48A8-AF22-C58D72A1D247}">
      <dgm:prSet/>
      <dgm:spPr/>
      <dgm:t>
        <a:bodyPr/>
        <a:lstStyle/>
        <a:p>
          <a:endParaRPr lang="pt-BR"/>
        </a:p>
      </dgm:t>
    </dgm:pt>
    <dgm:pt modelId="{15D6D210-7667-499B-A16F-44B293B38A1E}">
      <dgm:prSet custT="1"/>
      <dgm:spPr/>
      <dgm:t>
        <a:bodyPr/>
        <a:lstStyle/>
        <a:p>
          <a:r>
            <a:rPr lang="pt-BR" sz="2000" b="0" i="0"/>
            <a:t>Distância geográfica: 397 km</a:t>
          </a:r>
          <a:endParaRPr lang="pt-BR" sz="2000"/>
        </a:p>
      </dgm:t>
    </dgm:pt>
    <dgm:pt modelId="{9E81CCB7-A30F-48E6-B349-02703CD41513}" type="parTrans" cxnId="{D2CF8ADD-A79B-4863-AF2F-7FD946837DB4}">
      <dgm:prSet/>
      <dgm:spPr/>
      <dgm:t>
        <a:bodyPr/>
        <a:lstStyle/>
        <a:p>
          <a:endParaRPr lang="pt-BR"/>
        </a:p>
      </dgm:t>
    </dgm:pt>
    <dgm:pt modelId="{D0B4F375-925D-49DA-ACFA-66091F297733}" type="sibTrans" cxnId="{D2CF8ADD-A79B-4863-AF2F-7FD946837DB4}">
      <dgm:prSet/>
      <dgm:spPr/>
      <dgm:t>
        <a:bodyPr/>
        <a:lstStyle/>
        <a:p>
          <a:endParaRPr lang="pt-BR"/>
        </a:p>
      </dgm:t>
    </dgm:pt>
    <dgm:pt modelId="{91B59668-398D-460B-9734-2E16ACF6F9BA}">
      <dgm:prSet custT="1"/>
      <dgm:spPr/>
      <dgm:t>
        <a:bodyPr/>
        <a:lstStyle/>
        <a:p>
          <a:r>
            <a:rPr lang="pt-BR" sz="2000" b="0" i="0"/>
            <a:t>Distância rodoviária: 493.1 km</a:t>
          </a:r>
          <a:endParaRPr lang="pt-BR" sz="2000"/>
        </a:p>
      </dgm:t>
    </dgm:pt>
    <dgm:pt modelId="{8EB4FC80-CB50-42F9-AA96-B42C0926A434}" type="parTrans" cxnId="{1AE7F924-070B-46D3-98D4-902D83A8AA82}">
      <dgm:prSet/>
      <dgm:spPr/>
      <dgm:t>
        <a:bodyPr/>
        <a:lstStyle/>
        <a:p>
          <a:endParaRPr lang="pt-BR"/>
        </a:p>
      </dgm:t>
    </dgm:pt>
    <dgm:pt modelId="{1F9BB817-C738-4702-941F-A2F81BDE40BB}" type="sibTrans" cxnId="{1AE7F924-070B-46D3-98D4-902D83A8AA82}">
      <dgm:prSet/>
      <dgm:spPr/>
      <dgm:t>
        <a:bodyPr/>
        <a:lstStyle/>
        <a:p>
          <a:endParaRPr lang="pt-BR"/>
        </a:p>
      </dgm:t>
    </dgm:pt>
    <dgm:pt modelId="{36033D7A-D664-401B-81B9-FA7E653E4D6F}">
      <dgm:prSet custT="1"/>
      <dgm:spPr/>
      <dgm:t>
        <a:bodyPr/>
        <a:lstStyle/>
        <a:p>
          <a:r>
            <a:rPr lang="pt-BR" sz="2000" b="1" i="0"/>
            <a:t>Conectados por link de 10 </a:t>
          </a:r>
          <a:r>
            <a:rPr lang="pt-BR" sz="2000" b="1" i="0" err="1"/>
            <a:t>Gbps</a:t>
          </a:r>
          <a:endParaRPr lang="pt-BR" sz="2000" b="1"/>
        </a:p>
      </dgm:t>
    </dgm:pt>
    <dgm:pt modelId="{D4E24DEB-0C17-4DDA-B8F4-3DC1840A996C}" type="parTrans" cxnId="{23183EFD-6524-47D8-BC07-3AF69E3C96A7}">
      <dgm:prSet/>
      <dgm:spPr/>
      <dgm:t>
        <a:bodyPr/>
        <a:lstStyle/>
        <a:p>
          <a:endParaRPr lang="pt-BR"/>
        </a:p>
      </dgm:t>
    </dgm:pt>
    <dgm:pt modelId="{A319730A-7924-47D0-B742-8B2A8CB32C96}" type="sibTrans" cxnId="{23183EFD-6524-47D8-BC07-3AF69E3C96A7}">
      <dgm:prSet/>
      <dgm:spPr/>
      <dgm:t>
        <a:bodyPr/>
        <a:lstStyle/>
        <a:p>
          <a:endParaRPr lang="pt-BR"/>
        </a:p>
      </dgm:t>
    </dgm:pt>
    <dgm:pt modelId="{5A17F759-D10D-402F-9EDE-C8D4E9B04EA9}">
      <dgm:prSet custT="1"/>
      <dgm:spPr/>
      <dgm:t>
        <a:bodyPr/>
        <a:lstStyle/>
        <a:p>
          <a:endParaRPr lang="pt-BR" sz="2000" b="1">
            <a:solidFill>
              <a:schemeClr val="accent1"/>
            </a:solidFill>
          </a:endParaRPr>
        </a:p>
      </dgm:t>
    </dgm:pt>
    <dgm:pt modelId="{B9BAE475-B49C-4F7A-8D8F-F70A0C064CB8}" type="parTrans" cxnId="{A1408F3A-B9DC-47F0-BA70-A9F07500AD17}">
      <dgm:prSet/>
      <dgm:spPr/>
      <dgm:t>
        <a:bodyPr/>
        <a:lstStyle/>
        <a:p>
          <a:endParaRPr lang="pt-BR"/>
        </a:p>
      </dgm:t>
    </dgm:pt>
    <dgm:pt modelId="{50D2E8A9-9A4C-4067-BE8C-11E4337886C8}" type="sibTrans" cxnId="{A1408F3A-B9DC-47F0-BA70-A9F07500AD17}">
      <dgm:prSet/>
      <dgm:spPr/>
      <dgm:t>
        <a:bodyPr/>
        <a:lstStyle/>
        <a:p>
          <a:endParaRPr lang="pt-BR"/>
        </a:p>
      </dgm:t>
    </dgm:pt>
    <dgm:pt modelId="{6C39DB90-BF8A-405B-8923-1FE5ECA6D0BB}">
      <dgm:prSet custT="1"/>
      <dgm:spPr/>
      <dgm:t>
        <a:bodyPr/>
        <a:lstStyle/>
        <a:p>
          <a:endParaRPr lang="pt-BR" sz="2000"/>
        </a:p>
      </dgm:t>
    </dgm:pt>
    <dgm:pt modelId="{D889BCE6-325E-4446-ABD4-E83A659448B1}" type="parTrans" cxnId="{E8864D45-F904-49A1-BA50-05D7FCF554A6}">
      <dgm:prSet/>
      <dgm:spPr/>
      <dgm:t>
        <a:bodyPr/>
        <a:lstStyle/>
        <a:p>
          <a:endParaRPr lang="pt-BR"/>
        </a:p>
      </dgm:t>
    </dgm:pt>
    <dgm:pt modelId="{78098D43-2302-4731-BD26-2B4CE9739AA2}" type="sibTrans" cxnId="{E8864D45-F904-49A1-BA50-05D7FCF554A6}">
      <dgm:prSet/>
      <dgm:spPr/>
      <dgm:t>
        <a:bodyPr/>
        <a:lstStyle/>
        <a:p>
          <a:endParaRPr lang="pt-BR"/>
        </a:p>
      </dgm:t>
    </dgm:pt>
    <dgm:pt modelId="{0298A3ED-B075-4F44-8504-F775B4C3F420}" type="pres">
      <dgm:prSet presAssocID="{5C97B60F-206C-4B98-B0F3-A8F49C15E209}" presName="linear" presStyleCnt="0">
        <dgm:presLayoutVars>
          <dgm:animLvl val="lvl"/>
          <dgm:resizeHandles val="exact"/>
        </dgm:presLayoutVars>
      </dgm:prSet>
      <dgm:spPr/>
    </dgm:pt>
    <dgm:pt modelId="{E7E88651-AC9C-4E30-9942-CE78E1282526}" type="pres">
      <dgm:prSet presAssocID="{7736EC0C-886E-437E-B3DB-842BDD026EF9}" presName="parentText" presStyleLbl="node1" presStyleIdx="0" presStyleCnt="1" custScaleY="48817">
        <dgm:presLayoutVars>
          <dgm:chMax val="0"/>
          <dgm:bulletEnabled val="1"/>
        </dgm:presLayoutVars>
      </dgm:prSet>
      <dgm:spPr/>
    </dgm:pt>
    <dgm:pt modelId="{5F61D15D-4C89-4E26-9B10-CE52DB2D573D}" type="pres">
      <dgm:prSet presAssocID="{7736EC0C-886E-437E-B3DB-842BDD026EF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FC55606-2E15-4413-9DF5-E2D77292ECDE}" srcId="{5C97B60F-206C-4B98-B0F3-A8F49C15E209}" destId="{7736EC0C-886E-437E-B3DB-842BDD026EF9}" srcOrd="0" destOrd="0" parTransId="{3A3E86B6-146C-44A5-9722-7973D85F5DF2}" sibTransId="{F7123BBF-8034-4567-A774-B51C8E00D369}"/>
    <dgm:cxn modelId="{5D3CFF17-1483-48F7-B209-C47246FCD256}" type="presOf" srcId="{9AEB5EC3-AFB8-4369-8E1D-BE6D2EB3A137}" destId="{5F61D15D-4C89-4E26-9B10-CE52DB2D573D}" srcOrd="0" destOrd="4" presId="urn:microsoft.com/office/officeart/2005/8/layout/vList2"/>
    <dgm:cxn modelId="{6F9B581B-B740-4CC5-9DD1-E162D673B7F8}" type="presOf" srcId="{2FB7B9BE-FE0B-4585-BC37-2E747FE18ED8}" destId="{5F61D15D-4C89-4E26-9B10-CE52DB2D573D}" srcOrd="0" destOrd="2" presId="urn:microsoft.com/office/officeart/2005/8/layout/vList2"/>
    <dgm:cxn modelId="{26CBC81C-F8C5-4C0B-A3BB-B6819E9B9A49}" type="presOf" srcId="{91B59668-398D-460B-9734-2E16ACF6F9BA}" destId="{5F61D15D-4C89-4E26-9B10-CE52DB2D573D}" srcOrd="0" destOrd="6" presId="urn:microsoft.com/office/officeart/2005/8/layout/vList2"/>
    <dgm:cxn modelId="{5D212420-EA6F-4D6C-A9A6-B335F1DC43A2}" type="presOf" srcId="{7736EC0C-886E-437E-B3DB-842BDD026EF9}" destId="{E7E88651-AC9C-4E30-9942-CE78E1282526}" srcOrd="0" destOrd="0" presId="urn:microsoft.com/office/officeart/2005/8/layout/vList2"/>
    <dgm:cxn modelId="{1AE7F924-070B-46D3-98D4-902D83A8AA82}" srcId="{9AEB5EC3-AFB8-4369-8E1D-BE6D2EB3A137}" destId="{91B59668-398D-460B-9734-2E16ACF6F9BA}" srcOrd="1" destOrd="0" parTransId="{8EB4FC80-CB50-42F9-AA96-B42C0926A434}" sibTransId="{1F9BB817-C738-4702-941F-A2F81BDE40BB}"/>
    <dgm:cxn modelId="{3D93DD25-6F6E-482A-BCE1-F59880040387}" type="presOf" srcId="{889F035D-77BD-4F9E-9C60-EACD93E4159B}" destId="{5F61D15D-4C89-4E26-9B10-CE52DB2D573D}" srcOrd="0" destOrd="1" presId="urn:microsoft.com/office/officeart/2005/8/layout/vList2"/>
    <dgm:cxn modelId="{08393426-1B41-40E4-9677-E5DFDD61FAFF}" type="presOf" srcId="{36033D7A-D664-401B-81B9-FA7E653E4D6F}" destId="{5F61D15D-4C89-4E26-9B10-CE52DB2D573D}" srcOrd="0" destOrd="8" presId="urn:microsoft.com/office/officeart/2005/8/layout/vList2"/>
    <dgm:cxn modelId="{32836F27-F6CA-48A8-AF22-C58D72A1D247}" srcId="{7736EC0C-886E-437E-B3DB-842BDD026EF9}" destId="{9AEB5EC3-AFB8-4369-8E1D-BE6D2EB3A137}" srcOrd="1" destOrd="0" parTransId="{15DB9ACC-BDB7-479A-A977-644DACDBDB7F}" sibTransId="{93947870-A1BA-4C2A-A6B1-20E5F878DD60}"/>
    <dgm:cxn modelId="{A5283A2C-C353-4D5B-8D20-42B26DACC3BF}" type="presOf" srcId="{5A17F759-D10D-402F-9EDE-C8D4E9B04EA9}" destId="{5F61D15D-4C89-4E26-9B10-CE52DB2D573D}" srcOrd="0" destOrd="3" presId="urn:microsoft.com/office/officeart/2005/8/layout/vList2"/>
    <dgm:cxn modelId="{A1408F3A-B9DC-47F0-BA70-A9F07500AD17}" srcId="{00511FFE-5E1B-4F90-941A-E811A719A01B}" destId="{5A17F759-D10D-402F-9EDE-C8D4E9B04EA9}" srcOrd="2" destOrd="0" parTransId="{B9BAE475-B49C-4F7A-8D8F-F70A0C064CB8}" sibTransId="{50D2E8A9-9A4C-4067-BE8C-11E4337886C8}"/>
    <dgm:cxn modelId="{00B64643-46E6-4CC7-B906-1DAE748F246E}" type="presOf" srcId="{00511FFE-5E1B-4F90-941A-E811A719A01B}" destId="{5F61D15D-4C89-4E26-9B10-CE52DB2D573D}" srcOrd="0" destOrd="0" presId="urn:microsoft.com/office/officeart/2005/8/layout/vList2"/>
    <dgm:cxn modelId="{E8864D45-F904-49A1-BA50-05D7FCF554A6}" srcId="{9AEB5EC3-AFB8-4369-8E1D-BE6D2EB3A137}" destId="{6C39DB90-BF8A-405B-8923-1FE5ECA6D0BB}" srcOrd="2" destOrd="0" parTransId="{D889BCE6-325E-4446-ABD4-E83A659448B1}" sibTransId="{78098D43-2302-4731-BD26-2B4CE9739AA2}"/>
    <dgm:cxn modelId="{20C9CF66-0206-4112-9D65-927694DEF6D6}" type="presOf" srcId="{15D6D210-7667-499B-A16F-44B293B38A1E}" destId="{5F61D15D-4C89-4E26-9B10-CE52DB2D573D}" srcOrd="0" destOrd="5" presId="urn:microsoft.com/office/officeart/2005/8/layout/vList2"/>
    <dgm:cxn modelId="{3445546E-5236-4CF0-8AF3-2BAA5751896A}" type="presOf" srcId="{5C97B60F-206C-4B98-B0F3-A8F49C15E209}" destId="{0298A3ED-B075-4F44-8504-F775B4C3F420}" srcOrd="0" destOrd="0" presId="urn:microsoft.com/office/officeart/2005/8/layout/vList2"/>
    <dgm:cxn modelId="{C0B731CC-329B-483B-BA9B-F7CC7CB450D6}" type="presOf" srcId="{6C39DB90-BF8A-405B-8923-1FE5ECA6D0BB}" destId="{5F61D15D-4C89-4E26-9B10-CE52DB2D573D}" srcOrd="0" destOrd="7" presId="urn:microsoft.com/office/officeart/2005/8/layout/vList2"/>
    <dgm:cxn modelId="{D2CF8ADD-A79B-4863-AF2F-7FD946837DB4}" srcId="{9AEB5EC3-AFB8-4369-8E1D-BE6D2EB3A137}" destId="{15D6D210-7667-499B-A16F-44B293B38A1E}" srcOrd="0" destOrd="0" parTransId="{9E81CCB7-A30F-48E6-B349-02703CD41513}" sibTransId="{D0B4F375-925D-49DA-ACFA-66091F297733}"/>
    <dgm:cxn modelId="{39FF9EDE-8BC4-4142-8B3F-FB2C8FE87A33}" srcId="{7736EC0C-886E-437E-B3DB-842BDD026EF9}" destId="{00511FFE-5E1B-4F90-941A-E811A719A01B}" srcOrd="0" destOrd="0" parTransId="{767CA2D0-74A1-43F0-B041-55E4D014605F}" sibTransId="{1D1623F3-F7BD-4928-B837-D0699BB3DECF}"/>
    <dgm:cxn modelId="{5531D2E3-27E3-42C3-9D00-71D80E3F9230}" srcId="{00511FFE-5E1B-4F90-941A-E811A719A01B}" destId="{889F035D-77BD-4F9E-9C60-EACD93E4159B}" srcOrd="0" destOrd="0" parTransId="{6B39D9A4-E29E-4824-895D-C499C2A129E5}" sibTransId="{218C03E1-DC2A-4C37-9C0D-0F3D6FFAF20A}"/>
    <dgm:cxn modelId="{FE90F5F3-6663-40A1-AA9D-92E75C2AF612}" srcId="{00511FFE-5E1B-4F90-941A-E811A719A01B}" destId="{2FB7B9BE-FE0B-4585-BC37-2E747FE18ED8}" srcOrd="1" destOrd="0" parTransId="{DA0445D6-9545-44F7-BBBB-B115BF1C47A1}" sibTransId="{BC5EC1B6-07E3-4226-9C89-0E13D1AD92E2}"/>
    <dgm:cxn modelId="{23183EFD-6524-47D8-BC07-3AF69E3C96A7}" srcId="{7736EC0C-886E-437E-B3DB-842BDD026EF9}" destId="{36033D7A-D664-401B-81B9-FA7E653E4D6F}" srcOrd="2" destOrd="0" parTransId="{D4E24DEB-0C17-4DDA-B8F4-3DC1840A996C}" sibTransId="{A319730A-7924-47D0-B742-8B2A8CB32C96}"/>
    <dgm:cxn modelId="{63540351-F124-4D08-8CB9-A9469D5A7C43}" type="presParOf" srcId="{0298A3ED-B075-4F44-8504-F775B4C3F420}" destId="{E7E88651-AC9C-4E30-9942-CE78E1282526}" srcOrd="0" destOrd="0" presId="urn:microsoft.com/office/officeart/2005/8/layout/vList2"/>
    <dgm:cxn modelId="{A8F1EEB4-9607-4DE1-A619-EE9546A7AFAD}" type="presParOf" srcId="{0298A3ED-B075-4F44-8504-F775B4C3F420}" destId="{5F61D15D-4C89-4E26-9B10-CE52DB2D573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7425EA-845D-4900-BEAF-777F381711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611E3A2-28D1-40FB-99A1-1D47151D65EC}">
      <dgm:prSet custT="1"/>
      <dgm:spPr/>
      <dgm:t>
        <a:bodyPr/>
        <a:lstStyle/>
        <a:p>
          <a:r>
            <a:rPr lang="pt-BR" sz="2000" b="1" i="0"/>
            <a:t>Resultados</a:t>
          </a:r>
          <a:endParaRPr lang="pt-BR" sz="2400" b="1"/>
        </a:p>
      </dgm:t>
    </dgm:pt>
    <dgm:pt modelId="{1A93CE1F-D878-465B-B246-6D1403D64D21}" type="parTrans" cxnId="{37EBE33E-CD15-47CD-B0D1-AE4690327FFD}">
      <dgm:prSet/>
      <dgm:spPr/>
      <dgm:t>
        <a:bodyPr/>
        <a:lstStyle/>
        <a:p>
          <a:endParaRPr lang="pt-BR"/>
        </a:p>
      </dgm:t>
    </dgm:pt>
    <dgm:pt modelId="{02CC196B-16F4-404D-9BFD-EAC98446323D}" type="sibTrans" cxnId="{37EBE33E-CD15-47CD-B0D1-AE4690327FFD}">
      <dgm:prSet/>
      <dgm:spPr/>
      <dgm:t>
        <a:bodyPr/>
        <a:lstStyle/>
        <a:p>
          <a:endParaRPr lang="pt-BR"/>
        </a:p>
      </dgm:t>
    </dgm:pt>
    <dgm:pt modelId="{62B548BA-CB3D-4678-A679-BE86AEBF604F}">
      <dgm:prSet custT="1"/>
      <dgm:spPr/>
      <dgm:t>
        <a:bodyPr/>
        <a:lstStyle/>
        <a:p>
          <a:r>
            <a:rPr lang="pt-BR" sz="2000" b="0" i="0"/>
            <a:t>Objetivo da Chamada: </a:t>
          </a:r>
          <a:r>
            <a:rPr lang="pt-BR" sz="2000" b="1" i="0">
              <a:solidFill>
                <a:schemeClr val="tx1"/>
              </a:solidFill>
            </a:rPr>
            <a:t>Promover P&amp;D em tecnologias relacionadas à RAN aberta, adicionando e/ou melhorando funcionalidades do </a:t>
          </a:r>
          <a:r>
            <a:rPr lang="pt-BR" sz="2000" b="1" i="1" err="1">
              <a:solidFill>
                <a:schemeClr val="tx1"/>
              </a:solidFill>
            </a:rPr>
            <a:t>testbed</a:t>
          </a:r>
          <a:r>
            <a:rPr lang="pt-BR" sz="2000" b="1" i="0">
              <a:solidFill>
                <a:schemeClr val="tx1"/>
              </a:solidFill>
            </a:rPr>
            <a:t>.</a:t>
          </a:r>
          <a:endParaRPr lang="pt-BR" sz="2000" b="1">
            <a:solidFill>
              <a:schemeClr val="tx1"/>
            </a:solidFill>
          </a:endParaRPr>
        </a:p>
      </dgm:t>
    </dgm:pt>
    <dgm:pt modelId="{98F6B009-B13C-4891-8D84-97A6B2580F0F}" type="parTrans" cxnId="{C64DE68B-0D00-4DB6-B0B3-9035FABC85C6}">
      <dgm:prSet/>
      <dgm:spPr/>
      <dgm:t>
        <a:bodyPr/>
        <a:lstStyle/>
        <a:p>
          <a:endParaRPr lang="pt-BR"/>
        </a:p>
      </dgm:t>
    </dgm:pt>
    <dgm:pt modelId="{8ECE7A33-6FAD-479D-A74B-A5CF30090957}" type="sibTrans" cxnId="{C64DE68B-0D00-4DB6-B0B3-9035FABC85C6}">
      <dgm:prSet/>
      <dgm:spPr/>
      <dgm:t>
        <a:bodyPr/>
        <a:lstStyle/>
        <a:p>
          <a:endParaRPr lang="pt-BR"/>
        </a:p>
      </dgm:t>
    </dgm:pt>
    <dgm:pt modelId="{D40D03F0-4B37-4DE0-B46B-E038DBA9E207}">
      <dgm:prSet custT="1"/>
      <dgm:spPr/>
      <dgm:t>
        <a:bodyPr/>
        <a:lstStyle/>
        <a:p>
          <a:r>
            <a:rPr lang="pt-BR" sz="2000" b="0" i="0"/>
            <a:t>Orçamento: ~</a:t>
          </a:r>
          <a:r>
            <a:rPr lang="pt-BR" sz="2000" b="1" i="0"/>
            <a:t>152 mil Reais por GT</a:t>
          </a:r>
          <a:endParaRPr lang="pt-BR" sz="2000" b="1"/>
        </a:p>
      </dgm:t>
    </dgm:pt>
    <dgm:pt modelId="{002DDB36-5052-44CB-A3AD-E83AAE994B64}" type="parTrans" cxnId="{C26B294E-E949-44D9-9049-1171F7EA3672}">
      <dgm:prSet/>
      <dgm:spPr/>
      <dgm:t>
        <a:bodyPr/>
        <a:lstStyle/>
        <a:p>
          <a:endParaRPr lang="pt-BR"/>
        </a:p>
      </dgm:t>
    </dgm:pt>
    <dgm:pt modelId="{17D1AD54-DEDE-4F77-B91D-E3118289F53A}" type="sibTrans" cxnId="{C26B294E-E949-44D9-9049-1171F7EA3672}">
      <dgm:prSet/>
      <dgm:spPr/>
      <dgm:t>
        <a:bodyPr/>
        <a:lstStyle/>
        <a:p>
          <a:endParaRPr lang="pt-BR"/>
        </a:p>
      </dgm:t>
    </dgm:pt>
    <dgm:pt modelId="{6597E40C-591C-417B-8B17-561DD229BB85}">
      <dgm:prSet custT="1"/>
      <dgm:spPr/>
      <dgm:t>
        <a:bodyPr/>
        <a:lstStyle/>
        <a:p>
          <a:r>
            <a:rPr lang="pt-BR" sz="2000" b="1" i="0">
              <a:solidFill>
                <a:schemeClr val="tx1"/>
              </a:solidFill>
            </a:rPr>
            <a:t>6 Grupos de Trabalho selecionados</a:t>
          </a:r>
          <a:endParaRPr lang="pt-BR" sz="2000">
            <a:solidFill>
              <a:schemeClr val="tx1"/>
            </a:solidFill>
          </a:endParaRPr>
        </a:p>
      </dgm:t>
    </dgm:pt>
    <dgm:pt modelId="{20D8A3F1-0436-4DDD-934A-3B09DC31EC3B}" type="parTrans" cxnId="{6663E851-45AC-4013-A395-F20D24035E6A}">
      <dgm:prSet/>
      <dgm:spPr/>
      <dgm:t>
        <a:bodyPr/>
        <a:lstStyle/>
        <a:p>
          <a:endParaRPr lang="pt-BR"/>
        </a:p>
      </dgm:t>
    </dgm:pt>
    <dgm:pt modelId="{B0FA149B-037B-4EE5-A2DC-18790FCCB180}" type="sibTrans" cxnId="{6663E851-45AC-4013-A395-F20D24035E6A}">
      <dgm:prSet/>
      <dgm:spPr/>
      <dgm:t>
        <a:bodyPr/>
        <a:lstStyle/>
        <a:p>
          <a:endParaRPr lang="pt-BR"/>
        </a:p>
      </dgm:t>
    </dgm:pt>
    <dgm:pt modelId="{621176A2-1031-464C-BF12-3C3275222CC5}">
      <dgm:prSet custT="1"/>
      <dgm:spPr/>
      <dgm:t>
        <a:bodyPr/>
        <a:lstStyle/>
        <a:p>
          <a:r>
            <a:rPr lang="pt-BR" sz="2000" b="0" i="0"/>
            <a:t>Duração: </a:t>
          </a:r>
          <a:r>
            <a:rPr lang="pt-BR" sz="2000" b="1" i="0"/>
            <a:t>1 ano</a:t>
          </a:r>
          <a:endParaRPr lang="pt-BR" sz="2000" b="1"/>
        </a:p>
      </dgm:t>
    </dgm:pt>
    <dgm:pt modelId="{B0A99D35-514C-40EE-BD4F-8FAB7D00B6DA}" type="parTrans" cxnId="{8B0AFE5F-7BE7-4CAA-B46E-07CEB279F525}">
      <dgm:prSet/>
      <dgm:spPr/>
      <dgm:t>
        <a:bodyPr/>
        <a:lstStyle/>
        <a:p>
          <a:endParaRPr lang="pt-BR"/>
        </a:p>
      </dgm:t>
    </dgm:pt>
    <dgm:pt modelId="{F9072CB8-223D-416E-92C2-102B1A492676}" type="sibTrans" cxnId="{8B0AFE5F-7BE7-4CAA-B46E-07CEB279F525}">
      <dgm:prSet/>
      <dgm:spPr/>
      <dgm:t>
        <a:bodyPr/>
        <a:lstStyle/>
        <a:p>
          <a:endParaRPr lang="pt-BR"/>
        </a:p>
      </dgm:t>
    </dgm:pt>
    <dgm:pt modelId="{E7FB0E29-0399-491C-9049-00B066B5CFBA}">
      <dgm:prSet custT="1"/>
      <dgm:spPr/>
      <dgm:t>
        <a:bodyPr/>
        <a:lstStyle/>
        <a:p>
          <a:r>
            <a:rPr lang="pt-BR" sz="2000" b="0" i="0"/>
            <a:t>Início: </a:t>
          </a:r>
          <a:r>
            <a:rPr lang="pt-BR" sz="2000" b="1" i="0"/>
            <a:t>Novembro/2023</a:t>
          </a:r>
          <a:endParaRPr lang="pt-BR" sz="2000" b="1"/>
        </a:p>
      </dgm:t>
    </dgm:pt>
    <dgm:pt modelId="{88B74547-0D4E-415C-BF35-83C04FCA80BF}" type="parTrans" cxnId="{666D500D-188F-480D-A33A-90813AC073B7}">
      <dgm:prSet/>
      <dgm:spPr/>
      <dgm:t>
        <a:bodyPr/>
        <a:lstStyle/>
        <a:p>
          <a:endParaRPr lang="pt-BR"/>
        </a:p>
      </dgm:t>
    </dgm:pt>
    <dgm:pt modelId="{2E45EC9D-E432-4812-B0DA-CEDDF65793CD}" type="sibTrans" cxnId="{666D500D-188F-480D-A33A-90813AC073B7}">
      <dgm:prSet/>
      <dgm:spPr/>
      <dgm:t>
        <a:bodyPr/>
        <a:lstStyle/>
        <a:p>
          <a:endParaRPr lang="pt-BR"/>
        </a:p>
      </dgm:t>
    </dgm:pt>
    <dgm:pt modelId="{4EFDD46D-D927-4671-900B-116AD0F7FD0F}">
      <dgm:prSet custT="1"/>
      <dgm:spPr/>
      <dgm:t>
        <a:bodyPr/>
        <a:lstStyle/>
        <a:p>
          <a:r>
            <a:rPr lang="pt-BR" sz="2000" b="0" i="0"/>
            <a:t>Término: </a:t>
          </a:r>
          <a:r>
            <a:rPr lang="pt-BR" sz="2000" b="1" i="0"/>
            <a:t>Outubro/2024*</a:t>
          </a:r>
          <a:endParaRPr lang="pt-BR" sz="2000" b="1"/>
        </a:p>
      </dgm:t>
    </dgm:pt>
    <dgm:pt modelId="{2044CE98-2DEC-4733-A095-647067C8EAA2}" type="parTrans" cxnId="{0147B76C-3912-4BE7-9795-B40C07D35F1F}">
      <dgm:prSet/>
      <dgm:spPr/>
      <dgm:t>
        <a:bodyPr/>
        <a:lstStyle/>
        <a:p>
          <a:endParaRPr lang="pt-BR"/>
        </a:p>
      </dgm:t>
    </dgm:pt>
    <dgm:pt modelId="{BD8363B4-0F10-46CB-8DE0-27456B4EFA28}" type="sibTrans" cxnId="{0147B76C-3912-4BE7-9795-B40C07D35F1F}">
      <dgm:prSet/>
      <dgm:spPr/>
      <dgm:t>
        <a:bodyPr/>
        <a:lstStyle/>
        <a:p>
          <a:endParaRPr lang="pt-BR"/>
        </a:p>
      </dgm:t>
    </dgm:pt>
    <dgm:pt modelId="{3FFA112D-396E-4032-93FC-B415BCDF3CE5}">
      <dgm:prSet custT="1"/>
      <dgm:spPr/>
      <dgm:t>
        <a:bodyPr/>
        <a:lstStyle/>
        <a:p>
          <a:endParaRPr lang="pt-BR" sz="2000"/>
        </a:p>
      </dgm:t>
    </dgm:pt>
    <dgm:pt modelId="{93129A68-3C2A-4442-A06E-CFC2CC261D25}" type="parTrans" cxnId="{36159510-57A9-430C-B5AD-EC2831FE87B6}">
      <dgm:prSet/>
      <dgm:spPr/>
      <dgm:t>
        <a:bodyPr/>
        <a:lstStyle/>
        <a:p>
          <a:endParaRPr lang="pt-BR"/>
        </a:p>
      </dgm:t>
    </dgm:pt>
    <dgm:pt modelId="{7E672674-C968-483B-9AB9-01C0301FF8CF}" type="sibTrans" cxnId="{36159510-57A9-430C-B5AD-EC2831FE87B6}">
      <dgm:prSet/>
      <dgm:spPr/>
      <dgm:t>
        <a:bodyPr/>
        <a:lstStyle/>
        <a:p>
          <a:endParaRPr lang="pt-BR"/>
        </a:p>
      </dgm:t>
    </dgm:pt>
    <dgm:pt modelId="{C77F6B21-C71D-4728-A77E-C4E5AB263C32}">
      <dgm:prSet custT="1"/>
      <dgm:spPr/>
      <dgm:t>
        <a:bodyPr/>
        <a:lstStyle/>
        <a:p>
          <a:endParaRPr lang="pt-BR" sz="2000" b="1"/>
        </a:p>
      </dgm:t>
    </dgm:pt>
    <dgm:pt modelId="{DB414A6C-A90B-4823-AFC5-F8FD3D55D8AD}" type="parTrans" cxnId="{F4F51471-E786-4173-83B5-EA1CF5E0DFBF}">
      <dgm:prSet/>
      <dgm:spPr/>
      <dgm:t>
        <a:bodyPr/>
        <a:lstStyle/>
        <a:p>
          <a:endParaRPr lang="pt-BR"/>
        </a:p>
      </dgm:t>
    </dgm:pt>
    <dgm:pt modelId="{4AA932A6-98B2-4F5D-ADB0-9D8ABBFCDA97}" type="sibTrans" cxnId="{F4F51471-E786-4173-83B5-EA1CF5E0DFBF}">
      <dgm:prSet/>
      <dgm:spPr/>
      <dgm:t>
        <a:bodyPr/>
        <a:lstStyle/>
        <a:p>
          <a:endParaRPr lang="pt-BR"/>
        </a:p>
      </dgm:t>
    </dgm:pt>
    <dgm:pt modelId="{B3C7A605-BEA5-4CFD-9EAC-07F4A1FBD7A4}">
      <dgm:prSet custT="1"/>
      <dgm:spPr/>
      <dgm:t>
        <a:bodyPr/>
        <a:lstStyle/>
        <a:p>
          <a:endParaRPr lang="pt-BR" sz="2000"/>
        </a:p>
      </dgm:t>
    </dgm:pt>
    <dgm:pt modelId="{CA136B59-9302-4A89-8E81-A5AC4C2F7ED9}" type="parTrans" cxnId="{AE9D07D5-48AE-406D-B15C-61804BA8CCB4}">
      <dgm:prSet/>
      <dgm:spPr/>
      <dgm:t>
        <a:bodyPr/>
        <a:lstStyle/>
        <a:p>
          <a:endParaRPr lang="pt-BR"/>
        </a:p>
      </dgm:t>
    </dgm:pt>
    <dgm:pt modelId="{4133EF81-E360-4E8B-A412-049B79C54CFC}" type="sibTrans" cxnId="{AE9D07D5-48AE-406D-B15C-61804BA8CCB4}">
      <dgm:prSet/>
      <dgm:spPr/>
      <dgm:t>
        <a:bodyPr/>
        <a:lstStyle/>
        <a:p>
          <a:endParaRPr lang="pt-BR"/>
        </a:p>
      </dgm:t>
    </dgm:pt>
    <dgm:pt modelId="{4E4407F5-BE94-453B-BCAF-FE31F53DDF28}" type="pres">
      <dgm:prSet presAssocID="{5B7425EA-845D-4900-BEAF-777F381711AD}" presName="linear" presStyleCnt="0">
        <dgm:presLayoutVars>
          <dgm:animLvl val="lvl"/>
          <dgm:resizeHandles val="exact"/>
        </dgm:presLayoutVars>
      </dgm:prSet>
      <dgm:spPr/>
    </dgm:pt>
    <dgm:pt modelId="{35BB08AB-184C-4681-AA2F-6CDACCC35B95}" type="pres">
      <dgm:prSet presAssocID="{2611E3A2-28D1-40FB-99A1-1D47151D65EC}" presName="parentText" presStyleLbl="node1" presStyleIdx="0" presStyleCnt="1" custScaleY="48817">
        <dgm:presLayoutVars>
          <dgm:chMax val="0"/>
          <dgm:bulletEnabled val="1"/>
        </dgm:presLayoutVars>
      </dgm:prSet>
      <dgm:spPr/>
    </dgm:pt>
    <dgm:pt modelId="{D92BBB51-5C4A-4A8B-A0AD-D89EE3CB8B62}" type="pres">
      <dgm:prSet presAssocID="{2611E3A2-28D1-40FB-99A1-1D47151D65E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D463409-8FFE-4EAF-ADB5-62AFBF51F60D}" type="presOf" srcId="{621176A2-1031-464C-BF12-3C3275222CC5}" destId="{D92BBB51-5C4A-4A8B-A0AD-D89EE3CB8B62}" srcOrd="0" destOrd="6" presId="urn:microsoft.com/office/officeart/2005/8/layout/vList2"/>
    <dgm:cxn modelId="{666D500D-188F-480D-A33A-90813AC073B7}" srcId="{621176A2-1031-464C-BF12-3C3275222CC5}" destId="{E7FB0E29-0399-491C-9049-00B066B5CFBA}" srcOrd="0" destOrd="0" parTransId="{88B74547-0D4E-415C-BF35-83C04FCA80BF}" sibTransId="{2E45EC9D-E432-4812-B0DA-CEDDF65793CD}"/>
    <dgm:cxn modelId="{36159510-57A9-430C-B5AD-EC2831FE87B6}" srcId="{2611E3A2-28D1-40FB-99A1-1D47151D65EC}" destId="{3FFA112D-396E-4032-93FC-B415BCDF3CE5}" srcOrd="1" destOrd="0" parTransId="{93129A68-3C2A-4442-A06E-CFC2CC261D25}" sibTransId="{7E672674-C968-483B-9AB9-01C0301FF8CF}"/>
    <dgm:cxn modelId="{37EBE33E-CD15-47CD-B0D1-AE4690327FFD}" srcId="{5B7425EA-845D-4900-BEAF-777F381711AD}" destId="{2611E3A2-28D1-40FB-99A1-1D47151D65EC}" srcOrd="0" destOrd="0" parTransId="{1A93CE1F-D878-465B-B246-6D1403D64D21}" sibTransId="{02CC196B-16F4-404D-9BFD-EAC98446323D}"/>
    <dgm:cxn modelId="{C39AF93E-CAE7-4CA5-9F18-D2D04037D210}" type="presOf" srcId="{2611E3A2-28D1-40FB-99A1-1D47151D65EC}" destId="{35BB08AB-184C-4681-AA2F-6CDACCC35B95}" srcOrd="0" destOrd="0" presId="urn:microsoft.com/office/officeart/2005/8/layout/vList2"/>
    <dgm:cxn modelId="{8B0AFE5F-7BE7-4CAA-B46E-07CEB279F525}" srcId="{2611E3A2-28D1-40FB-99A1-1D47151D65EC}" destId="{621176A2-1031-464C-BF12-3C3275222CC5}" srcOrd="6" destOrd="0" parTransId="{B0A99D35-514C-40EE-BD4F-8FAB7D00B6DA}" sibTransId="{F9072CB8-223D-416E-92C2-102B1A492676}"/>
    <dgm:cxn modelId="{F84E6447-F7B1-44C5-8FD5-AED3C7EF181B}" type="presOf" srcId="{3FFA112D-396E-4032-93FC-B415BCDF3CE5}" destId="{D92BBB51-5C4A-4A8B-A0AD-D89EE3CB8B62}" srcOrd="0" destOrd="1" presId="urn:microsoft.com/office/officeart/2005/8/layout/vList2"/>
    <dgm:cxn modelId="{0147B76C-3912-4BE7-9795-B40C07D35F1F}" srcId="{621176A2-1031-464C-BF12-3C3275222CC5}" destId="{4EFDD46D-D927-4671-900B-116AD0F7FD0F}" srcOrd="1" destOrd="0" parTransId="{2044CE98-2DEC-4733-A095-647067C8EAA2}" sibTransId="{BD8363B4-0F10-46CB-8DE0-27456B4EFA28}"/>
    <dgm:cxn modelId="{C26B294E-E949-44D9-9049-1171F7EA3672}" srcId="{2611E3A2-28D1-40FB-99A1-1D47151D65EC}" destId="{D40D03F0-4B37-4DE0-B46B-E038DBA9E207}" srcOrd="2" destOrd="0" parTransId="{002DDB36-5052-44CB-A3AD-E83AAE994B64}" sibTransId="{17D1AD54-DEDE-4F77-B91D-E3118289F53A}"/>
    <dgm:cxn modelId="{F4F51471-E786-4173-83B5-EA1CF5E0DFBF}" srcId="{2611E3A2-28D1-40FB-99A1-1D47151D65EC}" destId="{C77F6B21-C71D-4728-A77E-C4E5AB263C32}" srcOrd="3" destOrd="0" parTransId="{DB414A6C-A90B-4823-AFC5-F8FD3D55D8AD}" sibTransId="{4AA932A6-98B2-4F5D-ADB0-9D8ABBFCDA97}"/>
    <dgm:cxn modelId="{6663E851-45AC-4013-A395-F20D24035E6A}" srcId="{2611E3A2-28D1-40FB-99A1-1D47151D65EC}" destId="{6597E40C-591C-417B-8B17-561DD229BB85}" srcOrd="4" destOrd="0" parTransId="{20D8A3F1-0436-4DDD-934A-3B09DC31EC3B}" sibTransId="{B0FA149B-037B-4EE5-A2DC-18790FCCB180}"/>
    <dgm:cxn modelId="{C64DE68B-0D00-4DB6-B0B3-9035FABC85C6}" srcId="{2611E3A2-28D1-40FB-99A1-1D47151D65EC}" destId="{62B548BA-CB3D-4678-A679-BE86AEBF604F}" srcOrd="0" destOrd="0" parTransId="{98F6B009-B13C-4891-8D84-97A6B2580F0F}" sibTransId="{8ECE7A33-6FAD-479D-A74B-A5CF30090957}"/>
    <dgm:cxn modelId="{CCE7849B-7CBD-4D52-9B97-B32D7F7FE61E}" type="presOf" srcId="{B3C7A605-BEA5-4CFD-9EAC-07F4A1FBD7A4}" destId="{D92BBB51-5C4A-4A8B-A0AD-D89EE3CB8B62}" srcOrd="0" destOrd="5" presId="urn:microsoft.com/office/officeart/2005/8/layout/vList2"/>
    <dgm:cxn modelId="{F7BFD6A2-DB89-49A3-AB3E-67F540BD00BA}" type="presOf" srcId="{E7FB0E29-0399-491C-9049-00B066B5CFBA}" destId="{D92BBB51-5C4A-4A8B-A0AD-D89EE3CB8B62}" srcOrd="0" destOrd="7" presId="urn:microsoft.com/office/officeart/2005/8/layout/vList2"/>
    <dgm:cxn modelId="{859081A6-AC1F-4DEF-9C85-C4EBFD03FD62}" type="presOf" srcId="{5B7425EA-845D-4900-BEAF-777F381711AD}" destId="{4E4407F5-BE94-453B-BCAF-FE31F53DDF28}" srcOrd="0" destOrd="0" presId="urn:microsoft.com/office/officeart/2005/8/layout/vList2"/>
    <dgm:cxn modelId="{3D9766A9-1359-4E45-8D11-4B0BEBF30937}" type="presOf" srcId="{D40D03F0-4B37-4DE0-B46B-E038DBA9E207}" destId="{D92BBB51-5C4A-4A8B-A0AD-D89EE3CB8B62}" srcOrd="0" destOrd="2" presId="urn:microsoft.com/office/officeart/2005/8/layout/vList2"/>
    <dgm:cxn modelId="{B8863AB5-95F0-494E-896D-2E641309BB7B}" type="presOf" srcId="{C77F6B21-C71D-4728-A77E-C4E5AB263C32}" destId="{D92BBB51-5C4A-4A8B-A0AD-D89EE3CB8B62}" srcOrd="0" destOrd="3" presId="urn:microsoft.com/office/officeart/2005/8/layout/vList2"/>
    <dgm:cxn modelId="{562D43B6-105D-4F56-A5D4-329C59DC8F5B}" type="presOf" srcId="{6597E40C-591C-417B-8B17-561DD229BB85}" destId="{D92BBB51-5C4A-4A8B-A0AD-D89EE3CB8B62}" srcOrd="0" destOrd="4" presId="urn:microsoft.com/office/officeart/2005/8/layout/vList2"/>
    <dgm:cxn modelId="{AE9D07D5-48AE-406D-B15C-61804BA8CCB4}" srcId="{2611E3A2-28D1-40FB-99A1-1D47151D65EC}" destId="{B3C7A605-BEA5-4CFD-9EAC-07F4A1FBD7A4}" srcOrd="5" destOrd="0" parTransId="{CA136B59-9302-4A89-8E81-A5AC4C2F7ED9}" sibTransId="{4133EF81-E360-4E8B-A412-049B79C54CFC}"/>
    <dgm:cxn modelId="{68015BE6-4242-4ABA-89A4-CBEA0D3CD696}" type="presOf" srcId="{4EFDD46D-D927-4671-900B-116AD0F7FD0F}" destId="{D92BBB51-5C4A-4A8B-A0AD-D89EE3CB8B62}" srcOrd="0" destOrd="8" presId="urn:microsoft.com/office/officeart/2005/8/layout/vList2"/>
    <dgm:cxn modelId="{7A8B98EA-D6C8-436B-86EF-64188A7BDF1B}" type="presOf" srcId="{62B548BA-CB3D-4678-A679-BE86AEBF604F}" destId="{D92BBB51-5C4A-4A8B-A0AD-D89EE3CB8B62}" srcOrd="0" destOrd="0" presId="urn:microsoft.com/office/officeart/2005/8/layout/vList2"/>
    <dgm:cxn modelId="{2F6F1EC4-2BE7-40FB-81C0-5E29F099DCE4}" type="presParOf" srcId="{4E4407F5-BE94-453B-BCAF-FE31F53DDF28}" destId="{35BB08AB-184C-4681-AA2F-6CDACCC35B95}" srcOrd="0" destOrd="0" presId="urn:microsoft.com/office/officeart/2005/8/layout/vList2"/>
    <dgm:cxn modelId="{C3A9919C-7FA9-42DF-8BF9-DE7DD9DE7143}" type="presParOf" srcId="{4E4407F5-BE94-453B-BCAF-FE31F53DDF28}" destId="{D92BBB51-5C4A-4A8B-A0AD-D89EE3CB8B6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F63D09-F9A0-4328-9097-53FE7C656A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E8EE812-078C-4426-862A-2275449F6798}">
      <dgm:prSet custT="1"/>
      <dgm:spPr/>
      <dgm:t>
        <a:bodyPr/>
        <a:lstStyle/>
        <a:p>
          <a:r>
            <a:rPr lang="pt-BR" sz="2000" b="1" i="0"/>
            <a:t>Resultados</a:t>
          </a:r>
          <a:endParaRPr lang="pt-BR" sz="2000" b="1"/>
        </a:p>
      </dgm:t>
    </dgm:pt>
    <dgm:pt modelId="{2EDDE677-0306-40A2-B5AF-E6917C1329C0}" type="parTrans" cxnId="{015D1570-F76D-48E2-B595-0B5FAB87C73A}">
      <dgm:prSet/>
      <dgm:spPr/>
      <dgm:t>
        <a:bodyPr/>
        <a:lstStyle/>
        <a:p>
          <a:endParaRPr lang="pt-BR"/>
        </a:p>
      </dgm:t>
    </dgm:pt>
    <dgm:pt modelId="{C95F9897-E491-4208-BD01-21B256A26933}" type="sibTrans" cxnId="{015D1570-F76D-48E2-B595-0B5FAB87C73A}">
      <dgm:prSet/>
      <dgm:spPr/>
      <dgm:t>
        <a:bodyPr/>
        <a:lstStyle/>
        <a:p>
          <a:endParaRPr lang="pt-BR"/>
        </a:p>
      </dgm:t>
    </dgm:pt>
    <dgm:pt modelId="{28136BBF-E4FD-4321-B7A0-9FF2D7EBC103}">
      <dgm:prSet custT="1"/>
      <dgm:spPr/>
      <dgm:t>
        <a:bodyPr/>
        <a:lstStyle/>
        <a:p>
          <a:r>
            <a:rPr lang="pt-BR" sz="2000" b="0" i="0"/>
            <a:t>Objetivos da Chamada:</a:t>
          </a:r>
          <a:endParaRPr lang="pt-BR" sz="2000"/>
        </a:p>
      </dgm:t>
    </dgm:pt>
    <dgm:pt modelId="{FFA7CD4F-04A0-4FB4-9B5B-F934E094F21A}" type="parTrans" cxnId="{95D4CB77-FA7F-4F15-982E-4AE85C22E244}">
      <dgm:prSet/>
      <dgm:spPr/>
      <dgm:t>
        <a:bodyPr/>
        <a:lstStyle/>
        <a:p>
          <a:endParaRPr lang="pt-BR"/>
        </a:p>
      </dgm:t>
    </dgm:pt>
    <dgm:pt modelId="{DF91D79A-A863-49DB-9223-262D7161F720}" type="sibTrans" cxnId="{95D4CB77-FA7F-4F15-982E-4AE85C22E244}">
      <dgm:prSet/>
      <dgm:spPr/>
      <dgm:t>
        <a:bodyPr/>
        <a:lstStyle/>
        <a:p>
          <a:endParaRPr lang="pt-BR"/>
        </a:p>
      </dgm:t>
    </dgm:pt>
    <dgm:pt modelId="{92CD492D-407A-4919-9915-216D92327B07}">
      <dgm:prSet custT="1"/>
      <dgm:spPr/>
      <dgm:t>
        <a:bodyPr/>
        <a:lstStyle/>
        <a:p>
          <a:r>
            <a:rPr lang="pt-BR" sz="2000" b="1" i="0">
              <a:solidFill>
                <a:schemeClr val="tx1"/>
              </a:solidFill>
            </a:rPr>
            <a:t>Implantação de aplicativos clientes de diferentes verticais de mercado.</a:t>
          </a:r>
          <a:endParaRPr lang="pt-BR" sz="2000" b="1">
            <a:solidFill>
              <a:schemeClr val="tx1"/>
            </a:solidFill>
          </a:endParaRPr>
        </a:p>
      </dgm:t>
    </dgm:pt>
    <dgm:pt modelId="{94E0C716-56CE-4E12-9718-93BFF3D2725C}" type="parTrans" cxnId="{ADC8FD79-918F-4CD8-B1F7-504B86755055}">
      <dgm:prSet/>
      <dgm:spPr/>
      <dgm:t>
        <a:bodyPr/>
        <a:lstStyle/>
        <a:p>
          <a:endParaRPr lang="pt-BR"/>
        </a:p>
      </dgm:t>
    </dgm:pt>
    <dgm:pt modelId="{A52DB717-17E0-47B5-B453-3916A4ACB633}" type="sibTrans" cxnId="{ADC8FD79-918F-4CD8-B1F7-504B86755055}">
      <dgm:prSet/>
      <dgm:spPr/>
      <dgm:t>
        <a:bodyPr/>
        <a:lstStyle/>
        <a:p>
          <a:endParaRPr lang="pt-BR"/>
        </a:p>
      </dgm:t>
    </dgm:pt>
    <dgm:pt modelId="{51212AD8-403B-4399-B99C-693FFDB12263}">
      <dgm:prSet custT="1"/>
      <dgm:spPr/>
      <dgm:t>
        <a:bodyPr/>
        <a:lstStyle/>
        <a:p>
          <a:r>
            <a:rPr lang="pt-BR" sz="2000" b="1" i="0">
              <a:solidFill>
                <a:schemeClr val="tx1"/>
              </a:solidFill>
            </a:rPr>
            <a:t>Demonstrar a flexibilidade, adaptabilidade e inteligência do </a:t>
          </a:r>
          <a:r>
            <a:rPr lang="pt-BR" sz="2000" b="1" i="0" err="1">
              <a:solidFill>
                <a:schemeClr val="tx1"/>
              </a:solidFill>
            </a:rPr>
            <a:t>testbed</a:t>
          </a:r>
          <a:r>
            <a:rPr lang="pt-BR" sz="2000" b="1" i="0">
              <a:solidFill>
                <a:schemeClr val="tx1"/>
              </a:solidFill>
            </a:rPr>
            <a:t>.</a:t>
          </a:r>
          <a:endParaRPr lang="pt-BR" sz="2000" b="1">
            <a:solidFill>
              <a:schemeClr val="tx1"/>
            </a:solidFill>
          </a:endParaRPr>
        </a:p>
      </dgm:t>
    </dgm:pt>
    <dgm:pt modelId="{4BA3AD17-ED34-4D65-943D-3D7FC2893F75}" type="parTrans" cxnId="{848234AA-4C00-410B-825B-67E555E1D257}">
      <dgm:prSet/>
      <dgm:spPr/>
      <dgm:t>
        <a:bodyPr/>
        <a:lstStyle/>
        <a:p>
          <a:endParaRPr lang="pt-BR"/>
        </a:p>
      </dgm:t>
    </dgm:pt>
    <dgm:pt modelId="{1FD4B359-72A5-4B3E-B571-A909D346C06F}" type="sibTrans" cxnId="{848234AA-4C00-410B-825B-67E555E1D257}">
      <dgm:prSet/>
      <dgm:spPr/>
      <dgm:t>
        <a:bodyPr/>
        <a:lstStyle/>
        <a:p>
          <a:endParaRPr lang="pt-BR"/>
        </a:p>
      </dgm:t>
    </dgm:pt>
    <dgm:pt modelId="{513CA7CB-148D-4AF3-835B-2E2A4D59D990}">
      <dgm:prSet custT="1"/>
      <dgm:spPr/>
      <dgm:t>
        <a:bodyPr/>
        <a:lstStyle/>
        <a:p>
          <a:r>
            <a:rPr lang="pt-BR" sz="2000" b="0" i="0"/>
            <a:t>Orçamento: </a:t>
          </a:r>
          <a:r>
            <a:rPr lang="pt-BR" sz="2000" b="1" i="0"/>
            <a:t>100 mil Reais por startup</a:t>
          </a:r>
          <a:endParaRPr lang="pt-BR" sz="2000" b="1"/>
        </a:p>
      </dgm:t>
    </dgm:pt>
    <dgm:pt modelId="{C39D77FC-9029-43D6-9189-1825DC3A2E6D}" type="parTrans" cxnId="{44353E94-78E8-4EFC-854F-C9EA2F5B15E7}">
      <dgm:prSet/>
      <dgm:spPr/>
      <dgm:t>
        <a:bodyPr/>
        <a:lstStyle/>
        <a:p>
          <a:endParaRPr lang="pt-BR"/>
        </a:p>
      </dgm:t>
    </dgm:pt>
    <dgm:pt modelId="{002ACDC4-9F37-4859-AD67-F1BFAA190EDC}" type="sibTrans" cxnId="{44353E94-78E8-4EFC-854F-C9EA2F5B15E7}">
      <dgm:prSet/>
      <dgm:spPr/>
      <dgm:t>
        <a:bodyPr/>
        <a:lstStyle/>
        <a:p>
          <a:endParaRPr lang="pt-BR"/>
        </a:p>
      </dgm:t>
    </dgm:pt>
    <dgm:pt modelId="{3625FBB7-6111-45A3-9EA9-C23A5522DB98}">
      <dgm:prSet custT="1"/>
      <dgm:spPr/>
      <dgm:t>
        <a:bodyPr/>
        <a:lstStyle/>
        <a:p>
          <a:r>
            <a:rPr lang="pt-BR" sz="2000" b="1" i="0">
              <a:solidFill>
                <a:schemeClr val="tx1"/>
              </a:solidFill>
            </a:rPr>
            <a:t>6 startups selecionadas</a:t>
          </a:r>
          <a:endParaRPr lang="pt-BR" sz="2000" b="1">
            <a:solidFill>
              <a:schemeClr val="tx1"/>
            </a:solidFill>
          </a:endParaRPr>
        </a:p>
      </dgm:t>
    </dgm:pt>
    <dgm:pt modelId="{21D6C999-BFD7-49A7-8664-2D93D919BAA0}" type="parTrans" cxnId="{463928C4-892B-41C2-8CB3-157AC50F4689}">
      <dgm:prSet/>
      <dgm:spPr/>
      <dgm:t>
        <a:bodyPr/>
        <a:lstStyle/>
        <a:p>
          <a:endParaRPr lang="pt-BR"/>
        </a:p>
      </dgm:t>
    </dgm:pt>
    <dgm:pt modelId="{3F251BE9-68CE-4E8A-8711-38293064AAA6}" type="sibTrans" cxnId="{463928C4-892B-41C2-8CB3-157AC50F4689}">
      <dgm:prSet/>
      <dgm:spPr/>
      <dgm:t>
        <a:bodyPr/>
        <a:lstStyle/>
        <a:p>
          <a:endParaRPr lang="pt-BR"/>
        </a:p>
      </dgm:t>
    </dgm:pt>
    <dgm:pt modelId="{3F3653D9-8900-4BFD-A469-D580D5CAE808}">
      <dgm:prSet custT="1"/>
      <dgm:spPr/>
      <dgm:t>
        <a:bodyPr/>
        <a:lstStyle/>
        <a:p>
          <a:r>
            <a:rPr lang="pt-BR" sz="2000" b="0" i="0"/>
            <a:t>Duração: </a:t>
          </a:r>
          <a:r>
            <a:rPr lang="pt-BR" sz="2000" b="1" i="0"/>
            <a:t>5 meses</a:t>
          </a:r>
          <a:endParaRPr lang="pt-BR" sz="2000" b="1"/>
        </a:p>
      </dgm:t>
    </dgm:pt>
    <dgm:pt modelId="{41E40AE8-7B66-4AF6-A13A-6698B16710E0}" type="parTrans" cxnId="{B70B5EAA-08E9-41B5-B94A-DB694125E49B}">
      <dgm:prSet/>
      <dgm:spPr/>
      <dgm:t>
        <a:bodyPr/>
        <a:lstStyle/>
        <a:p>
          <a:endParaRPr lang="pt-BR"/>
        </a:p>
      </dgm:t>
    </dgm:pt>
    <dgm:pt modelId="{2FCC2C2A-2AEB-4BF5-AD4F-15A3A3958BB3}" type="sibTrans" cxnId="{B70B5EAA-08E9-41B5-B94A-DB694125E49B}">
      <dgm:prSet/>
      <dgm:spPr/>
      <dgm:t>
        <a:bodyPr/>
        <a:lstStyle/>
        <a:p>
          <a:endParaRPr lang="pt-BR"/>
        </a:p>
      </dgm:t>
    </dgm:pt>
    <dgm:pt modelId="{098BA130-C8C1-4F8B-9AF6-54CBD2845F2A}">
      <dgm:prSet custT="1"/>
      <dgm:spPr/>
      <dgm:t>
        <a:bodyPr/>
        <a:lstStyle/>
        <a:p>
          <a:r>
            <a:rPr lang="pt-BR" sz="2000" b="0" i="0"/>
            <a:t>Início: Julho/2024</a:t>
          </a:r>
          <a:endParaRPr lang="pt-BR" sz="2000"/>
        </a:p>
      </dgm:t>
    </dgm:pt>
    <dgm:pt modelId="{F2C65568-2516-4E38-BED5-6A4A197F6F11}" type="parTrans" cxnId="{78EC6CD2-E832-45DA-87F6-C2A75278B61F}">
      <dgm:prSet/>
      <dgm:spPr/>
      <dgm:t>
        <a:bodyPr/>
        <a:lstStyle/>
        <a:p>
          <a:endParaRPr lang="pt-BR"/>
        </a:p>
      </dgm:t>
    </dgm:pt>
    <dgm:pt modelId="{5ABF9475-0F10-4760-9895-9264B6F52668}" type="sibTrans" cxnId="{78EC6CD2-E832-45DA-87F6-C2A75278B61F}">
      <dgm:prSet/>
      <dgm:spPr/>
      <dgm:t>
        <a:bodyPr/>
        <a:lstStyle/>
        <a:p>
          <a:endParaRPr lang="pt-BR"/>
        </a:p>
      </dgm:t>
    </dgm:pt>
    <dgm:pt modelId="{53072942-4A71-4472-B9D2-150A7E1478E4}">
      <dgm:prSet custT="1"/>
      <dgm:spPr/>
      <dgm:t>
        <a:bodyPr/>
        <a:lstStyle/>
        <a:p>
          <a:r>
            <a:rPr lang="pt-BR" sz="2000" b="0" i="0"/>
            <a:t>Fim: Novembro/2024</a:t>
          </a:r>
          <a:endParaRPr lang="pt-BR" sz="2000"/>
        </a:p>
      </dgm:t>
    </dgm:pt>
    <dgm:pt modelId="{2A5FFD38-7BE0-41EE-8E44-21C35C772B88}" type="parTrans" cxnId="{A13A1626-B033-468E-838F-D3C5CDD7034B}">
      <dgm:prSet/>
      <dgm:spPr/>
      <dgm:t>
        <a:bodyPr/>
        <a:lstStyle/>
        <a:p>
          <a:endParaRPr lang="pt-BR"/>
        </a:p>
      </dgm:t>
    </dgm:pt>
    <dgm:pt modelId="{0288BE90-4C10-4140-9318-7881131696C0}" type="sibTrans" cxnId="{A13A1626-B033-468E-838F-D3C5CDD7034B}">
      <dgm:prSet/>
      <dgm:spPr/>
      <dgm:t>
        <a:bodyPr/>
        <a:lstStyle/>
        <a:p>
          <a:endParaRPr lang="pt-BR"/>
        </a:p>
      </dgm:t>
    </dgm:pt>
    <dgm:pt modelId="{35AF6986-CD18-4E79-80F2-FB9EE5C2F728}">
      <dgm:prSet custT="1"/>
      <dgm:spPr/>
      <dgm:t>
        <a:bodyPr/>
        <a:lstStyle/>
        <a:p>
          <a:endParaRPr lang="pt-BR" sz="2000"/>
        </a:p>
      </dgm:t>
    </dgm:pt>
    <dgm:pt modelId="{4D0FB88D-AA68-46B9-AC80-1A77CA33AFEA}" type="parTrans" cxnId="{183124F5-0911-434B-BC4B-93F580EC556B}">
      <dgm:prSet/>
      <dgm:spPr/>
      <dgm:t>
        <a:bodyPr/>
        <a:lstStyle/>
        <a:p>
          <a:endParaRPr lang="pt-BR"/>
        </a:p>
      </dgm:t>
    </dgm:pt>
    <dgm:pt modelId="{B5708922-74C2-4485-8DA8-867DA55E2049}" type="sibTrans" cxnId="{183124F5-0911-434B-BC4B-93F580EC556B}">
      <dgm:prSet/>
      <dgm:spPr/>
      <dgm:t>
        <a:bodyPr/>
        <a:lstStyle/>
        <a:p>
          <a:endParaRPr lang="pt-BR"/>
        </a:p>
      </dgm:t>
    </dgm:pt>
    <dgm:pt modelId="{30C33502-701B-4EEB-9C12-66085B8F54D5}">
      <dgm:prSet custT="1"/>
      <dgm:spPr/>
      <dgm:t>
        <a:bodyPr/>
        <a:lstStyle/>
        <a:p>
          <a:endParaRPr lang="pt-BR" sz="2000" b="1"/>
        </a:p>
      </dgm:t>
    </dgm:pt>
    <dgm:pt modelId="{53446F8A-5F41-49C5-B0ED-F62D020E6577}" type="parTrans" cxnId="{3D44265C-C03D-495C-8EE9-572D4317CDD1}">
      <dgm:prSet/>
      <dgm:spPr/>
      <dgm:t>
        <a:bodyPr/>
        <a:lstStyle/>
        <a:p>
          <a:endParaRPr lang="pt-BR"/>
        </a:p>
      </dgm:t>
    </dgm:pt>
    <dgm:pt modelId="{3DA4A747-B5B3-4AF0-955F-3FEAD7F91C27}" type="sibTrans" cxnId="{3D44265C-C03D-495C-8EE9-572D4317CDD1}">
      <dgm:prSet/>
      <dgm:spPr/>
      <dgm:t>
        <a:bodyPr/>
        <a:lstStyle/>
        <a:p>
          <a:endParaRPr lang="pt-BR"/>
        </a:p>
      </dgm:t>
    </dgm:pt>
    <dgm:pt modelId="{6CB26322-60AF-43E6-8CA7-48B7EB305D37}">
      <dgm:prSet custT="1"/>
      <dgm:spPr/>
      <dgm:t>
        <a:bodyPr/>
        <a:lstStyle/>
        <a:p>
          <a:endParaRPr lang="pt-BR" sz="2000" b="1"/>
        </a:p>
      </dgm:t>
    </dgm:pt>
    <dgm:pt modelId="{58FADF09-BFA7-46E8-A6D5-DF7CADF7579D}" type="parTrans" cxnId="{8905AB44-CD95-48E0-83AA-1B68D7FD35FD}">
      <dgm:prSet/>
      <dgm:spPr/>
      <dgm:t>
        <a:bodyPr/>
        <a:lstStyle/>
        <a:p>
          <a:endParaRPr lang="pt-BR"/>
        </a:p>
      </dgm:t>
    </dgm:pt>
    <dgm:pt modelId="{0E7CF4A4-9903-42CE-8113-2173F3068A05}" type="sibTrans" cxnId="{8905AB44-CD95-48E0-83AA-1B68D7FD35FD}">
      <dgm:prSet/>
      <dgm:spPr/>
      <dgm:t>
        <a:bodyPr/>
        <a:lstStyle/>
        <a:p>
          <a:endParaRPr lang="pt-BR"/>
        </a:p>
      </dgm:t>
    </dgm:pt>
    <dgm:pt modelId="{A599790C-D801-4785-BF8D-D594B7CCFCBD}" type="pres">
      <dgm:prSet presAssocID="{D2F63D09-F9A0-4328-9097-53FE7C656A22}" presName="linear" presStyleCnt="0">
        <dgm:presLayoutVars>
          <dgm:animLvl val="lvl"/>
          <dgm:resizeHandles val="exact"/>
        </dgm:presLayoutVars>
      </dgm:prSet>
      <dgm:spPr/>
    </dgm:pt>
    <dgm:pt modelId="{320003DF-9B79-490A-A6A4-5D1079F5DFC9}" type="pres">
      <dgm:prSet presAssocID="{3E8EE812-078C-4426-862A-2275449F6798}" presName="parentText" presStyleLbl="node1" presStyleIdx="0" presStyleCnt="1" custScaleY="48817">
        <dgm:presLayoutVars>
          <dgm:chMax val="0"/>
          <dgm:bulletEnabled val="1"/>
        </dgm:presLayoutVars>
      </dgm:prSet>
      <dgm:spPr/>
    </dgm:pt>
    <dgm:pt modelId="{46946E8B-57B7-4499-B701-AD2D0D925F4F}" type="pres">
      <dgm:prSet presAssocID="{3E8EE812-078C-4426-862A-2275449F679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4B86620-3536-4AA2-8834-EBC7B7C1768B}" type="presOf" srcId="{51212AD8-403B-4399-B99C-693FFDB12263}" destId="{46946E8B-57B7-4499-B701-AD2D0D925F4F}" srcOrd="0" destOrd="2" presId="urn:microsoft.com/office/officeart/2005/8/layout/vList2"/>
    <dgm:cxn modelId="{A13A1626-B033-468E-838F-D3C5CDD7034B}" srcId="{3F3653D9-8900-4BFD-A469-D580D5CAE808}" destId="{53072942-4A71-4472-B9D2-150A7E1478E4}" srcOrd="1" destOrd="0" parTransId="{2A5FFD38-7BE0-41EE-8E44-21C35C772B88}" sibTransId="{0288BE90-4C10-4140-9318-7881131696C0}"/>
    <dgm:cxn modelId="{BAC3FD32-898C-4E71-98E3-9CB5F57B123A}" type="presOf" srcId="{28136BBF-E4FD-4321-B7A0-9FF2D7EBC103}" destId="{46946E8B-57B7-4499-B701-AD2D0D925F4F}" srcOrd="0" destOrd="0" presId="urn:microsoft.com/office/officeart/2005/8/layout/vList2"/>
    <dgm:cxn modelId="{3D44265C-C03D-495C-8EE9-572D4317CDD1}" srcId="{3E8EE812-078C-4426-862A-2275449F6798}" destId="{30C33502-701B-4EEB-9C12-66085B8F54D5}" srcOrd="2" destOrd="0" parTransId="{53446F8A-5F41-49C5-B0ED-F62D020E6577}" sibTransId="{3DA4A747-B5B3-4AF0-955F-3FEAD7F91C27}"/>
    <dgm:cxn modelId="{E8261464-AC1A-48D8-B8D0-C1C18350134A}" type="presOf" srcId="{098BA130-C8C1-4F8B-9AF6-54CBD2845F2A}" destId="{46946E8B-57B7-4499-B701-AD2D0D925F4F}" srcOrd="0" destOrd="9" presId="urn:microsoft.com/office/officeart/2005/8/layout/vList2"/>
    <dgm:cxn modelId="{8905AB44-CD95-48E0-83AA-1B68D7FD35FD}" srcId="{3E8EE812-078C-4426-862A-2275449F6798}" destId="{6CB26322-60AF-43E6-8CA7-48B7EB305D37}" srcOrd="4" destOrd="0" parTransId="{58FADF09-BFA7-46E8-A6D5-DF7CADF7579D}" sibTransId="{0E7CF4A4-9903-42CE-8113-2173F3068A05}"/>
    <dgm:cxn modelId="{AA6DD84B-BE5D-4C98-B431-AB42020745A1}" type="presOf" srcId="{53072942-4A71-4472-B9D2-150A7E1478E4}" destId="{46946E8B-57B7-4499-B701-AD2D0D925F4F}" srcOrd="0" destOrd="10" presId="urn:microsoft.com/office/officeart/2005/8/layout/vList2"/>
    <dgm:cxn modelId="{015D1570-F76D-48E2-B595-0B5FAB87C73A}" srcId="{D2F63D09-F9A0-4328-9097-53FE7C656A22}" destId="{3E8EE812-078C-4426-862A-2275449F6798}" srcOrd="0" destOrd="0" parTransId="{2EDDE677-0306-40A2-B5AF-E6917C1329C0}" sibTransId="{C95F9897-E491-4208-BD01-21B256A26933}"/>
    <dgm:cxn modelId="{95D4CB77-FA7F-4F15-982E-4AE85C22E244}" srcId="{3E8EE812-078C-4426-862A-2275449F6798}" destId="{28136BBF-E4FD-4321-B7A0-9FF2D7EBC103}" srcOrd="0" destOrd="0" parTransId="{FFA7CD4F-04A0-4FB4-9B5B-F934E094F21A}" sibTransId="{DF91D79A-A863-49DB-9223-262D7161F720}"/>
    <dgm:cxn modelId="{ADC8FD79-918F-4CD8-B1F7-504B86755055}" srcId="{28136BBF-E4FD-4321-B7A0-9FF2D7EBC103}" destId="{92CD492D-407A-4919-9915-216D92327B07}" srcOrd="0" destOrd="0" parTransId="{94E0C716-56CE-4E12-9718-93BFF3D2725C}" sibTransId="{A52DB717-17E0-47B5-B453-3916A4ACB633}"/>
    <dgm:cxn modelId="{1C782C88-06D9-444F-8178-78C48FE0584C}" type="presOf" srcId="{6CB26322-60AF-43E6-8CA7-48B7EB305D37}" destId="{46946E8B-57B7-4499-B701-AD2D0D925F4F}" srcOrd="0" destOrd="7" presId="urn:microsoft.com/office/officeart/2005/8/layout/vList2"/>
    <dgm:cxn modelId="{C087228C-BBDE-4BEB-B693-16BB7899EA9B}" type="presOf" srcId="{92CD492D-407A-4919-9915-216D92327B07}" destId="{46946E8B-57B7-4499-B701-AD2D0D925F4F}" srcOrd="0" destOrd="1" presId="urn:microsoft.com/office/officeart/2005/8/layout/vList2"/>
    <dgm:cxn modelId="{521FC591-602C-4ED9-A87B-F65EFCF0595B}" type="presOf" srcId="{3F3653D9-8900-4BFD-A469-D580D5CAE808}" destId="{46946E8B-57B7-4499-B701-AD2D0D925F4F}" srcOrd="0" destOrd="8" presId="urn:microsoft.com/office/officeart/2005/8/layout/vList2"/>
    <dgm:cxn modelId="{44353E94-78E8-4EFC-854F-C9EA2F5B15E7}" srcId="{3E8EE812-078C-4426-862A-2275449F6798}" destId="{513CA7CB-148D-4AF3-835B-2E2A4D59D990}" srcOrd="1" destOrd="0" parTransId="{C39D77FC-9029-43D6-9189-1825DC3A2E6D}" sibTransId="{002ACDC4-9F37-4859-AD67-F1BFAA190EDC}"/>
    <dgm:cxn modelId="{BBE11D9D-4800-460A-9201-4840824B5B72}" type="presOf" srcId="{D2F63D09-F9A0-4328-9097-53FE7C656A22}" destId="{A599790C-D801-4785-BF8D-D594B7CCFCBD}" srcOrd="0" destOrd="0" presId="urn:microsoft.com/office/officeart/2005/8/layout/vList2"/>
    <dgm:cxn modelId="{848234AA-4C00-410B-825B-67E555E1D257}" srcId="{28136BBF-E4FD-4321-B7A0-9FF2D7EBC103}" destId="{51212AD8-403B-4399-B99C-693FFDB12263}" srcOrd="1" destOrd="0" parTransId="{4BA3AD17-ED34-4D65-943D-3D7FC2893F75}" sibTransId="{1FD4B359-72A5-4B3E-B571-A909D346C06F}"/>
    <dgm:cxn modelId="{B70B5EAA-08E9-41B5-B94A-DB694125E49B}" srcId="{3E8EE812-078C-4426-862A-2275449F6798}" destId="{3F3653D9-8900-4BFD-A469-D580D5CAE808}" srcOrd="5" destOrd="0" parTransId="{41E40AE8-7B66-4AF6-A13A-6698B16710E0}" sibTransId="{2FCC2C2A-2AEB-4BF5-AD4F-15A3A3958BB3}"/>
    <dgm:cxn modelId="{463928C4-892B-41C2-8CB3-157AC50F4689}" srcId="{3E8EE812-078C-4426-862A-2275449F6798}" destId="{3625FBB7-6111-45A3-9EA9-C23A5522DB98}" srcOrd="3" destOrd="0" parTransId="{21D6C999-BFD7-49A7-8664-2D93D919BAA0}" sibTransId="{3F251BE9-68CE-4E8A-8711-38293064AAA6}"/>
    <dgm:cxn modelId="{F47239C5-BF41-4A40-BA9E-405B300D0309}" type="presOf" srcId="{513CA7CB-148D-4AF3-835B-2E2A4D59D990}" destId="{46946E8B-57B7-4499-B701-AD2D0D925F4F}" srcOrd="0" destOrd="4" presId="urn:microsoft.com/office/officeart/2005/8/layout/vList2"/>
    <dgm:cxn modelId="{78EC6CD2-E832-45DA-87F6-C2A75278B61F}" srcId="{3F3653D9-8900-4BFD-A469-D580D5CAE808}" destId="{098BA130-C8C1-4F8B-9AF6-54CBD2845F2A}" srcOrd="0" destOrd="0" parTransId="{F2C65568-2516-4E38-BED5-6A4A197F6F11}" sibTransId="{5ABF9475-0F10-4760-9895-9264B6F52668}"/>
    <dgm:cxn modelId="{1254FDD2-1CC3-4983-B775-BD4844B7CC5F}" type="presOf" srcId="{3625FBB7-6111-45A3-9EA9-C23A5522DB98}" destId="{46946E8B-57B7-4499-B701-AD2D0D925F4F}" srcOrd="0" destOrd="6" presId="urn:microsoft.com/office/officeart/2005/8/layout/vList2"/>
    <dgm:cxn modelId="{5AFF9BDA-0460-4CF0-8747-BCAB8D7780AF}" type="presOf" srcId="{35AF6986-CD18-4E79-80F2-FB9EE5C2F728}" destId="{46946E8B-57B7-4499-B701-AD2D0D925F4F}" srcOrd="0" destOrd="3" presId="urn:microsoft.com/office/officeart/2005/8/layout/vList2"/>
    <dgm:cxn modelId="{75D8CCDB-A16A-43A4-86F3-B06974703E26}" type="presOf" srcId="{3E8EE812-078C-4426-862A-2275449F6798}" destId="{320003DF-9B79-490A-A6A4-5D1079F5DFC9}" srcOrd="0" destOrd="0" presId="urn:microsoft.com/office/officeart/2005/8/layout/vList2"/>
    <dgm:cxn modelId="{A31931E4-94BA-4F4A-A68B-8A40B592C782}" type="presOf" srcId="{30C33502-701B-4EEB-9C12-66085B8F54D5}" destId="{46946E8B-57B7-4499-B701-AD2D0D925F4F}" srcOrd="0" destOrd="5" presId="urn:microsoft.com/office/officeart/2005/8/layout/vList2"/>
    <dgm:cxn modelId="{183124F5-0911-434B-BC4B-93F580EC556B}" srcId="{28136BBF-E4FD-4321-B7A0-9FF2D7EBC103}" destId="{35AF6986-CD18-4E79-80F2-FB9EE5C2F728}" srcOrd="2" destOrd="0" parTransId="{4D0FB88D-AA68-46B9-AC80-1A77CA33AFEA}" sibTransId="{B5708922-74C2-4485-8DA8-867DA55E2049}"/>
    <dgm:cxn modelId="{3D6775CF-D39A-4AB6-8514-B3841F5D24F4}" type="presParOf" srcId="{A599790C-D801-4785-BF8D-D594B7CCFCBD}" destId="{320003DF-9B79-490A-A6A4-5D1079F5DFC9}" srcOrd="0" destOrd="0" presId="urn:microsoft.com/office/officeart/2005/8/layout/vList2"/>
    <dgm:cxn modelId="{EB3CAB73-86B8-4CDB-AB93-5FA309E422A8}" type="presParOf" srcId="{A599790C-D801-4785-BF8D-D594B7CCFCBD}" destId="{46946E8B-57B7-4499-B701-AD2D0D925F4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AC77F4-C325-4450-AB6F-5C307F7F23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67ACDD7-534B-4098-B09A-17E14491AD70}">
      <dgm:prSet custT="1"/>
      <dgm:spPr/>
      <dgm:t>
        <a:bodyPr/>
        <a:lstStyle/>
        <a:p>
          <a:r>
            <a:rPr lang="pt-BR" sz="2000" b="1" i="0"/>
            <a:t>Workshops de capacitação em redes abertas</a:t>
          </a:r>
          <a:endParaRPr lang="pt-BR" sz="2000" b="1"/>
        </a:p>
      </dgm:t>
    </dgm:pt>
    <dgm:pt modelId="{519AFCD1-8379-4E04-9D5A-A7088F1A829C}" type="parTrans" cxnId="{E809C108-A7BA-4993-BF46-9CA6139683F9}">
      <dgm:prSet/>
      <dgm:spPr/>
      <dgm:t>
        <a:bodyPr/>
        <a:lstStyle/>
        <a:p>
          <a:endParaRPr lang="pt-BR"/>
        </a:p>
      </dgm:t>
    </dgm:pt>
    <dgm:pt modelId="{08D9C20D-9956-4691-8AD5-AFBB2B4D1D93}" type="sibTrans" cxnId="{E809C108-A7BA-4993-BF46-9CA6139683F9}">
      <dgm:prSet/>
      <dgm:spPr/>
      <dgm:t>
        <a:bodyPr/>
        <a:lstStyle/>
        <a:p>
          <a:endParaRPr lang="pt-BR"/>
        </a:p>
      </dgm:t>
    </dgm:pt>
    <dgm:pt modelId="{24B72856-ACE3-46EC-A52B-91BC4C809C03}">
      <dgm:prSet custT="1"/>
      <dgm:spPr/>
      <dgm:t>
        <a:bodyPr/>
        <a:lstStyle/>
        <a:p>
          <a:r>
            <a:rPr lang="pt-BR" sz="2000" b="1" i="0"/>
            <a:t>3 edições realizadas</a:t>
          </a:r>
          <a:endParaRPr lang="pt-BR" sz="2000" b="1"/>
        </a:p>
      </dgm:t>
    </dgm:pt>
    <dgm:pt modelId="{790D2A34-6DA7-45B1-B024-8679E229CFC7}" type="parTrans" cxnId="{CE6A4339-8374-4467-9892-6A06BBFAEFF5}">
      <dgm:prSet/>
      <dgm:spPr/>
      <dgm:t>
        <a:bodyPr/>
        <a:lstStyle/>
        <a:p>
          <a:endParaRPr lang="pt-BR"/>
        </a:p>
      </dgm:t>
    </dgm:pt>
    <dgm:pt modelId="{DCDA3755-FC3F-4067-9C28-6ED3FA1760C0}" type="sibTrans" cxnId="{CE6A4339-8374-4467-9892-6A06BBFAEFF5}">
      <dgm:prSet/>
      <dgm:spPr/>
      <dgm:t>
        <a:bodyPr/>
        <a:lstStyle/>
        <a:p>
          <a:endParaRPr lang="pt-BR"/>
        </a:p>
      </dgm:t>
    </dgm:pt>
    <dgm:pt modelId="{E2ED17B9-712F-4674-A5FE-E4B846425685}">
      <dgm:prSet custT="1"/>
      <dgm:spPr/>
      <dgm:t>
        <a:bodyPr/>
        <a:lstStyle/>
        <a:p>
          <a:r>
            <a:rPr lang="pt-BR" sz="2000" b="0" i="0"/>
            <a:t>Participação da </a:t>
          </a:r>
          <a:r>
            <a:rPr lang="pt-BR" sz="2000" b="1" i="0"/>
            <a:t>academia, indústria e governo</a:t>
          </a:r>
          <a:endParaRPr lang="pt-BR" sz="2000" b="1"/>
        </a:p>
      </dgm:t>
    </dgm:pt>
    <dgm:pt modelId="{CDF964A4-CDEC-445A-8585-79C3970AF245}" type="parTrans" cxnId="{EEC9C389-9C77-43C6-A128-7373FDCC5BFF}">
      <dgm:prSet/>
      <dgm:spPr/>
      <dgm:t>
        <a:bodyPr/>
        <a:lstStyle/>
        <a:p>
          <a:endParaRPr lang="pt-BR"/>
        </a:p>
      </dgm:t>
    </dgm:pt>
    <dgm:pt modelId="{01E25283-B33A-4E11-B2FF-597348AD91B7}" type="sibTrans" cxnId="{EEC9C389-9C77-43C6-A128-7373FDCC5BFF}">
      <dgm:prSet/>
      <dgm:spPr/>
      <dgm:t>
        <a:bodyPr/>
        <a:lstStyle/>
        <a:p>
          <a:endParaRPr lang="pt-BR"/>
        </a:p>
      </dgm:t>
    </dgm:pt>
    <dgm:pt modelId="{974E66DA-4142-4D2D-B71E-2647CAB400E7}">
      <dgm:prSet custT="1"/>
      <dgm:spPr/>
      <dgm:t>
        <a:bodyPr/>
        <a:lstStyle/>
        <a:p>
          <a:r>
            <a:rPr lang="pt-BR" sz="2000" b="0" i="0"/>
            <a:t>Elaboração de um </a:t>
          </a:r>
          <a:r>
            <a:rPr lang="pt-BR" sz="2000" b="1" i="0"/>
            <a:t>plano de capacitação em redes abertas</a:t>
          </a:r>
          <a:endParaRPr lang="pt-BR" sz="2000" b="1"/>
        </a:p>
      </dgm:t>
    </dgm:pt>
    <dgm:pt modelId="{9C44BF39-9CE1-4773-B549-0E808DE25E9B}" type="parTrans" cxnId="{387AD682-941C-4EE1-A8E3-53FDCA5EAA76}">
      <dgm:prSet/>
      <dgm:spPr/>
      <dgm:t>
        <a:bodyPr/>
        <a:lstStyle/>
        <a:p>
          <a:endParaRPr lang="pt-BR"/>
        </a:p>
      </dgm:t>
    </dgm:pt>
    <dgm:pt modelId="{967CB586-781F-44FD-8365-71C1D65EA592}" type="sibTrans" cxnId="{387AD682-941C-4EE1-A8E3-53FDCA5EAA76}">
      <dgm:prSet/>
      <dgm:spPr/>
      <dgm:t>
        <a:bodyPr/>
        <a:lstStyle/>
        <a:p>
          <a:endParaRPr lang="pt-BR"/>
        </a:p>
      </dgm:t>
    </dgm:pt>
    <dgm:pt modelId="{7B1516CE-FEE9-4D11-B665-CFFF03C6A3E3}" type="pres">
      <dgm:prSet presAssocID="{E2AC77F4-C325-4450-AB6F-5C307F7F236C}" presName="linear" presStyleCnt="0">
        <dgm:presLayoutVars>
          <dgm:animLvl val="lvl"/>
          <dgm:resizeHandles val="exact"/>
        </dgm:presLayoutVars>
      </dgm:prSet>
      <dgm:spPr/>
    </dgm:pt>
    <dgm:pt modelId="{28330F43-676A-4D6D-B9DC-56EAD6D19608}" type="pres">
      <dgm:prSet presAssocID="{B67ACDD7-534B-4098-B09A-17E14491AD70}" presName="parentText" presStyleLbl="node1" presStyleIdx="0" presStyleCnt="1" custScaleY="47262">
        <dgm:presLayoutVars>
          <dgm:chMax val="0"/>
          <dgm:bulletEnabled val="1"/>
        </dgm:presLayoutVars>
      </dgm:prSet>
      <dgm:spPr/>
    </dgm:pt>
    <dgm:pt modelId="{32E2604A-BF5C-4C66-AE4C-F489FDC01C46}" type="pres">
      <dgm:prSet presAssocID="{B67ACDD7-534B-4098-B09A-17E14491AD7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1583201-CDFA-4AD6-99AB-03A051E1BAF5}" type="presOf" srcId="{B67ACDD7-534B-4098-B09A-17E14491AD70}" destId="{28330F43-676A-4D6D-B9DC-56EAD6D19608}" srcOrd="0" destOrd="0" presId="urn:microsoft.com/office/officeart/2005/8/layout/vList2"/>
    <dgm:cxn modelId="{D6B2B307-7AC9-4D1F-B35E-2FA291D55658}" type="presOf" srcId="{974E66DA-4142-4D2D-B71E-2647CAB400E7}" destId="{32E2604A-BF5C-4C66-AE4C-F489FDC01C46}" srcOrd="0" destOrd="2" presId="urn:microsoft.com/office/officeart/2005/8/layout/vList2"/>
    <dgm:cxn modelId="{E809C108-A7BA-4993-BF46-9CA6139683F9}" srcId="{E2AC77F4-C325-4450-AB6F-5C307F7F236C}" destId="{B67ACDD7-534B-4098-B09A-17E14491AD70}" srcOrd="0" destOrd="0" parTransId="{519AFCD1-8379-4E04-9D5A-A7088F1A829C}" sibTransId="{08D9C20D-9956-4691-8AD5-AFBB2B4D1D93}"/>
    <dgm:cxn modelId="{CE6A4339-8374-4467-9892-6A06BBFAEFF5}" srcId="{B67ACDD7-534B-4098-B09A-17E14491AD70}" destId="{24B72856-ACE3-46EC-A52B-91BC4C809C03}" srcOrd="0" destOrd="0" parTransId="{790D2A34-6DA7-45B1-B024-8679E229CFC7}" sibTransId="{DCDA3755-FC3F-4067-9C28-6ED3FA1760C0}"/>
    <dgm:cxn modelId="{C6A85C6E-DC1F-4460-8CC2-9F0B9C1EFE60}" type="presOf" srcId="{E2ED17B9-712F-4674-A5FE-E4B846425685}" destId="{32E2604A-BF5C-4C66-AE4C-F489FDC01C46}" srcOrd="0" destOrd="1" presId="urn:microsoft.com/office/officeart/2005/8/layout/vList2"/>
    <dgm:cxn modelId="{387AD682-941C-4EE1-A8E3-53FDCA5EAA76}" srcId="{B67ACDD7-534B-4098-B09A-17E14491AD70}" destId="{974E66DA-4142-4D2D-B71E-2647CAB400E7}" srcOrd="2" destOrd="0" parTransId="{9C44BF39-9CE1-4773-B549-0E808DE25E9B}" sibTransId="{967CB586-781F-44FD-8365-71C1D65EA592}"/>
    <dgm:cxn modelId="{EEC9C389-9C77-43C6-A128-7373FDCC5BFF}" srcId="{B67ACDD7-534B-4098-B09A-17E14491AD70}" destId="{E2ED17B9-712F-4674-A5FE-E4B846425685}" srcOrd="1" destOrd="0" parTransId="{CDF964A4-CDEC-445A-8585-79C3970AF245}" sibTransId="{01E25283-B33A-4E11-B2FF-597348AD91B7}"/>
    <dgm:cxn modelId="{3C2FF5A2-FA88-4E9D-9867-D02FDB0F7D6F}" type="presOf" srcId="{24B72856-ACE3-46EC-A52B-91BC4C809C03}" destId="{32E2604A-BF5C-4C66-AE4C-F489FDC01C46}" srcOrd="0" destOrd="0" presId="urn:microsoft.com/office/officeart/2005/8/layout/vList2"/>
    <dgm:cxn modelId="{F34D55A7-055F-4FAA-93B6-1FDC2BDD078E}" type="presOf" srcId="{E2AC77F4-C325-4450-AB6F-5C307F7F236C}" destId="{7B1516CE-FEE9-4D11-B665-CFFF03C6A3E3}" srcOrd="0" destOrd="0" presId="urn:microsoft.com/office/officeart/2005/8/layout/vList2"/>
    <dgm:cxn modelId="{0B8DD7C8-6E7E-443B-9AEE-CAED1D9939F7}" type="presParOf" srcId="{7B1516CE-FEE9-4D11-B665-CFFF03C6A3E3}" destId="{28330F43-676A-4D6D-B9DC-56EAD6D19608}" srcOrd="0" destOrd="0" presId="urn:microsoft.com/office/officeart/2005/8/layout/vList2"/>
    <dgm:cxn modelId="{C903A5AD-8228-4BE9-B2B1-EB5BAB554BAA}" type="presParOf" srcId="{7B1516CE-FEE9-4D11-B665-CFFF03C6A3E3}" destId="{32E2604A-BF5C-4C66-AE4C-F489FDC01C4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1923A4-CF67-42AE-B285-F8DB7AEA65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5C39569-619B-43BC-8966-43DD662552BD}">
      <dgm:prSet custT="1"/>
      <dgm:spPr/>
      <dgm:t>
        <a:bodyPr/>
        <a:lstStyle/>
        <a:p>
          <a:r>
            <a:rPr lang="pt-BR" sz="2000" b="1" i="0"/>
            <a:t>Comunidade</a:t>
          </a:r>
          <a:endParaRPr lang="pt-BR" sz="2000" b="1"/>
        </a:p>
      </dgm:t>
    </dgm:pt>
    <dgm:pt modelId="{81165AD7-698E-45F2-9A03-CDA1E4969714}" type="parTrans" cxnId="{5A2082EB-F54B-44ED-9D7F-DC39BD81EFC1}">
      <dgm:prSet/>
      <dgm:spPr/>
      <dgm:t>
        <a:bodyPr/>
        <a:lstStyle/>
        <a:p>
          <a:endParaRPr lang="pt-BR"/>
        </a:p>
      </dgm:t>
    </dgm:pt>
    <dgm:pt modelId="{E5B5B521-308E-4D8B-83E5-8AD1429FBC31}" type="sibTrans" cxnId="{5A2082EB-F54B-44ED-9D7F-DC39BD81EFC1}">
      <dgm:prSet/>
      <dgm:spPr/>
      <dgm:t>
        <a:bodyPr/>
        <a:lstStyle/>
        <a:p>
          <a:endParaRPr lang="pt-BR"/>
        </a:p>
      </dgm:t>
    </dgm:pt>
    <dgm:pt modelId="{D24D50FF-BF22-4F5A-BA12-B816FDF2A2C1}">
      <dgm:prSet custT="1"/>
      <dgm:spPr/>
      <dgm:t>
        <a:bodyPr/>
        <a:lstStyle/>
        <a:p>
          <a:r>
            <a:rPr lang="pt-BR" sz="2000" b="1" i="0"/>
            <a:t>+230 pessoas mobilizadas pelo programa</a:t>
          </a:r>
          <a:endParaRPr lang="pt-BR" sz="2000" b="1"/>
        </a:p>
      </dgm:t>
    </dgm:pt>
    <dgm:pt modelId="{9904A023-62EE-40AF-94DE-C805066E728E}" type="parTrans" cxnId="{23737FDB-F094-4411-B60E-C412F9F7BCF0}">
      <dgm:prSet/>
      <dgm:spPr/>
      <dgm:t>
        <a:bodyPr/>
        <a:lstStyle/>
        <a:p>
          <a:endParaRPr lang="pt-BR"/>
        </a:p>
      </dgm:t>
    </dgm:pt>
    <dgm:pt modelId="{BBB4F338-06C2-4B48-9B52-64914C15575E}" type="sibTrans" cxnId="{23737FDB-F094-4411-B60E-C412F9F7BCF0}">
      <dgm:prSet/>
      <dgm:spPr/>
      <dgm:t>
        <a:bodyPr/>
        <a:lstStyle/>
        <a:p>
          <a:endParaRPr lang="pt-BR"/>
        </a:p>
      </dgm:t>
    </dgm:pt>
    <dgm:pt modelId="{EDE6A70C-0EAB-453F-8823-B4B450BEBFBD}">
      <dgm:prSet custT="1"/>
      <dgm:spPr/>
      <dgm:t>
        <a:bodyPr/>
        <a:lstStyle/>
        <a:p>
          <a:r>
            <a:rPr lang="pt-BR" sz="2000" b="0" i="0"/>
            <a:t>Pesquisadores, alunos, técnicos, desenvolvedores, coordenadores.</a:t>
          </a:r>
          <a:endParaRPr lang="pt-BR" sz="2000"/>
        </a:p>
      </dgm:t>
    </dgm:pt>
    <dgm:pt modelId="{A4EBCDD9-E969-478C-9260-AD954369E492}" type="parTrans" cxnId="{06BBC0FA-F9B8-471B-91E2-DE8B4EA03561}">
      <dgm:prSet/>
      <dgm:spPr/>
      <dgm:t>
        <a:bodyPr/>
        <a:lstStyle/>
        <a:p>
          <a:endParaRPr lang="pt-BR"/>
        </a:p>
      </dgm:t>
    </dgm:pt>
    <dgm:pt modelId="{587D35E6-71D1-4E62-ADE2-781621886A3C}" type="sibTrans" cxnId="{06BBC0FA-F9B8-471B-91E2-DE8B4EA03561}">
      <dgm:prSet/>
      <dgm:spPr/>
      <dgm:t>
        <a:bodyPr/>
        <a:lstStyle/>
        <a:p>
          <a:endParaRPr lang="pt-BR"/>
        </a:p>
      </dgm:t>
    </dgm:pt>
    <dgm:pt modelId="{614C5A0F-6405-461F-BC36-D0824269501C}">
      <dgm:prSet custT="1"/>
      <dgm:spPr/>
      <dgm:t>
        <a:bodyPr/>
        <a:lstStyle/>
        <a:p>
          <a:r>
            <a:rPr lang="pt-BR" sz="2000" b="1" i="0"/>
            <a:t>Uso do </a:t>
          </a:r>
          <a:r>
            <a:rPr lang="pt-BR" sz="2000" b="1" i="0" err="1"/>
            <a:t>Testbed</a:t>
          </a:r>
          <a:endParaRPr lang="pt-BR" sz="2000" b="1"/>
        </a:p>
      </dgm:t>
    </dgm:pt>
    <dgm:pt modelId="{C606D98C-AD54-44E3-A96C-BDC8D3158A1F}" type="parTrans" cxnId="{DD323171-750B-4908-BC72-9B6B63B25B85}">
      <dgm:prSet/>
      <dgm:spPr/>
      <dgm:t>
        <a:bodyPr/>
        <a:lstStyle/>
        <a:p>
          <a:endParaRPr lang="pt-BR"/>
        </a:p>
      </dgm:t>
    </dgm:pt>
    <dgm:pt modelId="{484534DB-F8DC-4266-BF61-E0795C0F2333}" type="sibTrans" cxnId="{DD323171-750B-4908-BC72-9B6B63B25B85}">
      <dgm:prSet/>
      <dgm:spPr/>
      <dgm:t>
        <a:bodyPr/>
        <a:lstStyle/>
        <a:p>
          <a:endParaRPr lang="pt-BR"/>
        </a:p>
      </dgm:t>
    </dgm:pt>
    <dgm:pt modelId="{98C56D55-B348-402E-AE75-CF00801FBE38}">
      <dgm:prSet custT="1"/>
      <dgm:spPr/>
      <dgm:t>
        <a:bodyPr/>
        <a:lstStyle/>
        <a:p>
          <a:r>
            <a:rPr lang="pt-BR" sz="2000" b="1" i="0"/>
            <a:t>20 experimentos registrados</a:t>
          </a:r>
          <a:endParaRPr lang="pt-BR" sz="2000" b="1"/>
        </a:p>
      </dgm:t>
    </dgm:pt>
    <dgm:pt modelId="{0D6309B9-63CC-42F8-90C3-4BCECCC01D82}" type="parTrans" cxnId="{7A2BA45B-A44A-49FD-82F9-82FA6571FE9D}">
      <dgm:prSet/>
      <dgm:spPr/>
      <dgm:t>
        <a:bodyPr/>
        <a:lstStyle/>
        <a:p>
          <a:endParaRPr lang="pt-BR"/>
        </a:p>
      </dgm:t>
    </dgm:pt>
    <dgm:pt modelId="{63368B32-E75C-49FA-8895-F7257C602A86}" type="sibTrans" cxnId="{7A2BA45B-A44A-49FD-82F9-82FA6571FE9D}">
      <dgm:prSet/>
      <dgm:spPr/>
      <dgm:t>
        <a:bodyPr/>
        <a:lstStyle/>
        <a:p>
          <a:endParaRPr lang="pt-BR"/>
        </a:p>
      </dgm:t>
    </dgm:pt>
    <dgm:pt modelId="{9F0F1779-959C-4CB7-BAF7-AE55AD01A3B8}">
      <dgm:prSet custT="1"/>
      <dgm:spPr/>
      <dgm:t>
        <a:bodyPr/>
        <a:lstStyle/>
        <a:p>
          <a:r>
            <a:rPr lang="pt-BR" sz="2000" b="0" i="0"/>
            <a:t>8 </a:t>
          </a:r>
          <a:r>
            <a:rPr lang="pt-BR" sz="2000" b="0" i="0" err="1"/>
            <a:t>GTs</a:t>
          </a:r>
          <a:endParaRPr lang="pt-BR" sz="2000"/>
        </a:p>
      </dgm:t>
    </dgm:pt>
    <dgm:pt modelId="{F889EC6E-BA57-4C76-80FE-48890BFA7A83}" type="parTrans" cxnId="{AA05DE3D-59DC-495E-B053-B66414AC9C37}">
      <dgm:prSet/>
      <dgm:spPr/>
      <dgm:t>
        <a:bodyPr/>
        <a:lstStyle/>
        <a:p>
          <a:endParaRPr lang="pt-BR"/>
        </a:p>
      </dgm:t>
    </dgm:pt>
    <dgm:pt modelId="{0EB56C40-B50D-47C4-A846-740B8517D3AF}" type="sibTrans" cxnId="{AA05DE3D-59DC-495E-B053-B66414AC9C37}">
      <dgm:prSet/>
      <dgm:spPr/>
      <dgm:t>
        <a:bodyPr/>
        <a:lstStyle/>
        <a:p>
          <a:endParaRPr lang="pt-BR"/>
        </a:p>
      </dgm:t>
    </dgm:pt>
    <dgm:pt modelId="{39F9D3C5-3949-4A1A-8359-22F4C3CAC1C5}">
      <dgm:prSet custT="1"/>
      <dgm:spPr/>
      <dgm:t>
        <a:bodyPr/>
        <a:lstStyle/>
        <a:p>
          <a:r>
            <a:rPr lang="pt-BR" sz="2000" b="0" i="0"/>
            <a:t>6 startups</a:t>
          </a:r>
          <a:endParaRPr lang="pt-BR" sz="2000"/>
        </a:p>
      </dgm:t>
    </dgm:pt>
    <dgm:pt modelId="{CDB600DB-22A2-40EB-B9D1-829B1BF85B96}" type="parTrans" cxnId="{7489C5D4-242A-4765-88AB-B22AB8AFADFD}">
      <dgm:prSet/>
      <dgm:spPr/>
      <dgm:t>
        <a:bodyPr/>
        <a:lstStyle/>
        <a:p>
          <a:endParaRPr lang="pt-BR"/>
        </a:p>
      </dgm:t>
    </dgm:pt>
    <dgm:pt modelId="{FF8DCC93-0548-4A52-9524-BF96BDD5AE28}" type="sibTrans" cxnId="{7489C5D4-242A-4765-88AB-B22AB8AFADFD}">
      <dgm:prSet/>
      <dgm:spPr/>
      <dgm:t>
        <a:bodyPr/>
        <a:lstStyle/>
        <a:p>
          <a:endParaRPr lang="pt-BR"/>
        </a:p>
      </dgm:t>
    </dgm:pt>
    <dgm:pt modelId="{B3B93C57-0605-4749-A91D-B0A23602DDF0}">
      <dgm:prSet custT="1"/>
      <dgm:spPr/>
      <dgm:t>
        <a:bodyPr/>
        <a:lstStyle/>
        <a:p>
          <a:r>
            <a:rPr lang="pt-BR" sz="2000" b="0" i="0"/>
            <a:t>1 operadora</a:t>
          </a:r>
          <a:endParaRPr lang="pt-BR" sz="2000"/>
        </a:p>
      </dgm:t>
    </dgm:pt>
    <dgm:pt modelId="{796F9190-CD2D-438C-BF9E-5FC992811BCD}" type="parTrans" cxnId="{02B795E6-E2B4-404A-ADA9-A92F102349B8}">
      <dgm:prSet/>
      <dgm:spPr/>
      <dgm:t>
        <a:bodyPr/>
        <a:lstStyle/>
        <a:p>
          <a:endParaRPr lang="pt-BR"/>
        </a:p>
      </dgm:t>
    </dgm:pt>
    <dgm:pt modelId="{4EC251AC-57EF-4394-9BEE-653262DDCAC8}" type="sibTrans" cxnId="{02B795E6-E2B4-404A-ADA9-A92F102349B8}">
      <dgm:prSet/>
      <dgm:spPr/>
      <dgm:t>
        <a:bodyPr/>
        <a:lstStyle/>
        <a:p>
          <a:endParaRPr lang="pt-BR"/>
        </a:p>
      </dgm:t>
    </dgm:pt>
    <dgm:pt modelId="{FA57E105-2FBE-4D1F-803A-2A28EE6D64C7}">
      <dgm:prSet custT="1"/>
      <dgm:spPr/>
      <dgm:t>
        <a:bodyPr/>
        <a:lstStyle/>
        <a:p>
          <a:r>
            <a:rPr lang="pt-BR" sz="2000" b="0" i="0"/>
            <a:t>1 indústria</a:t>
          </a:r>
          <a:endParaRPr lang="pt-BR" sz="2000"/>
        </a:p>
      </dgm:t>
    </dgm:pt>
    <dgm:pt modelId="{BDFE3521-1453-42D9-ADEC-7694B382D7B1}" type="parTrans" cxnId="{FCD1D0B6-45BE-4277-AF03-1E66A438CCC2}">
      <dgm:prSet/>
      <dgm:spPr/>
      <dgm:t>
        <a:bodyPr/>
        <a:lstStyle/>
        <a:p>
          <a:endParaRPr lang="pt-BR"/>
        </a:p>
      </dgm:t>
    </dgm:pt>
    <dgm:pt modelId="{2EC415FD-65A2-4DF9-8E64-BB144CADC967}" type="sibTrans" cxnId="{FCD1D0B6-45BE-4277-AF03-1E66A438CCC2}">
      <dgm:prSet/>
      <dgm:spPr/>
      <dgm:t>
        <a:bodyPr/>
        <a:lstStyle/>
        <a:p>
          <a:endParaRPr lang="pt-BR"/>
        </a:p>
      </dgm:t>
    </dgm:pt>
    <dgm:pt modelId="{642920D5-6744-4081-85B7-A9351CE98C0D}">
      <dgm:prSet custT="1"/>
      <dgm:spPr/>
      <dgm:t>
        <a:bodyPr/>
        <a:lstStyle/>
        <a:p>
          <a:r>
            <a:rPr lang="pt-BR" sz="2000" b="0" i="0"/>
            <a:t>4 academia</a:t>
          </a:r>
          <a:endParaRPr lang="pt-BR" sz="2000"/>
        </a:p>
      </dgm:t>
    </dgm:pt>
    <dgm:pt modelId="{F6B37242-6600-405F-9DCA-16DD68151873}" type="parTrans" cxnId="{B1CE5D09-D932-4F9E-8A51-E4F121B59323}">
      <dgm:prSet/>
      <dgm:spPr/>
      <dgm:t>
        <a:bodyPr/>
        <a:lstStyle/>
        <a:p>
          <a:endParaRPr lang="pt-BR"/>
        </a:p>
      </dgm:t>
    </dgm:pt>
    <dgm:pt modelId="{A4793AFA-8ABE-4503-B59E-B3C10F498A57}" type="sibTrans" cxnId="{B1CE5D09-D932-4F9E-8A51-E4F121B59323}">
      <dgm:prSet/>
      <dgm:spPr/>
      <dgm:t>
        <a:bodyPr/>
        <a:lstStyle/>
        <a:p>
          <a:endParaRPr lang="pt-BR"/>
        </a:p>
      </dgm:t>
    </dgm:pt>
    <dgm:pt modelId="{FA808F04-E29B-4CA9-B93D-9EE3ACAAFBB2}">
      <dgm:prSet/>
      <dgm:spPr/>
      <dgm:t>
        <a:bodyPr/>
        <a:lstStyle/>
        <a:p>
          <a:endParaRPr lang="pt-BR" sz="2400"/>
        </a:p>
      </dgm:t>
    </dgm:pt>
    <dgm:pt modelId="{6A9615A6-D045-4995-86B8-D5519ADFF609}" type="parTrans" cxnId="{0DA6F2FB-54E8-4BBE-95E9-B8697FB0AC36}">
      <dgm:prSet/>
      <dgm:spPr/>
      <dgm:t>
        <a:bodyPr/>
        <a:lstStyle/>
        <a:p>
          <a:endParaRPr lang="pt-BR"/>
        </a:p>
      </dgm:t>
    </dgm:pt>
    <dgm:pt modelId="{54C4A4EA-DED0-4989-A2C9-44B1B3AF8C34}" type="sibTrans" cxnId="{0DA6F2FB-54E8-4BBE-95E9-B8697FB0AC36}">
      <dgm:prSet/>
      <dgm:spPr/>
      <dgm:t>
        <a:bodyPr/>
        <a:lstStyle/>
        <a:p>
          <a:endParaRPr lang="pt-BR"/>
        </a:p>
      </dgm:t>
    </dgm:pt>
    <dgm:pt modelId="{D641BAC3-8AE8-407D-8440-554E5B60AF1B}" type="pres">
      <dgm:prSet presAssocID="{D61923A4-CF67-42AE-B285-F8DB7AEA650A}" presName="linear" presStyleCnt="0">
        <dgm:presLayoutVars>
          <dgm:animLvl val="lvl"/>
          <dgm:resizeHandles val="exact"/>
        </dgm:presLayoutVars>
      </dgm:prSet>
      <dgm:spPr/>
    </dgm:pt>
    <dgm:pt modelId="{7F8D93EA-B698-4371-AD08-18F25CC138EB}" type="pres">
      <dgm:prSet presAssocID="{A5C39569-619B-43BC-8966-43DD662552BD}" presName="parentText" presStyleLbl="node1" presStyleIdx="0" presStyleCnt="2" custScaleY="48817">
        <dgm:presLayoutVars>
          <dgm:chMax val="0"/>
          <dgm:bulletEnabled val="1"/>
        </dgm:presLayoutVars>
      </dgm:prSet>
      <dgm:spPr/>
    </dgm:pt>
    <dgm:pt modelId="{6777E9ED-E364-4FFB-818F-B09C34ADE961}" type="pres">
      <dgm:prSet presAssocID="{A5C39569-619B-43BC-8966-43DD662552BD}" presName="childText" presStyleLbl="revTx" presStyleIdx="0" presStyleCnt="2">
        <dgm:presLayoutVars>
          <dgm:bulletEnabled val="1"/>
        </dgm:presLayoutVars>
      </dgm:prSet>
      <dgm:spPr/>
    </dgm:pt>
    <dgm:pt modelId="{C9EC89DC-92BB-41E9-88DE-F46DF7B84588}" type="pres">
      <dgm:prSet presAssocID="{614C5A0F-6405-461F-BC36-D0824269501C}" presName="parentText" presStyleLbl="node1" presStyleIdx="1" presStyleCnt="2" custScaleY="48817">
        <dgm:presLayoutVars>
          <dgm:chMax val="0"/>
          <dgm:bulletEnabled val="1"/>
        </dgm:presLayoutVars>
      </dgm:prSet>
      <dgm:spPr/>
    </dgm:pt>
    <dgm:pt modelId="{11AFC98F-2F99-4238-8F16-2D01C5130EF6}" type="pres">
      <dgm:prSet presAssocID="{614C5A0F-6405-461F-BC36-D0824269501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1CE5D09-D932-4F9E-8A51-E4F121B59323}" srcId="{98C56D55-B348-402E-AE75-CF00801FBE38}" destId="{642920D5-6744-4081-85B7-A9351CE98C0D}" srcOrd="4" destOrd="0" parTransId="{F6B37242-6600-405F-9DCA-16DD68151873}" sibTransId="{A4793AFA-8ABE-4503-B59E-B3C10F498A57}"/>
    <dgm:cxn modelId="{4A20610C-88BA-46FD-A831-FF23569CC235}" type="presOf" srcId="{D61923A4-CF67-42AE-B285-F8DB7AEA650A}" destId="{D641BAC3-8AE8-407D-8440-554E5B60AF1B}" srcOrd="0" destOrd="0" presId="urn:microsoft.com/office/officeart/2005/8/layout/vList2"/>
    <dgm:cxn modelId="{AA05DE3D-59DC-495E-B053-B66414AC9C37}" srcId="{98C56D55-B348-402E-AE75-CF00801FBE38}" destId="{9F0F1779-959C-4CB7-BAF7-AE55AD01A3B8}" srcOrd="0" destOrd="0" parTransId="{F889EC6E-BA57-4C76-80FE-48890BFA7A83}" sibTransId="{0EB56C40-B50D-47C4-A846-740B8517D3AF}"/>
    <dgm:cxn modelId="{BE950F5B-A5BB-4259-B173-3606F7D931FE}" type="presOf" srcId="{614C5A0F-6405-461F-BC36-D0824269501C}" destId="{C9EC89DC-92BB-41E9-88DE-F46DF7B84588}" srcOrd="0" destOrd="0" presId="urn:microsoft.com/office/officeart/2005/8/layout/vList2"/>
    <dgm:cxn modelId="{7A2BA45B-A44A-49FD-82F9-82FA6571FE9D}" srcId="{614C5A0F-6405-461F-BC36-D0824269501C}" destId="{98C56D55-B348-402E-AE75-CF00801FBE38}" srcOrd="0" destOrd="0" parTransId="{0D6309B9-63CC-42F8-90C3-4BCECCC01D82}" sibTransId="{63368B32-E75C-49FA-8895-F7257C602A86}"/>
    <dgm:cxn modelId="{8082C765-1388-49F9-B267-4984DF30CC3B}" type="presOf" srcId="{D24D50FF-BF22-4F5A-BA12-B816FDF2A2C1}" destId="{6777E9ED-E364-4FFB-818F-B09C34ADE961}" srcOrd="0" destOrd="0" presId="urn:microsoft.com/office/officeart/2005/8/layout/vList2"/>
    <dgm:cxn modelId="{84ADA168-1A27-4368-9301-975274114E06}" type="presOf" srcId="{FA57E105-2FBE-4D1F-803A-2A28EE6D64C7}" destId="{11AFC98F-2F99-4238-8F16-2D01C5130EF6}" srcOrd="0" destOrd="4" presId="urn:microsoft.com/office/officeart/2005/8/layout/vList2"/>
    <dgm:cxn modelId="{0A63F06A-1CC3-4CBC-90D3-6FF13DABEE36}" type="presOf" srcId="{39F9D3C5-3949-4A1A-8359-22F4C3CAC1C5}" destId="{11AFC98F-2F99-4238-8F16-2D01C5130EF6}" srcOrd="0" destOrd="2" presId="urn:microsoft.com/office/officeart/2005/8/layout/vList2"/>
    <dgm:cxn modelId="{DD323171-750B-4908-BC72-9B6B63B25B85}" srcId="{D61923A4-CF67-42AE-B285-F8DB7AEA650A}" destId="{614C5A0F-6405-461F-BC36-D0824269501C}" srcOrd="1" destOrd="0" parTransId="{C606D98C-AD54-44E3-A96C-BDC8D3158A1F}" sibTransId="{484534DB-F8DC-4266-BF61-E0795C0F2333}"/>
    <dgm:cxn modelId="{CB3CBB54-62A4-4A01-B848-139A5C9631FA}" type="presOf" srcId="{642920D5-6744-4081-85B7-A9351CE98C0D}" destId="{11AFC98F-2F99-4238-8F16-2D01C5130EF6}" srcOrd="0" destOrd="5" presId="urn:microsoft.com/office/officeart/2005/8/layout/vList2"/>
    <dgm:cxn modelId="{35B60E56-2C34-4B25-B2BD-B4A1DA061867}" type="presOf" srcId="{FA808F04-E29B-4CA9-B93D-9EE3ACAAFBB2}" destId="{6777E9ED-E364-4FFB-818F-B09C34ADE961}" srcOrd="0" destOrd="2" presId="urn:microsoft.com/office/officeart/2005/8/layout/vList2"/>
    <dgm:cxn modelId="{AA4D0F7E-501A-47B9-B166-1CB3E8A48170}" type="presOf" srcId="{98C56D55-B348-402E-AE75-CF00801FBE38}" destId="{11AFC98F-2F99-4238-8F16-2D01C5130EF6}" srcOrd="0" destOrd="0" presId="urn:microsoft.com/office/officeart/2005/8/layout/vList2"/>
    <dgm:cxn modelId="{FECE9A81-BD54-4BCC-A405-A5E47ACB5E2B}" type="presOf" srcId="{9F0F1779-959C-4CB7-BAF7-AE55AD01A3B8}" destId="{11AFC98F-2F99-4238-8F16-2D01C5130EF6}" srcOrd="0" destOrd="1" presId="urn:microsoft.com/office/officeart/2005/8/layout/vList2"/>
    <dgm:cxn modelId="{6EF10CAB-4250-41C8-98C8-8826D6ADF599}" type="presOf" srcId="{B3B93C57-0605-4749-A91D-B0A23602DDF0}" destId="{11AFC98F-2F99-4238-8F16-2D01C5130EF6}" srcOrd="0" destOrd="3" presId="urn:microsoft.com/office/officeart/2005/8/layout/vList2"/>
    <dgm:cxn modelId="{649142B6-4566-4D76-98D3-662317F3400B}" type="presOf" srcId="{A5C39569-619B-43BC-8966-43DD662552BD}" destId="{7F8D93EA-B698-4371-AD08-18F25CC138EB}" srcOrd="0" destOrd="0" presId="urn:microsoft.com/office/officeart/2005/8/layout/vList2"/>
    <dgm:cxn modelId="{FCD1D0B6-45BE-4277-AF03-1E66A438CCC2}" srcId="{98C56D55-B348-402E-AE75-CF00801FBE38}" destId="{FA57E105-2FBE-4D1F-803A-2A28EE6D64C7}" srcOrd="3" destOrd="0" parTransId="{BDFE3521-1453-42D9-ADEC-7694B382D7B1}" sibTransId="{2EC415FD-65A2-4DF9-8E64-BB144CADC967}"/>
    <dgm:cxn modelId="{59D98BBC-93B8-456E-877F-D2B456066B96}" type="presOf" srcId="{EDE6A70C-0EAB-453F-8823-B4B450BEBFBD}" destId="{6777E9ED-E364-4FFB-818F-B09C34ADE961}" srcOrd="0" destOrd="1" presId="urn:microsoft.com/office/officeart/2005/8/layout/vList2"/>
    <dgm:cxn modelId="{7489C5D4-242A-4765-88AB-B22AB8AFADFD}" srcId="{98C56D55-B348-402E-AE75-CF00801FBE38}" destId="{39F9D3C5-3949-4A1A-8359-22F4C3CAC1C5}" srcOrd="1" destOrd="0" parTransId="{CDB600DB-22A2-40EB-B9D1-829B1BF85B96}" sibTransId="{FF8DCC93-0548-4A52-9524-BF96BDD5AE28}"/>
    <dgm:cxn modelId="{23737FDB-F094-4411-B60E-C412F9F7BCF0}" srcId="{A5C39569-619B-43BC-8966-43DD662552BD}" destId="{D24D50FF-BF22-4F5A-BA12-B816FDF2A2C1}" srcOrd="0" destOrd="0" parTransId="{9904A023-62EE-40AF-94DE-C805066E728E}" sibTransId="{BBB4F338-06C2-4B48-9B52-64914C15575E}"/>
    <dgm:cxn modelId="{02B795E6-E2B4-404A-ADA9-A92F102349B8}" srcId="{98C56D55-B348-402E-AE75-CF00801FBE38}" destId="{B3B93C57-0605-4749-A91D-B0A23602DDF0}" srcOrd="2" destOrd="0" parTransId="{796F9190-CD2D-438C-BF9E-5FC992811BCD}" sibTransId="{4EC251AC-57EF-4394-9BEE-653262DDCAC8}"/>
    <dgm:cxn modelId="{5A2082EB-F54B-44ED-9D7F-DC39BD81EFC1}" srcId="{D61923A4-CF67-42AE-B285-F8DB7AEA650A}" destId="{A5C39569-619B-43BC-8966-43DD662552BD}" srcOrd="0" destOrd="0" parTransId="{81165AD7-698E-45F2-9A03-CDA1E4969714}" sibTransId="{E5B5B521-308E-4D8B-83E5-8AD1429FBC31}"/>
    <dgm:cxn modelId="{06BBC0FA-F9B8-471B-91E2-DE8B4EA03561}" srcId="{D24D50FF-BF22-4F5A-BA12-B816FDF2A2C1}" destId="{EDE6A70C-0EAB-453F-8823-B4B450BEBFBD}" srcOrd="0" destOrd="0" parTransId="{A4EBCDD9-E969-478C-9260-AD954369E492}" sibTransId="{587D35E6-71D1-4E62-ADE2-781621886A3C}"/>
    <dgm:cxn modelId="{0DA6F2FB-54E8-4BBE-95E9-B8697FB0AC36}" srcId="{D24D50FF-BF22-4F5A-BA12-B816FDF2A2C1}" destId="{FA808F04-E29B-4CA9-B93D-9EE3ACAAFBB2}" srcOrd="1" destOrd="0" parTransId="{6A9615A6-D045-4995-86B8-D5519ADFF609}" sibTransId="{54C4A4EA-DED0-4989-A2C9-44B1B3AF8C34}"/>
    <dgm:cxn modelId="{BD3031A8-FAF3-4611-8164-C7612D3CB38B}" type="presParOf" srcId="{D641BAC3-8AE8-407D-8440-554E5B60AF1B}" destId="{7F8D93EA-B698-4371-AD08-18F25CC138EB}" srcOrd="0" destOrd="0" presId="urn:microsoft.com/office/officeart/2005/8/layout/vList2"/>
    <dgm:cxn modelId="{0D97222E-76CB-4B93-B9FB-2C7A9ADF94E7}" type="presParOf" srcId="{D641BAC3-8AE8-407D-8440-554E5B60AF1B}" destId="{6777E9ED-E364-4FFB-818F-B09C34ADE961}" srcOrd="1" destOrd="0" presId="urn:microsoft.com/office/officeart/2005/8/layout/vList2"/>
    <dgm:cxn modelId="{92118581-586A-4413-9A36-DBBA2A875039}" type="presParOf" srcId="{D641BAC3-8AE8-407D-8440-554E5B60AF1B}" destId="{C9EC89DC-92BB-41E9-88DE-F46DF7B84588}" srcOrd="2" destOrd="0" presId="urn:microsoft.com/office/officeart/2005/8/layout/vList2"/>
    <dgm:cxn modelId="{EB8358BD-F40D-4F9D-9F6F-6FB2C2646FD0}" type="presParOf" srcId="{D641BAC3-8AE8-407D-8440-554E5B60AF1B}" destId="{11AFC98F-2F99-4238-8F16-2D01C5130EF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792500-19D7-4C37-B42D-D1F138ADCB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49B4AD4-32EF-4625-A1D9-D5AA0DD1D6DD}">
      <dgm:prSet custT="1"/>
      <dgm:spPr/>
      <dgm:t>
        <a:bodyPr/>
        <a:lstStyle/>
        <a:p>
          <a:r>
            <a:rPr lang="pt-BR" sz="2000" b="1" i="0"/>
            <a:t>Objetivos:</a:t>
          </a:r>
          <a:endParaRPr lang="pt-BR" sz="2000" b="1"/>
        </a:p>
      </dgm:t>
    </dgm:pt>
    <dgm:pt modelId="{044FC118-7423-40DC-82EA-49216B1C2F76}" type="parTrans" cxnId="{7A253A4C-2C8F-46C2-A856-8EFFA35D7EDE}">
      <dgm:prSet/>
      <dgm:spPr/>
      <dgm:t>
        <a:bodyPr/>
        <a:lstStyle/>
        <a:p>
          <a:endParaRPr lang="pt-BR"/>
        </a:p>
      </dgm:t>
    </dgm:pt>
    <dgm:pt modelId="{07B9531B-02B2-4EA1-A0C9-2DFFF1B6E5DA}" type="sibTrans" cxnId="{7A253A4C-2C8F-46C2-A856-8EFFA35D7EDE}">
      <dgm:prSet/>
      <dgm:spPr/>
      <dgm:t>
        <a:bodyPr/>
        <a:lstStyle/>
        <a:p>
          <a:endParaRPr lang="pt-BR"/>
        </a:p>
      </dgm:t>
    </dgm:pt>
    <dgm:pt modelId="{E9150984-1B48-4F1F-AD0A-D81F67F47EBC}">
      <dgm:prSet custT="1"/>
      <dgm:spPr/>
      <dgm:t>
        <a:bodyPr/>
        <a:lstStyle/>
        <a:p>
          <a:r>
            <a:rPr lang="pt-BR" sz="2000" b="1" i="0"/>
            <a:t>P&amp;D de uma unidade de rádio compatível com 5G O-RAN Alliance (O-RU)</a:t>
          </a:r>
          <a:endParaRPr lang="pt-BR" sz="2000" b="1"/>
        </a:p>
      </dgm:t>
    </dgm:pt>
    <dgm:pt modelId="{5228E823-921A-4397-82E8-1C8CC51A4F57}" type="parTrans" cxnId="{E4337712-DDDA-44A2-A563-FA315F800576}">
      <dgm:prSet/>
      <dgm:spPr/>
      <dgm:t>
        <a:bodyPr/>
        <a:lstStyle/>
        <a:p>
          <a:endParaRPr lang="pt-BR"/>
        </a:p>
      </dgm:t>
    </dgm:pt>
    <dgm:pt modelId="{3ED3A840-5D97-42BB-907C-FE801214AF2E}" type="sibTrans" cxnId="{E4337712-DDDA-44A2-A563-FA315F800576}">
      <dgm:prSet/>
      <dgm:spPr/>
      <dgm:t>
        <a:bodyPr/>
        <a:lstStyle/>
        <a:p>
          <a:endParaRPr lang="pt-BR"/>
        </a:p>
      </dgm:t>
    </dgm:pt>
    <dgm:pt modelId="{EBAD8892-CBC9-421D-A2F2-132186F81901}">
      <dgm:prSet custT="1"/>
      <dgm:spPr/>
      <dgm:t>
        <a:bodyPr/>
        <a:lstStyle/>
        <a:p>
          <a:r>
            <a:rPr lang="pt-BR" sz="2000" b="1" i="0"/>
            <a:t>P&amp;D de aplicações SDN inteligentes para o domínio Open RAN (</a:t>
          </a:r>
          <a:r>
            <a:rPr lang="pt-BR" sz="2000" b="1" i="0" err="1"/>
            <a:t>xApps</a:t>
          </a:r>
          <a:r>
            <a:rPr lang="pt-BR" sz="2000" b="1" i="0"/>
            <a:t>/</a:t>
          </a:r>
          <a:r>
            <a:rPr lang="pt-BR" sz="2000" b="1" i="0" err="1"/>
            <a:t>rApps</a:t>
          </a:r>
          <a:r>
            <a:rPr lang="pt-BR" sz="2000" b="1" i="0"/>
            <a:t>)</a:t>
          </a:r>
          <a:endParaRPr lang="pt-BR" sz="2000" b="1"/>
        </a:p>
      </dgm:t>
    </dgm:pt>
    <dgm:pt modelId="{E09307D7-5717-41AF-82D5-0307FEADCEF9}" type="parTrans" cxnId="{A88F0A70-33A9-4EE2-8388-AABD86432E83}">
      <dgm:prSet/>
      <dgm:spPr/>
      <dgm:t>
        <a:bodyPr/>
        <a:lstStyle/>
        <a:p>
          <a:endParaRPr lang="pt-BR"/>
        </a:p>
      </dgm:t>
    </dgm:pt>
    <dgm:pt modelId="{0CEA7E4C-D463-463A-BD1D-B5342A58B342}" type="sibTrans" cxnId="{A88F0A70-33A9-4EE2-8388-AABD86432E83}">
      <dgm:prSet/>
      <dgm:spPr/>
      <dgm:t>
        <a:bodyPr/>
        <a:lstStyle/>
        <a:p>
          <a:endParaRPr lang="pt-BR"/>
        </a:p>
      </dgm:t>
    </dgm:pt>
    <dgm:pt modelId="{7B3F58AD-B30E-42F2-8CF8-79B78F2EA103}">
      <dgm:prSet custT="1"/>
      <dgm:spPr/>
      <dgm:t>
        <a:bodyPr/>
        <a:lstStyle/>
        <a:p>
          <a:r>
            <a:rPr lang="pt-BR" sz="2000" b="1" i="0"/>
            <a:t>Análise de risco de segurança cibernética Open RAN</a:t>
          </a:r>
          <a:endParaRPr lang="pt-BR" sz="2000" b="1"/>
        </a:p>
      </dgm:t>
    </dgm:pt>
    <dgm:pt modelId="{F1CF609F-C4CE-4996-B0BC-F05A0918BD1A}" type="parTrans" cxnId="{F946051F-E00B-408E-83EE-5A376BBE3593}">
      <dgm:prSet/>
      <dgm:spPr/>
      <dgm:t>
        <a:bodyPr/>
        <a:lstStyle/>
        <a:p>
          <a:endParaRPr lang="pt-BR"/>
        </a:p>
      </dgm:t>
    </dgm:pt>
    <dgm:pt modelId="{029517AE-65DE-41A7-8248-5F62D68433CE}" type="sibTrans" cxnId="{F946051F-E00B-408E-83EE-5A376BBE3593}">
      <dgm:prSet/>
      <dgm:spPr/>
      <dgm:t>
        <a:bodyPr/>
        <a:lstStyle/>
        <a:p>
          <a:endParaRPr lang="pt-BR"/>
        </a:p>
      </dgm:t>
    </dgm:pt>
    <dgm:pt modelId="{E4F9EEB6-1329-425E-8524-8C40888AFA12}">
      <dgm:prSet custT="1"/>
      <dgm:spPr/>
      <dgm:t>
        <a:bodyPr/>
        <a:lstStyle/>
        <a:p>
          <a:endParaRPr lang="pt-BR" sz="2000"/>
        </a:p>
      </dgm:t>
    </dgm:pt>
    <dgm:pt modelId="{C0645625-DEE4-45AF-A2E6-C71F098CF2B3}" type="parTrans" cxnId="{9C3933F5-46A2-49BC-AE53-A633748D51C9}">
      <dgm:prSet/>
      <dgm:spPr/>
      <dgm:t>
        <a:bodyPr/>
        <a:lstStyle/>
        <a:p>
          <a:endParaRPr lang="pt-BR"/>
        </a:p>
      </dgm:t>
    </dgm:pt>
    <dgm:pt modelId="{D1C4A4D7-974D-486B-8757-52BCAD84F3B5}" type="sibTrans" cxnId="{9C3933F5-46A2-49BC-AE53-A633748D51C9}">
      <dgm:prSet/>
      <dgm:spPr/>
      <dgm:t>
        <a:bodyPr/>
        <a:lstStyle/>
        <a:p>
          <a:endParaRPr lang="pt-BR"/>
        </a:p>
      </dgm:t>
    </dgm:pt>
    <dgm:pt modelId="{F137D785-9DAF-424B-BA45-B6E341BC7CB9}">
      <dgm:prSet custT="1"/>
      <dgm:spPr/>
      <dgm:t>
        <a:bodyPr/>
        <a:lstStyle/>
        <a:p>
          <a:endParaRPr lang="pt-BR" sz="2000"/>
        </a:p>
      </dgm:t>
    </dgm:pt>
    <dgm:pt modelId="{3A5BC449-E17E-469C-94AB-7215A8056BC0}" type="parTrans" cxnId="{9BF9F62F-A083-4348-8128-DB4415B213E0}">
      <dgm:prSet/>
      <dgm:spPr/>
      <dgm:t>
        <a:bodyPr/>
        <a:lstStyle/>
        <a:p>
          <a:endParaRPr lang="pt-BR"/>
        </a:p>
      </dgm:t>
    </dgm:pt>
    <dgm:pt modelId="{CF466858-2F92-49CB-A21D-887998E6C2B2}" type="sibTrans" cxnId="{9BF9F62F-A083-4348-8128-DB4415B213E0}">
      <dgm:prSet/>
      <dgm:spPr/>
      <dgm:t>
        <a:bodyPr/>
        <a:lstStyle/>
        <a:p>
          <a:endParaRPr lang="pt-BR"/>
        </a:p>
      </dgm:t>
    </dgm:pt>
    <dgm:pt modelId="{DFFECDCD-3EA5-4597-A121-9FB4267ECDA3}">
      <dgm:prSet custT="1"/>
      <dgm:spPr/>
      <dgm:t>
        <a:bodyPr/>
        <a:lstStyle/>
        <a:p>
          <a:r>
            <a:rPr lang="pt-BR" sz="2000" b="0"/>
            <a:t>Lançamento previsto para </a:t>
          </a:r>
          <a:r>
            <a:rPr lang="pt-BR" sz="2000" b="1"/>
            <a:t>2º semestre</a:t>
          </a:r>
          <a:r>
            <a:rPr lang="pt-BR" sz="2000" b="0"/>
            <a:t>.</a:t>
          </a:r>
        </a:p>
      </dgm:t>
    </dgm:pt>
    <dgm:pt modelId="{2FEDAA43-66E2-4B3D-8546-37ED0D1A9149}" type="parTrans" cxnId="{39EEBB0C-CBEF-4699-A14E-A2E8DF902E51}">
      <dgm:prSet/>
      <dgm:spPr/>
      <dgm:t>
        <a:bodyPr/>
        <a:lstStyle/>
        <a:p>
          <a:endParaRPr lang="pt-BR"/>
        </a:p>
      </dgm:t>
    </dgm:pt>
    <dgm:pt modelId="{B437CC42-0A0D-4219-B8B5-FBA862FB7420}" type="sibTrans" cxnId="{39EEBB0C-CBEF-4699-A14E-A2E8DF902E51}">
      <dgm:prSet/>
      <dgm:spPr/>
      <dgm:t>
        <a:bodyPr/>
        <a:lstStyle/>
        <a:p>
          <a:endParaRPr lang="pt-BR"/>
        </a:p>
      </dgm:t>
    </dgm:pt>
    <dgm:pt modelId="{210BD933-47F1-46E6-85BB-AFBB88FBDAFB}" type="pres">
      <dgm:prSet presAssocID="{E9792500-19D7-4C37-B42D-D1F138ADCBD5}" presName="linear" presStyleCnt="0">
        <dgm:presLayoutVars>
          <dgm:animLvl val="lvl"/>
          <dgm:resizeHandles val="exact"/>
        </dgm:presLayoutVars>
      </dgm:prSet>
      <dgm:spPr/>
    </dgm:pt>
    <dgm:pt modelId="{D1B983FB-107C-4673-AABA-82B0EBF40DD2}" type="pres">
      <dgm:prSet presAssocID="{549B4AD4-32EF-4625-A1D9-D5AA0DD1D6DD}" presName="parentText" presStyleLbl="node1" presStyleIdx="0" presStyleCnt="1" custScaleY="48817">
        <dgm:presLayoutVars>
          <dgm:chMax val="0"/>
          <dgm:bulletEnabled val="1"/>
        </dgm:presLayoutVars>
      </dgm:prSet>
      <dgm:spPr/>
    </dgm:pt>
    <dgm:pt modelId="{B131B7A4-B4C6-482A-9088-198F6392C1BE}" type="pres">
      <dgm:prSet presAssocID="{549B4AD4-32EF-4625-A1D9-D5AA0DD1D6D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9EEBB0C-CBEF-4699-A14E-A2E8DF902E51}" srcId="{E9150984-1B48-4F1F-AD0A-D81F67F47EBC}" destId="{DFFECDCD-3EA5-4597-A121-9FB4267ECDA3}" srcOrd="0" destOrd="0" parTransId="{2FEDAA43-66E2-4B3D-8546-37ED0D1A9149}" sibTransId="{B437CC42-0A0D-4219-B8B5-FBA862FB7420}"/>
    <dgm:cxn modelId="{E4337712-DDDA-44A2-A563-FA315F800576}" srcId="{549B4AD4-32EF-4625-A1D9-D5AA0DD1D6DD}" destId="{E9150984-1B48-4F1F-AD0A-D81F67F47EBC}" srcOrd="0" destOrd="0" parTransId="{5228E823-921A-4397-82E8-1C8CC51A4F57}" sibTransId="{3ED3A840-5D97-42BB-907C-FE801214AF2E}"/>
    <dgm:cxn modelId="{F946051F-E00B-408E-83EE-5A376BBE3593}" srcId="{549B4AD4-32EF-4625-A1D9-D5AA0DD1D6DD}" destId="{7B3F58AD-B30E-42F2-8CF8-79B78F2EA103}" srcOrd="4" destOrd="0" parTransId="{F1CF609F-C4CE-4996-B0BC-F05A0918BD1A}" sibTransId="{029517AE-65DE-41A7-8248-5F62D68433CE}"/>
    <dgm:cxn modelId="{B53AAE24-9E49-407E-AC40-448AB6A57880}" type="presOf" srcId="{549B4AD4-32EF-4625-A1D9-D5AA0DD1D6DD}" destId="{D1B983FB-107C-4673-AABA-82B0EBF40DD2}" srcOrd="0" destOrd="0" presId="urn:microsoft.com/office/officeart/2005/8/layout/vList2"/>
    <dgm:cxn modelId="{9BF9F62F-A083-4348-8128-DB4415B213E0}" srcId="{549B4AD4-32EF-4625-A1D9-D5AA0DD1D6DD}" destId="{F137D785-9DAF-424B-BA45-B6E341BC7CB9}" srcOrd="3" destOrd="0" parTransId="{3A5BC449-E17E-469C-94AB-7215A8056BC0}" sibTransId="{CF466858-2F92-49CB-A21D-887998E6C2B2}"/>
    <dgm:cxn modelId="{7A253A4C-2C8F-46C2-A856-8EFFA35D7EDE}" srcId="{E9792500-19D7-4C37-B42D-D1F138ADCBD5}" destId="{549B4AD4-32EF-4625-A1D9-D5AA0DD1D6DD}" srcOrd="0" destOrd="0" parTransId="{044FC118-7423-40DC-82EA-49216B1C2F76}" sibTransId="{07B9531B-02B2-4EA1-A0C9-2DFFF1B6E5DA}"/>
    <dgm:cxn modelId="{A88F0A70-33A9-4EE2-8388-AABD86432E83}" srcId="{549B4AD4-32EF-4625-A1D9-D5AA0DD1D6DD}" destId="{EBAD8892-CBC9-421D-A2F2-132186F81901}" srcOrd="2" destOrd="0" parTransId="{E09307D7-5717-41AF-82D5-0307FEADCEF9}" sibTransId="{0CEA7E4C-D463-463A-BD1D-B5342A58B342}"/>
    <dgm:cxn modelId="{7AF1F15A-95B6-4848-8393-1C654997A19D}" type="presOf" srcId="{7B3F58AD-B30E-42F2-8CF8-79B78F2EA103}" destId="{B131B7A4-B4C6-482A-9088-198F6392C1BE}" srcOrd="0" destOrd="5" presId="urn:microsoft.com/office/officeart/2005/8/layout/vList2"/>
    <dgm:cxn modelId="{89D8BE7E-E795-446A-BC6A-82BFC5DFC5FD}" type="presOf" srcId="{E9150984-1B48-4F1F-AD0A-D81F67F47EBC}" destId="{B131B7A4-B4C6-482A-9088-198F6392C1BE}" srcOrd="0" destOrd="0" presId="urn:microsoft.com/office/officeart/2005/8/layout/vList2"/>
    <dgm:cxn modelId="{84F729A4-AB19-447C-9B92-34885122E0F6}" type="presOf" srcId="{E4F9EEB6-1329-425E-8524-8C40888AFA12}" destId="{B131B7A4-B4C6-482A-9088-198F6392C1BE}" srcOrd="0" destOrd="2" presId="urn:microsoft.com/office/officeart/2005/8/layout/vList2"/>
    <dgm:cxn modelId="{A54C96B8-36EF-4C21-A89C-37489EB94E07}" type="presOf" srcId="{E9792500-19D7-4C37-B42D-D1F138ADCBD5}" destId="{210BD933-47F1-46E6-85BB-AFBB88FBDAFB}" srcOrd="0" destOrd="0" presId="urn:microsoft.com/office/officeart/2005/8/layout/vList2"/>
    <dgm:cxn modelId="{3EB68AD2-4F23-41D6-9E29-409E3EFCB59C}" type="presOf" srcId="{F137D785-9DAF-424B-BA45-B6E341BC7CB9}" destId="{B131B7A4-B4C6-482A-9088-198F6392C1BE}" srcOrd="0" destOrd="4" presId="urn:microsoft.com/office/officeart/2005/8/layout/vList2"/>
    <dgm:cxn modelId="{33D9DBEE-FF76-4CCC-A414-5CDBC088A0B3}" type="presOf" srcId="{EBAD8892-CBC9-421D-A2F2-132186F81901}" destId="{B131B7A4-B4C6-482A-9088-198F6392C1BE}" srcOrd="0" destOrd="3" presId="urn:microsoft.com/office/officeart/2005/8/layout/vList2"/>
    <dgm:cxn modelId="{9C3933F5-46A2-49BC-AE53-A633748D51C9}" srcId="{549B4AD4-32EF-4625-A1D9-D5AA0DD1D6DD}" destId="{E4F9EEB6-1329-425E-8524-8C40888AFA12}" srcOrd="1" destOrd="0" parTransId="{C0645625-DEE4-45AF-A2E6-C71F098CF2B3}" sibTransId="{D1C4A4D7-974D-486B-8757-52BCAD84F3B5}"/>
    <dgm:cxn modelId="{96E45AFA-8318-4F1A-B223-9D52E1B89AEF}" type="presOf" srcId="{DFFECDCD-3EA5-4597-A121-9FB4267ECDA3}" destId="{B131B7A4-B4C6-482A-9088-198F6392C1BE}" srcOrd="0" destOrd="1" presId="urn:microsoft.com/office/officeart/2005/8/layout/vList2"/>
    <dgm:cxn modelId="{9C476837-D809-44C3-9D07-DB2D1EA842F4}" type="presParOf" srcId="{210BD933-47F1-46E6-85BB-AFBB88FBDAFB}" destId="{D1B983FB-107C-4673-AABA-82B0EBF40DD2}" srcOrd="0" destOrd="0" presId="urn:microsoft.com/office/officeart/2005/8/layout/vList2"/>
    <dgm:cxn modelId="{2F18D125-F839-43E7-9857-DD84396B26D6}" type="presParOf" srcId="{210BD933-47F1-46E6-85BB-AFBB88FBDAFB}" destId="{B131B7A4-B4C6-482A-9088-198F6392C1B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0FAA15-44FE-47E3-89D1-5B10AA216E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98BB63A-47B9-4275-AF09-DDB6A33FA794}">
      <dgm:prSet custT="1"/>
      <dgm:spPr/>
      <dgm:t>
        <a:bodyPr/>
        <a:lstStyle/>
        <a:p>
          <a:r>
            <a:rPr lang="pt-BR" sz="2000" b="1" i="0"/>
            <a:t>Objetivos</a:t>
          </a:r>
          <a:endParaRPr lang="pt-BR" sz="2000" b="1"/>
        </a:p>
      </dgm:t>
    </dgm:pt>
    <dgm:pt modelId="{12005FD6-0E1A-44BE-8B96-B3009716AD81}" type="parTrans" cxnId="{113A12AD-406D-478D-8C20-4F920A0225E2}">
      <dgm:prSet/>
      <dgm:spPr/>
      <dgm:t>
        <a:bodyPr/>
        <a:lstStyle/>
        <a:p>
          <a:endParaRPr lang="pt-BR"/>
        </a:p>
      </dgm:t>
    </dgm:pt>
    <dgm:pt modelId="{9FA23183-75F5-4602-9466-026D2525DB69}" type="sibTrans" cxnId="{113A12AD-406D-478D-8C20-4F920A0225E2}">
      <dgm:prSet/>
      <dgm:spPr/>
      <dgm:t>
        <a:bodyPr/>
        <a:lstStyle/>
        <a:p>
          <a:endParaRPr lang="pt-BR"/>
        </a:p>
      </dgm:t>
    </dgm:pt>
    <dgm:pt modelId="{EFF5F126-4EE9-48B5-9FAA-C29B7120F1F4}">
      <dgm:prSet custT="1"/>
      <dgm:spPr/>
      <dgm:t>
        <a:bodyPr/>
        <a:lstStyle/>
        <a:p>
          <a:r>
            <a:rPr lang="pt-BR" sz="2000" b="1" i="0"/>
            <a:t>Expandir o </a:t>
          </a:r>
          <a:r>
            <a:rPr lang="pt-BR" sz="2000" b="1" i="1" err="1"/>
            <a:t>testbed</a:t>
          </a:r>
          <a:r>
            <a:rPr lang="pt-BR" sz="2000" b="1" i="0"/>
            <a:t>.</a:t>
          </a:r>
          <a:endParaRPr lang="pt-BR" sz="2000" b="1"/>
        </a:p>
      </dgm:t>
    </dgm:pt>
    <dgm:pt modelId="{3611C31C-B51B-4FFA-BBD7-5C46B693374F}" type="parTrans" cxnId="{39ECD7AA-8427-4373-AAA1-15F6FB8C782A}">
      <dgm:prSet/>
      <dgm:spPr/>
      <dgm:t>
        <a:bodyPr/>
        <a:lstStyle/>
        <a:p>
          <a:endParaRPr lang="pt-BR"/>
        </a:p>
      </dgm:t>
    </dgm:pt>
    <dgm:pt modelId="{C065256A-2207-43ED-9233-B0805DE80828}" type="sibTrans" cxnId="{39ECD7AA-8427-4373-AAA1-15F6FB8C782A}">
      <dgm:prSet/>
      <dgm:spPr/>
      <dgm:t>
        <a:bodyPr/>
        <a:lstStyle/>
        <a:p>
          <a:endParaRPr lang="pt-BR"/>
        </a:p>
      </dgm:t>
    </dgm:pt>
    <dgm:pt modelId="{ACCF0EA1-EFBC-47BB-942B-4F138B63CE7A}">
      <dgm:prSet custT="1"/>
      <dgm:spPr/>
      <dgm:t>
        <a:bodyPr/>
        <a:lstStyle/>
        <a:p>
          <a:r>
            <a:rPr lang="pt-BR" sz="2000" b="1" i="0"/>
            <a:t>Desenvolvimento de aplicações críticas.​</a:t>
          </a:r>
          <a:endParaRPr lang="pt-BR" sz="2000" b="1"/>
        </a:p>
      </dgm:t>
    </dgm:pt>
    <dgm:pt modelId="{BDE20262-6ADB-4D0A-BB99-59AEB648CA5B}" type="parTrans" cxnId="{B02EB5F3-A1EE-4F1A-BF3F-410BD24DA2B4}">
      <dgm:prSet/>
      <dgm:spPr/>
      <dgm:t>
        <a:bodyPr/>
        <a:lstStyle/>
        <a:p>
          <a:endParaRPr lang="pt-BR"/>
        </a:p>
      </dgm:t>
    </dgm:pt>
    <dgm:pt modelId="{01585DF3-493D-447F-9684-7FABA3735D9C}" type="sibTrans" cxnId="{B02EB5F3-A1EE-4F1A-BF3F-410BD24DA2B4}">
      <dgm:prSet/>
      <dgm:spPr/>
      <dgm:t>
        <a:bodyPr/>
        <a:lstStyle/>
        <a:p>
          <a:endParaRPr lang="pt-BR"/>
        </a:p>
      </dgm:t>
    </dgm:pt>
    <dgm:pt modelId="{DD094721-B02F-4727-9F31-9F92205E6351}">
      <dgm:prSet custT="1"/>
      <dgm:spPr/>
      <dgm:t>
        <a:bodyPr/>
        <a:lstStyle/>
        <a:p>
          <a:r>
            <a:rPr lang="pt-BR" sz="2000" b="1" i="0"/>
            <a:t>Disseminação do conhecimento</a:t>
          </a:r>
          <a:r>
            <a:rPr lang="pt-BR" sz="2000" b="0" i="0"/>
            <a:t>.</a:t>
          </a:r>
          <a:endParaRPr lang="pt-BR" sz="2000"/>
        </a:p>
      </dgm:t>
    </dgm:pt>
    <dgm:pt modelId="{B2BC4120-AE30-4D3C-9FE2-414AA842F37D}" type="parTrans" cxnId="{24CFBF84-3CF9-43C4-B4FA-22A2B974449C}">
      <dgm:prSet/>
      <dgm:spPr/>
      <dgm:t>
        <a:bodyPr/>
        <a:lstStyle/>
        <a:p>
          <a:endParaRPr lang="pt-BR"/>
        </a:p>
      </dgm:t>
    </dgm:pt>
    <dgm:pt modelId="{01BCB5F6-1AA9-4968-9CF1-86405B00BCF6}" type="sibTrans" cxnId="{24CFBF84-3CF9-43C4-B4FA-22A2B974449C}">
      <dgm:prSet/>
      <dgm:spPr/>
      <dgm:t>
        <a:bodyPr/>
        <a:lstStyle/>
        <a:p>
          <a:endParaRPr lang="pt-BR"/>
        </a:p>
      </dgm:t>
    </dgm:pt>
    <dgm:pt modelId="{FF814FE9-BF3E-416A-8FAB-A11BD3B96201}">
      <dgm:prSet custT="1"/>
      <dgm:spPr/>
      <dgm:t>
        <a:bodyPr/>
        <a:lstStyle/>
        <a:p>
          <a:endParaRPr lang="pt-BR" sz="2000" b="1"/>
        </a:p>
      </dgm:t>
    </dgm:pt>
    <dgm:pt modelId="{C0B79216-C61C-498C-9395-CE82C9151FB7}" type="parTrans" cxnId="{34D2C003-16F7-41CB-B90D-87FB79F0F04C}">
      <dgm:prSet/>
      <dgm:spPr/>
      <dgm:t>
        <a:bodyPr/>
        <a:lstStyle/>
        <a:p>
          <a:endParaRPr lang="pt-BR"/>
        </a:p>
      </dgm:t>
    </dgm:pt>
    <dgm:pt modelId="{C59285C9-071F-4E22-9E71-DCB32A9363E6}" type="sibTrans" cxnId="{34D2C003-16F7-41CB-B90D-87FB79F0F04C}">
      <dgm:prSet/>
      <dgm:spPr/>
      <dgm:t>
        <a:bodyPr/>
        <a:lstStyle/>
        <a:p>
          <a:endParaRPr lang="pt-BR"/>
        </a:p>
      </dgm:t>
    </dgm:pt>
    <dgm:pt modelId="{C51AE4C6-3339-4344-A826-455DD945428D}">
      <dgm:prSet custT="1"/>
      <dgm:spPr/>
      <dgm:t>
        <a:bodyPr/>
        <a:lstStyle/>
        <a:p>
          <a:endParaRPr lang="pt-BR" sz="2000" b="1"/>
        </a:p>
      </dgm:t>
    </dgm:pt>
    <dgm:pt modelId="{2AE55BBC-3BF6-4792-8023-985772C3C943}" type="parTrans" cxnId="{56CC5E73-9199-4342-AF53-F8A00870A463}">
      <dgm:prSet/>
      <dgm:spPr/>
      <dgm:t>
        <a:bodyPr/>
        <a:lstStyle/>
        <a:p>
          <a:endParaRPr lang="pt-BR"/>
        </a:p>
      </dgm:t>
    </dgm:pt>
    <dgm:pt modelId="{678A8A8D-ECE1-417B-947A-427980241AC6}" type="sibTrans" cxnId="{56CC5E73-9199-4342-AF53-F8A00870A463}">
      <dgm:prSet/>
      <dgm:spPr/>
      <dgm:t>
        <a:bodyPr/>
        <a:lstStyle/>
        <a:p>
          <a:endParaRPr lang="pt-BR"/>
        </a:p>
      </dgm:t>
    </dgm:pt>
    <dgm:pt modelId="{FCE8A0D4-43A5-4FFD-BCDD-C1AD4C4D1783}" type="pres">
      <dgm:prSet presAssocID="{4F0FAA15-44FE-47E3-89D1-5B10AA216EE8}" presName="linear" presStyleCnt="0">
        <dgm:presLayoutVars>
          <dgm:animLvl val="lvl"/>
          <dgm:resizeHandles val="exact"/>
        </dgm:presLayoutVars>
      </dgm:prSet>
      <dgm:spPr/>
    </dgm:pt>
    <dgm:pt modelId="{82F64B53-EDB9-47B3-89EF-CF1E13DF783C}" type="pres">
      <dgm:prSet presAssocID="{198BB63A-47B9-4275-AF09-DDB6A33FA794}" presName="parentText" presStyleLbl="node1" presStyleIdx="0" presStyleCnt="1" custScaleY="48817">
        <dgm:presLayoutVars>
          <dgm:chMax val="0"/>
          <dgm:bulletEnabled val="1"/>
        </dgm:presLayoutVars>
      </dgm:prSet>
      <dgm:spPr/>
    </dgm:pt>
    <dgm:pt modelId="{A2CB7168-42F9-4ACE-AF5D-096DE156CB6A}" type="pres">
      <dgm:prSet presAssocID="{198BB63A-47B9-4275-AF09-DDB6A33FA79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4D2C003-16F7-41CB-B90D-87FB79F0F04C}" srcId="{198BB63A-47B9-4275-AF09-DDB6A33FA794}" destId="{FF814FE9-BF3E-416A-8FAB-A11BD3B96201}" srcOrd="1" destOrd="0" parTransId="{C0B79216-C61C-498C-9395-CE82C9151FB7}" sibTransId="{C59285C9-071F-4E22-9E71-DCB32A9363E6}"/>
    <dgm:cxn modelId="{8178D93A-6E2E-41EB-B667-DCE6F63057F0}" type="presOf" srcId="{ACCF0EA1-EFBC-47BB-942B-4F138B63CE7A}" destId="{A2CB7168-42F9-4ACE-AF5D-096DE156CB6A}" srcOrd="0" destOrd="2" presId="urn:microsoft.com/office/officeart/2005/8/layout/vList2"/>
    <dgm:cxn modelId="{90BF5D3D-92B3-4F74-9EC9-F548585FB4A6}" type="presOf" srcId="{FF814FE9-BF3E-416A-8FAB-A11BD3B96201}" destId="{A2CB7168-42F9-4ACE-AF5D-096DE156CB6A}" srcOrd="0" destOrd="1" presId="urn:microsoft.com/office/officeart/2005/8/layout/vList2"/>
    <dgm:cxn modelId="{303FB05F-7DAA-4D27-9BC1-C12147E4BA3A}" type="presOf" srcId="{C51AE4C6-3339-4344-A826-455DD945428D}" destId="{A2CB7168-42F9-4ACE-AF5D-096DE156CB6A}" srcOrd="0" destOrd="3" presId="urn:microsoft.com/office/officeart/2005/8/layout/vList2"/>
    <dgm:cxn modelId="{02180766-C0EE-4B7F-9DE2-4633B866254E}" type="presOf" srcId="{198BB63A-47B9-4275-AF09-DDB6A33FA794}" destId="{82F64B53-EDB9-47B3-89EF-CF1E13DF783C}" srcOrd="0" destOrd="0" presId="urn:microsoft.com/office/officeart/2005/8/layout/vList2"/>
    <dgm:cxn modelId="{379C1F6C-7C6C-4305-B458-A3577117ADD3}" type="presOf" srcId="{DD094721-B02F-4727-9F31-9F92205E6351}" destId="{A2CB7168-42F9-4ACE-AF5D-096DE156CB6A}" srcOrd="0" destOrd="4" presId="urn:microsoft.com/office/officeart/2005/8/layout/vList2"/>
    <dgm:cxn modelId="{43F1EE6C-1553-4946-9C41-84D8A3C0360D}" type="presOf" srcId="{EFF5F126-4EE9-48B5-9FAA-C29B7120F1F4}" destId="{A2CB7168-42F9-4ACE-AF5D-096DE156CB6A}" srcOrd="0" destOrd="0" presId="urn:microsoft.com/office/officeart/2005/8/layout/vList2"/>
    <dgm:cxn modelId="{F3201F4F-8772-4079-8F21-E02C95A4EB74}" type="presOf" srcId="{4F0FAA15-44FE-47E3-89D1-5B10AA216EE8}" destId="{FCE8A0D4-43A5-4FFD-BCDD-C1AD4C4D1783}" srcOrd="0" destOrd="0" presId="urn:microsoft.com/office/officeart/2005/8/layout/vList2"/>
    <dgm:cxn modelId="{56CC5E73-9199-4342-AF53-F8A00870A463}" srcId="{198BB63A-47B9-4275-AF09-DDB6A33FA794}" destId="{C51AE4C6-3339-4344-A826-455DD945428D}" srcOrd="3" destOrd="0" parTransId="{2AE55BBC-3BF6-4792-8023-985772C3C943}" sibTransId="{678A8A8D-ECE1-417B-947A-427980241AC6}"/>
    <dgm:cxn modelId="{24CFBF84-3CF9-43C4-B4FA-22A2B974449C}" srcId="{198BB63A-47B9-4275-AF09-DDB6A33FA794}" destId="{DD094721-B02F-4727-9F31-9F92205E6351}" srcOrd="4" destOrd="0" parTransId="{B2BC4120-AE30-4D3C-9FE2-414AA842F37D}" sibTransId="{01BCB5F6-1AA9-4968-9CF1-86405B00BCF6}"/>
    <dgm:cxn modelId="{39ECD7AA-8427-4373-AAA1-15F6FB8C782A}" srcId="{198BB63A-47B9-4275-AF09-DDB6A33FA794}" destId="{EFF5F126-4EE9-48B5-9FAA-C29B7120F1F4}" srcOrd="0" destOrd="0" parTransId="{3611C31C-B51B-4FFA-BBD7-5C46B693374F}" sibTransId="{C065256A-2207-43ED-9233-B0805DE80828}"/>
    <dgm:cxn modelId="{113A12AD-406D-478D-8C20-4F920A0225E2}" srcId="{4F0FAA15-44FE-47E3-89D1-5B10AA216EE8}" destId="{198BB63A-47B9-4275-AF09-DDB6A33FA794}" srcOrd="0" destOrd="0" parTransId="{12005FD6-0E1A-44BE-8B96-B3009716AD81}" sibTransId="{9FA23183-75F5-4602-9466-026D2525DB69}"/>
    <dgm:cxn modelId="{B02EB5F3-A1EE-4F1A-BF3F-410BD24DA2B4}" srcId="{198BB63A-47B9-4275-AF09-DDB6A33FA794}" destId="{ACCF0EA1-EFBC-47BB-942B-4F138B63CE7A}" srcOrd="2" destOrd="0" parTransId="{BDE20262-6ADB-4D0A-BB99-59AEB648CA5B}" sibTransId="{01585DF3-493D-447F-9684-7FABA3735D9C}"/>
    <dgm:cxn modelId="{C92B4C66-307E-4652-91F0-FCF357F283D2}" type="presParOf" srcId="{FCE8A0D4-43A5-4FFD-BCDD-C1AD4C4D1783}" destId="{82F64B53-EDB9-47B3-89EF-CF1E13DF783C}" srcOrd="0" destOrd="0" presId="urn:microsoft.com/office/officeart/2005/8/layout/vList2"/>
    <dgm:cxn modelId="{7CAC3721-4A08-4FF6-8586-1E852984CFAA}" type="presParOf" srcId="{FCE8A0D4-43A5-4FFD-BCDD-C1AD4C4D1783}" destId="{A2CB7168-42F9-4ACE-AF5D-096DE156C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83B63-4B01-49D0-87BD-B38DE49762EA}">
      <dsp:nvSpPr>
        <dsp:cNvPr id="0" name=""/>
        <dsp:cNvSpPr/>
      </dsp:nvSpPr>
      <dsp:spPr>
        <a:xfrm>
          <a:off x="0" y="499459"/>
          <a:ext cx="6135600" cy="594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/>
            <a:t>Pesquisadores participantes:</a:t>
          </a:r>
          <a:endParaRPr lang="pt-BR" sz="2000" b="1" kern="1200"/>
        </a:p>
      </dsp:txBody>
      <dsp:txXfrm>
        <a:off x="28997" y="528456"/>
        <a:ext cx="6077606" cy="536011"/>
      </dsp:txXfrm>
    </dsp:sp>
    <dsp:sp modelId="{8CD88B99-EF75-46F1-8B22-1C80D3E2206B}">
      <dsp:nvSpPr>
        <dsp:cNvPr id="0" name=""/>
        <dsp:cNvSpPr/>
      </dsp:nvSpPr>
      <dsp:spPr>
        <a:xfrm>
          <a:off x="0" y="1093465"/>
          <a:ext cx="6135600" cy="275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80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>
              <a:solidFill>
                <a:schemeClr val="accent2"/>
              </a:solidFill>
            </a:rPr>
            <a:t>Fase 1</a:t>
          </a:r>
          <a:endParaRPr lang="pt-BR" sz="2000" b="1" kern="1200">
            <a:solidFill>
              <a:schemeClr val="accent2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UFF, UFPA, UFRGS, UNICAMP e UFRJ, UnB​, UNISINOS​, UFPE​, UFPB​ + startups</a:t>
          </a:r>
          <a:endParaRPr lang="pt-BR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>
              <a:solidFill>
                <a:schemeClr val="accent2"/>
              </a:solidFill>
            </a:rPr>
            <a:t>Fase 2</a:t>
          </a:r>
          <a:endParaRPr lang="pt-BR" sz="2000" b="1" kern="1200">
            <a:solidFill>
              <a:schemeClr val="accent2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UFPA, UFCG, UNISINOS e UFG</a:t>
          </a:r>
          <a:endParaRPr lang="pt-BR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>
              <a:solidFill>
                <a:schemeClr val="accent2"/>
              </a:solidFill>
            </a:rPr>
            <a:t>Fase 3</a:t>
          </a:r>
          <a:endParaRPr lang="pt-BR" sz="2000" b="1" kern="1200">
            <a:solidFill>
              <a:schemeClr val="accent2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UnB, UFG + </a:t>
          </a:r>
          <a:r>
            <a:rPr lang="pt-BR" sz="2000" b="0" i="0" kern="1200" err="1"/>
            <a:t>ICTs</a:t>
          </a:r>
          <a:r>
            <a:rPr lang="pt-BR" sz="2000" b="0" i="0" kern="1200"/>
            <a:t> a serem selecionadas</a:t>
          </a:r>
          <a:endParaRPr lang="pt-BR" sz="2000" kern="1200"/>
        </a:p>
      </dsp:txBody>
      <dsp:txXfrm>
        <a:off x="0" y="1093465"/>
        <a:ext cx="6135600" cy="27582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6D9D2-A81D-47C1-B566-F4891FB95C7E}">
      <dsp:nvSpPr>
        <dsp:cNvPr id="0" name=""/>
        <dsp:cNvSpPr/>
      </dsp:nvSpPr>
      <dsp:spPr>
        <a:xfrm>
          <a:off x="25" y="420639"/>
          <a:ext cx="2421284" cy="841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/>
            <a:t>P&amp;D em Aplicações em verticais críticas:</a:t>
          </a:r>
          <a:endParaRPr lang="pt-BR" sz="1800" kern="1200"/>
        </a:p>
      </dsp:txBody>
      <dsp:txXfrm>
        <a:off x="25" y="420639"/>
        <a:ext cx="2421284" cy="841919"/>
      </dsp:txXfrm>
    </dsp:sp>
    <dsp:sp modelId="{9C83FE33-6185-4CCE-9339-C563EB53014D}">
      <dsp:nvSpPr>
        <dsp:cNvPr id="0" name=""/>
        <dsp:cNvSpPr/>
      </dsp:nvSpPr>
      <dsp:spPr>
        <a:xfrm>
          <a:off x="25" y="1262559"/>
          <a:ext cx="2421284" cy="266814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0" i="0" kern="1200"/>
            <a:t>Indústria;</a:t>
          </a:r>
          <a:endParaRPr lang="pt-BR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0" i="0" kern="1200"/>
            <a:t>Saúde;</a:t>
          </a:r>
          <a:endParaRPr lang="pt-BR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0" i="0" kern="1200"/>
            <a:t>Cidades e Campus Inteligentes;</a:t>
          </a:r>
          <a:endParaRPr lang="pt-BR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0" i="0" kern="1200"/>
            <a:t>Agricultura;</a:t>
          </a:r>
          <a:endParaRPr lang="pt-BR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0" i="0" kern="1200"/>
            <a:t>Educação;</a:t>
          </a:r>
          <a:endParaRPr lang="pt-BR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0" i="0" kern="1200"/>
            <a:t>Jogos Educacionais;</a:t>
          </a:r>
          <a:endParaRPr lang="pt-BR" sz="1400" kern="1200"/>
        </a:p>
      </dsp:txBody>
      <dsp:txXfrm>
        <a:off x="25" y="1262559"/>
        <a:ext cx="2421284" cy="2668140"/>
      </dsp:txXfrm>
    </dsp:sp>
    <dsp:sp modelId="{4A387541-B13E-46FA-A251-815F4D130019}">
      <dsp:nvSpPr>
        <dsp:cNvPr id="0" name=""/>
        <dsp:cNvSpPr/>
      </dsp:nvSpPr>
      <dsp:spPr>
        <a:xfrm>
          <a:off x="2760289" y="420639"/>
          <a:ext cx="2421284" cy="841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/>
            <a:t>Expansão do </a:t>
          </a:r>
          <a:r>
            <a:rPr lang="pt-BR" sz="1800" b="1" i="1" kern="1200" err="1"/>
            <a:t>Testbed</a:t>
          </a:r>
          <a:r>
            <a:rPr lang="pt-BR" sz="1800" b="1" i="0" kern="1200"/>
            <a:t> para Todas as Regiões do País:</a:t>
          </a:r>
          <a:endParaRPr lang="pt-BR" sz="1800" kern="1200"/>
        </a:p>
      </dsp:txBody>
      <dsp:txXfrm>
        <a:off x="2760289" y="420639"/>
        <a:ext cx="2421284" cy="841919"/>
      </dsp:txXfrm>
    </dsp:sp>
    <dsp:sp modelId="{7E286277-184C-43EC-8866-C667E6679B58}">
      <dsp:nvSpPr>
        <dsp:cNvPr id="0" name=""/>
        <dsp:cNvSpPr/>
      </dsp:nvSpPr>
      <dsp:spPr>
        <a:xfrm>
          <a:off x="2760289" y="1262559"/>
          <a:ext cx="2421284" cy="266814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/>
            <a:t>Ao menos </a:t>
          </a:r>
          <a:r>
            <a:rPr lang="pt-BR" sz="1400" b="1" kern="1200"/>
            <a:t>uma ilha em cada região</a:t>
          </a:r>
          <a:r>
            <a:rPr lang="pt-BR" sz="1400" kern="1200"/>
            <a:t> do Brasil;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/>
            <a:t>Ilhas presentes no </a:t>
          </a:r>
          <a:r>
            <a:rPr lang="pt-BR" sz="1400" b="1" kern="1200"/>
            <a:t>Sudeste</a:t>
          </a:r>
          <a:r>
            <a:rPr lang="pt-BR" sz="1400" kern="1200"/>
            <a:t>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/>
            <a:t>Ilha no </a:t>
          </a:r>
          <a:r>
            <a:rPr lang="pt-BR" sz="1400" b="1" kern="1200"/>
            <a:t>Centro-Oeste</a:t>
          </a:r>
          <a:r>
            <a:rPr lang="pt-BR" sz="1400" b="0" kern="1200"/>
            <a:t> para </a:t>
          </a:r>
          <a:r>
            <a:rPr lang="pt-BR" sz="1400" b="0" kern="1200" err="1"/>
            <a:t>Sandbox</a:t>
          </a:r>
          <a:r>
            <a:rPr lang="pt-BR" sz="1400" b="0" kern="1200"/>
            <a:t> Regulatório</a:t>
          </a:r>
          <a:r>
            <a:rPr lang="pt-BR" sz="1400" b="1" kern="1200"/>
            <a:t>.</a:t>
          </a:r>
          <a:endParaRPr lang="pt-BR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/>
        </a:p>
      </dsp:txBody>
      <dsp:txXfrm>
        <a:off x="2760289" y="1262559"/>
        <a:ext cx="2421284" cy="26681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30FCB-2623-42DB-92C1-9775E6B6B4E6}">
      <dsp:nvSpPr>
        <dsp:cNvPr id="0" name=""/>
        <dsp:cNvSpPr/>
      </dsp:nvSpPr>
      <dsp:spPr>
        <a:xfrm>
          <a:off x="0" y="341812"/>
          <a:ext cx="10515600" cy="503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/>
            <a:t>Como realizar a seleção de novos parceiros?</a:t>
          </a:r>
          <a:endParaRPr lang="pt-BR" sz="2000" b="0" kern="1200"/>
        </a:p>
      </dsp:txBody>
      <dsp:txXfrm>
        <a:off x="24603" y="366415"/>
        <a:ext cx="10466394" cy="454792"/>
      </dsp:txXfrm>
    </dsp:sp>
    <dsp:sp modelId="{EC661EEF-306C-4CDD-84B9-7B069983D150}">
      <dsp:nvSpPr>
        <dsp:cNvPr id="0" name=""/>
        <dsp:cNvSpPr/>
      </dsp:nvSpPr>
      <dsp:spPr>
        <a:xfrm>
          <a:off x="0" y="845811"/>
          <a:ext cx="10515600" cy="124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/>
            <a:t>Processo seletivo em duas etapas</a:t>
          </a:r>
          <a:r>
            <a:rPr lang="pt-BR" sz="2000" b="1" i="0" kern="1200">
              <a:latin typeface="Arial"/>
            </a:rPr>
            <a:t>:</a:t>
          </a:r>
          <a:endParaRPr lang="pt-BR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>
              <a:solidFill>
                <a:schemeClr val="accent2"/>
              </a:solidFill>
            </a:rPr>
            <a:t>Etapa 1:</a:t>
          </a:r>
          <a:r>
            <a:rPr lang="pt-BR" sz="2000" b="1" i="0" kern="1200">
              <a:solidFill>
                <a:schemeClr val="accent1"/>
              </a:solidFill>
            </a:rPr>
            <a:t> Homologação de Hospedeiros para Expansão do </a:t>
          </a:r>
          <a:r>
            <a:rPr lang="pt-BR" sz="2000" b="1" i="0" kern="1200" err="1">
              <a:solidFill>
                <a:schemeClr val="accent1"/>
              </a:solidFill>
            </a:rPr>
            <a:t>Testbed</a:t>
          </a:r>
          <a:endParaRPr lang="pt-BR" sz="2000" kern="1200">
            <a:solidFill>
              <a:schemeClr val="accent1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>
              <a:solidFill>
                <a:schemeClr val="accent2"/>
              </a:solidFill>
            </a:rPr>
            <a:t>Etapa 2:</a:t>
          </a:r>
          <a:r>
            <a:rPr lang="pt-BR" sz="2000" b="1" i="0" kern="1200">
              <a:solidFill>
                <a:schemeClr val="accent1"/>
              </a:solidFill>
            </a:rPr>
            <a:t> Edital de Seleção de Aplicações e Hospedeiros</a:t>
          </a:r>
          <a:endParaRPr lang="pt-BR" sz="2000" kern="1200">
            <a:solidFill>
              <a:schemeClr val="accent1"/>
            </a:solidFill>
          </a:endParaRPr>
        </a:p>
      </dsp:txBody>
      <dsp:txXfrm>
        <a:off x="0" y="845811"/>
        <a:ext cx="10515600" cy="124458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BA4A6-E6E1-41DB-9C4B-A9E3AE06DEE2}">
      <dsp:nvSpPr>
        <dsp:cNvPr id="0" name=""/>
        <dsp:cNvSpPr/>
      </dsp:nvSpPr>
      <dsp:spPr>
        <a:xfrm>
          <a:off x="0" y="1654"/>
          <a:ext cx="5181600" cy="5967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/>
            <a:t>O que buscamos nessa etapa?</a:t>
          </a:r>
          <a:endParaRPr lang="pt-BR" sz="1800" kern="1200"/>
        </a:p>
      </dsp:txBody>
      <dsp:txXfrm>
        <a:off x="29129" y="30783"/>
        <a:ext cx="5123342" cy="538454"/>
      </dsp:txXfrm>
    </dsp:sp>
    <dsp:sp modelId="{3BBB07B7-BB2E-43E4-AA74-BA6515A90B90}">
      <dsp:nvSpPr>
        <dsp:cNvPr id="0" name=""/>
        <dsp:cNvSpPr/>
      </dsp:nvSpPr>
      <dsp:spPr>
        <a:xfrm>
          <a:off x="0" y="598367"/>
          <a:ext cx="5181600" cy="3666796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20320" rIns="113792" bIns="2032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b="1" i="0" kern="1200">
              <a:latin typeface="Arial"/>
            </a:rPr>
            <a:t>Homologar</a:t>
          </a:r>
          <a:r>
            <a:rPr lang="pt-BR" sz="1600" b="1" i="0" kern="1200"/>
            <a:t> candidatos </a:t>
          </a:r>
          <a:r>
            <a:rPr lang="pt-BR" sz="1600" b="0" i="0" kern="1200"/>
            <a:t>aptos a receber </a:t>
          </a:r>
          <a:r>
            <a:rPr lang="pt-BR" sz="1600" b="1" i="0" kern="1200"/>
            <a:t>um conjunto de equipamentos </a:t>
          </a:r>
          <a:r>
            <a:rPr lang="pt-BR" sz="1600" b="0" i="0" kern="1200"/>
            <a:t>que constituem uma ilha </a:t>
          </a:r>
          <a:r>
            <a:rPr lang="pt-BR" sz="1600" b="0" i="0" kern="1200" err="1"/>
            <a:t>OpenRAN@Brasil</a:t>
          </a:r>
          <a:r>
            <a:rPr lang="pt-BR" sz="1600" b="0" i="0" kern="1200"/>
            <a:t>.</a:t>
          </a:r>
          <a:endParaRPr lang="pt-BR" sz="1600" kern="120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600" kern="120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b="0" i="0" kern="1200"/>
            <a:t>Os candidatos devem estar em áreas não contempladas pelo Programa:</a:t>
          </a:r>
          <a:endParaRPr lang="pt-BR" sz="1600" kern="1200"/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b="1" i="0" kern="1200"/>
            <a:t>Nordeste</a:t>
          </a:r>
          <a:endParaRPr lang="pt-BR" sz="1600" kern="1200"/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b="1" i="0" kern="1200"/>
            <a:t>Norte</a:t>
          </a:r>
          <a:endParaRPr lang="pt-BR" sz="1600" kern="1200"/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b="1" i="0" kern="1200"/>
            <a:t>Sul</a:t>
          </a:r>
          <a:endParaRPr lang="pt-BR" sz="1600" kern="120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600" kern="120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b="0" i="0" kern="1200"/>
            <a:t>Perfil dos Candidatos: </a:t>
          </a:r>
          <a:r>
            <a:rPr lang="pt-BR" sz="1600" b="1" i="0" kern="1200" err="1"/>
            <a:t>ICTs</a:t>
          </a:r>
          <a:r>
            <a:rPr lang="pt-BR" sz="1600" b="1" i="0" kern="1200"/>
            <a:t> público ou privadas; </a:t>
          </a:r>
          <a:r>
            <a:rPr lang="pt-BR" sz="1600" b="1" i="0" kern="1200" err="1"/>
            <a:t>PoPs</a:t>
          </a:r>
          <a:r>
            <a:rPr lang="pt-BR" sz="1600" b="1" i="0" kern="1200"/>
            <a:t> da RNP;</a:t>
          </a:r>
          <a:endParaRPr lang="pt-BR" sz="1600" kern="120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600" kern="120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b="1" i="0" kern="1200">
              <a:solidFill>
                <a:schemeClr val="tx1"/>
              </a:solidFill>
            </a:rPr>
            <a:t>Resultado esperado:</a:t>
          </a:r>
          <a:r>
            <a:rPr lang="pt-BR" sz="1600" b="1" i="0" kern="1200">
              <a:solidFill>
                <a:schemeClr val="accent1"/>
              </a:solidFill>
            </a:rPr>
            <a:t> Lista de Instituições Homologadas</a:t>
          </a:r>
          <a:endParaRPr lang="pt-BR" sz="1600" kern="1200">
            <a:solidFill>
              <a:schemeClr val="accent1"/>
            </a:solidFill>
          </a:endParaRPr>
        </a:p>
      </dsp:txBody>
      <dsp:txXfrm>
        <a:off x="0" y="598367"/>
        <a:ext cx="5181600" cy="36667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5F06-F29D-409C-83D9-B02EA5816A72}">
      <dsp:nvSpPr>
        <dsp:cNvPr id="0" name=""/>
        <dsp:cNvSpPr/>
      </dsp:nvSpPr>
      <dsp:spPr>
        <a:xfrm>
          <a:off x="0" y="639574"/>
          <a:ext cx="10515600" cy="594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/>
            <a:t>O que buscamos nessa etapa?</a:t>
          </a:r>
          <a:endParaRPr lang="pt-BR" sz="2000" b="1" kern="1200"/>
        </a:p>
      </dsp:txBody>
      <dsp:txXfrm>
        <a:off x="28997" y="668571"/>
        <a:ext cx="10457606" cy="536011"/>
      </dsp:txXfrm>
    </dsp:sp>
    <dsp:sp modelId="{466DDA9C-B287-45A5-9B5E-3CF9851B04C9}">
      <dsp:nvSpPr>
        <dsp:cNvPr id="0" name=""/>
        <dsp:cNvSpPr/>
      </dsp:nvSpPr>
      <dsp:spPr>
        <a:xfrm>
          <a:off x="0" y="1233579"/>
          <a:ext cx="10515600" cy="3166997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b="1" i="0" kern="1200"/>
            <a:t>Selecionar propostas de Aplicações e Hospedeiros;</a:t>
          </a:r>
          <a:endParaRPr lang="pt-BR" sz="1600" b="1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600" b="1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b="0" kern="1200"/>
            <a:t>As aplicações devem </a:t>
          </a:r>
          <a:r>
            <a:rPr lang="pt-BR" sz="1600" b="1" kern="1200"/>
            <a:t>demonstrar</a:t>
          </a:r>
          <a:r>
            <a:rPr lang="pt-BR" sz="1600" b="0" kern="1200"/>
            <a:t> </a:t>
          </a:r>
          <a:r>
            <a:rPr lang="pt-BR" sz="1600" b="1" kern="1200"/>
            <a:t>casos de uso 5G</a:t>
          </a:r>
          <a:r>
            <a:rPr lang="pt-BR" sz="1600" b="0" kern="1200"/>
            <a:t> nas seguintes </a:t>
          </a:r>
          <a:r>
            <a:rPr lang="pt-BR" sz="1600" b="1" kern="1200"/>
            <a:t>verticais indicadas: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b="0" i="0" kern="1200"/>
            <a:t>Indústria, Saúde, Cidades e Campus Inteligentes, Agricultura, Educação e Jogos Educacionais;</a:t>
          </a:r>
          <a:endParaRPr lang="pt-BR" sz="1600" b="1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b="0" i="0" kern="1200">
              <a:latin typeface="Arial"/>
            </a:rPr>
            <a:t>Na proposta deverá ser </a:t>
          </a:r>
          <a:r>
            <a:rPr lang="pt-BR" sz="1600" b="1" i="0" kern="1200">
              <a:latin typeface="Arial"/>
            </a:rPr>
            <a:t>indicada</a:t>
          </a:r>
          <a:r>
            <a:rPr lang="pt-BR" sz="1600" b="1" i="0" kern="1200"/>
            <a:t> uma instituição da lista de hospedeiros homologados </a:t>
          </a:r>
          <a:r>
            <a:rPr lang="pt-BR" sz="1600" b="0" i="0" kern="1200"/>
            <a:t>para receber a aplicação que será desenvolvida.</a:t>
          </a:r>
          <a:endParaRPr lang="pt-BR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b="1" i="0" kern="1200">
              <a:latin typeface="Arial"/>
            </a:rPr>
            <a:t>Os</a:t>
          </a:r>
          <a:r>
            <a:rPr lang="pt-BR" sz="1600" b="1" i="0" kern="1200"/>
            <a:t> grupos de pesquisa interessados deverão submeter sua proposta em conjunto com uma das candidatas homologadas como hospedeiras;</a:t>
          </a:r>
          <a:endParaRPr lang="pt-BR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b="1" i="0" kern="1200">
              <a:solidFill>
                <a:schemeClr val="tx1"/>
              </a:solidFill>
            </a:rPr>
            <a:t>Resultado Esperado: </a:t>
          </a:r>
          <a:r>
            <a:rPr lang="pt-BR" sz="1600" b="1" i="0" kern="1200">
              <a:solidFill>
                <a:schemeClr val="accent1"/>
              </a:solidFill>
            </a:rPr>
            <a:t>Hospedeiros e Aplicações Selecionadas.</a:t>
          </a:r>
          <a:endParaRPr lang="pt-BR" sz="1600" kern="1200">
            <a:solidFill>
              <a:schemeClr val="accent1"/>
            </a:solidFill>
          </a:endParaRPr>
        </a:p>
      </dsp:txBody>
      <dsp:txXfrm>
        <a:off x="0" y="1233579"/>
        <a:ext cx="10515600" cy="31669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0B3DF-9965-4FAD-A9DD-29B26FAEEBE9}">
      <dsp:nvSpPr>
        <dsp:cNvPr id="0" name=""/>
        <dsp:cNvSpPr/>
      </dsp:nvSpPr>
      <dsp:spPr>
        <a:xfrm>
          <a:off x="0" y="332278"/>
          <a:ext cx="10515600" cy="503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/>
            <a:t>Lançamento dos Editais</a:t>
          </a:r>
          <a:endParaRPr lang="pt-BR" sz="2000" kern="1200"/>
        </a:p>
      </dsp:txBody>
      <dsp:txXfrm>
        <a:off x="24603" y="356881"/>
        <a:ext cx="10466394" cy="454792"/>
      </dsp:txXfrm>
    </dsp:sp>
    <dsp:sp modelId="{4A3D9997-82F6-48D8-B1CE-6889BBD10269}">
      <dsp:nvSpPr>
        <dsp:cNvPr id="0" name=""/>
        <dsp:cNvSpPr/>
      </dsp:nvSpPr>
      <dsp:spPr>
        <a:xfrm>
          <a:off x="0" y="836277"/>
          <a:ext cx="10515600" cy="2220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>
              <a:solidFill>
                <a:schemeClr val="accent2"/>
              </a:solidFill>
            </a:rPr>
            <a:t>Etapa 1:</a:t>
          </a:r>
          <a:r>
            <a:rPr lang="pt-BR" sz="2000" b="1" i="0" kern="1200">
              <a:solidFill>
                <a:schemeClr val="accent1"/>
              </a:solidFill>
            </a:rPr>
            <a:t> Homologação de Hospedeiros</a:t>
          </a:r>
          <a:endParaRPr lang="pt-BR" sz="2000" b="1" kern="1200">
            <a:solidFill>
              <a:schemeClr val="accent1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Previsão de Lançamento: </a:t>
          </a:r>
          <a:r>
            <a:rPr lang="pt-BR" sz="2000" b="1" i="0" kern="1200"/>
            <a:t>Segundo Semestre</a:t>
          </a:r>
          <a:endParaRPr lang="pt-BR" sz="2000" b="1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b="1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>
              <a:solidFill>
                <a:schemeClr val="accent2"/>
              </a:solidFill>
            </a:rPr>
            <a:t>Etapa 2: </a:t>
          </a:r>
          <a:r>
            <a:rPr lang="pt-BR" sz="2000" b="1" i="0" kern="1200">
              <a:solidFill>
                <a:schemeClr val="accent1"/>
              </a:solidFill>
            </a:rPr>
            <a:t>Seleção de Aplicações e Hospedeiros</a:t>
          </a:r>
          <a:endParaRPr lang="pt-BR" sz="2000" b="1" kern="1200">
            <a:solidFill>
              <a:schemeClr val="accent1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Previsão de Lançamento:</a:t>
          </a:r>
          <a:r>
            <a:rPr lang="pt-BR" sz="2000" b="1" i="0" kern="1200"/>
            <a:t> Segundo Semestre</a:t>
          </a:r>
          <a:endParaRPr lang="pt-BR" sz="2000" b="1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Plataforma de Lançamento: </a:t>
          </a:r>
          <a:r>
            <a:rPr lang="pt-BR" sz="2000" b="1" i="0" kern="1200">
              <a:solidFill>
                <a:schemeClr val="tx1"/>
              </a:solidFill>
            </a:rPr>
            <a:t>Site do </a:t>
          </a:r>
          <a:r>
            <a:rPr lang="pt-BR" sz="2000" b="1" i="0" kern="1200" err="1">
              <a:solidFill>
                <a:schemeClr val="tx1"/>
              </a:solidFill>
            </a:rPr>
            <a:t>OpenRAN@Brasil</a:t>
          </a:r>
          <a:endParaRPr lang="pt-BR" sz="2000" b="1" kern="1200">
            <a:solidFill>
              <a:schemeClr val="tx1"/>
            </a:solidFill>
          </a:endParaRPr>
        </a:p>
      </dsp:txBody>
      <dsp:txXfrm>
        <a:off x="0" y="836277"/>
        <a:ext cx="10515600" cy="222007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E931A-F6D6-4FF7-B761-4C660EA6AD56}">
      <dsp:nvSpPr>
        <dsp:cNvPr id="0" name=""/>
        <dsp:cNvSpPr/>
      </dsp:nvSpPr>
      <dsp:spPr>
        <a:xfrm>
          <a:off x="0" y="245909"/>
          <a:ext cx="10515600" cy="503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/>
            <a:t>O que buscamos?</a:t>
          </a:r>
        </a:p>
      </dsp:txBody>
      <dsp:txXfrm>
        <a:off x="24603" y="270512"/>
        <a:ext cx="10466394" cy="454792"/>
      </dsp:txXfrm>
    </dsp:sp>
    <dsp:sp modelId="{4EA661E8-6B16-4AD0-AE06-05DBB0796990}">
      <dsp:nvSpPr>
        <dsp:cNvPr id="0" name=""/>
        <dsp:cNvSpPr/>
      </dsp:nvSpPr>
      <dsp:spPr>
        <a:xfrm>
          <a:off x="0" y="749908"/>
          <a:ext cx="10515600" cy="151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kern="1200"/>
            <a:t>Parceiros</a:t>
          </a:r>
          <a:r>
            <a:rPr lang="pt-BR" sz="2000" b="0" kern="1200"/>
            <a:t> para serem </a:t>
          </a:r>
          <a:r>
            <a:rPr lang="pt-BR" sz="2000" b="1" kern="1200"/>
            <a:t>Hospedeiros</a:t>
          </a:r>
          <a:r>
            <a:rPr lang="pt-BR" sz="2000" b="0" kern="1200"/>
            <a:t> de novas Ilhas do </a:t>
          </a:r>
          <a:r>
            <a:rPr lang="pt-BR" sz="2000" b="0" kern="1200" err="1"/>
            <a:t>Testbed</a:t>
          </a:r>
          <a:r>
            <a:rPr lang="pt-BR" sz="2000" b="0" kern="1200"/>
            <a:t>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b="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kern="1200"/>
            <a:t>Parceiros</a:t>
          </a:r>
          <a:r>
            <a:rPr lang="pt-BR" sz="2000" b="0" kern="1200"/>
            <a:t> para realização de P&amp;D de aplicações que demonstrem </a:t>
          </a:r>
          <a:r>
            <a:rPr lang="pt-BR" sz="2000" b="1" kern="1200"/>
            <a:t>casos de uso 5G</a:t>
          </a:r>
          <a:r>
            <a:rPr lang="pt-BR" sz="2000" b="0" kern="1200"/>
            <a:t> nas diferentes verticais.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b="1" kern="1200"/>
        </a:p>
      </dsp:txBody>
      <dsp:txXfrm>
        <a:off x="0" y="749908"/>
        <a:ext cx="10515600" cy="1513687"/>
      </dsp:txXfrm>
    </dsp:sp>
    <dsp:sp modelId="{13884C9C-81B1-4AEE-A07E-E31DE1DF0A14}">
      <dsp:nvSpPr>
        <dsp:cNvPr id="0" name=""/>
        <dsp:cNvSpPr/>
      </dsp:nvSpPr>
      <dsp:spPr>
        <a:xfrm>
          <a:off x="0" y="2263595"/>
          <a:ext cx="10515600" cy="503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/>
            <a:t>Como realizar a seleção de novos parceiros?</a:t>
          </a:r>
          <a:endParaRPr lang="pt-BR" sz="2000" b="1" kern="1200"/>
        </a:p>
      </dsp:txBody>
      <dsp:txXfrm>
        <a:off x="24603" y="2288198"/>
        <a:ext cx="10466394" cy="454792"/>
      </dsp:txXfrm>
    </dsp:sp>
    <dsp:sp modelId="{D9EA8EC4-AA62-44E2-A7E9-F88F6C7CF015}">
      <dsp:nvSpPr>
        <dsp:cNvPr id="0" name=""/>
        <dsp:cNvSpPr/>
      </dsp:nvSpPr>
      <dsp:spPr>
        <a:xfrm>
          <a:off x="0" y="2767594"/>
          <a:ext cx="10515600" cy="124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/>
            <a:t>Processo seletivo em duas etapas</a:t>
          </a:r>
          <a:r>
            <a:rPr lang="pt-BR" sz="2000" b="1" i="0" kern="1200">
              <a:latin typeface="Arial"/>
            </a:rPr>
            <a:t>:</a:t>
          </a:r>
          <a:endParaRPr lang="pt-BR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>
              <a:solidFill>
                <a:schemeClr val="accent2"/>
              </a:solidFill>
            </a:rPr>
            <a:t>Etapa 1:</a:t>
          </a:r>
          <a:r>
            <a:rPr lang="pt-BR" sz="2000" b="1" i="0" kern="1200">
              <a:solidFill>
                <a:schemeClr val="accent1"/>
              </a:solidFill>
            </a:rPr>
            <a:t> Homologação de Hospedeiros para Expansão do </a:t>
          </a:r>
          <a:r>
            <a:rPr lang="pt-BR" sz="2000" b="1" i="0" kern="1200" err="1">
              <a:solidFill>
                <a:schemeClr val="accent1"/>
              </a:solidFill>
            </a:rPr>
            <a:t>Testbed</a:t>
          </a:r>
          <a:endParaRPr lang="pt-BR" sz="2000" kern="1200">
            <a:solidFill>
              <a:schemeClr val="accent1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>
              <a:solidFill>
                <a:schemeClr val="accent2"/>
              </a:solidFill>
            </a:rPr>
            <a:t>Etapa 2:</a:t>
          </a:r>
          <a:r>
            <a:rPr lang="pt-BR" sz="2000" b="1" i="0" kern="1200">
              <a:solidFill>
                <a:schemeClr val="accent1"/>
              </a:solidFill>
            </a:rPr>
            <a:t> Edital de Seleção de Aplicações e Hospedeiros</a:t>
          </a:r>
          <a:endParaRPr lang="pt-BR" sz="2000" kern="1200">
            <a:solidFill>
              <a:schemeClr val="accent1"/>
            </a:solidFill>
          </a:endParaRPr>
        </a:p>
      </dsp:txBody>
      <dsp:txXfrm>
        <a:off x="0" y="2767594"/>
        <a:ext cx="10515600" cy="124458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07F22-93EA-4618-AEF9-E67F51553AE2}">
      <dsp:nvSpPr>
        <dsp:cNvPr id="0" name=""/>
        <dsp:cNvSpPr/>
      </dsp:nvSpPr>
      <dsp:spPr>
        <a:xfrm>
          <a:off x="0" y="142237"/>
          <a:ext cx="10515600" cy="8999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/>
            <a:t>Etapa 1: RFI - Homologação de Hospedeiros para Expansão do </a:t>
          </a:r>
          <a:r>
            <a:rPr lang="pt-BR" sz="2000" b="1" i="1" kern="1200" err="1"/>
            <a:t>Testbed</a:t>
          </a:r>
          <a:r>
            <a:rPr lang="pt-BR" sz="2000" b="1" i="0" kern="1200"/>
            <a:t> do Programa </a:t>
          </a:r>
          <a:r>
            <a:rPr lang="pt-BR" sz="2000" b="1" i="0" kern="1200" err="1"/>
            <a:t>OpenRAN@Brasil</a:t>
          </a:r>
          <a:endParaRPr lang="pt-BR" sz="2000" b="1" kern="1200"/>
        </a:p>
      </dsp:txBody>
      <dsp:txXfrm>
        <a:off x="43934" y="186171"/>
        <a:ext cx="10427732" cy="812125"/>
      </dsp:txXfrm>
    </dsp:sp>
    <dsp:sp modelId="{40A8ED91-3CDB-469E-A87C-BD05F320843F}">
      <dsp:nvSpPr>
        <dsp:cNvPr id="0" name=""/>
        <dsp:cNvSpPr/>
      </dsp:nvSpPr>
      <dsp:spPr>
        <a:xfrm>
          <a:off x="0" y="1042231"/>
          <a:ext cx="105156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Previsão de Lançamento: </a:t>
          </a:r>
          <a:r>
            <a:rPr lang="pt-BR" sz="2000" b="1" i="0" kern="1200">
              <a:latin typeface="Arial"/>
            </a:rPr>
            <a:t>segundo</a:t>
          </a:r>
          <a:r>
            <a:rPr lang="pt-BR" sz="2000" b="1" kern="1200">
              <a:latin typeface="Arial"/>
            </a:rPr>
            <a:t> semestre de 2025</a:t>
          </a:r>
          <a:endParaRPr lang="pt-BR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/>
            <a:t>Plataforma de Lançamento: </a:t>
          </a:r>
          <a:r>
            <a:rPr lang="pt-BR" sz="2000" b="1" kern="1200"/>
            <a:t>Site do Programa </a:t>
          </a:r>
          <a:r>
            <a:rPr lang="pt-BR" sz="2000" b="1" kern="1200" err="1"/>
            <a:t>OpenRAN@Brasil</a:t>
          </a:r>
          <a:endParaRPr lang="pt-BR" sz="2000" b="1" kern="1200"/>
        </a:p>
      </dsp:txBody>
      <dsp:txXfrm>
        <a:off x="0" y="1042231"/>
        <a:ext cx="10515600" cy="1076400"/>
      </dsp:txXfrm>
    </dsp:sp>
    <dsp:sp modelId="{C10D70FB-A859-487B-91B7-1A3B3543884E}">
      <dsp:nvSpPr>
        <dsp:cNvPr id="0" name=""/>
        <dsp:cNvSpPr/>
      </dsp:nvSpPr>
      <dsp:spPr>
        <a:xfrm>
          <a:off x="0" y="2118631"/>
          <a:ext cx="10515600" cy="5759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/>
            <a:t>Etapa 2: Edital de Seleção de Aplicações e Hospedeiros</a:t>
          </a:r>
          <a:endParaRPr lang="pt-BR" sz="2000" b="1" kern="1200"/>
        </a:p>
      </dsp:txBody>
      <dsp:txXfrm>
        <a:off x="28118" y="2146749"/>
        <a:ext cx="10459364" cy="519760"/>
      </dsp:txXfrm>
    </dsp:sp>
    <dsp:sp modelId="{EA974E12-0032-4906-8876-450E67F6EF4B}">
      <dsp:nvSpPr>
        <dsp:cNvPr id="0" name=""/>
        <dsp:cNvSpPr/>
      </dsp:nvSpPr>
      <dsp:spPr>
        <a:xfrm>
          <a:off x="0" y="2694628"/>
          <a:ext cx="105156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Previsão de Lançamento: </a:t>
          </a:r>
          <a:r>
            <a:rPr lang="pt-BR" sz="2000" kern="1200">
              <a:latin typeface="Calibri"/>
              <a:ea typeface="Calibri"/>
              <a:cs typeface="Calibri"/>
            </a:rPr>
            <a:t>segundo</a:t>
          </a:r>
          <a:r>
            <a:rPr lang="pt-BR" sz="2000" b="0" i="0" kern="1200">
              <a:latin typeface="Calibri"/>
              <a:ea typeface="Calibri"/>
              <a:cs typeface="Calibri"/>
            </a:rPr>
            <a:t> semestre de 2025</a:t>
          </a:r>
          <a:endParaRPr lang="pt-BR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/>
            <a:t>Plataforma de Lançamento: </a:t>
          </a:r>
          <a:r>
            <a:rPr lang="pt-BR" sz="2000" b="1" kern="1200"/>
            <a:t>Site do Programa </a:t>
          </a:r>
          <a:r>
            <a:rPr lang="pt-BR" sz="2000" b="1" kern="1200" err="1"/>
            <a:t>OpenRAN@Brasil</a:t>
          </a:r>
          <a:endParaRPr lang="pt-BR" sz="2000" kern="1200"/>
        </a:p>
      </dsp:txBody>
      <dsp:txXfrm>
        <a:off x="0" y="2694628"/>
        <a:ext cx="10515600" cy="10764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B7A04-8BF2-4B48-A01F-44806BBC7C65}">
      <dsp:nvSpPr>
        <dsp:cNvPr id="0" name=""/>
        <dsp:cNvSpPr/>
      </dsp:nvSpPr>
      <dsp:spPr>
        <a:xfrm>
          <a:off x="0" y="488445"/>
          <a:ext cx="10515600" cy="594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>
              <a:latin typeface="Arial"/>
            </a:rPr>
            <a:t>Região Sudeste</a:t>
          </a:r>
          <a:r>
            <a:rPr lang="pt-BR" sz="2000" b="1" i="0" kern="1200"/>
            <a:t>:</a:t>
          </a:r>
          <a:endParaRPr lang="pt-BR" sz="2000" b="1" i="0" kern="1200">
            <a:latin typeface="Arial"/>
          </a:endParaRPr>
        </a:p>
      </dsp:txBody>
      <dsp:txXfrm>
        <a:off x="28997" y="517442"/>
        <a:ext cx="10457606" cy="536011"/>
      </dsp:txXfrm>
    </dsp:sp>
    <dsp:sp modelId="{0FA2F327-9DD2-4AD5-8E0D-0FD213BDA06B}">
      <dsp:nvSpPr>
        <dsp:cNvPr id="0" name=""/>
        <dsp:cNvSpPr/>
      </dsp:nvSpPr>
      <dsp:spPr>
        <a:xfrm>
          <a:off x="0" y="1082450"/>
          <a:ext cx="105156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>
              <a:latin typeface="Arial"/>
            </a:rPr>
            <a:t>Ilha RNP</a:t>
          </a:r>
          <a:r>
            <a:rPr lang="pt-BR" sz="2000" b="0" i="0" kern="1200"/>
            <a:t>/</a:t>
          </a:r>
          <a:r>
            <a:rPr lang="pt-BR" sz="2000" b="0" i="0" kern="1200" err="1"/>
            <a:t>PoP</a:t>
          </a:r>
          <a:r>
            <a:rPr lang="pt-BR" sz="2000" b="0" i="0" kern="1200"/>
            <a:t>-RJ – Rio de Janeiro</a:t>
          </a:r>
          <a:r>
            <a:rPr lang="pt-BR" sz="2000" b="0" kern="1200">
              <a:latin typeface="Arial"/>
            </a:rPr>
            <a:t>: </a:t>
          </a:r>
          <a:r>
            <a:rPr lang="pt-BR" sz="2000" b="1" kern="1200">
              <a:latin typeface="Arial"/>
            </a:rPr>
            <a:t>Funcional</a:t>
          </a:r>
          <a:endParaRPr lang="pt-BR" sz="2000" b="1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>
              <a:latin typeface="Arial"/>
            </a:rPr>
            <a:t>Ilha CPQD - Campinas:</a:t>
          </a:r>
          <a:r>
            <a:rPr lang="pt-BR" sz="2000" b="0" i="0" kern="1200"/>
            <a:t> </a:t>
          </a:r>
          <a:r>
            <a:rPr lang="pt-BR" sz="2000" b="1" i="0" kern="1200">
              <a:latin typeface="Arial"/>
            </a:rPr>
            <a:t>Funcional</a:t>
          </a:r>
          <a:endParaRPr lang="pt-BR" sz="2000" b="1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3000" b="1" kern="1200"/>
        </a:p>
      </dsp:txBody>
      <dsp:txXfrm>
        <a:off x="0" y="1082450"/>
        <a:ext cx="10515600" cy="1076400"/>
      </dsp:txXfrm>
    </dsp:sp>
    <dsp:sp modelId="{676E7CDC-5331-4103-A4E5-D92B94AD7F19}">
      <dsp:nvSpPr>
        <dsp:cNvPr id="0" name=""/>
        <dsp:cNvSpPr/>
      </dsp:nvSpPr>
      <dsp:spPr>
        <a:xfrm>
          <a:off x="0" y="2158850"/>
          <a:ext cx="10515600" cy="594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/>
            <a:t>Região Centro-Oeste:</a:t>
          </a:r>
          <a:endParaRPr lang="pt-BR" sz="2000" b="1" kern="1200"/>
        </a:p>
      </dsp:txBody>
      <dsp:txXfrm>
        <a:off x="28997" y="2187847"/>
        <a:ext cx="10457606" cy="536011"/>
      </dsp:txXfrm>
    </dsp:sp>
    <dsp:sp modelId="{87A70DE9-24FC-4380-875E-5406D033F328}">
      <dsp:nvSpPr>
        <dsp:cNvPr id="0" name=""/>
        <dsp:cNvSpPr/>
      </dsp:nvSpPr>
      <dsp:spPr>
        <a:xfrm>
          <a:off x="0" y="2752856"/>
          <a:ext cx="10515600" cy="1110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>
              <a:latin typeface="Arial"/>
            </a:rPr>
            <a:t>Ilha UnB - Brasília</a:t>
          </a:r>
          <a:r>
            <a:rPr lang="pt-BR" sz="2000" b="0" i="0" kern="1200"/>
            <a:t>: </a:t>
          </a:r>
          <a:r>
            <a:rPr lang="pt-BR" sz="2000" b="0" i="0" kern="1200">
              <a:latin typeface="Arial"/>
            </a:rPr>
            <a:t> </a:t>
          </a:r>
          <a:r>
            <a:rPr lang="pt-BR" sz="2000" b="1" i="0" kern="1200">
              <a:latin typeface="Arial"/>
            </a:rPr>
            <a:t>Em implementação</a:t>
          </a:r>
          <a:endParaRPr lang="pt-BR" sz="2000" b="1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>
              <a:latin typeface="Arial"/>
            </a:rPr>
            <a:t>Ilha UFG</a:t>
          </a:r>
          <a:r>
            <a:rPr lang="pt-BR" sz="2000" b="0" i="0" kern="1200"/>
            <a:t> </a:t>
          </a:r>
          <a:r>
            <a:rPr lang="pt-BR" sz="2000" b="0" i="0" kern="1200">
              <a:latin typeface="Arial"/>
            </a:rPr>
            <a:t>- Goiânia: </a:t>
          </a:r>
          <a:r>
            <a:rPr lang="pt-BR" sz="2000" b="1" i="0" kern="1200">
              <a:latin typeface="Arial"/>
            </a:rPr>
            <a:t>Em implementação</a:t>
          </a:r>
          <a:endParaRPr lang="pt-BR" sz="2000" b="1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3300" kern="1200"/>
        </a:p>
      </dsp:txBody>
      <dsp:txXfrm>
        <a:off x="0" y="2752856"/>
        <a:ext cx="10515600" cy="111003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5B5C5-7B86-4B8E-814A-5BDA6DDF7C0B}">
      <dsp:nvSpPr>
        <dsp:cNvPr id="0" name=""/>
        <dsp:cNvSpPr/>
      </dsp:nvSpPr>
      <dsp:spPr>
        <a:xfrm>
          <a:off x="0" y="456805"/>
          <a:ext cx="5181600" cy="503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/>
            <a:t>O que buscamos nessa etapa?</a:t>
          </a:r>
          <a:endParaRPr lang="pt-BR" sz="1800" b="1" kern="1200"/>
        </a:p>
      </dsp:txBody>
      <dsp:txXfrm>
        <a:off x="24603" y="481408"/>
        <a:ext cx="5132394" cy="454792"/>
      </dsp:txXfrm>
    </dsp:sp>
    <dsp:sp modelId="{FE4157D9-5AAD-4BDE-9BD7-50CF23153C92}">
      <dsp:nvSpPr>
        <dsp:cNvPr id="0" name=""/>
        <dsp:cNvSpPr/>
      </dsp:nvSpPr>
      <dsp:spPr>
        <a:xfrm>
          <a:off x="0" y="960804"/>
          <a:ext cx="5181600" cy="2933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20320" rIns="113792" bIns="2032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b="0" i="0" kern="1200"/>
            <a:t>As </a:t>
          </a:r>
          <a:r>
            <a:rPr lang="pt-BR" sz="1600" b="1" i="0" kern="1200"/>
            <a:t>aplicações</a:t>
          </a:r>
          <a:r>
            <a:rPr lang="pt-BR" sz="1600" b="0" i="0" kern="1200"/>
            <a:t> que demonstrem </a:t>
          </a:r>
          <a:r>
            <a:rPr lang="pt-BR" sz="1600" b="1" i="0" kern="1200"/>
            <a:t>casos de uso 5G</a:t>
          </a:r>
          <a:r>
            <a:rPr lang="pt-BR" sz="1600" b="0" i="0" kern="1200"/>
            <a:t> nas seguintes </a:t>
          </a:r>
          <a:r>
            <a:rPr lang="pt-BR" sz="1600" b="1" i="0" kern="1200"/>
            <a:t>verticais indicadas</a:t>
          </a:r>
          <a:r>
            <a:rPr lang="pt-BR" sz="1600" b="0" i="0" kern="1200"/>
            <a:t>:</a:t>
          </a:r>
          <a:endParaRPr lang="pt-BR" sz="1600" kern="1200"/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b="0" i="0" kern="1200"/>
            <a:t>Indústria, Saúde, Cidades e Campus Inteligentes, Agricultura, Educação e Jogos Educacionais;</a:t>
          </a:r>
          <a:endParaRPr lang="pt-BR" sz="1600" kern="1200"/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600" kern="120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b="1" i="0" kern="1200"/>
            <a:t>Os grupos de pesquisa interessados deverão submeter sua proposta em conjunto com uma das candidatas homologadas como hospedeiras;</a:t>
          </a:r>
          <a:endParaRPr lang="pt-BR" sz="1600" b="1" kern="120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600" kern="120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b="1" i="0" kern="1200"/>
            <a:t>Resultado Esperado: </a:t>
          </a:r>
          <a:r>
            <a:rPr lang="pt-BR" sz="1600" b="1" i="0" kern="1200">
              <a:solidFill>
                <a:schemeClr val="accent1"/>
              </a:solidFill>
            </a:rPr>
            <a:t>Hospedeiros e Aplicações Selecionadas.</a:t>
          </a:r>
          <a:endParaRPr lang="pt-BR" sz="1600" b="1" kern="1200">
            <a:solidFill>
              <a:schemeClr val="accent1"/>
            </a:solidFill>
          </a:endParaRPr>
        </a:p>
      </dsp:txBody>
      <dsp:txXfrm>
        <a:off x="0" y="960804"/>
        <a:ext cx="5181600" cy="293372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07F22-93EA-4618-AEF9-E67F51553AE2}">
      <dsp:nvSpPr>
        <dsp:cNvPr id="0" name=""/>
        <dsp:cNvSpPr/>
      </dsp:nvSpPr>
      <dsp:spPr>
        <a:xfrm>
          <a:off x="0" y="145596"/>
          <a:ext cx="10515600" cy="9976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/>
            <a:t>Etapa 1: RFI - Homologação de Hospedeiros para Expansão do </a:t>
          </a:r>
          <a:r>
            <a:rPr lang="pt-BR" sz="2000" b="1" i="1" kern="1200" err="1"/>
            <a:t>Testbed</a:t>
          </a:r>
          <a:r>
            <a:rPr lang="pt-BR" sz="2000" b="1" i="0" kern="1200"/>
            <a:t> do Programa </a:t>
          </a:r>
          <a:r>
            <a:rPr lang="pt-BR" sz="2000" b="1" i="0" kern="1200" err="1"/>
            <a:t>OpenRAN@Brasil</a:t>
          </a:r>
          <a:endParaRPr lang="pt-BR" sz="2000" kern="1200"/>
        </a:p>
      </dsp:txBody>
      <dsp:txXfrm>
        <a:off x="48700" y="194296"/>
        <a:ext cx="10418200" cy="900229"/>
      </dsp:txXfrm>
    </dsp:sp>
    <dsp:sp modelId="{40A8ED91-3CDB-469E-A87C-BD05F320843F}">
      <dsp:nvSpPr>
        <dsp:cNvPr id="0" name=""/>
        <dsp:cNvSpPr/>
      </dsp:nvSpPr>
      <dsp:spPr>
        <a:xfrm>
          <a:off x="0" y="1143226"/>
          <a:ext cx="105156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Previsão de Lançamento: </a:t>
          </a:r>
          <a:r>
            <a:rPr lang="pt-BR" sz="2000" b="1" i="0" kern="1200"/>
            <a:t>Final de Junho</a:t>
          </a:r>
          <a:endParaRPr lang="pt-BR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/>
            <a:t>Plataforma de Lançamento: </a:t>
          </a:r>
          <a:r>
            <a:rPr lang="pt-BR" sz="2000" b="1" kern="1200"/>
            <a:t>Site do Programa </a:t>
          </a:r>
          <a:r>
            <a:rPr lang="pt-BR" sz="2000" b="1" kern="1200" err="1"/>
            <a:t>OpenRAN@Brasil</a:t>
          </a:r>
          <a:endParaRPr lang="pt-BR" sz="2000" b="1" kern="1200"/>
        </a:p>
      </dsp:txBody>
      <dsp:txXfrm>
        <a:off x="0" y="1143226"/>
        <a:ext cx="10515600" cy="1076400"/>
      </dsp:txXfrm>
    </dsp:sp>
    <dsp:sp modelId="{C10D70FB-A859-487B-91B7-1A3B3543884E}">
      <dsp:nvSpPr>
        <dsp:cNvPr id="0" name=""/>
        <dsp:cNvSpPr/>
      </dsp:nvSpPr>
      <dsp:spPr>
        <a:xfrm>
          <a:off x="0" y="2219626"/>
          <a:ext cx="10515600" cy="4716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/>
            <a:t>Etapa 2: Edital de Seleção de Aplicações e Hospedeiros</a:t>
          </a:r>
          <a:endParaRPr lang="pt-BR" sz="2000" kern="1200"/>
        </a:p>
      </dsp:txBody>
      <dsp:txXfrm>
        <a:off x="23024" y="2242650"/>
        <a:ext cx="10469552" cy="425595"/>
      </dsp:txXfrm>
    </dsp:sp>
    <dsp:sp modelId="{EA974E12-0032-4906-8876-450E67F6EF4B}">
      <dsp:nvSpPr>
        <dsp:cNvPr id="0" name=""/>
        <dsp:cNvSpPr/>
      </dsp:nvSpPr>
      <dsp:spPr>
        <a:xfrm>
          <a:off x="0" y="2691269"/>
          <a:ext cx="105156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Previsão de Lançamento: </a:t>
          </a:r>
          <a:r>
            <a:rPr lang="pt-BR" sz="2000" b="1" i="0" kern="1200"/>
            <a:t>Final de Agosto</a:t>
          </a:r>
          <a:endParaRPr lang="pt-BR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/>
            <a:t>Plataforma de Lançamento: </a:t>
          </a:r>
          <a:r>
            <a:rPr lang="pt-BR" sz="2000" b="1" kern="1200"/>
            <a:t>Site do Programa </a:t>
          </a:r>
          <a:r>
            <a:rPr lang="pt-BR" sz="2000" b="1" kern="1200" err="1"/>
            <a:t>OpenRAN@Brasil</a:t>
          </a:r>
          <a:endParaRPr lang="pt-BR" sz="2000" kern="1200"/>
        </a:p>
      </dsp:txBody>
      <dsp:txXfrm>
        <a:off x="0" y="2691269"/>
        <a:ext cx="10515600" cy="107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1DF95-30D3-4B1A-A5F5-07E5395D4C77}">
      <dsp:nvSpPr>
        <dsp:cNvPr id="0" name=""/>
        <dsp:cNvSpPr/>
      </dsp:nvSpPr>
      <dsp:spPr>
        <a:xfrm>
          <a:off x="0" y="345"/>
          <a:ext cx="10515600" cy="513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/>
            <a:t>Objetivos</a:t>
          </a:r>
          <a:endParaRPr lang="pt-BR" sz="2000" b="1" kern="1200"/>
        </a:p>
      </dsp:txBody>
      <dsp:txXfrm>
        <a:off x="25051" y="25396"/>
        <a:ext cx="10465498" cy="463071"/>
      </dsp:txXfrm>
    </dsp:sp>
    <dsp:sp modelId="{78E08A43-2512-4653-BA7D-A16B18E346B5}">
      <dsp:nvSpPr>
        <dsp:cNvPr id="0" name=""/>
        <dsp:cNvSpPr/>
      </dsp:nvSpPr>
      <dsp:spPr>
        <a:xfrm>
          <a:off x="0" y="513519"/>
          <a:ext cx="10515600" cy="228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800" b="1" i="0" kern="1200"/>
            <a:t>P&amp;D para construir uma infraestrutura de experimentação aberta e programável (</a:t>
          </a:r>
          <a:r>
            <a:rPr lang="pt-BR" sz="1800" b="1" i="0" kern="1200" err="1"/>
            <a:t>testbed</a:t>
          </a:r>
          <a:r>
            <a:rPr lang="pt-BR" sz="1800" b="1" i="0" kern="1200"/>
            <a:t>).</a:t>
          </a:r>
          <a:endParaRPr lang="pt-BR" sz="1800" b="1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800" b="1" i="0" kern="1200"/>
            <a:t>Fomentar PD&amp;I em Open RAN</a:t>
          </a:r>
          <a:endParaRPr lang="pt-BR" sz="1800" b="1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800" b="0" i="0" kern="1200"/>
            <a:t>Academia</a:t>
          </a:r>
          <a:endParaRPr lang="pt-BR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800" b="0" i="0" kern="1200"/>
            <a:t>Startups</a:t>
          </a:r>
          <a:endParaRPr lang="pt-BR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800" b="1" i="0" kern="1200"/>
            <a:t>Qualificar força de trabalho especializada em diferentes tecnologias associadas à Open RAN</a:t>
          </a:r>
          <a:endParaRPr lang="pt-BR" sz="1800" b="1" kern="1200"/>
        </a:p>
      </dsp:txBody>
      <dsp:txXfrm>
        <a:off x="0" y="513519"/>
        <a:ext cx="10515600" cy="228506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A8B1C-E31C-49C4-AE4B-064A2306EC67}">
      <dsp:nvSpPr>
        <dsp:cNvPr id="0" name=""/>
        <dsp:cNvSpPr/>
      </dsp:nvSpPr>
      <dsp:spPr>
        <a:xfrm>
          <a:off x="0" y="21482"/>
          <a:ext cx="10515600" cy="492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/>
            <a:t>Hospedeiros:</a:t>
          </a:r>
          <a:endParaRPr lang="pt-BR" sz="2000" kern="1200"/>
        </a:p>
      </dsp:txBody>
      <dsp:txXfrm>
        <a:off x="24062" y="45544"/>
        <a:ext cx="10467476" cy="444781"/>
      </dsp:txXfrm>
    </dsp:sp>
    <dsp:sp modelId="{D67CF787-6F55-4CF7-A5DC-18B4B6F470E5}">
      <dsp:nvSpPr>
        <dsp:cNvPr id="0" name=""/>
        <dsp:cNvSpPr/>
      </dsp:nvSpPr>
      <dsp:spPr>
        <a:xfrm>
          <a:off x="0" y="514387"/>
          <a:ext cx="10515600" cy="219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800" b="1" i="0" kern="1200"/>
            <a:t>Recebimento do Conjunto de Equipamentos </a:t>
          </a:r>
          <a:r>
            <a:rPr lang="pt-BR" sz="1800" b="0" i="0" kern="1200"/>
            <a:t>para montar uma ilha do Programa </a:t>
          </a:r>
          <a:r>
            <a:rPr lang="pt-BR" sz="1800" b="0" i="0" kern="1200" err="1"/>
            <a:t>OpenRAN@Brasil</a:t>
          </a:r>
          <a:r>
            <a:rPr lang="pt-BR" sz="1800" b="0" i="0" kern="1200"/>
            <a:t>.</a:t>
          </a:r>
          <a:endParaRPr lang="pt-BR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800" b="1" i="0" kern="1200"/>
            <a:t>Adequação da infraestrutura para recebimento dos equipamentos.</a:t>
          </a:r>
          <a:endParaRPr lang="pt-BR" sz="1800" b="1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800" b="0" i="0" kern="1200"/>
            <a:t>Extensão de fibra para a instituição, ajuste para redundância energética e afins.</a:t>
          </a:r>
          <a:endParaRPr lang="pt-BR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800" b="1" i="0" kern="1200"/>
            <a:t>Disponibilização de um bolsista para apoio na operação da nova ilha.</a:t>
          </a:r>
          <a:endParaRPr lang="pt-BR" sz="1800" b="1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800" kern="1200"/>
        </a:p>
      </dsp:txBody>
      <dsp:txXfrm>
        <a:off x="0" y="514387"/>
        <a:ext cx="10515600" cy="2194200"/>
      </dsp:txXfrm>
    </dsp:sp>
    <dsp:sp modelId="{53F93417-84DE-41A6-AF4E-DC75A2B42158}">
      <dsp:nvSpPr>
        <dsp:cNvPr id="0" name=""/>
        <dsp:cNvSpPr/>
      </dsp:nvSpPr>
      <dsp:spPr>
        <a:xfrm>
          <a:off x="0" y="2708587"/>
          <a:ext cx="10515600" cy="454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/>
            <a:t>Aplicações (Grupos de Pesquisa):</a:t>
          </a:r>
          <a:endParaRPr lang="pt-BR" sz="2000" kern="1200"/>
        </a:p>
      </dsp:txBody>
      <dsp:txXfrm>
        <a:off x="22185" y="2730772"/>
        <a:ext cx="10471230" cy="410098"/>
      </dsp:txXfrm>
    </dsp:sp>
    <dsp:sp modelId="{B274B6FB-8B68-48A2-B25B-54DE4A353E8D}">
      <dsp:nvSpPr>
        <dsp:cNvPr id="0" name=""/>
        <dsp:cNvSpPr/>
      </dsp:nvSpPr>
      <dsp:spPr>
        <a:xfrm>
          <a:off x="0" y="3163055"/>
          <a:ext cx="10515600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800" b="1" i="0" kern="1200"/>
            <a:t>Financiamento da pesquisa até o final de 2027.</a:t>
          </a:r>
          <a:endParaRPr lang="pt-BR" sz="1800" b="1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800" b="0" i="0" kern="1200"/>
            <a:t>Valor: ???</a:t>
          </a:r>
          <a:endParaRPr lang="pt-BR" sz="1800" kern="1200"/>
        </a:p>
      </dsp:txBody>
      <dsp:txXfrm>
        <a:off x="0" y="3163055"/>
        <a:ext cx="10515600" cy="877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88651-AC9C-4E30-9942-CE78E1282526}">
      <dsp:nvSpPr>
        <dsp:cNvPr id="0" name=""/>
        <dsp:cNvSpPr/>
      </dsp:nvSpPr>
      <dsp:spPr>
        <a:xfrm>
          <a:off x="0" y="81717"/>
          <a:ext cx="10515600" cy="594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/>
            <a:t>Resultados</a:t>
          </a:r>
          <a:endParaRPr lang="pt-BR" sz="2400" b="1" i="1" kern="1200"/>
        </a:p>
      </dsp:txBody>
      <dsp:txXfrm>
        <a:off x="28997" y="110714"/>
        <a:ext cx="10457606" cy="536011"/>
      </dsp:txXfrm>
    </dsp:sp>
    <dsp:sp modelId="{5F61D15D-4C89-4E26-9B10-CE52DB2D573D}">
      <dsp:nvSpPr>
        <dsp:cNvPr id="0" name=""/>
        <dsp:cNvSpPr/>
      </dsp:nvSpPr>
      <dsp:spPr>
        <a:xfrm>
          <a:off x="0" y="675722"/>
          <a:ext cx="10515600" cy="2892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/>
            <a:t>Dois sites operacionais</a:t>
          </a:r>
          <a:endParaRPr lang="pt-BR" sz="2000" b="1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>
              <a:solidFill>
                <a:schemeClr val="accent2"/>
              </a:solidFill>
            </a:rPr>
            <a:t>CPQD</a:t>
          </a:r>
          <a:r>
            <a:rPr lang="pt-BR" sz="2000" b="1" i="0" kern="1200">
              <a:solidFill>
                <a:schemeClr val="accent1"/>
              </a:solidFill>
            </a:rPr>
            <a:t> - Campinas, SP</a:t>
          </a:r>
          <a:endParaRPr lang="pt-BR" sz="2000" b="1" kern="1200">
            <a:solidFill>
              <a:schemeClr val="accent1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>
              <a:solidFill>
                <a:schemeClr val="accent2"/>
              </a:solidFill>
            </a:rPr>
            <a:t>RNP</a:t>
          </a:r>
          <a:r>
            <a:rPr lang="pt-BR" sz="2000" b="1" i="0" kern="1200">
              <a:solidFill>
                <a:schemeClr val="accent1"/>
              </a:solidFill>
            </a:rPr>
            <a:t> - Rio de Janeiro, RJ</a:t>
          </a:r>
          <a:endParaRPr lang="pt-BR" sz="2000" b="1" kern="1200">
            <a:solidFill>
              <a:schemeClr val="accent1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b="1" kern="120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/>
            <a:t>Ambos na região sudeste</a:t>
          </a:r>
          <a:endParaRPr lang="pt-BR" sz="2000" b="1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Distância geográfica: 397 km</a:t>
          </a:r>
          <a:endParaRPr lang="pt-BR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Distância rodoviária: 493.1 km</a:t>
          </a:r>
          <a:endParaRPr lang="pt-BR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/>
            <a:t>Conectados por link de 10 </a:t>
          </a:r>
          <a:r>
            <a:rPr lang="pt-BR" sz="2000" b="1" i="0" kern="1200" err="1"/>
            <a:t>Gbps</a:t>
          </a:r>
          <a:endParaRPr lang="pt-BR" sz="2000" b="1" kern="1200"/>
        </a:p>
      </dsp:txBody>
      <dsp:txXfrm>
        <a:off x="0" y="675722"/>
        <a:ext cx="10515600" cy="28928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B08AB-184C-4681-AA2F-6CDACCC35B95}">
      <dsp:nvSpPr>
        <dsp:cNvPr id="0" name=""/>
        <dsp:cNvSpPr/>
      </dsp:nvSpPr>
      <dsp:spPr>
        <a:xfrm>
          <a:off x="0" y="36504"/>
          <a:ext cx="10515600" cy="594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/>
            <a:t>Resultados</a:t>
          </a:r>
          <a:endParaRPr lang="pt-BR" sz="2400" b="1" kern="1200"/>
        </a:p>
      </dsp:txBody>
      <dsp:txXfrm>
        <a:off x="28997" y="65501"/>
        <a:ext cx="10457606" cy="536011"/>
      </dsp:txXfrm>
    </dsp:sp>
    <dsp:sp modelId="{D92BBB51-5C4A-4A8B-A0AD-D89EE3CB8B62}">
      <dsp:nvSpPr>
        <dsp:cNvPr id="0" name=""/>
        <dsp:cNvSpPr/>
      </dsp:nvSpPr>
      <dsp:spPr>
        <a:xfrm>
          <a:off x="0" y="630510"/>
          <a:ext cx="10515600" cy="3161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Objetivo da Chamada: </a:t>
          </a:r>
          <a:r>
            <a:rPr lang="pt-BR" sz="2000" b="1" i="0" kern="1200">
              <a:solidFill>
                <a:schemeClr val="tx1"/>
              </a:solidFill>
            </a:rPr>
            <a:t>Promover P&amp;D em tecnologias relacionadas à RAN aberta, adicionando e/ou melhorando funcionalidades do </a:t>
          </a:r>
          <a:r>
            <a:rPr lang="pt-BR" sz="2000" b="1" i="1" kern="1200" err="1">
              <a:solidFill>
                <a:schemeClr val="tx1"/>
              </a:solidFill>
            </a:rPr>
            <a:t>testbed</a:t>
          </a:r>
          <a:r>
            <a:rPr lang="pt-BR" sz="2000" b="1" i="0" kern="1200">
              <a:solidFill>
                <a:schemeClr val="tx1"/>
              </a:solidFill>
            </a:rPr>
            <a:t>.</a:t>
          </a:r>
          <a:endParaRPr lang="pt-BR" sz="2000" b="1" kern="120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Orçamento: ~</a:t>
          </a:r>
          <a:r>
            <a:rPr lang="pt-BR" sz="2000" b="1" i="0" kern="1200"/>
            <a:t>152 mil Reais por GT</a:t>
          </a:r>
          <a:endParaRPr lang="pt-BR" sz="2000" b="1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b="1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>
              <a:solidFill>
                <a:schemeClr val="tx1"/>
              </a:solidFill>
            </a:rPr>
            <a:t>6 Grupos de Trabalho selecionados</a:t>
          </a:r>
          <a:endParaRPr lang="pt-BR" sz="2000" kern="120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Duração: </a:t>
          </a:r>
          <a:r>
            <a:rPr lang="pt-BR" sz="2000" b="1" i="0" kern="1200"/>
            <a:t>1 ano</a:t>
          </a:r>
          <a:endParaRPr lang="pt-BR" sz="2000" b="1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Início: </a:t>
          </a:r>
          <a:r>
            <a:rPr lang="pt-BR" sz="2000" b="1" i="0" kern="1200"/>
            <a:t>Novembro/2023</a:t>
          </a:r>
          <a:endParaRPr lang="pt-BR" sz="2000" b="1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Término: </a:t>
          </a:r>
          <a:r>
            <a:rPr lang="pt-BR" sz="2000" b="1" i="0" kern="1200"/>
            <a:t>Outubro/2024*</a:t>
          </a:r>
          <a:endParaRPr lang="pt-BR" sz="2000" b="1" kern="1200"/>
        </a:p>
      </dsp:txBody>
      <dsp:txXfrm>
        <a:off x="0" y="630510"/>
        <a:ext cx="10515600" cy="31619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003DF-9B79-490A-A6A4-5D1079F5DFC9}">
      <dsp:nvSpPr>
        <dsp:cNvPr id="0" name=""/>
        <dsp:cNvSpPr/>
      </dsp:nvSpPr>
      <dsp:spPr>
        <a:xfrm>
          <a:off x="0" y="95879"/>
          <a:ext cx="10515600" cy="594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/>
            <a:t>Resultados</a:t>
          </a:r>
          <a:endParaRPr lang="pt-BR" sz="2000" b="1" kern="1200"/>
        </a:p>
      </dsp:txBody>
      <dsp:txXfrm>
        <a:off x="28997" y="124876"/>
        <a:ext cx="10457606" cy="536011"/>
      </dsp:txXfrm>
    </dsp:sp>
    <dsp:sp modelId="{46946E8B-57B7-4499-B701-AD2D0D925F4F}">
      <dsp:nvSpPr>
        <dsp:cNvPr id="0" name=""/>
        <dsp:cNvSpPr/>
      </dsp:nvSpPr>
      <dsp:spPr>
        <a:xfrm>
          <a:off x="0" y="689884"/>
          <a:ext cx="10515600" cy="3565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Objetivos da Chamada:</a:t>
          </a:r>
          <a:endParaRPr lang="pt-BR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>
              <a:solidFill>
                <a:schemeClr val="tx1"/>
              </a:solidFill>
            </a:rPr>
            <a:t>Implantação de aplicativos clientes de diferentes verticais de mercado.</a:t>
          </a:r>
          <a:endParaRPr lang="pt-BR" sz="2000" b="1" kern="1200">
            <a:solidFill>
              <a:schemeClr val="tx1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>
              <a:solidFill>
                <a:schemeClr val="tx1"/>
              </a:solidFill>
            </a:rPr>
            <a:t>Demonstrar a flexibilidade, adaptabilidade e inteligência do </a:t>
          </a:r>
          <a:r>
            <a:rPr lang="pt-BR" sz="2000" b="1" i="0" kern="1200" err="1">
              <a:solidFill>
                <a:schemeClr val="tx1"/>
              </a:solidFill>
            </a:rPr>
            <a:t>testbed</a:t>
          </a:r>
          <a:r>
            <a:rPr lang="pt-BR" sz="2000" b="1" i="0" kern="1200">
              <a:solidFill>
                <a:schemeClr val="tx1"/>
              </a:solidFill>
            </a:rPr>
            <a:t>.</a:t>
          </a:r>
          <a:endParaRPr lang="pt-BR" sz="2000" b="1" kern="1200">
            <a:solidFill>
              <a:schemeClr val="tx1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Orçamento: </a:t>
          </a:r>
          <a:r>
            <a:rPr lang="pt-BR" sz="2000" b="1" i="0" kern="1200"/>
            <a:t>100 mil Reais por startup</a:t>
          </a:r>
          <a:endParaRPr lang="pt-BR" sz="2000" b="1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b="1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>
              <a:solidFill>
                <a:schemeClr val="tx1"/>
              </a:solidFill>
            </a:rPr>
            <a:t>6 startups selecionadas</a:t>
          </a:r>
          <a:endParaRPr lang="pt-BR" sz="2000" b="1" kern="120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b="1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Duração: </a:t>
          </a:r>
          <a:r>
            <a:rPr lang="pt-BR" sz="2000" b="1" i="0" kern="1200"/>
            <a:t>5 meses</a:t>
          </a:r>
          <a:endParaRPr lang="pt-BR" sz="2000" b="1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Início: Julho/2024</a:t>
          </a:r>
          <a:endParaRPr lang="pt-BR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Fim: Novembro/2024</a:t>
          </a:r>
          <a:endParaRPr lang="pt-BR" sz="2000" kern="1200"/>
        </a:p>
      </dsp:txBody>
      <dsp:txXfrm>
        <a:off x="0" y="689884"/>
        <a:ext cx="10515600" cy="35655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30F43-676A-4D6D-B9DC-56EAD6D19608}">
      <dsp:nvSpPr>
        <dsp:cNvPr id="0" name=""/>
        <dsp:cNvSpPr/>
      </dsp:nvSpPr>
      <dsp:spPr>
        <a:xfrm>
          <a:off x="0" y="2275"/>
          <a:ext cx="10515600" cy="575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/>
            <a:t>Workshops de capacitação em redes abertas</a:t>
          </a:r>
          <a:endParaRPr lang="pt-BR" sz="2000" b="1" kern="1200"/>
        </a:p>
      </dsp:txBody>
      <dsp:txXfrm>
        <a:off x="28073" y="30348"/>
        <a:ext cx="10459454" cy="518938"/>
      </dsp:txXfrm>
    </dsp:sp>
    <dsp:sp modelId="{32E2604A-BF5C-4C66-AE4C-F489FDC01C46}">
      <dsp:nvSpPr>
        <dsp:cNvPr id="0" name=""/>
        <dsp:cNvSpPr/>
      </dsp:nvSpPr>
      <dsp:spPr>
        <a:xfrm>
          <a:off x="0" y="577359"/>
          <a:ext cx="105156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/>
            <a:t>3 edições realizadas</a:t>
          </a:r>
          <a:endParaRPr lang="pt-BR" sz="2000" b="1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Participação da </a:t>
          </a:r>
          <a:r>
            <a:rPr lang="pt-BR" sz="2000" b="1" i="0" kern="1200"/>
            <a:t>academia, indústria e governo</a:t>
          </a:r>
          <a:endParaRPr lang="pt-BR" sz="2000" b="1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Elaboração de um </a:t>
          </a:r>
          <a:r>
            <a:rPr lang="pt-BR" sz="2000" b="1" i="0" kern="1200"/>
            <a:t>plano de capacitação em redes abertas</a:t>
          </a:r>
          <a:endParaRPr lang="pt-BR" sz="2000" b="1" kern="1200"/>
        </a:p>
      </dsp:txBody>
      <dsp:txXfrm>
        <a:off x="0" y="577359"/>
        <a:ext cx="10515600" cy="1076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D93EA-B698-4371-AD08-18F25CC138EB}">
      <dsp:nvSpPr>
        <dsp:cNvPr id="0" name=""/>
        <dsp:cNvSpPr/>
      </dsp:nvSpPr>
      <dsp:spPr>
        <a:xfrm>
          <a:off x="0" y="101614"/>
          <a:ext cx="10515600" cy="594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/>
            <a:t>Comunidade</a:t>
          </a:r>
          <a:endParaRPr lang="pt-BR" sz="2000" b="1" kern="1200"/>
        </a:p>
      </dsp:txBody>
      <dsp:txXfrm>
        <a:off x="28997" y="130611"/>
        <a:ext cx="10457606" cy="536011"/>
      </dsp:txXfrm>
    </dsp:sp>
    <dsp:sp modelId="{6777E9ED-E364-4FFB-818F-B09C34ADE961}">
      <dsp:nvSpPr>
        <dsp:cNvPr id="0" name=""/>
        <dsp:cNvSpPr/>
      </dsp:nvSpPr>
      <dsp:spPr>
        <a:xfrm>
          <a:off x="0" y="695619"/>
          <a:ext cx="105156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/>
            <a:t>+230 pessoas mobilizadas pelo programa</a:t>
          </a:r>
          <a:endParaRPr lang="pt-BR" sz="2000" b="1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Pesquisadores, alunos, técnicos, desenvolvedores, coordenadores.</a:t>
          </a:r>
          <a:endParaRPr lang="pt-BR" sz="2000" kern="120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400" kern="1200"/>
        </a:p>
      </dsp:txBody>
      <dsp:txXfrm>
        <a:off x="0" y="695619"/>
        <a:ext cx="10515600" cy="1076400"/>
      </dsp:txXfrm>
    </dsp:sp>
    <dsp:sp modelId="{C9EC89DC-92BB-41E9-88DE-F46DF7B84588}">
      <dsp:nvSpPr>
        <dsp:cNvPr id="0" name=""/>
        <dsp:cNvSpPr/>
      </dsp:nvSpPr>
      <dsp:spPr>
        <a:xfrm>
          <a:off x="0" y="1772019"/>
          <a:ext cx="10515600" cy="594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/>
            <a:t>Uso do </a:t>
          </a:r>
          <a:r>
            <a:rPr lang="pt-BR" sz="2000" b="1" i="0" kern="1200" err="1"/>
            <a:t>Testbed</a:t>
          </a:r>
          <a:endParaRPr lang="pt-BR" sz="2000" b="1" kern="1200"/>
        </a:p>
      </dsp:txBody>
      <dsp:txXfrm>
        <a:off x="28997" y="1801016"/>
        <a:ext cx="10457606" cy="536011"/>
      </dsp:txXfrm>
    </dsp:sp>
    <dsp:sp modelId="{11AFC98F-2F99-4238-8F16-2D01C5130EF6}">
      <dsp:nvSpPr>
        <dsp:cNvPr id="0" name=""/>
        <dsp:cNvSpPr/>
      </dsp:nvSpPr>
      <dsp:spPr>
        <a:xfrm>
          <a:off x="0" y="2366024"/>
          <a:ext cx="10515600" cy="188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/>
            <a:t>20 experimentos registrados</a:t>
          </a:r>
          <a:endParaRPr lang="pt-BR" sz="2000" b="1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8 </a:t>
          </a:r>
          <a:r>
            <a:rPr lang="pt-BR" sz="2000" b="0" i="0" kern="1200" err="1"/>
            <a:t>GTs</a:t>
          </a:r>
          <a:endParaRPr lang="pt-BR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6 startups</a:t>
          </a:r>
          <a:endParaRPr lang="pt-BR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1 operadora</a:t>
          </a:r>
          <a:endParaRPr lang="pt-BR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1 indústria</a:t>
          </a:r>
          <a:endParaRPr lang="pt-BR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/>
            <a:t>4 academia</a:t>
          </a:r>
          <a:endParaRPr lang="pt-BR" sz="2000" kern="1200"/>
        </a:p>
      </dsp:txBody>
      <dsp:txXfrm>
        <a:off x="0" y="2366024"/>
        <a:ext cx="10515600" cy="18837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983FB-107C-4673-AABA-82B0EBF40DD2}">
      <dsp:nvSpPr>
        <dsp:cNvPr id="0" name=""/>
        <dsp:cNvSpPr/>
      </dsp:nvSpPr>
      <dsp:spPr>
        <a:xfrm>
          <a:off x="0" y="144844"/>
          <a:ext cx="10515600" cy="594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/>
            <a:t>Objetivos:</a:t>
          </a:r>
          <a:endParaRPr lang="pt-BR" sz="2000" b="1" kern="1200"/>
        </a:p>
      </dsp:txBody>
      <dsp:txXfrm>
        <a:off x="28997" y="173841"/>
        <a:ext cx="10457606" cy="536011"/>
      </dsp:txXfrm>
    </dsp:sp>
    <dsp:sp modelId="{B131B7A4-B4C6-482A-9088-198F6392C1BE}">
      <dsp:nvSpPr>
        <dsp:cNvPr id="0" name=""/>
        <dsp:cNvSpPr/>
      </dsp:nvSpPr>
      <dsp:spPr>
        <a:xfrm>
          <a:off x="0" y="738850"/>
          <a:ext cx="10515600" cy="188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/>
            <a:t>P&amp;D de uma unidade de rádio compatível com 5G O-RAN Alliance (O-RU)</a:t>
          </a:r>
          <a:endParaRPr lang="pt-BR" sz="2000" b="1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kern="1200"/>
            <a:t>Lançamento previsto para </a:t>
          </a:r>
          <a:r>
            <a:rPr lang="pt-BR" sz="2000" b="1" kern="1200"/>
            <a:t>2º semestre</a:t>
          </a:r>
          <a:r>
            <a:rPr lang="pt-BR" sz="2000" b="0" kern="1200"/>
            <a:t>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/>
            <a:t>P&amp;D de aplicações SDN inteligentes para o domínio Open RAN (</a:t>
          </a:r>
          <a:r>
            <a:rPr lang="pt-BR" sz="2000" b="1" i="0" kern="1200" err="1"/>
            <a:t>xApps</a:t>
          </a:r>
          <a:r>
            <a:rPr lang="pt-BR" sz="2000" b="1" i="0" kern="1200"/>
            <a:t>/</a:t>
          </a:r>
          <a:r>
            <a:rPr lang="pt-BR" sz="2000" b="1" i="0" kern="1200" err="1"/>
            <a:t>rApps</a:t>
          </a:r>
          <a:r>
            <a:rPr lang="pt-BR" sz="2000" b="1" i="0" kern="1200"/>
            <a:t>)</a:t>
          </a:r>
          <a:endParaRPr lang="pt-BR" sz="2000" b="1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/>
            <a:t>Análise de risco de segurança cibernética Open RAN</a:t>
          </a:r>
          <a:endParaRPr lang="pt-BR" sz="2000" b="1" kern="1200"/>
        </a:p>
      </dsp:txBody>
      <dsp:txXfrm>
        <a:off x="0" y="738850"/>
        <a:ext cx="10515600" cy="18837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64B53-EDB9-47B3-89EF-CF1E13DF783C}">
      <dsp:nvSpPr>
        <dsp:cNvPr id="0" name=""/>
        <dsp:cNvSpPr/>
      </dsp:nvSpPr>
      <dsp:spPr>
        <a:xfrm>
          <a:off x="0" y="136555"/>
          <a:ext cx="5925200" cy="594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/>
            <a:t>Objetivos</a:t>
          </a:r>
          <a:endParaRPr lang="pt-BR" sz="2000" b="1" kern="1200"/>
        </a:p>
      </dsp:txBody>
      <dsp:txXfrm>
        <a:off x="28997" y="165552"/>
        <a:ext cx="5867206" cy="536011"/>
      </dsp:txXfrm>
    </dsp:sp>
    <dsp:sp modelId="{A2CB7168-42F9-4ACE-AF5D-096DE156CB6A}">
      <dsp:nvSpPr>
        <dsp:cNvPr id="0" name=""/>
        <dsp:cNvSpPr/>
      </dsp:nvSpPr>
      <dsp:spPr>
        <a:xfrm>
          <a:off x="0" y="730560"/>
          <a:ext cx="5925200" cy="1580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12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/>
            <a:t>Expandir o </a:t>
          </a:r>
          <a:r>
            <a:rPr lang="pt-BR" sz="2000" b="1" i="1" kern="1200" err="1"/>
            <a:t>testbed</a:t>
          </a:r>
          <a:r>
            <a:rPr lang="pt-BR" sz="2000" b="1" i="0" kern="1200"/>
            <a:t>.</a:t>
          </a:r>
          <a:endParaRPr lang="pt-BR" sz="2000" b="1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b="1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/>
            <a:t>Desenvolvimento de aplicações críticas.​</a:t>
          </a:r>
          <a:endParaRPr lang="pt-BR" sz="2000" b="1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b="1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i="0" kern="1200"/>
            <a:t>Disseminação do conhecimento</a:t>
          </a:r>
          <a:r>
            <a:rPr lang="pt-BR" sz="2000" b="0" i="0" kern="1200"/>
            <a:t>.</a:t>
          </a:r>
          <a:endParaRPr lang="pt-BR" sz="2000" kern="1200"/>
        </a:p>
      </dsp:txBody>
      <dsp:txXfrm>
        <a:off x="0" y="730560"/>
        <a:ext cx="5925200" cy="1580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477F1-823E-412B-A68E-1204C590D4A1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7C716-8871-41D9-8364-994C547046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59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47efac16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347efac165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3347efac165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de53fbe88e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de53fbe88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347efac165_0_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3347efac165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de53fbe88e_0_1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2de53fbe88e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347efac165_0_6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3347efac165_0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5502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347efac165_0_6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3347efac165_0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47efac165_0_2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3347efac165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7C716-8871-41D9-8364-994C547046A9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996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7C716-8871-41D9-8364-994C547046A9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49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 1" type="title">
  <p:cSld name="Slide de Título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" descr="A person using a computer mouse&#10;&#10;Description automatically generated with medium confidence"/>
          <p:cNvPicPr preferRelativeResize="0"/>
          <p:nvPr/>
        </p:nvPicPr>
        <p:blipFill rotWithShape="1">
          <a:blip r:embed="rId2">
            <a:alphaModFix amt="48000"/>
          </a:blip>
          <a:srcRect r="6227"/>
          <a:stretch/>
        </p:blipFill>
        <p:spPr>
          <a:xfrm>
            <a:off x="0" y="13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3367316" y="686255"/>
            <a:ext cx="5457371" cy="5485492"/>
          </a:xfrm>
          <a:prstGeom prst="ellipse">
            <a:avLst/>
          </a:prstGeom>
          <a:noFill/>
          <a:ln w="889000" cap="flat" cmpd="sng">
            <a:solidFill>
              <a:srgbClr val="3F3F3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5860143" y="1550988"/>
            <a:ext cx="592908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  <a:defRPr sz="4800">
                <a:solidFill>
                  <a:srgbClr val="04D80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5860143" y="4030663"/>
            <a:ext cx="5929087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1"/>
              <a:buNone/>
              <a:defRPr sz="180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pic>
        <p:nvPicPr>
          <p:cNvPr id="23" name="Google Shape;23;p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875" y="2818089"/>
            <a:ext cx="3147804" cy="141164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5860143" y="63593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0E51C7C-CEA3-4CAA-BE4B-344879E7C377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8382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249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 2" preserve="1">
  <p:cSld name="Slide de Título 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/>
          <p:nvPr/>
        </p:nvSpPr>
        <p:spPr>
          <a:xfrm>
            <a:off x="3367316" y="686255"/>
            <a:ext cx="5457371" cy="5485492"/>
          </a:xfrm>
          <a:prstGeom prst="ellipse">
            <a:avLst/>
          </a:prstGeom>
          <a:noFill/>
          <a:ln w="889000" cap="flat" cmpd="sng">
            <a:solidFill>
              <a:srgbClr val="3F3F3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2"/>
          <p:cNvSpPr txBox="1">
            <a:spLocks noGrp="1"/>
          </p:cNvSpPr>
          <p:nvPr>
            <p:ph type="ctrTitle"/>
          </p:nvPr>
        </p:nvSpPr>
        <p:spPr>
          <a:xfrm>
            <a:off x="5860143" y="1550988"/>
            <a:ext cx="592908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  <a:defRPr sz="4800">
                <a:solidFill>
                  <a:srgbClr val="04D80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ubTitle" idx="1"/>
          </p:nvPr>
        </p:nvSpPr>
        <p:spPr>
          <a:xfrm>
            <a:off x="5860143" y="4030663"/>
            <a:ext cx="5929087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1"/>
              <a:buNone/>
              <a:defRPr sz="180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pic>
        <p:nvPicPr>
          <p:cNvPr id="88" name="Google Shape;88;p1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978" y="2818089"/>
            <a:ext cx="3147804" cy="141164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5860143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835213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10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 preserve="1">
  <p:cSld name="Título e Conteúd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82588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194385" y="63612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3131972" y="6356351"/>
            <a:ext cx="5924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9254415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193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 preserve="1">
  <p:cSld name="Duas Partes de Conteúdo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  <a:defRPr>
                <a:solidFill>
                  <a:srgbClr val="0062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82588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marL="1828754" lvl="2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2438339" lvl="3" indent="-4191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1"/>
              <a:buChar char="•"/>
              <a:defRPr>
                <a:solidFill>
                  <a:schemeClr val="lt1"/>
                </a:solidFill>
              </a:defRPr>
            </a:lvl4pPr>
            <a:lvl5pPr marL="3047924" lvl="4" indent="-4191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1"/>
              <a:buChar char="•"/>
              <a:defRPr>
                <a:solidFill>
                  <a:schemeClr val="lt1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2"/>
          </p:nvPr>
        </p:nvSpPr>
        <p:spPr>
          <a:xfrm>
            <a:off x="6172201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82588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marL="1828754" lvl="2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2438339" lvl="3" indent="-4191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1"/>
              <a:buChar char="•"/>
              <a:defRPr>
                <a:solidFill>
                  <a:schemeClr val="lt1"/>
                </a:solidFill>
              </a:defRPr>
            </a:lvl4pPr>
            <a:lvl5pPr marL="3047924" lvl="4" indent="-4191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1"/>
              <a:buChar char="•"/>
              <a:defRPr>
                <a:solidFill>
                  <a:schemeClr val="lt1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dt" idx="10"/>
          </p:nvPr>
        </p:nvSpPr>
        <p:spPr>
          <a:xfrm>
            <a:off x="194385" y="63612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ftr" idx="11"/>
          </p:nvPr>
        </p:nvSpPr>
        <p:spPr>
          <a:xfrm>
            <a:off x="3131972" y="6356351"/>
            <a:ext cx="5924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9254415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758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 preserve="1">
  <p:cSld name="Somente Título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dt" idx="10"/>
          </p:nvPr>
        </p:nvSpPr>
        <p:spPr>
          <a:xfrm>
            <a:off x="194385" y="63612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ftr" idx="11"/>
          </p:nvPr>
        </p:nvSpPr>
        <p:spPr>
          <a:xfrm>
            <a:off x="3131972" y="6356351"/>
            <a:ext cx="5924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9254415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91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 preserve="1">
  <p:cSld name="Em Branco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dt" idx="10"/>
          </p:nvPr>
        </p:nvSpPr>
        <p:spPr>
          <a:xfrm>
            <a:off x="194385" y="63612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ftr" idx="11"/>
          </p:nvPr>
        </p:nvSpPr>
        <p:spPr>
          <a:xfrm>
            <a:off x="3131972" y="6356351"/>
            <a:ext cx="5924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9254415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354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 1" type="title" preserve="1">
  <p:cSld name="Slide de Título 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 amt="76000"/>
          </a:blip>
          <a:srcRect l="1042" t="5412" r="1255" b="11943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7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3367316" y="686255"/>
            <a:ext cx="5457371" cy="5485492"/>
          </a:xfrm>
          <a:prstGeom prst="ellipse">
            <a:avLst/>
          </a:prstGeom>
          <a:noFill/>
          <a:ln w="889000" cap="flat" cmpd="sng">
            <a:solidFill>
              <a:srgbClr val="D8D8D8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 l="21562" t="27328" r="21561" b="27328"/>
          <a:stretch/>
        </p:blipFill>
        <p:spPr>
          <a:xfrm>
            <a:off x="481977" y="2818089"/>
            <a:ext cx="3147807" cy="141164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>
            <a:spLocks noGrp="1"/>
          </p:cNvSpPr>
          <p:nvPr>
            <p:ph type="ctrTitle"/>
          </p:nvPr>
        </p:nvSpPr>
        <p:spPr>
          <a:xfrm>
            <a:off x="5860143" y="1550988"/>
            <a:ext cx="592908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600"/>
              <a:buFont typeface="Arial"/>
              <a:buNone/>
              <a:defRPr sz="4800">
                <a:solidFill>
                  <a:srgbClr val="0062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subTitle" idx="1"/>
          </p:nvPr>
        </p:nvSpPr>
        <p:spPr>
          <a:xfrm>
            <a:off x="5860143" y="4030663"/>
            <a:ext cx="5929087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1"/>
              <a:buNone/>
              <a:defRPr sz="180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dt" idx="10"/>
          </p:nvPr>
        </p:nvSpPr>
        <p:spPr>
          <a:xfrm>
            <a:off x="5860143" y="63593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ftr" idx="11"/>
          </p:nvPr>
        </p:nvSpPr>
        <p:spPr>
          <a:xfrm>
            <a:off x="8382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555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 2" preserve="1">
  <p:cSld name="Slide de Título 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/>
          <p:nvPr/>
        </p:nvSpPr>
        <p:spPr>
          <a:xfrm>
            <a:off x="3367316" y="686255"/>
            <a:ext cx="5457371" cy="5485492"/>
          </a:xfrm>
          <a:prstGeom prst="ellipse">
            <a:avLst/>
          </a:prstGeom>
          <a:noFill/>
          <a:ln w="889000" cap="flat" cmpd="sng">
            <a:solidFill>
              <a:srgbClr val="D8D8D8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2">
            <a:alphaModFix/>
          </a:blip>
          <a:srcRect l="21562" t="27328" r="21561" b="27328"/>
          <a:stretch/>
        </p:blipFill>
        <p:spPr>
          <a:xfrm>
            <a:off x="481977" y="2818089"/>
            <a:ext cx="3147807" cy="141164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>
            <a:spLocks noGrp="1"/>
          </p:cNvSpPr>
          <p:nvPr>
            <p:ph type="ctrTitle"/>
          </p:nvPr>
        </p:nvSpPr>
        <p:spPr>
          <a:xfrm>
            <a:off x="5860143" y="1550988"/>
            <a:ext cx="592908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  <a:defRPr sz="4800">
                <a:solidFill>
                  <a:srgbClr val="04D80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ubTitle" idx="1"/>
          </p:nvPr>
        </p:nvSpPr>
        <p:spPr>
          <a:xfrm>
            <a:off x="5860143" y="4030663"/>
            <a:ext cx="5929087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1"/>
              <a:buNone/>
              <a:defRPr sz="180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dt" idx="10"/>
          </p:nvPr>
        </p:nvSpPr>
        <p:spPr>
          <a:xfrm>
            <a:off x="5860143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ftr" idx="11"/>
          </p:nvPr>
        </p:nvSpPr>
        <p:spPr>
          <a:xfrm>
            <a:off x="835213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6452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 preserve="1">
  <p:cSld name="Título e Conteúdo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838201" y="136524"/>
            <a:ext cx="9890761" cy="117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82588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1" name="Google Shape;141;p20"/>
          <p:cNvSpPr txBox="1">
            <a:spLocks noGrp="1"/>
          </p:cNvSpPr>
          <p:nvPr>
            <p:ph type="ftr" idx="11"/>
          </p:nvPr>
        </p:nvSpPr>
        <p:spPr>
          <a:xfrm>
            <a:off x="4034975" y="6356351"/>
            <a:ext cx="41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3" name="Google Shape;143;p20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3328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 preserve="1">
  <p:cSld name="Duas Partes de Conteúdo"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838201" y="136524"/>
            <a:ext cx="9890761" cy="117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  <a:defRPr>
                <a:solidFill>
                  <a:srgbClr val="0062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82588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>
                <a:solidFill>
                  <a:srgbClr val="3F3F3F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2pPr>
            <a:lvl3pPr marL="1828754" lvl="2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>
                <a:solidFill>
                  <a:srgbClr val="3F3F3F"/>
                </a:solidFill>
              </a:defRPr>
            </a:lvl3pPr>
            <a:lvl4pPr marL="2438339" lvl="3" indent="-4191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1"/>
              <a:buChar char="•"/>
              <a:defRPr>
                <a:solidFill>
                  <a:srgbClr val="3F3F3F"/>
                </a:solidFill>
              </a:defRPr>
            </a:lvl4pPr>
            <a:lvl5pPr marL="3047924" lvl="4" indent="-4191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1"/>
              <a:buChar char="•"/>
              <a:defRPr>
                <a:solidFill>
                  <a:srgbClr val="3F3F3F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2"/>
          </p:nvPr>
        </p:nvSpPr>
        <p:spPr>
          <a:xfrm>
            <a:off x="6172201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82588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>
                <a:solidFill>
                  <a:srgbClr val="3F3F3F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2pPr>
            <a:lvl3pPr marL="1828754" lvl="2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>
                <a:solidFill>
                  <a:srgbClr val="3F3F3F"/>
                </a:solidFill>
              </a:defRPr>
            </a:lvl3pPr>
            <a:lvl4pPr marL="2438339" lvl="3" indent="-4191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1"/>
              <a:buChar char="•"/>
              <a:defRPr>
                <a:solidFill>
                  <a:srgbClr val="3F3F3F"/>
                </a:solidFill>
              </a:defRPr>
            </a:lvl4pPr>
            <a:lvl5pPr marL="3047924" lvl="4" indent="-4191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1"/>
              <a:buChar char="•"/>
              <a:defRPr>
                <a:solidFill>
                  <a:srgbClr val="3F3F3F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8" name="Google Shape;148;p21"/>
          <p:cNvSpPr txBox="1">
            <a:spLocks noGrp="1"/>
          </p:cNvSpPr>
          <p:nvPr>
            <p:ph type="ftr" idx="11"/>
          </p:nvPr>
        </p:nvSpPr>
        <p:spPr>
          <a:xfrm>
            <a:off x="4034975" y="6356351"/>
            <a:ext cx="41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0" name="Google Shape;150;p21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7423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 preserve="1">
  <p:cSld name="Somente Título"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838201" y="136524"/>
            <a:ext cx="9890761" cy="117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ftr" idx="11"/>
          </p:nvPr>
        </p:nvSpPr>
        <p:spPr>
          <a:xfrm>
            <a:off x="4034975" y="6356351"/>
            <a:ext cx="41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5" name="Google Shape;155;p22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083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 2">
  <p:cSld name="Slide de Título 2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367316" y="686255"/>
            <a:ext cx="5457371" cy="5485492"/>
          </a:xfrm>
          <a:prstGeom prst="ellipse">
            <a:avLst/>
          </a:prstGeom>
          <a:noFill/>
          <a:ln w="889000" cap="flat" cmpd="sng">
            <a:solidFill>
              <a:srgbClr val="3F3F3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5860143" y="1550988"/>
            <a:ext cx="592908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  <a:defRPr sz="4800">
                <a:solidFill>
                  <a:srgbClr val="04D80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5860143" y="4030663"/>
            <a:ext cx="5929087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1"/>
              <a:buNone/>
              <a:defRPr sz="180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pic>
        <p:nvPicPr>
          <p:cNvPr id="30" name="Google Shape;30;p3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978" y="2818089"/>
            <a:ext cx="3147804" cy="14116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5860143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0E51C7C-CEA3-4CAA-BE4B-344879E7C377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835213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210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 preserve="1">
  <p:cSld name="Em Branco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4298625"/>
            <a:ext cx="2480384" cy="255937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57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erramento" preserve="1">
  <p:cSld name="Encerramento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/>
          <p:nvPr/>
        </p:nvSpPr>
        <p:spPr>
          <a:xfrm>
            <a:off x="3367316" y="686255"/>
            <a:ext cx="5457371" cy="5485492"/>
          </a:xfrm>
          <a:prstGeom prst="ellipse">
            <a:avLst/>
          </a:prstGeom>
          <a:noFill/>
          <a:ln w="889000" cap="flat" cmpd="sng">
            <a:solidFill>
              <a:srgbClr val="D8D8D8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714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  <a:defRPr sz="4800" b="1">
                <a:solidFill>
                  <a:srgbClr val="04D80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7143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1"/>
              <a:buNone/>
              <a:defRPr sz="180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pic>
        <p:nvPicPr>
          <p:cNvPr id="165" name="Google Shape;165;p24"/>
          <p:cNvPicPr preferRelativeResize="0"/>
          <p:nvPr/>
        </p:nvPicPr>
        <p:blipFill rotWithShape="1">
          <a:blip r:embed="rId2">
            <a:alphaModFix/>
          </a:blip>
          <a:srcRect l="21562" t="27328" r="21561" b="27328"/>
          <a:stretch/>
        </p:blipFill>
        <p:spPr>
          <a:xfrm>
            <a:off x="9089186" y="5349878"/>
            <a:ext cx="2730831" cy="1224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646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 1" type="title" preserve="1">
  <p:cSld name="Slide de Título 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6"/>
          <p:cNvPicPr preferRelativeResize="0"/>
          <p:nvPr/>
        </p:nvPicPr>
        <p:blipFill rotWithShape="1">
          <a:blip r:embed="rId2">
            <a:alphaModFix amt="76000"/>
          </a:blip>
          <a:srcRect l="1042" t="5412" r="1255" b="11943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7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6"/>
          <p:cNvSpPr/>
          <p:nvPr/>
        </p:nvSpPr>
        <p:spPr>
          <a:xfrm>
            <a:off x="3367316" y="686255"/>
            <a:ext cx="5457371" cy="5485492"/>
          </a:xfrm>
          <a:prstGeom prst="ellipse">
            <a:avLst/>
          </a:prstGeom>
          <a:noFill/>
          <a:ln w="889000" cap="flat" cmpd="sng">
            <a:solidFill>
              <a:srgbClr val="D8D8D8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6"/>
          <p:cNvPicPr preferRelativeResize="0"/>
          <p:nvPr/>
        </p:nvPicPr>
        <p:blipFill rotWithShape="1">
          <a:blip r:embed="rId3">
            <a:alphaModFix/>
          </a:blip>
          <a:srcRect l="21562" t="27328" r="21561" b="27328"/>
          <a:stretch/>
        </p:blipFill>
        <p:spPr>
          <a:xfrm>
            <a:off x="481977" y="2818089"/>
            <a:ext cx="3147807" cy="141164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6"/>
          <p:cNvSpPr txBox="1">
            <a:spLocks noGrp="1"/>
          </p:cNvSpPr>
          <p:nvPr>
            <p:ph type="ctrTitle"/>
          </p:nvPr>
        </p:nvSpPr>
        <p:spPr>
          <a:xfrm>
            <a:off x="5860143" y="1550988"/>
            <a:ext cx="592908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600"/>
              <a:buFont typeface="Arial"/>
              <a:buNone/>
              <a:defRPr sz="4800">
                <a:solidFill>
                  <a:srgbClr val="0062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subTitle" idx="1"/>
          </p:nvPr>
        </p:nvSpPr>
        <p:spPr>
          <a:xfrm>
            <a:off x="5860143" y="4030663"/>
            <a:ext cx="5929087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1"/>
              <a:buNone/>
              <a:defRPr sz="180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dt" idx="10"/>
          </p:nvPr>
        </p:nvSpPr>
        <p:spPr>
          <a:xfrm>
            <a:off x="5860143" y="63593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ftr" idx="11"/>
          </p:nvPr>
        </p:nvSpPr>
        <p:spPr>
          <a:xfrm>
            <a:off x="8382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025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 2" preserve="1">
  <p:cSld name="Slide de Título 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>
            <a:off x="3367316" y="686255"/>
            <a:ext cx="5457371" cy="5485492"/>
          </a:xfrm>
          <a:prstGeom prst="ellipse">
            <a:avLst/>
          </a:prstGeom>
          <a:noFill/>
          <a:ln w="889000" cap="flat" cmpd="sng">
            <a:solidFill>
              <a:srgbClr val="D8D8D8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7"/>
          <p:cNvPicPr preferRelativeResize="0"/>
          <p:nvPr/>
        </p:nvPicPr>
        <p:blipFill rotWithShape="1">
          <a:blip r:embed="rId2">
            <a:alphaModFix/>
          </a:blip>
          <a:srcRect l="21562" t="27328" r="21561" b="27328"/>
          <a:stretch/>
        </p:blipFill>
        <p:spPr>
          <a:xfrm>
            <a:off x="481977" y="2818089"/>
            <a:ext cx="3147807" cy="141164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>
            <a:spLocks noGrp="1"/>
          </p:cNvSpPr>
          <p:nvPr>
            <p:ph type="ctrTitle"/>
          </p:nvPr>
        </p:nvSpPr>
        <p:spPr>
          <a:xfrm>
            <a:off x="5860143" y="1550988"/>
            <a:ext cx="592908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  <a:defRPr sz="4800">
                <a:solidFill>
                  <a:srgbClr val="04D80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1"/>
          </p:nvPr>
        </p:nvSpPr>
        <p:spPr>
          <a:xfrm>
            <a:off x="5860143" y="4030663"/>
            <a:ext cx="5929087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1"/>
              <a:buNone/>
              <a:defRPr sz="180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dt" idx="10"/>
          </p:nvPr>
        </p:nvSpPr>
        <p:spPr>
          <a:xfrm>
            <a:off x="5860143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ftr" idx="11"/>
          </p:nvPr>
        </p:nvSpPr>
        <p:spPr>
          <a:xfrm>
            <a:off x="835213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7339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 preserve="1">
  <p:cSld name="Título e Conteúdo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82588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3" name="Google Shape;193;p28"/>
          <p:cNvSpPr txBox="1">
            <a:spLocks noGrp="1"/>
          </p:cNvSpPr>
          <p:nvPr>
            <p:ph type="ftr" idx="11"/>
          </p:nvPr>
        </p:nvSpPr>
        <p:spPr>
          <a:xfrm>
            <a:off x="4034975" y="6356351"/>
            <a:ext cx="41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95" name="Google Shape;195;p28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7533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 preserve="1">
  <p:cSld name="Duas Partes de Conteúdo"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  <a:defRPr>
                <a:solidFill>
                  <a:srgbClr val="0062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82588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>
                <a:solidFill>
                  <a:srgbClr val="3F3F3F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2pPr>
            <a:lvl3pPr marL="1828754" lvl="2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>
                <a:solidFill>
                  <a:srgbClr val="3F3F3F"/>
                </a:solidFill>
              </a:defRPr>
            </a:lvl3pPr>
            <a:lvl4pPr marL="2438339" lvl="3" indent="-4191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1"/>
              <a:buChar char="•"/>
              <a:defRPr>
                <a:solidFill>
                  <a:srgbClr val="3F3F3F"/>
                </a:solidFill>
              </a:defRPr>
            </a:lvl4pPr>
            <a:lvl5pPr marL="3047924" lvl="4" indent="-4191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1"/>
              <a:buChar char="•"/>
              <a:defRPr>
                <a:solidFill>
                  <a:srgbClr val="3F3F3F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9" name="Google Shape;199;p29"/>
          <p:cNvSpPr txBox="1">
            <a:spLocks noGrp="1"/>
          </p:cNvSpPr>
          <p:nvPr>
            <p:ph type="body" idx="2"/>
          </p:nvPr>
        </p:nvSpPr>
        <p:spPr>
          <a:xfrm>
            <a:off x="6172201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82588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>
                <a:solidFill>
                  <a:srgbClr val="3F3F3F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2pPr>
            <a:lvl3pPr marL="1828754" lvl="2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>
                <a:solidFill>
                  <a:srgbClr val="3F3F3F"/>
                </a:solidFill>
              </a:defRPr>
            </a:lvl3pPr>
            <a:lvl4pPr marL="2438339" lvl="3" indent="-4191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1"/>
              <a:buChar char="•"/>
              <a:defRPr>
                <a:solidFill>
                  <a:srgbClr val="3F3F3F"/>
                </a:solidFill>
              </a:defRPr>
            </a:lvl4pPr>
            <a:lvl5pPr marL="3047924" lvl="4" indent="-4191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1"/>
              <a:buChar char="•"/>
              <a:defRPr>
                <a:solidFill>
                  <a:srgbClr val="3F3F3F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0" name="Google Shape;200;p29"/>
          <p:cNvSpPr txBox="1">
            <a:spLocks noGrp="1"/>
          </p:cNvSpPr>
          <p:nvPr>
            <p:ph type="ftr" idx="11"/>
          </p:nvPr>
        </p:nvSpPr>
        <p:spPr>
          <a:xfrm>
            <a:off x="4034975" y="6356351"/>
            <a:ext cx="41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02" name="Google Shape;202;p29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092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 preserve="1">
  <p:cSld name="Somente Título"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ftr" idx="11"/>
          </p:nvPr>
        </p:nvSpPr>
        <p:spPr>
          <a:xfrm>
            <a:off x="4034975" y="6356351"/>
            <a:ext cx="41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07" name="Google Shape;207;p30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5044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 preserve="1">
  <p:cSld name="Em Branco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ftr" idx="11"/>
          </p:nvPr>
        </p:nvSpPr>
        <p:spPr>
          <a:xfrm>
            <a:off x="4034975" y="6356351"/>
            <a:ext cx="41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1" name="Google Shape;211;p31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0561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erramento" preserve="1">
  <p:cSld name="Encerramento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714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  <a:defRPr sz="4800" b="1">
                <a:solidFill>
                  <a:srgbClr val="04D80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7143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1"/>
              <a:buNone/>
              <a:defRPr sz="180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pic>
        <p:nvPicPr>
          <p:cNvPr id="215" name="Google Shape;215;p32"/>
          <p:cNvPicPr preferRelativeResize="0"/>
          <p:nvPr/>
        </p:nvPicPr>
        <p:blipFill rotWithShape="1">
          <a:blip r:embed="rId2">
            <a:alphaModFix/>
          </a:blip>
          <a:srcRect l="21562" t="27328" r="21561" b="27328"/>
          <a:stretch/>
        </p:blipFill>
        <p:spPr>
          <a:xfrm>
            <a:off x="9089186" y="5349878"/>
            <a:ext cx="2730831" cy="122464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2"/>
          <p:cNvSpPr/>
          <p:nvPr/>
        </p:nvSpPr>
        <p:spPr>
          <a:xfrm>
            <a:off x="3367316" y="686255"/>
            <a:ext cx="5457371" cy="5485492"/>
          </a:xfrm>
          <a:prstGeom prst="ellipse">
            <a:avLst/>
          </a:prstGeom>
          <a:noFill/>
          <a:ln w="889000" cap="flat" cmpd="sng">
            <a:solidFill>
              <a:srgbClr val="D8D8D8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854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 1" type="title" preserve="1">
  <p:cSld name="Slide de Título 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4"/>
          <p:cNvPicPr preferRelativeResize="0"/>
          <p:nvPr/>
        </p:nvPicPr>
        <p:blipFill rotWithShape="1">
          <a:blip r:embed="rId2">
            <a:alphaModFix amt="76000"/>
          </a:blip>
          <a:srcRect l="1042" t="5412" r="1255" b="1194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7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4"/>
          <p:cNvSpPr/>
          <p:nvPr/>
        </p:nvSpPr>
        <p:spPr>
          <a:xfrm>
            <a:off x="3367316" y="686255"/>
            <a:ext cx="5457371" cy="5485492"/>
          </a:xfrm>
          <a:prstGeom prst="ellipse">
            <a:avLst/>
          </a:prstGeom>
          <a:noFill/>
          <a:ln w="889000" cap="flat" cmpd="sng">
            <a:solidFill>
              <a:srgbClr val="D8D8D8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34"/>
          <p:cNvPicPr preferRelativeResize="0"/>
          <p:nvPr/>
        </p:nvPicPr>
        <p:blipFill rotWithShape="1">
          <a:blip r:embed="rId3">
            <a:alphaModFix/>
          </a:blip>
          <a:srcRect l="21562" t="27328" r="21561" b="27328"/>
          <a:stretch/>
        </p:blipFill>
        <p:spPr>
          <a:xfrm>
            <a:off x="481977" y="2818089"/>
            <a:ext cx="3147807" cy="141164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4"/>
          <p:cNvSpPr txBox="1">
            <a:spLocks noGrp="1"/>
          </p:cNvSpPr>
          <p:nvPr>
            <p:ph type="ctrTitle"/>
          </p:nvPr>
        </p:nvSpPr>
        <p:spPr>
          <a:xfrm>
            <a:off x="5860143" y="1550988"/>
            <a:ext cx="592908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600"/>
              <a:buFont typeface="Arial"/>
              <a:buNone/>
              <a:defRPr sz="4800">
                <a:solidFill>
                  <a:srgbClr val="0062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subTitle" idx="1"/>
          </p:nvPr>
        </p:nvSpPr>
        <p:spPr>
          <a:xfrm>
            <a:off x="5860143" y="4030663"/>
            <a:ext cx="5929087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1"/>
              <a:buNone/>
              <a:defRPr sz="180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dt" idx="10"/>
          </p:nvPr>
        </p:nvSpPr>
        <p:spPr>
          <a:xfrm>
            <a:off x="5860143" y="63593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ftr" idx="11"/>
          </p:nvPr>
        </p:nvSpPr>
        <p:spPr>
          <a:xfrm>
            <a:off x="8382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955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836642" y="131629"/>
            <a:ext cx="9996821" cy="118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82588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194385" y="63612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0E51C7C-CEA3-4CAA-BE4B-344879E7C377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3131972" y="6356351"/>
            <a:ext cx="5924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de-DE"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9254415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7530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 2" preserve="1">
  <p:cSld name="Slide de Título 2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/>
          <p:nvPr/>
        </p:nvSpPr>
        <p:spPr>
          <a:xfrm>
            <a:off x="3367316" y="686255"/>
            <a:ext cx="5457371" cy="5485492"/>
          </a:xfrm>
          <a:prstGeom prst="ellipse">
            <a:avLst/>
          </a:prstGeom>
          <a:noFill/>
          <a:ln w="889000" cap="flat" cmpd="sng">
            <a:solidFill>
              <a:srgbClr val="D8D8D8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35"/>
          <p:cNvPicPr preferRelativeResize="0"/>
          <p:nvPr/>
        </p:nvPicPr>
        <p:blipFill rotWithShape="1">
          <a:blip r:embed="rId2">
            <a:alphaModFix/>
          </a:blip>
          <a:srcRect l="21562" t="27328" r="21561" b="27328"/>
          <a:stretch/>
        </p:blipFill>
        <p:spPr>
          <a:xfrm>
            <a:off x="481977" y="2818089"/>
            <a:ext cx="3147807" cy="141164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5"/>
          <p:cNvSpPr txBox="1">
            <a:spLocks noGrp="1"/>
          </p:cNvSpPr>
          <p:nvPr>
            <p:ph type="ctrTitle"/>
          </p:nvPr>
        </p:nvSpPr>
        <p:spPr>
          <a:xfrm>
            <a:off x="5860143" y="1550988"/>
            <a:ext cx="592908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  <a:defRPr sz="4800">
                <a:solidFill>
                  <a:srgbClr val="04D80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38" name="Google Shape;238;p35"/>
          <p:cNvSpPr txBox="1">
            <a:spLocks noGrp="1"/>
          </p:cNvSpPr>
          <p:nvPr>
            <p:ph type="subTitle" idx="1"/>
          </p:nvPr>
        </p:nvSpPr>
        <p:spPr>
          <a:xfrm>
            <a:off x="5860143" y="4030663"/>
            <a:ext cx="5929087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1"/>
              <a:buNone/>
              <a:defRPr sz="180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39" name="Google Shape;239;p35"/>
          <p:cNvSpPr txBox="1">
            <a:spLocks noGrp="1"/>
          </p:cNvSpPr>
          <p:nvPr>
            <p:ph type="dt" idx="10"/>
          </p:nvPr>
        </p:nvSpPr>
        <p:spPr>
          <a:xfrm>
            <a:off x="5860143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5"/>
          <p:cNvSpPr txBox="1">
            <a:spLocks noGrp="1"/>
          </p:cNvSpPr>
          <p:nvPr>
            <p:ph type="ftr" idx="11"/>
          </p:nvPr>
        </p:nvSpPr>
        <p:spPr>
          <a:xfrm>
            <a:off x="835213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7209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 preserve="1">
  <p:cSld name="Título e Conteúdo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43" name="Google Shape;243;p36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82588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62FF"/>
              </a:buClr>
              <a:buSzPts val="21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D80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44" name="Google Shape;244;p36"/>
          <p:cNvSpPr txBox="1">
            <a:spLocks noGrp="1"/>
          </p:cNvSpPr>
          <p:nvPr>
            <p:ph type="ftr" idx="11"/>
          </p:nvPr>
        </p:nvSpPr>
        <p:spPr>
          <a:xfrm>
            <a:off x="4034975" y="6356351"/>
            <a:ext cx="41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6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6" name="Google Shape;246;p36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8727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 preserve="1">
  <p:cSld name="Duas Partes de Conteúdo">
    <p:bg>
      <p:bgPr>
        <a:solidFill>
          <a:schemeClr val="lt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000"/>
              <a:buFont typeface="Arial"/>
              <a:buNone/>
              <a:defRPr>
                <a:solidFill>
                  <a:srgbClr val="04D80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49" name="Google Shape;249;p37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82588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62FF"/>
              </a:buClr>
              <a:buSzPts val="2100"/>
              <a:buChar char="•"/>
              <a:defRPr>
                <a:solidFill>
                  <a:srgbClr val="3F3F3F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D801"/>
              </a:buClr>
              <a:buSzPts val="1800"/>
              <a:buChar char="•"/>
              <a:defRPr>
                <a:solidFill>
                  <a:srgbClr val="3F3F3F"/>
                </a:solidFill>
              </a:defRPr>
            </a:lvl2pPr>
            <a:lvl3pPr marL="1828754" lvl="2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>
                <a:solidFill>
                  <a:srgbClr val="3F3F3F"/>
                </a:solidFill>
              </a:defRPr>
            </a:lvl3pPr>
            <a:lvl4pPr marL="2438339" lvl="3" indent="-4191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1"/>
              <a:buChar char="•"/>
              <a:defRPr>
                <a:solidFill>
                  <a:srgbClr val="3F3F3F"/>
                </a:solidFill>
              </a:defRPr>
            </a:lvl4pPr>
            <a:lvl5pPr marL="3047924" lvl="4" indent="-4191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1"/>
              <a:buChar char="•"/>
              <a:defRPr>
                <a:solidFill>
                  <a:srgbClr val="3F3F3F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0" name="Google Shape;250;p37"/>
          <p:cNvSpPr txBox="1">
            <a:spLocks noGrp="1"/>
          </p:cNvSpPr>
          <p:nvPr>
            <p:ph type="body" idx="2"/>
          </p:nvPr>
        </p:nvSpPr>
        <p:spPr>
          <a:xfrm>
            <a:off x="6172201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82588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62FF"/>
              </a:buClr>
              <a:buSzPts val="2100"/>
              <a:buChar char="•"/>
              <a:defRPr>
                <a:solidFill>
                  <a:srgbClr val="3F3F3F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D801"/>
              </a:buClr>
              <a:buSzPts val="1800"/>
              <a:buChar char="•"/>
              <a:defRPr>
                <a:solidFill>
                  <a:srgbClr val="3F3F3F"/>
                </a:solidFill>
              </a:defRPr>
            </a:lvl2pPr>
            <a:lvl3pPr marL="1828754" lvl="2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>
                <a:solidFill>
                  <a:srgbClr val="3F3F3F"/>
                </a:solidFill>
              </a:defRPr>
            </a:lvl3pPr>
            <a:lvl4pPr marL="2438339" lvl="3" indent="-4191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1"/>
              <a:buChar char="•"/>
              <a:defRPr>
                <a:solidFill>
                  <a:srgbClr val="3F3F3F"/>
                </a:solidFill>
              </a:defRPr>
            </a:lvl4pPr>
            <a:lvl5pPr marL="3047924" lvl="4" indent="-4191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1"/>
              <a:buChar char="•"/>
              <a:defRPr>
                <a:solidFill>
                  <a:srgbClr val="3F3F3F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1" name="Google Shape;251;p37"/>
          <p:cNvSpPr txBox="1">
            <a:spLocks noGrp="1"/>
          </p:cNvSpPr>
          <p:nvPr>
            <p:ph type="ftr" idx="11"/>
          </p:nvPr>
        </p:nvSpPr>
        <p:spPr>
          <a:xfrm>
            <a:off x="4034975" y="6356351"/>
            <a:ext cx="41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7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53" name="Google Shape;253;p37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3466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 preserve="1">
  <p:cSld name="Somente Título">
    <p:bg>
      <p:bgPr>
        <a:solidFill>
          <a:schemeClr val="lt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56" name="Google Shape;256;p38"/>
          <p:cNvSpPr txBox="1">
            <a:spLocks noGrp="1"/>
          </p:cNvSpPr>
          <p:nvPr>
            <p:ph type="ftr" idx="11"/>
          </p:nvPr>
        </p:nvSpPr>
        <p:spPr>
          <a:xfrm>
            <a:off x="4034975" y="6356351"/>
            <a:ext cx="41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8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58" name="Google Shape;258;p38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2711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 preserve="1">
  <p:cSld name="Em Branco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>
            <a:spLocks noGrp="1"/>
          </p:cNvSpPr>
          <p:nvPr>
            <p:ph type="ftr" idx="11"/>
          </p:nvPr>
        </p:nvSpPr>
        <p:spPr>
          <a:xfrm>
            <a:off x="4034975" y="6356351"/>
            <a:ext cx="41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9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62" name="Google Shape;262;p39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98776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erramento" preserve="1">
  <p:cSld name="Encerramento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/>
          <p:nvPr/>
        </p:nvSpPr>
        <p:spPr>
          <a:xfrm>
            <a:off x="3367316" y="686255"/>
            <a:ext cx="5457371" cy="5485492"/>
          </a:xfrm>
          <a:prstGeom prst="ellipse">
            <a:avLst/>
          </a:prstGeom>
          <a:noFill/>
          <a:ln w="889000" cap="flat" cmpd="sng">
            <a:solidFill>
              <a:srgbClr val="D8D8D8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4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714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66" name="Google Shape;266;p40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7143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1"/>
              <a:buNone/>
              <a:defRPr sz="180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pic>
        <p:nvPicPr>
          <p:cNvPr id="267" name="Google Shape;267;p40"/>
          <p:cNvPicPr preferRelativeResize="0"/>
          <p:nvPr/>
        </p:nvPicPr>
        <p:blipFill rotWithShape="1">
          <a:blip r:embed="rId2">
            <a:alphaModFix/>
          </a:blip>
          <a:srcRect l="21562" t="27328" r="21561" b="27328"/>
          <a:stretch/>
        </p:blipFill>
        <p:spPr>
          <a:xfrm>
            <a:off x="9089186" y="5349878"/>
            <a:ext cx="2730831" cy="1224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1194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 1" type="title" preserve="1">
  <p:cSld name="Slide de Título 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2"/>
          <p:cNvPicPr preferRelativeResize="0"/>
          <p:nvPr/>
        </p:nvPicPr>
        <p:blipFill rotWithShape="1">
          <a:blip r:embed="rId2">
            <a:alphaModFix amt="76000"/>
          </a:blip>
          <a:srcRect l="1042" t="5412" r="1255" b="11943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7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2"/>
          <p:cNvSpPr/>
          <p:nvPr/>
        </p:nvSpPr>
        <p:spPr>
          <a:xfrm>
            <a:off x="3367316" y="686255"/>
            <a:ext cx="5457371" cy="5485492"/>
          </a:xfrm>
          <a:prstGeom prst="ellipse">
            <a:avLst/>
          </a:prstGeom>
          <a:noFill/>
          <a:ln w="889000" cap="flat" cmpd="sng">
            <a:solidFill>
              <a:srgbClr val="D8D8D8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42"/>
          <p:cNvPicPr preferRelativeResize="0"/>
          <p:nvPr/>
        </p:nvPicPr>
        <p:blipFill rotWithShape="1">
          <a:blip r:embed="rId3">
            <a:alphaModFix/>
          </a:blip>
          <a:srcRect l="21562" t="27328" r="21561" b="27328"/>
          <a:stretch/>
        </p:blipFill>
        <p:spPr>
          <a:xfrm>
            <a:off x="481977" y="2818089"/>
            <a:ext cx="3147807" cy="141164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2"/>
          <p:cNvSpPr txBox="1">
            <a:spLocks noGrp="1"/>
          </p:cNvSpPr>
          <p:nvPr>
            <p:ph type="ctrTitle"/>
          </p:nvPr>
        </p:nvSpPr>
        <p:spPr>
          <a:xfrm>
            <a:off x="5860143" y="1550988"/>
            <a:ext cx="592908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600"/>
              <a:buFont typeface="Arial"/>
              <a:buNone/>
              <a:defRPr sz="4800">
                <a:solidFill>
                  <a:srgbClr val="0062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83" name="Google Shape;283;p42"/>
          <p:cNvSpPr txBox="1">
            <a:spLocks noGrp="1"/>
          </p:cNvSpPr>
          <p:nvPr>
            <p:ph type="subTitle" idx="1"/>
          </p:nvPr>
        </p:nvSpPr>
        <p:spPr>
          <a:xfrm>
            <a:off x="5860143" y="4030663"/>
            <a:ext cx="5929087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1"/>
              <a:buNone/>
              <a:defRPr sz="180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84" name="Google Shape;284;p42"/>
          <p:cNvSpPr txBox="1">
            <a:spLocks noGrp="1"/>
          </p:cNvSpPr>
          <p:nvPr>
            <p:ph type="dt" idx="10"/>
          </p:nvPr>
        </p:nvSpPr>
        <p:spPr>
          <a:xfrm>
            <a:off x="5860143" y="63593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42"/>
          <p:cNvSpPr txBox="1">
            <a:spLocks noGrp="1"/>
          </p:cNvSpPr>
          <p:nvPr>
            <p:ph type="ftr" idx="11"/>
          </p:nvPr>
        </p:nvSpPr>
        <p:spPr>
          <a:xfrm>
            <a:off x="8382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4961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 2" preserve="1">
  <p:cSld name="Slide de Título 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3"/>
          <p:cNvSpPr/>
          <p:nvPr/>
        </p:nvSpPr>
        <p:spPr>
          <a:xfrm>
            <a:off x="3367316" y="686255"/>
            <a:ext cx="5457371" cy="5485492"/>
          </a:xfrm>
          <a:prstGeom prst="ellipse">
            <a:avLst/>
          </a:prstGeom>
          <a:noFill/>
          <a:ln w="889000" cap="flat" cmpd="sng">
            <a:solidFill>
              <a:srgbClr val="D8D8D8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43"/>
          <p:cNvPicPr preferRelativeResize="0"/>
          <p:nvPr/>
        </p:nvPicPr>
        <p:blipFill rotWithShape="1">
          <a:blip r:embed="rId2">
            <a:alphaModFix/>
          </a:blip>
          <a:srcRect l="21562" t="27328" r="21561" b="27328"/>
          <a:stretch/>
        </p:blipFill>
        <p:spPr>
          <a:xfrm>
            <a:off x="481977" y="2818089"/>
            <a:ext cx="3147807" cy="141164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3"/>
          <p:cNvSpPr txBox="1">
            <a:spLocks noGrp="1"/>
          </p:cNvSpPr>
          <p:nvPr>
            <p:ph type="ctrTitle"/>
          </p:nvPr>
        </p:nvSpPr>
        <p:spPr>
          <a:xfrm>
            <a:off x="5860143" y="1550988"/>
            <a:ext cx="592908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  <a:defRPr sz="4800">
                <a:solidFill>
                  <a:srgbClr val="04D80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90" name="Google Shape;290;p43"/>
          <p:cNvSpPr txBox="1">
            <a:spLocks noGrp="1"/>
          </p:cNvSpPr>
          <p:nvPr>
            <p:ph type="subTitle" idx="1"/>
          </p:nvPr>
        </p:nvSpPr>
        <p:spPr>
          <a:xfrm>
            <a:off x="5860143" y="4030663"/>
            <a:ext cx="5929087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1"/>
              <a:buNone/>
              <a:defRPr sz="180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91" name="Google Shape;291;p43"/>
          <p:cNvSpPr txBox="1">
            <a:spLocks noGrp="1"/>
          </p:cNvSpPr>
          <p:nvPr>
            <p:ph type="dt" idx="10"/>
          </p:nvPr>
        </p:nvSpPr>
        <p:spPr>
          <a:xfrm>
            <a:off x="5860143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3"/>
          <p:cNvSpPr txBox="1">
            <a:spLocks noGrp="1"/>
          </p:cNvSpPr>
          <p:nvPr>
            <p:ph type="ftr" idx="11"/>
          </p:nvPr>
        </p:nvSpPr>
        <p:spPr>
          <a:xfrm>
            <a:off x="835213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8299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 preserve="1">
  <p:cSld name="Título e Conteúdo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4"/>
          <p:cNvSpPr txBox="1">
            <a:spLocks noGrp="1"/>
          </p:cNvSpPr>
          <p:nvPr>
            <p:ph type="title"/>
          </p:nvPr>
        </p:nvSpPr>
        <p:spPr>
          <a:xfrm>
            <a:off x="838201" y="136524"/>
            <a:ext cx="9890761" cy="117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95" name="Google Shape;295;p44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82588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96" name="Google Shape;296;p44"/>
          <p:cNvSpPr txBox="1">
            <a:spLocks noGrp="1"/>
          </p:cNvSpPr>
          <p:nvPr>
            <p:ph type="ftr" idx="11"/>
          </p:nvPr>
        </p:nvSpPr>
        <p:spPr>
          <a:xfrm>
            <a:off x="4034975" y="6356351"/>
            <a:ext cx="41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4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98" name="Google Shape;298;p44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5965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 preserve="1">
  <p:cSld name="Duas Partes de Conteúdo"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5"/>
          <p:cNvSpPr txBox="1">
            <a:spLocks noGrp="1"/>
          </p:cNvSpPr>
          <p:nvPr>
            <p:ph type="title"/>
          </p:nvPr>
        </p:nvSpPr>
        <p:spPr>
          <a:xfrm>
            <a:off x="838201" y="136524"/>
            <a:ext cx="9890761" cy="117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  <a:defRPr>
                <a:solidFill>
                  <a:srgbClr val="0062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01" name="Google Shape;301;p45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82588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>
                <a:solidFill>
                  <a:srgbClr val="3F3F3F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2pPr>
            <a:lvl3pPr marL="1828754" lvl="2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>
                <a:solidFill>
                  <a:srgbClr val="3F3F3F"/>
                </a:solidFill>
              </a:defRPr>
            </a:lvl3pPr>
            <a:lvl4pPr marL="2438339" lvl="3" indent="-4191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1"/>
              <a:buChar char="•"/>
              <a:defRPr>
                <a:solidFill>
                  <a:srgbClr val="3F3F3F"/>
                </a:solidFill>
              </a:defRPr>
            </a:lvl4pPr>
            <a:lvl5pPr marL="3047924" lvl="4" indent="-4191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1"/>
              <a:buChar char="•"/>
              <a:defRPr>
                <a:solidFill>
                  <a:srgbClr val="3F3F3F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2" name="Google Shape;302;p45"/>
          <p:cNvSpPr txBox="1">
            <a:spLocks noGrp="1"/>
          </p:cNvSpPr>
          <p:nvPr>
            <p:ph type="body" idx="2"/>
          </p:nvPr>
        </p:nvSpPr>
        <p:spPr>
          <a:xfrm>
            <a:off x="6172201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82588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>
                <a:solidFill>
                  <a:srgbClr val="3F3F3F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2pPr>
            <a:lvl3pPr marL="1828754" lvl="2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>
                <a:solidFill>
                  <a:srgbClr val="3F3F3F"/>
                </a:solidFill>
              </a:defRPr>
            </a:lvl3pPr>
            <a:lvl4pPr marL="2438339" lvl="3" indent="-4191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1"/>
              <a:buChar char="•"/>
              <a:defRPr>
                <a:solidFill>
                  <a:srgbClr val="3F3F3F"/>
                </a:solidFill>
              </a:defRPr>
            </a:lvl4pPr>
            <a:lvl5pPr marL="3047924" lvl="4" indent="-4191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1"/>
              <a:buChar char="•"/>
              <a:defRPr>
                <a:solidFill>
                  <a:srgbClr val="3F3F3F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3" name="Google Shape;303;p45"/>
          <p:cNvSpPr txBox="1">
            <a:spLocks noGrp="1"/>
          </p:cNvSpPr>
          <p:nvPr>
            <p:ph type="ftr" idx="11"/>
          </p:nvPr>
        </p:nvSpPr>
        <p:spPr>
          <a:xfrm>
            <a:off x="4034975" y="6356351"/>
            <a:ext cx="41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45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05" name="Google Shape;305;p45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356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Duas Partes de Conteúd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836642" y="131629"/>
            <a:ext cx="9996821" cy="118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  <a:defRPr>
                <a:solidFill>
                  <a:srgbClr val="0062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82588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marL="1828754" lvl="2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2438339" lvl="3" indent="-4191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1"/>
              <a:buChar char="•"/>
              <a:defRPr>
                <a:solidFill>
                  <a:schemeClr val="lt1"/>
                </a:solidFill>
              </a:defRPr>
            </a:lvl4pPr>
            <a:lvl5pPr marL="3047924" lvl="4" indent="-4191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1"/>
              <a:buChar char="•"/>
              <a:defRPr>
                <a:solidFill>
                  <a:schemeClr val="lt1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6172201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82588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marL="1828754" lvl="2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2438339" lvl="3" indent="-4191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1"/>
              <a:buChar char="•"/>
              <a:defRPr>
                <a:solidFill>
                  <a:schemeClr val="lt1"/>
                </a:solidFill>
              </a:defRPr>
            </a:lvl4pPr>
            <a:lvl5pPr marL="3047924" lvl="4" indent="-4191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1"/>
              <a:buChar char="•"/>
              <a:defRPr>
                <a:solidFill>
                  <a:schemeClr val="lt1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194385" y="63612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0E51C7C-CEA3-4CAA-BE4B-344879E7C377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3131972" y="6356351"/>
            <a:ext cx="5924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de-DE"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9254415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0426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 preserve="1">
  <p:cSld name="Somente Título">
    <p:bg>
      <p:bgPr>
        <a:solidFill>
          <a:schemeClr val="lt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6"/>
          <p:cNvSpPr txBox="1">
            <a:spLocks noGrp="1"/>
          </p:cNvSpPr>
          <p:nvPr>
            <p:ph type="title"/>
          </p:nvPr>
        </p:nvSpPr>
        <p:spPr>
          <a:xfrm>
            <a:off x="838201" y="136524"/>
            <a:ext cx="9890761" cy="117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08" name="Google Shape;308;p46"/>
          <p:cNvSpPr txBox="1">
            <a:spLocks noGrp="1"/>
          </p:cNvSpPr>
          <p:nvPr>
            <p:ph type="ftr" idx="11"/>
          </p:nvPr>
        </p:nvSpPr>
        <p:spPr>
          <a:xfrm>
            <a:off x="4034975" y="6356351"/>
            <a:ext cx="41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6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10" name="Google Shape;310;p46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236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 preserve="1">
  <p:cSld name="Em Branco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4298621"/>
            <a:ext cx="2480385" cy="255937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7"/>
          <p:cNvSpPr txBox="1">
            <a:spLocks noGrp="1"/>
          </p:cNvSpPr>
          <p:nvPr>
            <p:ph type="ftr" idx="11"/>
          </p:nvPr>
        </p:nvSpPr>
        <p:spPr>
          <a:xfrm>
            <a:off x="4034975" y="6356351"/>
            <a:ext cx="41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47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15" name="Google Shape;315;p47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7265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erramento" preserve="1">
  <p:cSld name="Encerramento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8"/>
          <p:cNvSpPr/>
          <p:nvPr/>
        </p:nvSpPr>
        <p:spPr>
          <a:xfrm>
            <a:off x="3367316" y="686255"/>
            <a:ext cx="5457371" cy="5485492"/>
          </a:xfrm>
          <a:prstGeom prst="ellipse">
            <a:avLst/>
          </a:prstGeom>
          <a:noFill/>
          <a:ln w="889000" cap="flat" cmpd="sng">
            <a:solidFill>
              <a:srgbClr val="D8D8D8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4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714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  <a:defRPr sz="4800" b="1">
                <a:solidFill>
                  <a:srgbClr val="04D80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19" name="Google Shape;319;p48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7143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1"/>
              <a:buNone/>
              <a:defRPr sz="180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pic>
        <p:nvPicPr>
          <p:cNvPr id="320" name="Google Shape;320;p48"/>
          <p:cNvPicPr preferRelativeResize="0"/>
          <p:nvPr/>
        </p:nvPicPr>
        <p:blipFill rotWithShape="1">
          <a:blip r:embed="rId2">
            <a:alphaModFix/>
          </a:blip>
          <a:srcRect l="21562" t="27328" r="21561" b="27328"/>
          <a:stretch/>
        </p:blipFill>
        <p:spPr>
          <a:xfrm>
            <a:off x="9089186" y="5349878"/>
            <a:ext cx="2730831" cy="1224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85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Somente Títul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836642" y="131629"/>
            <a:ext cx="9996821" cy="118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194385" y="63612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0E51C7C-CEA3-4CAA-BE4B-344879E7C377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131972" y="6356351"/>
            <a:ext cx="5924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de-DE"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9254415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72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Em Branc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194385" y="63612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0E51C7C-CEA3-4CAA-BE4B-344879E7C377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31972" y="6356351"/>
            <a:ext cx="5924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de-DE"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9254415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1" y="4298625"/>
            <a:ext cx="2480384" cy="2559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74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erramento">
  <p:cSld name="Encerrament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3367316" y="686255"/>
            <a:ext cx="5457371" cy="5485492"/>
          </a:xfrm>
          <a:prstGeom prst="ellipse">
            <a:avLst/>
          </a:prstGeom>
          <a:noFill/>
          <a:ln w="889000" cap="flat" cmpd="sng">
            <a:solidFill>
              <a:srgbClr val="3F3F3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8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89186" y="5349878"/>
            <a:ext cx="2730831" cy="12246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714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600"/>
              <a:buFont typeface="Arial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7143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1"/>
              <a:buNone/>
              <a:defRPr sz="180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009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erramento" type="title" preserve="1">
  <p:cSld name="Encerramento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0"/>
          <p:cNvSpPr/>
          <p:nvPr/>
        </p:nvSpPr>
        <p:spPr>
          <a:xfrm>
            <a:off x="3367316" y="686255"/>
            <a:ext cx="5457371" cy="5485492"/>
          </a:xfrm>
          <a:prstGeom prst="ellipse">
            <a:avLst/>
          </a:prstGeom>
          <a:noFill/>
          <a:ln w="889000" cap="flat" cmpd="sng">
            <a:solidFill>
              <a:srgbClr val="3F3F3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0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89186" y="5349878"/>
            <a:ext cx="2730831" cy="12246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714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600"/>
              <a:buFont typeface="Arial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7143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1"/>
              <a:buNone/>
              <a:defRPr sz="180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994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 1" preserve="1">
  <p:cSld name="Slide de Título 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 descr="A person using a computer mouse&#10;&#10;Description automatically generated with medium confidence"/>
          <p:cNvPicPr preferRelativeResize="0"/>
          <p:nvPr/>
        </p:nvPicPr>
        <p:blipFill rotWithShape="1">
          <a:blip r:embed="rId2">
            <a:alphaModFix amt="48000"/>
          </a:blip>
          <a:srcRect r="6227"/>
          <a:stretch/>
        </p:blipFill>
        <p:spPr>
          <a:xfrm>
            <a:off x="0" y="13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/>
          <p:nvPr/>
        </p:nvSpPr>
        <p:spPr>
          <a:xfrm>
            <a:off x="3367316" y="686255"/>
            <a:ext cx="5457371" cy="5485492"/>
          </a:xfrm>
          <a:prstGeom prst="ellipse">
            <a:avLst/>
          </a:prstGeom>
          <a:noFill/>
          <a:ln w="889000" cap="flat" cmpd="sng">
            <a:solidFill>
              <a:srgbClr val="3F3F3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1"/>
          <p:cNvSpPr txBox="1">
            <a:spLocks noGrp="1"/>
          </p:cNvSpPr>
          <p:nvPr>
            <p:ph type="ctrTitle"/>
          </p:nvPr>
        </p:nvSpPr>
        <p:spPr>
          <a:xfrm>
            <a:off x="5860143" y="1550988"/>
            <a:ext cx="592908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  <a:defRPr sz="4800">
                <a:solidFill>
                  <a:srgbClr val="04D80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5860143" y="4030663"/>
            <a:ext cx="5929087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1"/>
              <a:buNone/>
              <a:defRPr sz="180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pic>
        <p:nvPicPr>
          <p:cNvPr id="81" name="Google Shape;81;p11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875" y="2818089"/>
            <a:ext cx="3147804" cy="141164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5860143" y="63593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8382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014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6642" y="131629"/>
            <a:ext cx="9996821" cy="118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2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4D80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94385" y="63612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0E51C7C-CEA3-4CAA-BE4B-344879E7C377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31972" y="6356351"/>
            <a:ext cx="5924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de-DE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254415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9">
            <a:alphaModFix amt="35000"/>
          </a:blip>
          <a:srcRect/>
          <a:stretch/>
        </p:blipFill>
        <p:spPr>
          <a:xfrm>
            <a:off x="1" y="4298625"/>
            <a:ext cx="2480384" cy="2559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207850" y="351973"/>
            <a:ext cx="609767" cy="6168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"/>
          <p:cNvCxnSpPr/>
          <p:nvPr/>
        </p:nvCxnSpPr>
        <p:spPr>
          <a:xfrm>
            <a:off x="0" y="1312092"/>
            <a:ext cx="12192000" cy="0"/>
          </a:xfrm>
          <a:prstGeom prst="straightConnector1">
            <a:avLst/>
          </a:pr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0562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2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4D80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194385" y="63612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131972" y="6356351"/>
            <a:ext cx="5924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9254415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9">
            <a:alphaModFix amt="35000"/>
          </a:blip>
          <a:srcRect/>
          <a:stretch/>
        </p:blipFill>
        <p:spPr>
          <a:xfrm>
            <a:off x="1" y="4298625"/>
            <a:ext cx="2480384" cy="2559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9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543531" y="38708"/>
            <a:ext cx="609767" cy="616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86408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" y="4298625"/>
            <a:ext cx="2480384" cy="255937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838201" y="136524"/>
            <a:ext cx="9890761" cy="117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2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4D80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20" name="Google Shape;120;p17"/>
          <p:cNvCxnSpPr/>
          <p:nvPr/>
        </p:nvCxnSpPr>
        <p:spPr>
          <a:xfrm>
            <a:off x="0" y="1312092"/>
            <a:ext cx="12192000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1" name="Google Shape;121;p1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207850" y="351973"/>
            <a:ext cx="609767" cy="616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6135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" y="4298625"/>
            <a:ext cx="2480384" cy="255937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2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4D80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73" name="Google Shape;173;p25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543531" y="38708"/>
            <a:ext cx="609767" cy="616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63158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" y="4298621"/>
            <a:ext cx="2480385" cy="255937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3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4D80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062FF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4D80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33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33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224" name="Google Shape;224;p33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543531" y="38708"/>
            <a:ext cx="609767" cy="616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9596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" y="4298621"/>
            <a:ext cx="2480385" cy="255937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1"/>
          <p:cNvSpPr txBox="1">
            <a:spLocks noGrp="1"/>
          </p:cNvSpPr>
          <p:nvPr>
            <p:ph type="title"/>
          </p:nvPr>
        </p:nvSpPr>
        <p:spPr>
          <a:xfrm>
            <a:off x="838201" y="136524"/>
            <a:ext cx="9890761" cy="117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2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1" name="Google Shape;271;p41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4D80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41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Google Shape;273;p41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Google Shape;274;p41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275" name="Google Shape;275;p41"/>
          <p:cNvCxnSpPr/>
          <p:nvPr/>
        </p:nvCxnSpPr>
        <p:spPr>
          <a:xfrm>
            <a:off x="0" y="1312092"/>
            <a:ext cx="12192000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6" name="Google Shape;276;p41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207850" y="351973"/>
            <a:ext cx="609767" cy="616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9465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5.svg"/><Relationship Id="rId7" Type="http://schemas.openxmlformats.org/officeDocument/2006/relationships/diagramColors" Target="../diagrams/colors10.xml"/><Relationship Id="rId12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10.xml"/><Relationship Id="rId11" Type="http://schemas.openxmlformats.org/officeDocument/2006/relationships/image" Target="../media/image38.png"/><Relationship Id="rId5" Type="http://schemas.openxmlformats.org/officeDocument/2006/relationships/diagramLayout" Target="../diagrams/layout10.xml"/><Relationship Id="rId10" Type="http://schemas.openxmlformats.org/officeDocument/2006/relationships/image" Target="../media/image37.svg"/><Relationship Id="rId4" Type="http://schemas.openxmlformats.org/officeDocument/2006/relationships/diagramData" Target="../diagrams/data10.xml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microsoft.com/office/2018/10/relationships/comments" Target="../comments/modernComment_107_6C428846.xml"/><Relationship Id="rId7" Type="http://schemas.openxmlformats.org/officeDocument/2006/relationships/diagramColors" Target="../diagrams/colors12.xml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12.xml"/><Relationship Id="rId11" Type="http://schemas.openxmlformats.org/officeDocument/2006/relationships/image" Target="../media/image36.png"/><Relationship Id="rId5" Type="http://schemas.openxmlformats.org/officeDocument/2006/relationships/diagramLayout" Target="../diagrams/layout12.xml"/><Relationship Id="rId10" Type="http://schemas.openxmlformats.org/officeDocument/2006/relationships/image" Target="../media/image35.svg"/><Relationship Id="rId4" Type="http://schemas.openxmlformats.org/officeDocument/2006/relationships/diagramData" Target="../diagrams/data12.xml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40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microsoft.com/office/2018/10/relationships/comments" Target="../comments/modernComment_10C_EDC8DA81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40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42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40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err="1"/>
              <a:t>Programa</a:t>
            </a:r>
            <a:r>
              <a:rPr lang="de-DE"/>
              <a:t> </a:t>
            </a:r>
            <a:r>
              <a:rPr lang="de-DE" err="1"/>
              <a:t>OpenRAN@Brasil</a:t>
            </a:r>
            <a:br>
              <a:rPr lang="de-DE"/>
            </a:br>
            <a:r>
              <a:rPr lang="de-DE" sz="3600" err="1"/>
              <a:t>Visão</a:t>
            </a:r>
            <a:r>
              <a:rPr lang="de-DE" sz="3600"/>
              <a:t> </a:t>
            </a:r>
            <a:r>
              <a:rPr lang="de-DE" sz="3600" err="1"/>
              <a:t>Geral</a:t>
            </a:r>
            <a:r>
              <a:rPr lang="de-DE" sz="3600"/>
              <a:t> e </a:t>
            </a:r>
            <a:r>
              <a:rPr lang="de-DE" sz="3600" err="1"/>
              <a:t>Próximos</a:t>
            </a:r>
            <a:r>
              <a:rPr lang="de-DE" sz="3600"/>
              <a:t> Passos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3EAED-6118-4382-97B2-1CF49BC54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Destaque Fase 1 – Fomento à Academia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9DBA3C3-E5ED-4D6E-B8EC-2413FDEA4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3274935"/>
              </p:ext>
            </p:extLst>
          </p:nvPr>
        </p:nvGraphicFramePr>
        <p:xfrm>
          <a:off x="838201" y="1825626"/>
          <a:ext cx="10515600" cy="382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4B2F5A-A197-4904-B37D-BDB70603E8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2A3EC3-D6B7-4F8E-B0D6-21D957ED165F}"/>
              </a:ext>
            </a:extLst>
          </p:cNvPr>
          <p:cNvSpPr txBox="1"/>
          <p:nvPr/>
        </p:nvSpPr>
        <p:spPr>
          <a:xfrm>
            <a:off x="4416694" y="5980716"/>
            <a:ext cx="3358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* Extensão concedida até Março/2025 9</a:t>
            </a:r>
          </a:p>
        </p:txBody>
      </p:sp>
    </p:spTree>
    <p:extLst>
      <p:ext uri="{BB962C8B-B14F-4D97-AF65-F5344CB8AC3E}">
        <p14:creationId xmlns:p14="http://schemas.microsoft.com/office/powerpoint/2010/main" val="519735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 txBox="1">
            <a:spLocks noGrp="1"/>
          </p:cNvSpPr>
          <p:nvPr>
            <p:ph type="title"/>
          </p:nvPr>
        </p:nvSpPr>
        <p:spPr>
          <a:xfrm>
            <a:off x="838200" y="136524"/>
            <a:ext cx="9890800" cy="11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3000"/>
            </a:pPr>
            <a:r>
              <a:rPr lang="pt-BR"/>
              <a:t>Destaque Fase 1 - Chamada Aberta para Academia</a:t>
            </a:r>
            <a:endParaRPr/>
          </a:p>
        </p:txBody>
      </p:sp>
      <p:sp>
        <p:nvSpPr>
          <p:cNvPr id="282" name="Google Shape;282;p33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fld id="{00000000-1234-1234-1234-123412341234}" type="slidenum">
              <a:rPr lang="pt-BR"/>
              <a:pPr/>
              <a:t>11</a:t>
            </a:fld>
            <a:endParaRPr/>
          </a:p>
        </p:txBody>
      </p:sp>
      <p:graphicFrame>
        <p:nvGraphicFramePr>
          <p:cNvPr id="283" name="Google Shape;283;p33"/>
          <p:cNvGraphicFramePr/>
          <p:nvPr>
            <p:extLst>
              <p:ext uri="{D42A27DB-BD31-4B8C-83A1-F6EECF244321}">
                <p14:modId xmlns:p14="http://schemas.microsoft.com/office/powerpoint/2010/main" val="401179047"/>
              </p:ext>
            </p:extLst>
          </p:nvPr>
        </p:nvGraphicFramePr>
        <p:xfrm>
          <a:off x="452333" y="2357468"/>
          <a:ext cx="6239900" cy="364257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3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4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>
                          <a:solidFill>
                            <a:schemeClr val="bg1"/>
                          </a:solidFill>
                        </a:rPr>
                        <a:t>GT</a:t>
                      </a:r>
                      <a:endParaRPr sz="1800" b="1">
                        <a:solidFill>
                          <a:schemeClr val="bg1"/>
                        </a:solidFill>
                      </a:endParaRPr>
                    </a:p>
                  </a:txBody>
                  <a:tcPr marL="121933" marR="121933" marT="60967" marB="6096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chemeClr val="bg1"/>
                          </a:solidFill>
                        </a:rPr>
                        <a:t>Instituição</a:t>
                      </a:r>
                      <a:endParaRPr sz="1800" b="1">
                        <a:solidFill>
                          <a:schemeClr val="bg1"/>
                        </a:solidFill>
                      </a:endParaRPr>
                    </a:p>
                  </a:txBody>
                  <a:tcPr marL="121933" marR="121933" marT="60967" marB="6096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chemeClr val="bg1"/>
                          </a:solidFill>
                        </a:rPr>
                        <a:t>Área de Atuação</a:t>
                      </a:r>
                      <a:endParaRPr sz="1800" b="1">
                        <a:solidFill>
                          <a:schemeClr val="bg1"/>
                        </a:solidFill>
                      </a:endParaRPr>
                    </a:p>
                  </a:txBody>
                  <a:tcPr marL="121933" marR="121933" marT="60967" marB="60967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/>
                        <a:t>AGIR</a:t>
                      </a:r>
                      <a:endParaRPr sz="1800" b="1"/>
                    </a:p>
                  </a:txBody>
                  <a:tcPr marL="121933" marR="121933" marT="60967" marB="60967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/>
                        <a:t>UFF</a:t>
                      </a:r>
                      <a:endParaRPr sz="1800" u="none" strike="noStrike" cap="none"/>
                    </a:p>
                  </a:txBody>
                  <a:tcPr marL="121933" marR="121933" marT="60967" marB="60967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Redes baseadas por intenção</a:t>
                      </a:r>
                      <a:endParaRPr sz="18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121933" marR="121933" marT="60967" marB="60967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/>
                        <a:t>FAIR-5G</a:t>
                      </a:r>
                      <a:endParaRPr sz="1800" b="1"/>
                    </a:p>
                  </a:txBody>
                  <a:tcPr marL="121933" marR="121933" marT="60967" marB="60967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UFPB</a:t>
                      </a:r>
                      <a:endParaRPr sz="1800"/>
                    </a:p>
                  </a:txBody>
                  <a:tcPr marL="121933" marR="121933" marT="60967" marB="60967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err="1"/>
                        <a:t>Cibersegurança</a:t>
                      </a:r>
                      <a:endParaRPr sz="1800" u="none" strike="noStrike" cap="none"/>
                    </a:p>
                  </a:txBody>
                  <a:tcPr marL="121933" marR="121933" marT="60967" marB="60967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/>
                        <a:t>IQOS</a:t>
                      </a:r>
                      <a:endParaRPr sz="1800" b="1"/>
                    </a:p>
                  </a:txBody>
                  <a:tcPr marL="121933" marR="121933" marT="60967" marB="60967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/>
                        <a:t>UFPA</a:t>
                      </a:r>
                      <a:endParaRPr sz="1800" u="none" strike="noStrike" cap="none"/>
                    </a:p>
                  </a:txBody>
                  <a:tcPr marL="121933" marR="121933" marT="60967" marB="60967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err="1">
                          <a:solidFill>
                            <a:schemeClr val="dk1"/>
                          </a:solidFill>
                        </a:rPr>
                        <a:t>QoS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121933" marR="121933" marT="60967" marB="60967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/>
                        <a:t>OIRAN</a:t>
                      </a:r>
                      <a:endParaRPr sz="1800" b="1"/>
                    </a:p>
                  </a:txBody>
                  <a:tcPr marL="121933" marR="121933" marT="60967" marB="60967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rgbClr val="000000"/>
                          </a:solidFill>
                        </a:rPr>
                        <a:t>UFPE</a:t>
                      </a:r>
                      <a:endParaRPr sz="1800"/>
                    </a:p>
                  </a:txBody>
                  <a:tcPr marL="121933" marR="121933" marT="60967" marB="60967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Orquestração</a:t>
                      </a:r>
                      <a:endParaRPr sz="18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121933" marR="121933" marT="60967" marB="60967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6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 err="1"/>
                        <a:t>ORAN-QoS</a:t>
                      </a:r>
                      <a:endParaRPr sz="1800" b="1"/>
                    </a:p>
                  </a:txBody>
                  <a:tcPr marL="121933" marR="121933" marT="60967" marB="60967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None/>
                      </a:pPr>
                      <a:r>
                        <a:rPr lang="pt-BR" sz="1800">
                          <a:solidFill>
                            <a:schemeClr val="dk1"/>
                          </a:solidFill>
                        </a:rPr>
                        <a:t>UnB</a:t>
                      </a:r>
                      <a:endParaRPr sz="1800"/>
                    </a:p>
                  </a:txBody>
                  <a:tcPr marL="121933" marR="121933" marT="60967" marB="60967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err="1"/>
                        <a:t>QoS</a:t>
                      </a:r>
                      <a:endParaRPr sz="1800" u="none" strike="noStrike" cap="none"/>
                    </a:p>
                  </a:txBody>
                  <a:tcPr marL="121933" marR="121933" marT="60967" marB="60967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4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 err="1"/>
                        <a:t>Plateou</a:t>
                      </a:r>
                      <a:endParaRPr sz="1800" b="1"/>
                    </a:p>
                  </a:txBody>
                  <a:tcPr marL="121933" marR="121933" marT="60967" marB="60967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err="1"/>
                        <a:t>Unisinos</a:t>
                      </a:r>
                      <a:endParaRPr sz="1800" u="none" strike="noStrike" cap="none"/>
                    </a:p>
                  </a:txBody>
                  <a:tcPr marL="121933" marR="121933" marT="60967" marB="60967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solidFill>
                            <a:schemeClr val="dk1"/>
                          </a:solidFill>
                        </a:rPr>
                        <a:t>Fatiamento de Rede</a:t>
                      </a:r>
                      <a:endParaRPr sz="1800"/>
                    </a:p>
                  </a:txBody>
                  <a:tcPr marL="121933" marR="121933" marT="60967" marB="60967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84" name="Google Shape;28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0714" y="1747301"/>
            <a:ext cx="5170487" cy="45551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3"/>
          <p:cNvSpPr txBox="1"/>
          <p:nvPr/>
        </p:nvSpPr>
        <p:spPr>
          <a:xfrm>
            <a:off x="10538692" y="5122949"/>
            <a:ext cx="15936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200"/>
              <a:t>Norte</a:t>
            </a:r>
            <a:endParaRPr sz="1200"/>
          </a:p>
          <a:p>
            <a:r>
              <a:rPr lang="pt-BR" sz="1200"/>
              <a:t>Nordeste</a:t>
            </a:r>
            <a:endParaRPr sz="1200"/>
          </a:p>
          <a:p>
            <a:r>
              <a:rPr lang="pt-BR" sz="1200"/>
              <a:t>Centro-Oeste</a:t>
            </a:r>
            <a:endParaRPr sz="1200"/>
          </a:p>
          <a:p>
            <a:r>
              <a:rPr lang="pt-BR" sz="1200"/>
              <a:t>Sudeste</a:t>
            </a:r>
            <a:endParaRPr sz="1200"/>
          </a:p>
          <a:p>
            <a:r>
              <a:rPr lang="pt-BR" sz="1200"/>
              <a:t>Sul</a:t>
            </a:r>
            <a:endParaRPr sz="1200"/>
          </a:p>
        </p:txBody>
      </p:sp>
      <p:pic>
        <p:nvPicPr>
          <p:cNvPr id="286" name="Google Shape;28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294971" y="5401501"/>
            <a:ext cx="292967" cy="51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689234" y="2001751"/>
            <a:ext cx="292967" cy="51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1093614" y="2853891"/>
            <a:ext cx="292967" cy="512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811800" y="3697089"/>
            <a:ext cx="292967" cy="51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358854" y="4485834"/>
            <a:ext cx="292967" cy="51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1189008" y="2700347"/>
            <a:ext cx="292967" cy="512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765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39AD7-4E27-48ED-9A6A-2F6F75BB7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Destaque Fase 1 – Fomento a Startups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9AB3153-9224-4DEB-AF40-2EC3905C99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0190491"/>
              </p:ext>
            </p:extLst>
          </p:nvPr>
        </p:nvGraphicFramePr>
        <p:xfrm>
          <a:off x="838201" y="1825625"/>
          <a:ext cx="10515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1E183A-9254-41F4-BA92-4A7E852A7A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24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 txBox="1">
            <a:spLocks noGrp="1"/>
          </p:cNvSpPr>
          <p:nvPr>
            <p:ph type="title"/>
          </p:nvPr>
        </p:nvSpPr>
        <p:spPr>
          <a:xfrm>
            <a:off x="838200" y="136524"/>
            <a:ext cx="9890800" cy="11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3000"/>
            </a:pPr>
            <a:r>
              <a:rPr lang="pt-BR"/>
              <a:t>Destaque Fase 1 – Fomento a Startups</a:t>
            </a:r>
            <a:endParaRPr/>
          </a:p>
        </p:txBody>
      </p:sp>
      <p:sp>
        <p:nvSpPr>
          <p:cNvPr id="282" name="Google Shape;282;p33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fld id="{00000000-1234-1234-1234-123412341234}" type="slidenum">
              <a:rPr lang="pt-BR"/>
              <a:pPr/>
              <a:t>13</a:t>
            </a:fld>
            <a:endParaRPr/>
          </a:p>
        </p:txBody>
      </p:sp>
      <p:graphicFrame>
        <p:nvGraphicFramePr>
          <p:cNvPr id="283" name="Google Shape;283;p33"/>
          <p:cNvGraphicFramePr/>
          <p:nvPr>
            <p:extLst>
              <p:ext uri="{D42A27DB-BD31-4B8C-83A1-F6EECF244321}">
                <p14:modId xmlns:p14="http://schemas.microsoft.com/office/powerpoint/2010/main" val="3873570710"/>
              </p:ext>
            </p:extLst>
          </p:nvPr>
        </p:nvGraphicFramePr>
        <p:xfrm>
          <a:off x="445990" y="2203612"/>
          <a:ext cx="6239900" cy="364257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3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4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>
                          <a:solidFill>
                            <a:schemeClr val="bg1"/>
                          </a:solidFill>
                        </a:rPr>
                        <a:t>Startup</a:t>
                      </a:r>
                      <a:endParaRPr sz="1800" b="1">
                        <a:solidFill>
                          <a:schemeClr val="bg1"/>
                        </a:solidFill>
                      </a:endParaRPr>
                    </a:p>
                  </a:txBody>
                  <a:tcPr marL="121933" marR="121933" marT="60967" marB="60967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chemeClr val="bg1"/>
                          </a:solidFill>
                        </a:rPr>
                        <a:t>Estado</a:t>
                      </a:r>
                      <a:endParaRPr sz="1800" b="1">
                        <a:solidFill>
                          <a:schemeClr val="bg1"/>
                        </a:solidFill>
                      </a:endParaRPr>
                    </a:p>
                  </a:txBody>
                  <a:tcPr marL="121933" marR="121933" marT="60967" marB="60967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chemeClr val="bg1"/>
                          </a:solidFill>
                        </a:rPr>
                        <a:t>Área de Atuação</a:t>
                      </a:r>
                      <a:endParaRPr sz="1800" b="1">
                        <a:solidFill>
                          <a:schemeClr val="bg1"/>
                        </a:solidFill>
                      </a:endParaRPr>
                    </a:p>
                  </a:txBody>
                  <a:tcPr marL="121933" marR="121933" marT="60967" marB="60967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/>
                        <a:t>Acta </a:t>
                      </a:r>
                      <a:r>
                        <a:rPr lang="pt-BR" sz="1800" b="1" u="none" strike="noStrike" cap="none" err="1"/>
                        <a:t>Robotics</a:t>
                      </a:r>
                      <a:endParaRPr sz="1800" b="1"/>
                    </a:p>
                  </a:txBody>
                  <a:tcPr marL="121933" marR="121933" marT="60967" marB="60967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/>
                        <a:t>Amazonas</a:t>
                      </a:r>
                      <a:endParaRPr sz="1800" u="none" strike="noStrike" cap="none"/>
                    </a:p>
                  </a:txBody>
                  <a:tcPr marL="121933" marR="121933" marT="60967" marB="60967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Indústria 4.0</a:t>
                      </a:r>
                      <a:endParaRPr sz="18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121933" marR="121933" marT="60967" marB="60967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 err="1"/>
                        <a:t>Anlix</a:t>
                      </a:r>
                      <a:endParaRPr sz="1800" b="1"/>
                    </a:p>
                  </a:txBody>
                  <a:tcPr marL="121933" marR="121933" marT="60967" marB="60967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Rio de Janeiro</a:t>
                      </a:r>
                      <a:endParaRPr sz="1800"/>
                    </a:p>
                  </a:txBody>
                  <a:tcPr marL="121933" marR="121933" marT="60967" marB="60967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Telecomunicações</a:t>
                      </a:r>
                      <a:endParaRPr sz="1800" u="none" strike="noStrike" cap="none"/>
                    </a:p>
                  </a:txBody>
                  <a:tcPr marL="121933" marR="121933" marT="60967" marB="60967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/>
                        <a:t>Quickium</a:t>
                      </a:r>
                      <a:endParaRPr sz="1800" b="1"/>
                    </a:p>
                  </a:txBody>
                  <a:tcPr marL="121933" marR="121933" marT="60967" marB="60967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/>
                        <a:t>São Paulo</a:t>
                      </a:r>
                      <a:endParaRPr sz="1800" u="none" strike="noStrike" cap="none"/>
                    </a:p>
                  </a:txBody>
                  <a:tcPr marL="121933" marR="121933" marT="60967" marB="60967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solidFill>
                            <a:schemeClr val="dk1"/>
                          </a:solidFill>
                        </a:rPr>
                        <a:t>Indústria 4.0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121933" marR="121933" marT="60967" marB="60967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/>
                        <a:t>Ring-0</a:t>
                      </a:r>
                      <a:endParaRPr sz="1800" b="1"/>
                    </a:p>
                  </a:txBody>
                  <a:tcPr marL="121933" marR="121933" marT="60967" marB="60967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rgbClr val="000000"/>
                          </a:solidFill>
                        </a:rPr>
                        <a:t>Rio de Janeiro</a:t>
                      </a:r>
                      <a:endParaRPr sz="1800"/>
                    </a:p>
                  </a:txBody>
                  <a:tcPr marL="121933" marR="121933" marT="60967" marB="60967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Cibersegurança</a:t>
                      </a:r>
                      <a:endParaRPr sz="18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121933" marR="121933" marT="60967" marB="60967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6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/>
                        <a:t>Cromai</a:t>
                      </a:r>
                      <a:endParaRPr sz="1800" b="1"/>
                    </a:p>
                  </a:txBody>
                  <a:tcPr marL="121933" marR="121933" marT="60967" marB="60967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None/>
                      </a:pPr>
                      <a:r>
                        <a:rPr lang="pt-BR" sz="1800">
                          <a:solidFill>
                            <a:schemeClr val="dk1"/>
                          </a:solidFill>
                        </a:rPr>
                        <a:t>São Paulo</a:t>
                      </a:r>
                      <a:endParaRPr sz="1800"/>
                    </a:p>
                  </a:txBody>
                  <a:tcPr marL="121933" marR="121933" marT="60967" marB="60967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Agritech</a:t>
                      </a:r>
                      <a:endParaRPr sz="1800" u="none" strike="noStrike" cap="none"/>
                    </a:p>
                  </a:txBody>
                  <a:tcPr marL="121933" marR="121933" marT="60967" marB="60967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4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 err="1"/>
                        <a:t>Pix</a:t>
                      </a:r>
                      <a:r>
                        <a:rPr lang="pt-BR" sz="1800" b="1" u="none" strike="noStrike" cap="none"/>
                        <a:t> Force</a:t>
                      </a:r>
                      <a:endParaRPr sz="1800" b="1"/>
                    </a:p>
                  </a:txBody>
                  <a:tcPr marL="121933" marR="121933" marT="60967" marB="60967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/>
                        <a:t>Rio Grande do Sul</a:t>
                      </a:r>
                      <a:endParaRPr sz="1800" u="none" strike="noStrike" cap="none"/>
                    </a:p>
                  </a:txBody>
                  <a:tcPr marL="121933" marR="121933" marT="60967" marB="60967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solidFill>
                            <a:schemeClr val="dk1"/>
                          </a:solidFill>
                        </a:rPr>
                        <a:t>Indústria 4.0</a:t>
                      </a:r>
                      <a:endParaRPr sz="1800"/>
                    </a:p>
                  </a:txBody>
                  <a:tcPr marL="121933" marR="121933" marT="60967" marB="60967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84" name="Google Shape;28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0714" y="1747301"/>
            <a:ext cx="5170487" cy="45551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3"/>
          <p:cNvSpPr txBox="1"/>
          <p:nvPr/>
        </p:nvSpPr>
        <p:spPr>
          <a:xfrm>
            <a:off x="10538692" y="5122949"/>
            <a:ext cx="15936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200"/>
              <a:t>Norte</a:t>
            </a:r>
            <a:endParaRPr sz="1200"/>
          </a:p>
          <a:p>
            <a:r>
              <a:rPr lang="pt-BR" sz="1200"/>
              <a:t>Nordeste</a:t>
            </a:r>
            <a:endParaRPr sz="1200"/>
          </a:p>
          <a:p>
            <a:r>
              <a:rPr lang="pt-BR" sz="1200"/>
              <a:t>Centro-Oeste</a:t>
            </a:r>
            <a:endParaRPr sz="1200"/>
          </a:p>
          <a:p>
            <a:r>
              <a:rPr lang="pt-BR" sz="1200"/>
              <a:t>Sudeste</a:t>
            </a:r>
            <a:endParaRPr sz="1200"/>
          </a:p>
          <a:p>
            <a:r>
              <a:rPr lang="pt-BR" sz="1200"/>
              <a:t>Sul</a:t>
            </a:r>
            <a:endParaRPr sz="1200"/>
          </a:p>
        </p:txBody>
      </p:sp>
      <p:pic>
        <p:nvPicPr>
          <p:cNvPr id="286" name="Google Shape;28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294971" y="5401501"/>
            <a:ext cx="292967" cy="51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051305" y="2489201"/>
            <a:ext cx="292967" cy="51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662138" y="4485834"/>
            <a:ext cx="292967" cy="51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835721" y="4485834"/>
            <a:ext cx="292967" cy="51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358854" y="4485834"/>
            <a:ext cx="292967" cy="51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436021" y="4485834"/>
            <a:ext cx="292967" cy="51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1DA2E-693F-4441-BF3C-71EB42971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Destaque Fase 1 – Qualificação da Força de Trabalho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0DE30BB-1A4B-4D19-B2D0-3A0A52D0D0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0642006"/>
              </p:ext>
            </p:extLst>
          </p:nvPr>
        </p:nvGraphicFramePr>
        <p:xfrm>
          <a:off x="838201" y="1825627"/>
          <a:ext cx="10515600" cy="1656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D1EBDEF-C26A-4CD3-9228-E4F42AB74E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E6FE0A-E56C-434F-A29A-26895165A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481662"/>
            <a:ext cx="3224793" cy="28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C195DE73-1C2D-4402-B209-2A8C6E4EE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09" y="3476351"/>
            <a:ext cx="405818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4C2210B-7FC7-4B8C-9BF7-75B235DBC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08" y="3476351"/>
            <a:ext cx="336138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529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C2A6C5-7034-4D60-B431-93BC07A4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Encerramento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D1839FA-E500-4877-AE14-5AF947FE4B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125249"/>
              </p:ext>
            </p:extLst>
          </p:nvPr>
        </p:nvGraphicFramePr>
        <p:xfrm>
          <a:off x="838201" y="1825625"/>
          <a:ext cx="10515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CDDE7C0-CCF9-4A5F-BC11-0E1E628F3C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197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C3C6B75-706D-40C2-B04A-AE340C9CF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795" y="3733687"/>
            <a:ext cx="3022370" cy="29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C8C4B37-6134-4C06-8891-E3BA1C8FC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Fase 2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4C53D0E-26E0-4A5F-848E-880CA3D2B9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1373550"/>
              </p:ext>
            </p:extLst>
          </p:nvPr>
        </p:nvGraphicFramePr>
        <p:xfrm>
          <a:off x="838201" y="1825626"/>
          <a:ext cx="10515600" cy="2767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971F475-F604-4445-90A7-3895E21272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564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"/>
          <p:cNvSpPr txBox="1">
            <a:spLocks noGrp="1"/>
          </p:cNvSpPr>
          <p:nvPr>
            <p:ph type="title"/>
          </p:nvPr>
        </p:nvSpPr>
        <p:spPr>
          <a:xfrm>
            <a:off x="838200" y="136524"/>
            <a:ext cx="9890800" cy="11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3000"/>
            </a:pPr>
            <a:r>
              <a:rPr lang="pt-BR"/>
              <a:t>Fase 3</a:t>
            </a:r>
            <a:endParaRPr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BA9563A-D884-48E3-848F-BD1DCA909C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2332910"/>
              </p:ext>
            </p:extLst>
          </p:nvPr>
        </p:nvGraphicFramePr>
        <p:xfrm>
          <a:off x="838200" y="1825634"/>
          <a:ext cx="5925200" cy="244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0" name="Google Shape;370;p42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fld id="{00000000-1234-1234-1234-123412341234}" type="slidenum">
              <a:rPr lang="pt-BR"/>
              <a:pPr/>
              <a:t>17</a:t>
            </a:fld>
            <a:endParaRPr/>
          </a:p>
        </p:txBody>
      </p:sp>
      <p:sp>
        <p:nvSpPr>
          <p:cNvPr id="371" name="Google Shape;371;p42"/>
          <p:cNvSpPr/>
          <p:nvPr/>
        </p:nvSpPr>
        <p:spPr>
          <a:xfrm>
            <a:off x="10001600" y="5181967"/>
            <a:ext cx="561600" cy="135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pic>
        <p:nvPicPr>
          <p:cNvPr id="372" name="Google Shape;372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10714" y="1747301"/>
            <a:ext cx="5170487" cy="4555199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2"/>
          <p:cNvSpPr txBox="1"/>
          <p:nvPr/>
        </p:nvSpPr>
        <p:spPr>
          <a:xfrm>
            <a:off x="10538692" y="5122949"/>
            <a:ext cx="15936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1200"/>
              <a:t>Norte</a:t>
            </a:r>
            <a:endParaRPr sz="1200"/>
          </a:p>
          <a:p>
            <a:r>
              <a:rPr lang="pt-BR" sz="1200"/>
              <a:t>Nordeste</a:t>
            </a:r>
            <a:endParaRPr sz="1200"/>
          </a:p>
          <a:p>
            <a:r>
              <a:rPr lang="pt-BR" sz="1200"/>
              <a:t>Centro-oeste</a:t>
            </a:r>
            <a:endParaRPr sz="1200"/>
          </a:p>
          <a:p>
            <a:r>
              <a:rPr lang="pt-BR" sz="1200"/>
              <a:t>Sudeste</a:t>
            </a:r>
            <a:endParaRPr sz="1200"/>
          </a:p>
          <a:p>
            <a:r>
              <a:rPr lang="pt-BR" sz="1200"/>
              <a:t>Sul</a:t>
            </a:r>
            <a:endParaRPr sz="1200"/>
          </a:p>
        </p:txBody>
      </p:sp>
      <p:pic>
        <p:nvPicPr>
          <p:cNvPr id="374" name="Google Shape;374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8610592" y="2338479"/>
            <a:ext cx="435568" cy="76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10538692" y="2760413"/>
            <a:ext cx="435568" cy="76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9107825" y="3697013"/>
            <a:ext cx="435568" cy="76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9278159" y="4890979"/>
            <a:ext cx="435568" cy="76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9635759" y="4273713"/>
            <a:ext cx="435568" cy="76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0256160" y="4281613"/>
            <a:ext cx="435568" cy="762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C33472-0A42-E250-0227-48814F4096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Próximos Passos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A61ABE-869D-E6C0-0677-BB211F271A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5B711BF-BDD0-75A9-9970-C454FB7C28C8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690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6A170-F284-8E04-C0B3-5E134009F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Quem sou eu?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3897B2-0858-2F30-925C-C7863672A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608965" indent="-481965"/>
            <a:r>
              <a:rPr lang="pt-BR" b="1"/>
              <a:t>Daniel de </a:t>
            </a:r>
            <a:r>
              <a:rPr lang="pt-BR" b="1" err="1"/>
              <a:t>Arêa</a:t>
            </a:r>
            <a:r>
              <a:rPr lang="pt-BR" b="1"/>
              <a:t> Leão Marques</a:t>
            </a:r>
          </a:p>
          <a:p>
            <a:pPr marL="608965" indent="-481965"/>
            <a:r>
              <a:rPr lang="pt-BR" b="1"/>
              <a:t>Coordenador de P&amp;D</a:t>
            </a:r>
          </a:p>
          <a:p>
            <a:pPr marL="608965" indent="-481965"/>
            <a:r>
              <a:rPr lang="pt-BR" b="1"/>
              <a:t>12 anos de RNP</a:t>
            </a:r>
          </a:p>
          <a:p>
            <a:pPr marL="608965" indent="-481965"/>
            <a:r>
              <a:rPr lang="pt-BR" b="1"/>
              <a:t>Projetos que participei:</a:t>
            </a:r>
          </a:p>
          <a:p>
            <a:pPr marL="1218565" lvl="1" indent="-456565">
              <a:buSzPts val="2100"/>
              <a:buFont typeface="Courier New"/>
              <a:buChar char="o"/>
            </a:pPr>
            <a:r>
              <a:rPr lang="pt-BR"/>
              <a:t>FIBRE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pt-BR"/>
              <a:t>IDS</a:t>
            </a:r>
          </a:p>
          <a:p>
            <a:pPr marL="1218565" lvl="1" indent="-456565">
              <a:buFont typeface="Courier New" panose="020B0604020202020204" pitchFamily="34" charset="0"/>
              <a:buChar char="o"/>
            </a:pPr>
            <a:r>
              <a:rPr lang="pt-BR"/>
              <a:t>Programa </a:t>
            </a:r>
            <a:r>
              <a:rPr lang="pt-BR" err="1"/>
              <a:t>OpenRAN@Brasil</a:t>
            </a:r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3F9EF2E-D42C-4E5B-9D92-EB3CB0A5A855}"/>
              </a:ext>
            </a:extLst>
          </p:cNvPr>
          <p:cNvSpPr/>
          <p:nvPr/>
        </p:nvSpPr>
        <p:spPr>
          <a:xfrm>
            <a:off x="7389339" y="2162432"/>
            <a:ext cx="2533135" cy="253313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22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8607D7-9C32-C148-A209-29F698D14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Agenda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80C334-8E86-1AD9-C740-ABD11AFCF7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8965" indent="-481965"/>
            <a:r>
              <a:rPr lang="pt-BR" b="1"/>
              <a:t>Visão Geral</a:t>
            </a:r>
          </a:p>
          <a:p>
            <a:pPr marL="1217930" lvl="1" indent="-481965"/>
            <a:r>
              <a:rPr lang="pt-BR"/>
              <a:t>Fases</a:t>
            </a:r>
          </a:p>
          <a:p>
            <a:pPr marL="1217930" lvl="1" indent="-481965"/>
            <a:r>
              <a:rPr lang="pt-BR"/>
              <a:t>Participantes</a:t>
            </a:r>
          </a:p>
          <a:p>
            <a:pPr marL="1217930" lvl="1" indent="-481965"/>
            <a:r>
              <a:rPr lang="pt-BR"/>
              <a:t>Fase 1</a:t>
            </a:r>
          </a:p>
          <a:p>
            <a:pPr marL="1217930" lvl="1" indent="-481965"/>
            <a:r>
              <a:rPr lang="pt-BR"/>
              <a:t>Fase 2</a:t>
            </a:r>
          </a:p>
          <a:p>
            <a:pPr marL="1217930" lvl="1" indent="-481965"/>
            <a:r>
              <a:rPr lang="pt-BR"/>
              <a:t>Fase 3</a:t>
            </a:r>
          </a:p>
          <a:p>
            <a:pPr marL="608965" indent="-481965"/>
            <a:r>
              <a:rPr lang="pt-BR" b="1"/>
              <a:t>Próximos Passos</a:t>
            </a:r>
          </a:p>
          <a:p>
            <a:pPr marL="1217930" lvl="1" indent="-481965"/>
            <a:r>
              <a:rPr lang="pt-BR" err="1"/>
              <a:t>OpenRAN@Brasil</a:t>
            </a:r>
            <a:r>
              <a:rPr lang="pt-BR"/>
              <a:t> Fase 3</a:t>
            </a:r>
          </a:p>
          <a:p>
            <a:pPr marL="1217930" lvl="1" indent="-481965"/>
            <a:r>
              <a:rPr lang="pt-BR"/>
              <a:t>Selecionando Parceiros</a:t>
            </a:r>
          </a:p>
          <a:p>
            <a:pPr marL="1217930" lvl="1" indent="-481965"/>
            <a:r>
              <a:rPr lang="pt-BR"/>
              <a:t>Ações Futuras</a:t>
            </a:r>
          </a:p>
        </p:txBody>
      </p:sp>
    </p:spTree>
    <p:extLst>
      <p:ext uri="{BB962C8B-B14F-4D97-AF65-F5344CB8AC3E}">
        <p14:creationId xmlns:p14="http://schemas.microsoft.com/office/powerpoint/2010/main" val="2083683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áfico 7">
            <a:extLst>
              <a:ext uri="{FF2B5EF4-FFF2-40B4-BE49-F238E27FC236}">
                <a16:creationId xmlns:a16="http://schemas.microsoft.com/office/drawing/2014/main" id="{412E98CF-8773-49DB-8D91-AE740AF0466C}"/>
              </a:ext>
            </a:extLst>
          </p:cNvPr>
          <p:cNvGrpSpPr/>
          <p:nvPr/>
        </p:nvGrpSpPr>
        <p:grpSpPr>
          <a:xfrm>
            <a:off x="6810576" y="1690152"/>
            <a:ext cx="4771827" cy="4351339"/>
            <a:chOff x="6041589" y="992353"/>
            <a:chExt cx="6835440" cy="6233109"/>
          </a:xfrm>
          <a:solidFill>
            <a:srgbClr val="6F9C76"/>
          </a:solidFill>
        </p:grpSpPr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2547F575-1D1A-4662-93BE-E5CE8971F36F}"/>
                </a:ext>
              </a:extLst>
            </p:cNvPr>
            <p:cNvSpPr/>
            <p:nvPr/>
          </p:nvSpPr>
          <p:spPr>
            <a:xfrm>
              <a:off x="8526110" y="6053136"/>
              <a:ext cx="1197894" cy="1172326"/>
            </a:xfrm>
            <a:custGeom>
              <a:avLst/>
              <a:gdLst>
                <a:gd name="connsiteX0" fmla="*/ 570748 w 1197894"/>
                <a:gd name="connsiteY0" fmla="*/ 15039 h 1172326"/>
                <a:gd name="connsiteX1" fmla="*/ 570748 w 1197894"/>
                <a:gd name="connsiteY1" fmla="*/ 15791 h 1172326"/>
                <a:gd name="connsiteX2" fmla="*/ 572252 w 1197894"/>
                <a:gd name="connsiteY2" fmla="*/ 15791 h 1172326"/>
                <a:gd name="connsiteX3" fmla="*/ 573756 w 1197894"/>
                <a:gd name="connsiteY3" fmla="*/ 15039 h 1172326"/>
                <a:gd name="connsiteX4" fmla="*/ 574508 w 1197894"/>
                <a:gd name="connsiteY4" fmla="*/ 14287 h 1172326"/>
                <a:gd name="connsiteX5" fmla="*/ 576012 w 1197894"/>
                <a:gd name="connsiteY5" fmla="*/ 13535 h 1172326"/>
                <a:gd name="connsiteX6" fmla="*/ 579020 w 1197894"/>
                <a:gd name="connsiteY6" fmla="*/ 12783 h 1172326"/>
                <a:gd name="connsiteX7" fmla="*/ 580524 w 1197894"/>
                <a:gd name="connsiteY7" fmla="*/ 12783 h 1172326"/>
                <a:gd name="connsiteX8" fmla="*/ 581276 w 1197894"/>
                <a:gd name="connsiteY8" fmla="*/ 14287 h 1172326"/>
                <a:gd name="connsiteX9" fmla="*/ 582028 w 1197894"/>
                <a:gd name="connsiteY9" fmla="*/ 15791 h 1172326"/>
                <a:gd name="connsiteX10" fmla="*/ 582780 w 1197894"/>
                <a:gd name="connsiteY10" fmla="*/ 17295 h 1172326"/>
                <a:gd name="connsiteX11" fmla="*/ 583532 w 1197894"/>
                <a:gd name="connsiteY11" fmla="*/ 18047 h 1172326"/>
                <a:gd name="connsiteX12" fmla="*/ 585036 w 1197894"/>
                <a:gd name="connsiteY12" fmla="*/ 18047 h 1172326"/>
                <a:gd name="connsiteX13" fmla="*/ 586540 w 1197894"/>
                <a:gd name="connsiteY13" fmla="*/ 18047 h 1172326"/>
                <a:gd name="connsiteX14" fmla="*/ 588044 w 1197894"/>
                <a:gd name="connsiteY14" fmla="*/ 18047 h 1172326"/>
                <a:gd name="connsiteX15" fmla="*/ 591803 w 1197894"/>
                <a:gd name="connsiteY15" fmla="*/ 15791 h 1172326"/>
                <a:gd name="connsiteX16" fmla="*/ 593307 w 1197894"/>
                <a:gd name="connsiteY16" fmla="*/ 14287 h 1172326"/>
                <a:gd name="connsiteX17" fmla="*/ 594059 w 1197894"/>
                <a:gd name="connsiteY17" fmla="*/ 13535 h 1172326"/>
                <a:gd name="connsiteX18" fmla="*/ 595563 w 1197894"/>
                <a:gd name="connsiteY18" fmla="*/ 13535 h 1172326"/>
                <a:gd name="connsiteX19" fmla="*/ 597819 w 1197894"/>
                <a:gd name="connsiteY19" fmla="*/ 15791 h 1172326"/>
                <a:gd name="connsiteX20" fmla="*/ 598571 w 1197894"/>
                <a:gd name="connsiteY20" fmla="*/ 19551 h 1172326"/>
                <a:gd name="connsiteX21" fmla="*/ 599323 w 1197894"/>
                <a:gd name="connsiteY21" fmla="*/ 24063 h 1172326"/>
                <a:gd name="connsiteX22" fmla="*/ 602331 w 1197894"/>
                <a:gd name="connsiteY22" fmla="*/ 23311 h 1172326"/>
                <a:gd name="connsiteX23" fmla="*/ 606091 w 1197894"/>
                <a:gd name="connsiteY23" fmla="*/ 18799 h 1172326"/>
                <a:gd name="connsiteX24" fmla="*/ 609099 w 1197894"/>
                <a:gd name="connsiteY24" fmla="*/ 17295 h 1172326"/>
                <a:gd name="connsiteX25" fmla="*/ 612107 w 1197894"/>
                <a:gd name="connsiteY25" fmla="*/ 18047 h 1172326"/>
                <a:gd name="connsiteX26" fmla="*/ 619626 w 1197894"/>
                <a:gd name="connsiteY26" fmla="*/ 20303 h 1172326"/>
                <a:gd name="connsiteX27" fmla="*/ 621882 w 1197894"/>
                <a:gd name="connsiteY27" fmla="*/ 20303 h 1172326"/>
                <a:gd name="connsiteX28" fmla="*/ 622634 w 1197894"/>
                <a:gd name="connsiteY28" fmla="*/ 17295 h 1172326"/>
                <a:gd name="connsiteX29" fmla="*/ 622634 w 1197894"/>
                <a:gd name="connsiteY29" fmla="*/ 12783 h 1172326"/>
                <a:gd name="connsiteX30" fmla="*/ 622634 w 1197894"/>
                <a:gd name="connsiteY30" fmla="*/ 9023 h 1172326"/>
                <a:gd name="connsiteX31" fmla="*/ 624890 w 1197894"/>
                <a:gd name="connsiteY31" fmla="*/ 6767 h 1172326"/>
                <a:gd name="connsiteX32" fmla="*/ 626394 w 1197894"/>
                <a:gd name="connsiteY32" fmla="*/ 7520 h 1172326"/>
                <a:gd name="connsiteX33" fmla="*/ 627146 w 1197894"/>
                <a:gd name="connsiteY33" fmla="*/ 9023 h 1172326"/>
                <a:gd name="connsiteX34" fmla="*/ 628650 w 1197894"/>
                <a:gd name="connsiteY34" fmla="*/ 10527 h 1172326"/>
                <a:gd name="connsiteX35" fmla="*/ 629402 w 1197894"/>
                <a:gd name="connsiteY35" fmla="*/ 11280 h 1172326"/>
                <a:gd name="connsiteX36" fmla="*/ 630906 w 1197894"/>
                <a:gd name="connsiteY36" fmla="*/ 11280 h 1172326"/>
                <a:gd name="connsiteX37" fmla="*/ 633162 w 1197894"/>
                <a:gd name="connsiteY37" fmla="*/ 9776 h 1172326"/>
                <a:gd name="connsiteX38" fmla="*/ 634666 w 1197894"/>
                <a:gd name="connsiteY38" fmla="*/ 9023 h 1172326"/>
                <a:gd name="connsiteX39" fmla="*/ 636922 w 1197894"/>
                <a:gd name="connsiteY39" fmla="*/ 8272 h 1172326"/>
                <a:gd name="connsiteX40" fmla="*/ 639178 w 1197894"/>
                <a:gd name="connsiteY40" fmla="*/ 5263 h 1172326"/>
                <a:gd name="connsiteX41" fmla="*/ 642186 w 1197894"/>
                <a:gd name="connsiteY41" fmla="*/ 0 h 1172326"/>
                <a:gd name="connsiteX42" fmla="*/ 648201 w 1197894"/>
                <a:gd name="connsiteY42" fmla="*/ 3760 h 1172326"/>
                <a:gd name="connsiteX43" fmla="*/ 651209 w 1197894"/>
                <a:gd name="connsiteY43" fmla="*/ 5263 h 1172326"/>
                <a:gd name="connsiteX44" fmla="*/ 654969 w 1197894"/>
                <a:gd name="connsiteY44" fmla="*/ 5263 h 1172326"/>
                <a:gd name="connsiteX45" fmla="*/ 656473 w 1197894"/>
                <a:gd name="connsiteY45" fmla="*/ 7520 h 1172326"/>
                <a:gd name="connsiteX46" fmla="*/ 654217 w 1197894"/>
                <a:gd name="connsiteY46" fmla="*/ 12783 h 1172326"/>
                <a:gd name="connsiteX47" fmla="*/ 650457 w 1197894"/>
                <a:gd name="connsiteY47" fmla="*/ 21055 h 1172326"/>
                <a:gd name="connsiteX48" fmla="*/ 654217 w 1197894"/>
                <a:gd name="connsiteY48" fmla="*/ 21055 h 1172326"/>
                <a:gd name="connsiteX49" fmla="*/ 660985 w 1197894"/>
                <a:gd name="connsiteY49" fmla="*/ 16543 h 1172326"/>
                <a:gd name="connsiteX50" fmla="*/ 665497 w 1197894"/>
                <a:gd name="connsiteY50" fmla="*/ 15039 h 1172326"/>
                <a:gd name="connsiteX51" fmla="*/ 667001 w 1197894"/>
                <a:gd name="connsiteY51" fmla="*/ 15791 h 1172326"/>
                <a:gd name="connsiteX52" fmla="*/ 670009 w 1197894"/>
                <a:gd name="connsiteY52" fmla="*/ 18047 h 1172326"/>
                <a:gd name="connsiteX53" fmla="*/ 671513 w 1197894"/>
                <a:gd name="connsiteY53" fmla="*/ 18047 h 1172326"/>
                <a:gd name="connsiteX54" fmla="*/ 673016 w 1197894"/>
                <a:gd name="connsiteY54" fmla="*/ 17295 h 1172326"/>
                <a:gd name="connsiteX55" fmla="*/ 674521 w 1197894"/>
                <a:gd name="connsiteY55" fmla="*/ 15039 h 1172326"/>
                <a:gd name="connsiteX56" fmla="*/ 675273 w 1197894"/>
                <a:gd name="connsiteY56" fmla="*/ 9776 h 1172326"/>
                <a:gd name="connsiteX57" fmla="*/ 679032 w 1197894"/>
                <a:gd name="connsiteY57" fmla="*/ 14287 h 1172326"/>
                <a:gd name="connsiteX58" fmla="*/ 681288 w 1197894"/>
                <a:gd name="connsiteY58" fmla="*/ 15039 h 1172326"/>
                <a:gd name="connsiteX59" fmla="*/ 685048 w 1197894"/>
                <a:gd name="connsiteY59" fmla="*/ 15039 h 1172326"/>
                <a:gd name="connsiteX60" fmla="*/ 687304 w 1197894"/>
                <a:gd name="connsiteY60" fmla="*/ 12783 h 1172326"/>
                <a:gd name="connsiteX61" fmla="*/ 688808 w 1197894"/>
                <a:gd name="connsiteY61" fmla="*/ 10527 h 1172326"/>
                <a:gd name="connsiteX62" fmla="*/ 688808 w 1197894"/>
                <a:gd name="connsiteY62" fmla="*/ 7520 h 1172326"/>
                <a:gd name="connsiteX63" fmla="*/ 690312 w 1197894"/>
                <a:gd name="connsiteY63" fmla="*/ 4512 h 1172326"/>
                <a:gd name="connsiteX64" fmla="*/ 692568 w 1197894"/>
                <a:gd name="connsiteY64" fmla="*/ 2256 h 1172326"/>
                <a:gd name="connsiteX65" fmla="*/ 695576 w 1197894"/>
                <a:gd name="connsiteY65" fmla="*/ 1504 h 1172326"/>
                <a:gd name="connsiteX66" fmla="*/ 697832 w 1197894"/>
                <a:gd name="connsiteY66" fmla="*/ 2256 h 1172326"/>
                <a:gd name="connsiteX67" fmla="*/ 697832 w 1197894"/>
                <a:gd name="connsiteY67" fmla="*/ 3760 h 1172326"/>
                <a:gd name="connsiteX68" fmla="*/ 695576 w 1197894"/>
                <a:gd name="connsiteY68" fmla="*/ 6767 h 1172326"/>
                <a:gd name="connsiteX69" fmla="*/ 694824 w 1197894"/>
                <a:gd name="connsiteY69" fmla="*/ 8272 h 1172326"/>
                <a:gd name="connsiteX70" fmla="*/ 694072 w 1197894"/>
                <a:gd name="connsiteY70" fmla="*/ 9776 h 1172326"/>
                <a:gd name="connsiteX71" fmla="*/ 694824 w 1197894"/>
                <a:gd name="connsiteY71" fmla="*/ 12031 h 1172326"/>
                <a:gd name="connsiteX72" fmla="*/ 696328 w 1197894"/>
                <a:gd name="connsiteY72" fmla="*/ 12783 h 1172326"/>
                <a:gd name="connsiteX73" fmla="*/ 697832 w 1197894"/>
                <a:gd name="connsiteY73" fmla="*/ 12031 h 1172326"/>
                <a:gd name="connsiteX74" fmla="*/ 698584 w 1197894"/>
                <a:gd name="connsiteY74" fmla="*/ 11280 h 1172326"/>
                <a:gd name="connsiteX75" fmla="*/ 700088 w 1197894"/>
                <a:gd name="connsiteY75" fmla="*/ 13535 h 1172326"/>
                <a:gd name="connsiteX76" fmla="*/ 700840 w 1197894"/>
                <a:gd name="connsiteY76" fmla="*/ 15791 h 1172326"/>
                <a:gd name="connsiteX77" fmla="*/ 699336 w 1197894"/>
                <a:gd name="connsiteY77" fmla="*/ 18799 h 1172326"/>
                <a:gd name="connsiteX78" fmla="*/ 697832 w 1197894"/>
                <a:gd name="connsiteY78" fmla="*/ 21055 h 1172326"/>
                <a:gd name="connsiteX79" fmla="*/ 697832 w 1197894"/>
                <a:gd name="connsiteY79" fmla="*/ 22559 h 1172326"/>
                <a:gd name="connsiteX80" fmla="*/ 697832 w 1197894"/>
                <a:gd name="connsiteY80" fmla="*/ 24063 h 1172326"/>
                <a:gd name="connsiteX81" fmla="*/ 699336 w 1197894"/>
                <a:gd name="connsiteY81" fmla="*/ 25567 h 1172326"/>
                <a:gd name="connsiteX82" fmla="*/ 700088 w 1197894"/>
                <a:gd name="connsiteY82" fmla="*/ 25567 h 1172326"/>
                <a:gd name="connsiteX83" fmla="*/ 701592 w 1197894"/>
                <a:gd name="connsiteY83" fmla="*/ 24815 h 1172326"/>
                <a:gd name="connsiteX84" fmla="*/ 702343 w 1197894"/>
                <a:gd name="connsiteY84" fmla="*/ 23311 h 1172326"/>
                <a:gd name="connsiteX85" fmla="*/ 703095 w 1197894"/>
                <a:gd name="connsiteY85" fmla="*/ 21055 h 1172326"/>
                <a:gd name="connsiteX86" fmla="*/ 703847 w 1197894"/>
                <a:gd name="connsiteY86" fmla="*/ 19551 h 1172326"/>
                <a:gd name="connsiteX87" fmla="*/ 706855 w 1197894"/>
                <a:gd name="connsiteY87" fmla="*/ 15039 h 1172326"/>
                <a:gd name="connsiteX88" fmla="*/ 706855 w 1197894"/>
                <a:gd name="connsiteY88" fmla="*/ 16543 h 1172326"/>
                <a:gd name="connsiteX89" fmla="*/ 707607 w 1197894"/>
                <a:gd name="connsiteY89" fmla="*/ 20303 h 1172326"/>
                <a:gd name="connsiteX90" fmla="*/ 709111 w 1197894"/>
                <a:gd name="connsiteY90" fmla="*/ 21807 h 1172326"/>
                <a:gd name="connsiteX91" fmla="*/ 712119 w 1197894"/>
                <a:gd name="connsiteY91" fmla="*/ 21055 h 1172326"/>
                <a:gd name="connsiteX92" fmla="*/ 714375 w 1197894"/>
                <a:gd name="connsiteY92" fmla="*/ 18799 h 1172326"/>
                <a:gd name="connsiteX93" fmla="*/ 715879 w 1197894"/>
                <a:gd name="connsiteY93" fmla="*/ 16543 h 1172326"/>
                <a:gd name="connsiteX94" fmla="*/ 718135 w 1197894"/>
                <a:gd name="connsiteY94" fmla="*/ 15039 h 1172326"/>
                <a:gd name="connsiteX95" fmla="*/ 721895 w 1197894"/>
                <a:gd name="connsiteY95" fmla="*/ 15039 h 1172326"/>
                <a:gd name="connsiteX96" fmla="*/ 723399 w 1197894"/>
                <a:gd name="connsiteY96" fmla="*/ 18047 h 1172326"/>
                <a:gd name="connsiteX97" fmla="*/ 724151 w 1197894"/>
                <a:gd name="connsiteY97" fmla="*/ 21807 h 1172326"/>
                <a:gd name="connsiteX98" fmla="*/ 727159 w 1197894"/>
                <a:gd name="connsiteY98" fmla="*/ 23311 h 1172326"/>
                <a:gd name="connsiteX99" fmla="*/ 730919 w 1197894"/>
                <a:gd name="connsiteY99" fmla="*/ 23311 h 1172326"/>
                <a:gd name="connsiteX100" fmla="*/ 733174 w 1197894"/>
                <a:gd name="connsiteY100" fmla="*/ 25567 h 1172326"/>
                <a:gd name="connsiteX101" fmla="*/ 737686 w 1197894"/>
                <a:gd name="connsiteY101" fmla="*/ 30079 h 1172326"/>
                <a:gd name="connsiteX102" fmla="*/ 739190 w 1197894"/>
                <a:gd name="connsiteY102" fmla="*/ 27823 h 1172326"/>
                <a:gd name="connsiteX103" fmla="*/ 740694 w 1197894"/>
                <a:gd name="connsiteY103" fmla="*/ 27823 h 1172326"/>
                <a:gd name="connsiteX104" fmla="*/ 742198 w 1197894"/>
                <a:gd name="connsiteY104" fmla="*/ 29327 h 1172326"/>
                <a:gd name="connsiteX105" fmla="*/ 742950 w 1197894"/>
                <a:gd name="connsiteY105" fmla="*/ 31583 h 1172326"/>
                <a:gd name="connsiteX106" fmla="*/ 743702 w 1197894"/>
                <a:gd name="connsiteY106" fmla="*/ 33839 h 1172326"/>
                <a:gd name="connsiteX107" fmla="*/ 745206 w 1197894"/>
                <a:gd name="connsiteY107" fmla="*/ 33087 h 1172326"/>
                <a:gd name="connsiteX108" fmla="*/ 746710 w 1197894"/>
                <a:gd name="connsiteY108" fmla="*/ 30831 h 1172326"/>
                <a:gd name="connsiteX109" fmla="*/ 747462 w 1197894"/>
                <a:gd name="connsiteY109" fmla="*/ 30079 h 1172326"/>
                <a:gd name="connsiteX110" fmla="*/ 749718 w 1197894"/>
                <a:gd name="connsiteY110" fmla="*/ 30079 h 1172326"/>
                <a:gd name="connsiteX111" fmla="*/ 752726 w 1197894"/>
                <a:gd name="connsiteY111" fmla="*/ 30831 h 1172326"/>
                <a:gd name="connsiteX112" fmla="*/ 755734 w 1197894"/>
                <a:gd name="connsiteY112" fmla="*/ 31583 h 1172326"/>
                <a:gd name="connsiteX113" fmla="*/ 757238 w 1197894"/>
                <a:gd name="connsiteY113" fmla="*/ 30831 h 1172326"/>
                <a:gd name="connsiteX114" fmla="*/ 761750 w 1197894"/>
                <a:gd name="connsiteY114" fmla="*/ 29327 h 1172326"/>
                <a:gd name="connsiteX115" fmla="*/ 764005 w 1197894"/>
                <a:gd name="connsiteY115" fmla="*/ 28575 h 1172326"/>
                <a:gd name="connsiteX116" fmla="*/ 766261 w 1197894"/>
                <a:gd name="connsiteY116" fmla="*/ 27823 h 1172326"/>
                <a:gd name="connsiteX117" fmla="*/ 767013 w 1197894"/>
                <a:gd name="connsiteY117" fmla="*/ 27823 h 1172326"/>
                <a:gd name="connsiteX118" fmla="*/ 767765 w 1197894"/>
                <a:gd name="connsiteY118" fmla="*/ 27823 h 1172326"/>
                <a:gd name="connsiteX119" fmla="*/ 768517 w 1197894"/>
                <a:gd name="connsiteY119" fmla="*/ 29327 h 1172326"/>
                <a:gd name="connsiteX120" fmla="*/ 769269 w 1197894"/>
                <a:gd name="connsiteY120" fmla="*/ 30079 h 1172326"/>
                <a:gd name="connsiteX121" fmla="*/ 773781 w 1197894"/>
                <a:gd name="connsiteY121" fmla="*/ 31583 h 1172326"/>
                <a:gd name="connsiteX122" fmla="*/ 776037 w 1197894"/>
                <a:gd name="connsiteY122" fmla="*/ 31583 h 1172326"/>
                <a:gd name="connsiteX123" fmla="*/ 776789 w 1197894"/>
                <a:gd name="connsiteY123" fmla="*/ 29327 h 1172326"/>
                <a:gd name="connsiteX124" fmla="*/ 777541 w 1197894"/>
                <a:gd name="connsiteY124" fmla="*/ 27823 h 1172326"/>
                <a:gd name="connsiteX125" fmla="*/ 778293 w 1197894"/>
                <a:gd name="connsiteY125" fmla="*/ 26319 h 1172326"/>
                <a:gd name="connsiteX126" fmla="*/ 779045 w 1197894"/>
                <a:gd name="connsiteY126" fmla="*/ 24815 h 1172326"/>
                <a:gd name="connsiteX127" fmla="*/ 780549 w 1197894"/>
                <a:gd name="connsiteY127" fmla="*/ 24063 h 1172326"/>
                <a:gd name="connsiteX128" fmla="*/ 782053 w 1197894"/>
                <a:gd name="connsiteY128" fmla="*/ 24063 h 1172326"/>
                <a:gd name="connsiteX129" fmla="*/ 782053 w 1197894"/>
                <a:gd name="connsiteY129" fmla="*/ 24815 h 1172326"/>
                <a:gd name="connsiteX130" fmla="*/ 782053 w 1197894"/>
                <a:gd name="connsiteY130" fmla="*/ 25567 h 1172326"/>
                <a:gd name="connsiteX131" fmla="*/ 782053 w 1197894"/>
                <a:gd name="connsiteY131" fmla="*/ 26319 h 1172326"/>
                <a:gd name="connsiteX132" fmla="*/ 783557 w 1197894"/>
                <a:gd name="connsiteY132" fmla="*/ 28575 h 1172326"/>
                <a:gd name="connsiteX133" fmla="*/ 785061 w 1197894"/>
                <a:gd name="connsiteY133" fmla="*/ 31583 h 1172326"/>
                <a:gd name="connsiteX134" fmla="*/ 786565 w 1197894"/>
                <a:gd name="connsiteY134" fmla="*/ 33839 h 1172326"/>
                <a:gd name="connsiteX135" fmla="*/ 787317 w 1197894"/>
                <a:gd name="connsiteY135" fmla="*/ 31583 h 1172326"/>
                <a:gd name="connsiteX136" fmla="*/ 787317 w 1197894"/>
                <a:gd name="connsiteY136" fmla="*/ 30831 h 1172326"/>
                <a:gd name="connsiteX137" fmla="*/ 786565 w 1197894"/>
                <a:gd name="connsiteY137" fmla="*/ 30079 h 1172326"/>
                <a:gd name="connsiteX138" fmla="*/ 786565 w 1197894"/>
                <a:gd name="connsiteY138" fmla="*/ 29327 h 1172326"/>
                <a:gd name="connsiteX139" fmla="*/ 787317 w 1197894"/>
                <a:gd name="connsiteY139" fmla="*/ 27823 h 1172326"/>
                <a:gd name="connsiteX140" fmla="*/ 788069 w 1197894"/>
                <a:gd name="connsiteY140" fmla="*/ 27823 h 1172326"/>
                <a:gd name="connsiteX141" fmla="*/ 788820 w 1197894"/>
                <a:gd name="connsiteY141" fmla="*/ 28575 h 1172326"/>
                <a:gd name="connsiteX142" fmla="*/ 789572 w 1197894"/>
                <a:gd name="connsiteY142" fmla="*/ 29327 h 1172326"/>
                <a:gd name="connsiteX143" fmla="*/ 790324 w 1197894"/>
                <a:gd name="connsiteY143" fmla="*/ 30831 h 1172326"/>
                <a:gd name="connsiteX144" fmla="*/ 791076 w 1197894"/>
                <a:gd name="connsiteY144" fmla="*/ 35342 h 1172326"/>
                <a:gd name="connsiteX145" fmla="*/ 791828 w 1197894"/>
                <a:gd name="connsiteY145" fmla="*/ 36095 h 1172326"/>
                <a:gd name="connsiteX146" fmla="*/ 792580 w 1197894"/>
                <a:gd name="connsiteY146" fmla="*/ 35342 h 1172326"/>
                <a:gd name="connsiteX147" fmla="*/ 794836 w 1197894"/>
                <a:gd name="connsiteY147" fmla="*/ 34591 h 1172326"/>
                <a:gd name="connsiteX148" fmla="*/ 797092 w 1197894"/>
                <a:gd name="connsiteY148" fmla="*/ 34591 h 1172326"/>
                <a:gd name="connsiteX149" fmla="*/ 798596 w 1197894"/>
                <a:gd name="connsiteY149" fmla="*/ 34591 h 1172326"/>
                <a:gd name="connsiteX150" fmla="*/ 800100 w 1197894"/>
                <a:gd name="connsiteY150" fmla="*/ 36095 h 1172326"/>
                <a:gd name="connsiteX151" fmla="*/ 800852 w 1197894"/>
                <a:gd name="connsiteY151" fmla="*/ 36846 h 1172326"/>
                <a:gd name="connsiteX152" fmla="*/ 801604 w 1197894"/>
                <a:gd name="connsiteY152" fmla="*/ 37599 h 1172326"/>
                <a:gd name="connsiteX153" fmla="*/ 803860 w 1197894"/>
                <a:gd name="connsiteY153" fmla="*/ 36846 h 1172326"/>
                <a:gd name="connsiteX154" fmla="*/ 803108 w 1197894"/>
                <a:gd name="connsiteY154" fmla="*/ 33087 h 1172326"/>
                <a:gd name="connsiteX155" fmla="*/ 803108 w 1197894"/>
                <a:gd name="connsiteY155" fmla="*/ 30831 h 1172326"/>
                <a:gd name="connsiteX156" fmla="*/ 804612 w 1197894"/>
                <a:gd name="connsiteY156" fmla="*/ 29327 h 1172326"/>
                <a:gd name="connsiteX157" fmla="*/ 808372 w 1197894"/>
                <a:gd name="connsiteY157" fmla="*/ 28575 h 1172326"/>
                <a:gd name="connsiteX158" fmla="*/ 811380 w 1197894"/>
                <a:gd name="connsiteY158" fmla="*/ 30079 h 1172326"/>
                <a:gd name="connsiteX159" fmla="*/ 812884 w 1197894"/>
                <a:gd name="connsiteY159" fmla="*/ 31583 h 1172326"/>
                <a:gd name="connsiteX160" fmla="*/ 812132 w 1197894"/>
                <a:gd name="connsiteY160" fmla="*/ 33087 h 1172326"/>
                <a:gd name="connsiteX161" fmla="*/ 809124 w 1197894"/>
                <a:gd name="connsiteY161" fmla="*/ 33839 h 1172326"/>
                <a:gd name="connsiteX162" fmla="*/ 809124 w 1197894"/>
                <a:gd name="connsiteY162" fmla="*/ 34591 h 1172326"/>
                <a:gd name="connsiteX163" fmla="*/ 809876 w 1197894"/>
                <a:gd name="connsiteY163" fmla="*/ 37599 h 1172326"/>
                <a:gd name="connsiteX164" fmla="*/ 812132 w 1197894"/>
                <a:gd name="connsiteY164" fmla="*/ 40606 h 1172326"/>
                <a:gd name="connsiteX165" fmla="*/ 814388 w 1197894"/>
                <a:gd name="connsiteY165" fmla="*/ 42110 h 1172326"/>
                <a:gd name="connsiteX166" fmla="*/ 818899 w 1197894"/>
                <a:gd name="connsiteY166" fmla="*/ 36095 h 1172326"/>
                <a:gd name="connsiteX167" fmla="*/ 822659 w 1197894"/>
                <a:gd name="connsiteY167" fmla="*/ 33087 h 1172326"/>
                <a:gd name="connsiteX168" fmla="*/ 824163 w 1197894"/>
                <a:gd name="connsiteY168" fmla="*/ 33839 h 1172326"/>
                <a:gd name="connsiteX169" fmla="*/ 825667 w 1197894"/>
                <a:gd name="connsiteY169" fmla="*/ 37599 h 1172326"/>
                <a:gd name="connsiteX170" fmla="*/ 828675 w 1197894"/>
                <a:gd name="connsiteY170" fmla="*/ 37599 h 1172326"/>
                <a:gd name="connsiteX171" fmla="*/ 831683 w 1197894"/>
                <a:gd name="connsiteY171" fmla="*/ 37599 h 1172326"/>
                <a:gd name="connsiteX172" fmla="*/ 833187 w 1197894"/>
                <a:gd name="connsiteY172" fmla="*/ 39102 h 1172326"/>
                <a:gd name="connsiteX173" fmla="*/ 832435 w 1197894"/>
                <a:gd name="connsiteY173" fmla="*/ 42110 h 1172326"/>
                <a:gd name="connsiteX174" fmla="*/ 832435 w 1197894"/>
                <a:gd name="connsiteY174" fmla="*/ 43614 h 1172326"/>
                <a:gd name="connsiteX175" fmla="*/ 834691 w 1197894"/>
                <a:gd name="connsiteY175" fmla="*/ 43614 h 1172326"/>
                <a:gd name="connsiteX176" fmla="*/ 845970 w 1197894"/>
                <a:gd name="connsiteY176" fmla="*/ 43614 h 1172326"/>
                <a:gd name="connsiteX177" fmla="*/ 846722 w 1197894"/>
                <a:gd name="connsiteY177" fmla="*/ 43614 h 1172326"/>
                <a:gd name="connsiteX178" fmla="*/ 846722 w 1197894"/>
                <a:gd name="connsiteY178" fmla="*/ 45870 h 1172326"/>
                <a:gd name="connsiteX179" fmla="*/ 848227 w 1197894"/>
                <a:gd name="connsiteY179" fmla="*/ 48878 h 1172326"/>
                <a:gd name="connsiteX180" fmla="*/ 854994 w 1197894"/>
                <a:gd name="connsiteY180" fmla="*/ 50382 h 1172326"/>
                <a:gd name="connsiteX181" fmla="*/ 857250 w 1197894"/>
                <a:gd name="connsiteY181" fmla="*/ 53390 h 1172326"/>
                <a:gd name="connsiteX182" fmla="*/ 851986 w 1197894"/>
                <a:gd name="connsiteY182" fmla="*/ 53390 h 1172326"/>
                <a:gd name="connsiteX183" fmla="*/ 849730 w 1197894"/>
                <a:gd name="connsiteY183" fmla="*/ 53390 h 1172326"/>
                <a:gd name="connsiteX184" fmla="*/ 847474 w 1197894"/>
                <a:gd name="connsiteY184" fmla="*/ 54894 h 1172326"/>
                <a:gd name="connsiteX185" fmla="*/ 856498 w 1197894"/>
                <a:gd name="connsiteY185" fmla="*/ 59406 h 1172326"/>
                <a:gd name="connsiteX186" fmla="*/ 860258 w 1197894"/>
                <a:gd name="connsiteY186" fmla="*/ 63166 h 1172326"/>
                <a:gd name="connsiteX187" fmla="*/ 855746 w 1197894"/>
                <a:gd name="connsiteY187" fmla="*/ 66174 h 1172326"/>
                <a:gd name="connsiteX188" fmla="*/ 858002 w 1197894"/>
                <a:gd name="connsiteY188" fmla="*/ 66925 h 1172326"/>
                <a:gd name="connsiteX189" fmla="*/ 859506 w 1197894"/>
                <a:gd name="connsiteY189" fmla="*/ 66174 h 1172326"/>
                <a:gd name="connsiteX190" fmla="*/ 861010 w 1197894"/>
                <a:gd name="connsiteY190" fmla="*/ 65421 h 1172326"/>
                <a:gd name="connsiteX191" fmla="*/ 862514 w 1197894"/>
                <a:gd name="connsiteY191" fmla="*/ 63918 h 1172326"/>
                <a:gd name="connsiteX192" fmla="*/ 863266 w 1197894"/>
                <a:gd name="connsiteY192" fmla="*/ 66925 h 1172326"/>
                <a:gd name="connsiteX193" fmla="*/ 864018 w 1197894"/>
                <a:gd name="connsiteY193" fmla="*/ 72189 h 1172326"/>
                <a:gd name="connsiteX194" fmla="*/ 865522 w 1197894"/>
                <a:gd name="connsiteY194" fmla="*/ 75197 h 1172326"/>
                <a:gd name="connsiteX195" fmla="*/ 868530 w 1197894"/>
                <a:gd name="connsiteY195" fmla="*/ 75949 h 1172326"/>
                <a:gd name="connsiteX196" fmla="*/ 869282 w 1197894"/>
                <a:gd name="connsiteY196" fmla="*/ 74445 h 1172326"/>
                <a:gd name="connsiteX197" fmla="*/ 870786 w 1197894"/>
                <a:gd name="connsiteY197" fmla="*/ 68429 h 1172326"/>
                <a:gd name="connsiteX198" fmla="*/ 871538 w 1197894"/>
                <a:gd name="connsiteY198" fmla="*/ 69181 h 1172326"/>
                <a:gd name="connsiteX199" fmla="*/ 872290 w 1197894"/>
                <a:gd name="connsiteY199" fmla="*/ 69933 h 1172326"/>
                <a:gd name="connsiteX200" fmla="*/ 873042 w 1197894"/>
                <a:gd name="connsiteY200" fmla="*/ 71438 h 1172326"/>
                <a:gd name="connsiteX201" fmla="*/ 871538 w 1197894"/>
                <a:gd name="connsiteY201" fmla="*/ 74445 h 1172326"/>
                <a:gd name="connsiteX202" fmla="*/ 871538 w 1197894"/>
                <a:gd name="connsiteY202" fmla="*/ 75197 h 1172326"/>
                <a:gd name="connsiteX203" fmla="*/ 875297 w 1197894"/>
                <a:gd name="connsiteY203" fmla="*/ 75949 h 1172326"/>
                <a:gd name="connsiteX204" fmla="*/ 878305 w 1197894"/>
                <a:gd name="connsiteY204" fmla="*/ 76701 h 1172326"/>
                <a:gd name="connsiteX205" fmla="*/ 882817 w 1197894"/>
                <a:gd name="connsiteY205" fmla="*/ 76701 h 1172326"/>
                <a:gd name="connsiteX206" fmla="*/ 882065 w 1197894"/>
                <a:gd name="connsiteY206" fmla="*/ 72941 h 1172326"/>
                <a:gd name="connsiteX207" fmla="*/ 882817 w 1197894"/>
                <a:gd name="connsiteY207" fmla="*/ 70685 h 1172326"/>
                <a:gd name="connsiteX208" fmla="*/ 885825 w 1197894"/>
                <a:gd name="connsiteY208" fmla="*/ 70685 h 1172326"/>
                <a:gd name="connsiteX209" fmla="*/ 888833 w 1197894"/>
                <a:gd name="connsiteY209" fmla="*/ 70685 h 1172326"/>
                <a:gd name="connsiteX210" fmla="*/ 889585 w 1197894"/>
                <a:gd name="connsiteY210" fmla="*/ 71438 h 1172326"/>
                <a:gd name="connsiteX211" fmla="*/ 891089 w 1197894"/>
                <a:gd name="connsiteY211" fmla="*/ 72941 h 1172326"/>
                <a:gd name="connsiteX212" fmla="*/ 892593 w 1197894"/>
                <a:gd name="connsiteY212" fmla="*/ 74445 h 1172326"/>
                <a:gd name="connsiteX213" fmla="*/ 894097 w 1197894"/>
                <a:gd name="connsiteY213" fmla="*/ 73693 h 1172326"/>
                <a:gd name="connsiteX214" fmla="*/ 895601 w 1197894"/>
                <a:gd name="connsiteY214" fmla="*/ 70685 h 1172326"/>
                <a:gd name="connsiteX215" fmla="*/ 897105 w 1197894"/>
                <a:gd name="connsiteY215" fmla="*/ 69181 h 1172326"/>
                <a:gd name="connsiteX216" fmla="*/ 898609 w 1197894"/>
                <a:gd name="connsiteY216" fmla="*/ 68429 h 1172326"/>
                <a:gd name="connsiteX217" fmla="*/ 900113 w 1197894"/>
                <a:gd name="connsiteY217" fmla="*/ 69181 h 1172326"/>
                <a:gd name="connsiteX218" fmla="*/ 900865 w 1197894"/>
                <a:gd name="connsiteY218" fmla="*/ 70685 h 1172326"/>
                <a:gd name="connsiteX219" fmla="*/ 900865 w 1197894"/>
                <a:gd name="connsiteY219" fmla="*/ 72189 h 1172326"/>
                <a:gd name="connsiteX220" fmla="*/ 901616 w 1197894"/>
                <a:gd name="connsiteY220" fmla="*/ 72941 h 1172326"/>
                <a:gd name="connsiteX221" fmla="*/ 903873 w 1197894"/>
                <a:gd name="connsiteY221" fmla="*/ 74445 h 1172326"/>
                <a:gd name="connsiteX222" fmla="*/ 904625 w 1197894"/>
                <a:gd name="connsiteY222" fmla="*/ 74445 h 1172326"/>
                <a:gd name="connsiteX223" fmla="*/ 905376 w 1197894"/>
                <a:gd name="connsiteY223" fmla="*/ 72941 h 1172326"/>
                <a:gd name="connsiteX224" fmla="*/ 906128 w 1197894"/>
                <a:gd name="connsiteY224" fmla="*/ 71438 h 1172326"/>
                <a:gd name="connsiteX225" fmla="*/ 908384 w 1197894"/>
                <a:gd name="connsiteY225" fmla="*/ 70685 h 1172326"/>
                <a:gd name="connsiteX226" fmla="*/ 909136 w 1197894"/>
                <a:gd name="connsiteY226" fmla="*/ 72941 h 1172326"/>
                <a:gd name="connsiteX227" fmla="*/ 909888 w 1197894"/>
                <a:gd name="connsiteY227" fmla="*/ 75949 h 1172326"/>
                <a:gd name="connsiteX228" fmla="*/ 909888 w 1197894"/>
                <a:gd name="connsiteY228" fmla="*/ 78205 h 1172326"/>
                <a:gd name="connsiteX229" fmla="*/ 910640 w 1197894"/>
                <a:gd name="connsiteY229" fmla="*/ 78957 h 1172326"/>
                <a:gd name="connsiteX230" fmla="*/ 915904 w 1197894"/>
                <a:gd name="connsiteY230" fmla="*/ 76701 h 1172326"/>
                <a:gd name="connsiteX231" fmla="*/ 916656 w 1197894"/>
                <a:gd name="connsiteY231" fmla="*/ 77453 h 1172326"/>
                <a:gd name="connsiteX232" fmla="*/ 915152 w 1197894"/>
                <a:gd name="connsiteY232" fmla="*/ 81213 h 1172326"/>
                <a:gd name="connsiteX233" fmla="*/ 915152 w 1197894"/>
                <a:gd name="connsiteY233" fmla="*/ 82717 h 1172326"/>
                <a:gd name="connsiteX234" fmla="*/ 917408 w 1197894"/>
                <a:gd name="connsiteY234" fmla="*/ 84973 h 1172326"/>
                <a:gd name="connsiteX235" fmla="*/ 920416 w 1197894"/>
                <a:gd name="connsiteY235" fmla="*/ 84221 h 1172326"/>
                <a:gd name="connsiteX236" fmla="*/ 923424 w 1197894"/>
                <a:gd name="connsiteY236" fmla="*/ 83469 h 1172326"/>
                <a:gd name="connsiteX237" fmla="*/ 926432 w 1197894"/>
                <a:gd name="connsiteY237" fmla="*/ 82717 h 1172326"/>
                <a:gd name="connsiteX238" fmla="*/ 930192 w 1197894"/>
                <a:gd name="connsiteY238" fmla="*/ 83469 h 1172326"/>
                <a:gd name="connsiteX239" fmla="*/ 931695 w 1197894"/>
                <a:gd name="connsiteY239" fmla="*/ 84973 h 1172326"/>
                <a:gd name="connsiteX240" fmla="*/ 932447 w 1197894"/>
                <a:gd name="connsiteY240" fmla="*/ 87229 h 1172326"/>
                <a:gd name="connsiteX241" fmla="*/ 933951 w 1197894"/>
                <a:gd name="connsiteY241" fmla="*/ 90989 h 1172326"/>
                <a:gd name="connsiteX242" fmla="*/ 935455 w 1197894"/>
                <a:gd name="connsiteY242" fmla="*/ 92493 h 1172326"/>
                <a:gd name="connsiteX243" fmla="*/ 936959 w 1197894"/>
                <a:gd name="connsiteY243" fmla="*/ 92493 h 1172326"/>
                <a:gd name="connsiteX244" fmla="*/ 937711 w 1197894"/>
                <a:gd name="connsiteY244" fmla="*/ 92493 h 1172326"/>
                <a:gd name="connsiteX245" fmla="*/ 939215 w 1197894"/>
                <a:gd name="connsiteY245" fmla="*/ 93997 h 1172326"/>
                <a:gd name="connsiteX246" fmla="*/ 940719 w 1197894"/>
                <a:gd name="connsiteY246" fmla="*/ 94749 h 1172326"/>
                <a:gd name="connsiteX247" fmla="*/ 940719 w 1197894"/>
                <a:gd name="connsiteY247" fmla="*/ 96253 h 1172326"/>
                <a:gd name="connsiteX248" fmla="*/ 940719 w 1197894"/>
                <a:gd name="connsiteY248" fmla="*/ 97757 h 1172326"/>
                <a:gd name="connsiteX249" fmla="*/ 942223 w 1197894"/>
                <a:gd name="connsiteY249" fmla="*/ 99260 h 1172326"/>
                <a:gd name="connsiteX250" fmla="*/ 945983 w 1197894"/>
                <a:gd name="connsiteY250" fmla="*/ 95500 h 1172326"/>
                <a:gd name="connsiteX251" fmla="*/ 948239 w 1197894"/>
                <a:gd name="connsiteY251" fmla="*/ 93997 h 1172326"/>
                <a:gd name="connsiteX252" fmla="*/ 949743 w 1197894"/>
                <a:gd name="connsiteY252" fmla="*/ 97004 h 1172326"/>
                <a:gd name="connsiteX253" fmla="*/ 950495 w 1197894"/>
                <a:gd name="connsiteY253" fmla="*/ 101516 h 1172326"/>
                <a:gd name="connsiteX254" fmla="*/ 952751 w 1197894"/>
                <a:gd name="connsiteY254" fmla="*/ 102268 h 1172326"/>
                <a:gd name="connsiteX255" fmla="*/ 955007 w 1197894"/>
                <a:gd name="connsiteY255" fmla="*/ 102268 h 1172326"/>
                <a:gd name="connsiteX256" fmla="*/ 958014 w 1197894"/>
                <a:gd name="connsiteY256" fmla="*/ 103772 h 1172326"/>
                <a:gd name="connsiteX257" fmla="*/ 958014 w 1197894"/>
                <a:gd name="connsiteY257" fmla="*/ 105276 h 1172326"/>
                <a:gd name="connsiteX258" fmla="*/ 958014 w 1197894"/>
                <a:gd name="connsiteY258" fmla="*/ 106780 h 1172326"/>
                <a:gd name="connsiteX259" fmla="*/ 957263 w 1197894"/>
                <a:gd name="connsiteY259" fmla="*/ 108284 h 1172326"/>
                <a:gd name="connsiteX260" fmla="*/ 956511 w 1197894"/>
                <a:gd name="connsiteY260" fmla="*/ 109788 h 1172326"/>
                <a:gd name="connsiteX261" fmla="*/ 957263 w 1197894"/>
                <a:gd name="connsiteY261" fmla="*/ 110540 h 1172326"/>
                <a:gd name="connsiteX262" fmla="*/ 960271 w 1197894"/>
                <a:gd name="connsiteY262" fmla="*/ 111292 h 1172326"/>
                <a:gd name="connsiteX263" fmla="*/ 961023 w 1197894"/>
                <a:gd name="connsiteY263" fmla="*/ 112796 h 1172326"/>
                <a:gd name="connsiteX264" fmla="*/ 966286 w 1197894"/>
                <a:gd name="connsiteY264" fmla="*/ 118060 h 1172326"/>
                <a:gd name="connsiteX265" fmla="*/ 967790 w 1197894"/>
                <a:gd name="connsiteY265" fmla="*/ 118812 h 1172326"/>
                <a:gd name="connsiteX266" fmla="*/ 969294 w 1197894"/>
                <a:gd name="connsiteY266" fmla="*/ 118812 h 1172326"/>
                <a:gd name="connsiteX267" fmla="*/ 970798 w 1197894"/>
                <a:gd name="connsiteY267" fmla="*/ 118060 h 1172326"/>
                <a:gd name="connsiteX268" fmla="*/ 972302 w 1197894"/>
                <a:gd name="connsiteY268" fmla="*/ 118060 h 1172326"/>
                <a:gd name="connsiteX269" fmla="*/ 974558 w 1197894"/>
                <a:gd name="connsiteY269" fmla="*/ 118812 h 1172326"/>
                <a:gd name="connsiteX270" fmla="*/ 978318 w 1197894"/>
                <a:gd name="connsiteY270" fmla="*/ 122572 h 1172326"/>
                <a:gd name="connsiteX271" fmla="*/ 982830 w 1197894"/>
                <a:gd name="connsiteY271" fmla="*/ 124076 h 1172326"/>
                <a:gd name="connsiteX272" fmla="*/ 985086 w 1197894"/>
                <a:gd name="connsiteY272" fmla="*/ 126331 h 1172326"/>
                <a:gd name="connsiteX273" fmla="*/ 988845 w 1197894"/>
                <a:gd name="connsiteY273" fmla="*/ 127836 h 1172326"/>
                <a:gd name="connsiteX274" fmla="*/ 989597 w 1197894"/>
                <a:gd name="connsiteY274" fmla="*/ 128587 h 1172326"/>
                <a:gd name="connsiteX275" fmla="*/ 989597 w 1197894"/>
                <a:gd name="connsiteY275" fmla="*/ 129339 h 1172326"/>
                <a:gd name="connsiteX276" fmla="*/ 989597 w 1197894"/>
                <a:gd name="connsiteY276" fmla="*/ 130843 h 1172326"/>
                <a:gd name="connsiteX277" fmla="*/ 993357 w 1197894"/>
                <a:gd name="connsiteY277" fmla="*/ 136107 h 1172326"/>
                <a:gd name="connsiteX278" fmla="*/ 999373 w 1197894"/>
                <a:gd name="connsiteY278" fmla="*/ 146635 h 1172326"/>
                <a:gd name="connsiteX279" fmla="*/ 1003133 w 1197894"/>
                <a:gd name="connsiteY279" fmla="*/ 150395 h 1172326"/>
                <a:gd name="connsiteX280" fmla="*/ 1006893 w 1197894"/>
                <a:gd name="connsiteY280" fmla="*/ 149642 h 1172326"/>
                <a:gd name="connsiteX281" fmla="*/ 1009149 w 1197894"/>
                <a:gd name="connsiteY281" fmla="*/ 151898 h 1172326"/>
                <a:gd name="connsiteX282" fmla="*/ 1013661 w 1197894"/>
                <a:gd name="connsiteY282" fmla="*/ 157914 h 1172326"/>
                <a:gd name="connsiteX283" fmla="*/ 1018172 w 1197894"/>
                <a:gd name="connsiteY283" fmla="*/ 162426 h 1172326"/>
                <a:gd name="connsiteX284" fmla="*/ 1018924 w 1197894"/>
                <a:gd name="connsiteY284" fmla="*/ 164682 h 1172326"/>
                <a:gd name="connsiteX285" fmla="*/ 1018924 w 1197894"/>
                <a:gd name="connsiteY285" fmla="*/ 168442 h 1172326"/>
                <a:gd name="connsiteX286" fmla="*/ 1017421 w 1197894"/>
                <a:gd name="connsiteY286" fmla="*/ 170698 h 1172326"/>
                <a:gd name="connsiteX287" fmla="*/ 1017421 w 1197894"/>
                <a:gd name="connsiteY287" fmla="*/ 172202 h 1172326"/>
                <a:gd name="connsiteX288" fmla="*/ 1019676 w 1197894"/>
                <a:gd name="connsiteY288" fmla="*/ 172954 h 1172326"/>
                <a:gd name="connsiteX289" fmla="*/ 1020428 w 1197894"/>
                <a:gd name="connsiteY289" fmla="*/ 173706 h 1172326"/>
                <a:gd name="connsiteX290" fmla="*/ 1021180 w 1197894"/>
                <a:gd name="connsiteY290" fmla="*/ 175962 h 1172326"/>
                <a:gd name="connsiteX291" fmla="*/ 1020428 w 1197894"/>
                <a:gd name="connsiteY291" fmla="*/ 178217 h 1172326"/>
                <a:gd name="connsiteX292" fmla="*/ 1021180 w 1197894"/>
                <a:gd name="connsiteY292" fmla="*/ 179721 h 1172326"/>
                <a:gd name="connsiteX293" fmla="*/ 1022684 w 1197894"/>
                <a:gd name="connsiteY293" fmla="*/ 181225 h 1172326"/>
                <a:gd name="connsiteX294" fmla="*/ 1024188 w 1197894"/>
                <a:gd name="connsiteY294" fmla="*/ 180474 h 1172326"/>
                <a:gd name="connsiteX295" fmla="*/ 1025692 w 1197894"/>
                <a:gd name="connsiteY295" fmla="*/ 179721 h 1172326"/>
                <a:gd name="connsiteX296" fmla="*/ 1026444 w 1197894"/>
                <a:gd name="connsiteY296" fmla="*/ 178970 h 1172326"/>
                <a:gd name="connsiteX297" fmla="*/ 1028700 w 1197894"/>
                <a:gd name="connsiteY297" fmla="*/ 179721 h 1172326"/>
                <a:gd name="connsiteX298" fmla="*/ 1029452 w 1197894"/>
                <a:gd name="connsiteY298" fmla="*/ 181225 h 1172326"/>
                <a:gd name="connsiteX299" fmla="*/ 1030956 w 1197894"/>
                <a:gd name="connsiteY299" fmla="*/ 181977 h 1172326"/>
                <a:gd name="connsiteX300" fmla="*/ 1032460 w 1197894"/>
                <a:gd name="connsiteY300" fmla="*/ 181225 h 1172326"/>
                <a:gd name="connsiteX301" fmla="*/ 1035468 w 1197894"/>
                <a:gd name="connsiteY301" fmla="*/ 184985 h 1172326"/>
                <a:gd name="connsiteX302" fmla="*/ 1038476 w 1197894"/>
                <a:gd name="connsiteY302" fmla="*/ 195513 h 1172326"/>
                <a:gd name="connsiteX303" fmla="*/ 1039980 w 1197894"/>
                <a:gd name="connsiteY303" fmla="*/ 198521 h 1172326"/>
                <a:gd name="connsiteX304" fmla="*/ 1041484 w 1197894"/>
                <a:gd name="connsiteY304" fmla="*/ 200025 h 1172326"/>
                <a:gd name="connsiteX305" fmla="*/ 1045244 w 1197894"/>
                <a:gd name="connsiteY305" fmla="*/ 202281 h 1172326"/>
                <a:gd name="connsiteX306" fmla="*/ 1046747 w 1197894"/>
                <a:gd name="connsiteY306" fmla="*/ 203785 h 1172326"/>
                <a:gd name="connsiteX307" fmla="*/ 1048251 w 1197894"/>
                <a:gd name="connsiteY307" fmla="*/ 205289 h 1172326"/>
                <a:gd name="connsiteX308" fmla="*/ 1049755 w 1197894"/>
                <a:gd name="connsiteY308" fmla="*/ 209800 h 1172326"/>
                <a:gd name="connsiteX309" fmla="*/ 1055019 w 1197894"/>
                <a:gd name="connsiteY309" fmla="*/ 216568 h 1172326"/>
                <a:gd name="connsiteX310" fmla="*/ 1058027 w 1197894"/>
                <a:gd name="connsiteY310" fmla="*/ 221080 h 1172326"/>
                <a:gd name="connsiteX311" fmla="*/ 1058027 w 1197894"/>
                <a:gd name="connsiteY311" fmla="*/ 222584 h 1172326"/>
                <a:gd name="connsiteX312" fmla="*/ 1059531 w 1197894"/>
                <a:gd name="connsiteY312" fmla="*/ 223336 h 1172326"/>
                <a:gd name="connsiteX313" fmla="*/ 1064795 w 1197894"/>
                <a:gd name="connsiteY313" fmla="*/ 224840 h 1172326"/>
                <a:gd name="connsiteX314" fmla="*/ 1070811 w 1197894"/>
                <a:gd name="connsiteY314" fmla="*/ 229352 h 1172326"/>
                <a:gd name="connsiteX315" fmla="*/ 1072315 w 1197894"/>
                <a:gd name="connsiteY315" fmla="*/ 228600 h 1172326"/>
                <a:gd name="connsiteX316" fmla="*/ 1074570 w 1197894"/>
                <a:gd name="connsiteY316" fmla="*/ 227096 h 1172326"/>
                <a:gd name="connsiteX317" fmla="*/ 1076826 w 1197894"/>
                <a:gd name="connsiteY317" fmla="*/ 227096 h 1172326"/>
                <a:gd name="connsiteX318" fmla="*/ 1079083 w 1197894"/>
                <a:gd name="connsiteY318" fmla="*/ 227096 h 1172326"/>
                <a:gd name="connsiteX319" fmla="*/ 1080586 w 1197894"/>
                <a:gd name="connsiteY319" fmla="*/ 227848 h 1172326"/>
                <a:gd name="connsiteX320" fmla="*/ 1083594 w 1197894"/>
                <a:gd name="connsiteY320" fmla="*/ 230104 h 1172326"/>
                <a:gd name="connsiteX321" fmla="*/ 1085098 w 1197894"/>
                <a:gd name="connsiteY321" fmla="*/ 230856 h 1172326"/>
                <a:gd name="connsiteX322" fmla="*/ 1094122 w 1197894"/>
                <a:gd name="connsiteY322" fmla="*/ 230856 h 1172326"/>
                <a:gd name="connsiteX323" fmla="*/ 1097882 w 1197894"/>
                <a:gd name="connsiteY323" fmla="*/ 232360 h 1172326"/>
                <a:gd name="connsiteX324" fmla="*/ 1100138 w 1197894"/>
                <a:gd name="connsiteY324" fmla="*/ 235368 h 1172326"/>
                <a:gd name="connsiteX325" fmla="*/ 1102394 w 1197894"/>
                <a:gd name="connsiteY325" fmla="*/ 233864 h 1172326"/>
                <a:gd name="connsiteX326" fmla="*/ 1104649 w 1197894"/>
                <a:gd name="connsiteY326" fmla="*/ 233864 h 1172326"/>
                <a:gd name="connsiteX327" fmla="*/ 1119689 w 1197894"/>
                <a:gd name="connsiteY327" fmla="*/ 235368 h 1172326"/>
                <a:gd name="connsiteX328" fmla="*/ 1122697 w 1197894"/>
                <a:gd name="connsiteY328" fmla="*/ 236872 h 1172326"/>
                <a:gd name="connsiteX329" fmla="*/ 1125705 w 1197894"/>
                <a:gd name="connsiteY329" fmla="*/ 239879 h 1172326"/>
                <a:gd name="connsiteX330" fmla="*/ 1127961 w 1197894"/>
                <a:gd name="connsiteY330" fmla="*/ 241383 h 1172326"/>
                <a:gd name="connsiteX331" fmla="*/ 1130217 w 1197894"/>
                <a:gd name="connsiteY331" fmla="*/ 241383 h 1172326"/>
                <a:gd name="connsiteX332" fmla="*/ 1130968 w 1197894"/>
                <a:gd name="connsiteY332" fmla="*/ 239128 h 1172326"/>
                <a:gd name="connsiteX333" fmla="*/ 1130968 w 1197894"/>
                <a:gd name="connsiteY333" fmla="*/ 236119 h 1172326"/>
                <a:gd name="connsiteX334" fmla="*/ 1132473 w 1197894"/>
                <a:gd name="connsiteY334" fmla="*/ 233864 h 1172326"/>
                <a:gd name="connsiteX335" fmla="*/ 1133977 w 1197894"/>
                <a:gd name="connsiteY335" fmla="*/ 234615 h 1172326"/>
                <a:gd name="connsiteX336" fmla="*/ 1134728 w 1197894"/>
                <a:gd name="connsiteY336" fmla="*/ 236119 h 1172326"/>
                <a:gd name="connsiteX337" fmla="*/ 1134728 w 1197894"/>
                <a:gd name="connsiteY337" fmla="*/ 238375 h 1172326"/>
                <a:gd name="connsiteX338" fmla="*/ 1135481 w 1197894"/>
                <a:gd name="connsiteY338" fmla="*/ 239128 h 1172326"/>
                <a:gd name="connsiteX339" fmla="*/ 1136984 w 1197894"/>
                <a:gd name="connsiteY339" fmla="*/ 239128 h 1172326"/>
                <a:gd name="connsiteX340" fmla="*/ 1139992 w 1197894"/>
                <a:gd name="connsiteY340" fmla="*/ 239879 h 1172326"/>
                <a:gd name="connsiteX341" fmla="*/ 1143752 w 1197894"/>
                <a:gd name="connsiteY341" fmla="*/ 240632 h 1172326"/>
                <a:gd name="connsiteX342" fmla="*/ 1145256 w 1197894"/>
                <a:gd name="connsiteY342" fmla="*/ 240632 h 1172326"/>
                <a:gd name="connsiteX343" fmla="*/ 1146760 w 1197894"/>
                <a:gd name="connsiteY343" fmla="*/ 240632 h 1172326"/>
                <a:gd name="connsiteX344" fmla="*/ 1149016 w 1197894"/>
                <a:gd name="connsiteY344" fmla="*/ 239879 h 1172326"/>
                <a:gd name="connsiteX345" fmla="*/ 1152024 w 1197894"/>
                <a:gd name="connsiteY345" fmla="*/ 237624 h 1172326"/>
                <a:gd name="connsiteX346" fmla="*/ 1156536 w 1197894"/>
                <a:gd name="connsiteY346" fmla="*/ 235368 h 1172326"/>
                <a:gd name="connsiteX347" fmla="*/ 1158040 w 1197894"/>
                <a:gd name="connsiteY347" fmla="*/ 236119 h 1172326"/>
                <a:gd name="connsiteX348" fmla="*/ 1159543 w 1197894"/>
                <a:gd name="connsiteY348" fmla="*/ 236872 h 1172326"/>
                <a:gd name="connsiteX349" fmla="*/ 1161047 w 1197894"/>
                <a:gd name="connsiteY349" fmla="*/ 239128 h 1172326"/>
                <a:gd name="connsiteX350" fmla="*/ 1161800 w 1197894"/>
                <a:gd name="connsiteY350" fmla="*/ 239128 h 1172326"/>
                <a:gd name="connsiteX351" fmla="*/ 1162551 w 1197894"/>
                <a:gd name="connsiteY351" fmla="*/ 238375 h 1172326"/>
                <a:gd name="connsiteX352" fmla="*/ 1164807 w 1197894"/>
                <a:gd name="connsiteY352" fmla="*/ 237624 h 1172326"/>
                <a:gd name="connsiteX353" fmla="*/ 1170071 w 1197894"/>
                <a:gd name="connsiteY353" fmla="*/ 235368 h 1172326"/>
                <a:gd name="connsiteX354" fmla="*/ 1171575 w 1197894"/>
                <a:gd name="connsiteY354" fmla="*/ 235368 h 1172326"/>
                <a:gd name="connsiteX355" fmla="*/ 1173079 w 1197894"/>
                <a:gd name="connsiteY355" fmla="*/ 236872 h 1172326"/>
                <a:gd name="connsiteX356" fmla="*/ 1173831 w 1197894"/>
                <a:gd name="connsiteY356" fmla="*/ 237624 h 1172326"/>
                <a:gd name="connsiteX357" fmla="*/ 1174583 w 1197894"/>
                <a:gd name="connsiteY357" fmla="*/ 239879 h 1172326"/>
                <a:gd name="connsiteX358" fmla="*/ 1175335 w 1197894"/>
                <a:gd name="connsiteY358" fmla="*/ 241383 h 1172326"/>
                <a:gd name="connsiteX359" fmla="*/ 1177591 w 1197894"/>
                <a:gd name="connsiteY359" fmla="*/ 242887 h 1172326"/>
                <a:gd name="connsiteX360" fmla="*/ 1179847 w 1197894"/>
                <a:gd name="connsiteY360" fmla="*/ 243639 h 1172326"/>
                <a:gd name="connsiteX361" fmla="*/ 1185862 w 1197894"/>
                <a:gd name="connsiteY361" fmla="*/ 243639 h 1172326"/>
                <a:gd name="connsiteX362" fmla="*/ 1186615 w 1197894"/>
                <a:gd name="connsiteY362" fmla="*/ 242887 h 1172326"/>
                <a:gd name="connsiteX363" fmla="*/ 1187366 w 1197894"/>
                <a:gd name="connsiteY363" fmla="*/ 241383 h 1172326"/>
                <a:gd name="connsiteX364" fmla="*/ 1188119 w 1197894"/>
                <a:gd name="connsiteY364" fmla="*/ 239128 h 1172326"/>
                <a:gd name="connsiteX365" fmla="*/ 1188871 w 1197894"/>
                <a:gd name="connsiteY365" fmla="*/ 239128 h 1172326"/>
                <a:gd name="connsiteX366" fmla="*/ 1189622 w 1197894"/>
                <a:gd name="connsiteY366" fmla="*/ 239879 h 1172326"/>
                <a:gd name="connsiteX367" fmla="*/ 1191879 w 1197894"/>
                <a:gd name="connsiteY367" fmla="*/ 244391 h 1172326"/>
                <a:gd name="connsiteX368" fmla="*/ 1192630 w 1197894"/>
                <a:gd name="connsiteY368" fmla="*/ 245895 h 1172326"/>
                <a:gd name="connsiteX369" fmla="*/ 1196390 w 1197894"/>
                <a:gd name="connsiteY369" fmla="*/ 248903 h 1172326"/>
                <a:gd name="connsiteX370" fmla="*/ 1197142 w 1197894"/>
                <a:gd name="connsiteY370" fmla="*/ 249655 h 1172326"/>
                <a:gd name="connsiteX371" fmla="*/ 1196390 w 1197894"/>
                <a:gd name="connsiteY371" fmla="*/ 250407 h 1172326"/>
                <a:gd name="connsiteX372" fmla="*/ 1194886 w 1197894"/>
                <a:gd name="connsiteY372" fmla="*/ 251159 h 1172326"/>
                <a:gd name="connsiteX373" fmla="*/ 1194886 w 1197894"/>
                <a:gd name="connsiteY373" fmla="*/ 251911 h 1172326"/>
                <a:gd name="connsiteX374" fmla="*/ 1194886 w 1197894"/>
                <a:gd name="connsiteY374" fmla="*/ 253415 h 1172326"/>
                <a:gd name="connsiteX375" fmla="*/ 1194886 w 1197894"/>
                <a:gd name="connsiteY375" fmla="*/ 254919 h 1172326"/>
                <a:gd name="connsiteX376" fmla="*/ 1197894 w 1197894"/>
                <a:gd name="connsiteY376" fmla="*/ 260935 h 1172326"/>
                <a:gd name="connsiteX377" fmla="*/ 1197142 w 1197894"/>
                <a:gd name="connsiteY377" fmla="*/ 263191 h 1172326"/>
                <a:gd name="connsiteX378" fmla="*/ 1195638 w 1197894"/>
                <a:gd name="connsiteY378" fmla="*/ 263943 h 1172326"/>
                <a:gd name="connsiteX379" fmla="*/ 1194134 w 1197894"/>
                <a:gd name="connsiteY379" fmla="*/ 264694 h 1172326"/>
                <a:gd name="connsiteX380" fmla="*/ 1193382 w 1197894"/>
                <a:gd name="connsiteY380" fmla="*/ 264694 h 1172326"/>
                <a:gd name="connsiteX381" fmla="*/ 1192630 w 1197894"/>
                <a:gd name="connsiteY381" fmla="*/ 263943 h 1172326"/>
                <a:gd name="connsiteX382" fmla="*/ 1191879 w 1197894"/>
                <a:gd name="connsiteY382" fmla="*/ 263943 h 1172326"/>
                <a:gd name="connsiteX383" fmla="*/ 1190375 w 1197894"/>
                <a:gd name="connsiteY383" fmla="*/ 263191 h 1172326"/>
                <a:gd name="connsiteX384" fmla="*/ 1188871 w 1197894"/>
                <a:gd name="connsiteY384" fmla="*/ 262439 h 1172326"/>
                <a:gd name="connsiteX385" fmla="*/ 1188119 w 1197894"/>
                <a:gd name="connsiteY385" fmla="*/ 262439 h 1172326"/>
                <a:gd name="connsiteX386" fmla="*/ 1187366 w 1197894"/>
                <a:gd name="connsiteY386" fmla="*/ 262439 h 1172326"/>
                <a:gd name="connsiteX387" fmla="*/ 1186615 w 1197894"/>
                <a:gd name="connsiteY387" fmla="*/ 262439 h 1172326"/>
                <a:gd name="connsiteX388" fmla="*/ 1185862 w 1197894"/>
                <a:gd name="connsiteY388" fmla="*/ 263191 h 1172326"/>
                <a:gd name="connsiteX389" fmla="*/ 1185111 w 1197894"/>
                <a:gd name="connsiteY389" fmla="*/ 263943 h 1172326"/>
                <a:gd name="connsiteX390" fmla="*/ 1183607 w 1197894"/>
                <a:gd name="connsiteY390" fmla="*/ 264694 h 1172326"/>
                <a:gd name="connsiteX391" fmla="*/ 1183607 w 1197894"/>
                <a:gd name="connsiteY391" fmla="*/ 265447 h 1172326"/>
                <a:gd name="connsiteX392" fmla="*/ 1178343 w 1197894"/>
                <a:gd name="connsiteY392" fmla="*/ 274470 h 1172326"/>
                <a:gd name="connsiteX393" fmla="*/ 1176839 w 1197894"/>
                <a:gd name="connsiteY393" fmla="*/ 276726 h 1172326"/>
                <a:gd name="connsiteX394" fmla="*/ 1176087 w 1197894"/>
                <a:gd name="connsiteY394" fmla="*/ 278230 h 1172326"/>
                <a:gd name="connsiteX395" fmla="*/ 1173831 w 1197894"/>
                <a:gd name="connsiteY395" fmla="*/ 278230 h 1172326"/>
                <a:gd name="connsiteX396" fmla="*/ 1173079 w 1197894"/>
                <a:gd name="connsiteY396" fmla="*/ 278982 h 1172326"/>
                <a:gd name="connsiteX397" fmla="*/ 1171575 w 1197894"/>
                <a:gd name="connsiteY397" fmla="*/ 279734 h 1172326"/>
                <a:gd name="connsiteX398" fmla="*/ 1170823 w 1197894"/>
                <a:gd name="connsiteY398" fmla="*/ 280486 h 1172326"/>
                <a:gd name="connsiteX399" fmla="*/ 1168567 w 1197894"/>
                <a:gd name="connsiteY399" fmla="*/ 283494 h 1172326"/>
                <a:gd name="connsiteX400" fmla="*/ 1167815 w 1197894"/>
                <a:gd name="connsiteY400" fmla="*/ 284246 h 1172326"/>
                <a:gd name="connsiteX401" fmla="*/ 1167063 w 1197894"/>
                <a:gd name="connsiteY401" fmla="*/ 284246 h 1172326"/>
                <a:gd name="connsiteX402" fmla="*/ 1166311 w 1197894"/>
                <a:gd name="connsiteY402" fmla="*/ 283494 h 1172326"/>
                <a:gd name="connsiteX403" fmla="*/ 1166311 w 1197894"/>
                <a:gd name="connsiteY403" fmla="*/ 282742 h 1172326"/>
                <a:gd name="connsiteX404" fmla="*/ 1166311 w 1197894"/>
                <a:gd name="connsiteY404" fmla="*/ 281990 h 1172326"/>
                <a:gd name="connsiteX405" fmla="*/ 1166311 w 1197894"/>
                <a:gd name="connsiteY405" fmla="*/ 281238 h 1172326"/>
                <a:gd name="connsiteX406" fmla="*/ 1165560 w 1197894"/>
                <a:gd name="connsiteY406" fmla="*/ 280486 h 1172326"/>
                <a:gd name="connsiteX407" fmla="*/ 1164807 w 1197894"/>
                <a:gd name="connsiteY407" fmla="*/ 281238 h 1172326"/>
                <a:gd name="connsiteX408" fmla="*/ 1164807 w 1197894"/>
                <a:gd name="connsiteY408" fmla="*/ 281990 h 1172326"/>
                <a:gd name="connsiteX409" fmla="*/ 1164055 w 1197894"/>
                <a:gd name="connsiteY409" fmla="*/ 282742 h 1172326"/>
                <a:gd name="connsiteX410" fmla="*/ 1164055 w 1197894"/>
                <a:gd name="connsiteY410" fmla="*/ 283494 h 1172326"/>
                <a:gd name="connsiteX411" fmla="*/ 1164055 w 1197894"/>
                <a:gd name="connsiteY411" fmla="*/ 285750 h 1172326"/>
                <a:gd name="connsiteX412" fmla="*/ 1164055 w 1197894"/>
                <a:gd name="connsiteY412" fmla="*/ 286502 h 1172326"/>
                <a:gd name="connsiteX413" fmla="*/ 1164807 w 1197894"/>
                <a:gd name="connsiteY413" fmla="*/ 288006 h 1172326"/>
                <a:gd name="connsiteX414" fmla="*/ 1164055 w 1197894"/>
                <a:gd name="connsiteY414" fmla="*/ 288758 h 1172326"/>
                <a:gd name="connsiteX415" fmla="*/ 1163303 w 1197894"/>
                <a:gd name="connsiteY415" fmla="*/ 290262 h 1172326"/>
                <a:gd name="connsiteX416" fmla="*/ 1162551 w 1197894"/>
                <a:gd name="connsiteY416" fmla="*/ 291013 h 1172326"/>
                <a:gd name="connsiteX417" fmla="*/ 1161047 w 1197894"/>
                <a:gd name="connsiteY417" fmla="*/ 291766 h 1172326"/>
                <a:gd name="connsiteX418" fmla="*/ 1160296 w 1197894"/>
                <a:gd name="connsiteY418" fmla="*/ 292518 h 1172326"/>
                <a:gd name="connsiteX419" fmla="*/ 1160296 w 1197894"/>
                <a:gd name="connsiteY419" fmla="*/ 293270 h 1172326"/>
                <a:gd name="connsiteX420" fmla="*/ 1159543 w 1197894"/>
                <a:gd name="connsiteY420" fmla="*/ 294022 h 1172326"/>
                <a:gd name="connsiteX421" fmla="*/ 1159543 w 1197894"/>
                <a:gd name="connsiteY421" fmla="*/ 294773 h 1172326"/>
                <a:gd name="connsiteX422" fmla="*/ 1158040 w 1197894"/>
                <a:gd name="connsiteY422" fmla="*/ 301541 h 1172326"/>
                <a:gd name="connsiteX423" fmla="*/ 1158040 w 1197894"/>
                <a:gd name="connsiteY423" fmla="*/ 306053 h 1172326"/>
                <a:gd name="connsiteX424" fmla="*/ 1160296 w 1197894"/>
                <a:gd name="connsiteY424" fmla="*/ 321845 h 1172326"/>
                <a:gd name="connsiteX425" fmla="*/ 1160296 w 1197894"/>
                <a:gd name="connsiteY425" fmla="*/ 324100 h 1172326"/>
                <a:gd name="connsiteX426" fmla="*/ 1159543 w 1197894"/>
                <a:gd name="connsiteY426" fmla="*/ 325605 h 1172326"/>
                <a:gd name="connsiteX427" fmla="*/ 1157288 w 1197894"/>
                <a:gd name="connsiteY427" fmla="*/ 331620 h 1172326"/>
                <a:gd name="connsiteX428" fmla="*/ 1156536 w 1197894"/>
                <a:gd name="connsiteY428" fmla="*/ 336132 h 1172326"/>
                <a:gd name="connsiteX429" fmla="*/ 1155784 w 1197894"/>
                <a:gd name="connsiteY429" fmla="*/ 337636 h 1172326"/>
                <a:gd name="connsiteX430" fmla="*/ 1152024 w 1197894"/>
                <a:gd name="connsiteY430" fmla="*/ 340644 h 1172326"/>
                <a:gd name="connsiteX431" fmla="*/ 1152024 w 1197894"/>
                <a:gd name="connsiteY431" fmla="*/ 341396 h 1172326"/>
                <a:gd name="connsiteX432" fmla="*/ 1152024 w 1197894"/>
                <a:gd name="connsiteY432" fmla="*/ 342148 h 1172326"/>
                <a:gd name="connsiteX433" fmla="*/ 1152024 w 1197894"/>
                <a:gd name="connsiteY433" fmla="*/ 344404 h 1172326"/>
                <a:gd name="connsiteX434" fmla="*/ 1152024 w 1197894"/>
                <a:gd name="connsiteY434" fmla="*/ 346660 h 1172326"/>
                <a:gd name="connsiteX435" fmla="*/ 1152024 w 1197894"/>
                <a:gd name="connsiteY435" fmla="*/ 347411 h 1172326"/>
                <a:gd name="connsiteX436" fmla="*/ 1151272 w 1197894"/>
                <a:gd name="connsiteY436" fmla="*/ 348164 h 1172326"/>
                <a:gd name="connsiteX437" fmla="*/ 1150520 w 1197894"/>
                <a:gd name="connsiteY437" fmla="*/ 348916 h 1172326"/>
                <a:gd name="connsiteX438" fmla="*/ 1149768 w 1197894"/>
                <a:gd name="connsiteY438" fmla="*/ 348916 h 1172326"/>
                <a:gd name="connsiteX439" fmla="*/ 1149016 w 1197894"/>
                <a:gd name="connsiteY439" fmla="*/ 348164 h 1172326"/>
                <a:gd name="connsiteX440" fmla="*/ 1148264 w 1197894"/>
                <a:gd name="connsiteY440" fmla="*/ 348164 h 1172326"/>
                <a:gd name="connsiteX441" fmla="*/ 1147512 w 1197894"/>
                <a:gd name="connsiteY441" fmla="*/ 348916 h 1172326"/>
                <a:gd name="connsiteX442" fmla="*/ 1146760 w 1197894"/>
                <a:gd name="connsiteY442" fmla="*/ 349668 h 1172326"/>
                <a:gd name="connsiteX443" fmla="*/ 1146008 w 1197894"/>
                <a:gd name="connsiteY443" fmla="*/ 350420 h 1172326"/>
                <a:gd name="connsiteX444" fmla="*/ 1145256 w 1197894"/>
                <a:gd name="connsiteY444" fmla="*/ 350420 h 1172326"/>
                <a:gd name="connsiteX445" fmla="*/ 1144504 w 1197894"/>
                <a:gd name="connsiteY445" fmla="*/ 349668 h 1172326"/>
                <a:gd name="connsiteX446" fmla="*/ 1143752 w 1197894"/>
                <a:gd name="connsiteY446" fmla="*/ 347411 h 1172326"/>
                <a:gd name="connsiteX447" fmla="*/ 1143000 w 1197894"/>
                <a:gd name="connsiteY447" fmla="*/ 346660 h 1172326"/>
                <a:gd name="connsiteX448" fmla="*/ 1142248 w 1197894"/>
                <a:gd name="connsiteY448" fmla="*/ 346660 h 1172326"/>
                <a:gd name="connsiteX449" fmla="*/ 1141496 w 1197894"/>
                <a:gd name="connsiteY449" fmla="*/ 347411 h 1172326"/>
                <a:gd name="connsiteX450" fmla="*/ 1140744 w 1197894"/>
                <a:gd name="connsiteY450" fmla="*/ 348916 h 1172326"/>
                <a:gd name="connsiteX451" fmla="*/ 1139992 w 1197894"/>
                <a:gd name="connsiteY451" fmla="*/ 351171 h 1172326"/>
                <a:gd name="connsiteX452" fmla="*/ 1138488 w 1197894"/>
                <a:gd name="connsiteY452" fmla="*/ 353428 h 1172326"/>
                <a:gd name="connsiteX453" fmla="*/ 1136232 w 1197894"/>
                <a:gd name="connsiteY453" fmla="*/ 356435 h 1172326"/>
                <a:gd name="connsiteX454" fmla="*/ 1131721 w 1197894"/>
                <a:gd name="connsiteY454" fmla="*/ 360947 h 1172326"/>
                <a:gd name="connsiteX455" fmla="*/ 1128713 w 1197894"/>
                <a:gd name="connsiteY455" fmla="*/ 363203 h 1172326"/>
                <a:gd name="connsiteX456" fmla="*/ 1127961 w 1197894"/>
                <a:gd name="connsiteY456" fmla="*/ 363203 h 1172326"/>
                <a:gd name="connsiteX457" fmla="*/ 1127209 w 1197894"/>
                <a:gd name="connsiteY457" fmla="*/ 364707 h 1172326"/>
                <a:gd name="connsiteX458" fmla="*/ 1127209 w 1197894"/>
                <a:gd name="connsiteY458" fmla="*/ 366211 h 1172326"/>
                <a:gd name="connsiteX459" fmla="*/ 1127961 w 1197894"/>
                <a:gd name="connsiteY459" fmla="*/ 369219 h 1172326"/>
                <a:gd name="connsiteX460" fmla="*/ 1127961 w 1197894"/>
                <a:gd name="connsiteY460" fmla="*/ 372227 h 1172326"/>
                <a:gd name="connsiteX461" fmla="*/ 1127209 w 1197894"/>
                <a:gd name="connsiteY461" fmla="*/ 377490 h 1172326"/>
                <a:gd name="connsiteX462" fmla="*/ 1127209 w 1197894"/>
                <a:gd name="connsiteY462" fmla="*/ 378243 h 1172326"/>
                <a:gd name="connsiteX463" fmla="*/ 1127209 w 1197894"/>
                <a:gd name="connsiteY463" fmla="*/ 379747 h 1172326"/>
                <a:gd name="connsiteX464" fmla="*/ 1127209 w 1197894"/>
                <a:gd name="connsiteY464" fmla="*/ 380499 h 1172326"/>
                <a:gd name="connsiteX465" fmla="*/ 1127961 w 1197894"/>
                <a:gd name="connsiteY465" fmla="*/ 382003 h 1172326"/>
                <a:gd name="connsiteX466" fmla="*/ 1129464 w 1197894"/>
                <a:gd name="connsiteY466" fmla="*/ 383507 h 1172326"/>
                <a:gd name="connsiteX467" fmla="*/ 1130968 w 1197894"/>
                <a:gd name="connsiteY467" fmla="*/ 384258 h 1172326"/>
                <a:gd name="connsiteX468" fmla="*/ 1139240 w 1197894"/>
                <a:gd name="connsiteY468" fmla="*/ 386514 h 1172326"/>
                <a:gd name="connsiteX469" fmla="*/ 1139992 w 1197894"/>
                <a:gd name="connsiteY469" fmla="*/ 387266 h 1172326"/>
                <a:gd name="connsiteX470" fmla="*/ 1141496 w 1197894"/>
                <a:gd name="connsiteY470" fmla="*/ 388018 h 1172326"/>
                <a:gd name="connsiteX471" fmla="*/ 1143000 w 1197894"/>
                <a:gd name="connsiteY471" fmla="*/ 391026 h 1172326"/>
                <a:gd name="connsiteX472" fmla="*/ 1143752 w 1197894"/>
                <a:gd name="connsiteY472" fmla="*/ 391778 h 1172326"/>
                <a:gd name="connsiteX473" fmla="*/ 1144504 w 1197894"/>
                <a:gd name="connsiteY473" fmla="*/ 391778 h 1172326"/>
                <a:gd name="connsiteX474" fmla="*/ 1145256 w 1197894"/>
                <a:gd name="connsiteY474" fmla="*/ 391778 h 1172326"/>
                <a:gd name="connsiteX475" fmla="*/ 1146760 w 1197894"/>
                <a:gd name="connsiteY475" fmla="*/ 391026 h 1172326"/>
                <a:gd name="connsiteX476" fmla="*/ 1147512 w 1197894"/>
                <a:gd name="connsiteY476" fmla="*/ 388770 h 1172326"/>
                <a:gd name="connsiteX477" fmla="*/ 1147512 w 1197894"/>
                <a:gd name="connsiteY477" fmla="*/ 387266 h 1172326"/>
                <a:gd name="connsiteX478" fmla="*/ 1147512 w 1197894"/>
                <a:gd name="connsiteY478" fmla="*/ 385762 h 1172326"/>
                <a:gd name="connsiteX479" fmla="*/ 1147512 w 1197894"/>
                <a:gd name="connsiteY479" fmla="*/ 385010 h 1172326"/>
                <a:gd name="connsiteX480" fmla="*/ 1146760 w 1197894"/>
                <a:gd name="connsiteY480" fmla="*/ 383507 h 1172326"/>
                <a:gd name="connsiteX481" fmla="*/ 1146008 w 1197894"/>
                <a:gd name="connsiteY481" fmla="*/ 382754 h 1172326"/>
                <a:gd name="connsiteX482" fmla="*/ 1146008 w 1197894"/>
                <a:gd name="connsiteY482" fmla="*/ 382003 h 1172326"/>
                <a:gd name="connsiteX483" fmla="*/ 1144504 w 1197894"/>
                <a:gd name="connsiteY483" fmla="*/ 380499 h 1172326"/>
                <a:gd name="connsiteX484" fmla="*/ 1139240 w 1197894"/>
                <a:gd name="connsiteY484" fmla="*/ 376739 h 1172326"/>
                <a:gd name="connsiteX485" fmla="*/ 1138488 w 1197894"/>
                <a:gd name="connsiteY485" fmla="*/ 375987 h 1172326"/>
                <a:gd name="connsiteX486" fmla="*/ 1138488 w 1197894"/>
                <a:gd name="connsiteY486" fmla="*/ 375235 h 1172326"/>
                <a:gd name="connsiteX487" fmla="*/ 1138488 w 1197894"/>
                <a:gd name="connsiteY487" fmla="*/ 374483 h 1172326"/>
                <a:gd name="connsiteX488" fmla="*/ 1139240 w 1197894"/>
                <a:gd name="connsiteY488" fmla="*/ 373731 h 1172326"/>
                <a:gd name="connsiteX489" fmla="*/ 1140744 w 1197894"/>
                <a:gd name="connsiteY489" fmla="*/ 372979 h 1172326"/>
                <a:gd name="connsiteX490" fmla="*/ 1147512 w 1197894"/>
                <a:gd name="connsiteY490" fmla="*/ 371475 h 1172326"/>
                <a:gd name="connsiteX491" fmla="*/ 1149016 w 1197894"/>
                <a:gd name="connsiteY491" fmla="*/ 370723 h 1172326"/>
                <a:gd name="connsiteX492" fmla="*/ 1152024 w 1197894"/>
                <a:gd name="connsiteY492" fmla="*/ 368467 h 1172326"/>
                <a:gd name="connsiteX493" fmla="*/ 1152776 w 1197894"/>
                <a:gd name="connsiteY493" fmla="*/ 368467 h 1172326"/>
                <a:gd name="connsiteX494" fmla="*/ 1153528 w 1197894"/>
                <a:gd name="connsiteY494" fmla="*/ 368467 h 1172326"/>
                <a:gd name="connsiteX495" fmla="*/ 1156536 w 1197894"/>
                <a:gd name="connsiteY495" fmla="*/ 368467 h 1172326"/>
                <a:gd name="connsiteX496" fmla="*/ 1157288 w 1197894"/>
                <a:gd name="connsiteY496" fmla="*/ 367715 h 1172326"/>
                <a:gd name="connsiteX497" fmla="*/ 1158040 w 1197894"/>
                <a:gd name="connsiteY497" fmla="*/ 365459 h 1172326"/>
                <a:gd name="connsiteX498" fmla="*/ 1158792 w 1197894"/>
                <a:gd name="connsiteY498" fmla="*/ 364707 h 1172326"/>
                <a:gd name="connsiteX499" fmla="*/ 1159543 w 1197894"/>
                <a:gd name="connsiteY499" fmla="*/ 363955 h 1172326"/>
                <a:gd name="connsiteX500" fmla="*/ 1163303 w 1197894"/>
                <a:gd name="connsiteY500" fmla="*/ 364707 h 1172326"/>
                <a:gd name="connsiteX501" fmla="*/ 1172327 w 1197894"/>
                <a:gd name="connsiteY501" fmla="*/ 368467 h 1172326"/>
                <a:gd name="connsiteX502" fmla="*/ 1173079 w 1197894"/>
                <a:gd name="connsiteY502" fmla="*/ 369219 h 1172326"/>
                <a:gd name="connsiteX503" fmla="*/ 1174583 w 1197894"/>
                <a:gd name="connsiteY503" fmla="*/ 369971 h 1172326"/>
                <a:gd name="connsiteX504" fmla="*/ 1180599 w 1197894"/>
                <a:gd name="connsiteY504" fmla="*/ 377490 h 1172326"/>
                <a:gd name="connsiteX505" fmla="*/ 1183607 w 1197894"/>
                <a:gd name="connsiteY505" fmla="*/ 378994 h 1172326"/>
                <a:gd name="connsiteX506" fmla="*/ 1188119 w 1197894"/>
                <a:gd name="connsiteY506" fmla="*/ 380499 h 1172326"/>
                <a:gd name="connsiteX507" fmla="*/ 1189622 w 1197894"/>
                <a:gd name="connsiteY507" fmla="*/ 380499 h 1172326"/>
                <a:gd name="connsiteX508" fmla="*/ 1190375 w 1197894"/>
                <a:gd name="connsiteY508" fmla="*/ 381250 h 1172326"/>
                <a:gd name="connsiteX509" fmla="*/ 1191126 w 1197894"/>
                <a:gd name="connsiteY509" fmla="*/ 382003 h 1172326"/>
                <a:gd name="connsiteX510" fmla="*/ 1191879 w 1197894"/>
                <a:gd name="connsiteY510" fmla="*/ 383507 h 1172326"/>
                <a:gd name="connsiteX511" fmla="*/ 1192630 w 1197894"/>
                <a:gd name="connsiteY511" fmla="*/ 385762 h 1172326"/>
                <a:gd name="connsiteX512" fmla="*/ 1193382 w 1197894"/>
                <a:gd name="connsiteY512" fmla="*/ 386514 h 1172326"/>
                <a:gd name="connsiteX513" fmla="*/ 1195638 w 1197894"/>
                <a:gd name="connsiteY513" fmla="*/ 386514 h 1172326"/>
                <a:gd name="connsiteX514" fmla="*/ 1181351 w 1197894"/>
                <a:gd name="connsiteY514" fmla="*/ 407569 h 1172326"/>
                <a:gd name="connsiteX515" fmla="*/ 1173831 w 1197894"/>
                <a:gd name="connsiteY515" fmla="*/ 422609 h 1172326"/>
                <a:gd name="connsiteX516" fmla="*/ 1162551 w 1197894"/>
                <a:gd name="connsiteY516" fmla="*/ 440656 h 1172326"/>
                <a:gd name="connsiteX517" fmla="*/ 1152776 w 1197894"/>
                <a:gd name="connsiteY517" fmla="*/ 463216 h 1172326"/>
                <a:gd name="connsiteX518" fmla="*/ 1145256 w 1197894"/>
                <a:gd name="connsiteY518" fmla="*/ 472239 h 1172326"/>
                <a:gd name="connsiteX519" fmla="*/ 1121193 w 1197894"/>
                <a:gd name="connsiteY519" fmla="*/ 539917 h 1172326"/>
                <a:gd name="connsiteX520" fmla="*/ 1114425 w 1197894"/>
                <a:gd name="connsiteY520" fmla="*/ 560972 h 1172326"/>
                <a:gd name="connsiteX521" fmla="*/ 1104649 w 1197894"/>
                <a:gd name="connsiteY521" fmla="*/ 585035 h 1172326"/>
                <a:gd name="connsiteX522" fmla="*/ 1063291 w 1197894"/>
                <a:gd name="connsiteY522" fmla="*/ 654217 h 1172326"/>
                <a:gd name="connsiteX523" fmla="*/ 1062539 w 1197894"/>
                <a:gd name="connsiteY523" fmla="*/ 657225 h 1172326"/>
                <a:gd name="connsiteX524" fmla="*/ 1061787 w 1197894"/>
                <a:gd name="connsiteY524" fmla="*/ 659481 h 1172326"/>
                <a:gd name="connsiteX525" fmla="*/ 1042987 w 1197894"/>
                <a:gd name="connsiteY525" fmla="*/ 688056 h 1172326"/>
                <a:gd name="connsiteX526" fmla="*/ 1027196 w 1197894"/>
                <a:gd name="connsiteY526" fmla="*/ 705351 h 1172326"/>
                <a:gd name="connsiteX527" fmla="*/ 1018924 w 1197894"/>
                <a:gd name="connsiteY527" fmla="*/ 718887 h 1172326"/>
                <a:gd name="connsiteX528" fmla="*/ 995613 w 1197894"/>
                <a:gd name="connsiteY528" fmla="*/ 747462 h 1172326"/>
                <a:gd name="connsiteX529" fmla="*/ 978318 w 1197894"/>
                <a:gd name="connsiteY529" fmla="*/ 765509 h 1172326"/>
                <a:gd name="connsiteX530" fmla="*/ 951999 w 1197894"/>
                <a:gd name="connsiteY530" fmla="*/ 787316 h 1172326"/>
                <a:gd name="connsiteX531" fmla="*/ 915904 w 1197894"/>
                <a:gd name="connsiteY531" fmla="*/ 818147 h 1172326"/>
                <a:gd name="connsiteX532" fmla="*/ 870034 w 1197894"/>
                <a:gd name="connsiteY532" fmla="*/ 845970 h 1172326"/>
                <a:gd name="connsiteX533" fmla="*/ 866274 w 1197894"/>
                <a:gd name="connsiteY533" fmla="*/ 849730 h 1172326"/>
                <a:gd name="connsiteX534" fmla="*/ 844467 w 1197894"/>
                <a:gd name="connsiteY534" fmla="*/ 877553 h 1172326"/>
                <a:gd name="connsiteX535" fmla="*/ 839203 w 1197894"/>
                <a:gd name="connsiteY535" fmla="*/ 886577 h 1172326"/>
                <a:gd name="connsiteX536" fmla="*/ 837699 w 1197894"/>
                <a:gd name="connsiteY536" fmla="*/ 888081 h 1172326"/>
                <a:gd name="connsiteX537" fmla="*/ 836947 w 1197894"/>
                <a:gd name="connsiteY537" fmla="*/ 884321 h 1172326"/>
                <a:gd name="connsiteX538" fmla="*/ 837699 w 1197894"/>
                <a:gd name="connsiteY538" fmla="*/ 879809 h 1172326"/>
                <a:gd name="connsiteX539" fmla="*/ 841459 w 1197894"/>
                <a:gd name="connsiteY539" fmla="*/ 873793 h 1172326"/>
                <a:gd name="connsiteX540" fmla="*/ 842211 w 1197894"/>
                <a:gd name="connsiteY540" fmla="*/ 870785 h 1172326"/>
                <a:gd name="connsiteX541" fmla="*/ 843715 w 1197894"/>
                <a:gd name="connsiteY541" fmla="*/ 867026 h 1172326"/>
                <a:gd name="connsiteX542" fmla="*/ 844467 w 1197894"/>
                <a:gd name="connsiteY542" fmla="*/ 862513 h 1172326"/>
                <a:gd name="connsiteX543" fmla="*/ 842963 w 1197894"/>
                <a:gd name="connsiteY543" fmla="*/ 859506 h 1172326"/>
                <a:gd name="connsiteX544" fmla="*/ 840707 w 1197894"/>
                <a:gd name="connsiteY544" fmla="*/ 855746 h 1172326"/>
                <a:gd name="connsiteX545" fmla="*/ 842963 w 1197894"/>
                <a:gd name="connsiteY545" fmla="*/ 853490 h 1172326"/>
                <a:gd name="connsiteX546" fmla="*/ 845970 w 1197894"/>
                <a:gd name="connsiteY546" fmla="*/ 851986 h 1172326"/>
                <a:gd name="connsiteX547" fmla="*/ 847474 w 1197894"/>
                <a:gd name="connsiteY547" fmla="*/ 848978 h 1172326"/>
                <a:gd name="connsiteX548" fmla="*/ 845970 w 1197894"/>
                <a:gd name="connsiteY548" fmla="*/ 843714 h 1172326"/>
                <a:gd name="connsiteX549" fmla="*/ 836195 w 1197894"/>
                <a:gd name="connsiteY549" fmla="*/ 832435 h 1172326"/>
                <a:gd name="connsiteX550" fmla="*/ 836195 w 1197894"/>
                <a:gd name="connsiteY550" fmla="*/ 827171 h 1172326"/>
                <a:gd name="connsiteX551" fmla="*/ 842211 w 1197894"/>
                <a:gd name="connsiteY551" fmla="*/ 823411 h 1172326"/>
                <a:gd name="connsiteX552" fmla="*/ 848978 w 1197894"/>
                <a:gd name="connsiteY552" fmla="*/ 826419 h 1172326"/>
                <a:gd name="connsiteX553" fmla="*/ 861010 w 1197894"/>
                <a:gd name="connsiteY553" fmla="*/ 834691 h 1172326"/>
                <a:gd name="connsiteX554" fmla="*/ 867778 w 1197894"/>
                <a:gd name="connsiteY554" fmla="*/ 834691 h 1172326"/>
                <a:gd name="connsiteX555" fmla="*/ 874546 w 1197894"/>
                <a:gd name="connsiteY555" fmla="*/ 831683 h 1172326"/>
                <a:gd name="connsiteX556" fmla="*/ 877553 w 1197894"/>
                <a:gd name="connsiteY556" fmla="*/ 827171 h 1172326"/>
                <a:gd name="connsiteX557" fmla="*/ 874546 w 1197894"/>
                <a:gd name="connsiteY557" fmla="*/ 822659 h 1172326"/>
                <a:gd name="connsiteX558" fmla="*/ 882065 w 1197894"/>
                <a:gd name="connsiteY558" fmla="*/ 821155 h 1172326"/>
                <a:gd name="connsiteX559" fmla="*/ 888081 w 1197894"/>
                <a:gd name="connsiteY559" fmla="*/ 821155 h 1172326"/>
                <a:gd name="connsiteX560" fmla="*/ 894097 w 1197894"/>
                <a:gd name="connsiteY560" fmla="*/ 821155 h 1172326"/>
                <a:gd name="connsiteX561" fmla="*/ 900113 w 1197894"/>
                <a:gd name="connsiteY561" fmla="*/ 816643 h 1172326"/>
                <a:gd name="connsiteX562" fmla="*/ 915904 w 1197894"/>
                <a:gd name="connsiteY562" fmla="*/ 798596 h 1172326"/>
                <a:gd name="connsiteX563" fmla="*/ 918160 w 1197894"/>
                <a:gd name="connsiteY563" fmla="*/ 793332 h 1172326"/>
                <a:gd name="connsiteX564" fmla="*/ 923424 w 1197894"/>
                <a:gd name="connsiteY564" fmla="*/ 789572 h 1172326"/>
                <a:gd name="connsiteX565" fmla="*/ 924176 w 1197894"/>
                <a:gd name="connsiteY565" fmla="*/ 786564 h 1172326"/>
                <a:gd name="connsiteX566" fmla="*/ 925680 w 1197894"/>
                <a:gd name="connsiteY566" fmla="*/ 782053 h 1172326"/>
                <a:gd name="connsiteX567" fmla="*/ 927936 w 1197894"/>
                <a:gd name="connsiteY567" fmla="*/ 783556 h 1172326"/>
                <a:gd name="connsiteX568" fmla="*/ 931695 w 1197894"/>
                <a:gd name="connsiteY568" fmla="*/ 789572 h 1172326"/>
                <a:gd name="connsiteX569" fmla="*/ 933199 w 1197894"/>
                <a:gd name="connsiteY569" fmla="*/ 788820 h 1172326"/>
                <a:gd name="connsiteX570" fmla="*/ 932447 w 1197894"/>
                <a:gd name="connsiteY570" fmla="*/ 785813 h 1172326"/>
                <a:gd name="connsiteX571" fmla="*/ 930944 w 1197894"/>
                <a:gd name="connsiteY571" fmla="*/ 779045 h 1172326"/>
                <a:gd name="connsiteX572" fmla="*/ 931695 w 1197894"/>
                <a:gd name="connsiteY572" fmla="*/ 776037 h 1172326"/>
                <a:gd name="connsiteX573" fmla="*/ 933199 w 1197894"/>
                <a:gd name="connsiteY573" fmla="*/ 771525 h 1172326"/>
                <a:gd name="connsiteX574" fmla="*/ 935455 w 1197894"/>
                <a:gd name="connsiteY574" fmla="*/ 768517 h 1172326"/>
                <a:gd name="connsiteX575" fmla="*/ 936959 w 1197894"/>
                <a:gd name="connsiteY575" fmla="*/ 766261 h 1172326"/>
                <a:gd name="connsiteX576" fmla="*/ 938463 w 1197894"/>
                <a:gd name="connsiteY576" fmla="*/ 772277 h 1172326"/>
                <a:gd name="connsiteX577" fmla="*/ 943727 w 1197894"/>
                <a:gd name="connsiteY577" fmla="*/ 773781 h 1172326"/>
                <a:gd name="connsiteX578" fmla="*/ 950495 w 1197894"/>
                <a:gd name="connsiteY578" fmla="*/ 772277 h 1172326"/>
                <a:gd name="connsiteX579" fmla="*/ 955007 w 1197894"/>
                <a:gd name="connsiteY579" fmla="*/ 769269 h 1172326"/>
                <a:gd name="connsiteX580" fmla="*/ 957263 w 1197894"/>
                <a:gd name="connsiteY580" fmla="*/ 767013 h 1172326"/>
                <a:gd name="connsiteX581" fmla="*/ 961774 w 1197894"/>
                <a:gd name="connsiteY581" fmla="*/ 764005 h 1172326"/>
                <a:gd name="connsiteX582" fmla="*/ 964030 w 1197894"/>
                <a:gd name="connsiteY582" fmla="*/ 762501 h 1172326"/>
                <a:gd name="connsiteX583" fmla="*/ 969294 w 1197894"/>
                <a:gd name="connsiteY583" fmla="*/ 754230 h 1172326"/>
                <a:gd name="connsiteX584" fmla="*/ 973806 w 1197894"/>
                <a:gd name="connsiteY584" fmla="*/ 743702 h 1172326"/>
                <a:gd name="connsiteX585" fmla="*/ 976814 w 1197894"/>
                <a:gd name="connsiteY585" fmla="*/ 730918 h 1172326"/>
                <a:gd name="connsiteX586" fmla="*/ 977566 w 1197894"/>
                <a:gd name="connsiteY586" fmla="*/ 718135 h 1172326"/>
                <a:gd name="connsiteX587" fmla="*/ 974558 w 1197894"/>
                <a:gd name="connsiteY587" fmla="*/ 706855 h 1172326"/>
                <a:gd name="connsiteX588" fmla="*/ 975310 w 1197894"/>
                <a:gd name="connsiteY588" fmla="*/ 703847 h 1172326"/>
                <a:gd name="connsiteX589" fmla="*/ 976062 w 1197894"/>
                <a:gd name="connsiteY589" fmla="*/ 696327 h 1172326"/>
                <a:gd name="connsiteX590" fmla="*/ 976814 w 1197894"/>
                <a:gd name="connsiteY590" fmla="*/ 694072 h 1172326"/>
                <a:gd name="connsiteX591" fmla="*/ 977566 w 1197894"/>
                <a:gd name="connsiteY591" fmla="*/ 691816 h 1172326"/>
                <a:gd name="connsiteX592" fmla="*/ 980574 w 1197894"/>
                <a:gd name="connsiteY592" fmla="*/ 692568 h 1172326"/>
                <a:gd name="connsiteX593" fmla="*/ 986590 w 1197894"/>
                <a:gd name="connsiteY593" fmla="*/ 694823 h 1172326"/>
                <a:gd name="connsiteX594" fmla="*/ 988845 w 1197894"/>
                <a:gd name="connsiteY594" fmla="*/ 694072 h 1172326"/>
                <a:gd name="connsiteX595" fmla="*/ 994109 w 1197894"/>
                <a:gd name="connsiteY595" fmla="*/ 691816 h 1172326"/>
                <a:gd name="connsiteX596" fmla="*/ 996365 w 1197894"/>
                <a:gd name="connsiteY596" fmla="*/ 691064 h 1172326"/>
                <a:gd name="connsiteX597" fmla="*/ 998621 w 1197894"/>
                <a:gd name="connsiteY597" fmla="*/ 691064 h 1172326"/>
                <a:gd name="connsiteX598" fmla="*/ 1000125 w 1197894"/>
                <a:gd name="connsiteY598" fmla="*/ 692568 h 1172326"/>
                <a:gd name="connsiteX599" fmla="*/ 1000125 w 1197894"/>
                <a:gd name="connsiteY599" fmla="*/ 702343 h 1172326"/>
                <a:gd name="connsiteX600" fmla="*/ 1000877 w 1197894"/>
                <a:gd name="connsiteY600" fmla="*/ 703847 h 1172326"/>
                <a:gd name="connsiteX601" fmla="*/ 1001629 w 1197894"/>
                <a:gd name="connsiteY601" fmla="*/ 704599 h 1172326"/>
                <a:gd name="connsiteX602" fmla="*/ 1003133 w 1197894"/>
                <a:gd name="connsiteY602" fmla="*/ 703847 h 1172326"/>
                <a:gd name="connsiteX603" fmla="*/ 1004637 w 1197894"/>
                <a:gd name="connsiteY603" fmla="*/ 703095 h 1172326"/>
                <a:gd name="connsiteX604" fmla="*/ 1005389 w 1197894"/>
                <a:gd name="connsiteY604" fmla="*/ 702343 h 1172326"/>
                <a:gd name="connsiteX605" fmla="*/ 1005389 w 1197894"/>
                <a:gd name="connsiteY605" fmla="*/ 700087 h 1172326"/>
                <a:gd name="connsiteX606" fmla="*/ 1006141 w 1197894"/>
                <a:gd name="connsiteY606" fmla="*/ 697832 h 1172326"/>
                <a:gd name="connsiteX607" fmla="*/ 1008397 w 1197894"/>
                <a:gd name="connsiteY607" fmla="*/ 697079 h 1172326"/>
                <a:gd name="connsiteX608" fmla="*/ 1009901 w 1197894"/>
                <a:gd name="connsiteY608" fmla="*/ 696327 h 1172326"/>
                <a:gd name="connsiteX609" fmla="*/ 1010653 w 1197894"/>
                <a:gd name="connsiteY609" fmla="*/ 695576 h 1172326"/>
                <a:gd name="connsiteX610" fmla="*/ 1009901 w 1197894"/>
                <a:gd name="connsiteY610" fmla="*/ 694072 h 1172326"/>
                <a:gd name="connsiteX611" fmla="*/ 1009149 w 1197894"/>
                <a:gd name="connsiteY611" fmla="*/ 693319 h 1172326"/>
                <a:gd name="connsiteX612" fmla="*/ 1006893 w 1197894"/>
                <a:gd name="connsiteY612" fmla="*/ 694072 h 1172326"/>
                <a:gd name="connsiteX613" fmla="*/ 1005389 w 1197894"/>
                <a:gd name="connsiteY613" fmla="*/ 693319 h 1172326"/>
                <a:gd name="connsiteX614" fmla="*/ 1003133 w 1197894"/>
                <a:gd name="connsiteY614" fmla="*/ 688056 h 1172326"/>
                <a:gd name="connsiteX615" fmla="*/ 1004637 w 1197894"/>
                <a:gd name="connsiteY615" fmla="*/ 682040 h 1172326"/>
                <a:gd name="connsiteX616" fmla="*/ 1006893 w 1197894"/>
                <a:gd name="connsiteY616" fmla="*/ 674520 h 1172326"/>
                <a:gd name="connsiteX617" fmla="*/ 1007645 w 1197894"/>
                <a:gd name="connsiteY617" fmla="*/ 667000 h 1172326"/>
                <a:gd name="connsiteX618" fmla="*/ 1005389 w 1197894"/>
                <a:gd name="connsiteY618" fmla="*/ 663240 h 1172326"/>
                <a:gd name="connsiteX619" fmla="*/ 1004637 w 1197894"/>
                <a:gd name="connsiteY619" fmla="*/ 661737 h 1172326"/>
                <a:gd name="connsiteX620" fmla="*/ 1004637 w 1197894"/>
                <a:gd name="connsiteY620" fmla="*/ 660233 h 1172326"/>
                <a:gd name="connsiteX621" fmla="*/ 1006893 w 1197894"/>
                <a:gd name="connsiteY621" fmla="*/ 660985 h 1172326"/>
                <a:gd name="connsiteX622" fmla="*/ 1008397 w 1197894"/>
                <a:gd name="connsiteY622" fmla="*/ 661737 h 1172326"/>
                <a:gd name="connsiteX623" fmla="*/ 1009901 w 1197894"/>
                <a:gd name="connsiteY623" fmla="*/ 661737 h 1172326"/>
                <a:gd name="connsiteX624" fmla="*/ 1014413 w 1197894"/>
                <a:gd name="connsiteY624" fmla="*/ 661737 h 1172326"/>
                <a:gd name="connsiteX625" fmla="*/ 1016669 w 1197894"/>
                <a:gd name="connsiteY625" fmla="*/ 660233 h 1172326"/>
                <a:gd name="connsiteX626" fmla="*/ 1028700 w 1197894"/>
                <a:gd name="connsiteY626" fmla="*/ 650457 h 1172326"/>
                <a:gd name="connsiteX627" fmla="*/ 1034716 w 1197894"/>
                <a:gd name="connsiteY627" fmla="*/ 648953 h 1172326"/>
                <a:gd name="connsiteX628" fmla="*/ 1036972 w 1197894"/>
                <a:gd name="connsiteY628" fmla="*/ 647449 h 1172326"/>
                <a:gd name="connsiteX629" fmla="*/ 1039980 w 1197894"/>
                <a:gd name="connsiteY629" fmla="*/ 645945 h 1172326"/>
                <a:gd name="connsiteX630" fmla="*/ 1041484 w 1197894"/>
                <a:gd name="connsiteY630" fmla="*/ 643689 h 1172326"/>
                <a:gd name="connsiteX631" fmla="*/ 1047500 w 1197894"/>
                <a:gd name="connsiteY631" fmla="*/ 631658 h 1172326"/>
                <a:gd name="connsiteX632" fmla="*/ 1049755 w 1197894"/>
                <a:gd name="connsiteY632" fmla="*/ 617370 h 1172326"/>
                <a:gd name="connsiteX633" fmla="*/ 1048251 w 1197894"/>
                <a:gd name="connsiteY633" fmla="*/ 585787 h 1172326"/>
                <a:gd name="connsiteX634" fmla="*/ 1047500 w 1197894"/>
                <a:gd name="connsiteY634" fmla="*/ 582780 h 1172326"/>
                <a:gd name="connsiteX635" fmla="*/ 1044491 w 1197894"/>
                <a:gd name="connsiteY635" fmla="*/ 576012 h 1172326"/>
                <a:gd name="connsiteX636" fmla="*/ 1042987 w 1197894"/>
                <a:gd name="connsiteY636" fmla="*/ 570748 h 1172326"/>
                <a:gd name="connsiteX637" fmla="*/ 1042236 w 1197894"/>
                <a:gd name="connsiteY637" fmla="*/ 569244 h 1172326"/>
                <a:gd name="connsiteX638" fmla="*/ 1042236 w 1197894"/>
                <a:gd name="connsiteY638" fmla="*/ 567740 h 1172326"/>
                <a:gd name="connsiteX639" fmla="*/ 1045244 w 1197894"/>
                <a:gd name="connsiteY639" fmla="*/ 566236 h 1172326"/>
                <a:gd name="connsiteX640" fmla="*/ 1046747 w 1197894"/>
                <a:gd name="connsiteY640" fmla="*/ 566236 h 1172326"/>
                <a:gd name="connsiteX641" fmla="*/ 1048251 w 1197894"/>
                <a:gd name="connsiteY641" fmla="*/ 566236 h 1172326"/>
                <a:gd name="connsiteX642" fmla="*/ 1049755 w 1197894"/>
                <a:gd name="connsiteY642" fmla="*/ 569244 h 1172326"/>
                <a:gd name="connsiteX643" fmla="*/ 1055019 w 1197894"/>
                <a:gd name="connsiteY643" fmla="*/ 573004 h 1172326"/>
                <a:gd name="connsiteX644" fmla="*/ 1055019 w 1197894"/>
                <a:gd name="connsiteY644" fmla="*/ 574508 h 1172326"/>
                <a:gd name="connsiteX645" fmla="*/ 1054267 w 1197894"/>
                <a:gd name="connsiteY645" fmla="*/ 575260 h 1172326"/>
                <a:gd name="connsiteX646" fmla="*/ 1053515 w 1197894"/>
                <a:gd name="connsiteY646" fmla="*/ 576763 h 1172326"/>
                <a:gd name="connsiteX647" fmla="*/ 1053515 w 1197894"/>
                <a:gd name="connsiteY647" fmla="*/ 578268 h 1172326"/>
                <a:gd name="connsiteX648" fmla="*/ 1054267 w 1197894"/>
                <a:gd name="connsiteY648" fmla="*/ 581276 h 1172326"/>
                <a:gd name="connsiteX649" fmla="*/ 1055771 w 1197894"/>
                <a:gd name="connsiteY649" fmla="*/ 584283 h 1172326"/>
                <a:gd name="connsiteX650" fmla="*/ 1058027 w 1197894"/>
                <a:gd name="connsiteY650" fmla="*/ 587291 h 1172326"/>
                <a:gd name="connsiteX651" fmla="*/ 1060283 w 1197894"/>
                <a:gd name="connsiteY651" fmla="*/ 589547 h 1172326"/>
                <a:gd name="connsiteX652" fmla="*/ 1065547 w 1197894"/>
                <a:gd name="connsiteY652" fmla="*/ 585035 h 1172326"/>
                <a:gd name="connsiteX653" fmla="*/ 1067051 w 1197894"/>
                <a:gd name="connsiteY653" fmla="*/ 583531 h 1172326"/>
                <a:gd name="connsiteX654" fmla="*/ 1066299 w 1197894"/>
                <a:gd name="connsiteY654" fmla="*/ 580523 h 1172326"/>
                <a:gd name="connsiteX655" fmla="*/ 1065547 w 1197894"/>
                <a:gd name="connsiteY655" fmla="*/ 576012 h 1172326"/>
                <a:gd name="connsiteX656" fmla="*/ 1066299 w 1197894"/>
                <a:gd name="connsiteY656" fmla="*/ 574508 h 1172326"/>
                <a:gd name="connsiteX657" fmla="*/ 1068555 w 1197894"/>
                <a:gd name="connsiteY657" fmla="*/ 570748 h 1172326"/>
                <a:gd name="connsiteX658" fmla="*/ 1070811 w 1197894"/>
                <a:gd name="connsiteY658" fmla="*/ 560972 h 1172326"/>
                <a:gd name="connsiteX659" fmla="*/ 1070811 w 1197894"/>
                <a:gd name="connsiteY659" fmla="*/ 555708 h 1172326"/>
                <a:gd name="connsiteX660" fmla="*/ 1070811 w 1197894"/>
                <a:gd name="connsiteY660" fmla="*/ 551197 h 1172326"/>
                <a:gd name="connsiteX661" fmla="*/ 1070059 w 1197894"/>
                <a:gd name="connsiteY661" fmla="*/ 548189 h 1172326"/>
                <a:gd name="connsiteX662" fmla="*/ 1064043 w 1197894"/>
                <a:gd name="connsiteY662" fmla="*/ 545181 h 1172326"/>
                <a:gd name="connsiteX663" fmla="*/ 1063291 w 1197894"/>
                <a:gd name="connsiteY663" fmla="*/ 544429 h 1172326"/>
                <a:gd name="connsiteX664" fmla="*/ 1061787 w 1197894"/>
                <a:gd name="connsiteY664" fmla="*/ 539917 h 1172326"/>
                <a:gd name="connsiteX665" fmla="*/ 1061035 w 1197894"/>
                <a:gd name="connsiteY665" fmla="*/ 538413 h 1172326"/>
                <a:gd name="connsiteX666" fmla="*/ 1059531 w 1197894"/>
                <a:gd name="connsiteY666" fmla="*/ 536909 h 1172326"/>
                <a:gd name="connsiteX667" fmla="*/ 1058027 w 1197894"/>
                <a:gd name="connsiteY667" fmla="*/ 536909 h 1172326"/>
                <a:gd name="connsiteX668" fmla="*/ 1055771 w 1197894"/>
                <a:gd name="connsiteY668" fmla="*/ 536909 h 1172326"/>
                <a:gd name="connsiteX669" fmla="*/ 1054267 w 1197894"/>
                <a:gd name="connsiteY669" fmla="*/ 537661 h 1172326"/>
                <a:gd name="connsiteX670" fmla="*/ 1050507 w 1197894"/>
                <a:gd name="connsiteY670" fmla="*/ 542173 h 1172326"/>
                <a:gd name="connsiteX671" fmla="*/ 1049755 w 1197894"/>
                <a:gd name="connsiteY671" fmla="*/ 542925 h 1172326"/>
                <a:gd name="connsiteX672" fmla="*/ 1049755 w 1197894"/>
                <a:gd name="connsiteY672" fmla="*/ 544429 h 1172326"/>
                <a:gd name="connsiteX673" fmla="*/ 1049755 w 1197894"/>
                <a:gd name="connsiteY673" fmla="*/ 545181 h 1172326"/>
                <a:gd name="connsiteX674" fmla="*/ 1051259 w 1197894"/>
                <a:gd name="connsiteY674" fmla="*/ 545181 h 1172326"/>
                <a:gd name="connsiteX675" fmla="*/ 1052763 w 1197894"/>
                <a:gd name="connsiteY675" fmla="*/ 546685 h 1172326"/>
                <a:gd name="connsiteX676" fmla="*/ 1053515 w 1197894"/>
                <a:gd name="connsiteY676" fmla="*/ 548189 h 1172326"/>
                <a:gd name="connsiteX677" fmla="*/ 1053515 w 1197894"/>
                <a:gd name="connsiteY677" fmla="*/ 550444 h 1172326"/>
                <a:gd name="connsiteX678" fmla="*/ 1052011 w 1197894"/>
                <a:gd name="connsiteY678" fmla="*/ 552701 h 1172326"/>
                <a:gd name="connsiteX679" fmla="*/ 1050507 w 1197894"/>
                <a:gd name="connsiteY679" fmla="*/ 554957 h 1172326"/>
                <a:gd name="connsiteX680" fmla="*/ 1047500 w 1197894"/>
                <a:gd name="connsiteY680" fmla="*/ 555708 h 1172326"/>
                <a:gd name="connsiteX681" fmla="*/ 1036972 w 1197894"/>
                <a:gd name="connsiteY681" fmla="*/ 555708 h 1172326"/>
                <a:gd name="connsiteX682" fmla="*/ 1034716 w 1197894"/>
                <a:gd name="connsiteY682" fmla="*/ 555708 h 1172326"/>
                <a:gd name="connsiteX683" fmla="*/ 1032460 w 1197894"/>
                <a:gd name="connsiteY683" fmla="*/ 557212 h 1172326"/>
                <a:gd name="connsiteX684" fmla="*/ 1031708 w 1197894"/>
                <a:gd name="connsiteY684" fmla="*/ 560972 h 1172326"/>
                <a:gd name="connsiteX685" fmla="*/ 1022684 w 1197894"/>
                <a:gd name="connsiteY685" fmla="*/ 560220 h 1172326"/>
                <a:gd name="connsiteX686" fmla="*/ 1019676 w 1197894"/>
                <a:gd name="connsiteY686" fmla="*/ 560220 h 1172326"/>
                <a:gd name="connsiteX687" fmla="*/ 1016669 w 1197894"/>
                <a:gd name="connsiteY687" fmla="*/ 558716 h 1172326"/>
                <a:gd name="connsiteX688" fmla="*/ 1014413 w 1197894"/>
                <a:gd name="connsiteY688" fmla="*/ 560220 h 1172326"/>
                <a:gd name="connsiteX689" fmla="*/ 1012909 w 1197894"/>
                <a:gd name="connsiteY689" fmla="*/ 563228 h 1172326"/>
                <a:gd name="connsiteX690" fmla="*/ 1011405 w 1197894"/>
                <a:gd name="connsiteY690" fmla="*/ 566236 h 1172326"/>
                <a:gd name="connsiteX691" fmla="*/ 1011405 w 1197894"/>
                <a:gd name="connsiteY691" fmla="*/ 571500 h 1172326"/>
                <a:gd name="connsiteX692" fmla="*/ 1011405 w 1197894"/>
                <a:gd name="connsiteY692" fmla="*/ 574508 h 1172326"/>
                <a:gd name="connsiteX693" fmla="*/ 1013661 w 1197894"/>
                <a:gd name="connsiteY693" fmla="*/ 581276 h 1172326"/>
                <a:gd name="connsiteX694" fmla="*/ 1010653 w 1197894"/>
                <a:gd name="connsiteY694" fmla="*/ 579772 h 1172326"/>
                <a:gd name="connsiteX695" fmla="*/ 1003133 w 1197894"/>
                <a:gd name="connsiteY695" fmla="*/ 573756 h 1172326"/>
                <a:gd name="connsiteX696" fmla="*/ 1000125 w 1197894"/>
                <a:gd name="connsiteY696" fmla="*/ 572252 h 1172326"/>
                <a:gd name="connsiteX697" fmla="*/ 997869 w 1197894"/>
                <a:gd name="connsiteY697" fmla="*/ 571500 h 1172326"/>
                <a:gd name="connsiteX698" fmla="*/ 995613 w 1197894"/>
                <a:gd name="connsiteY698" fmla="*/ 569996 h 1172326"/>
                <a:gd name="connsiteX699" fmla="*/ 994861 w 1197894"/>
                <a:gd name="connsiteY699" fmla="*/ 566988 h 1172326"/>
                <a:gd name="connsiteX700" fmla="*/ 994861 w 1197894"/>
                <a:gd name="connsiteY700" fmla="*/ 564732 h 1172326"/>
                <a:gd name="connsiteX701" fmla="*/ 994861 w 1197894"/>
                <a:gd name="connsiteY701" fmla="*/ 563980 h 1172326"/>
                <a:gd name="connsiteX702" fmla="*/ 996365 w 1197894"/>
                <a:gd name="connsiteY702" fmla="*/ 561724 h 1172326"/>
                <a:gd name="connsiteX703" fmla="*/ 997117 w 1197894"/>
                <a:gd name="connsiteY703" fmla="*/ 560220 h 1172326"/>
                <a:gd name="connsiteX704" fmla="*/ 997869 w 1197894"/>
                <a:gd name="connsiteY704" fmla="*/ 558716 h 1172326"/>
                <a:gd name="connsiteX705" fmla="*/ 998621 w 1197894"/>
                <a:gd name="connsiteY705" fmla="*/ 557964 h 1172326"/>
                <a:gd name="connsiteX706" fmla="*/ 999373 w 1197894"/>
                <a:gd name="connsiteY706" fmla="*/ 556461 h 1172326"/>
                <a:gd name="connsiteX707" fmla="*/ 998621 w 1197894"/>
                <a:gd name="connsiteY707" fmla="*/ 553452 h 1172326"/>
                <a:gd name="connsiteX708" fmla="*/ 997869 w 1197894"/>
                <a:gd name="connsiteY708" fmla="*/ 550444 h 1172326"/>
                <a:gd name="connsiteX709" fmla="*/ 995613 w 1197894"/>
                <a:gd name="connsiteY709" fmla="*/ 549693 h 1172326"/>
                <a:gd name="connsiteX710" fmla="*/ 994109 w 1197894"/>
                <a:gd name="connsiteY710" fmla="*/ 551197 h 1172326"/>
                <a:gd name="connsiteX711" fmla="*/ 993357 w 1197894"/>
                <a:gd name="connsiteY711" fmla="*/ 551197 h 1172326"/>
                <a:gd name="connsiteX712" fmla="*/ 992605 w 1197894"/>
                <a:gd name="connsiteY712" fmla="*/ 546685 h 1172326"/>
                <a:gd name="connsiteX713" fmla="*/ 988845 w 1197894"/>
                <a:gd name="connsiteY713" fmla="*/ 545933 h 1172326"/>
                <a:gd name="connsiteX714" fmla="*/ 985086 w 1197894"/>
                <a:gd name="connsiteY714" fmla="*/ 547437 h 1172326"/>
                <a:gd name="connsiteX715" fmla="*/ 983582 w 1197894"/>
                <a:gd name="connsiteY715" fmla="*/ 548189 h 1172326"/>
                <a:gd name="connsiteX716" fmla="*/ 982078 w 1197894"/>
                <a:gd name="connsiteY716" fmla="*/ 549693 h 1172326"/>
                <a:gd name="connsiteX717" fmla="*/ 979822 w 1197894"/>
                <a:gd name="connsiteY717" fmla="*/ 548189 h 1172326"/>
                <a:gd name="connsiteX718" fmla="*/ 974558 w 1197894"/>
                <a:gd name="connsiteY718" fmla="*/ 543677 h 1172326"/>
                <a:gd name="connsiteX719" fmla="*/ 975310 w 1197894"/>
                <a:gd name="connsiteY719" fmla="*/ 541421 h 1172326"/>
                <a:gd name="connsiteX720" fmla="*/ 973806 w 1197894"/>
                <a:gd name="connsiteY720" fmla="*/ 539917 h 1172326"/>
                <a:gd name="connsiteX721" fmla="*/ 969294 w 1197894"/>
                <a:gd name="connsiteY721" fmla="*/ 537661 h 1172326"/>
                <a:gd name="connsiteX722" fmla="*/ 967790 w 1197894"/>
                <a:gd name="connsiteY722" fmla="*/ 537661 h 1172326"/>
                <a:gd name="connsiteX723" fmla="*/ 966286 w 1197894"/>
                <a:gd name="connsiteY723" fmla="*/ 537661 h 1172326"/>
                <a:gd name="connsiteX724" fmla="*/ 965534 w 1197894"/>
                <a:gd name="connsiteY724" fmla="*/ 537661 h 1172326"/>
                <a:gd name="connsiteX725" fmla="*/ 964782 w 1197894"/>
                <a:gd name="connsiteY725" fmla="*/ 536909 h 1172326"/>
                <a:gd name="connsiteX726" fmla="*/ 965534 w 1197894"/>
                <a:gd name="connsiteY726" fmla="*/ 535405 h 1172326"/>
                <a:gd name="connsiteX727" fmla="*/ 967790 w 1197894"/>
                <a:gd name="connsiteY727" fmla="*/ 533149 h 1172326"/>
                <a:gd name="connsiteX728" fmla="*/ 967790 w 1197894"/>
                <a:gd name="connsiteY728" fmla="*/ 531645 h 1172326"/>
                <a:gd name="connsiteX729" fmla="*/ 967790 w 1197894"/>
                <a:gd name="connsiteY729" fmla="*/ 528637 h 1172326"/>
                <a:gd name="connsiteX730" fmla="*/ 966286 w 1197894"/>
                <a:gd name="connsiteY730" fmla="*/ 526382 h 1172326"/>
                <a:gd name="connsiteX731" fmla="*/ 964030 w 1197894"/>
                <a:gd name="connsiteY731" fmla="*/ 524878 h 1172326"/>
                <a:gd name="connsiteX732" fmla="*/ 963278 w 1197894"/>
                <a:gd name="connsiteY732" fmla="*/ 523374 h 1172326"/>
                <a:gd name="connsiteX733" fmla="*/ 963278 w 1197894"/>
                <a:gd name="connsiteY733" fmla="*/ 520365 h 1172326"/>
                <a:gd name="connsiteX734" fmla="*/ 964782 w 1197894"/>
                <a:gd name="connsiteY734" fmla="*/ 515102 h 1172326"/>
                <a:gd name="connsiteX735" fmla="*/ 964782 w 1197894"/>
                <a:gd name="connsiteY735" fmla="*/ 511342 h 1172326"/>
                <a:gd name="connsiteX736" fmla="*/ 961774 w 1197894"/>
                <a:gd name="connsiteY736" fmla="*/ 512846 h 1172326"/>
                <a:gd name="connsiteX737" fmla="*/ 961023 w 1197894"/>
                <a:gd name="connsiteY737" fmla="*/ 510590 h 1172326"/>
                <a:gd name="connsiteX738" fmla="*/ 961023 w 1197894"/>
                <a:gd name="connsiteY738" fmla="*/ 506830 h 1172326"/>
                <a:gd name="connsiteX739" fmla="*/ 959519 w 1197894"/>
                <a:gd name="connsiteY739" fmla="*/ 505326 h 1172326"/>
                <a:gd name="connsiteX740" fmla="*/ 958014 w 1197894"/>
                <a:gd name="connsiteY740" fmla="*/ 506078 h 1172326"/>
                <a:gd name="connsiteX741" fmla="*/ 958014 w 1197894"/>
                <a:gd name="connsiteY741" fmla="*/ 506830 h 1172326"/>
                <a:gd name="connsiteX742" fmla="*/ 958014 w 1197894"/>
                <a:gd name="connsiteY742" fmla="*/ 508334 h 1172326"/>
                <a:gd name="connsiteX743" fmla="*/ 958014 w 1197894"/>
                <a:gd name="connsiteY743" fmla="*/ 509838 h 1172326"/>
                <a:gd name="connsiteX744" fmla="*/ 955007 w 1197894"/>
                <a:gd name="connsiteY744" fmla="*/ 515854 h 1172326"/>
                <a:gd name="connsiteX745" fmla="*/ 954255 w 1197894"/>
                <a:gd name="connsiteY745" fmla="*/ 516606 h 1172326"/>
                <a:gd name="connsiteX746" fmla="*/ 955007 w 1197894"/>
                <a:gd name="connsiteY746" fmla="*/ 518110 h 1172326"/>
                <a:gd name="connsiteX747" fmla="*/ 955759 w 1197894"/>
                <a:gd name="connsiteY747" fmla="*/ 518110 h 1172326"/>
                <a:gd name="connsiteX748" fmla="*/ 956511 w 1197894"/>
                <a:gd name="connsiteY748" fmla="*/ 518862 h 1172326"/>
                <a:gd name="connsiteX749" fmla="*/ 956511 w 1197894"/>
                <a:gd name="connsiteY749" fmla="*/ 520365 h 1172326"/>
                <a:gd name="connsiteX750" fmla="*/ 955759 w 1197894"/>
                <a:gd name="connsiteY750" fmla="*/ 521869 h 1172326"/>
                <a:gd name="connsiteX751" fmla="*/ 955759 w 1197894"/>
                <a:gd name="connsiteY751" fmla="*/ 522622 h 1172326"/>
                <a:gd name="connsiteX752" fmla="*/ 955759 w 1197894"/>
                <a:gd name="connsiteY752" fmla="*/ 526382 h 1172326"/>
                <a:gd name="connsiteX753" fmla="*/ 955007 w 1197894"/>
                <a:gd name="connsiteY753" fmla="*/ 528637 h 1172326"/>
                <a:gd name="connsiteX754" fmla="*/ 954255 w 1197894"/>
                <a:gd name="connsiteY754" fmla="*/ 530141 h 1172326"/>
                <a:gd name="connsiteX755" fmla="*/ 953503 w 1197894"/>
                <a:gd name="connsiteY755" fmla="*/ 531645 h 1172326"/>
                <a:gd name="connsiteX756" fmla="*/ 953503 w 1197894"/>
                <a:gd name="connsiteY756" fmla="*/ 533149 h 1172326"/>
                <a:gd name="connsiteX757" fmla="*/ 954255 w 1197894"/>
                <a:gd name="connsiteY757" fmla="*/ 535405 h 1172326"/>
                <a:gd name="connsiteX758" fmla="*/ 954255 w 1197894"/>
                <a:gd name="connsiteY758" fmla="*/ 536909 h 1172326"/>
                <a:gd name="connsiteX759" fmla="*/ 954255 w 1197894"/>
                <a:gd name="connsiteY759" fmla="*/ 539165 h 1172326"/>
                <a:gd name="connsiteX760" fmla="*/ 951247 w 1197894"/>
                <a:gd name="connsiteY760" fmla="*/ 543677 h 1172326"/>
                <a:gd name="connsiteX761" fmla="*/ 952751 w 1197894"/>
                <a:gd name="connsiteY761" fmla="*/ 543677 h 1172326"/>
                <a:gd name="connsiteX762" fmla="*/ 955759 w 1197894"/>
                <a:gd name="connsiteY762" fmla="*/ 542925 h 1172326"/>
                <a:gd name="connsiteX763" fmla="*/ 957263 w 1197894"/>
                <a:gd name="connsiteY763" fmla="*/ 542925 h 1172326"/>
                <a:gd name="connsiteX764" fmla="*/ 958014 w 1197894"/>
                <a:gd name="connsiteY764" fmla="*/ 542925 h 1172326"/>
                <a:gd name="connsiteX765" fmla="*/ 961023 w 1197894"/>
                <a:gd name="connsiteY765" fmla="*/ 547437 h 1172326"/>
                <a:gd name="connsiteX766" fmla="*/ 956511 w 1197894"/>
                <a:gd name="connsiteY766" fmla="*/ 551948 h 1172326"/>
                <a:gd name="connsiteX767" fmla="*/ 958766 w 1197894"/>
                <a:gd name="connsiteY767" fmla="*/ 554957 h 1172326"/>
                <a:gd name="connsiteX768" fmla="*/ 963278 w 1197894"/>
                <a:gd name="connsiteY768" fmla="*/ 556461 h 1172326"/>
                <a:gd name="connsiteX769" fmla="*/ 964782 w 1197894"/>
                <a:gd name="connsiteY769" fmla="*/ 559468 h 1172326"/>
                <a:gd name="connsiteX770" fmla="*/ 966286 w 1197894"/>
                <a:gd name="connsiteY770" fmla="*/ 557964 h 1172326"/>
                <a:gd name="connsiteX771" fmla="*/ 969294 w 1197894"/>
                <a:gd name="connsiteY771" fmla="*/ 554957 h 1172326"/>
                <a:gd name="connsiteX772" fmla="*/ 970046 w 1197894"/>
                <a:gd name="connsiteY772" fmla="*/ 554204 h 1172326"/>
                <a:gd name="connsiteX773" fmla="*/ 970798 w 1197894"/>
                <a:gd name="connsiteY773" fmla="*/ 556461 h 1172326"/>
                <a:gd name="connsiteX774" fmla="*/ 971550 w 1197894"/>
                <a:gd name="connsiteY774" fmla="*/ 558716 h 1172326"/>
                <a:gd name="connsiteX775" fmla="*/ 971550 w 1197894"/>
                <a:gd name="connsiteY775" fmla="*/ 563228 h 1172326"/>
                <a:gd name="connsiteX776" fmla="*/ 972302 w 1197894"/>
                <a:gd name="connsiteY776" fmla="*/ 567740 h 1172326"/>
                <a:gd name="connsiteX777" fmla="*/ 976062 w 1197894"/>
                <a:gd name="connsiteY777" fmla="*/ 567740 h 1172326"/>
                <a:gd name="connsiteX778" fmla="*/ 983582 w 1197894"/>
                <a:gd name="connsiteY778" fmla="*/ 565484 h 1172326"/>
                <a:gd name="connsiteX779" fmla="*/ 986590 w 1197894"/>
                <a:gd name="connsiteY779" fmla="*/ 564732 h 1172326"/>
                <a:gd name="connsiteX780" fmla="*/ 987342 w 1197894"/>
                <a:gd name="connsiteY780" fmla="*/ 566236 h 1172326"/>
                <a:gd name="connsiteX781" fmla="*/ 986590 w 1197894"/>
                <a:gd name="connsiteY781" fmla="*/ 568492 h 1172326"/>
                <a:gd name="connsiteX782" fmla="*/ 985838 w 1197894"/>
                <a:gd name="connsiteY782" fmla="*/ 572252 h 1172326"/>
                <a:gd name="connsiteX783" fmla="*/ 985086 w 1197894"/>
                <a:gd name="connsiteY783" fmla="*/ 573756 h 1172326"/>
                <a:gd name="connsiteX784" fmla="*/ 983582 w 1197894"/>
                <a:gd name="connsiteY784" fmla="*/ 574508 h 1172326"/>
                <a:gd name="connsiteX785" fmla="*/ 982078 w 1197894"/>
                <a:gd name="connsiteY785" fmla="*/ 576012 h 1172326"/>
                <a:gd name="connsiteX786" fmla="*/ 980574 w 1197894"/>
                <a:gd name="connsiteY786" fmla="*/ 576012 h 1172326"/>
                <a:gd name="connsiteX787" fmla="*/ 979822 w 1197894"/>
                <a:gd name="connsiteY787" fmla="*/ 576012 h 1172326"/>
                <a:gd name="connsiteX788" fmla="*/ 977566 w 1197894"/>
                <a:gd name="connsiteY788" fmla="*/ 574508 h 1172326"/>
                <a:gd name="connsiteX789" fmla="*/ 976814 w 1197894"/>
                <a:gd name="connsiteY789" fmla="*/ 573756 h 1172326"/>
                <a:gd name="connsiteX790" fmla="*/ 970798 w 1197894"/>
                <a:gd name="connsiteY790" fmla="*/ 574508 h 1172326"/>
                <a:gd name="connsiteX791" fmla="*/ 966286 w 1197894"/>
                <a:gd name="connsiteY791" fmla="*/ 579020 h 1172326"/>
                <a:gd name="connsiteX792" fmla="*/ 963278 w 1197894"/>
                <a:gd name="connsiteY792" fmla="*/ 585787 h 1172326"/>
                <a:gd name="connsiteX793" fmla="*/ 958766 w 1197894"/>
                <a:gd name="connsiteY793" fmla="*/ 599323 h 1172326"/>
                <a:gd name="connsiteX794" fmla="*/ 957263 w 1197894"/>
                <a:gd name="connsiteY794" fmla="*/ 606842 h 1172326"/>
                <a:gd name="connsiteX795" fmla="*/ 957263 w 1197894"/>
                <a:gd name="connsiteY795" fmla="*/ 614362 h 1172326"/>
                <a:gd name="connsiteX796" fmla="*/ 958014 w 1197894"/>
                <a:gd name="connsiteY796" fmla="*/ 621882 h 1172326"/>
                <a:gd name="connsiteX797" fmla="*/ 960271 w 1197894"/>
                <a:gd name="connsiteY797" fmla="*/ 633162 h 1172326"/>
                <a:gd name="connsiteX798" fmla="*/ 961023 w 1197894"/>
                <a:gd name="connsiteY798" fmla="*/ 636921 h 1172326"/>
                <a:gd name="connsiteX799" fmla="*/ 960271 w 1197894"/>
                <a:gd name="connsiteY799" fmla="*/ 641433 h 1172326"/>
                <a:gd name="connsiteX800" fmla="*/ 958014 w 1197894"/>
                <a:gd name="connsiteY800" fmla="*/ 644441 h 1172326"/>
                <a:gd name="connsiteX801" fmla="*/ 955759 w 1197894"/>
                <a:gd name="connsiteY801" fmla="*/ 644441 h 1172326"/>
                <a:gd name="connsiteX802" fmla="*/ 953503 w 1197894"/>
                <a:gd name="connsiteY802" fmla="*/ 639929 h 1172326"/>
                <a:gd name="connsiteX803" fmla="*/ 957263 w 1197894"/>
                <a:gd name="connsiteY803" fmla="*/ 639178 h 1172326"/>
                <a:gd name="connsiteX804" fmla="*/ 957263 w 1197894"/>
                <a:gd name="connsiteY804" fmla="*/ 634666 h 1172326"/>
                <a:gd name="connsiteX805" fmla="*/ 953503 w 1197894"/>
                <a:gd name="connsiteY805" fmla="*/ 624138 h 1172326"/>
                <a:gd name="connsiteX806" fmla="*/ 951999 w 1197894"/>
                <a:gd name="connsiteY806" fmla="*/ 617370 h 1172326"/>
                <a:gd name="connsiteX807" fmla="*/ 950495 w 1197894"/>
                <a:gd name="connsiteY807" fmla="*/ 615866 h 1172326"/>
                <a:gd name="connsiteX808" fmla="*/ 946735 w 1197894"/>
                <a:gd name="connsiteY808" fmla="*/ 615866 h 1172326"/>
                <a:gd name="connsiteX809" fmla="*/ 943727 w 1197894"/>
                <a:gd name="connsiteY809" fmla="*/ 617370 h 1172326"/>
                <a:gd name="connsiteX810" fmla="*/ 942975 w 1197894"/>
                <a:gd name="connsiteY810" fmla="*/ 620378 h 1172326"/>
                <a:gd name="connsiteX811" fmla="*/ 942975 w 1197894"/>
                <a:gd name="connsiteY811" fmla="*/ 640681 h 1172326"/>
                <a:gd name="connsiteX812" fmla="*/ 943727 w 1197894"/>
                <a:gd name="connsiteY812" fmla="*/ 643689 h 1172326"/>
                <a:gd name="connsiteX813" fmla="*/ 945983 w 1197894"/>
                <a:gd name="connsiteY813" fmla="*/ 650457 h 1172326"/>
                <a:gd name="connsiteX814" fmla="*/ 945983 w 1197894"/>
                <a:gd name="connsiteY814" fmla="*/ 654969 h 1172326"/>
                <a:gd name="connsiteX815" fmla="*/ 945983 w 1197894"/>
                <a:gd name="connsiteY815" fmla="*/ 658729 h 1172326"/>
                <a:gd name="connsiteX816" fmla="*/ 945231 w 1197894"/>
                <a:gd name="connsiteY816" fmla="*/ 660233 h 1172326"/>
                <a:gd name="connsiteX817" fmla="*/ 938463 w 1197894"/>
                <a:gd name="connsiteY817" fmla="*/ 659481 h 1172326"/>
                <a:gd name="connsiteX818" fmla="*/ 934703 w 1197894"/>
                <a:gd name="connsiteY818" fmla="*/ 659481 h 1172326"/>
                <a:gd name="connsiteX819" fmla="*/ 931695 w 1197894"/>
                <a:gd name="connsiteY819" fmla="*/ 660985 h 1172326"/>
                <a:gd name="connsiteX820" fmla="*/ 930192 w 1197894"/>
                <a:gd name="connsiteY820" fmla="*/ 663240 h 1172326"/>
                <a:gd name="connsiteX821" fmla="*/ 928688 w 1197894"/>
                <a:gd name="connsiteY821" fmla="*/ 667000 h 1172326"/>
                <a:gd name="connsiteX822" fmla="*/ 927184 w 1197894"/>
                <a:gd name="connsiteY822" fmla="*/ 674520 h 1172326"/>
                <a:gd name="connsiteX823" fmla="*/ 927936 w 1197894"/>
                <a:gd name="connsiteY823" fmla="*/ 682792 h 1172326"/>
                <a:gd name="connsiteX824" fmla="*/ 929440 w 1197894"/>
                <a:gd name="connsiteY824" fmla="*/ 689560 h 1172326"/>
                <a:gd name="connsiteX825" fmla="*/ 933951 w 1197894"/>
                <a:gd name="connsiteY825" fmla="*/ 694823 h 1172326"/>
                <a:gd name="connsiteX826" fmla="*/ 914400 w 1197894"/>
                <a:gd name="connsiteY826" fmla="*/ 701591 h 1172326"/>
                <a:gd name="connsiteX827" fmla="*/ 911392 w 1197894"/>
                <a:gd name="connsiteY827" fmla="*/ 701591 h 1172326"/>
                <a:gd name="connsiteX828" fmla="*/ 906880 w 1197894"/>
                <a:gd name="connsiteY828" fmla="*/ 703847 h 1172326"/>
                <a:gd name="connsiteX829" fmla="*/ 903873 w 1197894"/>
                <a:gd name="connsiteY829" fmla="*/ 709863 h 1172326"/>
                <a:gd name="connsiteX830" fmla="*/ 902368 w 1197894"/>
                <a:gd name="connsiteY830" fmla="*/ 716631 h 1172326"/>
                <a:gd name="connsiteX831" fmla="*/ 902368 w 1197894"/>
                <a:gd name="connsiteY831" fmla="*/ 722647 h 1172326"/>
                <a:gd name="connsiteX832" fmla="*/ 904625 w 1197894"/>
                <a:gd name="connsiteY832" fmla="*/ 724902 h 1172326"/>
                <a:gd name="connsiteX833" fmla="*/ 904625 w 1197894"/>
                <a:gd name="connsiteY833" fmla="*/ 725655 h 1172326"/>
                <a:gd name="connsiteX834" fmla="*/ 902368 w 1197894"/>
                <a:gd name="connsiteY834" fmla="*/ 726406 h 1172326"/>
                <a:gd name="connsiteX835" fmla="*/ 900865 w 1197894"/>
                <a:gd name="connsiteY835" fmla="*/ 725655 h 1172326"/>
                <a:gd name="connsiteX836" fmla="*/ 898609 w 1197894"/>
                <a:gd name="connsiteY836" fmla="*/ 724902 h 1172326"/>
                <a:gd name="connsiteX837" fmla="*/ 897105 w 1197894"/>
                <a:gd name="connsiteY837" fmla="*/ 724902 h 1172326"/>
                <a:gd name="connsiteX838" fmla="*/ 895601 w 1197894"/>
                <a:gd name="connsiteY838" fmla="*/ 725655 h 1172326"/>
                <a:gd name="connsiteX839" fmla="*/ 893345 w 1197894"/>
                <a:gd name="connsiteY839" fmla="*/ 727158 h 1172326"/>
                <a:gd name="connsiteX840" fmla="*/ 889585 w 1197894"/>
                <a:gd name="connsiteY840" fmla="*/ 727910 h 1172326"/>
                <a:gd name="connsiteX841" fmla="*/ 882817 w 1197894"/>
                <a:gd name="connsiteY841" fmla="*/ 727158 h 1172326"/>
                <a:gd name="connsiteX842" fmla="*/ 880561 w 1197894"/>
                <a:gd name="connsiteY842" fmla="*/ 727158 h 1172326"/>
                <a:gd name="connsiteX843" fmla="*/ 876801 w 1197894"/>
                <a:gd name="connsiteY843" fmla="*/ 728662 h 1172326"/>
                <a:gd name="connsiteX844" fmla="*/ 873794 w 1197894"/>
                <a:gd name="connsiteY844" fmla="*/ 730166 h 1172326"/>
                <a:gd name="connsiteX845" fmla="*/ 871538 w 1197894"/>
                <a:gd name="connsiteY845" fmla="*/ 735430 h 1172326"/>
                <a:gd name="connsiteX846" fmla="*/ 867778 w 1197894"/>
                <a:gd name="connsiteY846" fmla="*/ 735430 h 1172326"/>
                <a:gd name="connsiteX847" fmla="*/ 864770 w 1197894"/>
                <a:gd name="connsiteY847" fmla="*/ 734678 h 1172326"/>
                <a:gd name="connsiteX848" fmla="*/ 861010 w 1197894"/>
                <a:gd name="connsiteY848" fmla="*/ 734678 h 1172326"/>
                <a:gd name="connsiteX849" fmla="*/ 860258 w 1197894"/>
                <a:gd name="connsiteY849" fmla="*/ 735430 h 1172326"/>
                <a:gd name="connsiteX850" fmla="*/ 859506 w 1197894"/>
                <a:gd name="connsiteY850" fmla="*/ 736934 h 1172326"/>
                <a:gd name="connsiteX851" fmla="*/ 858754 w 1197894"/>
                <a:gd name="connsiteY851" fmla="*/ 737686 h 1172326"/>
                <a:gd name="connsiteX852" fmla="*/ 856498 w 1197894"/>
                <a:gd name="connsiteY852" fmla="*/ 738438 h 1172326"/>
                <a:gd name="connsiteX853" fmla="*/ 854994 w 1197894"/>
                <a:gd name="connsiteY853" fmla="*/ 739190 h 1172326"/>
                <a:gd name="connsiteX854" fmla="*/ 854994 w 1197894"/>
                <a:gd name="connsiteY854" fmla="*/ 740694 h 1172326"/>
                <a:gd name="connsiteX855" fmla="*/ 855746 w 1197894"/>
                <a:gd name="connsiteY855" fmla="*/ 742198 h 1172326"/>
                <a:gd name="connsiteX856" fmla="*/ 857250 w 1197894"/>
                <a:gd name="connsiteY856" fmla="*/ 742950 h 1172326"/>
                <a:gd name="connsiteX857" fmla="*/ 858002 w 1197894"/>
                <a:gd name="connsiteY857" fmla="*/ 743702 h 1172326"/>
                <a:gd name="connsiteX858" fmla="*/ 857250 w 1197894"/>
                <a:gd name="connsiteY858" fmla="*/ 745206 h 1172326"/>
                <a:gd name="connsiteX859" fmla="*/ 851234 w 1197894"/>
                <a:gd name="connsiteY859" fmla="*/ 749717 h 1172326"/>
                <a:gd name="connsiteX860" fmla="*/ 850482 w 1197894"/>
                <a:gd name="connsiteY860" fmla="*/ 750470 h 1172326"/>
                <a:gd name="connsiteX861" fmla="*/ 849730 w 1197894"/>
                <a:gd name="connsiteY861" fmla="*/ 752726 h 1172326"/>
                <a:gd name="connsiteX862" fmla="*/ 848978 w 1197894"/>
                <a:gd name="connsiteY862" fmla="*/ 756485 h 1172326"/>
                <a:gd name="connsiteX863" fmla="*/ 849730 w 1197894"/>
                <a:gd name="connsiteY863" fmla="*/ 767765 h 1172326"/>
                <a:gd name="connsiteX864" fmla="*/ 849730 w 1197894"/>
                <a:gd name="connsiteY864" fmla="*/ 770021 h 1172326"/>
                <a:gd name="connsiteX865" fmla="*/ 848978 w 1197894"/>
                <a:gd name="connsiteY865" fmla="*/ 773781 h 1172326"/>
                <a:gd name="connsiteX866" fmla="*/ 848978 w 1197894"/>
                <a:gd name="connsiteY866" fmla="*/ 776037 h 1172326"/>
                <a:gd name="connsiteX867" fmla="*/ 849730 w 1197894"/>
                <a:gd name="connsiteY867" fmla="*/ 778293 h 1172326"/>
                <a:gd name="connsiteX868" fmla="*/ 851234 w 1197894"/>
                <a:gd name="connsiteY868" fmla="*/ 780549 h 1172326"/>
                <a:gd name="connsiteX869" fmla="*/ 851986 w 1197894"/>
                <a:gd name="connsiteY869" fmla="*/ 782053 h 1172326"/>
                <a:gd name="connsiteX870" fmla="*/ 848978 w 1197894"/>
                <a:gd name="connsiteY870" fmla="*/ 791076 h 1172326"/>
                <a:gd name="connsiteX871" fmla="*/ 848978 w 1197894"/>
                <a:gd name="connsiteY871" fmla="*/ 793332 h 1172326"/>
                <a:gd name="connsiteX872" fmla="*/ 848227 w 1197894"/>
                <a:gd name="connsiteY872" fmla="*/ 794836 h 1172326"/>
                <a:gd name="connsiteX873" fmla="*/ 847474 w 1197894"/>
                <a:gd name="connsiteY873" fmla="*/ 793332 h 1172326"/>
                <a:gd name="connsiteX874" fmla="*/ 845970 w 1197894"/>
                <a:gd name="connsiteY874" fmla="*/ 789572 h 1172326"/>
                <a:gd name="connsiteX875" fmla="*/ 845218 w 1197894"/>
                <a:gd name="connsiteY875" fmla="*/ 784308 h 1172326"/>
                <a:gd name="connsiteX876" fmla="*/ 844467 w 1197894"/>
                <a:gd name="connsiteY876" fmla="*/ 783556 h 1172326"/>
                <a:gd name="connsiteX877" fmla="*/ 843715 w 1197894"/>
                <a:gd name="connsiteY877" fmla="*/ 781300 h 1172326"/>
                <a:gd name="connsiteX878" fmla="*/ 842963 w 1197894"/>
                <a:gd name="connsiteY878" fmla="*/ 780549 h 1172326"/>
                <a:gd name="connsiteX879" fmla="*/ 841459 w 1197894"/>
                <a:gd name="connsiteY879" fmla="*/ 780549 h 1172326"/>
                <a:gd name="connsiteX880" fmla="*/ 839955 w 1197894"/>
                <a:gd name="connsiteY880" fmla="*/ 779045 h 1172326"/>
                <a:gd name="connsiteX881" fmla="*/ 838451 w 1197894"/>
                <a:gd name="connsiteY881" fmla="*/ 778293 h 1172326"/>
                <a:gd name="connsiteX882" fmla="*/ 836947 w 1197894"/>
                <a:gd name="connsiteY882" fmla="*/ 779045 h 1172326"/>
                <a:gd name="connsiteX883" fmla="*/ 835443 w 1197894"/>
                <a:gd name="connsiteY883" fmla="*/ 780549 h 1172326"/>
                <a:gd name="connsiteX884" fmla="*/ 835443 w 1197894"/>
                <a:gd name="connsiteY884" fmla="*/ 782804 h 1172326"/>
                <a:gd name="connsiteX885" fmla="*/ 836195 w 1197894"/>
                <a:gd name="connsiteY885" fmla="*/ 788068 h 1172326"/>
                <a:gd name="connsiteX886" fmla="*/ 837699 w 1197894"/>
                <a:gd name="connsiteY886" fmla="*/ 788068 h 1172326"/>
                <a:gd name="connsiteX887" fmla="*/ 839955 w 1197894"/>
                <a:gd name="connsiteY887" fmla="*/ 787316 h 1172326"/>
                <a:gd name="connsiteX888" fmla="*/ 842211 w 1197894"/>
                <a:gd name="connsiteY888" fmla="*/ 788068 h 1172326"/>
                <a:gd name="connsiteX889" fmla="*/ 842963 w 1197894"/>
                <a:gd name="connsiteY889" fmla="*/ 790324 h 1172326"/>
                <a:gd name="connsiteX890" fmla="*/ 842211 w 1197894"/>
                <a:gd name="connsiteY890" fmla="*/ 794084 h 1172326"/>
                <a:gd name="connsiteX891" fmla="*/ 839955 w 1197894"/>
                <a:gd name="connsiteY891" fmla="*/ 798596 h 1172326"/>
                <a:gd name="connsiteX892" fmla="*/ 837699 w 1197894"/>
                <a:gd name="connsiteY892" fmla="*/ 800852 h 1172326"/>
                <a:gd name="connsiteX893" fmla="*/ 835443 w 1197894"/>
                <a:gd name="connsiteY893" fmla="*/ 803108 h 1172326"/>
                <a:gd name="connsiteX894" fmla="*/ 818899 w 1197894"/>
                <a:gd name="connsiteY894" fmla="*/ 809124 h 1172326"/>
                <a:gd name="connsiteX895" fmla="*/ 816644 w 1197894"/>
                <a:gd name="connsiteY895" fmla="*/ 811379 h 1172326"/>
                <a:gd name="connsiteX896" fmla="*/ 815891 w 1197894"/>
                <a:gd name="connsiteY896" fmla="*/ 815891 h 1172326"/>
                <a:gd name="connsiteX897" fmla="*/ 815891 w 1197894"/>
                <a:gd name="connsiteY897" fmla="*/ 817395 h 1172326"/>
                <a:gd name="connsiteX898" fmla="*/ 817396 w 1197894"/>
                <a:gd name="connsiteY898" fmla="*/ 821155 h 1172326"/>
                <a:gd name="connsiteX899" fmla="*/ 817396 w 1197894"/>
                <a:gd name="connsiteY899" fmla="*/ 822659 h 1172326"/>
                <a:gd name="connsiteX900" fmla="*/ 817396 w 1197894"/>
                <a:gd name="connsiteY900" fmla="*/ 824163 h 1172326"/>
                <a:gd name="connsiteX901" fmla="*/ 816644 w 1197894"/>
                <a:gd name="connsiteY901" fmla="*/ 825667 h 1172326"/>
                <a:gd name="connsiteX902" fmla="*/ 815891 w 1197894"/>
                <a:gd name="connsiteY902" fmla="*/ 827171 h 1172326"/>
                <a:gd name="connsiteX903" fmla="*/ 815891 w 1197894"/>
                <a:gd name="connsiteY903" fmla="*/ 829427 h 1172326"/>
                <a:gd name="connsiteX904" fmla="*/ 812132 w 1197894"/>
                <a:gd name="connsiteY904" fmla="*/ 829427 h 1172326"/>
                <a:gd name="connsiteX905" fmla="*/ 812132 w 1197894"/>
                <a:gd name="connsiteY905" fmla="*/ 833187 h 1172326"/>
                <a:gd name="connsiteX906" fmla="*/ 813636 w 1197894"/>
                <a:gd name="connsiteY906" fmla="*/ 836194 h 1172326"/>
                <a:gd name="connsiteX907" fmla="*/ 817396 w 1197894"/>
                <a:gd name="connsiteY907" fmla="*/ 834691 h 1172326"/>
                <a:gd name="connsiteX908" fmla="*/ 821155 w 1197894"/>
                <a:gd name="connsiteY908" fmla="*/ 839202 h 1172326"/>
                <a:gd name="connsiteX909" fmla="*/ 821907 w 1197894"/>
                <a:gd name="connsiteY909" fmla="*/ 839954 h 1172326"/>
                <a:gd name="connsiteX910" fmla="*/ 822659 w 1197894"/>
                <a:gd name="connsiteY910" fmla="*/ 840707 h 1172326"/>
                <a:gd name="connsiteX911" fmla="*/ 825667 w 1197894"/>
                <a:gd name="connsiteY911" fmla="*/ 841458 h 1172326"/>
                <a:gd name="connsiteX912" fmla="*/ 827171 w 1197894"/>
                <a:gd name="connsiteY912" fmla="*/ 841458 h 1172326"/>
                <a:gd name="connsiteX913" fmla="*/ 827923 w 1197894"/>
                <a:gd name="connsiteY913" fmla="*/ 842962 h 1172326"/>
                <a:gd name="connsiteX914" fmla="*/ 828675 w 1197894"/>
                <a:gd name="connsiteY914" fmla="*/ 843714 h 1172326"/>
                <a:gd name="connsiteX915" fmla="*/ 829427 w 1197894"/>
                <a:gd name="connsiteY915" fmla="*/ 845218 h 1172326"/>
                <a:gd name="connsiteX916" fmla="*/ 828675 w 1197894"/>
                <a:gd name="connsiteY916" fmla="*/ 847474 h 1172326"/>
                <a:gd name="connsiteX917" fmla="*/ 827171 w 1197894"/>
                <a:gd name="connsiteY917" fmla="*/ 847474 h 1172326"/>
                <a:gd name="connsiteX918" fmla="*/ 824163 w 1197894"/>
                <a:gd name="connsiteY918" fmla="*/ 846722 h 1172326"/>
                <a:gd name="connsiteX919" fmla="*/ 822659 w 1197894"/>
                <a:gd name="connsiteY919" fmla="*/ 847474 h 1172326"/>
                <a:gd name="connsiteX920" fmla="*/ 819651 w 1197894"/>
                <a:gd name="connsiteY920" fmla="*/ 848978 h 1172326"/>
                <a:gd name="connsiteX921" fmla="*/ 816644 w 1197894"/>
                <a:gd name="connsiteY921" fmla="*/ 850482 h 1172326"/>
                <a:gd name="connsiteX922" fmla="*/ 813636 w 1197894"/>
                <a:gd name="connsiteY922" fmla="*/ 851986 h 1172326"/>
                <a:gd name="connsiteX923" fmla="*/ 812132 w 1197894"/>
                <a:gd name="connsiteY923" fmla="*/ 854994 h 1172326"/>
                <a:gd name="connsiteX924" fmla="*/ 812132 w 1197894"/>
                <a:gd name="connsiteY924" fmla="*/ 861010 h 1172326"/>
                <a:gd name="connsiteX925" fmla="*/ 811380 w 1197894"/>
                <a:gd name="connsiteY925" fmla="*/ 864770 h 1172326"/>
                <a:gd name="connsiteX926" fmla="*/ 810628 w 1197894"/>
                <a:gd name="connsiteY926" fmla="*/ 867777 h 1172326"/>
                <a:gd name="connsiteX927" fmla="*/ 815139 w 1197894"/>
                <a:gd name="connsiteY927" fmla="*/ 867026 h 1172326"/>
                <a:gd name="connsiteX928" fmla="*/ 817396 w 1197894"/>
                <a:gd name="connsiteY928" fmla="*/ 867777 h 1172326"/>
                <a:gd name="connsiteX929" fmla="*/ 817396 w 1197894"/>
                <a:gd name="connsiteY929" fmla="*/ 870033 h 1172326"/>
                <a:gd name="connsiteX930" fmla="*/ 813636 w 1197894"/>
                <a:gd name="connsiteY930" fmla="*/ 872290 h 1172326"/>
                <a:gd name="connsiteX931" fmla="*/ 817396 w 1197894"/>
                <a:gd name="connsiteY931" fmla="*/ 873041 h 1172326"/>
                <a:gd name="connsiteX932" fmla="*/ 821907 w 1197894"/>
                <a:gd name="connsiteY932" fmla="*/ 872290 h 1172326"/>
                <a:gd name="connsiteX933" fmla="*/ 826419 w 1197894"/>
                <a:gd name="connsiteY933" fmla="*/ 869281 h 1172326"/>
                <a:gd name="connsiteX934" fmla="*/ 827923 w 1197894"/>
                <a:gd name="connsiteY934" fmla="*/ 867026 h 1172326"/>
                <a:gd name="connsiteX935" fmla="*/ 828675 w 1197894"/>
                <a:gd name="connsiteY935" fmla="*/ 864770 h 1172326"/>
                <a:gd name="connsiteX936" fmla="*/ 830931 w 1197894"/>
                <a:gd name="connsiteY936" fmla="*/ 863266 h 1172326"/>
                <a:gd name="connsiteX937" fmla="*/ 833187 w 1197894"/>
                <a:gd name="connsiteY937" fmla="*/ 862513 h 1172326"/>
                <a:gd name="connsiteX938" fmla="*/ 835443 w 1197894"/>
                <a:gd name="connsiteY938" fmla="*/ 862513 h 1172326"/>
                <a:gd name="connsiteX939" fmla="*/ 836947 w 1197894"/>
                <a:gd name="connsiteY939" fmla="*/ 863266 h 1172326"/>
                <a:gd name="connsiteX940" fmla="*/ 836947 w 1197894"/>
                <a:gd name="connsiteY940" fmla="*/ 864770 h 1172326"/>
                <a:gd name="connsiteX941" fmla="*/ 834691 w 1197894"/>
                <a:gd name="connsiteY941" fmla="*/ 867026 h 1172326"/>
                <a:gd name="connsiteX942" fmla="*/ 827171 w 1197894"/>
                <a:gd name="connsiteY942" fmla="*/ 871537 h 1172326"/>
                <a:gd name="connsiteX943" fmla="*/ 824163 w 1197894"/>
                <a:gd name="connsiteY943" fmla="*/ 876049 h 1172326"/>
                <a:gd name="connsiteX944" fmla="*/ 825667 w 1197894"/>
                <a:gd name="connsiteY944" fmla="*/ 879809 h 1172326"/>
                <a:gd name="connsiteX945" fmla="*/ 828675 w 1197894"/>
                <a:gd name="connsiteY945" fmla="*/ 879057 h 1172326"/>
                <a:gd name="connsiteX946" fmla="*/ 833939 w 1197894"/>
                <a:gd name="connsiteY946" fmla="*/ 872290 h 1172326"/>
                <a:gd name="connsiteX947" fmla="*/ 836195 w 1197894"/>
                <a:gd name="connsiteY947" fmla="*/ 870033 h 1172326"/>
                <a:gd name="connsiteX948" fmla="*/ 834691 w 1197894"/>
                <a:gd name="connsiteY948" fmla="*/ 876801 h 1172326"/>
                <a:gd name="connsiteX949" fmla="*/ 833939 w 1197894"/>
                <a:gd name="connsiteY949" fmla="*/ 879809 h 1172326"/>
                <a:gd name="connsiteX950" fmla="*/ 835443 w 1197894"/>
                <a:gd name="connsiteY950" fmla="*/ 885073 h 1172326"/>
                <a:gd name="connsiteX951" fmla="*/ 835443 w 1197894"/>
                <a:gd name="connsiteY951" fmla="*/ 887329 h 1172326"/>
                <a:gd name="connsiteX952" fmla="*/ 830179 w 1197894"/>
                <a:gd name="connsiteY952" fmla="*/ 889585 h 1172326"/>
                <a:gd name="connsiteX953" fmla="*/ 815139 w 1197894"/>
                <a:gd name="connsiteY953" fmla="*/ 903120 h 1172326"/>
                <a:gd name="connsiteX954" fmla="*/ 811380 w 1197894"/>
                <a:gd name="connsiteY954" fmla="*/ 908384 h 1172326"/>
                <a:gd name="connsiteX955" fmla="*/ 792580 w 1197894"/>
                <a:gd name="connsiteY955" fmla="*/ 947487 h 1172326"/>
                <a:gd name="connsiteX956" fmla="*/ 782805 w 1197894"/>
                <a:gd name="connsiteY956" fmla="*/ 980573 h 1172326"/>
                <a:gd name="connsiteX957" fmla="*/ 778293 w 1197894"/>
                <a:gd name="connsiteY957" fmla="*/ 1001629 h 1172326"/>
                <a:gd name="connsiteX958" fmla="*/ 755734 w 1197894"/>
                <a:gd name="connsiteY958" fmla="*/ 1055771 h 1172326"/>
                <a:gd name="connsiteX959" fmla="*/ 751974 w 1197894"/>
                <a:gd name="connsiteY959" fmla="*/ 1062539 h 1172326"/>
                <a:gd name="connsiteX960" fmla="*/ 736934 w 1197894"/>
                <a:gd name="connsiteY960" fmla="*/ 1082842 h 1172326"/>
                <a:gd name="connsiteX961" fmla="*/ 725655 w 1197894"/>
                <a:gd name="connsiteY961" fmla="*/ 1095625 h 1172326"/>
                <a:gd name="connsiteX962" fmla="*/ 709863 w 1197894"/>
                <a:gd name="connsiteY962" fmla="*/ 1110665 h 1172326"/>
                <a:gd name="connsiteX963" fmla="*/ 684296 w 1197894"/>
                <a:gd name="connsiteY963" fmla="*/ 1133224 h 1172326"/>
                <a:gd name="connsiteX964" fmla="*/ 668505 w 1197894"/>
                <a:gd name="connsiteY964" fmla="*/ 1149768 h 1172326"/>
                <a:gd name="connsiteX965" fmla="*/ 657977 w 1197894"/>
                <a:gd name="connsiteY965" fmla="*/ 1160295 h 1172326"/>
                <a:gd name="connsiteX966" fmla="*/ 640682 w 1197894"/>
                <a:gd name="connsiteY966" fmla="*/ 1171575 h 1172326"/>
                <a:gd name="connsiteX967" fmla="*/ 636170 w 1197894"/>
                <a:gd name="connsiteY967" fmla="*/ 1172327 h 1172326"/>
                <a:gd name="connsiteX968" fmla="*/ 633914 w 1197894"/>
                <a:gd name="connsiteY968" fmla="*/ 1170071 h 1172326"/>
                <a:gd name="connsiteX969" fmla="*/ 633162 w 1197894"/>
                <a:gd name="connsiteY969" fmla="*/ 1167063 h 1172326"/>
                <a:gd name="connsiteX970" fmla="*/ 631658 w 1197894"/>
                <a:gd name="connsiteY970" fmla="*/ 1164055 h 1172326"/>
                <a:gd name="connsiteX971" fmla="*/ 628650 w 1197894"/>
                <a:gd name="connsiteY971" fmla="*/ 1161799 h 1172326"/>
                <a:gd name="connsiteX972" fmla="*/ 626394 w 1197894"/>
                <a:gd name="connsiteY972" fmla="*/ 1161799 h 1172326"/>
                <a:gd name="connsiteX973" fmla="*/ 624138 w 1197894"/>
                <a:gd name="connsiteY973" fmla="*/ 1162551 h 1172326"/>
                <a:gd name="connsiteX974" fmla="*/ 620378 w 1197894"/>
                <a:gd name="connsiteY974" fmla="*/ 1162551 h 1172326"/>
                <a:gd name="connsiteX975" fmla="*/ 616618 w 1197894"/>
                <a:gd name="connsiteY975" fmla="*/ 1155031 h 1172326"/>
                <a:gd name="connsiteX976" fmla="*/ 616618 w 1197894"/>
                <a:gd name="connsiteY976" fmla="*/ 1138488 h 1172326"/>
                <a:gd name="connsiteX977" fmla="*/ 620378 w 1197894"/>
                <a:gd name="connsiteY977" fmla="*/ 1109161 h 1172326"/>
                <a:gd name="connsiteX978" fmla="*/ 616618 w 1197894"/>
                <a:gd name="connsiteY978" fmla="*/ 1081338 h 1172326"/>
                <a:gd name="connsiteX979" fmla="*/ 616618 w 1197894"/>
                <a:gd name="connsiteY979" fmla="*/ 1068554 h 1172326"/>
                <a:gd name="connsiteX980" fmla="*/ 619626 w 1197894"/>
                <a:gd name="connsiteY980" fmla="*/ 1060283 h 1172326"/>
                <a:gd name="connsiteX981" fmla="*/ 620378 w 1197894"/>
                <a:gd name="connsiteY981" fmla="*/ 1055771 h 1172326"/>
                <a:gd name="connsiteX982" fmla="*/ 620378 w 1197894"/>
                <a:gd name="connsiteY982" fmla="*/ 1055019 h 1172326"/>
                <a:gd name="connsiteX983" fmla="*/ 624890 w 1197894"/>
                <a:gd name="connsiteY983" fmla="*/ 1049755 h 1172326"/>
                <a:gd name="connsiteX984" fmla="*/ 630154 w 1197894"/>
                <a:gd name="connsiteY984" fmla="*/ 1045243 h 1172326"/>
                <a:gd name="connsiteX985" fmla="*/ 648201 w 1197894"/>
                <a:gd name="connsiteY985" fmla="*/ 1032460 h 1172326"/>
                <a:gd name="connsiteX986" fmla="*/ 650457 w 1197894"/>
                <a:gd name="connsiteY986" fmla="*/ 1030956 h 1172326"/>
                <a:gd name="connsiteX987" fmla="*/ 651209 w 1197894"/>
                <a:gd name="connsiteY987" fmla="*/ 1027196 h 1172326"/>
                <a:gd name="connsiteX988" fmla="*/ 651961 w 1197894"/>
                <a:gd name="connsiteY988" fmla="*/ 1020428 h 1172326"/>
                <a:gd name="connsiteX989" fmla="*/ 652713 w 1197894"/>
                <a:gd name="connsiteY989" fmla="*/ 1017420 h 1172326"/>
                <a:gd name="connsiteX990" fmla="*/ 657225 w 1197894"/>
                <a:gd name="connsiteY990" fmla="*/ 1012908 h 1172326"/>
                <a:gd name="connsiteX991" fmla="*/ 667001 w 1197894"/>
                <a:gd name="connsiteY991" fmla="*/ 1005388 h 1172326"/>
                <a:gd name="connsiteX992" fmla="*/ 670761 w 1197894"/>
                <a:gd name="connsiteY992" fmla="*/ 1001629 h 1172326"/>
                <a:gd name="connsiteX993" fmla="*/ 673769 w 1197894"/>
                <a:gd name="connsiteY993" fmla="*/ 997869 h 1172326"/>
                <a:gd name="connsiteX994" fmla="*/ 679032 w 1197894"/>
                <a:gd name="connsiteY994" fmla="*/ 993357 h 1172326"/>
                <a:gd name="connsiteX995" fmla="*/ 680536 w 1197894"/>
                <a:gd name="connsiteY995" fmla="*/ 990349 h 1172326"/>
                <a:gd name="connsiteX996" fmla="*/ 681288 w 1197894"/>
                <a:gd name="connsiteY996" fmla="*/ 987341 h 1172326"/>
                <a:gd name="connsiteX997" fmla="*/ 679784 w 1197894"/>
                <a:gd name="connsiteY997" fmla="*/ 984333 h 1172326"/>
                <a:gd name="connsiteX998" fmla="*/ 670009 w 1197894"/>
                <a:gd name="connsiteY998" fmla="*/ 973806 h 1172326"/>
                <a:gd name="connsiteX999" fmla="*/ 667753 w 1197894"/>
                <a:gd name="connsiteY999" fmla="*/ 972302 h 1172326"/>
                <a:gd name="connsiteX1000" fmla="*/ 662489 w 1197894"/>
                <a:gd name="connsiteY1000" fmla="*/ 970046 h 1172326"/>
                <a:gd name="connsiteX1001" fmla="*/ 657977 w 1197894"/>
                <a:gd name="connsiteY1001" fmla="*/ 967038 h 1172326"/>
                <a:gd name="connsiteX1002" fmla="*/ 652713 w 1197894"/>
                <a:gd name="connsiteY1002" fmla="*/ 967038 h 1172326"/>
                <a:gd name="connsiteX1003" fmla="*/ 650457 w 1197894"/>
                <a:gd name="connsiteY1003" fmla="*/ 965534 h 1172326"/>
                <a:gd name="connsiteX1004" fmla="*/ 643690 w 1197894"/>
                <a:gd name="connsiteY1004" fmla="*/ 961774 h 1172326"/>
                <a:gd name="connsiteX1005" fmla="*/ 635418 w 1197894"/>
                <a:gd name="connsiteY1005" fmla="*/ 958766 h 1172326"/>
                <a:gd name="connsiteX1006" fmla="*/ 626394 w 1197894"/>
                <a:gd name="connsiteY1006" fmla="*/ 948990 h 1172326"/>
                <a:gd name="connsiteX1007" fmla="*/ 616618 w 1197894"/>
                <a:gd name="connsiteY1007" fmla="*/ 942223 h 1172326"/>
                <a:gd name="connsiteX1008" fmla="*/ 612859 w 1197894"/>
                <a:gd name="connsiteY1008" fmla="*/ 938463 h 1172326"/>
                <a:gd name="connsiteX1009" fmla="*/ 609851 w 1197894"/>
                <a:gd name="connsiteY1009" fmla="*/ 933951 h 1172326"/>
                <a:gd name="connsiteX1010" fmla="*/ 607595 w 1197894"/>
                <a:gd name="connsiteY1010" fmla="*/ 929439 h 1172326"/>
                <a:gd name="connsiteX1011" fmla="*/ 606091 w 1197894"/>
                <a:gd name="connsiteY1011" fmla="*/ 927183 h 1172326"/>
                <a:gd name="connsiteX1012" fmla="*/ 602331 w 1197894"/>
                <a:gd name="connsiteY1012" fmla="*/ 924175 h 1172326"/>
                <a:gd name="connsiteX1013" fmla="*/ 600827 w 1197894"/>
                <a:gd name="connsiteY1013" fmla="*/ 921168 h 1172326"/>
                <a:gd name="connsiteX1014" fmla="*/ 600075 w 1197894"/>
                <a:gd name="connsiteY1014" fmla="*/ 918160 h 1172326"/>
                <a:gd name="connsiteX1015" fmla="*/ 599323 w 1197894"/>
                <a:gd name="connsiteY1015" fmla="*/ 909136 h 1172326"/>
                <a:gd name="connsiteX1016" fmla="*/ 598571 w 1197894"/>
                <a:gd name="connsiteY1016" fmla="*/ 903120 h 1172326"/>
                <a:gd name="connsiteX1017" fmla="*/ 596315 w 1197894"/>
                <a:gd name="connsiteY1017" fmla="*/ 898609 h 1172326"/>
                <a:gd name="connsiteX1018" fmla="*/ 588796 w 1197894"/>
                <a:gd name="connsiteY1018" fmla="*/ 886577 h 1172326"/>
                <a:gd name="connsiteX1019" fmla="*/ 584284 w 1197894"/>
                <a:gd name="connsiteY1019" fmla="*/ 876801 h 1172326"/>
                <a:gd name="connsiteX1020" fmla="*/ 584284 w 1197894"/>
                <a:gd name="connsiteY1020" fmla="*/ 870033 h 1172326"/>
                <a:gd name="connsiteX1021" fmla="*/ 583532 w 1197894"/>
                <a:gd name="connsiteY1021" fmla="*/ 867777 h 1172326"/>
                <a:gd name="connsiteX1022" fmla="*/ 581276 w 1197894"/>
                <a:gd name="connsiteY1022" fmla="*/ 866273 h 1172326"/>
                <a:gd name="connsiteX1023" fmla="*/ 572252 w 1197894"/>
                <a:gd name="connsiteY1023" fmla="*/ 864018 h 1172326"/>
                <a:gd name="connsiteX1024" fmla="*/ 568492 w 1197894"/>
                <a:gd name="connsiteY1024" fmla="*/ 861762 h 1172326"/>
                <a:gd name="connsiteX1025" fmla="*/ 566236 w 1197894"/>
                <a:gd name="connsiteY1025" fmla="*/ 860258 h 1172326"/>
                <a:gd name="connsiteX1026" fmla="*/ 564732 w 1197894"/>
                <a:gd name="connsiteY1026" fmla="*/ 858002 h 1172326"/>
                <a:gd name="connsiteX1027" fmla="*/ 563980 w 1197894"/>
                <a:gd name="connsiteY1027" fmla="*/ 856498 h 1172326"/>
                <a:gd name="connsiteX1028" fmla="*/ 563228 w 1197894"/>
                <a:gd name="connsiteY1028" fmla="*/ 854242 h 1172326"/>
                <a:gd name="connsiteX1029" fmla="*/ 562476 w 1197894"/>
                <a:gd name="connsiteY1029" fmla="*/ 852738 h 1172326"/>
                <a:gd name="connsiteX1030" fmla="*/ 560972 w 1197894"/>
                <a:gd name="connsiteY1030" fmla="*/ 850482 h 1172326"/>
                <a:gd name="connsiteX1031" fmla="*/ 556461 w 1197894"/>
                <a:gd name="connsiteY1031" fmla="*/ 847474 h 1172326"/>
                <a:gd name="connsiteX1032" fmla="*/ 554205 w 1197894"/>
                <a:gd name="connsiteY1032" fmla="*/ 846722 h 1172326"/>
                <a:gd name="connsiteX1033" fmla="*/ 551949 w 1197894"/>
                <a:gd name="connsiteY1033" fmla="*/ 845970 h 1172326"/>
                <a:gd name="connsiteX1034" fmla="*/ 546685 w 1197894"/>
                <a:gd name="connsiteY1034" fmla="*/ 845218 h 1172326"/>
                <a:gd name="connsiteX1035" fmla="*/ 545181 w 1197894"/>
                <a:gd name="connsiteY1035" fmla="*/ 844466 h 1172326"/>
                <a:gd name="connsiteX1036" fmla="*/ 543677 w 1197894"/>
                <a:gd name="connsiteY1036" fmla="*/ 843714 h 1172326"/>
                <a:gd name="connsiteX1037" fmla="*/ 542925 w 1197894"/>
                <a:gd name="connsiteY1037" fmla="*/ 840707 h 1172326"/>
                <a:gd name="connsiteX1038" fmla="*/ 541421 w 1197894"/>
                <a:gd name="connsiteY1038" fmla="*/ 839954 h 1172326"/>
                <a:gd name="connsiteX1039" fmla="*/ 539165 w 1197894"/>
                <a:gd name="connsiteY1039" fmla="*/ 837698 h 1172326"/>
                <a:gd name="connsiteX1040" fmla="*/ 536157 w 1197894"/>
                <a:gd name="connsiteY1040" fmla="*/ 836194 h 1172326"/>
                <a:gd name="connsiteX1041" fmla="*/ 533149 w 1197894"/>
                <a:gd name="connsiteY1041" fmla="*/ 836194 h 1172326"/>
                <a:gd name="connsiteX1042" fmla="*/ 530141 w 1197894"/>
                <a:gd name="connsiteY1042" fmla="*/ 836947 h 1172326"/>
                <a:gd name="connsiteX1043" fmla="*/ 527886 w 1197894"/>
                <a:gd name="connsiteY1043" fmla="*/ 839954 h 1172326"/>
                <a:gd name="connsiteX1044" fmla="*/ 526382 w 1197894"/>
                <a:gd name="connsiteY1044" fmla="*/ 841458 h 1172326"/>
                <a:gd name="connsiteX1045" fmla="*/ 524878 w 1197894"/>
                <a:gd name="connsiteY1045" fmla="*/ 841458 h 1172326"/>
                <a:gd name="connsiteX1046" fmla="*/ 521118 w 1197894"/>
                <a:gd name="connsiteY1046" fmla="*/ 839202 h 1172326"/>
                <a:gd name="connsiteX1047" fmla="*/ 513598 w 1197894"/>
                <a:gd name="connsiteY1047" fmla="*/ 832435 h 1172326"/>
                <a:gd name="connsiteX1048" fmla="*/ 505326 w 1197894"/>
                <a:gd name="connsiteY1048" fmla="*/ 826419 h 1172326"/>
                <a:gd name="connsiteX1049" fmla="*/ 494799 w 1197894"/>
                <a:gd name="connsiteY1049" fmla="*/ 816643 h 1172326"/>
                <a:gd name="connsiteX1050" fmla="*/ 490287 w 1197894"/>
                <a:gd name="connsiteY1050" fmla="*/ 811379 h 1172326"/>
                <a:gd name="connsiteX1051" fmla="*/ 485775 w 1197894"/>
                <a:gd name="connsiteY1051" fmla="*/ 806868 h 1172326"/>
                <a:gd name="connsiteX1052" fmla="*/ 480511 w 1197894"/>
                <a:gd name="connsiteY1052" fmla="*/ 803108 h 1172326"/>
                <a:gd name="connsiteX1053" fmla="*/ 476751 w 1197894"/>
                <a:gd name="connsiteY1053" fmla="*/ 799348 h 1172326"/>
                <a:gd name="connsiteX1054" fmla="*/ 476000 w 1197894"/>
                <a:gd name="connsiteY1054" fmla="*/ 797844 h 1172326"/>
                <a:gd name="connsiteX1055" fmla="*/ 474495 w 1197894"/>
                <a:gd name="connsiteY1055" fmla="*/ 794084 h 1172326"/>
                <a:gd name="connsiteX1056" fmla="*/ 474495 w 1197894"/>
                <a:gd name="connsiteY1056" fmla="*/ 786564 h 1172326"/>
                <a:gd name="connsiteX1057" fmla="*/ 473743 w 1197894"/>
                <a:gd name="connsiteY1057" fmla="*/ 783556 h 1172326"/>
                <a:gd name="connsiteX1058" fmla="*/ 471488 w 1197894"/>
                <a:gd name="connsiteY1058" fmla="*/ 780549 h 1172326"/>
                <a:gd name="connsiteX1059" fmla="*/ 469232 w 1197894"/>
                <a:gd name="connsiteY1059" fmla="*/ 778293 h 1172326"/>
                <a:gd name="connsiteX1060" fmla="*/ 461712 w 1197894"/>
                <a:gd name="connsiteY1060" fmla="*/ 771525 h 1172326"/>
                <a:gd name="connsiteX1061" fmla="*/ 459456 w 1197894"/>
                <a:gd name="connsiteY1061" fmla="*/ 769269 h 1172326"/>
                <a:gd name="connsiteX1062" fmla="*/ 457200 w 1197894"/>
                <a:gd name="connsiteY1062" fmla="*/ 764005 h 1172326"/>
                <a:gd name="connsiteX1063" fmla="*/ 454944 w 1197894"/>
                <a:gd name="connsiteY1063" fmla="*/ 761749 h 1172326"/>
                <a:gd name="connsiteX1064" fmla="*/ 452688 w 1197894"/>
                <a:gd name="connsiteY1064" fmla="*/ 760997 h 1172326"/>
                <a:gd name="connsiteX1065" fmla="*/ 447424 w 1197894"/>
                <a:gd name="connsiteY1065" fmla="*/ 760997 h 1172326"/>
                <a:gd name="connsiteX1066" fmla="*/ 422609 w 1197894"/>
                <a:gd name="connsiteY1066" fmla="*/ 757237 h 1172326"/>
                <a:gd name="connsiteX1067" fmla="*/ 418097 w 1197894"/>
                <a:gd name="connsiteY1067" fmla="*/ 755734 h 1172326"/>
                <a:gd name="connsiteX1068" fmla="*/ 415842 w 1197894"/>
                <a:gd name="connsiteY1068" fmla="*/ 754230 h 1172326"/>
                <a:gd name="connsiteX1069" fmla="*/ 414338 w 1197894"/>
                <a:gd name="connsiteY1069" fmla="*/ 751974 h 1172326"/>
                <a:gd name="connsiteX1070" fmla="*/ 412082 w 1197894"/>
                <a:gd name="connsiteY1070" fmla="*/ 749717 h 1172326"/>
                <a:gd name="connsiteX1071" fmla="*/ 410578 w 1197894"/>
                <a:gd name="connsiteY1071" fmla="*/ 748214 h 1172326"/>
                <a:gd name="connsiteX1072" fmla="*/ 404562 w 1197894"/>
                <a:gd name="connsiteY1072" fmla="*/ 745206 h 1172326"/>
                <a:gd name="connsiteX1073" fmla="*/ 400050 w 1197894"/>
                <a:gd name="connsiteY1073" fmla="*/ 740694 h 1172326"/>
                <a:gd name="connsiteX1074" fmla="*/ 396290 w 1197894"/>
                <a:gd name="connsiteY1074" fmla="*/ 735430 h 1172326"/>
                <a:gd name="connsiteX1075" fmla="*/ 393282 w 1197894"/>
                <a:gd name="connsiteY1075" fmla="*/ 730918 h 1172326"/>
                <a:gd name="connsiteX1076" fmla="*/ 391026 w 1197894"/>
                <a:gd name="connsiteY1076" fmla="*/ 727910 h 1172326"/>
                <a:gd name="connsiteX1077" fmla="*/ 388771 w 1197894"/>
                <a:gd name="connsiteY1077" fmla="*/ 728662 h 1172326"/>
                <a:gd name="connsiteX1078" fmla="*/ 385763 w 1197894"/>
                <a:gd name="connsiteY1078" fmla="*/ 733926 h 1172326"/>
                <a:gd name="connsiteX1079" fmla="*/ 384259 w 1197894"/>
                <a:gd name="connsiteY1079" fmla="*/ 736934 h 1172326"/>
                <a:gd name="connsiteX1080" fmla="*/ 382003 w 1197894"/>
                <a:gd name="connsiteY1080" fmla="*/ 738438 h 1172326"/>
                <a:gd name="connsiteX1081" fmla="*/ 379747 w 1197894"/>
                <a:gd name="connsiteY1081" fmla="*/ 737686 h 1172326"/>
                <a:gd name="connsiteX1082" fmla="*/ 376739 w 1197894"/>
                <a:gd name="connsiteY1082" fmla="*/ 735430 h 1172326"/>
                <a:gd name="connsiteX1083" fmla="*/ 369219 w 1197894"/>
                <a:gd name="connsiteY1083" fmla="*/ 729415 h 1172326"/>
                <a:gd name="connsiteX1084" fmla="*/ 366963 w 1197894"/>
                <a:gd name="connsiteY1084" fmla="*/ 727158 h 1172326"/>
                <a:gd name="connsiteX1085" fmla="*/ 360947 w 1197894"/>
                <a:gd name="connsiteY1085" fmla="*/ 724902 h 1172326"/>
                <a:gd name="connsiteX1086" fmla="*/ 357940 w 1197894"/>
                <a:gd name="connsiteY1086" fmla="*/ 723398 h 1172326"/>
                <a:gd name="connsiteX1087" fmla="*/ 355684 w 1197894"/>
                <a:gd name="connsiteY1087" fmla="*/ 720391 h 1172326"/>
                <a:gd name="connsiteX1088" fmla="*/ 354932 w 1197894"/>
                <a:gd name="connsiteY1088" fmla="*/ 717383 h 1172326"/>
                <a:gd name="connsiteX1089" fmla="*/ 352676 w 1197894"/>
                <a:gd name="connsiteY1089" fmla="*/ 709863 h 1172326"/>
                <a:gd name="connsiteX1090" fmla="*/ 350420 w 1197894"/>
                <a:gd name="connsiteY1090" fmla="*/ 707607 h 1172326"/>
                <a:gd name="connsiteX1091" fmla="*/ 345908 w 1197894"/>
                <a:gd name="connsiteY1091" fmla="*/ 703847 h 1172326"/>
                <a:gd name="connsiteX1092" fmla="*/ 344404 w 1197894"/>
                <a:gd name="connsiteY1092" fmla="*/ 702343 h 1172326"/>
                <a:gd name="connsiteX1093" fmla="*/ 342900 w 1197894"/>
                <a:gd name="connsiteY1093" fmla="*/ 699336 h 1172326"/>
                <a:gd name="connsiteX1094" fmla="*/ 342148 w 1197894"/>
                <a:gd name="connsiteY1094" fmla="*/ 693319 h 1172326"/>
                <a:gd name="connsiteX1095" fmla="*/ 341396 w 1197894"/>
                <a:gd name="connsiteY1095" fmla="*/ 690312 h 1172326"/>
                <a:gd name="connsiteX1096" fmla="*/ 339140 w 1197894"/>
                <a:gd name="connsiteY1096" fmla="*/ 686552 h 1172326"/>
                <a:gd name="connsiteX1097" fmla="*/ 327861 w 1197894"/>
                <a:gd name="connsiteY1097" fmla="*/ 674520 h 1172326"/>
                <a:gd name="connsiteX1098" fmla="*/ 321093 w 1197894"/>
                <a:gd name="connsiteY1098" fmla="*/ 667753 h 1172326"/>
                <a:gd name="connsiteX1099" fmla="*/ 318085 w 1197894"/>
                <a:gd name="connsiteY1099" fmla="*/ 663993 h 1172326"/>
                <a:gd name="connsiteX1100" fmla="*/ 315077 w 1197894"/>
                <a:gd name="connsiteY1100" fmla="*/ 661737 h 1172326"/>
                <a:gd name="connsiteX1101" fmla="*/ 309813 w 1197894"/>
                <a:gd name="connsiteY1101" fmla="*/ 658729 h 1172326"/>
                <a:gd name="connsiteX1102" fmla="*/ 305301 w 1197894"/>
                <a:gd name="connsiteY1102" fmla="*/ 653465 h 1172326"/>
                <a:gd name="connsiteX1103" fmla="*/ 302294 w 1197894"/>
                <a:gd name="connsiteY1103" fmla="*/ 652713 h 1172326"/>
                <a:gd name="connsiteX1104" fmla="*/ 299286 w 1197894"/>
                <a:gd name="connsiteY1104" fmla="*/ 653465 h 1172326"/>
                <a:gd name="connsiteX1105" fmla="*/ 297030 w 1197894"/>
                <a:gd name="connsiteY1105" fmla="*/ 655721 h 1172326"/>
                <a:gd name="connsiteX1106" fmla="*/ 296278 w 1197894"/>
                <a:gd name="connsiteY1106" fmla="*/ 658729 h 1172326"/>
                <a:gd name="connsiteX1107" fmla="*/ 297030 w 1197894"/>
                <a:gd name="connsiteY1107" fmla="*/ 666249 h 1172326"/>
                <a:gd name="connsiteX1108" fmla="*/ 296278 w 1197894"/>
                <a:gd name="connsiteY1108" fmla="*/ 669257 h 1172326"/>
                <a:gd name="connsiteX1109" fmla="*/ 294774 w 1197894"/>
                <a:gd name="connsiteY1109" fmla="*/ 671512 h 1172326"/>
                <a:gd name="connsiteX1110" fmla="*/ 291014 w 1197894"/>
                <a:gd name="connsiteY1110" fmla="*/ 670760 h 1172326"/>
                <a:gd name="connsiteX1111" fmla="*/ 287254 w 1197894"/>
                <a:gd name="connsiteY1111" fmla="*/ 670008 h 1172326"/>
                <a:gd name="connsiteX1112" fmla="*/ 284246 w 1197894"/>
                <a:gd name="connsiteY1112" fmla="*/ 670760 h 1172326"/>
                <a:gd name="connsiteX1113" fmla="*/ 282742 w 1197894"/>
                <a:gd name="connsiteY1113" fmla="*/ 673016 h 1172326"/>
                <a:gd name="connsiteX1114" fmla="*/ 280486 w 1197894"/>
                <a:gd name="connsiteY1114" fmla="*/ 679032 h 1172326"/>
                <a:gd name="connsiteX1115" fmla="*/ 279734 w 1197894"/>
                <a:gd name="connsiteY1115" fmla="*/ 682040 h 1172326"/>
                <a:gd name="connsiteX1116" fmla="*/ 277478 w 1197894"/>
                <a:gd name="connsiteY1116" fmla="*/ 683544 h 1172326"/>
                <a:gd name="connsiteX1117" fmla="*/ 271463 w 1197894"/>
                <a:gd name="connsiteY1117" fmla="*/ 688056 h 1172326"/>
                <a:gd name="connsiteX1118" fmla="*/ 269207 w 1197894"/>
                <a:gd name="connsiteY1118" fmla="*/ 689560 h 1172326"/>
                <a:gd name="connsiteX1119" fmla="*/ 268455 w 1197894"/>
                <a:gd name="connsiteY1119" fmla="*/ 690312 h 1172326"/>
                <a:gd name="connsiteX1120" fmla="*/ 267703 w 1197894"/>
                <a:gd name="connsiteY1120" fmla="*/ 691816 h 1172326"/>
                <a:gd name="connsiteX1121" fmla="*/ 266951 w 1197894"/>
                <a:gd name="connsiteY1121" fmla="*/ 692568 h 1172326"/>
                <a:gd name="connsiteX1122" fmla="*/ 266199 w 1197894"/>
                <a:gd name="connsiteY1122" fmla="*/ 693319 h 1172326"/>
                <a:gd name="connsiteX1123" fmla="*/ 264695 w 1197894"/>
                <a:gd name="connsiteY1123" fmla="*/ 694072 h 1172326"/>
                <a:gd name="connsiteX1124" fmla="*/ 260935 w 1197894"/>
                <a:gd name="connsiteY1124" fmla="*/ 694072 h 1172326"/>
                <a:gd name="connsiteX1125" fmla="*/ 255671 w 1197894"/>
                <a:gd name="connsiteY1125" fmla="*/ 694823 h 1172326"/>
                <a:gd name="connsiteX1126" fmla="*/ 245895 w 1197894"/>
                <a:gd name="connsiteY1126" fmla="*/ 694072 h 1172326"/>
                <a:gd name="connsiteX1127" fmla="*/ 242136 w 1197894"/>
                <a:gd name="connsiteY1127" fmla="*/ 694823 h 1172326"/>
                <a:gd name="connsiteX1128" fmla="*/ 241384 w 1197894"/>
                <a:gd name="connsiteY1128" fmla="*/ 693319 h 1172326"/>
                <a:gd name="connsiteX1129" fmla="*/ 240632 w 1197894"/>
                <a:gd name="connsiteY1129" fmla="*/ 691816 h 1172326"/>
                <a:gd name="connsiteX1130" fmla="*/ 240632 w 1197894"/>
                <a:gd name="connsiteY1130" fmla="*/ 688056 h 1172326"/>
                <a:gd name="connsiteX1131" fmla="*/ 241384 w 1197894"/>
                <a:gd name="connsiteY1131" fmla="*/ 680536 h 1172326"/>
                <a:gd name="connsiteX1132" fmla="*/ 241384 w 1197894"/>
                <a:gd name="connsiteY1132" fmla="*/ 668504 h 1172326"/>
                <a:gd name="connsiteX1133" fmla="*/ 242136 w 1197894"/>
                <a:gd name="connsiteY1133" fmla="*/ 664744 h 1172326"/>
                <a:gd name="connsiteX1134" fmla="*/ 244391 w 1197894"/>
                <a:gd name="connsiteY1134" fmla="*/ 660233 h 1172326"/>
                <a:gd name="connsiteX1135" fmla="*/ 245143 w 1197894"/>
                <a:gd name="connsiteY1135" fmla="*/ 654969 h 1172326"/>
                <a:gd name="connsiteX1136" fmla="*/ 244391 w 1197894"/>
                <a:gd name="connsiteY1136" fmla="*/ 649705 h 1172326"/>
                <a:gd name="connsiteX1137" fmla="*/ 242136 w 1197894"/>
                <a:gd name="connsiteY1137" fmla="*/ 644441 h 1172326"/>
                <a:gd name="connsiteX1138" fmla="*/ 232360 w 1197894"/>
                <a:gd name="connsiteY1138" fmla="*/ 636921 h 1172326"/>
                <a:gd name="connsiteX1139" fmla="*/ 230104 w 1197894"/>
                <a:gd name="connsiteY1139" fmla="*/ 633914 h 1172326"/>
                <a:gd name="connsiteX1140" fmla="*/ 224840 w 1197894"/>
                <a:gd name="connsiteY1140" fmla="*/ 624138 h 1172326"/>
                <a:gd name="connsiteX1141" fmla="*/ 224088 w 1197894"/>
                <a:gd name="connsiteY1141" fmla="*/ 622634 h 1172326"/>
                <a:gd name="connsiteX1142" fmla="*/ 222584 w 1197894"/>
                <a:gd name="connsiteY1142" fmla="*/ 621130 h 1172326"/>
                <a:gd name="connsiteX1143" fmla="*/ 219576 w 1197894"/>
                <a:gd name="connsiteY1143" fmla="*/ 618874 h 1172326"/>
                <a:gd name="connsiteX1144" fmla="*/ 218072 w 1197894"/>
                <a:gd name="connsiteY1144" fmla="*/ 618122 h 1172326"/>
                <a:gd name="connsiteX1145" fmla="*/ 217320 w 1197894"/>
                <a:gd name="connsiteY1145" fmla="*/ 615866 h 1172326"/>
                <a:gd name="connsiteX1146" fmla="*/ 216569 w 1197894"/>
                <a:gd name="connsiteY1146" fmla="*/ 614362 h 1172326"/>
                <a:gd name="connsiteX1147" fmla="*/ 215817 w 1197894"/>
                <a:gd name="connsiteY1147" fmla="*/ 612106 h 1172326"/>
                <a:gd name="connsiteX1148" fmla="*/ 211305 w 1197894"/>
                <a:gd name="connsiteY1148" fmla="*/ 606842 h 1172326"/>
                <a:gd name="connsiteX1149" fmla="*/ 208297 w 1197894"/>
                <a:gd name="connsiteY1149" fmla="*/ 603835 h 1172326"/>
                <a:gd name="connsiteX1150" fmla="*/ 203033 w 1197894"/>
                <a:gd name="connsiteY1150" fmla="*/ 600827 h 1172326"/>
                <a:gd name="connsiteX1151" fmla="*/ 194009 w 1197894"/>
                <a:gd name="connsiteY1151" fmla="*/ 593307 h 1172326"/>
                <a:gd name="connsiteX1152" fmla="*/ 187241 w 1197894"/>
                <a:gd name="connsiteY1152" fmla="*/ 589547 h 1172326"/>
                <a:gd name="connsiteX1153" fmla="*/ 185738 w 1197894"/>
                <a:gd name="connsiteY1153" fmla="*/ 588043 h 1172326"/>
                <a:gd name="connsiteX1154" fmla="*/ 183482 w 1197894"/>
                <a:gd name="connsiteY1154" fmla="*/ 585035 h 1172326"/>
                <a:gd name="connsiteX1155" fmla="*/ 179722 w 1197894"/>
                <a:gd name="connsiteY1155" fmla="*/ 579020 h 1172326"/>
                <a:gd name="connsiteX1156" fmla="*/ 176714 w 1197894"/>
                <a:gd name="connsiteY1156" fmla="*/ 576012 h 1172326"/>
                <a:gd name="connsiteX1157" fmla="*/ 169194 w 1197894"/>
                <a:gd name="connsiteY1157" fmla="*/ 570748 h 1172326"/>
                <a:gd name="connsiteX1158" fmla="*/ 166186 w 1197894"/>
                <a:gd name="connsiteY1158" fmla="*/ 568492 h 1172326"/>
                <a:gd name="connsiteX1159" fmla="*/ 164682 w 1197894"/>
                <a:gd name="connsiteY1159" fmla="*/ 566988 h 1172326"/>
                <a:gd name="connsiteX1160" fmla="*/ 158667 w 1197894"/>
                <a:gd name="connsiteY1160" fmla="*/ 560972 h 1172326"/>
                <a:gd name="connsiteX1161" fmla="*/ 157914 w 1197894"/>
                <a:gd name="connsiteY1161" fmla="*/ 558716 h 1172326"/>
                <a:gd name="connsiteX1162" fmla="*/ 156411 w 1197894"/>
                <a:gd name="connsiteY1162" fmla="*/ 557212 h 1172326"/>
                <a:gd name="connsiteX1163" fmla="*/ 154907 w 1197894"/>
                <a:gd name="connsiteY1163" fmla="*/ 556461 h 1172326"/>
                <a:gd name="connsiteX1164" fmla="*/ 153403 w 1197894"/>
                <a:gd name="connsiteY1164" fmla="*/ 556461 h 1172326"/>
                <a:gd name="connsiteX1165" fmla="*/ 151899 w 1197894"/>
                <a:gd name="connsiteY1165" fmla="*/ 556461 h 1172326"/>
                <a:gd name="connsiteX1166" fmla="*/ 150395 w 1197894"/>
                <a:gd name="connsiteY1166" fmla="*/ 555708 h 1172326"/>
                <a:gd name="connsiteX1167" fmla="*/ 148139 w 1197894"/>
                <a:gd name="connsiteY1167" fmla="*/ 554204 h 1172326"/>
                <a:gd name="connsiteX1168" fmla="*/ 148139 w 1197894"/>
                <a:gd name="connsiteY1168" fmla="*/ 553452 h 1172326"/>
                <a:gd name="connsiteX1169" fmla="*/ 148891 w 1197894"/>
                <a:gd name="connsiteY1169" fmla="*/ 551197 h 1172326"/>
                <a:gd name="connsiteX1170" fmla="*/ 148139 w 1197894"/>
                <a:gd name="connsiteY1170" fmla="*/ 548189 h 1172326"/>
                <a:gd name="connsiteX1171" fmla="*/ 146635 w 1197894"/>
                <a:gd name="connsiteY1171" fmla="*/ 545181 h 1172326"/>
                <a:gd name="connsiteX1172" fmla="*/ 144379 w 1197894"/>
                <a:gd name="connsiteY1172" fmla="*/ 542925 h 1172326"/>
                <a:gd name="connsiteX1173" fmla="*/ 142123 w 1197894"/>
                <a:gd name="connsiteY1173" fmla="*/ 541421 h 1172326"/>
                <a:gd name="connsiteX1174" fmla="*/ 136859 w 1197894"/>
                <a:gd name="connsiteY1174" fmla="*/ 539165 h 1172326"/>
                <a:gd name="connsiteX1175" fmla="*/ 127836 w 1197894"/>
                <a:gd name="connsiteY1175" fmla="*/ 532397 h 1172326"/>
                <a:gd name="connsiteX1176" fmla="*/ 126332 w 1197894"/>
                <a:gd name="connsiteY1176" fmla="*/ 530893 h 1172326"/>
                <a:gd name="connsiteX1177" fmla="*/ 123324 w 1197894"/>
                <a:gd name="connsiteY1177" fmla="*/ 526382 h 1172326"/>
                <a:gd name="connsiteX1178" fmla="*/ 118060 w 1197894"/>
                <a:gd name="connsiteY1178" fmla="*/ 522622 h 1172326"/>
                <a:gd name="connsiteX1179" fmla="*/ 112044 w 1197894"/>
                <a:gd name="connsiteY1179" fmla="*/ 522622 h 1172326"/>
                <a:gd name="connsiteX1180" fmla="*/ 106780 w 1197894"/>
                <a:gd name="connsiteY1180" fmla="*/ 523374 h 1172326"/>
                <a:gd name="connsiteX1181" fmla="*/ 99261 w 1197894"/>
                <a:gd name="connsiteY1181" fmla="*/ 521118 h 1172326"/>
                <a:gd name="connsiteX1182" fmla="*/ 96253 w 1197894"/>
                <a:gd name="connsiteY1182" fmla="*/ 521869 h 1172326"/>
                <a:gd name="connsiteX1183" fmla="*/ 90989 w 1197894"/>
                <a:gd name="connsiteY1183" fmla="*/ 522622 h 1172326"/>
                <a:gd name="connsiteX1184" fmla="*/ 89485 w 1197894"/>
                <a:gd name="connsiteY1184" fmla="*/ 523374 h 1172326"/>
                <a:gd name="connsiteX1185" fmla="*/ 86477 w 1197894"/>
                <a:gd name="connsiteY1185" fmla="*/ 524878 h 1172326"/>
                <a:gd name="connsiteX1186" fmla="*/ 84973 w 1197894"/>
                <a:gd name="connsiteY1186" fmla="*/ 524878 h 1172326"/>
                <a:gd name="connsiteX1187" fmla="*/ 81965 w 1197894"/>
                <a:gd name="connsiteY1187" fmla="*/ 523374 h 1172326"/>
                <a:gd name="connsiteX1188" fmla="*/ 80461 w 1197894"/>
                <a:gd name="connsiteY1188" fmla="*/ 523374 h 1172326"/>
                <a:gd name="connsiteX1189" fmla="*/ 76701 w 1197894"/>
                <a:gd name="connsiteY1189" fmla="*/ 525629 h 1172326"/>
                <a:gd name="connsiteX1190" fmla="*/ 72942 w 1197894"/>
                <a:gd name="connsiteY1190" fmla="*/ 530893 h 1172326"/>
                <a:gd name="connsiteX1191" fmla="*/ 69182 w 1197894"/>
                <a:gd name="connsiteY1191" fmla="*/ 536157 h 1172326"/>
                <a:gd name="connsiteX1192" fmla="*/ 68430 w 1197894"/>
                <a:gd name="connsiteY1192" fmla="*/ 540669 h 1172326"/>
                <a:gd name="connsiteX1193" fmla="*/ 67678 w 1197894"/>
                <a:gd name="connsiteY1193" fmla="*/ 546685 h 1172326"/>
                <a:gd name="connsiteX1194" fmla="*/ 64670 w 1197894"/>
                <a:gd name="connsiteY1194" fmla="*/ 551197 h 1172326"/>
                <a:gd name="connsiteX1195" fmla="*/ 60158 w 1197894"/>
                <a:gd name="connsiteY1195" fmla="*/ 554957 h 1172326"/>
                <a:gd name="connsiteX1196" fmla="*/ 55646 w 1197894"/>
                <a:gd name="connsiteY1196" fmla="*/ 555708 h 1172326"/>
                <a:gd name="connsiteX1197" fmla="*/ 54142 w 1197894"/>
                <a:gd name="connsiteY1197" fmla="*/ 555708 h 1172326"/>
                <a:gd name="connsiteX1198" fmla="*/ 52638 w 1197894"/>
                <a:gd name="connsiteY1198" fmla="*/ 553452 h 1172326"/>
                <a:gd name="connsiteX1199" fmla="*/ 51134 w 1197894"/>
                <a:gd name="connsiteY1199" fmla="*/ 552701 h 1172326"/>
                <a:gd name="connsiteX1200" fmla="*/ 50382 w 1197894"/>
                <a:gd name="connsiteY1200" fmla="*/ 553452 h 1172326"/>
                <a:gd name="connsiteX1201" fmla="*/ 48878 w 1197894"/>
                <a:gd name="connsiteY1201" fmla="*/ 555708 h 1172326"/>
                <a:gd name="connsiteX1202" fmla="*/ 47374 w 1197894"/>
                <a:gd name="connsiteY1202" fmla="*/ 555708 h 1172326"/>
                <a:gd name="connsiteX1203" fmla="*/ 45118 w 1197894"/>
                <a:gd name="connsiteY1203" fmla="*/ 554957 h 1172326"/>
                <a:gd name="connsiteX1204" fmla="*/ 43615 w 1197894"/>
                <a:gd name="connsiteY1204" fmla="*/ 553452 h 1172326"/>
                <a:gd name="connsiteX1205" fmla="*/ 42111 w 1197894"/>
                <a:gd name="connsiteY1205" fmla="*/ 551948 h 1172326"/>
                <a:gd name="connsiteX1206" fmla="*/ 39103 w 1197894"/>
                <a:gd name="connsiteY1206" fmla="*/ 551948 h 1172326"/>
                <a:gd name="connsiteX1207" fmla="*/ 36847 w 1197894"/>
                <a:gd name="connsiteY1207" fmla="*/ 552701 h 1172326"/>
                <a:gd name="connsiteX1208" fmla="*/ 33087 w 1197894"/>
                <a:gd name="connsiteY1208" fmla="*/ 556461 h 1172326"/>
                <a:gd name="connsiteX1209" fmla="*/ 31583 w 1197894"/>
                <a:gd name="connsiteY1209" fmla="*/ 557212 h 1172326"/>
                <a:gd name="connsiteX1210" fmla="*/ 29327 w 1197894"/>
                <a:gd name="connsiteY1210" fmla="*/ 556461 h 1172326"/>
                <a:gd name="connsiteX1211" fmla="*/ 27071 w 1197894"/>
                <a:gd name="connsiteY1211" fmla="*/ 552701 h 1172326"/>
                <a:gd name="connsiteX1212" fmla="*/ 25567 w 1197894"/>
                <a:gd name="connsiteY1212" fmla="*/ 551948 h 1172326"/>
                <a:gd name="connsiteX1213" fmla="*/ 21807 w 1197894"/>
                <a:gd name="connsiteY1213" fmla="*/ 551948 h 1172326"/>
                <a:gd name="connsiteX1214" fmla="*/ 15039 w 1197894"/>
                <a:gd name="connsiteY1214" fmla="*/ 552701 h 1172326"/>
                <a:gd name="connsiteX1215" fmla="*/ 11280 w 1197894"/>
                <a:gd name="connsiteY1215" fmla="*/ 552701 h 1172326"/>
                <a:gd name="connsiteX1216" fmla="*/ 6768 w 1197894"/>
                <a:gd name="connsiteY1216" fmla="*/ 549693 h 1172326"/>
                <a:gd name="connsiteX1217" fmla="*/ 3760 w 1197894"/>
                <a:gd name="connsiteY1217" fmla="*/ 539917 h 1172326"/>
                <a:gd name="connsiteX1218" fmla="*/ 752 w 1197894"/>
                <a:gd name="connsiteY1218" fmla="*/ 537661 h 1172326"/>
                <a:gd name="connsiteX1219" fmla="*/ 0 w 1197894"/>
                <a:gd name="connsiteY1219" fmla="*/ 536157 h 1172326"/>
                <a:gd name="connsiteX1220" fmla="*/ 6016 w 1197894"/>
                <a:gd name="connsiteY1220" fmla="*/ 535405 h 1172326"/>
                <a:gd name="connsiteX1221" fmla="*/ 9024 w 1197894"/>
                <a:gd name="connsiteY1221" fmla="*/ 533901 h 1172326"/>
                <a:gd name="connsiteX1222" fmla="*/ 15791 w 1197894"/>
                <a:gd name="connsiteY1222" fmla="*/ 529389 h 1172326"/>
                <a:gd name="connsiteX1223" fmla="*/ 30079 w 1197894"/>
                <a:gd name="connsiteY1223" fmla="*/ 511342 h 1172326"/>
                <a:gd name="connsiteX1224" fmla="*/ 42863 w 1197894"/>
                <a:gd name="connsiteY1224" fmla="*/ 500814 h 1172326"/>
                <a:gd name="connsiteX1225" fmla="*/ 44366 w 1197894"/>
                <a:gd name="connsiteY1225" fmla="*/ 498558 h 1172326"/>
                <a:gd name="connsiteX1226" fmla="*/ 45870 w 1197894"/>
                <a:gd name="connsiteY1226" fmla="*/ 478255 h 1172326"/>
                <a:gd name="connsiteX1227" fmla="*/ 48126 w 1197894"/>
                <a:gd name="connsiteY1227" fmla="*/ 472239 h 1172326"/>
                <a:gd name="connsiteX1228" fmla="*/ 52638 w 1197894"/>
                <a:gd name="connsiteY1228" fmla="*/ 468480 h 1172326"/>
                <a:gd name="connsiteX1229" fmla="*/ 59406 w 1197894"/>
                <a:gd name="connsiteY1229" fmla="*/ 465471 h 1172326"/>
                <a:gd name="connsiteX1230" fmla="*/ 65422 w 1197894"/>
                <a:gd name="connsiteY1230" fmla="*/ 464720 h 1172326"/>
                <a:gd name="connsiteX1231" fmla="*/ 72190 w 1197894"/>
                <a:gd name="connsiteY1231" fmla="*/ 464720 h 1172326"/>
                <a:gd name="connsiteX1232" fmla="*/ 75197 w 1197894"/>
                <a:gd name="connsiteY1232" fmla="*/ 463967 h 1172326"/>
                <a:gd name="connsiteX1233" fmla="*/ 78205 w 1197894"/>
                <a:gd name="connsiteY1233" fmla="*/ 460960 h 1172326"/>
                <a:gd name="connsiteX1234" fmla="*/ 89485 w 1197894"/>
                <a:gd name="connsiteY1234" fmla="*/ 448928 h 1172326"/>
                <a:gd name="connsiteX1235" fmla="*/ 90237 w 1197894"/>
                <a:gd name="connsiteY1235" fmla="*/ 447424 h 1172326"/>
                <a:gd name="connsiteX1236" fmla="*/ 90989 w 1197894"/>
                <a:gd name="connsiteY1236" fmla="*/ 445920 h 1172326"/>
                <a:gd name="connsiteX1237" fmla="*/ 95501 w 1197894"/>
                <a:gd name="connsiteY1237" fmla="*/ 440656 h 1172326"/>
                <a:gd name="connsiteX1238" fmla="*/ 97757 w 1197894"/>
                <a:gd name="connsiteY1238" fmla="*/ 434641 h 1172326"/>
                <a:gd name="connsiteX1239" fmla="*/ 100013 w 1197894"/>
                <a:gd name="connsiteY1239" fmla="*/ 432385 h 1172326"/>
                <a:gd name="connsiteX1240" fmla="*/ 105276 w 1197894"/>
                <a:gd name="connsiteY1240" fmla="*/ 427121 h 1172326"/>
                <a:gd name="connsiteX1241" fmla="*/ 106780 w 1197894"/>
                <a:gd name="connsiteY1241" fmla="*/ 425617 h 1172326"/>
                <a:gd name="connsiteX1242" fmla="*/ 108284 w 1197894"/>
                <a:gd name="connsiteY1242" fmla="*/ 423361 h 1172326"/>
                <a:gd name="connsiteX1243" fmla="*/ 119564 w 1197894"/>
                <a:gd name="connsiteY1243" fmla="*/ 412833 h 1172326"/>
                <a:gd name="connsiteX1244" fmla="*/ 120316 w 1197894"/>
                <a:gd name="connsiteY1244" fmla="*/ 411329 h 1172326"/>
                <a:gd name="connsiteX1245" fmla="*/ 121068 w 1197894"/>
                <a:gd name="connsiteY1245" fmla="*/ 409826 h 1172326"/>
                <a:gd name="connsiteX1246" fmla="*/ 121820 w 1197894"/>
                <a:gd name="connsiteY1246" fmla="*/ 407569 h 1172326"/>
                <a:gd name="connsiteX1247" fmla="*/ 122572 w 1197894"/>
                <a:gd name="connsiteY1247" fmla="*/ 406066 h 1172326"/>
                <a:gd name="connsiteX1248" fmla="*/ 124828 w 1197894"/>
                <a:gd name="connsiteY1248" fmla="*/ 404562 h 1172326"/>
                <a:gd name="connsiteX1249" fmla="*/ 125580 w 1197894"/>
                <a:gd name="connsiteY1249" fmla="*/ 403058 h 1172326"/>
                <a:gd name="connsiteX1250" fmla="*/ 125580 w 1197894"/>
                <a:gd name="connsiteY1250" fmla="*/ 400802 h 1172326"/>
                <a:gd name="connsiteX1251" fmla="*/ 125580 w 1197894"/>
                <a:gd name="connsiteY1251" fmla="*/ 399298 h 1172326"/>
                <a:gd name="connsiteX1252" fmla="*/ 126332 w 1197894"/>
                <a:gd name="connsiteY1252" fmla="*/ 397794 h 1172326"/>
                <a:gd name="connsiteX1253" fmla="*/ 127084 w 1197894"/>
                <a:gd name="connsiteY1253" fmla="*/ 396290 h 1172326"/>
                <a:gd name="connsiteX1254" fmla="*/ 128588 w 1197894"/>
                <a:gd name="connsiteY1254" fmla="*/ 395538 h 1172326"/>
                <a:gd name="connsiteX1255" fmla="*/ 129340 w 1197894"/>
                <a:gd name="connsiteY1255" fmla="*/ 394034 h 1172326"/>
                <a:gd name="connsiteX1256" fmla="*/ 135355 w 1197894"/>
                <a:gd name="connsiteY1256" fmla="*/ 391778 h 1172326"/>
                <a:gd name="connsiteX1257" fmla="*/ 136859 w 1197894"/>
                <a:gd name="connsiteY1257" fmla="*/ 390274 h 1172326"/>
                <a:gd name="connsiteX1258" fmla="*/ 139867 w 1197894"/>
                <a:gd name="connsiteY1258" fmla="*/ 388018 h 1172326"/>
                <a:gd name="connsiteX1259" fmla="*/ 141371 w 1197894"/>
                <a:gd name="connsiteY1259" fmla="*/ 385010 h 1172326"/>
                <a:gd name="connsiteX1260" fmla="*/ 143627 w 1197894"/>
                <a:gd name="connsiteY1260" fmla="*/ 377490 h 1172326"/>
                <a:gd name="connsiteX1261" fmla="*/ 145131 w 1197894"/>
                <a:gd name="connsiteY1261" fmla="*/ 373731 h 1172326"/>
                <a:gd name="connsiteX1262" fmla="*/ 144379 w 1197894"/>
                <a:gd name="connsiteY1262" fmla="*/ 371475 h 1172326"/>
                <a:gd name="connsiteX1263" fmla="*/ 144379 w 1197894"/>
                <a:gd name="connsiteY1263" fmla="*/ 369219 h 1172326"/>
                <a:gd name="connsiteX1264" fmla="*/ 145131 w 1197894"/>
                <a:gd name="connsiteY1264" fmla="*/ 366963 h 1172326"/>
                <a:gd name="connsiteX1265" fmla="*/ 146635 w 1197894"/>
                <a:gd name="connsiteY1265" fmla="*/ 364707 h 1172326"/>
                <a:gd name="connsiteX1266" fmla="*/ 150395 w 1197894"/>
                <a:gd name="connsiteY1266" fmla="*/ 358691 h 1172326"/>
                <a:gd name="connsiteX1267" fmla="*/ 155659 w 1197894"/>
                <a:gd name="connsiteY1267" fmla="*/ 353428 h 1172326"/>
                <a:gd name="connsiteX1268" fmla="*/ 160922 w 1197894"/>
                <a:gd name="connsiteY1268" fmla="*/ 349668 h 1172326"/>
                <a:gd name="connsiteX1269" fmla="*/ 166186 w 1197894"/>
                <a:gd name="connsiteY1269" fmla="*/ 346660 h 1172326"/>
                <a:gd name="connsiteX1270" fmla="*/ 176714 w 1197894"/>
                <a:gd name="connsiteY1270" fmla="*/ 344404 h 1172326"/>
                <a:gd name="connsiteX1271" fmla="*/ 178970 w 1197894"/>
                <a:gd name="connsiteY1271" fmla="*/ 342900 h 1172326"/>
                <a:gd name="connsiteX1272" fmla="*/ 181226 w 1197894"/>
                <a:gd name="connsiteY1272" fmla="*/ 339140 h 1172326"/>
                <a:gd name="connsiteX1273" fmla="*/ 181226 w 1197894"/>
                <a:gd name="connsiteY1273" fmla="*/ 336132 h 1172326"/>
                <a:gd name="connsiteX1274" fmla="*/ 181226 w 1197894"/>
                <a:gd name="connsiteY1274" fmla="*/ 329364 h 1172326"/>
                <a:gd name="connsiteX1275" fmla="*/ 184234 w 1197894"/>
                <a:gd name="connsiteY1275" fmla="*/ 322596 h 1172326"/>
                <a:gd name="connsiteX1276" fmla="*/ 194761 w 1197894"/>
                <a:gd name="connsiteY1276" fmla="*/ 315829 h 1172326"/>
                <a:gd name="connsiteX1277" fmla="*/ 198521 w 1197894"/>
                <a:gd name="connsiteY1277" fmla="*/ 309813 h 1172326"/>
                <a:gd name="connsiteX1278" fmla="*/ 199273 w 1197894"/>
                <a:gd name="connsiteY1278" fmla="*/ 295526 h 1172326"/>
                <a:gd name="connsiteX1279" fmla="*/ 200777 w 1197894"/>
                <a:gd name="connsiteY1279" fmla="*/ 292518 h 1172326"/>
                <a:gd name="connsiteX1280" fmla="*/ 203785 w 1197894"/>
                <a:gd name="connsiteY1280" fmla="*/ 291013 h 1172326"/>
                <a:gd name="connsiteX1281" fmla="*/ 210553 w 1197894"/>
                <a:gd name="connsiteY1281" fmla="*/ 289510 h 1172326"/>
                <a:gd name="connsiteX1282" fmla="*/ 215817 w 1197894"/>
                <a:gd name="connsiteY1282" fmla="*/ 286502 h 1172326"/>
                <a:gd name="connsiteX1283" fmla="*/ 227848 w 1197894"/>
                <a:gd name="connsiteY1283" fmla="*/ 269958 h 1172326"/>
                <a:gd name="connsiteX1284" fmla="*/ 237624 w 1197894"/>
                <a:gd name="connsiteY1284" fmla="*/ 263191 h 1172326"/>
                <a:gd name="connsiteX1285" fmla="*/ 240632 w 1197894"/>
                <a:gd name="connsiteY1285" fmla="*/ 258679 h 1172326"/>
                <a:gd name="connsiteX1286" fmla="*/ 240632 w 1197894"/>
                <a:gd name="connsiteY1286" fmla="*/ 251911 h 1172326"/>
                <a:gd name="connsiteX1287" fmla="*/ 240632 w 1197894"/>
                <a:gd name="connsiteY1287" fmla="*/ 248903 h 1172326"/>
                <a:gd name="connsiteX1288" fmla="*/ 240632 w 1197894"/>
                <a:gd name="connsiteY1288" fmla="*/ 245895 h 1172326"/>
                <a:gd name="connsiteX1289" fmla="*/ 242136 w 1197894"/>
                <a:gd name="connsiteY1289" fmla="*/ 243639 h 1172326"/>
                <a:gd name="connsiteX1290" fmla="*/ 246648 w 1197894"/>
                <a:gd name="connsiteY1290" fmla="*/ 242135 h 1172326"/>
                <a:gd name="connsiteX1291" fmla="*/ 251159 w 1197894"/>
                <a:gd name="connsiteY1291" fmla="*/ 239879 h 1172326"/>
                <a:gd name="connsiteX1292" fmla="*/ 256423 w 1197894"/>
                <a:gd name="connsiteY1292" fmla="*/ 239879 h 1172326"/>
                <a:gd name="connsiteX1293" fmla="*/ 257175 w 1197894"/>
                <a:gd name="connsiteY1293" fmla="*/ 239128 h 1172326"/>
                <a:gd name="connsiteX1294" fmla="*/ 258679 w 1197894"/>
                <a:gd name="connsiteY1294" fmla="*/ 238375 h 1172326"/>
                <a:gd name="connsiteX1295" fmla="*/ 259431 w 1197894"/>
                <a:gd name="connsiteY1295" fmla="*/ 237624 h 1172326"/>
                <a:gd name="connsiteX1296" fmla="*/ 259431 w 1197894"/>
                <a:gd name="connsiteY1296" fmla="*/ 236119 h 1172326"/>
                <a:gd name="connsiteX1297" fmla="*/ 259431 w 1197894"/>
                <a:gd name="connsiteY1297" fmla="*/ 227848 h 1172326"/>
                <a:gd name="connsiteX1298" fmla="*/ 258679 w 1197894"/>
                <a:gd name="connsiteY1298" fmla="*/ 226344 h 1172326"/>
                <a:gd name="connsiteX1299" fmla="*/ 257927 w 1197894"/>
                <a:gd name="connsiteY1299" fmla="*/ 223336 h 1172326"/>
                <a:gd name="connsiteX1300" fmla="*/ 260935 w 1197894"/>
                <a:gd name="connsiteY1300" fmla="*/ 220328 h 1172326"/>
                <a:gd name="connsiteX1301" fmla="*/ 267703 w 1197894"/>
                <a:gd name="connsiteY1301" fmla="*/ 217320 h 1172326"/>
                <a:gd name="connsiteX1302" fmla="*/ 272215 w 1197894"/>
                <a:gd name="connsiteY1302" fmla="*/ 218824 h 1172326"/>
                <a:gd name="connsiteX1303" fmla="*/ 278230 w 1197894"/>
                <a:gd name="connsiteY1303" fmla="*/ 219576 h 1172326"/>
                <a:gd name="connsiteX1304" fmla="*/ 284246 w 1197894"/>
                <a:gd name="connsiteY1304" fmla="*/ 221080 h 1172326"/>
                <a:gd name="connsiteX1305" fmla="*/ 286502 w 1197894"/>
                <a:gd name="connsiteY1305" fmla="*/ 224088 h 1172326"/>
                <a:gd name="connsiteX1306" fmla="*/ 287254 w 1197894"/>
                <a:gd name="connsiteY1306" fmla="*/ 227848 h 1172326"/>
                <a:gd name="connsiteX1307" fmla="*/ 288758 w 1197894"/>
                <a:gd name="connsiteY1307" fmla="*/ 228600 h 1172326"/>
                <a:gd name="connsiteX1308" fmla="*/ 290262 w 1197894"/>
                <a:gd name="connsiteY1308" fmla="*/ 227096 h 1172326"/>
                <a:gd name="connsiteX1309" fmla="*/ 291766 w 1197894"/>
                <a:gd name="connsiteY1309" fmla="*/ 224840 h 1172326"/>
                <a:gd name="connsiteX1310" fmla="*/ 292518 w 1197894"/>
                <a:gd name="connsiteY1310" fmla="*/ 222584 h 1172326"/>
                <a:gd name="connsiteX1311" fmla="*/ 294774 w 1197894"/>
                <a:gd name="connsiteY1311" fmla="*/ 214313 h 1172326"/>
                <a:gd name="connsiteX1312" fmla="*/ 292518 w 1197894"/>
                <a:gd name="connsiteY1312" fmla="*/ 209800 h 1172326"/>
                <a:gd name="connsiteX1313" fmla="*/ 291014 w 1197894"/>
                <a:gd name="connsiteY1313" fmla="*/ 208296 h 1172326"/>
                <a:gd name="connsiteX1314" fmla="*/ 288758 w 1197894"/>
                <a:gd name="connsiteY1314" fmla="*/ 206793 h 1172326"/>
                <a:gd name="connsiteX1315" fmla="*/ 287254 w 1197894"/>
                <a:gd name="connsiteY1315" fmla="*/ 206793 h 1172326"/>
                <a:gd name="connsiteX1316" fmla="*/ 281238 w 1197894"/>
                <a:gd name="connsiteY1316" fmla="*/ 203785 h 1172326"/>
                <a:gd name="connsiteX1317" fmla="*/ 278982 w 1197894"/>
                <a:gd name="connsiteY1317" fmla="*/ 202281 h 1172326"/>
                <a:gd name="connsiteX1318" fmla="*/ 278230 w 1197894"/>
                <a:gd name="connsiteY1318" fmla="*/ 197769 h 1172326"/>
                <a:gd name="connsiteX1319" fmla="*/ 281990 w 1197894"/>
                <a:gd name="connsiteY1319" fmla="*/ 195513 h 1172326"/>
                <a:gd name="connsiteX1320" fmla="*/ 291766 w 1197894"/>
                <a:gd name="connsiteY1320" fmla="*/ 191753 h 1172326"/>
                <a:gd name="connsiteX1321" fmla="*/ 297782 w 1197894"/>
                <a:gd name="connsiteY1321" fmla="*/ 185737 h 1172326"/>
                <a:gd name="connsiteX1322" fmla="*/ 299286 w 1197894"/>
                <a:gd name="connsiteY1322" fmla="*/ 184985 h 1172326"/>
                <a:gd name="connsiteX1323" fmla="*/ 300789 w 1197894"/>
                <a:gd name="connsiteY1323" fmla="*/ 183481 h 1172326"/>
                <a:gd name="connsiteX1324" fmla="*/ 300789 w 1197894"/>
                <a:gd name="connsiteY1324" fmla="*/ 182730 h 1172326"/>
                <a:gd name="connsiteX1325" fmla="*/ 301542 w 1197894"/>
                <a:gd name="connsiteY1325" fmla="*/ 180474 h 1172326"/>
                <a:gd name="connsiteX1326" fmla="*/ 303797 w 1197894"/>
                <a:gd name="connsiteY1326" fmla="*/ 178217 h 1172326"/>
                <a:gd name="connsiteX1327" fmla="*/ 306805 w 1197894"/>
                <a:gd name="connsiteY1327" fmla="*/ 178970 h 1172326"/>
                <a:gd name="connsiteX1328" fmla="*/ 307557 w 1197894"/>
                <a:gd name="connsiteY1328" fmla="*/ 179721 h 1172326"/>
                <a:gd name="connsiteX1329" fmla="*/ 307557 w 1197894"/>
                <a:gd name="connsiteY1329" fmla="*/ 181225 h 1172326"/>
                <a:gd name="connsiteX1330" fmla="*/ 307557 w 1197894"/>
                <a:gd name="connsiteY1330" fmla="*/ 182730 h 1172326"/>
                <a:gd name="connsiteX1331" fmla="*/ 309813 w 1197894"/>
                <a:gd name="connsiteY1331" fmla="*/ 183481 h 1172326"/>
                <a:gd name="connsiteX1332" fmla="*/ 311317 w 1197894"/>
                <a:gd name="connsiteY1332" fmla="*/ 183481 h 1172326"/>
                <a:gd name="connsiteX1333" fmla="*/ 312069 w 1197894"/>
                <a:gd name="connsiteY1333" fmla="*/ 181977 h 1172326"/>
                <a:gd name="connsiteX1334" fmla="*/ 312069 w 1197894"/>
                <a:gd name="connsiteY1334" fmla="*/ 181225 h 1172326"/>
                <a:gd name="connsiteX1335" fmla="*/ 312821 w 1197894"/>
                <a:gd name="connsiteY1335" fmla="*/ 179721 h 1172326"/>
                <a:gd name="connsiteX1336" fmla="*/ 313573 w 1197894"/>
                <a:gd name="connsiteY1336" fmla="*/ 178970 h 1172326"/>
                <a:gd name="connsiteX1337" fmla="*/ 315829 w 1197894"/>
                <a:gd name="connsiteY1337" fmla="*/ 177466 h 1172326"/>
                <a:gd name="connsiteX1338" fmla="*/ 316581 w 1197894"/>
                <a:gd name="connsiteY1338" fmla="*/ 176714 h 1172326"/>
                <a:gd name="connsiteX1339" fmla="*/ 318085 w 1197894"/>
                <a:gd name="connsiteY1339" fmla="*/ 172954 h 1172326"/>
                <a:gd name="connsiteX1340" fmla="*/ 318837 w 1197894"/>
                <a:gd name="connsiteY1340" fmla="*/ 171450 h 1172326"/>
                <a:gd name="connsiteX1341" fmla="*/ 320341 w 1197894"/>
                <a:gd name="connsiteY1341" fmla="*/ 170698 h 1172326"/>
                <a:gd name="connsiteX1342" fmla="*/ 321845 w 1197894"/>
                <a:gd name="connsiteY1342" fmla="*/ 171450 h 1172326"/>
                <a:gd name="connsiteX1343" fmla="*/ 321845 w 1197894"/>
                <a:gd name="connsiteY1343" fmla="*/ 172202 h 1172326"/>
                <a:gd name="connsiteX1344" fmla="*/ 323349 w 1197894"/>
                <a:gd name="connsiteY1344" fmla="*/ 172954 h 1172326"/>
                <a:gd name="connsiteX1345" fmla="*/ 324853 w 1197894"/>
                <a:gd name="connsiteY1345" fmla="*/ 172954 h 1172326"/>
                <a:gd name="connsiteX1346" fmla="*/ 328613 w 1197894"/>
                <a:gd name="connsiteY1346" fmla="*/ 171450 h 1172326"/>
                <a:gd name="connsiteX1347" fmla="*/ 329365 w 1197894"/>
                <a:gd name="connsiteY1347" fmla="*/ 169946 h 1172326"/>
                <a:gd name="connsiteX1348" fmla="*/ 336132 w 1197894"/>
                <a:gd name="connsiteY1348" fmla="*/ 162426 h 1172326"/>
                <a:gd name="connsiteX1349" fmla="*/ 336884 w 1197894"/>
                <a:gd name="connsiteY1349" fmla="*/ 160922 h 1172326"/>
                <a:gd name="connsiteX1350" fmla="*/ 337636 w 1197894"/>
                <a:gd name="connsiteY1350" fmla="*/ 159418 h 1172326"/>
                <a:gd name="connsiteX1351" fmla="*/ 337636 w 1197894"/>
                <a:gd name="connsiteY1351" fmla="*/ 155658 h 1172326"/>
                <a:gd name="connsiteX1352" fmla="*/ 337636 w 1197894"/>
                <a:gd name="connsiteY1352" fmla="*/ 154155 h 1172326"/>
                <a:gd name="connsiteX1353" fmla="*/ 338388 w 1197894"/>
                <a:gd name="connsiteY1353" fmla="*/ 153402 h 1172326"/>
                <a:gd name="connsiteX1354" fmla="*/ 339140 w 1197894"/>
                <a:gd name="connsiteY1354" fmla="*/ 153402 h 1172326"/>
                <a:gd name="connsiteX1355" fmla="*/ 340644 w 1197894"/>
                <a:gd name="connsiteY1355" fmla="*/ 153402 h 1172326"/>
                <a:gd name="connsiteX1356" fmla="*/ 344404 w 1197894"/>
                <a:gd name="connsiteY1356" fmla="*/ 151898 h 1172326"/>
                <a:gd name="connsiteX1357" fmla="*/ 345156 w 1197894"/>
                <a:gd name="connsiteY1357" fmla="*/ 148891 h 1172326"/>
                <a:gd name="connsiteX1358" fmla="*/ 345156 w 1197894"/>
                <a:gd name="connsiteY1358" fmla="*/ 145883 h 1172326"/>
                <a:gd name="connsiteX1359" fmla="*/ 347412 w 1197894"/>
                <a:gd name="connsiteY1359" fmla="*/ 143627 h 1172326"/>
                <a:gd name="connsiteX1360" fmla="*/ 349668 w 1197894"/>
                <a:gd name="connsiteY1360" fmla="*/ 143627 h 1172326"/>
                <a:gd name="connsiteX1361" fmla="*/ 352676 w 1197894"/>
                <a:gd name="connsiteY1361" fmla="*/ 144379 h 1172326"/>
                <a:gd name="connsiteX1362" fmla="*/ 354180 w 1197894"/>
                <a:gd name="connsiteY1362" fmla="*/ 145131 h 1172326"/>
                <a:gd name="connsiteX1363" fmla="*/ 355684 w 1197894"/>
                <a:gd name="connsiteY1363" fmla="*/ 144379 h 1172326"/>
                <a:gd name="connsiteX1364" fmla="*/ 361699 w 1197894"/>
                <a:gd name="connsiteY1364" fmla="*/ 139867 h 1172326"/>
                <a:gd name="connsiteX1365" fmla="*/ 363203 w 1197894"/>
                <a:gd name="connsiteY1365" fmla="*/ 136859 h 1172326"/>
                <a:gd name="connsiteX1366" fmla="*/ 365459 w 1197894"/>
                <a:gd name="connsiteY1366" fmla="*/ 134603 h 1172326"/>
                <a:gd name="connsiteX1367" fmla="*/ 368467 w 1197894"/>
                <a:gd name="connsiteY1367" fmla="*/ 133099 h 1172326"/>
                <a:gd name="connsiteX1368" fmla="*/ 370723 w 1197894"/>
                <a:gd name="connsiteY1368" fmla="*/ 133851 h 1172326"/>
                <a:gd name="connsiteX1369" fmla="*/ 373731 w 1197894"/>
                <a:gd name="connsiteY1369" fmla="*/ 136859 h 1172326"/>
                <a:gd name="connsiteX1370" fmla="*/ 377491 w 1197894"/>
                <a:gd name="connsiteY1370" fmla="*/ 137611 h 1172326"/>
                <a:gd name="connsiteX1371" fmla="*/ 378243 w 1197894"/>
                <a:gd name="connsiteY1371" fmla="*/ 133099 h 1172326"/>
                <a:gd name="connsiteX1372" fmla="*/ 378995 w 1197894"/>
                <a:gd name="connsiteY1372" fmla="*/ 131595 h 1172326"/>
                <a:gd name="connsiteX1373" fmla="*/ 379747 w 1197894"/>
                <a:gd name="connsiteY1373" fmla="*/ 131595 h 1172326"/>
                <a:gd name="connsiteX1374" fmla="*/ 383507 w 1197894"/>
                <a:gd name="connsiteY1374" fmla="*/ 131595 h 1172326"/>
                <a:gd name="connsiteX1375" fmla="*/ 385011 w 1197894"/>
                <a:gd name="connsiteY1375" fmla="*/ 130843 h 1172326"/>
                <a:gd name="connsiteX1376" fmla="*/ 388018 w 1197894"/>
                <a:gd name="connsiteY1376" fmla="*/ 132347 h 1172326"/>
                <a:gd name="connsiteX1377" fmla="*/ 391026 w 1197894"/>
                <a:gd name="connsiteY1377" fmla="*/ 132347 h 1172326"/>
                <a:gd name="connsiteX1378" fmla="*/ 391026 w 1197894"/>
                <a:gd name="connsiteY1378" fmla="*/ 130843 h 1172326"/>
                <a:gd name="connsiteX1379" fmla="*/ 388771 w 1197894"/>
                <a:gd name="connsiteY1379" fmla="*/ 127083 h 1172326"/>
                <a:gd name="connsiteX1380" fmla="*/ 384259 w 1197894"/>
                <a:gd name="connsiteY1380" fmla="*/ 123323 h 1172326"/>
                <a:gd name="connsiteX1381" fmla="*/ 382755 w 1197894"/>
                <a:gd name="connsiteY1381" fmla="*/ 120316 h 1172326"/>
                <a:gd name="connsiteX1382" fmla="*/ 385763 w 1197894"/>
                <a:gd name="connsiteY1382" fmla="*/ 118812 h 1172326"/>
                <a:gd name="connsiteX1383" fmla="*/ 388771 w 1197894"/>
                <a:gd name="connsiteY1383" fmla="*/ 119564 h 1172326"/>
                <a:gd name="connsiteX1384" fmla="*/ 391026 w 1197894"/>
                <a:gd name="connsiteY1384" fmla="*/ 121068 h 1172326"/>
                <a:gd name="connsiteX1385" fmla="*/ 394034 w 1197894"/>
                <a:gd name="connsiteY1385" fmla="*/ 121819 h 1172326"/>
                <a:gd name="connsiteX1386" fmla="*/ 397794 w 1197894"/>
                <a:gd name="connsiteY1386" fmla="*/ 121068 h 1172326"/>
                <a:gd name="connsiteX1387" fmla="*/ 405314 w 1197894"/>
                <a:gd name="connsiteY1387" fmla="*/ 114300 h 1172326"/>
                <a:gd name="connsiteX1388" fmla="*/ 408322 w 1197894"/>
                <a:gd name="connsiteY1388" fmla="*/ 112796 h 1172326"/>
                <a:gd name="connsiteX1389" fmla="*/ 409074 w 1197894"/>
                <a:gd name="connsiteY1389" fmla="*/ 111292 h 1172326"/>
                <a:gd name="connsiteX1390" fmla="*/ 409826 w 1197894"/>
                <a:gd name="connsiteY1390" fmla="*/ 107532 h 1172326"/>
                <a:gd name="connsiteX1391" fmla="*/ 410578 w 1197894"/>
                <a:gd name="connsiteY1391" fmla="*/ 100012 h 1172326"/>
                <a:gd name="connsiteX1392" fmla="*/ 410578 w 1197894"/>
                <a:gd name="connsiteY1392" fmla="*/ 93997 h 1172326"/>
                <a:gd name="connsiteX1393" fmla="*/ 412082 w 1197894"/>
                <a:gd name="connsiteY1393" fmla="*/ 93244 h 1172326"/>
                <a:gd name="connsiteX1394" fmla="*/ 415842 w 1197894"/>
                <a:gd name="connsiteY1394" fmla="*/ 93244 h 1172326"/>
                <a:gd name="connsiteX1395" fmla="*/ 418849 w 1197894"/>
                <a:gd name="connsiteY1395" fmla="*/ 91740 h 1172326"/>
                <a:gd name="connsiteX1396" fmla="*/ 419601 w 1197894"/>
                <a:gd name="connsiteY1396" fmla="*/ 87981 h 1172326"/>
                <a:gd name="connsiteX1397" fmla="*/ 420353 w 1197894"/>
                <a:gd name="connsiteY1397" fmla="*/ 83469 h 1172326"/>
                <a:gd name="connsiteX1398" fmla="*/ 421105 w 1197894"/>
                <a:gd name="connsiteY1398" fmla="*/ 80461 h 1172326"/>
                <a:gd name="connsiteX1399" fmla="*/ 422609 w 1197894"/>
                <a:gd name="connsiteY1399" fmla="*/ 78957 h 1172326"/>
                <a:gd name="connsiteX1400" fmla="*/ 424865 w 1197894"/>
                <a:gd name="connsiteY1400" fmla="*/ 77453 h 1172326"/>
                <a:gd name="connsiteX1401" fmla="*/ 426369 w 1197894"/>
                <a:gd name="connsiteY1401" fmla="*/ 76701 h 1172326"/>
                <a:gd name="connsiteX1402" fmla="*/ 427873 w 1197894"/>
                <a:gd name="connsiteY1402" fmla="*/ 78205 h 1172326"/>
                <a:gd name="connsiteX1403" fmla="*/ 427121 w 1197894"/>
                <a:gd name="connsiteY1403" fmla="*/ 78957 h 1172326"/>
                <a:gd name="connsiteX1404" fmla="*/ 426369 w 1197894"/>
                <a:gd name="connsiteY1404" fmla="*/ 80461 h 1172326"/>
                <a:gd name="connsiteX1405" fmla="*/ 426369 w 1197894"/>
                <a:gd name="connsiteY1405" fmla="*/ 81213 h 1172326"/>
                <a:gd name="connsiteX1406" fmla="*/ 427121 w 1197894"/>
                <a:gd name="connsiteY1406" fmla="*/ 81213 h 1172326"/>
                <a:gd name="connsiteX1407" fmla="*/ 427121 w 1197894"/>
                <a:gd name="connsiteY1407" fmla="*/ 81965 h 1172326"/>
                <a:gd name="connsiteX1408" fmla="*/ 428625 w 1197894"/>
                <a:gd name="connsiteY1408" fmla="*/ 82717 h 1172326"/>
                <a:gd name="connsiteX1409" fmla="*/ 428625 w 1197894"/>
                <a:gd name="connsiteY1409" fmla="*/ 83469 h 1172326"/>
                <a:gd name="connsiteX1410" fmla="*/ 429377 w 1197894"/>
                <a:gd name="connsiteY1410" fmla="*/ 83469 h 1172326"/>
                <a:gd name="connsiteX1411" fmla="*/ 436145 w 1197894"/>
                <a:gd name="connsiteY1411" fmla="*/ 81213 h 1172326"/>
                <a:gd name="connsiteX1412" fmla="*/ 437649 w 1197894"/>
                <a:gd name="connsiteY1412" fmla="*/ 81213 h 1172326"/>
                <a:gd name="connsiteX1413" fmla="*/ 440657 w 1197894"/>
                <a:gd name="connsiteY1413" fmla="*/ 81965 h 1172326"/>
                <a:gd name="connsiteX1414" fmla="*/ 442161 w 1197894"/>
                <a:gd name="connsiteY1414" fmla="*/ 81213 h 1172326"/>
                <a:gd name="connsiteX1415" fmla="*/ 443664 w 1197894"/>
                <a:gd name="connsiteY1415" fmla="*/ 80461 h 1172326"/>
                <a:gd name="connsiteX1416" fmla="*/ 444417 w 1197894"/>
                <a:gd name="connsiteY1416" fmla="*/ 79709 h 1172326"/>
                <a:gd name="connsiteX1417" fmla="*/ 444417 w 1197894"/>
                <a:gd name="connsiteY1417" fmla="*/ 78205 h 1172326"/>
                <a:gd name="connsiteX1418" fmla="*/ 444417 w 1197894"/>
                <a:gd name="connsiteY1418" fmla="*/ 75949 h 1172326"/>
                <a:gd name="connsiteX1419" fmla="*/ 444417 w 1197894"/>
                <a:gd name="connsiteY1419" fmla="*/ 74445 h 1172326"/>
                <a:gd name="connsiteX1420" fmla="*/ 445921 w 1197894"/>
                <a:gd name="connsiteY1420" fmla="*/ 72941 h 1172326"/>
                <a:gd name="connsiteX1421" fmla="*/ 446672 w 1197894"/>
                <a:gd name="connsiteY1421" fmla="*/ 72941 h 1172326"/>
                <a:gd name="connsiteX1422" fmla="*/ 447424 w 1197894"/>
                <a:gd name="connsiteY1422" fmla="*/ 73693 h 1172326"/>
                <a:gd name="connsiteX1423" fmla="*/ 448176 w 1197894"/>
                <a:gd name="connsiteY1423" fmla="*/ 76701 h 1172326"/>
                <a:gd name="connsiteX1424" fmla="*/ 449680 w 1197894"/>
                <a:gd name="connsiteY1424" fmla="*/ 77453 h 1172326"/>
                <a:gd name="connsiteX1425" fmla="*/ 451936 w 1197894"/>
                <a:gd name="connsiteY1425" fmla="*/ 75197 h 1172326"/>
                <a:gd name="connsiteX1426" fmla="*/ 453440 w 1197894"/>
                <a:gd name="connsiteY1426" fmla="*/ 72189 h 1172326"/>
                <a:gd name="connsiteX1427" fmla="*/ 454192 w 1197894"/>
                <a:gd name="connsiteY1427" fmla="*/ 69181 h 1172326"/>
                <a:gd name="connsiteX1428" fmla="*/ 454944 w 1197894"/>
                <a:gd name="connsiteY1428" fmla="*/ 66925 h 1172326"/>
                <a:gd name="connsiteX1429" fmla="*/ 455696 w 1197894"/>
                <a:gd name="connsiteY1429" fmla="*/ 65421 h 1172326"/>
                <a:gd name="connsiteX1430" fmla="*/ 457200 w 1197894"/>
                <a:gd name="connsiteY1430" fmla="*/ 64670 h 1172326"/>
                <a:gd name="connsiteX1431" fmla="*/ 457952 w 1197894"/>
                <a:gd name="connsiteY1431" fmla="*/ 64670 h 1172326"/>
                <a:gd name="connsiteX1432" fmla="*/ 459456 w 1197894"/>
                <a:gd name="connsiteY1432" fmla="*/ 64670 h 1172326"/>
                <a:gd name="connsiteX1433" fmla="*/ 460208 w 1197894"/>
                <a:gd name="connsiteY1433" fmla="*/ 65421 h 1172326"/>
                <a:gd name="connsiteX1434" fmla="*/ 460960 w 1197894"/>
                <a:gd name="connsiteY1434" fmla="*/ 65421 h 1172326"/>
                <a:gd name="connsiteX1435" fmla="*/ 462464 w 1197894"/>
                <a:gd name="connsiteY1435" fmla="*/ 69181 h 1172326"/>
                <a:gd name="connsiteX1436" fmla="*/ 462464 w 1197894"/>
                <a:gd name="connsiteY1436" fmla="*/ 69933 h 1172326"/>
                <a:gd name="connsiteX1437" fmla="*/ 464720 w 1197894"/>
                <a:gd name="connsiteY1437" fmla="*/ 70685 h 1172326"/>
                <a:gd name="connsiteX1438" fmla="*/ 466224 w 1197894"/>
                <a:gd name="connsiteY1438" fmla="*/ 70685 h 1172326"/>
                <a:gd name="connsiteX1439" fmla="*/ 476000 w 1197894"/>
                <a:gd name="connsiteY1439" fmla="*/ 67678 h 1172326"/>
                <a:gd name="connsiteX1440" fmla="*/ 479007 w 1197894"/>
                <a:gd name="connsiteY1440" fmla="*/ 65421 h 1172326"/>
                <a:gd name="connsiteX1441" fmla="*/ 479007 w 1197894"/>
                <a:gd name="connsiteY1441" fmla="*/ 63166 h 1172326"/>
                <a:gd name="connsiteX1442" fmla="*/ 476000 w 1197894"/>
                <a:gd name="connsiteY1442" fmla="*/ 59406 h 1172326"/>
                <a:gd name="connsiteX1443" fmla="*/ 476751 w 1197894"/>
                <a:gd name="connsiteY1443" fmla="*/ 57902 h 1172326"/>
                <a:gd name="connsiteX1444" fmla="*/ 479007 w 1197894"/>
                <a:gd name="connsiteY1444" fmla="*/ 57150 h 1172326"/>
                <a:gd name="connsiteX1445" fmla="*/ 485775 w 1197894"/>
                <a:gd name="connsiteY1445" fmla="*/ 57150 h 1172326"/>
                <a:gd name="connsiteX1446" fmla="*/ 488031 w 1197894"/>
                <a:gd name="connsiteY1446" fmla="*/ 57150 h 1172326"/>
                <a:gd name="connsiteX1447" fmla="*/ 489535 w 1197894"/>
                <a:gd name="connsiteY1447" fmla="*/ 59406 h 1172326"/>
                <a:gd name="connsiteX1448" fmla="*/ 489535 w 1197894"/>
                <a:gd name="connsiteY1448" fmla="*/ 63166 h 1172326"/>
                <a:gd name="connsiteX1449" fmla="*/ 490287 w 1197894"/>
                <a:gd name="connsiteY1449" fmla="*/ 64670 h 1172326"/>
                <a:gd name="connsiteX1450" fmla="*/ 491791 w 1197894"/>
                <a:gd name="connsiteY1450" fmla="*/ 64670 h 1172326"/>
                <a:gd name="connsiteX1451" fmla="*/ 493295 w 1197894"/>
                <a:gd name="connsiteY1451" fmla="*/ 63166 h 1172326"/>
                <a:gd name="connsiteX1452" fmla="*/ 494047 w 1197894"/>
                <a:gd name="connsiteY1452" fmla="*/ 61661 h 1172326"/>
                <a:gd name="connsiteX1453" fmla="*/ 494047 w 1197894"/>
                <a:gd name="connsiteY1453" fmla="*/ 60158 h 1172326"/>
                <a:gd name="connsiteX1454" fmla="*/ 494047 w 1197894"/>
                <a:gd name="connsiteY1454" fmla="*/ 54894 h 1172326"/>
                <a:gd name="connsiteX1455" fmla="*/ 496303 w 1197894"/>
                <a:gd name="connsiteY1455" fmla="*/ 56398 h 1172326"/>
                <a:gd name="connsiteX1456" fmla="*/ 497807 w 1197894"/>
                <a:gd name="connsiteY1456" fmla="*/ 58654 h 1172326"/>
                <a:gd name="connsiteX1457" fmla="*/ 500063 w 1197894"/>
                <a:gd name="connsiteY1457" fmla="*/ 60158 h 1172326"/>
                <a:gd name="connsiteX1458" fmla="*/ 503070 w 1197894"/>
                <a:gd name="connsiteY1458" fmla="*/ 60158 h 1172326"/>
                <a:gd name="connsiteX1459" fmla="*/ 503822 w 1197894"/>
                <a:gd name="connsiteY1459" fmla="*/ 59406 h 1172326"/>
                <a:gd name="connsiteX1460" fmla="*/ 505326 w 1197894"/>
                <a:gd name="connsiteY1460" fmla="*/ 58654 h 1172326"/>
                <a:gd name="connsiteX1461" fmla="*/ 506078 w 1197894"/>
                <a:gd name="connsiteY1461" fmla="*/ 56398 h 1172326"/>
                <a:gd name="connsiteX1462" fmla="*/ 506078 w 1197894"/>
                <a:gd name="connsiteY1462" fmla="*/ 54894 h 1172326"/>
                <a:gd name="connsiteX1463" fmla="*/ 506830 w 1197894"/>
                <a:gd name="connsiteY1463" fmla="*/ 53390 h 1172326"/>
                <a:gd name="connsiteX1464" fmla="*/ 509086 w 1197894"/>
                <a:gd name="connsiteY1464" fmla="*/ 53390 h 1172326"/>
                <a:gd name="connsiteX1465" fmla="*/ 510590 w 1197894"/>
                <a:gd name="connsiteY1465" fmla="*/ 52638 h 1172326"/>
                <a:gd name="connsiteX1466" fmla="*/ 511342 w 1197894"/>
                <a:gd name="connsiteY1466" fmla="*/ 51886 h 1172326"/>
                <a:gd name="connsiteX1467" fmla="*/ 512094 w 1197894"/>
                <a:gd name="connsiteY1467" fmla="*/ 51134 h 1172326"/>
                <a:gd name="connsiteX1468" fmla="*/ 511342 w 1197894"/>
                <a:gd name="connsiteY1468" fmla="*/ 47374 h 1172326"/>
                <a:gd name="connsiteX1469" fmla="*/ 512094 w 1197894"/>
                <a:gd name="connsiteY1469" fmla="*/ 45870 h 1172326"/>
                <a:gd name="connsiteX1470" fmla="*/ 512846 w 1197894"/>
                <a:gd name="connsiteY1470" fmla="*/ 45118 h 1172326"/>
                <a:gd name="connsiteX1471" fmla="*/ 513598 w 1197894"/>
                <a:gd name="connsiteY1471" fmla="*/ 43614 h 1172326"/>
                <a:gd name="connsiteX1472" fmla="*/ 518110 w 1197894"/>
                <a:gd name="connsiteY1472" fmla="*/ 31583 h 1172326"/>
                <a:gd name="connsiteX1473" fmla="*/ 519614 w 1197894"/>
                <a:gd name="connsiteY1473" fmla="*/ 28575 h 1172326"/>
                <a:gd name="connsiteX1474" fmla="*/ 521870 w 1197894"/>
                <a:gd name="connsiteY1474" fmla="*/ 30079 h 1172326"/>
                <a:gd name="connsiteX1475" fmla="*/ 523374 w 1197894"/>
                <a:gd name="connsiteY1475" fmla="*/ 31583 h 1172326"/>
                <a:gd name="connsiteX1476" fmla="*/ 522622 w 1197894"/>
                <a:gd name="connsiteY1476" fmla="*/ 35342 h 1172326"/>
                <a:gd name="connsiteX1477" fmla="*/ 527134 w 1197894"/>
                <a:gd name="connsiteY1477" fmla="*/ 36846 h 1172326"/>
                <a:gd name="connsiteX1478" fmla="*/ 533149 w 1197894"/>
                <a:gd name="connsiteY1478" fmla="*/ 36095 h 1172326"/>
                <a:gd name="connsiteX1479" fmla="*/ 543677 w 1197894"/>
                <a:gd name="connsiteY1479" fmla="*/ 23311 h 1172326"/>
                <a:gd name="connsiteX1480" fmla="*/ 545181 w 1197894"/>
                <a:gd name="connsiteY1480" fmla="*/ 20303 h 1172326"/>
                <a:gd name="connsiteX1481" fmla="*/ 545933 w 1197894"/>
                <a:gd name="connsiteY1481" fmla="*/ 19551 h 1172326"/>
                <a:gd name="connsiteX1482" fmla="*/ 547437 w 1197894"/>
                <a:gd name="connsiteY1482" fmla="*/ 19551 h 1172326"/>
                <a:gd name="connsiteX1483" fmla="*/ 548189 w 1197894"/>
                <a:gd name="connsiteY1483" fmla="*/ 20303 h 1172326"/>
                <a:gd name="connsiteX1484" fmla="*/ 549693 w 1197894"/>
                <a:gd name="connsiteY1484" fmla="*/ 21055 h 1172326"/>
                <a:gd name="connsiteX1485" fmla="*/ 552701 w 1197894"/>
                <a:gd name="connsiteY1485" fmla="*/ 20303 h 1172326"/>
                <a:gd name="connsiteX1486" fmla="*/ 552701 w 1197894"/>
                <a:gd name="connsiteY1486" fmla="*/ 18047 h 1172326"/>
                <a:gd name="connsiteX1487" fmla="*/ 551949 w 1197894"/>
                <a:gd name="connsiteY1487" fmla="*/ 15791 h 1172326"/>
                <a:gd name="connsiteX1488" fmla="*/ 551949 w 1197894"/>
                <a:gd name="connsiteY1488" fmla="*/ 13535 h 1172326"/>
                <a:gd name="connsiteX1489" fmla="*/ 554205 w 1197894"/>
                <a:gd name="connsiteY1489" fmla="*/ 12783 h 1172326"/>
                <a:gd name="connsiteX1490" fmla="*/ 555709 w 1197894"/>
                <a:gd name="connsiteY1490" fmla="*/ 13535 h 1172326"/>
                <a:gd name="connsiteX1491" fmla="*/ 557965 w 1197894"/>
                <a:gd name="connsiteY1491" fmla="*/ 15791 h 1172326"/>
                <a:gd name="connsiteX1492" fmla="*/ 560220 w 1197894"/>
                <a:gd name="connsiteY1492" fmla="*/ 15791 h 1172326"/>
                <a:gd name="connsiteX1493" fmla="*/ 561724 w 1197894"/>
                <a:gd name="connsiteY1493" fmla="*/ 14287 h 1172326"/>
                <a:gd name="connsiteX1494" fmla="*/ 563228 w 1197894"/>
                <a:gd name="connsiteY1494" fmla="*/ 9023 h 1172326"/>
                <a:gd name="connsiteX1495" fmla="*/ 564732 w 1197894"/>
                <a:gd name="connsiteY1495" fmla="*/ 7520 h 1172326"/>
                <a:gd name="connsiteX1496" fmla="*/ 566236 w 1197894"/>
                <a:gd name="connsiteY1496" fmla="*/ 9023 h 1172326"/>
                <a:gd name="connsiteX1497" fmla="*/ 568492 w 1197894"/>
                <a:gd name="connsiteY1497" fmla="*/ 11280 h 1172326"/>
                <a:gd name="connsiteX1498" fmla="*/ 569244 w 1197894"/>
                <a:gd name="connsiteY1498" fmla="*/ 14287 h 1172326"/>
                <a:gd name="connsiteX1499" fmla="*/ 570748 w 1197894"/>
                <a:gd name="connsiteY1499" fmla="*/ 15039 h 117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</a:cxnLst>
              <a:rect l="l" t="t" r="r" b="b"/>
              <a:pathLst>
                <a:path w="1197894" h="1172326">
                  <a:moveTo>
                    <a:pt x="570748" y="15039"/>
                  </a:moveTo>
                  <a:lnTo>
                    <a:pt x="570748" y="15791"/>
                  </a:lnTo>
                  <a:lnTo>
                    <a:pt x="572252" y="15791"/>
                  </a:lnTo>
                  <a:lnTo>
                    <a:pt x="573756" y="15039"/>
                  </a:lnTo>
                  <a:lnTo>
                    <a:pt x="574508" y="14287"/>
                  </a:lnTo>
                  <a:lnTo>
                    <a:pt x="576012" y="13535"/>
                  </a:lnTo>
                  <a:lnTo>
                    <a:pt x="579020" y="12783"/>
                  </a:lnTo>
                  <a:lnTo>
                    <a:pt x="580524" y="12783"/>
                  </a:lnTo>
                  <a:lnTo>
                    <a:pt x="581276" y="14287"/>
                  </a:lnTo>
                  <a:lnTo>
                    <a:pt x="582028" y="15791"/>
                  </a:lnTo>
                  <a:lnTo>
                    <a:pt x="582780" y="17295"/>
                  </a:lnTo>
                  <a:lnTo>
                    <a:pt x="583532" y="18047"/>
                  </a:lnTo>
                  <a:lnTo>
                    <a:pt x="585036" y="18047"/>
                  </a:lnTo>
                  <a:lnTo>
                    <a:pt x="586540" y="18047"/>
                  </a:lnTo>
                  <a:lnTo>
                    <a:pt x="588044" y="18047"/>
                  </a:lnTo>
                  <a:lnTo>
                    <a:pt x="591803" y="15791"/>
                  </a:lnTo>
                  <a:lnTo>
                    <a:pt x="593307" y="14287"/>
                  </a:lnTo>
                  <a:lnTo>
                    <a:pt x="594059" y="13535"/>
                  </a:lnTo>
                  <a:lnTo>
                    <a:pt x="595563" y="13535"/>
                  </a:lnTo>
                  <a:lnTo>
                    <a:pt x="597819" y="15791"/>
                  </a:lnTo>
                  <a:lnTo>
                    <a:pt x="598571" y="19551"/>
                  </a:lnTo>
                  <a:lnTo>
                    <a:pt x="599323" y="24063"/>
                  </a:lnTo>
                  <a:lnTo>
                    <a:pt x="602331" y="23311"/>
                  </a:lnTo>
                  <a:lnTo>
                    <a:pt x="606091" y="18799"/>
                  </a:lnTo>
                  <a:lnTo>
                    <a:pt x="609099" y="17295"/>
                  </a:lnTo>
                  <a:lnTo>
                    <a:pt x="612107" y="18047"/>
                  </a:lnTo>
                  <a:lnTo>
                    <a:pt x="619626" y="20303"/>
                  </a:lnTo>
                  <a:lnTo>
                    <a:pt x="621882" y="20303"/>
                  </a:lnTo>
                  <a:lnTo>
                    <a:pt x="622634" y="17295"/>
                  </a:lnTo>
                  <a:lnTo>
                    <a:pt x="622634" y="12783"/>
                  </a:lnTo>
                  <a:lnTo>
                    <a:pt x="622634" y="9023"/>
                  </a:lnTo>
                  <a:lnTo>
                    <a:pt x="624890" y="6767"/>
                  </a:lnTo>
                  <a:lnTo>
                    <a:pt x="626394" y="7520"/>
                  </a:lnTo>
                  <a:lnTo>
                    <a:pt x="627146" y="9023"/>
                  </a:lnTo>
                  <a:lnTo>
                    <a:pt x="628650" y="10527"/>
                  </a:lnTo>
                  <a:lnTo>
                    <a:pt x="629402" y="11280"/>
                  </a:lnTo>
                  <a:lnTo>
                    <a:pt x="630906" y="11280"/>
                  </a:lnTo>
                  <a:lnTo>
                    <a:pt x="633162" y="9776"/>
                  </a:lnTo>
                  <a:lnTo>
                    <a:pt x="634666" y="9023"/>
                  </a:lnTo>
                  <a:lnTo>
                    <a:pt x="636922" y="8272"/>
                  </a:lnTo>
                  <a:lnTo>
                    <a:pt x="639178" y="5263"/>
                  </a:lnTo>
                  <a:lnTo>
                    <a:pt x="642186" y="0"/>
                  </a:lnTo>
                  <a:lnTo>
                    <a:pt x="648201" y="3760"/>
                  </a:lnTo>
                  <a:lnTo>
                    <a:pt x="651209" y="5263"/>
                  </a:lnTo>
                  <a:lnTo>
                    <a:pt x="654969" y="5263"/>
                  </a:lnTo>
                  <a:lnTo>
                    <a:pt x="656473" y="7520"/>
                  </a:lnTo>
                  <a:lnTo>
                    <a:pt x="654217" y="12783"/>
                  </a:lnTo>
                  <a:lnTo>
                    <a:pt x="650457" y="21055"/>
                  </a:lnTo>
                  <a:lnTo>
                    <a:pt x="654217" y="21055"/>
                  </a:lnTo>
                  <a:lnTo>
                    <a:pt x="660985" y="16543"/>
                  </a:lnTo>
                  <a:lnTo>
                    <a:pt x="665497" y="15039"/>
                  </a:lnTo>
                  <a:lnTo>
                    <a:pt x="667001" y="15791"/>
                  </a:lnTo>
                  <a:lnTo>
                    <a:pt x="670009" y="18047"/>
                  </a:lnTo>
                  <a:lnTo>
                    <a:pt x="671513" y="18047"/>
                  </a:lnTo>
                  <a:lnTo>
                    <a:pt x="673016" y="17295"/>
                  </a:lnTo>
                  <a:lnTo>
                    <a:pt x="674521" y="15039"/>
                  </a:lnTo>
                  <a:lnTo>
                    <a:pt x="675273" y="9776"/>
                  </a:lnTo>
                  <a:lnTo>
                    <a:pt x="679032" y="14287"/>
                  </a:lnTo>
                  <a:lnTo>
                    <a:pt x="681288" y="15039"/>
                  </a:lnTo>
                  <a:lnTo>
                    <a:pt x="685048" y="15039"/>
                  </a:lnTo>
                  <a:lnTo>
                    <a:pt x="687304" y="12783"/>
                  </a:lnTo>
                  <a:lnTo>
                    <a:pt x="688808" y="10527"/>
                  </a:lnTo>
                  <a:lnTo>
                    <a:pt x="688808" y="7520"/>
                  </a:lnTo>
                  <a:lnTo>
                    <a:pt x="690312" y="4512"/>
                  </a:lnTo>
                  <a:lnTo>
                    <a:pt x="692568" y="2256"/>
                  </a:lnTo>
                  <a:lnTo>
                    <a:pt x="695576" y="1504"/>
                  </a:lnTo>
                  <a:lnTo>
                    <a:pt x="697832" y="2256"/>
                  </a:lnTo>
                  <a:lnTo>
                    <a:pt x="697832" y="3760"/>
                  </a:lnTo>
                  <a:lnTo>
                    <a:pt x="695576" y="6767"/>
                  </a:lnTo>
                  <a:lnTo>
                    <a:pt x="694824" y="8272"/>
                  </a:lnTo>
                  <a:lnTo>
                    <a:pt x="694072" y="9776"/>
                  </a:lnTo>
                  <a:lnTo>
                    <a:pt x="694824" y="12031"/>
                  </a:lnTo>
                  <a:lnTo>
                    <a:pt x="696328" y="12783"/>
                  </a:lnTo>
                  <a:lnTo>
                    <a:pt x="697832" y="12031"/>
                  </a:lnTo>
                  <a:lnTo>
                    <a:pt x="698584" y="11280"/>
                  </a:lnTo>
                  <a:lnTo>
                    <a:pt x="700088" y="13535"/>
                  </a:lnTo>
                  <a:lnTo>
                    <a:pt x="700840" y="15791"/>
                  </a:lnTo>
                  <a:lnTo>
                    <a:pt x="699336" y="18799"/>
                  </a:lnTo>
                  <a:lnTo>
                    <a:pt x="697832" y="21055"/>
                  </a:lnTo>
                  <a:lnTo>
                    <a:pt x="697832" y="22559"/>
                  </a:lnTo>
                  <a:lnTo>
                    <a:pt x="697832" y="24063"/>
                  </a:lnTo>
                  <a:lnTo>
                    <a:pt x="699336" y="25567"/>
                  </a:lnTo>
                  <a:lnTo>
                    <a:pt x="700088" y="25567"/>
                  </a:lnTo>
                  <a:lnTo>
                    <a:pt x="701592" y="24815"/>
                  </a:lnTo>
                  <a:lnTo>
                    <a:pt x="702343" y="23311"/>
                  </a:lnTo>
                  <a:lnTo>
                    <a:pt x="703095" y="21055"/>
                  </a:lnTo>
                  <a:lnTo>
                    <a:pt x="703847" y="19551"/>
                  </a:lnTo>
                  <a:lnTo>
                    <a:pt x="706855" y="15039"/>
                  </a:lnTo>
                  <a:lnTo>
                    <a:pt x="706855" y="16543"/>
                  </a:lnTo>
                  <a:lnTo>
                    <a:pt x="707607" y="20303"/>
                  </a:lnTo>
                  <a:lnTo>
                    <a:pt x="709111" y="21807"/>
                  </a:lnTo>
                  <a:lnTo>
                    <a:pt x="712119" y="21055"/>
                  </a:lnTo>
                  <a:lnTo>
                    <a:pt x="714375" y="18799"/>
                  </a:lnTo>
                  <a:lnTo>
                    <a:pt x="715879" y="16543"/>
                  </a:lnTo>
                  <a:lnTo>
                    <a:pt x="718135" y="15039"/>
                  </a:lnTo>
                  <a:lnTo>
                    <a:pt x="721895" y="15039"/>
                  </a:lnTo>
                  <a:lnTo>
                    <a:pt x="723399" y="18047"/>
                  </a:lnTo>
                  <a:lnTo>
                    <a:pt x="724151" y="21807"/>
                  </a:lnTo>
                  <a:lnTo>
                    <a:pt x="727159" y="23311"/>
                  </a:lnTo>
                  <a:lnTo>
                    <a:pt x="730919" y="23311"/>
                  </a:lnTo>
                  <a:lnTo>
                    <a:pt x="733174" y="25567"/>
                  </a:lnTo>
                  <a:lnTo>
                    <a:pt x="737686" y="30079"/>
                  </a:lnTo>
                  <a:lnTo>
                    <a:pt x="739190" y="27823"/>
                  </a:lnTo>
                  <a:lnTo>
                    <a:pt x="740694" y="27823"/>
                  </a:lnTo>
                  <a:lnTo>
                    <a:pt x="742198" y="29327"/>
                  </a:lnTo>
                  <a:lnTo>
                    <a:pt x="742950" y="31583"/>
                  </a:lnTo>
                  <a:lnTo>
                    <a:pt x="743702" y="33839"/>
                  </a:lnTo>
                  <a:lnTo>
                    <a:pt x="745206" y="33087"/>
                  </a:lnTo>
                  <a:lnTo>
                    <a:pt x="746710" y="30831"/>
                  </a:lnTo>
                  <a:lnTo>
                    <a:pt x="747462" y="30079"/>
                  </a:lnTo>
                  <a:lnTo>
                    <a:pt x="749718" y="30079"/>
                  </a:lnTo>
                  <a:lnTo>
                    <a:pt x="752726" y="30831"/>
                  </a:lnTo>
                  <a:lnTo>
                    <a:pt x="755734" y="31583"/>
                  </a:lnTo>
                  <a:lnTo>
                    <a:pt x="757238" y="30831"/>
                  </a:lnTo>
                  <a:lnTo>
                    <a:pt x="761750" y="29327"/>
                  </a:lnTo>
                  <a:lnTo>
                    <a:pt x="764005" y="28575"/>
                  </a:lnTo>
                  <a:lnTo>
                    <a:pt x="766261" y="27823"/>
                  </a:lnTo>
                  <a:lnTo>
                    <a:pt x="767013" y="27823"/>
                  </a:lnTo>
                  <a:lnTo>
                    <a:pt x="767765" y="27823"/>
                  </a:lnTo>
                  <a:lnTo>
                    <a:pt x="768517" y="29327"/>
                  </a:lnTo>
                  <a:lnTo>
                    <a:pt x="769269" y="30079"/>
                  </a:lnTo>
                  <a:lnTo>
                    <a:pt x="773781" y="31583"/>
                  </a:lnTo>
                  <a:lnTo>
                    <a:pt x="776037" y="31583"/>
                  </a:lnTo>
                  <a:lnTo>
                    <a:pt x="776789" y="29327"/>
                  </a:lnTo>
                  <a:lnTo>
                    <a:pt x="777541" y="27823"/>
                  </a:lnTo>
                  <a:lnTo>
                    <a:pt x="778293" y="26319"/>
                  </a:lnTo>
                  <a:lnTo>
                    <a:pt x="779045" y="24815"/>
                  </a:lnTo>
                  <a:lnTo>
                    <a:pt x="780549" y="24063"/>
                  </a:lnTo>
                  <a:lnTo>
                    <a:pt x="782053" y="24063"/>
                  </a:lnTo>
                  <a:lnTo>
                    <a:pt x="782053" y="24815"/>
                  </a:lnTo>
                  <a:lnTo>
                    <a:pt x="782053" y="25567"/>
                  </a:lnTo>
                  <a:lnTo>
                    <a:pt x="782053" y="26319"/>
                  </a:lnTo>
                  <a:lnTo>
                    <a:pt x="783557" y="28575"/>
                  </a:lnTo>
                  <a:lnTo>
                    <a:pt x="785061" y="31583"/>
                  </a:lnTo>
                  <a:lnTo>
                    <a:pt x="786565" y="33839"/>
                  </a:lnTo>
                  <a:lnTo>
                    <a:pt x="787317" y="31583"/>
                  </a:lnTo>
                  <a:lnTo>
                    <a:pt x="787317" y="30831"/>
                  </a:lnTo>
                  <a:lnTo>
                    <a:pt x="786565" y="30079"/>
                  </a:lnTo>
                  <a:lnTo>
                    <a:pt x="786565" y="29327"/>
                  </a:lnTo>
                  <a:lnTo>
                    <a:pt x="787317" y="27823"/>
                  </a:lnTo>
                  <a:lnTo>
                    <a:pt x="788069" y="27823"/>
                  </a:lnTo>
                  <a:lnTo>
                    <a:pt x="788820" y="28575"/>
                  </a:lnTo>
                  <a:lnTo>
                    <a:pt x="789572" y="29327"/>
                  </a:lnTo>
                  <a:lnTo>
                    <a:pt x="790324" y="30831"/>
                  </a:lnTo>
                  <a:lnTo>
                    <a:pt x="791076" y="35342"/>
                  </a:lnTo>
                  <a:lnTo>
                    <a:pt x="791828" y="36095"/>
                  </a:lnTo>
                  <a:lnTo>
                    <a:pt x="792580" y="35342"/>
                  </a:lnTo>
                  <a:lnTo>
                    <a:pt x="794836" y="34591"/>
                  </a:lnTo>
                  <a:lnTo>
                    <a:pt x="797092" y="34591"/>
                  </a:lnTo>
                  <a:lnTo>
                    <a:pt x="798596" y="34591"/>
                  </a:lnTo>
                  <a:lnTo>
                    <a:pt x="800100" y="36095"/>
                  </a:lnTo>
                  <a:lnTo>
                    <a:pt x="800852" y="36846"/>
                  </a:lnTo>
                  <a:lnTo>
                    <a:pt x="801604" y="37599"/>
                  </a:lnTo>
                  <a:lnTo>
                    <a:pt x="803860" y="36846"/>
                  </a:lnTo>
                  <a:lnTo>
                    <a:pt x="803108" y="33087"/>
                  </a:lnTo>
                  <a:lnTo>
                    <a:pt x="803108" y="30831"/>
                  </a:lnTo>
                  <a:lnTo>
                    <a:pt x="804612" y="29327"/>
                  </a:lnTo>
                  <a:lnTo>
                    <a:pt x="808372" y="28575"/>
                  </a:lnTo>
                  <a:lnTo>
                    <a:pt x="811380" y="30079"/>
                  </a:lnTo>
                  <a:lnTo>
                    <a:pt x="812884" y="31583"/>
                  </a:lnTo>
                  <a:lnTo>
                    <a:pt x="812132" y="33087"/>
                  </a:lnTo>
                  <a:lnTo>
                    <a:pt x="809124" y="33839"/>
                  </a:lnTo>
                  <a:lnTo>
                    <a:pt x="809124" y="34591"/>
                  </a:lnTo>
                  <a:lnTo>
                    <a:pt x="809876" y="37599"/>
                  </a:lnTo>
                  <a:lnTo>
                    <a:pt x="812132" y="40606"/>
                  </a:lnTo>
                  <a:lnTo>
                    <a:pt x="814388" y="42110"/>
                  </a:lnTo>
                  <a:lnTo>
                    <a:pt x="818899" y="36095"/>
                  </a:lnTo>
                  <a:lnTo>
                    <a:pt x="822659" y="33087"/>
                  </a:lnTo>
                  <a:lnTo>
                    <a:pt x="824163" y="33839"/>
                  </a:lnTo>
                  <a:lnTo>
                    <a:pt x="825667" y="37599"/>
                  </a:lnTo>
                  <a:lnTo>
                    <a:pt x="828675" y="37599"/>
                  </a:lnTo>
                  <a:lnTo>
                    <a:pt x="831683" y="37599"/>
                  </a:lnTo>
                  <a:lnTo>
                    <a:pt x="833187" y="39102"/>
                  </a:lnTo>
                  <a:lnTo>
                    <a:pt x="832435" y="42110"/>
                  </a:lnTo>
                  <a:lnTo>
                    <a:pt x="832435" y="43614"/>
                  </a:lnTo>
                  <a:lnTo>
                    <a:pt x="834691" y="43614"/>
                  </a:lnTo>
                  <a:lnTo>
                    <a:pt x="845970" y="43614"/>
                  </a:lnTo>
                  <a:lnTo>
                    <a:pt x="846722" y="43614"/>
                  </a:lnTo>
                  <a:lnTo>
                    <a:pt x="846722" y="45870"/>
                  </a:lnTo>
                  <a:lnTo>
                    <a:pt x="848227" y="48878"/>
                  </a:lnTo>
                  <a:lnTo>
                    <a:pt x="854994" y="50382"/>
                  </a:lnTo>
                  <a:lnTo>
                    <a:pt x="857250" y="53390"/>
                  </a:lnTo>
                  <a:lnTo>
                    <a:pt x="851986" y="53390"/>
                  </a:lnTo>
                  <a:lnTo>
                    <a:pt x="849730" y="53390"/>
                  </a:lnTo>
                  <a:lnTo>
                    <a:pt x="847474" y="54894"/>
                  </a:lnTo>
                  <a:lnTo>
                    <a:pt x="856498" y="59406"/>
                  </a:lnTo>
                  <a:lnTo>
                    <a:pt x="860258" y="63166"/>
                  </a:lnTo>
                  <a:lnTo>
                    <a:pt x="855746" y="66174"/>
                  </a:lnTo>
                  <a:lnTo>
                    <a:pt x="858002" y="66925"/>
                  </a:lnTo>
                  <a:lnTo>
                    <a:pt x="859506" y="66174"/>
                  </a:lnTo>
                  <a:lnTo>
                    <a:pt x="861010" y="65421"/>
                  </a:lnTo>
                  <a:lnTo>
                    <a:pt x="862514" y="63918"/>
                  </a:lnTo>
                  <a:lnTo>
                    <a:pt x="863266" y="66925"/>
                  </a:lnTo>
                  <a:lnTo>
                    <a:pt x="864018" y="72189"/>
                  </a:lnTo>
                  <a:lnTo>
                    <a:pt x="865522" y="75197"/>
                  </a:lnTo>
                  <a:lnTo>
                    <a:pt x="868530" y="75949"/>
                  </a:lnTo>
                  <a:lnTo>
                    <a:pt x="869282" y="74445"/>
                  </a:lnTo>
                  <a:lnTo>
                    <a:pt x="870786" y="68429"/>
                  </a:lnTo>
                  <a:lnTo>
                    <a:pt x="871538" y="69181"/>
                  </a:lnTo>
                  <a:lnTo>
                    <a:pt x="872290" y="69933"/>
                  </a:lnTo>
                  <a:lnTo>
                    <a:pt x="873042" y="71438"/>
                  </a:lnTo>
                  <a:lnTo>
                    <a:pt x="871538" y="74445"/>
                  </a:lnTo>
                  <a:lnTo>
                    <a:pt x="871538" y="75197"/>
                  </a:lnTo>
                  <a:lnTo>
                    <a:pt x="875297" y="75949"/>
                  </a:lnTo>
                  <a:lnTo>
                    <a:pt x="878305" y="76701"/>
                  </a:lnTo>
                  <a:lnTo>
                    <a:pt x="882817" y="76701"/>
                  </a:lnTo>
                  <a:lnTo>
                    <a:pt x="882065" y="72941"/>
                  </a:lnTo>
                  <a:lnTo>
                    <a:pt x="882817" y="70685"/>
                  </a:lnTo>
                  <a:lnTo>
                    <a:pt x="885825" y="70685"/>
                  </a:lnTo>
                  <a:lnTo>
                    <a:pt x="888833" y="70685"/>
                  </a:lnTo>
                  <a:lnTo>
                    <a:pt x="889585" y="71438"/>
                  </a:lnTo>
                  <a:lnTo>
                    <a:pt x="891089" y="72941"/>
                  </a:lnTo>
                  <a:lnTo>
                    <a:pt x="892593" y="74445"/>
                  </a:lnTo>
                  <a:lnTo>
                    <a:pt x="894097" y="73693"/>
                  </a:lnTo>
                  <a:lnTo>
                    <a:pt x="895601" y="70685"/>
                  </a:lnTo>
                  <a:lnTo>
                    <a:pt x="897105" y="69181"/>
                  </a:lnTo>
                  <a:lnTo>
                    <a:pt x="898609" y="68429"/>
                  </a:lnTo>
                  <a:lnTo>
                    <a:pt x="900113" y="69181"/>
                  </a:lnTo>
                  <a:lnTo>
                    <a:pt x="900865" y="70685"/>
                  </a:lnTo>
                  <a:lnTo>
                    <a:pt x="900865" y="72189"/>
                  </a:lnTo>
                  <a:lnTo>
                    <a:pt x="901616" y="72941"/>
                  </a:lnTo>
                  <a:lnTo>
                    <a:pt x="903873" y="74445"/>
                  </a:lnTo>
                  <a:lnTo>
                    <a:pt x="904625" y="74445"/>
                  </a:lnTo>
                  <a:lnTo>
                    <a:pt x="905376" y="72941"/>
                  </a:lnTo>
                  <a:lnTo>
                    <a:pt x="906128" y="71438"/>
                  </a:lnTo>
                  <a:lnTo>
                    <a:pt x="908384" y="70685"/>
                  </a:lnTo>
                  <a:lnTo>
                    <a:pt x="909136" y="72941"/>
                  </a:lnTo>
                  <a:lnTo>
                    <a:pt x="909888" y="75949"/>
                  </a:lnTo>
                  <a:lnTo>
                    <a:pt x="909888" y="78205"/>
                  </a:lnTo>
                  <a:lnTo>
                    <a:pt x="910640" y="78957"/>
                  </a:lnTo>
                  <a:lnTo>
                    <a:pt x="915904" y="76701"/>
                  </a:lnTo>
                  <a:lnTo>
                    <a:pt x="916656" y="77453"/>
                  </a:lnTo>
                  <a:lnTo>
                    <a:pt x="915152" y="81213"/>
                  </a:lnTo>
                  <a:lnTo>
                    <a:pt x="915152" y="82717"/>
                  </a:lnTo>
                  <a:lnTo>
                    <a:pt x="917408" y="84973"/>
                  </a:lnTo>
                  <a:lnTo>
                    <a:pt x="920416" y="84221"/>
                  </a:lnTo>
                  <a:lnTo>
                    <a:pt x="923424" y="83469"/>
                  </a:lnTo>
                  <a:lnTo>
                    <a:pt x="926432" y="82717"/>
                  </a:lnTo>
                  <a:lnTo>
                    <a:pt x="930192" y="83469"/>
                  </a:lnTo>
                  <a:lnTo>
                    <a:pt x="931695" y="84973"/>
                  </a:lnTo>
                  <a:lnTo>
                    <a:pt x="932447" y="87229"/>
                  </a:lnTo>
                  <a:lnTo>
                    <a:pt x="933951" y="90989"/>
                  </a:lnTo>
                  <a:lnTo>
                    <a:pt x="935455" y="92493"/>
                  </a:lnTo>
                  <a:lnTo>
                    <a:pt x="936959" y="92493"/>
                  </a:lnTo>
                  <a:lnTo>
                    <a:pt x="937711" y="92493"/>
                  </a:lnTo>
                  <a:lnTo>
                    <a:pt x="939215" y="93997"/>
                  </a:lnTo>
                  <a:lnTo>
                    <a:pt x="940719" y="94749"/>
                  </a:lnTo>
                  <a:lnTo>
                    <a:pt x="940719" y="96253"/>
                  </a:lnTo>
                  <a:lnTo>
                    <a:pt x="940719" y="97757"/>
                  </a:lnTo>
                  <a:lnTo>
                    <a:pt x="942223" y="99260"/>
                  </a:lnTo>
                  <a:lnTo>
                    <a:pt x="945983" y="95500"/>
                  </a:lnTo>
                  <a:lnTo>
                    <a:pt x="948239" y="93997"/>
                  </a:lnTo>
                  <a:lnTo>
                    <a:pt x="949743" y="97004"/>
                  </a:lnTo>
                  <a:lnTo>
                    <a:pt x="950495" y="101516"/>
                  </a:lnTo>
                  <a:lnTo>
                    <a:pt x="952751" y="102268"/>
                  </a:lnTo>
                  <a:lnTo>
                    <a:pt x="955007" y="102268"/>
                  </a:lnTo>
                  <a:lnTo>
                    <a:pt x="958014" y="103772"/>
                  </a:lnTo>
                  <a:lnTo>
                    <a:pt x="958014" y="105276"/>
                  </a:lnTo>
                  <a:lnTo>
                    <a:pt x="958014" y="106780"/>
                  </a:lnTo>
                  <a:lnTo>
                    <a:pt x="957263" y="108284"/>
                  </a:lnTo>
                  <a:lnTo>
                    <a:pt x="956511" y="109788"/>
                  </a:lnTo>
                  <a:lnTo>
                    <a:pt x="957263" y="110540"/>
                  </a:lnTo>
                  <a:lnTo>
                    <a:pt x="960271" y="111292"/>
                  </a:lnTo>
                  <a:lnTo>
                    <a:pt x="961023" y="112796"/>
                  </a:lnTo>
                  <a:lnTo>
                    <a:pt x="966286" y="118060"/>
                  </a:lnTo>
                  <a:lnTo>
                    <a:pt x="967790" y="118812"/>
                  </a:lnTo>
                  <a:lnTo>
                    <a:pt x="969294" y="118812"/>
                  </a:lnTo>
                  <a:lnTo>
                    <a:pt x="970798" y="118060"/>
                  </a:lnTo>
                  <a:lnTo>
                    <a:pt x="972302" y="118060"/>
                  </a:lnTo>
                  <a:lnTo>
                    <a:pt x="974558" y="118812"/>
                  </a:lnTo>
                  <a:lnTo>
                    <a:pt x="978318" y="122572"/>
                  </a:lnTo>
                  <a:lnTo>
                    <a:pt x="982830" y="124076"/>
                  </a:lnTo>
                  <a:lnTo>
                    <a:pt x="985086" y="126331"/>
                  </a:lnTo>
                  <a:lnTo>
                    <a:pt x="988845" y="127836"/>
                  </a:lnTo>
                  <a:lnTo>
                    <a:pt x="989597" y="128587"/>
                  </a:lnTo>
                  <a:lnTo>
                    <a:pt x="989597" y="129339"/>
                  </a:lnTo>
                  <a:lnTo>
                    <a:pt x="989597" y="130843"/>
                  </a:lnTo>
                  <a:lnTo>
                    <a:pt x="993357" y="136107"/>
                  </a:lnTo>
                  <a:lnTo>
                    <a:pt x="999373" y="146635"/>
                  </a:lnTo>
                  <a:lnTo>
                    <a:pt x="1003133" y="150395"/>
                  </a:lnTo>
                  <a:lnTo>
                    <a:pt x="1006893" y="149642"/>
                  </a:lnTo>
                  <a:lnTo>
                    <a:pt x="1009149" y="151898"/>
                  </a:lnTo>
                  <a:lnTo>
                    <a:pt x="1013661" y="157914"/>
                  </a:lnTo>
                  <a:lnTo>
                    <a:pt x="1018172" y="162426"/>
                  </a:lnTo>
                  <a:lnTo>
                    <a:pt x="1018924" y="164682"/>
                  </a:lnTo>
                  <a:lnTo>
                    <a:pt x="1018924" y="168442"/>
                  </a:lnTo>
                  <a:lnTo>
                    <a:pt x="1017421" y="170698"/>
                  </a:lnTo>
                  <a:lnTo>
                    <a:pt x="1017421" y="172202"/>
                  </a:lnTo>
                  <a:lnTo>
                    <a:pt x="1019676" y="172954"/>
                  </a:lnTo>
                  <a:lnTo>
                    <a:pt x="1020428" y="173706"/>
                  </a:lnTo>
                  <a:lnTo>
                    <a:pt x="1021180" y="175962"/>
                  </a:lnTo>
                  <a:lnTo>
                    <a:pt x="1020428" y="178217"/>
                  </a:lnTo>
                  <a:lnTo>
                    <a:pt x="1021180" y="179721"/>
                  </a:lnTo>
                  <a:lnTo>
                    <a:pt x="1022684" y="181225"/>
                  </a:lnTo>
                  <a:lnTo>
                    <a:pt x="1024188" y="180474"/>
                  </a:lnTo>
                  <a:lnTo>
                    <a:pt x="1025692" y="179721"/>
                  </a:lnTo>
                  <a:lnTo>
                    <a:pt x="1026444" y="178970"/>
                  </a:lnTo>
                  <a:lnTo>
                    <a:pt x="1028700" y="179721"/>
                  </a:lnTo>
                  <a:lnTo>
                    <a:pt x="1029452" y="181225"/>
                  </a:lnTo>
                  <a:lnTo>
                    <a:pt x="1030956" y="181977"/>
                  </a:lnTo>
                  <a:lnTo>
                    <a:pt x="1032460" y="181225"/>
                  </a:lnTo>
                  <a:lnTo>
                    <a:pt x="1035468" y="184985"/>
                  </a:lnTo>
                  <a:lnTo>
                    <a:pt x="1038476" y="195513"/>
                  </a:lnTo>
                  <a:lnTo>
                    <a:pt x="1039980" y="198521"/>
                  </a:lnTo>
                  <a:lnTo>
                    <a:pt x="1041484" y="200025"/>
                  </a:lnTo>
                  <a:lnTo>
                    <a:pt x="1045244" y="202281"/>
                  </a:lnTo>
                  <a:lnTo>
                    <a:pt x="1046747" y="203785"/>
                  </a:lnTo>
                  <a:lnTo>
                    <a:pt x="1048251" y="205289"/>
                  </a:lnTo>
                  <a:lnTo>
                    <a:pt x="1049755" y="209800"/>
                  </a:lnTo>
                  <a:lnTo>
                    <a:pt x="1055019" y="216568"/>
                  </a:lnTo>
                  <a:lnTo>
                    <a:pt x="1058027" y="221080"/>
                  </a:lnTo>
                  <a:lnTo>
                    <a:pt x="1058027" y="222584"/>
                  </a:lnTo>
                  <a:lnTo>
                    <a:pt x="1059531" y="223336"/>
                  </a:lnTo>
                  <a:lnTo>
                    <a:pt x="1064795" y="224840"/>
                  </a:lnTo>
                  <a:lnTo>
                    <a:pt x="1070811" y="229352"/>
                  </a:lnTo>
                  <a:lnTo>
                    <a:pt x="1072315" y="228600"/>
                  </a:lnTo>
                  <a:lnTo>
                    <a:pt x="1074570" y="227096"/>
                  </a:lnTo>
                  <a:lnTo>
                    <a:pt x="1076826" y="227096"/>
                  </a:lnTo>
                  <a:lnTo>
                    <a:pt x="1079083" y="227096"/>
                  </a:lnTo>
                  <a:lnTo>
                    <a:pt x="1080586" y="227848"/>
                  </a:lnTo>
                  <a:lnTo>
                    <a:pt x="1083594" y="230104"/>
                  </a:lnTo>
                  <a:lnTo>
                    <a:pt x="1085098" y="230856"/>
                  </a:lnTo>
                  <a:lnTo>
                    <a:pt x="1094122" y="230856"/>
                  </a:lnTo>
                  <a:lnTo>
                    <a:pt x="1097882" y="232360"/>
                  </a:lnTo>
                  <a:lnTo>
                    <a:pt x="1100138" y="235368"/>
                  </a:lnTo>
                  <a:lnTo>
                    <a:pt x="1102394" y="233864"/>
                  </a:lnTo>
                  <a:lnTo>
                    <a:pt x="1104649" y="233864"/>
                  </a:lnTo>
                  <a:lnTo>
                    <a:pt x="1119689" y="235368"/>
                  </a:lnTo>
                  <a:lnTo>
                    <a:pt x="1122697" y="236872"/>
                  </a:lnTo>
                  <a:lnTo>
                    <a:pt x="1125705" y="239879"/>
                  </a:lnTo>
                  <a:lnTo>
                    <a:pt x="1127961" y="241383"/>
                  </a:lnTo>
                  <a:lnTo>
                    <a:pt x="1130217" y="241383"/>
                  </a:lnTo>
                  <a:lnTo>
                    <a:pt x="1130968" y="239128"/>
                  </a:lnTo>
                  <a:lnTo>
                    <a:pt x="1130968" y="236119"/>
                  </a:lnTo>
                  <a:lnTo>
                    <a:pt x="1132473" y="233864"/>
                  </a:lnTo>
                  <a:lnTo>
                    <a:pt x="1133977" y="234615"/>
                  </a:lnTo>
                  <a:lnTo>
                    <a:pt x="1134728" y="236119"/>
                  </a:lnTo>
                  <a:lnTo>
                    <a:pt x="1134728" y="238375"/>
                  </a:lnTo>
                  <a:lnTo>
                    <a:pt x="1135481" y="239128"/>
                  </a:lnTo>
                  <a:lnTo>
                    <a:pt x="1136984" y="239128"/>
                  </a:lnTo>
                  <a:lnTo>
                    <a:pt x="1139992" y="239879"/>
                  </a:lnTo>
                  <a:lnTo>
                    <a:pt x="1143752" y="240632"/>
                  </a:lnTo>
                  <a:lnTo>
                    <a:pt x="1145256" y="240632"/>
                  </a:lnTo>
                  <a:lnTo>
                    <a:pt x="1146760" y="240632"/>
                  </a:lnTo>
                  <a:lnTo>
                    <a:pt x="1149016" y="239879"/>
                  </a:lnTo>
                  <a:lnTo>
                    <a:pt x="1152024" y="237624"/>
                  </a:lnTo>
                  <a:lnTo>
                    <a:pt x="1156536" y="235368"/>
                  </a:lnTo>
                  <a:lnTo>
                    <a:pt x="1158040" y="236119"/>
                  </a:lnTo>
                  <a:lnTo>
                    <a:pt x="1159543" y="236872"/>
                  </a:lnTo>
                  <a:lnTo>
                    <a:pt x="1161047" y="239128"/>
                  </a:lnTo>
                  <a:lnTo>
                    <a:pt x="1161800" y="239128"/>
                  </a:lnTo>
                  <a:lnTo>
                    <a:pt x="1162551" y="238375"/>
                  </a:lnTo>
                  <a:lnTo>
                    <a:pt x="1164807" y="237624"/>
                  </a:lnTo>
                  <a:lnTo>
                    <a:pt x="1170071" y="235368"/>
                  </a:lnTo>
                  <a:lnTo>
                    <a:pt x="1171575" y="235368"/>
                  </a:lnTo>
                  <a:lnTo>
                    <a:pt x="1173079" y="236872"/>
                  </a:lnTo>
                  <a:lnTo>
                    <a:pt x="1173831" y="237624"/>
                  </a:lnTo>
                  <a:lnTo>
                    <a:pt x="1174583" y="239879"/>
                  </a:lnTo>
                  <a:lnTo>
                    <a:pt x="1175335" y="241383"/>
                  </a:lnTo>
                  <a:lnTo>
                    <a:pt x="1177591" y="242887"/>
                  </a:lnTo>
                  <a:lnTo>
                    <a:pt x="1179847" y="243639"/>
                  </a:lnTo>
                  <a:lnTo>
                    <a:pt x="1185862" y="243639"/>
                  </a:lnTo>
                  <a:lnTo>
                    <a:pt x="1186615" y="242887"/>
                  </a:lnTo>
                  <a:lnTo>
                    <a:pt x="1187366" y="241383"/>
                  </a:lnTo>
                  <a:lnTo>
                    <a:pt x="1188119" y="239128"/>
                  </a:lnTo>
                  <a:lnTo>
                    <a:pt x="1188871" y="239128"/>
                  </a:lnTo>
                  <a:lnTo>
                    <a:pt x="1189622" y="239879"/>
                  </a:lnTo>
                  <a:lnTo>
                    <a:pt x="1191879" y="244391"/>
                  </a:lnTo>
                  <a:lnTo>
                    <a:pt x="1192630" y="245895"/>
                  </a:lnTo>
                  <a:lnTo>
                    <a:pt x="1196390" y="248903"/>
                  </a:lnTo>
                  <a:lnTo>
                    <a:pt x="1197142" y="249655"/>
                  </a:lnTo>
                  <a:lnTo>
                    <a:pt x="1196390" y="250407"/>
                  </a:lnTo>
                  <a:lnTo>
                    <a:pt x="1194886" y="251159"/>
                  </a:lnTo>
                  <a:lnTo>
                    <a:pt x="1194886" y="251911"/>
                  </a:lnTo>
                  <a:lnTo>
                    <a:pt x="1194886" y="253415"/>
                  </a:lnTo>
                  <a:lnTo>
                    <a:pt x="1194886" y="254919"/>
                  </a:lnTo>
                  <a:lnTo>
                    <a:pt x="1197894" y="260935"/>
                  </a:lnTo>
                  <a:lnTo>
                    <a:pt x="1197142" y="263191"/>
                  </a:lnTo>
                  <a:lnTo>
                    <a:pt x="1195638" y="263943"/>
                  </a:lnTo>
                  <a:lnTo>
                    <a:pt x="1194134" y="264694"/>
                  </a:lnTo>
                  <a:lnTo>
                    <a:pt x="1193382" y="264694"/>
                  </a:lnTo>
                  <a:lnTo>
                    <a:pt x="1192630" y="263943"/>
                  </a:lnTo>
                  <a:lnTo>
                    <a:pt x="1191879" y="263943"/>
                  </a:lnTo>
                  <a:lnTo>
                    <a:pt x="1190375" y="263191"/>
                  </a:lnTo>
                  <a:lnTo>
                    <a:pt x="1188871" y="262439"/>
                  </a:lnTo>
                  <a:lnTo>
                    <a:pt x="1188119" y="262439"/>
                  </a:lnTo>
                  <a:lnTo>
                    <a:pt x="1187366" y="262439"/>
                  </a:lnTo>
                  <a:lnTo>
                    <a:pt x="1186615" y="262439"/>
                  </a:lnTo>
                  <a:lnTo>
                    <a:pt x="1185862" y="263191"/>
                  </a:lnTo>
                  <a:lnTo>
                    <a:pt x="1185111" y="263943"/>
                  </a:lnTo>
                  <a:lnTo>
                    <a:pt x="1183607" y="264694"/>
                  </a:lnTo>
                  <a:lnTo>
                    <a:pt x="1183607" y="265447"/>
                  </a:lnTo>
                  <a:lnTo>
                    <a:pt x="1178343" y="274470"/>
                  </a:lnTo>
                  <a:lnTo>
                    <a:pt x="1176839" y="276726"/>
                  </a:lnTo>
                  <a:lnTo>
                    <a:pt x="1176087" y="278230"/>
                  </a:lnTo>
                  <a:lnTo>
                    <a:pt x="1173831" y="278230"/>
                  </a:lnTo>
                  <a:lnTo>
                    <a:pt x="1173079" y="278982"/>
                  </a:lnTo>
                  <a:lnTo>
                    <a:pt x="1171575" y="279734"/>
                  </a:lnTo>
                  <a:lnTo>
                    <a:pt x="1170823" y="280486"/>
                  </a:lnTo>
                  <a:lnTo>
                    <a:pt x="1168567" y="283494"/>
                  </a:lnTo>
                  <a:lnTo>
                    <a:pt x="1167815" y="284246"/>
                  </a:lnTo>
                  <a:lnTo>
                    <a:pt x="1167063" y="284246"/>
                  </a:lnTo>
                  <a:lnTo>
                    <a:pt x="1166311" y="283494"/>
                  </a:lnTo>
                  <a:lnTo>
                    <a:pt x="1166311" y="282742"/>
                  </a:lnTo>
                  <a:lnTo>
                    <a:pt x="1166311" y="281990"/>
                  </a:lnTo>
                  <a:lnTo>
                    <a:pt x="1166311" y="281238"/>
                  </a:lnTo>
                  <a:lnTo>
                    <a:pt x="1165560" y="280486"/>
                  </a:lnTo>
                  <a:lnTo>
                    <a:pt x="1164807" y="281238"/>
                  </a:lnTo>
                  <a:lnTo>
                    <a:pt x="1164807" y="281990"/>
                  </a:lnTo>
                  <a:lnTo>
                    <a:pt x="1164055" y="282742"/>
                  </a:lnTo>
                  <a:lnTo>
                    <a:pt x="1164055" y="283494"/>
                  </a:lnTo>
                  <a:lnTo>
                    <a:pt x="1164055" y="285750"/>
                  </a:lnTo>
                  <a:lnTo>
                    <a:pt x="1164055" y="286502"/>
                  </a:lnTo>
                  <a:lnTo>
                    <a:pt x="1164807" y="288006"/>
                  </a:lnTo>
                  <a:lnTo>
                    <a:pt x="1164055" y="288758"/>
                  </a:lnTo>
                  <a:lnTo>
                    <a:pt x="1163303" y="290262"/>
                  </a:lnTo>
                  <a:lnTo>
                    <a:pt x="1162551" y="291013"/>
                  </a:lnTo>
                  <a:lnTo>
                    <a:pt x="1161047" y="291766"/>
                  </a:lnTo>
                  <a:lnTo>
                    <a:pt x="1160296" y="292518"/>
                  </a:lnTo>
                  <a:lnTo>
                    <a:pt x="1160296" y="293270"/>
                  </a:lnTo>
                  <a:lnTo>
                    <a:pt x="1159543" y="294022"/>
                  </a:lnTo>
                  <a:lnTo>
                    <a:pt x="1159543" y="294773"/>
                  </a:lnTo>
                  <a:lnTo>
                    <a:pt x="1158040" y="301541"/>
                  </a:lnTo>
                  <a:lnTo>
                    <a:pt x="1158040" y="306053"/>
                  </a:lnTo>
                  <a:lnTo>
                    <a:pt x="1160296" y="321845"/>
                  </a:lnTo>
                  <a:lnTo>
                    <a:pt x="1160296" y="324100"/>
                  </a:lnTo>
                  <a:lnTo>
                    <a:pt x="1159543" y="325605"/>
                  </a:lnTo>
                  <a:lnTo>
                    <a:pt x="1157288" y="331620"/>
                  </a:lnTo>
                  <a:lnTo>
                    <a:pt x="1156536" y="336132"/>
                  </a:lnTo>
                  <a:lnTo>
                    <a:pt x="1155784" y="337636"/>
                  </a:lnTo>
                  <a:lnTo>
                    <a:pt x="1152024" y="340644"/>
                  </a:lnTo>
                  <a:lnTo>
                    <a:pt x="1152024" y="341396"/>
                  </a:lnTo>
                  <a:lnTo>
                    <a:pt x="1152024" y="342148"/>
                  </a:lnTo>
                  <a:lnTo>
                    <a:pt x="1152024" y="344404"/>
                  </a:lnTo>
                  <a:lnTo>
                    <a:pt x="1152024" y="346660"/>
                  </a:lnTo>
                  <a:lnTo>
                    <a:pt x="1152024" y="347411"/>
                  </a:lnTo>
                  <a:lnTo>
                    <a:pt x="1151272" y="348164"/>
                  </a:lnTo>
                  <a:lnTo>
                    <a:pt x="1150520" y="348916"/>
                  </a:lnTo>
                  <a:lnTo>
                    <a:pt x="1149768" y="348916"/>
                  </a:lnTo>
                  <a:lnTo>
                    <a:pt x="1149016" y="348164"/>
                  </a:lnTo>
                  <a:lnTo>
                    <a:pt x="1148264" y="348164"/>
                  </a:lnTo>
                  <a:lnTo>
                    <a:pt x="1147512" y="348916"/>
                  </a:lnTo>
                  <a:lnTo>
                    <a:pt x="1146760" y="349668"/>
                  </a:lnTo>
                  <a:lnTo>
                    <a:pt x="1146008" y="350420"/>
                  </a:lnTo>
                  <a:lnTo>
                    <a:pt x="1145256" y="350420"/>
                  </a:lnTo>
                  <a:lnTo>
                    <a:pt x="1144504" y="349668"/>
                  </a:lnTo>
                  <a:lnTo>
                    <a:pt x="1143752" y="347411"/>
                  </a:lnTo>
                  <a:lnTo>
                    <a:pt x="1143000" y="346660"/>
                  </a:lnTo>
                  <a:lnTo>
                    <a:pt x="1142248" y="346660"/>
                  </a:lnTo>
                  <a:lnTo>
                    <a:pt x="1141496" y="347411"/>
                  </a:lnTo>
                  <a:lnTo>
                    <a:pt x="1140744" y="348916"/>
                  </a:lnTo>
                  <a:lnTo>
                    <a:pt x="1139992" y="351171"/>
                  </a:lnTo>
                  <a:lnTo>
                    <a:pt x="1138488" y="353428"/>
                  </a:lnTo>
                  <a:lnTo>
                    <a:pt x="1136232" y="356435"/>
                  </a:lnTo>
                  <a:lnTo>
                    <a:pt x="1131721" y="360947"/>
                  </a:lnTo>
                  <a:lnTo>
                    <a:pt x="1128713" y="363203"/>
                  </a:lnTo>
                  <a:lnTo>
                    <a:pt x="1127961" y="363203"/>
                  </a:lnTo>
                  <a:lnTo>
                    <a:pt x="1127209" y="364707"/>
                  </a:lnTo>
                  <a:lnTo>
                    <a:pt x="1127209" y="366211"/>
                  </a:lnTo>
                  <a:lnTo>
                    <a:pt x="1127961" y="369219"/>
                  </a:lnTo>
                  <a:lnTo>
                    <a:pt x="1127961" y="372227"/>
                  </a:lnTo>
                  <a:lnTo>
                    <a:pt x="1127209" y="377490"/>
                  </a:lnTo>
                  <a:lnTo>
                    <a:pt x="1127209" y="378243"/>
                  </a:lnTo>
                  <a:lnTo>
                    <a:pt x="1127209" y="379747"/>
                  </a:lnTo>
                  <a:lnTo>
                    <a:pt x="1127209" y="380499"/>
                  </a:lnTo>
                  <a:lnTo>
                    <a:pt x="1127961" y="382003"/>
                  </a:lnTo>
                  <a:lnTo>
                    <a:pt x="1129464" y="383507"/>
                  </a:lnTo>
                  <a:lnTo>
                    <a:pt x="1130968" y="384258"/>
                  </a:lnTo>
                  <a:lnTo>
                    <a:pt x="1139240" y="386514"/>
                  </a:lnTo>
                  <a:lnTo>
                    <a:pt x="1139992" y="387266"/>
                  </a:lnTo>
                  <a:lnTo>
                    <a:pt x="1141496" y="388018"/>
                  </a:lnTo>
                  <a:lnTo>
                    <a:pt x="1143000" y="391026"/>
                  </a:lnTo>
                  <a:lnTo>
                    <a:pt x="1143752" y="391778"/>
                  </a:lnTo>
                  <a:lnTo>
                    <a:pt x="1144504" y="391778"/>
                  </a:lnTo>
                  <a:lnTo>
                    <a:pt x="1145256" y="391778"/>
                  </a:lnTo>
                  <a:lnTo>
                    <a:pt x="1146760" y="391026"/>
                  </a:lnTo>
                  <a:lnTo>
                    <a:pt x="1147512" y="388770"/>
                  </a:lnTo>
                  <a:lnTo>
                    <a:pt x="1147512" y="387266"/>
                  </a:lnTo>
                  <a:lnTo>
                    <a:pt x="1147512" y="385762"/>
                  </a:lnTo>
                  <a:lnTo>
                    <a:pt x="1147512" y="385010"/>
                  </a:lnTo>
                  <a:lnTo>
                    <a:pt x="1146760" y="383507"/>
                  </a:lnTo>
                  <a:lnTo>
                    <a:pt x="1146008" y="382754"/>
                  </a:lnTo>
                  <a:lnTo>
                    <a:pt x="1146008" y="382003"/>
                  </a:lnTo>
                  <a:lnTo>
                    <a:pt x="1144504" y="380499"/>
                  </a:lnTo>
                  <a:lnTo>
                    <a:pt x="1139240" y="376739"/>
                  </a:lnTo>
                  <a:lnTo>
                    <a:pt x="1138488" y="375987"/>
                  </a:lnTo>
                  <a:lnTo>
                    <a:pt x="1138488" y="375235"/>
                  </a:lnTo>
                  <a:lnTo>
                    <a:pt x="1138488" y="374483"/>
                  </a:lnTo>
                  <a:lnTo>
                    <a:pt x="1139240" y="373731"/>
                  </a:lnTo>
                  <a:lnTo>
                    <a:pt x="1140744" y="372979"/>
                  </a:lnTo>
                  <a:lnTo>
                    <a:pt x="1147512" y="371475"/>
                  </a:lnTo>
                  <a:lnTo>
                    <a:pt x="1149016" y="370723"/>
                  </a:lnTo>
                  <a:lnTo>
                    <a:pt x="1152024" y="368467"/>
                  </a:lnTo>
                  <a:lnTo>
                    <a:pt x="1152776" y="368467"/>
                  </a:lnTo>
                  <a:lnTo>
                    <a:pt x="1153528" y="368467"/>
                  </a:lnTo>
                  <a:lnTo>
                    <a:pt x="1156536" y="368467"/>
                  </a:lnTo>
                  <a:lnTo>
                    <a:pt x="1157288" y="367715"/>
                  </a:lnTo>
                  <a:lnTo>
                    <a:pt x="1158040" y="365459"/>
                  </a:lnTo>
                  <a:lnTo>
                    <a:pt x="1158792" y="364707"/>
                  </a:lnTo>
                  <a:lnTo>
                    <a:pt x="1159543" y="363955"/>
                  </a:lnTo>
                  <a:lnTo>
                    <a:pt x="1163303" y="364707"/>
                  </a:lnTo>
                  <a:lnTo>
                    <a:pt x="1172327" y="368467"/>
                  </a:lnTo>
                  <a:lnTo>
                    <a:pt x="1173079" y="369219"/>
                  </a:lnTo>
                  <a:lnTo>
                    <a:pt x="1174583" y="369971"/>
                  </a:lnTo>
                  <a:lnTo>
                    <a:pt x="1180599" y="377490"/>
                  </a:lnTo>
                  <a:lnTo>
                    <a:pt x="1183607" y="378994"/>
                  </a:lnTo>
                  <a:lnTo>
                    <a:pt x="1188119" y="380499"/>
                  </a:lnTo>
                  <a:lnTo>
                    <a:pt x="1189622" y="380499"/>
                  </a:lnTo>
                  <a:lnTo>
                    <a:pt x="1190375" y="381250"/>
                  </a:lnTo>
                  <a:lnTo>
                    <a:pt x="1191126" y="382003"/>
                  </a:lnTo>
                  <a:lnTo>
                    <a:pt x="1191879" y="383507"/>
                  </a:lnTo>
                  <a:lnTo>
                    <a:pt x="1192630" y="385762"/>
                  </a:lnTo>
                  <a:lnTo>
                    <a:pt x="1193382" y="386514"/>
                  </a:lnTo>
                  <a:lnTo>
                    <a:pt x="1195638" y="386514"/>
                  </a:lnTo>
                  <a:lnTo>
                    <a:pt x="1181351" y="407569"/>
                  </a:lnTo>
                  <a:lnTo>
                    <a:pt x="1173831" y="422609"/>
                  </a:lnTo>
                  <a:lnTo>
                    <a:pt x="1162551" y="440656"/>
                  </a:lnTo>
                  <a:lnTo>
                    <a:pt x="1152776" y="463216"/>
                  </a:lnTo>
                  <a:lnTo>
                    <a:pt x="1145256" y="472239"/>
                  </a:lnTo>
                  <a:lnTo>
                    <a:pt x="1121193" y="539917"/>
                  </a:lnTo>
                  <a:lnTo>
                    <a:pt x="1114425" y="560972"/>
                  </a:lnTo>
                  <a:lnTo>
                    <a:pt x="1104649" y="585035"/>
                  </a:lnTo>
                  <a:lnTo>
                    <a:pt x="1063291" y="654217"/>
                  </a:lnTo>
                  <a:lnTo>
                    <a:pt x="1062539" y="657225"/>
                  </a:lnTo>
                  <a:lnTo>
                    <a:pt x="1061787" y="659481"/>
                  </a:lnTo>
                  <a:lnTo>
                    <a:pt x="1042987" y="688056"/>
                  </a:lnTo>
                  <a:lnTo>
                    <a:pt x="1027196" y="705351"/>
                  </a:lnTo>
                  <a:lnTo>
                    <a:pt x="1018924" y="718887"/>
                  </a:lnTo>
                  <a:lnTo>
                    <a:pt x="995613" y="747462"/>
                  </a:lnTo>
                  <a:lnTo>
                    <a:pt x="978318" y="765509"/>
                  </a:lnTo>
                  <a:lnTo>
                    <a:pt x="951999" y="787316"/>
                  </a:lnTo>
                  <a:lnTo>
                    <a:pt x="915904" y="818147"/>
                  </a:lnTo>
                  <a:lnTo>
                    <a:pt x="870034" y="845970"/>
                  </a:lnTo>
                  <a:lnTo>
                    <a:pt x="866274" y="849730"/>
                  </a:lnTo>
                  <a:lnTo>
                    <a:pt x="844467" y="877553"/>
                  </a:lnTo>
                  <a:lnTo>
                    <a:pt x="839203" y="886577"/>
                  </a:lnTo>
                  <a:lnTo>
                    <a:pt x="837699" y="888081"/>
                  </a:lnTo>
                  <a:lnTo>
                    <a:pt x="836947" y="884321"/>
                  </a:lnTo>
                  <a:lnTo>
                    <a:pt x="837699" y="879809"/>
                  </a:lnTo>
                  <a:lnTo>
                    <a:pt x="841459" y="873793"/>
                  </a:lnTo>
                  <a:lnTo>
                    <a:pt x="842211" y="870785"/>
                  </a:lnTo>
                  <a:lnTo>
                    <a:pt x="843715" y="867026"/>
                  </a:lnTo>
                  <a:lnTo>
                    <a:pt x="844467" y="862513"/>
                  </a:lnTo>
                  <a:lnTo>
                    <a:pt x="842963" y="859506"/>
                  </a:lnTo>
                  <a:lnTo>
                    <a:pt x="840707" y="855746"/>
                  </a:lnTo>
                  <a:lnTo>
                    <a:pt x="842963" y="853490"/>
                  </a:lnTo>
                  <a:lnTo>
                    <a:pt x="845970" y="851986"/>
                  </a:lnTo>
                  <a:lnTo>
                    <a:pt x="847474" y="848978"/>
                  </a:lnTo>
                  <a:lnTo>
                    <a:pt x="845970" y="843714"/>
                  </a:lnTo>
                  <a:lnTo>
                    <a:pt x="836195" y="832435"/>
                  </a:lnTo>
                  <a:lnTo>
                    <a:pt x="836195" y="827171"/>
                  </a:lnTo>
                  <a:lnTo>
                    <a:pt x="842211" y="823411"/>
                  </a:lnTo>
                  <a:lnTo>
                    <a:pt x="848978" y="826419"/>
                  </a:lnTo>
                  <a:lnTo>
                    <a:pt x="861010" y="834691"/>
                  </a:lnTo>
                  <a:lnTo>
                    <a:pt x="867778" y="834691"/>
                  </a:lnTo>
                  <a:lnTo>
                    <a:pt x="874546" y="831683"/>
                  </a:lnTo>
                  <a:lnTo>
                    <a:pt x="877553" y="827171"/>
                  </a:lnTo>
                  <a:lnTo>
                    <a:pt x="874546" y="822659"/>
                  </a:lnTo>
                  <a:lnTo>
                    <a:pt x="882065" y="821155"/>
                  </a:lnTo>
                  <a:lnTo>
                    <a:pt x="888081" y="821155"/>
                  </a:lnTo>
                  <a:lnTo>
                    <a:pt x="894097" y="821155"/>
                  </a:lnTo>
                  <a:lnTo>
                    <a:pt x="900113" y="816643"/>
                  </a:lnTo>
                  <a:lnTo>
                    <a:pt x="915904" y="798596"/>
                  </a:lnTo>
                  <a:lnTo>
                    <a:pt x="918160" y="793332"/>
                  </a:lnTo>
                  <a:lnTo>
                    <a:pt x="923424" y="789572"/>
                  </a:lnTo>
                  <a:lnTo>
                    <a:pt x="924176" y="786564"/>
                  </a:lnTo>
                  <a:lnTo>
                    <a:pt x="925680" y="782053"/>
                  </a:lnTo>
                  <a:lnTo>
                    <a:pt x="927936" y="783556"/>
                  </a:lnTo>
                  <a:lnTo>
                    <a:pt x="931695" y="789572"/>
                  </a:lnTo>
                  <a:lnTo>
                    <a:pt x="933199" y="788820"/>
                  </a:lnTo>
                  <a:lnTo>
                    <a:pt x="932447" y="785813"/>
                  </a:lnTo>
                  <a:lnTo>
                    <a:pt x="930944" y="779045"/>
                  </a:lnTo>
                  <a:lnTo>
                    <a:pt x="931695" y="776037"/>
                  </a:lnTo>
                  <a:lnTo>
                    <a:pt x="933199" y="771525"/>
                  </a:lnTo>
                  <a:lnTo>
                    <a:pt x="935455" y="768517"/>
                  </a:lnTo>
                  <a:lnTo>
                    <a:pt x="936959" y="766261"/>
                  </a:lnTo>
                  <a:lnTo>
                    <a:pt x="938463" y="772277"/>
                  </a:lnTo>
                  <a:lnTo>
                    <a:pt x="943727" y="773781"/>
                  </a:lnTo>
                  <a:lnTo>
                    <a:pt x="950495" y="772277"/>
                  </a:lnTo>
                  <a:lnTo>
                    <a:pt x="955007" y="769269"/>
                  </a:lnTo>
                  <a:lnTo>
                    <a:pt x="957263" y="767013"/>
                  </a:lnTo>
                  <a:lnTo>
                    <a:pt x="961774" y="764005"/>
                  </a:lnTo>
                  <a:lnTo>
                    <a:pt x="964030" y="762501"/>
                  </a:lnTo>
                  <a:lnTo>
                    <a:pt x="969294" y="754230"/>
                  </a:lnTo>
                  <a:lnTo>
                    <a:pt x="973806" y="743702"/>
                  </a:lnTo>
                  <a:lnTo>
                    <a:pt x="976814" y="730918"/>
                  </a:lnTo>
                  <a:lnTo>
                    <a:pt x="977566" y="718135"/>
                  </a:lnTo>
                  <a:lnTo>
                    <a:pt x="974558" y="706855"/>
                  </a:lnTo>
                  <a:lnTo>
                    <a:pt x="975310" y="703847"/>
                  </a:lnTo>
                  <a:lnTo>
                    <a:pt x="976062" y="696327"/>
                  </a:lnTo>
                  <a:lnTo>
                    <a:pt x="976814" y="694072"/>
                  </a:lnTo>
                  <a:lnTo>
                    <a:pt x="977566" y="691816"/>
                  </a:lnTo>
                  <a:lnTo>
                    <a:pt x="980574" y="692568"/>
                  </a:lnTo>
                  <a:lnTo>
                    <a:pt x="986590" y="694823"/>
                  </a:lnTo>
                  <a:lnTo>
                    <a:pt x="988845" y="694072"/>
                  </a:lnTo>
                  <a:lnTo>
                    <a:pt x="994109" y="691816"/>
                  </a:lnTo>
                  <a:lnTo>
                    <a:pt x="996365" y="691064"/>
                  </a:lnTo>
                  <a:lnTo>
                    <a:pt x="998621" y="691064"/>
                  </a:lnTo>
                  <a:lnTo>
                    <a:pt x="1000125" y="692568"/>
                  </a:lnTo>
                  <a:lnTo>
                    <a:pt x="1000125" y="702343"/>
                  </a:lnTo>
                  <a:lnTo>
                    <a:pt x="1000877" y="703847"/>
                  </a:lnTo>
                  <a:lnTo>
                    <a:pt x="1001629" y="704599"/>
                  </a:lnTo>
                  <a:lnTo>
                    <a:pt x="1003133" y="703847"/>
                  </a:lnTo>
                  <a:lnTo>
                    <a:pt x="1004637" y="703095"/>
                  </a:lnTo>
                  <a:lnTo>
                    <a:pt x="1005389" y="702343"/>
                  </a:lnTo>
                  <a:lnTo>
                    <a:pt x="1005389" y="700087"/>
                  </a:lnTo>
                  <a:lnTo>
                    <a:pt x="1006141" y="697832"/>
                  </a:lnTo>
                  <a:lnTo>
                    <a:pt x="1008397" y="697079"/>
                  </a:lnTo>
                  <a:lnTo>
                    <a:pt x="1009901" y="696327"/>
                  </a:lnTo>
                  <a:lnTo>
                    <a:pt x="1010653" y="695576"/>
                  </a:lnTo>
                  <a:lnTo>
                    <a:pt x="1009901" y="694072"/>
                  </a:lnTo>
                  <a:lnTo>
                    <a:pt x="1009149" y="693319"/>
                  </a:lnTo>
                  <a:lnTo>
                    <a:pt x="1006893" y="694072"/>
                  </a:lnTo>
                  <a:lnTo>
                    <a:pt x="1005389" y="693319"/>
                  </a:lnTo>
                  <a:lnTo>
                    <a:pt x="1003133" y="688056"/>
                  </a:lnTo>
                  <a:lnTo>
                    <a:pt x="1004637" y="682040"/>
                  </a:lnTo>
                  <a:lnTo>
                    <a:pt x="1006893" y="674520"/>
                  </a:lnTo>
                  <a:lnTo>
                    <a:pt x="1007645" y="667000"/>
                  </a:lnTo>
                  <a:lnTo>
                    <a:pt x="1005389" y="663240"/>
                  </a:lnTo>
                  <a:lnTo>
                    <a:pt x="1004637" y="661737"/>
                  </a:lnTo>
                  <a:lnTo>
                    <a:pt x="1004637" y="660233"/>
                  </a:lnTo>
                  <a:lnTo>
                    <a:pt x="1006893" y="660985"/>
                  </a:lnTo>
                  <a:lnTo>
                    <a:pt x="1008397" y="661737"/>
                  </a:lnTo>
                  <a:lnTo>
                    <a:pt x="1009901" y="661737"/>
                  </a:lnTo>
                  <a:lnTo>
                    <a:pt x="1014413" y="661737"/>
                  </a:lnTo>
                  <a:lnTo>
                    <a:pt x="1016669" y="660233"/>
                  </a:lnTo>
                  <a:lnTo>
                    <a:pt x="1028700" y="650457"/>
                  </a:lnTo>
                  <a:lnTo>
                    <a:pt x="1034716" y="648953"/>
                  </a:lnTo>
                  <a:lnTo>
                    <a:pt x="1036972" y="647449"/>
                  </a:lnTo>
                  <a:lnTo>
                    <a:pt x="1039980" y="645945"/>
                  </a:lnTo>
                  <a:lnTo>
                    <a:pt x="1041484" y="643689"/>
                  </a:lnTo>
                  <a:lnTo>
                    <a:pt x="1047500" y="631658"/>
                  </a:lnTo>
                  <a:lnTo>
                    <a:pt x="1049755" y="617370"/>
                  </a:lnTo>
                  <a:lnTo>
                    <a:pt x="1048251" y="585787"/>
                  </a:lnTo>
                  <a:lnTo>
                    <a:pt x="1047500" y="582780"/>
                  </a:lnTo>
                  <a:lnTo>
                    <a:pt x="1044491" y="576012"/>
                  </a:lnTo>
                  <a:lnTo>
                    <a:pt x="1042987" y="570748"/>
                  </a:lnTo>
                  <a:lnTo>
                    <a:pt x="1042236" y="569244"/>
                  </a:lnTo>
                  <a:lnTo>
                    <a:pt x="1042236" y="567740"/>
                  </a:lnTo>
                  <a:lnTo>
                    <a:pt x="1045244" y="566236"/>
                  </a:lnTo>
                  <a:lnTo>
                    <a:pt x="1046747" y="566236"/>
                  </a:lnTo>
                  <a:lnTo>
                    <a:pt x="1048251" y="566236"/>
                  </a:lnTo>
                  <a:lnTo>
                    <a:pt x="1049755" y="569244"/>
                  </a:lnTo>
                  <a:lnTo>
                    <a:pt x="1055019" y="573004"/>
                  </a:lnTo>
                  <a:lnTo>
                    <a:pt x="1055019" y="574508"/>
                  </a:lnTo>
                  <a:lnTo>
                    <a:pt x="1054267" y="575260"/>
                  </a:lnTo>
                  <a:lnTo>
                    <a:pt x="1053515" y="576763"/>
                  </a:lnTo>
                  <a:lnTo>
                    <a:pt x="1053515" y="578268"/>
                  </a:lnTo>
                  <a:lnTo>
                    <a:pt x="1054267" y="581276"/>
                  </a:lnTo>
                  <a:lnTo>
                    <a:pt x="1055771" y="584283"/>
                  </a:lnTo>
                  <a:lnTo>
                    <a:pt x="1058027" y="587291"/>
                  </a:lnTo>
                  <a:lnTo>
                    <a:pt x="1060283" y="589547"/>
                  </a:lnTo>
                  <a:lnTo>
                    <a:pt x="1065547" y="585035"/>
                  </a:lnTo>
                  <a:lnTo>
                    <a:pt x="1067051" y="583531"/>
                  </a:lnTo>
                  <a:lnTo>
                    <a:pt x="1066299" y="580523"/>
                  </a:lnTo>
                  <a:lnTo>
                    <a:pt x="1065547" y="576012"/>
                  </a:lnTo>
                  <a:lnTo>
                    <a:pt x="1066299" y="574508"/>
                  </a:lnTo>
                  <a:lnTo>
                    <a:pt x="1068555" y="570748"/>
                  </a:lnTo>
                  <a:lnTo>
                    <a:pt x="1070811" y="560972"/>
                  </a:lnTo>
                  <a:lnTo>
                    <a:pt x="1070811" y="555708"/>
                  </a:lnTo>
                  <a:lnTo>
                    <a:pt x="1070811" y="551197"/>
                  </a:lnTo>
                  <a:lnTo>
                    <a:pt x="1070059" y="548189"/>
                  </a:lnTo>
                  <a:lnTo>
                    <a:pt x="1064043" y="545181"/>
                  </a:lnTo>
                  <a:lnTo>
                    <a:pt x="1063291" y="544429"/>
                  </a:lnTo>
                  <a:lnTo>
                    <a:pt x="1061787" y="539917"/>
                  </a:lnTo>
                  <a:lnTo>
                    <a:pt x="1061035" y="538413"/>
                  </a:lnTo>
                  <a:lnTo>
                    <a:pt x="1059531" y="536909"/>
                  </a:lnTo>
                  <a:lnTo>
                    <a:pt x="1058027" y="536909"/>
                  </a:lnTo>
                  <a:lnTo>
                    <a:pt x="1055771" y="536909"/>
                  </a:lnTo>
                  <a:lnTo>
                    <a:pt x="1054267" y="537661"/>
                  </a:lnTo>
                  <a:lnTo>
                    <a:pt x="1050507" y="542173"/>
                  </a:lnTo>
                  <a:lnTo>
                    <a:pt x="1049755" y="542925"/>
                  </a:lnTo>
                  <a:lnTo>
                    <a:pt x="1049755" y="544429"/>
                  </a:lnTo>
                  <a:lnTo>
                    <a:pt x="1049755" y="545181"/>
                  </a:lnTo>
                  <a:lnTo>
                    <a:pt x="1051259" y="545181"/>
                  </a:lnTo>
                  <a:lnTo>
                    <a:pt x="1052763" y="546685"/>
                  </a:lnTo>
                  <a:lnTo>
                    <a:pt x="1053515" y="548189"/>
                  </a:lnTo>
                  <a:lnTo>
                    <a:pt x="1053515" y="550444"/>
                  </a:lnTo>
                  <a:lnTo>
                    <a:pt x="1052011" y="552701"/>
                  </a:lnTo>
                  <a:lnTo>
                    <a:pt x="1050507" y="554957"/>
                  </a:lnTo>
                  <a:lnTo>
                    <a:pt x="1047500" y="555708"/>
                  </a:lnTo>
                  <a:lnTo>
                    <a:pt x="1036972" y="555708"/>
                  </a:lnTo>
                  <a:lnTo>
                    <a:pt x="1034716" y="555708"/>
                  </a:lnTo>
                  <a:lnTo>
                    <a:pt x="1032460" y="557212"/>
                  </a:lnTo>
                  <a:lnTo>
                    <a:pt x="1031708" y="560972"/>
                  </a:lnTo>
                  <a:lnTo>
                    <a:pt x="1022684" y="560220"/>
                  </a:lnTo>
                  <a:lnTo>
                    <a:pt x="1019676" y="560220"/>
                  </a:lnTo>
                  <a:lnTo>
                    <a:pt x="1016669" y="558716"/>
                  </a:lnTo>
                  <a:lnTo>
                    <a:pt x="1014413" y="560220"/>
                  </a:lnTo>
                  <a:lnTo>
                    <a:pt x="1012909" y="563228"/>
                  </a:lnTo>
                  <a:lnTo>
                    <a:pt x="1011405" y="566236"/>
                  </a:lnTo>
                  <a:lnTo>
                    <a:pt x="1011405" y="571500"/>
                  </a:lnTo>
                  <a:lnTo>
                    <a:pt x="1011405" y="574508"/>
                  </a:lnTo>
                  <a:lnTo>
                    <a:pt x="1013661" y="581276"/>
                  </a:lnTo>
                  <a:lnTo>
                    <a:pt x="1010653" y="579772"/>
                  </a:lnTo>
                  <a:lnTo>
                    <a:pt x="1003133" y="573756"/>
                  </a:lnTo>
                  <a:lnTo>
                    <a:pt x="1000125" y="572252"/>
                  </a:lnTo>
                  <a:lnTo>
                    <a:pt x="997869" y="571500"/>
                  </a:lnTo>
                  <a:lnTo>
                    <a:pt x="995613" y="569996"/>
                  </a:lnTo>
                  <a:lnTo>
                    <a:pt x="994861" y="566988"/>
                  </a:lnTo>
                  <a:lnTo>
                    <a:pt x="994861" y="564732"/>
                  </a:lnTo>
                  <a:lnTo>
                    <a:pt x="994861" y="563980"/>
                  </a:lnTo>
                  <a:lnTo>
                    <a:pt x="996365" y="561724"/>
                  </a:lnTo>
                  <a:lnTo>
                    <a:pt x="997117" y="560220"/>
                  </a:lnTo>
                  <a:lnTo>
                    <a:pt x="997869" y="558716"/>
                  </a:lnTo>
                  <a:lnTo>
                    <a:pt x="998621" y="557964"/>
                  </a:lnTo>
                  <a:lnTo>
                    <a:pt x="999373" y="556461"/>
                  </a:lnTo>
                  <a:lnTo>
                    <a:pt x="998621" y="553452"/>
                  </a:lnTo>
                  <a:lnTo>
                    <a:pt x="997869" y="550444"/>
                  </a:lnTo>
                  <a:lnTo>
                    <a:pt x="995613" y="549693"/>
                  </a:lnTo>
                  <a:lnTo>
                    <a:pt x="994109" y="551197"/>
                  </a:lnTo>
                  <a:lnTo>
                    <a:pt x="993357" y="551197"/>
                  </a:lnTo>
                  <a:lnTo>
                    <a:pt x="992605" y="546685"/>
                  </a:lnTo>
                  <a:lnTo>
                    <a:pt x="988845" y="545933"/>
                  </a:lnTo>
                  <a:lnTo>
                    <a:pt x="985086" y="547437"/>
                  </a:lnTo>
                  <a:lnTo>
                    <a:pt x="983582" y="548189"/>
                  </a:lnTo>
                  <a:lnTo>
                    <a:pt x="982078" y="549693"/>
                  </a:lnTo>
                  <a:lnTo>
                    <a:pt x="979822" y="548189"/>
                  </a:lnTo>
                  <a:lnTo>
                    <a:pt x="974558" y="543677"/>
                  </a:lnTo>
                  <a:lnTo>
                    <a:pt x="975310" y="541421"/>
                  </a:lnTo>
                  <a:lnTo>
                    <a:pt x="973806" y="539917"/>
                  </a:lnTo>
                  <a:lnTo>
                    <a:pt x="969294" y="537661"/>
                  </a:lnTo>
                  <a:lnTo>
                    <a:pt x="967790" y="537661"/>
                  </a:lnTo>
                  <a:lnTo>
                    <a:pt x="966286" y="537661"/>
                  </a:lnTo>
                  <a:lnTo>
                    <a:pt x="965534" y="537661"/>
                  </a:lnTo>
                  <a:lnTo>
                    <a:pt x="964782" y="536909"/>
                  </a:lnTo>
                  <a:lnTo>
                    <a:pt x="965534" y="535405"/>
                  </a:lnTo>
                  <a:lnTo>
                    <a:pt x="967790" y="533149"/>
                  </a:lnTo>
                  <a:lnTo>
                    <a:pt x="967790" y="531645"/>
                  </a:lnTo>
                  <a:lnTo>
                    <a:pt x="967790" y="528637"/>
                  </a:lnTo>
                  <a:lnTo>
                    <a:pt x="966286" y="526382"/>
                  </a:lnTo>
                  <a:lnTo>
                    <a:pt x="964030" y="524878"/>
                  </a:lnTo>
                  <a:lnTo>
                    <a:pt x="963278" y="523374"/>
                  </a:lnTo>
                  <a:lnTo>
                    <a:pt x="963278" y="520365"/>
                  </a:lnTo>
                  <a:lnTo>
                    <a:pt x="964782" y="515102"/>
                  </a:lnTo>
                  <a:lnTo>
                    <a:pt x="964782" y="511342"/>
                  </a:lnTo>
                  <a:lnTo>
                    <a:pt x="961774" y="512846"/>
                  </a:lnTo>
                  <a:lnTo>
                    <a:pt x="961023" y="510590"/>
                  </a:lnTo>
                  <a:lnTo>
                    <a:pt x="961023" y="506830"/>
                  </a:lnTo>
                  <a:lnTo>
                    <a:pt x="959519" y="505326"/>
                  </a:lnTo>
                  <a:lnTo>
                    <a:pt x="958014" y="506078"/>
                  </a:lnTo>
                  <a:lnTo>
                    <a:pt x="958014" y="506830"/>
                  </a:lnTo>
                  <a:lnTo>
                    <a:pt x="958014" y="508334"/>
                  </a:lnTo>
                  <a:lnTo>
                    <a:pt x="958014" y="509838"/>
                  </a:lnTo>
                  <a:lnTo>
                    <a:pt x="955007" y="515854"/>
                  </a:lnTo>
                  <a:lnTo>
                    <a:pt x="954255" y="516606"/>
                  </a:lnTo>
                  <a:lnTo>
                    <a:pt x="955007" y="518110"/>
                  </a:lnTo>
                  <a:lnTo>
                    <a:pt x="955759" y="518110"/>
                  </a:lnTo>
                  <a:lnTo>
                    <a:pt x="956511" y="518862"/>
                  </a:lnTo>
                  <a:lnTo>
                    <a:pt x="956511" y="520365"/>
                  </a:lnTo>
                  <a:lnTo>
                    <a:pt x="955759" y="521869"/>
                  </a:lnTo>
                  <a:lnTo>
                    <a:pt x="955759" y="522622"/>
                  </a:lnTo>
                  <a:lnTo>
                    <a:pt x="955759" y="526382"/>
                  </a:lnTo>
                  <a:lnTo>
                    <a:pt x="955007" y="528637"/>
                  </a:lnTo>
                  <a:lnTo>
                    <a:pt x="954255" y="530141"/>
                  </a:lnTo>
                  <a:lnTo>
                    <a:pt x="953503" y="531645"/>
                  </a:lnTo>
                  <a:lnTo>
                    <a:pt x="953503" y="533149"/>
                  </a:lnTo>
                  <a:lnTo>
                    <a:pt x="954255" y="535405"/>
                  </a:lnTo>
                  <a:lnTo>
                    <a:pt x="954255" y="536909"/>
                  </a:lnTo>
                  <a:lnTo>
                    <a:pt x="954255" y="539165"/>
                  </a:lnTo>
                  <a:lnTo>
                    <a:pt x="951247" y="543677"/>
                  </a:lnTo>
                  <a:lnTo>
                    <a:pt x="952751" y="543677"/>
                  </a:lnTo>
                  <a:lnTo>
                    <a:pt x="955759" y="542925"/>
                  </a:lnTo>
                  <a:lnTo>
                    <a:pt x="957263" y="542925"/>
                  </a:lnTo>
                  <a:lnTo>
                    <a:pt x="958014" y="542925"/>
                  </a:lnTo>
                  <a:lnTo>
                    <a:pt x="961023" y="547437"/>
                  </a:lnTo>
                  <a:lnTo>
                    <a:pt x="956511" y="551948"/>
                  </a:lnTo>
                  <a:lnTo>
                    <a:pt x="958766" y="554957"/>
                  </a:lnTo>
                  <a:lnTo>
                    <a:pt x="963278" y="556461"/>
                  </a:lnTo>
                  <a:lnTo>
                    <a:pt x="964782" y="559468"/>
                  </a:lnTo>
                  <a:lnTo>
                    <a:pt x="966286" y="557964"/>
                  </a:lnTo>
                  <a:lnTo>
                    <a:pt x="969294" y="554957"/>
                  </a:lnTo>
                  <a:lnTo>
                    <a:pt x="970046" y="554204"/>
                  </a:lnTo>
                  <a:lnTo>
                    <a:pt x="970798" y="556461"/>
                  </a:lnTo>
                  <a:lnTo>
                    <a:pt x="971550" y="558716"/>
                  </a:lnTo>
                  <a:lnTo>
                    <a:pt x="971550" y="563228"/>
                  </a:lnTo>
                  <a:lnTo>
                    <a:pt x="972302" y="567740"/>
                  </a:lnTo>
                  <a:lnTo>
                    <a:pt x="976062" y="567740"/>
                  </a:lnTo>
                  <a:lnTo>
                    <a:pt x="983582" y="565484"/>
                  </a:lnTo>
                  <a:lnTo>
                    <a:pt x="986590" y="564732"/>
                  </a:lnTo>
                  <a:lnTo>
                    <a:pt x="987342" y="566236"/>
                  </a:lnTo>
                  <a:lnTo>
                    <a:pt x="986590" y="568492"/>
                  </a:lnTo>
                  <a:lnTo>
                    <a:pt x="985838" y="572252"/>
                  </a:lnTo>
                  <a:lnTo>
                    <a:pt x="985086" y="573756"/>
                  </a:lnTo>
                  <a:lnTo>
                    <a:pt x="983582" y="574508"/>
                  </a:lnTo>
                  <a:lnTo>
                    <a:pt x="982078" y="576012"/>
                  </a:lnTo>
                  <a:lnTo>
                    <a:pt x="980574" y="576012"/>
                  </a:lnTo>
                  <a:lnTo>
                    <a:pt x="979822" y="576012"/>
                  </a:lnTo>
                  <a:lnTo>
                    <a:pt x="977566" y="574508"/>
                  </a:lnTo>
                  <a:lnTo>
                    <a:pt x="976814" y="573756"/>
                  </a:lnTo>
                  <a:lnTo>
                    <a:pt x="970798" y="574508"/>
                  </a:lnTo>
                  <a:lnTo>
                    <a:pt x="966286" y="579020"/>
                  </a:lnTo>
                  <a:lnTo>
                    <a:pt x="963278" y="585787"/>
                  </a:lnTo>
                  <a:lnTo>
                    <a:pt x="958766" y="599323"/>
                  </a:lnTo>
                  <a:lnTo>
                    <a:pt x="957263" y="606842"/>
                  </a:lnTo>
                  <a:lnTo>
                    <a:pt x="957263" y="614362"/>
                  </a:lnTo>
                  <a:lnTo>
                    <a:pt x="958014" y="621882"/>
                  </a:lnTo>
                  <a:lnTo>
                    <a:pt x="960271" y="633162"/>
                  </a:lnTo>
                  <a:lnTo>
                    <a:pt x="961023" y="636921"/>
                  </a:lnTo>
                  <a:lnTo>
                    <a:pt x="960271" y="641433"/>
                  </a:lnTo>
                  <a:lnTo>
                    <a:pt x="958014" y="644441"/>
                  </a:lnTo>
                  <a:lnTo>
                    <a:pt x="955759" y="644441"/>
                  </a:lnTo>
                  <a:lnTo>
                    <a:pt x="953503" y="639929"/>
                  </a:lnTo>
                  <a:lnTo>
                    <a:pt x="957263" y="639178"/>
                  </a:lnTo>
                  <a:lnTo>
                    <a:pt x="957263" y="634666"/>
                  </a:lnTo>
                  <a:lnTo>
                    <a:pt x="953503" y="624138"/>
                  </a:lnTo>
                  <a:lnTo>
                    <a:pt x="951999" y="617370"/>
                  </a:lnTo>
                  <a:lnTo>
                    <a:pt x="950495" y="615866"/>
                  </a:lnTo>
                  <a:lnTo>
                    <a:pt x="946735" y="615866"/>
                  </a:lnTo>
                  <a:lnTo>
                    <a:pt x="943727" y="617370"/>
                  </a:lnTo>
                  <a:lnTo>
                    <a:pt x="942975" y="620378"/>
                  </a:lnTo>
                  <a:lnTo>
                    <a:pt x="942975" y="640681"/>
                  </a:lnTo>
                  <a:lnTo>
                    <a:pt x="943727" y="643689"/>
                  </a:lnTo>
                  <a:lnTo>
                    <a:pt x="945983" y="650457"/>
                  </a:lnTo>
                  <a:lnTo>
                    <a:pt x="945983" y="654969"/>
                  </a:lnTo>
                  <a:lnTo>
                    <a:pt x="945983" y="658729"/>
                  </a:lnTo>
                  <a:lnTo>
                    <a:pt x="945231" y="660233"/>
                  </a:lnTo>
                  <a:lnTo>
                    <a:pt x="938463" y="659481"/>
                  </a:lnTo>
                  <a:lnTo>
                    <a:pt x="934703" y="659481"/>
                  </a:lnTo>
                  <a:lnTo>
                    <a:pt x="931695" y="660985"/>
                  </a:lnTo>
                  <a:lnTo>
                    <a:pt x="930192" y="663240"/>
                  </a:lnTo>
                  <a:lnTo>
                    <a:pt x="928688" y="667000"/>
                  </a:lnTo>
                  <a:lnTo>
                    <a:pt x="927184" y="674520"/>
                  </a:lnTo>
                  <a:lnTo>
                    <a:pt x="927936" y="682792"/>
                  </a:lnTo>
                  <a:lnTo>
                    <a:pt x="929440" y="689560"/>
                  </a:lnTo>
                  <a:lnTo>
                    <a:pt x="933951" y="694823"/>
                  </a:lnTo>
                  <a:lnTo>
                    <a:pt x="914400" y="701591"/>
                  </a:lnTo>
                  <a:lnTo>
                    <a:pt x="911392" y="701591"/>
                  </a:lnTo>
                  <a:lnTo>
                    <a:pt x="906880" y="703847"/>
                  </a:lnTo>
                  <a:lnTo>
                    <a:pt x="903873" y="709863"/>
                  </a:lnTo>
                  <a:lnTo>
                    <a:pt x="902368" y="716631"/>
                  </a:lnTo>
                  <a:lnTo>
                    <a:pt x="902368" y="722647"/>
                  </a:lnTo>
                  <a:lnTo>
                    <a:pt x="904625" y="724902"/>
                  </a:lnTo>
                  <a:lnTo>
                    <a:pt x="904625" y="725655"/>
                  </a:lnTo>
                  <a:lnTo>
                    <a:pt x="902368" y="726406"/>
                  </a:lnTo>
                  <a:lnTo>
                    <a:pt x="900865" y="725655"/>
                  </a:lnTo>
                  <a:lnTo>
                    <a:pt x="898609" y="724902"/>
                  </a:lnTo>
                  <a:lnTo>
                    <a:pt x="897105" y="724902"/>
                  </a:lnTo>
                  <a:lnTo>
                    <a:pt x="895601" y="725655"/>
                  </a:lnTo>
                  <a:lnTo>
                    <a:pt x="893345" y="727158"/>
                  </a:lnTo>
                  <a:lnTo>
                    <a:pt x="889585" y="727910"/>
                  </a:lnTo>
                  <a:lnTo>
                    <a:pt x="882817" y="727158"/>
                  </a:lnTo>
                  <a:lnTo>
                    <a:pt x="880561" y="727158"/>
                  </a:lnTo>
                  <a:lnTo>
                    <a:pt x="876801" y="728662"/>
                  </a:lnTo>
                  <a:lnTo>
                    <a:pt x="873794" y="730166"/>
                  </a:lnTo>
                  <a:lnTo>
                    <a:pt x="871538" y="735430"/>
                  </a:lnTo>
                  <a:lnTo>
                    <a:pt x="867778" y="735430"/>
                  </a:lnTo>
                  <a:lnTo>
                    <a:pt x="864770" y="734678"/>
                  </a:lnTo>
                  <a:lnTo>
                    <a:pt x="861010" y="734678"/>
                  </a:lnTo>
                  <a:lnTo>
                    <a:pt x="860258" y="735430"/>
                  </a:lnTo>
                  <a:lnTo>
                    <a:pt x="859506" y="736934"/>
                  </a:lnTo>
                  <a:lnTo>
                    <a:pt x="858754" y="737686"/>
                  </a:lnTo>
                  <a:lnTo>
                    <a:pt x="856498" y="738438"/>
                  </a:lnTo>
                  <a:lnTo>
                    <a:pt x="854994" y="739190"/>
                  </a:lnTo>
                  <a:lnTo>
                    <a:pt x="854994" y="740694"/>
                  </a:lnTo>
                  <a:lnTo>
                    <a:pt x="855746" y="742198"/>
                  </a:lnTo>
                  <a:lnTo>
                    <a:pt x="857250" y="742950"/>
                  </a:lnTo>
                  <a:lnTo>
                    <a:pt x="858002" y="743702"/>
                  </a:lnTo>
                  <a:lnTo>
                    <a:pt x="857250" y="745206"/>
                  </a:lnTo>
                  <a:lnTo>
                    <a:pt x="851234" y="749717"/>
                  </a:lnTo>
                  <a:lnTo>
                    <a:pt x="850482" y="750470"/>
                  </a:lnTo>
                  <a:lnTo>
                    <a:pt x="849730" y="752726"/>
                  </a:lnTo>
                  <a:lnTo>
                    <a:pt x="848978" y="756485"/>
                  </a:lnTo>
                  <a:lnTo>
                    <a:pt x="849730" y="767765"/>
                  </a:lnTo>
                  <a:lnTo>
                    <a:pt x="849730" y="770021"/>
                  </a:lnTo>
                  <a:lnTo>
                    <a:pt x="848978" y="773781"/>
                  </a:lnTo>
                  <a:lnTo>
                    <a:pt x="848978" y="776037"/>
                  </a:lnTo>
                  <a:lnTo>
                    <a:pt x="849730" y="778293"/>
                  </a:lnTo>
                  <a:lnTo>
                    <a:pt x="851234" y="780549"/>
                  </a:lnTo>
                  <a:lnTo>
                    <a:pt x="851986" y="782053"/>
                  </a:lnTo>
                  <a:lnTo>
                    <a:pt x="848978" y="791076"/>
                  </a:lnTo>
                  <a:lnTo>
                    <a:pt x="848978" y="793332"/>
                  </a:lnTo>
                  <a:lnTo>
                    <a:pt x="848227" y="794836"/>
                  </a:lnTo>
                  <a:lnTo>
                    <a:pt x="847474" y="793332"/>
                  </a:lnTo>
                  <a:lnTo>
                    <a:pt x="845970" y="789572"/>
                  </a:lnTo>
                  <a:lnTo>
                    <a:pt x="845218" y="784308"/>
                  </a:lnTo>
                  <a:lnTo>
                    <a:pt x="844467" y="783556"/>
                  </a:lnTo>
                  <a:lnTo>
                    <a:pt x="843715" y="781300"/>
                  </a:lnTo>
                  <a:lnTo>
                    <a:pt x="842963" y="780549"/>
                  </a:lnTo>
                  <a:lnTo>
                    <a:pt x="841459" y="780549"/>
                  </a:lnTo>
                  <a:lnTo>
                    <a:pt x="839955" y="779045"/>
                  </a:lnTo>
                  <a:lnTo>
                    <a:pt x="838451" y="778293"/>
                  </a:lnTo>
                  <a:lnTo>
                    <a:pt x="836947" y="779045"/>
                  </a:lnTo>
                  <a:lnTo>
                    <a:pt x="835443" y="780549"/>
                  </a:lnTo>
                  <a:lnTo>
                    <a:pt x="835443" y="782804"/>
                  </a:lnTo>
                  <a:lnTo>
                    <a:pt x="836195" y="788068"/>
                  </a:lnTo>
                  <a:lnTo>
                    <a:pt x="837699" y="788068"/>
                  </a:lnTo>
                  <a:lnTo>
                    <a:pt x="839955" y="787316"/>
                  </a:lnTo>
                  <a:lnTo>
                    <a:pt x="842211" y="788068"/>
                  </a:lnTo>
                  <a:lnTo>
                    <a:pt x="842963" y="790324"/>
                  </a:lnTo>
                  <a:lnTo>
                    <a:pt x="842211" y="794084"/>
                  </a:lnTo>
                  <a:lnTo>
                    <a:pt x="839955" y="798596"/>
                  </a:lnTo>
                  <a:lnTo>
                    <a:pt x="837699" y="800852"/>
                  </a:lnTo>
                  <a:lnTo>
                    <a:pt x="835443" y="803108"/>
                  </a:lnTo>
                  <a:lnTo>
                    <a:pt x="818899" y="809124"/>
                  </a:lnTo>
                  <a:lnTo>
                    <a:pt x="816644" y="811379"/>
                  </a:lnTo>
                  <a:lnTo>
                    <a:pt x="815891" y="815891"/>
                  </a:lnTo>
                  <a:lnTo>
                    <a:pt x="815891" y="817395"/>
                  </a:lnTo>
                  <a:lnTo>
                    <a:pt x="817396" y="821155"/>
                  </a:lnTo>
                  <a:lnTo>
                    <a:pt x="817396" y="822659"/>
                  </a:lnTo>
                  <a:lnTo>
                    <a:pt x="817396" y="824163"/>
                  </a:lnTo>
                  <a:lnTo>
                    <a:pt x="816644" y="825667"/>
                  </a:lnTo>
                  <a:lnTo>
                    <a:pt x="815891" y="827171"/>
                  </a:lnTo>
                  <a:lnTo>
                    <a:pt x="815891" y="829427"/>
                  </a:lnTo>
                  <a:lnTo>
                    <a:pt x="812132" y="829427"/>
                  </a:lnTo>
                  <a:lnTo>
                    <a:pt x="812132" y="833187"/>
                  </a:lnTo>
                  <a:lnTo>
                    <a:pt x="813636" y="836194"/>
                  </a:lnTo>
                  <a:lnTo>
                    <a:pt x="817396" y="834691"/>
                  </a:lnTo>
                  <a:lnTo>
                    <a:pt x="821155" y="839202"/>
                  </a:lnTo>
                  <a:lnTo>
                    <a:pt x="821907" y="839954"/>
                  </a:lnTo>
                  <a:lnTo>
                    <a:pt x="822659" y="840707"/>
                  </a:lnTo>
                  <a:lnTo>
                    <a:pt x="825667" y="841458"/>
                  </a:lnTo>
                  <a:lnTo>
                    <a:pt x="827171" y="841458"/>
                  </a:lnTo>
                  <a:lnTo>
                    <a:pt x="827923" y="842962"/>
                  </a:lnTo>
                  <a:lnTo>
                    <a:pt x="828675" y="843714"/>
                  </a:lnTo>
                  <a:lnTo>
                    <a:pt x="829427" y="845218"/>
                  </a:lnTo>
                  <a:lnTo>
                    <a:pt x="828675" y="847474"/>
                  </a:lnTo>
                  <a:lnTo>
                    <a:pt x="827171" y="847474"/>
                  </a:lnTo>
                  <a:lnTo>
                    <a:pt x="824163" y="846722"/>
                  </a:lnTo>
                  <a:lnTo>
                    <a:pt x="822659" y="847474"/>
                  </a:lnTo>
                  <a:lnTo>
                    <a:pt x="819651" y="848978"/>
                  </a:lnTo>
                  <a:lnTo>
                    <a:pt x="816644" y="850482"/>
                  </a:lnTo>
                  <a:lnTo>
                    <a:pt x="813636" y="851986"/>
                  </a:lnTo>
                  <a:lnTo>
                    <a:pt x="812132" y="854994"/>
                  </a:lnTo>
                  <a:lnTo>
                    <a:pt x="812132" y="861010"/>
                  </a:lnTo>
                  <a:lnTo>
                    <a:pt x="811380" y="864770"/>
                  </a:lnTo>
                  <a:lnTo>
                    <a:pt x="810628" y="867777"/>
                  </a:lnTo>
                  <a:lnTo>
                    <a:pt x="815139" y="867026"/>
                  </a:lnTo>
                  <a:lnTo>
                    <a:pt x="817396" y="867777"/>
                  </a:lnTo>
                  <a:lnTo>
                    <a:pt x="817396" y="870033"/>
                  </a:lnTo>
                  <a:lnTo>
                    <a:pt x="813636" y="872290"/>
                  </a:lnTo>
                  <a:lnTo>
                    <a:pt x="817396" y="873041"/>
                  </a:lnTo>
                  <a:lnTo>
                    <a:pt x="821907" y="872290"/>
                  </a:lnTo>
                  <a:lnTo>
                    <a:pt x="826419" y="869281"/>
                  </a:lnTo>
                  <a:lnTo>
                    <a:pt x="827923" y="867026"/>
                  </a:lnTo>
                  <a:lnTo>
                    <a:pt x="828675" y="864770"/>
                  </a:lnTo>
                  <a:lnTo>
                    <a:pt x="830931" y="863266"/>
                  </a:lnTo>
                  <a:lnTo>
                    <a:pt x="833187" y="862513"/>
                  </a:lnTo>
                  <a:lnTo>
                    <a:pt x="835443" y="862513"/>
                  </a:lnTo>
                  <a:lnTo>
                    <a:pt x="836947" y="863266"/>
                  </a:lnTo>
                  <a:lnTo>
                    <a:pt x="836947" y="864770"/>
                  </a:lnTo>
                  <a:lnTo>
                    <a:pt x="834691" y="867026"/>
                  </a:lnTo>
                  <a:lnTo>
                    <a:pt x="827171" y="871537"/>
                  </a:lnTo>
                  <a:lnTo>
                    <a:pt x="824163" y="876049"/>
                  </a:lnTo>
                  <a:lnTo>
                    <a:pt x="825667" y="879809"/>
                  </a:lnTo>
                  <a:lnTo>
                    <a:pt x="828675" y="879057"/>
                  </a:lnTo>
                  <a:lnTo>
                    <a:pt x="833939" y="872290"/>
                  </a:lnTo>
                  <a:lnTo>
                    <a:pt x="836195" y="870033"/>
                  </a:lnTo>
                  <a:lnTo>
                    <a:pt x="834691" y="876801"/>
                  </a:lnTo>
                  <a:lnTo>
                    <a:pt x="833939" y="879809"/>
                  </a:lnTo>
                  <a:lnTo>
                    <a:pt x="835443" y="885073"/>
                  </a:lnTo>
                  <a:lnTo>
                    <a:pt x="835443" y="887329"/>
                  </a:lnTo>
                  <a:lnTo>
                    <a:pt x="830179" y="889585"/>
                  </a:lnTo>
                  <a:lnTo>
                    <a:pt x="815139" y="903120"/>
                  </a:lnTo>
                  <a:lnTo>
                    <a:pt x="811380" y="908384"/>
                  </a:lnTo>
                  <a:lnTo>
                    <a:pt x="792580" y="947487"/>
                  </a:lnTo>
                  <a:lnTo>
                    <a:pt x="782805" y="980573"/>
                  </a:lnTo>
                  <a:lnTo>
                    <a:pt x="778293" y="1001629"/>
                  </a:lnTo>
                  <a:lnTo>
                    <a:pt x="755734" y="1055771"/>
                  </a:lnTo>
                  <a:lnTo>
                    <a:pt x="751974" y="1062539"/>
                  </a:lnTo>
                  <a:lnTo>
                    <a:pt x="736934" y="1082842"/>
                  </a:lnTo>
                  <a:lnTo>
                    <a:pt x="725655" y="1095625"/>
                  </a:lnTo>
                  <a:lnTo>
                    <a:pt x="709863" y="1110665"/>
                  </a:lnTo>
                  <a:lnTo>
                    <a:pt x="684296" y="1133224"/>
                  </a:lnTo>
                  <a:lnTo>
                    <a:pt x="668505" y="1149768"/>
                  </a:lnTo>
                  <a:lnTo>
                    <a:pt x="657977" y="1160295"/>
                  </a:lnTo>
                  <a:lnTo>
                    <a:pt x="640682" y="1171575"/>
                  </a:lnTo>
                  <a:lnTo>
                    <a:pt x="636170" y="1172327"/>
                  </a:lnTo>
                  <a:lnTo>
                    <a:pt x="633914" y="1170071"/>
                  </a:lnTo>
                  <a:lnTo>
                    <a:pt x="633162" y="1167063"/>
                  </a:lnTo>
                  <a:lnTo>
                    <a:pt x="631658" y="1164055"/>
                  </a:lnTo>
                  <a:lnTo>
                    <a:pt x="628650" y="1161799"/>
                  </a:lnTo>
                  <a:lnTo>
                    <a:pt x="626394" y="1161799"/>
                  </a:lnTo>
                  <a:lnTo>
                    <a:pt x="624138" y="1162551"/>
                  </a:lnTo>
                  <a:lnTo>
                    <a:pt x="620378" y="1162551"/>
                  </a:lnTo>
                  <a:lnTo>
                    <a:pt x="616618" y="1155031"/>
                  </a:lnTo>
                  <a:lnTo>
                    <a:pt x="616618" y="1138488"/>
                  </a:lnTo>
                  <a:lnTo>
                    <a:pt x="620378" y="1109161"/>
                  </a:lnTo>
                  <a:lnTo>
                    <a:pt x="616618" y="1081338"/>
                  </a:lnTo>
                  <a:lnTo>
                    <a:pt x="616618" y="1068554"/>
                  </a:lnTo>
                  <a:lnTo>
                    <a:pt x="619626" y="1060283"/>
                  </a:lnTo>
                  <a:lnTo>
                    <a:pt x="620378" y="1055771"/>
                  </a:lnTo>
                  <a:lnTo>
                    <a:pt x="620378" y="1055019"/>
                  </a:lnTo>
                  <a:lnTo>
                    <a:pt x="624890" y="1049755"/>
                  </a:lnTo>
                  <a:lnTo>
                    <a:pt x="630154" y="1045243"/>
                  </a:lnTo>
                  <a:lnTo>
                    <a:pt x="648201" y="1032460"/>
                  </a:lnTo>
                  <a:lnTo>
                    <a:pt x="650457" y="1030956"/>
                  </a:lnTo>
                  <a:lnTo>
                    <a:pt x="651209" y="1027196"/>
                  </a:lnTo>
                  <a:lnTo>
                    <a:pt x="651961" y="1020428"/>
                  </a:lnTo>
                  <a:lnTo>
                    <a:pt x="652713" y="1017420"/>
                  </a:lnTo>
                  <a:lnTo>
                    <a:pt x="657225" y="1012908"/>
                  </a:lnTo>
                  <a:lnTo>
                    <a:pt x="667001" y="1005388"/>
                  </a:lnTo>
                  <a:lnTo>
                    <a:pt x="670761" y="1001629"/>
                  </a:lnTo>
                  <a:lnTo>
                    <a:pt x="673769" y="997869"/>
                  </a:lnTo>
                  <a:lnTo>
                    <a:pt x="679032" y="993357"/>
                  </a:lnTo>
                  <a:lnTo>
                    <a:pt x="680536" y="990349"/>
                  </a:lnTo>
                  <a:lnTo>
                    <a:pt x="681288" y="987341"/>
                  </a:lnTo>
                  <a:lnTo>
                    <a:pt x="679784" y="984333"/>
                  </a:lnTo>
                  <a:lnTo>
                    <a:pt x="670009" y="973806"/>
                  </a:lnTo>
                  <a:lnTo>
                    <a:pt x="667753" y="972302"/>
                  </a:lnTo>
                  <a:lnTo>
                    <a:pt x="662489" y="970046"/>
                  </a:lnTo>
                  <a:lnTo>
                    <a:pt x="657977" y="967038"/>
                  </a:lnTo>
                  <a:lnTo>
                    <a:pt x="652713" y="967038"/>
                  </a:lnTo>
                  <a:lnTo>
                    <a:pt x="650457" y="965534"/>
                  </a:lnTo>
                  <a:lnTo>
                    <a:pt x="643690" y="961774"/>
                  </a:lnTo>
                  <a:lnTo>
                    <a:pt x="635418" y="958766"/>
                  </a:lnTo>
                  <a:lnTo>
                    <a:pt x="626394" y="948990"/>
                  </a:lnTo>
                  <a:lnTo>
                    <a:pt x="616618" y="942223"/>
                  </a:lnTo>
                  <a:lnTo>
                    <a:pt x="612859" y="938463"/>
                  </a:lnTo>
                  <a:lnTo>
                    <a:pt x="609851" y="933951"/>
                  </a:lnTo>
                  <a:lnTo>
                    <a:pt x="607595" y="929439"/>
                  </a:lnTo>
                  <a:lnTo>
                    <a:pt x="606091" y="927183"/>
                  </a:lnTo>
                  <a:lnTo>
                    <a:pt x="602331" y="924175"/>
                  </a:lnTo>
                  <a:lnTo>
                    <a:pt x="600827" y="921168"/>
                  </a:lnTo>
                  <a:lnTo>
                    <a:pt x="600075" y="918160"/>
                  </a:lnTo>
                  <a:lnTo>
                    <a:pt x="599323" y="909136"/>
                  </a:lnTo>
                  <a:lnTo>
                    <a:pt x="598571" y="903120"/>
                  </a:lnTo>
                  <a:lnTo>
                    <a:pt x="596315" y="898609"/>
                  </a:lnTo>
                  <a:lnTo>
                    <a:pt x="588796" y="886577"/>
                  </a:lnTo>
                  <a:lnTo>
                    <a:pt x="584284" y="876801"/>
                  </a:lnTo>
                  <a:lnTo>
                    <a:pt x="584284" y="870033"/>
                  </a:lnTo>
                  <a:lnTo>
                    <a:pt x="583532" y="867777"/>
                  </a:lnTo>
                  <a:lnTo>
                    <a:pt x="581276" y="866273"/>
                  </a:lnTo>
                  <a:lnTo>
                    <a:pt x="572252" y="864018"/>
                  </a:lnTo>
                  <a:lnTo>
                    <a:pt x="568492" y="861762"/>
                  </a:lnTo>
                  <a:lnTo>
                    <a:pt x="566236" y="860258"/>
                  </a:lnTo>
                  <a:lnTo>
                    <a:pt x="564732" y="858002"/>
                  </a:lnTo>
                  <a:lnTo>
                    <a:pt x="563980" y="856498"/>
                  </a:lnTo>
                  <a:lnTo>
                    <a:pt x="563228" y="854242"/>
                  </a:lnTo>
                  <a:lnTo>
                    <a:pt x="562476" y="852738"/>
                  </a:lnTo>
                  <a:lnTo>
                    <a:pt x="560972" y="850482"/>
                  </a:lnTo>
                  <a:lnTo>
                    <a:pt x="556461" y="847474"/>
                  </a:lnTo>
                  <a:lnTo>
                    <a:pt x="554205" y="846722"/>
                  </a:lnTo>
                  <a:lnTo>
                    <a:pt x="551949" y="845970"/>
                  </a:lnTo>
                  <a:lnTo>
                    <a:pt x="546685" y="845218"/>
                  </a:lnTo>
                  <a:lnTo>
                    <a:pt x="545181" y="844466"/>
                  </a:lnTo>
                  <a:lnTo>
                    <a:pt x="543677" y="843714"/>
                  </a:lnTo>
                  <a:lnTo>
                    <a:pt x="542925" y="840707"/>
                  </a:lnTo>
                  <a:lnTo>
                    <a:pt x="541421" y="839954"/>
                  </a:lnTo>
                  <a:lnTo>
                    <a:pt x="539165" y="837698"/>
                  </a:lnTo>
                  <a:lnTo>
                    <a:pt x="536157" y="836194"/>
                  </a:lnTo>
                  <a:lnTo>
                    <a:pt x="533149" y="836194"/>
                  </a:lnTo>
                  <a:lnTo>
                    <a:pt x="530141" y="836947"/>
                  </a:lnTo>
                  <a:lnTo>
                    <a:pt x="527886" y="839954"/>
                  </a:lnTo>
                  <a:lnTo>
                    <a:pt x="526382" y="841458"/>
                  </a:lnTo>
                  <a:lnTo>
                    <a:pt x="524878" y="841458"/>
                  </a:lnTo>
                  <a:lnTo>
                    <a:pt x="521118" y="839202"/>
                  </a:lnTo>
                  <a:lnTo>
                    <a:pt x="513598" y="832435"/>
                  </a:lnTo>
                  <a:lnTo>
                    <a:pt x="505326" y="826419"/>
                  </a:lnTo>
                  <a:lnTo>
                    <a:pt x="494799" y="816643"/>
                  </a:lnTo>
                  <a:lnTo>
                    <a:pt x="490287" y="811379"/>
                  </a:lnTo>
                  <a:lnTo>
                    <a:pt x="485775" y="806868"/>
                  </a:lnTo>
                  <a:lnTo>
                    <a:pt x="480511" y="803108"/>
                  </a:lnTo>
                  <a:lnTo>
                    <a:pt x="476751" y="799348"/>
                  </a:lnTo>
                  <a:lnTo>
                    <a:pt x="476000" y="797844"/>
                  </a:lnTo>
                  <a:lnTo>
                    <a:pt x="474495" y="794084"/>
                  </a:lnTo>
                  <a:lnTo>
                    <a:pt x="474495" y="786564"/>
                  </a:lnTo>
                  <a:lnTo>
                    <a:pt x="473743" y="783556"/>
                  </a:lnTo>
                  <a:lnTo>
                    <a:pt x="471488" y="780549"/>
                  </a:lnTo>
                  <a:lnTo>
                    <a:pt x="469232" y="778293"/>
                  </a:lnTo>
                  <a:lnTo>
                    <a:pt x="461712" y="771525"/>
                  </a:lnTo>
                  <a:lnTo>
                    <a:pt x="459456" y="769269"/>
                  </a:lnTo>
                  <a:lnTo>
                    <a:pt x="457200" y="764005"/>
                  </a:lnTo>
                  <a:lnTo>
                    <a:pt x="454944" y="761749"/>
                  </a:lnTo>
                  <a:lnTo>
                    <a:pt x="452688" y="760997"/>
                  </a:lnTo>
                  <a:lnTo>
                    <a:pt x="447424" y="760997"/>
                  </a:lnTo>
                  <a:lnTo>
                    <a:pt x="422609" y="757237"/>
                  </a:lnTo>
                  <a:lnTo>
                    <a:pt x="418097" y="755734"/>
                  </a:lnTo>
                  <a:lnTo>
                    <a:pt x="415842" y="754230"/>
                  </a:lnTo>
                  <a:lnTo>
                    <a:pt x="414338" y="751974"/>
                  </a:lnTo>
                  <a:lnTo>
                    <a:pt x="412082" y="749717"/>
                  </a:lnTo>
                  <a:lnTo>
                    <a:pt x="410578" y="748214"/>
                  </a:lnTo>
                  <a:lnTo>
                    <a:pt x="404562" y="745206"/>
                  </a:lnTo>
                  <a:lnTo>
                    <a:pt x="400050" y="740694"/>
                  </a:lnTo>
                  <a:lnTo>
                    <a:pt x="396290" y="735430"/>
                  </a:lnTo>
                  <a:lnTo>
                    <a:pt x="393282" y="730918"/>
                  </a:lnTo>
                  <a:lnTo>
                    <a:pt x="391026" y="727910"/>
                  </a:lnTo>
                  <a:lnTo>
                    <a:pt x="388771" y="728662"/>
                  </a:lnTo>
                  <a:lnTo>
                    <a:pt x="385763" y="733926"/>
                  </a:lnTo>
                  <a:lnTo>
                    <a:pt x="384259" y="736934"/>
                  </a:lnTo>
                  <a:lnTo>
                    <a:pt x="382003" y="738438"/>
                  </a:lnTo>
                  <a:lnTo>
                    <a:pt x="379747" y="737686"/>
                  </a:lnTo>
                  <a:lnTo>
                    <a:pt x="376739" y="735430"/>
                  </a:lnTo>
                  <a:lnTo>
                    <a:pt x="369219" y="729415"/>
                  </a:lnTo>
                  <a:lnTo>
                    <a:pt x="366963" y="727158"/>
                  </a:lnTo>
                  <a:lnTo>
                    <a:pt x="360947" y="724902"/>
                  </a:lnTo>
                  <a:lnTo>
                    <a:pt x="357940" y="723398"/>
                  </a:lnTo>
                  <a:lnTo>
                    <a:pt x="355684" y="720391"/>
                  </a:lnTo>
                  <a:lnTo>
                    <a:pt x="354932" y="717383"/>
                  </a:lnTo>
                  <a:lnTo>
                    <a:pt x="352676" y="709863"/>
                  </a:lnTo>
                  <a:lnTo>
                    <a:pt x="350420" y="707607"/>
                  </a:lnTo>
                  <a:lnTo>
                    <a:pt x="345908" y="703847"/>
                  </a:lnTo>
                  <a:lnTo>
                    <a:pt x="344404" y="702343"/>
                  </a:lnTo>
                  <a:lnTo>
                    <a:pt x="342900" y="699336"/>
                  </a:lnTo>
                  <a:lnTo>
                    <a:pt x="342148" y="693319"/>
                  </a:lnTo>
                  <a:lnTo>
                    <a:pt x="341396" y="690312"/>
                  </a:lnTo>
                  <a:lnTo>
                    <a:pt x="339140" y="686552"/>
                  </a:lnTo>
                  <a:lnTo>
                    <a:pt x="327861" y="674520"/>
                  </a:lnTo>
                  <a:lnTo>
                    <a:pt x="321093" y="667753"/>
                  </a:lnTo>
                  <a:lnTo>
                    <a:pt x="318085" y="663993"/>
                  </a:lnTo>
                  <a:lnTo>
                    <a:pt x="315077" y="661737"/>
                  </a:lnTo>
                  <a:lnTo>
                    <a:pt x="309813" y="658729"/>
                  </a:lnTo>
                  <a:lnTo>
                    <a:pt x="305301" y="653465"/>
                  </a:lnTo>
                  <a:lnTo>
                    <a:pt x="302294" y="652713"/>
                  </a:lnTo>
                  <a:lnTo>
                    <a:pt x="299286" y="653465"/>
                  </a:lnTo>
                  <a:lnTo>
                    <a:pt x="297030" y="655721"/>
                  </a:lnTo>
                  <a:lnTo>
                    <a:pt x="296278" y="658729"/>
                  </a:lnTo>
                  <a:lnTo>
                    <a:pt x="297030" y="666249"/>
                  </a:lnTo>
                  <a:lnTo>
                    <a:pt x="296278" y="669257"/>
                  </a:lnTo>
                  <a:lnTo>
                    <a:pt x="294774" y="671512"/>
                  </a:lnTo>
                  <a:lnTo>
                    <a:pt x="291014" y="670760"/>
                  </a:lnTo>
                  <a:lnTo>
                    <a:pt x="287254" y="670008"/>
                  </a:lnTo>
                  <a:lnTo>
                    <a:pt x="284246" y="670760"/>
                  </a:lnTo>
                  <a:lnTo>
                    <a:pt x="282742" y="673016"/>
                  </a:lnTo>
                  <a:lnTo>
                    <a:pt x="280486" y="679032"/>
                  </a:lnTo>
                  <a:lnTo>
                    <a:pt x="279734" y="682040"/>
                  </a:lnTo>
                  <a:lnTo>
                    <a:pt x="277478" y="683544"/>
                  </a:lnTo>
                  <a:lnTo>
                    <a:pt x="271463" y="688056"/>
                  </a:lnTo>
                  <a:lnTo>
                    <a:pt x="269207" y="689560"/>
                  </a:lnTo>
                  <a:lnTo>
                    <a:pt x="268455" y="690312"/>
                  </a:lnTo>
                  <a:lnTo>
                    <a:pt x="267703" y="691816"/>
                  </a:lnTo>
                  <a:lnTo>
                    <a:pt x="266951" y="692568"/>
                  </a:lnTo>
                  <a:lnTo>
                    <a:pt x="266199" y="693319"/>
                  </a:lnTo>
                  <a:lnTo>
                    <a:pt x="264695" y="694072"/>
                  </a:lnTo>
                  <a:lnTo>
                    <a:pt x="260935" y="694072"/>
                  </a:lnTo>
                  <a:lnTo>
                    <a:pt x="255671" y="694823"/>
                  </a:lnTo>
                  <a:lnTo>
                    <a:pt x="245895" y="694072"/>
                  </a:lnTo>
                  <a:lnTo>
                    <a:pt x="242136" y="694823"/>
                  </a:lnTo>
                  <a:lnTo>
                    <a:pt x="241384" y="693319"/>
                  </a:lnTo>
                  <a:lnTo>
                    <a:pt x="240632" y="691816"/>
                  </a:lnTo>
                  <a:lnTo>
                    <a:pt x="240632" y="688056"/>
                  </a:lnTo>
                  <a:lnTo>
                    <a:pt x="241384" y="680536"/>
                  </a:lnTo>
                  <a:lnTo>
                    <a:pt x="241384" y="668504"/>
                  </a:lnTo>
                  <a:lnTo>
                    <a:pt x="242136" y="664744"/>
                  </a:lnTo>
                  <a:lnTo>
                    <a:pt x="244391" y="660233"/>
                  </a:lnTo>
                  <a:lnTo>
                    <a:pt x="245143" y="654969"/>
                  </a:lnTo>
                  <a:lnTo>
                    <a:pt x="244391" y="649705"/>
                  </a:lnTo>
                  <a:lnTo>
                    <a:pt x="242136" y="644441"/>
                  </a:lnTo>
                  <a:lnTo>
                    <a:pt x="232360" y="636921"/>
                  </a:lnTo>
                  <a:lnTo>
                    <a:pt x="230104" y="633914"/>
                  </a:lnTo>
                  <a:lnTo>
                    <a:pt x="224840" y="624138"/>
                  </a:lnTo>
                  <a:lnTo>
                    <a:pt x="224088" y="622634"/>
                  </a:lnTo>
                  <a:lnTo>
                    <a:pt x="222584" y="621130"/>
                  </a:lnTo>
                  <a:lnTo>
                    <a:pt x="219576" y="618874"/>
                  </a:lnTo>
                  <a:lnTo>
                    <a:pt x="218072" y="618122"/>
                  </a:lnTo>
                  <a:lnTo>
                    <a:pt x="217320" y="615866"/>
                  </a:lnTo>
                  <a:lnTo>
                    <a:pt x="216569" y="614362"/>
                  </a:lnTo>
                  <a:lnTo>
                    <a:pt x="215817" y="612106"/>
                  </a:lnTo>
                  <a:lnTo>
                    <a:pt x="211305" y="606842"/>
                  </a:lnTo>
                  <a:lnTo>
                    <a:pt x="208297" y="603835"/>
                  </a:lnTo>
                  <a:lnTo>
                    <a:pt x="203033" y="600827"/>
                  </a:lnTo>
                  <a:lnTo>
                    <a:pt x="194009" y="593307"/>
                  </a:lnTo>
                  <a:lnTo>
                    <a:pt x="187241" y="589547"/>
                  </a:lnTo>
                  <a:lnTo>
                    <a:pt x="185738" y="588043"/>
                  </a:lnTo>
                  <a:lnTo>
                    <a:pt x="183482" y="585035"/>
                  </a:lnTo>
                  <a:lnTo>
                    <a:pt x="179722" y="579020"/>
                  </a:lnTo>
                  <a:lnTo>
                    <a:pt x="176714" y="576012"/>
                  </a:lnTo>
                  <a:lnTo>
                    <a:pt x="169194" y="570748"/>
                  </a:lnTo>
                  <a:lnTo>
                    <a:pt x="166186" y="568492"/>
                  </a:lnTo>
                  <a:lnTo>
                    <a:pt x="164682" y="566988"/>
                  </a:lnTo>
                  <a:lnTo>
                    <a:pt x="158667" y="560972"/>
                  </a:lnTo>
                  <a:lnTo>
                    <a:pt x="157914" y="558716"/>
                  </a:lnTo>
                  <a:lnTo>
                    <a:pt x="156411" y="557212"/>
                  </a:lnTo>
                  <a:lnTo>
                    <a:pt x="154907" y="556461"/>
                  </a:lnTo>
                  <a:lnTo>
                    <a:pt x="153403" y="556461"/>
                  </a:lnTo>
                  <a:lnTo>
                    <a:pt x="151899" y="556461"/>
                  </a:lnTo>
                  <a:lnTo>
                    <a:pt x="150395" y="555708"/>
                  </a:lnTo>
                  <a:lnTo>
                    <a:pt x="148139" y="554204"/>
                  </a:lnTo>
                  <a:lnTo>
                    <a:pt x="148139" y="553452"/>
                  </a:lnTo>
                  <a:lnTo>
                    <a:pt x="148891" y="551197"/>
                  </a:lnTo>
                  <a:lnTo>
                    <a:pt x="148139" y="548189"/>
                  </a:lnTo>
                  <a:lnTo>
                    <a:pt x="146635" y="545181"/>
                  </a:lnTo>
                  <a:lnTo>
                    <a:pt x="144379" y="542925"/>
                  </a:lnTo>
                  <a:lnTo>
                    <a:pt x="142123" y="541421"/>
                  </a:lnTo>
                  <a:lnTo>
                    <a:pt x="136859" y="539165"/>
                  </a:lnTo>
                  <a:lnTo>
                    <a:pt x="127836" y="532397"/>
                  </a:lnTo>
                  <a:lnTo>
                    <a:pt x="126332" y="530893"/>
                  </a:lnTo>
                  <a:lnTo>
                    <a:pt x="123324" y="526382"/>
                  </a:lnTo>
                  <a:lnTo>
                    <a:pt x="118060" y="522622"/>
                  </a:lnTo>
                  <a:lnTo>
                    <a:pt x="112044" y="522622"/>
                  </a:lnTo>
                  <a:lnTo>
                    <a:pt x="106780" y="523374"/>
                  </a:lnTo>
                  <a:lnTo>
                    <a:pt x="99261" y="521118"/>
                  </a:lnTo>
                  <a:lnTo>
                    <a:pt x="96253" y="521869"/>
                  </a:lnTo>
                  <a:lnTo>
                    <a:pt x="90989" y="522622"/>
                  </a:lnTo>
                  <a:lnTo>
                    <a:pt x="89485" y="523374"/>
                  </a:lnTo>
                  <a:lnTo>
                    <a:pt x="86477" y="524878"/>
                  </a:lnTo>
                  <a:lnTo>
                    <a:pt x="84973" y="524878"/>
                  </a:lnTo>
                  <a:lnTo>
                    <a:pt x="81965" y="523374"/>
                  </a:lnTo>
                  <a:lnTo>
                    <a:pt x="80461" y="523374"/>
                  </a:lnTo>
                  <a:lnTo>
                    <a:pt x="76701" y="525629"/>
                  </a:lnTo>
                  <a:lnTo>
                    <a:pt x="72942" y="530893"/>
                  </a:lnTo>
                  <a:lnTo>
                    <a:pt x="69182" y="536157"/>
                  </a:lnTo>
                  <a:lnTo>
                    <a:pt x="68430" y="540669"/>
                  </a:lnTo>
                  <a:lnTo>
                    <a:pt x="67678" y="546685"/>
                  </a:lnTo>
                  <a:lnTo>
                    <a:pt x="64670" y="551197"/>
                  </a:lnTo>
                  <a:lnTo>
                    <a:pt x="60158" y="554957"/>
                  </a:lnTo>
                  <a:lnTo>
                    <a:pt x="55646" y="555708"/>
                  </a:lnTo>
                  <a:lnTo>
                    <a:pt x="54142" y="555708"/>
                  </a:lnTo>
                  <a:lnTo>
                    <a:pt x="52638" y="553452"/>
                  </a:lnTo>
                  <a:lnTo>
                    <a:pt x="51134" y="552701"/>
                  </a:lnTo>
                  <a:lnTo>
                    <a:pt x="50382" y="553452"/>
                  </a:lnTo>
                  <a:lnTo>
                    <a:pt x="48878" y="555708"/>
                  </a:lnTo>
                  <a:lnTo>
                    <a:pt x="47374" y="555708"/>
                  </a:lnTo>
                  <a:lnTo>
                    <a:pt x="45118" y="554957"/>
                  </a:lnTo>
                  <a:lnTo>
                    <a:pt x="43615" y="553452"/>
                  </a:lnTo>
                  <a:lnTo>
                    <a:pt x="42111" y="551948"/>
                  </a:lnTo>
                  <a:lnTo>
                    <a:pt x="39103" y="551948"/>
                  </a:lnTo>
                  <a:lnTo>
                    <a:pt x="36847" y="552701"/>
                  </a:lnTo>
                  <a:lnTo>
                    <a:pt x="33087" y="556461"/>
                  </a:lnTo>
                  <a:lnTo>
                    <a:pt x="31583" y="557212"/>
                  </a:lnTo>
                  <a:lnTo>
                    <a:pt x="29327" y="556461"/>
                  </a:lnTo>
                  <a:lnTo>
                    <a:pt x="27071" y="552701"/>
                  </a:lnTo>
                  <a:lnTo>
                    <a:pt x="25567" y="551948"/>
                  </a:lnTo>
                  <a:lnTo>
                    <a:pt x="21807" y="551948"/>
                  </a:lnTo>
                  <a:lnTo>
                    <a:pt x="15039" y="552701"/>
                  </a:lnTo>
                  <a:lnTo>
                    <a:pt x="11280" y="552701"/>
                  </a:lnTo>
                  <a:lnTo>
                    <a:pt x="6768" y="549693"/>
                  </a:lnTo>
                  <a:lnTo>
                    <a:pt x="3760" y="539917"/>
                  </a:lnTo>
                  <a:lnTo>
                    <a:pt x="752" y="537661"/>
                  </a:lnTo>
                  <a:lnTo>
                    <a:pt x="0" y="536157"/>
                  </a:lnTo>
                  <a:lnTo>
                    <a:pt x="6016" y="535405"/>
                  </a:lnTo>
                  <a:lnTo>
                    <a:pt x="9024" y="533901"/>
                  </a:lnTo>
                  <a:lnTo>
                    <a:pt x="15791" y="529389"/>
                  </a:lnTo>
                  <a:lnTo>
                    <a:pt x="30079" y="511342"/>
                  </a:lnTo>
                  <a:lnTo>
                    <a:pt x="42863" y="500814"/>
                  </a:lnTo>
                  <a:lnTo>
                    <a:pt x="44366" y="498558"/>
                  </a:lnTo>
                  <a:lnTo>
                    <a:pt x="45870" y="478255"/>
                  </a:lnTo>
                  <a:lnTo>
                    <a:pt x="48126" y="472239"/>
                  </a:lnTo>
                  <a:lnTo>
                    <a:pt x="52638" y="468480"/>
                  </a:lnTo>
                  <a:lnTo>
                    <a:pt x="59406" y="465471"/>
                  </a:lnTo>
                  <a:lnTo>
                    <a:pt x="65422" y="464720"/>
                  </a:lnTo>
                  <a:lnTo>
                    <a:pt x="72190" y="464720"/>
                  </a:lnTo>
                  <a:lnTo>
                    <a:pt x="75197" y="463967"/>
                  </a:lnTo>
                  <a:lnTo>
                    <a:pt x="78205" y="460960"/>
                  </a:lnTo>
                  <a:lnTo>
                    <a:pt x="89485" y="448928"/>
                  </a:lnTo>
                  <a:lnTo>
                    <a:pt x="90237" y="447424"/>
                  </a:lnTo>
                  <a:lnTo>
                    <a:pt x="90989" y="445920"/>
                  </a:lnTo>
                  <a:lnTo>
                    <a:pt x="95501" y="440656"/>
                  </a:lnTo>
                  <a:lnTo>
                    <a:pt x="97757" y="434641"/>
                  </a:lnTo>
                  <a:lnTo>
                    <a:pt x="100013" y="432385"/>
                  </a:lnTo>
                  <a:lnTo>
                    <a:pt x="105276" y="427121"/>
                  </a:lnTo>
                  <a:lnTo>
                    <a:pt x="106780" y="425617"/>
                  </a:lnTo>
                  <a:lnTo>
                    <a:pt x="108284" y="423361"/>
                  </a:lnTo>
                  <a:lnTo>
                    <a:pt x="119564" y="412833"/>
                  </a:lnTo>
                  <a:lnTo>
                    <a:pt x="120316" y="411329"/>
                  </a:lnTo>
                  <a:lnTo>
                    <a:pt x="121068" y="409826"/>
                  </a:lnTo>
                  <a:lnTo>
                    <a:pt x="121820" y="407569"/>
                  </a:lnTo>
                  <a:lnTo>
                    <a:pt x="122572" y="406066"/>
                  </a:lnTo>
                  <a:lnTo>
                    <a:pt x="124828" y="404562"/>
                  </a:lnTo>
                  <a:lnTo>
                    <a:pt x="125580" y="403058"/>
                  </a:lnTo>
                  <a:lnTo>
                    <a:pt x="125580" y="400802"/>
                  </a:lnTo>
                  <a:lnTo>
                    <a:pt x="125580" y="399298"/>
                  </a:lnTo>
                  <a:lnTo>
                    <a:pt x="126332" y="397794"/>
                  </a:lnTo>
                  <a:lnTo>
                    <a:pt x="127084" y="396290"/>
                  </a:lnTo>
                  <a:lnTo>
                    <a:pt x="128588" y="395538"/>
                  </a:lnTo>
                  <a:lnTo>
                    <a:pt x="129340" y="394034"/>
                  </a:lnTo>
                  <a:lnTo>
                    <a:pt x="135355" y="391778"/>
                  </a:lnTo>
                  <a:lnTo>
                    <a:pt x="136859" y="390274"/>
                  </a:lnTo>
                  <a:lnTo>
                    <a:pt x="139867" y="388018"/>
                  </a:lnTo>
                  <a:lnTo>
                    <a:pt x="141371" y="385010"/>
                  </a:lnTo>
                  <a:lnTo>
                    <a:pt x="143627" y="377490"/>
                  </a:lnTo>
                  <a:lnTo>
                    <a:pt x="145131" y="373731"/>
                  </a:lnTo>
                  <a:lnTo>
                    <a:pt x="144379" y="371475"/>
                  </a:lnTo>
                  <a:lnTo>
                    <a:pt x="144379" y="369219"/>
                  </a:lnTo>
                  <a:lnTo>
                    <a:pt x="145131" y="366963"/>
                  </a:lnTo>
                  <a:lnTo>
                    <a:pt x="146635" y="364707"/>
                  </a:lnTo>
                  <a:lnTo>
                    <a:pt x="150395" y="358691"/>
                  </a:lnTo>
                  <a:lnTo>
                    <a:pt x="155659" y="353428"/>
                  </a:lnTo>
                  <a:lnTo>
                    <a:pt x="160922" y="349668"/>
                  </a:lnTo>
                  <a:lnTo>
                    <a:pt x="166186" y="346660"/>
                  </a:lnTo>
                  <a:lnTo>
                    <a:pt x="176714" y="344404"/>
                  </a:lnTo>
                  <a:lnTo>
                    <a:pt x="178970" y="342900"/>
                  </a:lnTo>
                  <a:lnTo>
                    <a:pt x="181226" y="339140"/>
                  </a:lnTo>
                  <a:lnTo>
                    <a:pt x="181226" y="336132"/>
                  </a:lnTo>
                  <a:lnTo>
                    <a:pt x="181226" y="329364"/>
                  </a:lnTo>
                  <a:lnTo>
                    <a:pt x="184234" y="322596"/>
                  </a:lnTo>
                  <a:lnTo>
                    <a:pt x="194761" y="315829"/>
                  </a:lnTo>
                  <a:lnTo>
                    <a:pt x="198521" y="309813"/>
                  </a:lnTo>
                  <a:lnTo>
                    <a:pt x="199273" y="295526"/>
                  </a:lnTo>
                  <a:lnTo>
                    <a:pt x="200777" y="292518"/>
                  </a:lnTo>
                  <a:lnTo>
                    <a:pt x="203785" y="291013"/>
                  </a:lnTo>
                  <a:lnTo>
                    <a:pt x="210553" y="289510"/>
                  </a:lnTo>
                  <a:lnTo>
                    <a:pt x="215817" y="286502"/>
                  </a:lnTo>
                  <a:lnTo>
                    <a:pt x="227848" y="269958"/>
                  </a:lnTo>
                  <a:lnTo>
                    <a:pt x="237624" y="263191"/>
                  </a:lnTo>
                  <a:lnTo>
                    <a:pt x="240632" y="258679"/>
                  </a:lnTo>
                  <a:lnTo>
                    <a:pt x="240632" y="251911"/>
                  </a:lnTo>
                  <a:lnTo>
                    <a:pt x="240632" y="248903"/>
                  </a:lnTo>
                  <a:lnTo>
                    <a:pt x="240632" y="245895"/>
                  </a:lnTo>
                  <a:lnTo>
                    <a:pt x="242136" y="243639"/>
                  </a:lnTo>
                  <a:lnTo>
                    <a:pt x="246648" y="242135"/>
                  </a:lnTo>
                  <a:lnTo>
                    <a:pt x="251159" y="239879"/>
                  </a:lnTo>
                  <a:lnTo>
                    <a:pt x="256423" y="239879"/>
                  </a:lnTo>
                  <a:lnTo>
                    <a:pt x="257175" y="239128"/>
                  </a:lnTo>
                  <a:lnTo>
                    <a:pt x="258679" y="238375"/>
                  </a:lnTo>
                  <a:lnTo>
                    <a:pt x="259431" y="237624"/>
                  </a:lnTo>
                  <a:lnTo>
                    <a:pt x="259431" y="236119"/>
                  </a:lnTo>
                  <a:lnTo>
                    <a:pt x="259431" y="227848"/>
                  </a:lnTo>
                  <a:lnTo>
                    <a:pt x="258679" y="226344"/>
                  </a:lnTo>
                  <a:lnTo>
                    <a:pt x="257927" y="223336"/>
                  </a:lnTo>
                  <a:lnTo>
                    <a:pt x="260935" y="220328"/>
                  </a:lnTo>
                  <a:lnTo>
                    <a:pt x="267703" y="217320"/>
                  </a:lnTo>
                  <a:lnTo>
                    <a:pt x="272215" y="218824"/>
                  </a:lnTo>
                  <a:lnTo>
                    <a:pt x="278230" y="219576"/>
                  </a:lnTo>
                  <a:lnTo>
                    <a:pt x="284246" y="221080"/>
                  </a:lnTo>
                  <a:lnTo>
                    <a:pt x="286502" y="224088"/>
                  </a:lnTo>
                  <a:lnTo>
                    <a:pt x="287254" y="227848"/>
                  </a:lnTo>
                  <a:lnTo>
                    <a:pt x="288758" y="228600"/>
                  </a:lnTo>
                  <a:lnTo>
                    <a:pt x="290262" y="227096"/>
                  </a:lnTo>
                  <a:lnTo>
                    <a:pt x="291766" y="224840"/>
                  </a:lnTo>
                  <a:lnTo>
                    <a:pt x="292518" y="222584"/>
                  </a:lnTo>
                  <a:lnTo>
                    <a:pt x="294774" y="214313"/>
                  </a:lnTo>
                  <a:lnTo>
                    <a:pt x="292518" y="209800"/>
                  </a:lnTo>
                  <a:lnTo>
                    <a:pt x="291014" y="208296"/>
                  </a:lnTo>
                  <a:lnTo>
                    <a:pt x="288758" y="206793"/>
                  </a:lnTo>
                  <a:lnTo>
                    <a:pt x="287254" y="206793"/>
                  </a:lnTo>
                  <a:lnTo>
                    <a:pt x="281238" y="203785"/>
                  </a:lnTo>
                  <a:lnTo>
                    <a:pt x="278982" y="202281"/>
                  </a:lnTo>
                  <a:lnTo>
                    <a:pt x="278230" y="197769"/>
                  </a:lnTo>
                  <a:lnTo>
                    <a:pt x="281990" y="195513"/>
                  </a:lnTo>
                  <a:lnTo>
                    <a:pt x="291766" y="191753"/>
                  </a:lnTo>
                  <a:lnTo>
                    <a:pt x="297782" y="185737"/>
                  </a:lnTo>
                  <a:lnTo>
                    <a:pt x="299286" y="184985"/>
                  </a:lnTo>
                  <a:lnTo>
                    <a:pt x="300789" y="183481"/>
                  </a:lnTo>
                  <a:lnTo>
                    <a:pt x="300789" y="182730"/>
                  </a:lnTo>
                  <a:lnTo>
                    <a:pt x="301542" y="180474"/>
                  </a:lnTo>
                  <a:lnTo>
                    <a:pt x="303797" y="178217"/>
                  </a:lnTo>
                  <a:lnTo>
                    <a:pt x="306805" y="178970"/>
                  </a:lnTo>
                  <a:lnTo>
                    <a:pt x="307557" y="179721"/>
                  </a:lnTo>
                  <a:lnTo>
                    <a:pt x="307557" y="181225"/>
                  </a:lnTo>
                  <a:lnTo>
                    <a:pt x="307557" y="182730"/>
                  </a:lnTo>
                  <a:lnTo>
                    <a:pt x="309813" y="183481"/>
                  </a:lnTo>
                  <a:lnTo>
                    <a:pt x="311317" y="183481"/>
                  </a:lnTo>
                  <a:lnTo>
                    <a:pt x="312069" y="181977"/>
                  </a:lnTo>
                  <a:lnTo>
                    <a:pt x="312069" y="181225"/>
                  </a:lnTo>
                  <a:lnTo>
                    <a:pt x="312821" y="179721"/>
                  </a:lnTo>
                  <a:lnTo>
                    <a:pt x="313573" y="178970"/>
                  </a:lnTo>
                  <a:lnTo>
                    <a:pt x="315829" y="177466"/>
                  </a:lnTo>
                  <a:lnTo>
                    <a:pt x="316581" y="176714"/>
                  </a:lnTo>
                  <a:lnTo>
                    <a:pt x="318085" y="172954"/>
                  </a:lnTo>
                  <a:lnTo>
                    <a:pt x="318837" y="171450"/>
                  </a:lnTo>
                  <a:lnTo>
                    <a:pt x="320341" y="170698"/>
                  </a:lnTo>
                  <a:lnTo>
                    <a:pt x="321845" y="171450"/>
                  </a:lnTo>
                  <a:lnTo>
                    <a:pt x="321845" y="172202"/>
                  </a:lnTo>
                  <a:lnTo>
                    <a:pt x="323349" y="172954"/>
                  </a:lnTo>
                  <a:lnTo>
                    <a:pt x="324853" y="172954"/>
                  </a:lnTo>
                  <a:lnTo>
                    <a:pt x="328613" y="171450"/>
                  </a:lnTo>
                  <a:lnTo>
                    <a:pt x="329365" y="169946"/>
                  </a:lnTo>
                  <a:lnTo>
                    <a:pt x="336132" y="162426"/>
                  </a:lnTo>
                  <a:lnTo>
                    <a:pt x="336884" y="160922"/>
                  </a:lnTo>
                  <a:lnTo>
                    <a:pt x="337636" y="159418"/>
                  </a:lnTo>
                  <a:lnTo>
                    <a:pt x="337636" y="155658"/>
                  </a:lnTo>
                  <a:lnTo>
                    <a:pt x="337636" y="154155"/>
                  </a:lnTo>
                  <a:lnTo>
                    <a:pt x="338388" y="153402"/>
                  </a:lnTo>
                  <a:lnTo>
                    <a:pt x="339140" y="153402"/>
                  </a:lnTo>
                  <a:lnTo>
                    <a:pt x="340644" y="153402"/>
                  </a:lnTo>
                  <a:lnTo>
                    <a:pt x="344404" y="151898"/>
                  </a:lnTo>
                  <a:lnTo>
                    <a:pt x="345156" y="148891"/>
                  </a:lnTo>
                  <a:lnTo>
                    <a:pt x="345156" y="145883"/>
                  </a:lnTo>
                  <a:lnTo>
                    <a:pt x="347412" y="143627"/>
                  </a:lnTo>
                  <a:lnTo>
                    <a:pt x="349668" y="143627"/>
                  </a:lnTo>
                  <a:lnTo>
                    <a:pt x="352676" y="144379"/>
                  </a:lnTo>
                  <a:lnTo>
                    <a:pt x="354180" y="145131"/>
                  </a:lnTo>
                  <a:lnTo>
                    <a:pt x="355684" y="144379"/>
                  </a:lnTo>
                  <a:lnTo>
                    <a:pt x="361699" y="139867"/>
                  </a:lnTo>
                  <a:lnTo>
                    <a:pt x="363203" y="136859"/>
                  </a:lnTo>
                  <a:lnTo>
                    <a:pt x="365459" y="134603"/>
                  </a:lnTo>
                  <a:lnTo>
                    <a:pt x="368467" y="133099"/>
                  </a:lnTo>
                  <a:lnTo>
                    <a:pt x="370723" y="133851"/>
                  </a:lnTo>
                  <a:lnTo>
                    <a:pt x="373731" y="136859"/>
                  </a:lnTo>
                  <a:lnTo>
                    <a:pt x="377491" y="137611"/>
                  </a:lnTo>
                  <a:lnTo>
                    <a:pt x="378243" y="133099"/>
                  </a:lnTo>
                  <a:lnTo>
                    <a:pt x="378995" y="131595"/>
                  </a:lnTo>
                  <a:lnTo>
                    <a:pt x="379747" y="131595"/>
                  </a:lnTo>
                  <a:lnTo>
                    <a:pt x="383507" y="131595"/>
                  </a:lnTo>
                  <a:lnTo>
                    <a:pt x="385011" y="130843"/>
                  </a:lnTo>
                  <a:lnTo>
                    <a:pt x="388018" y="132347"/>
                  </a:lnTo>
                  <a:lnTo>
                    <a:pt x="391026" y="132347"/>
                  </a:lnTo>
                  <a:lnTo>
                    <a:pt x="391026" y="130843"/>
                  </a:lnTo>
                  <a:lnTo>
                    <a:pt x="388771" y="127083"/>
                  </a:lnTo>
                  <a:lnTo>
                    <a:pt x="384259" y="123323"/>
                  </a:lnTo>
                  <a:lnTo>
                    <a:pt x="382755" y="120316"/>
                  </a:lnTo>
                  <a:lnTo>
                    <a:pt x="385763" y="118812"/>
                  </a:lnTo>
                  <a:lnTo>
                    <a:pt x="388771" y="119564"/>
                  </a:lnTo>
                  <a:lnTo>
                    <a:pt x="391026" y="121068"/>
                  </a:lnTo>
                  <a:lnTo>
                    <a:pt x="394034" y="121819"/>
                  </a:lnTo>
                  <a:lnTo>
                    <a:pt x="397794" y="121068"/>
                  </a:lnTo>
                  <a:lnTo>
                    <a:pt x="405314" y="114300"/>
                  </a:lnTo>
                  <a:lnTo>
                    <a:pt x="408322" y="112796"/>
                  </a:lnTo>
                  <a:lnTo>
                    <a:pt x="409074" y="111292"/>
                  </a:lnTo>
                  <a:lnTo>
                    <a:pt x="409826" y="107532"/>
                  </a:lnTo>
                  <a:lnTo>
                    <a:pt x="410578" y="100012"/>
                  </a:lnTo>
                  <a:lnTo>
                    <a:pt x="410578" y="93997"/>
                  </a:lnTo>
                  <a:lnTo>
                    <a:pt x="412082" y="93244"/>
                  </a:lnTo>
                  <a:lnTo>
                    <a:pt x="415842" y="93244"/>
                  </a:lnTo>
                  <a:lnTo>
                    <a:pt x="418849" y="91740"/>
                  </a:lnTo>
                  <a:lnTo>
                    <a:pt x="419601" y="87981"/>
                  </a:lnTo>
                  <a:lnTo>
                    <a:pt x="420353" y="83469"/>
                  </a:lnTo>
                  <a:lnTo>
                    <a:pt x="421105" y="80461"/>
                  </a:lnTo>
                  <a:lnTo>
                    <a:pt x="422609" y="78957"/>
                  </a:lnTo>
                  <a:lnTo>
                    <a:pt x="424865" y="77453"/>
                  </a:lnTo>
                  <a:lnTo>
                    <a:pt x="426369" y="76701"/>
                  </a:lnTo>
                  <a:lnTo>
                    <a:pt x="427873" y="78205"/>
                  </a:lnTo>
                  <a:lnTo>
                    <a:pt x="427121" y="78957"/>
                  </a:lnTo>
                  <a:lnTo>
                    <a:pt x="426369" y="80461"/>
                  </a:lnTo>
                  <a:lnTo>
                    <a:pt x="426369" y="81213"/>
                  </a:lnTo>
                  <a:lnTo>
                    <a:pt x="427121" y="81213"/>
                  </a:lnTo>
                  <a:lnTo>
                    <a:pt x="427121" y="81965"/>
                  </a:lnTo>
                  <a:lnTo>
                    <a:pt x="428625" y="82717"/>
                  </a:lnTo>
                  <a:lnTo>
                    <a:pt x="428625" y="83469"/>
                  </a:lnTo>
                  <a:lnTo>
                    <a:pt x="429377" y="83469"/>
                  </a:lnTo>
                  <a:lnTo>
                    <a:pt x="436145" y="81213"/>
                  </a:lnTo>
                  <a:lnTo>
                    <a:pt x="437649" y="81213"/>
                  </a:lnTo>
                  <a:lnTo>
                    <a:pt x="440657" y="81965"/>
                  </a:lnTo>
                  <a:lnTo>
                    <a:pt x="442161" y="81213"/>
                  </a:lnTo>
                  <a:lnTo>
                    <a:pt x="443664" y="80461"/>
                  </a:lnTo>
                  <a:lnTo>
                    <a:pt x="444417" y="79709"/>
                  </a:lnTo>
                  <a:lnTo>
                    <a:pt x="444417" y="78205"/>
                  </a:lnTo>
                  <a:lnTo>
                    <a:pt x="444417" y="75949"/>
                  </a:lnTo>
                  <a:lnTo>
                    <a:pt x="444417" y="74445"/>
                  </a:lnTo>
                  <a:lnTo>
                    <a:pt x="445921" y="72941"/>
                  </a:lnTo>
                  <a:lnTo>
                    <a:pt x="446672" y="72941"/>
                  </a:lnTo>
                  <a:lnTo>
                    <a:pt x="447424" y="73693"/>
                  </a:lnTo>
                  <a:lnTo>
                    <a:pt x="448176" y="76701"/>
                  </a:lnTo>
                  <a:lnTo>
                    <a:pt x="449680" y="77453"/>
                  </a:lnTo>
                  <a:lnTo>
                    <a:pt x="451936" y="75197"/>
                  </a:lnTo>
                  <a:lnTo>
                    <a:pt x="453440" y="72189"/>
                  </a:lnTo>
                  <a:lnTo>
                    <a:pt x="454192" y="69181"/>
                  </a:lnTo>
                  <a:lnTo>
                    <a:pt x="454944" y="66925"/>
                  </a:lnTo>
                  <a:lnTo>
                    <a:pt x="455696" y="65421"/>
                  </a:lnTo>
                  <a:lnTo>
                    <a:pt x="457200" y="64670"/>
                  </a:lnTo>
                  <a:lnTo>
                    <a:pt x="457952" y="64670"/>
                  </a:lnTo>
                  <a:lnTo>
                    <a:pt x="459456" y="64670"/>
                  </a:lnTo>
                  <a:lnTo>
                    <a:pt x="460208" y="65421"/>
                  </a:lnTo>
                  <a:lnTo>
                    <a:pt x="460960" y="65421"/>
                  </a:lnTo>
                  <a:lnTo>
                    <a:pt x="462464" y="69181"/>
                  </a:lnTo>
                  <a:lnTo>
                    <a:pt x="462464" y="69933"/>
                  </a:lnTo>
                  <a:lnTo>
                    <a:pt x="464720" y="70685"/>
                  </a:lnTo>
                  <a:lnTo>
                    <a:pt x="466224" y="70685"/>
                  </a:lnTo>
                  <a:lnTo>
                    <a:pt x="476000" y="67678"/>
                  </a:lnTo>
                  <a:lnTo>
                    <a:pt x="479007" y="65421"/>
                  </a:lnTo>
                  <a:lnTo>
                    <a:pt x="479007" y="63166"/>
                  </a:lnTo>
                  <a:lnTo>
                    <a:pt x="476000" y="59406"/>
                  </a:lnTo>
                  <a:lnTo>
                    <a:pt x="476751" y="57902"/>
                  </a:lnTo>
                  <a:lnTo>
                    <a:pt x="479007" y="57150"/>
                  </a:lnTo>
                  <a:lnTo>
                    <a:pt x="485775" y="57150"/>
                  </a:lnTo>
                  <a:lnTo>
                    <a:pt x="488031" y="57150"/>
                  </a:lnTo>
                  <a:lnTo>
                    <a:pt x="489535" y="59406"/>
                  </a:lnTo>
                  <a:lnTo>
                    <a:pt x="489535" y="63166"/>
                  </a:lnTo>
                  <a:lnTo>
                    <a:pt x="490287" y="64670"/>
                  </a:lnTo>
                  <a:lnTo>
                    <a:pt x="491791" y="64670"/>
                  </a:lnTo>
                  <a:lnTo>
                    <a:pt x="493295" y="63166"/>
                  </a:lnTo>
                  <a:lnTo>
                    <a:pt x="494047" y="61661"/>
                  </a:lnTo>
                  <a:lnTo>
                    <a:pt x="494047" y="60158"/>
                  </a:lnTo>
                  <a:lnTo>
                    <a:pt x="494047" y="54894"/>
                  </a:lnTo>
                  <a:lnTo>
                    <a:pt x="496303" y="56398"/>
                  </a:lnTo>
                  <a:lnTo>
                    <a:pt x="497807" y="58654"/>
                  </a:lnTo>
                  <a:lnTo>
                    <a:pt x="500063" y="60158"/>
                  </a:lnTo>
                  <a:lnTo>
                    <a:pt x="503070" y="60158"/>
                  </a:lnTo>
                  <a:lnTo>
                    <a:pt x="503822" y="59406"/>
                  </a:lnTo>
                  <a:lnTo>
                    <a:pt x="505326" y="58654"/>
                  </a:lnTo>
                  <a:lnTo>
                    <a:pt x="506078" y="56398"/>
                  </a:lnTo>
                  <a:lnTo>
                    <a:pt x="506078" y="54894"/>
                  </a:lnTo>
                  <a:lnTo>
                    <a:pt x="506830" y="53390"/>
                  </a:lnTo>
                  <a:lnTo>
                    <a:pt x="509086" y="53390"/>
                  </a:lnTo>
                  <a:lnTo>
                    <a:pt x="510590" y="52638"/>
                  </a:lnTo>
                  <a:lnTo>
                    <a:pt x="511342" y="51886"/>
                  </a:lnTo>
                  <a:lnTo>
                    <a:pt x="512094" y="51134"/>
                  </a:lnTo>
                  <a:lnTo>
                    <a:pt x="511342" y="47374"/>
                  </a:lnTo>
                  <a:lnTo>
                    <a:pt x="512094" y="45870"/>
                  </a:lnTo>
                  <a:lnTo>
                    <a:pt x="512846" y="45118"/>
                  </a:lnTo>
                  <a:lnTo>
                    <a:pt x="513598" y="43614"/>
                  </a:lnTo>
                  <a:lnTo>
                    <a:pt x="518110" y="31583"/>
                  </a:lnTo>
                  <a:lnTo>
                    <a:pt x="519614" y="28575"/>
                  </a:lnTo>
                  <a:lnTo>
                    <a:pt x="521870" y="30079"/>
                  </a:lnTo>
                  <a:lnTo>
                    <a:pt x="523374" y="31583"/>
                  </a:lnTo>
                  <a:lnTo>
                    <a:pt x="522622" y="35342"/>
                  </a:lnTo>
                  <a:lnTo>
                    <a:pt x="527134" y="36846"/>
                  </a:lnTo>
                  <a:lnTo>
                    <a:pt x="533149" y="36095"/>
                  </a:lnTo>
                  <a:lnTo>
                    <a:pt x="543677" y="23311"/>
                  </a:lnTo>
                  <a:lnTo>
                    <a:pt x="545181" y="20303"/>
                  </a:lnTo>
                  <a:lnTo>
                    <a:pt x="545933" y="19551"/>
                  </a:lnTo>
                  <a:lnTo>
                    <a:pt x="547437" y="19551"/>
                  </a:lnTo>
                  <a:lnTo>
                    <a:pt x="548189" y="20303"/>
                  </a:lnTo>
                  <a:lnTo>
                    <a:pt x="549693" y="21055"/>
                  </a:lnTo>
                  <a:lnTo>
                    <a:pt x="552701" y="20303"/>
                  </a:lnTo>
                  <a:lnTo>
                    <a:pt x="552701" y="18047"/>
                  </a:lnTo>
                  <a:lnTo>
                    <a:pt x="551949" y="15791"/>
                  </a:lnTo>
                  <a:lnTo>
                    <a:pt x="551949" y="13535"/>
                  </a:lnTo>
                  <a:lnTo>
                    <a:pt x="554205" y="12783"/>
                  </a:lnTo>
                  <a:lnTo>
                    <a:pt x="555709" y="13535"/>
                  </a:lnTo>
                  <a:lnTo>
                    <a:pt x="557965" y="15791"/>
                  </a:lnTo>
                  <a:lnTo>
                    <a:pt x="560220" y="15791"/>
                  </a:lnTo>
                  <a:lnTo>
                    <a:pt x="561724" y="14287"/>
                  </a:lnTo>
                  <a:lnTo>
                    <a:pt x="563228" y="9023"/>
                  </a:lnTo>
                  <a:lnTo>
                    <a:pt x="564732" y="7520"/>
                  </a:lnTo>
                  <a:lnTo>
                    <a:pt x="566236" y="9023"/>
                  </a:lnTo>
                  <a:lnTo>
                    <a:pt x="568492" y="11280"/>
                  </a:lnTo>
                  <a:lnTo>
                    <a:pt x="569244" y="14287"/>
                  </a:lnTo>
                  <a:lnTo>
                    <a:pt x="570748" y="15039"/>
                  </a:lnTo>
                  <a:close/>
                </a:path>
              </a:pathLst>
            </a:custGeom>
            <a:solidFill>
              <a:schemeClr val="accent1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98E18606-52F9-499A-94F6-84CF478F9226}"/>
                </a:ext>
              </a:extLst>
            </p:cNvPr>
            <p:cNvSpPr/>
            <p:nvPr/>
          </p:nvSpPr>
          <p:spPr>
            <a:xfrm>
              <a:off x="7434996" y="992353"/>
              <a:ext cx="900112" cy="1013660"/>
            </a:xfrm>
            <a:custGeom>
              <a:avLst/>
              <a:gdLst>
                <a:gd name="connsiteX0" fmla="*/ 885073 w 900112"/>
                <a:gd name="connsiteY0" fmla="*/ 600075 h 1013660"/>
                <a:gd name="connsiteX1" fmla="*/ 900113 w 900112"/>
                <a:gd name="connsiteY1" fmla="*/ 764757 h 1013660"/>
                <a:gd name="connsiteX2" fmla="*/ 764005 w 900112"/>
                <a:gd name="connsiteY2" fmla="*/ 764005 h 1013660"/>
                <a:gd name="connsiteX3" fmla="*/ 725655 w 900112"/>
                <a:gd name="connsiteY3" fmla="*/ 765509 h 1013660"/>
                <a:gd name="connsiteX4" fmla="*/ 721895 w 900112"/>
                <a:gd name="connsiteY4" fmla="*/ 767013 h 1013660"/>
                <a:gd name="connsiteX5" fmla="*/ 721143 w 900112"/>
                <a:gd name="connsiteY5" fmla="*/ 767765 h 1013660"/>
                <a:gd name="connsiteX6" fmla="*/ 721143 w 900112"/>
                <a:gd name="connsiteY6" fmla="*/ 769269 h 1013660"/>
                <a:gd name="connsiteX7" fmla="*/ 721143 w 900112"/>
                <a:gd name="connsiteY7" fmla="*/ 770773 h 1013660"/>
                <a:gd name="connsiteX8" fmla="*/ 719639 w 900112"/>
                <a:gd name="connsiteY8" fmla="*/ 772277 h 1013660"/>
                <a:gd name="connsiteX9" fmla="*/ 718887 w 900112"/>
                <a:gd name="connsiteY9" fmla="*/ 773781 h 1013660"/>
                <a:gd name="connsiteX10" fmla="*/ 717383 w 900112"/>
                <a:gd name="connsiteY10" fmla="*/ 775285 h 1013660"/>
                <a:gd name="connsiteX11" fmla="*/ 714375 w 900112"/>
                <a:gd name="connsiteY11" fmla="*/ 776789 h 1013660"/>
                <a:gd name="connsiteX12" fmla="*/ 712871 w 900112"/>
                <a:gd name="connsiteY12" fmla="*/ 777541 h 1013660"/>
                <a:gd name="connsiteX13" fmla="*/ 711367 w 900112"/>
                <a:gd name="connsiteY13" fmla="*/ 778293 h 1013660"/>
                <a:gd name="connsiteX14" fmla="*/ 709863 w 900112"/>
                <a:gd name="connsiteY14" fmla="*/ 779797 h 1013660"/>
                <a:gd name="connsiteX15" fmla="*/ 709111 w 900112"/>
                <a:gd name="connsiteY15" fmla="*/ 780549 h 1013660"/>
                <a:gd name="connsiteX16" fmla="*/ 708359 w 900112"/>
                <a:gd name="connsiteY16" fmla="*/ 782053 h 1013660"/>
                <a:gd name="connsiteX17" fmla="*/ 708359 w 900112"/>
                <a:gd name="connsiteY17" fmla="*/ 784309 h 1013660"/>
                <a:gd name="connsiteX18" fmla="*/ 709111 w 900112"/>
                <a:gd name="connsiteY18" fmla="*/ 785812 h 1013660"/>
                <a:gd name="connsiteX19" fmla="*/ 709111 w 900112"/>
                <a:gd name="connsiteY19" fmla="*/ 787317 h 1013660"/>
                <a:gd name="connsiteX20" fmla="*/ 708359 w 900112"/>
                <a:gd name="connsiteY20" fmla="*/ 788820 h 1013660"/>
                <a:gd name="connsiteX21" fmla="*/ 703095 w 900112"/>
                <a:gd name="connsiteY21" fmla="*/ 797844 h 1013660"/>
                <a:gd name="connsiteX22" fmla="*/ 697080 w 900112"/>
                <a:gd name="connsiteY22" fmla="*/ 804612 h 1013660"/>
                <a:gd name="connsiteX23" fmla="*/ 696328 w 900112"/>
                <a:gd name="connsiteY23" fmla="*/ 806116 h 1013660"/>
                <a:gd name="connsiteX24" fmla="*/ 695576 w 900112"/>
                <a:gd name="connsiteY24" fmla="*/ 807620 h 1013660"/>
                <a:gd name="connsiteX25" fmla="*/ 694824 w 900112"/>
                <a:gd name="connsiteY25" fmla="*/ 809124 h 1013660"/>
                <a:gd name="connsiteX26" fmla="*/ 693320 w 900112"/>
                <a:gd name="connsiteY26" fmla="*/ 812132 h 1013660"/>
                <a:gd name="connsiteX27" fmla="*/ 692568 w 900112"/>
                <a:gd name="connsiteY27" fmla="*/ 813636 h 1013660"/>
                <a:gd name="connsiteX28" fmla="*/ 691816 w 900112"/>
                <a:gd name="connsiteY28" fmla="*/ 818899 h 1013660"/>
                <a:gd name="connsiteX29" fmla="*/ 691816 w 900112"/>
                <a:gd name="connsiteY29" fmla="*/ 820403 h 1013660"/>
                <a:gd name="connsiteX30" fmla="*/ 691064 w 900112"/>
                <a:gd name="connsiteY30" fmla="*/ 821907 h 1013660"/>
                <a:gd name="connsiteX31" fmla="*/ 685800 w 900112"/>
                <a:gd name="connsiteY31" fmla="*/ 829427 h 1013660"/>
                <a:gd name="connsiteX32" fmla="*/ 683544 w 900112"/>
                <a:gd name="connsiteY32" fmla="*/ 831683 h 1013660"/>
                <a:gd name="connsiteX33" fmla="*/ 682792 w 900112"/>
                <a:gd name="connsiteY33" fmla="*/ 833187 h 1013660"/>
                <a:gd name="connsiteX34" fmla="*/ 682040 w 900112"/>
                <a:gd name="connsiteY34" fmla="*/ 834691 h 1013660"/>
                <a:gd name="connsiteX35" fmla="*/ 682040 w 900112"/>
                <a:gd name="connsiteY35" fmla="*/ 842211 h 1013660"/>
                <a:gd name="connsiteX36" fmla="*/ 681288 w 900112"/>
                <a:gd name="connsiteY36" fmla="*/ 843715 h 1013660"/>
                <a:gd name="connsiteX37" fmla="*/ 681288 w 900112"/>
                <a:gd name="connsiteY37" fmla="*/ 845218 h 1013660"/>
                <a:gd name="connsiteX38" fmla="*/ 679032 w 900112"/>
                <a:gd name="connsiteY38" fmla="*/ 849730 h 1013660"/>
                <a:gd name="connsiteX39" fmla="*/ 677528 w 900112"/>
                <a:gd name="connsiteY39" fmla="*/ 852738 h 1013660"/>
                <a:gd name="connsiteX40" fmla="*/ 675272 w 900112"/>
                <a:gd name="connsiteY40" fmla="*/ 857250 h 1013660"/>
                <a:gd name="connsiteX41" fmla="*/ 674520 w 900112"/>
                <a:gd name="connsiteY41" fmla="*/ 858754 h 1013660"/>
                <a:gd name="connsiteX42" fmla="*/ 673768 w 900112"/>
                <a:gd name="connsiteY42" fmla="*/ 861762 h 1013660"/>
                <a:gd name="connsiteX43" fmla="*/ 673768 w 900112"/>
                <a:gd name="connsiteY43" fmla="*/ 864018 h 1013660"/>
                <a:gd name="connsiteX44" fmla="*/ 671513 w 900112"/>
                <a:gd name="connsiteY44" fmla="*/ 866274 h 1013660"/>
                <a:gd name="connsiteX45" fmla="*/ 671513 w 900112"/>
                <a:gd name="connsiteY45" fmla="*/ 867778 h 1013660"/>
                <a:gd name="connsiteX46" fmla="*/ 670761 w 900112"/>
                <a:gd name="connsiteY46" fmla="*/ 869282 h 1013660"/>
                <a:gd name="connsiteX47" fmla="*/ 669257 w 900112"/>
                <a:gd name="connsiteY47" fmla="*/ 875297 h 1013660"/>
                <a:gd name="connsiteX48" fmla="*/ 669257 w 900112"/>
                <a:gd name="connsiteY48" fmla="*/ 876049 h 1013660"/>
                <a:gd name="connsiteX49" fmla="*/ 670009 w 900112"/>
                <a:gd name="connsiteY49" fmla="*/ 877553 h 1013660"/>
                <a:gd name="connsiteX50" fmla="*/ 670761 w 900112"/>
                <a:gd name="connsiteY50" fmla="*/ 880561 h 1013660"/>
                <a:gd name="connsiteX51" fmla="*/ 671513 w 900112"/>
                <a:gd name="connsiteY51" fmla="*/ 882065 h 1013660"/>
                <a:gd name="connsiteX52" fmla="*/ 672265 w 900112"/>
                <a:gd name="connsiteY52" fmla="*/ 883569 h 1013660"/>
                <a:gd name="connsiteX53" fmla="*/ 681288 w 900112"/>
                <a:gd name="connsiteY53" fmla="*/ 893345 h 1013660"/>
                <a:gd name="connsiteX54" fmla="*/ 682040 w 900112"/>
                <a:gd name="connsiteY54" fmla="*/ 894097 h 1013660"/>
                <a:gd name="connsiteX55" fmla="*/ 682792 w 900112"/>
                <a:gd name="connsiteY55" fmla="*/ 895601 h 1013660"/>
                <a:gd name="connsiteX56" fmla="*/ 682792 w 900112"/>
                <a:gd name="connsiteY56" fmla="*/ 897857 h 1013660"/>
                <a:gd name="connsiteX57" fmla="*/ 682792 w 900112"/>
                <a:gd name="connsiteY57" fmla="*/ 899361 h 1013660"/>
                <a:gd name="connsiteX58" fmla="*/ 682792 w 900112"/>
                <a:gd name="connsiteY58" fmla="*/ 900864 h 1013660"/>
                <a:gd name="connsiteX59" fmla="*/ 682792 w 900112"/>
                <a:gd name="connsiteY59" fmla="*/ 902368 h 1013660"/>
                <a:gd name="connsiteX60" fmla="*/ 681288 w 900112"/>
                <a:gd name="connsiteY60" fmla="*/ 903120 h 1013660"/>
                <a:gd name="connsiteX61" fmla="*/ 680536 w 900112"/>
                <a:gd name="connsiteY61" fmla="*/ 904624 h 1013660"/>
                <a:gd name="connsiteX62" fmla="*/ 679032 w 900112"/>
                <a:gd name="connsiteY62" fmla="*/ 905376 h 1013660"/>
                <a:gd name="connsiteX63" fmla="*/ 677528 w 900112"/>
                <a:gd name="connsiteY63" fmla="*/ 905376 h 1013660"/>
                <a:gd name="connsiteX64" fmla="*/ 672265 w 900112"/>
                <a:gd name="connsiteY64" fmla="*/ 906880 h 1013660"/>
                <a:gd name="connsiteX65" fmla="*/ 667753 w 900112"/>
                <a:gd name="connsiteY65" fmla="*/ 908384 h 1013660"/>
                <a:gd name="connsiteX66" fmla="*/ 657977 w 900112"/>
                <a:gd name="connsiteY66" fmla="*/ 911392 h 1013660"/>
                <a:gd name="connsiteX67" fmla="*/ 657225 w 900112"/>
                <a:gd name="connsiteY67" fmla="*/ 912144 h 1013660"/>
                <a:gd name="connsiteX68" fmla="*/ 656473 w 900112"/>
                <a:gd name="connsiteY68" fmla="*/ 913648 h 1013660"/>
                <a:gd name="connsiteX69" fmla="*/ 655721 w 900112"/>
                <a:gd name="connsiteY69" fmla="*/ 915152 h 1013660"/>
                <a:gd name="connsiteX70" fmla="*/ 654969 w 900112"/>
                <a:gd name="connsiteY70" fmla="*/ 915904 h 1013660"/>
                <a:gd name="connsiteX71" fmla="*/ 654217 w 900112"/>
                <a:gd name="connsiteY71" fmla="*/ 916656 h 1013660"/>
                <a:gd name="connsiteX72" fmla="*/ 653465 w 900112"/>
                <a:gd name="connsiteY72" fmla="*/ 918160 h 1013660"/>
                <a:gd name="connsiteX73" fmla="*/ 653465 w 900112"/>
                <a:gd name="connsiteY73" fmla="*/ 918912 h 1013660"/>
                <a:gd name="connsiteX74" fmla="*/ 652713 w 900112"/>
                <a:gd name="connsiteY74" fmla="*/ 921920 h 1013660"/>
                <a:gd name="connsiteX75" fmla="*/ 651961 w 900112"/>
                <a:gd name="connsiteY75" fmla="*/ 923424 h 1013660"/>
                <a:gd name="connsiteX76" fmla="*/ 651209 w 900112"/>
                <a:gd name="connsiteY76" fmla="*/ 924928 h 1013660"/>
                <a:gd name="connsiteX77" fmla="*/ 649705 w 900112"/>
                <a:gd name="connsiteY77" fmla="*/ 925680 h 1013660"/>
                <a:gd name="connsiteX78" fmla="*/ 648201 w 900112"/>
                <a:gd name="connsiteY78" fmla="*/ 925680 h 1013660"/>
                <a:gd name="connsiteX79" fmla="*/ 643689 w 900112"/>
                <a:gd name="connsiteY79" fmla="*/ 924928 h 1013660"/>
                <a:gd name="connsiteX80" fmla="*/ 640682 w 900112"/>
                <a:gd name="connsiteY80" fmla="*/ 925680 h 1013660"/>
                <a:gd name="connsiteX81" fmla="*/ 638426 w 900112"/>
                <a:gd name="connsiteY81" fmla="*/ 925680 h 1013660"/>
                <a:gd name="connsiteX82" fmla="*/ 636922 w 900112"/>
                <a:gd name="connsiteY82" fmla="*/ 925680 h 1013660"/>
                <a:gd name="connsiteX83" fmla="*/ 636922 w 900112"/>
                <a:gd name="connsiteY83" fmla="*/ 926432 h 1013660"/>
                <a:gd name="connsiteX84" fmla="*/ 636170 w 900112"/>
                <a:gd name="connsiteY84" fmla="*/ 927184 h 1013660"/>
                <a:gd name="connsiteX85" fmla="*/ 634666 w 900112"/>
                <a:gd name="connsiteY85" fmla="*/ 927936 h 1013660"/>
                <a:gd name="connsiteX86" fmla="*/ 633914 w 900112"/>
                <a:gd name="connsiteY86" fmla="*/ 928687 h 1013660"/>
                <a:gd name="connsiteX87" fmla="*/ 632410 w 900112"/>
                <a:gd name="connsiteY87" fmla="*/ 929439 h 1013660"/>
                <a:gd name="connsiteX88" fmla="*/ 630906 w 900112"/>
                <a:gd name="connsiteY88" fmla="*/ 929439 h 1013660"/>
                <a:gd name="connsiteX89" fmla="*/ 627146 w 900112"/>
                <a:gd name="connsiteY89" fmla="*/ 928687 h 1013660"/>
                <a:gd name="connsiteX90" fmla="*/ 617370 w 900112"/>
                <a:gd name="connsiteY90" fmla="*/ 927936 h 1013660"/>
                <a:gd name="connsiteX91" fmla="*/ 615867 w 900112"/>
                <a:gd name="connsiteY91" fmla="*/ 927184 h 1013660"/>
                <a:gd name="connsiteX92" fmla="*/ 614363 w 900112"/>
                <a:gd name="connsiteY92" fmla="*/ 925680 h 1013660"/>
                <a:gd name="connsiteX93" fmla="*/ 613611 w 900112"/>
                <a:gd name="connsiteY93" fmla="*/ 924176 h 1013660"/>
                <a:gd name="connsiteX94" fmla="*/ 613611 w 900112"/>
                <a:gd name="connsiteY94" fmla="*/ 921920 h 1013660"/>
                <a:gd name="connsiteX95" fmla="*/ 614363 w 900112"/>
                <a:gd name="connsiteY95" fmla="*/ 918912 h 1013660"/>
                <a:gd name="connsiteX96" fmla="*/ 613611 w 900112"/>
                <a:gd name="connsiteY96" fmla="*/ 918160 h 1013660"/>
                <a:gd name="connsiteX97" fmla="*/ 612858 w 900112"/>
                <a:gd name="connsiteY97" fmla="*/ 916656 h 1013660"/>
                <a:gd name="connsiteX98" fmla="*/ 612107 w 900112"/>
                <a:gd name="connsiteY98" fmla="*/ 915904 h 1013660"/>
                <a:gd name="connsiteX99" fmla="*/ 611355 w 900112"/>
                <a:gd name="connsiteY99" fmla="*/ 912144 h 1013660"/>
                <a:gd name="connsiteX100" fmla="*/ 606843 w 900112"/>
                <a:gd name="connsiteY100" fmla="*/ 904624 h 1013660"/>
                <a:gd name="connsiteX101" fmla="*/ 606091 w 900112"/>
                <a:gd name="connsiteY101" fmla="*/ 903120 h 1013660"/>
                <a:gd name="connsiteX102" fmla="*/ 601579 w 900112"/>
                <a:gd name="connsiteY102" fmla="*/ 899361 h 1013660"/>
                <a:gd name="connsiteX103" fmla="*/ 597819 w 900112"/>
                <a:gd name="connsiteY103" fmla="*/ 895601 h 1013660"/>
                <a:gd name="connsiteX104" fmla="*/ 595563 w 900112"/>
                <a:gd name="connsiteY104" fmla="*/ 894097 h 1013660"/>
                <a:gd name="connsiteX105" fmla="*/ 594059 w 900112"/>
                <a:gd name="connsiteY105" fmla="*/ 892593 h 1013660"/>
                <a:gd name="connsiteX106" fmla="*/ 592555 w 900112"/>
                <a:gd name="connsiteY106" fmla="*/ 891841 h 1013660"/>
                <a:gd name="connsiteX107" fmla="*/ 591051 w 900112"/>
                <a:gd name="connsiteY107" fmla="*/ 890337 h 1013660"/>
                <a:gd name="connsiteX108" fmla="*/ 590299 w 900112"/>
                <a:gd name="connsiteY108" fmla="*/ 888081 h 1013660"/>
                <a:gd name="connsiteX109" fmla="*/ 588795 w 900112"/>
                <a:gd name="connsiteY109" fmla="*/ 884321 h 1013660"/>
                <a:gd name="connsiteX110" fmla="*/ 588043 w 900112"/>
                <a:gd name="connsiteY110" fmla="*/ 882817 h 1013660"/>
                <a:gd name="connsiteX111" fmla="*/ 586539 w 900112"/>
                <a:gd name="connsiteY111" fmla="*/ 882065 h 1013660"/>
                <a:gd name="connsiteX112" fmla="*/ 584284 w 900112"/>
                <a:gd name="connsiteY112" fmla="*/ 881313 h 1013660"/>
                <a:gd name="connsiteX113" fmla="*/ 578268 w 900112"/>
                <a:gd name="connsiteY113" fmla="*/ 881313 h 1013660"/>
                <a:gd name="connsiteX114" fmla="*/ 576764 w 900112"/>
                <a:gd name="connsiteY114" fmla="*/ 881313 h 1013660"/>
                <a:gd name="connsiteX115" fmla="*/ 568492 w 900112"/>
                <a:gd name="connsiteY115" fmla="*/ 879057 h 1013660"/>
                <a:gd name="connsiteX116" fmla="*/ 566988 w 900112"/>
                <a:gd name="connsiteY116" fmla="*/ 878305 h 1013660"/>
                <a:gd name="connsiteX117" fmla="*/ 566236 w 900112"/>
                <a:gd name="connsiteY117" fmla="*/ 877553 h 1013660"/>
                <a:gd name="connsiteX118" fmla="*/ 563228 w 900112"/>
                <a:gd name="connsiteY118" fmla="*/ 874545 h 1013660"/>
                <a:gd name="connsiteX119" fmla="*/ 562476 w 900112"/>
                <a:gd name="connsiteY119" fmla="*/ 874545 h 1013660"/>
                <a:gd name="connsiteX120" fmla="*/ 561724 w 900112"/>
                <a:gd name="connsiteY120" fmla="*/ 873793 h 1013660"/>
                <a:gd name="connsiteX121" fmla="*/ 560220 w 900112"/>
                <a:gd name="connsiteY121" fmla="*/ 873041 h 1013660"/>
                <a:gd name="connsiteX122" fmla="*/ 557964 w 900112"/>
                <a:gd name="connsiteY122" fmla="*/ 873041 h 1013660"/>
                <a:gd name="connsiteX123" fmla="*/ 556460 w 900112"/>
                <a:gd name="connsiteY123" fmla="*/ 873041 h 1013660"/>
                <a:gd name="connsiteX124" fmla="*/ 551197 w 900112"/>
                <a:gd name="connsiteY124" fmla="*/ 873793 h 1013660"/>
                <a:gd name="connsiteX125" fmla="*/ 549693 w 900112"/>
                <a:gd name="connsiteY125" fmla="*/ 873793 h 1013660"/>
                <a:gd name="connsiteX126" fmla="*/ 546685 w 900112"/>
                <a:gd name="connsiteY126" fmla="*/ 873793 h 1013660"/>
                <a:gd name="connsiteX127" fmla="*/ 545933 w 900112"/>
                <a:gd name="connsiteY127" fmla="*/ 873793 h 1013660"/>
                <a:gd name="connsiteX128" fmla="*/ 545181 w 900112"/>
                <a:gd name="connsiteY128" fmla="*/ 873793 h 1013660"/>
                <a:gd name="connsiteX129" fmla="*/ 544429 w 900112"/>
                <a:gd name="connsiteY129" fmla="*/ 874545 h 1013660"/>
                <a:gd name="connsiteX130" fmla="*/ 543677 w 900112"/>
                <a:gd name="connsiteY130" fmla="*/ 875297 h 1013660"/>
                <a:gd name="connsiteX131" fmla="*/ 542925 w 900112"/>
                <a:gd name="connsiteY131" fmla="*/ 878305 h 1013660"/>
                <a:gd name="connsiteX132" fmla="*/ 542173 w 900112"/>
                <a:gd name="connsiteY132" fmla="*/ 879809 h 1013660"/>
                <a:gd name="connsiteX133" fmla="*/ 541421 w 900112"/>
                <a:gd name="connsiteY133" fmla="*/ 881313 h 1013660"/>
                <a:gd name="connsiteX134" fmla="*/ 540669 w 900112"/>
                <a:gd name="connsiteY134" fmla="*/ 882065 h 1013660"/>
                <a:gd name="connsiteX135" fmla="*/ 539165 w 900112"/>
                <a:gd name="connsiteY135" fmla="*/ 882817 h 1013660"/>
                <a:gd name="connsiteX136" fmla="*/ 538413 w 900112"/>
                <a:gd name="connsiteY136" fmla="*/ 883569 h 1013660"/>
                <a:gd name="connsiteX137" fmla="*/ 526382 w 900112"/>
                <a:gd name="connsiteY137" fmla="*/ 888081 h 1013660"/>
                <a:gd name="connsiteX138" fmla="*/ 520366 w 900112"/>
                <a:gd name="connsiteY138" fmla="*/ 889585 h 1013660"/>
                <a:gd name="connsiteX139" fmla="*/ 518862 w 900112"/>
                <a:gd name="connsiteY139" fmla="*/ 890337 h 1013660"/>
                <a:gd name="connsiteX140" fmla="*/ 508334 w 900112"/>
                <a:gd name="connsiteY140" fmla="*/ 895601 h 1013660"/>
                <a:gd name="connsiteX141" fmla="*/ 506830 w 900112"/>
                <a:gd name="connsiteY141" fmla="*/ 896353 h 1013660"/>
                <a:gd name="connsiteX142" fmla="*/ 506078 w 900112"/>
                <a:gd name="connsiteY142" fmla="*/ 897857 h 1013660"/>
                <a:gd name="connsiteX143" fmla="*/ 505326 w 900112"/>
                <a:gd name="connsiteY143" fmla="*/ 898609 h 1013660"/>
                <a:gd name="connsiteX144" fmla="*/ 503822 w 900112"/>
                <a:gd name="connsiteY144" fmla="*/ 901616 h 1013660"/>
                <a:gd name="connsiteX145" fmla="*/ 503070 w 900112"/>
                <a:gd name="connsiteY145" fmla="*/ 903120 h 1013660"/>
                <a:gd name="connsiteX146" fmla="*/ 502318 w 900112"/>
                <a:gd name="connsiteY146" fmla="*/ 903872 h 1013660"/>
                <a:gd name="connsiteX147" fmla="*/ 499311 w 900112"/>
                <a:gd name="connsiteY147" fmla="*/ 906880 h 1013660"/>
                <a:gd name="connsiteX148" fmla="*/ 497807 w 900112"/>
                <a:gd name="connsiteY148" fmla="*/ 908384 h 1013660"/>
                <a:gd name="connsiteX149" fmla="*/ 497055 w 900112"/>
                <a:gd name="connsiteY149" fmla="*/ 909136 h 1013660"/>
                <a:gd name="connsiteX150" fmla="*/ 496303 w 900112"/>
                <a:gd name="connsiteY150" fmla="*/ 910640 h 1013660"/>
                <a:gd name="connsiteX151" fmla="*/ 495551 w 900112"/>
                <a:gd name="connsiteY151" fmla="*/ 915904 h 1013660"/>
                <a:gd name="connsiteX152" fmla="*/ 494047 w 900112"/>
                <a:gd name="connsiteY152" fmla="*/ 924928 h 1013660"/>
                <a:gd name="connsiteX153" fmla="*/ 494047 w 900112"/>
                <a:gd name="connsiteY153" fmla="*/ 926432 h 1013660"/>
                <a:gd name="connsiteX154" fmla="*/ 490287 w 900112"/>
                <a:gd name="connsiteY154" fmla="*/ 933199 h 1013660"/>
                <a:gd name="connsiteX155" fmla="*/ 489535 w 900112"/>
                <a:gd name="connsiteY155" fmla="*/ 936959 h 1013660"/>
                <a:gd name="connsiteX156" fmla="*/ 489535 w 900112"/>
                <a:gd name="connsiteY156" fmla="*/ 938463 h 1013660"/>
                <a:gd name="connsiteX157" fmla="*/ 489535 w 900112"/>
                <a:gd name="connsiteY157" fmla="*/ 942223 h 1013660"/>
                <a:gd name="connsiteX158" fmla="*/ 492543 w 900112"/>
                <a:gd name="connsiteY158" fmla="*/ 954255 h 1013660"/>
                <a:gd name="connsiteX159" fmla="*/ 493295 w 900112"/>
                <a:gd name="connsiteY159" fmla="*/ 955759 h 1013660"/>
                <a:gd name="connsiteX160" fmla="*/ 492543 w 900112"/>
                <a:gd name="connsiteY160" fmla="*/ 957262 h 1013660"/>
                <a:gd name="connsiteX161" fmla="*/ 491791 w 900112"/>
                <a:gd name="connsiteY161" fmla="*/ 958766 h 1013660"/>
                <a:gd name="connsiteX162" fmla="*/ 491039 w 900112"/>
                <a:gd name="connsiteY162" fmla="*/ 960270 h 1013660"/>
                <a:gd name="connsiteX163" fmla="*/ 490287 w 900112"/>
                <a:gd name="connsiteY163" fmla="*/ 961022 h 1013660"/>
                <a:gd name="connsiteX164" fmla="*/ 490287 w 900112"/>
                <a:gd name="connsiteY164" fmla="*/ 963278 h 1013660"/>
                <a:gd name="connsiteX165" fmla="*/ 490287 w 900112"/>
                <a:gd name="connsiteY165" fmla="*/ 964782 h 1013660"/>
                <a:gd name="connsiteX166" fmla="*/ 491039 w 900112"/>
                <a:gd name="connsiteY166" fmla="*/ 970046 h 1013660"/>
                <a:gd name="connsiteX167" fmla="*/ 490287 w 900112"/>
                <a:gd name="connsiteY167" fmla="*/ 972302 h 1013660"/>
                <a:gd name="connsiteX168" fmla="*/ 488031 w 900112"/>
                <a:gd name="connsiteY168" fmla="*/ 982078 h 1013660"/>
                <a:gd name="connsiteX169" fmla="*/ 483519 w 900112"/>
                <a:gd name="connsiteY169" fmla="*/ 991853 h 1013660"/>
                <a:gd name="connsiteX170" fmla="*/ 483519 w 900112"/>
                <a:gd name="connsiteY170" fmla="*/ 993357 h 1013660"/>
                <a:gd name="connsiteX171" fmla="*/ 483519 w 900112"/>
                <a:gd name="connsiteY171" fmla="*/ 995613 h 1013660"/>
                <a:gd name="connsiteX172" fmla="*/ 486527 w 900112"/>
                <a:gd name="connsiteY172" fmla="*/ 1011405 h 1013660"/>
                <a:gd name="connsiteX173" fmla="*/ 486527 w 900112"/>
                <a:gd name="connsiteY173" fmla="*/ 1013661 h 1013660"/>
                <a:gd name="connsiteX174" fmla="*/ 485023 w 900112"/>
                <a:gd name="connsiteY174" fmla="*/ 1012909 h 1013660"/>
                <a:gd name="connsiteX175" fmla="*/ 483519 w 900112"/>
                <a:gd name="connsiteY175" fmla="*/ 1012909 h 1013660"/>
                <a:gd name="connsiteX176" fmla="*/ 480511 w 900112"/>
                <a:gd name="connsiteY176" fmla="*/ 1012157 h 1013660"/>
                <a:gd name="connsiteX177" fmla="*/ 474495 w 900112"/>
                <a:gd name="connsiteY177" fmla="*/ 1010653 h 1013660"/>
                <a:gd name="connsiteX178" fmla="*/ 470735 w 900112"/>
                <a:gd name="connsiteY178" fmla="*/ 1010653 h 1013660"/>
                <a:gd name="connsiteX179" fmla="*/ 469983 w 900112"/>
                <a:gd name="connsiteY179" fmla="*/ 1010653 h 1013660"/>
                <a:gd name="connsiteX180" fmla="*/ 468480 w 900112"/>
                <a:gd name="connsiteY180" fmla="*/ 1009901 h 1013660"/>
                <a:gd name="connsiteX181" fmla="*/ 466976 w 900112"/>
                <a:gd name="connsiteY181" fmla="*/ 1009149 h 1013660"/>
                <a:gd name="connsiteX182" fmla="*/ 464720 w 900112"/>
                <a:gd name="connsiteY182" fmla="*/ 1006141 h 1013660"/>
                <a:gd name="connsiteX183" fmla="*/ 463968 w 900112"/>
                <a:gd name="connsiteY183" fmla="*/ 1005389 h 1013660"/>
                <a:gd name="connsiteX184" fmla="*/ 462464 w 900112"/>
                <a:gd name="connsiteY184" fmla="*/ 1004637 h 1013660"/>
                <a:gd name="connsiteX185" fmla="*/ 459456 w 900112"/>
                <a:gd name="connsiteY185" fmla="*/ 1006141 h 1013660"/>
                <a:gd name="connsiteX186" fmla="*/ 452688 w 900112"/>
                <a:gd name="connsiteY186" fmla="*/ 1009149 h 1013660"/>
                <a:gd name="connsiteX187" fmla="*/ 451936 w 900112"/>
                <a:gd name="connsiteY187" fmla="*/ 1009149 h 1013660"/>
                <a:gd name="connsiteX188" fmla="*/ 450432 w 900112"/>
                <a:gd name="connsiteY188" fmla="*/ 1009149 h 1013660"/>
                <a:gd name="connsiteX189" fmla="*/ 449680 w 900112"/>
                <a:gd name="connsiteY189" fmla="*/ 1009149 h 1013660"/>
                <a:gd name="connsiteX190" fmla="*/ 448176 w 900112"/>
                <a:gd name="connsiteY190" fmla="*/ 1009149 h 1013660"/>
                <a:gd name="connsiteX191" fmla="*/ 447424 w 900112"/>
                <a:gd name="connsiteY191" fmla="*/ 1009149 h 1013660"/>
                <a:gd name="connsiteX192" fmla="*/ 446672 w 900112"/>
                <a:gd name="connsiteY192" fmla="*/ 1008397 h 1013660"/>
                <a:gd name="connsiteX193" fmla="*/ 445920 w 900112"/>
                <a:gd name="connsiteY193" fmla="*/ 1007645 h 1013660"/>
                <a:gd name="connsiteX194" fmla="*/ 445168 w 900112"/>
                <a:gd name="connsiteY194" fmla="*/ 1007645 h 1013660"/>
                <a:gd name="connsiteX195" fmla="*/ 444416 w 900112"/>
                <a:gd name="connsiteY195" fmla="*/ 1006141 h 1013660"/>
                <a:gd name="connsiteX196" fmla="*/ 436145 w 900112"/>
                <a:gd name="connsiteY196" fmla="*/ 987341 h 1013660"/>
                <a:gd name="connsiteX197" fmla="*/ 435393 w 900112"/>
                <a:gd name="connsiteY197" fmla="*/ 987341 h 1013660"/>
                <a:gd name="connsiteX198" fmla="*/ 433889 w 900112"/>
                <a:gd name="connsiteY198" fmla="*/ 985838 h 1013660"/>
                <a:gd name="connsiteX199" fmla="*/ 433137 w 900112"/>
                <a:gd name="connsiteY199" fmla="*/ 985086 h 1013660"/>
                <a:gd name="connsiteX200" fmla="*/ 432385 w 900112"/>
                <a:gd name="connsiteY200" fmla="*/ 985086 h 1013660"/>
                <a:gd name="connsiteX201" fmla="*/ 431633 w 900112"/>
                <a:gd name="connsiteY201" fmla="*/ 984334 h 1013660"/>
                <a:gd name="connsiteX202" fmla="*/ 430129 w 900112"/>
                <a:gd name="connsiteY202" fmla="*/ 984334 h 1013660"/>
                <a:gd name="connsiteX203" fmla="*/ 428625 w 900112"/>
                <a:gd name="connsiteY203" fmla="*/ 983582 h 1013660"/>
                <a:gd name="connsiteX204" fmla="*/ 427873 w 900112"/>
                <a:gd name="connsiteY204" fmla="*/ 981326 h 1013660"/>
                <a:gd name="connsiteX205" fmla="*/ 424865 w 900112"/>
                <a:gd name="connsiteY205" fmla="*/ 976814 h 1013660"/>
                <a:gd name="connsiteX206" fmla="*/ 423361 w 900112"/>
                <a:gd name="connsiteY206" fmla="*/ 973806 h 1013660"/>
                <a:gd name="connsiteX207" fmla="*/ 421857 w 900112"/>
                <a:gd name="connsiteY207" fmla="*/ 972302 h 1013660"/>
                <a:gd name="connsiteX208" fmla="*/ 421105 w 900112"/>
                <a:gd name="connsiteY208" fmla="*/ 971550 h 1013660"/>
                <a:gd name="connsiteX209" fmla="*/ 414337 w 900112"/>
                <a:gd name="connsiteY209" fmla="*/ 967790 h 1013660"/>
                <a:gd name="connsiteX210" fmla="*/ 405314 w 900112"/>
                <a:gd name="connsiteY210" fmla="*/ 961022 h 1013660"/>
                <a:gd name="connsiteX211" fmla="*/ 403810 w 900112"/>
                <a:gd name="connsiteY211" fmla="*/ 960270 h 1013660"/>
                <a:gd name="connsiteX212" fmla="*/ 402306 w 900112"/>
                <a:gd name="connsiteY212" fmla="*/ 959518 h 1013660"/>
                <a:gd name="connsiteX213" fmla="*/ 399298 w 900112"/>
                <a:gd name="connsiteY213" fmla="*/ 959518 h 1013660"/>
                <a:gd name="connsiteX214" fmla="*/ 397794 w 900112"/>
                <a:gd name="connsiteY214" fmla="*/ 958766 h 1013660"/>
                <a:gd name="connsiteX215" fmla="*/ 396290 w 900112"/>
                <a:gd name="connsiteY215" fmla="*/ 958015 h 1013660"/>
                <a:gd name="connsiteX216" fmla="*/ 395538 w 900112"/>
                <a:gd name="connsiteY216" fmla="*/ 957262 h 1013660"/>
                <a:gd name="connsiteX217" fmla="*/ 389522 w 900112"/>
                <a:gd name="connsiteY217" fmla="*/ 947487 h 1013660"/>
                <a:gd name="connsiteX218" fmla="*/ 387266 w 900112"/>
                <a:gd name="connsiteY218" fmla="*/ 945983 h 1013660"/>
                <a:gd name="connsiteX219" fmla="*/ 385011 w 900112"/>
                <a:gd name="connsiteY219" fmla="*/ 945231 h 1013660"/>
                <a:gd name="connsiteX220" fmla="*/ 383506 w 900112"/>
                <a:gd name="connsiteY220" fmla="*/ 945231 h 1013660"/>
                <a:gd name="connsiteX221" fmla="*/ 381251 w 900112"/>
                <a:gd name="connsiteY221" fmla="*/ 943727 h 1013660"/>
                <a:gd name="connsiteX222" fmla="*/ 378243 w 900112"/>
                <a:gd name="connsiteY222" fmla="*/ 942223 h 1013660"/>
                <a:gd name="connsiteX223" fmla="*/ 367715 w 900112"/>
                <a:gd name="connsiteY223" fmla="*/ 931695 h 1013660"/>
                <a:gd name="connsiteX224" fmla="*/ 364707 w 900112"/>
                <a:gd name="connsiteY224" fmla="*/ 926432 h 1013660"/>
                <a:gd name="connsiteX225" fmla="*/ 362451 w 900112"/>
                <a:gd name="connsiteY225" fmla="*/ 924176 h 1013660"/>
                <a:gd name="connsiteX226" fmla="*/ 361699 w 900112"/>
                <a:gd name="connsiteY226" fmla="*/ 923424 h 1013660"/>
                <a:gd name="connsiteX227" fmla="*/ 360195 w 900112"/>
                <a:gd name="connsiteY227" fmla="*/ 922672 h 1013660"/>
                <a:gd name="connsiteX228" fmla="*/ 352676 w 900112"/>
                <a:gd name="connsiteY228" fmla="*/ 920416 h 1013660"/>
                <a:gd name="connsiteX229" fmla="*/ 351172 w 900112"/>
                <a:gd name="connsiteY229" fmla="*/ 919664 h 1013660"/>
                <a:gd name="connsiteX230" fmla="*/ 350420 w 900112"/>
                <a:gd name="connsiteY230" fmla="*/ 918912 h 1013660"/>
                <a:gd name="connsiteX231" fmla="*/ 350420 w 900112"/>
                <a:gd name="connsiteY231" fmla="*/ 918160 h 1013660"/>
                <a:gd name="connsiteX232" fmla="*/ 349668 w 900112"/>
                <a:gd name="connsiteY232" fmla="*/ 915904 h 1013660"/>
                <a:gd name="connsiteX233" fmla="*/ 349668 w 900112"/>
                <a:gd name="connsiteY233" fmla="*/ 913648 h 1013660"/>
                <a:gd name="connsiteX234" fmla="*/ 349668 w 900112"/>
                <a:gd name="connsiteY234" fmla="*/ 911392 h 1013660"/>
                <a:gd name="connsiteX235" fmla="*/ 350420 w 900112"/>
                <a:gd name="connsiteY235" fmla="*/ 906128 h 1013660"/>
                <a:gd name="connsiteX236" fmla="*/ 350420 w 900112"/>
                <a:gd name="connsiteY236" fmla="*/ 904624 h 1013660"/>
                <a:gd name="connsiteX237" fmla="*/ 351172 w 900112"/>
                <a:gd name="connsiteY237" fmla="*/ 904624 h 1013660"/>
                <a:gd name="connsiteX238" fmla="*/ 352676 w 900112"/>
                <a:gd name="connsiteY238" fmla="*/ 903872 h 1013660"/>
                <a:gd name="connsiteX239" fmla="*/ 354180 w 900112"/>
                <a:gd name="connsiteY239" fmla="*/ 903872 h 1013660"/>
                <a:gd name="connsiteX240" fmla="*/ 360195 w 900112"/>
                <a:gd name="connsiteY240" fmla="*/ 906128 h 1013660"/>
                <a:gd name="connsiteX241" fmla="*/ 361699 w 900112"/>
                <a:gd name="connsiteY241" fmla="*/ 906128 h 1013660"/>
                <a:gd name="connsiteX242" fmla="*/ 364707 w 900112"/>
                <a:gd name="connsiteY242" fmla="*/ 907632 h 1013660"/>
                <a:gd name="connsiteX243" fmla="*/ 366211 w 900112"/>
                <a:gd name="connsiteY243" fmla="*/ 908384 h 1013660"/>
                <a:gd name="connsiteX244" fmla="*/ 367715 w 900112"/>
                <a:gd name="connsiteY244" fmla="*/ 908384 h 1013660"/>
                <a:gd name="connsiteX245" fmla="*/ 369219 w 900112"/>
                <a:gd name="connsiteY245" fmla="*/ 907632 h 1013660"/>
                <a:gd name="connsiteX246" fmla="*/ 369971 w 900112"/>
                <a:gd name="connsiteY246" fmla="*/ 906128 h 1013660"/>
                <a:gd name="connsiteX247" fmla="*/ 371475 w 900112"/>
                <a:gd name="connsiteY247" fmla="*/ 903872 h 1013660"/>
                <a:gd name="connsiteX248" fmla="*/ 372227 w 900112"/>
                <a:gd name="connsiteY248" fmla="*/ 902368 h 1013660"/>
                <a:gd name="connsiteX249" fmla="*/ 375235 w 900112"/>
                <a:gd name="connsiteY249" fmla="*/ 900864 h 1013660"/>
                <a:gd name="connsiteX250" fmla="*/ 375987 w 900112"/>
                <a:gd name="connsiteY250" fmla="*/ 900113 h 1013660"/>
                <a:gd name="connsiteX251" fmla="*/ 378995 w 900112"/>
                <a:gd name="connsiteY251" fmla="*/ 896353 h 1013660"/>
                <a:gd name="connsiteX252" fmla="*/ 379747 w 900112"/>
                <a:gd name="connsiteY252" fmla="*/ 894849 h 1013660"/>
                <a:gd name="connsiteX253" fmla="*/ 380499 w 900112"/>
                <a:gd name="connsiteY253" fmla="*/ 893345 h 1013660"/>
                <a:gd name="connsiteX254" fmla="*/ 380499 w 900112"/>
                <a:gd name="connsiteY254" fmla="*/ 891089 h 1013660"/>
                <a:gd name="connsiteX255" fmla="*/ 378243 w 900112"/>
                <a:gd name="connsiteY255" fmla="*/ 877553 h 1013660"/>
                <a:gd name="connsiteX256" fmla="*/ 376739 w 900112"/>
                <a:gd name="connsiteY256" fmla="*/ 876049 h 1013660"/>
                <a:gd name="connsiteX257" fmla="*/ 375987 w 900112"/>
                <a:gd name="connsiteY257" fmla="*/ 875297 h 1013660"/>
                <a:gd name="connsiteX258" fmla="*/ 375987 w 900112"/>
                <a:gd name="connsiteY258" fmla="*/ 874545 h 1013660"/>
                <a:gd name="connsiteX259" fmla="*/ 372227 w 900112"/>
                <a:gd name="connsiteY259" fmla="*/ 872289 h 1013660"/>
                <a:gd name="connsiteX260" fmla="*/ 371475 w 900112"/>
                <a:gd name="connsiteY260" fmla="*/ 871538 h 1013660"/>
                <a:gd name="connsiteX261" fmla="*/ 369971 w 900112"/>
                <a:gd name="connsiteY261" fmla="*/ 870034 h 1013660"/>
                <a:gd name="connsiteX262" fmla="*/ 369219 w 900112"/>
                <a:gd name="connsiteY262" fmla="*/ 868530 h 1013660"/>
                <a:gd name="connsiteX263" fmla="*/ 369219 w 900112"/>
                <a:gd name="connsiteY263" fmla="*/ 865522 h 1013660"/>
                <a:gd name="connsiteX264" fmla="*/ 370723 w 900112"/>
                <a:gd name="connsiteY264" fmla="*/ 858754 h 1013660"/>
                <a:gd name="connsiteX265" fmla="*/ 370723 w 900112"/>
                <a:gd name="connsiteY265" fmla="*/ 854242 h 1013660"/>
                <a:gd name="connsiteX266" fmla="*/ 369971 w 900112"/>
                <a:gd name="connsiteY266" fmla="*/ 850482 h 1013660"/>
                <a:gd name="connsiteX267" fmla="*/ 369219 w 900112"/>
                <a:gd name="connsiteY267" fmla="*/ 848226 h 1013660"/>
                <a:gd name="connsiteX268" fmla="*/ 368467 w 900112"/>
                <a:gd name="connsiteY268" fmla="*/ 845970 h 1013660"/>
                <a:gd name="connsiteX269" fmla="*/ 364707 w 900112"/>
                <a:gd name="connsiteY269" fmla="*/ 839955 h 1013660"/>
                <a:gd name="connsiteX270" fmla="*/ 363203 w 900112"/>
                <a:gd name="connsiteY270" fmla="*/ 838451 h 1013660"/>
                <a:gd name="connsiteX271" fmla="*/ 361699 w 900112"/>
                <a:gd name="connsiteY271" fmla="*/ 836947 h 1013660"/>
                <a:gd name="connsiteX272" fmla="*/ 357187 w 900112"/>
                <a:gd name="connsiteY272" fmla="*/ 835443 h 1013660"/>
                <a:gd name="connsiteX273" fmla="*/ 355684 w 900112"/>
                <a:gd name="connsiteY273" fmla="*/ 833939 h 1013660"/>
                <a:gd name="connsiteX274" fmla="*/ 354180 w 900112"/>
                <a:gd name="connsiteY274" fmla="*/ 833187 h 1013660"/>
                <a:gd name="connsiteX275" fmla="*/ 352676 w 900112"/>
                <a:gd name="connsiteY275" fmla="*/ 830931 h 1013660"/>
                <a:gd name="connsiteX276" fmla="*/ 351172 w 900112"/>
                <a:gd name="connsiteY276" fmla="*/ 827923 h 1013660"/>
                <a:gd name="connsiteX277" fmla="*/ 348916 w 900112"/>
                <a:gd name="connsiteY277" fmla="*/ 818147 h 1013660"/>
                <a:gd name="connsiteX278" fmla="*/ 347412 w 900112"/>
                <a:gd name="connsiteY278" fmla="*/ 815140 h 1013660"/>
                <a:gd name="connsiteX279" fmla="*/ 345156 w 900112"/>
                <a:gd name="connsiteY279" fmla="*/ 812132 h 1013660"/>
                <a:gd name="connsiteX280" fmla="*/ 343652 w 900112"/>
                <a:gd name="connsiteY280" fmla="*/ 809876 h 1013660"/>
                <a:gd name="connsiteX281" fmla="*/ 339892 w 900112"/>
                <a:gd name="connsiteY281" fmla="*/ 806116 h 1013660"/>
                <a:gd name="connsiteX282" fmla="*/ 338388 w 900112"/>
                <a:gd name="connsiteY282" fmla="*/ 804612 h 1013660"/>
                <a:gd name="connsiteX283" fmla="*/ 337636 w 900112"/>
                <a:gd name="connsiteY283" fmla="*/ 800852 h 1013660"/>
                <a:gd name="connsiteX284" fmla="*/ 337636 w 900112"/>
                <a:gd name="connsiteY284" fmla="*/ 797844 h 1013660"/>
                <a:gd name="connsiteX285" fmla="*/ 338388 w 900112"/>
                <a:gd name="connsiteY285" fmla="*/ 796340 h 1013660"/>
                <a:gd name="connsiteX286" fmla="*/ 339892 w 900112"/>
                <a:gd name="connsiteY286" fmla="*/ 795588 h 1013660"/>
                <a:gd name="connsiteX287" fmla="*/ 341396 w 900112"/>
                <a:gd name="connsiteY287" fmla="*/ 794836 h 1013660"/>
                <a:gd name="connsiteX288" fmla="*/ 342900 w 900112"/>
                <a:gd name="connsiteY288" fmla="*/ 794084 h 1013660"/>
                <a:gd name="connsiteX289" fmla="*/ 343652 w 900112"/>
                <a:gd name="connsiteY289" fmla="*/ 792580 h 1013660"/>
                <a:gd name="connsiteX290" fmla="*/ 346660 w 900112"/>
                <a:gd name="connsiteY290" fmla="*/ 784309 h 1013660"/>
                <a:gd name="connsiteX291" fmla="*/ 346660 w 900112"/>
                <a:gd name="connsiteY291" fmla="*/ 782805 h 1013660"/>
                <a:gd name="connsiteX292" fmla="*/ 345908 w 900112"/>
                <a:gd name="connsiteY292" fmla="*/ 780549 h 1013660"/>
                <a:gd name="connsiteX293" fmla="*/ 342148 w 900112"/>
                <a:gd name="connsiteY293" fmla="*/ 776037 h 1013660"/>
                <a:gd name="connsiteX294" fmla="*/ 341396 w 900112"/>
                <a:gd name="connsiteY294" fmla="*/ 774533 h 1013660"/>
                <a:gd name="connsiteX295" fmla="*/ 340644 w 900112"/>
                <a:gd name="connsiteY295" fmla="*/ 772277 h 1013660"/>
                <a:gd name="connsiteX296" fmla="*/ 340644 w 900112"/>
                <a:gd name="connsiteY296" fmla="*/ 761749 h 1013660"/>
                <a:gd name="connsiteX297" fmla="*/ 340644 w 900112"/>
                <a:gd name="connsiteY297" fmla="*/ 760245 h 1013660"/>
                <a:gd name="connsiteX298" fmla="*/ 341396 w 900112"/>
                <a:gd name="connsiteY298" fmla="*/ 757989 h 1013660"/>
                <a:gd name="connsiteX299" fmla="*/ 345156 w 900112"/>
                <a:gd name="connsiteY299" fmla="*/ 751974 h 1013660"/>
                <a:gd name="connsiteX300" fmla="*/ 345908 w 900112"/>
                <a:gd name="connsiteY300" fmla="*/ 750470 h 1013660"/>
                <a:gd name="connsiteX301" fmla="*/ 346660 w 900112"/>
                <a:gd name="connsiteY301" fmla="*/ 748966 h 1013660"/>
                <a:gd name="connsiteX302" fmla="*/ 346660 w 900112"/>
                <a:gd name="connsiteY302" fmla="*/ 746710 h 1013660"/>
                <a:gd name="connsiteX303" fmla="*/ 344404 w 900112"/>
                <a:gd name="connsiteY303" fmla="*/ 738438 h 1013660"/>
                <a:gd name="connsiteX304" fmla="*/ 345156 w 900112"/>
                <a:gd name="connsiteY304" fmla="*/ 736934 h 1013660"/>
                <a:gd name="connsiteX305" fmla="*/ 345156 w 900112"/>
                <a:gd name="connsiteY305" fmla="*/ 735430 h 1013660"/>
                <a:gd name="connsiteX306" fmla="*/ 345908 w 900112"/>
                <a:gd name="connsiteY306" fmla="*/ 733926 h 1013660"/>
                <a:gd name="connsiteX307" fmla="*/ 347412 w 900112"/>
                <a:gd name="connsiteY307" fmla="*/ 733174 h 1013660"/>
                <a:gd name="connsiteX308" fmla="*/ 349668 w 900112"/>
                <a:gd name="connsiteY308" fmla="*/ 730918 h 1013660"/>
                <a:gd name="connsiteX309" fmla="*/ 350420 w 900112"/>
                <a:gd name="connsiteY309" fmla="*/ 729414 h 1013660"/>
                <a:gd name="connsiteX310" fmla="*/ 351172 w 900112"/>
                <a:gd name="connsiteY310" fmla="*/ 728663 h 1013660"/>
                <a:gd name="connsiteX311" fmla="*/ 352676 w 900112"/>
                <a:gd name="connsiteY311" fmla="*/ 725655 h 1013660"/>
                <a:gd name="connsiteX312" fmla="*/ 353428 w 900112"/>
                <a:gd name="connsiteY312" fmla="*/ 721895 h 1013660"/>
                <a:gd name="connsiteX313" fmla="*/ 353428 w 900112"/>
                <a:gd name="connsiteY313" fmla="*/ 720391 h 1013660"/>
                <a:gd name="connsiteX314" fmla="*/ 352676 w 900112"/>
                <a:gd name="connsiteY314" fmla="*/ 717383 h 1013660"/>
                <a:gd name="connsiteX315" fmla="*/ 345156 w 900112"/>
                <a:gd name="connsiteY315" fmla="*/ 696328 h 1013660"/>
                <a:gd name="connsiteX316" fmla="*/ 343652 w 900112"/>
                <a:gd name="connsiteY316" fmla="*/ 693320 h 1013660"/>
                <a:gd name="connsiteX317" fmla="*/ 343652 w 900112"/>
                <a:gd name="connsiteY317" fmla="*/ 691064 h 1013660"/>
                <a:gd name="connsiteX318" fmla="*/ 344404 w 900112"/>
                <a:gd name="connsiteY318" fmla="*/ 689560 h 1013660"/>
                <a:gd name="connsiteX319" fmla="*/ 345156 w 900112"/>
                <a:gd name="connsiteY319" fmla="*/ 688056 h 1013660"/>
                <a:gd name="connsiteX320" fmla="*/ 346660 w 900112"/>
                <a:gd name="connsiteY320" fmla="*/ 687304 h 1013660"/>
                <a:gd name="connsiteX321" fmla="*/ 348164 w 900112"/>
                <a:gd name="connsiteY321" fmla="*/ 685800 h 1013660"/>
                <a:gd name="connsiteX322" fmla="*/ 350420 w 900112"/>
                <a:gd name="connsiteY322" fmla="*/ 685048 h 1013660"/>
                <a:gd name="connsiteX323" fmla="*/ 352676 w 900112"/>
                <a:gd name="connsiteY323" fmla="*/ 682792 h 1013660"/>
                <a:gd name="connsiteX324" fmla="*/ 356436 w 900112"/>
                <a:gd name="connsiteY324" fmla="*/ 680536 h 1013660"/>
                <a:gd name="connsiteX325" fmla="*/ 358691 w 900112"/>
                <a:gd name="connsiteY325" fmla="*/ 677528 h 1013660"/>
                <a:gd name="connsiteX326" fmla="*/ 358691 w 900112"/>
                <a:gd name="connsiteY326" fmla="*/ 674520 h 1013660"/>
                <a:gd name="connsiteX327" fmla="*/ 357187 w 900112"/>
                <a:gd name="connsiteY327" fmla="*/ 670009 h 1013660"/>
                <a:gd name="connsiteX328" fmla="*/ 350420 w 900112"/>
                <a:gd name="connsiteY328" fmla="*/ 656473 h 1013660"/>
                <a:gd name="connsiteX329" fmla="*/ 348916 w 900112"/>
                <a:gd name="connsiteY329" fmla="*/ 653465 h 1013660"/>
                <a:gd name="connsiteX330" fmla="*/ 348164 w 900112"/>
                <a:gd name="connsiteY330" fmla="*/ 638426 h 1013660"/>
                <a:gd name="connsiteX331" fmla="*/ 347412 w 900112"/>
                <a:gd name="connsiteY331" fmla="*/ 635418 h 1013660"/>
                <a:gd name="connsiteX332" fmla="*/ 342900 w 900112"/>
                <a:gd name="connsiteY332" fmla="*/ 627898 h 1013660"/>
                <a:gd name="connsiteX333" fmla="*/ 342900 w 900112"/>
                <a:gd name="connsiteY333" fmla="*/ 625642 h 1013660"/>
                <a:gd name="connsiteX334" fmla="*/ 342148 w 900112"/>
                <a:gd name="connsiteY334" fmla="*/ 624138 h 1013660"/>
                <a:gd name="connsiteX335" fmla="*/ 342148 w 900112"/>
                <a:gd name="connsiteY335" fmla="*/ 619626 h 1013660"/>
                <a:gd name="connsiteX336" fmla="*/ 333124 w 900112"/>
                <a:gd name="connsiteY336" fmla="*/ 592555 h 1013660"/>
                <a:gd name="connsiteX337" fmla="*/ 333124 w 900112"/>
                <a:gd name="connsiteY337" fmla="*/ 591051 h 1013660"/>
                <a:gd name="connsiteX338" fmla="*/ 333124 w 900112"/>
                <a:gd name="connsiteY338" fmla="*/ 588795 h 1013660"/>
                <a:gd name="connsiteX339" fmla="*/ 333124 w 900112"/>
                <a:gd name="connsiteY339" fmla="*/ 587291 h 1013660"/>
                <a:gd name="connsiteX340" fmla="*/ 331620 w 900112"/>
                <a:gd name="connsiteY340" fmla="*/ 584284 h 1013660"/>
                <a:gd name="connsiteX341" fmla="*/ 328612 w 900112"/>
                <a:gd name="connsiteY341" fmla="*/ 581276 h 1013660"/>
                <a:gd name="connsiteX342" fmla="*/ 325605 w 900112"/>
                <a:gd name="connsiteY342" fmla="*/ 579020 h 1013660"/>
                <a:gd name="connsiteX343" fmla="*/ 324101 w 900112"/>
                <a:gd name="connsiteY343" fmla="*/ 577516 h 1013660"/>
                <a:gd name="connsiteX344" fmla="*/ 322597 w 900112"/>
                <a:gd name="connsiteY344" fmla="*/ 576764 h 1013660"/>
                <a:gd name="connsiteX345" fmla="*/ 321093 w 900112"/>
                <a:gd name="connsiteY345" fmla="*/ 576012 h 1013660"/>
                <a:gd name="connsiteX346" fmla="*/ 318837 w 900112"/>
                <a:gd name="connsiteY346" fmla="*/ 574508 h 1013660"/>
                <a:gd name="connsiteX347" fmla="*/ 317333 w 900112"/>
                <a:gd name="connsiteY347" fmla="*/ 572252 h 1013660"/>
                <a:gd name="connsiteX348" fmla="*/ 315077 w 900112"/>
                <a:gd name="connsiteY348" fmla="*/ 569244 h 1013660"/>
                <a:gd name="connsiteX349" fmla="*/ 312069 w 900112"/>
                <a:gd name="connsiteY349" fmla="*/ 563980 h 1013660"/>
                <a:gd name="connsiteX350" fmla="*/ 306805 w 900112"/>
                <a:gd name="connsiteY350" fmla="*/ 556461 h 1013660"/>
                <a:gd name="connsiteX351" fmla="*/ 306805 w 900112"/>
                <a:gd name="connsiteY351" fmla="*/ 554205 h 1013660"/>
                <a:gd name="connsiteX352" fmla="*/ 307557 w 900112"/>
                <a:gd name="connsiteY352" fmla="*/ 551949 h 1013660"/>
                <a:gd name="connsiteX353" fmla="*/ 309813 w 900112"/>
                <a:gd name="connsiteY353" fmla="*/ 549693 h 1013660"/>
                <a:gd name="connsiteX354" fmla="*/ 310565 w 900112"/>
                <a:gd name="connsiteY354" fmla="*/ 548189 h 1013660"/>
                <a:gd name="connsiteX355" fmla="*/ 312069 w 900112"/>
                <a:gd name="connsiteY355" fmla="*/ 542925 h 1013660"/>
                <a:gd name="connsiteX356" fmla="*/ 312821 w 900112"/>
                <a:gd name="connsiteY356" fmla="*/ 541421 h 1013660"/>
                <a:gd name="connsiteX357" fmla="*/ 317333 w 900112"/>
                <a:gd name="connsiteY357" fmla="*/ 539165 h 1013660"/>
                <a:gd name="connsiteX358" fmla="*/ 318085 w 900112"/>
                <a:gd name="connsiteY358" fmla="*/ 537661 h 1013660"/>
                <a:gd name="connsiteX359" fmla="*/ 318085 w 900112"/>
                <a:gd name="connsiteY359" fmla="*/ 536157 h 1013660"/>
                <a:gd name="connsiteX360" fmla="*/ 317333 w 900112"/>
                <a:gd name="connsiteY360" fmla="*/ 530893 h 1013660"/>
                <a:gd name="connsiteX361" fmla="*/ 315077 w 900112"/>
                <a:gd name="connsiteY361" fmla="*/ 524878 h 1013660"/>
                <a:gd name="connsiteX362" fmla="*/ 315077 w 900112"/>
                <a:gd name="connsiteY362" fmla="*/ 523374 h 1013660"/>
                <a:gd name="connsiteX363" fmla="*/ 315077 w 900112"/>
                <a:gd name="connsiteY363" fmla="*/ 521118 h 1013660"/>
                <a:gd name="connsiteX364" fmla="*/ 315829 w 900112"/>
                <a:gd name="connsiteY364" fmla="*/ 519614 h 1013660"/>
                <a:gd name="connsiteX365" fmla="*/ 317333 w 900112"/>
                <a:gd name="connsiteY365" fmla="*/ 518110 h 1013660"/>
                <a:gd name="connsiteX366" fmla="*/ 321093 w 900112"/>
                <a:gd name="connsiteY366" fmla="*/ 512846 h 1013660"/>
                <a:gd name="connsiteX367" fmla="*/ 321093 w 900112"/>
                <a:gd name="connsiteY367" fmla="*/ 511342 h 1013660"/>
                <a:gd name="connsiteX368" fmla="*/ 321845 w 900112"/>
                <a:gd name="connsiteY368" fmla="*/ 509086 h 1013660"/>
                <a:gd name="connsiteX369" fmla="*/ 321093 w 900112"/>
                <a:gd name="connsiteY369" fmla="*/ 507582 h 1013660"/>
                <a:gd name="connsiteX370" fmla="*/ 320341 w 900112"/>
                <a:gd name="connsiteY370" fmla="*/ 506078 h 1013660"/>
                <a:gd name="connsiteX371" fmla="*/ 319589 w 900112"/>
                <a:gd name="connsiteY371" fmla="*/ 503822 h 1013660"/>
                <a:gd name="connsiteX372" fmla="*/ 317333 w 900112"/>
                <a:gd name="connsiteY372" fmla="*/ 503070 h 1013660"/>
                <a:gd name="connsiteX373" fmla="*/ 315829 w 900112"/>
                <a:gd name="connsiteY373" fmla="*/ 501566 h 1013660"/>
                <a:gd name="connsiteX374" fmla="*/ 310565 w 900112"/>
                <a:gd name="connsiteY374" fmla="*/ 500063 h 1013660"/>
                <a:gd name="connsiteX375" fmla="*/ 301541 w 900112"/>
                <a:gd name="connsiteY375" fmla="*/ 494799 h 1013660"/>
                <a:gd name="connsiteX376" fmla="*/ 297782 w 900112"/>
                <a:gd name="connsiteY376" fmla="*/ 493295 h 1013660"/>
                <a:gd name="connsiteX377" fmla="*/ 295526 w 900112"/>
                <a:gd name="connsiteY377" fmla="*/ 493295 h 1013660"/>
                <a:gd name="connsiteX378" fmla="*/ 290262 w 900112"/>
                <a:gd name="connsiteY378" fmla="*/ 493295 h 1013660"/>
                <a:gd name="connsiteX379" fmla="*/ 288758 w 900112"/>
                <a:gd name="connsiteY379" fmla="*/ 493295 h 1013660"/>
                <a:gd name="connsiteX380" fmla="*/ 285750 w 900112"/>
                <a:gd name="connsiteY380" fmla="*/ 492543 h 1013660"/>
                <a:gd name="connsiteX381" fmla="*/ 283494 w 900112"/>
                <a:gd name="connsiteY381" fmla="*/ 492543 h 1013660"/>
                <a:gd name="connsiteX382" fmla="*/ 281990 w 900112"/>
                <a:gd name="connsiteY382" fmla="*/ 492543 h 1013660"/>
                <a:gd name="connsiteX383" fmla="*/ 278982 w 900112"/>
                <a:gd name="connsiteY383" fmla="*/ 493295 h 1013660"/>
                <a:gd name="connsiteX384" fmla="*/ 276726 w 900112"/>
                <a:gd name="connsiteY384" fmla="*/ 493295 h 1013660"/>
                <a:gd name="connsiteX385" fmla="*/ 274470 w 900112"/>
                <a:gd name="connsiteY385" fmla="*/ 493295 h 1013660"/>
                <a:gd name="connsiteX386" fmla="*/ 269959 w 900112"/>
                <a:gd name="connsiteY386" fmla="*/ 491039 h 1013660"/>
                <a:gd name="connsiteX387" fmla="*/ 267703 w 900112"/>
                <a:gd name="connsiteY387" fmla="*/ 489535 h 1013660"/>
                <a:gd name="connsiteX388" fmla="*/ 263943 w 900112"/>
                <a:gd name="connsiteY388" fmla="*/ 487279 h 1013660"/>
                <a:gd name="connsiteX389" fmla="*/ 258679 w 900112"/>
                <a:gd name="connsiteY389" fmla="*/ 481263 h 1013660"/>
                <a:gd name="connsiteX390" fmla="*/ 256423 w 900112"/>
                <a:gd name="connsiteY390" fmla="*/ 479007 h 1013660"/>
                <a:gd name="connsiteX391" fmla="*/ 255671 w 900112"/>
                <a:gd name="connsiteY391" fmla="*/ 476751 h 1013660"/>
                <a:gd name="connsiteX392" fmla="*/ 254919 w 900112"/>
                <a:gd name="connsiteY392" fmla="*/ 475247 h 1013660"/>
                <a:gd name="connsiteX393" fmla="*/ 254919 w 900112"/>
                <a:gd name="connsiteY393" fmla="*/ 471487 h 1013660"/>
                <a:gd name="connsiteX394" fmla="*/ 254167 w 900112"/>
                <a:gd name="connsiteY394" fmla="*/ 469984 h 1013660"/>
                <a:gd name="connsiteX395" fmla="*/ 252663 w 900112"/>
                <a:gd name="connsiteY395" fmla="*/ 469232 h 1013660"/>
                <a:gd name="connsiteX396" fmla="*/ 248903 w 900112"/>
                <a:gd name="connsiteY396" fmla="*/ 469232 h 1013660"/>
                <a:gd name="connsiteX397" fmla="*/ 246647 w 900112"/>
                <a:gd name="connsiteY397" fmla="*/ 469232 h 1013660"/>
                <a:gd name="connsiteX398" fmla="*/ 244391 w 900112"/>
                <a:gd name="connsiteY398" fmla="*/ 469984 h 1013660"/>
                <a:gd name="connsiteX399" fmla="*/ 239880 w 900112"/>
                <a:gd name="connsiteY399" fmla="*/ 471487 h 1013660"/>
                <a:gd name="connsiteX400" fmla="*/ 238376 w 900112"/>
                <a:gd name="connsiteY400" fmla="*/ 472239 h 1013660"/>
                <a:gd name="connsiteX401" fmla="*/ 236872 w 900112"/>
                <a:gd name="connsiteY401" fmla="*/ 472239 h 1013660"/>
                <a:gd name="connsiteX402" fmla="*/ 234616 w 900112"/>
                <a:gd name="connsiteY402" fmla="*/ 472239 h 1013660"/>
                <a:gd name="connsiteX403" fmla="*/ 230856 w 900112"/>
                <a:gd name="connsiteY403" fmla="*/ 472239 h 1013660"/>
                <a:gd name="connsiteX404" fmla="*/ 228600 w 900112"/>
                <a:gd name="connsiteY404" fmla="*/ 471487 h 1013660"/>
                <a:gd name="connsiteX405" fmla="*/ 224088 w 900112"/>
                <a:gd name="connsiteY405" fmla="*/ 468480 h 1013660"/>
                <a:gd name="connsiteX406" fmla="*/ 218824 w 900112"/>
                <a:gd name="connsiteY406" fmla="*/ 463216 h 1013660"/>
                <a:gd name="connsiteX407" fmla="*/ 217320 w 900112"/>
                <a:gd name="connsiteY407" fmla="*/ 461712 h 1013660"/>
                <a:gd name="connsiteX408" fmla="*/ 216568 w 900112"/>
                <a:gd name="connsiteY408" fmla="*/ 460208 h 1013660"/>
                <a:gd name="connsiteX409" fmla="*/ 218072 w 900112"/>
                <a:gd name="connsiteY409" fmla="*/ 455696 h 1013660"/>
                <a:gd name="connsiteX410" fmla="*/ 218824 w 900112"/>
                <a:gd name="connsiteY410" fmla="*/ 453440 h 1013660"/>
                <a:gd name="connsiteX411" fmla="*/ 218072 w 900112"/>
                <a:gd name="connsiteY411" fmla="*/ 442913 h 1013660"/>
                <a:gd name="connsiteX412" fmla="*/ 218824 w 900112"/>
                <a:gd name="connsiteY412" fmla="*/ 440657 h 1013660"/>
                <a:gd name="connsiteX413" fmla="*/ 220328 w 900112"/>
                <a:gd name="connsiteY413" fmla="*/ 436145 h 1013660"/>
                <a:gd name="connsiteX414" fmla="*/ 220328 w 900112"/>
                <a:gd name="connsiteY414" fmla="*/ 435393 h 1013660"/>
                <a:gd name="connsiteX415" fmla="*/ 219576 w 900112"/>
                <a:gd name="connsiteY415" fmla="*/ 433889 h 1013660"/>
                <a:gd name="connsiteX416" fmla="*/ 216568 w 900112"/>
                <a:gd name="connsiteY416" fmla="*/ 432385 h 1013660"/>
                <a:gd name="connsiteX417" fmla="*/ 197769 w 900112"/>
                <a:gd name="connsiteY417" fmla="*/ 431633 h 1013660"/>
                <a:gd name="connsiteX418" fmla="*/ 187993 w 900112"/>
                <a:gd name="connsiteY418" fmla="*/ 430129 h 1013660"/>
                <a:gd name="connsiteX419" fmla="*/ 183482 w 900112"/>
                <a:gd name="connsiteY419" fmla="*/ 430129 h 1013660"/>
                <a:gd name="connsiteX420" fmla="*/ 171450 w 900112"/>
                <a:gd name="connsiteY420" fmla="*/ 430129 h 1013660"/>
                <a:gd name="connsiteX421" fmla="*/ 168442 w 900112"/>
                <a:gd name="connsiteY421" fmla="*/ 430129 h 1013660"/>
                <a:gd name="connsiteX422" fmla="*/ 158666 w 900112"/>
                <a:gd name="connsiteY422" fmla="*/ 430881 h 1013660"/>
                <a:gd name="connsiteX423" fmla="*/ 148891 w 900112"/>
                <a:gd name="connsiteY423" fmla="*/ 430881 h 1013660"/>
                <a:gd name="connsiteX424" fmla="*/ 130843 w 900112"/>
                <a:gd name="connsiteY424" fmla="*/ 426369 h 1013660"/>
                <a:gd name="connsiteX425" fmla="*/ 121820 w 900112"/>
                <a:gd name="connsiteY425" fmla="*/ 424865 h 1013660"/>
                <a:gd name="connsiteX426" fmla="*/ 119564 w 900112"/>
                <a:gd name="connsiteY426" fmla="*/ 425617 h 1013660"/>
                <a:gd name="connsiteX427" fmla="*/ 118812 w 900112"/>
                <a:gd name="connsiteY427" fmla="*/ 425617 h 1013660"/>
                <a:gd name="connsiteX428" fmla="*/ 115804 w 900112"/>
                <a:gd name="connsiteY428" fmla="*/ 424865 h 1013660"/>
                <a:gd name="connsiteX429" fmla="*/ 115052 w 900112"/>
                <a:gd name="connsiteY429" fmla="*/ 421857 h 1013660"/>
                <a:gd name="connsiteX430" fmla="*/ 114300 w 900112"/>
                <a:gd name="connsiteY430" fmla="*/ 418849 h 1013660"/>
                <a:gd name="connsiteX431" fmla="*/ 115804 w 900112"/>
                <a:gd name="connsiteY431" fmla="*/ 415089 h 1013660"/>
                <a:gd name="connsiteX432" fmla="*/ 121820 w 900112"/>
                <a:gd name="connsiteY432" fmla="*/ 404562 h 1013660"/>
                <a:gd name="connsiteX433" fmla="*/ 122572 w 900112"/>
                <a:gd name="connsiteY433" fmla="*/ 401554 h 1013660"/>
                <a:gd name="connsiteX434" fmla="*/ 122572 w 900112"/>
                <a:gd name="connsiteY434" fmla="*/ 393282 h 1013660"/>
                <a:gd name="connsiteX435" fmla="*/ 124076 w 900112"/>
                <a:gd name="connsiteY435" fmla="*/ 389522 h 1013660"/>
                <a:gd name="connsiteX436" fmla="*/ 124076 w 900112"/>
                <a:gd name="connsiteY436" fmla="*/ 388018 h 1013660"/>
                <a:gd name="connsiteX437" fmla="*/ 123324 w 900112"/>
                <a:gd name="connsiteY437" fmla="*/ 386515 h 1013660"/>
                <a:gd name="connsiteX438" fmla="*/ 121820 w 900112"/>
                <a:gd name="connsiteY438" fmla="*/ 383507 h 1013660"/>
                <a:gd name="connsiteX439" fmla="*/ 118812 w 900112"/>
                <a:gd name="connsiteY439" fmla="*/ 375235 h 1013660"/>
                <a:gd name="connsiteX440" fmla="*/ 118060 w 900112"/>
                <a:gd name="connsiteY440" fmla="*/ 372979 h 1013660"/>
                <a:gd name="connsiteX441" fmla="*/ 112796 w 900112"/>
                <a:gd name="connsiteY441" fmla="*/ 362451 h 1013660"/>
                <a:gd name="connsiteX442" fmla="*/ 108284 w 900112"/>
                <a:gd name="connsiteY442" fmla="*/ 354932 h 1013660"/>
                <a:gd name="connsiteX443" fmla="*/ 107532 w 900112"/>
                <a:gd name="connsiteY443" fmla="*/ 352676 h 1013660"/>
                <a:gd name="connsiteX444" fmla="*/ 104524 w 900112"/>
                <a:gd name="connsiteY444" fmla="*/ 348916 h 1013660"/>
                <a:gd name="connsiteX445" fmla="*/ 102268 w 900112"/>
                <a:gd name="connsiteY445" fmla="*/ 346660 h 1013660"/>
                <a:gd name="connsiteX446" fmla="*/ 97005 w 900112"/>
                <a:gd name="connsiteY446" fmla="*/ 336884 h 1013660"/>
                <a:gd name="connsiteX447" fmla="*/ 96253 w 900112"/>
                <a:gd name="connsiteY447" fmla="*/ 335380 h 1013660"/>
                <a:gd name="connsiteX448" fmla="*/ 92493 w 900112"/>
                <a:gd name="connsiteY448" fmla="*/ 330868 h 1013660"/>
                <a:gd name="connsiteX449" fmla="*/ 89485 w 900112"/>
                <a:gd name="connsiteY449" fmla="*/ 325605 h 1013660"/>
                <a:gd name="connsiteX450" fmla="*/ 89485 w 900112"/>
                <a:gd name="connsiteY450" fmla="*/ 323349 h 1013660"/>
                <a:gd name="connsiteX451" fmla="*/ 89485 w 900112"/>
                <a:gd name="connsiteY451" fmla="*/ 319589 h 1013660"/>
                <a:gd name="connsiteX452" fmla="*/ 90989 w 900112"/>
                <a:gd name="connsiteY452" fmla="*/ 306805 h 1013660"/>
                <a:gd name="connsiteX453" fmla="*/ 90237 w 900112"/>
                <a:gd name="connsiteY453" fmla="*/ 302293 h 1013660"/>
                <a:gd name="connsiteX454" fmla="*/ 90237 w 900112"/>
                <a:gd name="connsiteY454" fmla="*/ 300038 h 1013660"/>
                <a:gd name="connsiteX455" fmla="*/ 88733 w 900112"/>
                <a:gd name="connsiteY455" fmla="*/ 293270 h 1013660"/>
                <a:gd name="connsiteX456" fmla="*/ 86477 w 900112"/>
                <a:gd name="connsiteY456" fmla="*/ 281238 h 1013660"/>
                <a:gd name="connsiteX457" fmla="*/ 86477 w 900112"/>
                <a:gd name="connsiteY457" fmla="*/ 277478 h 1013660"/>
                <a:gd name="connsiteX458" fmla="*/ 87981 w 900112"/>
                <a:gd name="connsiteY458" fmla="*/ 274470 h 1013660"/>
                <a:gd name="connsiteX459" fmla="*/ 92493 w 900112"/>
                <a:gd name="connsiteY459" fmla="*/ 269207 h 1013660"/>
                <a:gd name="connsiteX460" fmla="*/ 93245 w 900112"/>
                <a:gd name="connsiteY460" fmla="*/ 266199 h 1013660"/>
                <a:gd name="connsiteX461" fmla="*/ 93997 w 900112"/>
                <a:gd name="connsiteY461" fmla="*/ 263943 h 1013660"/>
                <a:gd name="connsiteX462" fmla="*/ 93997 w 900112"/>
                <a:gd name="connsiteY462" fmla="*/ 257927 h 1013660"/>
                <a:gd name="connsiteX463" fmla="*/ 90989 w 900112"/>
                <a:gd name="connsiteY463" fmla="*/ 253415 h 1013660"/>
                <a:gd name="connsiteX464" fmla="*/ 89485 w 900112"/>
                <a:gd name="connsiteY464" fmla="*/ 251159 h 1013660"/>
                <a:gd name="connsiteX465" fmla="*/ 83469 w 900112"/>
                <a:gd name="connsiteY465" fmla="*/ 245895 h 1013660"/>
                <a:gd name="connsiteX466" fmla="*/ 75197 w 900112"/>
                <a:gd name="connsiteY466" fmla="*/ 236120 h 1013660"/>
                <a:gd name="connsiteX467" fmla="*/ 74445 w 900112"/>
                <a:gd name="connsiteY467" fmla="*/ 235368 h 1013660"/>
                <a:gd name="connsiteX468" fmla="*/ 71438 w 900112"/>
                <a:gd name="connsiteY468" fmla="*/ 233864 h 1013660"/>
                <a:gd name="connsiteX469" fmla="*/ 69182 w 900112"/>
                <a:gd name="connsiteY469" fmla="*/ 231608 h 1013660"/>
                <a:gd name="connsiteX470" fmla="*/ 63918 w 900112"/>
                <a:gd name="connsiteY470" fmla="*/ 230104 h 1013660"/>
                <a:gd name="connsiteX471" fmla="*/ 60158 w 900112"/>
                <a:gd name="connsiteY471" fmla="*/ 227848 h 1013660"/>
                <a:gd name="connsiteX472" fmla="*/ 59406 w 900112"/>
                <a:gd name="connsiteY472" fmla="*/ 227096 h 1013660"/>
                <a:gd name="connsiteX473" fmla="*/ 57902 w 900112"/>
                <a:gd name="connsiteY473" fmla="*/ 226344 h 1013660"/>
                <a:gd name="connsiteX474" fmla="*/ 57150 w 900112"/>
                <a:gd name="connsiteY474" fmla="*/ 226344 h 1013660"/>
                <a:gd name="connsiteX475" fmla="*/ 42862 w 900112"/>
                <a:gd name="connsiteY475" fmla="*/ 215064 h 1013660"/>
                <a:gd name="connsiteX476" fmla="*/ 37599 w 900112"/>
                <a:gd name="connsiteY476" fmla="*/ 206793 h 1013660"/>
                <a:gd name="connsiteX477" fmla="*/ 36095 w 900112"/>
                <a:gd name="connsiteY477" fmla="*/ 206041 h 1013660"/>
                <a:gd name="connsiteX478" fmla="*/ 34591 w 900112"/>
                <a:gd name="connsiteY478" fmla="*/ 204537 h 1013660"/>
                <a:gd name="connsiteX479" fmla="*/ 33087 w 900112"/>
                <a:gd name="connsiteY479" fmla="*/ 202281 h 1013660"/>
                <a:gd name="connsiteX480" fmla="*/ 30831 w 900112"/>
                <a:gd name="connsiteY480" fmla="*/ 200777 h 1013660"/>
                <a:gd name="connsiteX481" fmla="*/ 26319 w 900112"/>
                <a:gd name="connsiteY481" fmla="*/ 197017 h 1013660"/>
                <a:gd name="connsiteX482" fmla="*/ 23311 w 900112"/>
                <a:gd name="connsiteY482" fmla="*/ 193257 h 1013660"/>
                <a:gd name="connsiteX483" fmla="*/ 22559 w 900112"/>
                <a:gd name="connsiteY483" fmla="*/ 192505 h 1013660"/>
                <a:gd name="connsiteX484" fmla="*/ 21807 w 900112"/>
                <a:gd name="connsiteY484" fmla="*/ 191753 h 1013660"/>
                <a:gd name="connsiteX485" fmla="*/ 20303 w 900112"/>
                <a:gd name="connsiteY485" fmla="*/ 187993 h 1013660"/>
                <a:gd name="connsiteX486" fmla="*/ 18799 w 900112"/>
                <a:gd name="connsiteY486" fmla="*/ 184234 h 1013660"/>
                <a:gd name="connsiteX487" fmla="*/ 16543 w 900112"/>
                <a:gd name="connsiteY487" fmla="*/ 180474 h 1013660"/>
                <a:gd name="connsiteX488" fmla="*/ 14287 w 900112"/>
                <a:gd name="connsiteY488" fmla="*/ 174458 h 1013660"/>
                <a:gd name="connsiteX489" fmla="*/ 13536 w 900112"/>
                <a:gd name="connsiteY489" fmla="*/ 171450 h 1013660"/>
                <a:gd name="connsiteX490" fmla="*/ 11280 w 900112"/>
                <a:gd name="connsiteY490" fmla="*/ 169194 h 1013660"/>
                <a:gd name="connsiteX491" fmla="*/ 7520 w 900112"/>
                <a:gd name="connsiteY491" fmla="*/ 166938 h 1013660"/>
                <a:gd name="connsiteX492" fmla="*/ 4512 w 900112"/>
                <a:gd name="connsiteY492" fmla="*/ 166186 h 1013660"/>
                <a:gd name="connsiteX493" fmla="*/ 3760 w 900112"/>
                <a:gd name="connsiteY493" fmla="*/ 165434 h 1013660"/>
                <a:gd name="connsiteX494" fmla="*/ 2256 w 900112"/>
                <a:gd name="connsiteY494" fmla="*/ 163930 h 1013660"/>
                <a:gd name="connsiteX495" fmla="*/ 0 w 900112"/>
                <a:gd name="connsiteY495" fmla="*/ 160922 h 1013660"/>
                <a:gd name="connsiteX496" fmla="*/ 0 w 900112"/>
                <a:gd name="connsiteY496" fmla="*/ 157914 h 1013660"/>
                <a:gd name="connsiteX497" fmla="*/ 0 w 900112"/>
                <a:gd name="connsiteY497" fmla="*/ 154155 h 1013660"/>
                <a:gd name="connsiteX498" fmla="*/ 1504 w 900112"/>
                <a:gd name="connsiteY498" fmla="*/ 151899 h 1013660"/>
                <a:gd name="connsiteX499" fmla="*/ 1504 w 900112"/>
                <a:gd name="connsiteY499" fmla="*/ 151147 h 1013660"/>
                <a:gd name="connsiteX500" fmla="*/ 3760 w 900112"/>
                <a:gd name="connsiteY500" fmla="*/ 149643 h 1013660"/>
                <a:gd name="connsiteX501" fmla="*/ 7520 w 900112"/>
                <a:gd name="connsiteY501" fmla="*/ 149643 h 1013660"/>
                <a:gd name="connsiteX502" fmla="*/ 10528 w 900112"/>
                <a:gd name="connsiteY502" fmla="*/ 148891 h 1013660"/>
                <a:gd name="connsiteX503" fmla="*/ 17295 w 900112"/>
                <a:gd name="connsiteY503" fmla="*/ 152651 h 1013660"/>
                <a:gd name="connsiteX504" fmla="*/ 23311 w 900112"/>
                <a:gd name="connsiteY504" fmla="*/ 158666 h 1013660"/>
                <a:gd name="connsiteX505" fmla="*/ 24815 w 900112"/>
                <a:gd name="connsiteY505" fmla="*/ 160170 h 1013660"/>
                <a:gd name="connsiteX506" fmla="*/ 21807 w 900112"/>
                <a:gd name="connsiteY506" fmla="*/ 160922 h 1013660"/>
                <a:gd name="connsiteX507" fmla="*/ 21055 w 900112"/>
                <a:gd name="connsiteY507" fmla="*/ 160922 h 1013660"/>
                <a:gd name="connsiteX508" fmla="*/ 20303 w 900112"/>
                <a:gd name="connsiteY508" fmla="*/ 160922 h 1013660"/>
                <a:gd name="connsiteX509" fmla="*/ 18799 w 900112"/>
                <a:gd name="connsiteY509" fmla="*/ 160922 h 1013660"/>
                <a:gd name="connsiteX510" fmla="*/ 19551 w 900112"/>
                <a:gd name="connsiteY510" fmla="*/ 162426 h 1013660"/>
                <a:gd name="connsiteX511" fmla="*/ 20303 w 900112"/>
                <a:gd name="connsiteY511" fmla="*/ 163178 h 1013660"/>
                <a:gd name="connsiteX512" fmla="*/ 21055 w 900112"/>
                <a:gd name="connsiteY512" fmla="*/ 163930 h 1013660"/>
                <a:gd name="connsiteX513" fmla="*/ 21055 w 900112"/>
                <a:gd name="connsiteY513" fmla="*/ 164682 h 1013660"/>
                <a:gd name="connsiteX514" fmla="*/ 21807 w 900112"/>
                <a:gd name="connsiteY514" fmla="*/ 165434 h 1013660"/>
                <a:gd name="connsiteX515" fmla="*/ 21807 w 900112"/>
                <a:gd name="connsiteY515" fmla="*/ 166186 h 1013660"/>
                <a:gd name="connsiteX516" fmla="*/ 22559 w 900112"/>
                <a:gd name="connsiteY516" fmla="*/ 166186 h 1013660"/>
                <a:gd name="connsiteX517" fmla="*/ 23311 w 900112"/>
                <a:gd name="connsiteY517" fmla="*/ 166938 h 1013660"/>
                <a:gd name="connsiteX518" fmla="*/ 23311 w 900112"/>
                <a:gd name="connsiteY518" fmla="*/ 168442 h 1013660"/>
                <a:gd name="connsiteX519" fmla="*/ 24063 w 900112"/>
                <a:gd name="connsiteY519" fmla="*/ 168442 h 1013660"/>
                <a:gd name="connsiteX520" fmla="*/ 24815 w 900112"/>
                <a:gd name="connsiteY520" fmla="*/ 169194 h 1013660"/>
                <a:gd name="connsiteX521" fmla="*/ 24815 w 900112"/>
                <a:gd name="connsiteY521" fmla="*/ 170698 h 1013660"/>
                <a:gd name="connsiteX522" fmla="*/ 24815 w 900112"/>
                <a:gd name="connsiteY522" fmla="*/ 172202 h 1013660"/>
                <a:gd name="connsiteX523" fmla="*/ 25567 w 900112"/>
                <a:gd name="connsiteY523" fmla="*/ 172954 h 1013660"/>
                <a:gd name="connsiteX524" fmla="*/ 26319 w 900112"/>
                <a:gd name="connsiteY524" fmla="*/ 174458 h 1013660"/>
                <a:gd name="connsiteX525" fmla="*/ 27071 w 900112"/>
                <a:gd name="connsiteY525" fmla="*/ 175210 h 1013660"/>
                <a:gd name="connsiteX526" fmla="*/ 28575 w 900112"/>
                <a:gd name="connsiteY526" fmla="*/ 175962 h 1013660"/>
                <a:gd name="connsiteX527" fmla="*/ 30079 w 900112"/>
                <a:gd name="connsiteY527" fmla="*/ 176714 h 1013660"/>
                <a:gd name="connsiteX528" fmla="*/ 33839 w 900112"/>
                <a:gd name="connsiteY528" fmla="*/ 178218 h 1013660"/>
                <a:gd name="connsiteX529" fmla="*/ 35343 w 900112"/>
                <a:gd name="connsiteY529" fmla="*/ 178218 h 1013660"/>
                <a:gd name="connsiteX530" fmla="*/ 37599 w 900112"/>
                <a:gd name="connsiteY530" fmla="*/ 177466 h 1013660"/>
                <a:gd name="connsiteX531" fmla="*/ 39103 w 900112"/>
                <a:gd name="connsiteY531" fmla="*/ 177466 h 1013660"/>
                <a:gd name="connsiteX532" fmla="*/ 41359 w 900112"/>
                <a:gd name="connsiteY532" fmla="*/ 176714 h 1013660"/>
                <a:gd name="connsiteX533" fmla="*/ 42110 w 900112"/>
                <a:gd name="connsiteY533" fmla="*/ 176714 h 1013660"/>
                <a:gd name="connsiteX534" fmla="*/ 44366 w 900112"/>
                <a:gd name="connsiteY534" fmla="*/ 175962 h 1013660"/>
                <a:gd name="connsiteX535" fmla="*/ 47374 w 900112"/>
                <a:gd name="connsiteY535" fmla="*/ 174458 h 1013660"/>
                <a:gd name="connsiteX536" fmla="*/ 48126 w 900112"/>
                <a:gd name="connsiteY536" fmla="*/ 173706 h 1013660"/>
                <a:gd name="connsiteX537" fmla="*/ 48878 w 900112"/>
                <a:gd name="connsiteY537" fmla="*/ 173706 h 1013660"/>
                <a:gd name="connsiteX538" fmla="*/ 50382 w 900112"/>
                <a:gd name="connsiteY538" fmla="*/ 172954 h 1013660"/>
                <a:gd name="connsiteX539" fmla="*/ 51134 w 900112"/>
                <a:gd name="connsiteY539" fmla="*/ 173706 h 1013660"/>
                <a:gd name="connsiteX540" fmla="*/ 51886 w 900112"/>
                <a:gd name="connsiteY540" fmla="*/ 173706 h 1013660"/>
                <a:gd name="connsiteX541" fmla="*/ 51886 w 900112"/>
                <a:gd name="connsiteY541" fmla="*/ 172954 h 1013660"/>
                <a:gd name="connsiteX542" fmla="*/ 51886 w 900112"/>
                <a:gd name="connsiteY542" fmla="*/ 172202 h 1013660"/>
                <a:gd name="connsiteX543" fmla="*/ 57902 w 900112"/>
                <a:gd name="connsiteY543" fmla="*/ 171450 h 1013660"/>
                <a:gd name="connsiteX544" fmla="*/ 58654 w 900112"/>
                <a:gd name="connsiteY544" fmla="*/ 171450 h 1013660"/>
                <a:gd name="connsiteX545" fmla="*/ 60158 w 900112"/>
                <a:gd name="connsiteY545" fmla="*/ 171450 h 1013660"/>
                <a:gd name="connsiteX546" fmla="*/ 60910 w 900112"/>
                <a:gd name="connsiteY546" fmla="*/ 171450 h 1013660"/>
                <a:gd name="connsiteX547" fmla="*/ 60910 w 900112"/>
                <a:gd name="connsiteY547" fmla="*/ 172202 h 1013660"/>
                <a:gd name="connsiteX548" fmla="*/ 61662 w 900112"/>
                <a:gd name="connsiteY548" fmla="*/ 172954 h 1013660"/>
                <a:gd name="connsiteX549" fmla="*/ 61662 w 900112"/>
                <a:gd name="connsiteY549" fmla="*/ 173706 h 1013660"/>
                <a:gd name="connsiteX550" fmla="*/ 61662 w 900112"/>
                <a:gd name="connsiteY550" fmla="*/ 174458 h 1013660"/>
                <a:gd name="connsiteX551" fmla="*/ 62414 w 900112"/>
                <a:gd name="connsiteY551" fmla="*/ 174458 h 1013660"/>
                <a:gd name="connsiteX552" fmla="*/ 63918 w 900112"/>
                <a:gd name="connsiteY552" fmla="*/ 173706 h 1013660"/>
                <a:gd name="connsiteX553" fmla="*/ 66174 w 900112"/>
                <a:gd name="connsiteY553" fmla="*/ 172954 h 1013660"/>
                <a:gd name="connsiteX554" fmla="*/ 66926 w 900112"/>
                <a:gd name="connsiteY554" fmla="*/ 172202 h 1013660"/>
                <a:gd name="connsiteX555" fmla="*/ 67678 w 900112"/>
                <a:gd name="connsiteY555" fmla="*/ 172202 h 1013660"/>
                <a:gd name="connsiteX556" fmla="*/ 68430 w 900112"/>
                <a:gd name="connsiteY556" fmla="*/ 172954 h 1013660"/>
                <a:gd name="connsiteX557" fmla="*/ 69934 w 900112"/>
                <a:gd name="connsiteY557" fmla="*/ 172954 h 1013660"/>
                <a:gd name="connsiteX558" fmla="*/ 70685 w 900112"/>
                <a:gd name="connsiteY558" fmla="*/ 172954 h 1013660"/>
                <a:gd name="connsiteX559" fmla="*/ 72189 w 900112"/>
                <a:gd name="connsiteY559" fmla="*/ 173706 h 1013660"/>
                <a:gd name="connsiteX560" fmla="*/ 73693 w 900112"/>
                <a:gd name="connsiteY560" fmla="*/ 173706 h 1013660"/>
                <a:gd name="connsiteX561" fmla="*/ 74445 w 900112"/>
                <a:gd name="connsiteY561" fmla="*/ 174458 h 1013660"/>
                <a:gd name="connsiteX562" fmla="*/ 75197 w 900112"/>
                <a:gd name="connsiteY562" fmla="*/ 175210 h 1013660"/>
                <a:gd name="connsiteX563" fmla="*/ 75949 w 900112"/>
                <a:gd name="connsiteY563" fmla="*/ 175962 h 1013660"/>
                <a:gd name="connsiteX564" fmla="*/ 77453 w 900112"/>
                <a:gd name="connsiteY564" fmla="*/ 175962 h 1013660"/>
                <a:gd name="connsiteX565" fmla="*/ 77453 w 900112"/>
                <a:gd name="connsiteY565" fmla="*/ 176714 h 1013660"/>
                <a:gd name="connsiteX566" fmla="*/ 76701 w 900112"/>
                <a:gd name="connsiteY566" fmla="*/ 178218 h 1013660"/>
                <a:gd name="connsiteX567" fmla="*/ 76701 w 900112"/>
                <a:gd name="connsiteY567" fmla="*/ 178970 h 1013660"/>
                <a:gd name="connsiteX568" fmla="*/ 76701 w 900112"/>
                <a:gd name="connsiteY568" fmla="*/ 179722 h 1013660"/>
                <a:gd name="connsiteX569" fmla="*/ 77453 w 900112"/>
                <a:gd name="connsiteY569" fmla="*/ 179722 h 1013660"/>
                <a:gd name="connsiteX570" fmla="*/ 78205 w 900112"/>
                <a:gd name="connsiteY570" fmla="*/ 180474 h 1013660"/>
                <a:gd name="connsiteX571" fmla="*/ 79709 w 900112"/>
                <a:gd name="connsiteY571" fmla="*/ 180474 h 1013660"/>
                <a:gd name="connsiteX572" fmla="*/ 80461 w 900112"/>
                <a:gd name="connsiteY572" fmla="*/ 178970 h 1013660"/>
                <a:gd name="connsiteX573" fmla="*/ 81965 w 900112"/>
                <a:gd name="connsiteY573" fmla="*/ 178970 h 1013660"/>
                <a:gd name="connsiteX574" fmla="*/ 82717 w 900112"/>
                <a:gd name="connsiteY574" fmla="*/ 178218 h 1013660"/>
                <a:gd name="connsiteX575" fmla="*/ 83469 w 900112"/>
                <a:gd name="connsiteY575" fmla="*/ 178218 h 1013660"/>
                <a:gd name="connsiteX576" fmla="*/ 82717 w 900112"/>
                <a:gd name="connsiteY576" fmla="*/ 177466 h 1013660"/>
                <a:gd name="connsiteX577" fmla="*/ 81965 w 900112"/>
                <a:gd name="connsiteY577" fmla="*/ 176714 h 1013660"/>
                <a:gd name="connsiteX578" fmla="*/ 81213 w 900112"/>
                <a:gd name="connsiteY578" fmla="*/ 175962 h 1013660"/>
                <a:gd name="connsiteX579" fmla="*/ 81213 w 900112"/>
                <a:gd name="connsiteY579" fmla="*/ 174458 h 1013660"/>
                <a:gd name="connsiteX580" fmla="*/ 81965 w 900112"/>
                <a:gd name="connsiteY580" fmla="*/ 173706 h 1013660"/>
                <a:gd name="connsiteX581" fmla="*/ 82717 w 900112"/>
                <a:gd name="connsiteY581" fmla="*/ 172954 h 1013660"/>
                <a:gd name="connsiteX582" fmla="*/ 83469 w 900112"/>
                <a:gd name="connsiteY582" fmla="*/ 172954 h 1013660"/>
                <a:gd name="connsiteX583" fmla="*/ 84221 w 900112"/>
                <a:gd name="connsiteY583" fmla="*/ 173706 h 1013660"/>
                <a:gd name="connsiteX584" fmla="*/ 84973 w 900112"/>
                <a:gd name="connsiteY584" fmla="*/ 173706 h 1013660"/>
                <a:gd name="connsiteX585" fmla="*/ 85725 w 900112"/>
                <a:gd name="connsiteY585" fmla="*/ 174458 h 1013660"/>
                <a:gd name="connsiteX586" fmla="*/ 87229 w 900112"/>
                <a:gd name="connsiteY586" fmla="*/ 175210 h 1013660"/>
                <a:gd name="connsiteX587" fmla="*/ 87981 w 900112"/>
                <a:gd name="connsiteY587" fmla="*/ 175210 h 1013660"/>
                <a:gd name="connsiteX588" fmla="*/ 89485 w 900112"/>
                <a:gd name="connsiteY588" fmla="*/ 175210 h 1013660"/>
                <a:gd name="connsiteX589" fmla="*/ 90237 w 900112"/>
                <a:gd name="connsiteY589" fmla="*/ 175210 h 1013660"/>
                <a:gd name="connsiteX590" fmla="*/ 90989 w 900112"/>
                <a:gd name="connsiteY590" fmla="*/ 175962 h 1013660"/>
                <a:gd name="connsiteX591" fmla="*/ 92493 w 900112"/>
                <a:gd name="connsiteY591" fmla="*/ 176714 h 1013660"/>
                <a:gd name="connsiteX592" fmla="*/ 94749 w 900112"/>
                <a:gd name="connsiteY592" fmla="*/ 177466 h 1013660"/>
                <a:gd name="connsiteX593" fmla="*/ 95501 w 900112"/>
                <a:gd name="connsiteY593" fmla="*/ 177466 h 1013660"/>
                <a:gd name="connsiteX594" fmla="*/ 96253 w 900112"/>
                <a:gd name="connsiteY594" fmla="*/ 178218 h 1013660"/>
                <a:gd name="connsiteX595" fmla="*/ 97005 w 900112"/>
                <a:gd name="connsiteY595" fmla="*/ 178218 h 1013660"/>
                <a:gd name="connsiteX596" fmla="*/ 97757 w 900112"/>
                <a:gd name="connsiteY596" fmla="*/ 178218 h 1013660"/>
                <a:gd name="connsiteX597" fmla="*/ 99261 w 900112"/>
                <a:gd name="connsiteY597" fmla="*/ 178218 h 1013660"/>
                <a:gd name="connsiteX598" fmla="*/ 100013 w 900112"/>
                <a:gd name="connsiteY598" fmla="*/ 178218 h 1013660"/>
                <a:gd name="connsiteX599" fmla="*/ 100764 w 900112"/>
                <a:gd name="connsiteY599" fmla="*/ 177466 h 1013660"/>
                <a:gd name="connsiteX600" fmla="*/ 101516 w 900112"/>
                <a:gd name="connsiteY600" fmla="*/ 176714 h 1013660"/>
                <a:gd name="connsiteX601" fmla="*/ 104524 w 900112"/>
                <a:gd name="connsiteY601" fmla="*/ 178970 h 1013660"/>
                <a:gd name="connsiteX602" fmla="*/ 104524 w 900112"/>
                <a:gd name="connsiteY602" fmla="*/ 179722 h 1013660"/>
                <a:gd name="connsiteX603" fmla="*/ 104524 w 900112"/>
                <a:gd name="connsiteY603" fmla="*/ 181226 h 1013660"/>
                <a:gd name="connsiteX604" fmla="*/ 105276 w 900112"/>
                <a:gd name="connsiteY604" fmla="*/ 182730 h 1013660"/>
                <a:gd name="connsiteX605" fmla="*/ 106028 w 900112"/>
                <a:gd name="connsiteY605" fmla="*/ 183482 h 1013660"/>
                <a:gd name="connsiteX606" fmla="*/ 106780 w 900112"/>
                <a:gd name="connsiteY606" fmla="*/ 183482 h 1013660"/>
                <a:gd name="connsiteX607" fmla="*/ 106780 w 900112"/>
                <a:gd name="connsiteY607" fmla="*/ 184234 h 1013660"/>
                <a:gd name="connsiteX608" fmla="*/ 109036 w 900112"/>
                <a:gd name="connsiteY608" fmla="*/ 189497 h 1013660"/>
                <a:gd name="connsiteX609" fmla="*/ 111292 w 900112"/>
                <a:gd name="connsiteY609" fmla="*/ 200025 h 1013660"/>
                <a:gd name="connsiteX610" fmla="*/ 113548 w 900112"/>
                <a:gd name="connsiteY610" fmla="*/ 206041 h 1013660"/>
                <a:gd name="connsiteX611" fmla="*/ 118060 w 900112"/>
                <a:gd name="connsiteY611" fmla="*/ 210553 h 1013660"/>
                <a:gd name="connsiteX612" fmla="*/ 120316 w 900112"/>
                <a:gd name="connsiteY612" fmla="*/ 210553 h 1013660"/>
                <a:gd name="connsiteX613" fmla="*/ 121820 w 900112"/>
                <a:gd name="connsiteY613" fmla="*/ 212809 h 1013660"/>
                <a:gd name="connsiteX614" fmla="*/ 124076 w 900112"/>
                <a:gd name="connsiteY614" fmla="*/ 213561 h 1013660"/>
                <a:gd name="connsiteX615" fmla="*/ 127836 w 900112"/>
                <a:gd name="connsiteY615" fmla="*/ 212809 h 1013660"/>
                <a:gd name="connsiteX616" fmla="*/ 130843 w 900112"/>
                <a:gd name="connsiteY616" fmla="*/ 210553 h 1013660"/>
                <a:gd name="connsiteX617" fmla="*/ 131595 w 900112"/>
                <a:gd name="connsiteY617" fmla="*/ 210553 h 1013660"/>
                <a:gd name="connsiteX618" fmla="*/ 132347 w 900112"/>
                <a:gd name="connsiteY618" fmla="*/ 209801 h 1013660"/>
                <a:gd name="connsiteX619" fmla="*/ 135355 w 900112"/>
                <a:gd name="connsiteY619" fmla="*/ 207545 h 1013660"/>
                <a:gd name="connsiteX620" fmla="*/ 137611 w 900112"/>
                <a:gd name="connsiteY620" fmla="*/ 205289 h 1013660"/>
                <a:gd name="connsiteX621" fmla="*/ 138363 w 900112"/>
                <a:gd name="connsiteY621" fmla="*/ 204537 h 1013660"/>
                <a:gd name="connsiteX622" fmla="*/ 140619 w 900112"/>
                <a:gd name="connsiteY622" fmla="*/ 203785 h 1013660"/>
                <a:gd name="connsiteX623" fmla="*/ 144379 w 900112"/>
                <a:gd name="connsiteY623" fmla="*/ 202281 h 1013660"/>
                <a:gd name="connsiteX624" fmla="*/ 145883 w 900112"/>
                <a:gd name="connsiteY624" fmla="*/ 200777 h 1013660"/>
                <a:gd name="connsiteX625" fmla="*/ 148891 w 900112"/>
                <a:gd name="connsiteY625" fmla="*/ 200777 h 1013660"/>
                <a:gd name="connsiteX626" fmla="*/ 154907 w 900112"/>
                <a:gd name="connsiteY626" fmla="*/ 203033 h 1013660"/>
                <a:gd name="connsiteX627" fmla="*/ 157914 w 900112"/>
                <a:gd name="connsiteY627" fmla="*/ 203785 h 1013660"/>
                <a:gd name="connsiteX628" fmla="*/ 163178 w 900112"/>
                <a:gd name="connsiteY628" fmla="*/ 203785 h 1013660"/>
                <a:gd name="connsiteX629" fmla="*/ 167690 w 900112"/>
                <a:gd name="connsiteY629" fmla="*/ 203033 h 1013660"/>
                <a:gd name="connsiteX630" fmla="*/ 170698 w 900112"/>
                <a:gd name="connsiteY630" fmla="*/ 202281 h 1013660"/>
                <a:gd name="connsiteX631" fmla="*/ 172202 w 900112"/>
                <a:gd name="connsiteY631" fmla="*/ 201529 h 1013660"/>
                <a:gd name="connsiteX632" fmla="*/ 173706 w 900112"/>
                <a:gd name="connsiteY632" fmla="*/ 201529 h 1013660"/>
                <a:gd name="connsiteX633" fmla="*/ 180474 w 900112"/>
                <a:gd name="connsiteY633" fmla="*/ 203033 h 1013660"/>
                <a:gd name="connsiteX634" fmla="*/ 191001 w 900112"/>
                <a:gd name="connsiteY634" fmla="*/ 212057 h 1013660"/>
                <a:gd name="connsiteX635" fmla="*/ 197769 w 900112"/>
                <a:gd name="connsiteY635" fmla="*/ 215064 h 1013660"/>
                <a:gd name="connsiteX636" fmla="*/ 199273 w 900112"/>
                <a:gd name="connsiteY636" fmla="*/ 215816 h 1013660"/>
                <a:gd name="connsiteX637" fmla="*/ 201529 w 900112"/>
                <a:gd name="connsiteY637" fmla="*/ 215816 h 1013660"/>
                <a:gd name="connsiteX638" fmla="*/ 203785 w 900112"/>
                <a:gd name="connsiteY638" fmla="*/ 215064 h 1013660"/>
                <a:gd name="connsiteX639" fmla="*/ 206793 w 900112"/>
                <a:gd name="connsiteY639" fmla="*/ 212809 h 1013660"/>
                <a:gd name="connsiteX640" fmla="*/ 208297 w 900112"/>
                <a:gd name="connsiteY640" fmla="*/ 210553 h 1013660"/>
                <a:gd name="connsiteX641" fmla="*/ 209049 w 900112"/>
                <a:gd name="connsiteY641" fmla="*/ 209801 h 1013660"/>
                <a:gd name="connsiteX642" fmla="*/ 209801 w 900112"/>
                <a:gd name="connsiteY642" fmla="*/ 207545 h 1013660"/>
                <a:gd name="connsiteX643" fmla="*/ 211305 w 900112"/>
                <a:gd name="connsiteY643" fmla="*/ 204537 h 1013660"/>
                <a:gd name="connsiteX644" fmla="*/ 211305 w 900112"/>
                <a:gd name="connsiteY644" fmla="*/ 200777 h 1013660"/>
                <a:gd name="connsiteX645" fmla="*/ 213561 w 900112"/>
                <a:gd name="connsiteY645" fmla="*/ 198521 h 1013660"/>
                <a:gd name="connsiteX646" fmla="*/ 215816 w 900112"/>
                <a:gd name="connsiteY646" fmla="*/ 197769 h 1013660"/>
                <a:gd name="connsiteX647" fmla="*/ 218072 w 900112"/>
                <a:gd name="connsiteY647" fmla="*/ 197769 h 1013660"/>
                <a:gd name="connsiteX648" fmla="*/ 221832 w 900112"/>
                <a:gd name="connsiteY648" fmla="*/ 199273 h 1013660"/>
                <a:gd name="connsiteX649" fmla="*/ 231608 w 900112"/>
                <a:gd name="connsiteY649" fmla="*/ 204537 h 1013660"/>
                <a:gd name="connsiteX650" fmla="*/ 236872 w 900112"/>
                <a:gd name="connsiteY650" fmla="*/ 209801 h 1013660"/>
                <a:gd name="connsiteX651" fmla="*/ 245895 w 900112"/>
                <a:gd name="connsiteY651" fmla="*/ 221832 h 1013660"/>
                <a:gd name="connsiteX652" fmla="*/ 254919 w 900112"/>
                <a:gd name="connsiteY652" fmla="*/ 228600 h 1013660"/>
                <a:gd name="connsiteX653" fmla="*/ 271462 w 900112"/>
                <a:gd name="connsiteY653" fmla="*/ 248151 h 1013660"/>
                <a:gd name="connsiteX654" fmla="*/ 272966 w 900112"/>
                <a:gd name="connsiteY654" fmla="*/ 251159 h 1013660"/>
                <a:gd name="connsiteX655" fmla="*/ 275222 w 900112"/>
                <a:gd name="connsiteY655" fmla="*/ 253415 h 1013660"/>
                <a:gd name="connsiteX656" fmla="*/ 276726 w 900112"/>
                <a:gd name="connsiteY656" fmla="*/ 254919 h 1013660"/>
                <a:gd name="connsiteX657" fmla="*/ 276726 w 900112"/>
                <a:gd name="connsiteY657" fmla="*/ 255671 h 1013660"/>
                <a:gd name="connsiteX658" fmla="*/ 278230 w 900112"/>
                <a:gd name="connsiteY658" fmla="*/ 256423 h 1013660"/>
                <a:gd name="connsiteX659" fmla="*/ 278982 w 900112"/>
                <a:gd name="connsiteY659" fmla="*/ 257175 h 1013660"/>
                <a:gd name="connsiteX660" fmla="*/ 280486 w 900112"/>
                <a:gd name="connsiteY660" fmla="*/ 258679 h 1013660"/>
                <a:gd name="connsiteX661" fmla="*/ 281238 w 900112"/>
                <a:gd name="connsiteY661" fmla="*/ 259431 h 1013660"/>
                <a:gd name="connsiteX662" fmla="*/ 283494 w 900112"/>
                <a:gd name="connsiteY662" fmla="*/ 260183 h 1013660"/>
                <a:gd name="connsiteX663" fmla="*/ 285750 w 900112"/>
                <a:gd name="connsiteY663" fmla="*/ 260935 h 1013660"/>
                <a:gd name="connsiteX664" fmla="*/ 288758 w 900112"/>
                <a:gd name="connsiteY664" fmla="*/ 260935 h 1013660"/>
                <a:gd name="connsiteX665" fmla="*/ 291766 w 900112"/>
                <a:gd name="connsiteY665" fmla="*/ 260935 h 1013660"/>
                <a:gd name="connsiteX666" fmla="*/ 294022 w 900112"/>
                <a:gd name="connsiteY666" fmla="*/ 260935 h 1013660"/>
                <a:gd name="connsiteX667" fmla="*/ 295526 w 900112"/>
                <a:gd name="connsiteY667" fmla="*/ 260183 h 1013660"/>
                <a:gd name="connsiteX668" fmla="*/ 296278 w 900112"/>
                <a:gd name="connsiteY668" fmla="*/ 259431 h 1013660"/>
                <a:gd name="connsiteX669" fmla="*/ 297030 w 900112"/>
                <a:gd name="connsiteY669" fmla="*/ 258679 h 1013660"/>
                <a:gd name="connsiteX670" fmla="*/ 297030 w 900112"/>
                <a:gd name="connsiteY670" fmla="*/ 257927 h 1013660"/>
                <a:gd name="connsiteX671" fmla="*/ 297030 w 900112"/>
                <a:gd name="connsiteY671" fmla="*/ 257175 h 1013660"/>
                <a:gd name="connsiteX672" fmla="*/ 300038 w 900112"/>
                <a:gd name="connsiteY672" fmla="*/ 254167 h 1013660"/>
                <a:gd name="connsiteX673" fmla="*/ 300789 w 900112"/>
                <a:gd name="connsiteY673" fmla="*/ 254167 h 1013660"/>
                <a:gd name="connsiteX674" fmla="*/ 302293 w 900112"/>
                <a:gd name="connsiteY674" fmla="*/ 254167 h 1013660"/>
                <a:gd name="connsiteX675" fmla="*/ 303045 w 900112"/>
                <a:gd name="connsiteY675" fmla="*/ 254167 h 1013660"/>
                <a:gd name="connsiteX676" fmla="*/ 304549 w 900112"/>
                <a:gd name="connsiteY676" fmla="*/ 253415 h 1013660"/>
                <a:gd name="connsiteX677" fmla="*/ 306053 w 900112"/>
                <a:gd name="connsiteY677" fmla="*/ 253415 h 1013660"/>
                <a:gd name="connsiteX678" fmla="*/ 307557 w 900112"/>
                <a:gd name="connsiteY678" fmla="*/ 253415 h 1013660"/>
                <a:gd name="connsiteX679" fmla="*/ 309061 w 900112"/>
                <a:gd name="connsiteY679" fmla="*/ 252663 h 1013660"/>
                <a:gd name="connsiteX680" fmla="*/ 310565 w 900112"/>
                <a:gd name="connsiteY680" fmla="*/ 250407 h 1013660"/>
                <a:gd name="connsiteX681" fmla="*/ 312069 w 900112"/>
                <a:gd name="connsiteY681" fmla="*/ 248151 h 1013660"/>
                <a:gd name="connsiteX682" fmla="*/ 312821 w 900112"/>
                <a:gd name="connsiteY682" fmla="*/ 246647 h 1013660"/>
                <a:gd name="connsiteX683" fmla="*/ 313573 w 900112"/>
                <a:gd name="connsiteY683" fmla="*/ 244391 h 1013660"/>
                <a:gd name="connsiteX684" fmla="*/ 313573 w 900112"/>
                <a:gd name="connsiteY684" fmla="*/ 242887 h 1013660"/>
                <a:gd name="connsiteX685" fmla="*/ 315077 w 900112"/>
                <a:gd name="connsiteY685" fmla="*/ 242136 h 1013660"/>
                <a:gd name="connsiteX686" fmla="*/ 315829 w 900112"/>
                <a:gd name="connsiteY686" fmla="*/ 239128 h 1013660"/>
                <a:gd name="connsiteX687" fmla="*/ 315829 w 900112"/>
                <a:gd name="connsiteY687" fmla="*/ 238376 h 1013660"/>
                <a:gd name="connsiteX688" fmla="*/ 315077 w 900112"/>
                <a:gd name="connsiteY688" fmla="*/ 236872 h 1013660"/>
                <a:gd name="connsiteX689" fmla="*/ 314325 w 900112"/>
                <a:gd name="connsiteY689" fmla="*/ 230856 h 1013660"/>
                <a:gd name="connsiteX690" fmla="*/ 314325 w 900112"/>
                <a:gd name="connsiteY690" fmla="*/ 226344 h 1013660"/>
                <a:gd name="connsiteX691" fmla="*/ 313573 w 900112"/>
                <a:gd name="connsiteY691" fmla="*/ 224088 h 1013660"/>
                <a:gd name="connsiteX692" fmla="*/ 312069 w 900112"/>
                <a:gd name="connsiteY692" fmla="*/ 223336 h 1013660"/>
                <a:gd name="connsiteX693" fmla="*/ 311317 w 900112"/>
                <a:gd name="connsiteY693" fmla="*/ 221832 h 1013660"/>
                <a:gd name="connsiteX694" fmla="*/ 310565 w 900112"/>
                <a:gd name="connsiteY694" fmla="*/ 220328 h 1013660"/>
                <a:gd name="connsiteX695" fmla="*/ 310565 w 900112"/>
                <a:gd name="connsiteY695" fmla="*/ 216568 h 1013660"/>
                <a:gd name="connsiteX696" fmla="*/ 311317 w 900112"/>
                <a:gd name="connsiteY696" fmla="*/ 215064 h 1013660"/>
                <a:gd name="connsiteX697" fmla="*/ 311317 w 900112"/>
                <a:gd name="connsiteY697" fmla="*/ 213561 h 1013660"/>
                <a:gd name="connsiteX698" fmla="*/ 309813 w 900112"/>
                <a:gd name="connsiteY698" fmla="*/ 212809 h 1013660"/>
                <a:gd name="connsiteX699" fmla="*/ 309061 w 900112"/>
                <a:gd name="connsiteY699" fmla="*/ 210553 h 1013660"/>
                <a:gd name="connsiteX700" fmla="*/ 308309 w 900112"/>
                <a:gd name="connsiteY700" fmla="*/ 210553 h 1013660"/>
                <a:gd name="connsiteX701" fmla="*/ 308309 w 900112"/>
                <a:gd name="connsiteY701" fmla="*/ 209801 h 1013660"/>
                <a:gd name="connsiteX702" fmla="*/ 308309 w 900112"/>
                <a:gd name="connsiteY702" fmla="*/ 207545 h 1013660"/>
                <a:gd name="connsiteX703" fmla="*/ 308309 w 900112"/>
                <a:gd name="connsiteY703" fmla="*/ 205289 h 1013660"/>
                <a:gd name="connsiteX704" fmla="*/ 308309 w 900112"/>
                <a:gd name="connsiteY704" fmla="*/ 203785 h 1013660"/>
                <a:gd name="connsiteX705" fmla="*/ 309813 w 900112"/>
                <a:gd name="connsiteY705" fmla="*/ 202281 h 1013660"/>
                <a:gd name="connsiteX706" fmla="*/ 310565 w 900112"/>
                <a:gd name="connsiteY706" fmla="*/ 201529 h 1013660"/>
                <a:gd name="connsiteX707" fmla="*/ 312069 w 900112"/>
                <a:gd name="connsiteY707" fmla="*/ 200025 h 1013660"/>
                <a:gd name="connsiteX708" fmla="*/ 312821 w 900112"/>
                <a:gd name="connsiteY708" fmla="*/ 199273 h 1013660"/>
                <a:gd name="connsiteX709" fmla="*/ 312821 w 900112"/>
                <a:gd name="connsiteY709" fmla="*/ 197769 h 1013660"/>
                <a:gd name="connsiteX710" fmla="*/ 312821 w 900112"/>
                <a:gd name="connsiteY710" fmla="*/ 196265 h 1013660"/>
                <a:gd name="connsiteX711" fmla="*/ 312821 w 900112"/>
                <a:gd name="connsiteY711" fmla="*/ 195513 h 1013660"/>
                <a:gd name="connsiteX712" fmla="*/ 311317 w 900112"/>
                <a:gd name="connsiteY712" fmla="*/ 194009 h 1013660"/>
                <a:gd name="connsiteX713" fmla="*/ 310565 w 900112"/>
                <a:gd name="connsiteY713" fmla="*/ 193257 h 1013660"/>
                <a:gd name="connsiteX714" fmla="*/ 311317 w 900112"/>
                <a:gd name="connsiteY714" fmla="*/ 191001 h 1013660"/>
                <a:gd name="connsiteX715" fmla="*/ 312069 w 900112"/>
                <a:gd name="connsiteY715" fmla="*/ 190249 h 1013660"/>
                <a:gd name="connsiteX716" fmla="*/ 313573 w 900112"/>
                <a:gd name="connsiteY716" fmla="*/ 187993 h 1013660"/>
                <a:gd name="connsiteX717" fmla="*/ 315077 w 900112"/>
                <a:gd name="connsiteY717" fmla="*/ 187241 h 1013660"/>
                <a:gd name="connsiteX718" fmla="*/ 316581 w 900112"/>
                <a:gd name="connsiteY718" fmla="*/ 187241 h 1013660"/>
                <a:gd name="connsiteX719" fmla="*/ 318085 w 900112"/>
                <a:gd name="connsiteY719" fmla="*/ 187993 h 1013660"/>
                <a:gd name="connsiteX720" fmla="*/ 320341 w 900112"/>
                <a:gd name="connsiteY720" fmla="*/ 187993 h 1013660"/>
                <a:gd name="connsiteX721" fmla="*/ 321845 w 900112"/>
                <a:gd name="connsiteY721" fmla="*/ 187241 h 1013660"/>
                <a:gd name="connsiteX722" fmla="*/ 323349 w 900112"/>
                <a:gd name="connsiteY722" fmla="*/ 187241 h 1013660"/>
                <a:gd name="connsiteX723" fmla="*/ 325605 w 900112"/>
                <a:gd name="connsiteY723" fmla="*/ 186489 h 1013660"/>
                <a:gd name="connsiteX724" fmla="*/ 326357 w 900112"/>
                <a:gd name="connsiteY724" fmla="*/ 186489 h 1013660"/>
                <a:gd name="connsiteX725" fmla="*/ 334628 w 900112"/>
                <a:gd name="connsiteY725" fmla="*/ 187993 h 1013660"/>
                <a:gd name="connsiteX726" fmla="*/ 336884 w 900112"/>
                <a:gd name="connsiteY726" fmla="*/ 188745 h 1013660"/>
                <a:gd name="connsiteX727" fmla="*/ 337636 w 900112"/>
                <a:gd name="connsiteY727" fmla="*/ 189497 h 1013660"/>
                <a:gd name="connsiteX728" fmla="*/ 339140 w 900112"/>
                <a:gd name="connsiteY728" fmla="*/ 190249 h 1013660"/>
                <a:gd name="connsiteX729" fmla="*/ 340644 w 900112"/>
                <a:gd name="connsiteY729" fmla="*/ 190249 h 1013660"/>
                <a:gd name="connsiteX730" fmla="*/ 341396 w 900112"/>
                <a:gd name="connsiteY730" fmla="*/ 190249 h 1013660"/>
                <a:gd name="connsiteX731" fmla="*/ 342148 w 900112"/>
                <a:gd name="connsiteY731" fmla="*/ 190249 h 1013660"/>
                <a:gd name="connsiteX732" fmla="*/ 342148 w 900112"/>
                <a:gd name="connsiteY732" fmla="*/ 189497 h 1013660"/>
                <a:gd name="connsiteX733" fmla="*/ 342148 w 900112"/>
                <a:gd name="connsiteY733" fmla="*/ 188745 h 1013660"/>
                <a:gd name="connsiteX734" fmla="*/ 342148 w 900112"/>
                <a:gd name="connsiteY734" fmla="*/ 187241 h 1013660"/>
                <a:gd name="connsiteX735" fmla="*/ 343652 w 900112"/>
                <a:gd name="connsiteY735" fmla="*/ 186489 h 1013660"/>
                <a:gd name="connsiteX736" fmla="*/ 344404 w 900112"/>
                <a:gd name="connsiteY736" fmla="*/ 184986 h 1013660"/>
                <a:gd name="connsiteX737" fmla="*/ 344404 w 900112"/>
                <a:gd name="connsiteY737" fmla="*/ 182730 h 1013660"/>
                <a:gd name="connsiteX738" fmla="*/ 343652 w 900112"/>
                <a:gd name="connsiteY738" fmla="*/ 181226 h 1013660"/>
                <a:gd name="connsiteX739" fmla="*/ 342900 w 900112"/>
                <a:gd name="connsiteY739" fmla="*/ 179722 h 1013660"/>
                <a:gd name="connsiteX740" fmla="*/ 342900 w 900112"/>
                <a:gd name="connsiteY740" fmla="*/ 178218 h 1013660"/>
                <a:gd name="connsiteX741" fmla="*/ 343652 w 900112"/>
                <a:gd name="connsiteY741" fmla="*/ 177466 h 1013660"/>
                <a:gd name="connsiteX742" fmla="*/ 344404 w 900112"/>
                <a:gd name="connsiteY742" fmla="*/ 176714 h 1013660"/>
                <a:gd name="connsiteX743" fmla="*/ 345156 w 900112"/>
                <a:gd name="connsiteY743" fmla="*/ 175210 h 1013660"/>
                <a:gd name="connsiteX744" fmla="*/ 345908 w 900112"/>
                <a:gd name="connsiteY744" fmla="*/ 174458 h 1013660"/>
                <a:gd name="connsiteX745" fmla="*/ 348164 w 900112"/>
                <a:gd name="connsiteY745" fmla="*/ 173706 h 1013660"/>
                <a:gd name="connsiteX746" fmla="*/ 348916 w 900112"/>
                <a:gd name="connsiteY746" fmla="*/ 172954 h 1013660"/>
                <a:gd name="connsiteX747" fmla="*/ 351172 w 900112"/>
                <a:gd name="connsiteY747" fmla="*/ 172954 h 1013660"/>
                <a:gd name="connsiteX748" fmla="*/ 352676 w 900112"/>
                <a:gd name="connsiteY748" fmla="*/ 172954 h 1013660"/>
                <a:gd name="connsiteX749" fmla="*/ 354180 w 900112"/>
                <a:gd name="connsiteY749" fmla="*/ 171450 h 1013660"/>
                <a:gd name="connsiteX750" fmla="*/ 354932 w 900112"/>
                <a:gd name="connsiteY750" fmla="*/ 170698 h 1013660"/>
                <a:gd name="connsiteX751" fmla="*/ 356436 w 900112"/>
                <a:gd name="connsiteY751" fmla="*/ 169946 h 1013660"/>
                <a:gd name="connsiteX752" fmla="*/ 356436 w 900112"/>
                <a:gd name="connsiteY752" fmla="*/ 168442 h 1013660"/>
                <a:gd name="connsiteX753" fmla="*/ 355684 w 900112"/>
                <a:gd name="connsiteY753" fmla="*/ 167690 h 1013660"/>
                <a:gd name="connsiteX754" fmla="*/ 356436 w 900112"/>
                <a:gd name="connsiteY754" fmla="*/ 166938 h 1013660"/>
                <a:gd name="connsiteX755" fmla="*/ 357187 w 900112"/>
                <a:gd name="connsiteY755" fmla="*/ 166186 h 1013660"/>
                <a:gd name="connsiteX756" fmla="*/ 357939 w 900112"/>
                <a:gd name="connsiteY756" fmla="*/ 166186 h 1013660"/>
                <a:gd name="connsiteX757" fmla="*/ 358691 w 900112"/>
                <a:gd name="connsiteY757" fmla="*/ 165434 h 1013660"/>
                <a:gd name="connsiteX758" fmla="*/ 360195 w 900112"/>
                <a:gd name="connsiteY758" fmla="*/ 165434 h 1013660"/>
                <a:gd name="connsiteX759" fmla="*/ 360947 w 900112"/>
                <a:gd name="connsiteY759" fmla="*/ 165434 h 1013660"/>
                <a:gd name="connsiteX760" fmla="*/ 363955 w 900112"/>
                <a:gd name="connsiteY760" fmla="*/ 165434 h 1013660"/>
                <a:gd name="connsiteX761" fmla="*/ 366211 w 900112"/>
                <a:gd name="connsiteY761" fmla="*/ 166186 h 1013660"/>
                <a:gd name="connsiteX762" fmla="*/ 367715 w 900112"/>
                <a:gd name="connsiteY762" fmla="*/ 167690 h 1013660"/>
                <a:gd name="connsiteX763" fmla="*/ 368467 w 900112"/>
                <a:gd name="connsiteY763" fmla="*/ 167690 h 1013660"/>
                <a:gd name="connsiteX764" fmla="*/ 370723 w 900112"/>
                <a:gd name="connsiteY764" fmla="*/ 167690 h 1013660"/>
                <a:gd name="connsiteX765" fmla="*/ 372227 w 900112"/>
                <a:gd name="connsiteY765" fmla="*/ 169194 h 1013660"/>
                <a:gd name="connsiteX766" fmla="*/ 373731 w 900112"/>
                <a:gd name="connsiteY766" fmla="*/ 170698 h 1013660"/>
                <a:gd name="connsiteX767" fmla="*/ 375987 w 900112"/>
                <a:gd name="connsiteY767" fmla="*/ 171450 h 1013660"/>
                <a:gd name="connsiteX768" fmla="*/ 378995 w 900112"/>
                <a:gd name="connsiteY768" fmla="*/ 172954 h 1013660"/>
                <a:gd name="connsiteX769" fmla="*/ 380499 w 900112"/>
                <a:gd name="connsiteY769" fmla="*/ 172954 h 1013660"/>
                <a:gd name="connsiteX770" fmla="*/ 384259 w 900112"/>
                <a:gd name="connsiteY770" fmla="*/ 173706 h 1013660"/>
                <a:gd name="connsiteX771" fmla="*/ 385011 w 900112"/>
                <a:gd name="connsiteY771" fmla="*/ 173706 h 1013660"/>
                <a:gd name="connsiteX772" fmla="*/ 394786 w 900112"/>
                <a:gd name="connsiteY772" fmla="*/ 177466 h 1013660"/>
                <a:gd name="connsiteX773" fmla="*/ 395538 w 900112"/>
                <a:gd name="connsiteY773" fmla="*/ 178218 h 1013660"/>
                <a:gd name="connsiteX774" fmla="*/ 397042 w 900112"/>
                <a:gd name="connsiteY774" fmla="*/ 178970 h 1013660"/>
                <a:gd name="connsiteX775" fmla="*/ 397794 w 900112"/>
                <a:gd name="connsiteY775" fmla="*/ 179722 h 1013660"/>
                <a:gd name="connsiteX776" fmla="*/ 400050 w 900112"/>
                <a:gd name="connsiteY776" fmla="*/ 179722 h 1013660"/>
                <a:gd name="connsiteX777" fmla="*/ 403058 w 900112"/>
                <a:gd name="connsiteY777" fmla="*/ 180474 h 1013660"/>
                <a:gd name="connsiteX778" fmla="*/ 404562 w 900112"/>
                <a:gd name="connsiteY778" fmla="*/ 181226 h 1013660"/>
                <a:gd name="connsiteX779" fmla="*/ 406818 w 900112"/>
                <a:gd name="connsiteY779" fmla="*/ 181226 h 1013660"/>
                <a:gd name="connsiteX780" fmla="*/ 408322 w 900112"/>
                <a:gd name="connsiteY780" fmla="*/ 179722 h 1013660"/>
                <a:gd name="connsiteX781" fmla="*/ 409826 w 900112"/>
                <a:gd name="connsiteY781" fmla="*/ 178218 h 1013660"/>
                <a:gd name="connsiteX782" fmla="*/ 410578 w 900112"/>
                <a:gd name="connsiteY782" fmla="*/ 176714 h 1013660"/>
                <a:gd name="connsiteX783" fmla="*/ 411330 w 900112"/>
                <a:gd name="connsiteY783" fmla="*/ 175962 h 1013660"/>
                <a:gd name="connsiteX784" fmla="*/ 412082 w 900112"/>
                <a:gd name="connsiteY784" fmla="*/ 175210 h 1013660"/>
                <a:gd name="connsiteX785" fmla="*/ 414337 w 900112"/>
                <a:gd name="connsiteY785" fmla="*/ 175210 h 1013660"/>
                <a:gd name="connsiteX786" fmla="*/ 415089 w 900112"/>
                <a:gd name="connsiteY786" fmla="*/ 175210 h 1013660"/>
                <a:gd name="connsiteX787" fmla="*/ 416594 w 900112"/>
                <a:gd name="connsiteY787" fmla="*/ 172954 h 1013660"/>
                <a:gd name="connsiteX788" fmla="*/ 416594 w 900112"/>
                <a:gd name="connsiteY788" fmla="*/ 171450 h 1013660"/>
                <a:gd name="connsiteX789" fmla="*/ 418849 w 900112"/>
                <a:gd name="connsiteY789" fmla="*/ 169946 h 1013660"/>
                <a:gd name="connsiteX790" fmla="*/ 421105 w 900112"/>
                <a:gd name="connsiteY790" fmla="*/ 170698 h 1013660"/>
                <a:gd name="connsiteX791" fmla="*/ 421857 w 900112"/>
                <a:gd name="connsiteY791" fmla="*/ 169946 h 1013660"/>
                <a:gd name="connsiteX792" fmla="*/ 423361 w 900112"/>
                <a:gd name="connsiteY792" fmla="*/ 169194 h 1013660"/>
                <a:gd name="connsiteX793" fmla="*/ 424865 w 900112"/>
                <a:gd name="connsiteY793" fmla="*/ 168442 h 1013660"/>
                <a:gd name="connsiteX794" fmla="*/ 427121 w 900112"/>
                <a:gd name="connsiteY794" fmla="*/ 167690 h 1013660"/>
                <a:gd name="connsiteX795" fmla="*/ 427873 w 900112"/>
                <a:gd name="connsiteY795" fmla="*/ 167690 h 1013660"/>
                <a:gd name="connsiteX796" fmla="*/ 429377 w 900112"/>
                <a:gd name="connsiteY796" fmla="*/ 167690 h 1013660"/>
                <a:gd name="connsiteX797" fmla="*/ 430129 w 900112"/>
                <a:gd name="connsiteY797" fmla="*/ 168442 h 1013660"/>
                <a:gd name="connsiteX798" fmla="*/ 431633 w 900112"/>
                <a:gd name="connsiteY798" fmla="*/ 169946 h 1013660"/>
                <a:gd name="connsiteX799" fmla="*/ 432385 w 900112"/>
                <a:gd name="connsiteY799" fmla="*/ 170698 h 1013660"/>
                <a:gd name="connsiteX800" fmla="*/ 433137 w 900112"/>
                <a:gd name="connsiteY800" fmla="*/ 172202 h 1013660"/>
                <a:gd name="connsiteX801" fmla="*/ 435393 w 900112"/>
                <a:gd name="connsiteY801" fmla="*/ 172954 h 1013660"/>
                <a:gd name="connsiteX802" fmla="*/ 436145 w 900112"/>
                <a:gd name="connsiteY802" fmla="*/ 172954 h 1013660"/>
                <a:gd name="connsiteX803" fmla="*/ 438401 w 900112"/>
                <a:gd name="connsiteY803" fmla="*/ 172202 h 1013660"/>
                <a:gd name="connsiteX804" fmla="*/ 439153 w 900112"/>
                <a:gd name="connsiteY804" fmla="*/ 170698 h 1013660"/>
                <a:gd name="connsiteX805" fmla="*/ 439905 w 900112"/>
                <a:gd name="connsiteY805" fmla="*/ 170698 h 1013660"/>
                <a:gd name="connsiteX806" fmla="*/ 442913 w 900112"/>
                <a:gd name="connsiteY806" fmla="*/ 169946 h 1013660"/>
                <a:gd name="connsiteX807" fmla="*/ 444416 w 900112"/>
                <a:gd name="connsiteY807" fmla="*/ 169946 h 1013660"/>
                <a:gd name="connsiteX808" fmla="*/ 445920 w 900112"/>
                <a:gd name="connsiteY808" fmla="*/ 169946 h 1013660"/>
                <a:gd name="connsiteX809" fmla="*/ 446672 w 900112"/>
                <a:gd name="connsiteY809" fmla="*/ 169194 h 1013660"/>
                <a:gd name="connsiteX810" fmla="*/ 448928 w 900112"/>
                <a:gd name="connsiteY810" fmla="*/ 167690 h 1013660"/>
                <a:gd name="connsiteX811" fmla="*/ 448928 w 900112"/>
                <a:gd name="connsiteY811" fmla="*/ 168442 h 1013660"/>
                <a:gd name="connsiteX812" fmla="*/ 449680 w 900112"/>
                <a:gd name="connsiteY812" fmla="*/ 168442 h 1013660"/>
                <a:gd name="connsiteX813" fmla="*/ 451184 w 900112"/>
                <a:gd name="connsiteY813" fmla="*/ 169194 h 1013660"/>
                <a:gd name="connsiteX814" fmla="*/ 451936 w 900112"/>
                <a:gd name="connsiteY814" fmla="*/ 169194 h 1013660"/>
                <a:gd name="connsiteX815" fmla="*/ 453440 w 900112"/>
                <a:gd name="connsiteY815" fmla="*/ 167690 h 1013660"/>
                <a:gd name="connsiteX816" fmla="*/ 454192 w 900112"/>
                <a:gd name="connsiteY816" fmla="*/ 166186 h 1013660"/>
                <a:gd name="connsiteX817" fmla="*/ 455696 w 900112"/>
                <a:gd name="connsiteY817" fmla="*/ 163930 h 1013660"/>
                <a:gd name="connsiteX818" fmla="*/ 456448 w 900112"/>
                <a:gd name="connsiteY818" fmla="*/ 162426 h 1013660"/>
                <a:gd name="connsiteX819" fmla="*/ 457200 w 900112"/>
                <a:gd name="connsiteY819" fmla="*/ 160922 h 1013660"/>
                <a:gd name="connsiteX820" fmla="*/ 457952 w 900112"/>
                <a:gd name="connsiteY820" fmla="*/ 159418 h 1013660"/>
                <a:gd name="connsiteX821" fmla="*/ 458704 w 900112"/>
                <a:gd name="connsiteY821" fmla="*/ 158666 h 1013660"/>
                <a:gd name="connsiteX822" fmla="*/ 459456 w 900112"/>
                <a:gd name="connsiteY822" fmla="*/ 157914 h 1013660"/>
                <a:gd name="connsiteX823" fmla="*/ 460208 w 900112"/>
                <a:gd name="connsiteY823" fmla="*/ 157162 h 1013660"/>
                <a:gd name="connsiteX824" fmla="*/ 460960 w 900112"/>
                <a:gd name="connsiteY824" fmla="*/ 156411 h 1013660"/>
                <a:gd name="connsiteX825" fmla="*/ 461712 w 900112"/>
                <a:gd name="connsiteY825" fmla="*/ 156411 h 1013660"/>
                <a:gd name="connsiteX826" fmla="*/ 462464 w 900112"/>
                <a:gd name="connsiteY826" fmla="*/ 156411 h 1013660"/>
                <a:gd name="connsiteX827" fmla="*/ 463216 w 900112"/>
                <a:gd name="connsiteY827" fmla="*/ 155659 h 1013660"/>
                <a:gd name="connsiteX828" fmla="*/ 463968 w 900112"/>
                <a:gd name="connsiteY828" fmla="*/ 155659 h 1013660"/>
                <a:gd name="connsiteX829" fmla="*/ 466976 w 900112"/>
                <a:gd name="connsiteY829" fmla="*/ 155659 h 1013660"/>
                <a:gd name="connsiteX830" fmla="*/ 467728 w 900112"/>
                <a:gd name="connsiteY830" fmla="*/ 155659 h 1013660"/>
                <a:gd name="connsiteX831" fmla="*/ 468480 w 900112"/>
                <a:gd name="connsiteY831" fmla="*/ 156411 h 1013660"/>
                <a:gd name="connsiteX832" fmla="*/ 469232 w 900112"/>
                <a:gd name="connsiteY832" fmla="*/ 155659 h 1013660"/>
                <a:gd name="connsiteX833" fmla="*/ 468480 w 900112"/>
                <a:gd name="connsiteY833" fmla="*/ 154907 h 1013660"/>
                <a:gd name="connsiteX834" fmla="*/ 468480 w 900112"/>
                <a:gd name="connsiteY834" fmla="*/ 154155 h 1013660"/>
                <a:gd name="connsiteX835" fmla="*/ 469232 w 900112"/>
                <a:gd name="connsiteY835" fmla="*/ 154155 h 1013660"/>
                <a:gd name="connsiteX836" fmla="*/ 470735 w 900112"/>
                <a:gd name="connsiteY836" fmla="*/ 154907 h 1013660"/>
                <a:gd name="connsiteX837" fmla="*/ 471488 w 900112"/>
                <a:gd name="connsiteY837" fmla="*/ 154907 h 1013660"/>
                <a:gd name="connsiteX838" fmla="*/ 472992 w 900112"/>
                <a:gd name="connsiteY838" fmla="*/ 154907 h 1013660"/>
                <a:gd name="connsiteX839" fmla="*/ 473743 w 900112"/>
                <a:gd name="connsiteY839" fmla="*/ 154155 h 1013660"/>
                <a:gd name="connsiteX840" fmla="*/ 474495 w 900112"/>
                <a:gd name="connsiteY840" fmla="*/ 154155 h 1013660"/>
                <a:gd name="connsiteX841" fmla="*/ 478255 w 900112"/>
                <a:gd name="connsiteY841" fmla="*/ 155659 h 1013660"/>
                <a:gd name="connsiteX842" fmla="*/ 479007 w 900112"/>
                <a:gd name="connsiteY842" fmla="*/ 156411 h 1013660"/>
                <a:gd name="connsiteX843" fmla="*/ 479759 w 900112"/>
                <a:gd name="connsiteY843" fmla="*/ 157162 h 1013660"/>
                <a:gd name="connsiteX844" fmla="*/ 480511 w 900112"/>
                <a:gd name="connsiteY844" fmla="*/ 157162 h 1013660"/>
                <a:gd name="connsiteX845" fmla="*/ 481263 w 900112"/>
                <a:gd name="connsiteY845" fmla="*/ 156411 h 1013660"/>
                <a:gd name="connsiteX846" fmla="*/ 482015 w 900112"/>
                <a:gd name="connsiteY846" fmla="*/ 155659 h 1013660"/>
                <a:gd name="connsiteX847" fmla="*/ 482767 w 900112"/>
                <a:gd name="connsiteY847" fmla="*/ 155659 h 1013660"/>
                <a:gd name="connsiteX848" fmla="*/ 485023 w 900112"/>
                <a:gd name="connsiteY848" fmla="*/ 154907 h 1013660"/>
                <a:gd name="connsiteX849" fmla="*/ 485775 w 900112"/>
                <a:gd name="connsiteY849" fmla="*/ 154907 h 1013660"/>
                <a:gd name="connsiteX850" fmla="*/ 487279 w 900112"/>
                <a:gd name="connsiteY850" fmla="*/ 155659 h 1013660"/>
                <a:gd name="connsiteX851" fmla="*/ 488783 w 900112"/>
                <a:gd name="connsiteY851" fmla="*/ 155659 h 1013660"/>
                <a:gd name="connsiteX852" fmla="*/ 490287 w 900112"/>
                <a:gd name="connsiteY852" fmla="*/ 155659 h 1013660"/>
                <a:gd name="connsiteX853" fmla="*/ 491791 w 900112"/>
                <a:gd name="connsiteY853" fmla="*/ 155659 h 1013660"/>
                <a:gd name="connsiteX854" fmla="*/ 494047 w 900112"/>
                <a:gd name="connsiteY854" fmla="*/ 154907 h 1013660"/>
                <a:gd name="connsiteX855" fmla="*/ 494799 w 900112"/>
                <a:gd name="connsiteY855" fmla="*/ 154155 h 1013660"/>
                <a:gd name="connsiteX856" fmla="*/ 496303 w 900112"/>
                <a:gd name="connsiteY856" fmla="*/ 153403 h 1013660"/>
                <a:gd name="connsiteX857" fmla="*/ 497055 w 900112"/>
                <a:gd name="connsiteY857" fmla="*/ 151899 h 1013660"/>
                <a:gd name="connsiteX858" fmla="*/ 498559 w 900112"/>
                <a:gd name="connsiteY858" fmla="*/ 151147 h 1013660"/>
                <a:gd name="connsiteX859" fmla="*/ 499311 w 900112"/>
                <a:gd name="connsiteY859" fmla="*/ 149643 h 1013660"/>
                <a:gd name="connsiteX860" fmla="*/ 500814 w 900112"/>
                <a:gd name="connsiteY860" fmla="*/ 146635 h 1013660"/>
                <a:gd name="connsiteX861" fmla="*/ 500062 w 900112"/>
                <a:gd name="connsiteY861" fmla="*/ 142875 h 1013660"/>
                <a:gd name="connsiteX862" fmla="*/ 499311 w 900112"/>
                <a:gd name="connsiteY862" fmla="*/ 139115 h 1013660"/>
                <a:gd name="connsiteX863" fmla="*/ 500062 w 900112"/>
                <a:gd name="connsiteY863" fmla="*/ 137611 h 1013660"/>
                <a:gd name="connsiteX864" fmla="*/ 500062 w 900112"/>
                <a:gd name="connsiteY864" fmla="*/ 136859 h 1013660"/>
                <a:gd name="connsiteX865" fmla="*/ 500814 w 900112"/>
                <a:gd name="connsiteY865" fmla="*/ 135355 h 1013660"/>
                <a:gd name="connsiteX866" fmla="*/ 501566 w 900112"/>
                <a:gd name="connsiteY866" fmla="*/ 133099 h 1013660"/>
                <a:gd name="connsiteX867" fmla="*/ 502318 w 900112"/>
                <a:gd name="connsiteY867" fmla="*/ 132347 h 1013660"/>
                <a:gd name="connsiteX868" fmla="*/ 502318 w 900112"/>
                <a:gd name="connsiteY868" fmla="*/ 131595 h 1013660"/>
                <a:gd name="connsiteX869" fmla="*/ 503070 w 900112"/>
                <a:gd name="connsiteY869" fmla="*/ 131595 h 1013660"/>
                <a:gd name="connsiteX870" fmla="*/ 508334 w 900112"/>
                <a:gd name="connsiteY870" fmla="*/ 129339 h 1013660"/>
                <a:gd name="connsiteX871" fmla="*/ 511342 w 900112"/>
                <a:gd name="connsiteY871" fmla="*/ 128587 h 1013660"/>
                <a:gd name="connsiteX872" fmla="*/ 520366 w 900112"/>
                <a:gd name="connsiteY872" fmla="*/ 129339 h 1013660"/>
                <a:gd name="connsiteX873" fmla="*/ 521118 w 900112"/>
                <a:gd name="connsiteY873" fmla="*/ 129339 h 1013660"/>
                <a:gd name="connsiteX874" fmla="*/ 523374 w 900112"/>
                <a:gd name="connsiteY874" fmla="*/ 130091 h 1013660"/>
                <a:gd name="connsiteX875" fmla="*/ 524126 w 900112"/>
                <a:gd name="connsiteY875" fmla="*/ 130843 h 1013660"/>
                <a:gd name="connsiteX876" fmla="*/ 524878 w 900112"/>
                <a:gd name="connsiteY876" fmla="*/ 130843 h 1013660"/>
                <a:gd name="connsiteX877" fmla="*/ 528638 w 900112"/>
                <a:gd name="connsiteY877" fmla="*/ 128587 h 1013660"/>
                <a:gd name="connsiteX878" fmla="*/ 529390 w 900112"/>
                <a:gd name="connsiteY878" fmla="*/ 127836 h 1013660"/>
                <a:gd name="connsiteX879" fmla="*/ 530893 w 900112"/>
                <a:gd name="connsiteY879" fmla="*/ 127084 h 1013660"/>
                <a:gd name="connsiteX880" fmla="*/ 533149 w 900112"/>
                <a:gd name="connsiteY880" fmla="*/ 124828 h 1013660"/>
                <a:gd name="connsiteX881" fmla="*/ 533901 w 900112"/>
                <a:gd name="connsiteY881" fmla="*/ 124828 h 1013660"/>
                <a:gd name="connsiteX882" fmla="*/ 534653 w 900112"/>
                <a:gd name="connsiteY882" fmla="*/ 124076 h 1013660"/>
                <a:gd name="connsiteX883" fmla="*/ 535405 w 900112"/>
                <a:gd name="connsiteY883" fmla="*/ 124076 h 1013660"/>
                <a:gd name="connsiteX884" fmla="*/ 536157 w 900112"/>
                <a:gd name="connsiteY884" fmla="*/ 123324 h 1013660"/>
                <a:gd name="connsiteX885" fmla="*/ 536157 w 900112"/>
                <a:gd name="connsiteY885" fmla="*/ 122572 h 1013660"/>
                <a:gd name="connsiteX886" fmla="*/ 534653 w 900112"/>
                <a:gd name="connsiteY886" fmla="*/ 121820 h 1013660"/>
                <a:gd name="connsiteX887" fmla="*/ 533149 w 900112"/>
                <a:gd name="connsiteY887" fmla="*/ 119564 h 1013660"/>
                <a:gd name="connsiteX888" fmla="*/ 531645 w 900112"/>
                <a:gd name="connsiteY888" fmla="*/ 118060 h 1013660"/>
                <a:gd name="connsiteX889" fmla="*/ 530893 w 900112"/>
                <a:gd name="connsiteY889" fmla="*/ 117308 h 1013660"/>
                <a:gd name="connsiteX890" fmla="*/ 530141 w 900112"/>
                <a:gd name="connsiteY890" fmla="*/ 117308 h 1013660"/>
                <a:gd name="connsiteX891" fmla="*/ 528638 w 900112"/>
                <a:gd name="connsiteY891" fmla="*/ 115804 h 1013660"/>
                <a:gd name="connsiteX892" fmla="*/ 530141 w 900112"/>
                <a:gd name="connsiteY892" fmla="*/ 113548 h 1013660"/>
                <a:gd name="connsiteX893" fmla="*/ 532397 w 900112"/>
                <a:gd name="connsiteY893" fmla="*/ 113548 h 1013660"/>
                <a:gd name="connsiteX894" fmla="*/ 541421 w 900112"/>
                <a:gd name="connsiteY894" fmla="*/ 114300 h 1013660"/>
                <a:gd name="connsiteX895" fmla="*/ 544429 w 900112"/>
                <a:gd name="connsiteY895" fmla="*/ 115052 h 1013660"/>
                <a:gd name="connsiteX896" fmla="*/ 549693 w 900112"/>
                <a:gd name="connsiteY896" fmla="*/ 118060 h 1013660"/>
                <a:gd name="connsiteX897" fmla="*/ 551949 w 900112"/>
                <a:gd name="connsiteY897" fmla="*/ 118060 h 1013660"/>
                <a:gd name="connsiteX898" fmla="*/ 552701 w 900112"/>
                <a:gd name="connsiteY898" fmla="*/ 118060 h 1013660"/>
                <a:gd name="connsiteX899" fmla="*/ 554205 w 900112"/>
                <a:gd name="connsiteY899" fmla="*/ 119564 h 1013660"/>
                <a:gd name="connsiteX900" fmla="*/ 554957 w 900112"/>
                <a:gd name="connsiteY900" fmla="*/ 120316 h 1013660"/>
                <a:gd name="connsiteX901" fmla="*/ 557964 w 900112"/>
                <a:gd name="connsiteY901" fmla="*/ 119564 h 1013660"/>
                <a:gd name="connsiteX902" fmla="*/ 559469 w 900112"/>
                <a:gd name="connsiteY902" fmla="*/ 117308 h 1013660"/>
                <a:gd name="connsiteX903" fmla="*/ 560972 w 900112"/>
                <a:gd name="connsiteY903" fmla="*/ 116556 h 1013660"/>
                <a:gd name="connsiteX904" fmla="*/ 561724 w 900112"/>
                <a:gd name="connsiteY904" fmla="*/ 116556 h 1013660"/>
                <a:gd name="connsiteX905" fmla="*/ 563228 w 900112"/>
                <a:gd name="connsiteY905" fmla="*/ 115804 h 1013660"/>
                <a:gd name="connsiteX906" fmla="*/ 566236 w 900112"/>
                <a:gd name="connsiteY906" fmla="*/ 115804 h 1013660"/>
                <a:gd name="connsiteX907" fmla="*/ 566988 w 900112"/>
                <a:gd name="connsiteY907" fmla="*/ 115804 h 1013660"/>
                <a:gd name="connsiteX908" fmla="*/ 567740 w 900112"/>
                <a:gd name="connsiteY908" fmla="*/ 115052 h 1013660"/>
                <a:gd name="connsiteX909" fmla="*/ 572252 w 900112"/>
                <a:gd name="connsiteY909" fmla="*/ 114300 h 1013660"/>
                <a:gd name="connsiteX910" fmla="*/ 574508 w 900112"/>
                <a:gd name="connsiteY910" fmla="*/ 115052 h 1013660"/>
                <a:gd name="connsiteX911" fmla="*/ 576764 w 900112"/>
                <a:gd name="connsiteY911" fmla="*/ 115804 h 1013660"/>
                <a:gd name="connsiteX912" fmla="*/ 578268 w 900112"/>
                <a:gd name="connsiteY912" fmla="*/ 115052 h 1013660"/>
                <a:gd name="connsiteX913" fmla="*/ 579772 w 900112"/>
                <a:gd name="connsiteY913" fmla="*/ 114300 h 1013660"/>
                <a:gd name="connsiteX914" fmla="*/ 581276 w 900112"/>
                <a:gd name="connsiteY914" fmla="*/ 112796 h 1013660"/>
                <a:gd name="connsiteX915" fmla="*/ 581276 w 900112"/>
                <a:gd name="connsiteY915" fmla="*/ 111292 h 1013660"/>
                <a:gd name="connsiteX916" fmla="*/ 584284 w 900112"/>
                <a:gd name="connsiteY916" fmla="*/ 107532 h 1013660"/>
                <a:gd name="connsiteX917" fmla="*/ 585788 w 900112"/>
                <a:gd name="connsiteY917" fmla="*/ 106780 h 1013660"/>
                <a:gd name="connsiteX918" fmla="*/ 587291 w 900112"/>
                <a:gd name="connsiteY918" fmla="*/ 106780 h 1013660"/>
                <a:gd name="connsiteX919" fmla="*/ 588043 w 900112"/>
                <a:gd name="connsiteY919" fmla="*/ 105276 h 1013660"/>
                <a:gd name="connsiteX920" fmla="*/ 588043 w 900112"/>
                <a:gd name="connsiteY920" fmla="*/ 102268 h 1013660"/>
                <a:gd name="connsiteX921" fmla="*/ 587291 w 900112"/>
                <a:gd name="connsiteY921" fmla="*/ 99261 h 1013660"/>
                <a:gd name="connsiteX922" fmla="*/ 588043 w 900112"/>
                <a:gd name="connsiteY922" fmla="*/ 96253 h 1013660"/>
                <a:gd name="connsiteX923" fmla="*/ 588795 w 900112"/>
                <a:gd name="connsiteY923" fmla="*/ 94749 h 1013660"/>
                <a:gd name="connsiteX924" fmla="*/ 589547 w 900112"/>
                <a:gd name="connsiteY924" fmla="*/ 93997 h 1013660"/>
                <a:gd name="connsiteX925" fmla="*/ 589547 w 900112"/>
                <a:gd name="connsiteY925" fmla="*/ 93245 h 1013660"/>
                <a:gd name="connsiteX926" fmla="*/ 592555 w 900112"/>
                <a:gd name="connsiteY926" fmla="*/ 86477 h 1013660"/>
                <a:gd name="connsiteX927" fmla="*/ 592555 w 900112"/>
                <a:gd name="connsiteY927" fmla="*/ 85725 h 1013660"/>
                <a:gd name="connsiteX928" fmla="*/ 594811 w 900112"/>
                <a:gd name="connsiteY928" fmla="*/ 85725 h 1013660"/>
                <a:gd name="connsiteX929" fmla="*/ 596315 w 900112"/>
                <a:gd name="connsiteY929" fmla="*/ 85725 h 1013660"/>
                <a:gd name="connsiteX930" fmla="*/ 599323 w 900112"/>
                <a:gd name="connsiteY930" fmla="*/ 84973 h 1013660"/>
                <a:gd name="connsiteX931" fmla="*/ 602331 w 900112"/>
                <a:gd name="connsiteY931" fmla="*/ 84221 h 1013660"/>
                <a:gd name="connsiteX932" fmla="*/ 605339 w 900112"/>
                <a:gd name="connsiteY932" fmla="*/ 81965 h 1013660"/>
                <a:gd name="connsiteX933" fmla="*/ 606091 w 900112"/>
                <a:gd name="connsiteY933" fmla="*/ 81213 h 1013660"/>
                <a:gd name="connsiteX934" fmla="*/ 608347 w 900112"/>
                <a:gd name="connsiteY934" fmla="*/ 80461 h 1013660"/>
                <a:gd name="connsiteX935" fmla="*/ 609099 w 900112"/>
                <a:gd name="connsiteY935" fmla="*/ 80461 h 1013660"/>
                <a:gd name="connsiteX936" fmla="*/ 611355 w 900112"/>
                <a:gd name="connsiteY936" fmla="*/ 79709 h 1013660"/>
                <a:gd name="connsiteX937" fmla="*/ 613611 w 900112"/>
                <a:gd name="connsiteY937" fmla="*/ 79709 h 1013660"/>
                <a:gd name="connsiteX938" fmla="*/ 615115 w 900112"/>
                <a:gd name="connsiteY938" fmla="*/ 78957 h 1013660"/>
                <a:gd name="connsiteX939" fmla="*/ 616618 w 900112"/>
                <a:gd name="connsiteY939" fmla="*/ 78205 h 1013660"/>
                <a:gd name="connsiteX940" fmla="*/ 618122 w 900112"/>
                <a:gd name="connsiteY940" fmla="*/ 76701 h 1013660"/>
                <a:gd name="connsiteX941" fmla="*/ 619626 w 900112"/>
                <a:gd name="connsiteY941" fmla="*/ 74445 h 1013660"/>
                <a:gd name="connsiteX942" fmla="*/ 620378 w 900112"/>
                <a:gd name="connsiteY942" fmla="*/ 73693 h 1013660"/>
                <a:gd name="connsiteX943" fmla="*/ 622634 w 900112"/>
                <a:gd name="connsiteY943" fmla="*/ 72189 h 1013660"/>
                <a:gd name="connsiteX944" fmla="*/ 624138 w 900112"/>
                <a:gd name="connsiteY944" fmla="*/ 70686 h 1013660"/>
                <a:gd name="connsiteX945" fmla="*/ 624890 w 900112"/>
                <a:gd name="connsiteY945" fmla="*/ 69934 h 1013660"/>
                <a:gd name="connsiteX946" fmla="*/ 626394 w 900112"/>
                <a:gd name="connsiteY946" fmla="*/ 68430 h 1013660"/>
                <a:gd name="connsiteX947" fmla="*/ 631658 w 900112"/>
                <a:gd name="connsiteY947" fmla="*/ 62414 h 1013660"/>
                <a:gd name="connsiteX948" fmla="*/ 632410 w 900112"/>
                <a:gd name="connsiteY948" fmla="*/ 60910 h 1013660"/>
                <a:gd name="connsiteX949" fmla="*/ 633162 w 900112"/>
                <a:gd name="connsiteY949" fmla="*/ 60158 h 1013660"/>
                <a:gd name="connsiteX950" fmla="*/ 633914 w 900112"/>
                <a:gd name="connsiteY950" fmla="*/ 59406 h 1013660"/>
                <a:gd name="connsiteX951" fmla="*/ 636170 w 900112"/>
                <a:gd name="connsiteY951" fmla="*/ 56398 h 1013660"/>
                <a:gd name="connsiteX952" fmla="*/ 637674 w 900112"/>
                <a:gd name="connsiteY952" fmla="*/ 52638 h 1013660"/>
                <a:gd name="connsiteX953" fmla="*/ 639178 w 900112"/>
                <a:gd name="connsiteY953" fmla="*/ 51886 h 1013660"/>
                <a:gd name="connsiteX954" fmla="*/ 639930 w 900112"/>
                <a:gd name="connsiteY954" fmla="*/ 51134 h 1013660"/>
                <a:gd name="connsiteX955" fmla="*/ 640682 w 900112"/>
                <a:gd name="connsiteY955" fmla="*/ 50382 h 1013660"/>
                <a:gd name="connsiteX956" fmla="*/ 640682 w 900112"/>
                <a:gd name="connsiteY956" fmla="*/ 49630 h 1013660"/>
                <a:gd name="connsiteX957" fmla="*/ 640682 w 900112"/>
                <a:gd name="connsiteY957" fmla="*/ 48126 h 1013660"/>
                <a:gd name="connsiteX958" fmla="*/ 639178 w 900112"/>
                <a:gd name="connsiteY958" fmla="*/ 43614 h 1013660"/>
                <a:gd name="connsiteX959" fmla="*/ 638426 w 900112"/>
                <a:gd name="connsiteY959" fmla="*/ 41359 h 1013660"/>
                <a:gd name="connsiteX960" fmla="*/ 628650 w 900112"/>
                <a:gd name="connsiteY960" fmla="*/ 15039 h 1013660"/>
                <a:gd name="connsiteX961" fmla="*/ 625642 w 900112"/>
                <a:gd name="connsiteY961" fmla="*/ 12784 h 1013660"/>
                <a:gd name="connsiteX962" fmla="*/ 625642 w 900112"/>
                <a:gd name="connsiteY962" fmla="*/ 12032 h 1013660"/>
                <a:gd name="connsiteX963" fmla="*/ 621130 w 900112"/>
                <a:gd name="connsiteY963" fmla="*/ 10528 h 1013660"/>
                <a:gd name="connsiteX964" fmla="*/ 618122 w 900112"/>
                <a:gd name="connsiteY964" fmla="*/ 10528 h 1013660"/>
                <a:gd name="connsiteX965" fmla="*/ 618122 w 900112"/>
                <a:gd name="connsiteY965" fmla="*/ 9776 h 1013660"/>
                <a:gd name="connsiteX966" fmla="*/ 624138 w 900112"/>
                <a:gd name="connsiteY966" fmla="*/ 9024 h 1013660"/>
                <a:gd name="connsiteX967" fmla="*/ 627146 w 900112"/>
                <a:gd name="connsiteY967" fmla="*/ 8272 h 1013660"/>
                <a:gd name="connsiteX968" fmla="*/ 636170 w 900112"/>
                <a:gd name="connsiteY968" fmla="*/ 9024 h 1013660"/>
                <a:gd name="connsiteX969" fmla="*/ 637674 w 900112"/>
                <a:gd name="connsiteY969" fmla="*/ 9776 h 1013660"/>
                <a:gd name="connsiteX970" fmla="*/ 639930 w 900112"/>
                <a:gd name="connsiteY970" fmla="*/ 10528 h 1013660"/>
                <a:gd name="connsiteX971" fmla="*/ 641434 w 900112"/>
                <a:gd name="connsiteY971" fmla="*/ 11280 h 1013660"/>
                <a:gd name="connsiteX972" fmla="*/ 642937 w 900112"/>
                <a:gd name="connsiteY972" fmla="*/ 12032 h 1013660"/>
                <a:gd name="connsiteX973" fmla="*/ 645193 w 900112"/>
                <a:gd name="connsiteY973" fmla="*/ 12032 h 1013660"/>
                <a:gd name="connsiteX974" fmla="*/ 654217 w 900112"/>
                <a:gd name="connsiteY974" fmla="*/ 11280 h 1013660"/>
                <a:gd name="connsiteX975" fmla="*/ 657225 w 900112"/>
                <a:gd name="connsiteY975" fmla="*/ 12032 h 1013660"/>
                <a:gd name="connsiteX976" fmla="*/ 657977 w 900112"/>
                <a:gd name="connsiteY976" fmla="*/ 12784 h 1013660"/>
                <a:gd name="connsiteX977" fmla="*/ 658729 w 900112"/>
                <a:gd name="connsiteY977" fmla="*/ 13536 h 1013660"/>
                <a:gd name="connsiteX978" fmla="*/ 660233 w 900112"/>
                <a:gd name="connsiteY978" fmla="*/ 14287 h 1013660"/>
                <a:gd name="connsiteX979" fmla="*/ 660985 w 900112"/>
                <a:gd name="connsiteY979" fmla="*/ 14287 h 1013660"/>
                <a:gd name="connsiteX980" fmla="*/ 662489 w 900112"/>
                <a:gd name="connsiteY980" fmla="*/ 13536 h 1013660"/>
                <a:gd name="connsiteX981" fmla="*/ 664745 w 900112"/>
                <a:gd name="connsiteY981" fmla="*/ 10528 h 1013660"/>
                <a:gd name="connsiteX982" fmla="*/ 665497 w 900112"/>
                <a:gd name="connsiteY982" fmla="*/ 9776 h 1013660"/>
                <a:gd name="connsiteX983" fmla="*/ 668505 w 900112"/>
                <a:gd name="connsiteY983" fmla="*/ 9024 h 1013660"/>
                <a:gd name="connsiteX984" fmla="*/ 675272 w 900112"/>
                <a:gd name="connsiteY984" fmla="*/ 11280 h 1013660"/>
                <a:gd name="connsiteX985" fmla="*/ 679032 w 900112"/>
                <a:gd name="connsiteY985" fmla="*/ 11280 h 1013660"/>
                <a:gd name="connsiteX986" fmla="*/ 681288 w 900112"/>
                <a:gd name="connsiteY986" fmla="*/ 9776 h 1013660"/>
                <a:gd name="connsiteX987" fmla="*/ 688056 w 900112"/>
                <a:gd name="connsiteY987" fmla="*/ 3008 h 1013660"/>
                <a:gd name="connsiteX988" fmla="*/ 690312 w 900112"/>
                <a:gd name="connsiteY988" fmla="*/ 2256 h 1013660"/>
                <a:gd name="connsiteX989" fmla="*/ 697080 w 900112"/>
                <a:gd name="connsiteY989" fmla="*/ 0 h 1013660"/>
                <a:gd name="connsiteX990" fmla="*/ 698584 w 900112"/>
                <a:gd name="connsiteY990" fmla="*/ 752 h 1013660"/>
                <a:gd name="connsiteX991" fmla="*/ 700087 w 900112"/>
                <a:gd name="connsiteY991" fmla="*/ 4512 h 1013660"/>
                <a:gd name="connsiteX992" fmla="*/ 702344 w 900112"/>
                <a:gd name="connsiteY992" fmla="*/ 6768 h 1013660"/>
                <a:gd name="connsiteX993" fmla="*/ 709111 w 900112"/>
                <a:gd name="connsiteY993" fmla="*/ 3760 h 1013660"/>
                <a:gd name="connsiteX994" fmla="*/ 710615 w 900112"/>
                <a:gd name="connsiteY994" fmla="*/ 6016 h 1013660"/>
                <a:gd name="connsiteX995" fmla="*/ 715127 w 900112"/>
                <a:gd name="connsiteY995" fmla="*/ 16543 h 1013660"/>
                <a:gd name="connsiteX996" fmla="*/ 715879 w 900112"/>
                <a:gd name="connsiteY996" fmla="*/ 17295 h 1013660"/>
                <a:gd name="connsiteX997" fmla="*/ 717383 w 900112"/>
                <a:gd name="connsiteY997" fmla="*/ 19551 h 1013660"/>
                <a:gd name="connsiteX998" fmla="*/ 721143 w 900112"/>
                <a:gd name="connsiteY998" fmla="*/ 21807 h 1013660"/>
                <a:gd name="connsiteX999" fmla="*/ 727159 w 900112"/>
                <a:gd name="connsiteY999" fmla="*/ 25567 h 1013660"/>
                <a:gd name="connsiteX1000" fmla="*/ 731670 w 900112"/>
                <a:gd name="connsiteY1000" fmla="*/ 27823 h 1013660"/>
                <a:gd name="connsiteX1001" fmla="*/ 731670 w 900112"/>
                <a:gd name="connsiteY1001" fmla="*/ 32335 h 1013660"/>
                <a:gd name="connsiteX1002" fmla="*/ 729414 w 900112"/>
                <a:gd name="connsiteY1002" fmla="*/ 41359 h 1013660"/>
                <a:gd name="connsiteX1003" fmla="*/ 729414 w 900112"/>
                <a:gd name="connsiteY1003" fmla="*/ 47374 h 1013660"/>
                <a:gd name="connsiteX1004" fmla="*/ 728663 w 900112"/>
                <a:gd name="connsiteY1004" fmla="*/ 50382 h 1013660"/>
                <a:gd name="connsiteX1005" fmla="*/ 727159 w 900112"/>
                <a:gd name="connsiteY1005" fmla="*/ 52638 h 1013660"/>
                <a:gd name="connsiteX1006" fmla="*/ 726407 w 900112"/>
                <a:gd name="connsiteY1006" fmla="*/ 57150 h 1013660"/>
                <a:gd name="connsiteX1007" fmla="*/ 726407 w 900112"/>
                <a:gd name="connsiteY1007" fmla="*/ 66174 h 1013660"/>
                <a:gd name="connsiteX1008" fmla="*/ 724151 w 900112"/>
                <a:gd name="connsiteY1008" fmla="*/ 72941 h 1013660"/>
                <a:gd name="connsiteX1009" fmla="*/ 724903 w 900112"/>
                <a:gd name="connsiteY1009" fmla="*/ 79709 h 1013660"/>
                <a:gd name="connsiteX1010" fmla="*/ 724151 w 900112"/>
                <a:gd name="connsiteY1010" fmla="*/ 82717 h 1013660"/>
                <a:gd name="connsiteX1011" fmla="*/ 723399 w 900112"/>
                <a:gd name="connsiteY1011" fmla="*/ 84973 h 1013660"/>
                <a:gd name="connsiteX1012" fmla="*/ 721895 w 900112"/>
                <a:gd name="connsiteY1012" fmla="*/ 87981 h 1013660"/>
                <a:gd name="connsiteX1013" fmla="*/ 717383 w 900112"/>
                <a:gd name="connsiteY1013" fmla="*/ 93997 h 1013660"/>
                <a:gd name="connsiteX1014" fmla="*/ 716631 w 900112"/>
                <a:gd name="connsiteY1014" fmla="*/ 96253 h 1013660"/>
                <a:gd name="connsiteX1015" fmla="*/ 716631 w 900112"/>
                <a:gd name="connsiteY1015" fmla="*/ 97757 h 1013660"/>
                <a:gd name="connsiteX1016" fmla="*/ 716631 w 900112"/>
                <a:gd name="connsiteY1016" fmla="*/ 99261 h 1013660"/>
                <a:gd name="connsiteX1017" fmla="*/ 715879 w 900112"/>
                <a:gd name="connsiteY1017" fmla="*/ 100764 h 1013660"/>
                <a:gd name="connsiteX1018" fmla="*/ 714375 w 900112"/>
                <a:gd name="connsiteY1018" fmla="*/ 102268 h 1013660"/>
                <a:gd name="connsiteX1019" fmla="*/ 712871 w 900112"/>
                <a:gd name="connsiteY1019" fmla="*/ 102268 h 1013660"/>
                <a:gd name="connsiteX1020" fmla="*/ 709863 w 900112"/>
                <a:gd name="connsiteY1020" fmla="*/ 102268 h 1013660"/>
                <a:gd name="connsiteX1021" fmla="*/ 709111 w 900112"/>
                <a:gd name="connsiteY1021" fmla="*/ 103020 h 1013660"/>
                <a:gd name="connsiteX1022" fmla="*/ 704599 w 900112"/>
                <a:gd name="connsiteY1022" fmla="*/ 106780 h 1013660"/>
                <a:gd name="connsiteX1023" fmla="*/ 703847 w 900112"/>
                <a:gd name="connsiteY1023" fmla="*/ 109788 h 1013660"/>
                <a:gd name="connsiteX1024" fmla="*/ 704599 w 900112"/>
                <a:gd name="connsiteY1024" fmla="*/ 112796 h 1013660"/>
                <a:gd name="connsiteX1025" fmla="*/ 706855 w 900112"/>
                <a:gd name="connsiteY1025" fmla="*/ 115052 h 1013660"/>
                <a:gd name="connsiteX1026" fmla="*/ 709111 w 900112"/>
                <a:gd name="connsiteY1026" fmla="*/ 116556 h 1013660"/>
                <a:gd name="connsiteX1027" fmla="*/ 710615 w 900112"/>
                <a:gd name="connsiteY1027" fmla="*/ 116556 h 1013660"/>
                <a:gd name="connsiteX1028" fmla="*/ 712119 w 900112"/>
                <a:gd name="connsiteY1028" fmla="*/ 116556 h 1013660"/>
                <a:gd name="connsiteX1029" fmla="*/ 712871 w 900112"/>
                <a:gd name="connsiteY1029" fmla="*/ 115804 h 1013660"/>
                <a:gd name="connsiteX1030" fmla="*/ 713623 w 900112"/>
                <a:gd name="connsiteY1030" fmla="*/ 114300 h 1013660"/>
                <a:gd name="connsiteX1031" fmla="*/ 714375 w 900112"/>
                <a:gd name="connsiteY1031" fmla="*/ 112796 h 1013660"/>
                <a:gd name="connsiteX1032" fmla="*/ 715879 w 900112"/>
                <a:gd name="connsiteY1032" fmla="*/ 112796 h 1013660"/>
                <a:gd name="connsiteX1033" fmla="*/ 717383 w 900112"/>
                <a:gd name="connsiteY1033" fmla="*/ 113548 h 1013660"/>
                <a:gd name="connsiteX1034" fmla="*/ 718135 w 900112"/>
                <a:gd name="connsiteY1034" fmla="*/ 115052 h 1013660"/>
                <a:gd name="connsiteX1035" fmla="*/ 718887 w 900112"/>
                <a:gd name="connsiteY1035" fmla="*/ 118060 h 1013660"/>
                <a:gd name="connsiteX1036" fmla="*/ 720391 w 900112"/>
                <a:gd name="connsiteY1036" fmla="*/ 118060 h 1013660"/>
                <a:gd name="connsiteX1037" fmla="*/ 723399 w 900112"/>
                <a:gd name="connsiteY1037" fmla="*/ 117308 h 1013660"/>
                <a:gd name="connsiteX1038" fmla="*/ 726407 w 900112"/>
                <a:gd name="connsiteY1038" fmla="*/ 117308 h 1013660"/>
                <a:gd name="connsiteX1039" fmla="*/ 729414 w 900112"/>
                <a:gd name="connsiteY1039" fmla="*/ 118060 h 1013660"/>
                <a:gd name="connsiteX1040" fmla="*/ 731670 w 900112"/>
                <a:gd name="connsiteY1040" fmla="*/ 118812 h 1013660"/>
                <a:gd name="connsiteX1041" fmla="*/ 732422 w 900112"/>
                <a:gd name="connsiteY1041" fmla="*/ 117308 h 1013660"/>
                <a:gd name="connsiteX1042" fmla="*/ 733174 w 900112"/>
                <a:gd name="connsiteY1042" fmla="*/ 116556 h 1013660"/>
                <a:gd name="connsiteX1043" fmla="*/ 734678 w 900112"/>
                <a:gd name="connsiteY1043" fmla="*/ 115804 h 1013660"/>
                <a:gd name="connsiteX1044" fmla="*/ 736182 w 900112"/>
                <a:gd name="connsiteY1044" fmla="*/ 115804 h 1013660"/>
                <a:gd name="connsiteX1045" fmla="*/ 737686 w 900112"/>
                <a:gd name="connsiteY1045" fmla="*/ 116556 h 1013660"/>
                <a:gd name="connsiteX1046" fmla="*/ 739190 w 900112"/>
                <a:gd name="connsiteY1046" fmla="*/ 117308 h 1013660"/>
                <a:gd name="connsiteX1047" fmla="*/ 741446 w 900112"/>
                <a:gd name="connsiteY1047" fmla="*/ 120316 h 1013660"/>
                <a:gd name="connsiteX1048" fmla="*/ 742198 w 900112"/>
                <a:gd name="connsiteY1048" fmla="*/ 121068 h 1013660"/>
                <a:gd name="connsiteX1049" fmla="*/ 743702 w 900112"/>
                <a:gd name="connsiteY1049" fmla="*/ 120316 h 1013660"/>
                <a:gd name="connsiteX1050" fmla="*/ 746710 w 900112"/>
                <a:gd name="connsiteY1050" fmla="*/ 119564 h 1013660"/>
                <a:gd name="connsiteX1051" fmla="*/ 748214 w 900112"/>
                <a:gd name="connsiteY1051" fmla="*/ 119564 h 1013660"/>
                <a:gd name="connsiteX1052" fmla="*/ 748966 w 900112"/>
                <a:gd name="connsiteY1052" fmla="*/ 119564 h 1013660"/>
                <a:gd name="connsiteX1053" fmla="*/ 748966 w 900112"/>
                <a:gd name="connsiteY1053" fmla="*/ 121820 h 1013660"/>
                <a:gd name="connsiteX1054" fmla="*/ 748966 w 900112"/>
                <a:gd name="connsiteY1054" fmla="*/ 122572 h 1013660"/>
                <a:gd name="connsiteX1055" fmla="*/ 749718 w 900112"/>
                <a:gd name="connsiteY1055" fmla="*/ 122572 h 1013660"/>
                <a:gd name="connsiteX1056" fmla="*/ 751222 w 900112"/>
                <a:gd name="connsiteY1056" fmla="*/ 122572 h 1013660"/>
                <a:gd name="connsiteX1057" fmla="*/ 751974 w 900112"/>
                <a:gd name="connsiteY1057" fmla="*/ 123324 h 1013660"/>
                <a:gd name="connsiteX1058" fmla="*/ 755733 w 900112"/>
                <a:gd name="connsiteY1058" fmla="*/ 124076 h 1013660"/>
                <a:gd name="connsiteX1059" fmla="*/ 756486 w 900112"/>
                <a:gd name="connsiteY1059" fmla="*/ 123324 h 1013660"/>
                <a:gd name="connsiteX1060" fmla="*/ 757990 w 900112"/>
                <a:gd name="connsiteY1060" fmla="*/ 121820 h 1013660"/>
                <a:gd name="connsiteX1061" fmla="*/ 760245 w 900112"/>
                <a:gd name="connsiteY1061" fmla="*/ 124828 h 1013660"/>
                <a:gd name="connsiteX1062" fmla="*/ 768517 w 900112"/>
                <a:gd name="connsiteY1062" fmla="*/ 130091 h 1013660"/>
                <a:gd name="connsiteX1063" fmla="*/ 770021 w 900112"/>
                <a:gd name="connsiteY1063" fmla="*/ 130843 h 1013660"/>
                <a:gd name="connsiteX1064" fmla="*/ 771525 w 900112"/>
                <a:gd name="connsiteY1064" fmla="*/ 132347 h 1013660"/>
                <a:gd name="connsiteX1065" fmla="*/ 772277 w 900112"/>
                <a:gd name="connsiteY1065" fmla="*/ 133851 h 1013660"/>
                <a:gd name="connsiteX1066" fmla="*/ 774533 w 900112"/>
                <a:gd name="connsiteY1066" fmla="*/ 134603 h 1013660"/>
                <a:gd name="connsiteX1067" fmla="*/ 776037 w 900112"/>
                <a:gd name="connsiteY1067" fmla="*/ 134603 h 1013660"/>
                <a:gd name="connsiteX1068" fmla="*/ 776789 w 900112"/>
                <a:gd name="connsiteY1068" fmla="*/ 134603 h 1013660"/>
                <a:gd name="connsiteX1069" fmla="*/ 776789 w 900112"/>
                <a:gd name="connsiteY1069" fmla="*/ 136107 h 1013660"/>
                <a:gd name="connsiteX1070" fmla="*/ 776789 w 900112"/>
                <a:gd name="connsiteY1070" fmla="*/ 137611 h 1013660"/>
                <a:gd name="connsiteX1071" fmla="*/ 775285 w 900112"/>
                <a:gd name="connsiteY1071" fmla="*/ 141371 h 1013660"/>
                <a:gd name="connsiteX1072" fmla="*/ 770773 w 900112"/>
                <a:gd name="connsiteY1072" fmla="*/ 146635 h 1013660"/>
                <a:gd name="connsiteX1073" fmla="*/ 768517 w 900112"/>
                <a:gd name="connsiteY1073" fmla="*/ 149643 h 1013660"/>
                <a:gd name="connsiteX1074" fmla="*/ 769269 w 900112"/>
                <a:gd name="connsiteY1074" fmla="*/ 149643 h 1013660"/>
                <a:gd name="connsiteX1075" fmla="*/ 770773 w 900112"/>
                <a:gd name="connsiteY1075" fmla="*/ 151899 h 1013660"/>
                <a:gd name="connsiteX1076" fmla="*/ 770773 w 900112"/>
                <a:gd name="connsiteY1076" fmla="*/ 152651 h 1013660"/>
                <a:gd name="connsiteX1077" fmla="*/ 770773 w 900112"/>
                <a:gd name="connsiteY1077" fmla="*/ 153403 h 1013660"/>
                <a:gd name="connsiteX1078" fmla="*/ 769269 w 900112"/>
                <a:gd name="connsiteY1078" fmla="*/ 155659 h 1013660"/>
                <a:gd name="connsiteX1079" fmla="*/ 768517 w 900112"/>
                <a:gd name="connsiteY1079" fmla="*/ 156411 h 1013660"/>
                <a:gd name="connsiteX1080" fmla="*/ 768517 w 900112"/>
                <a:gd name="connsiteY1080" fmla="*/ 159418 h 1013660"/>
                <a:gd name="connsiteX1081" fmla="*/ 768517 w 900112"/>
                <a:gd name="connsiteY1081" fmla="*/ 160170 h 1013660"/>
                <a:gd name="connsiteX1082" fmla="*/ 768517 w 900112"/>
                <a:gd name="connsiteY1082" fmla="*/ 162426 h 1013660"/>
                <a:gd name="connsiteX1083" fmla="*/ 770773 w 900112"/>
                <a:gd name="connsiteY1083" fmla="*/ 166186 h 1013660"/>
                <a:gd name="connsiteX1084" fmla="*/ 773029 w 900112"/>
                <a:gd name="connsiteY1084" fmla="*/ 167690 h 1013660"/>
                <a:gd name="connsiteX1085" fmla="*/ 779797 w 900112"/>
                <a:gd name="connsiteY1085" fmla="*/ 169946 h 1013660"/>
                <a:gd name="connsiteX1086" fmla="*/ 782805 w 900112"/>
                <a:gd name="connsiteY1086" fmla="*/ 172202 h 1013660"/>
                <a:gd name="connsiteX1087" fmla="*/ 782053 w 900112"/>
                <a:gd name="connsiteY1087" fmla="*/ 174458 h 1013660"/>
                <a:gd name="connsiteX1088" fmla="*/ 780549 w 900112"/>
                <a:gd name="connsiteY1088" fmla="*/ 177466 h 1013660"/>
                <a:gd name="connsiteX1089" fmla="*/ 780549 w 900112"/>
                <a:gd name="connsiteY1089" fmla="*/ 180474 h 1013660"/>
                <a:gd name="connsiteX1090" fmla="*/ 781301 w 900112"/>
                <a:gd name="connsiteY1090" fmla="*/ 182730 h 1013660"/>
                <a:gd name="connsiteX1091" fmla="*/ 786564 w 900112"/>
                <a:gd name="connsiteY1091" fmla="*/ 187993 h 1013660"/>
                <a:gd name="connsiteX1092" fmla="*/ 788821 w 900112"/>
                <a:gd name="connsiteY1092" fmla="*/ 191753 h 1013660"/>
                <a:gd name="connsiteX1093" fmla="*/ 789572 w 900112"/>
                <a:gd name="connsiteY1093" fmla="*/ 192505 h 1013660"/>
                <a:gd name="connsiteX1094" fmla="*/ 790324 w 900112"/>
                <a:gd name="connsiteY1094" fmla="*/ 193257 h 1013660"/>
                <a:gd name="connsiteX1095" fmla="*/ 790324 w 900112"/>
                <a:gd name="connsiteY1095" fmla="*/ 197017 h 1013660"/>
                <a:gd name="connsiteX1096" fmla="*/ 791076 w 900112"/>
                <a:gd name="connsiteY1096" fmla="*/ 197769 h 1013660"/>
                <a:gd name="connsiteX1097" fmla="*/ 792580 w 900112"/>
                <a:gd name="connsiteY1097" fmla="*/ 197769 h 1013660"/>
                <a:gd name="connsiteX1098" fmla="*/ 797844 w 900112"/>
                <a:gd name="connsiteY1098" fmla="*/ 198521 h 1013660"/>
                <a:gd name="connsiteX1099" fmla="*/ 799348 w 900112"/>
                <a:gd name="connsiteY1099" fmla="*/ 199273 h 1013660"/>
                <a:gd name="connsiteX1100" fmla="*/ 800100 w 900112"/>
                <a:gd name="connsiteY1100" fmla="*/ 200777 h 1013660"/>
                <a:gd name="connsiteX1101" fmla="*/ 800852 w 900112"/>
                <a:gd name="connsiteY1101" fmla="*/ 202281 h 1013660"/>
                <a:gd name="connsiteX1102" fmla="*/ 800100 w 900112"/>
                <a:gd name="connsiteY1102" fmla="*/ 203033 h 1013660"/>
                <a:gd name="connsiteX1103" fmla="*/ 799348 w 900112"/>
                <a:gd name="connsiteY1103" fmla="*/ 203785 h 1013660"/>
                <a:gd name="connsiteX1104" fmla="*/ 797844 w 900112"/>
                <a:gd name="connsiteY1104" fmla="*/ 203785 h 1013660"/>
                <a:gd name="connsiteX1105" fmla="*/ 795588 w 900112"/>
                <a:gd name="connsiteY1105" fmla="*/ 205289 h 1013660"/>
                <a:gd name="connsiteX1106" fmla="*/ 792580 w 900112"/>
                <a:gd name="connsiteY1106" fmla="*/ 208297 h 1013660"/>
                <a:gd name="connsiteX1107" fmla="*/ 790324 w 900112"/>
                <a:gd name="connsiteY1107" fmla="*/ 212057 h 1013660"/>
                <a:gd name="connsiteX1108" fmla="*/ 789572 w 900112"/>
                <a:gd name="connsiteY1108" fmla="*/ 215064 h 1013660"/>
                <a:gd name="connsiteX1109" fmla="*/ 789572 w 900112"/>
                <a:gd name="connsiteY1109" fmla="*/ 218072 h 1013660"/>
                <a:gd name="connsiteX1110" fmla="*/ 790324 w 900112"/>
                <a:gd name="connsiteY1110" fmla="*/ 220328 h 1013660"/>
                <a:gd name="connsiteX1111" fmla="*/ 790324 w 900112"/>
                <a:gd name="connsiteY1111" fmla="*/ 222584 h 1013660"/>
                <a:gd name="connsiteX1112" fmla="*/ 787316 w 900112"/>
                <a:gd name="connsiteY1112" fmla="*/ 224840 h 1013660"/>
                <a:gd name="connsiteX1113" fmla="*/ 780549 w 900112"/>
                <a:gd name="connsiteY1113" fmla="*/ 227848 h 1013660"/>
                <a:gd name="connsiteX1114" fmla="*/ 779045 w 900112"/>
                <a:gd name="connsiteY1114" fmla="*/ 230104 h 1013660"/>
                <a:gd name="connsiteX1115" fmla="*/ 777541 w 900112"/>
                <a:gd name="connsiteY1115" fmla="*/ 233864 h 1013660"/>
                <a:gd name="connsiteX1116" fmla="*/ 777541 w 900112"/>
                <a:gd name="connsiteY1116" fmla="*/ 235368 h 1013660"/>
                <a:gd name="connsiteX1117" fmla="*/ 777541 w 900112"/>
                <a:gd name="connsiteY1117" fmla="*/ 236872 h 1013660"/>
                <a:gd name="connsiteX1118" fmla="*/ 777541 w 900112"/>
                <a:gd name="connsiteY1118" fmla="*/ 238376 h 1013660"/>
                <a:gd name="connsiteX1119" fmla="*/ 776789 w 900112"/>
                <a:gd name="connsiteY1119" fmla="*/ 239880 h 1013660"/>
                <a:gd name="connsiteX1120" fmla="*/ 775285 w 900112"/>
                <a:gd name="connsiteY1120" fmla="*/ 240632 h 1013660"/>
                <a:gd name="connsiteX1121" fmla="*/ 772277 w 900112"/>
                <a:gd name="connsiteY1121" fmla="*/ 242136 h 1013660"/>
                <a:gd name="connsiteX1122" fmla="*/ 766261 w 900112"/>
                <a:gd name="connsiteY1122" fmla="*/ 247399 h 1013660"/>
                <a:gd name="connsiteX1123" fmla="*/ 753478 w 900112"/>
                <a:gd name="connsiteY1123" fmla="*/ 251911 h 1013660"/>
                <a:gd name="connsiteX1124" fmla="*/ 749718 w 900112"/>
                <a:gd name="connsiteY1124" fmla="*/ 256423 h 1013660"/>
                <a:gd name="connsiteX1125" fmla="*/ 749718 w 900112"/>
                <a:gd name="connsiteY1125" fmla="*/ 260935 h 1013660"/>
                <a:gd name="connsiteX1126" fmla="*/ 751974 w 900112"/>
                <a:gd name="connsiteY1126" fmla="*/ 263943 h 1013660"/>
                <a:gd name="connsiteX1127" fmla="*/ 754982 w 900112"/>
                <a:gd name="connsiteY1127" fmla="*/ 266951 h 1013660"/>
                <a:gd name="connsiteX1128" fmla="*/ 756486 w 900112"/>
                <a:gd name="connsiteY1128" fmla="*/ 271463 h 1013660"/>
                <a:gd name="connsiteX1129" fmla="*/ 753478 w 900112"/>
                <a:gd name="connsiteY1129" fmla="*/ 277478 h 1013660"/>
                <a:gd name="connsiteX1130" fmla="*/ 753478 w 900112"/>
                <a:gd name="connsiteY1130" fmla="*/ 279734 h 1013660"/>
                <a:gd name="connsiteX1131" fmla="*/ 755733 w 900112"/>
                <a:gd name="connsiteY1131" fmla="*/ 278982 h 1013660"/>
                <a:gd name="connsiteX1132" fmla="*/ 754982 w 900112"/>
                <a:gd name="connsiteY1132" fmla="*/ 286502 h 1013660"/>
                <a:gd name="connsiteX1133" fmla="*/ 755733 w 900112"/>
                <a:gd name="connsiteY1133" fmla="*/ 287254 h 1013660"/>
                <a:gd name="connsiteX1134" fmla="*/ 756486 w 900112"/>
                <a:gd name="connsiteY1134" fmla="*/ 289510 h 1013660"/>
                <a:gd name="connsiteX1135" fmla="*/ 756486 w 900112"/>
                <a:gd name="connsiteY1135" fmla="*/ 290262 h 1013660"/>
                <a:gd name="connsiteX1136" fmla="*/ 755733 w 900112"/>
                <a:gd name="connsiteY1136" fmla="*/ 291014 h 1013660"/>
                <a:gd name="connsiteX1137" fmla="*/ 754230 w 900112"/>
                <a:gd name="connsiteY1137" fmla="*/ 291766 h 1013660"/>
                <a:gd name="connsiteX1138" fmla="*/ 753478 w 900112"/>
                <a:gd name="connsiteY1138" fmla="*/ 291766 h 1013660"/>
                <a:gd name="connsiteX1139" fmla="*/ 752726 w 900112"/>
                <a:gd name="connsiteY1139" fmla="*/ 291766 h 1013660"/>
                <a:gd name="connsiteX1140" fmla="*/ 751222 w 900112"/>
                <a:gd name="connsiteY1140" fmla="*/ 297030 h 1013660"/>
                <a:gd name="connsiteX1141" fmla="*/ 747462 w 900112"/>
                <a:gd name="connsiteY1141" fmla="*/ 303045 h 1013660"/>
                <a:gd name="connsiteX1142" fmla="*/ 746710 w 900112"/>
                <a:gd name="connsiteY1142" fmla="*/ 304549 h 1013660"/>
                <a:gd name="connsiteX1143" fmla="*/ 744454 w 900112"/>
                <a:gd name="connsiteY1143" fmla="*/ 311317 h 1013660"/>
                <a:gd name="connsiteX1144" fmla="*/ 743702 w 900112"/>
                <a:gd name="connsiteY1144" fmla="*/ 312821 h 1013660"/>
                <a:gd name="connsiteX1145" fmla="*/ 742950 w 900112"/>
                <a:gd name="connsiteY1145" fmla="*/ 314325 h 1013660"/>
                <a:gd name="connsiteX1146" fmla="*/ 741446 w 900112"/>
                <a:gd name="connsiteY1146" fmla="*/ 315077 h 1013660"/>
                <a:gd name="connsiteX1147" fmla="*/ 741446 w 900112"/>
                <a:gd name="connsiteY1147" fmla="*/ 317333 h 1013660"/>
                <a:gd name="connsiteX1148" fmla="*/ 742198 w 900112"/>
                <a:gd name="connsiteY1148" fmla="*/ 318085 h 1013660"/>
                <a:gd name="connsiteX1149" fmla="*/ 743702 w 900112"/>
                <a:gd name="connsiteY1149" fmla="*/ 319589 h 1013660"/>
                <a:gd name="connsiteX1150" fmla="*/ 743702 w 900112"/>
                <a:gd name="connsiteY1150" fmla="*/ 320341 h 1013660"/>
                <a:gd name="connsiteX1151" fmla="*/ 743702 w 900112"/>
                <a:gd name="connsiteY1151" fmla="*/ 321093 h 1013660"/>
                <a:gd name="connsiteX1152" fmla="*/ 741446 w 900112"/>
                <a:gd name="connsiteY1152" fmla="*/ 321093 h 1013660"/>
                <a:gd name="connsiteX1153" fmla="*/ 740694 w 900112"/>
                <a:gd name="connsiteY1153" fmla="*/ 321845 h 1013660"/>
                <a:gd name="connsiteX1154" fmla="*/ 741446 w 900112"/>
                <a:gd name="connsiteY1154" fmla="*/ 322597 h 1013660"/>
                <a:gd name="connsiteX1155" fmla="*/ 742198 w 900112"/>
                <a:gd name="connsiteY1155" fmla="*/ 324101 h 1013660"/>
                <a:gd name="connsiteX1156" fmla="*/ 742198 w 900112"/>
                <a:gd name="connsiteY1156" fmla="*/ 325605 h 1013660"/>
                <a:gd name="connsiteX1157" fmla="*/ 742198 w 900112"/>
                <a:gd name="connsiteY1157" fmla="*/ 326357 h 1013660"/>
                <a:gd name="connsiteX1158" fmla="*/ 741446 w 900112"/>
                <a:gd name="connsiteY1158" fmla="*/ 327109 h 1013660"/>
                <a:gd name="connsiteX1159" fmla="*/ 739942 w 900112"/>
                <a:gd name="connsiteY1159" fmla="*/ 327109 h 1013660"/>
                <a:gd name="connsiteX1160" fmla="*/ 739190 w 900112"/>
                <a:gd name="connsiteY1160" fmla="*/ 327861 h 1013660"/>
                <a:gd name="connsiteX1161" fmla="*/ 735430 w 900112"/>
                <a:gd name="connsiteY1161" fmla="*/ 334628 h 1013660"/>
                <a:gd name="connsiteX1162" fmla="*/ 733926 w 900112"/>
                <a:gd name="connsiteY1162" fmla="*/ 338388 h 1013660"/>
                <a:gd name="connsiteX1163" fmla="*/ 733174 w 900112"/>
                <a:gd name="connsiteY1163" fmla="*/ 342148 h 1013660"/>
                <a:gd name="connsiteX1164" fmla="*/ 733926 w 900112"/>
                <a:gd name="connsiteY1164" fmla="*/ 350420 h 1013660"/>
                <a:gd name="connsiteX1165" fmla="*/ 733174 w 900112"/>
                <a:gd name="connsiteY1165" fmla="*/ 353428 h 1013660"/>
                <a:gd name="connsiteX1166" fmla="*/ 730166 w 900112"/>
                <a:gd name="connsiteY1166" fmla="*/ 366211 h 1013660"/>
                <a:gd name="connsiteX1167" fmla="*/ 729414 w 900112"/>
                <a:gd name="connsiteY1167" fmla="*/ 391026 h 1013660"/>
                <a:gd name="connsiteX1168" fmla="*/ 729414 w 900112"/>
                <a:gd name="connsiteY1168" fmla="*/ 394034 h 1013660"/>
                <a:gd name="connsiteX1169" fmla="*/ 734678 w 900112"/>
                <a:gd name="connsiteY1169" fmla="*/ 403058 h 1013660"/>
                <a:gd name="connsiteX1170" fmla="*/ 734678 w 900112"/>
                <a:gd name="connsiteY1170" fmla="*/ 403810 h 1013660"/>
                <a:gd name="connsiteX1171" fmla="*/ 733926 w 900112"/>
                <a:gd name="connsiteY1171" fmla="*/ 406066 h 1013660"/>
                <a:gd name="connsiteX1172" fmla="*/ 734678 w 900112"/>
                <a:gd name="connsiteY1172" fmla="*/ 406818 h 1013660"/>
                <a:gd name="connsiteX1173" fmla="*/ 736182 w 900112"/>
                <a:gd name="connsiteY1173" fmla="*/ 407570 h 1013660"/>
                <a:gd name="connsiteX1174" fmla="*/ 736934 w 900112"/>
                <a:gd name="connsiteY1174" fmla="*/ 408322 h 1013660"/>
                <a:gd name="connsiteX1175" fmla="*/ 738438 w 900112"/>
                <a:gd name="connsiteY1175" fmla="*/ 410578 h 1013660"/>
                <a:gd name="connsiteX1176" fmla="*/ 738438 w 900112"/>
                <a:gd name="connsiteY1176" fmla="*/ 412082 h 1013660"/>
                <a:gd name="connsiteX1177" fmla="*/ 738438 w 900112"/>
                <a:gd name="connsiteY1177" fmla="*/ 413586 h 1013660"/>
                <a:gd name="connsiteX1178" fmla="*/ 739190 w 900112"/>
                <a:gd name="connsiteY1178" fmla="*/ 416593 h 1013660"/>
                <a:gd name="connsiteX1179" fmla="*/ 742950 w 900112"/>
                <a:gd name="connsiteY1179" fmla="*/ 426369 h 1013660"/>
                <a:gd name="connsiteX1180" fmla="*/ 743702 w 900112"/>
                <a:gd name="connsiteY1180" fmla="*/ 428625 h 1013660"/>
                <a:gd name="connsiteX1181" fmla="*/ 743702 w 900112"/>
                <a:gd name="connsiteY1181" fmla="*/ 431633 h 1013660"/>
                <a:gd name="connsiteX1182" fmla="*/ 743702 w 900112"/>
                <a:gd name="connsiteY1182" fmla="*/ 433137 h 1013660"/>
                <a:gd name="connsiteX1183" fmla="*/ 744454 w 900112"/>
                <a:gd name="connsiteY1183" fmla="*/ 434641 h 1013660"/>
                <a:gd name="connsiteX1184" fmla="*/ 742198 w 900112"/>
                <a:gd name="connsiteY1184" fmla="*/ 437649 h 1013660"/>
                <a:gd name="connsiteX1185" fmla="*/ 742198 w 900112"/>
                <a:gd name="connsiteY1185" fmla="*/ 438401 h 1013660"/>
                <a:gd name="connsiteX1186" fmla="*/ 743702 w 900112"/>
                <a:gd name="connsiteY1186" fmla="*/ 441409 h 1013660"/>
                <a:gd name="connsiteX1187" fmla="*/ 746710 w 900112"/>
                <a:gd name="connsiteY1187" fmla="*/ 443664 h 1013660"/>
                <a:gd name="connsiteX1188" fmla="*/ 752726 w 900112"/>
                <a:gd name="connsiteY1188" fmla="*/ 446672 h 1013660"/>
                <a:gd name="connsiteX1189" fmla="*/ 757238 w 900112"/>
                <a:gd name="connsiteY1189" fmla="*/ 451184 h 1013660"/>
                <a:gd name="connsiteX1190" fmla="*/ 759493 w 900112"/>
                <a:gd name="connsiteY1190" fmla="*/ 451936 h 1013660"/>
                <a:gd name="connsiteX1191" fmla="*/ 760997 w 900112"/>
                <a:gd name="connsiteY1191" fmla="*/ 451936 h 1013660"/>
                <a:gd name="connsiteX1192" fmla="*/ 764005 w 900112"/>
                <a:gd name="connsiteY1192" fmla="*/ 451936 h 1013660"/>
                <a:gd name="connsiteX1193" fmla="*/ 764757 w 900112"/>
                <a:gd name="connsiteY1193" fmla="*/ 452688 h 1013660"/>
                <a:gd name="connsiteX1194" fmla="*/ 768517 w 900112"/>
                <a:gd name="connsiteY1194" fmla="*/ 456448 h 1013660"/>
                <a:gd name="connsiteX1195" fmla="*/ 768517 w 900112"/>
                <a:gd name="connsiteY1195" fmla="*/ 461712 h 1013660"/>
                <a:gd name="connsiteX1196" fmla="*/ 767765 w 900112"/>
                <a:gd name="connsiteY1196" fmla="*/ 466976 h 1013660"/>
                <a:gd name="connsiteX1197" fmla="*/ 767765 w 900112"/>
                <a:gd name="connsiteY1197" fmla="*/ 472991 h 1013660"/>
                <a:gd name="connsiteX1198" fmla="*/ 769269 w 900112"/>
                <a:gd name="connsiteY1198" fmla="*/ 477503 h 1013660"/>
                <a:gd name="connsiteX1199" fmla="*/ 769269 w 900112"/>
                <a:gd name="connsiteY1199" fmla="*/ 479007 h 1013660"/>
                <a:gd name="connsiteX1200" fmla="*/ 768517 w 900112"/>
                <a:gd name="connsiteY1200" fmla="*/ 480511 h 1013660"/>
                <a:gd name="connsiteX1201" fmla="*/ 767013 w 900112"/>
                <a:gd name="connsiteY1201" fmla="*/ 482767 h 1013660"/>
                <a:gd name="connsiteX1202" fmla="*/ 766261 w 900112"/>
                <a:gd name="connsiteY1202" fmla="*/ 485023 h 1013660"/>
                <a:gd name="connsiteX1203" fmla="*/ 767013 w 900112"/>
                <a:gd name="connsiteY1203" fmla="*/ 486527 h 1013660"/>
                <a:gd name="connsiteX1204" fmla="*/ 768517 w 900112"/>
                <a:gd name="connsiteY1204" fmla="*/ 489535 h 1013660"/>
                <a:gd name="connsiteX1205" fmla="*/ 769269 w 900112"/>
                <a:gd name="connsiteY1205" fmla="*/ 491791 h 1013660"/>
                <a:gd name="connsiteX1206" fmla="*/ 768517 w 900112"/>
                <a:gd name="connsiteY1206" fmla="*/ 492543 h 1013660"/>
                <a:gd name="connsiteX1207" fmla="*/ 767765 w 900112"/>
                <a:gd name="connsiteY1207" fmla="*/ 495551 h 1013660"/>
                <a:gd name="connsiteX1208" fmla="*/ 767765 w 900112"/>
                <a:gd name="connsiteY1208" fmla="*/ 496303 h 1013660"/>
                <a:gd name="connsiteX1209" fmla="*/ 767765 w 900112"/>
                <a:gd name="connsiteY1209" fmla="*/ 500814 h 1013660"/>
                <a:gd name="connsiteX1210" fmla="*/ 767765 w 900112"/>
                <a:gd name="connsiteY1210" fmla="*/ 501566 h 1013660"/>
                <a:gd name="connsiteX1211" fmla="*/ 767013 w 900112"/>
                <a:gd name="connsiteY1211" fmla="*/ 503822 h 1013660"/>
                <a:gd name="connsiteX1212" fmla="*/ 765509 w 900112"/>
                <a:gd name="connsiteY1212" fmla="*/ 506830 h 1013660"/>
                <a:gd name="connsiteX1213" fmla="*/ 764757 w 900112"/>
                <a:gd name="connsiteY1213" fmla="*/ 508334 h 1013660"/>
                <a:gd name="connsiteX1214" fmla="*/ 764757 w 900112"/>
                <a:gd name="connsiteY1214" fmla="*/ 510590 h 1013660"/>
                <a:gd name="connsiteX1215" fmla="*/ 764757 w 900112"/>
                <a:gd name="connsiteY1215" fmla="*/ 513598 h 1013660"/>
                <a:gd name="connsiteX1216" fmla="*/ 765509 w 900112"/>
                <a:gd name="connsiteY1216" fmla="*/ 517358 h 1013660"/>
                <a:gd name="connsiteX1217" fmla="*/ 767013 w 900112"/>
                <a:gd name="connsiteY1217" fmla="*/ 518862 h 1013660"/>
                <a:gd name="connsiteX1218" fmla="*/ 769269 w 900112"/>
                <a:gd name="connsiteY1218" fmla="*/ 518862 h 1013660"/>
                <a:gd name="connsiteX1219" fmla="*/ 772277 w 900112"/>
                <a:gd name="connsiteY1219" fmla="*/ 517358 h 1013660"/>
                <a:gd name="connsiteX1220" fmla="*/ 773781 w 900112"/>
                <a:gd name="connsiteY1220" fmla="*/ 518110 h 1013660"/>
                <a:gd name="connsiteX1221" fmla="*/ 779797 w 900112"/>
                <a:gd name="connsiteY1221" fmla="*/ 519614 h 1013660"/>
                <a:gd name="connsiteX1222" fmla="*/ 781301 w 900112"/>
                <a:gd name="connsiteY1222" fmla="*/ 520366 h 1013660"/>
                <a:gd name="connsiteX1223" fmla="*/ 782053 w 900112"/>
                <a:gd name="connsiteY1223" fmla="*/ 520366 h 1013660"/>
                <a:gd name="connsiteX1224" fmla="*/ 782805 w 900112"/>
                <a:gd name="connsiteY1224" fmla="*/ 520366 h 1013660"/>
                <a:gd name="connsiteX1225" fmla="*/ 782805 w 900112"/>
                <a:gd name="connsiteY1225" fmla="*/ 522622 h 1013660"/>
                <a:gd name="connsiteX1226" fmla="*/ 779797 w 900112"/>
                <a:gd name="connsiteY1226" fmla="*/ 528637 h 1013660"/>
                <a:gd name="connsiteX1227" fmla="*/ 777541 w 900112"/>
                <a:gd name="connsiteY1227" fmla="*/ 531645 h 1013660"/>
                <a:gd name="connsiteX1228" fmla="*/ 777541 w 900112"/>
                <a:gd name="connsiteY1228" fmla="*/ 533149 h 1013660"/>
                <a:gd name="connsiteX1229" fmla="*/ 780549 w 900112"/>
                <a:gd name="connsiteY1229" fmla="*/ 536157 h 1013660"/>
                <a:gd name="connsiteX1230" fmla="*/ 782053 w 900112"/>
                <a:gd name="connsiteY1230" fmla="*/ 537661 h 1013660"/>
                <a:gd name="connsiteX1231" fmla="*/ 783557 w 900112"/>
                <a:gd name="connsiteY1231" fmla="*/ 538413 h 1013660"/>
                <a:gd name="connsiteX1232" fmla="*/ 785812 w 900112"/>
                <a:gd name="connsiteY1232" fmla="*/ 538413 h 1013660"/>
                <a:gd name="connsiteX1233" fmla="*/ 788821 w 900112"/>
                <a:gd name="connsiteY1233" fmla="*/ 538413 h 1013660"/>
                <a:gd name="connsiteX1234" fmla="*/ 791076 w 900112"/>
                <a:gd name="connsiteY1234" fmla="*/ 537661 h 1013660"/>
                <a:gd name="connsiteX1235" fmla="*/ 794084 w 900112"/>
                <a:gd name="connsiteY1235" fmla="*/ 537661 h 1013660"/>
                <a:gd name="connsiteX1236" fmla="*/ 797092 w 900112"/>
                <a:gd name="connsiteY1236" fmla="*/ 538413 h 1013660"/>
                <a:gd name="connsiteX1237" fmla="*/ 800100 w 900112"/>
                <a:gd name="connsiteY1237" fmla="*/ 541421 h 1013660"/>
                <a:gd name="connsiteX1238" fmla="*/ 804612 w 900112"/>
                <a:gd name="connsiteY1238" fmla="*/ 548189 h 1013660"/>
                <a:gd name="connsiteX1239" fmla="*/ 806868 w 900112"/>
                <a:gd name="connsiteY1239" fmla="*/ 551197 h 1013660"/>
                <a:gd name="connsiteX1240" fmla="*/ 811380 w 900112"/>
                <a:gd name="connsiteY1240" fmla="*/ 554957 h 1013660"/>
                <a:gd name="connsiteX1241" fmla="*/ 812884 w 900112"/>
                <a:gd name="connsiteY1241" fmla="*/ 556461 h 1013660"/>
                <a:gd name="connsiteX1242" fmla="*/ 815891 w 900112"/>
                <a:gd name="connsiteY1242" fmla="*/ 561724 h 1013660"/>
                <a:gd name="connsiteX1243" fmla="*/ 817395 w 900112"/>
                <a:gd name="connsiteY1243" fmla="*/ 563228 h 1013660"/>
                <a:gd name="connsiteX1244" fmla="*/ 818147 w 900112"/>
                <a:gd name="connsiteY1244" fmla="*/ 563980 h 1013660"/>
                <a:gd name="connsiteX1245" fmla="*/ 820403 w 900112"/>
                <a:gd name="connsiteY1245" fmla="*/ 563980 h 1013660"/>
                <a:gd name="connsiteX1246" fmla="*/ 821155 w 900112"/>
                <a:gd name="connsiteY1246" fmla="*/ 564732 h 1013660"/>
                <a:gd name="connsiteX1247" fmla="*/ 821155 w 900112"/>
                <a:gd name="connsiteY1247" fmla="*/ 565484 h 1013660"/>
                <a:gd name="connsiteX1248" fmla="*/ 822659 w 900112"/>
                <a:gd name="connsiteY1248" fmla="*/ 567740 h 1013660"/>
                <a:gd name="connsiteX1249" fmla="*/ 823411 w 900112"/>
                <a:gd name="connsiteY1249" fmla="*/ 568492 h 1013660"/>
                <a:gd name="connsiteX1250" fmla="*/ 824915 w 900112"/>
                <a:gd name="connsiteY1250" fmla="*/ 568492 h 1013660"/>
                <a:gd name="connsiteX1251" fmla="*/ 827923 w 900112"/>
                <a:gd name="connsiteY1251" fmla="*/ 567740 h 1013660"/>
                <a:gd name="connsiteX1252" fmla="*/ 829427 w 900112"/>
                <a:gd name="connsiteY1252" fmla="*/ 568492 h 1013660"/>
                <a:gd name="connsiteX1253" fmla="*/ 830931 w 900112"/>
                <a:gd name="connsiteY1253" fmla="*/ 570748 h 1013660"/>
                <a:gd name="connsiteX1254" fmla="*/ 831683 w 900112"/>
                <a:gd name="connsiteY1254" fmla="*/ 573004 h 1013660"/>
                <a:gd name="connsiteX1255" fmla="*/ 832435 w 900112"/>
                <a:gd name="connsiteY1255" fmla="*/ 576012 h 1013660"/>
                <a:gd name="connsiteX1256" fmla="*/ 834691 w 900112"/>
                <a:gd name="connsiteY1256" fmla="*/ 577516 h 1013660"/>
                <a:gd name="connsiteX1257" fmla="*/ 836195 w 900112"/>
                <a:gd name="connsiteY1257" fmla="*/ 579020 h 1013660"/>
                <a:gd name="connsiteX1258" fmla="*/ 839203 w 900112"/>
                <a:gd name="connsiteY1258" fmla="*/ 586540 h 1013660"/>
                <a:gd name="connsiteX1259" fmla="*/ 841459 w 900112"/>
                <a:gd name="connsiteY1259" fmla="*/ 588795 h 1013660"/>
                <a:gd name="connsiteX1260" fmla="*/ 843714 w 900112"/>
                <a:gd name="connsiteY1260" fmla="*/ 590299 h 1013660"/>
                <a:gd name="connsiteX1261" fmla="*/ 853490 w 900112"/>
                <a:gd name="connsiteY1261" fmla="*/ 593307 h 1013660"/>
                <a:gd name="connsiteX1262" fmla="*/ 879057 w 900112"/>
                <a:gd name="connsiteY1262" fmla="*/ 597819 h 1013660"/>
                <a:gd name="connsiteX1263" fmla="*/ 885073 w 900112"/>
                <a:gd name="connsiteY1263" fmla="*/ 600075 h 101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</a:cxnLst>
              <a:rect l="l" t="t" r="r" b="b"/>
              <a:pathLst>
                <a:path w="900112" h="1013660">
                  <a:moveTo>
                    <a:pt x="885073" y="600075"/>
                  </a:moveTo>
                  <a:lnTo>
                    <a:pt x="900113" y="764757"/>
                  </a:lnTo>
                  <a:lnTo>
                    <a:pt x="764005" y="764005"/>
                  </a:lnTo>
                  <a:lnTo>
                    <a:pt x="725655" y="765509"/>
                  </a:lnTo>
                  <a:lnTo>
                    <a:pt x="721895" y="767013"/>
                  </a:lnTo>
                  <a:lnTo>
                    <a:pt x="721143" y="767765"/>
                  </a:lnTo>
                  <a:lnTo>
                    <a:pt x="721143" y="769269"/>
                  </a:lnTo>
                  <a:lnTo>
                    <a:pt x="721143" y="770773"/>
                  </a:lnTo>
                  <a:lnTo>
                    <a:pt x="719639" y="772277"/>
                  </a:lnTo>
                  <a:lnTo>
                    <a:pt x="718887" y="773781"/>
                  </a:lnTo>
                  <a:lnTo>
                    <a:pt x="717383" y="775285"/>
                  </a:lnTo>
                  <a:lnTo>
                    <a:pt x="714375" y="776789"/>
                  </a:lnTo>
                  <a:lnTo>
                    <a:pt x="712871" y="777541"/>
                  </a:lnTo>
                  <a:lnTo>
                    <a:pt x="711367" y="778293"/>
                  </a:lnTo>
                  <a:lnTo>
                    <a:pt x="709863" y="779797"/>
                  </a:lnTo>
                  <a:lnTo>
                    <a:pt x="709111" y="780549"/>
                  </a:lnTo>
                  <a:lnTo>
                    <a:pt x="708359" y="782053"/>
                  </a:lnTo>
                  <a:lnTo>
                    <a:pt x="708359" y="784309"/>
                  </a:lnTo>
                  <a:lnTo>
                    <a:pt x="709111" y="785812"/>
                  </a:lnTo>
                  <a:lnTo>
                    <a:pt x="709111" y="787317"/>
                  </a:lnTo>
                  <a:lnTo>
                    <a:pt x="708359" y="788820"/>
                  </a:lnTo>
                  <a:lnTo>
                    <a:pt x="703095" y="797844"/>
                  </a:lnTo>
                  <a:lnTo>
                    <a:pt x="697080" y="804612"/>
                  </a:lnTo>
                  <a:lnTo>
                    <a:pt x="696328" y="806116"/>
                  </a:lnTo>
                  <a:lnTo>
                    <a:pt x="695576" y="807620"/>
                  </a:lnTo>
                  <a:lnTo>
                    <a:pt x="694824" y="809124"/>
                  </a:lnTo>
                  <a:lnTo>
                    <a:pt x="693320" y="812132"/>
                  </a:lnTo>
                  <a:lnTo>
                    <a:pt x="692568" y="813636"/>
                  </a:lnTo>
                  <a:lnTo>
                    <a:pt x="691816" y="818899"/>
                  </a:lnTo>
                  <a:lnTo>
                    <a:pt x="691816" y="820403"/>
                  </a:lnTo>
                  <a:lnTo>
                    <a:pt x="691064" y="821907"/>
                  </a:lnTo>
                  <a:lnTo>
                    <a:pt x="685800" y="829427"/>
                  </a:lnTo>
                  <a:lnTo>
                    <a:pt x="683544" y="831683"/>
                  </a:lnTo>
                  <a:lnTo>
                    <a:pt x="682792" y="833187"/>
                  </a:lnTo>
                  <a:lnTo>
                    <a:pt x="682040" y="834691"/>
                  </a:lnTo>
                  <a:lnTo>
                    <a:pt x="682040" y="842211"/>
                  </a:lnTo>
                  <a:lnTo>
                    <a:pt x="681288" y="843715"/>
                  </a:lnTo>
                  <a:lnTo>
                    <a:pt x="681288" y="845218"/>
                  </a:lnTo>
                  <a:lnTo>
                    <a:pt x="679032" y="849730"/>
                  </a:lnTo>
                  <a:lnTo>
                    <a:pt x="677528" y="852738"/>
                  </a:lnTo>
                  <a:lnTo>
                    <a:pt x="675272" y="857250"/>
                  </a:lnTo>
                  <a:lnTo>
                    <a:pt x="674520" y="858754"/>
                  </a:lnTo>
                  <a:lnTo>
                    <a:pt x="673768" y="861762"/>
                  </a:lnTo>
                  <a:lnTo>
                    <a:pt x="673768" y="864018"/>
                  </a:lnTo>
                  <a:lnTo>
                    <a:pt x="671513" y="866274"/>
                  </a:lnTo>
                  <a:lnTo>
                    <a:pt x="671513" y="867778"/>
                  </a:lnTo>
                  <a:lnTo>
                    <a:pt x="670761" y="869282"/>
                  </a:lnTo>
                  <a:lnTo>
                    <a:pt x="669257" y="875297"/>
                  </a:lnTo>
                  <a:lnTo>
                    <a:pt x="669257" y="876049"/>
                  </a:lnTo>
                  <a:lnTo>
                    <a:pt x="670009" y="877553"/>
                  </a:lnTo>
                  <a:lnTo>
                    <a:pt x="670761" y="880561"/>
                  </a:lnTo>
                  <a:lnTo>
                    <a:pt x="671513" y="882065"/>
                  </a:lnTo>
                  <a:lnTo>
                    <a:pt x="672265" y="883569"/>
                  </a:lnTo>
                  <a:lnTo>
                    <a:pt x="681288" y="893345"/>
                  </a:lnTo>
                  <a:lnTo>
                    <a:pt x="682040" y="894097"/>
                  </a:lnTo>
                  <a:lnTo>
                    <a:pt x="682792" y="895601"/>
                  </a:lnTo>
                  <a:lnTo>
                    <a:pt x="682792" y="897857"/>
                  </a:lnTo>
                  <a:lnTo>
                    <a:pt x="682792" y="899361"/>
                  </a:lnTo>
                  <a:lnTo>
                    <a:pt x="682792" y="900864"/>
                  </a:lnTo>
                  <a:lnTo>
                    <a:pt x="682792" y="902368"/>
                  </a:lnTo>
                  <a:lnTo>
                    <a:pt x="681288" y="903120"/>
                  </a:lnTo>
                  <a:lnTo>
                    <a:pt x="680536" y="904624"/>
                  </a:lnTo>
                  <a:lnTo>
                    <a:pt x="679032" y="905376"/>
                  </a:lnTo>
                  <a:lnTo>
                    <a:pt x="677528" y="905376"/>
                  </a:lnTo>
                  <a:lnTo>
                    <a:pt x="672265" y="906880"/>
                  </a:lnTo>
                  <a:lnTo>
                    <a:pt x="667753" y="908384"/>
                  </a:lnTo>
                  <a:lnTo>
                    <a:pt x="657977" y="911392"/>
                  </a:lnTo>
                  <a:lnTo>
                    <a:pt x="657225" y="912144"/>
                  </a:lnTo>
                  <a:lnTo>
                    <a:pt x="656473" y="913648"/>
                  </a:lnTo>
                  <a:lnTo>
                    <a:pt x="655721" y="915152"/>
                  </a:lnTo>
                  <a:lnTo>
                    <a:pt x="654969" y="915904"/>
                  </a:lnTo>
                  <a:lnTo>
                    <a:pt x="654217" y="916656"/>
                  </a:lnTo>
                  <a:lnTo>
                    <a:pt x="653465" y="918160"/>
                  </a:lnTo>
                  <a:lnTo>
                    <a:pt x="653465" y="918912"/>
                  </a:lnTo>
                  <a:lnTo>
                    <a:pt x="652713" y="921920"/>
                  </a:lnTo>
                  <a:lnTo>
                    <a:pt x="651961" y="923424"/>
                  </a:lnTo>
                  <a:lnTo>
                    <a:pt x="651209" y="924928"/>
                  </a:lnTo>
                  <a:lnTo>
                    <a:pt x="649705" y="925680"/>
                  </a:lnTo>
                  <a:lnTo>
                    <a:pt x="648201" y="925680"/>
                  </a:lnTo>
                  <a:lnTo>
                    <a:pt x="643689" y="924928"/>
                  </a:lnTo>
                  <a:lnTo>
                    <a:pt x="640682" y="925680"/>
                  </a:lnTo>
                  <a:lnTo>
                    <a:pt x="638426" y="925680"/>
                  </a:lnTo>
                  <a:lnTo>
                    <a:pt x="636922" y="925680"/>
                  </a:lnTo>
                  <a:lnTo>
                    <a:pt x="636922" y="926432"/>
                  </a:lnTo>
                  <a:lnTo>
                    <a:pt x="636170" y="927184"/>
                  </a:lnTo>
                  <a:lnTo>
                    <a:pt x="634666" y="927936"/>
                  </a:lnTo>
                  <a:lnTo>
                    <a:pt x="633914" y="928687"/>
                  </a:lnTo>
                  <a:lnTo>
                    <a:pt x="632410" y="929439"/>
                  </a:lnTo>
                  <a:lnTo>
                    <a:pt x="630906" y="929439"/>
                  </a:lnTo>
                  <a:lnTo>
                    <a:pt x="627146" y="928687"/>
                  </a:lnTo>
                  <a:lnTo>
                    <a:pt x="617370" y="927936"/>
                  </a:lnTo>
                  <a:lnTo>
                    <a:pt x="615867" y="927184"/>
                  </a:lnTo>
                  <a:lnTo>
                    <a:pt x="614363" y="925680"/>
                  </a:lnTo>
                  <a:lnTo>
                    <a:pt x="613611" y="924176"/>
                  </a:lnTo>
                  <a:lnTo>
                    <a:pt x="613611" y="921920"/>
                  </a:lnTo>
                  <a:lnTo>
                    <a:pt x="614363" y="918912"/>
                  </a:lnTo>
                  <a:lnTo>
                    <a:pt x="613611" y="918160"/>
                  </a:lnTo>
                  <a:lnTo>
                    <a:pt x="612858" y="916656"/>
                  </a:lnTo>
                  <a:lnTo>
                    <a:pt x="612107" y="915904"/>
                  </a:lnTo>
                  <a:lnTo>
                    <a:pt x="611355" y="912144"/>
                  </a:lnTo>
                  <a:lnTo>
                    <a:pt x="606843" y="904624"/>
                  </a:lnTo>
                  <a:lnTo>
                    <a:pt x="606091" y="903120"/>
                  </a:lnTo>
                  <a:lnTo>
                    <a:pt x="601579" y="899361"/>
                  </a:lnTo>
                  <a:lnTo>
                    <a:pt x="597819" y="895601"/>
                  </a:lnTo>
                  <a:lnTo>
                    <a:pt x="595563" y="894097"/>
                  </a:lnTo>
                  <a:lnTo>
                    <a:pt x="594059" y="892593"/>
                  </a:lnTo>
                  <a:lnTo>
                    <a:pt x="592555" y="891841"/>
                  </a:lnTo>
                  <a:lnTo>
                    <a:pt x="591051" y="890337"/>
                  </a:lnTo>
                  <a:lnTo>
                    <a:pt x="590299" y="888081"/>
                  </a:lnTo>
                  <a:lnTo>
                    <a:pt x="588795" y="884321"/>
                  </a:lnTo>
                  <a:lnTo>
                    <a:pt x="588043" y="882817"/>
                  </a:lnTo>
                  <a:lnTo>
                    <a:pt x="586539" y="882065"/>
                  </a:lnTo>
                  <a:lnTo>
                    <a:pt x="584284" y="881313"/>
                  </a:lnTo>
                  <a:lnTo>
                    <a:pt x="578268" y="881313"/>
                  </a:lnTo>
                  <a:lnTo>
                    <a:pt x="576764" y="881313"/>
                  </a:lnTo>
                  <a:lnTo>
                    <a:pt x="568492" y="879057"/>
                  </a:lnTo>
                  <a:lnTo>
                    <a:pt x="566988" y="878305"/>
                  </a:lnTo>
                  <a:lnTo>
                    <a:pt x="566236" y="877553"/>
                  </a:lnTo>
                  <a:lnTo>
                    <a:pt x="563228" y="874545"/>
                  </a:lnTo>
                  <a:lnTo>
                    <a:pt x="562476" y="874545"/>
                  </a:lnTo>
                  <a:lnTo>
                    <a:pt x="561724" y="873793"/>
                  </a:lnTo>
                  <a:lnTo>
                    <a:pt x="560220" y="873041"/>
                  </a:lnTo>
                  <a:lnTo>
                    <a:pt x="557964" y="873041"/>
                  </a:lnTo>
                  <a:lnTo>
                    <a:pt x="556460" y="873041"/>
                  </a:lnTo>
                  <a:lnTo>
                    <a:pt x="551197" y="873793"/>
                  </a:lnTo>
                  <a:lnTo>
                    <a:pt x="549693" y="873793"/>
                  </a:lnTo>
                  <a:lnTo>
                    <a:pt x="546685" y="873793"/>
                  </a:lnTo>
                  <a:lnTo>
                    <a:pt x="545933" y="873793"/>
                  </a:lnTo>
                  <a:lnTo>
                    <a:pt x="545181" y="873793"/>
                  </a:lnTo>
                  <a:lnTo>
                    <a:pt x="544429" y="874545"/>
                  </a:lnTo>
                  <a:lnTo>
                    <a:pt x="543677" y="875297"/>
                  </a:lnTo>
                  <a:lnTo>
                    <a:pt x="542925" y="878305"/>
                  </a:lnTo>
                  <a:lnTo>
                    <a:pt x="542173" y="879809"/>
                  </a:lnTo>
                  <a:lnTo>
                    <a:pt x="541421" y="881313"/>
                  </a:lnTo>
                  <a:lnTo>
                    <a:pt x="540669" y="882065"/>
                  </a:lnTo>
                  <a:lnTo>
                    <a:pt x="539165" y="882817"/>
                  </a:lnTo>
                  <a:lnTo>
                    <a:pt x="538413" y="883569"/>
                  </a:lnTo>
                  <a:lnTo>
                    <a:pt x="526382" y="888081"/>
                  </a:lnTo>
                  <a:lnTo>
                    <a:pt x="520366" y="889585"/>
                  </a:lnTo>
                  <a:lnTo>
                    <a:pt x="518862" y="890337"/>
                  </a:lnTo>
                  <a:lnTo>
                    <a:pt x="508334" y="895601"/>
                  </a:lnTo>
                  <a:lnTo>
                    <a:pt x="506830" y="896353"/>
                  </a:lnTo>
                  <a:lnTo>
                    <a:pt x="506078" y="897857"/>
                  </a:lnTo>
                  <a:lnTo>
                    <a:pt x="505326" y="898609"/>
                  </a:lnTo>
                  <a:lnTo>
                    <a:pt x="503822" y="901616"/>
                  </a:lnTo>
                  <a:lnTo>
                    <a:pt x="503070" y="903120"/>
                  </a:lnTo>
                  <a:lnTo>
                    <a:pt x="502318" y="903872"/>
                  </a:lnTo>
                  <a:lnTo>
                    <a:pt x="499311" y="906880"/>
                  </a:lnTo>
                  <a:lnTo>
                    <a:pt x="497807" y="908384"/>
                  </a:lnTo>
                  <a:lnTo>
                    <a:pt x="497055" y="909136"/>
                  </a:lnTo>
                  <a:lnTo>
                    <a:pt x="496303" y="910640"/>
                  </a:lnTo>
                  <a:lnTo>
                    <a:pt x="495551" y="915904"/>
                  </a:lnTo>
                  <a:lnTo>
                    <a:pt x="494047" y="924928"/>
                  </a:lnTo>
                  <a:lnTo>
                    <a:pt x="494047" y="926432"/>
                  </a:lnTo>
                  <a:lnTo>
                    <a:pt x="490287" y="933199"/>
                  </a:lnTo>
                  <a:lnTo>
                    <a:pt x="489535" y="936959"/>
                  </a:lnTo>
                  <a:lnTo>
                    <a:pt x="489535" y="938463"/>
                  </a:lnTo>
                  <a:lnTo>
                    <a:pt x="489535" y="942223"/>
                  </a:lnTo>
                  <a:lnTo>
                    <a:pt x="492543" y="954255"/>
                  </a:lnTo>
                  <a:lnTo>
                    <a:pt x="493295" y="955759"/>
                  </a:lnTo>
                  <a:lnTo>
                    <a:pt x="492543" y="957262"/>
                  </a:lnTo>
                  <a:lnTo>
                    <a:pt x="491791" y="958766"/>
                  </a:lnTo>
                  <a:lnTo>
                    <a:pt x="491039" y="960270"/>
                  </a:lnTo>
                  <a:lnTo>
                    <a:pt x="490287" y="961022"/>
                  </a:lnTo>
                  <a:lnTo>
                    <a:pt x="490287" y="963278"/>
                  </a:lnTo>
                  <a:lnTo>
                    <a:pt x="490287" y="964782"/>
                  </a:lnTo>
                  <a:lnTo>
                    <a:pt x="491039" y="970046"/>
                  </a:lnTo>
                  <a:lnTo>
                    <a:pt x="490287" y="972302"/>
                  </a:lnTo>
                  <a:lnTo>
                    <a:pt x="488031" y="982078"/>
                  </a:lnTo>
                  <a:lnTo>
                    <a:pt x="483519" y="991853"/>
                  </a:lnTo>
                  <a:lnTo>
                    <a:pt x="483519" y="993357"/>
                  </a:lnTo>
                  <a:lnTo>
                    <a:pt x="483519" y="995613"/>
                  </a:lnTo>
                  <a:lnTo>
                    <a:pt x="486527" y="1011405"/>
                  </a:lnTo>
                  <a:lnTo>
                    <a:pt x="486527" y="1013661"/>
                  </a:lnTo>
                  <a:lnTo>
                    <a:pt x="485023" y="1012909"/>
                  </a:lnTo>
                  <a:lnTo>
                    <a:pt x="483519" y="1012909"/>
                  </a:lnTo>
                  <a:lnTo>
                    <a:pt x="480511" y="1012157"/>
                  </a:lnTo>
                  <a:lnTo>
                    <a:pt x="474495" y="1010653"/>
                  </a:lnTo>
                  <a:lnTo>
                    <a:pt x="470735" y="1010653"/>
                  </a:lnTo>
                  <a:lnTo>
                    <a:pt x="469983" y="1010653"/>
                  </a:lnTo>
                  <a:lnTo>
                    <a:pt x="468480" y="1009901"/>
                  </a:lnTo>
                  <a:lnTo>
                    <a:pt x="466976" y="1009149"/>
                  </a:lnTo>
                  <a:lnTo>
                    <a:pt x="464720" y="1006141"/>
                  </a:lnTo>
                  <a:lnTo>
                    <a:pt x="463968" y="1005389"/>
                  </a:lnTo>
                  <a:lnTo>
                    <a:pt x="462464" y="1004637"/>
                  </a:lnTo>
                  <a:lnTo>
                    <a:pt x="459456" y="1006141"/>
                  </a:lnTo>
                  <a:lnTo>
                    <a:pt x="452688" y="1009149"/>
                  </a:lnTo>
                  <a:lnTo>
                    <a:pt x="451936" y="1009149"/>
                  </a:lnTo>
                  <a:lnTo>
                    <a:pt x="450432" y="1009149"/>
                  </a:lnTo>
                  <a:lnTo>
                    <a:pt x="449680" y="1009149"/>
                  </a:lnTo>
                  <a:lnTo>
                    <a:pt x="448176" y="1009149"/>
                  </a:lnTo>
                  <a:lnTo>
                    <a:pt x="447424" y="1009149"/>
                  </a:lnTo>
                  <a:lnTo>
                    <a:pt x="446672" y="1008397"/>
                  </a:lnTo>
                  <a:lnTo>
                    <a:pt x="445920" y="1007645"/>
                  </a:lnTo>
                  <a:lnTo>
                    <a:pt x="445168" y="1007645"/>
                  </a:lnTo>
                  <a:lnTo>
                    <a:pt x="444416" y="1006141"/>
                  </a:lnTo>
                  <a:lnTo>
                    <a:pt x="436145" y="987341"/>
                  </a:lnTo>
                  <a:lnTo>
                    <a:pt x="435393" y="987341"/>
                  </a:lnTo>
                  <a:lnTo>
                    <a:pt x="433889" y="985838"/>
                  </a:lnTo>
                  <a:lnTo>
                    <a:pt x="433137" y="985086"/>
                  </a:lnTo>
                  <a:lnTo>
                    <a:pt x="432385" y="985086"/>
                  </a:lnTo>
                  <a:lnTo>
                    <a:pt x="431633" y="984334"/>
                  </a:lnTo>
                  <a:lnTo>
                    <a:pt x="430129" y="984334"/>
                  </a:lnTo>
                  <a:lnTo>
                    <a:pt x="428625" y="983582"/>
                  </a:lnTo>
                  <a:lnTo>
                    <a:pt x="427873" y="981326"/>
                  </a:lnTo>
                  <a:lnTo>
                    <a:pt x="424865" y="976814"/>
                  </a:lnTo>
                  <a:lnTo>
                    <a:pt x="423361" y="973806"/>
                  </a:lnTo>
                  <a:lnTo>
                    <a:pt x="421857" y="972302"/>
                  </a:lnTo>
                  <a:lnTo>
                    <a:pt x="421105" y="971550"/>
                  </a:lnTo>
                  <a:lnTo>
                    <a:pt x="414337" y="967790"/>
                  </a:lnTo>
                  <a:lnTo>
                    <a:pt x="405314" y="961022"/>
                  </a:lnTo>
                  <a:lnTo>
                    <a:pt x="403810" y="960270"/>
                  </a:lnTo>
                  <a:lnTo>
                    <a:pt x="402306" y="959518"/>
                  </a:lnTo>
                  <a:lnTo>
                    <a:pt x="399298" y="959518"/>
                  </a:lnTo>
                  <a:lnTo>
                    <a:pt x="397794" y="958766"/>
                  </a:lnTo>
                  <a:lnTo>
                    <a:pt x="396290" y="958015"/>
                  </a:lnTo>
                  <a:lnTo>
                    <a:pt x="395538" y="957262"/>
                  </a:lnTo>
                  <a:lnTo>
                    <a:pt x="389522" y="947487"/>
                  </a:lnTo>
                  <a:lnTo>
                    <a:pt x="387266" y="945983"/>
                  </a:lnTo>
                  <a:lnTo>
                    <a:pt x="385011" y="945231"/>
                  </a:lnTo>
                  <a:lnTo>
                    <a:pt x="383506" y="945231"/>
                  </a:lnTo>
                  <a:lnTo>
                    <a:pt x="381251" y="943727"/>
                  </a:lnTo>
                  <a:lnTo>
                    <a:pt x="378243" y="942223"/>
                  </a:lnTo>
                  <a:lnTo>
                    <a:pt x="367715" y="931695"/>
                  </a:lnTo>
                  <a:lnTo>
                    <a:pt x="364707" y="926432"/>
                  </a:lnTo>
                  <a:lnTo>
                    <a:pt x="362451" y="924176"/>
                  </a:lnTo>
                  <a:lnTo>
                    <a:pt x="361699" y="923424"/>
                  </a:lnTo>
                  <a:lnTo>
                    <a:pt x="360195" y="922672"/>
                  </a:lnTo>
                  <a:lnTo>
                    <a:pt x="352676" y="920416"/>
                  </a:lnTo>
                  <a:lnTo>
                    <a:pt x="351172" y="919664"/>
                  </a:lnTo>
                  <a:lnTo>
                    <a:pt x="350420" y="918912"/>
                  </a:lnTo>
                  <a:lnTo>
                    <a:pt x="350420" y="918160"/>
                  </a:lnTo>
                  <a:lnTo>
                    <a:pt x="349668" y="915904"/>
                  </a:lnTo>
                  <a:lnTo>
                    <a:pt x="349668" y="913648"/>
                  </a:lnTo>
                  <a:lnTo>
                    <a:pt x="349668" y="911392"/>
                  </a:lnTo>
                  <a:lnTo>
                    <a:pt x="350420" y="906128"/>
                  </a:lnTo>
                  <a:lnTo>
                    <a:pt x="350420" y="904624"/>
                  </a:lnTo>
                  <a:lnTo>
                    <a:pt x="351172" y="904624"/>
                  </a:lnTo>
                  <a:lnTo>
                    <a:pt x="352676" y="903872"/>
                  </a:lnTo>
                  <a:lnTo>
                    <a:pt x="354180" y="903872"/>
                  </a:lnTo>
                  <a:lnTo>
                    <a:pt x="360195" y="906128"/>
                  </a:lnTo>
                  <a:lnTo>
                    <a:pt x="361699" y="906128"/>
                  </a:lnTo>
                  <a:lnTo>
                    <a:pt x="364707" y="907632"/>
                  </a:lnTo>
                  <a:lnTo>
                    <a:pt x="366211" y="908384"/>
                  </a:lnTo>
                  <a:lnTo>
                    <a:pt x="367715" y="908384"/>
                  </a:lnTo>
                  <a:lnTo>
                    <a:pt x="369219" y="907632"/>
                  </a:lnTo>
                  <a:lnTo>
                    <a:pt x="369971" y="906128"/>
                  </a:lnTo>
                  <a:lnTo>
                    <a:pt x="371475" y="903872"/>
                  </a:lnTo>
                  <a:lnTo>
                    <a:pt x="372227" y="902368"/>
                  </a:lnTo>
                  <a:lnTo>
                    <a:pt x="375235" y="900864"/>
                  </a:lnTo>
                  <a:lnTo>
                    <a:pt x="375987" y="900113"/>
                  </a:lnTo>
                  <a:lnTo>
                    <a:pt x="378995" y="896353"/>
                  </a:lnTo>
                  <a:lnTo>
                    <a:pt x="379747" y="894849"/>
                  </a:lnTo>
                  <a:lnTo>
                    <a:pt x="380499" y="893345"/>
                  </a:lnTo>
                  <a:lnTo>
                    <a:pt x="380499" y="891089"/>
                  </a:lnTo>
                  <a:lnTo>
                    <a:pt x="378243" y="877553"/>
                  </a:lnTo>
                  <a:lnTo>
                    <a:pt x="376739" y="876049"/>
                  </a:lnTo>
                  <a:lnTo>
                    <a:pt x="375987" y="875297"/>
                  </a:lnTo>
                  <a:lnTo>
                    <a:pt x="375987" y="874545"/>
                  </a:lnTo>
                  <a:lnTo>
                    <a:pt x="372227" y="872289"/>
                  </a:lnTo>
                  <a:lnTo>
                    <a:pt x="371475" y="871538"/>
                  </a:lnTo>
                  <a:lnTo>
                    <a:pt x="369971" y="870034"/>
                  </a:lnTo>
                  <a:lnTo>
                    <a:pt x="369219" y="868530"/>
                  </a:lnTo>
                  <a:lnTo>
                    <a:pt x="369219" y="865522"/>
                  </a:lnTo>
                  <a:lnTo>
                    <a:pt x="370723" y="858754"/>
                  </a:lnTo>
                  <a:lnTo>
                    <a:pt x="370723" y="854242"/>
                  </a:lnTo>
                  <a:lnTo>
                    <a:pt x="369971" y="850482"/>
                  </a:lnTo>
                  <a:lnTo>
                    <a:pt x="369219" y="848226"/>
                  </a:lnTo>
                  <a:lnTo>
                    <a:pt x="368467" y="845970"/>
                  </a:lnTo>
                  <a:lnTo>
                    <a:pt x="364707" y="839955"/>
                  </a:lnTo>
                  <a:lnTo>
                    <a:pt x="363203" y="838451"/>
                  </a:lnTo>
                  <a:lnTo>
                    <a:pt x="361699" y="836947"/>
                  </a:lnTo>
                  <a:lnTo>
                    <a:pt x="357187" y="835443"/>
                  </a:lnTo>
                  <a:lnTo>
                    <a:pt x="355684" y="833939"/>
                  </a:lnTo>
                  <a:lnTo>
                    <a:pt x="354180" y="833187"/>
                  </a:lnTo>
                  <a:lnTo>
                    <a:pt x="352676" y="830931"/>
                  </a:lnTo>
                  <a:lnTo>
                    <a:pt x="351172" y="827923"/>
                  </a:lnTo>
                  <a:lnTo>
                    <a:pt x="348916" y="818147"/>
                  </a:lnTo>
                  <a:lnTo>
                    <a:pt x="347412" y="815140"/>
                  </a:lnTo>
                  <a:lnTo>
                    <a:pt x="345156" y="812132"/>
                  </a:lnTo>
                  <a:lnTo>
                    <a:pt x="343652" y="809876"/>
                  </a:lnTo>
                  <a:lnTo>
                    <a:pt x="339892" y="806116"/>
                  </a:lnTo>
                  <a:lnTo>
                    <a:pt x="338388" y="804612"/>
                  </a:lnTo>
                  <a:lnTo>
                    <a:pt x="337636" y="800852"/>
                  </a:lnTo>
                  <a:lnTo>
                    <a:pt x="337636" y="797844"/>
                  </a:lnTo>
                  <a:lnTo>
                    <a:pt x="338388" y="796340"/>
                  </a:lnTo>
                  <a:lnTo>
                    <a:pt x="339892" y="795588"/>
                  </a:lnTo>
                  <a:lnTo>
                    <a:pt x="341396" y="794836"/>
                  </a:lnTo>
                  <a:lnTo>
                    <a:pt x="342900" y="794084"/>
                  </a:lnTo>
                  <a:lnTo>
                    <a:pt x="343652" y="792580"/>
                  </a:lnTo>
                  <a:lnTo>
                    <a:pt x="346660" y="784309"/>
                  </a:lnTo>
                  <a:lnTo>
                    <a:pt x="346660" y="782805"/>
                  </a:lnTo>
                  <a:lnTo>
                    <a:pt x="345908" y="780549"/>
                  </a:lnTo>
                  <a:lnTo>
                    <a:pt x="342148" y="776037"/>
                  </a:lnTo>
                  <a:lnTo>
                    <a:pt x="341396" y="774533"/>
                  </a:lnTo>
                  <a:lnTo>
                    <a:pt x="340644" y="772277"/>
                  </a:lnTo>
                  <a:lnTo>
                    <a:pt x="340644" y="761749"/>
                  </a:lnTo>
                  <a:lnTo>
                    <a:pt x="340644" y="760245"/>
                  </a:lnTo>
                  <a:lnTo>
                    <a:pt x="341396" y="757989"/>
                  </a:lnTo>
                  <a:lnTo>
                    <a:pt x="345156" y="751974"/>
                  </a:lnTo>
                  <a:lnTo>
                    <a:pt x="345908" y="750470"/>
                  </a:lnTo>
                  <a:lnTo>
                    <a:pt x="346660" y="748966"/>
                  </a:lnTo>
                  <a:lnTo>
                    <a:pt x="346660" y="746710"/>
                  </a:lnTo>
                  <a:lnTo>
                    <a:pt x="344404" y="738438"/>
                  </a:lnTo>
                  <a:lnTo>
                    <a:pt x="345156" y="736934"/>
                  </a:lnTo>
                  <a:lnTo>
                    <a:pt x="345156" y="735430"/>
                  </a:lnTo>
                  <a:lnTo>
                    <a:pt x="345908" y="733926"/>
                  </a:lnTo>
                  <a:lnTo>
                    <a:pt x="347412" y="733174"/>
                  </a:lnTo>
                  <a:lnTo>
                    <a:pt x="349668" y="730918"/>
                  </a:lnTo>
                  <a:lnTo>
                    <a:pt x="350420" y="729414"/>
                  </a:lnTo>
                  <a:lnTo>
                    <a:pt x="351172" y="728663"/>
                  </a:lnTo>
                  <a:lnTo>
                    <a:pt x="352676" y="725655"/>
                  </a:lnTo>
                  <a:lnTo>
                    <a:pt x="353428" y="721895"/>
                  </a:lnTo>
                  <a:lnTo>
                    <a:pt x="353428" y="720391"/>
                  </a:lnTo>
                  <a:lnTo>
                    <a:pt x="352676" y="717383"/>
                  </a:lnTo>
                  <a:lnTo>
                    <a:pt x="345156" y="696328"/>
                  </a:lnTo>
                  <a:lnTo>
                    <a:pt x="343652" y="693320"/>
                  </a:lnTo>
                  <a:lnTo>
                    <a:pt x="343652" y="691064"/>
                  </a:lnTo>
                  <a:lnTo>
                    <a:pt x="344404" y="689560"/>
                  </a:lnTo>
                  <a:lnTo>
                    <a:pt x="345156" y="688056"/>
                  </a:lnTo>
                  <a:lnTo>
                    <a:pt x="346660" y="687304"/>
                  </a:lnTo>
                  <a:lnTo>
                    <a:pt x="348164" y="685800"/>
                  </a:lnTo>
                  <a:lnTo>
                    <a:pt x="350420" y="685048"/>
                  </a:lnTo>
                  <a:lnTo>
                    <a:pt x="352676" y="682792"/>
                  </a:lnTo>
                  <a:lnTo>
                    <a:pt x="356436" y="680536"/>
                  </a:lnTo>
                  <a:lnTo>
                    <a:pt x="358691" y="677528"/>
                  </a:lnTo>
                  <a:lnTo>
                    <a:pt x="358691" y="674520"/>
                  </a:lnTo>
                  <a:lnTo>
                    <a:pt x="357187" y="670009"/>
                  </a:lnTo>
                  <a:lnTo>
                    <a:pt x="350420" y="656473"/>
                  </a:lnTo>
                  <a:lnTo>
                    <a:pt x="348916" y="653465"/>
                  </a:lnTo>
                  <a:lnTo>
                    <a:pt x="348164" y="638426"/>
                  </a:lnTo>
                  <a:lnTo>
                    <a:pt x="347412" y="635418"/>
                  </a:lnTo>
                  <a:lnTo>
                    <a:pt x="342900" y="627898"/>
                  </a:lnTo>
                  <a:lnTo>
                    <a:pt x="342900" y="625642"/>
                  </a:lnTo>
                  <a:lnTo>
                    <a:pt x="342148" y="624138"/>
                  </a:lnTo>
                  <a:lnTo>
                    <a:pt x="342148" y="619626"/>
                  </a:lnTo>
                  <a:lnTo>
                    <a:pt x="333124" y="592555"/>
                  </a:lnTo>
                  <a:lnTo>
                    <a:pt x="333124" y="591051"/>
                  </a:lnTo>
                  <a:lnTo>
                    <a:pt x="333124" y="588795"/>
                  </a:lnTo>
                  <a:lnTo>
                    <a:pt x="333124" y="587291"/>
                  </a:lnTo>
                  <a:lnTo>
                    <a:pt x="331620" y="584284"/>
                  </a:lnTo>
                  <a:lnTo>
                    <a:pt x="328612" y="581276"/>
                  </a:lnTo>
                  <a:lnTo>
                    <a:pt x="325605" y="579020"/>
                  </a:lnTo>
                  <a:lnTo>
                    <a:pt x="324101" y="577516"/>
                  </a:lnTo>
                  <a:lnTo>
                    <a:pt x="322597" y="576764"/>
                  </a:lnTo>
                  <a:lnTo>
                    <a:pt x="321093" y="576012"/>
                  </a:lnTo>
                  <a:lnTo>
                    <a:pt x="318837" y="574508"/>
                  </a:lnTo>
                  <a:lnTo>
                    <a:pt x="317333" y="572252"/>
                  </a:lnTo>
                  <a:lnTo>
                    <a:pt x="315077" y="569244"/>
                  </a:lnTo>
                  <a:lnTo>
                    <a:pt x="312069" y="563980"/>
                  </a:lnTo>
                  <a:lnTo>
                    <a:pt x="306805" y="556461"/>
                  </a:lnTo>
                  <a:lnTo>
                    <a:pt x="306805" y="554205"/>
                  </a:lnTo>
                  <a:lnTo>
                    <a:pt x="307557" y="551949"/>
                  </a:lnTo>
                  <a:lnTo>
                    <a:pt x="309813" y="549693"/>
                  </a:lnTo>
                  <a:lnTo>
                    <a:pt x="310565" y="548189"/>
                  </a:lnTo>
                  <a:lnTo>
                    <a:pt x="312069" y="542925"/>
                  </a:lnTo>
                  <a:lnTo>
                    <a:pt x="312821" y="541421"/>
                  </a:lnTo>
                  <a:lnTo>
                    <a:pt x="317333" y="539165"/>
                  </a:lnTo>
                  <a:lnTo>
                    <a:pt x="318085" y="537661"/>
                  </a:lnTo>
                  <a:lnTo>
                    <a:pt x="318085" y="536157"/>
                  </a:lnTo>
                  <a:lnTo>
                    <a:pt x="317333" y="530893"/>
                  </a:lnTo>
                  <a:lnTo>
                    <a:pt x="315077" y="524878"/>
                  </a:lnTo>
                  <a:lnTo>
                    <a:pt x="315077" y="523374"/>
                  </a:lnTo>
                  <a:lnTo>
                    <a:pt x="315077" y="521118"/>
                  </a:lnTo>
                  <a:lnTo>
                    <a:pt x="315829" y="519614"/>
                  </a:lnTo>
                  <a:lnTo>
                    <a:pt x="317333" y="518110"/>
                  </a:lnTo>
                  <a:lnTo>
                    <a:pt x="321093" y="512846"/>
                  </a:lnTo>
                  <a:lnTo>
                    <a:pt x="321093" y="511342"/>
                  </a:lnTo>
                  <a:lnTo>
                    <a:pt x="321845" y="509086"/>
                  </a:lnTo>
                  <a:lnTo>
                    <a:pt x="321093" y="507582"/>
                  </a:lnTo>
                  <a:lnTo>
                    <a:pt x="320341" y="506078"/>
                  </a:lnTo>
                  <a:lnTo>
                    <a:pt x="319589" y="503822"/>
                  </a:lnTo>
                  <a:lnTo>
                    <a:pt x="317333" y="503070"/>
                  </a:lnTo>
                  <a:lnTo>
                    <a:pt x="315829" y="501566"/>
                  </a:lnTo>
                  <a:lnTo>
                    <a:pt x="310565" y="500063"/>
                  </a:lnTo>
                  <a:lnTo>
                    <a:pt x="301541" y="494799"/>
                  </a:lnTo>
                  <a:lnTo>
                    <a:pt x="297782" y="493295"/>
                  </a:lnTo>
                  <a:lnTo>
                    <a:pt x="295526" y="493295"/>
                  </a:lnTo>
                  <a:lnTo>
                    <a:pt x="290262" y="493295"/>
                  </a:lnTo>
                  <a:lnTo>
                    <a:pt x="288758" y="493295"/>
                  </a:lnTo>
                  <a:lnTo>
                    <a:pt x="285750" y="492543"/>
                  </a:lnTo>
                  <a:lnTo>
                    <a:pt x="283494" y="492543"/>
                  </a:lnTo>
                  <a:lnTo>
                    <a:pt x="281990" y="492543"/>
                  </a:lnTo>
                  <a:lnTo>
                    <a:pt x="278982" y="493295"/>
                  </a:lnTo>
                  <a:lnTo>
                    <a:pt x="276726" y="493295"/>
                  </a:lnTo>
                  <a:lnTo>
                    <a:pt x="274470" y="493295"/>
                  </a:lnTo>
                  <a:lnTo>
                    <a:pt x="269959" y="491039"/>
                  </a:lnTo>
                  <a:lnTo>
                    <a:pt x="267703" y="489535"/>
                  </a:lnTo>
                  <a:lnTo>
                    <a:pt x="263943" y="487279"/>
                  </a:lnTo>
                  <a:lnTo>
                    <a:pt x="258679" y="481263"/>
                  </a:lnTo>
                  <a:lnTo>
                    <a:pt x="256423" y="479007"/>
                  </a:lnTo>
                  <a:lnTo>
                    <a:pt x="255671" y="476751"/>
                  </a:lnTo>
                  <a:lnTo>
                    <a:pt x="254919" y="475247"/>
                  </a:lnTo>
                  <a:lnTo>
                    <a:pt x="254919" y="471487"/>
                  </a:lnTo>
                  <a:lnTo>
                    <a:pt x="254167" y="469984"/>
                  </a:lnTo>
                  <a:lnTo>
                    <a:pt x="252663" y="469232"/>
                  </a:lnTo>
                  <a:lnTo>
                    <a:pt x="248903" y="469232"/>
                  </a:lnTo>
                  <a:lnTo>
                    <a:pt x="246647" y="469232"/>
                  </a:lnTo>
                  <a:lnTo>
                    <a:pt x="244391" y="469984"/>
                  </a:lnTo>
                  <a:lnTo>
                    <a:pt x="239880" y="471487"/>
                  </a:lnTo>
                  <a:lnTo>
                    <a:pt x="238376" y="472239"/>
                  </a:lnTo>
                  <a:lnTo>
                    <a:pt x="236872" y="472239"/>
                  </a:lnTo>
                  <a:lnTo>
                    <a:pt x="234616" y="472239"/>
                  </a:lnTo>
                  <a:lnTo>
                    <a:pt x="230856" y="472239"/>
                  </a:lnTo>
                  <a:lnTo>
                    <a:pt x="228600" y="471487"/>
                  </a:lnTo>
                  <a:lnTo>
                    <a:pt x="224088" y="468480"/>
                  </a:lnTo>
                  <a:lnTo>
                    <a:pt x="218824" y="463216"/>
                  </a:lnTo>
                  <a:lnTo>
                    <a:pt x="217320" y="461712"/>
                  </a:lnTo>
                  <a:lnTo>
                    <a:pt x="216568" y="460208"/>
                  </a:lnTo>
                  <a:lnTo>
                    <a:pt x="218072" y="455696"/>
                  </a:lnTo>
                  <a:lnTo>
                    <a:pt x="218824" y="453440"/>
                  </a:lnTo>
                  <a:lnTo>
                    <a:pt x="218072" y="442913"/>
                  </a:lnTo>
                  <a:lnTo>
                    <a:pt x="218824" y="440657"/>
                  </a:lnTo>
                  <a:lnTo>
                    <a:pt x="220328" y="436145"/>
                  </a:lnTo>
                  <a:lnTo>
                    <a:pt x="220328" y="435393"/>
                  </a:lnTo>
                  <a:lnTo>
                    <a:pt x="219576" y="433889"/>
                  </a:lnTo>
                  <a:lnTo>
                    <a:pt x="216568" y="432385"/>
                  </a:lnTo>
                  <a:lnTo>
                    <a:pt x="197769" y="431633"/>
                  </a:lnTo>
                  <a:lnTo>
                    <a:pt x="187993" y="430129"/>
                  </a:lnTo>
                  <a:lnTo>
                    <a:pt x="183482" y="430129"/>
                  </a:lnTo>
                  <a:lnTo>
                    <a:pt x="171450" y="430129"/>
                  </a:lnTo>
                  <a:lnTo>
                    <a:pt x="168442" y="430129"/>
                  </a:lnTo>
                  <a:lnTo>
                    <a:pt x="158666" y="430881"/>
                  </a:lnTo>
                  <a:lnTo>
                    <a:pt x="148891" y="430881"/>
                  </a:lnTo>
                  <a:lnTo>
                    <a:pt x="130843" y="426369"/>
                  </a:lnTo>
                  <a:lnTo>
                    <a:pt x="121820" y="424865"/>
                  </a:lnTo>
                  <a:lnTo>
                    <a:pt x="119564" y="425617"/>
                  </a:lnTo>
                  <a:lnTo>
                    <a:pt x="118812" y="425617"/>
                  </a:lnTo>
                  <a:lnTo>
                    <a:pt x="115804" y="424865"/>
                  </a:lnTo>
                  <a:lnTo>
                    <a:pt x="115052" y="421857"/>
                  </a:lnTo>
                  <a:lnTo>
                    <a:pt x="114300" y="418849"/>
                  </a:lnTo>
                  <a:lnTo>
                    <a:pt x="115804" y="415089"/>
                  </a:lnTo>
                  <a:lnTo>
                    <a:pt x="121820" y="404562"/>
                  </a:lnTo>
                  <a:lnTo>
                    <a:pt x="122572" y="401554"/>
                  </a:lnTo>
                  <a:lnTo>
                    <a:pt x="122572" y="393282"/>
                  </a:lnTo>
                  <a:lnTo>
                    <a:pt x="124076" y="389522"/>
                  </a:lnTo>
                  <a:lnTo>
                    <a:pt x="124076" y="388018"/>
                  </a:lnTo>
                  <a:lnTo>
                    <a:pt x="123324" y="386515"/>
                  </a:lnTo>
                  <a:lnTo>
                    <a:pt x="121820" y="383507"/>
                  </a:lnTo>
                  <a:lnTo>
                    <a:pt x="118812" y="375235"/>
                  </a:lnTo>
                  <a:lnTo>
                    <a:pt x="118060" y="372979"/>
                  </a:lnTo>
                  <a:lnTo>
                    <a:pt x="112796" y="362451"/>
                  </a:lnTo>
                  <a:lnTo>
                    <a:pt x="108284" y="354932"/>
                  </a:lnTo>
                  <a:lnTo>
                    <a:pt x="107532" y="352676"/>
                  </a:lnTo>
                  <a:lnTo>
                    <a:pt x="104524" y="348916"/>
                  </a:lnTo>
                  <a:lnTo>
                    <a:pt x="102268" y="346660"/>
                  </a:lnTo>
                  <a:lnTo>
                    <a:pt x="97005" y="336884"/>
                  </a:lnTo>
                  <a:lnTo>
                    <a:pt x="96253" y="335380"/>
                  </a:lnTo>
                  <a:lnTo>
                    <a:pt x="92493" y="330868"/>
                  </a:lnTo>
                  <a:lnTo>
                    <a:pt x="89485" y="325605"/>
                  </a:lnTo>
                  <a:lnTo>
                    <a:pt x="89485" y="323349"/>
                  </a:lnTo>
                  <a:lnTo>
                    <a:pt x="89485" y="319589"/>
                  </a:lnTo>
                  <a:lnTo>
                    <a:pt x="90989" y="306805"/>
                  </a:lnTo>
                  <a:lnTo>
                    <a:pt x="90237" y="302293"/>
                  </a:lnTo>
                  <a:lnTo>
                    <a:pt x="90237" y="300038"/>
                  </a:lnTo>
                  <a:lnTo>
                    <a:pt x="88733" y="293270"/>
                  </a:lnTo>
                  <a:lnTo>
                    <a:pt x="86477" y="281238"/>
                  </a:lnTo>
                  <a:lnTo>
                    <a:pt x="86477" y="277478"/>
                  </a:lnTo>
                  <a:lnTo>
                    <a:pt x="87981" y="274470"/>
                  </a:lnTo>
                  <a:lnTo>
                    <a:pt x="92493" y="269207"/>
                  </a:lnTo>
                  <a:lnTo>
                    <a:pt x="93245" y="266199"/>
                  </a:lnTo>
                  <a:lnTo>
                    <a:pt x="93997" y="263943"/>
                  </a:lnTo>
                  <a:lnTo>
                    <a:pt x="93997" y="257927"/>
                  </a:lnTo>
                  <a:lnTo>
                    <a:pt x="90989" y="253415"/>
                  </a:lnTo>
                  <a:lnTo>
                    <a:pt x="89485" y="251159"/>
                  </a:lnTo>
                  <a:lnTo>
                    <a:pt x="83469" y="245895"/>
                  </a:lnTo>
                  <a:lnTo>
                    <a:pt x="75197" y="236120"/>
                  </a:lnTo>
                  <a:lnTo>
                    <a:pt x="74445" y="235368"/>
                  </a:lnTo>
                  <a:lnTo>
                    <a:pt x="71438" y="233864"/>
                  </a:lnTo>
                  <a:lnTo>
                    <a:pt x="69182" y="231608"/>
                  </a:lnTo>
                  <a:lnTo>
                    <a:pt x="63918" y="230104"/>
                  </a:lnTo>
                  <a:lnTo>
                    <a:pt x="60158" y="227848"/>
                  </a:lnTo>
                  <a:lnTo>
                    <a:pt x="59406" y="227096"/>
                  </a:lnTo>
                  <a:lnTo>
                    <a:pt x="57902" y="226344"/>
                  </a:lnTo>
                  <a:lnTo>
                    <a:pt x="57150" y="226344"/>
                  </a:lnTo>
                  <a:lnTo>
                    <a:pt x="42862" y="215064"/>
                  </a:lnTo>
                  <a:lnTo>
                    <a:pt x="37599" y="206793"/>
                  </a:lnTo>
                  <a:lnTo>
                    <a:pt x="36095" y="206041"/>
                  </a:lnTo>
                  <a:lnTo>
                    <a:pt x="34591" y="204537"/>
                  </a:lnTo>
                  <a:lnTo>
                    <a:pt x="33087" y="202281"/>
                  </a:lnTo>
                  <a:lnTo>
                    <a:pt x="30831" y="200777"/>
                  </a:lnTo>
                  <a:lnTo>
                    <a:pt x="26319" y="197017"/>
                  </a:lnTo>
                  <a:lnTo>
                    <a:pt x="23311" y="193257"/>
                  </a:lnTo>
                  <a:lnTo>
                    <a:pt x="22559" y="192505"/>
                  </a:lnTo>
                  <a:lnTo>
                    <a:pt x="21807" y="191753"/>
                  </a:lnTo>
                  <a:lnTo>
                    <a:pt x="20303" y="187993"/>
                  </a:lnTo>
                  <a:lnTo>
                    <a:pt x="18799" y="184234"/>
                  </a:lnTo>
                  <a:lnTo>
                    <a:pt x="16543" y="180474"/>
                  </a:lnTo>
                  <a:lnTo>
                    <a:pt x="14287" y="174458"/>
                  </a:lnTo>
                  <a:lnTo>
                    <a:pt x="13536" y="171450"/>
                  </a:lnTo>
                  <a:lnTo>
                    <a:pt x="11280" y="169194"/>
                  </a:lnTo>
                  <a:lnTo>
                    <a:pt x="7520" y="166938"/>
                  </a:lnTo>
                  <a:lnTo>
                    <a:pt x="4512" y="166186"/>
                  </a:lnTo>
                  <a:lnTo>
                    <a:pt x="3760" y="165434"/>
                  </a:lnTo>
                  <a:lnTo>
                    <a:pt x="2256" y="163930"/>
                  </a:lnTo>
                  <a:lnTo>
                    <a:pt x="0" y="160922"/>
                  </a:lnTo>
                  <a:lnTo>
                    <a:pt x="0" y="157914"/>
                  </a:lnTo>
                  <a:lnTo>
                    <a:pt x="0" y="154155"/>
                  </a:lnTo>
                  <a:lnTo>
                    <a:pt x="1504" y="151899"/>
                  </a:lnTo>
                  <a:lnTo>
                    <a:pt x="1504" y="151147"/>
                  </a:lnTo>
                  <a:lnTo>
                    <a:pt x="3760" y="149643"/>
                  </a:lnTo>
                  <a:lnTo>
                    <a:pt x="7520" y="149643"/>
                  </a:lnTo>
                  <a:lnTo>
                    <a:pt x="10528" y="148891"/>
                  </a:lnTo>
                  <a:lnTo>
                    <a:pt x="17295" y="152651"/>
                  </a:lnTo>
                  <a:lnTo>
                    <a:pt x="23311" y="158666"/>
                  </a:lnTo>
                  <a:lnTo>
                    <a:pt x="24815" y="160170"/>
                  </a:lnTo>
                  <a:lnTo>
                    <a:pt x="21807" y="160922"/>
                  </a:lnTo>
                  <a:lnTo>
                    <a:pt x="21055" y="160922"/>
                  </a:lnTo>
                  <a:lnTo>
                    <a:pt x="20303" y="160922"/>
                  </a:lnTo>
                  <a:lnTo>
                    <a:pt x="18799" y="160922"/>
                  </a:lnTo>
                  <a:lnTo>
                    <a:pt x="19551" y="162426"/>
                  </a:lnTo>
                  <a:lnTo>
                    <a:pt x="20303" y="163178"/>
                  </a:lnTo>
                  <a:lnTo>
                    <a:pt x="21055" y="163930"/>
                  </a:lnTo>
                  <a:lnTo>
                    <a:pt x="21055" y="164682"/>
                  </a:lnTo>
                  <a:lnTo>
                    <a:pt x="21807" y="165434"/>
                  </a:lnTo>
                  <a:lnTo>
                    <a:pt x="21807" y="166186"/>
                  </a:lnTo>
                  <a:lnTo>
                    <a:pt x="22559" y="166186"/>
                  </a:lnTo>
                  <a:lnTo>
                    <a:pt x="23311" y="166938"/>
                  </a:lnTo>
                  <a:lnTo>
                    <a:pt x="23311" y="168442"/>
                  </a:lnTo>
                  <a:lnTo>
                    <a:pt x="24063" y="168442"/>
                  </a:lnTo>
                  <a:lnTo>
                    <a:pt x="24815" y="169194"/>
                  </a:lnTo>
                  <a:lnTo>
                    <a:pt x="24815" y="170698"/>
                  </a:lnTo>
                  <a:lnTo>
                    <a:pt x="24815" y="172202"/>
                  </a:lnTo>
                  <a:lnTo>
                    <a:pt x="25567" y="172954"/>
                  </a:lnTo>
                  <a:lnTo>
                    <a:pt x="26319" y="174458"/>
                  </a:lnTo>
                  <a:lnTo>
                    <a:pt x="27071" y="175210"/>
                  </a:lnTo>
                  <a:lnTo>
                    <a:pt x="28575" y="175962"/>
                  </a:lnTo>
                  <a:lnTo>
                    <a:pt x="30079" y="176714"/>
                  </a:lnTo>
                  <a:lnTo>
                    <a:pt x="33839" y="178218"/>
                  </a:lnTo>
                  <a:lnTo>
                    <a:pt x="35343" y="178218"/>
                  </a:lnTo>
                  <a:lnTo>
                    <a:pt x="37599" y="177466"/>
                  </a:lnTo>
                  <a:lnTo>
                    <a:pt x="39103" y="177466"/>
                  </a:lnTo>
                  <a:lnTo>
                    <a:pt x="41359" y="176714"/>
                  </a:lnTo>
                  <a:lnTo>
                    <a:pt x="42110" y="176714"/>
                  </a:lnTo>
                  <a:lnTo>
                    <a:pt x="44366" y="175962"/>
                  </a:lnTo>
                  <a:lnTo>
                    <a:pt x="47374" y="174458"/>
                  </a:lnTo>
                  <a:lnTo>
                    <a:pt x="48126" y="173706"/>
                  </a:lnTo>
                  <a:lnTo>
                    <a:pt x="48878" y="173706"/>
                  </a:lnTo>
                  <a:lnTo>
                    <a:pt x="50382" y="172954"/>
                  </a:lnTo>
                  <a:lnTo>
                    <a:pt x="51134" y="173706"/>
                  </a:lnTo>
                  <a:lnTo>
                    <a:pt x="51886" y="173706"/>
                  </a:lnTo>
                  <a:lnTo>
                    <a:pt x="51886" y="172954"/>
                  </a:lnTo>
                  <a:lnTo>
                    <a:pt x="51886" y="172202"/>
                  </a:lnTo>
                  <a:lnTo>
                    <a:pt x="57902" y="171450"/>
                  </a:lnTo>
                  <a:lnTo>
                    <a:pt x="58654" y="171450"/>
                  </a:lnTo>
                  <a:lnTo>
                    <a:pt x="60158" y="171450"/>
                  </a:lnTo>
                  <a:lnTo>
                    <a:pt x="60910" y="171450"/>
                  </a:lnTo>
                  <a:lnTo>
                    <a:pt x="60910" y="172202"/>
                  </a:lnTo>
                  <a:lnTo>
                    <a:pt x="61662" y="172954"/>
                  </a:lnTo>
                  <a:lnTo>
                    <a:pt x="61662" y="173706"/>
                  </a:lnTo>
                  <a:lnTo>
                    <a:pt x="61662" y="174458"/>
                  </a:lnTo>
                  <a:lnTo>
                    <a:pt x="62414" y="174458"/>
                  </a:lnTo>
                  <a:lnTo>
                    <a:pt x="63918" y="173706"/>
                  </a:lnTo>
                  <a:lnTo>
                    <a:pt x="66174" y="172954"/>
                  </a:lnTo>
                  <a:lnTo>
                    <a:pt x="66926" y="172202"/>
                  </a:lnTo>
                  <a:lnTo>
                    <a:pt x="67678" y="172202"/>
                  </a:lnTo>
                  <a:lnTo>
                    <a:pt x="68430" y="172954"/>
                  </a:lnTo>
                  <a:lnTo>
                    <a:pt x="69934" y="172954"/>
                  </a:lnTo>
                  <a:lnTo>
                    <a:pt x="70685" y="172954"/>
                  </a:lnTo>
                  <a:lnTo>
                    <a:pt x="72189" y="173706"/>
                  </a:lnTo>
                  <a:lnTo>
                    <a:pt x="73693" y="173706"/>
                  </a:lnTo>
                  <a:lnTo>
                    <a:pt x="74445" y="174458"/>
                  </a:lnTo>
                  <a:lnTo>
                    <a:pt x="75197" y="175210"/>
                  </a:lnTo>
                  <a:lnTo>
                    <a:pt x="75949" y="175962"/>
                  </a:lnTo>
                  <a:lnTo>
                    <a:pt x="77453" y="175962"/>
                  </a:lnTo>
                  <a:lnTo>
                    <a:pt x="77453" y="176714"/>
                  </a:lnTo>
                  <a:lnTo>
                    <a:pt x="76701" y="178218"/>
                  </a:lnTo>
                  <a:lnTo>
                    <a:pt x="76701" y="178970"/>
                  </a:lnTo>
                  <a:lnTo>
                    <a:pt x="76701" y="179722"/>
                  </a:lnTo>
                  <a:lnTo>
                    <a:pt x="77453" y="179722"/>
                  </a:lnTo>
                  <a:lnTo>
                    <a:pt x="78205" y="180474"/>
                  </a:lnTo>
                  <a:lnTo>
                    <a:pt x="79709" y="180474"/>
                  </a:lnTo>
                  <a:lnTo>
                    <a:pt x="80461" y="178970"/>
                  </a:lnTo>
                  <a:lnTo>
                    <a:pt x="81965" y="178970"/>
                  </a:lnTo>
                  <a:lnTo>
                    <a:pt x="82717" y="178218"/>
                  </a:lnTo>
                  <a:lnTo>
                    <a:pt x="83469" y="178218"/>
                  </a:lnTo>
                  <a:lnTo>
                    <a:pt x="82717" y="177466"/>
                  </a:lnTo>
                  <a:lnTo>
                    <a:pt x="81965" y="176714"/>
                  </a:lnTo>
                  <a:lnTo>
                    <a:pt x="81213" y="175962"/>
                  </a:lnTo>
                  <a:lnTo>
                    <a:pt x="81213" y="174458"/>
                  </a:lnTo>
                  <a:lnTo>
                    <a:pt x="81965" y="173706"/>
                  </a:lnTo>
                  <a:lnTo>
                    <a:pt x="82717" y="172954"/>
                  </a:lnTo>
                  <a:lnTo>
                    <a:pt x="83469" y="172954"/>
                  </a:lnTo>
                  <a:lnTo>
                    <a:pt x="84221" y="173706"/>
                  </a:lnTo>
                  <a:lnTo>
                    <a:pt x="84973" y="173706"/>
                  </a:lnTo>
                  <a:lnTo>
                    <a:pt x="85725" y="174458"/>
                  </a:lnTo>
                  <a:lnTo>
                    <a:pt x="87229" y="175210"/>
                  </a:lnTo>
                  <a:lnTo>
                    <a:pt x="87981" y="175210"/>
                  </a:lnTo>
                  <a:lnTo>
                    <a:pt x="89485" y="175210"/>
                  </a:lnTo>
                  <a:lnTo>
                    <a:pt x="90237" y="175210"/>
                  </a:lnTo>
                  <a:lnTo>
                    <a:pt x="90989" y="175962"/>
                  </a:lnTo>
                  <a:lnTo>
                    <a:pt x="92493" y="176714"/>
                  </a:lnTo>
                  <a:lnTo>
                    <a:pt x="94749" y="177466"/>
                  </a:lnTo>
                  <a:lnTo>
                    <a:pt x="95501" y="177466"/>
                  </a:lnTo>
                  <a:lnTo>
                    <a:pt x="96253" y="178218"/>
                  </a:lnTo>
                  <a:lnTo>
                    <a:pt x="97005" y="178218"/>
                  </a:lnTo>
                  <a:lnTo>
                    <a:pt x="97757" y="178218"/>
                  </a:lnTo>
                  <a:lnTo>
                    <a:pt x="99261" y="178218"/>
                  </a:lnTo>
                  <a:lnTo>
                    <a:pt x="100013" y="178218"/>
                  </a:lnTo>
                  <a:lnTo>
                    <a:pt x="100764" y="177466"/>
                  </a:lnTo>
                  <a:lnTo>
                    <a:pt x="101516" y="176714"/>
                  </a:lnTo>
                  <a:lnTo>
                    <a:pt x="104524" y="178970"/>
                  </a:lnTo>
                  <a:lnTo>
                    <a:pt x="104524" y="179722"/>
                  </a:lnTo>
                  <a:lnTo>
                    <a:pt x="104524" y="181226"/>
                  </a:lnTo>
                  <a:lnTo>
                    <a:pt x="105276" y="182730"/>
                  </a:lnTo>
                  <a:lnTo>
                    <a:pt x="106028" y="183482"/>
                  </a:lnTo>
                  <a:lnTo>
                    <a:pt x="106780" y="183482"/>
                  </a:lnTo>
                  <a:lnTo>
                    <a:pt x="106780" y="184234"/>
                  </a:lnTo>
                  <a:lnTo>
                    <a:pt x="109036" y="189497"/>
                  </a:lnTo>
                  <a:lnTo>
                    <a:pt x="111292" y="200025"/>
                  </a:lnTo>
                  <a:lnTo>
                    <a:pt x="113548" y="206041"/>
                  </a:lnTo>
                  <a:lnTo>
                    <a:pt x="118060" y="210553"/>
                  </a:lnTo>
                  <a:lnTo>
                    <a:pt x="120316" y="210553"/>
                  </a:lnTo>
                  <a:lnTo>
                    <a:pt x="121820" y="212809"/>
                  </a:lnTo>
                  <a:lnTo>
                    <a:pt x="124076" y="213561"/>
                  </a:lnTo>
                  <a:lnTo>
                    <a:pt x="127836" y="212809"/>
                  </a:lnTo>
                  <a:lnTo>
                    <a:pt x="130843" y="210553"/>
                  </a:lnTo>
                  <a:lnTo>
                    <a:pt x="131595" y="210553"/>
                  </a:lnTo>
                  <a:lnTo>
                    <a:pt x="132347" y="209801"/>
                  </a:lnTo>
                  <a:lnTo>
                    <a:pt x="135355" y="207545"/>
                  </a:lnTo>
                  <a:lnTo>
                    <a:pt x="137611" y="205289"/>
                  </a:lnTo>
                  <a:lnTo>
                    <a:pt x="138363" y="204537"/>
                  </a:lnTo>
                  <a:lnTo>
                    <a:pt x="140619" y="203785"/>
                  </a:lnTo>
                  <a:lnTo>
                    <a:pt x="144379" y="202281"/>
                  </a:lnTo>
                  <a:lnTo>
                    <a:pt x="145883" y="200777"/>
                  </a:lnTo>
                  <a:lnTo>
                    <a:pt x="148891" y="200777"/>
                  </a:lnTo>
                  <a:lnTo>
                    <a:pt x="154907" y="203033"/>
                  </a:lnTo>
                  <a:lnTo>
                    <a:pt x="157914" y="203785"/>
                  </a:lnTo>
                  <a:lnTo>
                    <a:pt x="163178" y="203785"/>
                  </a:lnTo>
                  <a:lnTo>
                    <a:pt x="167690" y="203033"/>
                  </a:lnTo>
                  <a:lnTo>
                    <a:pt x="170698" y="202281"/>
                  </a:lnTo>
                  <a:lnTo>
                    <a:pt x="172202" y="201529"/>
                  </a:lnTo>
                  <a:lnTo>
                    <a:pt x="173706" y="201529"/>
                  </a:lnTo>
                  <a:lnTo>
                    <a:pt x="180474" y="203033"/>
                  </a:lnTo>
                  <a:lnTo>
                    <a:pt x="191001" y="212057"/>
                  </a:lnTo>
                  <a:lnTo>
                    <a:pt x="197769" y="215064"/>
                  </a:lnTo>
                  <a:lnTo>
                    <a:pt x="199273" y="215816"/>
                  </a:lnTo>
                  <a:lnTo>
                    <a:pt x="201529" y="215816"/>
                  </a:lnTo>
                  <a:lnTo>
                    <a:pt x="203785" y="215064"/>
                  </a:lnTo>
                  <a:lnTo>
                    <a:pt x="206793" y="212809"/>
                  </a:lnTo>
                  <a:lnTo>
                    <a:pt x="208297" y="210553"/>
                  </a:lnTo>
                  <a:lnTo>
                    <a:pt x="209049" y="209801"/>
                  </a:lnTo>
                  <a:lnTo>
                    <a:pt x="209801" y="207545"/>
                  </a:lnTo>
                  <a:lnTo>
                    <a:pt x="211305" y="204537"/>
                  </a:lnTo>
                  <a:lnTo>
                    <a:pt x="211305" y="200777"/>
                  </a:lnTo>
                  <a:lnTo>
                    <a:pt x="213561" y="198521"/>
                  </a:lnTo>
                  <a:lnTo>
                    <a:pt x="215816" y="197769"/>
                  </a:lnTo>
                  <a:lnTo>
                    <a:pt x="218072" y="197769"/>
                  </a:lnTo>
                  <a:lnTo>
                    <a:pt x="221832" y="199273"/>
                  </a:lnTo>
                  <a:lnTo>
                    <a:pt x="231608" y="204537"/>
                  </a:lnTo>
                  <a:lnTo>
                    <a:pt x="236872" y="209801"/>
                  </a:lnTo>
                  <a:lnTo>
                    <a:pt x="245895" y="221832"/>
                  </a:lnTo>
                  <a:lnTo>
                    <a:pt x="254919" y="228600"/>
                  </a:lnTo>
                  <a:lnTo>
                    <a:pt x="271462" y="248151"/>
                  </a:lnTo>
                  <a:lnTo>
                    <a:pt x="272966" y="251159"/>
                  </a:lnTo>
                  <a:lnTo>
                    <a:pt x="275222" y="253415"/>
                  </a:lnTo>
                  <a:lnTo>
                    <a:pt x="276726" y="254919"/>
                  </a:lnTo>
                  <a:lnTo>
                    <a:pt x="276726" y="255671"/>
                  </a:lnTo>
                  <a:lnTo>
                    <a:pt x="278230" y="256423"/>
                  </a:lnTo>
                  <a:lnTo>
                    <a:pt x="278982" y="257175"/>
                  </a:lnTo>
                  <a:lnTo>
                    <a:pt x="280486" y="258679"/>
                  </a:lnTo>
                  <a:lnTo>
                    <a:pt x="281238" y="259431"/>
                  </a:lnTo>
                  <a:lnTo>
                    <a:pt x="283494" y="260183"/>
                  </a:lnTo>
                  <a:lnTo>
                    <a:pt x="285750" y="260935"/>
                  </a:lnTo>
                  <a:lnTo>
                    <a:pt x="288758" y="260935"/>
                  </a:lnTo>
                  <a:lnTo>
                    <a:pt x="291766" y="260935"/>
                  </a:lnTo>
                  <a:lnTo>
                    <a:pt x="294022" y="260935"/>
                  </a:lnTo>
                  <a:lnTo>
                    <a:pt x="295526" y="260183"/>
                  </a:lnTo>
                  <a:lnTo>
                    <a:pt x="296278" y="259431"/>
                  </a:lnTo>
                  <a:lnTo>
                    <a:pt x="297030" y="258679"/>
                  </a:lnTo>
                  <a:lnTo>
                    <a:pt x="297030" y="257927"/>
                  </a:lnTo>
                  <a:lnTo>
                    <a:pt x="297030" y="257175"/>
                  </a:lnTo>
                  <a:lnTo>
                    <a:pt x="300038" y="254167"/>
                  </a:lnTo>
                  <a:lnTo>
                    <a:pt x="300789" y="254167"/>
                  </a:lnTo>
                  <a:lnTo>
                    <a:pt x="302293" y="254167"/>
                  </a:lnTo>
                  <a:lnTo>
                    <a:pt x="303045" y="254167"/>
                  </a:lnTo>
                  <a:lnTo>
                    <a:pt x="304549" y="253415"/>
                  </a:lnTo>
                  <a:lnTo>
                    <a:pt x="306053" y="253415"/>
                  </a:lnTo>
                  <a:lnTo>
                    <a:pt x="307557" y="253415"/>
                  </a:lnTo>
                  <a:lnTo>
                    <a:pt x="309061" y="252663"/>
                  </a:lnTo>
                  <a:lnTo>
                    <a:pt x="310565" y="250407"/>
                  </a:lnTo>
                  <a:lnTo>
                    <a:pt x="312069" y="248151"/>
                  </a:lnTo>
                  <a:lnTo>
                    <a:pt x="312821" y="246647"/>
                  </a:lnTo>
                  <a:lnTo>
                    <a:pt x="313573" y="244391"/>
                  </a:lnTo>
                  <a:lnTo>
                    <a:pt x="313573" y="242887"/>
                  </a:lnTo>
                  <a:lnTo>
                    <a:pt x="315077" y="242136"/>
                  </a:lnTo>
                  <a:lnTo>
                    <a:pt x="315829" y="239128"/>
                  </a:lnTo>
                  <a:lnTo>
                    <a:pt x="315829" y="238376"/>
                  </a:lnTo>
                  <a:lnTo>
                    <a:pt x="315077" y="236872"/>
                  </a:lnTo>
                  <a:lnTo>
                    <a:pt x="314325" y="230856"/>
                  </a:lnTo>
                  <a:lnTo>
                    <a:pt x="314325" y="226344"/>
                  </a:lnTo>
                  <a:lnTo>
                    <a:pt x="313573" y="224088"/>
                  </a:lnTo>
                  <a:lnTo>
                    <a:pt x="312069" y="223336"/>
                  </a:lnTo>
                  <a:lnTo>
                    <a:pt x="311317" y="221832"/>
                  </a:lnTo>
                  <a:lnTo>
                    <a:pt x="310565" y="220328"/>
                  </a:lnTo>
                  <a:lnTo>
                    <a:pt x="310565" y="216568"/>
                  </a:lnTo>
                  <a:lnTo>
                    <a:pt x="311317" y="215064"/>
                  </a:lnTo>
                  <a:lnTo>
                    <a:pt x="311317" y="213561"/>
                  </a:lnTo>
                  <a:lnTo>
                    <a:pt x="309813" y="212809"/>
                  </a:lnTo>
                  <a:lnTo>
                    <a:pt x="309061" y="210553"/>
                  </a:lnTo>
                  <a:lnTo>
                    <a:pt x="308309" y="210553"/>
                  </a:lnTo>
                  <a:lnTo>
                    <a:pt x="308309" y="209801"/>
                  </a:lnTo>
                  <a:lnTo>
                    <a:pt x="308309" y="207545"/>
                  </a:lnTo>
                  <a:lnTo>
                    <a:pt x="308309" y="205289"/>
                  </a:lnTo>
                  <a:lnTo>
                    <a:pt x="308309" y="203785"/>
                  </a:lnTo>
                  <a:lnTo>
                    <a:pt x="309813" y="202281"/>
                  </a:lnTo>
                  <a:lnTo>
                    <a:pt x="310565" y="201529"/>
                  </a:lnTo>
                  <a:lnTo>
                    <a:pt x="312069" y="200025"/>
                  </a:lnTo>
                  <a:lnTo>
                    <a:pt x="312821" y="199273"/>
                  </a:lnTo>
                  <a:lnTo>
                    <a:pt x="312821" y="197769"/>
                  </a:lnTo>
                  <a:lnTo>
                    <a:pt x="312821" y="196265"/>
                  </a:lnTo>
                  <a:lnTo>
                    <a:pt x="312821" y="195513"/>
                  </a:lnTo>
                  <a:lnTo>
                    <a:pt x="311317" y="194009"/>
                  </a:lnTo>
                  <a:lnTo>
                    <a:pt x="310565" y="193257"/>
                  </a:lnTo>
                  <a:lnTo>
                    <a:pt x="311317" y="191001"/>
                  </a:lnTo>
                  <a:lnTo>
                    <a:pt x="312069" y="190249"/>
                  </a:lnTo>
                  <a:lnTo>
                    <a:pt x="313573" y="187993"/>
                  </a:lnTo>
                  <a:lnTo>
                    <a:pt x="315077" y="187241"/>
                  </a:lnTo>
                  <a:lnTo>
                    <a:pt x="316581" y="187241"/>
                  </a:lnTo>
                  <a:lnTo>
                    <a:pt x="318085" y="187993"/>
                  </a:lnTo>
                  <a:lnTo>
                    <a:pt x="320341" y="187993"/>
                  </a:lnTo>
                  <a:lnTo>
                    <a:pt x="321845" y="187241"/>
                  </a:lnTo>
                  <a:lnTo>
                    <a:pt x="323349" y="187241"/>
                  </a:lnTo>
                  <a:lnTo>
                    <a:pt x="325605" y="186489"/>
                  </a:lnTo>
                  <a:lnTo>
                    <a:pt x="326357" y="186489"/>
                  </a:lnTo>
                  <a:lnTo>
                    <a:pt x="334628" y="187993"/>
                  </a:lnTo>
                  <a:lnTo>
                    <a:pt x="336884" y="188745"/>
                  </a:lnTo>
                  <a:lnTo>
                    <a:pt x="337636" y="189497"/>
                  </a:lnTo>
                  <a:lnTo>
                    <a:pt x="339140" y="190249"/>
                  </a:lnTo>
                  <a:lnTo>
                    <a:pt x="340644" y="190249"/>
                  </a:lnTo>
                  <a:lnTo>
                    <a:pt x="341396" y="190249"/>
                  </a:lnTo>
                  <a:lnTo>
                    <a:pt x="342148" y="190249"/>
                  </a:lnTo>
                  <a:lnTo>
                    <a:pt x="342148" y="189497"/>
                  </a:lnTo>
                  <a:lnTo>
                    <a:pt x="342148" y="188745"/>
                  </a:lnTo>
                  <a:lnTo>
                    <a:pt x="342148" y="187241"/>
                  </a:lnTo>
                  <a:lnTo>
                    <a:pt x="343652" y="186489"/>
                  </a:lnTo>
                  <a:lnTo>
                    <a:pt x="344404" y="184986"/>
                  </a:lnTo>
                  <a:lnTo>
                    <a:pt x="344404" y="182730"/>
                  </a:lnTo>
                  <a:lnTo>
                    <a:pt x="343652" y="181226"/>
                  </a:lnTo>
                  <a:lnTo>
                    <a:pt x="342900" y="179722"/>
                  </a:lnTo>
                  <a:lnTo>
                    <a:pt x="342900" y="178218"/>
                  </a:lnTo>
                  <a:lnTo>
                    <a:pt x="343652" y="177466"/>
                  </a:lnTo>
                  <a:lnTo>
                    <a:pt x="344404" y="176714"/>
                  </a:lnTo>
                  <a:lnTo>
                    <a:pt x="345156" y="175210"/>
                  </a:lnTo>
                  <a:lnTo>
                    <a:pt x="345908" y="174458"/>
                  </a:lnTo>
                  <a:lnTo>
                    <a:pt x="348164" y="173706"/>
                  </a:lnTo>
                  <a:lnTo>
                    <a:pt x="348916" y="172954"/>
                  </a:lnTo>
                  <a:lnTo>
                    <a:pt x="351172" y="172954"/>
                  </a:lnTo>
                  <a:lnTo>
                    <a:pt x="352676" y="172954"/>
                  </a:lnTo>
                  <a:lnTo>
                    <a:pt x="354180" y="171450"/>
                  </a:lnTo>
                  <a:lnTo>
                    <a:pt x="354932" y="170698"/>
                  </a:lnTo>
                  <a:lnTo>
                    <a:pt x="356436" y="169946"/>
                  </a:lnTo>
                  <a:lnTo>
                    <a:pt x="356436" y="168442"/>
                  </a:lnTo>
                  <a:lnTo>
                    <a:pt x="355684" y="167690"/>
                  </a:lnTo>
                  <a:lnTo>
                    <a:pt x="356436" y="166938"/>
                  </a:lnTo>
                  <a:lnTo>
                    <a:pt x="357187" y="166186"/>
                  </a:lnTo>
                  <a:lnTo>
                    <a:pt x="357939" y="166186"/>
                  </a:lnTo>
                  <a:lnTo>
                    <a:pt x="358691" y="165434"/>
                  </a:lnTo>
                  <a:lnTo>
                    <a:pt x="360195" y="165434"/>
                  </a:lnTo>
                  <a:lnTo>
                    <a:pt x="360947" y="165434"/>
                  </a:lnTo>
                  <a:lnTo>
                    <a:pt x="363955" y="165434"/>
                  </a:lnTo>
                  <a:lnTo>
                    <a:pt x="366211" y="166186"/>
                  </a:lnTo>
                  <a:lnTo>
                    <a:pt x="367715" y="167690"/>
                  </a:lnTo>
                  <a:lnTo>
                    <a:pt x="368467" y="167690"/>
                  </a:lnTo>
                  <a:lnTo>
                    <a:pt x="370723" y="167690"/>
                  </a:lnTo>
                  <a:lnTo>
                    <a:pt x="372227" y="169194"/>
                  </a:lnTo>
                  <a:lnTo>
                    <a:pt x="373731" y="170698"/>
                  </a:lnTo>
                  <a:lnTo>
                    <a:pt x="375987" y="171450"/>
                  </a:lnTo>
                  <a:lnTo>
                    <a:pt x="378995" y="172954"/>
                  </a:lnTo>
                  <a:lnTo>
                    <a:pt x="380499" y="172954"/>
                  </a:lnTo>
                  <a:lnTo>
                    <a:pt x="384259" y="173706"/>
                  </a:lnTo>
                  <a:lnTo>
                    <a:pt x="385011" y="173706"/>
                  </a:lnTo>
                  <a:lnTo>
                    <a:pt x="394786" y="177466"/>
                  </a:lnTo>
                  <a:lnTo>
                    <a:pt x="395538" y="178218"/>
                  </a:lnTo>
                  <a:lnTo>
                    <a:pt x="397042" y="178970"/>
                  </a:lnTo>
                  <a:lnTo>
                    <a:pt x="397794" y="179722"/>
                  </a:lnTo>
                  <a:lnTo>
                    <a:pt x="400050" y="179722"/>
                  </a:lnTo>
                  <a:lnTo>
                    <a:pt x="403058" y="180474"/>
                  </a:lnTo>
                  <a:lnTo>
                    <a:pt x="404562" y="181226"/>
                  </a:lnTo>
                  <a:lnTo>
                    <a:pt x="406818" y="181226"/>
                  </a:lnTo>
                  <a:lnTo>
                    <a:pt x="408322" y="179722"/>
                  </a:lnTo>
                  <a:lnTo>
                    <a:pt x="409826" y="178218"/>
                  </a:lnTo>
                  <a:lnTo>
                    <a:pt x="410578" y="176714"/>
                  </a:lnTo>
                  <a:lnTo>
                    <a:pt x="411330" y="175962"/>
                  </a:lnTo>
                  <a:lnTo>
                    <a:pt x="412082" y="175210"/>
                  </a:lnTo>
                  <a:lnTo>
                    <a:pt x="414337" y="175210"/>
                  </a:lnTo>
                  <a:lnTo>
                    <a:pt x="415089" y="175210"/>
                  </a:lnTo>
                  <a:lnTo>
                    <a:pt x="416594" y="172954"/>
                  </a:lnTo>
                  <a:lnTo>
                    <a:pt x="416594" y="171450"/>
                  </a:lnTo>
                  <a:lnTo>
                    <a:pt x="418849" y="169946"/>
                  </a:lnTo>
                  <a:lnTo>
                    <a:pt x="421105" y="170698"/>
                  </a:lnTo>
                  <a:lnTo>
                    <a:pt x="421857" y="169946"/>
                  </a:lnTo>
                  <a:lnTo>
                    <a:pt x="423361" y="169194"/>
                  </a:lnTo>
                  <a:lnTo>
                    <a:pt x="424865" y="168442"/>
                  </a:lnTo>
                  <a:lnTo>
                    <a:pt x="427121" y="167690"/>
                  </a:lnTo>
                  <a:lnTo>
                    <a:pt x="427873" y="167690"/>
                  </a:lnTo>
                  <a:lnTo>
                    <a:pt x="429377" y="167690"/>
                  </a:lnTo>
                  <a:lnTo>
                    <a:pt x="430129" y="168442"/>
                  </a:lnTo>
                  <a:lnTo>
                    <a:pt x="431633" y="169946"/>
                  </a:lnTo>
                  <a:lnTo>
                    <a:pt x="432385" y="170698"/>
                  </a:lnTo>
                  <a:lnTo>
                    <a:pt x="433137" y="172202"/>
                  </a:lnTo>
                  <a:lnTo>
                    <a:pt x="435393" y="172954"/>
                  </a:lnTo>
                  <a:lnTo>
                    <a:pt x="436145" y="172954"/>
                  </a:lnTo>
                  <a:lnTo>
                    <a:pt x="438401" y="172202"/>
                  </a:lnTo>
                  <a:lnTo>
                    <a:pt x="439153" y="170698"/>
                  </a:lnTo>
                  <a:lnTo>
                    <a:pt x="439905" y="170698"/>
                  </a:lnTo>
                  <a:lnTo>
                    <a:pt x="442913" y="169946"/>
                  </a:lnTo>
                  <a:lnTo>
                    <a:pt x="444416" y="169946"/>
                  </a:lnTo>
                  <a:lnTo>
                    <a:pt x="445920" y="169946"/>
                  </a:lnTo>
                  <a:lnTo>
                    <a:pt x="446672" y="169194"/>
                  </a:lnTo>
                  <a:lnTo>
                    <a:pt x="448928" y="167690"/>
                  </a:lnTo>
                  <a:lnTo>
                    <a:pt x="448928" y="168442"/>
                  </a:lnTo>
                  <a:lnTo>
                    <a:pt x="449680" y="168442"/>
                  </a:lnTo>
                  <a:lnTo>
                    <a:pt x="451184" y="169194"/>
                  </a:lnTo>
                  <a:lnTo>
                    <a:pt x="451936" y="169194"/>
                  </a:lnTo>
                  <a:lnTo>
                    <a:pt x="453440" y="167690"/>
                  </a:lnTo>
                  <a:lnTo>
                    <a:pt x="454192" y="166186"/>
                  </a:lnTo>
                  <a:lnTo>
                    <a:pt x="455696" y="163930"/>
                  </a:lnTo>
                  <a:lnTo>
                    <a:pt x="456448" y="162426"/>
                  </a:lnTo>
                  <a:lnTo>
                    <a:pt x="457200" y="160922"/>
                  </a:lnTo>
                  <a:lnTo>
                    <a:pt x="457952" y="159418"/>
                  </a:lnTo>
                  <a:lnTo>
                    <a:pt x="458704" y="158666"/>
                  </a:lnTo>
                  <a:lnTo>
                    <a:pt x="459456" y="157914"/>
                  </a:lnTo>
                  <a:lnTo>
                    <a:pt x="460208" y="157162"/>
                  </a:lnTo>
                  <a:lnTo>
                    <a:pt x="460960" y="156411"/>
                  </a:lnTo>
                  <a:lnTo>
                    <a:pt x="461712" y="156411"/>
                  </a:lnTo>
                  <a:lnTo>
                    <a:pt x="462464" y="156411"/>
                  </a:lnTo>
                  <a:lnTo>
                    <a:pt x="463216" y="155659"/>
                  </a:lnTo>
                  <a:lnTo>
                    <a:pt x="463968" y="155659"/>
                  </a:lnTo>
                  <a:lnTo>
                    <a:pt x="466976" y="155659"/>
                  </a:lnTo>
                  <a:lnTo>
                    <a:pt x="467728" y="155659"/>
                  </a:lnTo>
                  <a:lnTo>
                    <a:pt x="468480" y="156411"/>
                  </a:lnTo>
                  <a:lnTo>
                    <a:pt x="469232" y="155659"/>
                  </a:lnTo>
                  <a:lnTo>
                    <a:pt x="468480" y="154907"/>
                  </a:lnTo>
                  <a:lnTo>
                    <a:pt x="468480" y="154155"/>
                  </a:lnTo>
                  <a:lnTo>
                    <a:pt x="469232" y="154155"/>
                  </a:lnTo>
                  <a:lnTo>
                    <a:pt x="470735" y="154907"/>
                  </a:lnTo>
                  <a:lnTo>
                    <a:pt x="471488" y="154907"/>
                  </a:lnTo>
                  <a:lnTo>
                    <a:pt x="472992" y="154907"/>
                  </a:lnTo>
                  <a:lnTo>
                    <a:pt x="473743" y="154155"/>
                  </a:lnTo>
                  <a:lnTo>
                    <a:pt x="474495" y="154155"/>
                  </a:lnTo>
                  <a:lnTo>
                    <a:pt x="478255" y="155659"/>
                  </a:lnTo>
                  <a:lnTo>
                    <a:pt x="479007" y="156411"/>
                  </a:lnTo>
                  <a:lnTo>
                    <a:pt x="479759" y="157162"/>
                  </a:lnTo>
                  <a:lnTo>
                    <a:pt x="480511" y="157162"/>
                  </a:lnTo>
                  <a:lnTo>
                    <a:pt x="481263" y="156411"/>
                  </a:lnTo>
                  <a:lnTo>
                    <a:pt x="482015" y="155659"/>
                  </a:lnTo>
                  <a:lnTo>
                    <a:pt x="482767" y="155659"/>
                  </a:lnTo>
                  <a:lnTo>
                    <a:pt x="485023" y="154907"/>
                  </a:lnTo>
                  <a:lnTo>
                    <a:pt x="485775" y="154907"/>
                  </a:lnTo>
                  <a:lnTo>
                    <a:pt x="487279" y="155659"/>
                  </a:lnTo>
                  <a:lnTo>
                    <a:pt x="488783" y="155659"/>
                  </a:lnTo>
                  <a:lnTo>
                    <a:pt x="490287" y="155659"/>
                  </a:lnTo>
                  <a:lnTo>
                    <a:pt x="491791" y="155659"/>
                  </a:lnTo>
                  <a:lnTo>
                    <a:pt x="494047" y="154907"/>
                  </a:lnTo>
                  <a:lnTo>
                    <a:pt x="494799" y="154155"/>
                  </a:lnTo>
                  <a:lnTo>
                    <a:pt x="496303" y="153403"/>
                  </a:lnTo>
                  <a:lnTo>
                    <a:pt x="497055" y="151899"/>
                  </a:lnTo>
                  <a:lnTo>
                    <a:pt x="498559" y="151147"/>
                  </a:lnTo>
                  <a:lnTo>
                    <a:pt x="499311" y="149643"/>
                  </a:lnTo>
                  <a:lnTo>
                    <a:pt x="500814" y="146635"/>
                  </a:lnTo>
                  <a:lnTo>
                    <a:pt x="500062" y="142875"/>
                  </a:lnTo>
                  <a:lnTo>
                    <a:pt x="499311" y="139115"/>
                  </a:lnTo>
                  <a:lnTo>
                    <a:pt x="500062" y="137611"/>
                  </a:lnTo>
                  <a:lnTo>
                    <a:pt x="500062" y="136859"/>
                  </a:lnTo>
                  <a:lnTo>
                    <a:pt x="500814" y="135355"/>
                  </a:lnTo>
                  <a:lnTo>
                    <a:pt x="501566" y="133099"/>
                  </a:lnTo>
                  <a:lnTo>
                    <a:pt x="502318" y="132347"/>
                  </a:lnTo>
                  <a:lnTo>
                    <a:pt x="502318" y="131595"/>
                  </a:lnTo>
                  <a:lnTo>
                    <a:pt x="503070" y="131595"/>
                  </a:lnTo>
                  <a:lnTo>
                    <a:pt x="508334" y="129339"/>
                  </a:lnTo>
                  <a:lnTo>
                    <a:pt x="511342" y="128587"/>
                  </a:lnTo>
                  <a:lnTo>
                    <a:pt x="520366" y="129339"/>
                  </a:lnTo>
                  <a:lnTo>
                    <a:pt x="521118" y="129339"/>
                  </a:lnTo>
                  <a:lnTo>
                    <a:pt x="523374" y="130091"/>
                  </a:lnTo>
                  <a:lnTo>
                    <a:pt x="524126" y="130843"/>
                  </a:lnTo>
                  <a:lnTo>
                    <a:pt x="524878" y="130843"/>
                  </a:lnTo>
                  <a:lnTo>
                    <a:pt x="528638" y="128587"/>
                  </a:lnTo>
                  <a:lnTo>
                    <a:pt x="529390" y="127836"/>
                  </a:lnTo>
                  <a:lnTo>
                    <a:pt x="530893" y="127084"/>
                  </a:lnTo>
                  <a:lnTo>
                    <a:pt x="533149" y="124828"/>
                  </a:lnTo>
                  <a:lnTo>
                    <a:pt x="533901" y="124828"/>
                  </a:lnTo>
                  <a:lnTo>
                    <a:pt x="534653" y="124076"/>
                  </a:lnTo>
                  <a:lnTo>
                    <a:pt x="535405" y="124076"/>
                  </a:lnTo>
                  <a:lnTo>
                    <a:pt x="536157" y="123324"/>
                  </a:lnTo>
                  <a:lnTo>
                    <a:pt x="536157" y="122572"/>
                  </a:lnTo>
                  <a:lnTo>
                    <a:pt x="534653" y="121820"/>
                  </a:lnTo>
                  <a:lnTo>
                    <a:pt x="533149" y="119564"/>
                  </a:lnTo>
                  <a:lnTo>
                    <a:pt x="531645" y="118060"/>
                  </a:lnTo>
                  <a:lnTo>
                    <a:pt x="530893" y="117308"/>
                  </a:lnTo>
                  <a:lnTo>
                    <a:pt x="530141" y="117308"/>
                  </a:lnTo>
                  <a:lnTo>
                    <a:pt x="528638" y="115804"/>
                  </a:lnTo>
                  <a:lnTo>
                    <a:pt x="530141" y="113548"/>
                  </a:lnTo>
                  <a:lnTo>
                    <a:pt x="532397" y="113548"/>
                  </a:lnTo>
                  <a:lnTo>
                    <a:pt x="541421" y="114300"/>
                  </a:lnTo>
                  <a:lnTo>
                    <a:pt x="544429" y="115052"/>
                  </a:lnTo>
                  <a:lnTo>
                    <a:pt x="549693" y="118060"/>
                  </a:lnTo>
                  <a:lnTo>
                    <a:pt x="551949" y="118060"/>
                  </a:lnTo>
                  <a:lnTo>
                    <a:pt x="552701" y="118060"/>
                  </a:lnTo>
                  <a:lnTo>
                    <a:pt x="554205" y="119564"/>
                  </a:lnTo>
                  <a:lnTo>
                    <a:pt x="554957" y="120316"/>
                  </a:lnTo>
                  <a:lnTo>
                    <a:pt x="557964" y="119564"/>
                  </a:lnTo>
                  <a:lnTo>
                    <a:pt x="559469" y="117308"/>
                  </a:lnTo>
                  <a:lnTo>
                    <a:pt x="560972" y="116556"/>
                  </a:lnTo>
                  <a:lnTo>
                    <a:pt x="561724" y="116556"/>
                  </a:lnTo>
                  <a:lnTo>
                    <a:pt x="563228" y="115804"/>
                  </a:lnTo>
                  <a:lnTo>
                    <a:pt x="566236" y="115804"/>
                  </a:lnTo>
                  <a:lnTo>
                    <a:pt x="566988" y="115804"/>
                  </a:lnTo>
                  <a:lnTo>
                    <a:pt x="567740" y="115052"/>
                  </a:lnTo>
                  <a:lnTo>
                    <a:pt x="572252" y="114300"/>
                  </a:lnTo>
                  <a:lnTo>
                    <a:pt x="574508" y="115052"/>
                  </a:lnTo>
                  <a:lnTo>
                    <a:pt x="576764" y="115804"/>
                  </a:lnTo>
                  <a:lnTo>
                    <a:pt x="578268" y="115052"/>
                  </a:lnTo>
                  <a:lnTo>
                    <a:pt x="579772" y="114300"/>
                  </a:lnTo>
                  <a:lnTo>
                    <a:pt x="581276" y="112796"/>
                  </a:lnTo>
                  <a:lnTo>
                    <a:pt x="581276" y="111292"/>
                  </a:lnTo>
                  <a:lnTo>
                    <a:pt x="584284" y="107532"/>
                  </a:lnTo>
                  <a:lnTo>
                    <a:pt x="585788" y="106780"/>
                  </a:lnTo>
                  <a:lnTo>
                    <a:pt x="587291" y="106780"/>
                  </a:lnTo>
                  <a:lnTo>
                    <a:pt x="588043" y="105276"/>
                  </a:lnTo>
                  <a:lnTo>
                    <a:pt x="588043" y="102268"/>
                  </a:lnTo>
                  <a:lnTo>
                    <a:pt x="587291" y="99261"/>
                  </a:lnTo>
                  <a:lnTo>
                    <a:pt x="588043" y="96253"/>
                  </a:lnTo>
                  <a:lnTo>
                    <a:pt x="588795" y="94749"/>
                  </a:lnTo>
                  <a:lnTo>
                    <a:pt x="589547" y="93997"/>
                  </a:lnTo>
                  <a:lnTo>
                    <a:pt x="589547" y="93245"/>
                  </a:lnTo>
                  <a:lnTo>
                    <a:pt x="592555" y="86477"/>
                  </a:lnTo>
                  <a:lnTo>
                    <a:pt x="592555" y="85725"/>
                  </a:lnTo>
                  <a:lnTo>
                    <a:pt x="594811" y="85725"/>
                  </a:lnTo>
                  <a:lnTo>
                    <a:pt x="596315" y="85725"/>
                  </a:lnTo>
                  <a:lnTo>
                    <a:pt x="599323" y="84973"/>
                  </a:lnTo>
                  <a:lnTo>
                    <a:pt x="602331" y="84221"/>
                  </a:lnTo>
                  <a:lnTo>
                    <a:pt x="605339" y="81965"/>
                  </a:lnTo>
                  <a:lnTo>
                    <a:pt x="606091" y="81213"/>
                  </a:lnTo>
                  <a:lnTo>
                    <a:pt x="608347" y="80461"/>
                  </a:lnTo>
                  <a:lnTo>
                    <a:pt x="609099" y="80461"/>
                  </a:lnTo>
                  <a:lnTo>
                    <a:pt x="611355" y="79709"/>
                  </a:lnTo>
                  <a:lnTo>
                    <a:pt x="613611" y="79709"/>
                  </a:lnTo>
                  <a:lnTo>
                    <a:pt x="615115" y="78957"/>
                  </a:lnTo>
                  <a:lnTo>
                    <a:pt x="616618" y="78205"/>
                  </a:lnTo>
                  <a:lnTo>
                    <a:pt x="618122" y="76701"/>
                  </a:lnTo>
                  <a:lnTo>
                    <a:pt x="619626" y="74445"/>
                  </a:lnTo>
                  <a:lnTo>
                    <a:pt x="620378" y="73693"/>
                  </a:lnTo>
                  <a:lnTo>
                    <a:pt x="622634" y="72189"/>
                  </a:lnTo>
                  <a:lnTo>
                    <a:pt x="624138" y="70686"/>
                  </a:lnTo>
                  <a:lnTo>
                    <a:pt x="624890" y="69934"/>
                  </a:lnTo>
                  <a:lnTo>
                    <a:pt x="626394" y="68430"/>
                  </a:lnTo>
                  <a:lnTo>
                    <a:pt x="631658" y="62414"/>
                  </a:lnTo>
                  <a:lnTo>
                    <a:pt x="632410" y="60910"/>
                  </a:lnTo>
                  <a:lnTo>
                    <a:pt x="633162" y="60158"/>
                  </a:lnTo>
                  <a:lnTo>
                    <a:pt x="633914" y="59406"/>
                  </a:lnTo>
                  <a:lnTo>
                    <a:pt x="636170" y="56398"/>
                  </a:lnTo>
                  <a:lnTo>
                    <a:pt x="637674" y="52638"/>
                  </a:lnTo>
                  <a:lnTo>
                    <a:pt x="639178" y="51886"/>
                  </a:lnTo>
                  <a:lnTo>
                    <a:pt x="639930" y="51134"/>
                  </a:lnTo>
                  <a:lnTo>
                    <a:pt x="640682" y="50382"/>
                  </a:lnTo>
                  <a:lnTo>
                    <a:pt x="640682" y="49630"/>
                  </a:lnTo>
                  <a:lnTo>
                    <a:pt x="640682" y="48126"/>
                  </a:lnTo>
                  <a:lnTo>
                    <a:pt x="639178" y="43614"/>
                  </a:lnTo>
                  <a:lnTo>
                    <a:pt x="638426" y="41359"/>
                  </a:lnTo>
                  <a:lnTo>
                    <a:pt x="628650" y="15039"/>
                  </a:lnTo>
                  <a:lnTo>
                    <a:pt x="625642" y="12784"/>
                  </a:lnTo>
                  <a:lnTo>
                    <a:pt x="625642" y="12032"/>
                  </a:lnTo>
                  <a:lnTo>
                    <a:pt x="621130" y="10528"/>
                  </a:lnTo>
                  <a:lnTo>
                    <a:pt x="618122" y="10528"/>
                  </a:lnTo>
                  <a:lnTo>
                    <a:pt x="618122" y="9776"/>
                  </a:lnTo>
                  <a:lnTo>
                    <a:pt x="624138" y="9024"/>
                  </a:lnTo>
                  <a:lnTo>
                    <a:pt x="627146" y="8272"/>
                  </a:lnTo>
                  <a:lnTo>
                    <a:pt x="636170" y="9024"/>
                  </a:lnTo>
                  <a:lnTo>
                    <a:pt x="637674" y="9776"/>
                  </a:lnTo>
                  <a:lnTo>
                    <a:pt x="639930" y="10528"/>
                  </a:lnTo>
                  <a:lnTo>
                    <a:pt x="641434" y="11280"/>
                  </a:lnTo>
                  <a:lnTo>
                    <a:pt x="642937" y="12032"/>
                  </a:lnTo>
                  <a:lnTo>
                    <a:pt x="645193" y="12032"/>
                  </a:lnTo>
                  <a:lnTo>
                    <a:pt x="654217" y="11280"/>
                  </a:lnTo>
                  <a:lnTo>
                    <a:pt x="657225" y="12032"/>
                  </a:lnTo>
                  <a:lnTo>
                    <a:pt x="657977" y="12784"/>
                  </a:lnTo>
                  <a:lnTo>
                    <a:pt x="658729" y="13536"/>
                  </a:lnTo>
                  <a:lnTo>
                    <a:pt x="660233" y="14287"/>
                  </a:lnTo>
                  <a:lnTo>
                    <a:pt x="660985" y="14287"/>
                  </a:lnTo>
                  <a:lnTo>
                    <a:pt x="662489" y="13536"/>
                  </a:lnTo>
                  <a:lnTo>
                    <a:pt x="664745" y="10528"/>
                  </a:lnTo>
                  <a:lnTo>
                    <a:pt x="665497" y="9776"/>
                  </a:lnTo>
                  <a:lnTo>
                    <a:pt x="668505" y="9024"/>
                  </a:lnTo>
                  <a:lnTo>
                    <a:pt x="675272" y="11280"/>
                  </a:lnTo>
                  <a:lnTo>
                    <a:pt x="679032" y="11280"/>
                  </a:lnTo>
                  <a:lnTo>
                    <a:pt x="681288" y="9776"/>
                  </a:lnTo>
                  <a:lnTo>
                    <a:pt x="688056" y="3008"/>
                  </a:lnTo>
                  <a:lnTo>
                    <a:pt x="690312" y="2256"/>
                  </a:lnTo>
                  <a:lnTo>
                    <a:pt x="697080" y="0"/>
                  </a:lnTo>
                  <a:lnTo>
                    <a:pt x="698584" y="752"/>
                  </a:lnTo>
                  <a:lnTo>
                    <a:pt x="700087" y="4512"/>
                  </a:lnTo>
                  <a:lnTo>
                    <a:pt x="702344" y="6768"/>
                  </a:lnTo>
                  <a:lnTo>
                    <a:pt x="709111" y="3760"/>
                  </a:lnTo>
                  <a:lnTo>
                    <a:pt x="710615" y="6016"/>
                  </a:lnTo>
                  <a:lnTo>
                    <a:pt x="715127" y="16543"/>
                  </a:lnTo>
                  <a:lnTo>
                    <a:pt x="715879" y="17295"/>
                  </a:lnTo>
                  <a:lnTo>
                    <a:pt x="717383" y="19551"/>
                  </a:lnTo>
                  <a:lnTo>
                    <a:pt x="721143" y="21807"/>
                  </a:lnTo>
                  <a:lnTo>
                    <a:pt x="727159" y="25567"/>
                  </a:lnTo>
                  <a:lnTo>
                    <a:pt x="731670" y="27823"/>
                  </a:lnTo>
                  <a:lnTo>
                    <a:pt x="731670" y="32335"/>
                  </a:lnTo>
                  <a:lnTo>
                    <a:pt x="729414" y="41359"/>
                  </a:lnTo>
                  <a:lnTo>
                    <a:pt x="729414" y="47374"/>
                  </a:lnTo>
                  <a:lnTo>
                    <a:pt x="728663" y="50382"/>
                  </a:lnTo>
                  <a:lnTo>
                    <a:pt x="727159" y="52638"/>
                  </a:lnTo>
                  <a:lnTo>
                    <a:pt x="726407" y="57150"/>
                  </a:lnTo>
                  <a:lnTo>
                    <a:pt x="726407" y="66174"/>
                  </a:lnTo>
                  <a:lnTo>
                    <a:pt x="724151" y="72941"/>
                  </a:lnTo>
                  <a:lnTo>
                    <a:pt x="724903" y="79709"/>
                  </a:lnTo>
                  <a:lnTo>
                    <a:pt x="724151" y="82717"/>
                  </a:lnTo>
                  <a:lnTo>
                    <a:pt x="723399" y="84973"/>
                  </a:lnTo>
                  <a:lnTo>
                    <a:pt x="721895" y="87981"/>
                  </a:lnTo>
                  <a:lnTo>
                    <a:pt x="717383" y="93997"/>
                  </a:lnTo>
                  <a:lnTo>
                    <a:pt x="716631" y="96253"/>
                  </a:lnTo>
                  <a:lnTo>
                    <a:pt x="716631" y="97757"/>
                  </a:lnTo>
                  <a:lnTo>
                    <a:pt x="716631" y="99261"/>
                  </a:lnTo>
                  <a:lnTo>
                    <a:pt x="715879" y="100764"/>
                  </a:lnTo>
                  <a:lnTo>
                    <a:pt x="714375" y="102268"/>
                  </a:lnTo>
                  <a:lnTo>
                    <a:pt x="712871" y="102268"/>
                  </a:lnTo>
                  <a:lnTo>
                    <a:pt x="709863" y="102268"/>
                  </a:lnTo>
                  <a:lnTo>
                    <a:pt x="709111" y="103020"/>
                  </a:lnTo>
                  <a:lnTo>
                    <a:pt x="704599" y="106780"/>
                  </a:lnTo>
                  <a:lnTo>
                    <a:pt x="703847" y="109788"/>
                  </a:lnTo>
                  <a:lnTo>
                    <a:pt x="704599" y="112796"/>
                  </a:lnTo>
                  <a:lnTo>
                    <a:pt x="706855" y="115052"/>
                  </a:lnTo>
                  <a:lnTo>
                    <a:pt x="709111" y="116556"/>
                  </a:lnTo>
                  <a:lnTo>
                    <a:pt x="710615" y="116556"/>
                  </a:lnTo>
                  <a:lnTo>
                    <a:pt x="712119" y="116556"/>
                  </a:lnTo>
                  <a:lnTo>
                    <a:pt x="712871" y="115804"/>
                  </a:lnTo>
                  <a:lnTo>
                    <a:pt x="713623" y="114300"/>
                  </a:lnTo>
                  <a:lnTo>
                    <a:pt x="714375" y="112796"/>
                  </a:lnTo>
                  <a:lnTo>
                    <a:pt x="715879" y="112796"/>
                  </a:lnTo>
                  <a:lnTo>
                    <a:pt x="717383" y="113548"/>
                  </a:lnTo>
                  <a:lnTo>
                    <a:pt x="718135" y="115052"/>
                  </a:lnTo>
                  <a:lnTo>
                    <a:pt x="718887" y="118060"/>
                  </a:lnTo>
                  <a:lnTo>
                    <a:pt x="720391" y="118060"/>
                  </a:lnTo>
                  <a:lnTo>
                    <a:pt x="723399" y="117308"/>
                  </a:lnTo>
                  <a:lnTo>
                    <a:pt x="726407" y="117308"/>
                  </a:lnTo>
                  <a:lnTo>
                    <a:pt x="729414" y="118060"/>
                  </a:lnTo>
                  <a:lnTo>
                    <a:pt x="731670" y="118812"/>
                  </a:lnTo>
                  <a:lnTo>
                    <a:pt x="732422" y="117308"/>
                  </a:lnTo>
                  <a:lnTo>
                    <a:pt x="733174" y="116556"/>
                  </a:lnTo>
                  <a:lnTo>
                    <a:pt x="734678" y="115804"/>
                  </a:lnTo>
                  <a:lnTo>
                    <a:pt x="736182" y="115804"/>
                  </a:lnTo>
                  <a:lnTo>
                    <a:pt x="737686" y="116556"/>
                  </a:lnTo>
                  <a:lnTo>
                    <a:pt x="739190" y="117308"/>
                  </a:lnTo>
                  <a:lnTo>
                    <a:pt x="741446" y="120316"/>
                  </a:lnTo>
                  <a:lnTo>
                    <a:pt x="742198" y="121068"/>
                  </a:lnTo>
                  <a:lnTo>
                    <a:pt x="743702" y="120316"/>
                  </a:lnTo>
                  <a:lnTo>
                    <a:pt x="746710" y="119564"/>
                  </a:lnTo>
                  <a:lnTo>
                    <a:pt x="748214" y="119564"/>
                  </a:lnTo>
                  <a:lnTo>
                    <a:pt x="748966" y="119564"/>
                  </a:lnTo>
                  <a:lnTo>
                    <a:pt x="748966" y="121820"/>
                  </a:lnTo>
                  <a:lnTo>
                    <a:pt x="748966" y="122572"/>
                  </a:lnTo>
                  <a:lnTo>
                    <a:pt x="749718" y="122572"/>
                  </a:lnTo>
                  <a:lnTo>
                    <a:pt x="751222" y="122572"/>
                  </a:lnTo>
                  <a:lnTo>
                    <a:pt x="751974" y="123324"/>
                  </a:lnTo>
                  <a:lnTo>
                    <a:pt x="755733" y="124076"/>
                  </a:lnTo>
                  <a:lnTo>
                    <a:pt x="756486" y="123324"/>
                  </a:lnTo>
                  <a:lnTo>
                    <a:pt x="757990" y="121820"/>
                  </a:lnTo>
                  <a:lnTo>
                    <a:pt x="760245" y="124828"/>
                  </a:lnTo>
                  <a:lnTo>
                    <a:pt x="768517" y="130091"/>
                  </a:lnTo>
                  <a:lnTo>
                    <a:pt x="770021" y="130843"/>
                  </a:lnTo>
                  <a:lnTo>
                    <a:pt x="771525" y="132347"/>
                  </a:lnTo>
                  <a:lnTo>
                    <a:pt x="772277" y="133851"/>
                  </a:lnTo>
                  <a:lnTo>
                    <a:pt x="774533" y="134603"/>
                  </a:lnTo>
                  <a:lnTo>
                    <a:pt x="776037" y="134603"/>
                  </a:lnTo>
                  <a:lnTo>
                    <a:pt x="776789" y="134603"/>
                  </a:lnTo>
                  <a:lnTo>
                    <a:pt x="776789" y="136107"/>
                  </a:lnTo>
                  <a:lnTo>
                    <a:pt x="776789" y="137611"/>
                  </a:lnTo>
                  <a:lnTo>
                    <a:pt x="775285" y="141371"/>
                  </a:lnTo>
                  <a:lnTo>
                    <a:pt x="770773" y="146635"/>
                  </a:lnTo>
                  <a:lnTo>
                    <a:pt x="768517" y="149643"/>
                  </a:lnTo>
                  <a:lnTo>
                    <a:pt x="769269" y="149643"/>
                  </a:lnTo>
                  <a:lnTo>
                    <a:pt x="770773" y="151899"/>
                  </a:lnTo>
                  <a:lnTo>
                    <a:pt x="770773" y="152651"/>
                  </a:lnTo>
                  <a:lnTo>
                    <a:pt x="770773" y="153403"/>
                  </a:lnTo>
                  <a:lnTo>
                    <a:pt x="769269" y="155659"/>
                  </a:lnTo>
                  <a:lnTo>
                    <a:pt x="768517" y="156411"/>
                  </a:lnTo>
                  <a:lnTo>
                    <a:pt x="768517" y="159418"/>
                  </a:lnTo>
                  <a:lnTo>
                    <a:pt x="768517" y="160170"/>
                  </a:lnTo>
                  <a:lnTo>
                    <a:pt x="768517" y="162426"/>
                  </a:lnTo>
                  <a:lnTo>
                    <a:pt x="770773" y="166186"/>
                  </a:lnTo>
                  <a:lnTo>
                    <a:pt x="773029" y="167690"/>
                  </a:lnTo>
                  <a:lnTo>
                    <a:pt x="779797" y="169946"/>
                  </a:lnTo>
                  <a:lnTo>
                    <a:pt x="782805" y="172202"/>
                  </a:lnTo>
                  <a:lnTo>
                    <a:pt x="782053" y="174458"/>
                  </a:lnTo>
                  <a:lnTo>
                    <a:pt x="780549" y="177466"/>
                  </a:lnTo>
                  <a:lnTo>
                    <a:pt x="780549" y="180474"/>
                  </a:lnTo>
                  <a:lnTo>
                    <a:pt x="781301" y="182730"/>
                  </a:lnTo>
                  <a:lnTo>
                    <a:pt x="786564" y="187993"/>
                  </a:lnTo>
                  <a:lnTo>
                    <a:pt x="788821" y="191753"/>
                  </a:lnTo>
                  <a:lnTo>
                    <a:pt x="789572" y="192505"/>
                  </a:lnTo>
                  <a:lnTo>
                    <a:pt x="790324" y="193257"/>
                  </a:lnTo>
                  <a:lnTo>
                    <a:pt x="790324" y="197017"/>
                  </a:lnTo>
                  <a:lnTo>
                    <a:pt x="791076" y="197769"/>
                  </a:lnTo>
                  <a:lnTo>
                    <a:pt x="792580" y="197769"/>
                  </a:lnTo>
                  <a:lnTo>
                    <a:pt x="797844" y="198521"/>
                  </a:lnTo>
                  <a:lnTo>
                    <a:pt x="799348" y="199273"/>
                  </a:lnTo>
                  <a:lnTo>
                    <a:pt x="800100" y="200777"/>
                  </a:lnTo>
                  <a:lnTo>
                    <a:pt x="800852" y="202281"/>
                  </a:lnTo>
                  <a:lnTo>
                    <a:pt x="800100" y="203033"/>
                  </a:lnTo>
                  <a:lnTo>
                    <a:pt x="799348" y="203785"/>
                  </a:lnTo>
                  <a:lnTo>
                    <a:pt x="797844" y="203785"/>
                  </a:lnTo>
                  <a:lnTo>
                    <a:pt x="795588" y="205289"/>
                  </a:lnTo>
                  <a:lnTo>
                    <a:pt x="792580" y="208297"/>
                  </a:lnTo>
                  <a:lnTo>
                    <a:pt x="790324" y="212057"/>
                  </a:lnTo>
                  <a:lnTo>
                    <a:pt x="789572" y="215064"/>
                  </a:lnTo>
                  <a:lnTo>
                    <a:pt x="789572" y="218072"/>
                  </a:lnTo>
                  <a:lnTo>
                    <a:pt x="790324" y="220328"/>
                  </a:lnTo>
                  <a:lnTo>
                    <a:pt x="790324" y="222584"/>
                  </a:lnTo>
                  <a:lnTo>
                    <a:pt x="787316" y="224840"/>
                  </a:lnTo>
                  <a:lnTo>
                    <a:pt x="780549" y="227848"/>
                  </a:lnTo>
                  <a:lnTo>
                    <a:pt x="779045" y="230104"/>
                  </a:lnTo>
                  <a:lnTo>
                    <a:pt x="777541" y="233864"/>
                  </a:lnTo>
                  <a:lnTo>
                    <a:pt x="777541" y="235368"/>
                  </a:lnTo>
                  <a:lnTo>
                    <a:pt x="777541" y="236872"/>
                  </a:lnTo>
                  <a:lnTo>
                    <a:pt x="777541" y="238376"/>
                  </a:lnTo>
                  <a:lnTo>
                    <a:pt x="776789" y="239880"/>
                  </a:lnTo>
                  <a:lnTo>
                    <a:pt x="775285" y="240632"/>
                  </a:lnTo>
                  <a:lnTo>
                    <a:pt x="772277" y="242136"/>
                  </a:lnTo>
                  <a:lnTo>
                    <a:pt x="766261" y="247399"/>
                  </a:lnTo>
                  <a:lnTo>
                    <a:pt x="753478" y="251911"/>
                  </a:lnTo>
                  <a:lnTo>
                    <a:pt x="749718" y="256423"/>
                  </a:lnTo>
                  <a:lnTo>
                    <a:pt x="749718" y="260935"/>
                  </a:lnTo>
                  <a:lnTo>
                    <a:pt x="751974" y="263943"/>
                  </a:lnTo>
                  <a:lnTo>
                    <a:pt x="754982" y="266951"/>
                  </a:lnTo>
                  <a:lnTo>
                    <a:pt x="756486" y="271463"/>
                  </a:lnTo>
                  <a:lnTo>
                    <a:pt x="753478" y="277478"/>
                  </a:lnTo>
                  <a:lnTo>
                    <a:pt x="753478" y="279734"/>
                  </a:lnTo>
                  <a:lnTo>
                    <a:pt x="755733" y="278982"/>
                  </a:lnTo>
                  <a:lnTo>
                    <a:pt x="754982" y="286502"/>
                  </a:lnTo>
                  <a:lnTo>
                    <a:pt x="755733" y="287254"/>
                  </a:lnTo>
                  <a:lnTo>
                    <a:pt x="756486" y="289510"/>
                  </a:lnTo>
                  <a:lnTo>
                    <a:pt x="756486" y="290262"/>
                  </a:lnTo>
                  <a:lnTo>
                    <a:pt x="755733" y="291014"/>
                  </a:lnTo>
                  <a:lnTo>
                    <a:pt x="754230" y="291766"/>
                  </a:lnTo>
                  <a:lnTo>
                    <a:pt x="753478" y="291766"/>
                  </a:lnTo>
                  <a:lnTo>
                    <a:pt x="752726" y="291766"/>
                  </a:lnTo>
                  <a:lnTo>
                    <a:pt x="751222" y="297030"/>
                  </a:lnTo>
                  <a:lnTo>
                    <a:pt x="747462" y="303045"/>
                  </a:lnTo>
                  <a:lnTo>
                    <a:pt x="746710" y="304549"/>
                  </a:lnTo>
                  <a:lnTo>
                    <a:pt x="744454" y="311317"/>
                  </a:lnTo>
                  <a:lnTo>
                    <a:pt x="743702" y="312821"/>
                  </a:lnTo>
                  <a:lnTo>
                    <a:pt x="742950" y="314325"/>
                  </a:lnTo>
                  <a:lnTo>
                    <a:pt x="741446" y="315077"/>
                  </a:lnTo>
                  <a:lnTo>
                    <a:pt x="741446" y="317333"/>
                  </a:lnTo>
                  <a:lnTo>
                    <a:pt x="742198" y="318085"/>
                  </a:lnTo>
                  <a:lnTo>
                    <a:pt x="743702" y="319589"/>
                  </a:lnTo>
                  <a:lnTo>
                    <a:pt x="743702" y="320341"/>
                  </a:lnTo>
                  <a:lnTo>
                    <a:pt x="743702" y="321093"/>
                  </a:lnTo>
                  <a:lnTo>
                    <a:pt x="741446" y="321093"/>
                  </a:lnTo>
                  <a:lnTo>
                    <a:pt x="740694" y="321845"/>
                  </a:lnTo>
                  <a:lnTo>
                    <a:pt x="741446" y="322597"/>
                  </a:lnTo>
                  <a:lnTo>
                    <a:pt x="742198" y="324101"/>
                  </a:lnTo>
                  <a:lnTo>
                    <a:pt x="742198" y="325605"/>
                  </a:lnTo>
                  <a:lnTo>
                    <a:pt x="742198" y="326357"/>
                  </a:lnTo>
                  <a:lnTo>
                    <a:pt x="741446" y="327109"/>
                  </a:lnTo>
                  <a:lnTo>
                    <a:pt x="739942" y="327109"/>
                  </a:lnTo>
                  <a:lnTo>
                    <a:pt x="739190" y="327861"/>
                  </a:lnTo>
                  <a:lnTo>
                    <a:pt x="735430" y="334628"/>
                  </a:lnTo>
                  <a:lnTo>
                    <a:pt x="733926" y="338388"/>
                  </a:lnTo>
                  <a:lnTo>
                    <a:pt x="733174" y="342148"/>
                  </a:lnTo>
                  <a:lnTo>
                    <a:pt x="733926" y="350420"/>
                  </a:lnTo>
                  <a:lnTo>
                    <a:pt x="733174" y="353428"/>
                  </a:lnTo>
                  <a:lnTo>
                    <a:pt x="730166" y="366211"/>
                  </a:lnTo>
                  <a:lnTo>
                    <a:pt x="729414" y="391026"/>
                  </a:lnTo>
                  <a:lnTo>
                    <a:pt x="729414" y="394034"/>
                  </a:lnTo>
                  <a:lnTo>
                    <a:pt x="734678" y="403058"/>
                  </a:lnTo>
                  <a:lnTo>
                    <a:pt x="734678" y="403810"/>
                  </a:lnTo>
                  <a:lnTo>
                    <a:pt x="733926" y="406066"/>
                  </a:lnTo>
                  <a:lnTo>
                    <a:pt x="734678" y="406818"/>
                  </a:lnTo>
                  <a:lnTo>
                    <a:pt x="736182" y="407570"/>
                  </a:lnTo>
                  <a:lnTo>
                    <a:pt x="736934" y="408322"/>
                  </a:lnTo>
                  <a:lnTo>
                    <a:pt x="738438" y="410578"/>
                  </a:lnTo>
                  <a:lnTo>
                    <a:pt x="738438" y="412082"/>
                  </a:lnTo>
                  <a:lnTo>
                    <a:pt x="738438" y="413586"/>
                  </a:lnTo>
                  <a:lnTo>
                    <a:pt x="739190" y="416593"/>
                  </a:lnTo>
                  <a:lnTo>
                    <a:pt x="742950" y="426369"/>
                  </a:lnTo>
                  <a:lnTo>
                    <a:pt x="743702" y="428625"/>
                  </a:lnTo>
                  <a:lnTo>
                    <a:pt x="743702" y="431633"/>
                  </a:lnTo>
                  <a:lnTo>
                    <a:pt x="743702" y="433137"/>
                  </a:lnTo>
                  <a:lnTo>
                    <a:pt x="744454" y="434641"/>
                  </a:lnTo>
                  <a:lnTo>
                    <a:pt x="742198" y="437649"/>
                  </a:lnTo>
                  <a:lnTo>
                    <a:pt x="742198" y="438401"/>
                  </a:lnTo>
                  <a:lnTo>
                    <a:pt x="743702" y="441409"/>
                  </a:lnTo>
                  <a:lnTo>
                    <a:pt x="746710" y="443664"/>
                  </a:lnTo>
                  <a:lnTo>
                    <a:pt x="752726" y="446672"/>
                  </a:lnTo>
                  <a:lnTo>
                    <a:pt x="757238" y="451184"/>
                  </a:lnTo>
                  <a:lnTo>
                    <a:pt x="759493" y="451936"/>
                  </a:lnTo>
                  <a:lnTo>
                    <a:pt x="760997" y="451936"/>
                  </a:lnTo>
                  <a:lnTo>
                    <a:pt x="764005" y="451936"/>
                  </a:lnTo>
                  <a:lnTo>
                    <a:pt x="764757" y="452688"/>
                  </a:lnTo>
                  <a:lnTo>
                    <a:pt x="768517" y="456448"/>
                  </a:lnTo>
                  <a:lnTo>
                    <a:pt x="768517" y="461712"/>
                  </a:lnTo>
                  <a:lnTo>
                    <a:pt x="767765" y="466976"/>
                  </a:lnTo>
                  <a:lnTo>
                    <a:pt x="767765" y="472991"/>
                  </a:lnTo>
                  <a:lnTo>
                    <a:pt x="769269" y="477503"/>
                  </a:lnTo>
                  <a:lnTo>
                    <a:pt x="769269" y="479007"/>
                  </a:lnTo>
                  <a:lnTo>
                    <a:pt x="768517" y="480511"/>
                  </a:lnTo>
                  <a:lnTo>
                    <a:pt x="767013" y="482767"/>
                  </a:lnTo>
                  <a:lnTo>
                    <a:pt x="766261" y="485023"/>
                  </a:lnTo>
                  <a:lnTo>
                    <a:pt x="767013" y="486527"/>
                  </a:lnTo>
                  <a:lnTo>
                    <a:pt x="768517" y="489535"/>
                  </a:lnTo>
                  <a:lnTo>
                    <a:pt x="769269" y="491791"/>
                  </a:lnTo>
                  <a:lnTo>
                    <a:pt x="768517" y="492543"/>
                  </a:lnTo>
                  <a:lnTo>
                    <a:pt x="767765" y="495551"/>
                  </a:lnTo>
                  <a:lnTo>
                    <a:pt x="767765" y="496303"/>
                  </a:lnTo>
                  <a:lnTo>
                    <a:pt x="767765" y="500814"/>
                  </a:lnTo>
                  <a:lnTo>
                    <a:pt x="767765" y="501566"/>
                  </a:lnTo>
                  <a:lnTo>
                    <a:pt x="767013" y="503822"/>
                  </a:lnTo>
                  <a:lnTo>
                    <a:pt x="765509" y="506830"/>
                  </a:lnTo>
                  <a:lnTo>
                    <a:pt x="764757" y="508334"/>
                  </a:lnTo>
                  <a:lnTo>
                    <a:pt x="764757" y="510590"/>
                  </a:lnTo>
                  <a:lnTo>
                    <a:pt x="764757" y="513598"/>
                  </a:lnTo>
                  <a:lnTo>
                    <a:pt x="765509" y="517358"/>
                  </a:lnTo>
                  <a:lnTo>
                    <a:pt x="767013" y="518862"/>
                  </a:lnTo>
                  <a:lnTo>
                    <a:pt x="769269" y="518862"/>
                  </a:lnTo>
                  <a:lnTo>
                    <a:pt x="772277" y="517358"/>
                  </a:lnTo>
                  <a:lnTo>
                    <a:pt x="773781" y="518110"/>
                  </a:lnTo>
                  <a:lnTo>
                    <a:pt x="779797" y="519614"/>
                  </a:lnTo>
                  <a:lnTo>
                    <a:pt x="781301" y="520366"/>
                  </a:lnTo>
                  <a:lnTo>
                    <a:pt x="782053" y="520366"/>
                  </a:lnTo>
                  <a:lnTo>
                    <a:pt x="782805" y="520366"/>
                  </a:lnTo>
                  <a:lnTo>
                    <a:pt x="782805" y="522622"/>
                  </a:lnTo>
                  <a:lnTo>
                    <a:pt x="779797" y="528637"/>
                  </a:lnTo>
                  <a:lnTo>
                    <a:pt x="777541" y="531645"/>
                  </a:lnTo>
                  <a:lnTo>
                    <a:pt x="777541" y="533149"/>
                  </a:lnTo>
                  <a:lnTo>
                    <a:pt x="780549" y="536157"/>
                  </a:lnTo>
                  <a:lnTo>
                    <a:pt x="782053" y="537661"/>
                  </a:lnTo>
                  <a:lnTo>
                    <a:pt x="783557" y="538413"/>
                  </a:lnTo>
                  <a:lnTo>
                    <a:pt x="785812" y="538413"/>
                  </a:lnTo>
                  <a:lnTo>
                    <a:pt x="788821" y="538413"/>
                  </a:lnTo>
                  <a:lnTo>
                    <a:pt x="791076" y="537661"/>
                  </a:lnTo>
                  <a:lnTo>
                    <a:pt x="794084" y="537661"/>
                  </a:lnTo>
                  <a:lnTo>
                    <a:pt x="797092" y="538413"/>
                  </a:lnTo>
                  <a:lnTo>
                    <a:pt x="800100" y="541421"/>
                  </a:lnTo>
                  <a:lnTo>
                    <a:pt x="804612" y="548189"/>
                  </a:lnTo>
                  <a:lnTo>
                    <a:pt x="806868" y="551197"/>
                  </a:lnTo>
                  <a:lnTo>
                    <a:pt x="811380" y="554957"/>
                  </a:lnTo>
                  <a:lnTo>
                    <a:pt x="812884" y="556461"/>
                  </a:lnTo>
                  <a:lnTo>
                    <a:pt x="815891" y="561724"/>
                  </a:lnTo>
                  <a:lnTo>
                    <a:pt x="817395" y="563228"/>
                  </a:lnTo>
                  <a:lnTo>
                    <a:pt x="818147" y="563980"/>
                  </a:lnTo>
                  <a:lnTo>
                    <a:pt x="820403" y="563980"/>
                  </a:lnTo>
                  <a:lnTo>
                    <a:pt x="821155" y="564732"/>
                  </a:lnTo>
                  <a:lnTo>
                    <a:pt x="821155" y="565484"/>
                  </a:lnTo>
                  <a:lnTo>
                    <a:pt x="822659" y="567740"/>
                  </a:lnTo>
                  <a:lnTo>
                    <a:pt x="823411" y="568492"/>
                  </a:lnTo>
                  <a:lnTo>
                    <a:pt x="824915" y="568492"/>
                  </a:lnTo>
                  <a:lnTo>
                    <a:pt x="827923" y="567740"/>
                  </a:lnTo>
                  <a:lnTo>
                    <a:pt x="829427" y="568492"/>
                  </a:lnTo>
                  <a:lnTo>
                    <a:pt x="830931" y="570748"/>
                  </a:lnTo>
                  <a:lnTo>
                    <a:pt x="831683" y="573004"/>
                  </a:lnTo>
                  <a:lnTo>
                    <a:pt x="832435" y="576012"/>
                  </a:lnTo>
                  <a:lnTo>
                    <a:pt x="834691" y="577516"/>
                  </a:lnTo>
                  <a:lnTo>
                    <a:pt x="836195" y="579020"/>
                  </a:lnTo>
                  <a:lnTo>
                    <a:pt x="839203" y="586540"/>
                  </a:lnTo>
                  <a:lnTo>
                    <a:pt x="841459" y="588795"/>
                  </a:lnTo>
                  <a:lnTo>
                    <a:pt x="843714" y="590299"/>
                  </a:lnTo>
                  <a:lnTo>
                    <a:pt x="853490" y="593307"/>
                  </a:lnTo>
                  <a:lnTo>
                    <a:pt x="879057" y="597819"/>
                  </a:lnTo>
                  <a:lnTo>
                    <a:pt x="885073" y="600075"/>
                  </a:lnTo>
                  <a:close/>
                </a:path>
              </a:pathLst>
            </a:custGeom>
            <a:solidFill>
              <a:schemeClr val="accent2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04765F40-59ED-4DCE-9200-943F96121534}"/>
                </a:ext>
              </a:extLst>
            </p:cNvPr>
            <p:cNvSpPr/>
            <p:nvPr/>
          </p:nvSpPr>
          <p:spPr>
            <a:xfrm>
              <a:off x="8320069" y="1396162"/>
              <a:ext cx="1954379" cy="1893469"/>
            </a:xfrm>
            <a:custGeom>
              <a:avLst/>
              <a:gdLst>
                <a:gd name="connsiteX0" fmla="*/ 635418 w 1954379"/>
                <a:gd name="connsiteY0" fmla="*/ 23311 h 1893469"/>
                <a:gd name="connsiteX1" fmla="*/ 639930 w 1954379"/>
                <a:gd name="connsiteY1" fmla="*/ 27071 h 1893469"/>
                <a:gd name="connsiteX2" fmla="*/ 641434 w 1954379"/>
                <a:gd name="connsiteY2" fmla="*/ 29327 h 1893469"/>
                <a:gd name="connsiteX3" fmla="*/ 641434 w 1954379"/>
                <a:gd name="connsiteY3" fmla="*/ 33087 h 1893469"/>
                <a:gd name="connsiteX4" fmla="*/ 641434 w 1954379"/>
                <a:gd name="connsiteY4" fmla="*/ 36095 h 1893469"/>
                <a:gd name="connsiteX5" fmla="*/ 643690 w 1954379"/>
                <a:gd name="connsiteY5" fmla="*/ 47374 h 1893469"/>
                <a:gd name="connsiteX6" fmla="*/ 644442 w 1954379"/>
                <a:gd name="connsiteY6" fmla="*/ 50382 h 1893469"/>
                <a:gd name="connsiteX7" fmla="*/ 644442 w 1954379"/>
                <a:gd name="connsiteY7" fmla="*/ 51886 h 1893469"/>
                <a:gd name="connsiteX8" fmla="*/ 642938 w 1954379"/>
                <a:gd name="connsiteY8" fmla="*/ 54142 h 1893469"/>
                <a:gd name="connsiteX9" fmla="*/ 642186 w 1954379"/>
                <a:gd name="connsiteY9" fmla="*/ 55646 h 1893469"/>
                <a:gd name="connsiteX10" fmla="*/ 639930 w 1954379"/>
                <a:gd name="connsiteY10" fmla="*/ 62414 h 1893469"/>
                <a:gd name="connsiteX11" fmla="*/ 639178 w 1954379"/>
                <a:gd name="connsiteY11" fmla="*/ 63166 h 1893469"/>
                <a:gd name="connsiteX12" fmla="*/ 638426 w 1954379"/>
                <a:gd name="connsiteY12" fmla="*/ 63918 h 1893469"/>
                <a:gd name="connsiteX13" fmla="*/ 637674 w 1954379"/>
                <a:gd name="connsiteY13" fmla="*/ 64670 h 1893469"/>
                <a:gd name="connsiteX14" fmla="*/ 635418 w 1954379"/>
                <a:gd name="connsiteY14" fmla="*/ 64670 h 1893469"/>
                <a:gd name="connsiteX15" fmla="*/ 634666 w 1954379"/>
                <a:gd name="connsiteY15" fmla="*/ 65422 h 1893469"/>
                <a:gd name="connsiteX16" fmla="*/ 633914 w 1954379"/>
                <a:gd name="connsiteY16" fmla="*/ 66926 h 1893469"/>
                <a:gd name="connsiteX17" fmla="*/ 633162 w 1954379"/>
                <a:gd name="connsiteY17" fmla="*/ 69934 h 1893469"/>
                <a:gd name="connsiteX18" fmla="*/ 633162 w 1954379"/>
                <a:gd name="connsiteY18" fmla="*/ 71438 h 1893469"/>
                <a:gd name="connsiteX19" fmla="*/ 633162 w 1954379"/>
                <a:gd name="connsiteY19" fmla="*/ 72941 h 1893469"/>
                <a:gd name="connsiteX20" fmla="*/ 633914 w 1954379"/>
                <a:gd name="connsiteY20" fmla="*/ 73693 h 1893469"/>
                <a:gd name="connsiteX21" fmla="*/ 634666 w 1954379"/>
                <a:gd name="connsiteY21" fmla="*/ 73693 h 1893469"/>
                <a:gd name="connsiteX22" fmla="*/ 634666 w 1954379"/>
                <a:gd name="connsiteY22" fmla="*/ 74445 h 1893469"/>
                <a:gd name="connsiteX23" fmla="*/ 636922 w 1954379"/>
                <a:gd name="connsiteY23" fmla="*/ 75949 h 1893469"/>
                <a:gd name="connsiteX24" fmla="*/ 637674 w 1954379"/>
                <a:gd name="connsiteY24" fmla="*/ 76701 h 1893469"/>
                <a:gd name="connsiteX25" fmla="*/ 637674 w 1954379"/>
                <a:gd name="connsiteY25" fmla="*/ 77453 h 1893469"/>
                <a:gd name="connsiteX26" fmla="*/ 638426 w 1954379"/>
                <a:gd name="connsiteY26" fmla="*/ 79709 h 1893469"/>
                <a:gd name="connsiteX27" fmla="*/ 638426 w 1954379"/>
                <a:gd name="connsiteY27" fmla="*/ 81213 h 1893469"/>
                <a:gd name="connsiteX28" fmla="*/ 638426 w 1954379"/>
                <a:gd name="connsiteY28" fmla="*/ 81965 h 1893469"/>
                <a:gd name="connsiteX29" fmla="*/ 638426 w 1954379"/>
                <a:gd name="connsiteY29" fmla="*/ 82717 h 1893469"/>
                <a:gd name="connsiteX30" fmla="*/ 637674 w 1954379"/>
                <a:gd name="connsiteY30" fmla="*/ 83469 h 1893469"/>
                <a:gd name="connsiteX31" fmla="*/ 636922 w 1954379"/>
                <a:gd name="connsiteY31" fmla="*/ 84221 h 1893469"/>
                <a:gd name="connsiteX32" fmla="*/ 633914 w 1954379"/>
                <a:gd name="connsiteY32" fmla="*/ 86477 h 1893469"/>
                <a:gd name="connsiteX33" fmla="*/ 633162 w 1954379"/>
                <a:gd name="connsiteY33" fmla="*/ 87229 h 1893469"/>
                <a:gd name="connsiteX34" fmla="*/ 632410 w 1954379"/>
                <a:gd name="connsiteY34" fmla="*/ 87981 h 1893469"/>
                <a:gd name="connsiteX35" fmla="*/ 631658 w 1954379"/>
                <a:gd name="connsiteY35" fmla="*/ 89485 h 1893469"/>
                <a:gd name="connsiteX36" fmla="*/ 631658 w 1954379"/>
                <a:gd name="connsiteY36" fmla="*/ 90237 h 1893469"/>
                <a:gd name="connsiteX37" fmla="*/ 632410 w 1954379"/>
                <a:gd name="connsiteY37" fmla="*/ 90989 h 1893469"/>
                <a:gd name="connsiteX38" fmla="*/ 634666 w 1954379"/>
                <a:gd name="connsiteY38" fmla="*/ 91741 h 1893469"/>
                <a:gd name="connsiteX39" fmla="*/ 635418 w 1954379"/>
                <a:gd name="connsiteY39" fmla="*/ 91741 h 1893469"/>
                <a:gd name="connsiteX40" fmla="*/ 636170 w 1954379"/>
                <a:gd name="connsiteY40" fmla="*/ 92493 h 1893469"/>
                <a:gd name="connsiteX41" fmla="*/ 636170 w 1954379"/>
                <a:gd name="connsiteY41" fmla="*/ 93997 h 1893469"/>
                <a:gd name="connsiteX42" fmla="*/ 636922 w 1954379"/>
                <a:gd name="connsiteY42" fmla="*/ 95501 h 1893469"/>
                <a:gd name="connsiteX43" fmla="*/ 636922 w 1954379"/>
                <a:gd name="connsiteY43" fmla="*/ 97005 h 1893469"/>
                <a:gd name="connsiteX44" fmla="*/ 636922 w 1954379"/>
                <a:gd name="connsiteY44" fmla="*/ 108284 h 1893469"/>
                <a:gd name="connsiteX45" fmla="*/ 636922 w 1954379"/>
                <a:gd name="connsiteY45" fmla="*/ 109036 h 1893469"/>
                <a:gd name="connsiteX46" fmla="*/ 637674 w 1954379"/>
                <a:gd name="connsiteY46" fmla="*/ 111292 h 1893469"/>
                <a:gd name="connsiteX47" fmla="*/ 638426 w 1954379"/>
                <a:gd name="connsiteY47" fmla="*/ 121820 h 1893469"/>
                <a:gd name="connsiteX48" fmla="*/ 639178 w 1954379"/>
                <a:gd name="connsiteY48" fmla="*/ 123324 h 1893469"/>
                <a:gd name="connsiteX49" fmla="*/ 639930 w 1954379"/>
                <a:gd name="connsiteY49" fmla="*/ 124828 h 1893469"/>
                <a:gd name="connsiteX50" fmla="*/ 641434 w 1954379"/>
                <a:gd name="connsiteY50" fmla="*/ 127084 h 1893469"/>
                <a:gd name="connsiteX51" fmla="*/ 642186 w 1954379"/>
                <a:gd name="connsiteY51" fmla="*/ 127084 h 1893469"/>
                <a:gd name="connsiteX52" fmla="*/ 642938 w 1954379"/>
                <a:gd name="connsiteY52" fmla="*/ 127084 h 1893469"/>
                <a:gd name="connsiteX53" fmla="*/ 644442 w 1954379"/>
                <a:gd name="connsiteY53" fmla="*/ 127084 h 1893469"/>
                <a:gd name="connsiteX54" fmla="*/ 645193 w 1954379"/>
                <a:gd name="connsiteY54" fmla="*/ 127084 h 1893469"/>
                <a:gd name="connsiteX55" fmla="*/ 645945 w 1954379"/>
                <a:gd name="connsiteY55" fmla="*/ 127084 h 1893469"/>
                <a:gd name="connsiteX56" fmla="*/ 646697 w 1954379"/>
                <a:gd name="connsiteY56" fmla="*/ 127836 h 1893469"/>
                <a:gd name="connsiteX57" fmla="*/ 647449 w 1954379"/>
                <a:gd name="connsiteY57" fmla="*/ 127836 h 1893469"/>
                <a:gd name="connsiteX58" fmla="*/ 648201 w 1954379"/>
                <a:gd name="connsiteY58" fmla="*/ 127836 h 1893469"/>
                <a:gd name="connsiteX59" fmla="*/ 652713 w 1954379"/>
                <a:gd name="connsiteY59" fmla="*/ 127836 h 1893469"/>
                <a:gd name="connsiteX60" fmla="*/ 653465 w 1954379"/>
                <a:gd name="connsiteY60" fmla="*/ 127084 h 1893469"/>
                <a:gd name="connsiteX61" fmla="*/ 655721 w 1954379"/>
                <a:gd name="connsiteY61" fmla="*/ 126332 h 1893469"/>
                <a:gd name="connsiteX62" fmla="*/ 657225 w 1954379"/>
                <a:gd name="connsiteY62" fmla="*/ 125580 h 1893469"/>
                <a:gd name="connsiteX63" fmla="*/ 662489 w 1954379"/>
                <a:gd name="connsiteY63" fmla="*/ 124828 h 1893469"/>
                <a:gd name="connsiteX64" fmla="*/ 663993 w 1954379"/>
                <a:gd name="connsiteY64" fmla="*/ 124828 h 1893469"/>
                <a:gd name="connsiteX65" fmla="*/ 664745 w 1954379"/>
                <a:gd name="connsiteY65" fmla="*/ 124828 h 1893469"/>
                <a:gd name="connsiteX66" fmla="*/ 665497 w 1954379"/>
                <a:gd name="connsiteY66" fmla="*/ 125580 h 1893469"/>
                <a:gd name="connsiteX67" fmla="*/ 667753 w 1954379"/>
                <a:gd name="connsiteY67" fmla="*/ 127084 h 1893469"/>
                <a:gd name="connsiteX68" fmla="*/ 669257 w 1954379"/>
                <a:gd name="connsiteY68" fmla="*/ 127084 h 1893469"/>
                <a:gd name="connsiteX69" fmla="*/ 673769 w 1954379"/>
                <a:gd name="connsiteY69" fmla="*/ 128587 h 1893469"/>
                <a:gd name="connsiteX70" fmla="*/ 674521 w 1954379"/>
                <a:gd name="connsiteY70" fmla="*/ 128587 h 1893469"/>
                <a:gd name="connsiteX71" fmla="*/ 675272 w 1954379"/>
                <a:gd name="connsiteY71" fmla="*/ 129340 h 1893469"/>
                <a:gd name="connsiteX72" fmla="*/ 676776 w 1954379"/>
                <a:gd name="connsiteY72" fmla="*/ 130091 h 1893469"/>
                <a:gd name="connsiteX73" fmla="*/ 677528 w 1954379"/>
                <a:gd name="connsiteY73" fmla="*/ 130843 h 1893469"/>
                <a:gd name="connsiteX74" fmla="*/ 678280 w 1954379"/>
                <a:gd name="connsiteY74" fmla="*/ 130091 h 1893469"/>
                <a:gd name="connsiteX75" fmla="*/ 679784 w 1954379"/>
                <a:gd name="connsiteY75" fmla="*/ 130091 h 1893469"/>
                <a:gd name="connsiteX76" fmla="*/ 682040 w 1954379"/>
                <a:gd name="connsiteY76" fmla="*/ 129340 h 1893469"/>
                <a:gd name="connsiteX77" fmla="*/ 683544 w 1954379"/>
                <a:gd name="connsiteY77" fmla="*/ 129340 h 1893469"/>
                <a:gd name="connsiteX78" fmla="*/ 684296 w 1954379"/>
                <a:gd name="connsiteY78" fmla="*/ 128587 h 1893469"/>
                <a:gd name="connsiteX79" fmla="*/ 685048 w 1954379"/>
                <a:gd name="connsiteY79" fmla="*/ 128587 h 1893469"/>
                <a:gd name="connsiteX80" fmla="*/ 685800 w 1954379"/>
                <a:gd name="connsiteY80" fmla="*/ 129340 h 1893469"/>
                <a:gd name="connsiteX81" fmla="*/ 686552 w 1954379"/>
                <a:gd name="connsiteY81" fmla="*/ 129340 h 1893469"/>
                <a:gd name="connsiteX82" fmla="*/ 687304 w 1954379"/>
                <a:gd name="connsiteY82" fmla="*/ 129340 h 1893469"/>
                <a:gd name="connsiteX83" fmla="*/ 688808 w 1954379"/>
                <a:gd name="connsiteY83" fmla="*/ 128587 h 1893469"/>
                <a:gd name="connsiteX84" fmla="*/ 689560 w 1954379"/>
                <a:gd name="connsiteY84" fmla="*/ 127836 h 1893469"/>
                <a:gd name="connsiteX85" fmla="*/ 690312 w 1954379"/>
                <a:gd name="connsiteY85" fmla="*/ 128587 h 1893469"/>
                <a:gd name="connsiteX86" fmla="*/ 693320 w 1954379"/>
                <a:gd name="connsiteY86" fmla="*/ 130091 h 1893469"/>
                <a:gd name="connsiteX87" fmla="*/ 694072 w 1954379"/>
                <a:gd name="connsiteY87" fmla="*/ 130091 h 1893469"/>
                <a:gd name="connsiteX88" fmla="*/ 694824 w 1954379"/>
                <a:gd name="connsiteY88" fmla="*/ 130091 h 1893469"/>
                <a:gd name="connsiteX89" fmla="*/ 695576 w 1954379"/>
                <a:gd name="connsiteY89" fmla="*/ 129340 h 1893469"/>
                <a:gd name="connsiteX90" fmla="*/ 696328 w 1954379"/>
                <a:gd name="connsiteY90" fmla="*/ 128587 h 1893469"/>
                <a:gd name="connsiteX91" fmla="*/ 697080 w 1954379"/>
                <a:gd name="connsiteY91" fmla="*/ 128587 h 1893469"/>
                <a:gd name="connsiteX92" fmla="*/ 697832 w 1954379"/>
                <a:gd name="connsiteY92" fmla="*/ 128587 h 1893469"/>
                <a:gd name="connsiteX93" fmla="*/ 698584 w 1954379"/>
                <a:gd name="connsiteY93" fmla="*/ 128587 h 1893469"/>
                <a:gd name="connsiteX94" fmla="*/ 700088 w 1954379"/>
                <a:gd name="connsiteY94" fmla="*/ 130091 h 1893469"/>
                <a:gd name="connsiteX95" fmla="*/ 700840 w 1954379"/>
                <a:gd name="connsiteY95" fmla="*/ 130091 h 1893469"/>
                <a:gd name="connsiteX96" fmla="*/ 702343 w 1954379"/>
                <a:gd name="connsiteY96" fmla="*/ 130843 h 1893469"/>
                <a:gd name="connsiteX97" fmla="*/ 704599 w 1954379"/>
                <a:gd name="connsiteY97" fmla="*/ 132347 h 1893469"/>
                <a:gd name="connsiteX98" fmla="*/ 705351 w 1954379"/>
                <a:gd name="connsiteY98" fmla="*/ 132347 h 1893469"/>
                <a:gd name="connsiteX99" fmla="*/ 706103 w 1954379"/>
                <a:gd name="connsiteY99" fmla="*/ 132347 h 1893469"/>
                <a:gd name="connsiteX100" fmla="*/ 706855 w 1954379"/>
                <a:gd name="connsiteY100" fmla="*/ 133099 h 1893469"/>
                <a:gd name="connsiteX101" fmla="*/ 708359 w 1954379"/>
                <a:gd name="connsiteY101" fmla="*/ 133851 h 1893469"/>
                <a:gd name="connsiteX102" fmla="*/ 709863 w 1954379"/>
                <a:gd name="connsiteY102" fmla="*/ 135355 h 1893469"/>
                <a:gd name="connsiteX103" fmla="*/ 710615 w 1954379"/>
                <a:gd name="connsiteY103" fmla="*/ 136107 h 1893469"/>
                <a:gd name="connsiteX104" fmla="*/ 711367 w 1954379"/>
                <a:gd name="connsiteY104" fmla="*/ 136859 h 1893469"/>
                <a:gd name="connsiteX105" fmla="*/ 712119 w 1954379"/>
                <a:gd name="connsiteY105" fmla="*/ 136859 h 1893469"/>
                <a:gd name="connsiteX106" fmla="*/ 713623 w 1954379"/>
                <a:gd name="connsiteY106" fmla="*/ 137611 h 1893469"/>
                <a:gd name="connsiteX107" fmla="*/ 713623 w 1954379"/>
                <a:gd name="connsiteY107" fmla="*/ 138363 h 1893469"/>
                <a:gd name="connsiteX108" fmla="*/ 714375 w 1954379"/>
                <a:gd name="connsiteY108" fmla="*/ 139115 h 1893469"/>
                <a:gd name="connsiteX109" fmla="*/ 715127 w 1954379"/>
                <a:gd name="connsiteY109" fmla="*/ 139115 h 1893469"/>
                <a:gd name="connsiteX110" fmla="*/ 715879 w 1954379"/>
                <a:gd name="connsiteY110" fmla="*/ 139867 h 1893469"/>
                <a:gd name="connsiteX111" fmla="*/ 716631 w 1954379"/>
                <a:gd name="connsiteY111" fmla="*/ 139867 h 1893469"/>
                <a:gd name="connsiteX112" fmla="*/ 718135 w 1954379"/>
                <a:gd name="connsiteY112" fmla="*/ 140619 h 1893469"/>
                <a:gd name="connsiteX113" fmla="*/ 720391 w 1954379"/>
                <a:gd name="connsiteY113" fmla="*/ 142123 h 1893469"/>
                <a:gd name="connsiteX114" fmla="*/ 721895 w 1954379"/>
                <a:gd name="connsiteY114" fmla="*/ 144379 h 1893469"/>
                <a:gd name="connsiteX115" fmla="*/ 723399 w 1954379"/>
                <a:gd name="connsiteY115" fmla="*/ 145131 h 1893469"/>
                <a:gd name="connsiteX116" fmla="*/ 724151 w 1954379"/>
                <a:gd name="connsiteY116" fmla="*/ 145131 h 1893469"/>
                <a:gd name="connsiteX117" fmla="*/ 724903 w 1954379"/>
                <a:gd name="connsiteY117" fmla="*/ 143627 h 1893469"/>
                <a:gd name="connsiteX118" fmla="*/ 725655 w 1954379"/>
                <a:gd name="connsiteY118" fmla="*/ 143627 h 1893469"/>
                <a:gd name="connsiteX119" fmla="*/ 726407 w 1954379"/>
                <a:gd name="connsiteY119" fmla="*/ 144379 h 1893469"/>
                <a:gd name="connsiteX120" fmla="*/ 729415 w 1954379"/>
                <a:gd name="connsiteY120" fmla="*/ 145883 h 1893469"/>
                <a:gd name="connsiteX121" fmla="*/ 730919 w 1954379"/>
                <a:gd name="connsiteY121" fmla="*/ 147387 h 1893469"/>
                <a:gd name="connsiteX122" fmla="*/ 731670 w 1954379"/>
                <a:gd name="connsiteY122" fmla="*/ 148891 h 1893469"/>
                <a:gd name="connsiteX123" fmla="*/ 731670 w 1954379"/>
                <a:gd name="connsiteY123" fmla="*/ 150395 h 1893469"/>
                <a:gd name="connsiteX124" fmla="*/ 732422 w 1954379"/>
                <a:gd name="connsiteY124" fmla="*/ 151147 h 1893469"/>
                <a:gd name="connsiteX125" fmla="*/ 733174 w 1954379"/>
                <a:gd name="connsiteY125" fmla="*/ 151147 h 1893469"/>
                <a:gd name="connsiteX126" fmla="*/ 733926 w 1954379"/>
                <a:gd name="connsiteY126" fmla="*/ 151147 h 1893469"/>
                <a:gd name="connsiteX127" fmla="*/ 736182 w 1954379"/>
                <a:gd name="connsiteY127" fmla="*/ 151147 h 1893469"/>
                <a:gd name="connsiteX128" fmla="*/ 736934 w 1954379"/>
                <a:gd name="connsiteY128" fmla="*/ 151147 h 1893469"/>
                <a:gd name="connsiteX129" fmla="*/ 736934 w 1954379"/>
                <a:gd name="connsiteY129" fmla="*/ 151899 h 1893469"/>
                <a:gd name="connsiteX130" fmla="*/ 736934 w 1954379"/>
                <a:gd name="connsiteY130" fmla="*/ 152651 h 1893469"/>
                <a:gd name="connsiteX131" fmla="*/ 736182 w 1954379"/>
                <a:gd name="connsiteY131" fmla="*/ 153403 h 1893469"/>
                <a:gd name="connsiteX132" fmla="*/ 735430 w 1954379"/>
                <a:gd name="connsiteY132" fmla="*/ 154155 h 1893469"/>
                <a:gd name="connsiteX133" fmla="*/ 735430 w 1954379"/>
                <a:gd name="connsiteY133" fmla="*/ 154907 h 1893469"/>
                <a:gd name="connsiteX134" fmla="*/ 736182 w 1954379"/>
                <a:gd name="connsiteY134" fmla="*/ 156411 h 1893469"/>
                <a:gd name="connsiteX135" fmla="*/ 736934 w 1954379"/>
                <a:gd name="connsiteY135" fmla="*/ 157914 h 1893469"/>
                <a:gd name="connsiteX136" fmla="*/ 738438 w 1954379"/>
                <a:gd name="connsiteY136" fmla="*/ 160170 h 1893469"/>
                <a:gd name="connsiteX137" fmla="*/ 739190 w 1954379"/>
                <a:gd name="connsiteY137" fmla="*/ 160922 h 1893469"/>
                <a:gd name="connsiteX138" fmla="*/ 739942 w 1954379"/>
                <a:gd name="connsiteY138" fmla="*/ 161674 h 1893469"/>
                <a:gd name="connsiteX139" fmla="*/ 739942 w 1954379"/>
                <a:gd name="connsiteY139" fmla="*/ 162426 h 1893469"/>
                <a:gd name="connsiteX140" fmla="*/ 739190 w 1954379"/>
                <a:gd name="connsiteY140" fmla="*/ 163178 h 1893469"/>
                <a:gd name="connsiteX141" fmla="*/ 739190 w 1954379"/>
                <a:gd name="connsiteY141" fmla="*/ 164682 h 1893469"/>
                <a:gd name="connsiteX142" fmla="*/ 739942 w 1954379"/>
                <a:gd name="connsiteY142" fmla="*/ 166186 h 1893469"/>
                <a:gd name="connsiteX143" fmla="*/ 739942 w 1954379"/>
                <a:gd name="connsiteY143" fmla="*/ 166938 h 1893469"/>
                <a:gd name="connsiteX144" fmla="*/ 741446 w 1954379"/>
                <a:gd name="connsiteY144" fmla="*/ 167690 h 1893469"/>
                <a:gd name="connsiteX145" fmla="*/ 742198 w 1954379"/>
                <a:gd name="connsiteY145" fmla="*/ 167690 h 1893469"/>
                <a:gd name="connsiteX146" fmla="*/ 743702 w 1954379"/>
                <a:gd name="connsiteY146" fmla="*/ 167690 h 1893469"/>
                <a:gd name="connsiteX147" fmla="*/ 746710 w 1954379"/>
                <a:gd name="connsiteY147" fmla="*/ 167690 h 1893469"/>
                <a:gd name="connsiteX148" fmla="*/ 747462 w 1954379"/>
                <a:gd name="connsiteY148" fmla="*/ 166938 h 1893469"/>
                <a:gd name="connsiteX149" fmla="*/ 748214 w 1954379"/>
                <a:gd name="connsiteY149" fmla="*/ 166938 h 1893469"/>
                <a:gd name="connsiteX150" fmla="*/ 750470 w 1954379"/>
                <a:gd name="connsiteY150" fmla="*/ 165434 h 1893469"/>
                <a:gd name="connsiteX151" fmla="*/ 751222 w 1954379"/>
                <a:gd name="connsiteY151" fmla="*/ 164682 h 1893469"/>
                <a:gd name="connsiteX152" fmla="*/ 751974 w 1954379"/>
                <a:gd name="connsiteY152" fmla="*/ 164682 h 1893469"/>
                <a:gd name="connsiteX153" fmla="*/ 752726 w 1954379"/>
                <a:gd name="connsiteY153" fmla="*/ 164682 h 1893469"/>
                <a:gd name="connsiteX154" fmla="*/ 753478 w 1954379"/>
                <a:gd name="connsiteY154" fmla="*/ 164682 h 1893469"/>
                <a:gd name="connsiteX155" fmla="*/ 754230 w 1954379"/>
                <a:gd name="connsiteY155" fmla="*/ 165434 h 1893469"/>
                <a:gd name="connsiteX156" fmla="*/ 754982 w 1954379"/>
                <a:gd name="connsiteY156" fmla="*/ 166186 h 1893469"/>
                <a:gd name="connsiteX157" fmla="*/ 755734 w 1954379"/>
                <a:gd name="connsiteY157" fmla="*/ 166938 h 1893469"/>
                <a:gd name="connsiteX158" fmla="*/ 756486 w 1954379"/>
                <a:gd name="connsiteY158" fmla="*/ 168442 h 1893469"/>
                <a:gd name="connsiteX159" fmla="*/ 757238 w 1954379"/>
                <a:gd name="connsiteY159" fmla="*/ 169194 h 1893469"/>
                <a:gd name="connsiteX160" fmla="*/ 760245 w 1954379"/>
                <a:gd name="connsiteY160" fmla="*/ 170698 h 1893469"/>
                <a:gd name="connsiteX161" fmla="*/ 760998 w 1954379"/>
                <a:gd name="connsiteY161" fmla="*/ 171450 h 1893469"/>
                <a:gd name="connsiteX162" fmla="*/ 761749 w 1954379"/>
                <a:gd name="connsiteY162" fmla="*/ 172954 h 1893469"/>
                <a:gd name="connsiteX163" fmla="*/ 762501 w 1954379"/>
                <a:gd name="connsiteY163" fmla="*/ 172954 h 1893469"/>
                <a:gd name="connsiteX164" fmla="*/ 763253 w 1954379"/>
                <a:gd name="connsiteY164" fmla="*/ 173706 h 1893469"/>
                <a:gd name="connsiteX165" fmla="*/ 764005 w 1954379"/>
                <a:gd name="connsiteY165" fmla="*/ 173706 h 1893469"/>
                <a:gd name="connsiteX166" fmla="*/ 764757 w 1954379"/>
                <a:gd name="connsiteY166" fmla="*/ 174458 h 1893469"/>
                <a:gd name="connsiteX167" fmla="*/ 764757 w 1954379"/>
                <a:gd name="connsiteY167" fmla="*/ 175210 h 1893469"/>
                <a:gd name="connsiteX168" fmla="*/ 764757 w 1954379"/>
                <a:gd name="connsiteY168" fmla="*/ 176714 h 1893469"/>
                <a:gd name="connsiteX169" fmla="*/ 765509 w 1954379"/>
                <a:gd name="connsiteY169" fmla="*/ 177466 h 1893469"/>
                <a:gd name="connsiteX170" fmla="*/ 766261 w 1954379"/>
                <a:gd name="connsiteY170" fmla="*/ 177466 h 1893469"/>
                <a:gd name="connsiteX171" fmla="*/ 768517 w 1954379"/>
                <a:gd name="connsiteY171" fmla="*/ 178970 h 1893469"/>
                <a:gd name="connsiteX172" fmla="*/ 769269 w 1954379"/>
                <a:gd name="connsiteY172" fmla="*/ 179722 h 1893469"/>
                <a:gd name="connsiteX173" fmla="*/ 770021 w 1954379"/>
                <a:gd name="connsiteY173" fmla="*/ 180474 h 1893469"/>
                <a:gd name="connsiteX174" fmla="*/ 769269 w 1954379"/>
                <a:gd name="connsiteY174" fmla="*/ 181978 h 1893469"/>
                <a:gd name="connsiteX175" fmla="*/ 770021 w 1954379"/>
                <a:gd name="connsiteY175" fmla="*/ 182730 h 1893469"/>
                <a:gd name="connsiteX176" fmla="*/ 770773 w 1954379"/>
                <a:gd name="connsiteY176" fmla="*/ 182730 h 1893469"/>
                <a:gd name="connsiteX177" fmla="*/ 773781 w 1954379"/>
                <a:gd name="connsiteY177" fmla="*/ 182730 h 1893469"/>
                <a:gd name="connsiteX178" fmla="*/ 774533 w 1954379"/>
                <a:gd name="connsiteY178" fmla="*/ 183482 h 1893469"/>
                <a:gd name="connsiteX179" fmla="*/ 774533 w 1954379"/>
                <a:gd name="connsiteY179" fmla="*/ 184234 h 1893469"/>
                <a:gd name="connsiteX180" fmla="*/ 774533 w 1954379"/>
                <a:gd name="connsiteY180" fmla="*/ 184986 h 1893469"/>
                <a:gd name="connsiteX181" fmla="*/ 774533 w 1954379"/>
                <a:gd name="connsiteY181" fmla="*/ 185738 h 1893469"/>
                <a:gd name="connsiteX182" fmla="*/ 775285 w 1954379"/>
                <a:gd name="connsiteY182" fmla="*/ 185738 h 1893469"/>
                <a:gd name="connsiteX183" fmla="*/ 777541 w 1954379"/>
                <a:gd name="connsiteY183" fmla="*/ 185738 h 1893469"/>
                <a:gd name="connsiteX184" fmla="*/ 779045 w 1954379"/>
                <a:gd name="connsiteY184" fmla="*/ 185738 h 1893469"/>
                <a:gd name="connsiteX185" fmla="*/ 779045 w 1954379"/>
                <a:gd name="connsiteY185" fmla="*/ 184986 h 1893469"/>
                <a:gd name="connsiteX186" fmla="*/ 779797 w 1954379"/>
                <a:gd name="connsiteY186" fmla="*/ 184234 h 1893469"/>
                <a:gd name="connsiteX187" fmla="*/ 779045 w 1954379"/>
                <a:gd name="connsiteY187" fmla="*/ 183482 h 1893469"/>
                <a:gd name="connsiteX188" fmla="*/ 779045 w 1954379"/>
                <a:gd name="connsiteY188" fmla="*/ 182730 h 1893469"/>
                <a:gd name="connsiteX189" fmla="*/ 779045 w 1954379"/>
                <a:gd name="connsiteY189" fmla="*/ 181978 h 1893469"/>
                <a:gd name="connsiteX190" fmla="*/ 779045 w 1954379"/>
                <a:gd name="connsiteY190" fmla="*/ 181226 h 1893469"/>
                <a:gd name="connsiteX191" fmla="*/ 780549 w 1954379"/>
                <a:gd name="connsiteY191" fmla="*/ 180474 h 1893469"/>
                <a:gd name="connsiteX192" fmla="*/ 782053 w 1954379"/>
                <a:gd name="connsiteY192" fmla="*/ 181226 h 1893469"/>
                <a:gd name="connsiteX193" fmla="*/ 782805 w 1954379"/>
                <a:gd name="connsiteY193" fmla="*/ 181978 h 1893469"/>
                <a:gd name="connsiteX194" fmla="*/ 785813 w 1954379"/>
                <a:gd name="connsiteY194" fmla="*/ 181978 h 1893469"/>
                <a:gd name="connsiteX195" fmla="*/ 787317 w 1954379"/>
                <a:gd name="connsiteY195" fmla="*/ 183482 h 1893469"/>
                <a:gd name="connsiteX196" fmla="*/ 788068 w 1954379"/>
                <a:gd name="connsiteY196" fmla="*/ 184234 h 1893469"/>
                <a:gd name="connsiteX197" fmla="*/ 789572 w 1954379"/>
                <a:gd name="connsiteY197" fmla="*/ 184234 h 1893469"/>
                <a:gd name="connsiteX198" fmla="*/ 790324 w 1954379"/>
                <a:gd name="connsiteY198" fmla="*/ 184234 h 1893469"/>
                <a:gd name="connsiteX199" fmla="*/ 790324 w 1954379"/>
                <a:gd name="connsiteY199" fmla="*/ 183482 h 1893469"/>
                <a:gd name="connsiteX200" fmla="*/ 791828 w 1954379"/>
                <a:gd name="connsiteY200" fmla="*/ 181978 h 1893469"/>
                <a:gd name="connsiteX201" fmla="*/ 791828 w 1954379"/>
                <a:gd name="connsiteY201" fmla="*/ 181226 h 1893469"/>
                <a:gd name="connsiteX202" fmla="*/ 791828 w 1954379"/>
                <a:gd name="connsiteY202" fmla="*/ 179722 h 1893469"/>
                <a:gd name="connsiteX203" fmla="*/ 791828 w 1954379"/>
                <a:gd name="connsiteY203" fmla="*/ 178970 h 1893469"/>
                <a:gd name="connsiteX204" fmla="*/ 791828 w 1954379"/>
                <a:gd name="connsiteY204" fmla="*/ 178218 h 1893469"/>
                <a:gd name="connsiteX205" fmla="*/ 792580 w 1954379"/>
                <a:gd name="connsiteY205" fmla="*/ 177466 h 1893469"/>
                <a:gd name="connsiteX206" fmla="*/ 793332 w 1954379"/>
                <a:gd name="connsiteY206" fmla="*/ 177466 h 1893469"/>
                <a:gd name="connsiteX207" fmla="*/ 794084 w 1954379"/>
                <a:gd name="connsiteY207" fmla="*/ 177466 h 1893469"/>
                <a:gd name="connsiteX208" fmla="*/ 795588 w 1954379"/>
                <a:gd name="connsiteY208" fmla="*/ 178218 h 1893469"/>
                <a:gd name="connsiteX209" fmla="*/ 795588 w 1954379"/>
                <a:gd name="connsiteY209" fmla="*/ 178970 h 1893469"/>
                <a:gd name="connsiteX210" fmla="*/ 794836 w 1954379"/>
                <a:gd name="connsiteY210" fmla="*/ 179722 h 1893469"/>
                <a:gd name="connsiteX211" fmla="*/ 794836 w 1954379"/>
                <a:gd name="connsiteY211" fmla="*/ 180474 h 1893469"/>
                <a:gd name="connsiteX212" fmla="*/ 795588 w 1954379"/>
                <a:gd name="connsiteY212" fmla="*/ 180474 h 1893469"/>
                <a:gd name="connsiteX213" fmla="*/ 797092 w 1954379"/>
                <a:gd name="connsiteY213" fmla="*/ 181226 h 1893469"/>
                <a:gd name="connsiteX214" fmla="*/ 797844 w 1954379"/>
                <a:gd name="connsiteY214" fmla="*/ 181226 h 1893469"/>
                <a:gd name="connsiteX215" fmla="*/ 798596 w 1954379"/>
                <a:gd name="connsiteY215" fmla="*/ 181226 h 1893469"/>
                <a:gd name="connsiteX216" fmla="*/ 799348 w 1954379"/>
                <a:gd name="connsiteY216" fmla="*/ 181226 h 1893469"/>
                <a:gd name="connsiteX217" fmla="*/ 800100 w 1954379"/>
                <a:gd name="connsiteY217" fmla="*/ 181226 h 1893469"/>
                <a:gd name="connsiteX218" fmla="*/ 800852 w 1954379"/>
                <a:gd name="connsiteY218" fmla="*/ 180474 h 1893469"/>
                <a:gd name="connsiteX219" fmla="*/ 800852 w 1954379"/>
                <a:gd name="connsiteY219" fmla="*/ 179722 h 1893469"/>
                <a:gd name="connsiteX220" fmla="*/ 801604 w 1954379"/>
                <a:gd name="connsiteY220" fmla="*/ 179722 h 1893469"/>
                <a:gd name="connsiteX221" fmla="*/ 802356 w 1954379"/>
                <a:gd name="connsiteY221" fmla="*/ 178970 h 1893469"/>
                <a:gd name="connsiteX222" fmla="*/ 803108 w 1954379"/>
                <a:gd name="connsiteY222" fmla="*/ 178970 h 1893469"/>
                <a:gd name="connsiteX223" fmla="*/ 803860 w 1954379"/>
                <a:gd name="connsiteY223" fmla="*/ 179722 h 1893469"/>
                <a:gd name="connsiteX224" fmla="*/ 803860 w 1954379"/>
                <a:gd name="connsiteY224" fmla="*/ 180474 h 1893469"/>
                <a:gd name="connsiteX225" fmla="*/ 803860 w 1954379"/>
                <a:gd name="connsiteY225" fmla="*/ 181226 h 1893469"/>
                <a:gd name="connsiteX226" fmla="*/ 803860 w 1954379"/>
                <a:gd name="connsiteY226" fmla="*/ 181978 h 1893469"/>
                <a:gd name="connsiteX227" fmla="*/ 803860 w 1954379"/>
                <a:gd name="connsiteY227" fmla="*/ 184234 h 1893469"/>
                <a:gd name="connsiteX228" fmla="*/ 803860 w 1954379"/>
                <a:gd name="connsiteY228" fmla="*/ 184986 h 1893469"/>
                <a:gd name="connsiteX229" fmla="*/ 803860 w 1954379"/>
                <a:gd name="connsiteY229" fmla="*/ 186490 h 1893469"/>
                <a:gd name="connsiteX230" fmla="*/ 804612 w 1954379"/>
                <a:gd name="connsiteY230" fmla="*/ 187993 h 1893469"/>
                <a:gd name="connsiteX231" fmla="*/ 804612 w 1954379"/>
                <a:gd name="connsiteY231" fmla="*/ 188745 h 1893469"/>
                <a:gd name="connsiteX232" fmla="*/ 805364 w 1954379"/>
                <a:gd name="connsiteY232" fmla="*/ 188745 h 1893469"/>
                <a:gd name="connsiteX233" fmla="*/ 806116 w 1954379"/>
                <a:gd name="connsiteY233" fmla="*/ 188745 h 1893469"/>
                <a:gd name="connsiteX234" fmla="*/ 806868 w 1954379"/>
                <a:gd name="connsiteY234" fmla="*/ 188745 h 1893469"/>
                <a:gd name="connsiteX235" fmla="*/ 808372 w 1954379"/>
                <a:gd name="connsiteY235" fmla="*/ 187993 h 1893469"/>
                <a:gd name="connsiteX236" fmla="*/ 809876 w 1954379"/>
                <a:gd name="connsiteY236" fmla="*/ 187241 h 1893469"/>
                <a:gd name="connsiteX237" fmla="*/ 810628 w 1954379"/>
                <a:gd name="connsiteY237" fmla="*/ 187241 h 1893469"/>
                <a:gd name="connsiteX238" fmla="*/ 811380 w 1954379"/>
                <a:gd name="connsiteY238" fmla="*/ 187241 h 1893469"/>
                <a:gd name="connsiteX239" fmla="*/ 812884 w 1954379"/>
                <a:gd name="connsiteY239" fmla="*/ 187241 h 1893469"/>
                <a:gd name="connsiteX240" fmla="*/ 813636 w 1954379"/>
                <a:gd name="connsiteY240" fmla="*/ 187241 h 1893469"/>
                <a:gd name="connsiteX241" fmla="*/ 814387 w 1954379"/>
                <a:gd name="connsiteY241" fmla="*/ 187241 h 1893469"/>
                <a:gd name="connsiteX242" fmla="*/ 816644 w 1954379"/>
                <a:gd name="connsiteY242" fmla="*/ 188745 h 1893469"/>
                <a:gd name="connsiteX243" fmla="*/ 817396 w 1954379"/>
                <a:gd name="connsiteY243" fmla="*/ 188745 h 1893469"/>
                <a:gd name="connsiteX244" fmla="*/ 818899 w 1954379"/>
                <a:gd name="connsiteY244" fmla="*/ 187993 h 1893469"/>
                <a:gd name="connsiteX245" fmla="*/ 820403 w 1954379"/>
                <a:gd name="connsiteY245" fmla="*/ 188745 h 1893469"/>
                <a:gd name="connsiteX246" fmla="*/ 821155 w 1954379"/>
                <a:gd name="connsiteY246" fmla="*/ 189497 h 1893469"/>
                <a:gd name="connsiteX247" fmla="*/ 821155 w 1954379"/>
                <a:gd name="connsiteY247" fmla="*/ 190249 h 1893469"/>
                <a:gd name="connsiteX248" fmla="*/ 821155 w 1954379"/>
                <a:gd name="connsiteY248" fmla="*/ 191001 h 1893469"/>
                <a:gd name="connsiteX249" fmla="*/ 820403 w 1954379"/>
                <a:gd name="connsiteY249" fmla="*/ 191753 h 1893469"/>
                <a:gd name="connsiteX250" fmla="*/ 819651 w 1954379"/>
                <a:gd name="connsiteY250" fmla="*/ 192505 h 1893469"/>
                <a:gd name="connsiteX251" fmla="*/ 818899 w 1954379"/>
                <a:gd name="connsiteY251" fmla="*/ 193257 h 1893469"/>
                <a:gd name="connsiteX252" fmla="*/ 818899 w 1954379"/>
                <a:gd name="connsiteY252" fmla="*/ 194009 h 1893469"/>
                <a:gd name="connsiteX253" fmla="*/ 818899 w 1954379"/>
                <a:gd name="connsiteY253" fmla="*/ 194761 h 1893469"/>
                <a:gd name="connsiteX254" fmla="*/ 818899 w 1954379"/>
                <a:gd name="connsiteY254" fmla="*/ 195513 h 1893469"/>
                <a:gd name="connsiteX255" fmla="*/ 819651 w 1954379"/>
                <a:gd name="connsiteY255" fmla="*/ 197017 h 1893469"/>
                <a:gd name="connsiteX256" fmla="*/ 821907 w 1954379"/>
                <a:gd name="connsiteY256" fmla="*/ 200025 h 1893469"/>
                <a:gd name="connsiteX257" fmla="*/ 821907 w 1954379"/>
                <a:gd name="connsiteY257" fmla="*/ 200777 h 1893469"/>
                <a:gd name="connsiteX258" fmla="*/ 822659 w 1954379"/>
                <a:gd name="connsiteY258" fmla="*/ 201529 h 1893469"/>
                <a:gd name="connsiteX259" fmla="*/ 821907 w 1954379"/>
                <a:gd name="connsiteY259" fmla="*/ 202281 h 1893469"/>
                <a:gd name="connsiteX260" fmla="*/ 821907 w 1954379"/>
                <a:gd name="connsiteY260" fmla="*/ 203033 h 1893469"/>
                <a:gd name="connsiteX261" fmla="*/ 821907 w 1954379"/>
                <a:gd name="connsiteY261" fmla="*/ 203785 h 1893469"/>
                <a:gd name="connsiteX262" fmla="*/ 821155 w 1954379"/>
                <a:gd name="connsiteY262" fmla="*/ 204537 h 1893469"/>
                <a:gd name="connsiteX263" fmla="*/ 821155 w 1954379"/>
                <a:gd name="connsiteY263" fmla="*/ 205289 h 1893469"/>
                <a:gd name="connsiteX264" fmla="*/ 821155 w 1954379"/>
                <a:gd name="connsiteY264" fmla="*/ 206041 h 1893469"/>
                <a:gd name="connsiteX265" fmla="*/ 821907 w 1954379"/>
                <a:gd name="connsiteY265" fmla="*/ 206793 h 1893469"/>
                <a:gd name="connsiteX266" fmla="*/ 822659 w 1954379"/>
                <a:gd name="connsiteY266" fmla="*/ 206793 h 1893469"/>
                <a:gd name="connsiteX267" fmla="*/ 824163 w 1954379"/>
                <a:gd name="connsiteY267" fmla="*/ 206793 h 1893469"/>
                <a:gd name="connsiteX268" fmla="*/ 830179 w 1954379"/>
                <a:gd name="connsiteY268" fmla="*/ 205289 h 1893469"/>
                <a:gd name="connsiteX269" fmla="*/ 833939 w 1954379"/>
                <a:gd name="connsiteY269" fmla="*/ 203785 h 1893469"/>
                <a:gd name="connsiteX270" fmla="*/ 835443 w 1954379"/>
                <a:gd name="connsiteY270" fmla="*/ 203785 h 1893469"/>
                <a:gd name="connsiteX271" fmla="*/ 836195 w 1954379"/>
                <a:gd name="connsiteY271" fmla="*/ 203785 h 1893469"/>
                <a:gd name="connsiteX272" fmla="*/ 837699 w 1954379"/>
                <a:gd name="connsiteY272" fmla="*/ 204537 h 1893469"/>
                <a:gd name="connsiteX273" fmla="*/ 838451 w 1954379"/>
                <a:gd name="connsiteY273" fmla="*/ 205289 h 1893469"/>
                <a:gd name="connsiteX274" fmla="*/ 839203 w 1954379"/>
                <a:gd name="connsiteY274" fmla="*/ 206041 h 1893469"/>
                <a:gd name="connsiteX275" fmla="*/ 839203 w 1954379"/>
                <a:gd name="connsiteY275" fmla="*/ 206793 h 1893469"/>
                <a:gd name="connsiteX276" fmla="*/ 839203 w 1954379"/>
                <a:gd name="connsiteY276" fmla="*/ 208297 h 1893469"/>
                <a:gd name="connsiteX277" fmla="*/ 839955 w 1954379"/>
                <a:gd name="connsiteY277" fmla="*/ 209049 h 1893469"/>
                <a:gd name="connsiteX278" fmla="*/ 840707 w 1954379"/>
                <a:gd name="connsiteY278" fmla="*/ 210553 h 1893469"/>
                <a:gd name="connsiteX279" fmla="*/ 842211 w 1954379"/>
                <a:gd name="connsiteY279" fmla="*/ 213561 h 1893469"/>
                <a:gd name="connsiteX280" fmla="*/ 842211 w 1954379"/>
                <a:gd name="connsiteY280" fmla="*/ 214313 h 1893469"/>
                <a:gd name="connsiteX281" fmla="*/ 842211 w 1954379"/>
                <a:gd name="connsiteY281" fmla="*/ 215064 h 1893469"/>
                <a:gd name="connsiteX282" fmla="*/ 842211 w 1954379"/>
                <a:gd name="connsiteY282" fmla="*/ 215816 h 1893469"/>
                <a:gd name="connsiteX283" fmla="*/ 841459 w 1954379"/>
                <a:gd name="connsiteY283" fmla="*/ 216568 h 1893469"/>
                <a:gd name="connsiteX284" fmla="*/ 837699 w 1954379"/>
                <a:gd name="connsiteY284" fmla="*/ 218072 h 1893469"/>
                <a:gd name="connsiteX285" fmla="*/ 835443 w 1954379"/>
                <a:gd name="connsiteY285" fmla="*/ 218072 h 1893469"/>
                <a:gd name="connsiteX286" fmla="*/ 834691 w 1954379"/>
                <a:gd name="connsiteY286" fmla="*/ 218072 h 1893469"/>
                <a:gd name="connsiteX287" fmla="*/ 833939 w 1954379"/>
                <a:gd name="connsiteY287" fmla="*/ 218824 h 1893469"/>
                <a:gd name="connsiteX288" fmla="*/ 833939 w 1954379"/>
                <a:gd name="connsiteY288" fmla="*/ 219576 h 1893469"/>
                <a:gd name="connsiteX289" fmla="*/ 833939 w 1954379"/>
                <a:gd name="connsiteY289" fmla="*/ 220328 h 1893469"/>
                <a:gd name="connsiteX290" fmla="*/ 833187 w 1954379"/>
                <a:gd name="connsiteY290" fmla="*/ 222584 h 1893469"/>
                <a:gd name="connsiteX291" fmla="*/ 833187 w 1954379"/>
                <a:gd name="connsiteY291" fmla="*/ 224088 h 1893469"/>
                <a:gd name="connsiteX292" fmla="*/ 833939 w 1954379"/>
                <a:gd name="connsiteY292" fmla="*/ 227848 h 1893469"/>
                <a:gd name="connsiteX293" fmla="*/ 834691 w 1954379"/>
                <a:gd name="connsiteY293" fmla="*/ 228600 h 1893469"/>
                <a:gd name="connsiteX294" fmla="*/ 838451 w 1954379"/>
                <a:gd name="connsiteY294" fmla="*/ 236872 h 1893469"/>
                <a:gd name="connsiteX295" fmla="*/ 838451 w 1954379"/>
                <a:gd name="connsiteY295" fmla="*/ 237624 h 1893469"/>
                <a:gd name="connsiteX296" fmla="*/ 838451 w 1954379"/>
                <a:gd name="connsiteY296" fmla="*/ 238376 h 1893469"/>
                <a:gd name="connsiteX297" fmla="*/ 838451 w 1954379"/>
                <a:gd name="connsiteY297" fmla="*/ 239880 h 1893469"/>
                <a:gd name="connsiteX298" fmla="*/ 837699 w 1954379"/>
                <a:gd name="connsiteY298" fmla="*/ 240632 h 1893469"/>
                <a:gd name="connsiteX299" fmla="*/ 838451 w 1954379"/>
                <a:gd name="connsiteY299" fmla="*/ 241384 h 1893469"/>
                <a:gd name="connsiteX300" fmla="*/ 839955 w 1954379"/>
                <a:gd name="connsiteY300" fmla="*/ 243639 h 1893469"/>
                <a:gd name="connsiteX301" fmla="*/ 839955 w 1954379"/>
                <a:gd name="connsiteY301" fmla="*/ 244391 h 1893469"/>
                <a:gd name="connsiteX302" fmla="*/ 839955 w 1954379"/>
                <a:gd name="connsiteY302" fmla="*/ 248903 h 1893469"/>
                <a:gd name="connsiteX303" fmla="*/ 840707 w 1954379"/>
                <a:gd name="connsiteY303" fmla="*/ 251159 h 1893469"/>
                <a:gd name="connsiteX304" fmla="*/ 841459 w 1954379"/>
                <a:gd name="connsiteY304" fmla="*/ 252663 h 1893469"/>
                <a:gd name="connsiteX305" fmla="*/ 842211 w 1954379"/>
                <a:gd name="connsiteY305" fmla="*/ 253415 h 1893469"/>
                <a:gd name="connsiteX306" fmla="*/ 844466 w 1954379"/>
                <a:gd name="connsiteY306" fmla="*/ 256423 h 1893469"/>
                <a:gd name="connsiteX307" fmla="*/ 850482 w 1954379"/>
                <a:gd name="connsiteY307" fmla="*/ 260183 h 1893469"/>
                <a:gd name="connsiteX308" fmla="*/ 851234 w 1954379"/>
                <a:gd name="connsiteY308" fmla="*/ 261687 h 1893469"/>
                <a:gd name="connsiteX309" fmla="*/ 851986 w 1954379"/>
                <a:gd name="connsiteY309" fmla="*/ 262439 h 1893469"/>
                <a:gd name="connsiteX310" fmla="*/ 853490 w 1954379"/>
                <a:gd name="connsiteY310" fmla="*/ 264695 h 1893469"/>
                <a:gd name="connsiteX311" fmla="*/ 854242 w 1954379"/>
                <a:gd name="connsiteY311" fmla="*/ 267703 h 1893469"/>
                <a:gd name="connsiteX312" fmla="*/ 856498 w 1954379"/>
                <a:gd name="connsiteY312" fmla="*/ 270711 h 1893469"/>
                <a:gd name="connsiteX313" fmla="*/ 858754 w 1954379"/>
                <a:gd name="connsiteY313" fmla="*/ 273718 h 1893469"/>
                <a:gd name="connsiteX314" fmla="*/ 861762 w 1954379"/>
                <a:gd name="connsiteY314" fmla="*/ 275222 h 1893469"/>
                <a:gd name="connsiteX315" fmla="*/ 864018 w 1954379"/>
                <a:gd name="connsiteY315" fmla="*/ 276726 h 1893469"/>
                <a:gd name="connsiteX316" fmla="*/ 870785 w 1954379"/>
                <a:gd name="connsiteY316" fmla="*/ 278982 h 1893469"/>
                <a:gd name="connsiteX317" fmla="*/ 884321 w 1954379"/>
                <a:gd name="connsiteY317" fmla="*/ 281238 h 1893469"/>
                <a:gd name="connsiteX318" fmla="*/ 885825 w 1954379"/>
                <a:gd name="connsiteY318" fmla="*/ 281990 h 1893469"/>
                <a:gd name="connsiteX319" fmla="*/ 885825 w 1954379"/>
                <a:gd name="connsiteY319" fmla="*/ 282742 h 1893469"/>
                <a:gd name="connsiteX320" fmla="*/ 886577 w 1954379"/>
                <a:gd name="connsiteY320" fmla="*/ 283494 h 1893469"/>
                <a:gd name="connsiteX321" fmla="*/ 886577 w 1954379"/>
                <a:gd name="connsiteY321" fmla="*/ 284246 h 1893469"/>
                <a:gd name="connsiteX322" fmla="*/ 887329 w 1954379"/>
                <a:gd name="connsiteY322" fmla="*/ 286502 h 1893469"/>
                <a:gd name="connsiteX323" fmla="*/ 887329 w 1954379"/>
                <a:gd name="connsiteY323" fmla="*/ 290262 h 1893469"/>
                <a:gd name="connsiteX324" fmla="*/ 887329 w 1954379"/>
                <a:gd name="connsiteY324" fmla="*/ 291766 h 1893469"/>
                <a:gd name="connsiteX325" fmla="*/ 885073 w 1954379"/>
                <a:gd name="connsiteY325" fmla="*/ 300790 h 1893469"/>
                <a:gd name="connsiteX326" fmla="*/ 884321 w 1954379"/>
                <a:gd name="connsiteY326" fmla="*/ 304549 h 1893469"/>
                <a:gd name="connsiteX327" fmla="*/ 884321 w 1954379"/>
                <a:gd name="connsiteY327" fmla="*/ 307557 h 1893469"/>
                <a:gd name="connsiteX328" fmla="*/ 884321 w 1954379"/>
                <a:gd name="connsiteY328" fmla="*/ 309061 h 1893469"/>
                <a:gd name="connsiteX329" fmla="*/ 882817 w 1954379"/>
                <a:gd name="connsiteY329" fmla="*/ 313573 h 1893469"/>
                <a:gd name="connsiteX330" fmla="*/ 882817 w 1954379"/>
                <a:gd name="connsiteY330" fmla="*/ 314325 h 1893469"/>
                <a:gd name="connsiteX331" fmla="*/ 882817 w 1954379"/>
                <a:gd name="connsiteY331" fmla="*/ 315829 h 1893469"/>
                <a:gd name="connsiteX332" fmla="*/ 882817 w 1954379"/>
                <a:gd name="connsiteY332" fmla="*/ 317333 h 1893469"/>
                <a:gd name="connsiteX333" fmla="*/ 884321 w 1954379"/>
                <a:gd name="connsiteY333" fmla="*/ 320341 h 1893469"/>
                <a:gd name="connsiteX334" fmla="*/ 884321 w 1954379"/>
                <a:gd name="connsiteY334" fmla="*/ 322597 h 1893469"/>
                <a:gd name="connsiteX335" fmla="*/ 884321 w 1954379"/>
                <a:gd name="connsiteY335" fmla="*/ 326357 h 1893469"/>
                <a:gd name="connsiteX336" fmla="*/ 884321 w 1954379"/>
                <a:gd name="connsiteY336" fmla="*/ 334628 h 1893469"/>
                <a:gd name="connsiteX337" fmla="*/ 885073 w 1954379"/>
                <a:gd name="connsiteY337" fmla="*/ 336884 h 1893469"/>
                <a:gd name="connsiteX338" fmla="*/ 891841 w 1954379"/>
                <a:gd name="connsiteY338" fmla="*/ 351172 h 1893469"/>
                <a:gd name="connsiteX339" fmla="*/ 892593 w 1954379"/>
                <a:gd name="connsiteY339" fmla="*/ 352676 h 1893469"/>
                <a:gd name="connsiteX340" fmla="*/ 893345 w 1954379"/>
                <a:gd name="connsiteY340" fmla="*/ 353428 h 1893469"/>
                <a:gd name="connsiteX341" fmla="*/ 897105 w 1954379"/>
                <a:gd name="connsiteY341" fmla="*/ 356436 h 1893469"/>
                <a:gd name="connsiteX342" fmla="*/ 897105 w 1954379"/>
                <a:gd name="connsiteY342" fmla="*/ 357188 h 1893469"/>
                <a:gd name="connsiteX343" fmla="*/ 897857 w 1954379"/>
                <a:gd name="connsiteY343" fmla="*/ 357939 h 1893469"/>
                <a:gd name="connsiteX344" fmla="*/ 897857 w 1954379"/>
                <a:gd name="connsiteY344" fmla="*/ 358691 h 1893469"/>
                <a:gd name="connsiteX345" fmla="*/ 898609 w 1954379"/>
                <a:gd name="connsiteY345" fmla="*/ 362451 h 1893469"/>
                <a:gd name="connsiteX346" fmla="*/ 899361 w 1954379"/>
                <a:gd name="connsiteY346" fmla="*/ 365459 h 1893469"/>
                <a:gd name="connsiteX347" fmla="*/ 902368 w 1954379"/>
                <a:gd name="connsiteY347" fmla="*/ 371475 h 1893469"/>
                <a:gd name="connsiteX348" fmla="*/ 903120 w 1954379"/>
                <a:gd name="connsiteY348" fmla="*/ 374483 h 1893469"/>
                <a:gd name="connsiteX349" fmla="*/ 903120 w 1954379"/>
                <a:gd name="connsiteY349" fmla="*/ 376739 h 1893469"/>
                <a:gd name="connsiteX350" fmla="*/ 903120 w 1954379"/>
                <a:gd name="connsiteY350" fmla="*/ 378243 h 1893469"/>
                <a:gd name="connsiteX351" fmla="*/ 903120 w 1954379"/>
                <a:gd name="connsiteY351" fmla="*/ 381251 h 1893469"/>
                <a:gd name="connsiteX352" fmla="*/ 901616 w 1954379"/>
                <a:gd name="connsiteY352" fmla="*/ 387267 h 1893469"/>
                <a:gd name="connsiteX353" fmla="*/ 902368 w 1954379"/>
                <a:gd name="connsiteY353" fmla="*/ 388018 h 1893469"/>
                <a:gd name="connsiteX354" fmla="*/ 902368 w 1954379"/>
                <a:gd name="connsiteY354" fmla="*/ 388770 h 1893469"/>
                <a:gd name="connsiteX355" fmla="*/ 905376 w 1954379"/>
                <a:gd name="connsiteY355" fmla="*/ 395538 h 1893469"/>
                <a:gd name="connsiteX356" fmla="*/ 908384 w 1954379"/>
                <a:gd name="connsiteY356" fmla="*/ 397794 h 1893469"/>
                <a:gd name="connsiteX357" fmla="*/ 915904 w 1954379"/>
                <a:gd name="connsiteY357" fmla="*/ 421857 h 1893469"/>
                <a:gd name="connsiteX358" fmla="*/ 916656 w 1954379"/>
                <a:gd name="connsiteY358" fmla="*/ 424113 h 1893469"/>
                <a:gd name="connsiteX359" fmla="*/ 919664 w 1954379"/>
                <a:gd name="connsiteY359" fmla="*/ 425617 h 1893469"/>
                <a:gd name="connsiteX360" fmla="*/ 921920 w 1954379"/>
                <a:gd name="connsiteY360" fmla="*/ 425617 h 1893469"/>
                <a:gd name="connsiteX361" fmla="*/ 922672 w 1954379"/>
                <a:gd name="connsiteY361" fmla="*/ 425617 h 1893469"/>
                <a:gd name="connsiteX362" fmla="*/ 923424 w 1954379"/>
                <a:gd name="connsiteY362" fmla="*/ 425617 h 1893469"/>
                <a:gd name="connsiteX363" fmla="*/ 924176 w 1954379"/>
                <a:gd name="connsiteY363" fmla="*/ 425617 h 1893469"/>
                <a:gd name="connsiteX364" fmla="*/ 924928 w 1954379"/>
                <a:gd name="connsiteY364" fmla="*/ 425617 h 1893469"/>
                <a:gd name="connsiteX365" fmla="*/ 930192 w 1954379"/>
                <a:gd name="connsiteY365" fmla="*/ 422609 h 1893469"/>
                <a:gd name="connsiteX366" fmla="*/ 930943 w 1954379"/>
                <a:gd name="connsiteY366" fmla="*/ 422609 h 1893469"/>
                <a:gd name="connsiteX367" fmla="*/ 932447 w 1954379"/>
                <a:gd name="connsiteY367" fmla="*/ 422609 h 1893469"/>
                <a:gd name="connsiteX368" fmla="*/ 933199 w 1954379"/>
                <a:gd name="connsiteY368" fmla="*/ 423361 h 1893469"/>
                <a:gd name="connsiteX369" fmla="*/ 934703 w 1954379"/>
                <a:gd name="connsiteY369" fmla="*/ 424865 h 1893469"/>
                <a:gd name="connsiteX370" fmla="*/ 935455 w 1954379"/>
                <a:gd name="connsiteY370" fmla="*/ 425617 h 1893469"/>
                <a:gd name="connsiteX371" fmla="*/ 936207 w 1954379"/>
                <a:gd name="connsiteY371" fmla="*/ 426369 h 1893469"/>
                <a:gd name="connsiteX372" fmla="*/ 936959 w 1954379"/>
                <a:gd name="connsiteY372" fmla="*/ 428625 h 1893469"/>
                <a:gd name="connsiteX373" fmla="*/ 949743 w 1954379"/>
                <a:gd name="connsiteY373" fmla="*/ 441409 h 1893469"/>
                <a:gd name="connsiteX374" fmla="*/ 949743 w 1954379"/>
                <a:gd name="connsiteY374" fmla="*/ 442161 h 1893469"/>
                <a:gd name="connsiteX375" fmla="*/ 951999 w 1954379"/>
                <a:gd name="connsiteY375" fmla="*/ 446672 h 1893469"/>
                <a:gd name="connsiteX376" fmla="*/ 952751 w 1954379"/>
                <a:gd name="connsiteY376" fmla="*/ 448176 h 1893469"/>
                <a:gd name="connsiteX377" fmla="*/ 953503 w 1954379"/>
                <a:gd name="connsiteY377" fmla="*/ 448928 h 1893469"/>
                <a:gd name="connsiteX378" fmla="*/ 958766 w 1954379"/>
                <a:gd name="connsiteY378" fmla="*/ 453440 h 1893469"/>
                <a:gd name="connsiteX379" fmla="*/ 960271 w 1954379"/>
                <a:gd name="connsiteY379" fmla="*/ 454192 h 1893469"/>
                <a:gd name="connsiteX380" fmla="*/ 961022 w 1954379"/>
                <a:gd name="connsiteY380" fmla="*/ 455696 h 1893469"/>
                <a:gd name="connsiteX381" fmla="*/ 961022 w 1954379"/>
                <a:gd name="connsiteY381" fmla="*/ 466976 h 1893469"/>
                <a:gd name="connsiteX382" fmla="*/ 960271 w 1954379"/>
                <a:gd name="connsiteY382" fmla="*/ 469232 h 1893469"/>
                <a:gd name="connsiteX383" fmla="*/ 959519 w 1954379"/>
                <a:gd name="connsiteY383" fmla="*/ 472239 h 1893469"/>
                <a:gd name="connsiteX384" fmla="*/ 959519 w 1954379"/>
                <a:gd name="connsiteY384" fmla="*/ 474495 h 1893469"/>
                <a:gd name="connsiteX385" fmla="*/ 959519 w 1954379"/>
                <a:gd name="connsiteY385" fmla="*/ 475999 h 1893469"/>
                <a:gd name="connsiteX386" fmla="*/ 959519 w 1954379"/>
                <a:gd name="connsiteY386" fmla="*/ 478255 h 1893469"/>
                <a:gd name="connsiteX387" fmla="*/ 960271 w 1954379"/>
                <a:gd name="connsiteY387" fmla="*/ 479759 h 1893469"/>
                <a:gd name="connsiteX388" fmla="*/ 962526 w 1954379"/>
                <a:gd name="connsiteY388" fmla="*/ 485775 h 1893469"/>
                <a:gd name="connsiteX389" fmla="*/ 963278 w 1954379"/>
                <a:gd name="connsiteY389" fmla="*/ 486527 h 1893469"/>
                <a:gd name="connsiteX390" fmla="*/ 964030 w 1954379"/>
                <a:gd name="connsiteY390" fmla="*/ 488031 h 1893469"/>
                <a:gd name="connsiteX391" fmla="*/ 964782 w 1954379"/>
                <a:gd name="connsiteY391" fmla="*/ 488031 h 1893469"/>
                <a:gd name="connsiteX392" fmla="*/ 965534 w 1954379"/>
                <a:gd name="connsiteY392" fmla="*/ 488783 h 1893469"/>
                <a:gd name="connsiteX393" fmla="*/ 966286 w 1954379"/>
                <a:gd name="connsiteY393" fmla="*/ 488783 h 1893469"/>
                <a:gd name="connsiteX394" fmla="*/ 968542 w 1954379"/>
                <a:gd name="connsiteY394" fmla="*/ 488783 h 1893469"/>
                <a:gd name="connsiteX395" fmla="*/ 970046 w 1954379"/>
                <a:gd name="connsiteY395" fmla="*/ 488783 h 1893469"/>
                <a:gd name="connsiteX396" fmla="*/ 972302 w 1954379"/>
                <a:gd name="connsiteY396" fmla="*/ 489535 h 1893469"/>
                <a:gd name="connsiteX397" fmla="*/ 974558 w 1954379"/>
                <a:gd name="connsiteY397" fmla="*/ 491039 h 1893469"/>
                <a:gd name="connsiteX398" fmla="*/ 975310 w 1954379"/>
                <a:gd name="connsiteY398" fmla="*/ 492543 h 1893469"/>
                <a:gd name="connsiteX399" fmla="*/ 976062 w 1954379"/>
                <a:gd name="connsiteY399" fmla="*/ 493295 h 1893469"/>
                <a:gd name="connsiteX400" fmla="*/ 976062 w 1954379"/>
                <a:gd name="connsiteY400" fmla="*/ 494799 h 1893469"/>
                <a:gd name="connsiteX401" fmla="*/ 976814 w 1954379"/>
                <a:gd name="connsiteY401" fmla="*/ 500063 h 1893469"/>
                <a:gd name="connsiteX402" fmla="*/ 976814 w 1954379"/>
                <a:gd name="connsiteY402" fmla="*/ 500814 h 1893469"/>
                <a:gd name="connsiteX403" fmla="*/ 978318 w 1954379"/>
                <a:gd name="connsiteY403" fmla="*/ 506078 h 1893469"/>
                <a:gd name="connsiteX404" fmla="*/ 979070 w 1954379"/>
                <a:gd name="connsiteY404" fmla="*/ 506830 h 1893469"/>
                <a:gd name="connsiteX405" fmla="*/ 979070 w 1954379"/>
                <a:gd name="connsiteY405" fmla="*/ 508334 h 1893469"/>
                <a:gd name="connsiteX406" fmla="*/ 979070 w 1954379"/>
                <a:gd name="connsiteY406" fmla="*/ 509838 h 1893469"/>
                <a:gd name="connsiteX407" fmla="*/ 978318 w 1954379"/>
                <a:gd name="connsiteY407" fmla="*/ 511342 h 1893469"/>
                <a:gd name="connsiteX408" fmla="*/ 977566 w 1954379"/>
                <a:gd name="connsiteY408" fmla="*/ 512846 h 1893469"/>
                <a:gd name="connsiteX409" fmla="*/ 977566 w 1954379"/>
                <a:gd name="connsiteY409" fmla="*/ 514350 h 1893469"/>
                <a:gd name="connsiteX410" fmla="*/ 976814 w 1954379"/>
                <a:gd name="connsiteY410" fmla="*/ 515102 h 1893469"/>
                <a:gd name="connsiteX411" fmla="*/ 976814 w 1954379"/>
                <a:gd name="connsiteY411" fmla="*/ 515854 h 1893469"/>
                <a:gd name="connsiteX412" fmla="*/ 976814 w 1954379"/>
                <a:gd name="connsiteY412" fmla="*/ 517358 h 1893469"/>
                <a:gd name="connsiteX413" fmla="*/ 978318 w 1954379"/>
                <a:gd name="connsiteY413" fmla="*/ 519614 h 1893469"/>
                <a:gd name="connsiteX414" fmla="*/ 978318 w 1954379"/>
                <a:gd name="connsiteY414" fmla="*/ 520366 h 1893469"/>
                <a:gd name="connsiteX415" fmla="*/ 978318 w 1954379"/>
                <a:gd name="connsiteY415" fmla="*/ 521118 h 1893469"/>
                <a:gd name="connsiteX416" fmla="*/ 978318 w 1954379"/>
                <a:gd name="connsiteY416" fmla="*/ 521870 h 1893469"/>
                <a:gd name="connsiteX417" fmla="*/ 977566 w 1954379"/>
                <a:gd name="connsiteY417" fmla="*/ 523374 h 1893469"/>
                <a:gd name="connsiteX418" fmla="*/ 976814 w 1954379"/>
                <a:gd name="connsiteY418" fmla="*/ 524126 h 1893469"/>
                <a:gd name="connsiteX419" fmla="*/ 976814 w 1954379"/>
                <a:gd name="connsiteY419" fmla="*/ 525630 h 1893469"/>
                <a:gd name="connsiteX420" fmla="*/ 976814 w 1954379"/>
                <a:gd name="connsiteY420" fmla="*/ 526382 h 1893469"/>
                <a:gd name="connsiteX421" fmla="*/ 977566 w 1954379"/>
                <a:gd name="connsiteY421" fmla="*/ 527886 h 1893469"/>
                <a:gd name="connsiteX422" fmla="*/ 977566 w 1954379"/>
                <a:gd name="connsiteY422" fmla="*/ 528637 h 1893469"/>
                <a:gd name="connsiteX423" fmla="*/ 978318 w 1954379"/>
                <a:gd name="connsiteY423" fmla="*/ 528637 h 1893469"/>
                <a:gd name="connsiteX424" fmla="*/ 979070 w 1954379"/>
                <a:gd name="connsiteY424" fmla="*/ 528637 h 1893469"/>
                <a:gd name="connsiteX425" fmla="*/ 979822 w 1954379"/>
                <a:gd name="connsiteY425" fmla="*/ 528637 h 1893469"/>
                <a:gd name="connsiteX426" fmla="*/ 988845 w 1954379"/>
                <a:gd name="connsiteY426" fmla="*/ 525630 h 1893469"/>
                <a:gd name="connsiteX427" fmla="*/ 989597 w 1954379"/>
                <a:gd name="connsiteY427" fmla="*/ 525630 h 1893469"/>
                <a:gd name="connsiteX428" fmla="*/ 991101 w 1954379"/>
                <a:gd name="connsiteY428" fmla="*/ 525630 h 1893469"/>
                <a:gd name="connsiteX429" fmla="*/ 991853 w 1954379"/>
                <a:gd name="connsiteY429" fmla="*/ 525630 h 1893469"/>
                <a:gd name="connsiteX430" fmla="*/ 992605 w 1954379"/>
                <a:gd name="connsiteY430" fmla="*/ 525630 h 1893469"/>
                <a:gd name="connsiteX431" fmla="*/ 993357 w 1954379"/>
                <a:gd name="connsiteY431" fmla="*/ 525630 h 1893469"/>
                <a:gd name="connsiteX432" fmla="*/ 994109 w 1954379"/>
                <a:gd name="connsiteY432" fmla="*/ 526382 h 1893469"/>
                <a:gd name="connsiteX433" fmla="*/ 994861 w 1954379"/>
                <a:gd name="connsiteY433" fmla="*/ 527134 h 1893469"/>
                <a:gd name="connsiteX434" fmla="*/ 997869 w 1954379"/>
                <a:gd name="connsiteY434" fmla="*/ 529390 h 1893469"/>
                <a:gd name="connsiteX435" fmla="*/ 998621 w 1954379"/>
                <a:gd name="connsiteY435" fmla="*/ 530893 h 1893469"/>
                <a:gd name="connsiteX436" fmla="*/ 999373 w 1954379"/>
                <a:gd name="connsiteY436" fmla="*/ 531645 h 1893469"/>
                <a:gd name="connsiteX437" fmla="*/ 999373 w 1954379"/>
                <a:gd name="connsiteY437" fmla="*/ 533149 h 1893469"/>
                <a:gd name="connsiteX438" fmla="*/ 999373 w 1954379"/>
                <a:gd name="connsiteY438" fmla="*/ 533901 h 1893469"/>
                <a:gd name="connsiteX439" fmla="*/ 999373 w 1954379"/>
                <a:gd name="connsiteY439" fmla="*/ 535405 h 1893469"/>
                <a:gd name="connsiteX440" fmla="*/ 999373 w 1954379"/>
                <a:gd name="connsiteY440" fmla="*/ 536157 h 1893469"/>
                <a:gd name="connsiteX441" fmla="*/ 999373 w 1954379"/>
                <a:gd name="connsiteY441" fmla="*/ 536909 h 1893469"/>
                <a:gd name="connsiteX442" fmla="*/ 997117 w 1954379"/>
                <a:gd name="connsiteY442" fmla="*/ 539165 h 1893469"/>
                <a:gd name="connsiteX443" fmla="*/ 996365 w 1954379"/>
                <a:gd name="connsiteY443" fmla="*/ 539917 h 1893469"/>
                <a:gd name="connsiteX444" fmla="*/ 996365 w 1954379"/>
                <a:gd name="connsiteY444" fmla="*/ 541421 h 1893469"/>
                <a:gd name="connsiteX445" fmla="*/ 996365 w 1954379"/>
                <a:gd name="connsiteY445" fmla="*/ 542925 h 1893469"/>
                <a:gd name="connsiteX446" fmla="*/ 998621 w 1954379"/>
                <a:gd name="connsiteY446" fmla="*/ 546685 h 1893469"/>
                <a:gd name="connsiteX447" fmla="*/ 998621 w 1954379"/>
                <a:gd name="connsiteY447" fmla="*/ 547437 h 1893469"/>
                <a:gd name="connsiteX448" fmla="*/ 998621 w 1954379"/>
                <a:gd name="connsiteY448" fmla="*/ 550445 h 1893469"/>
                <a:gd name="connsiteX449" fmla="*/ 998621 w 1954379"/>
                <a:gd name="connsiteY449" fmla="*/ 551949 h 1893469"/>
                <a:gd name="connsiteX450" fmla="*/ 1000125 w 1954379"/>
                <a:gd name="connsiteY450" fmla="*/ 555709 h 1893469"/>
                <a:gd name="connsiteX451" fmla="*/ 1000877 w 1954379"/>
                <a:gd name="connsiteY451" fmla="*/ 556461 h 1893469"/>
                <a:gd name="connsiteX452" fmla="*/ 1001629 w 1954379"/>
                <a:gd name="connsiteY452" fmla="*/ 557213 h 1893469"/>
                <a:gd name="connsiteX453" fmla="*/ 1003885 w 1954379"/>
                <a:gd name="connsiteY453" fmla="*/ 557965 h 1893469"/>
                <a:gd name="connsiteX454" fmla="*/ 1006893 w 1954379"/>
                <a:gd name="connsiteY454" fmla="*/ 559468 h 1893469"/>
                <a:gd name="connsiteX455" fmla="*/ 1007645 w 1954379"/>
                <a:gd name="connsiteY455" fmla="*/ 559468 h 1893469"/>
                <a:gd name="connsiteX456" fmla="*/ 1009149 w 1954379"/>
                <a:gd name="connsiteY456" fmla="*/ 560972 h 1893469"/>
                <a:gd name="connsiteX457" fmla="*/ 1013660 w 1954379"/>
                <a:gd name="connsiteY457" fmla="*/ 566236 h 1893469"/>
                <a:gd name="connsiteX458" fmla="*/ 1014413 w 1954379"/>
                <a:gd name="connsiteY458" fmla="*/ 566988 h 1893469"/>
                <a:gd name="connsiteX459" fmla="*/ 1015165 w 1954379"/>
                <a:gd name="connsiteY459" fmla="*/ 566988 h 1893469"/>
                <a:gd name="connsiteX460" fmla="*/ 1018172 w 1954379"/>
                <a:gd name="connsiteY460" fmla="*/ 568492 h 1893469"/>
                <a:gd name="connsiteX461" fmla="*/ 1018924 w 1954379"/>
                <a:gd name="connsiteY461" fmla="*/ 568492 h 1893469"/>
                <a:gd name="connsiteX462" fmla="*/ 1035468 w 1954379"/>
                <a:gd name="connsiteY462" fmla="*/ 569996 h 1893469"/>
                <a:gd name="connsiteX463" fmla="*/ 1036972 w 1954379"/>
                <a:gd name="connsiteY463" fmla="*/ 569996 h 1893469"/>
                <a:gd name="connsiteX464" fmla="*/ 1037724 w 1954379"/>
                <a:gd name="connsiteY464" fmla="*/ 570748 h 1893469"/>
                <a:gd name="connsiteX465" fmla="*/ 1039980 w 1954379"/>
                <a:gd name="connsiteY465" fmla="*/ 571500 h 1893469"/>
                <a:gd name="connsiteX466" fmla="*/ 1040732 w 1954379"/>
                <a:gd name="connsiteY466" fmla="*/ 573004 h 1893469"/>
                <a:gd name="connsiteX467" fmla="*/ 1041484 w 1954379"/>
                <a:gd name="connsiteY467" fmla="*/ 573756 h 1893469"/>
                <a:gd name="connsiteX468" fmla="*/ 1043739 w 1954379"/>
                <a:gd name="connsiteY468" fmla="*/ 578268 h 1893469"/>
                <a:gd name="connsiteX469" fmla="*/ 1044491 w 1954379"/>
                <a:gd name="connsiteY469" fmla="*/ 579772 h 1893469"/>
                <a:gd name="connsiteX470" fmla="*/ 1045243 w 1954379"/>
                <a:gd name="connsiteY470" fmla="*/ 579772 h 1893469"/>
                <a:gd name="connsiteX471" fmla="*/ 1045995 w 1954379"/>
                <a:gd name="connsiteY471" fmla="*/ 579772 h 1893469"/>
                <a:gd name="connsiteX472" fmla="*/ 1046748 w 1954379"/>
                <a:gd name="connsiteY472" fmla="*/ 579772 h 1893469"/>
                <a:gd name="connsiteX473" fmla="*/ 1046748 w 1954379"/>
                <a:gd name="connsiteY473" fmla="*/ 579020 h 1893469"/>
                <a:gd name="connsiteX474" fmla="*/ 1047499 w 1954379"/>
                <a:gd name="connsiteY474" fmla="*/ 578268 h 1893469"/>
                <a:gd name="connsiteX475" fmla="*/ 1047499 w 1954379"/>
                <a:gd name="connsiteY475" fmla="*/ 577516 h 1893469"/>
                <a:gd name="connsiteX476" fmla="*/ 1047499 w 1954379"/>
                <a:gd name="connsiteY476" fmla="*/ 574508 h 1893469"/>
                <a:gd name="connsiteX477" fmla="*/ 1047499 w 1954379"/>
                <a:gd name="connsiteY477" fmla="*/ 573756 h 1893469"/>
                <a:gd name="connsiteX478" fmla="*/ 1048251 w 1954379"/>
                <a:gd name="connsiteY478" fmla="*/ 573004 h 1893469"/>
                <a:gd name="connsiteX479" fmla="*/ 1049003 w 1954379"/>
                <a:gd name="connsiteY479" fmla="*/ 572252 h 1893469"/>
                <a:gd name="connsiteX480" fmla="*/ 1049755 w 1954379"/>
                <a:gd name="connsiteY480" fmla="*/ 572252 h 1893469"/>
                <a:gd name="connsiteX481" fmla="*/ 1050507 w 1954379"/>
                <a:gd name="connsiteY481" fmla="*/ 571500 h 1893469"/>
                <a:gd name="connsiteX482" fmla="*/ 1051259 w 1954379"/>
                <a:gd name="connsiteY482" fmla="*/ 571500 h 1893469"/>
                <a:gd name="connsiteX483" fmla="*/ 1052763 w 1954379"/>
                <a:gd name="connsiteY483" fmla="*/ 571500 h 1893469"/>
                <a:gd name="connsiteX484" fmla="*/ 1054267 w 1954379"/>
                <a:gd name="connsiteY484" fmla="*/ 572252 h 1893469"/>
                <a:gd name="connsiteX485" fmla="*/ 1055019 w 1954379"/>
                <a:gd name="connsiteY485" fmla="*/ 572252 h 1893469"/>
                <a:gd name="connsiteX486" fmla="*/ 1055771 w 1954379"/>
                <a:gd name="connsiteY486" fmla="*/ 572252 h 1893469"/>
                <a:gd name="connsiteX487" fmla="*/ 1056523 w 1954379"/>
                <a:gd name="connsiteY487" fmla="*/ 571500 h 1893469"/>
                <a:gd name="connsiteX488" fmla="*/ 1057275 w 1954379"/>
                <a:gd name="connsiteY488" fmla="*/ 570748 h 1893469"/>
                <a:gd name="connsiteX489" fmla="*/ 1058027 w 1954379"/>
                <a:gd name="connsiteY489" fmla="*/ 568492 h 1893469"/>
                <a:gd name="connsiteX490" fmla="*/ 1058779 w 1954379"/>
                <a:gd name="connsiteY490" fmla="*/ 567740 h 1893469"/>
                <a:gd name="connsiteX491" fmla="*/ 1059531 w 1954379"/>
                <a:gd name="connsiteY491" fmla="*/ 567740 h 1893469"/>
                <a:gd name="connsiteX492" fmla="*/ 1061035 w 1954379"/>
                <a:gd name="connsiteY492" fmla="*/ 569244 h 1893469"/>
                <a:gd name="connsiteX493" fmla="*/ 1061787 w 1954379"/>
                <a:gd name="connsiteY493" fmla="*/ 569996 h 1893469"/>
                <a:gd name="connsiteX494" fmla="*/ 1062539 w 1954379"/>
                <a:gd name="connsiteY494" fmla="*/ 569996 h 1893469"/>
                <a:gd name="connsiteX495" fmla="*/ 1063291 w 1954379"/>
                <a:gd name="connsiteY495" fmla="*/ 569996 h 1893469"/>
                <a:gd name="connsiteX496" fmla="*/ 1064043 w 1954379"/>
                <a:gd name="connsiteY496" fmla="*/ 569244 h 1893469"/>
                <a:gd name="connsiteX497" fmla="*/ 1064795 w 1954379"/>
                <a:gd name="connsiteY497" fmla="*/ 569244 h 1893469"/>
                <a:gd name="connsiteX498" fmla="*/ 1066299 w 1954379"/>
                <a:gd name="connsiteY498" fmla="*/ 569244 h 1893469"/>
                <a:gd name="connsiteX499" fmla="*/ 1069307 w 1954379"/>
                <a:gd name="connsiteY499" fmla="*/ 569996 h 1893469"/>
                <a:gd name="connsiteX500" fmla="*/ 1069307 w 1954379"/>
                <a:gd name="connsiteY500" fmla="*/ 570748 h 1893469"/>
                <a:gd name="connsiteX501" fmla="*/ 1066299 w 1954379"/>
                <a:gd name="connsiteY501" fmla="*/ 573756 h 1893469"/>
                <a:gd name="connsiteX502" fmla="*/ 1066299 w 1954379"/>
                <a:gd name="connsiteY502" fmla="*/ 580524 h 1893469"/>
                <a:gd name="connsiteX503" fmla="*/ 1068555 w 1954379"/>
                <a:gd name="connsiteY503" fmla="*/ 593307 h 1893469"/>
                <a:gd name="connsiteX504" fmla="*/ 1067803 w 1954379"/>
                <a:gd name="connsiteY504" fmla="*/ 596315 h 1893469"/>
                <a:gd name="connsiteX505" fmla="*/ 1065547 w 1954379"/>
                <a:gd name="connsiteY505" fmla="*/ 597819 h 1893469"/>
                <a:gd name="connsiteX506" fmla="*/ 1061035 w 1954379"/>
                <a:gd name="connsiteY506" fmla="*/ 601579 h 1893469"/>
                <a:gd name="connsiteX507" fmla="*/ 1056523 w 1954379"/>
                <a:gd name="connsiteY507" fmla="*/ 606843 h 1893469"/>
                <a:gd name="connsiteX508" fmla="*/ 1054267 w 1954379"/>
                <a:gd name="connsiteY508" fmla="*/ 607595 h 1893469"/>
                <a:gd name="connsiteX509" fmla="*/ 1045995 w 1954379"/>
                <a:gd name="connsiteY509" fmla="*/ 608347 h 1893469"/>
                <a:gd name="connsiteX510" fmla="*/ 1042236 w 1954379"/>
                <a:gd name="connsiteY510" fmla="*/ 607595 h 1893469"/>
                <a:gd name="connsiteX511" fmla="*/ 1032460 w 1954379"/>
                <a:gd name="connsiteY511" fmla="*/ 604587 h 1893469"/>
                <a:gd name="connsiteX512" fmla="*/ 1030204 w 1954379"/>
                <a:gd name="connsiteY512" fmla="*/ 603083 h 1893469"/>
                <a:gd name="connsiteX513" fmla="*/ 1028700 w 1954379"/>
                <a:gd name="connsiteY513" fmla="*/ 600827 h 1893469"/>
                <a:gd name="connsiteX514" fmla="*/ 1025692 w 1954379"/>
                <a:gd name="connsiteY514" fmla="*/ 599323 h 1893469"/>
                <a:gd name="connsiteX515" fmla="*/ 1023436 w 1954379"/>
                <a:gd name="connsiteY515" fmla="*/ 598571 h 1893469"/>
                <a:gd name="connsiteX516" fmla="*/ 1019676 w 1954379"/>
                <a:gd name="connsiteY516" fmla="*/ 599323 h 1893469"/>
                <a:gd name="connsiteX517" fmla="*/ 1018172 w 1954379"/>
                <a:gd name="connsiteY517" fmla="*/ 600075 h 1893469"/>
                <a:gd name="connsiteX518" fmla="*/ 1013660 w 1954379"/>
                <a:gd name="connsiteY518" fmla="*/ 604587 h 1893469"/>
                <a:gd name="connsiteX519" fmla="*/ 1012157 w 1954379"/>
                <a:gd name="connsiteY519" fmla="*/ 606091 h 1893469"/>
                <a:gd name="connsiteX520" fmla="*/ 1009149 w 1954379"/>
                <a:gd name="connsiteY520" fmla="*/ 606091 h 1893469"/>
                <a:gd name="connsiteX521" fmla="*/ 1005389 w 1954379"/>
                <a:gd name="connsiteY521" fmla="*/ 608347 h 1893469"/>
                <a:gd name="connsiteX522" fmla="*/ 994861 w 1954379"/>
                <a:gd name="connsiteY522" fmla="*/ 610603 h 1893469"/>
                <a:gd name="connsiteX523" fmla="*/ 991853 w 1954379"/>
                <a:gd name="connsiteY523" fmla="*/ 612107 h 1893469"/>
                <a:gd name="connsiteX524" fmla="*/ 988845 w 1954379"/>
                <a:gd name="connsiteY524" fmla="*/ 613611 h 1893469"/>
                <a:gd name="connsiteX525" fmla="*/ 986590 w 1954379"/>
                <a:gd name="connsiteY525" fmla="*/ 615866 h 1893469"/>
                <a:gd name="connsiteX526" fmla="*/ 985086 w 1954379"/>
                <a:gd name="connsiteY526" fmla="*/ 618122 h 1893469"/>
                <a:gd name="connsiteX527" fmla="*/ 983582 w 1954379"/>
                <a:gd name="connsiteY527" fmla="*/ 620378 h 1893469"/>
                <a:gd name="connsiteX528" fmla="*/ 970798 w 1954379"/>
                <a:gd name="connsiteY528" fmla="*/ 625642 h 1893469"/>
                <a:gd name="connsiteX529" fmla="*/ 968542 w 1954379"/>
                <a:gd name="connsiteY529" fmla="*/ 625642 h 1893469"/>
                <a:gd name="connsiteX530" fmla="*/ 961774 w 1954379"/>
                <a:gd name="connsiteY530" fmla="*/ 626394 h 1893469"/>
                <a:gd name="connsiteX531" fmla="*/ 951999 w 1954379"/>
                <a:gd name="connsiteY531" fmla="*/ 629402 h 1893469"/>
                <a:gd name="connsiteX532" fmla="*/ 949743 w 1954379"/>
                <a:gd name="connsiteY532" fmla="*/ 630154 h 1893469"/>
                <a:gd name="connsiteX533" fmla="*/ 948991 w 1954379"/>
                <a:gd name="connsiteY533" fmla="*/ 631658 h 1893469"/>
                <a:gd name="connsiteX534" fmla="*/ 948239 w 1954379"/>
                <a:gd name="connsiteY534" fmla="*/ 632410 h 1893469"/>
                <a:gd name="connsiteX535" fmla="*/ 948239 w 1954379"/>
                <a:gd name="connsiteY535" fmla="*/ 633914 h 1893469"/>
                <a:gd name="connsiteX536" fmla="*/ 948239 w 1954379"/>
                <a:gd name="connsiteY536" fmla="*/ 636170 h 1893469"/>
                <a:gd name="connsiteX537" fmla="*/ 948239 w 1954379"/>
                <a:gd name="connsiteY537" fmla="*/ 637674 h 1893469"/>
                <a:gd name="connsiteX538" fmla="*/ 949743 w 1954379"/>
                <a:gd name="connsiteY538" fmla="*/ 637674 h 1893469"/>
                <a:gd name="connsiteX539" fmla="*/ 951247 w 1954379"/>
                <a:gd name="connsiteY539" fmla="*/ 636922 h 1893469"/>
                <a:gd name="connsiteX540" fmla="*/ 952751 w 1954379"/>
                <a:gd name="connsiteY540" fmla="*/ 636922 h 1893469"/>
                <a:gd name="connsiteX541" fmla="*/ 955759 w 1954379"/>
                <a:gd name="connsiteY541" fmla="*/ 636170 h 1893469"/>
                <a:gd name="connsiteX542" fmla="*/ 965534 w 1954379"/>
                <a:gd name="connsiteY542" fmla="*/ 633914 h 1893469"/>
                <a:gd name="connsiteX543" fmla="*/ 991853 w 1954379"/>
                <a:gd name="connsiteY543" fmla="*/ 632410 h 1893469"/>
                <a:gd name="connsiteX544" fmla="*/ 1003885 w 1954379"/>
                <a:gd name="connsiteY544" fmla="*/ 630154 h 1893469"/>
                <a:gd name="connsiteX545" fmla="*/ 1006141 w 1954379"/>
                <a:gd name="connsiteY545" fmla="*/ 629402 h 1893469"/>
                <a:gd name="connsiteX546" fmla="*/ 1011405 w 1954379"/>
                <a:gd name="connsiteY546" fmla="*/ 626394 h 1893469"/>
                <a:gd name="connsiteX547" fmla="*/ 1013660 w 1954379"/>
                <a:gd name="connsiteY547" fmla="*/ 624890 h 1893469"/>
                <a:gd name="connsiteX548" fmla="*/ 1015917 w 1954379"/>
                <a:gd name="connsiteY548" fmla="*/ 626394 h 1893469"/>
                <a:gd name="connsiteX549" fmla="*/ 1017420 w 1954379"/>
                <a:gd name="connsiteY549" fmla="*/ 628650 h 1893469"/>
                <a:gd name="connsiteX550" fmla="*/ 1018924 w 1954379"/>
                <a:gd name="connsiteY550" fmla="*/ 631658 h 1893469"/>
                <a:gd name="connsiteX551" fmla="*/ 1019676 w 1954379"/>
                <a:gd name="connsiteY551" fmla="*/ 635418 h 1893469"/>
                <a:gd name="connsiteX552" fmla="*/ 1020428 w 1954379"/>
                <a:gd name="connsiteY552" fmla="*/ 636922 h 1893469"/>
                <a:gd name="connsiteX553" fmla="*/ 1020428 w 1954379"/>
                <a:gd name="connsiteY553" fmla="*/ 637674 h 1893469"/>
                <a:gd name="connsiteX554" fmla="*/ 1020428 w 1954379"/>
                <a:gd name="connsiteY554" fmla="*/ 639930 h 1893469"/>
                <a:gd name="connsiteX555" fmla="*/ 1019676 w 1954379"/>
                <a:gd name="connsiteY555" fmla="*/ 641434 h 1893469"/>
                <a:gd name="connsiteX556" fmla="*/ 1017420 w 1954379"/>
                <a:gd name="connsiteY556" fmla="*/ 644442 h 1893469"/>
                <a:gd name="connsiteX557" fmla="*/ 1016669 w 1954379"/>
                <a:gd name="connsiteY557" fmla="*/ 645945 h 1893469"/>
                <a:gd name="connsiteX558" fmla="*/ 1015917 w 1954379"/>
                <a:gd name="connsiteY558" fmla="*/ 648953 h 1893469"/>
                <a:gd name="connsiteX559" fmla="*/ 1015917 w 1954379"/>
                <a:gd name="connsiteY559" fmla="*/ 651961 h 1893469"/>
                <a:gd name="connsiteX560" fmla="*/ 1018172 w 1954379"/>
                <a:gd name="connsiteY560" fmla="*/ 653465 h 1893469"/>
                <a:gd name="connsiteX561" fmla="*/ 1021932 w 1954379"/>
                <a:gd name="connsiteY561" fmla="*/ 651209 h 1893469"/>
                <a:gd name="connsiteX562" fmla="*/ 1024188 w 1954379"/>
                <a:gd name="connsiteY562" fmla="*/ 651209 h 1893469"/>
                <a:gd name="connsiteX563" fmla="*/ 1024940 w 1954379"/>
                <a:gd name="connsiteY563" fmla="*/ 651209 h 1893469"/>
                <a:gd name="connsiteX564" fmla="*/ 1024940 w 1954379"/>
                <a:gd name="connsiteY564" fmla="*/ 650457 h 1893469"/>
                <a:gd name="connsiteX565" fmla="*/ 1025692 w 1954379"/>
                <a:gd name="connsiteY565" fmla="*/ 648953 h 1893469"/>
                <a:gd name="connsiteX566" fmla="*/ 1025692 w 1954379"/>
                <a:gd name="connsiteY566" fmla="*/ 648201 h 1893469"/>
                <a:gd name="connsiteX567" fmla="*/ 1030956 w 1954379"/>
                <a:gd name="connsiteY567" fmla="*/ 642938 h 1893469"/>
                <a:gd name="connsiteX568" fmla="*/ 1033964 w 1954379"/>
                <a:gd name="connsiteY568" fmla="*/ 641434 h 1893469"/>
                <a:gd name="connsiteX569" fmla="*/ 1036972 w 1954379"/>
                <a:gd name="connsiteY569" fmla="*/ 640682 h 1893469"/>
                <a:gd name="connsiteX570" fmla="*/ 1043739 w 1954379"/>
                <a:gd name="connsiteY570" fmla="*/ 640682 h 1893469"/>
                <a:gd name="connsiteX571" fmla="*/ 1044491 w 1954379"/>
                <a:gd name="connsiteY571" fmla="*/ 640682 h 1893469"/>
                <a:gd name="connsiteX572" fmla="*/ 1046748 w 1954379"/>
                <a:gd name="connsiteY572" fmla="*/ 639178 h 1893469"/>
                <a:gd name="connsiteX573" fmla="*/ 1048251 w 1954379"/>
                <a:gd name="connsiteY573" fmla="*/ 638426 h 1893469"/>
                <a:gd name="connsiteX574" fmla="*/ 1049755 w 1954379"/>
                <a:gd name="connsiteY574" fmla="*/ 638426 h 1893469"/>
                <a:gd name="connsiteX575" fmla="*/ 1053515 w 1954379"/>
                <a:gd name="connsiteY575" fmla="*/ 639178 h 1893469"/>
                <a:gd name="connsiteX576" fmla="*/ 1055019 w 1954379"/>
                <a:gd name="connsiteY576" fmla="*/ 638426 h 1893469"/>
                <a:gd name="connsiteX577" fmla="*/ 1061787 w 1954379"/>
                <a:gd name="connsiteY577" fmla="*/ 636922 h 1893469"/>
                <a:gd name="connsiteX578" fmla="*/ 1068555 w 1954379"/>
                <a:gd name="connsiteY578" fmla="*/ 633162 h 1893469"/>
                <a:gd name="connsiteX579" fmla="*/ 1105401 w 1954379"/>
                <a:gd name="connsiteY579" fmla="*/ 607595 h 1893469"/>
                <a:gd name="connsiteX580" fmla="*/ 1116681 w 1954379"/>
                <a:gd name="connsiteY580" fmla="*/ 605339 h 1893469"/>
                <a:gd name="connsiteX581" fmla="*/ 1119689 w 1954379"/>
                <a:gd name="connsiteY581" fmla="*/ 603835 h 1893469"/>
                <a:gd name="connsiteX582" fmla="*/ 1122697 w 1954379"/>
                <a:gd name="connsiteY582" fmla="*/ 602331 h 1893469"/>
                <a:gd name="connsiteX583" fmla="*/ 1133976 w 1954379"/>
                <a:gd name="connsiteY583" fmla="*/ 598571 h 1893469"/>
                <a:gd name="connsiteX584" fmla="*/ 1136984 w 1954379"/>
                <a:gd name="connsiteY584" fmla="*/ 596315 h 1893469"/>
                <a:gd name="connsiteX585" fmla="*/ 1140744 w 1954379"/>
                <a:gd name="connsiteY585" fmla="*/ 594059 h 1893469"/>
                <a:gd name="connsiteX586" fmla="*/ 1143752 w 1954379"/>
                <a:gd name="connsiteY586" fmla="*/ 591051 h 1893469"/>
                <a:gd name="connsiteX587" fmla="*/ 1145256 w 1954379"/>
                <a:gd name="connsiteY587" fmla="*/ 587291 h 1893469"/>
                <a:gd name="connsiteX588" fmla="*/ 1146760 w 1954379"/>
                <a:gd name="connsiteY588" fmla="*/ 585036 h 1893469"/>
                <a:gd name="connsiteX589" fmla="*/ 1149768 w 1954379"/>
                <a:gd name="connsiteY589" fmla="*/ 582780 h 1893469"/>
                <a:gd name="connsiteX590" fmla="*/ 1157288 w 1954379"/>
                <a:gd name="connsiteY590" fmla="*/ 582028 h 1893469"/>
                <a:gd name="connsiteX591" fmla="*/ 1157288 w 1954379"/>
                <a:gd name="connsiteY591" fmla="*/ 582780 h 1893469"/>
                <a:gd name="connsiteX592" fmla="*/ 1156536 w 1954379"/>
                <a:gd name="connsiteY592" fmla="*/ 583532 h 1893469"/>
                <a:gd name="connsiteX593" fmla="*/ 1155784 w 1954379"/>
                <a:gd name="connsiteY593" fmla="*/ 583532 h 1893469"/>
                <a:gd name="connsiteX594" fmla="*/ 1155032 w 1954379"/>
                <a:gd name="connsiteY594" fmla="*/ 584284 h 1893469"/>
                <a:gd name="connsiteX595" fmla="*/ 1154280 w 1954379"/>
                <a:gd name="connsiteY595" fmla="*/ 585788 h 1893469"/>
                <a:gd name="connsiteX596" fmla="*/ 1157288 w 1954379"/>
                <a:gd name="connsiteY596" fmla="*/ 585036 h 1893469"/>
                <a:gd name="connsiteX597" fmla="*/ 1161047 w 1954379"/>
                <a:gd name="connsiteY597" fmla="*/ 583532 h 1893469"/>
                <a:gd name="connsiteX598" fmla="*/ 1164055 w 1954379"/>
                <a:gd name="connsiteY598" fmla="*/ 582028 h 1893469"/>
                <a:gd name="connsiteX599" fmla="*/ 1166311 w 1954379"/>
                <a:gd name="connsiteY599" fmla="*/ 579772 h 1893469"/>
                <a:gd name="connsiteX600" fmla="*/ 1168567 w 1954379"/>
                <a:gd name="connsiteY600" fmla="*/ 577516 h 1893469"/>
                <a:gd name="connsiteX601" fmla="*/ 1172327 w 1954379"/>
                <a:gd name="connsiteY601" fmla="*/ 571500 h 1893469"/>
                <a:gd name="connsiteX602" fmla="*/ 1174583 w 1954379"/>
                <a:gd name="connsiteY602" fmla="*/ 568492 h 1893469"/>
                <a:gd name="connsiteX603" fmla="*/ 1178343 w 1954379"/>
                <a:gd name="connsiteY603" fmla="*/ 565484 h 1893469"/>
                <a:gd name="connsiteX604" fmla="*/ 1182855 w 1954379"/>
                <a:gd name="connsiteY604" fmla="*/ 562476 h 1893469"/>
                <a:gd name="connsiteX605" fmla="*/ 1202406 w 1954379"/>
                <a:gd name="connsiteY605" fmla="*/ 552701 h 1893469"/>
                <a:gd name="connsiteX606" fmla="*/ 1206166 w 1954379"/>
                <a:gd name="connsiteY606" fmla="*/ 548941 h 1893469"/>
                <a:gd name="connsiteX607" fmla="*/ 1208422 w 1954379"/>
                <a:gd name="connsiteY607" fmla="*/ 544429 h 1893469"/>
                <a:gd name="connsiteX608" fmla="*/ 1207670 w 1954379"/>
                <a:gd name="connsiteY608" fmla="*/ 542173 h 1893469"/>
                <a:gd name="connsiteX609" fmla="*/ 1206166 w 1954379"/>
                <a:gd name="connsiteY609" fmla="*/ 539917 h 1893469"/>
                <a:gd name="connsiteX610" fmla="*/ 1205414 w 1954379"/>
                <a:gd name="connsiteY610" fmla="*/ 536909 h 1893469"/>
                <a:gd name="connsiteX611" fmla="*/ 1207670 w 1954379"/>
                <a:gd name="connsiteY611" fmla="*/ 534653 h 1893469"/>
                <a:gd name="connsiteX612" fmla="*/ 1210678 w 1954379"/>
                <a:gd name="connsiteY612" fmla="*/ 534653 h 1893469"/>
                <a:gd name="connsiteX613" fmla="*/ 1213686 w 1954379"/>
                <a:gd name="connsiteY613" fmla="*/ 539165 h 1893469"/>
                <a:gd name="connsiteX614" fmla="*/ 1216693 w 1954379"/>
                <a:gd name="connsiteY614" fmla="*/ 539917 h 1893469"/>
                <a:gd name="connsiteX615" fmla="*/ 1216693 w 1954379"/>
                <a:gd name="connsiteY615" fmla="*/ 539165 h 1893469"/>
                <a:gd name="connsiteX616" fmla="*/ 1215190 w 1954379"/>
                <a:gd name="connsiteY616" fmla="*/ 537661 h 1893469"/>
                <a:gd name="connsiteX617" fmla="*/ 1214438 w 1954379"/>
                <a:gd name="connsiteY617" fmla="*/ 536157 h 1893469"/>
                <a:gd name="connsiteX618" fmla="*/ 1214438 w 1954379"/>
                <a:gd name="connsiteY618" fmla="*/ 534653 h 1893469"/>
                <a:gd name="connsiteX619" fmla="*/ 1215942 w 1954379"/>
                <a:gd name="connsiteY619" fmla="*/ 533149 h 1893469"/>
                <a:gd name="connsiteX620" fmla="*/ 1218197 w 1954379"/>
                <a:gd name="connsiteY620" fmla="*/ 532397 h 1893469"/>
                <a:gd name="connsiteX621" fmla="*/ 1224965 w 1954379"/>
                <a:gd name="connsiteY621" fmla="*/ 533901 h 1893469"/>
                <a:gd name="connsiteX622" fmla="*/ 1229477 w 1954379"/>
                <a:gd name="connsiteY622" fmla="*/ 533149 h 1893469"/>
                <a:gd name="connsiteX623" fmla="*/ 1230981 w 1954379"/>
                <a:gd name="connsiteY623" fmla="*/ 533149 h 1893469"/>
                <a:gd name="connsiteX624" fmla="*/ 1233237 w 1954379"/>
                <a:gd name="connsiteY624" fmla="*/ 534653 h 1893469"/>
                <a:gd name="connsiteX625" fmla="*/ 1233989 w 1954379"/>
                <a:gd name="connsiteY625" fmla="*/ 536909 h 1893469"/>
                <a:gd name="connsiteX626" fmla="*/ 1233989 w 1954379"/>
                <a:gd name="connsiteY626" fmla="*/ 539165 h 1893469"/>
                <a:gd name="connsiteX627" fmla="*/ 1233237 w 1954379"/>
                <a:gd name="connsiteY627" fmla="*/ 544429 h 1893469"/>
                <a:gd name="connsiteX628" fmla="*/ 1233989 w 1954379"/>
                <a:gd name="connsiteY628" fmla="*/ 551197 h 1893469"/>
                <a:gd name="connsiteX629" fmla="*/ 1233237 w 1954379"/>
                <a:gd name="connsiteY629" fmla="*/ 553453 h 1893469"/>
                <a:gd name="connsiteX630" fmla="*/ 1232485 w 1954379"/>
                <a:gd name="connsiteY630" fmla="*/ 555709 h 1893469"/>
                <a:gd name="connsiteX631" fmla="*/ 1230981 w 1954379"/>
                <a:gd name="connsiteY631" fmla="*/ 556461 h 1893469"/>
                <a:gd name="connsiteX632" fmla="*/ 1228725 w 1954379"/>
                <a:gd name="connsiteY632" fmla="*/ 557213 h 1893469"/>
                <a:gd name="connsiteX633" fmla="*/ 1227221 w 1954379"/>
                <a:gd name="connsiteY633" fmla="*/ 558716 h 1893469"/>
                <a:gd name="connsiteX634" fmla="*/ 1223461 w 1954379"/>
                <a:gd name="connsiteY634" fmla="*/ 563980 h 1893469"/>
                <a:gd name="connsiteX635" fmla="*/ 1221957 w 1954379"/>
                <a:gd name="connsiteY635" fmla="*/ 564732 h 1893469"/>
                <a:gd name="connsiteX636" fmla="*/ 1220453 w 1954379"/>
                <a:gd name="connsiteY636" fmla="*/ 565484 h 1893469"/>
                <a:gd name="connsiteX637" fmla="*/ 1218197 w 1954379"/>
                <a:gd name="connsiteY637" fmla="*/ 566236 h 1893469"/>
                <a:gd name="connsiteX638" fmla="*/ 1213686 w 1954379"/>
                <a:gd name="connsiteY638" fmla="*/ 566236 h 1893469"/>
                <a:gd name="connsiteX639" fmla="*/ 1230229 w 1954379"/>
                <a:gd name="connsiteY639" fmla="*/ 576764 h 1893469"/>
                <a:gd name="connsiteX640" fmla="*/ 1232485 w 1954379"/>
                <a:gd name="connsiteY640" fmla="*/ 579020 h 1893469"/>
                <a:gd name="connsiteX641" fmla="*/ 1233989 w 1954379"/>
                <a:gd name="connsiteY641" fmla="*/ 582028 h 1893469"/>
                <a:gd name="connsiteX642" fmla="*/ 1234741 w 1954379"/>
                <a:gd name="connsiteY642" fmla="*/ 585036 h 1893469"/>
                <a:gd name="connsiteX643" fmla="*/ 1233237 w 1954379"/>
                <a:gd name="connsiteY643" fmla="*/ 594059 h 1893469"/>
                <a:gd name="connsiteX644" fmla="*/ 1233237 w 1954379"/>
                <a:gd name="connsiteY644" fmla="*/ 603083 h 1893469"/>
                <a:gd name="connsiteX645" fmla="*/ 1233989 w 1954379"/>
                <a:gd name="connsiteY645" fmla="*/ 603835 h 1893469"/>
                <a:gd name="connsiteX646" fmla="*/ 1234741 w 1954379"/>
                <a:gd name="connsiteY646" fmla="*/ 604587 h 1893469"/>
                <a:gd name="connsiteX647" fmla="*/ 1236245 w 1954379"/>
                <a:gd name="connsiteY647" fmla="*/ 606091 h 1893469"/>
                <a:gd name="connsiteX648" fmla="*/ 1236245 w 1954379"/>
                <a:gd name="connsiteY648" fmla="*/ 607595 h 1893469"/>
                <a:gd name="connsiteX649" fmla="*/ 1235493 w 1954379"/>
                <a:gd name="connsiteY649" fmla="*/ 609099 h 1893469"/>
                <a:gd name="connsiteX650" fmla="*/ 1234741 w 1954379"/>
                <a:gd name="connsiteY650" fmla="*/ 611355 h 1893469"/>
                <a:gd name="connsiteX651" fmla="*/ 1234741 w 1954379"/>
                <a:gd name="connsiteY651" fmla="*/ 612859 h 1893469"/>
                <a:gd name="connsiteX652" fmla="*/ 1236245 w 1954379"/>
                <a:gd name="connsiteY652" fmla="*/ 615866 h 1893469"/>
                <a:gd name="connsiteX653" fmla="*/ 1240757 w 1954379"/>
                <a:gd name="connsiteY653" fmla="*/ 622634 h 1893469"/>
                <a:gd name="connsiteX654" fmla="*/ 1242261 w 1954379"/>
                <a:gd name="connsiteY654" fmla="*/ 628650 h 1893469"/>
                <a:gd name="connsiteX655" fmla="*/ 1244517 w 1954379"/>
                <a:gd name="connsiteY655" fmla="*/ 630906 h 1893469"/>
                <a:gd name="connsiteX656" fmla="*/ 1254292 w 1954379"/>
                <a:gd name="connsiteY656" fmla="*/ 639178 h 1893469"/>
                <a:gd name="connsiteX657" fmla="*/ 1255796 w 1954379"/>
                <a:gd name="connsiteY657" fmla="*/ 642186 h 1893469"/>
                <a:gd name="connsiteX658" fmla="*/ 1257300 w 1954379"/>
                <a:gd name="connsiteY658" fmla="*/ 651961 h 1893469"/>
                <a:gd name="connsiteX659" fmla="*/ 1258052 w 1954379"/>
                <a:gd name="connsiteY659" fmla="*/ 655721 h 1893469"/>
                <a:gd name="connsiteX660" fmla="*/ 1259556 w 1954379"/>
                <a:gd name="connsiteY660" fmla="*/ 658729 h 1893469"/>
                <a:gd name="connsiteX661" fmla="*/ 1256548 w 1954379"/>
                <a:gd name="connsiteY661" fmla="*/ 662489 h 1893469"/>
                <a:gd name="connsiteX662" fmla="*/ 1253540 w 1954379"/>
                <a:gd name="connsiteY662" fmla="*/ 662489 h 1893469"/>
                <a:gd name="connsiteX663" fmla="*/ 1246772 w 1954379"/>
                <a:gd name="connsiteY663" fmla="*/ 658729 h 1893469"/>
                <a:gd name="connsiteX664" fmla="*/ 1248276 w 1954379"/>
                <a:gd name="connsiteY664" fmla="*/ 661737 h 1893469"/>
                <a:gd name="connsiteX665" fmla="*/ 1249780 w 1954379"/>
                <a:gd name="connsiteY665" fmla="*/ 663241 h 1893469"/>
                <a:gd name="connsiteX666" fmla="*/ 1251284 w 1954379"/>
                <a:gd name="connsiteY666" fmla="*/ 666249 h 1893469"/>
                <a:gd name="connsiteX667" fmla="*/ 1249780 w 1954379"/>
                <a:gd name="connsiteY667" fmla="*/ 671512 h 1893469"/>
                <a:gd name="connsiteX668" fmla="*/ 1246772 w 1954379"/>
                <a:gd name="connsiteY668" fmla="*/ 673017 h 1893469"/>
                <a:gd name="connsiteX669" fmla="*/ 1243765 w 1954379"/>
                <a:gd name="connsiteY669" fmla="*/ 674520 h 1893469"/>
                <a:gd name="connsiteX670" fmla="*/ 1242261 w 1954379"/>
                <a:gd name="connsiteY670" fmla="*/ 677528 h 1893469"/>
                <a:gd name="connsiteX671" fmla="*/ 1242261 w 1954379"/>
                <a:gd name="connsiteY671" fmla="*/ 680536 h 1893469"/>
                <a:gd name="connsiteX672" fmla="*/ 1239253 w 1954379"/>
                <a:gd name="connsiteY672" fmla="*/ 682792 h 1893469"/>
                <a:gd name="connsiteX673" fmla="*/ 1234741 w 1954379"/>
                <a:gd name="connsiteY673" fmla="*/ 682792 h 1893469"/>
                <a:gd name="connsiteX674" fmla="*/ 1231733 w 1954379"/>
                <a:gd name="connsiteY674" fmla="*/ 680536 h 1893469"/>
                <a:gd name="connsiteX675" fmla="*/ 1228725 w 1954379"/>
                <a:gd name="connsiteY675" fmla="*/ 677528 h 1893469"/>
                <a:gd name="connsiteX676" fmla="*/ 1224965 w 1954379"/>
                <a:gd name="connsiteY676" fmla="*/ 676024 h 1893469"/>
                <a:gd name="connsiteX677" fmla="*/ 1224213 w 1954379"/>
                <a:gd name="connsiteY677" fmla="*/ 678280 h 1893469"/>
                <a:gd name="connsiteX678" fmla="*/ 1223461 w 1954379"/>
                <a:gd name="connsiteY678" fmla="*/ 679784 h 1893469"/>
                <a:gd name="connsiteX679" fmla="*/ 1224965 w 1954379"/>
                <a:gd name="connsiteY679" fmla="*/ 680536 h 1893469"/>
                <a:gd name="connsiteX680" fmla="*/ 1226469 w 1954379"/>
                <a:gd name="connsiteY680" fmla="*/ 683544 h 1893469"/>
                <a:gd name="connsiteX681" fmla="*/ 1229477 w 1954379"/>
                <a:gd name="connsiteY681" fmla="*/ 684296 h 1893469"/>
                <a:gd name="connsiteX682" fmla="*/ 1229477 w 1954379"/>
                <a:gd name="connsiteY682" fmla="*/ 688056 h 1893469"/>
                <a:gd name="connsiteX683" fmla="*/ 1230981 w 1954379"/>
                <a:gd name="connsiteY683" fmla="*/ 691816 h 1893469"/>
                <a:gd name="connsiteX684" fmla="*/ 1232485 w 1954379"/>
                <a:gd name="connsiteY684" fmla="*/ 692568 h 1893469"/>
                <a:gd name="connsiteX685" fmla="*/ 1234741 w 1954379"/>
                <a:gd name="connsiteY685" fmla="*/ 693320 h 1893469"/>
                <a:gd name="connsiteX686" fmla="*/ 1233989 w 1954379"/>
                <a:gd name="connsiteY686" fmla="*/ 690312 h 1893469"/>
                <a:gd name="connsiteX687" fmla="*/ 1233237 w 1954379"/>
                <a:gd name="connsiteY687" fmla="*/ 688056 h 1893469"/>
                <a:gd name="connsiteX688" fmla="*/ 1234741 w 1954379"/>
                <a:gd name="connsiteY688" fmla="*/ 686552 h 1893469"/>
                <a:gd name="connsiteX689" fmla="*/ 1238501 w 1954379"/>
                <a:gd name="connsiteY689" fmla="*/ 687304 h 1893469"/>
                <a:gd name="connsiteX690" fmla="*/ 1246772 w 1954379"/>
                <a:gd name="connsiteY690" fmla="*/ 686552 h 1893469"/>
                <a:gd name="connsiteX691" fmla="*/ 1250532 w 1954379"/>
                <a:gd name="connsiteY691" fmla="*/ 685048 h 1893469"/>
                <a:gd name="connsiteX692" fmla="*/ 1252036 w 1954379"/>
                <a:gd name="connsiteY692" fmla="*/ 684296 h 1893469"/>
                <a:gd name="connsiteX693" fmla="*/ 1252788 w 1954379"/>
                <a:gd name="connsiteY693" fmla="*/ 681288 h 1893469"/>
                <a:gd name="connsiteX694" fmla="*/ 1252788 w 1954379"/>
                <a:gd name="connsiteY694" fmla="*/ 679032 h 1893469"/>
                <a:gd name="connsiteX695" fmla="*/ 1252788 w 1954379"/>
                <a:gd name="connsiteY695" fmla="*/ 676024 h 1893469"/>
                <a:gd name="connsiteX696" fmla="*/ 1254292 w 1954379"/>
                <a:gd name="connsiteY696" fmla="*/ 674520 h 1893469"/>
                <a:gd name="connsiteX697" fmla="*/ 1255796 w 1954379"/>
                <a:gd name="connsiteY697" fmla="*/ 672265 h 1893469"/>
                <a:gd name="connsiteX698" fmla="*/ 1257300 w 1954379"/>
                <a:gd name="connsiteY698" fmla="*/ 669257 h 1893469"/>
                <a:gd name="connsiteX699" fmla="*/ 1258804 w 1954379"/>
                <a:gd name="connsiteY699" fmla="*/ 668505 h 1893469"/>
                <a:gd name="connsiteX700" fmla="*/ 1262564 w 1954379"/>
                <a:gd name="connsiteY700" fmla="*/ 670009 h 1893469"/>
                <a:gd name="connsiteX701" fmla="*/ 1266324 w 1954379"/>
                <a:gd name="connsiteY701" fmla="*/ 670009 h 1893469"/>
                <a:gd name="connsiteX702" fmla="*/ 1268580 w 1954379"/>
                <a:gd name="connsiteY702" fmla="*/ 674520 h 1893469"/>
                <a:gd name="connsiteX703" fmla="*/ 1273091 w 1954379"/>
                <a:gd name="connsiteY703" fmla="*/ 681288 h 1893469"/>
                <a:gd name="connsiteX704" fmla="*/ 1275347 w 1954379"/>
                <a:gd name="connsiteY704" fmla="*/ 684296 h 1893469"/>
                <a:gd name="connsiteX705" fmla="*/ 1279107 w 1954379"/>
                <a:gd name="connsiteY705" fmla="*/ 686552 h 1893469"/>
                <a:gd name="connsiteX706" fmla="*/ 1282115 w 1954379"/>
                <a:gd name="connsiteY706" fmla="*/ 687304 h 1893469"/>
                <a:gd name="connsiteX707" fmla="*/ 1284371 w 1954379"/>
                <a:gd name="connsiteY707" fmla="*/ 687304 h 1893469"/>
                <a:gd name="connsiteX708" fmla="*/ 1286627 w 1954379"/>
                <a:gd name="connsiteY708" fmla="*/ 687304 h 1893469"/>
                <a:gd name="connsiteX709" fmla="*/ 1288131 w 1954379"/>
                <a:gd name="connsiteY709" fmla="*/ 687304 h 1893469"/>
                <a:gd name="connsiteX710" fmla="*/ 1288131 w 1954379"/>
                <a:gd name="connsiteY710" fmla="*/ 688808 h 1893469"/>
                <a:gd name="connsiteX711" fmla="*/ 1288131 w 1954379"/>
                <a:gd name="connsiteY711" fmla="*/ 690312 h 1893469"/>
                <a:gd name="connsiteX712" fmla="*/ 1285875 w 1954379"/>
                <a:gd name="connsiteY712" fmla="*/ 693320 h 1893469"/>
                <a:gd name="connsiteX713" fmla="*/ 1285123 w 1954379"/>
                <a:gd name="connsiteY713" fmla="*/ 694824 h 1893469"/>
                <a:gd name="connsiteX714" fmla="*/ 1287379 w 1954379"/>
                <a:gd name="connsiteY714" fmla="*/ 693320 h 1893469"/>
                <a:gd name="connsiteX715" fmla="*/ 1289635 w 1954379"/>
                <a:gd name="connsiteY715" fmla="*/ 689560 h 1893469"/>
                <a:gd name="connsiteX716" fmla="*/ 1291139 w 1954379"/>
                <a:gd name="connsiteY716" fmla="*/ 688808 h 1893469"/>
                <a:gd name="connsiteX717" fmla="*/ 1291891 w 1954379"/>
                <a:gd name="connsiteY717" fmla="*/ 690312 h 1893469"/>
                <a:gd name="connsiteX718" fmla="*/ 1291139 w 1954379"/>
                <a:gd name="connsiteY718" fmla="*/ 691816 h 1893469"/>
                <a:gd name="connsiteX719" fmla="*/ 1291139 w 1954379"/>
                <a:gd name="connsiteY719" fmla="*/ 693320 h 1893469"/>
                <a:gd name="connsiteX720" fmla="*/ 1289635 w 1954379"/>
                <a:gd name="connsiteY720" fmla="*/ 694072 h 1893469"/>
                <a:gd name="connsiteX721" fmla="*/ 1288883 w 1954379"/>
                <a:gd name="connsiteY721" fmla="*/ 695576 h 1893469"/>
                <a:gd name="connsiteX722" fmla="*/ 1289635 w 1954379"/>
                <a:gd name="connsiteY722" fmla="*/ 697080 h 1893469"/>
                <a:gd name="connsiteX723" fmla="*/ 1291139 w 1954379"/>
                <a:gd name="connsiteY723" fmla="*/ 700088 h 1893469"/>
                <a:gd name="connsiteX724" fmla="*/ 1292643 w 1954379"/>
                <a:gd name="connsiteY724" fmla="*/ 705351 h 1893469"/>
                <a:gd name="connsiteX725" fmla="*/ 1293395 w 1954379"/>
                <a:gd name="connsiteY725" fmla="*/ 707607 h 1893469"/>
                <a:gd name="connsiteX726" fmla="*/ 1295651 w 1954379"/>
                <a:gd name="connsiteY726" fmla="*/ 709111 h 1893469"/>
                <a:gd name="connsiteX727" fmla="*/ 1296403 w 1954379"/>
                <a:gd name="connsiteY727" fmla="*/ 705351 h 1893469"/>
                <a:gd name="connsiteX728" fmla="*/ 1297155 w 1954379"/>
                <a:gd name="connsiteY728" fmla="*/ 703847 h 1893469"/>
                <a:gd name="connsiteX729" fmla="*/ 1298659 w 1954379"/>
                <a:gd name="connsiteY729" fmla="*/ 702343 h 1893469"/>
                <a:gd name="connsiteX730" fmla="*/ 1300915 w 1954379"/>
                <a:gd name="connsiteY730" fmla="*/ 700840 h 1893469"/>
                <a:gd name="connsiteX731" fmla="*/ 1300915 w 1954379"/>
                <a:gd name="connsiteY731" fmla="*/ 699336 h 1893469"/>
                <a:gd name="connsiteX732" fmla="*/ 1300915 w 1954379"/>
                <a:gd name="connsiteY732" fmla="*/ 697832 h 1893469"/>
                <a:gd name="connsiteX733" fmla="*/ 1301666 w 1954379"/>
                <a:gd name="connsiteY733" fmla="*/ 696328 h 1893469"/>
                <a:gd name="connsiteX734" fmla="*/ 1301666 w 1954379"/>
                <a:gd name="connsiteY734" fmla="*/ 694072 h 1893469"/>
                <a:gd name="connsiteX735" fmla="*/ 1303170 w 1954379"/>
                <a:gd name="connsiteY735" fmla="*/ 692568 h 1893469"/>
                <a:gd name="connsiteX736" fmla="*/ 1306930 w 1954379"/>
                <a:gd name="connsiteY736" fmla="*/ 688808 h 1893469"/>
                <a:gd name="connsiteX737" fmla="*/ 1311442 w 1954379"/>
                <a:gd name="connsiteY737" fmla="*/ 684296 h 1893469"/>
                <a:gd name="connsiteX738" fmla="*/ 1315954 w 1954379"/>
                <a:gd name="connsiteY738" fmla="*/ 682040 h 1893469"/>
                <a:gd name="connsiteX739" fmla="*/ 1320466 w 1954379"/>
                <a:gd name="connsiteY739" fmla="*/ 683544 h 1893469"/>
                <a:gd name="connsiteX740" fmla="*/ 1323474 w 1954379"/>
                <a:gd name="connsiteY740" fmla="*/ 682792 h 1893469"/>
                <a:gd name="connsiteX741" fmla="*/ 1327234 w 1954379"/>
                <a:gd name="connsiteY741" fmla="*/ 682792 h 1893469"/>
                <a:gd name="connsiteX742" fmla="*/ 1330994 w 1954379"/>
                <a:gd name="connsiteY742" fmla="*/ 683544 h 1893469"/>
                <a:gd name="connsiteX743" fmla="*/ 1334002 w 1954379"/>
                <a:gd name="connsiteY743" fmla="*/ 685800 h 1893469"/>
                <a:gd name="connsiteX744" fmla="*/ 1334753 w 1954379"/>
                <a:gd name="connsiteY744" fmla="*/ 680536 h 1893469"/>
                <a:gd name="connsiteX745" fmla="*/ 1337761 w 1954379"/>
                <a:gd name="connsiteY745" fmla="*/ 677528 h 1893469"/>
                <a:gd name="connsiteX746" fmla="*/ 1341521 w 1954379"/>
                <a:gd name="connsiteY746" fmla="*/ 675272 h 1893469"/>
                <a:gd name="connsiteX747" fmla="*/ 1355057 w 1954379"/>
                <a:gd name="connsiteY747" fmla="*/ 671512 h 1893469"/>
                <a:gd name="connsiteX748" fmla="*/ 1358064 w 1954379"/>
                <a:gd name="connsiteY748" fmla="*/ 671512 h 1893469"/>
                <a:gd name="connsiteX749" fmla="*/ 1361824 w 1954379"/>
                <a:gd name="connsiteY749" fmla="*/ 671512 h 1893469"/>
                <a:gd name="connsiteX750" fmla="*/ 1365584 w 1954379"/>
                <a:gd name="connsiteY750" fmla="*/ 673017 h 1893469"/>
                <a:gd name="connsiteX751" fmla="*/ 1368592 w 1954379"/>
                <a:gd name="connsiteY751" fmla="*/ 674520 h 1893469"/>
                <a:gd name="connsiteX752" fmla="*/ 1377616 w 1954379"/>
                <a:gd name="connsiteY752" fmla="*/ 679784 h 1893469"/>
                <a:gd name="connsiteX753" fmla="*/ 1378368 w 1954379"/>
                <a:gd name="connsiteY753" fmla="*/ 681288 h 1893469"/>
                <a:gd name="connsiteX754" fmla="*/ 1378368 w 1954379"/>
                <a:gd name="connsiteY754" fmla="*/ 683544 h 1893469"/>
                <a:gd name="connsiteX755" fmla="*/ 1378368 w 1954379"/>
                <a:gd name="connsiteY755" fmla="*/ 685800 h 1893469"/>
                <a:gd name="connsiteX756" fmla="*/ 1374608 w 1954379"/>
                <a:gd name="connsiteY756" fmla="*/ 692568 h 1893469"/>
                <a:gd name="connsiteX757" fmla="*/ 1377616 w 1954379"/>
                <a:gd name="connsiteY757" fmla="*/ 689560 h 1893469"/>
                <a:gd name="connsiteX758" fmla="*/ 1379872 w 1954379"/>
                <a:gd name="connsiteY758" fmla="*/ 686552 h 1893469"/>
                <a:gd name="connsiteX759" fmla="*/ 1380624 w 1954379"/>
                <a:gd name="connsiteY759" fmla="*/ 689560 h 1893469"/>
                <a:gd name="connsiteX760" fmla="*/ 1381376 w 1954379"/>
                <a:gd name="connsiteY760" fmla="*/ 692568 h 1893469"/>
                <a:gd name="connsiteX761" fmla="*/ 1381376 w 1954379"/>
                <a:gd name="connsiteY761" fmla="*/ 695576 h 1893469"/>
                <a:gd name="connsiteX762" fmla="*/ 1380624 w 1954379"/>
                <a:gd name="connsiteY762" fmla="*/ 699336 h 1893469"/>
                <a:gd name="connsiteX763" fmla="*/ 1379872 w 1954379"/>
                <a:gd name="connsiteY763" fmla="*/ 702343 h 1893469"/>
                <a:gd name="connsiteX764" fmla="*/ 1376112 w 1954379"/>
                <a:gd name="connsiteY764" fmla="*/ 708359 h 1893469"/>
                <a:gd name="connsiteX765" fmla="*/ 1375360 w 1954379"/>
                <a:gd name="connsiteY765" fmla="*/ 711367 h 1893469"/>
                <a:gd name="connsiteX766" fmla="*/ 1376864 w 1954379"/>
                <a:gd name="connsiteY766" fmla="*/ 711367 h 1893469"/>
                <a:gd name="connsiteX767" fmla="*/ 1379872 w 1954379"/>
                <a:gd name="connsiteY767" fmla="*/ 705351 h 1893469"/>
                <a:gd name="connsiteX768" fmla="*/ 1380624 w 1954379"/>
                <a:gd name="connsiteY768" fmla="*/ 705351 h 1893469"/>
                <a:gd name="connsiteX769" fmla="*/ 1381376 w 1954379"/>
                <a:gd name="connsiteY769" fmla="*/ 707607 h 1893469"/>
                <a:gd name="connsiteX770" fmla="*/ 1382880 w 1954379"/>
                <a:gd name="connsiteY770" fmla="*/ 710615 h 1893469"/>
                <a:gd name="connsiteX771" fmla="*/ 1385136 w 1954379"/>
                <a:gd name="connsiteY771" fmla="*/ 712871 h 1893469"/>
                <a:gd name="connsiteX772" fmla="*/ 1386640 w 1954379"/>
                <a:gd name="connsiteY772" fmla="*/ 714375 h 1893469"/>
                <a:gd name="connsiteX773" fmla="*/ 1384383 w 1954379"/>
                <a:gd name="connsiteY773" fmla="*/ 706855 h 1893469"/>
                <a:gd name="connsiteX774" fmla="*/ 1382880 w 1954379"/>
                <a:gd name="connsiteY774" fmla="*/ 699336 h 1893469"/>
                <a:gd name="connsiteX775" fmla="*/ 1382880 w 1954379"/>
                <a:gd name="connsiteY775" fmla="*/ 687304 h 1893469"/>
                <a:gd name="connsiteX776" fmla="*/ 1381376 w 1954379"/>
                <a:gd name="connsiteY776" fmla="*/ 684296 h 1893469"/>
                <a:gd name="connsiteX777" fmla="*/ 1381376 w 1954379"/>
                <a:gd name="connsiteY777" fmla="*/ 683544 h 1893469"/>
                <a:gd name="connsiteX778" fmla="*/ 1383632 w 1954379"/>
                <a:gd name="connsiteY778" fmla="*/ 684296 h 1893469"/>
                <a:gd name="connsiteX779" fmla="*/ 1384383 w 1954379"/>
                <a:gd name="connsiteY779" fmla="*/ 685800 h 1893469"/>
                <a:gd name="connsiteX780" fmla="*/ 1383632 w 1954379"/>
                <a:gd name="connsiteY780" fmla="*/ 690312 h 1893469"/>
                <a:gd name="connsiteX781" fmla="*/ 1385136 w 1954379"/>
                <a:gd name="connsiteY781" fmla="*/ 687304 h 1893469"/>
                <a:gd name="connsiteX782" fmla="*/ 1385887 w 1954379"/>
                <a:gd name="connsiteY782" fmla="*/ 685048 h 1893469"/>
                <a:gd name="connsiteX783" fmla="*/ 1387392 w 1954379"/>
                <a:gd name="connsiteY783" fmla="*/ 682792 h 1893469"/>
                <a:gd name="connsiteX784" fmla="*/ 1391151 w 1954379"/>
                <a:gd name="connsiteY784" fmla="*/ 682040 h 1893469"/>
                <a:gd name="connsiteX785" fmla="*/ 1394911 w 1954379"/>
                <a:gd name="connsiteY785" fmla="*/ 682792 h 1893469"/>
                <a:gd name="connsiteX786" fmla="*/ 1396415 w 1954379"/>
                <a:gd name="connsiteY786" fmla="*/ 683544 h 1893469"/>
                <a:gd name="connsiteX787" fmla="*/ 1397919 w 1954379"/>
                <a:gd name="connsiteY787" fmla="*/ 685800 h 1893469"/>
                <a:gd name="connsiteX788" fmla="*/ 1400175 w 1954379"/>
                <a:gd name="connsiteY788" fmla="*/ 687304 h 1893469"/>
                <a:gd name="connsiteX789" fmla="*/ 1399423 w 1954379"/>
                <a:gd name="connsiteY789" fmla="*/ 685048 h 1893469"/>
                <a:gd name="connsiteX790" fmla="*/ 1400927 w 1954379"/>
                <a:gd name="connsiteY790" fmla="*/ 683544 h 1893469"/>
                <a:gd name="connsiteX791" fmla="*/ 1402431 w 1954379"/>
                <a:gd name="connsiteY791" fmla="*/ 684296 h 1893469"/>
                <a:gd name="connsiteX792" fmla="*/ 1403183 w 1954379"/>
                <a:gd name="connsiteY792" fmla="*/ 686552 h 1893469"/>
                <a:gd name="connsiteX793" fmla="*/ 1404687 w 1954379"/>
                <a:gd name="connsiteY793" fmla="*/ 684296 h 1893469"/>
                <a:gd name="connsiteX794" fmla="*/ 1407695 w 1954379"/>
                <a:gd name="connsiteY794" fmla="*/ 684296 h 1893469"/>
                <a:gd name="connsiteX795" fmla="*/ 1410703 w 1954379"/>
                <a:gd name="connsiteY795" fmla="*/ 685800 h 1893469"/>
                <a:gd name="connsiteX796" fmla="*/ 1415966 w 1954379"/>
                <a:gd name="connsiteY796" fmla="*/ 691064 h 1893469"/>
                <a:gd name="connsiteX797" fmla="*/ 1418222 w 1954379"/>
                <a:gd name="connsiteY797" fmla="*/ 693320 h 1893469"/>
                <a:gd name="connsiteX798" fmla="*/ 1419726 w 1954379"/>
                <a:gd name="connsiteY798" fmla="*/ 696328 h 1893469"/>
                <a:gd name="connsiteX799" fmla="*/ 1420479 w 1954379"/>
                <a:gd name="connsiteY799" fmla="*/ 700088 h 1893469"/>
                <a:gd name="connsiteX800" fmla="*/ 1421982 w 1954379"/>
                <a:gd name="connsiteY800" fmla="*/ 697080 h 1893469"/>
                <a:gd name="connsiteX801" fmla="*/ 1420479 w 1954379"/>
                <a:gd name="connsiteY801" fmla="*/ 692568 h 1893469"/>
                <a:gd name="connsiteX802" fmla="*/ 1413711 w 1954379"/>
                <a:gd name="connsiteY802" fmla="*/ 684296 h 1893469"/>
                <a:gd name="connsiteX803" fmla="*/ 1412207 w 1954379"/>
                <a:gd name="connsiteY803" fmla="*/ 685800 h 1893469"/>
                <a:gd name="connsiteX804" fmla="*/ 1411455 w 1954379"/>
                <a:gd name="connsiteY804" fmla="*/ 684296 h 1893469"/>
                <a:gd name="connsiteX805" fmla="*/ 1410703 w 1954379"/>
                <a:gd name="connsiteY805" fmla="*/ 682040 h 1893469"/>
                <a:gd name="connsiteX806" fmla="*/ 1414462 w 1954379"/>
                <a:gd name="connsiteY806" fmla="*/ 678280 h 1893469"/>
                <a:gd name="connsiteX807" fmla="*/ 1419726 w 1954379"/>
                <a:gd name="connsiteY807" fmla="*/ 674520 h 1893469"/>
                <a:gd name="connsiteX808" fmla="*/ 1424238 w 1954379"/>
                <a:gd name="connsiteY808" fmla="*/ 673017 h 1893469"/>
                <a:gd name="connsiteX809" fmla="*/ 1428750 w 1954379"/>
                <a:gd name="connsiteY809" fmla="*/ 676776 h 1893469"/>
                <a:gd name="connsiteX810" fmla="*/ 1431006 w 1954379"/>
                <a:gd name="connsiteY810" fmla="*/ 667001 h 1893469"/>
                <a:gd name="connsiteX811" fmla="*/ 1432510 w 1954379"/>
                <a:gd name="connsiteY811" fmla="*/ 664745 h 1893469"/>
                <a:gd name="connsiteX812" fmla="*/ 1436270 w 1954379"/>
                <a:gd name="connsiteY812" fmla="*/ 662489 h 1893469"/>
                <a:gd name="connsiteX813" fmla="*/ 1439278 w 1954379"/>
                <a:gd name="connsiteY813" fmla="*/ 662489 h 1893469"/>
                <a:gd name="connsiteX814" fmla="*/ 1440781 w 1954379"/>
                <a:gd name="connsiteY814" fmla="*/ 664745 h 1893469"/>
                <a:gd name="connsiteX815" fmla="*/ 1440030 w 1954379"/>
                <a:gd name="connsiteY815" fmla="*/ 668505 h 1893469"/>
                <a:gd name="connsiteX816" fmla="*/ 1441534 w 1954379"/>
                <a:gd name="connsiteY816" fmla="*/ 667753 h 1893469"/>
                <a:gd name="connsiteX817" fmla="*/ 1443790 w 1954379"/>
                <a:gd name="connsiteY817" fmla="*/ 665497 h 1893469"/>
                <a:gd name="connsiteX818" fmla="*/ 1446045 w 1954379"/>
                <a:gd name="connsiteY818" fmla="*/ 664745 h 1893469"/>
                <a:gd name="connsiteX819" fmla="*/ 1445294 w 1954379"/>
                <a:gd name="connsiteY819" fmla="*/ 667753 h 1893469"/>
                <a:gd name="connsiteX820" fmla="*/ 1441534 w 1954379"/>
                <a:gd name="connsiteY820" fmla="*/ 671512 h 1893469"/>
                <a:gd name="connsiteX821" fmla="*/ 1440781 w 1954379"/>
                <a:gd name="connsiteY821" fmla="*/ 673768 h 1893469"/>
                <a:gd name="connsiteX822" fmla="*/ 1440781 w 1954379"/>
                <a:gd name="connsiteY822" fmla="*/ 676776 h 1893469"/>
                <a:gd name="connsiteX823" fmla="*/ 1442286 w 1954379"/>
                <a:gd name="connsiteY823" fmla="*/ 678280 h 1893469"/>
                <a:gd name="connsiteX824" fmla="*/ 1443790 w 1954379"/>
                <a:gd name="connsiteY824" fmla="*/ 679784 h 1893469"/>
                <a:gd name="connsiteX825" fmla="*/ 1446798 w 1954379"/>
                <a:gd name="connsiteY825" fmla="*/ 681288 h 1893469"/>
                <a:gd name="connsiteX826" fmla="*/ 1452813 w 1954379"/>
                <a:gd name="connsiteY826" fmla="*/ 682792 h 1893469"/>
                <a:gd name="connsiteX827" fmla="*/ 1453565 w 1954379"/>
                <a:gd name="connsiteY827" fmla="*/ 683544 h 1893469"/>
                <a:gd name="connsiteX828" fmla="*/ 1454317 w 1954379"/>
                <a:gd name="connsiteY828" fmla="*/ 687304 h 1893469"/>
                <a:gd name="connsiteX829" fmla="*/ 1453565 w 1954379"/>
                <a:gd name="connsiteY829" fmla="*/ 688808 h 1893469"/>
                <a:gd name="connsiteX830" fmla="*/ 1452813 w 1954379"/>
                <a:gd name="connsiteY830" fmla="*/ 691816 h 1893469"/>
                <a:gd name="connsiteX831" fmla="*/ 1452061 w 1954379"/>
                <a:gd name="connsiteY831" fmla="*/ 694072 h 1893469"/>
                <a:gd name="connsiteX832" fmla="*/ 1450558 w 1954379"/>
                <a:gd name="connsiteY832" fmla="*/ 695576 h 1893469"/>
                <a:gd name="connsiteX833" fmla="*/ 1450558 w 1954379"/>
                <a:gd name="connsiteY833" fmla="*/ 697080 h 1893469"/>
                <a:gd name="connsiteX834" fmla="*/ 1452061 w 1954379"/>
                <a:gd name="connsiteY834" fmla="*/ 697080 h 1893469"/>
                <a:gd name="connsiteX835" fmla="*/ 1451309 w 1954379"/>
                <a:gd name="connsiteY835" fmla="*/ 699336 h 1893469"/>
                <a:gd name="connsiteX836" fmla="*/ 1447549 w 1954379"/>
                <a:gd name="connsiteY836" fmla="*/ 702343 h 1893469"/>
                <a:gd name="connsiteX837" fmla="*/ 1446045 w 1954379"/>
                <a:gd name="connsiteY837" fmla="*/ 703847 h 1893469"/>
                <a:gd name="connsiteX838" fmla="*/ 1445294 w 1954379"/>
                <a:gd name="connsiteY838" fmla="*/ 706103 h 1893469"/>
                <a:gd name="connsiteX839" fmla="*/ 1445294 w 1954379"/>
                <a:gd name="connsiteY839" fmla="*/ 718135 h 1893469"/>
                <a:gd name="connsiteX840" fmla="*/ 1444541 w 1954379"/>
                <a:gd name="connsiteY840" fmla="*/ 719639 h 1893469"/>
                <a:gd name="connsiteX841" fmla="*/ 1443038 w 1954379"/>
                <a:gd name="connsiteY841" fmla="*/ 722647 h 1893469"/>
                <a:gd name="connsiteX842" fmla="*/ 1442286 w 1954379"/>
                <a:gd name="connsiteY842" fmla="*/ 726407 h 1893469"/>
                <a:gd name="connsiteX843" fmla="*/ 1441534 w 1954379"/>
                <a:gd name="connsiteY843" fmla="*/ 727159 h 1893469"/>
                <a:gd name="connsiteX844" fmla="*/ 1440030 w 1954379"/>
                <a:gd name="connsiteY844" fmla="*/ 727911 h 1893469"/>
                <a:gd name="connsiteX845" fmla="*/ 1438526 w 1954379"/>
                <a:gd name="connsiteY845" fmla="*/ 729415 h 1893469"/>
                <a:gd name="connsiteX846" fmla="*/ 1434766 w 1954379"/>
                <a:gd name="connsiteY846" fmla="*/ 735430 h 1893469"/>
                <a:gd name="connsiteX847" fmla="*/ 1434014 w 1954379"/>
                <a:gd name="connsiteY847" fmla="*/ 736182 h 1893469"/>
                <a:gd name="connsiteX848" fmla="*/ 1434014 w 1954379"/>
                <a:gd name="connsiteY848" fmla="*/ 737686 h 1893469"/>
                <a:gd name="connsiteX849" fmla="*/ 1433262 w 1954379"/>
                <a:gd name="connsiteY849" fmla="*/ 745206 h 1893469"/>
                <a:gd name="connsiteX850" fmla="*/ 1433262 w 1954379"/>
                <a:gd name="connsiteY850" fmla="*/ 746710 h 1893469"/>
                <a:gd name="connsiteX851" fmla="*/ 1432510 w 1954379"/>
                <a:gd name="connsiteY851" fmla="*/ 747462 h 1893469"/>
                <a:gd name="connsiteX852" fmla="*/ 1431006 w 1954379"/>
                <a:gd name="connsiteY852" fmla="*/ 748966 h 1893469"/>
                <a:gd name="connsiteX853" fmla="*/ 1430254 w 1954379"/>
                <a:gd name="connsiteY853" fmla="*/ 749718 h 1893469"/>
                <a:gd name="connsiteX854" fmla="*/ 1430254 w 1954379"/>
                <a:gd name="connsiteY854" fmla="*/ 751222 h 1893469"/>
                <a:gd name="connsiteX855" fmla="*/ 1429502 w 1954379"/>
                <a:gd name="connsiteY855" fmla="*/ 754230 h 1893469"/>
                <a:gd name="connsiteX856" fmla="*/ 1429502 w 1954379"/>
                <a:gd name="connsiteY856" fmla="*/ 755734 h 1893469"/>
                <a:gd name="connsiteX857" fmla="*/ 1426494 w 1954379"/>
                <a:gd name="connsiteY857" fmla="*/ 759494 h 1893469"/>
                <a:gd name="connsiteX858" fmla="*/ 1426494 w 1954379"/>
                <a:gd name="connsiteY858" fmla="*/ 760997 h 1893469"/>
                <a:gd name="connsiteX859" fmla="*/ 1426494 w 1954379"/>
                <a:gd name="connsiteY859" fmla="*/ 762501 h 1893469"/>
                <a:gd name="connsiteX860" fmla="*/ 1427246 w 1954379"/>
                <a:gd name="connsiteY860" fmla="*/ 765509 h 1893469"/>
                <a:gd name="connsiteX861" fmla="*/ 1427998 w 1954379"/>
                <a:gd name="connsiteY861" fmla="*/ 773781 h 1893469"/>
                <a:gd name="connsiteX862" fmla="*/ 1427246 w 1954379"/>
                <a:gd name="connsiteY862" fmla="*/ 776789 h 1893469"/>
                <a:gd name="connsiteX863" fmla="*/ 1418222 w 1954379"/>
                <a:gd name="connsiteY863" fmla="*/ 789572 h 1893469"/>
                <a:gd name="connsiteX864" fmla="*/ 1416719 w 1954379"/>
                <a:gd name="connsiteY864" fmla="*/ 791076 h 1893469"/>
                <a:gd name="connsiteX865" fmla="*/ 1412959 w 1954379"/>
                <a:gd name="connsiteY865" fmla="*/ 791828 h 1893469"/>
                <a:gd name="connsiteX866" fmla="*/ 1409951 w 1954379"/>
                <a:gd name="connsiteY866" fmla="*/ 794084 h 1893469"/>
                <a:gd name="connsiteX867" fmla="*/ 1407695 w 1954379"/>
                <a:gd name="connsiteY867" fmla="*/ 796340 h 1893469"/>
                <a:gd name="connsiteX868" fmla="*/ 1405439 w 1954379"/>
                <a:gd name="connsiteY868" fmla="*/ 799348 h 1893469"/>
                <a:gd name="connsiteX869" fmla="*/ 1409199 w 1954379"/>
                <a:gd name="connsiteY869" fmla="*/ 800852 h 1893469"/>
                <a:gd name="connsiteX870" fmla="*/ 1415966 w 1954379"/>
                <a:gd name="connsiteY870" fmla="*/ 800100 h 1893469"/>
                <a:gd name="connsiteX871" fmla="*/ 1427246 w 1954379"/>
                <a:gd name="connsiteY871" fmla="*/ 795588 h 1893469"/>
                <a:gd name="connsiteX872" fmla="*/ 1430254 w 1954379"/>
                <a:gd name="connsiteY872" fmla="*/ 793332 h 1893469"/>
                <a:gd name="connsiteX873" fmla="*/ 1431006 w 1954379"/>
                <a:gd name="connsiteY873" fmla="*/ 791828 h 1893469"/>
                <a:gd name="connsiteX874" fmla="*/ 1430254 w 1954379"/>
                <a:gd name="connsiteY874" fmla="*/ 789572 h 1893469"/>
                <a:gd name="connsiteX875" fmla="*/ 1431758 w 1954379"/>
                <a:gd name="connsiteY875" fmla="*/ 785813 h 1893469"/>
                <a:gd name="connsiteX876" fmla="*/ 1432510 w 1954379"/>
                <a:gd name="connsiteY876" fmla="*/ 785061 h 1893469"/>
                <a:gd name="connsiteX877" fmla="*/ 1435518 w 1954379"/>
                <a:gd name="connsiteY877" fmla="*/ 783557 h 1893469"/>
                <a:gd name="connsiteX878" fmla="*/ 1436270 w 1954379"/>
                <a:gd name="connsiteY878" fmla="*/ 782805 h 1893469"/>
                <a:gd name="connsiteX879" fmla="*/ 1437022 w 1954379"/>
                <a:gd name="connsiteY879" fmla="*/ 782805 h 1893469"/>
                <a:gd name="connsiteX880" fmla="*/ 1437022 w 1954379"/>
                <a:gd name="connsiteY880" fmla="*/ 779797 h 1893469"/>
                <a:gd name="connsiteX881" fmla="*/ 1437774 w 1954379"/>
                <a:gd name="connsiteY881" fmla="*/ 779045 h 1893469"/>
                <a:gd name="connsiteX882" fmla="*/ 1441534 w 1954379"/>
                <a:gd name="connsiteY882" fmla="*/ 775285 h 1893469"/>
                <a:gd name="connsiteX883" fmla="*/ 1443038 w 1954379"/>
                <a:gd name="connsiteY883" fmla="*/ 773029 h 1893469"/>
                <a:gd name="connsiteX884" fmla="*/ 1443790 w 1954379"/>
                <a:gd name="connsiteY884" fmla="*/ 769269 h 1893469"/>
                <a:gd name="connsiteX885" fmla="*/ 1443790 w 1954379"/>
                <a:gd name="connsiteY885" fmla="*/ 767013 h 1893469"/>
                <a:gd name="connsiteX886" fmla="*/ 1443790 w 1954379"/>
                <a:gd name="connsiteY886" fmla="*/ 760997 h 1893469"/>
                <a:gd name="connsiteX887" fmla="*/ 1443790 w 1954379"/>
                <a:gd name="connsiteY887" fmla="*/ 757989 h 1893469"/>
                <a:gd name="connsiteX888" fmla="*/ 1445294 w 1954379"/>
                <a:gd name="connsiteY888" fmla="*/ 754230 h 1893469"/>
                <a:gd name="connsiteX889" fmla="*/ 1459581 w 1954379"/>
                <a:gd name="connsiteY889" fmla="*/ 729415 h 1893469"/>
                <a:gd name="connsiteX890" fmla="*/ 1462589 w 1954379"/>
                <a:gd name="connsiteY890" fmla="*/ 722647 h 1893469"/>
                <a:gd name="connsiteX891" fmla="*/ 1463341 w 1954379"/>
                <a:gd name="connsiteY891" fmla="*/ 717383 h 1893469"/>
                <a:gd name="connsiteX892" fmla="*/ 1464093 w 1954379"/>
                <a:gd name="connsiteY892" fmla="*/ 714375 h 1893469"/>
                <a:gd name="connsiteX893" fmla="*/ 1464093 w 1954379"/>
                <a:gd name="connsiteY893" fmla="*/ 712119 h 1893469"/>
                <a:gd name="connsiteX894" fmla="*/ 1474620 w 1954379"/>
                <a:gd name="connsiteY894" fmla="*/ 690312 h 1893469"/>
                <a:gd name="connsiteX895" fmla="*/ 1479132 w 1954379"/>
                <a:gd name="connsiteY895" fmla="*/ 684296 h 1893469"/>
                <a:gd name="connsiteX896" fmla="*/ 1483644 w 1954379"/>
                <a:gd name="connsiteY896" fmla="*/ 680536 h 1893469"/>
                <a:gd name="connsiteX897" fmla="*/ 1484396 w 1954379"/>
                <a:gd name="connsiteY897" fmla="*/ 679784 h 1893469"/>
                <a:gd name="connsiteX898" fmla="*/ 1485900 w 1954379"/>
                <a:gd name="connsiteY898" fmla="*/ 679032 h 1893469"/>
                <a:gd name="connsiteX899" fmla="*/ 1488156 w 1954379"/>
                <a:gd name="connsiteY899" fmla="*/ 676776 h 1893469"/>
                <a:gd name="connsiteX900" fmla="*/ 1488156 w 1954379"/>
                <a:gd name="connsiteY900" fmla="*/ 673768 h 1893469"/>
                <a:gd name="connsiteX901" fmla="*/ 1490412 w 1954379"/>
                <a:gd name="connsiteY901" fmla="*/ 667753 h 1893469"/>
                <a:gd name="connsiteX902" fmla="*/ 1491164 w 1954379"/>
                <a:gd name="connsiteY902" fmla="*/ 663241 h 1893469"/>
                <a:gd name="connsiteX903" fmla="*/ 1496428 w 1954379"/>
                <a:gd name="connsiteY903" fmla="*/ 660233 h 1893469"/>
                <a:gd name="connsiteX904" fmla="*/ 1502443 w 1954379"/>
                <a:gd name="connsiteY904" fmla="*/ 655721 h 1893469"/>
                <a:gd name="connsiteX905" fmla="*/ 1508459 w 1954379"/>
                <a:gd name="connsiteY905" fmla="*/ 649705 h 1893469"/>
                <a:gd name="connsiteX906" fmla="*/ 1511467 w 1954379"/>
                <a:gd name="connsiteY906" fmla="*/ 642938 h 1893469"/>
                <a:gd name="connsiteX907" fmla="*/ 1515227 w 1954379"/>
                <a:gd name="connsiteY907" fmla="*/ 637674 h 1893469"/>
                <a:gd name="connsiteX908" fmla="*/ 1521243 w 1954379"/>
                <a:gd name="connsiteY908" fmla="*/ 636922 h 1893469"/>
                <a:gd name="connsiteX909" fmla="*/ 1524251 w 1954379"/>
                <a:gd name="connsiteY909" fmla="*/ 635418 h 1893469"/>
                <a:gd name="connsiteX910" fmla="*/ 1528763 w 1954379"/>
                <a:gd name="connsiteY910" fmla="*/ 633162 h 1893469"/>
                <a:gd name="connsiteX911" fmla="*/ 1530267 w 1954379"/>
                <a:gd name="connsiteY911" fmla="*/ 631658 h 1893469"/>
                <a:gd name="connsiteX912" fmla="*/ 1531771 w 1954379"/>
                <a:gd name="connsiteY912" fmla="*/ 631658 h 1893469"/>
                <a:gd name="connsiteX913" fmla="*/ 1531771 w 1954379"/>
                <a:gd name="connsiteY913" fmla="*/ 632410 h 1893469"/>
                <a:gd name="connsiteX914" fmla="*/ 1528763 w 1954379"/>
                <a:gd name="connsiteY914" fmla="*/ 635418 h 1893469"/>
                <a:gd name="connsiteX915" fmla="*/ 1526507 w 1954379"/>
                <a:gd name="connsiteY915" fmla="*/ 637674 h 1893469"/>
                <a:gd name="connsiteX916" fmla="*/ 1525755 w 1954379"/>
                <a:gd name="connsiteY916" fmla="*/ 640682 h 1893469"/>
                <a:gd name="connsiteX917" fmla="*/ 1524251 w 1954379"/>
                <a:gd name="connsiteY917" fmla="*/ 643689 h 1893469"/>
                <a:gd name="connsiteX918" fmla="*/ 1523499 w 1954379"/>
                <a:gd name="connsiteY918" fmla="*/ 648953 h 1893469"/>
                <a:gd name="connsiteX919" fmla="*/ 1520491 w 1954379"/>
                <a:gd name="connsiteY919" fmla="*/ 650457 h 1893469"/>
                <a:gd name="connsiteX920" fmla="*/ 1519739 w 1954379"/>
                <a:gd name="connsiteY920" fmla="*/ 651961 h 1893469"/>
                <a:gd name="connsiteX921" fmla="*/ 1518235 w 1954379"/>
                <a:gd name="connsiteY921" fmla="*/ 652713 h 1893469"/>
                <a:gd name="connsiteX922" fmla="*/ 1518235 w 1954379"/>
                <a:gd name="connsiteY922" fmla="*/ 653465 h 1893469"/>
                <a:gd name="connsiteX923" fmla="*/ 1518987 w 1954379"/>
                <a:gd name="connsiteY923" fmla="*/ 655721 h 1893469"/>
                <a:gd name="connsiteX924" fmla="*/ 1518235 w 1954379"/>
                <a:gd name="connsiteY924" fmla="*/ 659481 h 1893469"/>
                <a:gd name="connsiteX925" fmla="*/ 1516731 w 1954379"/>
                <a:gd name="connsiteY925" fmla="*/ 662489 h 1893469"/>
                <a:gd name="connsiteX926" fmla="*/ 1514475 w 1954379"/>
                <a:gd name="connsiteY926" fmla="*/ 665497 h 1893469"/>
                <a:gd name="connsiteX927" fmla="*/ 1510715 w 1954379"/>
                <a:gd name="connsiteY927" fmla="*/ 667001 h 1893469"/>
                <a:gd name="connsiteX928" fmla="*/ 1508459 w 1954379"/>
                <a:gd name="connsiteY928" fmla="*/ 669257 h 1893469"/>
                <a:gd name="connsiteX929" fmla="*/ 1506956 w 1954379"/>
                <a:gd name="connsiteY929" fmla="*/ 672265 h 1893469"/>
                <a:gd name="connsiteX930" fmla="*/ 1504699 w 1954379"/>
                <a:gd name="connsiteY930" fmla="*/ 673768 h 1893469"/>
                <a:gd name="connsiteX931" fmla="*/ 1504699 w 1954379"/>
                <a:gd name="connsiteY931" fmla="*/ 675272 h 1893469"/>
                <a:gd name="connsiteX932" fmla="*/ 1506956 w 1954379"/>
                <a:gd name="connsiteY932" fmla="*/ 675272 h 1893469"/>
                <a:gd name="connsiteX933" fmla="*/ 1509211 w 1954379"/>
                <a:gd name="connsiteY933" fmla="*/ 674520 h 1893469"/>
                <a:gd name="connsiteX934" fmla="*/ 1511467 w 1954379"/>
                <a:gd name="connsiteY934" fmla="*/ 673017 h 1893469"/>
                <a:gd name="connsiteX935" fmla="*/ 1512219 w 1954379"/>
                <a:gd name="connsiteY935" fmla="*/ 670009 h 1893469"/>
                <a:gd name="connsiteX936" fmla="*/ 1516731 w 1954379"/>
                <a:gd name="connsiteY936" fmla="*/ 668505 h 1893469"/>
                <a:gd name="connsiteX937" fmla="*/ 1520491 w 1954379"/>
                <a:gd name="connsiteY937" fmla="*/ 666249 h 1893469"/>
                <a:gd name="connsiteX938" fmla="*/ 1522747 w 1954379"/>
                <a:gd name="connsiteY938" fmla="*/ 662489 h 1893469"/>
                <a:gd name="connsiteX939" fmla="*/ 1523499 w 1954379"/>
                <a:gd name="connsiteY939" fmla="*/ 659481 h 1893469"/>
                <a:gd name="connsiteX940" fmla="*/ 1525003 w 1954379"/>
                <a:gd name="connsiteY940" fmla="*/ 657977 h 1893469"/>
                <a:gd name="connsiteX941" fmla="*/ 1525755 w 1954379"/>
                <a:gd name="connsiteY941" fmla="*/ 656473 h 1893469"/>
                <a:gd name="connsiteX942" fmla="*/ 1527258 w 1954379"/>
                <a:gd name="connsiteY942" fmla="*/ 655721 h 1893469"/>
                <a:gd name="connsiteX943" fmla="*/ 1528011 w 1954379"/>
                <a:gd name="connsiteY943" fmla="*/ 654969 h 1893469"/>
                <a:gd name="connsiteX944" fmla="*/ 1526507 w 1954379"/>
                <a:gd name="connsiteY944" fmla="*/ 651961 h 1893469"/>
                <a:gd name="connsiteX945" fmla="*/ 1526507 w 1954379"/>
                <a:gd name="connsiteY945" fmla="*/ 650457 h 1893469"/>
                <a:gd name="connsiteX946" fmla="*/ 1528011 w 1954379"/>
                <a:gd name="connsiteY946" fmla="*/ 649705 h 1893469"/>
                <a:gd name="connsiteX947" fmla="*/ 1530267 w 1954379"/>
                <a:gd name="connsiteY947" fmla="*/ 648201 h 1893469"/>
                <a:gd name="connsiteX948" fmla="*/ 1531771 w 1954379"/>
                <a:gd name="connsiteY948" fmla="*/ 647449 h 1893469"/>
                <a:gd name="connsiteX949" fmla="*/ 1531771 w 1954379"/>
                <a:gd name="connsiteY949" fmla="*/ 646697 h 1893469"/>
                <a:gd name="connsiteX950" fmla="*/ 1533275 w 1954379"/>
                <a:gd name="connsiteY950" fmla="*/ 645193 h 1893469"/>
                <a:gd name="connsiteX951" fmla="*/ 1533275 w 1954379"/>
                <a:gd name="connsiteY951" fmla="*/ 644442 h 1893469"/>
                <a:gd name="connsiteX952" fmla="*/ 1533275 w 1954379"/>
                <a:gd name="connsiteY952" fmla="*/ 643689 h 1893469"/>
                <a:gd name="connsiteX953" fmla="*/ 1534026 w 1954379"/>
                <a:gd name="connsiteY953" fmla="*/ 643689 h 1893469"/>
                <a:gd name="connsiteX954" fmla="*/ 1534778 w 1954379"/>
                <a:gd name="connsiteY954" fmla="*/ 644442 h 1893469"/>
                <a:gd name="connsiteX955" fmla="*/ 1535530 w 1954379"/>
                <a:gd name="connsiteY955" fmla="*/ 643689 h 1893469"/>
                <a:gd name="connsiteX956" fmla="*/ 1537034 w 1954379"/>
                <a:gd name="connsiteY956" fmla="*/ 643689 h 1893469"/>
                <a:gd name="connsiteX957" fmla="*/ 1537786 w 1954379"/>
                <a:gd name="connsiteY957" fmla="*/ 643689 h 1893469"/>
                <a:gd name="connsiteX958" fmla="*/ 1538538 w 1954379"/>
                <a:gd name="connsiteY958" fmla="*/ 642938 h 1893469"/>
                <a:gd name="connsiteX959" fmla="*/ 1538538 w 1954379"/>
                <a:gd name="connsiteY959" fmla="*/ 641434 h 1893469"/>
                <a:gd name="connsiteX960" fmla="*/ 1538538 w 1954379"/>
                <a:gd name="connsiteY960" fmla="*/ 640682 h 1893469"/>
                <a:gd name="connsiteX961" fmla="*/ 1549818 w 1954379"/>
                <a:gd name="connsiteY961" fmla="*/ 624138 h 1893469"/>
                <a:gd name="connsiteX962" fmla="*/ 1549818 w 1954379"/>
                <a:gd name="connsiteY962" fmla="*/ 623386 h 1893469"/>
                <a:gd name="connsiteX963" fmla="*/ 1549818 w 1954379"/>
                <a:gd name="connsiteY963" fmla="*/ 622634 h 1893469"/>
                <a:gd name="connsiteX964" fmla="*/ 1550570 w 1954379"/>
                <a:gd name="connsiteY964" fmla="*/ 621882 h 1893469"/>
                <a:gd name="connsiteX965" fmla="*/ 1551322 w 1954379"/>
                <a:gd name="connsiteY965" fmla="*/ 621130 h 1893469"/>
                <a:gd name="connsiteX966" fmla="*/ 1552826 w 1954379"/>
                <a:gd name="connsiteY966" fmla="*/ 621130 h 1893469"/>
                <a:gd name="connsiteX967" fmla="*/ 1555082 w 1954379"/>
                <a:gd name="connsiteY967" fmla="*/ 619626 h 1893469"/>
                <a:gd name="connsiteX968" fmla="*/ 1555834 w 1954379"/>
                <a:gd name="connsiteY968" fmla="*/ 618122 h 1893469"/>
                <a:gd name="connsiteX969" fmla="*/ 1555834 w 1954379"/>
                <a:gd name="connsiteY969" fmla="*/ 616619 h 1893469"/>
                <a:gd name="connsiteX970" fmla="*/ 1558841 w 1954379"/>
                <a:gd name="connsiteY970" fmla="*/ 609851 h 1893469"/>
                <a:gd name="connsiteX971" fmla="*/ 1561850 w 1954379"/>
                <a:gd name="connsiteY971" fmla="*/ 604587 h 1893469"/>
                <a:gd name="connsiteX972" fmla="*/ 1564105 w 1954379"/>
                <a:gd name="connsiteY972" fmla="*/ 605339 h 1893469"/>
                <a:gd name="connsiteX973" fmla="*/ 1565609 w 1954379"/>
                <a:gd name="connsiteY973" fmla="*/ 608347 h 1893469"/>
                <a:gd name="connsiteX974" fmla="*/ 1567865 w 1954379"/>
                <a:gd name="connsiteY974" fmla="*/ 611355 h 1893469"/>
                <a:gd name="connsiteX975" fmla="*/ 1569369 w 1954379"/>
                <a:gd name="connsiteY975" fmla="*/ 615866 h 1893469"/>
                <a:gd name="connsiteX976" fmla="*/ 1573881 w 1954379"/>
                <a:gd name="connsiteY976" fmla="*/ 624138 h 1893469"/>
                <a:gd name="connsiteX977" fmla="*/ 1576137 w 1954379"/>
                <a:gd name="connsiteY977" fmla="*/ 627146 h 1893469"/>
                <a:gd name="connsiteX978" fmla="*/ 1577641 w 1954379"/>
                <a:gd name="connsiteY978" fmla="*/ 629402 h 1893469"/>
                <a:gd name="connsiteX979" fmla="*/ 1579145 w 1954379"/>
                <a:gd name="connsiteY979" fmla="*/ 632410 h 1893469"/>
                <a:gd name="connsiteX980" fmla="*/ 1580649 w 1954379"/>
                <a:gd name="connsiteY980" fmla="*/ 634666 h 1893469"/>
                <a:gd name="connsiteX981" fmla="*/ 1582153 w 1954379"/>
                <a:gd name="connsiteY981" fmla="*/ 634666 h 1893469"/>
                <a:gd name="connsiteX982" fmla="*/ 1585161 w 1954379"/>
                <a:gd name="connsiteY982" fmla="*/ 639178 h 1893469"/>
                <a:gd name="connsiteX983" fmla="*/ 1587416 w 1954379"/>
                <a:gd name="connsiteY983" fmla="*/ 640682 h 1893469"/>
                <a:gd name="connsiteX984" fmla="*/ 1591176 w 1954379"/>
                <a:gd name="connsiteY984" fmla="*/ 640682 h 1893469"/>
                <a:gd name="connsiteX985" fmla="*/ 1592680 w 1954379"/>
                <a:gd name="connsiteY985" fmla="*/ 641434 h 1893469"/>
                <a:gd name="connsiteX986" fmla="*/ 1594184 w 1954379"/>
                <a:gd name="connsiteY986" fmla="*/ 642938 h 1893469"/>
                <a:gd name="connsiteX987" fmla="*/ 1595688 w 1954379"/>
                <a:gd name="connsiteY987" fmla="*/ 645193 h 1893469"/>
                <a:gd name="connsiteX988" fmla="*/ 1596440 w 1954379"/>
                <a:gd name="connsiteY988" fmla="*/ 646697 h 1893469"/>
                <a:gd name="connsiteX989" fmla="*/ 1597192 w 1954379"/>
                <a:gd name="connsiteY989" fmla="*/ 644442 h 1893469"/>
                <a:gd name="connsiteX990" fmla="*/ 1597192 w 1954379"/>
                <a:gd name="connsiteY990" fmla="*/ 641434 h 1893469"/>
                <a:gd name="connsiteX991" fmla="*/ 1596440 w 1954379"/>
                <a:gd name="connsiteY991" fmla="*/ 638426 h 1893469"/>
                <a:gd name="connsiteX992" fmla="*/ 1595688 w 1954379"/>
                <a:gd name="connsiteY992" fmla="*/ 636170 h 1893469"/>
                <a:gd name="connsiteX993" fmla="*/ 1594184 w 1954379"/>
                <a:gd name="connsiteY993" fmla="*/ 633162 h 1893469"/>
                <a:gd name="connsiteX994" fmla="*/ 1588920 w 1954379"/>
                <a:gd name="connsiteY994" fmla="*/ 627898 h 1893469"/>
                <a:gd name="connsiteX995" fmla="*/ 1588169 w 1954379"/>
                <a:gd name="connsiteY995" fmla="*/ 624138 h 1893469"/>
                <a:gd name="connsiteX996" fmla="*/ 1591176 w 1954379"/>
                <a:gd name="connsiteY996" fmla="*/ 625642 h 1893469"/>
                <a:gd name="connsiteX997" fmla="*/ 1593433 w 1954379"/>
                <a:gd name="connsiteY997" fmla="*/ 626394 h 1893469"/>
                <a:gd name="connsiteX998" fmla="*/ 1596440 w 1954379"/>
                <a:gd name="connsiteY998" fmla="*/ 626394 h 1893469"/>
                <a:gd name="connsiteX999" fmla="*/ 1604712 w 1954379"/>
                <a:gd name="connsiteY999" fmla="*/ 624138 h 1893469"/>
                <a:gd name="connsiteX1000" fmla="*/ 1607720 w 1954379"/>
                <a:gd name="connsiteY1000" fmla="*/ 622634 h 1893469"/>
                <a:gd name="connsiteX1001" fmla="*/ 1609976 w 1954379"/>
                <a:gd name="connsiteY1001" fmla="*/ 620378 h 1893469"/>
                <a:gd name="connsiteX1002" fmla="*/ 1612232 w 1954379"/>
                <a:gd name="connsiteY1002" fmla="*/ 618122 h 1893469"/>
                <a:gd name="connsiteX1003" fmla="*/ 1610728 w 1954379"/>
                <a:gd name="connsiteY1003" fmla="*/ 617370 h 1893469"/>
                <a:gd name="connsiteX1004" fmla="*/ 1606216 w 1954379"/>
                <a:gd name="connsiteY1004" fmla="*/ 618122 h 1893469"/>
                <a:gd name="connsiteX1005" fmla="*/ 1603960 w 1954379"/>
                <a:gd name="connsiteY1005" fmla="*/ 618122 h 1893469"/>
                <a:gd name="connsiteX1006" fmla="*/ 1602456 w 1954379"/>
                <a:gd name="connsiteY1006" fmla="*/ 617370 h 1893469"/>
                <a:gd name="connsiteX1007" fmla="*/ 1600952 w 1954379"/>
                <a:gd name="connsiteY1007" fmla="*/ 616619 h 1893469"/>
                <a:gd name="connsiteX1008" fmla="*/ 1599448 w 1954379"/>
                <a:gd name="connsiteY1008" fmla="*/ 615866 h 1893469"/>
                <a:gd name="connsiteX1009" fmla="*/ 1597944 w 1954379"/>
                <a:gd name="connsiteY1009" fmla="*/ 617370 h 1893469"/>
                <a:gd name="connsiteX1010" fmla="*/ 1595688 w 1954379"/>
                <a:gd name="connsiteY1010" fmla="*/ 618122 h 1893469"/>
                <a:gd name="connsiteX1011" fmla="*/ 1592680 w 1954379"/>
                <a:gd name="connsiteY1011" fmla="*/ 618122 h 1893469"/>
                <a:gd name="connsiteX1012" fmla="*/ 1588920 w 1954379"/>
                <a:gd name="connsiteY1012" fmla="*/ 618122 h 1893469"/>
                <a:gd name="connsiteX1013" fmla="*/ 1585913 w 1954379"/>
                <a:gd name="connsiteY1013" fmla="*/ 616619 h 1893469"/>
                <a:gd name="connsiteX1014" fmla="*/ 1585161 w 1954379"/>
                <a:gd name="connsiteY1014" fmla="*/ 614363 h 1893469"/>
                <a:gd name="connsiteX1015" fmla="*/ 1585161 w 1954379"/>
                <a:gd name="connsiteY1015" fmla="*/ 612107 h 1893469"/>
                <a:gd name="connsiteX1016" fmla="*/ 1585913 w 1954379"/>
                <a:gd name="connsiteY1016" fmla="*/ 608347 h 1893469"/>
                <a:gd name="connsiteX1017" fmla="*/ 1587416 w 1954379"/>
                <a:gd name="connsiteY1017" fmla="*/ 596315 h 1893469"/>
                <a:gd name="connsiteX1018" fmla="*/ 1588169 w 1954379"/>
                <a:gd name="connsiteY1018" fmla="*/ 589547 h 1893469"/>
                <a:gd name="connsiteX1019" fmla="*/ 1592680 w 1954379"/>
                <a:gd name="connsiteY1019" fmla="*/ 583532 h 1893469"/>
                <a:gd name="connsiteX1020" fmla="*/ 1595688 w 1954379"/>
                <a:gd name="connsiteY1020" fmla="*/ 579772 h 1893469"/>
                <a:gd name="connsiteX1021" fmla="*/ 1597192 w 1954379"/>
                <a:gd name="connsiteY1021" fmla="*/ 582028 h 1893469"/>
                <a:gd name="connsiteX1022" fmla="*/ 1596440 w 1954379"/>
                <a:gd name="connsiteY1022" fmla="*/ 587291 h 1893469"/>
                <a:gd name="connsiteX1023" fmla="*/ 1597192 w 1954379"/>
                <a:gd name="connsiteY1023" fmla="*/ 591803 h 1893469"/>
                <a:gd name="connsiteX1024" fmla="*/ 1599448 w 1954379"/>
                <a:gd name="connsiteY1024" fmla="*/ 592555 h 1893469"/>
                <a:gd name="connsiteX1025" fmla="*/ 1609976 w 1954379"/>
                <a:gd name="connsiteY1025" fmla="*/ 594811 h 1893469"/>
                <a:gd name="connsiteX1026" fmla="*/ 1610728 w 1954379"/>
                <a:gd name="connsiteY1026" fmla="*/ 594059 h 1893469"/>
                <a:gd name="connsiteX1027" fmla="*/ 1611480 w 1954379"/>
                <a:gd name="connsiteY1027" fmla="*/ 591051 h 1893469"/>
                <a:gd name="connsiteX1028" fmla="*/ 1612232 w 1954379"/>
                <a:gd name="connsiteY1028" fmla="*/ 588795 h 1893469"/>
                <a:gd name="connsiteX1029" fmla="*/ 1612984 w 1954379"/>
                <a:gd name="connsiteY1029" fmla="*/ 581276 h 1893469"/>
                <a:gd name="connsiteX1030" fmla="*/ 1615239 w 1954379"/>
                <a:gd name="connsiteY1030" fmla="*/ 575260 h 1893469"/>
                <a:gd name="connsiteX1031" fmla="*/ 1618999 w 1954379"/>
                <a:gd name="connsiteY1031" fmla="*/ 572252 h 1893469"/>
                <a:gd name="connsiteX1032" fmla="*/ 1623511 w 1954379"/>
                <a:gd name="connsiteY1032" fmla="*/ 575260 h 1893469"/>
                <a:gd name="connsiteX1033" fmla="*/ 1622759 w 1954379"/>
                <a:gd name="connsiteY1033" fmla="*/ 573004 h 1893469"/>
                <a:gd name="connsiteX1034" fmla="*/ 1620503 w 1954379"/>
                <a:gd name="connsiteY1034" fmla="*/ 571500 h 1893469"/>
                <a:gd name="connsiteX1035" fmla="*/ 1619752 w 1954379"/>
                <a:gd name="connsiteY1035" fmla="*/ 569244 h 1893469"/>
                <a:gd name="connsiteX1036" fmla="*/ 1620503 w 1954379"/>
                <a:gd name="connsiteY1036" fmla="*/ 566988 h 1893469"/>
                <a:gd name="connsiteX1037" fmla="*/ 1618999 w 1954379"/>
                <a:gd name="connsiteY1037" fmla="*/ 566236 h 1893469"/>
                <a:gd name="connsiteX1038" fmla="*/ 1620503 w 1954379"/>
                <a:gd name="connsiteY1038" fmla="*/ 564732 h 1893469"/>
                <a:gd name="connsiteX1039" fmla="*/ 1622007 w 1954379"/>
                <a:gd name="connsiteY1039" fmla="*/ 565484 h 1893469"/>
                <a:gd name="connsiteX1040" fmla="*/ 1623511 w 1954379"/>
                <a:gd name="connsiteY1040" fmla="*/ 565484 h 1893469"/>
                <a:gd name="connsiteX1041" fmla="*/ 1625767 w 1954379"/>
                <a:gd name="connsiteY1041" fmla="*/ 564732 h 1893469"/>
                <a:gd name="connsiteX1042" fmla="*/ 1627271 w 1954379"/>
                <a:gd name="connsiteY1042" fmla="*/ 563980 h 1893469"/>
                <a:gd name="connsiteX1043" fmla="*/ 1625767 w 1954379"/>
                <a:gd name="connsiteY1043" fmla="*/ 563228 h 1893469"/>
                <a:gd name="connsiteX1044" fmla="*/ 1624263 w 1954379"/>
                <a:gd name="connsiteY1044" fmla="*/ 563228 h 1893469"/>
                <a:gd name="connsiteX1045" fmla="*/ 1619752 w 1954379"/>
                <a:gd name="connsiteY1045" fmla="*/ 563980 h 1893469"/>
                <a:gd name="connsiteX1046" fmla="*/ 1618999 w 1954379"/>
                <a:gd name="connsiteY1046" fmla="*/ 563228 h 1893469"/>
                <a:gd name="connsiteX1047" fmla="*/ 1617495 w 1954379"/>
                <a:gd name="connsiteY1047" fmla="*/ 558716 h 1893469"/>
                <a:gd name="connsiteX1048" fmla="*/ 1616744 w 1954379"/>
                <a:gd name="connsiteY1048" fmla="*/ 554957 h 1893469"/>
                <a:gd name="connsiteX1049" fmla="*/ 1617495 w 1954379"/>
                <a:gd name="connsiteY1049" fmla="*/ 553453 h 1893469"/>
                <a:gd name="connsiteX1050" fmla="*/ 1618999 w 1954379"/>
                <a:gd name="connsiteY1050" fmla="*/ 552701 h 1893469"/>
                <a:gd name="connsiteX1051" fmla="*/ 1626519 w 1954379"/>
                <a:gd name="connsiteY1051" fmla="*/ 552701 h 1893469"/>
                <a:gd name="connsiteX1052" fmla="*/ 1629527 w 1954379"/>
                <a:gd name="connsiteY1052" fmla="*/ 551949 h 1893469"/>
                <a:gd name="connsiteX1053" fmla="*/ 1631031 w 1954379"/>
                <a:gd name="connsiteY1053" fmla="*/ 551197 h 1893469"/>
                <a:gd name="connsiteX1054" fmla="*/ 1633287 w 1954379"/>
                <a:gd name="connsiteY1054" fmla="*/ 549693 h 1893469"/>
                <a:gd name="connsiteX1055" fmla="*/ 1633287 w 1954379"/>
                <a:gd name="connsiteY1055" fmla="*/ 548189 h 1893469"/>
                <a:gd name="connsiteX1056" fmla="*/ 1633287 w 1954379"/>
                <a:gd name="connsiteY1056" fmla="*/ 546685 h 1893469"/>
                <a:gd name="connsiteX1057" fmla="*/ 1633287 w 1954379"/>
                <a:gd name="connsiteY1057" fmla="*/ 545181 h 1893469"/>
                <a:gd name="connsiteX1058" fmla="*/ 1634791 w 1954379"/>
                <a:gd name="connsiteY1058" fmla="*/ 544429 h 1893469"/>
                <a:gd name="connsiteX1059" fmla="*/ 1634791 w 1954379"/>
                <a:gd name="connsiteY1059" fmla="*/ 543677 h 1893469"/>
                <a:gd name="connsiteX1060" fmla="*/ 1636295 w 1954379"/>
                <a:gd name="connsiteY1060" fmla="*/ 541421 h 1893469"/>
                <a:gd name="connsiteX1061" fmla="*/ 1637047 w 1954379"/>
                <a:gd name="connsiteY1061" fmla="*/ 540669 h 1893469"/>
                <a:gd name="connsiteX1062" fmla="*/ 1637047 w 1954379"/>
                <a:gd name="connsiteY1062" fmla="*/ 536909 h 1893469"/>
                <a:gd name="connsiteX1063" fmla="*/ 1637799 w 1954379"/>
                <a:gd name="connsiteY1063" fmla="*/ 533901 h 1893469"/>
                <a:gd name="connsiteX1064" fmla="*/ 1638551 w 1954379"/>
                <a:gd name="connsiteY1064" fmla="*/ 533901 h 1893469"/>
                <a:gd name="connsiteX1065" fmla="*/ 1639303 w 1954379"/>
                <a:gd name="connsiteY1065" fmla="*/ 533149 h 1893469"/>
                <a:gd name="connsiteX1066" fmla="*/ 1640055 w 1954379"/>
                <a:gd name="connsiteY1066" fmla="*/ 532397 h 1893469"/>
                <a:gd name="connsiteX1067" fmla="*/ 1640055 w 1954379"/>
                <a:gd name="connsiteY1067" fmla="*/ 531645 h 1893469"/>
                <a:gd name="connsiteX1068" fmla="*/ 1639303 w 1954379"/>
                <a:gd name="connsiteY1068" fmla="*/ 529390 h 1893469"/>
                <a:gd name="connsiteX1069" fmla="*/ 1639303 w 1954379"/>
                <a:gd name="connsiteY1069" fmla="*/ 528637 h 1893469"/>
                <a:gd name="connsiteX1070" fmla="*/ 1640055 w 1954379"/>
                <a:gd name="connsiteY1070" fmla="*/ 524878 h 1893469"/>
                <a:gd name="connsiteX1071" fmla="*/ 1640055 w 1954379"/>
                <a:gd name="connsiteY1071" fmla="*/ 522622 h 1893469"/>
                <a:gd name="connsiteX1072" fmla="*/ 1639303 w 1954379"/>
                <a:gd name="connsiteY1072" fmla="*/ 521118 h 1893469"/>
                <a:gd name="connsiteX1073" fmla="*/ 1638551 w 1954379"/>
                <a:gd name="connsiteY1073" fmla="*/ 520366 h 1893469"/>
                <a:gd name="connsiteX1074" fmla="*/ 1637799 w 1954379"/>
                <a:gd name="connsiteY1074" fmla="*/ 519614 h 1893469"/>
                <a:gd name="connsiteX1075" fmla="*/ 1637047 w 1954379"/>
                <a:gd name="connsiteY1075" fmla="*/ 518862 h 1893469"/>
                <a:gd name="connsiteX1076" fmla="*/ 1637047 w 1954379"/>
                <a:gd name="connsiteY1076" fmla="*/ 515854 h 1893469"/>
                <a:gd name="connsiteX1077" fmla="*/ 1637799 w 1954379"/>
                <a:gd name="connsiteY1077" fmla="*/ 513598 h 1893469"/>
                <a:gd name="connsiteX1078" fmla="*/ 1644567 w 1954379"/>
                <a:gd name="connsiteY1078" fmla="*/ 505326 h 1893469"/>
                <a:gd name="connsiteX1079" fmla="*/ 1655846 w 1954379"/>
                <a:gd name="connsiteY1079" fmla="*/ 495551 h 1893469"/>
                <a:gd name="connsiteX1080" fmla="*/ 1657350 w 1954379"/>
                <a:gd name="connsiteY1080" fmla="*/ 497807 h 1893469"/>
                <a:gd name="connsiteX1081" fmla="*/ 1658102 w 1954379"/>
                <a:gd name="connsiteY1081" fmla="*/ 498559 h 1893469"/>
                <a:gd name="connsiteX1082" fmla="*/ 1658854 w 1954379"/>
                <a:gd name="connsiteY1082" fmla="*/ 500814 h 1893469"/>
                <a:gd name="connsiteX1083" fmla="*/ 1658854 w 1954379"/>
                <a:gd name="connsiteY1083" fmla="*/ 501566 h 1893469"/>
                <a:gd name="connsiteX1084" fmla="*/ 1658102 w 1954379"/>
                <a:gd name="connsiteY1084" fmla="*/ 503822 h 1893469"/>
                <a:gd name="connsiteX1085" fmla="*/ 1658102 w 1954379"/>
                <a:gd name="connsiteY1085" fmla="*/ 504574 h 1893469"/>
                <a:gd name="connsiteX1086" fmla="*/ 1658102 w 1954379"/>
                <a:gd name="connsiteY1086" fmla="*/ 505326 h 1893469"/>
                <a:gd name="connsiteX1087" fmla="*/ 1659606 w 1954379"/>
                <a:gd name="connsiteY1087" fmla="*/ 506078 h 1893469"/>
                <a:gd name="connsiteX1088" fmla="*/ 1661110 w 1954379"/>
                <a:gd name="connsiteY1088" fmla="*/ 508334 h 1893469"/>
                <a:gd name="connsiteX1089" fmla="*/ 1665622 w 1954379"/>
                <a:gd name="connsiteY1089" fmla="*/ 513598 h 1893469"/>
                <a:gd name="connsiteX1090" fmla="*/ 1667126 w 1954379"/>
                <a:gd name="connsiteY1090" fmla="*/ 513598 h 1893469"/>
                <a:gd name="connsiteX1091" fmla="*/ 1669382 w 1954379"/>
                <a:gd name="connsiteY1091" fmla="*/ 507582 h 1893469"/>
                <a:gd name="connsiteX1092" fmla="*/ 1679909 w 1954379"/>
                <a:gd name="connsiteY1092" fmla="*/ 500814 h 1893469"/>
                <a:gd name="connsiteX1093" fmla="*/ 1681413 w 1954379"/>
                <a:gd name="connsiteY1093" fmla="*/ 497055 h 1893469"/>
                <a:gd name="connsiteX1094" fmla="*/ 1684421 w 1954379"/>
                <a:gd name="connsiteY1094" fmla="*/ 497055 h 1893469"/>
                <a:gd name="connsiteX1095" fmla="*/ 1688181 w 1954379"/>
                <a:gd name="connsiteY1095" fmla="*/ 498559 h 1893469"/>
                <a:gd name="connsiteX1096" fmla="*/ 1691189 w 1954379"/>
                <a:gd name="connsiteY1096" fmla="*/ 500063 h 1893469"/>
                <a:gd name="connsiteX1097" fmla="*/ 1690437 w 1954379"/>
                <a:gd name="connsiteY1097" fmla="*/ 497807 h 1893469"/>
                <a:gd name="connsiteX1098" fmla="*/ 1688181 w 1954379"/>
                <a:gd name="connsiteY1098" fmla="*/ 496303 h 1893469"/>
                <a:gd name="connsiteX1099" fmla="*/ 1688181 w 1954379"/>
                <a:gd name="connsiteY1099" fmla="*/ 491791 h 1893469"/>
                <a:gd name="connsiteX1100" fmla="*/ 1688181 w 1954379"/>
                <a:gd name="connsiteY1100" fmla="*/ 487279 h 1893469"/>
                <a:gd name="connsiteX1101" fmla="*/ 1688933 w 1954379"/>
                <a:gd name="connsiteY1101" fmla="*/ 484271 h 1893469"/>
                <a:gd name="connsiteX1102" fmla="*/ 1689685 w 1954379"/>
                <a:gd name="connsiteY1102" fmla="*/ 482015 h 1893469"/>
                <a:gd name="connsiteX1103" fmla="*/ 1690437 w 1954379"/>
                <a:gd name="connsiteY1103" fmla="*/ 480511 h 1893469"/>
                <a:gd name="connsiteX1104" fmla="*/ 1693445 w 1954379"/>
                <a:gd name="connsiteY1104" fmla="*/ 483519 h 1893469"/>
                <a:gd name="connsiteX1105" fmla="*/ 1695701 w 1954379"/>
                <a:gd name="connsiteY1105" fmla="*/ 485775 h 1893469"/>
                <a:gd name="connsiteX1106" fmla="*/ 1696453 w 1954379"/>
                <a:gd name="connsiteY1106" fmla="*/ 488783 h 1893469"/>
                <a:gd name="connsiteX1107" fmla="*/ 1696453 w 1954379"/>
                <a:gd name="connsiteY1107" fmla="*/ 491791 h 1893469"/>
                <a:gd name="connsiteX1108" fmla="*/ 1699461 w 1954379"/>
                <a:gd name="connsiteY1108" fmla="*/ 491039 h 1893469"/>
                <a:gd name="connsiteX1109" fmla="*/ 1703220 w 1954379"/>
                <a:gd name="connsiteY1109" fmla="*/ 492543 h 1893469"/>
                <a:gd name="connsiteX1110" fmla="*/ 1703972 w 1954379"/>
                <a:gd name="connsiteY1110" fmla="*/ 496303 h 1893469"/>
                <a:gd name="connsiteX1111" fmla="*/ 1704725 w 1954379"/>
                <a:gd name="connsiteY1111" fmla="*/ 503070 h 1893469"/>
                <a:gd name="connsiteX1112" fmla="*/ 1703220 w 1954379"/>
                <a:gd name="connsiteY1112" fmla="*/ 505326 h 1893469"/>
                <a:gd name="connsiteX1113" fmla="*/ 1701716 w 1954379"/>
                <a:gd name="connsiteY1113" fmla="*/ 506830 h 1893469"/>
                <a:gd name="connsiteX1114" fmla="*/ 1700212 w 1954379"/>
                <a:gd name="connsiteY1114" fmla="*/ 508334 h 1893469"/>
                <a:gd name="connsiteX1115" fmla="*/ 1700965 w 1954379"/>
                <a:gd name="connsiteY1115" fmla="*/ 509838 h 1893469"/>
                <a:gd name="connsiteX1116" fmla="*/ 1702469 w 1954379"/>
                <a:gd name="connsiteY1116" fmla="*/ 509838 h 1893469"/>
                <a:gd name="connsiteX1117" fmla="*/ 1713748 w 1954379"/>
                <a:gd name="connsiteY1117" fmla="*/ 504574 h 1893469"/>
                <a:gd name="connsiteX1118" fmla="*/ 1718260 w 1954379"/>
                <a:gd name="connsiteY1118" fmla="*/ 502318 h 1893469"/>
                <a:gd name="connsiteX1119" fmla="*/ 1720516 w 1954379"/>
                <a:gd name="connsiteY1119" fmla="*/ 500063 h 1893469"/>
                <a:gd name="connsiteX1120" fmla="*/ 1722020 w 1954379"/>
                <a:gd name="connsiteY1120" fmla="*/ 497807 h 1893469"/>
                <a:gd name="connsiteX1121" fmla="*/ 1723524 w 1954379"/>
                <a:gd name="connsiteY1121" fmla="*/ 492543 h 1893469"/>
                <a:gd name="connsiteX1122" fmla="*/ 1725028 w 1954379"/>
                <a:gd name="connsiteY1122" fmla="*/ 491791 h 1893469"/>
                <a:gd name="connsiteX1123" fmla="*/ 1723524 w 1954379"/>
                <a:gd name="connsiteY1123" fmla="*/ 488031 h 1893469"/>
                <a:gd name="connsiteX1124" fmla="*/ 1724276 w 1954379"/>
                <a:gd name="connsiteY1124" fmla="*/ 482767 h 1893469"/>
                <a:gd name="connsiteX1125" fmla="*/ 1725780 w 1954379"/>
                <a:gd name="connsiteY1125" fmla="*/ 483519 h 1893469"/>
                <a:gd name="connsiteX1126" fmla="*/ 1728036 w 1954379"/>
                <a:gd name="connsiteY1126" fmla="*/ 485023 h 1893469"/>
                <a:gd name="connsiteX1127" fmla="*/ 1731044 w 1954379"/>
                <a:gd name="connsiteY1127" fmla="*/ 488031 h 1893469"/>
                <a:gd name="connsiteX1128" fmla="*/ 1730291 w 1954379"/>
                <a:gd name="connsiteY1128" fmla="*/ 490287 h 1893469"/>
                <a:gd name="connsiteX1129" fmla="*/ 1731795 w 1954379"/>
                <a:gd name="connsiteY1129" fmla="*/ 491791 h 1893469"/>
                <a:gd name="connsiteX1130" fmla="*/ 1732548 w 1954379"/>
                <a:gd name="connsiteY1130" fmla="*/ 493295 h 1893469"/>
                <a:gd name="connsiteX1131" fmla="*/ 1733299 w 1954379"/>
                <a:gd name="connsiteY1131" fmla="*/ 494799 h 1893469"/>
                <a:gd name="connsiteX1132" fmla="*/ 1733299 w 1954379"/>
                <a:gd name="connsiteY1132" fmla="*/ 496303 h 1893469"/>
                <a:gd name="connsiteX1133" fmla="*/ 1734051 w 1954379"/>
                <a:gd name="connsiteY1133" fmla="*/ 497807 h 1893469"/>
                <a:gd name="connsiteX1134" fmla="*/ 1735555 w 1954379"/>
                <a:gd name="connsiteY1134" fmla="*/ 499311 h 1893469"/>
                <a:gd name="connsiteX1135" fmla="*/ 1737811 w 1954379"/>
                <a:gd name="connsiteY1135" fmla="*/ 503070 h 1893469"/>
                <a:gd name="connsiteX1136" fmla="*/ 1739315 w 1954379"/>
                <a:gd name="connsiteY1136" fmla="*/ 505326 h 1893469"/>
                <a:gd name="connsiteX1137" fmla="*/ 1739315 w 1954379"/>
                <a:gd name="connsiteY1137" fmla="*/ 508334 h 1893469"/>
                <a:gd name="connsiteX1138" fmla="*/ 1737811 w 1954379"/>
                <a:gd name="connsiteY1138" fmla="*/ 511342 h 1893469"/>
                <a:gd name="connsiteX1139" fmla="*/ 1748339 w 1954379"/>
                <a:gd name="connsiteY1139" fmla="*/ 511342 h 1893469"/>
                <a:gd name="connsiteX1140" fmla="*/ 1750595 w 1954379"/>
                <a:gd name="connsiteY1140" fmla="*/ 512094 h 1893469"/>
                <a:gd name="connsiteX1141" fmla="*/ 1751347 w 1954379"/>
                <a:gd name="connsiteY1141" fmla="*/ 516606 h 1893469"/>
                <a:gd name="connsiteX1142" fmla="*/ 1753603 w 1954379"/>
                <a:gd name="connsiteY1142" fmla="*/ 518110 h 1893469"/>
                <a:gd name="connsiteX1143" fmla="*/ 1753603 w 1954379"/>
                <a:gd name="connsiteY1143" fmla="*/ 516606 h 1893469"/>
                <a:gd name="connsiteX1144" fmla="*/ 1753603 w 1954379"/>
                <a:gd name="connsiteY1144" fmla="*/ 515102 h 1893469"/>
                <a:gd name="connsiteX1145" fmla="*/ 1754355 w 1954379"/>
                <a:gd name="connsiteY1145" fmla="*/ 513598 h 1893469"/>
                <a:gd name="connsiteX1146" fmla="*/ 1755107 w 1954379"/>
                <a:gd name="connsiteY1146" fmla="*/ 512094 h 1893469"/>
                <a:gd name="connsiteX1147" fmla="*/ 1754355 w 1954379"/>
                <a:gd name="connsiteY1147" fmla="*/ 511342 h 1893469"/>
                <a:gd name="connsiteX1148" fmla="*/ 1753603 w 1954379"/>
                <a:gd name="connsiteY1148" fmla="*/ 510590 h 1893469"/>
                <a:gd name="connsiteX1149" fmla="*/ 1753603 w 1954379"/>
                <a:gd name="connsiteY1149" fmla="*/ 509838 h 1893469"/>
                <a:gd name="connsiteX1150" fmla="*/ 1753603 w 1954379"/>
                <a:gd name="connsiteY1150" fmla="*/ 508334 h 1893469"/>
                <a:gd name="connsiteX1151" fmla="*/ 1749843 w 1954379"/>
                <a:gd name="connsiteY1151" fmla="*/ 506830 h 1893469"/>
                <a:gd name="connsiteX1152" fmla="*/ 1746083 w 1954379"/>
                <a:gd name="connsiteY1152" fmla="*/ 501566 h 1893469"/>
                <a:gd name="connsiteX1153" fmla="*/ 1744579 w 1954379"/>
                <a:gd name="connsiteY1153" fmla="*/ 500814 h 1893469"/>
                <a:gd name="connsiteX1154" fmla="*/ 1744579 w 1954379"/>
                <a:gd name="connsiteY1154" fmla="*/ 502318 h 1893469"/>
                <a:gd name="connsiteX1155" fmla="*/ 1743827 w 1954379"/>
                <a:gd name="connsiteY1155" fmla="*/ 503822 h 1893469"/>
                <a:gd name="connsiteX1156" fmla="*/ 1743075 w 1954379"/>
                <a:gd name="connsiteY1156" fmla="*/ 505326 h 1893469"/>
                <a:gd name="connsiteX1157" fmla="*/ 1741571 w 1954379"/>
                <a:gd name="connsiteY1157" fmla="*/ 506078 h 1893469"/>
                <a:gd name="connsiteX1158" fmla="*/ 1741571 w 1954379"/>
                <a:gd name="connsiteY1158" fmla="*/ 489535 h 1893469"/>
                <a:gd name="connsiteX1159" fmla="*/ 1742323 w 1954379"/>
                <a:gd name="connsiteY1159" fmla="*/ 487279 h 1893469"/>
                <a:gd name="connsiteX1160" fmla="*/ 1744579 w 1954379"/>
                <a:gd name="connsiteY1160" fmla="*/ 487279 h 1893469"/>
                <a:gd name="connsiteX1161" fmla="*/ 1743075 w 1954379"/>
                <a:gd name="connsiteY1161" fmla="*/ 485023 h 1893469"/>
                <a:gd name="connsiteX1162" fmla="*/ 1745331 w 1954379"/>
                <a:gd name="connsiteY1162" fmla="*/ 484271 h 1893469"/>
                <a:gd name="connsiteX1163" fmla="*/ 1747587 w 1954379"/>
                <a:gd name="connsiteY1163" fmla="*/ 482767 h 1893469"/>
                <a:gd name="connsiteX1164" fmla="*/ 1749843 w 1954379"/>
                <a:gd name="connsiteY1164" fmla="*/ 483519 h 1893469"/>
                <a:gd name="connsiteX1165" fmla="*/ 1752099 w 1954379"/>
                <a:gd name="connsiteY1165" fmla="*/ 485023 h 1893469"/>
                <a:gd name="connsiteX1166" fmla="*/ 1751347 w 1954379"/>
                <a:gd name="connsiteY1166" fmla="*/ 485775 h 1893469"/>
                <a:gd name="connsiteX1167" fmla="*/ 1750595 w 1954379"/>
                <a:gd name="connsiteY1167" fmla="*/ 487279 h 1893469"/>
                <a:gd name="connsiteX1168" fmla="*/ 1749843 w 1954379"/>
                <a:gd name="connsiteY1168" fmla="*/ 488031 h 1893469"/>
                <a:gd name="connsiteX1169" fmla="*/ 1750595 w 1954379"/>
                <a:gd name="connsiteY1169" fmla="*/ 490287 h 1893469"/>
                <a:gd name="connsiteX1170" fmla="*/ 1749843 w 1954379"/>
                <a:gd name="connsiteY1170" fmla="*/ 495551 h 1893469"/>
                <a:gd name="connsiteX1171" fmla="*/ 1751347 w 1954379"/>
                <a:gd name="connsiteY1171" fmla="*/ 498559 h 1893469"/>
                <a:gd name="connsiteX1172" fmla="*/ 1750595 w 1954379"/>
                <a:gd name="connsiteY1172" fmla="*/ 497055 h 1893469"/>
                <a:gd name="connsiteX1173" fmla="*/ 1751347 w 1954379"/>
                <a:gd name="connsiteY1173" fmla="*/ 495551 h 1893469"/>
                <a:gd name="connsiteX1174" fmla="*/ 1752099 w 1954379"/>
                <a:gd name="connsiteY1174" fmla="*/ 494047 h 1893469"/>
                <a:gd name="connsiteX1175" fmla="*/ 1753603 w 1954379"/>
                <a:gd name="connsiteY1175" fmla="*/ 493295 h 1893469"/>
                <a:gd name="connsiteX1176" fmla="*/ 1753603 w 1954379"/>
                <a:gd name="connsiteY1176" fmla="*/ 495551 h 1893469"/>
                <a:gd name="connsiteX1177" fmla="*/ 1754355 w 1954379"/>
                <a:gd name="connsiteY1177" fmla="*/ 497055 h 1893469"/>
                <a:gd name="connsiteX1178" fmla="*/ 1755859 w 1954379"/>
                <a:gd name="connsiteY1178" fmla="*/ 498559 h 1893469"/>
                <a:gd name="connsiteX1179" fmla="*/ 1757363 w 1954379"/>
                <a:gd name="connsiteY1179" fmla="*/ 498559 h 1893469"/>
                <a:gd name="connsiteX1180" fmla="*/ 1757363 w 1954379"/>
                <a:gd name="connsiteY1180" fmla="*/ 497807 h 1893469"/>
                <a:gd name="connsiteX1181" fmla="*/ 1755859 w 1954379"/>
                <a:gd name="connsiteY1181" fmla="*/ 497055 h 1893469"/>
                <a:gd name="connsiteX1182" fmla="*/ 1755107 w 1954379"/>
                <a:gd name="connsiteY1182" fmla="*/ 494799 h 1893469"/>
                <a:gd name="connsiteX1183" fmla="*/ 1755107 w 1954379"/>
                <a:gd name="connsiteY1183" fmla="*/ 493295 h 1893469"/>
                <a:gd name="connsiteX1184" fmla="*/ 1756610 w 1954379"/>
                <a:gd name="connsiteY1184" fmla="*/ 491039 h 1893469"/>
                <a:gd name="connsiteX1185" fmla="*/ 1758114 w 1954379"/>
                <a:gd name="connsiteY1185" fmla="*/ 491039 h 1893469"/>
                <a:gd name="connsiteX1186" fmla="*/ 1760370 w 1954379"/>
                <a:gd name="connsiteY1186" fmla="*/ 491791 h 1893469"/>
                <a:gd name="connsiteX1187" fmla="*/ 1763378 w 1954379"/>
                <a:gd name="connsiteY1187" fmla="*/ 494799 h 1893469"/>
                <a:gd name="connsiteX1188" fmla="*/ 1763378 w 1954379"/>
                <a:gd name="connsiteY1188" fmla="*/ 491791 h 1893469"/>
                <a:gd name="connsiteX1189" fmla="*/ 1762627 w 1954379"/>
                <a:gd name="connsiteY1189" fmla="*/ 490287 h 1893469"/>
                <a:gd name="connsiteX1190" fmla="*/ 1761123 w 1954379"/>
                <a:gd name="connsiteY1190" fmla="*/ 489535 h 1893469"/>
                <a:gd name="connsiteX1191" fmla="*/ 1760370 w 1954379"/>
                <a:gd name="connsiteY1191" fmla="*/ 487279 h 1893469"/>
                <a:gd name="connsiteX1192" fmla="*/ 1762627 w 1954379"/>
                <a:gd name="connsiteY1192" fmla="*/ 488031 h 1893469"/>
                <a:gd name="connsiteX1193" fmla="*/ 1764882 w 1954379"/>
                <a:gd name="connsiteY1193" fmla="*/ 487279 h 1893469"/>
                <a:gd name="connsiteX1194" fmla="*/ 1766386 w 1954379"/>
                <a:gd name="connsiteY1194" fmla="*/ 485775 h 1893469"/>
                <a:gd name="connsiteX1195" fmla="*/ 1768642 w 1954379"/>
                <a:gd name="connsiteY1195" fmla="*/ 485023 h 1893469"/>
                <a:gd name="connsiteX1196" fmla="*/ 1770898 w 1954379"/>
                <a:gd name="connsiteY1196" fmla="*/ 485775 h 1893469"/>
                <a:gd name="connsiteX1197" fmla="*/ 1770898 w 1954379"/>
                <a:gd name="connsiteY1197" fmla="*/ 488031 h 1893469"/>
                <a:gd name="connsiteX1198" fmla="*/ 1770898 w 1954379"/>
                <a:gd name="connsiteY1198" fmla="*/ 491039 h 1893469"/>
                <a:gd name="connsiteX1199" fmla="*/ 1770898 w 1954379"/>
                <a:gd name="connsiteY1199" fmla="*/ 493295 h 1893469"/>
                <a:gd name="connsiteX1200" fmla="*/ 1771650 w 1954379"/>
                <a:gd name="connsiteY1200" fmla="*/ 493295 h 1893469"/>
                <a:gd name="connsiteX1201" fmla="*/ 1773906 w 1954379"/>
                <a:gd name="connsiteY1201" fmla="*/ 492543 h 1893469"/>
                <a:gd name="connsiteX1202" fmla="*/ 1774658 w 1954379"/>
                <a:gd name="connsiteY1202" fmla="*/ 493295 h 1893469"/>
                <a:gd name="connsiteX1203" fmla="*/ 1774658 w 1954379"/>
                <a:gd name="connsiteY1203" fmla="*/ 495551 h 1893469"/>
                <a:gd name="connsiteX1204" fmla="*/ 1773906 w 1954379"/>
                <a:gd name="connsiteY1204" fmla="*/ 497807 h 1893469"/>
                <a:gd name="connsiteX1205" fmla="*/ 1776914 w 1954379"/>
                <a:gd name="connsiteY1205" fmla="*/ 496303 h 1893469"/>
                <a:gd name="connsiteX1206" fmla="*/ 1777666 w 1954379"/>
                <a:gd name="connsiteY1206" fmla="*/ 494047 h 1893469"/>
                <a:gd name="connsiteX1207" fmla="*/ 1776914 w 1954379"/>
                <a:gd name="connsiteY1207" fmla="*/ 491791 h 1893469"/>
                <a:gd name="connsiteX1208" fmla="*/ 1776162 w 1954379"/>
                <a:gd name="connsiteY1208" fmla="*/ 489535 h 1893469"/>
                <a:gd name="connsiteX1209" fmla="*/ 1782930 w 1954379"/>
                <a:gd name="connsiteY1209" fmla="*/ 494047 h 1893469"/>
                <a:gd name="connsiteX1210" fmla="*/ 1783682 w 1954379"/>
                <a:gd name="connsiteY1210" fmla="*/ 495551 h 1893469"/>
                <a:gd name="connsiteX1211" fmla="*/ 1782178 w 1954379"/>
                <a:gd name="connsiteY1211" fmla="*/ 497807 h 1893469"/>
                <a:gd name="connsiteX1212" fmla="*/ 1781426 w 1954379"/>
                <a:gd name="connsiteY1212" fmla="*/ 498559 h 1893469"/>
                <a:gd name="connsiteX1213" fmla="*/ 1779922 w 1954379"/>
                <a:gd name="connsiteY1213" fmla="*/ 496303 h 1893469"/>
                <a:gd name="connsiteX1214" fmla="*/ 1779170 w 1954379"/>
                <a:gd name="connsiteY1214" fmla="*/ 496303 h 1893469"/>
                <a:gd name="connsiteX1215" fmla="*/ 1778418 w 1954379"/>
                <a:gd name="connsiteY1215" fmla="*/ 498559 h 1893469"/>
                <a:gd name="connsiteX1216" fmla="*/ 1777666 w 1954379"/>
                <a:gd name="connsiteY1216" fmla="*/ 499311 h 1893469"/>
                <a:gd name="connsiteX1217" fmla="*/ 1776914 w 1954379"/>
                <a:gd name="connsiteY1217" fmla="*/ 500063 h 1893469"/>
                <a:gd name="connsiteX1218" fmla="*/ 1775410 w 1954379"/>
                <a:gd name="connsiteY1218" fmla="*/ 500814 h 1893469"/>
                <a:gd name="connsiteX1219" fmla="*/ 1775410 w 1954379"/>
                <a:gd name="connsiteY1219" fmla="*/ 501566 h 1893469"/>
                <a:gd name="connsiteX1220" fmla="*/ 1776914 w 1954379"/>
                <a:gd name="connsiteY1220" fmla="*/ 503822 h 1893469"/>
                <a:gd name="connsiteX1221" fmla="*/ 1778418 w 1954379"/>
                <a:gd name="connsiteY1221" fmla="*/ 503822 h 1893469"/>
                <a:gd name="connsiteX1222" fmla="*/ 1779170 w 1954379"/>
                <a:gd name="connsiteY1222" fmla="*/ 501566 h 1893469"/>
                <a:gd name="connsiteX1223" fmla="*/ 1781426 w 1954379"/>
                <a:gd name="connsiteY1223" fmla="*/ 500814 h 1893469"/>
                <a:gd name="connsiteX1224" fmla="*/ 1783682 w 1954379"/>
                <a:gd name="connsiteY1224" fmla="*/ 501566 h 1893469"/>
                <a:gd name="connsiteX1225" fmla="*/ 1786689 w 1954379"/>
                <a:gd name="connsiteY1225" fmla="*/ 503070 h 1893469"/>
                <a:gd name="connsiteX1226" fmla="*/ 1786689 w 1954379"/>
                <a:gd name="connsiteY1226" fmla="*/ 500814 h 1893469"/>
                <a:gd name="connsiteX1227" fmla="*/ 1786689 w 1954379"/>
                <a:gd name="connsiteY1227" fmla="*/ 500063 h 1893469"/>
                <a:gd name="connsiteX1228" fmla="*/ 1787442 w 1954379"/>
                <a:gd name="connsiteY1228" fmla="*/ 499311 h 1893469"/>
                <a:gd name="connsiteX1229" fmla="*/ 1788193 w 1954379"/>
                <a:gd name="connsiteY1229" fmla="*/ 498559 h 1893469"/>
                <a:gd name="connsiteX1230" fmla="*/ 1789697 w 1954379"/>
                <a:gd name="connsiteY1230" fmla="*/ 500814 h 1893469"/>
                <a:gd name="connsiteX1231" fmla="*/ 1789697 w 1954379"/>
                <a:gd name="connsiteY1231" fmla="*/ 503070 h 1893469"/>
                <a:gd name="connsiteX1232" fmla="*/ 1788946 w 1954379"/>
                <a:gd name="connsiteY1232" fmla="*/ 505326 h 1893469"/>
                <a:gd name="connsiteX1233" fmla="*/ 1787442 w 1954379"/>
                <a:gd name="connsiteY1233" fmla="*/ 507582 h 1893469"/>
                <a:gd name="connsiteX1234" fmla="*/ 1786689 w 1954379"/>
                <a:gd name="connsiteY1234" fmla="*/ 508334 h 1893469"/>
                <a:gd name="connsiteX1235" fmla="*/ 1783682 w 1954379"/>
                <a:gd name="connsiteY1235" fmla="*/ 509838 h 1893469"/>
                <a:gd name="connsiteX1236" fmla="*/ 1783682 w 1954379"/>
                <a:gd name="connsiteY1236" fmla="*/ 510590 h 1893469"/>
                <a:gd name="connsiteX1237" fmla="*/ 1783682 w 1954379"/>
                <a:gd name="connsiteY1237" fmla="*/ 512094 h 1893469"/>
                <a:gd name="connsiteX1238" fmla="*/ 1785186 w 1954379"/>
                <a:gd name="connsiteY1238" fmla="*/ 512094 h 1893469"/>
                <a:gd name="connsiteX1239" fmla="*/ 1786689 w 1954379"/>
                <a:gd name="connsiteY1239" fmla="*/ 511342 h 1893469"/>
                <a:gd name="connsiteX1240" fmla="*/ 1787442 w 1954379"/>
                <a:gd name="connsiteY1240" fmla="*/ 509838 h 1893469"/>
                <a:gd name="connsiteX1241" fmla="*/ 1788946 w 1954379"/>
                <a:gd name="connsiteY1241" fmla="*/ 511342 h 1893469"/>
                <a:gd name="connsiteX1242" fmla="*/ 1790449 w 1954379"/>
                <a:gd name="connsiteY1242" fmla="*/ 512846 h 1893469"/>
                <a:gd name="connsiteX1243" fmla="*/ 1791202 w 1954379"/>
                <a:gd name="connsiteY1243" fmla="*/ 514350 h 1893469"/>
                <a:gd name="connsiteX1244" fmla="*/ 1791953 w 1954379"/>
                <a:gd name="connsiteY1244" fmla="*/ 516606 h 1893469"/>
                <a:gd name="connsiteX1245" fmla="*/ 1792706 w 1954379"/>
                <a:gd name="connsiteY1245" fmla="*/ 513598 h 1893469"/>
                <a:gd name="connsiteX1246" fmla="*/ 1791953 w 1954379"/>
                <a:gd name="connsiteY1246" fmla="*/ 510590 h 1893469"/>
                <a:gd name="connsiteX1247" fmla="*/ 1791953 w 1954379"/>
                <a:gd name="connsiteY1247" fmla="*/ 507582 h 1893469"/>
                <a:gd name="connsiteX1248" fmla="*/ 1793457 w 1954379"/>
                <a:gd name="connsiteY1248" fmla="*/ 506078 h 1893469"/>
                <a:gd name="connsiteX1249" fmla="*/ 1794209 w 1954379"/>
                <a:gd name="connsiteY1249" fmla="*/ 506830 h 1893469"/>
                <a:gd name="connsiteX1250" fmla="*/ 1794209 w 1954379"/>
                <a:gd name="connsiteY1250" fmla="*/ 508334 h 1893469"/>
                <a:gd name="connsiteX1251" fmla="*/ 1794961 w 1954379"/>
                <a:gd name="connsiteY1251" fmla="*/ 509086 h 1893469"/>
                <a:gd name="connsiteX1252" fmla="*/ 1795713 w 1954379"/>
                <a:gd name="connsiteY1252" fmla="*/ 507582 h 1893469"/>
                <a:gd name="connsiteX1253" fmla="*/ 1794961 w 1954379"/>
                <a:gd name="connsiteY1253" fmla="*/ 506830 h 1893469"/>
                <a:gd name="connsiteX1254" fmla="*/ 1794961 w 1954379"/>
                <a:gd name="connsiteY1254" fmla="*/ 506078 h 1893469"/>
                <a:gd name="connsiteX1255" fmla="*/ 1794961 w 1954379"/>
                <a:gd name="connsiteY1255" fmla="*/ 504574 h 1893469"/>
                <a:gd name="connsiteX1256" fmla="*/ 1794961 w 1954379"/>
                <a:gd name="connsiteY1256" fmla="*/ 503070 h 1893469"/>
                <a:gd name="connsiteX1257" fmla="*/ 1796465 w 1954379"/>
                <a:gd name="connsiteY1257" fmla="*/ 501566 h 1893469"/>
                <a:gd name="connsiteX1258" fmla="*/ 1796465 w 1954379"/>
                <a:gd name="connsiteY1258" fmla="*/ 500814 h 1893469"/>
                <a:gd name="connsiteX1259" fmla="*/ 1797217 w 1954379"/>
                <a:gd name="connsiteY1259" fmla="*/ 497807 h 1893469"/>
                <a:gd name="connsiteX1260" fmla="*/ 1797969 w 1954379"/>
                <a:gd name="connsiteY1260" fmla="*/ 496303 h 1893469"/>
                <a:gd name="connsiteX1261" fmla="*/ 1799473 w 1954379"/>
                <a:gd name="connsiteY1261" fmla="*/ 495551 h 1893469"/>
                <a:gd name="connsiteX1262" fmla="*/ 1800977 w 1954379"/>
                <a:gd name="connsiteY1262" fmla="*/ 496303 h 1893469"/>
                <a:gd name="connsiteX1263" fmla="*/ 1801729 w 1954379"/>
                <a:gd name="connsiteY1263" fmla="*/ 497807 h 1893469"/>
                <a:gd name="connsiteX1264" fmla="*/ 1801729 w 1954379"/>
                <a:gd name="connsiteY1264" fmla="*/ 499311 h 1893469"/>
                <a:gd name="connsiteX1265" fmla="*/ 1800977 w 1954379"/>
                <a:gd name="connsiteY1265" fmla="*/ 500814 h 1893469"/>
                <a:gd name="connsiteX1266" fmla="*/ 1801729 w 1954379"/>
                <a:gd name="connsiteY1266" fmla="*/ 500814 h 1893469"/>
                <a:gd name="connsiteX1267" fmla="*/ 1801729 w 1954379"/>
                <a:gd name="connsiteY1267" fmla="*/ 501566 h 1893469"/>
                <a:gd name="connsiteX1268" fmla="*/ 1800977 w 1954379"/>
                <a:gd name="connsiteY1268" fmla="*/ 503070 h 1893469"/>
                <a:gd name="connsiteX1269" fmla="*/ 1800977 w 1954379"/>
                <a:gd name="connsiteY1269" fmla="*/ 506830 h 1893469"/>
                <a:gd name="connsiteX1270" fmla="*/ 1800225 w 1954379"/>
                <a:gd name="connsiteY1270" fmla="*/ 509086 h 1893469"/>
                <a:gd name="connsiteX1271" fmla="*/ 1800977 w 1954379"/>
                <a:gd name="connsiteY1271" fmla="*/ 509838 h 1893469"/>
                <a:gd name="connsiteX1272" fmla="*/ 1801729 w 1954379"/>
                <a:gd name="connsiteY1272" fmla="*/ 507582 h 1893469"/>
                <a:gd name="connsiteX1273" fmla="*/ 1802481 w 1954379"/>
                <a:gd name="connsiteY1273" fmla="*/ 510590 h 1893469"/>
                <a:gd name="connsiteX1274" fmla="*/ 1803233 w 1954379"/>
                <a:gd name="connsiteY1274" fmla="*/ 512846 h 1893469"/>
                <a:gd name="connsiteX1275" fmla="*/ 1803985 w 1954379"/>
                <a:gd name="connsiteY1275" fmla="*/ 515102 h 1893469"/>
                <a:gd name="connsiteX1276" fmla="*/ 1806241 w 1954379"/>
                <a:gd name="connsiteY1276" fmla="*/ 515102 h 1893469"/>
                <a:gd name="connsiteX1277" fmla="*/ 1804737 w 1954379"/>
                <a:gd name="connsiteY1277" fmla="*/ 516606 h 1893469"/>
                <a:gd name="connsiteX1278" fmla="*/ 1801729 w 1954379"/>
                <a:gd name="connsiteY1278" fmla="*/ 518862 h 1893469"/>
                <a:gd name="connsiteX1279" fmla="*/ 1800977 w 1954379"/>
                <a:gd name="connsiteY1279" fmla="*/ 520366 h 1893469"/>
                <a:gd name="connsiteX1280" fmla="*/ 1800977 w 1954379"/>
                <a:gd name="connsiteY1280" fmla="*/ 521870 h 1893469"/>
                <a:gd name="connsiteX1281" fmla="*/ 1803233 w 1954379"/>
                <a:gd name="connsiteY1281" fmla="*/ 524878 h 1893469"/>
                <a:gd name="connsiteX1282" fmla="*/ 1803985 w 1954379"/>
                <a:gd name="connsiteY1282" fmla="*/ 526382 h 1893469"/>
                <a:gd name="connsiteX1283" fmla="*/ 1804737 w 1954379"/>
                <a:gd name="connsiteY1283" fmla="*/ 524878 h 1893469"/>
                <a:gd name="connsiteX1284" fmla="*/ 1804737 w 1954379"/>
                <a:gd name="connsiteY1284" fmla="*/ 519614 h 1893469"/>
                <a:gd name="connsiteX1285" fmla="*/ 1805489 w 1954379"/>
                <a:gd name="connsiteY1285" fmla="*/ 518110 h 1893469"/>
                <a:gd name="connsiteX1286" fmla="*/ 1806241 w 1954379"/>
                <a:gd name="connsiteY1286" fmla="*/ 516606 h 1893469"/>
                <a:gd name="connsiteX1287" fmla="*/ 1806993 w 1954379"/>
                <a:gd name="connsiteY1287" fmla="*/ 515102 h 1893469"/>
                <a:gd name="connsiteX1288" fmla="*/ 1808497 w 1954379"/>
                <a:gd name="connsiteY1288" fmla="*/ 514350 h 1893469"/>
                <a:gd name="connsiteX1289" fmla="*/ 1810001 w 1954379"/>
                <a:gd name="connsiteY1289" fmla="*/ 515102 h 1893469"/>
                <a:gd name="connsiteX1290" fmla="*/ 1810001 w 1954379"/>
                <a:gd name="connsiteY1290" fmla="*/ 512094 h 1893469"/>
                <a:gd name="connsiteX1291" fmla="*/ 1810753 w 1954379"/>
                <a:gd name="connsiteY1291" fmla="*/ 510590 h 1893469"/>
                <a:gd name="connsiteX1292" fmla="*/ 1811505 w 1954379"/>
                <a:gd name="connsiteY1292" fmla="*/ 509838 h 1893469"/>
                <a:gd name="connsiteX1293" fmla="*/ 1813761 w 1954379"/>
                <a:gd name="connsiteY1293" fmla="*/ 509838 h 1893469"/>
                <a:gd name="connsiteX1294" fmla="*/ 1815265 w 1954379"/>
                <a:gd name="connsiteY1294" fmla="*/ 509086 h 1893469"/>
                <a:gd name="connsiteX1295" fmla="*/ 1816017 w 1954379"/>
                <a:gd name="connsiteY1295" fmla="*/ 506078 h 1893469"/>
                <a:gd name="connsiteX1296" fmla="*/ 1817521 w 1954379"/>
                <a:gd name="connsiteY1296" fmla="*/ 500814 h 1893469"/>
                <a:gd name="connsiteX1297" fmla="*/ 1819025 w 1954379"/>
                <a:gd name="connsiteY1297" fmla="*/ 503070 h 1893469"/>
                <a:gd name="connsiteX1298" fmla="*/ 1819025 w 1954379"/>
                <a:gd name="connsiteY1298" fmla="*/ 506830 h 1893469"/>
                <a:gd name="connsiteX1299" fmla="*/ 1817521 w 1954379"/>
                <a:gd name="connsiteY1299" fmla="*/ 514350 h 1893469"/>
                <a:gd name="connsiteX1300" fmla="*/ 1818272 w 1954379"/>
                <a:gd name="connsiteY1300" fmla="*/ 514350 h 1893469"/>
                <a:gd name="connsiteX1301" fmla="*/ 1819776 w 1954379"/>
                <a:gd name="connsiteY1301" fmla="*/ 512094 h 1893469"/>
                <a:gd name="connsiteX1302" fmla="*/ 1821280 w 1954379"/>
                <a:gd name="connsiteY1302" fmla="*/ 512846 h 1893469"/>
                <a:gd name="connsiteX1303" fmla="*/ 1821280 w 1954379"/>
                <a:gd name="connsiteY1303" fmla="*/ 513598 h 1893469"/>
                <a:gd name="connsiteX1304" fmla="*/ 1821280 w 1954379"/>
                <a:gd name="connsiteY1304" fmla="*/ 515102 h 1893469"/>
                <a:gd name="connsiteX1305" fmla="*/ 1820528 w 1954379"/>
                <a:gd name="connsiteY1305" fmla="*/ 516606 h 1893469"/>
                <a:gd name="connsiteX1306" fmla="*/ 1823536 w 1954379"/>
                <a:gd name="connsiteY1306" fmla="*/ 516606 h 1893469"/>
                <a:gd name="connsiteX1307" fmla="*/ 1823536 w 1954379"/>
                <a:gd name="connsiteY1307" fmla="*/ 517358 h 1893469"/>
                <a:gd name="connsiteX1308" fmla="*/ 1822032 w 1954379"/>
                <a:gd name="connsiteY1308" fmla="*/ 519614 h 1893469"/>
                <a:gd name="connsiteX1309" fmla="*/ 1822032 w 1954379"/>
                <a:gd name="connsiteY1309" fmla="*/ 520366 h 1893469"/>
                <a:gd name="connsiteX1310" fmla="*/ 1822784 w 1954379"/>
                <a:gd name="connsiteY1310" fmla="*/ 519614 h 1893469"/>
                <a:gd name="connsiteX1311" fmla="*/ 1823536 w 1954379"/>
                <a:gd name="connsiteY1311" fmla="*/ 519614 h 1893469"/>
                <a:gd name="connsiteX1312" fmla="*/ 1824288 w 1954379"/>
                <a:gd name="connsiteY1312" fmla="*/ 521870 h 1893469"/>
                <a:gd name="connsiteX1313" fmla="*/ 1823536 w 1954379"/>
                <a:gd name="connsiteY1313" fmla="*/ 522622 h 1893469"/>
                <a:gd name="connsiteX1314" fmla="*/ 1821280 w 1954379"/>
                <a:gd name="connsiteY1314" fmla="*/ 523374 h 1893469"/>
                <a:gd name="connsiteX1315" fmla="*/ 1819776 w 1954379"/>
                <a:gd name="connsiteY1315" fmla="*/ 524878 h 1893469"/>
                <a:gd name="connsiteX1316" fmla="*/ 1818272 w 1954379"/>
                <a:gd name="connsiteY1316" fmla="*/ 526382 h 1893469"/>
                <a:gd name="connsiteX1317" fmla="*/ 1817521 w 1954379"/>
                <a:gd name="connsiteY1317" fmla="*/ 528637 h 1893469"/>
                <a:gd name="connsiteX1318" fmla="*/ 1818272 w 1954379"/>
                <a:gd name="connsiteY1318" fmla="*/ 530893 h 1893469"/>
                <a:gd name="connsiteX1319" fmla="*/ 1820528 w 1954379"/>
                <a:gd name="connsiteY1319" fmla="*/ 531645 h 1893469"/>
                <a:gd name="connsiteX1320" fmla="*/ 1820528 w 1954379"/>
                <a:gd name="connsiteY1320" fmla="*/ 529390 h 1893469"/>
                <a:gd name="connsiteX1321" fmla="*/ 1819776 w 1954379"/>
                <a:gd name="connsiteY1321" fmla="*/ 527134 h 1893469"/>
                <a:gd name="connsiteX1322" fmla="*/ 1820528 w 1954379"/>
                <a:gd name="connsiteY1322" fmla="*/ 525630 h 1893469"/>
                <a:gd name="connsiteX1323" fmla="*/ 1822784 w 1954379"/>
                <a:gd name="connsiteY1323" fmla="*/ 524878 h 1893469"/>
                <a:gd name="connsiteX1324" fmla="*/ 1825792 w 1954379"/>
                <a:gd name="connsiteY1324" fmla="*/ 525630 h 1893469"/>
                <a:gd name="connsiteX1325" fmla="*/ 1828048 w 1954379"/>
                <a:gd name="connsiteY1325" fmla="*/ 524878 h 1893469"/>
                <a:gd name="connsiteX1326" fmla="*/ 1828048 w 1954379"/>
                <a:gd name="connsiteY1326" fmla="*/ 522622 h 1893469"/>
                <a:gd name="connsiteX1327" fmla="*/ 1828800 w 1954379"/>
                <a:gd name="connsiteY1327" fmla="*/ 523374 h 1893469"/>
                <a:gd name="connsiteX1328" fmla="*/ 1829552 w 1954379"/>
                <a:gd name="connsiteY1328" fmla="*/ 521870 h 1893469"/>
                <a:gd name="connsiteX1329" fmla="*/ 1828800 w 1954379"/>
                <a:gd name="connsiteY1329" fmla="*/ 514350 h 1893469"/>
                <a:gd name="connsiteX1330" fmla="*/ 1830304 w 1954379"/>
                <a:gd name="connsiteY1330" fmla="*/ 515102 h 1893469"/>
                <a:gd name="connsiteX1331" fmla="*/ 1831056 w 1954379"/>
                <a:gd name="connsiteY1331" fmla="*/ 515854 h 1893469"/>
                <a:gd name="connsiteX1332" fmla="*/ 1831808 w 1954379"/>
                <a:gd name="connsiteY1332" fmla="*/ 516606 h 1893469"/>
                <a:gd name="connsiteX1333" fmla="*/ 1831808 w 1954379"/>
                <a:gd name="connsiteY1333" fmla="*/ 518110 h 1893469"/>
                <a:gd name="connsiteX1334" fmla="*/ 1833312 w 1954379"/>
                <a:gd name="connsiteY1334" fmla="*/ 518110 h 1893469"/>
                <a:gd name="connsiteX1335" fmla="*/ 1834064 w 1954379"/>
                <a:gd name="connsiteY1335" fmla="*/ 517358 h 1893469"/>
                <a:gd name="connsiteX1336" fmla="*/ 1834064 w 1954379"/>
                <a:gd name="connsiteY1336" fmla="*/ 516606 h 1893469"/>
                <a:gd name="connsiteX1337" fmla="*/ 1834816 w 1954379"/>
                <a:gd name="connsiteY1337" fmla="*/ 516606 h 1893469"/>
                <a:gd name="connsiteX1338" fmla="*/ 1836320 w 1954379"/>
                <a:gd name="connsiteY1338" fmla="*/ 516606 h 1893469"/>
                <a:gd name="connsiteX1339" fmla="*/ 1835568 w 1954379"/>
                <a:gd name="connsiteY1339" fmla="*/ 515102 h 1893469"/>
                <a:gd name="connsiteX1340" fmla="*/ 1834816 w 1954379"/>
                <a:gd name="connsiteY1340" fmla="*/ 514350 h 1893469"/>
                <a:gd name="connsiteX1341" fmla="*/ 1833312 w 1954379"/>
                <a:gd name="connsiteY1341" fmla="*/ 513598 h 1893469"/>
                <a:gd name="connsiteX1342" fmla="*/ 1831808 w 1954379"/>
                <a:gd name="connsiteY1342" fmla="*/ 512846 h 1893469"/>
                <a:gd name="connsiteX1343" fmla="*/ 1834064 w 1954379"/>
                <a:gd name="connsiteY1343" fmla="*/ 511342 h 1893469"/>
                <a:gd name="connsiteX1344" fmla="*/ 1837824 w 1954379"/>
                <a:gd name="connsiteY1344" fmla="*/ 506078 h 1893469"/>
                <a:gd name="connsiteX1345" fmla="*/ 1840080 w 1954379"/>
                <a:gd name="connsiteY1345" fmla="*/ 504574 h 1893469"/>
                <a:gd name="connsiteX1346" fmla="*/ 1840080 w 1954379"/>
                <a:gd name="connsiteY1346" fmla="*/ 503822 h 1893469"/>
                <a:gd name="connsiteX1347" fmla="*/ 1838576 w 1954379"/>
                <a:gd name="connsiteY1347" fmla="*/ 503070 h 1893469"/>
                <a:gd name="connsiteX1348" fmla="*/ 1840080 w 1954379"/>
                <a:gd name="connsiteY1348" fmla="*/ 503070 h 1893469"/>
                <a:gd name="connsiteX1349" fmla="*/ 1841584 w 1954379"/>
                <a:gd name="connsiteY1349" fmla="*/ 503822 h 1893469"/>
                <a:gd name="connsiteX1350" fmla="*/ 1843087 w 1954379"/>
                <a:gd name="connsiteY1350" fmla="*/ 505326 h 1893469"/>
                <a:gd name="connsiteX1351" fmla="*/ 1843840 w 1954379"/>
                <a:gd name="connsiteY1351" fmla="*/ 506830 h 1893469"/>
                <a:gd name="connsiteX1352" fmla="*/ 1841584 w 1954379"/>
                <a:gd name="connsiteY1352" fmla="*/ 507582 h 1893469"/>
                <a:gd name="connsiteX1353" fmla="*/ 1841584 w 1954379"/>
                <a:gd name="connsiteY1353" fmla="*/ 508334 h 1893469"/>
                <a:gd name="connsiteX1354" fmla="*/ 1842336 w 1954379"/>
                <a:gd name="connsiteY1354" fmla="*/ 509838 h 1893469"/>
                <a:gd name="connsiteX1355" fmla="*/ 1843840 w 1954379"/>
                <a:gd name="connsiteY1355" fmla="*/ 511342 h 1893469"/>
                <a:gd name="connsiteX1356" fmla="*/ 1841584 w 1954379"/>
                <a:gd name="connsiteY1356" fmla="*/ 512094 h 1893469"/>
                <a:gd name="connsiteX1357" fmla="*/ 1840080 w 1954379"/>
                <a:gd name="connsiteY1357" fmla="*/ 512094 h 1893469"/>
                <a:gd name="connsiteX1358" fmla="*/ 1840080 w 1954379"/>
                <a:gd name="connsiteY1358" fmla="*/ 512846 h 1893469"/>
                <a:gd name="connsiteX1359" fmla="*/ 1841584 w 1954379"/>
                <a:gd name="connsiteY1359" fmla="*/ 514350 h 1893469"/>
                <a:gd name="connsiteX1360" fmla="*/ 1840832 w 1954379"/>
                <a:gd name="connsiteY1360" fmla="*/ 515102 h 1893469"/>
                <a:gd name="connsiteX1361" fmla="*/ 1840080 w 1954379"/>
                <a:gd name="connsiteY1361" fmla="*/ 515854 h 1893469"/>
                <a:gd name="connsiteX1362" fmla="*/ 1838576 w 1954379"/>
                <a:gd name="connsiteY1362" fmla="*/ 516606 h 1893469"/>
                <a:gd name="connsiteX1363" fmla="*/ 1838576 w 1954379"/>
                <a:gd name="connsiteY1363" fmla="*/ 517358 h 1893469"/>
                <a:gd name="connsiteX1364" fmla="*/ 1840080 w 1954379"/>
                <a:gd name="connsiteY1364" fmla="*/ 517358 h 1893469"/>
                <a:gd name="connsiteX1365" fmla="*/ 1840080 w 1954379"/>
                <a:gd name="connsiteY1365" fmla="*/ 518862 h 1893469"/>
                <a:gd name="connsiteX1366" fmla="*/ 1840080 w 1954379"/>
                <a:gd name="connsiteY1366" fmla="*/ 519614 h 1893469"/>
                <a:gd name="connsiteX1367" fmla="*/ 1839328 w 1954379"/>
                <a:gd name="connsiteY1367" fmla="*/ 521118 h 1893469"/>
                <a:gd name="connsiteX1368" fmla="*/ 1840832 w 1954379"/>
                <a:gd name="connsiteY1368" fmla="*/ 521118 h 1893469"/>
                <a:gd name="connsiteX1369" fmla="*/ 1842336 w 1954379"/>
                <a:gd name="connsiteY1369" fmla="*/ 520366 h 1893469"/>
                <a:gd name="connsiteX1370" fmla="*/ 1843087 w 1954379"/>
                <a:gd name="connsiteY1370" fmla="*/ 518862 h 1893469"/>
                <a:gd name="connsiteX1371" fmla="*/ 1843840 w 1954379"/>
                <a:gd name="connsiteY1371" fmla="*/ 517358 h 1893469"/>
                <a:gd name="connsiteX1372" fmla="*/ 1844591 w 1954379"/>
                <a:gd name="connsiteY1372" fmla="*/ 517358 h 1893469"/>
                <a:gd name="connsiteX1373" fmla="*/ 1843087 w 1954379"/>
                <a:gd name="connsiteY1373" fmla="*/ 525630 h 1893469"/>
                <a:gd name="connsiteX1374" fmla="*/ 1843087 w 1954379"/>
                <a:gd name="connsiteY1374" fmla="*/ 526382 h 1893469"/>
                <a:gd name="connsiteX1375" fmla="*/ 1843840 w 1954379"/>
                <a:gd name="connsiteY1375" fmla="*/ 527886 h 1893469"/>
                <a:gd name="connsiteX1376" fmla="*/ 1845344 w 1954379"/>
                <a:gd name="connsiteY1376" fmla="*/ 530893 h 1893469"/>
                <a:gd name="connsiteX1377" fmla="*/ 1845344 w 1954379"/>
                <a:gd name="connsiteY1377" fmla="*/ 531645 h 1893469"/>
                <a:gd name="connsiteX1378" fmla="*/ 1846095 w 1954379"/>
                <a:gd name="connsiteY1378" fmla="*/ 529390 h 1893469"/>
                <a:gd name="connsiteX1379" fmla="*/ 1845344 w 1954379"/>
                <a:gd name="connsiteY1379" fmla="*/ 527886 h 1893469"/>
                <a:gd name="connsiteX1380" fmla="*/ 1845344 w 1954379"/>
                <a:gd name="connsiteY1380" fmla="*/ 525630 h 1893469"/>
                <a:gd name="connsiteX1381" fmla="*/ 1846847 w 1954379"/>
                <a:gd name="connsiteY1381" fmla="*/ 523374 h 1893469"/>
                <a:gd name="connsiteX1382" fmla="*/ 1847600 w 1954379"/>
                <a:gd name="connsiteY1382" fmla="*/ 523374 h 1893469"/>
                <a:gd name="connsiteX1383" fmla="*/ 1847600 w 1954379"/>
                <a:gd name="connsiteY1383" fmla="*/ 526382 h 1893469"/>
                <a:gd name="connsiteX1384" fmla="*/ 1849104 w 1954379"/>
                <a:gd name="connsiteY1384" fmla="*/ 525630 h 1893469"/>
                <a:gd name="connsiteX1385" fmla="*/ 1849855 w 1954379"/>
                <a:gd name="connsiteY1385" fmla="*/ 524126 h 1893469"/>
                <a:gd name="connsiteX1386" fmla="*/ 1849855 w 1954379"/>
                <a:gd name="connsiteY1386" fmla="*/ 519614 h 1893469"/>
                <a:gd name="connsiteX1387" fmla="*/ 1851359 w 1954379"/>
                <a:gd name="connsiteY1387" fmla="*/ 521118 h 1893469"/>
                <a:gd name="connsiteX1388" fmla="*/ 1855119 w 1954379"/>
                <a:gd name="connsiteY1388" fmla="*/ 526382 h 1893469"/>
                <a:gd name="connsiteX1389" fmla="*/ 1855871 w 1954379"/>
                <a:gd name="connsiteY1389" fmla="*/ 527886 h 1893469"/>
                <a:gd name="connsiteX1390" fmla="*/ 1855119 w 1954379"/>
                <a:gd name="connsiteY1390" fmla="*/ 530893 h 1893469"/>
                <a:gd name="connsiteX1391" fmla="*/ 1850607 w 1954379"/>
                <a:gd name="connsiteY1391" fmla="*/ 538413 h 1893469"/>
                <a:gd name="connsiteX1392" fmla="*/ 1852863 w 1954379"/>
                <a:gd name="connsiteY1392" fmla="*/ 536157 h 1893469"/>
                <a:gd name="connsiteX1393" fmla="*/ 1856623 w 1954379"/>
                <a:gd name="connsiteY1393" fmla="*/ 530142 h 1893469"/>
                <a:gd name="connsiteX1394" fmla="*/ 1858879 w 1954379"/>
                <a:gd name="connsiteY1394" fmla="*/ 528637 h 1893469"/>
                <a:gd name="connsiteX1395" fmla="*/ 1858127 w 1954379"/>
                <a:gd name="connsiteY1395" fmla="*/ 527134 h 1893469"/>
                <a:gd name="connsiteX1396" fmla="*/ 1858879 w 1954379"/>
                <a:gd name="connsiteY1396" fmla="*/ 523374 h 1893469"/>
                <a:gd name="connsiteX1397" fmla="*/ 1859631 w 1954379"/>
                <a:gd name="connsiteY1397" fmla="*/ 520366 h 1893469"/>
                <a:gd name="connsiteX1398" fmla="*/ 1863391 w 1954379"/>
                <a:gd name="connsiteY1398" fmla="*/ 521118 h 1893469"/>
                <a:gd name="connsiteX1399" fmla="*/ 1864143 w 1954379"/>
                <a:gd name="connsiteY1399" fmla="*/ 523374 h 1893469"/>
                <a:gd name="connsiteX1400" fmla="*/ 1864143 w 1954379"/>
                <a:gd name="connsiteY1400" fmla="*/ 524878 h 1893469"/>
                <a:gd name="connsiteX1401" fmla="*/ 1864895 w 1954379"/>
                <a:gd name="connsiteY1401" fmla="*/ 526382 h 1893469"/>
                <a:gd name="connsiteX1402" fmla="*/ 1867151 w 1954379"/>
                <a:gd name="connsiteY1402" fmla="*/ 526382 h 1893469"/>
                <a:gd name="connsiteX1403" fmla="*/ 1868655 w 1954379"/>
                <a:gd name="connsiteY1403" fmla="*/ 526382 h 1893469"/>
                <a:gd name="connsiteX1404" fmla="*/ 1867903 w 1954379"/>
                <a:gd name="connsiteY1404" fmla="*/ 524878 h 1893469"/>
                <a:gd name="connsiteX1405" fmla="*/ 1864895 w 1954379"/>
                <a:gd name="connsiteY1405" fmla="*/ 518862 h 1893469"/>
                <a:gd name="connsiteX1406" fmla="*/ 1864895 w 1954379"/>
                <a:gd name="connsiteY1406" fmla="*/ 516606 h 1893469"/>
                <a:gd name="connsiteX1407" fmla="*/ 1867903 w 1954379"/>
                <a:gd name="connsiteY1407" fmla="*/ 516606 h 1893469"/>
                <a:gd name="connsiteX1408" fmla="*/ 1871663 w 1954379"/>
                <a:gd name="connsiteY1408" fmla="*/ 518110 h 1893469"/>
                <a:gd name="connsiteX1409" fmla="*/ 1873919 w 1954379"/>
                <a:gd name="connsiteY1409" fmla="*/ 526382 h 1893469"/>
                <a:gd name="connsiteX1410" fmla="*/ 1870159 w 1954379"/>
                <a:gd name="connsiteY1410" fmla="*/ 531645 h 1893469"/>
                <a:gd name="connsiteX1411" fmla="*/ 1869406 w 1954379"/>
                <a:gd name="connsiteY1411" fmla="*/ 533149 h 1893469"/>
                <a:gd name="connsiteX1412" fmla="*/ 1870159 w 1954379"/>
                <a:gd name="connsiteY1412" fmla="*/ 533149 h 1893469"/>
                <a:gd name="connsiteX1413" fmla="*/ 1871663 w 1954379"/>
                <a:gd name="connsiteY1413" fmla="*/ 532397 h 1893469"/>
                <a:gd name="connsiteX1414" fmla="*/ 1872415 w 1954379"/>
                <a:gd name="connsiteY1414" fmla="*/ 533149 h 1893469"/>
                <a:gd name="connsiteX1415" fmla="*/ 1871663 w 1954379"/>
                <a:gd name="connsiteY1415" fmla="*/ 535405 h 1893469"/>
                <a:gd name="connsiteX1416" fmla="*/ 1870159 w 1954379"/>
                <a:gd name="connsiteY1416" fmla="*/ 536909 h 1893469"/>
                <a:gd name="connsiteX1417" fmla="*/ 1868655 w 1954379"/>
                <a:gd name="connsiteY1417" fmla="*/ 538413 h 1893469"/>
                <a:gd name="connsiteX1418" fmla="*/ 1866399 w 1954379"/>
                <a:gd name="connsiteY1418" fmla="*/ 538413 h 1893469"/>
                <a:gd name="connsiteX1419" fmla="*/ 1864895 w 1954379"/>
                <a:gd name="connsiteY1419" fmla="*/ 537661 h 1893469"/>
                <a:gd name="connsiteX1420" fmla="*/ 1864143 w 1954379"/>
                <a:gd name="connsiteY1420" fmla="*/ 534653 h 1893469"/>
                <a:gd name="connsiteX1421" fmla="*/ 1863391 w 1954379"/>
                <a:gd name="connsiteY1421" fmla="*/ 534653 h 1893469"/>
                <a:gd name="connsiteX1422" fmla="*/ 1862639 w 1954379"/>
                <a:gd name="connsiteY1422" fmla="*/ 536909 h 1893469"/>
                <a:gd name="connsiteX1423" fmla="*/ 1861135 w 1954379"/>
                <a:gd name="connsiteY1423" fmla="*/ 538413 h 1893469"/>
                <a:gd name="connsiteX1424" fmla="*/ 1854367 w 1954379"/>
                <a:gd name="connsiteY1424" fmla="*/ 542925 h 1893469"/>
                <a:gd name="connsiteX1425" fmla="*/ 1852863 w 1954379"/>
                <a:gd name="connsiteY1425" fmla="*/ 544429 h 1893469"/>
                <a:gd name="connsiteX1426" fmla="*/ 1851359 w 1954379"/>
                <a:gd name="connsiteY1426" fmla="*/ 546685 h 1893469"/>
                <a:gd name="connsiteX1427" fmla="*/ 1850607 w 1954379"/>
                <a:gd name="connsiteY1427" fmla="*/ 549693 h 1893469"/>
                <a:gd name="connsiteX1428" fmla="*/ 1852111 w 1954379"/>
                <a:gd name="connsiteY1428" fmla="*/ 546685 h 1893469"/>
                <a:gd name="connsiteX1429" fmla="*/ 1855119 w 1954379"/>
                <a:gd name="connsiteY1429" fmla="*/ 544429 h 1893469"/>
                <a:gd name="connsiteX1430" fmla="*/ 1858127 w 1954379"/>
                <a:gd name="connsiteY1430" fmla="*/ 542173 h 1893469"/>
                <a:gd name="connsiteX1431" fmla="*/ 1861135 w 1954379"/>
                <a:gd name="connsiteY1431" fmla="*/ 541421 h 1893469"/>
                <a:gd name="connsiteX1432" fmla="*/ 1861887 w 1954379"/>
                <a:gd name="connsiteY1432" fmla="*/ 541421 h 1893469"/>
                <a:gd name="connsiteX1433" fmla="*/ 1864895 w 1954379"/>
                <a:gd name="connsiteY1433" fmla="*/ 541421 h 1893469"/>
                <a:gd name="connsiteX1434" fmla="*/ 1869406 w 1954379"/>
                <a:gd name="connsiteY1434" fmla="*/ 540669 h 1893469"/>
                <a:gd name="connsiteX1435" fmla="*/ 1872415 w 1954379"/>
                <a:gd name="connsiteY1435" fmla="*/ 539917 h 1893469"/>
                <a:gd name="connsiteX1436" fmla="*/ 1876174 w 1954379"/>
                <a:gd name="connsiteY1436" fmla="*/ 542173 h 1893469"/>
                <a:gd name="connsiteX1437" fmla="*/ 1878430 w 1954379"/>
                <a:gd name="connsiteY1437" fmla="*/ 539165 h 1893469"/>
                <a:gd name="connsiteX1438" fmla="*/ 1879183 w 1954379"/>
                <a:gd name="connsiteY1438" fmla="*/ 536157 h 1893469"/>
                <a:gd name="connsiteX1439" fmla="*/ 1881438 w 1954379"/>
                <a:gd name="connsiteY1439" fmla="*/ 533901 h 1893469"/>
                <a:gd name="connsiteX1440" fmla="*/ 1885950 w 1954379"/>
                <a:gd name="connsiteY1440" fmla="*/ 531645 h 1893469"/>
                <a:gd name="connsiteX1441" fmla="*/ 1888206 w 1954379"/>
                <a:gd name="connsiteY1441" fmla="*/ 529390 h 1893469"/>
                <a:gd name="connsiteX1442" fmla="*/ 1890462 w 1954379"/>
                <a:gd name="connsiteY1442" fmla="*/ 528637 h 1893469"/>
                <a:gd name="connsiteX1443" fmla="*/ 1891966 w 1954379"/>
                <a:gd name="connsiteY1443" fmla="*/ 529390 h 1893469"/>
                <a:gd name="connsiteX1444" fmla="*/ 1893470 w 1954379"/>
                <a:gd name="connsiteY1444" fmla="*/ 527886 h 1893469"/>
                <a:gd name="connsiteX1445" fmla="*/ 1896478 w 1954379"/>
                <a:gd name="connsiteY1445" fmla="*/ 527134 h 1893469"/>
                <a:gd name="connsiteX1446" fmla="*/ 1899485 w 1954379"/>
                <a:gd name="connsiteY1446" fmla="*/ 527134 h 1893469"/>
                <a:gd name="connsiteX1447" fmla="*/ 1900989 w 1954379"/>
                <a:gd name="connsiteY1447" fmla="*/ 528637 h 1893469"/>
                <a:gd name="connsiteX1448" fmla="*/ 1900238 w 1954379"/>
                <a:gd name="connsiteY1448" fmla="*/ 530893 h 1893469"/>
                <a:gd name="connsiteX1449" fmla="*/ 1897982 w 1954379"/>
                <a:gd name="connsiteY1449" fmla="*/ 531645 h 1893469"/>
                <a:gd name="connsiteX1450" fmla="*/ 1894222 w 1954379"/>
                <a:gd name="connsiteY1450" fmla="*/ 532397 h 1893469"/>
                <a:gd name="connsiteX1451" fmla="*/ 1891214 w 1954379"/>
                <a:gd name="connsiteY1451" fmla="*/ 534653 h 1893469"/>
                <a:gd name="connsiteX1452" fmla="*/ 1892718 w 1954379"/>
                <a:gd name="connsiteY1452" fmla="*/ 536909 h 1893469"/>
                <a:gd name="connsiteX1453" fmla="*/ 1891966 w 1954379"/>
                <a:gd name="connsiteY1453" fmla="*/ 539917 h 1893469"/>
                <a:gd name="connsiteX1454" fmla="*/ 1890462 w 1954379"/>
                <a:gd name="connsiteY1454" fmla="*/ 541421 h 1893469"/>
                <a:gd name="connsiteX1455" fmla="*/ 1890462 w 1954379"/>
                <a:gd name="connsiteY1455" fmla="*/ 542925 h 1893469"/>
                <a:gd name="connsiteX1456" fmla="*/ 1892718 w 1954379"/>
                <a:gd name="connsiteY1456" fmla="*/ 544429 h 1893469"/>
                <a:gd name="connsiteX1457" fmla="*/ 1891966 w 1954379"/>
                <a:gd name="connsiteY1457" fmla="*/ 547437 h 1893469"/>
                <a:gd name="connsiteX1458" fmla="*/ 1891214 w 1954379"/>
                <a:gd name="connsiteY1458" fmla="*/ 550445 h 1893469"/>
                <a:gd name="connsiteX1459" fmla="*/ 1893470 w 1954379"/>
                <a:gd name="connsiteY1459" fmla="*/ 550445 h 1893469"/>
                <a:gd name="connsiteX1460" fmla="*/ 1894222 w 1954379"/>
                <a:gd name="connsiteY1460" fmla="*/ 551197 h 1893469"/>
                <a:gd name="connsiteX1461" fmla="*/ 1891966 w 1954379"/>
                <a:gd name="connsiteY1461" fmla="*/ 553453 h 1893469"/>
                <a:gd name="connsiteX1462" fmla="*/ 1894222 w 1954379"/>
                <a:gd name="connsiteY1462" fmla="*/ 553453 h 1893469"/>
                <a:gd name="connsiteX1463" fmla="*/ 1895726 w 1954379"/>
                <a:gd name="connsiteY1463" fmla="*/ 553453 h 1893469"/>
                <a:gd name="connsiteX1464" fmla="*/ 1897230 w 1954379"/>
                <a:gd name="connsiteY1464" fmla="*/ 552701 h 1893469"/>
                <a:gd name="connsiteX1465" fmla="*/ 1897230 w 1954379"/>
                <a:gd name="connsiteY1465" fmla="*/ 551197 h 1893469"/>
                <a:gd name="connsiteX1466" fmla="*/ 1897982 w 1954379"/>
                <a:gd name="connsiteY1466" fmla="*/ 550445 h 1893469"/>
                <a:gd name="connsiteX1467" fmla="*/ 1899485 w 1954379"/>
                <a:gd name="connsiteY1467" fmla="*/ 551197 h 1893469"/>
                <a:gd name="connsiteX1468" fmla="*/ 1901742 w 1954379"/>
                <a:gd name="connsiteY1468" fmla="*/ 551949 h 1893469"/>
                <a:gd name="connsiteX1469" fmla="*/ 1902494 w 1954379"/>
                <a:gd name="connsiteY1469" fmla="*/ 552701 h 1893469"/>
                <a:gd name="connsiteX1470" fmla="*/ 1904749 w 1954379"/>
                <a:gd name="connsiteY1470" fmla="*/ 551197 h 1893469"/>
                <a:gd name="connsiteX1471" fmla="*/ 1906253 w 1954379"/>
                <a:gd name="connsiteY1471" fmla="*/ 548189 h 1893469"/>
                <a:gd name="connsiteX1472" fmla="*/ 1909261 w 1954379"/>
                <a:gd name="connsiteY1472" fmla="*/ 548189 h 1893469"/>
                <a:gd name="connsiteX1473" fmla="*/ 1908509 w 1954379"/>
                <a:gd name="connsiteY1473" fmla="*/ 550445 h 1893469"/>
                <a:gd name="connsiteX1474" fmla="*/ 1908509 w 1954379"/>
                <a:gd name="connsiteY1474" fmla="*/ 553453 h 1893469"/>
                <a:gd name="connsiteX1475" fmla="*/ 1909261 w 1954379"/>
                <a:gd name="connsiteY1475" fmla="*/ 557213 h 1893469"/>
                <a:gd name="connsiteX1476" fmla="*/ 1910013 w 1954379"/>
                <a:gd name="connsiteY1476" fmla="*/ 557965 h 1893469"/>
                <a:gd name="connsiteX1477" fmla="*/ 1910765 w 1954379"/>
                <a:gd name="connsiteY1477" fmla="*/ 557213 h 1893469"/>
                <a:gd name="connsiteX1478" fmla="*/ 1910765 w 1954379"/>
                <a:gd name="connsiteY1478" fmla="*/ 554205 h 1893469"/>
                <a:gd name="connsiteX1479" fmla="*/ 1911517 w 1954379"/>
                <a:gd name="connsiteY1479" fmla="*/ 551949 h 1893469"/>
                <a:gd name="connsiteX1480" fmla="*/ 1913773 w 1954379"/>
                <a:gd name="connsiteY1480" fmla="*/ 550445 h 1893469"/>
                <a:gd name="connsiteX1481" fmla="*/ 1915277 w 1954379"/>
                <a:gd name="connsiteY1481" fmla="*/ 549693 h 1893469"/>
                <a:gd name="connsiteX1482" fmla="*/ 1916029 w 1954379"/>
                <a:gd name="connsiteY1482" fmla="*/ 551949 h 1893469"/>
                <a:gd name="connsiteX1483" fmla="*/ 1916029 w 1954379"/>
                <a:gd name="connsiteY1483" fmla="*/ 557965 h 1893469"/>
                <a:gd name="connsiteX1484" fmla="*/ 1916029 w 1954379"/>
                <a:gd name="connsiteY1484" fmla="*/ 558716 h 1893469"/>
                <a:gd name="connsiteX1485" fmla="*/ 1915277 w 1954379"/>
                <a:gd name="connsiteY1485" fmla="*/ 561724 h 1893469"/>
                <a:gd name="connsiteX1486" fmla="*/ 1915277 w 1954379"/>
                <a:gd name="connsiteY1486" fmla="*/ 563228 h 1893469"/>
                <a:gd name="connsiteX1487" fmla="*/ 1917533 w 1954379"/>
                <a:gd name="connsiteY1487" fmla="*/ 560972 h 1893469"/>
                <a:gd name="connsiteX1488" fmla="*/ 1918285 w 1954379"/>
                <a:gd name="connsiteY1488" fmla="*/ 558716 h 1893469"/>
                <a:gd name="connsiteX1489" fmla="*/ 1919037 w 1954379"/>
                <a:gd name="connsiteY1489" fmla="*/ 555709 h 1893469"/>
                <a:gd name="connsiteX1490" fmla="*/ 1919037 w 1954379"/>
                <a:gd name="connsiteY1490" fmla="*/ 551197 h 1893469"/>
                <a:gd name="connsiteX1491" fmla="*/ 1920541 w 1954379"/>
                <a:gd name="connsiteY1491" fmla="*/ 551197 h 1893469"/>
                <a:gd name="connsiteX1492" fmla="*/ 1922045 w 1954379"/>
                <a:gd name="connsiteY1492" fmla="*/ 554205 h 1893469"/>
                <a:gd name="connsiteX1493" fmla="*/ 1925805 w 1954379"/>
                <a:gd name="connsiteY1493" fmla="*/ 558716 h 1893469"/>
                <a:gd name="connsiteX1494" fmla="*/ 1926557 w 1954379"/>
                <a:gd name="connsiteY1494" fmla="*/ 560972 h 1893469"/>
                <a:gd name="connsiteX1495" fmla="*/ 1925805 w 1954379"/>
                <a:gd name="connsiteY1495" fmla="*/ 558716 h 1893469"/>
                <a:gd name="connsiteX1496" fmla="*/ 1923549 w 1954379"/>
                <a:gd name="connsiteY1496" fmla="*/ 554957 h 1893469"/>
                <a:gd name="connsiteX1497" fmla="*/ 1922045 w 1954379"/>
                <a:gd name="connsiteY1497" fmla="*/ 552701 h 1893469"/>
                <a:gd name="connsiteX1498" fmla="*/ 1922045 w 1954379"/>
                <a:gd name="connsiteY1498" fmla="*/ 551949 h 1893469"/>
                <a:gd name="connsiteX1499" fmla="*/ 1921293 w 1954379"/>
                <a:gd name="connsiteY1499" fmla="*/ 551197 h 1893469"/>
                <a:gd name="connsiteX1500" fmla="*/ 1921293 w 1954379"/>
                <a:gd name="connsiteY1500" fmla="*/ 550445 h 1893469"/>
                <a:gd name="connsiteX1501" fmla="*/ 1924301 w 1954379"/>
                <a:gd name="connsiteY1501" fmla="*/ 548941 h 1893469"/>
                <a:gd name="connsiteX1502" fmla="*/ 1922797 w 1954379"/>
                <a:gd name="connsiteY1502" fmla="*/ 547437 h 1893469"/>
                <a:gd name="connsiteX1503" fmla="*/ 1921293 w 1954379"/>
                <a:gd name="connsiteY1503" fmla="*/ 546685 h 1893469"/>
                <a:gd name="connsiteX1504" fmla="*/ 1922045 w 1954379"/>
                <a:gd name="connsiteY1504" fmla="*/ 544429 h 1893469"/>
                <a:gd name="connsiteX1505" fmla="*/ 1923549 w 1954379"/>
                <a:gd name="connsiteY1505" fmla="*/ 542173 h 1893469"/>
                <a:gd name="connsiteX1506" fmla="*/ 1924301 w 1954379"/>
                <a:gd name="connsiteY1506" fmla="*/ 539165 h 1893469"/>
                <a:gd name="connsiteX1507" fmla="*/ 1926557 w 1954379"/>
                <a:gd name="connsiteY1507" fmla="*/ 536157 h 1893469"/>
                <a:gd name="connsiteX1508" fmla="*/ 1928813 w 1954379"/>
                <a:gd name="connsiteY1508" fmla="*/ 533901 h 1893469"/>
                <a:gd name="connsiteX1509" fmla="*/ 1934077 w 1954379"/>
                <a:gd name="connsiteY1509" fmla="*/ 532397 h 1893469"/>
                <a:gd name="connsiteX1510" fmla="*/ 1938588 w 1954379"/>
                <a:gd name="connsiteY1510" fmla="*/ 534653 h 1893469"/>
                <a:gd name="connsiteX1511" fmla="*/ 1937836 w 1954379"/>
                <a:gd name="connsiteY1511" fmla="*/ 539917 h 1893469"/>
                <a:gd name="connsiteX1512" fmla="*/ 1937084 w 1954379"/>
                <a:gd name="connsiteY1512" fmla="*/ 539917 h 1893469"/>
                <a:gd name="connsiteX1513" fmla="*/ 1935581 w 1954379"/>
                <a:gd name="connsiteY1513" fmla="*/ 540669 h 1893469"/>
                <a:gd name="connsiteX1514" fmla="*/ 1933324 w 1954379"/>
                <a:gd name="connsiteY1514" fmla="*/ 542925 h 1893469"/>
                <a:gd name="connsiteX1515" fmla="*/ 1931821 w 1954379"/>
                <a:gd name="connsiteY1515" fmla="*/ 546685 h 1893469"/>
                <a:gd name="connsiteX1516" fmla="*/ 1931068 w 1954379"/>
                <a:gd name="connsiteY1516" fmla="*/ 548189 h 1893469"/>
                <a:gd name="connsiteX1517" fmla="*/ 1933324 w 1954379"/>
                <a:gd name="connsiteY1517" fmla="*/ 547437 h 1893469"/>
                <a:gd name="connsiteX1518" fmla="*/ 1934077 w 1954379"/>
                <a:gd name="connsiteY1518" fmla="*/ 548189 h 1893469"/>
                <a:gd name="connsiteX1519" fmla="*/ 1934077 w 1954379"/>
                <a:gd name="connsiteY1519" fmla="*/ 549693 h 1893469"/>
                <a:gd name="connsiteX1520" fmla="*/ 1931821 w 1954379"/>
                <a:gd name="connsiteY1520" fmla="*/ 550445 h 1893469"/>
                <a:gd name="connsiteX1521" fmla="*/ 1931821 w 1954379"/>
                <a:gd name="connsiteY1521" fmla="*/ 551197 h 1893469"/>
                <a:gd name="connsiteX1522" fmla="*/ 1932572 w 1954379"/>
                <a:gd name="connsiteY1522" fmla="*/ 551949 h 1893469"/>
                <a:gd name="connsiteX1523" fmla="*/ 1932572 w 1954379"/>
                <a:gd name="connsiteY1523" fmla="*/ 552701 h 1893469"/>
                <a:gd name="connsiteX1524" fmla="*/ 1931821 w 1954379"/>
                <a:gd name="connsiteY1524" fmla="*/ 553453 h 1893469"/>
                <a:gd name="connsiteX1525" fmla="*/ 1931068 w 1954379"/>
                <a:gd name="connsiteY1525" fmla="*/ 554957 h 1893469"/>
                <a:gd name="connsiteX1526" fmla="*/ 1931068 w 1954379"/>
                <a:gd name="connsiteY1526" fmla="*/ 555709 h 1893469"/>
                <a:gd name="connsiteX1527" fmla="*/ 1932572 w 1954379"/>
                <a:gd name="connsiteY1527" fmla="*/ 557965 h 1893469"/>
                <a:gd name="connsiteX1528" fmla="*/ 1924301 w 1954379"/>
                <a:gd name="connsiteY1528" fmla="*/ 574508 h 1893469"/>
                <a:gd name="connsiteX1529" fmla="*/ 1929564 w 1954379"/>
                <a:gd name="connsiteY1529" fmla="*/ 569244 h 1893469"/>
                <a:gd name="connsiteX1530" fmla="*/ 1931068 w 1954379"/>
                <a:gd name="connsiteY1530" fmla="*/ 568492 h 1893469"/>
                <a:gd name="connsiteX1531" fmla="*/ 1932572 w 1954379"/>
                <a:gd name="connsiteY1531" fmla="*/ 568492 h 1893469"/>
                <a:gd name="connsiteX1532" fmla="*/ 1934828 w 1954379"/>
                <a:gd name="connsiteY1532" fmla="*/ 569244 h 1893469"/>
                <a:gd name="connsiteX1533" fmla="*/ 1936332 w 1954379"/>
                <a:gd name="connsiteY1533" fmla="*/ 569996 h 1893469"/>
                <a:gd name="connsiteX1534" fmla="*/ 1939340 w 1954379"/>
                <a:gd name="connsiteY1534" fmla="*/ 569244 h 1893469"/>
                <a:gd name="connsiteX1535" fmla="*/ 1940844 w 1954379"/>
                <a:gd name="connsiteY1535" fmla="*/ 565484 h 1893469"/>
                <a:gd name="connsiteX1536" fmla="*/ 1941596 w 1954379"/>
                <a:gd name="connsiteY1536" fmla="*/ 563980 h 1893469"/>
                <a:gd name="connsiteX1537" fmla="*/ 1943100 w 1954379"/>
                <a:gd name="connsiteY1537" fmla="*/ 563980 h 1893469"/>
                <a:gd name="connsiteX1538" fmla="*/ 1943852 w 1954379"/>
                <a:gd name="connsiteY1538" fmla="*/ 565484 h 1893469"/>
                <a:gd name="connsiteX1539" fmla="*/ 1942348 w 1954379"/>
                <a:gd name="connsiteY1539" fmla="*/ 571500 h 1893469"/>
                <a:gd name="connsiteX1540" fmla="*/ 1942348 w 1954379"/>
                <a:gd name="connsiteY1540" fmla="*/ 573756 h 1893469"/>
                <a:gd name="connsiteX1541" fmla="*/ 1943852 w 1954379"/>
                <a:gd name="connsiteY1541" fmla="*/ 571500 h 1893469"/>
                <a:gd name="connsiteX1542" fmla="*/ 1945356 w 1954379"/>
                <a:gd name="connsiteY1542" fmla="*/ 568492 h 1893469"/>
                <a:gd name="connsiteX1543" fmla="*/ 1945356 w 1954379"/>
                <a:gd name="connsiteY1543" fmla="*/ 562476 h 1893469"/>
                <a:gd name="connsiteX1544" fmla="*/ 1945356 w 1954379"/>
                <a:gd name="connsiteY1544" fmla="*/ 560972 h 1893469"/>
                <a:gd name="connsiteX1545" fmla="*/ 1946860 w 1954379"/>
                <a:gd name="connsiteY1545" fmla="*/ 559468 h 1893469"/>
                <a:gd name="connsiteX1546" fmla="*/ 1947612 w 1954379"/>
                <a:gd name="connsiteY1546" fmla="*/ 558716 h 1893469"/>
                <a:gd name="connsiteX1547" fmla="*/ 1949116 w 1954379"/>
                <a:gd name="connsiteY1547" fmla="*/ 557965 h 1893469"/>
                <a:gd name="connsiteX1548" fmla="*/ 1949868 w 1954379"/>
                <a:gd name="connsiteY1548" fmla="*/ 557965 h 1893469"/>
                <a:gd name="connsiteX1549" fmla="*/ 1950620 w 1954379"/>
                <a:gd name="connsiteY1549" fmla="*/ 559468 h 1893469"/>
                <a:gd name="connsiteX1550" fmla="*/ 1950620 w 1954379"/>
                <a:gd name="connsiteY1550" fmla="*/ 560220 h 1893469"/>
                <a:gd name="connsiteX1551" fmla="*/ 1951372 w 1954379"/>
                <a:gd name="connsiteY1551" fmla="*/ 561724 h 1893469"/>
                <a:gd name="connsiteX1552" fmla="*/ 1953628 w 1954379"/>
                <a:gd name="connsiteY1552" fmla="*/ 566236 h 1893469"/>
                <a:gd name="connsiteX1553" fmla="*/ 1954380 w 1954379"/>
                <a:gd name="connsiteY1553" fmla="*/ 569244 h 1893469"/>
                <a:gd name="connsiteX1554" fmla="*/ 1952876 w 1954379"/>
                <a:gd name="connsiteY1554" fmla="*/ 569996 h 1893469"/>
                <a:gd name="connsiteX1555" fmla="*/ 1951372 w 1954379"/>
                <a:gd name="connsiteY1555" fmla="*/ 571500 h 1893469"/>
                <a:gd name="connsiteX1556" fmla="*/ 1949868 w 1954379"/>
                <a:gd name="connsiteY1556" fmla="*/ 573756 h 1893469"/>
                <a:gd name="connsiteX1557" fmla="*/ 1949868 w 1954379"/>
                <a:gd name="connsiteY1557" fmla="*/ 576764 h 1893469"/>
                <a:gd name="connsiteX1558" fmla="*/ 1951372 w 1954379"/>
                <a:gd name="connsiteY1558" fmla="*/ 578268 h 1893469"/>
                <a:gd name="connsiteX1559" fmla="*/ 1945356 w 1954379"/>
                <a:gd name="connsiteY1559" fmla="*/ 580524 h 1893469"/>
                <a:gd name="connsiteX1560" fmla="*/ 1943852 w 1954379"/>
                <a:gd name="connsiteY1560" fmla="*/ 582028 h 1893469"/>
                <a:gd name="connsiteX1561" fmla="*/ 1943100 w 1954379"/>
                <a:gd name="connsiteY1561" fmla="*/ 583532 h 1893469"/>
                <a:gd name="connsiteX1562" fmla="*/ 1942348 w 1954379"/>
                <a:gd name="connsiteY1562" fmla="*/ 585036 h 1893469"/>
                <a:gd name="connsiteX1563" fmla="*/ 1942348 w 1954379"/>
                <a:gd name="connsiteY1563" fmla="*/ 586540 h 1893469"/>
                <a:gd name="connsiteX1564" fmla="*/ 1942348 w 1954379"/>
                <a:gd name="connsiteY1564" fmla="*/ 588043 h 1893469"/>
                <a:gd name="connsiteX1565" fmla="*/ 1941596 w 1954379"/>
                <a:gd name="connsiteY1565" fmla="*/ 588795 h 1893469"/>
                <a:gd name="connsiteX1566" fmla="*/ 1940844 w 1954379"/>
                <a:gd name="connsiteY1566" fmla="*/ 589547 h 1893469"/>
                <a:gd name="connsiteX1567" fmla="*/ 1939340 w 1954379"/>
                <a:gd name="connsiteY1567" fmla="*/ 591051 h 1893469"/>
                <a:gd name="connsiteX1568" fmla="*/ 1939340 w 1954379"/>
                <a:gd name="connsiteY1568" fmla="*/ 592555 h 1893469"/>
                <a:gd name="connsiteX1569" fmla="*/ 1940092 w 1954379"/>
                <a:gd name="connsiteY1569" fmla="*/ 594811 h 1893469"/>
                <a:gd name="connsiteX1570" fmla="*/ 1943852 w 1954379"/>
                <a:gd name="connsiteY1570" fmla="*/ 597819 h 1893469"/>
                <a:gd name="connsiteX1571" fmla="*/ 1945356 w 1954379"/>
                <a:gd name="connsiteY1571" fmla="*/ 599323 h 1893469"/>
                <a:gd name="connsiteX1572" fmla="*/ 1944604 w 1954379"/>
                <a:gd name="connsiteY1572" fmla="*/ 602331 h 1893469"/>
                <a:gd name="connsiteX1573" fmla="*/ 1940092 w 1954379"/>
                <a:gd name="connsiteY1573" fmla="*/ 606091 h 1893469"/>
                <a:gd name="connsiteX1574" fmla="*/ 1939340 w 1954379"/>
                <a:gd name="connsiteY1574" fmla="*/ 609099 h 1893469"/>
                <a:gd name="connsiteX1575" fmla="*/ 1938588 w 1954379"/>
                <a:gd name="connsiteY1575" fmla="*/ 612859 h 1893469"/>
                <a:gd name="connsiteX1576" fmla="*/ 1934828 w 1954379"/>
                <a:gd name="connsiteY1576" fmla="*/ 617370 h 1893469"/>
                <a:gd name="connsiteX1577" fmla="*/ 1934077 w 1954379"/>
                <a:gd name="connsiteY1577" fmla="*/ 620378 h 1893469"/>
                <a:gd name="connsiteX1578" fmla="*/ 1935581 w 1954379"/>
                <a:gd name="connsiteY1578" fmla="*/ 629402 h 1893469"/>
                <a:gd name="connsiteX1579" fmla="*/ 1937084 w 1954379"/>
                <a:gd name="connsiteY1579" fmla="*/ 633914 h 1893469"/>
                <a:gd name="connsiteX1580" fmla="*/ 1936332 w 1954379"/>
                <a:gd name="connsiteY1580" fmla="*/ 635418 h 1893469"/>
                <a:gd name="connsiteX1581" fmla="*/ 1934828 w 1954379"/>
                <a:gd name="connsiteY1581" fmla="*/ 636170 h 1893469"/>
                <a:gd name="connsiteX1582" fmla="*/ 1934077 w 1954379"/>
                <a:gd name="connsiteY1582" fmla="*/ 637674 h 1893469"/>
                <a:gd name="connsiteX1583" fmla="*/ 1933324 w 1954379"/>
                <a:gd name="connsiteY1583" fmla="*/ 639178 h 1893469"/>
                <a:gd name="connsiteX1584" fmla="*/ 1933324 w 1954379"/>
                <a:gd name="connsiteY1584" fmla="*/ 640682 h 1893469"/>
                <a:gd name="connsiteX1585" fmla="*/ 1934077 w 1954379"/>
                <a:gd name="connsiteY1585" fmla="*/ 642938 h 1893469"/>
                <a:gd name="connsiteX1586" fmla="*/ 1934077 w 1954379"/>
                <a:gd name="connsiteY1586" fmla="*/ 649705 h 1893469"/>
                <a:gd name="connsiteX1587" fmla="*/ 1933324 w 1954379"/>
                <a:gd name="connsiteY1587" fmla="*/ 650457 h 1893469"/>
                <a:gd name="connsiteX1588" fmla="*/ 1931068 w 1954379"/>
                <a:gd name="connsiteY1588" fmla="*/ 651209 h 1893469"/>
                <a:gd name="connsiteX1589" fmla="*/ 1931068 w 1954379"/>
                <a:gd name="connsiteY1589" fmla="*/ 652713 h 1893469"/>
                <a:gd name="connsiteX1590" fmla="*/ 1929564 w 1954379"/>
                <a:gd name="connsiteY1590" fmla="*/ 654969 h 1893469"/>
                <a:gd name="connsiteX1591" fmla="*/ 1927309 w 1954379"/>
                <a:gd name="connsiteY1591" fmla="*/ 656473 h 1893469"/>
                <a:gd name="connsiteX1592" fmla="*/ 1921293 w 1954379"/>
                <a:gd name="connsiteY1592" fmla="*/ 657225 h 1893469"/>
                <a:gd name="connsiteX1593" fmla="*/ 1918285 w 1954379"/>
                <a:gd name="connsiteY1593" fmla="*/ 657225 h 1893469"/>
                <a:gd name="connsiteX1594" fmla="*/ 1916781 w 1954379"/>
                <a:gd name="connsiteY1594" fmla="*/ 657225 h 1893469"/>
                <a:gd name="connsiteX1595" fmla="*/ 1916029 w 1954379"/>
                <a:gd name="connsiteY1595" fmla="*/ 658729 h 1893469"/>
                <a:gd name="connsiteX1596" fmla="*/ 1917533 w 1954379"/>
                <a:gd name="connsiteY1596" fmla="*/ 665497 h 1893469"/>
                <a:gd name="connsiteX1597" fmla="*/ 1918285 w 1954379"/>
                <a:gd name="connsiteY1597" fmla="*/ 668505 h 1893469"/>
                <a:gd name="connsiteX1598" fmla="*/ 1920541 w 1954379"/>
                <a:gd name="connsiteY1598" fmla="*/ 668505 h 1893469"/>
                <a:gd name="connsiteX1599" fmla="*/ 1926557 w 1954379"/>
                <a:gd name="connsiteY1599" fmla="*/ 667001 h 1893469"/>
                <a:gd name="connsiteX1600" fmla="*/ 1929564 w 1954379"/>
                <a:gd name="connsiteY1600" fmla="*/ 667753 h 1893469"/>
                <a:gd name="connsiteX1601" fmla="*/ 1931821 w 1954379"/>
                <a:gd name="connsiteY1601" fmla="*/ 669257 h 1893469"/>
                <a:gd name="connsiteX1602" fmla="*/ 1932572 w 1954379"/>
                <a:gd name="connsiteY1602" fmla="*/ 671512 h 1893469"/>
                <a:gd name="connsiteX1603" fmla="*/ 1932572 w 1954379"/>
                <a:gd name="connsiteY1603" fmla="*/ 674520 h 1893469"/>
                <a:gd name="connsiteX1604" fmla="*/ 1932572 w 1954379"/>
                <a:gd name="connsiteY1604" fmla="*/ 675272 h 1893469"/>
                <a:gd name="connsiteX1605" fmla="*/ 1931068 w 1954379"/>
                <a:gd name="connsiteY1605" fmla="*/ 676776 h 1893469"/>
                <a:gd name="connsiteX1606" fmla="*/ 1931068 w 1954379"/>
                <a:gd name="connsiteY1606" fmla="*/ 678280 h 1893469"/>
                <a:gd name="connsiteX1607" fmla="*/ 1931068 w 1954379"/>
                <a:gd name="connsiteY1607" fmla="*/ 679032 h 1893469"/>
                <a:gd name="connsiteX1608" fmla="*/ 1931821 w 1954379"/>
                <a:gd name="connsiteY1608" fmla="*/ 680536 h 1893469"/>
                <a:gd name="connsiteX1609" fmla="*/ 1931821 w 1954379"/>
                <a:gd name="connsiteY1609" fmla="*/ 681288 h 1893469"/>
                <a:gd name="connsiteX1610" fmla="*/ 1931821 w 1954379"/>
                <a:gd name="connsiteY1610" fmla="*/ 687304 h 1893469"/>
                <a:gd name="connsiteX1611" fmla="*/ 1930317 w 1954379"/>
                <a:gd name="connsiteY1611" fmla="*/ 694072 h 1893469"/>
                <a:gd name="connsiteX1612" fmla="*/ 1925053 w 1954379"/>
                <a:gd name="connsiteY1612" fmla="*/ 706855 h 1893469"/>
                <a:gd name="connsiteX1613" fmla="*/ 1922045 w 1954379"/>
                <a:gd name="connsiteY1613" fmla="*/ 719639 h 1893469"/>
                <a:gd name="connsiteX1614" fmla="*/ 1919037 w 1954379"/>
                <a:gd name="connsiteY1614" fmla="*/ 724903 h 1893469"/>
                <a:gd name="connsiteX1615" fmla="*/ 1915277 w 1954379"/>
                <a:gd name="connsiteY1615" fmla="*/ 729415 h 1893469"/>
                <a:gd name="connsiteX1616" fmla="*/ 1910765 w 1954379"/>
                <a:gd name="connsiteY1616" fmla="*/ 732422 h 1893469"/>
                <a:gd name="connsiteX1617" fmla="*/ 1912269 w 1954379"/>
                <a:gd name="connsiteY1617" fmla="*/ 732422 h 1893469"/>
                <a:gd name="connsiteX1618" fmla="*/ 1910765 w 1954379"/>
                <a:gd name="connsiteY1618" fmla="*/ 733174 h 1893469"/>
                <a:gd name="connsiteX1619" fmla="*/ 1908509 w 1954379"/>
                <a:gd name="connsiteY1619" fmla="*/ 736182 h 1893469"/>
                <a:gd name="connsiteX1620" fmla="*/ 1907005 w 1954379"/>
                <a:gd name="connsiteY1620" fmla="*/ 736182 h 1893469"/>
                <a:gd name="connsiteX1621" fmla="*/ 1904749 w 1954379"/>
                <a:gd name="connsiteY1621" fmla="*/ 736182 h 1893469"/>
                <a:gd name="connsiteX1622" fmla="*/ 1903245 w 1954379"/>
                <a:gd name="connsiteY1622" fmla="*/ 734678 h 1893469"/>
                <a:gd name="connsiteX1623" fmla="*/ 1901742 w 1954379"/>
                <a:gd name="connsiteY1623" fmla="*/ 734678 h 1893469"/>
                <a:gd name="connsiteX1624" fmla="*/ 1899485 w 1954379"/>
                <a:gd name="connsiteY1624" fmla="*/ 735430 h 1893469"/>
                <a:gd name="connsiteX1625" fmla="*/ 1899485 w 1954379"/>
                <a:gd name="connsiteY1625" fmla="*/ 736182 h 1893469"/>
                <a:gd name="connsiteX1626" fmla="*/ 1902494 w 1954379"/>
                <a:gd name="connsiteY1626" fmla="*/ 738438 h 1893469"/>
                <a:gd name="connsiteX1627" fmla="*/ 1901742 w 1954379"/>
                <a:gd name="connsiteY1627" fmla="*/ 742198 h 1893469"/>
                <a:gd name="connsiteX1628" fmla="*/ 1900989 w 1954379"/>
                <a:gd name="connsiteY1628" fmla="*/ 745206 h 1893469"/>
                <a:gd name="connsiteX1629" fmla="*/ 1900989 w 1954379"/>
                <a:gd name="connsiteY1629" fmla="*/ 747462 h 1893469"/>
                <a:gd name="connsiteX1630" fmla="*/ 1896478 w 1954379"/>
                <a:gd name="connsiteY1630" fmla="*/ 752726 h 1893469"/>
                <a:gd name="connsiteX1631" fmla="*/ 1895726 w 1954379"/>
                <a:gd name="connsiteY1631" fmla="*/ 754982 h 1893469"/>
                <a:gd name="connsiteX1632" fmla="*/ 1895726 w 1954379"/>
                <a:gd name="connsiteY1632" fmla="*/ 755734 h 1893469"/>
                <a:gd name="connsiteX1633" fmla="*/ 1897230 w 1954379"/>
                <a:gd name="connsiteY1633" fmla="*/ 754982 h 1893469"/>
                <a:gd name="connsiteX1634" fmla="*/ 1898734 w 1954379"/>
                <a:gd name="connsiteY1634" fmla="*/ 754982 h 1893469"/>
                <a:gd name="connsiteX1635" fmla="*/ 1900238 w 1954379"/>
                <a:gd name="connsiteY1635" fmla="*/ 754230 h 1893469"/>
                <a:gd name="connsiteX1636" fmla="*/ 1901742 w 1954379"/>
                <a:gd name="connsiteY1636" fmla="*/ 753478 h 1893469"/>
                <a:gd name="connsiteX1637" fmla="*/ 1902494 w 1954379"/>
                <a:gd name="connsiteY1637" fmla="*/ 753478 h 1893469"/>
                <a:gd name="connsiteX1638" fmla="*/ 1902494 w 1954379"/>
                <a:gd name="connsiteY1638" fmla="*/ 755734 h 1893469"/>
                <a:gd name="connsiteX1639" fmla="*/ 1902494 w 1954379"/>
                <a:gd name="connsiteY1639" fmla="*/ 756486 h 1893469"/>
                <a:gd name="connsiteX1640" fmla="*/ 1901742 w 1954379"/>
                <a:gd name="connsiteY1640" fmla="*/ 757989 h 1893469"/>
                <a:gd name="connsiteX1641" fmla="*/ 1900989 w 1954379"/>
                <a:gd name="connsiteY1641" fmla="*/ 758741 h 1893469"/>
                <a:gd name="connsiteX1642" fmla="*/ 1900238 w 1954379"/>
                <a:gd name="connsiteY1642" fmla="*/ 759494 h 1893469"/>
                <a:gd name="connsiteX1643" fmla="*/ 1898734 w 1954379"/>
                <a:gd name="connsiteY1643" fmla="*/ 760245 h 1893469"/>
                <a:gd name="connsiteX1644" fmla="*/ 1898734 w 1954379"/>
                <a:gd name="connsiteY1644" fmla="*/ 764005 h 1893469"/>
                <a:gd name="connsiteX1645" fmla="*/ 1899485 w 1954379"/>
                <a:gd name="connsiteY1645" fmla="*/ 770021 h 1893469"/>
                <a:gd name="connsiteX1646" fmla="*/ 1899485 w 1954379"/>
                <a:gd name="connsiteY1646" fmla="*/ 775285 h 1893469"/>
                <a:gd name="connsiteX1647" fmla="*/ 1898734 w 1954379"/>
                <a:gd name="connsiteY1647" fmla="*/ 778293 h 1893469"/>
                <a:gd name="connsiteX1648" fmla="*/ 1897230 w 1954379"/>
                <a:gd name="connsiteY1648" fmla="*/ 779797 h 1893469"/>
                <a:gd name="connsiteX1649" fmla="*/ 1895726 w 1954379"/>
                <a:gd name="connsiteY1649" fmla="*/ 780549 h 1893469"/>
                <a:gd name="connsiteX1650" fmla="*/ 1894222 w 1954379"/>
                <a:gd name="connsiteY1650" fmla="*/ 780549 h 1893469"/>
                <a:gd name="connsiteX1651" fmla="*/ 1890462 w 1954379"/>
                <a:gd name="connsiteY1651" fmla="*/ 781301 h 1893469"/>
                <a:gd name="connsiteX1652" fmla="*/ 1889710 w 1954379"/>
                <a:gd name="connsiteY1652" fmla="*/ 781301 h 1893469"/>
                <a:gd name="connsiteX1653" fmla="*/ 1888958 w 1954379"/>
                <a:gd name="connsiteY1653" fmla="*/ 782805 h 1893469"/>
                <a:gd name="connsiteX1654" fmla="*/ 1888958 w 1954379"/>
                <a:gd name="connsiteY1654" fmla="*/ 784309 h 1893469"/>
                <a:gd name="connsiteX1655" fmla="*/ 1889710 w 1954379"/>
                <a:gd name="connsiteY1655" fmla="*/ 785061 h 1893469"/>
                <a:gd name="connsiteX1656" fmla="*/ 1889710 w 1954379"/>
                <a:gd name="connsiteY1656" fmla="*/ 785813 h 1893469"/>
                <a:gd name="connsiteX1657" fmla="*/ 1887454 w 1954379"/>
                <a:gd name="connsiteY1657" fmla="*/ 791076 h 1893469"/>
                <a:gd name="connsiteX1658" fmla="*/ 1885950 w 1954379"/>
                <a:gd name="connsiteY1658" fmla="*/ 792580 h 1893469"/>
                <a:gd name="connsiteX1659" fmla="*/ 1885198 w 1954379"/>
                <a:gd name="connsiteY1659" fmla="*/ 794084 h 1893469"/>
                <a:gd name="connsiteX1660" fmla="*/ 1882190 w 1954379"/>
                <a:gd name="connsiteY1660" fmla="*/ 795588 h 1893469"/>
                <a:gd name="connsiteX1661" fmla="*/ 1881438 w 1954379"/>
                <a:gd name="connsiteY1661" fmla="*/ 795588 h 1893469"/>
                <a:gd name="connsiteX1662" fmla="*/ 1879183 w 1954379"/>
                <a:gd name="connsiteY1662" fmla="*/ 795588 h 1893469"/>
                <a:gd name="connsiteX1663" fmla="*/ 1878430 w 1954379"/>
                <a:gd name="connsiteY1663" fmla="*/ 795588 h 1893469"/>
                <a:gd name="connsiteX1664" fmla="*/ 1874670 w 1954379"/>
                <a:gd name="connsiteY1664" fmla="*/ 798596 h 1893469"/>
                <a:gd name="connsiteX1665" fmla="*/ 1873919 w 1954379"/>
                <a:gd name="connsiteY1665" fmla="*/ 798596 h 1893469"/>
                <a:gd name="connsiteX1666" fmla="*/ 1873166 w 1954379"/>
                <a:gd name="connsiteY1666" fmla="*/ 799348 h 1893469"/>
                <a:gd name="connsiteX1667" fmla="*/ 1871663 w 1954379"/>
                <a:gd name="connsiteY1667" fmla="*/ 797844 h 1893469"/>
                <a:gd name="connsiteX1668" fmla="*/ 1870159 w 1954379"/>
                <a:gd name="connsiteY1668" fmla="*/ 801604 h 1893469"/>
                <a:gd name="connsiteX1669" fmla="*/ 1864143 w 1954379"/>
                <a:gd name="connsiteY1669" fmla="*/ 806868 h 1893469"/>
                <a:gd name="connsiteX1670" fmla="*/ 1863391 w 1954379"/>
                <a:gd name="connsiteY1670" fmla="*/ 809876 h 1893469"/>
                <a:gd name="connsiteX1671" fmla="*/ 1870159 w 1954379"/>
                <a:gd name="connsiteY1671" fmla="*/ 820403 h 1893469"/>
                <a:gd name="connsiteX1672" fmla="*/ 1872415 w 1954379"/>
                <a:gd name="connsiteY1672" fmla="*/ 819651 h 1893469"/>
                <a:gd name="connsiteX1673" fmla="*/ 1873166 w 1954379"/>
                <a:gd name="connsiteY1673" fmla="*/ 820403 h 1893469"/>
                <a:gd name="connsiteX1674" fmla="*/ 1873166 w 1954379"/>
                <a:gd name="connsiteY1674" fmla="*/ 822659 h 1893469"/>
                <a:gd name="connsiteX1675" fmla="*/ 1873919 w 1954379"/>
                <a:gd name="connsiteY1675" fmla="*/ 824915 h 1893469"/>
                <a:gd name="connsiteX1676" fmla="*/ 1874670 w 1954379"/>
                <a:gd name="connsiteY1676" fmla="*/ 825667 h 1893469"/>
                <a:gd name="connsiteX1677" fmla="*/ 1876174 w 1954379"/>
                <a:gd name="connsiteY1677" fmla="*/ 825667 h 1893469"/>
                <a:gd name="connsiteX1678" fmla="*/ 1876926 w 1954379"/>
                <a:gd name="connsiteY1678" fmla="*/ 825667 h 1893469"/>
                <a:gd name="connsiteX1679" fmla="*/ 1877678 w 1954379"/>
                <a:gd name="connsiteY1679" fmla="*/ 827171 h 1893469"/>
                <a:gd name="connsiteX1680" fmla="*/ 1876926 w 1954379"/>
                <a:gd name="connsiteY1680" fmla="*/ 827171 h 1893469"/>
                <a:gd name="connsiteX1681" fmla="*/ 1875423 w 1954379"/>
                <a:gd name="connsiteY1681" fmla="*/ 827923 h 1893469"/>
                <a:gd name="connsiteX1682" fmla="*/ 1873166 w 1954379"/>
                <a:gd name="connsiteY1682" fmla="*/ 828675 h 1893469"/>
                <a:gd name="connsiteX1683" fmla="*/ 1872415 w 1954379"/>
                <a:gd name="connsiteY1683" fmla="*/ 829427 h 1893469"/>
                <a:gd name="connsiteX1684" fmla="*/ 1870911 w 1954379"/>
                <a:gd name="connsiteY1684" fmla="*/ 830931 h 1893469"/>
                <a:gd name="connsiteX1685" fmla="*/ 1870159 w 1954379"/>
                <a:gd name="connsiteY1685" fmla="*/ 831683 h 1893469"/>
                <a:gd name="connsiteX1686" fmla="*/ 1870159 w 1954379"/>
                <a:gd name="connsiteY1686" fmla="*/ 833187 h 1893469"/>
                <a:gd name="connsiteX1687" fmla="*/ 1870159 w 1954379"/>
                <a:gd name="connsiteY1687" fmla="*/ 835443 h 1893469"/>
                <a:gd name="connsiteX1688" fmla="*/ 1866399 w 1954379"/>
                <a:gd name="connsiteY1688" fmla="*/ 833187 h 1893469"/>
                <a:gd name="connsiteX1689" fmla="*/ 1865647 w 1954379"/>
                <a:gd name="connsiteY1689" fmla="*/ 836947 h 1893469"/>
                <a:gd name="connsiteX1690" fmla="*/ 1867903 w 1954379"/>
                <a:gd name="connsiteY1690" fmla="*/ 848226 h 1893469"/>
                <a:gd name="connsiteX1691" fmla="*/ 1867903 w 1954379"/>
                <a:gd name="connsiteY1691" fmla="*/ 849730 h 1893469"/>
                <a:gd name="connsiteX1692" fmla="*/ 1867151 w 1954379"/>
                <a:gd name="connsiteY1692" fmla="*/ 850482 h 1893469"/>
                <a:gd name="connsiteX1693" fmla="*/ 1867151 w 1954379"/>
                <a:gd name="connsiteY1693" fmla="*/ 851234 h 1893469"/>
                <a:gd name="connsiteX1694" fmla="*/ 1865647 w 1954379"/>
                <a:gd name="connsiteY1694" fmla="*/ 851986 h 1893469"/>
                <a:gd name="connsiteX1695" fmla="*/ 1864895 w 1954379"/>
                <a:gd name="connsiteY1695" fmla="*/ 853490 h 1893469"/>
                <a:gd name="connsiteX1696" fmla="*/ 1863391 w 1954379"/>
                <a:gd name="connsiteY1696" fmla="*/ 864018 h 1893469"/>
                <a:gd name="connsiteX1697" fmla="*/ 1858879 w 1954379"/>
                <a:gd name="connsiteY1697" fmla="*/ 870034 h 1893469"/>
                <a:gd name="connsiteX1698" fmla="*/ 1858127 w 1954379"/>
                <a:gd name="connsiteY1698" fmla="*/ 872290 h 1893469"/>
                <a:gd name="connsiteX1699" fmla="*/ 1857375 w 1954379"/>
                <a:gd name="connsiteY1699" fmla="*/ 871538 h 1893469"/>
                <a:gd name="connsiteX1700" fmla="*/ 1856623 w 1954379"/>
                <a:gd name="connsiteY1700" fmla="*/ 870786 h 1893469"/>
                <a:gd name="connsiteX1701" fmla="*/ 1855119 w 1954379"/>
                <a:gd name="connsiteY1701" fmla="*/ 870786 h 1893469"/>
                <a:gd name="connsiteX1702" fmla="*/ 1853615 w 1954379"/>
                <a:gd name="connsiteY1702" fmla="*/ 871538 h 1893469"/>
                <a:gd name="connsiteX1703" fmla="*/ 1855119 w 1954379"/>
                <a:gd name="connsiteY1703" fmla="*/ 871538 h 1893469"/>
                <a:gd name="connsiteX1704" fmla="*/ 1852863 w 1954379"/>
                <a:gd name="connsiteY1704" fmla="*/ 872290 h 1893469"/>
                <a:gd name="connsiteX1705" fmla="*/ 1852863 w 1954379"/>
                <a:gd name="connsiteY1705" fmla="*/ 873793 h 1893469"/>
                <a:gd name="connsiteX1706" fmla="*/ 1855871 w 1954379"/>
                <a:gd name="connsiteY1706" fmla="*/ 873793 h 1893469"/>
                <a:gd name="connsiteX1707" fmla="*/ 1854367 w 1954379"/>
                <a:gd name="connsiteY1707" fmla="*/ 876801 h 1893469"/>
                <a:gd name="connsiteX1708" fmla="*/ 1852111 w 1954379"/>
                <a:gd name="connsiteY1708" fmla="*/ 879057 h 1893469"/>
                <a:gd name="connsiteX1709" fmla="*/ 1848351 w 1954379"/>
                <a:gd name="connsiteY1709" fmla="*/ 879809 h 1893469"/>
                <a:gd name="connsiteX1710" fmla="*/ 1847600 w 1954379"/>
                <a:gd name="connsiteY1710" fmla="*/ 881313 h 1893469"/>
                <a:gd name="connsiteX1711" fmla="*/ 1847600 w 1954379"/>
                <a:gd name="connsiteY1711" fmla="*/ 882817 h 1893469"/>
                <a:gd name="connsiteX1712" fmla="*/ 1848351 w 1954379"/>
                <a:gd name="connsiteY1712" fmla="*/ 883569 h 1893469"/>
                <a:gd name="connsiteX1713" fmla="*/ 1849855 w 1954379"/>
                <a:gd name="connsiteY1713" fmla="*/ 883569 h 1893469"/>
                <a:gd name="connsiteX1714" fmla="*/ 1849104 w 1954379"/>
                <a:gd name="connsiteY1714" fmla="*/ 884321 h 1893469"/>
                <a:gd name="connsiteX1715" fmla="*/ 1849104 w 1954379"/>
                <a:gd name="connsiteY1715" fmla="*/ 885073 h 1893469"/>
                <a:gd name="connsiteX1716" fmla="*/ 1848351 w 1954379"/>
                <a:gd name="connsiteY1716" fmla="*/ 885825 h 1893469"/>
                <a:gd name="connsiteX1717" fmla="*/ 1846847 w 1954379"/>
                <a:gd name="connsiteY1717" fmla="*/ 885825 h 1893469"/>
                <a:gd name="connsiteX1718" fmla="*/ 1846847 w 1954379"/>
                <a:gd name="connsiteY1718" fmla="*/ 886577 h 1893469"/>
                <a:gd name="connsiteX1719" fmla="*/ 1846847 w 1954379"/>
                <a:gd name="connsiteY1719" fmla="*/ 887329 h 1893469"/>
                <a:gd name="connsiteX1720" fmla="*/ 1846847 w 1954379"/>
                <a:gd name="connsiteY1720" fmla="*/ 888081 h 1893469"/>
                <a:gd name="connsiteX1721" fmla="*/ 1846847 w 1954379"/>
                <a:gd name="connsiteY1721" fmla="*/ 888833 h 1893469"/>
                <a:gd name="connsiteX1722" fmla="*/ 1845344 w 1954379"/>
                <a:gd name="connsiteY1722" fmla="*/ 890337 h 1893469"/>
                <a:gd name="connsiteX1723" fmla="*/ 1842336 w 1954379"/>
                <a:gd name="connsiteY1723" fmla="*/ 891841 h 1893469"/>
                <a:gd name="connsiteX1724" fmla="*/ 1841584 w 1954379"/>
                <a:gd name="connsiteY1724" fmla="*/ 893345 h 1893469"/>
                <a:gd name="connsiteX1725" fmla="*/ 1840832 w 1954379"/>
                <a:gd name="connsiteY1725" fmla="*/ 894849 h 1893469"/>
                <a:gd name="connsiteX1726" fmla="*/ 1840080 w 1954379"/>
                <a:gd name="connsiteY1726" fmla="*/ 897857 h 1893469"/>
                <a:gd name="connsiteX1727" fmla="*/ 1839328 w 1954379"/>
                <a:gd name="connsiteY1727" fmla="*/ 899361 h 1893469"/>
                <a:gd name="connsiteX1728" fmla="*/ 1838576 w 1954379"/>
                <a:gd name="connsiteY1728" fmla="*/ 900113 h 1893469"/>
                <a:gd name="connsiteX1729" fmla="*/ 1836320 w 1954379"/>
                <a:gd name="connsiteY1729" fmla="*/ 900113 h 1893469"/>
                <a:gd name="connsiteX1730" fmla="*/ 1834816 w 1954379"/>
                <a:gd name="connsiteY1730" fmla="*/ 900113 h 1893469"/>
                <a:gd name="connsiteX1731" fmla="*/ 1834064 w 1954379"/>
                <a:gd name="connsiteY1731" fmla="*/ 900113 h 1893469"/>
                <a:gd name="connsiteX1732" fmla="*/ 1832560 w 1954379"/>
                <a:gd name="connsiteY1732" fmla="*/ 900113 h 1893469"/>
                <a:gd name="connsiteX1733" fmla="*/ 1831056 w 1954379"/>
                <a:gd name="connsiteY1733" fmla="*/ 900864 h 1893469"/>
                <a:gd name="connsiteX1734" fmla="*/ 1828800 w 1954379"/>
                <a:gd name="connsiteY1734" fmla="*/ 903120 h 1893469"/>
                <a:gd name="connsiteX1735" fmla="*/ 1825792 w 1954379"/>
                <a:gd name="connsiteY1735" fmla="*/ 906128 h 1893469"/>
                <a:gd name="connsiteX1736" fmla="*/ 1824288 w 1954379"/>
                <a:gd name="connsiteY1736" fmla="*/ 907632 h 1893469"/>
                <a:gd name="connsiteX1737" fmla="*/ 1823536 w 1954379"/>
                <a:gd name="connsiteY1737" fmla="*/ 907632 h 1893469"/>
                <a:gd name="connsiteX1738" fmla="*/ 1823536 w 1954379"/>
                <a:gd name="connsiteY1738" fmla="*/ 908384 h 1893469"/>
                <a:gd name="connsiteX1739" fmla="*/ 1821280 w 1954379"/>
                <a:gd name="connsiteY1739" fmla="*/ 909888 h 1893469"/>
                <a:gd name="connsiteX1740" fmla="*/ 1820528 w 1954379"/>
                <a:gd name="connsiteY1740" fmla="*/ 911392 h 1893469"/>
                <a:gd name="connsiteX1741" fmla="*/ 1820528 w 1954379"/>
                <a:gd name="connsiteY1741" fmla="*/ 914400 h 1893469"/>
                <a:gd name="connsiteX1742" fmla="*/ 1821280 w 1954379"/>
                <a:gd name="connsiteY1742" fmla="*/ 915904 h 1893469"/>
                <a:gd name="connsiteX1743" fmla="*/ 1822032 w 1954379"/>
                <a:gd name="connsiteY1743" fmla="*/ 917408 h 1893469"/>
                <a:gd name="connsiteX1744" fmla="*/ 1819776 w 1954379"/>
                <a:gd name="connsiteY1744" fmla="*/ 921168 h 1893469"/>
                <a:gd name="connsiteX1745" fmla="*/ 1819025 w 1954379"/>
                <a:gd name="connsiteY1745" fmla="*/ 922672 h 1893469"/>
                <a:gd name="connsiteX1746" fmla="*/ 1819776 w 1954379"/>
                <a:gd name="connsiteY1746" fmla="*/ 924176 h 1893469"/>
                <a:gd name="connsiteX1747" fmla="*/ 1817521 w 1954379"/>
                <a:gd name="connsiteY1747" fmla="*/ 924928 h 1893469"/>
                <a:gd name="connsiteX1748" fmla="*/ 1817521 w 1954379"/>
                <a:gd name="connsiteY1748" fmla="*/ 925680 h 1893469"/>
                <a:gd name="connsiteX1749" fmla="*/ 1818272 w 1954379"/>
                <a:gd name="connsiteY1749" fmla="*/ 927936 h 1893469"/>
                <a:gd name="connsiteX1750" fmla="*/ 1817521 w 1954379"/>
                <a:gd name="connsiteY1750" fmla="*/ 929439 h 1893469"/>
                <a:gd name="connsiteX1751" fmla="*/ 1816017 w 1954379"/>
                <a:gd name="connsiteY1751" fmla="*/ 930192 h 1893469"/>
                <a:gd name="connsiteX1752" fmla="*/ 1814513 w 1954379"/>
                <a:gd name="connsiteY1752" fmla="*/ 930943 h 1893469"/>
                <a:gd name="connsiteX1753" fmla="*/ 1813008 w 1954379"/>
                <a:gd name="connsiteY1753" fmla="*/ 931695 h 1893469"/>
                <a:gd name="connsiteX1754" fmla="*/ 1813761 w 1954379"/>
                <a:gd name="connsiteY1754" fmla="*/ 933951 h 1893469"/>
                <a:gd name="connsiteX1755" fmla="*/ 1813008 w 1954379"/>
                <a:gd name="connsiteY1755" fmla="*/ 933951 h 1893469"/>
                <a:gd name="connsiteX1756" fmla="*/ 1810001 w 1954379"/>
                <a:gd name="connsiteY1756" fmla="*/ 934703 h 1893469"/>
                <a:gd name="connsiteX1757" fmla="*/ 1809249 w 1954379"/>
                <a:gd name="connsiteY1757" fmla="*/ 934703 h 1893469"/>
                <a:gd name="connsiteX1758" fmla="*/ 1808497 w 1954379"/>
                <a:gd name="connsiteY1758" fmla="*/ 936207 h 1893469"/>
                <a:gd name="connsiteX1759" fmla="*/ 1808497 w 1954379"/>
                <a:gd name="connsiteY1759" fmla="*/ 936959 h 1893469"/>
                <a:gd name="connsiteX1760" fmla="*/ 1808497 w 1954379"/>
                <a:gd name="connsiteY1760" fmla="*/ 937711 h 1893469"/>
                <a:gd name="connsiteX1761" fmla="*/ 1808497 w 1954379"/>
                <a:gd name="connsiteY1761" fmla="*/ 939215 h 1893469"/>
                <a:gd name="connsiteX1762" fmla="*/ 1809249 w 1954379"/>
                <a:gd name="connsiteY1762" fmla="*/ 939967 h 1893469"/>
                <a:gd name="connsiteX1763" fmla="*/ 1809249 w 1954379"/>
                <a:gd name="connsiteY1763" fmla="*/ 940719 h 1893469"/>
                <a:gd name="connsiteX1764" fmla="*/ 1808497 w 1954379"/>
                <a:gd name="connsiteY1764" fmla="*/ 941471 h 1893469"/>
                <a:gd name="connsiteX1765" fmla="*/ 1807745 w 1954379"/>
                <a:gd name="connsiteY1765" fmla="*/ 942975 h 1893469"/>
                <a:gd name="connsiteX1766" fmla="*/ 1806993 w 1954379"/>
                <a:gd name="connsiteY1766" fmla="*/ 942975 h 1893469"/>
                <a:gd name="connsiteX1767" fmla="*/ 1806993 w 1954379"/>
                <a:gd name="connsiteY1767" fmla="*/ 944479 h 1893469"/>
                <a:gd name="connsiteX1768" fmla="*/ 1806993 w 1954379"/>
                <a:gd name="connsiteY1768" fmla="*/ 947487 h 1893469"/>
                <a:gd name="connsiteX1769" fmla="*/ 1806993 w 1954379"/>
                <a:gd name="connsiteY1769" fmla="*/ 948991 h 1893469"/>
                <a:gd name="connsiteX1770" fmla="*/ 1805489 w 1954379"/>
                <a:gd name="connsiteY1770" fmla="*/ 950495 h 1893469"/>
                <a:gd name="connsiteX1771" fmla="*/ 1805489 w 1954379"/>
                <a:gd name="connsiteY1771" fmla="*/ 951999 h 1893469"/>
                <a:gd name="connsiteX1772" fmla="*/ 1805489 w 1954379"/>
                <a:gd name="connsiteY1772" fmla="*/ 952751 h 1893469"/>
                <a:gd name="connsiteX1773" fmla="*/ 1806241 w 1954379"/>
                <a:gd name="connsiteY1773" fmla="*/ 955007 h 1893469"/>
                <a:gd name="connsiteX1774" fmla="*/ 1806241 w 1954379"/>
                <a:gd name="connsiteY1774" fmla="*/ 956511 h 1893469"/>
                <a:gd name="connsiteX1775" fmla="*/ 1805489 w 1954379"/>
                <a:gd name="connsiteY1775" fmla="*/ 959518 h 1893469"/>
                <a:gd name="connsiteX1776" fmla="*/ 1804737 w 1954379"/>
                <a:gd name="connsiteY1776" fmla="*/ 964030 h 1893469"/>
                <a:gd name="connsiteX1777" fmla="*/ 1802481 w 1954379"/>
                <a:gd name="connsiteY1777" fmla="*/ 977566 h 1893469"/>
                <a:gd name="connsiteX1778" fmla="*/ 1800977 w 1954379"/>
                <a:gd name="connsiteY1778" fmla="*/ 982830 h 1893469"/>
                <a:gd name="connsiteX1779" fmla="*/ 1797969 w 1954379"/>
                <a:gd name="connsiteY1779" fmla="*/ 986590 h 1893469"/>
                <a:gd name="connsiteX1780" fmla="*/ 1795713 w 1954379"/>
                <a:gd name="connsiteY1780" fmla="*/ 988093 h 1893469"/>
                <a:gd name="connsiteX1781" fmla="*/ 1791202 w 1954379"/>
                <a:gd name="connsiteY1781" fmla="*/ 991101 h 1893469"/>
                <a:gd name="connsiteX1782" fmla="*/ 1788946 w 1954379"/>
                <a:gd name="connsiteY1782" fmla="*/ 992605 h 1893469"/>
                <a:gd name="connsiteX1783" fmla="*/ 1785186 w 1954379"/>
                <a:gd name="connsiteY1783" fmla="*/ 996365 h 1893469"/>
                <a:gd name="connsiteX1784" fmla="*/ 1782178 w 1954379"/>
                <a:gd name="connsiteY1784" fmla="*/ 1001629 h 1893469"/>
                <a:gd name="connsiteX1785" fmla="*/ 1773154 w 1954379"/>
                <a:gd name="connsiteY1785" fmla="*/ 1009901 h 1893469"/>
                <a:gd name="connsiteX1786" fmla="*/ 1771650 w 1954379"/>
                <a:gd name="connsiteY1786" fmla="*/ 1009149 h 1893469"/>
                <a:gd name="connsiteX1787" fmla="*/ 1770146 w 1954379"/>
                <a:gd name="connsiteY1787" fmla="*/ 1009901 h 1893469"/>
                <a:gd name="connsiteX1788" fmla="*/ 1769394 w 1954379"/>
                <a:gd name="connsiteY1788" fmla="*/ 1011405 h 1893469"/>
                <a:gd name="connsiteX1789" fmla="*/ 1768642 w 1954379"/>
                <a:gd name="connsiteY1789" fmla="*/ 1013661 h 1893469"/>
                <a:gd name="connsiteX1790" fmla="*/ 1766386 w 1954379"/>
                <a:gd name="connsiteY1790" fmla="*/ 1012157 h 1893469"/>
                <a:gd name="connsiteX1791" fmla="*/ 1765634 w 1954379"/>
                <a:gd name="connsiteY1791" fmla="*/ 1011405 h 1893469"/>
                <a:gd name="connsiteX1792" fmla="*/ 1764130 w 1954379"/>
                <a:gd name="connsiteY1792" fmla="*/ 1013661 h 1893469"/>
                <a:gd name="connsiteX1793" fmla="*/ 1762627 w 1954379"/>
                <a:gd name="connsiteY1793" fmla="*/ 1017420 h 1893469"/>
                <a:gd name="connsiteX1794" fmla="*/ 1762627 w 1954379"/>
                <a:gd name="connsiteY1794" fmla="*/ 1021180 h 1893469"/>
                <a:gd name="connsiteX1795" fmla="*/ 1762627 w 1954379"/>
                <a:gd name="connsiteY1795" fmla="*/ 1023436 h 1893469"/>
                <a:gd name="connsiteX1796" fmla="*/ 1760370 w 1954379"/>
                <a:gd name="connsiteY1796" fmla="*/ 1023436 h 1893469"/>
                <a:gd name="connsiteX1797" fmla="*/ 1762627 w 1954379"/>
                <a:gd name="connsiteY1797" fmla="*/ 1026444 h 1893469"/>
                <a:gd name="connsiteX1798" fmla="*/ 1761123 w 1954379"/>
                <a:gd name="connsiteY1798" fmla="*/ 1029452 h 1893469"/>
                <a:gd name="connsiteX1799" fmla="*/ 1758867 w 1954379"/>
                <a:gd name="connsiteY1799" fmla="*/ 1032460 h 1893469"/>
                <a:gd name="connsiteX1800" fmla="*/ 1757363 w 1954379"/>
                <a:gd name="connsiteY1800" fmla="*/ 1035468 h 1893469"/>
                <a:gd name="connsiteX1801" fmla="*/ 1757363 w 1954379"/>
                <a:gd name="connsiteY1801" fmla="*/ 1037724 h 1893469"/>
                <a:gd name="connsiteX1802" fmla="*/ 1757363 w 1954379"/>
                <a:gd name="connsiteY1802" fmla="*/ 1039228 h 1893469"/>
                <a:gd name="connsiteX1803" fmla="*/ 1757363 w 1954379"/>
                <a:gd name="connsiteY1803" fmla="*/ 1039980 h 1893469"/>
                <a:gd name="connsiteX1804" fmla="*/ 1756610 w 1954379"/>
                <a:gd name="connsiteY1804" fmla="*/ 1042236 h 1893469"/>
                <a:gd name="connsiteX1805" fmla="*/ 1755107 w 1954379"/>
                <a:gd name="connsiteY1805" fmla="*/ 1042988 h 1893469"/>
                <a:gd name="connsiteX1806" fmla="*/ 1749843 w 1954379"/>
                <a:gd name="connsiteY1806" fmla="*/ 1045995 h 1893469"/>
                <a:gd name="connsiteX1807" fmla="*/ 1747587 w 1954379"/>
                <a:gd name="connsiteY1807" fmla="*/ 1048251 h 1893469"/>
                <a:gd name="connsiteX1808" fmla="*/ 1744579 w 1954379"/>
                <a:gd name="connsiteY1808" fmla="*/ 1052011 h 1893469"/>
                <a:gd name="connsiteX1809" fmla="*/ 1743827 w 1954379"/>
                <a:gd name="connsiteY1809" fmla="*/ 1052763 h 1893469"/>
                <a:gd name="connsiteX1810" fmla="*/ 1743075 w 1954379"/>
                <a:gd name="connsiteY1810" fmla="*/ 1054267 h 1893469"/>
                <a:gd name="connsiteX1811" fmla="*/ 1743075 w 1954379"/>
                <a:gd name="connsiteY1811" fmla="*/ 1056523 h 1893469"/>
                <a:gd name="connsiteX1812" fmla="*/ 1743075 w 1954379"/>
                <a:gd name="connsiteY1812" fmla="*/ 1057275 h 1893469"/>
                <a:gd name="connsiteX1813" fmla="*/ 1742323 w 1954379"/>
                <a:gd name="connsiteY1813" fmla="*/ 1058027 h 1893469"/>
                <a:gd name="connsiteX1814" fmla="*/ 1740067 w 1954379"/>
                <a:gd name="connsiteY1814" fmla="*/ 1061787 h 1893469"/>
                <a:gd name="connsiteX1815" fmla="*/ 1739315 w 1954379"/>
                <a:gd name="connsiteY1815" fmla="*/ 1064795 h 1893469"/>
                <a:gd name="connsiteX1816" fmla="*/ 1739315 w 1954379"/>
                <a:gd name="connsiteY1816" fmla="*/ 1065547 h 1893469"/>
                <a:gd name="connsiteX1817" fmla="*/ 1738563 w 1954379"/>
                <a:gd name="connsiteY1817" fmla="*/ 1065547 h 1893469"/>
                <a:gd name="connsiteX1818" fmla="*/ 1734803 w 1954379"/>
                <a:gd name="connsiteY1818" fmla="*/ 1070059 h 1893469"/>
                <a:gd name="connsiteX1819" fmla="*/ 1734051 w 1954379"/>
                <a:gd name="connsiteY1819" fmla="*/ 1070811 h 1893469"/>
                <a:gd name="connsiteX1820" fmla="*/ 1733299 w 1954379"/>
                <a:gd name="connsiteY1820" fmla="*/ 1073067 h 1893469"/>
                <a:gd name="connsiteX1821" fmla="*/ 1732548 w 1954379"/>
                <a:gd name="connsiteY1821" fmla="*/ 1073818 h 1893469"/>
                <a:gd name="connsiteX1822" fmla="*/ 1730291 w 1954379"/>
                <a:gd name="connsiteY1822" fmla="*/ 1076074 h 1893469"/>
                <a:gd name="connsiteX1823" fmla="*/ 1729540 w 1954379"/>
                <a:gd name="connsiteY1823" fmla="*/ 1076826 h 1893469"/>
                <a:gd name="connsiteX1824" fmla="*/ 1729540 w 1954379"/>
                <a:gd name="connsiteY1824" fmla="*/ 1077578 h 1893469"/>
                <a:gd name="connsiteX1825" fmla="*/ 1728788 w 1954379"/>
                <a:gd name="connsiteY1825" fmla="*/ 1079834 h 1893469"/>
                <a:gd name="connsiteX1826" fmla="*/ 1728036 w 1954379"/>
                <a:gd name="connsiteY1826" fmla="*/ 1080586 h 1893469"/>
                <a:gd name="connsiteX1827" fmla="*/ 1725028 w 1954379"/>
                <a:gd name="connsiteY1827" fmla="*/ 1084346 h 1893469"/>
                <a:gd name="connsiteX1828" fmla="*/ 1713748 w 1954379"/>
                <a:gd name="connsiteY1828" fmla="*/ 1093370 h 1893469"/>
                <a:gd name="connsiteX1829" fmla="*/ 1712996 w 1954379"/>
                <a:gd name="connsiteY1829" fmla="*/ 1094122 h 1893469"/>
                <a:gd name="connsiteX1830" fmla="*/ 1710740 w 1954379"/>
                <a:gd name="connsiteY1830" fmla="*/ 1094122 h 1893469"/>
                <a:gd name="connsiteX1831" fmla="*/ 1706980 w 1954379"/>
                <a:gd name="connsiteY1831" fmla="*/ 1094122 h 1893469"/>
                <a:gd name="connsiteX1832" fmla="*/ 1706229 w 1954379"/>
                <a:gd name="connsiteY1832" fmla="*/ 1094122 h 1893469"/>
                <a:gd name="connsiteX1833" fmla="*/ 1703972 w 1954379"/>
                <a:gd name="connsiteY1833" fmla="*/ 1093370 h 1893469"/>
                <a:gd name="connsiteX1834" fmla="*/ 1703220 w 1954379"/>
                <a:gd name="connsiteY1834" fmla="*/ 1092618 h 1893469"/>
                <a:gd name="connsiteX1835" fmla="*/ 1702469 w 1954379"/>
                <a:gd name="connsiteY1835" fmla="*/ 1092618 h 1893469"/>
                <a:gd name="connsiteX1836" fmla="*/ 1702469 w 1954379"/>
                <a:gd name="connsiteY1836" fmla="*/ 1091866 h 1893469"/>
                <a:gd name="connsiteX1837" fmla="*/ 1701716 w 1954379"/>
                <a:gd name="connsiteY1837" fmla="*/ 1091114 h 1893469"/>
                <a:gd name="connsiteX1838" fmla="*/ 1700965 w 1954379"/>
                <a:gd name="connsiteY1838" fmla="*/ 1091114 h 1893469"/>
                <a:gd name="connsiteX1839" fmla="*/ 1699461 w 1954379"/>
                <a:gd name="connsiteY1839" fmla="*/ 1091866 h 1893469"/>
                <a:gd name="connsiteX1840" fmla="*/ 1697205 w 1954379"/>
                <a:gd name="connsiteY1840" fmla="*/ 1092618 h 1893469"/>
                <a:gd name="connsiteX1841" fmla="*/ 1694949 w 1954379"/>
                <a:gd name="connsiteY1841" fmla="*/ 1092618 h 1893469"/>
                <a:gd name="connsiteX1842" fmla="*/ 1694197 w 1954379"/>
                <a:gd name="connsiteY1842" fmla="*/ 1092618 h 1893469"/>
                <a:gd name="connsiteX1843" fmla="*/ 1693445 w 1954379"/>
                <a:gd name="connsiteY1843" fmla="*/ 1092618 h 1893469"/>
                <a:gd name="connsiteX1844" fmla="*/ 1691189 w 1954379"/>
                <a:gd name="connsiteY1844" fmla="*/ 1091866 h 1893469"/>
                <a:gd name="connsiteX1845" fmla="*/ 1622759 w 1954379"/>
                <a:gd name="connsiteY1845" fmla="*/ 1146008 h 1893469"/>
                <a:gd name="connsiteX1846" fmla="*/ 1550570 w 1954379"/>
                <a:gd name="connsiteY1846" fmla="*/ 1204662 h 1893469"/>
                <a:gd name="connsiteX1847" fmla="*/ 1549066 w 1954379"/>
                <a:gd name="connsiteY1847" fmla="*/ 1206166 h 1893469"/>
                <a:gd name="connsiteX1848" fmla="*/ 1549066 w 1954379"/>
                <a:gd name="connsiteY1848" fmla="*/ 1206918 h 1893469"/>
                <a:gd name="connsiteX1849" fmla="*/ 1552074 w 1954379"/>
                <a:gd name="connsiteY1849" fmla="*/ 1207670 h 1893469"/>
                <a:gd name="connsiteX1850" fmla="*/ 1557337 w 1954379"/>
                <a:gd name="connsiteY1850" fmla="*/ 1207670 h 1893469"/>
                <a:gd name="connsiteX1851" fmla="*/ 1565609 w 1954379"/>
                <a:gd name="connsiteY1851" fmla="*/ 1212934 h 1893469"/>
                <a:gd name="connsiteX1852" fmla="*/ 1572377 w 1954379"/>
                <a:gd name="connsiteY1852" fmla="*/ 1214438 h 1893469"/>
                <a:gd name="connsiteX1853" fmla="*/ 1574633 w 1954379"/>
                <a:gd name="connsiteY1853" fmla="*/ 1215190 h 1893469"/>
                <a:gd name="connsiteX1854" fmla="*/ 1576889 w 1954379"/>
                <a:gd name="connsiteY1854" fmla="*/ 1215941 h 1893469"/>
                <a:gd name="connsiteX1855" fmla="*/ 1581401 w 1954379"/>
                <a:gd name="connsiteY1855" fmla="*/ 1214438 h 1893469"/>
                <a:gd name="connsiteX1856" fmla="*/ 1600952 w 1954379"/>
                <a:gd name="connsiteY1856" fmla="*/ 1212934 h 1893469"/>
                <a:gd name="connsiteX1857" fmla="*/ 1603960 w 1954379"/>
                <a:gd name="connsiteY1857" fmla="*/ 1212934 h 1893469"/>
                <a:gd name="connsiteX1858" fmla="*/ 1605464 w 1954379"/>
                <a:gd name="connsiteY1858" fmla="*/ 1214438 h 1893469"/>
                <a:gd name="connsiteX1859" fmla="*/ 1612984 w 1954379"/>
                <a:gd name="connsiteY1859" fmla="*/ 1227973 h 1893469"/>
                <a:gd name="connsiteX1860" fmla="*/ 1615992 w 1954379"/>
                <a:gd name="connsiteY1860" fmla="*/ 1231733 h 1893469"/>
                <a:gd name="connsiteX1861" fmla="*/ 1620503 w 1954379"/>
                <a:gd name="connsiteY1861" fmla="*/ 1234741 h 1893469"/>
                <a:gd name="connsiteX1862" fmla="*/ 1623511 w 1954379"/>
                <a:gd name="connsiteY1862" fmla="*/ 1234741 h 1893469"/>
                <a:gd name="connsiteX1863" fmla="*/ 1626519 w 1954379"/>
                <a:gd name="connsiteY1863" fmla="*/ 1234741 h 1893469"/>
                <a:gd name="connsiteX1864" fmla="*/ 1629527 w 1954379"/>
                <a:gd name="connsiteY1864" fmla="*/ 1235493 h 1893469"/>
                <a:gd name="connsiteX1865" fmla="*/ 1631031 w 1954379"/>
                <a:gd name="connsiteY1865" fmla="*/ 1236997 h 1893469"/>
                <a:gd name="connsiteX1866" fmla="*/ 1631783 w 1954379"/>
                <a:gd name="connsiteY1866" fmla="*/ 1239253 h 1893469"/>
                <a:gd name="connsiteX1867" fmla="*/ 1633287 w 1954379"/>
                <a:gd name="connsiteY1867" fmla="*/ 1241509 h 1893469"/>
                <a:gd name="connsiteX1868" fmla="*/ 1637047 w 1954379"/>
                <a:gd name="connsiteY1868" fmla="*/ 1243765 h 1893469"/>
                <a:gd name="connsiteX1869" fmla="*/ 1638551 w 1954379"/>
                <a:gd name="connsiteY1869" fmla="*/ 1246020 h 1893469"/>
                <a:gd name="connsiteX1870" fmla="*/ 1640055 w 1954379"/>
                <a:gd name="connsiteY1870" fmla="*/ 1249028 h 1893469"/>
                <a:gd name="connsiteX1871" fmla="*/ 1640055 w 1954379"/>
                <a:gd name="connsiteY1871" fmla="*/ 1252036 h 1893469"/>
                <a:gd name="connsiteX1872" fmla="*/ 1637799 w 1954379"/>
                <a:gd name="connsiteY1872" fmla="*/ 1255044 h 1893469"/>
                <a:gd name="connsiteX1873" fmla="*/ 1633287 w 1954379"/>
                <a:gd name="connsiteY1873" fmla="*/ 1260308 h 1893469"/>
                <a:gd name="connsiteX1874" fmla="*/ 1631031 w 1954379"/>
                <a:gd name="connsiteY1874" fmla="*/ 1261812 h 1893469"/>
                <a:gd name="connsiteX1875" fmla="*/ 1626519 w 1954379"/>
                <a:gd name="connsiteY1875" fmla="*/ 1262564 h 1893469"/>
                <a:gd name="connsiteX1876" fmla="*/ 1620503 w 1954379"/>
                <a:gd name="connsiteY1876" fmla="*/ 1262564 h 1893469"/>
                <a:gd name="connsiteX1877" fmla="*/ 1617495 w 1954379"/>
                <a:gd name="connsiteY1877" fmla="*/ 1264068 h 1893469"/>
                <a:gd name="connsiteX1878" fmla="*/ 1615992 w 1954379"/>
                <a:gd name="connsiteY1878" fmla="*/ 1267076 h 1893469"/>
                <a:gd name="connsiteX1879" fmla="*/ 1616744 w 1954379"/>
                <a:gd name="connsiteY1879" fmla="*/ 1276099 h 1893469"/>
                <a:gd name="connsiteX1880" fmla="*/ 1617495 w 1954379"/>
                <a:gd name="connsiteY1880" fmla="*/ 1279107 h 1893469"/>
                <a:gd name="connsiteX1881" fmla="*/ 1619752 w 1954379"/>
                <a:gd name="connsiteY1881" fmla="*/ 1282867 h 1893469"/>
                <a:gd name="connsiteX1882" fmla="*/ 1626519 w 1954379"/>
                <a:gd name="connsiteY1882" fmla="*/ 1288883 h 1893469"/>
                <a:gd name="connsiteX1883" fmla="*/ 1627271 w 1954379"/>
                <a:gd name="connsiteY1883" fmla="*/ 1292643 h 1893469"/>
                <a:gd name="connsiteX1884" fmla="*/ 1626519 w 1954379"/>
                <a:gd name="connsiteY1884" fmla="*/ 1295651 h 1893469"/>
                <a:gd name="connsiteX1885" fmla="*/ 1625015 w 1954379"/>
                <a:gd name="connsiteY1885" fmla="*/ 1297155 h 1893469"/>
                <a:gd name="connsiteX1886" fmla="*/ 1615239 w 1954379"/>
                <a:gd name="connsiteY1886" fmla="*/ 1298659 h 1893469"/>
                <a:gd name="connsiteX1887" fmla="*/ 1612984 w 1954379"/>
                <a:gd name="connsiteY1887" fmla="*/ 1300163 h 1893469"/>
                <a:gd name="connsiteX1888" fmla="*/ 1610728 w 1954379"/>
                <a:gd name="connsiteY1888" fmla="*/ 1301667 h 1893469"/>
                <a:gd name="connsiteX1889" fmla="*/ 1609976 w 1954379"/>
                <a:gd name="connsiteY1889" fmla="*/ 1304674 h 1893469"/>
                <a:gd name="connsiteX1890" fmla="*/ 1610728 w 1954379"/>
                <a:gd name="connsiteY1890" fmla="*/ 1309186 h 1893469"/>
                <a:gd name="connsiteX1891" fmla="*/ 1612984 w 1954379"/>
                <a:gd name="connsiteY1891" fmla="*/ 1310690 h 1893469"/>
                <a:gd name="connsiteX1892" fmla="*/ 1615992 w 1954379"/>
                <a:gd name="connsiteY1892" fmla="*/ 1311442 h 1893469"/>
                <a:gd name="connsiteX1893" fmla="*/ 1618248 w 1954379"/>
                <a:gd name="connsiteY1893" fmla="*/ 1313698 h 1893469"/>
                <a:gd name="connsiteX1894" fmla="*/ 1618248 w 1954379"/>
                <a:gd name="connsiteY1894" fmla="*/ 1320466 h 1893469"/>
                <a:gd name="connsiteX1895" fmla="*/ 1612232 w 1954379"/>
                <a:gd name="connsiteY1895" fmla="*/ 1324226 h 1893469"/>
                <a:gd name="connsiteX1896" fmla="*/ 1598696 w 1954379"/>
                <a:gd name="connsiteY1896" fmla="*/ 1327234 h 1893469"/>
                <a:gd name="connsiteX1897" fmla="*/ 1597192 w 1954379"/>
                <a:gd name="connsiteY1897" fmla="*/ 1329490 h 1893469"/>
                <a:gd name="connsiteX1898" fmla="*/ 1596440 w 1954379"/>
                <a:gd name="connsiteY1898" fmla="*/ 1331746 h 1893469"/>
                <a:gd name="connsiteX1899" fmla="*/ 1597192 w 1954379"/>
                <a:gd name="connsiteY1899" fmla="*/ 1343025 h 1893469"/>
                <a:gd name="connsiteX1900" fmla="*/ 1598696 w 1954379"/>
                <a:gd name="connsiteY1900" fmla="*/ 1349041 h 1893469"/>
                <a:gd name="connsiteX1901" fmla="*/ 1599448 w 1954379"/>
                <a:gd name="connsiteY1901" fmla="*/ 1351297 h 1893469"/>
                <a:gd name="connsiteX1902" fmla="*/ 1600952 w 1954379"/>
                <a:gd name="connsiteY1902" fmla="*/ 1352049 h 1893469"/>
                <a:gd name="connsiteX1903" fmla="*/ 1603208 w 1954379"/>
                <a:gd name="connsiteY1903" fmla="*/ 1354305 h 1893469"/>
                <a:gd name="connsiteX1904" fmla="*/ 1603960 w 1954379"/>
                <a:gd name="connsiteY1904" fmla="*/ 1355809 h 1893469"/>
                <a:gd name="connsiteX1905" fmla="*/ 1603960 w 1954379"/>
                <a:gd name="connsiteY1905" fmla="*/ 1357313 h 1893469"/>
                <a:gd name="connsiteX1906" fmla="*/ 1603960 w 1954379"/>
                <a:gd name="connsiteY1906" fmla="*/ 1360320 h 1893469"/>
                <a:gd name="connsiteX1907" fmla="*/ 1602456 w 1954379"/>
                <a:gd name="connsiteY1907" fmla="*/ 1361072 h 1893469"/>
                <a:gd name="connsiteX1908" fmla="*/ 1591176 w 1954379"/>
                <a:gd name="connsiteY1908" fmla="*/ 1358065 h 1893469"/>
                <a:gd name="connsiteX1909" fmla="*/ 1585161 w 1954379"/>
                <a:gd name="connsiteY1909" fmla="*/ 1358816 h 1893469"/>
                <a:gd name="connsiteX1910" fmla="*/ 1581401 w 1954379"/>
                <a:gd name="connsiteY1910" fmla="*/ 1361825 h 1893469"/>
                <a:gd name="connsiteX1911" fmla="*/ 1573881 w 1954379"/>
                <a:gd name="connsiteY1911" fmla="*/ 1369344 h 1893469"/>
                <a:gd name="connsiteX1912" fmla="*/ 1569369 w 1954379"/>
                <a:gd name="connsiteY1912" fmla="*/ 1371600 h 1893469"/>
                <a:gd name="connsiteX1913" fmla="*/ 1569369 w 1954379"/>
                <a:gd name="connsiteY1913" fmla="*/ 1373104 h 1893469"/>
                <a:gd name="connsiteX1914" fmla="*/ 1568617 w 1954379"/>
                <a:gd name="connsiteY1914" fmla="*/ 1374608 h 1893469"/>
                <a:gd name="connsiteX1915" fmla="*/ 1567865 w 1954379"/>
                <a:gd name="connsiteY1915" fmla="*/ 1376112 h 1893469"/>
                <a:gd name="connsiteX1916" fmla="*/ 1563354 w 1954379"/>
                <a:gd name="connsiteY1916" fmla="*/ 1382128 h 1893469"/>
                <a:gd name="connsiteX1917" fmla="*/ 1561097 w 1954379"/>
                <a:gd name="connsiteY1917" fmla="*/ 1385136 h 1893469"/>
                <a:gd name="connsiteX1918" fmla="*/ 1560345 w 1954379"/>
                <a:gd name="connsiteY1918" fmla="*/ 1388144 h 1893469"/>
                <a:gd name="connsiteX1919" fmla="*/ 1561097 w 1954379"/>
                <a:gd name="connsiteY1919" fmla="*/ 1388895 h 1893469"/>
                <a:gd name="connsiteX1920" fmla="*/ 1561850 w 1954379"/>
                <a:gd name="connsiteY1920" fmla="*/ 1391151 h 1893469"/>
                <a:gd name="connsiteX1921" fmla="*/ 1562601 w 1954379"/>
                <a:gd name="connsiteY1921" fmla="*/ 1397919 h 1893469"/>
                <a:gd name="connsiteX1922" fmla="*/ 1561850 w 1954379"/>
                <a:gd name="connsiteY1922" fmla="*/ 1401679 h 1893469"/>
                <a:gd name="connsiteX1923" fmla="*/ 1560345 w 1954379"/>
                <a:gd name="connsiteY1923" fmla="*/ 1404687 h 1893469"/>
                <a:gd name="connsiteX1924" fmla="*/ 1558090 w 1954379"/>
                <a:gd name="connsiteY1924" fmla="*/ 1406191 h 1893469"/>
                <a:gd name="connsiteX1925" fmla="*/ 1537786 w 1954379"/>
                <a:gd name="connsiteY1925" fmla="*/ 1415214 h 1893469"/>
                <a:gd name="connsiteX1926" fmla="*/ 1533275 w 1954379"/>
                <a:gd name="connsiteY1926" fmla="*/ 1418223 h 1893469"/>
                <a:gd name="connsiteX1927" fmla="*/ 1530267 w 1954379"/>
                <a:gd name="connsiteY1927" fmla="*/ 1418223 h 1893469"/>
                <a:gd name="connsiteX1928" fmla="*/ 1525755 w 1954379"/>
                <a:gd name="connsiteY1928" fmla="*/ 1418974 h 1893469"/>
                <a:gd name="connsiteX1929" fmla="*/ 1508459 w 1954379"/>
                <a:gd name="connsiteY1929" fmla="*/ 1424238 h 1893469"/>
                <a:gd name="connsiteX1930" fmla="*/ 1505452 w 1954379"/>
                <a:gd name="connsiteY1930" fmla="*/ 1426494 h 1893469"/>
                <a:gd name="connsiteX1931" fmla="*/ 1502443 w 1954379"/>
                <a:gd name="connsiteY1931" fmla="*/ 1428750 h 1893469"/>
                <a:gd name="connsiteX1932" fmla="*/ 1479884 w 1954379"/>
                <a:gd name="connsiteY1932" fmla="*/ 1443038 h 1893469"/>
                <a:gd name="connsiteX1933" fmla="*/ 1476877 w 1954379"/>
                <a:gd name="connsiteY1933" fmla="*/ 1446797 h 1893469"/>
                <a:gd name="connsiteX1934" fmla="*/ 1476124 w 1954379"/>
                <a:gd name="connsiteY1934" fmla="*/ 1452813 h 1893469"/>
                <a:gd name="connsiteX1935" fmla="*/ 1481388 w 1954379"/>
                <a:gd name="connsiteY1935" fmla="*/ 1470861 h 1893469"/>
                <a:gd name="connsiteX1936" fmla="*/ 1482140 w 1954379"/>
                <a:gd name="connsiteY1936" fmla="*/ 1492668 h 1893469"/>
                <a:gd name="connsiteX1937" fmla="*/ 1481388 w 1954379"/>
                <a:gd name="connsiteY1937" fmla="*/ 1495676 h 1893469"/>
                <a:gd name="connsiteX1938" fmla="*/ 1476877 w 1954379"/>
                <a:gd name="connsiteY1938" fmla="*/ 1505451 h 1893469"/>
                <a:gd name="connsiteX1939" fmla="*/ 1452813 w 1954379"/>
                <a:gd name="connsiteY1939" fmla="*/ 1534026 h 1893469"/>
                <a:gd name="connsiteX1940" fmla="*/ 1452061 w 1954379"/>
                <a:gd name="connsiteY1940" fmla="*/ 1537786 h 1893469"/>
                <a:gd name="connsiteX1941" fmla="*/ 1450558 w 1954379"/>
                <a:gd name="connsiteY1941" fmla="*/ 1541546 h 1893469"/>
                <a:gd name="connsiteX1942" fmla="*/ 1450558 w 1954379"/>
                <a:gd name="connsiteY1942" fmla="*/ 1549066 h 1893469"/>
                <a:gd name="connsiteX1943" fmla="*/ 1452813 w 1954379"/>
                <a:gd name="connsiteY1943" fmla="*/ 1555834 h 1893469"/>
                <a:gd name="connsiteX1944" fmla="*/ 1457325 w 1954379"/>
                <a:gd name="connsiteY1944" fmla="*/ 1561849 h 1893469"/>
                <a:gd name="connsiteX1945" fmla="*/ 1463341 w 1954379"/>
                <a:gd name="connsiteY1945" fmla="*/ 1567113 h 1893469"/>
                <a:gd name="connsiteX1946" fmla="*/ 1476124 w 1954379"/>
                <a:gd name="connsiteY1946" fmla="*/ 1576137 h 1893469"/>
                <a:gd name="connsiteX1947" fmla="*/ 1482140 w 1954379"/>
                <a:gd name="connsiteY1947" fmla="*/ 1578393 h 1893469"/>
                <a:gd name="connsiteX1948" fmla="*/ 1484396 w 1954379"/>
                <a:gd name="connsiteY1948" fmla="*/ 1579897 h 1893469"/>
                <a:gd name="connsiteX1949" fmla="*/ 1485148 w 1954379"/>
                <a:gd name="connsiteY1949" fmla="*/ 1580649 h 1893469"/>
                <a:gd name="connsiteX1950" fmla="*/ 1485148 w 1954379"/>
                <a:gd name="connsiteY1950" fmla="*/ 1581401 h 1893469"/>
                <a:gd name="connsiteX1951" fmla="*/ 1484396 w 1954379"/>
                <a:gd name="connsiteY1951" fmla="*/ 1584409 h 1893469"/>
                <a:gd name="connsiteX1952" fmla="*/ 1484396 w 1954379"/>
                <a:gd name="connsiteY1952" fmla="*/ 1585913 h 1893469"/>
                <a:gd name="connsiteX1953" fmla="*/ 1484396 w 1954379"/>
                <a:gd name="connsiteY1953" fmla="*/ 1591176 h 1893469"/>
                <a:gd name="connsiteX1954" fmla="*/ 1484396 w 1954379"/>
                <a:gd name="connsiteY1954" fmla="*/ 1595688 h 1893469"/>
                <a:gd name="connsiteX1955" fmla="*/ 1483644 w 1954379"/>
                <a:gd name="connsiteY1955" fmla="*/ 1598696 h 1893469"/>
                <a:gd name="connsiteX1956" fmla="*/ 1481388 w 1954379"/>
                <a:gd name="connsiteY1956" fmla="*/ 1604712 h 1893469"/>
                <a:gd name="connsiteX1957" fmla="*/ 1480636 w 1954379"/>
                <a:gd name="connsiteY1957" fmla="*/ 1607720 h 1893469"/>
                <a:gd name="connsiteX1958" fmla="*/ 1480636 w 1954379"/>
                <a:gd name="connsiteY1958" fmla="*/ 1617496 h 1893469"/>
                <a:gd name="connsiteX1959" fmla="*/ 1479884 w 1954379"/>
                <a:gd name="connsiteY1959" fmla="*/ 1619751 h 1893469"/>
                <a:gd name="connsiteX1960" fmla="*/ 1478380 w 1954379"/>
                <a:gd name="connsiteY1960" fmla="*/ 1621255 h 1893469"/>
                <a:gd name="connsiteX1961" fmla="*/ 1477628 w 1954379"/>
                <a:gd name="connsiteY1961" fmla="*/ 1622007 h 1893469"/>
                <a:gd name="connsiteX1962" fmla="*/ 1476124 w 1954379"/>
                <a:gd name="connsiteY1962" fmla="*/ 1623511 h 1893469"/>
                <a:gd name="connsiteX1963" fmla="*/ 1475373 w 1954379"/>
                <a:gd name="connsiteY1963" fmla="*/ 1625015 h 1893469"/>
                <a:gd name="connsiteX1964" fmla="*/ 1475373 w 1954379"/>
                <a:gd name="connsiteY1964" fmla="*/ 1629527 h 1893469"/>
                <a:gd name="connsiteX1965" fmla="*/ 1464093 w 1954379"/>
                <a:gd name="connsiteY1965" fmla="*/ 1664118 h 1893469"/>
                <a:gd name="connsiteX1966" fmla="*/ 1464093 w 1954379"/>
                <a:gd name="connsiteY1966" fmla="*/ 1667126 h 1893469"/>
                <a:gd name="connsiteX1967" fmla="*/ 1462589 w 1954379"/>
                <a:gd name="connsiteY1967" fmla="*/ 1669382 h 1893469"/>
                <a:gd name="connsiteX1968" fmla="*/ 1461085 w 1954379"/>
                <a:gd name="connsiteY1968" fmla="*/ 1670886 h 1893469"/>
                <a:gd name="connsiteX1969" fmla="*/ 1456573 w 1954379"/>
                <a:gd name="connsiteY1969" fmla="*/ 1673894 h 1893469"/>
                <a:gd name="connsiteX1970" fmla="*/ 1452061 w 1954379"/>
                <a:gd name="connsiteY1970" fmla="*/ 1677653 h 1893469"/>
                <a:gd name="connsiteX1971" fmla="*/ 1449805 w 1954379"/>
                <a:gd name="connsiteY1971" fmla="*/ 1682165 h 1893469"/>
                <a:gd name="connsiteX1972" fmla="*/ 1445294 w 1954379"/>
                <a:gd name="connsiteY1972" fmla="*/ 1694949 h 1893469"/>
                <a:gd name="connsiteX1973" fmla="*/ 1439278 w 1954379"/>
                <a:gd name="connsiteY1973" fmla="*/ 1703973 h 1893469"/>
                <a:gd name="connsiteX1974" fmla="*/ 1437774 w 1954379"/>
                <a:gd name="connsiteY1974" fmla="*/ 1705476 h 1893469"/>
                <a:gd name="connsiteX1975" fmla="*/ 1433262 w 1954379"/>
                <a:gd name="connsiteY1975" fmla="*/ 1713748 h 1893469"/>
                <a:gd name="connsiteX1976" fmla="*/ 1434766 w 1954379"/>
                <a:gd name="connsiteY1976" fmla="*/ 1715252 h 1893469"/>
                <a:gd name="connsiteX1977" fmla="*/ 1434766 w 1954379"/>
                <a:gd name="connsiteY1977" fmla="*/ 1717508 h 1893469"/>
                <a:gd name="connsiteX1978" fmla="*/ 1434014 w 1954379"/>
                <a:gd name="connsiteY1978" fmla="*/ 1719012 h 1893469"/>
                <a:gd name="connsiteX1979" fmla="*/ 1425742 w 1954379"/>
                <a:gd name="connsiteY1979" fmla="*/ 1729540 h 1893469"/>
                <a:gd name="connsiteX1980" fmla="*/ 1425742 w 1954379"/>
                <a:gd name="connsiteY1980" fmla="*/ 1731043 h 1893469"/>
                <a:gd name="connsiteX1981" fmla="*/ 1424238 w 1954379"/>
                <a:gd name="connsiteY1981" fmla="*/ 1734803 h 1893469"/>
                <a:gd name="connsiteX1982" fmla="*/ 1421982 w 1954379"/>
                <a:gd name="connsiteY1982" fmla="*/ 1737811 h 1893469"/>
                <a:gd name="connsiteX1983" fmla="*/ 1418975 w 1954379"/>
                <a:gd name="connsiteY1983" fmla="*/ 1740819 h 1893469"/>
                <a:gd name="connsiteX1984" fmla="*/ 1415966 w 1954379"/>
                <a:gd name="connsiteY1984" fmla="*/ 1742323 h 1893469"/>
                <a:gd name="connsiteX1985" fmla="*/ 1406943 w 1954379"/>
                <a:gd name="connsiteY1985" fmla="*/ 1743827 h 1893469"/>
                <a:gd name="connsiteX1986" fmla="*/ 1403935 w 1954379"/>
                <a:gd name="connsiteY1986" fmla="*/ 1745331 h 1893469"/>
                <a:gd name="connsiteX1987" fmla="*/ 1395663 w 1954379"/>
                <a:gd name="connsiteY1987" fmla="*/ 1752099 h 1893469"/>
                <a:gd name="connsiteX1988" fmla="*/ 1393407 w 1954379"/>
                <a:gd name="connsiteY1988" fmla="*/ 1755107 h 1893469"/>
                <a:gd name="connsiteX1989" fmla="*/ 1391903 w 1954379"/>
                <a:gd name="connsiteY1989" fmla="*/ 1756611 h 1893469"/>
                <a:gd name="connsiteX1990" fmla="*/ 1391151 w 1954379"/>
                <a:gd name="connsiteY1990" fmla="*/ 1758115 h 1893469"/>
                <a:gd name="connsiteX1991" fmla="*/ 1391151 w 1954379"/>
                <a:gd name="connsiteY1991" fmla="*/ 1759619 h 1893469"/>
                <a:gd name="connsiteX1992" fmla="*/ 1390400 w 1954379"/>
                <a:gd name="connsiteY1992" fmla="*/ 1760371 h 1893469"/>
                <a:gd name="connsiteX1993" fmla="*/ 1387392 w 1954379"/>
                <a:gd name="connsiteY1993" fmla="*/ 1763378 h 1893469"/>
                <a:gd name="connsiteX1994" fmla="*/ 1386640 w 1954379"/>
                <a:gd name="connsiteY1994" fmla="*/ 1764882 h 1893469"/>
                <a:gd name="connsiteX1995" fmla="*/ 1385887 w 1954379"/>
                <a:gd name="connsiteY1995" fmla="*/ 1767890 h 1893469"/>
                <a:gd name="connsiteX1996" fmla="*/ 1383632 w 1954379"/>
                <a:gd name="connsiteY1996" fmla="*/ 1770898 h 1893469"/>
                <a:gd name="connsiteX1997" fmla="*/ 1378368 w 1954379"/>
                <a:gd name="connsiteY1997" fmla="*/ 1776914 h 1893469"/>
                <a:gd name="connsiteX1998" fmla="*/ 1369344 w 1954379"/>
                <a:gd name="connsiteY1998" fmla="*/ 1789697 h 1893469"/>
                <a:gd name="connsiteX1999" fmla="*/ 1366336 w 1954379"/>
                <a:gd name="connsiteY1999" fmla="*/ 1793457 h 1893469"/>
                <a:gd name="connsiteX2000" fmla="*/ 1361824 w 1954379"/>
                <a:gd name="connsiteY2000" fmla="*/ 1797217 h 1893469"/>
                <a:gd name="connsiteX2001" fmla="*/ 1359568 w 1954379"/>
                <a:gd name="connsiteY2001" fmla="*/ 1799473 h 1893469"/>
                <a:gd name="connsiteX2002" fmla="*/ 1358817 w 1954379"/>
                <a:gd name="connsiteY2002" fmla="*/ 1802481 h 1893469"/>
                <a:gd name="connsiteX2003" fmla="*/ 1358064 w 1954379"/>
                <a:gd name="connsiteY2003" fmla="*/ 1803985 h 1893469"/>
                <a:gd name="connsiteX2004" fmla="*/ 1353553 w 1954379"/>
                <a:gd name="connsiteY2004" fmla="*/ 1808497 h 1893469"/>
                <a:gd name="connsiteX2005" fmla="*/ 1350545 w 1954379"/>
                <a:gd name="connsiteY2005" fmla="*/ 1813009 h 1893469"/>
                <a:gd name="connsiteX2006" fmla="*/ 1349793 w 1954379"/>
                <a:gd name="connsiteY2006" fmla="*/ 1814513 h 1893469"/>
                <a:gd name="connsiteX2007" fmla="*/ 1349041 w 1954379"/>
                <a:gd name="connsiteY2007" fmla="*/ 1817520 h 1893469"/>
                <a:gd name="connsiteX2008" fmla="*/ 1348289 w 1954379"/>
                <a:gd name="connsiteY2008" fmla="*/ 1821280 h 1893469"/>
                <a:gd name="connsiteX2009" fmla="*/ 1348289 w 1954379"/>
                <a:gd name="connsiteY2009" fmla="*/ 1822784 h 1893469"/>
                <a:gd name="connsiteX2010" fmla="*/ 1346785 w 1954379"/>
                <a:gd name="connsiteY2010" fmla="*/ 1825792 h 1893469"/>
                <a:gd name="connsiteX2011" fmla="*/ 1343025 w 1954379"/>
                <a:gd name="connsiteY2011" fmla="*/ 1837824 h 1893469"/>
                <a:gd name="connsiteX2012" fmla="*/ 1342273 w 1954379"/>
                <a:gd name="connsiteY2012" fmla="*/ 1850607 h 1893469"/>
                <a:gd name="connsiteX2013" fmla="*/ 1341521 w 1954379"/>
                <a:gd name="connsiteY2013" fmla="*/ 1853615 h 1893469"/>
                <a:gd name="connsiteX2014" fmla="*/ 1338513 w 1954379"/>
                <a:gd name="connsiteY2014" fmla="*/ 1860383 h 1893469"/>
                <a:gd name="connsiteX2015" fmla="*/ 1337009 w 1954379"/>
                <a:gd name="connsiteY2015" fmla="*/ 1864895 h 1893469"/>
                <a:gd name="connsiteX2016" fmla="*/ 1336257 w 1954379"/>
                <a:gd name="connsiteY2016" fmla="*/ 1867903 h 1893469"/>
                <a:gd name="connsiteX2017" fmla="*/ 1336257 w 1954379"/>
                <a:gd name="connsiteY2017" fmla="*/ 1869407 h 1893469"/>
                <a:gd name="connsiteX2018" fmla="*/ 1335505 w 1954379"/>
                <a:gd name="connsiteY2018" fmla="*/ 1871663 h 1893469"/>
                <a:gd name="connsiteX2019" fmla="*/ 1334753 w 1954379"/>
                <a:gd name="connsiteY2019" fmla="*/ 1872415 h 1893469"/>
                <a:gd name="connsiteX2020" fmla="*/ 1334002 w 1954379"/>
                <a:gd name="connsiteY2020" fmla="*/ 1873167 h 1893469"/>
                <a:gd name="connsiteX2021" fmla="*/ 1333249 w 1954379"/>
                <a:gd name="connsiteY2021" fmla="*/ 1874670 h 1893469"/>
                <a:gd name="connsiteX2022" fmla="*/ 1330994 w 1954379"/>
                <a:gd name="connsiteY2022" fmla="*/ 1876926 h 1893469"/>
                <a:gd name="connsiteX2023" fmla="*/ 1329489 w 1954379"/>
                <a:gd name="connsiteY2023" fmla="*/ 1877678 h 1893469"/>
                <a:gd name="connsiteX2024" fmla="*/ 1329489 w 1954379"/>
                <a:gd name="connsiteY2024" fmla="*/ 1879182 h 1893469"/>
                <a:gd name="connsiteX2025" fmla="*/ 1327985 w 1954379"/>
                <a:gd name="connsiteY2025" fmla="*/ 1883694 h 1893469"/>
                <a:gd name="connsiteX2026" fmla="*/ 1324978 w 1954379"/>
                <a:gd name="connsiteY2026" fmla="*/ 1889710 h 1893469"/>
                <a:gd name="connsiteX2027" fmla="*/ 1322722 w 1954379"/>
                <a:gd name="connsiteY2027" fmla="*/ 1893470 h 1893469"/>
                <a:gd name="connsiteX2028" fmla="*/ 1181351 w 1954379"/>
                <a:gd name="connsiteY2028" fmla="*/ 1885950 h 1893469"/>
                <a:gd name="connsiteX2029" fmla="*/ 1161799 w 1954379"/>
                <a:gd name="connsiteY2029" fmla="*/ 1885198 h 1893469"/>
                <a:gd name="connsiteX2030" fmla="*/ 587292 w 1954379"/>
                <a:gd name="connsiteY2030" fmla="*/ 1850607 h 1893469"/>
                <a:gd name="connsiteX2031" fmla="*/ 379747 w 1954379"/>
                <a:gd name="connsiteY2031" fmla="*/ 1835568 h 1893469"/>
                <a:gd name="connsiteX2032" fmla="*/ 378995 w 1954379"/>
                <a:gd name="connsiteY2032" fmla="*/ 1837072 h 1893469"/>
                <a:gd name="connsiteX2033" fmla="*/ 375987 w 1954379"/>
                <a:gd name="connsiteY2033" fmla="*/ 1835568 h 1893469"/>
                <a:gd name="connsiteX2034" fmla="*/ 366963 w 1954379"/>
                <a:gd name="connsiteY2034" fmla="*/ 1831808 h 1893469"/>
                <a:gd name="connsiteX2035" fmla="*/ 361699 w 1954379"/>
                <a:gd name="connsiteY2035" fmla="*/ 1827296 h 1893469"/>
                <a:gd name="connsiteX2036" fmla="*/ 359443 w 1954379"/>
                <a:gd name="connsiteY2036" fmla="*/ 1826544 h 1893469"/>
                <a:gd name="connsiteX2037" fmla="*/ 352676 w 1954379"/>
                <a:gd name="connsiteY2037" fmla="*/ 1825040 h 1893469"/>
                <a:gd name="connsiteX2038" fmla="*/ 350420 w 1954379"/>
                <a:gd name="connsiteY2038" fmla="*/ 1823536 h 1893469"/>
                <a:gd name="connsiteX2039" fmla="*/ 348916 w 1954379"/>
                <a:gd name="connsiteY2039" fmla="*/ 1822784 h 1893469"/>
                <a:gd name="connsiteX2040" fmla="*/ 347412 w 1954379"/>
                <a:gd name="connsiteY2040" fmla="*/ 1822032 h 1893469"/>
                <a:gd name="connsiteX2041" fmla="*/ 345156 w 1954379"/>
                <a:gd name="connsiteY2041" fmla="*/ 1821280 h 1893469"/>
                <a:gd name="connsiteX2042" fmla="*/ 343652 w 1954379"/>
                <a:gd name="connsiteY2042" fmla="*/ 1822032 h 1893469"/>
                <a:gd name="connsiteX2043" fmla="*/ 342148 w 1954379"/>
                <a:gd name="connsiteY2043" fmla="*/ 1822032 h 1893469"/>
                <a:gd name="connsiteX2044" fmla="*/ 338388 w 1954379"/>
                <a:gd name="connsiteY2044" fmla="*/ 1824288 h 1893469"/>
                <a:gd name="connsiteX2045" fmla="*/ 336132 w 1954379"/>
                <a:gd name="connsiteY2045" fmla="*/ 1825040 h 1893469"/>
                <a:gd name="connsiteX2046" fmla="*/ 333124 w 1954379"/>
                <a:gd name="connsiteY2046" fmla="*/ 1825040 h 1893469"/>
                <a:gd name="connsiteX2047" fmla="*/ 331620 w 1954379"/>
                <a:gd name="connsiteY2047" fmla="*/ 1824288 h 1893469"/>
                <a:gd name="connsiteX2048" fmla="*/ 330116 w 1954379"/>
                <a:gd name="connsiteY2048" fmla="*/ 1822784 h 1893469"/>
                <a:gd name="connsiteX2049" fmla="*/ 329364 w 1954379"/>
                <a:gd name="connsiteY2049" fmla="*/ 1821280 h 1893469"/>
                <a:gd name="connsiteX2050" fmla="*/ 327861 w 1954379"/>
                <a:gd name="connsiteY2050" fmla="*/ 1816769 h 1893469"/>
                <a:gd name="connsiteX2051" fmla="*/ 327109 w 1954379"/>
                <a:gd name="connsiteY2051" fmla="*/ 1812257 h 1893469"/>
                <a:gd name="connsiteX2052" fmla="*/ 326357 w 1954379"/>
                <a:gd name="connsiteY2052" fmla="*/ 1810001 h 1893469"/>
                <a:gd name="connsiteX2053" fmla="*/ 325605 w 1954379"/>
                <a:gd name="connsiteY2053" fmla="*/ 1808497 h 1893469"/>
                <a:gd name="connsiteX2054" fmla="*/ 324853 w 1954379"/>
                <a:gd name="connsiteY2054" fmla="*/ 1806993 h 1893469"/>
                <a:gd name="connsiteX2055" fmla="*/ 323349 w 1954379"/>
                <a:gd name="connsiteY2055" fmla="*/ 1805489 h 1893469"/>
                <a:gd name="connsiteX2056" fmla="*/ 320341 w 1954379"/>
                <a:gd name="connsiteY2056" fmla="*/ 1803985 h 1893469"/>
                <a:gd name="connsiteX2057" fmla="*/ 309813 w 1954379"/>
                <a:gd name="connsiteY2057" fmla="*/ 1801729 h 1893469"/>
                <a:gd name="connsiteX2058" fmla="*/ 306053 w 1954379"/>
                <a:gd name="connsiteY2058" fmla="*/ 1800977 h 1893469"/>
                <a:gd name="connsiteX2059" fmla="*/ 303797 w 1954379"/>
                <a:gd name="connsiteY2059" fmla="*/ 1800225 h 1893469"/>
                <a:gd name="connsiteX2060" fmla="*/ 301542 w 1954379"/>
                <a:gd name="connsiteY2060" fmla="*/ 1800977 h 1893469"/>
                <a:gd name="connsiteX2061" fmla="*/ 300789 w 1954379"/>
                <a:gd name="connsiteY2061" fmla="*/ 1800977 h 1893469"/>
                <a:gd name="connsiteX2062" fmla="*/ 298534 w 1954379"/>
                <a:gd name="connsiteY2062" fmla="*/ 1801729 h 1893469"/>
                <a:gd name="connsiteX2063" fmla="*/ 296278 w 1954379"/>
                <a:gd name="connsiteY2063" fmla="*/ 1800977 h 1893469"/>
                <a:gd name="connsiteX2064" fmla="*/ 291766 w 1954379"/>
                <a:gd name="connsiteY2064" fmla="*/ 1799473 h 1893469"/>
                <a:gd name="connsiteX2065" fmla="*/ 289510 w 1954379"/>
                <a:gd name="connsiteY2065" fmla="*/ 1797217 h 1893469"/>
                <a:gd name="connsiteX2066" fmla="*/ 288006 w 1954379"/>
                <a:gd name="connsiteY2066" fmla="*/ 1795713 h 1893469"/>
                <a:gd name="connsiteX2067" fmla="*/ 287254 w 1954379"/>
                <a:gd name="connsiteY2067" fmla="*/ 1794209 h 1893469"/>
                <a:gd name="connsiteX2068" fmla="*/ 287254 w 1954379"/>
                <a:gd name="connsiteY2068" fmla="*/ 1792705 h 1893469"/>
                <a:gd name="connsiteX2069" fmla="*/ 287254 w 1954379"/>
                <a:gd name="connsiteY2069" fmla="*/ 1782930 h 1893469"/>
                <a:gd name="connsiteX2070" fmla="*/ 285750 w 1954379"/>
                <a:gd name="connsiteY2070" fmla="*/ 1775410 h 1893469"/>
                <a:gd name="connsiteX2071" fmla="*/ 284998 w 1954379"/>
                <a:gd name="connsiteY2071" fmla="*/ 1773906 h 1893469"/>
                <a:gd name="connsiteX2072" fmla="*/ 284246 w 1954379"/>
                <a:gd name="connsiteY2072" fmla="*/ 1772402 h 1893469"/>
                <a:gd name="connsiteX2073" fmla="*/ 282742 w 1954379"/>
                <a:gd name="connsiteY2073" fmla="*/ 1771650 h 1893469"/>
                <a:gd name="connsiteX2074" fmla="*/ 271463 w 1954379"/>
                <a:gd name="connsiteY2074" fmla="*/ 1767138 h 1893469"/>
                <a:gd name="connsiteX2075" fmla="*/ 269959 w 1954379"/>
                <a:gd name="connsiteY2075" fmla="*/ 1765634 h 1893469"/>
                <a:gd name="connsiteX2076" fmla="*/ 268455 w 1954379"/>
                <a:gd name="connsiteY2076" fmla="*/ 1764130 h 1893469"/>
                <a:gd name="connsiteX2077" fmla="*/ 263943 w 1954379"/>
                <a:gd name="connsiteY2077" fmla="*/ 1761874 h 1893469"/>
                <a:gd name="connsiteX2078" fmla="*/ 253415 w 1954379"/>
                <a:gd name="connsiteY2078" fmla="*/ 1757362 h 1893469"/>
                <a:gd name="connsiteX2079" fmla="*/ 251911 w 1954379"/>
                <a:gd name="connsiteY2079" fmla="*/ 1756611 h 1893469"/>
                <a:gd name="connsiteX2080" fmla="*/ 244391 w 1954379"/>
                <a:gd name="connsiteY2080" fmla="*/ 1750595 h 1893469"/>
                <a:gd name="connsiteX2081" fmla="*/ 243639 w 1954379"/>
                <a:gd name="connsiteY2081" fmla="*/ 1749091 h 1893469"/>
                <a:gd name="connsiteX2082" fmla="*/ 242887 w 1954379"/>
                <a:gd name="connsiteY2082" fmla="*/ 1746083 h 1893469"/>
                <a:gd name="connsiteX2083" fmla="*/ 241384 w 1954379"/>
                <a:gd name="connsiteY2083" fmla="*/ 1744579 h 1893469"/>
                <a:gd name="connsiteX2084" fmla="*/ 239880 w 1954379"/>
                <a:gd name="connsiteY2084" fmla="*/ 1743075 h 1893469"/>
                <a:gd name="connsiteX2085" fmla="*/ 233864 w 1954379"/>
                <a:gd name="connsiteY2085" fmla="*/ 1739315 h 1893469"/>
                <a:gd name="connsiteX2086" fmla="*/ 230856 w 1954379"/>
                <a:gd name="connsiteY2086" fmla="*/ 1737059 h 1893469"/>
                <a:gd name="connsiteX2087" fmla="*/ 225592 w 1954379"/>
                <a:gd name="connsiteY2087" fmla="*/ 1731795 h 1893469"/>
                <a:gd name="connsiteX2088" fmla="*/ 222584 w 1954379"/>
                <a:gd name="connsiteY2088" fmla="*/ 1730292 h 1893469"/>
                <a:gd name="connsiteX2089" fmla="*/ 221080 w 1954379"/>
                <a:gd name="connsiteY2089" fmla="*/ 1729540 h 1893469"/>
                <a:gd name="connsiteX2090" fmla="*/ 210553 w 1954379"/>
                <a:gd name="connsiteY2090" fmla="*/ 1726532 h 1893469"/>
                <a:gd name="connsiteX2091" fmla="*/ 209049 w 1954379"/>
                <a:gd name="connsiteY2091" fmla="*/ 1725028 h 1893469"/>
                <a:gd name="connsiteX2092" fmla="*/ 208297 w 1954379"/>
                <a:gd name="connsiteY2092" fmla="*/ 1722772 h 1893469"/>
                <a:gd name="connsiteX2093" fmla="*/ 208297 w 1954379"/>
                <a:gd name="connsiteY2093" fmla="*/ 1719012 h 1893469"/>
                <a:gd name="connsiteX2094" fmla="*/ 208297 w 1954379"/>
                <a:gd name="connsiteY2094" fmla="*/ 1717508 h 1893469"/>
                <a:gd name="connsiteX2095" fmla="*/ 207545 w 1954379"/>
                <a:gd name="connsiteY2095" fmla="*/ 1713748 h 1893469"/>
                <a:gd name="connsiteX2096" fmla="*/ 206041 w 1954379"/>
                <a:gd name="connsiteY2096" fmla="*/ 1710740 h 1893469"/>
                <a:gd name="connsiteX2097" fmla="*/ 205289 w 1954379"/>
                <a:gd name="connsiteY2097" fmla="*/ 1709236 h 1893469"/>
                <a:gd name="connsiteX2098" fmla="*/ 203785 w 1954379"/>
                <a:gd name="connsiteY2098" fmla="*/ 1707732 h 1893469"/>
                <a:gd name="connsiteX2099" fmla="*/ 203033 w 1954379"/>
                <a:gd name="connsiteY2099" fmla="*/ 1706228 h 1893469"/>
                <a:gd name="connsiteX2100" fmla="*/ 201529 w 1954379"/>
                <a:gd name="connsiteY2100" fmla="*/ 1704724 h 1893469"/>
                <a:gd name="connsiteX2101" fmla="*/ 200777 w 1954379"/>
                <a:gd name="connsiteY2101" fmla="*/ 1703221 h 1893469"/>
                <a:gd name="connsiteX2102" fmla="*/ 200777 w 1954379"/>
                <a:gd name="connsiteY2102" fmla="*/ 1700964 h 1893469"/>
                <a:gd name="connsiteX2103" fmla="*/ 201529 w 1954379"/>
                <a:gd name="connsiteY2103" fmla="*/ 1697957 h 1893469"/>
                <a:gd name="connsiteX2104" fmla="*/ 201529 w 1954379"/>
                <a:gd name="connsiteY2104" fmla="*/ 1696453 h 1893469"/>
                <a:gd name="connsiteX2105" fmla="*/ 200025 w 1954379"/>
                <a:gd name="connsiteY2105" fmla="*/ 1691189 h 1893469"/>
                <a:gd name="connsiteX2106" fmla="*/ 199273 w 1954379"/>
                <a:gd name="connsiteY2106" fmla="*/ 1689685 h 1893469"/>
                <a:gd name="connsiteX2107" fmla="*/ 200025 w 1954379"/>
                <a:gd name="connsiteY2107" fmla="*/ 1688933 h 1893469"/>
                <a:gd name="connsiteX2108" fmla="*/ 200025 w 1954379"/>
                <a:gd name="connsiteY2108" fmla="*/ 1686677 h 1893469"/>
                <a:gd name="connsiteX2109" fmla="*/ 199273 w 1954379"/>
                <a:gd name="connsiteY2109" fmla="*/ 1685925 h 1893469"/>
                <a:gd name="connsiteX2110" fmla="*/ 199273 w 1954379"/>
                <a:gd name="connsiteY2110" fmla="*/ 1685173 h 1893469"/>
                <a:gd name="connsiteX2111" fmla="*/ 196265 w 1954379"/>
                <a:gd name="connsiteY2111" fmla="*/ 1680661 h 1893469"/>
                <a:gd name="connsiteX2112" fmla="*/ 195513 w 1954379"/>
                <a:gd name="connsiteY2112" fmla="*/ 1679157 h 1893469"/>
                <a:gd name="connsiteX2113" fmla="*/ 195513 w 1954379"/>
                <a:gd name="connsiteY2113" fmla="*/ 1677653 h 1893469"/>
                <a:gd name="connsiteX2114" fmla="*/ 195513 w 1954379"/>
                <a:gd name="connsiteY2114" fmla="*/ 1676149 h 1893469"/>
                <a:gd name="connsiteX2115" fmla="*/ 196265 w 1954379"/>
                <a:gd name="connsiteY2115" fmla="*/ 1674645 h 1893469"/>
                <a:gd name="connsiteX2116" fmla="*/ 197017 w 1954379"/>
                <a:gd name="connsiteY2116" fmla="*/ 1672390 h 1893469"/>
                <a:gd name="connsiteX2117" fmla="*/ 197017 w 1954379"/>
                <a:gd name="connsiteY2117" fmla="*/ 1670886 h 1893469"/>
                <a:gd name="connsiteX2118" fmla="*/ 197017 w 1954379"/>
                <a:gd name="connsiteY2118" fmla="*/ 1664118 h 1893469"/>
                <a:gd name="connsiteX2119" fmla="*/ 197017 w 1954379"/>
                <a:gd name="connsiteY2119" fmla="*/ 1661110 h 1893469"/>
                <a:gd name="connsiteX2120" fmla="*/ 197769 w 1954379"/>
                <a:gd name="connsiteY2120" fmla="*/ 1659606 h 1893469"/>
                <a:gd name="connsiteX2121" fmla="*/ 198521 w 1954379"/>
                <a:gd name="connsiteY2121" fmla="*/ 1656598 h 1893469"/>
                <a:gd name="connsiteX2122" fmla="*/ 199273 w 1954379"/>
                <a:gd name="connsiteY2122" fmla="*/ 1655094 h 1893469"/>
                <a:gd name="connsiteX2123" fmla="*/ 199273 w 1954379"/>
                <a:gd name="connsiteY2123" fmla="*/ 1650582 h 1893469"/>
                <a:gd name="connsiteX2124" fmla="*/ 201529 w 1954379"/>
                <a:gd name="connsiteY2124" fmla="*/ 1646070 h 1893469"/>
                <a:gd name="connsiteX2125" fmla="*/ 200777 w 1954379"/>
                <a:gd name="connsiteY2125" fmla="*/ 1643815 h 1893469"/>
                <a:gd name="connsiteX2126" fmla="*/ 199273 w 1954379"/>
                <a:gd name="connsiteY2126" fmla="*/ 1641559 h 1893469"/>
                <a:gd name="connsiteX2127" fmla="*/ 192505 w 1954379"/>
                <a:gd name="connsiteY2127" fmla="*/ 1634791 h 1893469"/>
                <a:gd name="connsiteX2128" fmla="*/ 191001 w 1954379"/>
                <a:gd name="connsiteY2128" fmla="*/ 1633287 h 1893469"/>
                <a:gd name="connsiteX2129" fmla="*/ 190249 w 1954379"/>
                <a:gd name="connsiteY2129" fmla="*/ 1631783 h 1893469"/>
                <a:gd name="connsiteX2130" fmla="*/ 189497 w 1954379"/>
                <a:gd name="connsiteY2130" fmla="*/ 1628775 h 1893469"/>
                <a:gd name="connsiteX2131" fmla="*/ 188745 w 1954379"/>
                <a:gd name="connsiteY2131" fmla="*/ 1626519 h 1893469"/>
                <a:gd name="connsiteX2132" fmla="*/ 187241 w 1954379"/>
                <a:gd name="connsiteY2132" fmla="*/ 1625015 h 1893469"/>
                <a:gd name="connsiteX2133" fmla="*/ 180474 w 1954379"/>
                <a:gd name="connsiteY2133" fmla="*/ 1617496 h 1893469"/>
                <a:gd name="connsiteX2134" fmla="*/ 178970 w 1954379"/>
                <a:gd name="connsiteY2134" fmla="*/ 1615992 h 1893469"/>
                <a:gd name="connsiteX2135" fmla="*/ 178218 w 1954379"/>
                <a:gd name="connsiteY2135" fmla="*/ 1614487 h 1893469"/>
                <a:gd name="connsiteX2136" fmla="*/ 177466 w 1954379"/>
                <a:gd name="connsiteY2136" fmla="*/ 1612984 h 1893469"/>
                <a:gd name="connsiteX2137" fmla="*/ 176714 w 1954379"/>
                <a:gd name="connsiteY2137" fmla="*/ 1608472 h 1893469"/>
                <a:gd name="connsiteX2138" fmla="*/ 174458 w 1954379"/>
                <a:gd name="connsiteY2138" fmla="*/ 1603960 h 1893469"/>
                <a:gd name="connsiteX2139" fmla="*/ 172954 w 1954379"/>
                <a:gd name="connsiteY2139" fmla="*/ 1600200 h 1893469"/>
                <a:gd name="connsiteX2140" fmla="*/ 172202 w 1954379"/>
                <a:gd name="connsiteY2140" fmla="*/ 1597192 h 1893469"/>
                <a:gd name="connsiteX2141" fmla="*/ 172202 w 1954379"/>
                <a:gd name="connsiteY2141" fmla="*/ 1591928 h 1893469"/>
                <a:gd name="connsiteX2142" fmla="*/ 171450 w 1954379"/>
                <a:gd name="connsiteY2142" fmla="*/ 1590424 h 1893469"/>
                <a:gd name="connsiteX2143" fmla="*/ 167690 w 1954379"/>
                <a:gd name="connsiteY2143" fmla="*/ 1582905 h 1893469"/>
                <a:gd name="connsiteX2144" fmla="*/ 165434 w 1954379"/>
                <a:gd name="connsiteY2144" fmla="*/ 1575385 h 1893469"/>
                <a:gd name="connsiteX2145" fmla="*/ 163178 w 1954379"/>
                <a:gd name="connsiteY2145" fmla="*/ 1564105 h 1893469"/>
                <a:gd name="connsiteX2146" fmla="*/ 161674 w 1954379"/>
                <a:gd name="connsiteY2146" fmla="*/ 1561849 h 1893469"/>
                <a:gd name="connsiteX2147" fmla="*/ 160170 w 1954379"/>
                <a:gd name="connsiteY2147" fmla="*/ 1559593 h 1893469"/>
                <a:gd name="connsiteX2148" fmla="*/ 157162 w 1954379"/>
                <a:gd name="connsiteY2148" fmla="*/ 1556586 h 1893469"/>
                <a:gd name="connsiteX2149" fmla="*/ 155659 w 1954379"/>
                <a:gd name="connsiteY2149" fmla="*/ 1554330 h 1893469"/>
                <a:gd name="connsiteX2150" fmla="*/ 154907 w 1954379"/>
                <a:gd name="connsiteY2150" fmla="*/ 1552826 h 1893469"/>
                <a:gd name="connsiteX2151" fmla="*/ 153403 w 1954379"/>
                <a:gd name="connsiteY2151" fmla="*/ 1545306 h 1893469"/>
                <a:gd name="connsiteX2152" fmla="*/ 150395 w 1954379"/>
                <a:gd name="connsiteY2152" fmla="*/ 1539290 h 1893469"/>
                <a:gd name="connsiteX2153" fmla="*/ 138363 w 1954379"/>
                <a:gd name="connsiteY2153" fmla="*/ 1520491 h 1893469"/>
                <a:gd name="connsiteX2154" fmla="*/ 126331 w 1954379"/>
                <a:gd name="connsiteY2154" fmla="*/ 1509963 h 1893469"/>
                <a:gd name="connsiteX2155" fmla="*/ 123324 w 1954379"/>
                <a:gd name="connsiteY2155" fmla="*/ 1506955 h 1893469"/>
                <a:gd name="connsiteX2156" fmla="*/ 121068 w 1954379"/>
                <a:gd name="connsiteY2156" fmla="*/ 1503947 h 1893469"/>
                <a:gd name="connsiteX2157" fmla="*/ 120316 w 1954379"/>
                <a:gd name="connsiteY2157" fmla="*/ 1500940 h 1893469"/>
                <a:gd name="connsiteX2158" fmla="*/ 120316 w 1954379"/>
                <a:gd name="connsiteY2158" fmla="*/ 1499436 h 1893469"/>
                <a:gd name="connsiteX2159" fmla="*/ 120316 w 1954379"/>
                <a:gd name="connsiteY2159" fmla="*/ 1497932 h 1893469"/>
                <a:gd name="connsiteX2160" fmla="*/ 120316 w 1954379"/>
                <a:gd name="connsiteY2160" fmla="*/ 1494924 h 1893469"/>
                <a:gd name="connsiteX2161" fmla="*/ 120316 w 1954379"/>
                <a:gd name="connsiteY2161" fmla="*/ 1491916 h 1893469"/>
                <a:gd name="connsiteX2162" fmla="*/ 118812 w 1954379"/>
                <a:gd name="connsiteY2162" fmla="*/ 1483644 h 1893469"/>
                <a:gd name="connsiteX2163" fmla="*/ 118060 w 1954379"/>
                <a:gd name="connsiteY2163" fmla="*/ 1481388 h 1893469"/>
                <a:gd name="connsiteX2164" fmla="*/ 114300 w 1954379"/>
                <a:gd name="connsiteY2164" fmla="*/ 1474621 h 1893469"/>
                <a:gd name="connsiteX2165" fmla="*/ 111292 w 1954379"/>
                <a:gd name="connsiteY2165" fmla="*/ 1472365 h 1893469"/>
                <a:gd name="connsiteX2166" fmla="*/ 106780 w 1954379"/>
                <a:gd name="connsiteY2166" fmla="*/ 1468605 h 1893469"/>
                <a:gd name="connsiteX2167" fmla="*/ 98509 w 1954379"/>
                <a:gd name="connsiteY2167" fmla="*/ 1459581 h 1893469"/>
                <a:gd name="connsiteX2168" fmla="*/ 95501 w 1954379"/>
                <a:gd name="connsiteY2168" fmla="*/ 1457325 h 1893469"/>
                <a:gd name="connsiteX2169" fmla="*/ 90237 w 1954379"/>
                <a:gd name="connsiteY2169" fmla="*/ 1453565 h 1893469"/>
                <a:gd name="connsiteX2170" fmla="*/ 87981 w 1954379"/>
                <a:gd name="connsiteY2170" fmla="*/ 1451309 h 1893469"/>
                <a:gd name="connsiteX2171" fmla="*/ 84973 w 1954379"/>
                <a:gd name="connsiteY2171" fmla="*/ 1447549 h 1893469"/>
                <a:gd name="connsiteX2172" fmla="*/ 83469 w 1954379"/>
                <a:gd name="connsiteY2172" fmla="*/ 1444542 h 1893469"/>
                <a:gd name="connsiteX2173" fmla="*/ 81213 w 1954379"/>
                <a:gd name="connsiteY2173" fmla="*/ 1440782 h 1893469"/>
                <a:gd name="connsiteX2174" fmla="*/ 75949 w 1954379"/>
                <a:gd name="connsiteY2174" fmla="*/ 1424990 h 1893469"/>
                <a:gd name="connsiteX2175" fmla="*/ 75949 w 1954379"/>
                <a:gd name="connsiteY2175" fmla="*/ 1421982 h 1893469"/>
                <a:gd name="connsiteX2176" fmla="*/ 75197 w 1954379"/>
                <a:gd name="connsiteY2176" fmla="*/ 1418974 h 1893469"/>
                <a:gd name="connsiteX2177" fmla="*/ 75949 w 1954379"/>
                <a:gd name="connsiteY2177" fmla="*/ 1415966 h 1893469"/>
                <a:gd name="connsiteX2178" fmla="*/ 76701 w 1954379"/>
                <a:gd name="connsiteY2178" fmla="*/ 1412207 h 1893469"/>
                <a:gd name="connsiteX2179" fmla="*/ 78957 w 1954379"/>
                <a:gd name="connsiteY2179" fmla="*/ 1407695 h 1893469"/>
                <a:gd name="connsiteX2180" fmla="*/ 81213 w 1954379"/>
                <a:gd name="connsiteY2180" fmla="*/ 1404687 h 1893469"/>
                <a:gd name="connsiteX2181" fmla="*/ 83469 w 1954379"/>
                <a:gd name="connsiteY2181" fmla="*/ 1402431 h 1893469"/>
                <a:gd name="connsiteX2182" fmla="*/ 94749 w 1954379"/>
                <a:gd name="connsiteY2182" fmla="*/ 1392655 h 1893469"/>
                <a:gd name="connsiteX2183" fmla="*/ 96253 w 1954379"/>
                <a:gd name="connsiteY2183" fmla="*/ 1391151 h 1893469"/>
                <a:gd name="connsiteX2184" fmla="*/ 102268 w 1954379"/>
                <a:gd name="connsiteY2184" fmla="*/ 1381376 h 1893469"/>
                <a:gd name="connsiteX2185" fmla="*/ 335380 w 1954379"/>
                <a:gd name="connsiteY2185" fmla="*/ 878305 h 1893469"/>
                <a:gd name="connsiteX2186" fmla="*/ 391026 w 1954379"/>
                <a:gd name="connsiteY2186" fmla="*/ 757238 h 1893469"/>
                <a:gd name="connsiteX2187" fmla="*/ 391778 w 1954379"/>
                <a:gd name="connsiteY2187" fmla="*/ 752726 h 1893469"/>
                <a:gd name="connsiteX2188" fmla="*/ 392530 w 1954379"/>
                <a:gd name="connsiteY2188" fmla="*/ 749718 h 1893469"/>
                <a:gd name="connsiteX2189" fmla="*/ 390274 w 1954379"/>
                <a:gd name="connsiteY2189" fmla="*/ 747462 h 1893469"/>
                <a:gd name="connsiteX2190" fmla="*/ 389522 w 1954379"/>
                <a:gd name="connsiteY2190" fmla="*/ 745958 h 1893469"/>
                <a:gd name="connsiteX2191" fmla="*/ 389522 w 1954379"/>
                <a:gd name="connsiteY2191" fmla="*/ 745206 h 1893469"/>
                <a:gd name="connsiteX2192" fmla="*/ 389522 w 1954379"/>
                <a:gd name="connsiteY2192" fmla="*/ 744454 h 1893469"/>
                <a:gd name="connsiteX2193" fmla="*/ 389522 w 1954379"/>
                <a:gd name="connsiteY2193" fmla="*/ 743702 h 1893469"/>
                <a:gd name="connsiteX2194" fmla="*/ 390274 w 1954379"/>
                <a:gd name="connsiteY2194" fmla="*/ 742950 h 1893469"/>
                <a:gd name="connsiteX2195" fmla="*/ 391026 w 1954379"/>
                <a:gd name="connsiteY2195" fmla="*/ 742198 h 1893469"/>
                <a:gd name="connsiteX2196" fmla="*/ 392530 w 1954379"/>
                <a:gd name="connsiteY2196" fmla="*/ 740694 h 1893469"/>
                <a:gd name="connsiteX2197" fmla="*/ 397794 w 1954379"/>
                <a:gd name="connsiteY2197" fmla="*/ 738438 h 1893469"/>
                <a:gd name="connsiteX2198" fmla="*/ 400802 w 1954379"/>
                <a:gd name="connsiteY2198" fmla="*/ 736182 h 1893469"/>
                <a:gd name="connsiteX2199" fmla="*/ 402306 w 1954379"/>
                <a:gd name="connsiteY2199" fmla="*/ 734678 h 1893469"/>
                <a:gd name="connsiteX2200" fmla="*/ 402306 w 1954379"/>
                <a:gd name="connsiteY2200" fmla="*/ 733926 h 1893469"/>
                <a:gd name="connsiteX2201" fmla="*/ 394034 w 1954379"/>
                <a:gd name="connsiteY2201" fmla="*/ 736182 h 1893469"/>
                <a:gd name="connsiteX2202" fmla="*/ 392530 w 1954379"/>
                <a:gd name="connsiteY2202" fmla="*/ 737686 h 1893469"/>
                <a:gd name="connsiteX2203" fmla="*/ 391026 w 1954379"/>
                <a:gd name="connsiteY2203" fmla="*/ 738438 h 1893469"/>
                <a:gd name="connsiteX2204" fmla="*/ 390274 w 1954379"/>
                <a:gd name="connsiteY2204" fmla="*/ 739190 h 1893469"/>
                <a:gd name="connsiteX2205" fmla="*/ 389522 w 1954379"/>
                <a:gd name="connsiteY2205" fmla="*/ 739190 h 1893469"/>
                <a:gd name="connsiteX2206" fmla="*/ 388771 w 1954379"/>
                <a:gd name="connsiteY2206" fmla="*/ 739190 h 1893469"/>
                <a:gd name="connsiteX2207" fmla="*/ 385011 w 1954379"/>
                <a:gd name="connsiteY2207" fmla="*/ 738438 h 1893469"/>
                <a:gd name="connsiteX2208" fmla="*/ 382755 w 1954379"/>
                <a:gd name="connsiteY2208" fmla="*/ 738438 h 1893469"/>
                <a:gd name="connsiteX2209" fmla="*/ 378995 w 1954379"/>
                <a:gd name="connsiteY2209" fmla="*/ 737686 h 1893469"/>
                <a:gd name="connsiteX2210" fmla="*/ 377491 w 1954379"/>
                <a:gd name="connsiteY2210" fmla="*/ 736934 h 1893469"/>
                <a:gd name="connsiteX2211" fmla="*/ 376739 w 1954379"/>
                <a:gd name="connsiteY2211" fmla="*/ 736934 h 1893469"/>
                <a:gd name="connsiteX2212" fmla="*/ 376739 w 1954379"/>
                <a:gd name="connsiteY2212" fmla="*/ 736182 h 1893469"/>
                <a:gd name="connsiteX2213" fmla="*/ 375987 w 1954379"/>
                <a:gd name="connsiteY2213" fmla="*/ 734678 h 1893469"/>
                <a:gd name="connsiteX2214" fmla="*/ 375987 w 1954379"/>
                <a:gd name="connsiteY2214" fmla="*/ 733926 h 1893469"/>
                <a:gd name="connsiteX2215" fmla="*/ 375987 w 1954379"/>
                <a:gd name="connsiteY2215" fmla="*/ 733174 h 1893469"/>
                <a:gd name="connsiteX2216" fmla="*/ 377491 w 1954379"/>
                <a:gd name="connsiteY2216" fmla="*/ 728663 h 1893469"/>
                <a:gd name="connsiteX2217" fmla="*/ 377491 w 1954379"/>
                <a:gd name="connsiteY2217" fmla="*/ 727911 h 1893469"/>
                <a:gd name="connsiteX2218" fmla="*/ 377491 w 1954379"/>
                <a:gd name="connsiteY2218" fmla="*/ 727159 h 1893469"/>
                <a:gd name="connsiteX2219" fmla="*/ 376739 w 1954379"/>
                <a:gd name="connsiteY2219" fmla="*/ 725655 h 1893469"/>
                <a:gd name="connsiteX2220" fmla="*/ 376739 w 1954379"/>
                <a:gd name="connsiteY2220" fmla="*/ 724151 h 1893469"/>
                <a:gd name="connsiteX2221" fmla="*/ 375987 w 1954379"/>
                <a:gd name="connsiteY2221" fmla="*/ 723399 h 1893469"/>
                <a:gd name="connsiteX2222" fmla="*/ 375235 w 1954379"/>
                <a:gd name="connsiteY2222" fmla="*/ 723399 h 1893469"/>
                <a:gd name="connsiteX2223" fmla="*/ 374483 w 1954379"/>
                <a:gd name="connsiteY2223" fmla="*/ 722647 h 1893469"/>
                <a:gd name="connsiteX2224" fmla="*/ 373731 w 1954379"/>
                <a:gd name="connsiteY2224" fmla="*/ 722647 h 1893469"/>
                <a:gd name="connsiteX2225" fmla="*/ 372227 w 1954379"/>
                <a:gd name="connsiteY2225" fmla="*/ 722647 h 1893469"/>
                <a:gd name="connsiteX2226" fmla="*/ 370723 w 1954379"/>
                <a:gd name="connsiteY2226" fmla="*/ 723399 h 1893469"/>
                <a:gd name="connsiteX2227" fmla="*/ 363203 w 1954379"/>
                <a:gd name="connsiteY2227" fmla="*/ 725655 h 1893469"/>
                <a:gd name="connsiteX2228" fmla="*/ 362451 w 1954379"/>
                <a:gd name="connsiteY2228" fmla="*/ 726407 h 1893469"/>
                <a:gd name="connsiteX2229" fmla="*/ 355683 w 1954379"/>
                <a:gd name="connsiteY2229" fmla="*/ 730918 h 1893469"/>
                <a:gd name="connsiteX2230" fmla="*/ 354932 w 1954379"/>
                <a:gd name="connsiteY2230" fmla="*/ 731670 h 1893469"/>
                <a:gd name="connsiteX2231" fmla="*/ 353428 w 1954379"/>
                <a:gd name="connsiteY2231" fmla="*/ 731670 h 1893469"/>
                <a:gd name="connsiteX2232" fmla="*/ 352676 w 1954379"/>
                <a:gd name="connsiteY2232" fmla="*/ 731670 h 1893469"/>
                <a:gd name="connsiteX2233" fmla="*/ 349668 w 1954379"/>
                <a:gd name="connsiteY2233" fmla="*/ 730166 h 1893469"/>
                <a:gd name="connsiteX2234" fmla="*/ 345908 w 1954379"/>
                <a:gd name="connsiteY2234" fmla="*/ 729415 h 1893469"/>
                <a:gd name="connsiteX2235" fmla="*/ 344404 w 1954379"/>
                <a:gd name="connsiteY2235" fmla="*/ 729415 h 1893469"/>
                <a:gd name="connsiteX2236" fmla="*/ 343652 w 1954379"/>
                <a:gd name="connsiteY2236" fmla="*/ 728663 h 1893469"/>
                <a:gd name="connsiteX2237" fmla="*/ 340644 w 1954379"/>
                <a:gd name="connsiteY2237" fmla="*/ 727159 h 1893469"/>
                <a:gd name="connsiteX2238" fmla="*/ 339140 w 1954379"/>
                <a:gd name="connsiteY2238" fmla="*/ 726407 h 1893469"/>
                <a:gd name="connsiteX2239" fmla="*/ 337636 w 1954379"/>
                <a:gd name="connsiteY2239" fmla="*/ 725655 h 1893469"/>
                <a:gd name="connsiteX2240" fmla="*/ 336132 w 1954379"/>
                <a:gd name="connsiteY2240" fmla="*/ 724903 h 1893469"/>
                <a:gd name="connsiteX2241" fmla="*/ 335380 w 1954379"/>
                <a:gd name="connsiteY2241" fmla="*/ 723399 h 1893469"/>
                <a:gd name="connsiteX2242" fmla="*/ 334628 w 1954379"/>
                <a:gd name="connsiteY2242" fmla="*/ 721143 h 1893469"/>
                <a:gd name="connsiteX2243" fmla="*/ 334628 w 1954379"/>
                <a:gd name="connsiteY2243" fmla="*/ 719639 h 1893469"/>
                <a:gd name="connsiteX2244" fmla="*/ 334628 w 1954379"/>
                <a:gd name="connsiteY2244" fmla="*/ 717383 h 1893469"/>
                <a:gd name="connsiteX2245" fmla="*/ 336884 w 1954379"/>
                <a:gd name="connsiteY2245" fmla="*/ 709863 h 1893469"/>
                <a:gd name="connsiteX2246" fmla="*/ 337636 w 1954379"/>
                <a:gd name="connsiteY2246" fmla="*/ 708359 h 1893469"/>
                <a:gd name="connsiteX2247" fmla="*/ 337636 w 1954379"/>
                <a:gd name="connsiteY2247" fmla="*/ 706103 h 1893469"/>
                <a:gd name="connsiteX2248" fmla="*/ 336884 w 1954379"/>
                <a:gd name="connsiteY2248" fmla="*/ 704599 h 1893469"/>
                <a:gd name="connsiteX2249" fmla="*/ 336132 w 1954379"/>
                <a:gd name="connsiteY2249" fmla="*/ 703847 h 1893469"/>
                <a:gd name="connsiteX2250" fmla="*/ 333876 w 1954379"/>
                <a:gd name="connsiteY2250" fmla="*/ 703095 h 1893469"/>
                <a:gd name="connsiteX2251" fmla="*/ 332372 w 1954379"/>
                <a:gd name="connsiteY2251" fmla="*/ 703095 h 1893469"/>
                <a:gd name="connsiteX2252" fmla="*/ 328613 w 1954379"/>
                <a:gd name="connsiteY2252" fmla="*/ 703847 h 1893469"/>
                <a:gd name="connsiteX2253" fmla="*/ 327109 w 1954379"/>
                <a:gd name="connsiteY2253" fmla="*/ 703847 h 1893469"/>
                <a:gd name="connsiteX2254" fmla="*/ 324853 w 1954379"/>
                <a:gd name="connsiteY2254" fmla="*/ 703847 h 1893469"/>
                <a:gd name="connsiteX2255" fmla="*/ 323349 w 1954379"/>
                <a:gd name="connsiteY2255" fmla="*/ 703095 h 1893469"/>
                <a:gd name="connsiteX2256" fmla="*/ 321845 w 1954379"/>
                <a:gd name="connsiteY2256" fmla="*/ 702343 h 1893469"/>
                <a:gd name="connsiteX2257" fmla="*/ 320341 w 1954379"/>
                <a:gd name="connsiteY2257" fmla="*/ 701591 h 1893469"/>
                <a:gd name="connsiteX2258" fmla="*/ 311317 w 1954379"/>
                <a:gd name="connsiteY2258" fmla="*/ 694824 h 1893469"/>
                <a:gd name="connsiteX2259" fmla="*/ 308309 w 1954379"/>
                <a:gd name="connsiteY2259" fmla="*/ 693320 h 1893469"/>
                <a:gd name="connsiteX2260" fmla="*/ 302294 w 1954379"/>
                <a:gd name="connsiteY2260" fmla="*/ 691064 h 1893469"/>
                <a:gd name="connsiteX2261" fmla="*/ 299285 w 1954379"/>
                <a:gd name="connsiteY2261" fmla="*/ 690312 h 1893469"/>
                <a:gd name="connsiteX2262" fmla="*/ 297782 w 1954379"/>
                <a:gd name="connsiteY2262" fmla="*/ 688056 h 1893469"/>
                <a:gd name="connsiteX2263" fmla="*/ 290262 w 1954379"/>
                <a:gd name="connsiteY2263" fmla="*/ 680536 h 1893469"/>
                <a:gd name="connsiteX2264" fmla="*/ 287254 w 1954379"/>
                <a:gd name="connsiteY2264" fmla="*/ 676024 h 1893469"/>
                <a:gd name="connsiteX2265" fmla="*/ 285750 w 1954379"/>
                <a:gd name="connsiteY2265" fmla="*/ 670761 h 1893469"/>
                <a:gd name="connsiteX2266" fmla="*/ 284998 w 1954379"/>
                <a:gd name="connsiteY2266" fmla="*/ 670009 h 1893469"/>
                <a:gd name="connsiteX2267" fmla="*/ 283494 w 1954379"/>
                <a:gd name="connsiteY2267" fmla="*/ 668505 h 1893469"/>
                <a:gd name="connsiteX2268" fmla="*/ 279734 w 1954379"/>
                <a:gd name="connsiteY2268" fmla="*/ 667753 h 1893469"/>
                <a:gd name="connsiteX2269" fmla="*/ 278230 w 1954379"/>
                <a:gd name="connsiteY2269" fmla="*/ 667001 h 1893469"/>
                <a:gd name="connsiteX2270" fmla="*/ 272966 w 1954379"/>
                <a:gd name="connsiteY2270" fmla="*/ 663241 h 1893469"/>
                <a:gd name="connsiteX2271" fmla="*/ 270711 w 1954379"/>
                <a:gd name="connsiteY2271" fmla="*/ 662489 h 1893469"/>
                <a:gd name="connsiteX2272" fmla="*/ 268455 w 1954379"/>
                <a:gd name="connsiteY2272" fmla="*/ 662489 h 1893469"/>
                <a:gd name="connsiteX2273" fmla="*/ 263191 w 1954379"/>
                <a:gd name="connsiteY2273" fmla="*/ 663241 h 1893469"/>
                <a:gd name="connsiteX2274" fmla="*/ 261687 w 1954379"/>
                <a:gd name="connsiteY2274" fmla="*/ 662489 h 1893469"/>
                <a:gd name="connsiteX2275" fmla="*/ 260935 w 1954379"/>
                <a:gd name="connsiteY2275" fmla="*/ 661737 h 1893469"/>
                <a:gd name="connsiteX2276" fmla="*/ 260183 w 1954379"/>
                <a:gd name="connsiteY2276" fmla="*/ 659481 h 1893469"/>
                <a:gd name="connsiteX2277" fmla="*/ 260183 w 1954379"/>
                <a:gd name="connsiteY2277" fmla="*/ 656473 h 1893469"/>
                <a:gd name="connsiteX2278" fmla="*/ 260183 w 1954379"/>
                <a:gd name="connsiteY2278" fmla="*/ 654969 h 1893469"/>
                <a:gd name="connsiteX2279" fmla="*/ 258679 w 1954379"/>
                <a:gd name="connsiteY2279" fmla="*/ 654969 h 1893469"/>
                <a:gd name="connsiteX2280" fmla="*/ 257175 w 1954379"/>
                <a:gd name="connsiteY2280" fmla="*/ 654969 h 1893469"/>
                <a:gd name="connsiteX2281" fmla="*/ 254167 w 1954379"/>
                <a:gd name="connsiteY2281" fmla="*/ 656473 h 1893469"/>
                <a:gd name="connsiteX2282" fmla="*/ 251159 w 1954379"/>
                <a:gd name="connsiteY2282" fmla="*/ 657225 h 1893469"/>
                <a:gd name="connsiteX2283" fmla="*/ 248903 w 1954379"/>
                <a:gd name="connsiteY2283" fmla="*/ 657225 h 1893469"/>
                <a:gd name="connsiteX2284" fmla="*/ 247399 w 1954379"/>
                <a:gd name="connsiteY2284" fmla="*/ 657225 h 1893469"/>
                <a:gd name="connsiteX2285" fmla="*/ 245895 w 1954379"/>
                <a:gd name="connsiteY2285" fmla="*/ 656473 h 1893469"/>
                <a:gd name="connsiteX2286" fmla="*/ 242887 w 1954379"/>
                <a:gd name="connsiteY2286" fmla="*/ 655721 h 1893469"/>
                <a:gd name="connsiteX2287" fmla="*/ 241384 w 1954379"/>
                <a:gd name="connsiteY2287" fmla="*/ 654969 h 1893469"/>
                <a:gd name="connsiteX2288" fmla="*/ 238376 w 1954379"/>
                <a:gd name="connsiteY2288" fmla="*/ 654217 h 1893469"/>
                <a:gd name="connsiteX2289" fmla="*/ 236872 w 1954379"/>
                <a:gd name="connsiteY2289" fmla="*/ 654217 h 1893469"/>
                <a:gd name="connsiteX2290" fmla="*/ 230856 w 1954379"/>
                <a:gd name="connsiteY2290" fmla="*/ 651209 h 1893469"/>
                <a:gd name="connsiteX2291" fmla="*/ 228600 w 1954379"/>
                <a:gd name="connsiteY2291" fmla="*/ 650457 h 1893469"/>
                <a:gd name="connsiteX2292" fmla="*/ 224840 w 1954379"/>
                <a:gd name="connsiteY2292" fmla="*/ 647449 h 1893469"/>
                <a:gd name="connsiteX2293" fmla="*/ 221080 w 1954379"/>
                <a:gd name="connsiteY2293" fmla="*/ 645945 h 1893469"/>
                <a:gd name="connsiteX2294" fmla="*/ 216568 w 1954379"/>
                <a:gd name="connsiteY2294" fmla="*/ 642938 h 1893469"/>
                <a:gd name="connsiteX2295" fmla="*/ 212808 w 1954379"/>
                <a:gd name="connsiteY2295" fmla="*/ 640682 h 1893469"/>
                <a:gd name="connsiteX2296" fmla="*/ 199273 w 1954379"/>
                <a:gd name="connsiteY2296" fmla="*/ 636170 h 1893469"/>
                <a:gd name="connsiteX2297" fmla="*/ 197769 w 1954379"/>
                <a:gd name="connsiteY2297" fmla="*/ 635418 h 1893469"/>
                <a:gd name="connsiteX2298" fmla="*/ 195513 w 1954379"/>
                <a:gd name="connsiteY2298" fmla="*/ 633914 h 1893469"/>
                <a:gd name="connsiteX2299" fmla="*/ 194009 w 1954379"/>
                <a:gd name="connsiteY2299" fmla="*/ 630906 h 1893469"/>
                <a:gd name="connsiteX2300" fmla="*/ 193257 w 1954379"/>
                <a:gd name="connsiteY2300" fmla="*/ 628650 h 1893469"/>
                <a:gd name="connsiteX2301" fmla="*/ 191753 w 1954379"/>
                <a:gd name="connsiteY2301" fmla="*/ 627898 h 1893469"/>
                <a:gd name="connsiteX2302" fmla="*/ 190249 w 1954379"/>
                <a:gd name="connsiteY2302" fmla="*/ 627146 h 1893469"/>
                <a:gd name="connsiteX2303" fmla="*/ 187241 w 1954379"/>
                <a:gd name="connsiteY2303" fmla="*/ 627146 h 1893469"/>
                <a:gd name="connsiteX2304" fmla="*/ 184986 w 1954379"/>
                <a:gd name="connsiteY2304" fmla="*/ 625642 h 1893469"/>
                <a:gd name="connsiteX2305" fmla="*/ 182730 w 1954379"/>
                <a:gd name="connsiteY2305" fmla="*/ 623386 h 1893469"/>
                <a:gd name="connsiteX2306" fmla="*/ 178218 w 1954379"/>
                <a:gd name="connsiteY2306" fmla="*/ 618122 h 1893469"/>
                <a:gd name="connsiteX2307" fmla="*/ 175210 w 1954379"/>
                <a:gd name="connsiteY2307" fmla="*/ 615114 h 1893469"/>
                <a:gd name="connsiteX2308" fmla="*/ 172954 w 1954379"/>
                <a:gd name="connsiteY2308" fmla="*/ 613611 h 1893469"/>
                <a:gd name="connsiteX2309" fmla="*/ 161674 w 1954379"/>
                <a:gd name="connsiteY2309" fmla="*/ 610603 h 1893469"/>
                <a:gd name="connsiteX2310" fmla="*/ 160170 w 1954379"/>
                <a:gd name="connsiteY2310" fmla="*/ 609851 h 1893469"/>
                <a:gd name="connsiteX2311" fmla="*/ 157914 w 1954379"/>
                <a:gd name="connsiteY2311" fmla="*/ 607595 h 1893469"/>
                <a:gd name="connsiteX2312" fmla="*/ 154155 w 1954379"/>
                <a:gd name="connsiteY2312" fmla="*/ 603083 h 1893469"/>
                <a:gd name="connsiteX2313" fmla="*/ 151899 w 1954379"/>
                <a:gd name="connsiteY2313" fmla="*/ 600827 h 1893469"/>
                <a:gd name="connsiteX2314" fmla="*/ 149643 w 1954379"/>
                <a:gd name="connsiteY2314" fmla="*/ 599323 h 1893469"/>
                <a:gd name="connsiteX2315" fmla="*/ 145883 w 1954379"/>
                <a:gd name="connsiteY2315" fmla="*/ 597819 h 1893469"/>
                <a:gd name="connsiteX2316" fmla="*/ 134603 w 1954379"/>
                <a:gd name="connsiteY2316" fmla="*/ 591803 h 1893469"/>
                <a:gd name="connsiteX2317" fmla="*/ 133099 w 1954379"/>
                <a:gd name="connsiteY2317" fmla="*/ 590299 h 1893469"/>
                <a:gd name="connsiteX2318" fmla="*/ 131595 w 1954379"/>
                <a:gd name="connsiteY2318" fmla="*/ 588795 h 1893469"/>
                <a:gd name="connsiteX2319" fmla="*/ 130091 w 1954379"/>
                <a:gd name="connsiteY2319" fmla="*/ 585788 h 1893469"/>
                <a:gd name="connsiteX2320" fmla="*/ 128588 w 1954379"/>
                <a:gd name="connsiteY2320" fmla="*/ 583532 h 1893469"/>
                <a:gd name="connsiteX2321" fmla="*/ 127084 w 1954379"/>
                <a:gd name="connsiteY2321" fmla="*/ 582780 h 1893469"/>
                <a:gd name="connsiteX2322" fmla="*/ 124076 w 1954379"/>
                <a:gd name="connsiteY2322" fmla="*/ 582780 h 1893469"/>
                <a:gd name="connsiteX2323" fmla="*/ 122572 w 1954379"/>
                <a:gd name="connsiteY2323" fmla="*/ 582780 h 1893469"/>
                <a:gd name="connsiteX2324" fmla="*/ 121068 w 1954379"/>
                <a:gd name="connsiteY2324" fmla="*/ 581276 h 1893469"/>
                <a:gd name="connsiteX2325" fmla="*/ 118812 w 1954379"/>
                <a:gd name="connsiteY2325" fmla="*/ 579772 h 1893469"/>
                <a:gd name="connsiteX2326" fmla="*/ 117308 w 1954379"/>
                <a:gd name="connsiteY2326" fmla="*/ 577516 h 1893469"/>
                <a:gd name="connsiteX2327" fmla="*/ 111292 w 1954379"/>
                <a:gd name="connsiteY2327" fmla="*/ 568492 h 1893469"/>
                <a:gd name="connsiteX2328" fmla="*/ 109788 w 1954379"/>
                <a:gd name="connsiteY2328" fmla="*/ 566988 h 1893469"/>
                <a:gd name="connsiteX2329" fmla="*/ 108284 w 1954379"/>
                <a:gd name="connsiteY2329" fmla="*/ 566236 h 1893469"/>
                <a:gd name="connsiteX2330" fmla="*/ 106780 w 1954379"/>
                <a:gd name="connsiteY2330" fmla="*/ 566236 h 1893469"/>
                <a:gd name="connsiteX2331" fmla="*/ 103772 w 1954379"/>
                <a:gd name="connsiteY2331" fmla="*/ 566236 h 1893469"/>
                <a:gd name="connsiteX2332" fmla="*/ 102268 w 1954379"/>
                <a:gd name="connsiteY2332" fmla="*/ 566236 h 1893469"/>
                <a:gd name="connsiteX2333" fmla="*/ 100764 w 1954379"/>
                <a:gd name="connsiteY2333" fmla="*/ 565484 h 1893469"/>
                <a:gd name="connsiteX2334" fmla="*/ 99261 w 1954379"/>
                <a:gd name="connsiteY2334" fmla="*/ 564732 h 1893469"/>
                <a:gd name="connsiteX2335" fmla="*/ 87981 w 1954379"/>
                <a:gd name="connsiteY2335" fmla="*/ 554205 h 1893469"/>
                <a:gd name="connsiteX2336" fmla="*/ 86477 w 1954379"/>
                <a:gd name="connsiteY2336" fmla="*/ 552701 h 1893469"/>
                <a:gd name="connsiteX2337" fmla="*/ 85725 w 1954379"/>
                <a:gd name="connsiteY2337" fmla="*/ 550445 h 1893469"/>
                <a:gd name="connsiteX2338" fmla="*/ 84973 w 1954379"/>
                <a:gd name="connsiteY2338" fmla="*/ 548941 h 1893469"/>
                <a:gd name="connsiteX2339" fmla="*/ 84221 w 1954379"/>
                <a:gd name="connsiteY2339" fmla="*/ 545933 h 1893469"/>
                <a:gd name="connsiteX2340" fmla="*/ 84221 w 1954379"/>
                <a:gd name="connsiteY2340" fmla="*/ 541421 h 1893469"/>
                <a:gd name="connsiteX2341" fmla="*/ 84221 w 1954379"/>
                <a:gd name="connsiteY2341" fmla="*/ 539917 h 1893469"/>
                <a:gd name="connsiteX2342" fmla="*/ 83469 w 1954379"/>
                <a:gd name="connsiteY2342" fmla="*/ 537661 h 1893469"/>
                <a:gd name="connsiteX2343" fmla="*/ 82717 w 1954379"/>
                <a:gd name="connsiteY2343" fmla="*/ 534653 h 1893469"/>
                <a:gd name="connsiteX2344" fmla="*/ 81965 w 1954379"/>
                <a:gd name="connsiteY2344" fmla="*/ 531645 h 1893469"/>
                <a:gd name="connsiteX2345" fmla="*/ 80461 w 1954379"/>
                <a:gd name="connsiteY2345" fmla="*/ 525630 h 1893469"/>
                <a:gd name="connsiteX2346" fmla="*/ 78957 w 1954379"/>
                <a:gd name="connsiteY2346" fmla="*/ 523374 h 1893469"/>
                <a:gd name="connsiteX2347" fmla="*/ 77453 w 1954379"/>
                <a:gd name="connsiteY2347" fmla="*/ 521870 h 1893469"/>
                <a:gd name="connsiteX2348" fmla="*/ 75197 w 1954379"/>
                <a:gd name="connsiteY2348" fmla="*/ 521118 h 1893469"/>
                <a:gd name="connsiteX2349" fmla="*/ 72190 w 1954379"/>
                <a:gd name="connsiteY2349" fmla="*/ 519614 h 1893469"/>
                <a:gd name="connsiteX2350" fmla="*/ 71438 w 1954379"/>
                <a:gd name="connsiteY2350" fmla="*/ 518862 h 1893469"/>
                <a:gd name="connsiteX2351" fmla="*/ 63918 w 1954379"/>
                <a:gd name="connsiteY2351" fmla="*/ 512846 h 1893469"/>
                <a:gd name="connsiteX2352" fmla="*/ 62414 w 1954379"/>
                <a:gd name="connsiteY2352" fmla="*/ 511342 h 1893469"/>
                <a:gd name="connsiteX2353" fmla="*/ 60910 w 1954379"/>
                <a:gd name="connsiteY2353" fmla="*/ 511342 h 1893469"/>
                <a:gd name="connsiteX2354" fmla="*/ 58654 w 1954379"/>
                <a:gd name="connsiteY2354" fmla="*/ 511342 h 1893469"/>
                <a:gd name="connsiteX2355" fmla="*/ 55646 w 1954379"/>
                <a:gd name="connsiteY2355" fmla="*/ 512094 h 1893469"/>
                <a:gd name="connsiteX2356" fmla="*/ 53390 w 1954379"/>
                <a:gd name="connsiteY2356" fmla="*/ 512094 h 1893469"/>
                <a:gd name="connsiteX2357" fmla="*/ 51886 w 1954379"/>
                <a:gd name="connsiteY2357" fmla="*/ 511342 h 1893469"/>
                <a:gd name="connsiteX2358" fmla="*/ 40607 w 1954379"/>
                <a:gd name="connsiteY2358" fmla="*/ 500814 h 1893469"/>
                <a:gd name="connsiteX2359" fmla="*/ 35343 w 1954379"/>
                <a:gd name="connsiteY2359" fmla="*/ 494047 h 1893469"/>
                <a:gd name="connsiteX2360" fmla="*/ 33839 w 1954379"/>
                <a:gd name="connsiteY2360" fmla="*/ 491791 h 1893469"/>
                <a:gd name="connsiteX2361" fmla="*/ 33087 w 1954379"/>
                <a:gd name="connsiteY2361" fmla="*/ 489535 h 1893469"/>
                <a:gd name="connsiteX2362" fmla="*/ 33087 w 1954379"/>
                <a:gd name="connsiteY2362" fmla="*/ 485023 h 1893469"/>
                <a:gd name="connsiteX2363" fmla="*/ 34591 w 1954379"/>
                <a:gd name="connsiteY2363" fmla="*/ 478255 h 1893469"/>
                <a:gd name="connsiteX2364" fmla="*/ 34591 w 1954379"/>
                <a:gd name="connsiteY2364" fmla="*/ 471488 h 1893469"/>
                <a:gd name="connsiteX2365" fmla="*/ 35343 w 1954379"/>
                <a:gd name="connsiteY2365" fmla="*/ 469232 h 1893469"/>
                <a:gd name="connsiteX2366" fmla="*/ 36095 w 1954379"/>
                <a:gd name="connsiteY2366" fmla="*/ 466976 h 1893469"/>
                <a:gd name="connsiteX2367" fmla="*/ 36847 w 1954379"/>
                <a:gd name="connsiteY2367" fmla="*/ 464720 h 1893469"/>
                <a:gd name="connsiteX2368" fmla="*/ 36095 w 1954379"/>
                <a:gd name="connsiteY2368" fmla="*/ 463216 h 1893469"/>
                <a:gd name="connsiteX2369" fmla="*/ 34591 w 1954379"/>
                <a:gd name="connsiteY2369" fmla="*/ 460208 h 1893469"/>
                <a:gd name="connsiteX2370" fmla="*/ 33087 w 1954379"/>
                <a:gd name="connsiteY2370" fmla="*/ 459456 h 1893469"/>
                <a:gd name="connsiteX2371" fmla="*/ 31583 w 1954379"/>
                <a:gd name="connsiteY2371" fmla="*/ 457952 h 1893469"/>
                <a:gd name="connsiteX2372" fmla="*/ 23311 w 1954379"/>
                <a:gd name="connsiteY2372" fmla="*/ 454944 h 1893469"/>
                <a:gd name="connsiteX2373" fmla="*/ 21807 w 1954379"/>
                <a:gd name="connsiteY2373" fmla="*/ 454192 h 1893469"/>
                <a:gd name="connsiteX2374" fmla="*/ 20303 w 1954379"/>
                <a:gd name="connsiteY2374" fmla="*/ 452688 h 1893469"/>
                <a:gd name="connsiteX2375" fmla="*/ 19551 w 1954379"/>
                <a:gd name="connsiteY2375" fmla="*/ 451936 h 1893469"/>
                <a:gd name="connsiteX2376" fmla="*/ 18047 w 1954379"/>
                <a:gd name="connsiteY2376" fmla="*/ 450432 h 1893469"/>
                <a:gd name="connsiteX2377" fmla="*/ 18047 w 1954379"/>
                <a:gd name="connsiteY2377" fmla="*/ 448928 h 1893469"/>
                <a:gd name="connsiteX2378" fmla="*/ 16544 w 1954379"/>
                <a:gd name="connsiteY2378" fmla="*/ 443665 h 1893469"/>
                <a:gd name="connsiteX2379" fmla="*/ 15791 w 1954379"/>
                <a:gd name="connsiteY2379" fmla="*/ 439153 h 1893469"/>
                <a:gd name="connsiteX2380" fmla="*/ 16544 w 1954379"/>
                <a:gd name="connsiteY2380" fmla="*/ 421857 h 1893469"/>
                <a:gd name="connsiteX2381" fmla="*/ 17295 w 1954379"/>
                <a:gd name="connsiteY2381" fmla="*/ 412834 h 1893469"/>
                <a:gd name="connsiteX2382" fmla="*/ 18047 w 1954379"/>
                <a:gd name="connsiteY2382" fmla="*/ 411330 h 1893469"/>
                <a:gd name="connsiteX2383" fmla="*/ 18047 w 1954379"/>
                <a:gd name="connsiteY2383" fmla="*/ 407570 h 1893469"/>
                <a:gd name="connsiteX2384" fmla="*/ 15039 w 1954379"/>
                <a:gd name="connsiteY2384" fmla="*/ 360947 h 1893469"/>
                <a:gd name="connsiteX2385" fmla="*/ 0 w 1954379"/>
                <a:gd name="connsiteY2385" fmla="*/ 196265 h 1893469"/>
                <a:gd name="connsiteX2386" fmla="*/ 752 w 1954379"/>
                <a:gd name="connsiteY2386" fmla="*/ 197017 h 1893469"/>
                <a:gd name="connsiteX2387" fmla="*/ 3760 w 1954379"/>
                <a:gd name="connsiteY2387" fmla="*/ 198521 h 1893469"/>
                <a:gd name="connsiteX2388" fmla="*/ 6768 w 1954379"/>
                <a:gd name="connsiteY2388" fmla="*/ 200777 h 1893469"/>
                <a:gd name="connsiteX2389" fmla="*/ 9024 w 1954379"/>
                <a:gd name="connsiteY2389" fmla="*/ 204537 h 1893469"/>
                <a:gd name="connsiteX2390" fmla="*/ 9776 w 1954379"/>
                <a:gd name="connsiteY2390" fmla="*/ 207545 h 1893469"/>
                <a:gd name="connsiteX2391" fmla="*/ 11280 w 1954379"/>
                <a:gd name="connsiteY2391" fmla="*/ 210553 h 1893469"/>
                <a:gd name="connsiteX2392" fmla="*/ 15039 w 1954379"/>
                <a:gd name="connsiteY2392" fmla="*/ 214313 h 1893469"/>
                <a:gd name="connsiteX2393" fmla="*/ 18047 w 1954379"/>
                <a:gd name="connsiteY2393" fmla="*/ 215064 h 1893469"/>
                <a:gd name="connsiteX2394" fmla="*/ 21055 w 1954379"/>
                <a:gd name="connsiteY2394" fmla="*/ 215816 h 1893469"/>
                <a:gd name="connsiteX2395" fmla="*/ 23311 w 1954379"/>
                <a:gd name="connsiteY2395" fmla="*/ 215816 h 1893469"/>
                <a:gd name="connsiteX2396" fmla="*/ 26319 w 1954379"/>
                <a:gd name="connsiteY2396" fmla="*/ 215064 h 1893469"/>
                <a:gd name="connsiteX2397" fmla="*/ 30079 w 1954379"/>
                <a:gd name="connsiteY2397" fmla="*/ 213561 h 1893469"/>
                <a:gd name="connsiteX2398" fmla="*/ 33087 w 1954379"/>
                <a:gd name="connsiteY2398" fmla="*/ 211305 h 1893469"/>
                <a:gd name="connsiteX2399" fmla="*/ 35343 w 1954379"/>
                <a:gd name="connsiteY2399" fmla="*/ 208297 h 1893469"/>
                <a:gd name="connsiteX2400" fmla="*/ 39855 w 1954379"/>
                <a:gd name="connsiteY2400" fmla="*/ 202281 h 1893469"/>
                <a:gd name="connsiteX2401" fmla="*/ 41359 w 1954379"/>
                <a:gd name="connsiteY2401" fmla="*/ 201529 h 1893469"/>
                <a:gd name="connsiteX2402" fmla="*/ 43614 w 1954379"/>
                <a:gd name="connsiteY2402" fmla="*/ 200777 h 1893469"/>
                <a:gd name="connsiteX2403" fmla="*/ 59406 w 1954379"/>
                <a:gd name="connsiteY2403" fmla="*/ 202281 h 1893469"/>
                <a:gd name="connsiteX2404" fmla="*/ 60158 w 1954379"/>
                <a:gd name="connsiteY2404" fmla="*/ 202281 h 1893469"/>
                <a:gd name="connsiteX2405" fmla="*/ 61662 w 1954379"/>
                <a:gd name="connsiteY2405" fmla="*/ 200777 h 1893469"/>
                <a:gd name="connsiteX2406" fmla="*/ 62414 w 1954379"/>
                <a:gd name="connsiteY2406" fmla="*/ 200025 h 1893469"/>
                <a:gd name="connsiteX2407" fmla="*/ 63166 w 1954379"/>
                <a:gd name="connsiteY2407" fmla="*/ 200777 h 1893469"/>
                <a:gd name="connsiteX2408" fmla="*/ 63918 w 1954379"/>
                <a:gd name="connsiteY2408" fmla="*/ 201529 h 1893469"/>
                <a:gd name="connsiteX2409" fmla="*/ 64670 w 1954379"/>
                <a:gd name="connsiteY2409" fmla="*/ 202281 h 1893469"/>
                <a:gd name="connsiteX2410" fmla="*/ 66174 w 1954379"/>
                <a:gd name="connsiteY2410" fmla="*/ 203033 h 1893469"/>
                <a:gd name="connsiteX2411" fmla="*/ 66926 w 1954379"/>
                <a:gd name="connsiteY2411" fmla="*/ 203785 h 1893469"/>
                <a:gd name="connsiteX2412" fmla="*/ 68430 w 1954379"/>
                <a:gd name="connsiteY2412" fmla="*/ 203033 h 1893469"/>
                <a:gd name="connsiteX2413" fmla="*/ 72942 w 1954379"/>
                <a:gd name="connsiteY2413" fmla="*/ 196265 h 1893469"/>
                <a:gd name="connsiteX2414" fmla="*/ 74445 w 1954379"/>
                <a:gd name="connsiteY2414" fmla="*/ 193257 h 1893469"/>
                <a:gd name="connsiteX2415" fmla="*/ 73693 w 1954379"/>
                <a:gd name="connsiteY2415" fmla="*/ 189497 h 1893469"/>
                <a:gd name="connsiteX2416" fmla="*/ 72942 w 1954379"/>
                <a:gd name="connsiteY2416" fmla="*/ 186490 h 1893469"/>
                <a:gd name="connsiteX2417" fmla="*/ 69933 w 1954379"/>
                <a:gd name="connsiteY2417" fmla="*/ 180474 h 1893469"/>
                <a:gd name="connsiteX2418" fmla="*/ 69182 w 1954379"/>
                <a:gd name="connsiteY2418" fmla="*/ 177466 h 1893469"/>
                <a:gd name="connsiteX2419" fmla="*/ 70685 w 1954379"/>
                <a:gd name="connsiteY2419" fmla="*/ 175210 h 1893469"/>
                <a:gd name="connsiteX2420" fmla="*/ 71438 w 1954379"/>
                <a:gd name="connsiteY2420" fmla="*/ 174458 h 1893469"/>
                <a:gd name="connsiteX2421" fmla="*/ 82717 w 1954379"/>
                <a:gd name="connsiteY2421" fmla="*/ 172954 h 1893469"/>
                <a:gd name="connsiteX2422" fmla="*/ 84221 w 1954379"/>
                <a:gd name="connsiteY2422" fmla="*/ 172202 h 1893469"/>
                <a:gd name="connsiteX2423" fmla="*/ 88733 w 1954379"/>
                <a:gd name="connsiteY2423" fmla="*/ 169946 h 1893469"/>
                <a:gd name="connsiteX2424" fmla="*/ 88733 w 1954379"/>
                <a:gd name="connsiteY2424" fmla="*/ 168442 h 1893469"/>
                <a:gd name="connsiteX2425" fmla="*/ 87981 w 1954379"/>
                <a:gd name="connsiteY2425" fmla="*/ 164682 h 1893469"/>
                <a:gd name="connsiteX2426" fmla="*/ 87981 w 1954379"/>
                <a:gd name="connsiteY2426" fmla="*/ 163178 h 1893469"/>
                <a:gd name="connsiteX2427" fmla="*/ 88733 w 1954379"/>
                <a:gd name="connsiteY2427" fmla="*/ 162426 h 1893469"/>
                <a:gd name="connsiteX2428" fmla="*/ 92493 w 1954379"/>
                <a:gd name="connsiteY2428" fmla="*/ 160922 h 1893469"/>
                <a:gd name="connsiteX2429" fmla="*/ 93997 w 1954379"/>
                <a:gd name="connsiteY2429" fmla="*/ 160170 h 1893469"/>
                <a:gd name="connsiteX2430" fmla="*/ 94749 w 1954379"/>
                <a:gd name="connsiteY2430" fmla="*/ 157914 h 1893469"/>
                <a:gd name="connsiteX2431" fmla="*/ 95501 w 1954379"/>
                <a:gd name="connsiteY2431" fmla="*/ 155659 h 1893469"/>
                <a:gd name="connsiteX2432" fmla="*/ 97005 w 1954379"/>
                <a:gd name="connsiteY2432" fmla="*/ 154155 h 1893469"/>
                <a:gd name="connsiteX2433" fmla="*/ 98509 w 1954379"/>
                <a:gd name="connsiteY2433" fmla="*/ 152651 h 1893469"/>
                <a:gd name="connsiteX2434" fmla="*/ 99261 w 1954379"/>
                <a:gd name="connsiteY2434" fmla="*/ 153403 h 1893469"/>
                <a:gd name="connsiteX2435" fmla="*/ 100764 w 1954379"/>
                <a:gd name="connsiteY2435" fmla="*/ 155659 h 1893469"/>
                <a:gd name="connsiteX2436" fmla="*/ 101516 w 1954379"/>
                <a:gd name="connsiteY2436" fmla="*/ 156411 h 1893469"/>
                <a:gd name="connsiteX2437" fmla="*/ 104524 w 1954379"/>
                <a:gd name="connsiteY2437" fmla="*/ 157914 h 1893469"/>
                <a:gd name="connsiteX2438" fmla="*/ 107532 w 1954379"/>
                <a:gd name="connsiteY2438" fmla="*/ 158666 h 1893469"/>
                <a:gd name="connsiteX2439" fmla="*/ 110540 w 1954379"/>
                <a:gd name="connsiteY2439" fmla="*/ 159418 h 1893469"/>
                <a:gd name="connsiteX2440" fmla="*/ 113548 w 1954379"/>
                <a:gd name="connsiteY2440" fmla="*/ 159418 h 1893469"/>
                <a:gd name="connsiteX2441" fmla="*/ 115804 w 1954379"/>
                <a:gd name="connsiteY2441" fmla="*/ 158666 h 1893469"/>
                <a:gd name="connsiteX2442" fmla="*/ 117308 w 1954379"/>
                <a:gd name="connsiteY2442" fmla="*/ 157914 h 1893469"/>
                <a:gd name="connsiteX2443" fmla="*/ 118812 w 1954379"/>
                <a:gd name="connsiteY2443" fmla="*/ 157914 h 1893469"/>
                <a:gd name="connsiteX2444" fmla="*/ 121068 w 1954379"/>
                <a:gd name="connsiteY2444" fmla="*/ 159418 h 1893469"/>
                <a:gd name="connsiteX2445" fmla="*/ 122572 w 1954379"/>
                <a:gd name="connsiteY2445" fmla="*/ 160922 h 1893469"/>
                <a:gd name="connsiteX2446" fmla="*/ 123324 w 1954379"/>
                <a:gd name="connsiteY2446" fmla="*/ 163930 h 1893469"/>
                <a:gd name="connsiteX2447" fmla="*/ 124828 w 1954379"/>
                <a:gd name="connsiteY2447" fmla="*/ 165434 h 1893469"/>
                <a:gd name="connsiteX2448" fmla="*/ 129340 w 1954379"/>
                <a:gd name="connsiteY2448" fmla="*/ 166186 h 1893469"/>
                <a:gd name="connsiteX2449" fmla="*/ 136859 w 1954379"/>
                <a:gd name="connsiteY2449" fmla="*/ 166938 h 1893469"/>
                <a:gd name="connsiteX2450" fmla="*/ 142875 w 1954379"/>
                <a:gd name="connsiteY2450" fmla="*/ 165434 h 1893469"/>
                <a:gd name="connsiteX2451" fmla="*/ 145131 w 1954379"/>
                <a:gd name="connsiteY2451" fmla="*/ 162426 h 1893469"/>
                <a:gd name="connsiteX2452" fmla="*/ 148139 w 1954379"/>
                <a:gd name="connsiteY2452" fmla="*/ 157914 h 1893469"/>
                <a:gd name="connsiteX2453" fmla="*/ 148891 w 1954379"/>
                <a:gd name="connsiteY2453" fmla="*/ 154907 h 1893469"/>
                <a:gd name="connsiteX2454" fmla="*/ 149643 w 1954379"/>
                <a:gd name="connsiteY2454" fmla="*/ 152651 h 1893469"/>
                <a:gd name="connsiteX2455" fmla="*/ 148891 w 1954379"/>
                <a:gd name="connsiteY2455" fmla="*/ 147387 h 1893469"/>
                <a:gd name="connsiteX2456" fmla="*/ 148139 w 1954379"/>
                <a:gd name="connsiteY2456" fmla="*/ 145131 h 1893469"/>
                <a:gd name="connsiteX2457" fmla="*/ 148891 w 1954379"/>
                <a:gd name="connsiteY2457" fmla="*/ 144379 h 1893469"/>
                <a:gd name="connsiteX2458" fmla="*/ 151899 w 1954379"/>
                <a:gd name="connsiteY2458" fmla="*/ 144379 h 1893469"/>
                <a:gd name="connsiteX2459" fmla="*/ 156410 w 1954379"/>
                <a:gd name="connsiteY2459" fmla="*/ 146635 h 1893469"/>
                <a:gd name="connsiteX2460" fmla="*/ 158667 w 1954379"/>
                <a:gd name="connsiteY2460" fmla="*/ 146635 h 1893469"/>
                <a:gd name="connsiteX2461" fmla="*/ 161674 w 1954379"/>
                <a:gd name="connsiteY2461" fmla="*/ 145883 h 1893469"/>
                <a:gd name="connsiteX2462" fmla="*/ 166186 w 1954379"/>
                <a:gd name="connsiteY2462" fmla="*/ 142123 h 1893469"/>
                <a:gd name="connsiteX2463" fmla="*/ 178970 w 1954379"/>
                <a:gd name="connsiteY2463" fmla="*/ 136859 h 1893469"/>
                <a:gd name="connsiteX2464" fmla="*/ 183482 w 1954379"/>
                <a:gd name="connsiteY2464" fmla="*/ 136107 h 1893469"/>
                <a:gd name="connsiteX2465" fmla="*/ 188745 w 1954379"/>
                <a:gd name="connsiteY2465" fmla="*/ 136107 h 1893469"/>
                <a:gd name="connsiteX2466" fmla="*/ 201529 w 1954379"/>
                <a:gd name="connsiteY2466" fmla="*/ 138363 h 1893469"/>
                <a:gd name="connsiteX2467" fmla="*/ 206041 w 1954379"/>
                <a:gd name="connsiteY2467" fmla="*/ 138363 h 1893469"/>
                <a:gd name="connsiteX2468" fmla="*/ 213560 w 1954379"/>
                <a:gd name="connsiteY2468" fmla="*/ 136107 h 1893469"/>
                <a:gd name="connsiteX2469" fmla="*/ 218072 w 1954379"/>
                <a:gd name="connsiteY2469" fmla="*/ 133099 h 1893469"/>
                <a:gd name="connsiteX2470" fmla="*/ 227848 w 1954379"/>
                <a:gd name="connsiteY2470" fmla="*/ 120316 h 1893469"/>
                <a:gd name="connsiteX2471" fmla="*/ 229352 w 1954379"/>
                <a:gd name="connsiteY2471" fmla="*/ 117308 h 1893469"/>
                <a:gd name="connsiteX2472" fmla="*/ 233112 w 1954379"/>
                <a:gd name="connsiteY2472" fmla="*/ 107532 h 1893469"/>
                <a:gd name="connsiteX2473" fmla="*/ 234616 w 1954379"/>
                <a:gd name="connsiteY2473" fmla="*/ 106028 h 1893469"/>
                <a:gd name="connsiteX2474" fmla="*/ 236872 w 1954379"/>
                <a:gd name="connsiteY2474" fmla="*/ 105276 h 1893469"/>
                <a:gd name="connsiteX2475" fmla="*/ 239880 w 1954379"/>
                <a:gd name="connsiteY2475" fmla="*/ 103772 h 1893469"/>
                <a:gd name="connsiteX2476" fmla="*/ 242887 w 1954379"/>
                <a:gd name="connsiteY2476" fmla="*/ 101516 h 1893469"/>
                <a:gd name="connsiteX2477" fmla="*/ 244391 w 1954379"/>
                <a:gd name="connsiteY2477" fmla="*/ 99261 h 1893469"/>
                <a:gd name="connsiteX2478" fmla="*/ 246647 w 1954379"/>
                <a:gd name="connsiteY2478" fmla="*/ 97005 h 1893469"/>
                <a:gd name="connsiteX2479" fmla="*/ 250407 w 1954379"/>
                <a:gd name="connsiteY2479" fmla="*/ 95501 h 1893469"/>
                <a:gd name="connsiteX2480" fmla="*/ 253415 w 1954379"/>
                <a:gd name="connsiteY2480" fmla="*/ 96253 h 1893469"/>
                <a:gd name="connsiteX2481" fmla="*/ 259431 w 1954379"/>
                <a:gd name="connsiteY2481" fmla="*/ 99261 h 1893469"/>
                <a:gd name="connsiteX2482" fmla="*/ 262439 w 1954379"/>
                <a:gd name="connsiteY2482" fmla="*/ 100013 h 1893469"/>
                <a:gd name="connsiteX2483" fmla="*/ 275222 w 1954379"/>
                <a:gd name="connsiteY2483" fmla="*/ 91741 h 1893469"/>
                <a:gd name="connsiteX2484" fmla="*/ 282742 w 1954379"/>
                <a:gd name="connsiteY2484" fmla="*/ 88733 h 1893469"/>
                <a:gd name="connsiteX2485" fmla="*/ 287254 w 1954379"/>
                <a:gd name="connsiteY2485" fmla="*/ 92493 h 1893469"/>
                <a:gd name="connsiteX2486" fmla="*/ 288006 w 1954379"/>
                <a:gd name="connsiteY2486" fmla="*/ 97005 h 1893469"/>
                <a:gd name="connsiteX2487" fmla="*/ 290262 w 1954379"/>
                <a:gd name="connsiteY2487" fmla="*/ 100013 h 1893469"/>
                <a:gd name="connsiteX2488" fmla="*/ 292518 w 1954379"/>
                <a:gd name="connsiteY2488" fmla="*/ 102268 h 1893469"/>
                <a:gd name="connsiteX2489" fmla="*/ 297030 w 1954379"/>
                <a:gd name="connsiteY2489" fmla="*/ 104524 h 1893469"/>
                <a:gd name="connsiteX2490" fmla="*/ 299285 w 1954379"/>
                <a:gd name="connsiteY2490" fmla="*/ 105276 h 1893469"/>
                <a:gd name="connsiteX2491" fmla="*/ 302294 w 1954379"/>
                <a:gd name="connsiteY2491" fmla="*/ 105276 h 1893469"/>
                <a:gd name="connsiteX2492" fmla="*/ 306805 w 1954379"/>
                <a:gd name="connsiteY2492" fmla="*/ 104524 h 1893469"/>
                <a:gd name="connsiteX2493" fmla="*/ 310565 w 1954379"/>
                <a:gd name="connsiteY2493" fmla="*/ 104524 h 1893469"/>
                <a:gd name="connsiteX2494" fmla="*/ 311317 w 1954379"/>
                <a:gd name="connsiteY2494" fmla="*/ 105276 h 1893469"/>
                <a:gd name="connsiteX2495" fmla="*/ 312821 w 1954379"/>
                <a:gd name="connsiteY2495" fmla="*/ 106780 h 1893469"/>
                <a:gd name="connsiteX2496" fmla="*/ 315077 w 1954379"/>
                <a:gd name="connsiteY2496" fmla="*/ 109036 h 1893469"/>
                <a:gd name="connsiteX2497" fmla="*/ 316581 w 1954379"/>
                <a:gd name="connsiteY2497" fmla="*/ 109788 h 1893469"/>
                <a:gd name="connsiteX2498" fmla="*/ 327861 w 1954379"/>
                <a:gd name="connsiteY2498" fmla="*/ 111292 h 1893469"/>
                <a:gd name="connsiteX2499" fmla="*/ 330116 w 1954379"/>
                <a:gd name="connsiteY2499" fmla="*/ 111292 h 1893469"/>
                <a:gd name="connsiteX2500" fmla="*/ 331620 w 1954379"/>
                <a:gd name="connsiteY2500" fmla="*/ 110540 h 1893469"/>
                <a:gd name="connsiteX2501" fmla="*/ 338388 w 1954379"/>
                <a:gd name="connsiteY2501" fmla="*/ 105276 h 1893469"/>
                <a:gd name="connsiteX2502" fmla="*/ 339892 w 1954379"/>
                <a:gd name="connsiteY2502" fmla="*/ 105276 h 1893469"/>
                <a:gd name="connsiteX2503" fmla="*/ 342900 w 1954379"/>
                <a:gd name="connsiteY2503" fmla="*/ 105276 h 1893469"/>
                <a:gd name="connsiteX2504" fmla="*/ 345908 w 1954379"/>
                <a:gd name="connsiteY2504" fmla="*/ 106028 h 1893469"/>
                <a:gd name="connsiteX2505" fmla="*/ 348164 w 1954379"/>
                <a:gd name="connsiteY2505" fmla="*/ 104524 h 1893469"/>
                <a:gd name="connsiteX2506" fmla="*/ 350420 w 1954379"/>
                <a:gd name="connsiteY2506" fmla="*/ 103020 h 1893469"/>
                <a:gd name="connsiteX2507" fmla="*/ 352676 w 1954379"/>
                <a:gd name="connsiteY2507" fmla="*/ 102268 h 1893469"/>
                <a:gd name="connsiteX2508" fmla="*/ 355683 w 1954379"/>
                <a:gd name="connsiteY2508" fmla="*/ 102268 h 1893469"/>
                <a:gd name="connsiteX2509" fmla="*/ 358692 w 1954379"/>
                <a:gd name="connsiteY2509" fmla="*/ 103772 h 1893469"/>
                <a:gd name="connsiteX2510" fmla="*/ 360195 w 1954379"/>
                <a:gd name="connsiteY2510" fmla="*/ 105276 h 1893469"/>
                <a:gd name="connsiteX2511" fmla="*/ 362451 w 1954379"/>
                <a:gd name="connsiteY2511" fmla="*/ 106780 h 1893469"/>
                <a:gd name="connsiteX2512" fmla="*/ 365459 w 1954379"/>
                <a:gd name="connsiteY2512" fmla="*/ 106780 h 1893469"/>
                <a:gd name="connsiteX2513" fmla="*/ 369971 w 1954379"/>
                <a:gd name="connsiteY2513" fmla="*/ 103772 h 1893469"/>
                <a:gd name="connsiteX2514" fmla="*/ 376739 w 1954379"/>
                <a:gd name="connsiteY2514" fmla="*/ 101516 h 1893469"/>
                <a:gd name="connsiteX2515" fmla="*/ 385011 w 1954379"/>
                <a:gd name="connsiteY2515" fmla="*/ 103772 h 1893469"/>
                <a:gd name="connsiteX2516" fmla="*/ 387266 w 1954379"/>
                <a:gd name="connsiteY2516" fmla="*/ 104524 h 1893469"/>
                <a:gd name="connsiteX2517" fmla="*/ 389522 w 1954379"/>
                <a:gd name="connsiteY2517" fmla="*/ 104524 h 1893469"/>
                <a:gd name="connsiteX2518" fmla="*/ 394034 w 1954379"/>
                <a:gd name="connsiteY2518" fmla="*/ 103020 h 1893469"/>
                <a:gd name="connsiteX2519" fmla="*/ 397042 w 1954379"/>
                <a:gd name="connsiteY2519" fmla="*/ 103772 h 1893469"/>
                <a:gd name="connsiteX2520" fmla="*/ 400050 w 1954379"/>
                <a:gd name="connsiteY2520" fmla="*/ 104524 h 1893469"/>
                <a:gd name="connsiteX2521" fmla="*/ 405314 w 1954379"/>
                <a:gd name="connsiteY2521" fmla="*/ 108284 h 1893469"/>
                <a:gd name="connsiteX2522" fmla="*/ 408322 w 1954379"/>
                <a:gd name="connsiteY2522" fmla="*/ 109036 h 1893469"/>
                <a:gd name="connsiteX2523" fmla="*/ 410578 w 1954379"/>
                <a:gd name="connsiteY2523" fmla="*/ 109788 h 1893469"/>
                <a:gd name="connsiteX2524" fmla="*/ 418097 w 1954379"/>
                <a:gd name="connsiteY2524" fmla="*/ 109036 h 1893469"/>
                <a:gd name="connsiteX2525" fmla="*/ 427873 w 1954379"/>
                <a:gd name="connsiteY2525" fmla="*/ 112044 h 1893469"/>
                <a:gd name="connsiteX2526" fmla="*/ 437649 w 1954379"/>
                <a:gd name="connsiteY2526" fmla="*/ 115804 h 1893469"/>
                <a:gd name="connsiteX2527" fmla="*/ 446672 w 1954379"/>
                <a:gd name="connsiteY2527" fmla="*/ 117308 h 1893469"/>
                <a:gd name="connsiteX2528" fmla="*/ 457200 w 1954379"/>
                <a:gd name="connsiteY2528" fmla="*/ 114300 h 1893469"/>
                <a:gd name="connsiteX2529" fmla="*/ 461712 w 1954379"/>
                <a:gd name="connsiteY2529" fmla="*/ 109788 h 1893469"/>
                <a:gd name="connsiteX2530" fmla="*/ 462464 w 1954379"/>
                <a:gd name="connsiteY2530" fmla="*/ 103772 h 1893469"/>
                <a:gd name="connsiteX2531" fmla="*/ 461712 w 1954379"/>
                <a:gd name="connsiteY2531" fmla="*/ 97757 h 1893469"/>
                <a:gd name="connsiteX2532" fmla="*/ 461712 w 1954379"/>
                <a:gd name="connsiteY2532" fmla="*/ 90989 h 1893469"/>
                <a:gd name="connsiteX2533" fmla="*/ 461712 w 1954379"/>
                <a:gd name="connsiteY2533" fmla="*/ 89485 h 1893469"/>
                <a:gd name="connsiteX2534" fmla="*/ 462464 w 1954379"/>
                <a:gd name="connsiteY2534" fmla="*/ 87981 h 1893469"/>
                <a:gd name="connsiteX2535" fmla="*/ 462464 w 1954379"/>
                <a:gd name="connsiteY2535" fmla="*/ 86477 h 1893469"/>
                <a:gd name="connsiteX2536" fmla="*/ 462464 w 1954379"/>
                <a:gd name="connsiteY2536" fmla="*/ 84973 h 1893469"/>
                <a:gd name="connsiteX2537" fmla="*/ 460960 w 1954379"/>
                <a:gd name="connsiteY2537" fmla="*/ 82717 h 1893469"/>
                <a:gd name="connsiteX2538" fmla="*/ 455696 w 1954379"/>
                <a:gd name="connsiteY2538" fmla="*/ 78205 h 1893469"/>
                <a:gd name="connsiteX2539" fmla="*/ 450432 w 1954379"/>
                <a:gd name="connsiteY2539" fmla="*/ 71438 h 1893469"/>
                <a:gd name="connsiteX2540" fmla="*/ 448928 w 1954379"/>
                <a:gd name="connsiteY2540" fmla="*/ 70686 h 1893469"/>
                <a:gd name="connsiteX2541" fmla="*/ 445169 w 1954379"/>
                <a:gd name="connsiteY2541" fmla="*/ 67678 h 1893469"/>
                <a:gd name="connsiteX2542" fmla="*/ 442912 w 1954379"/>
                <a:gd name="connsiteY2542" fmla="*/ 64670 h 1893469"/>
                <a:gd name="connsiteX2543" fmla="*/ 441409 w 1954379"/>
                <a:gd name="connsiteY2543" fmla="*/ 58654 h 1893469"/>
                <a:gd name="connsiteX2544" fmla="*/ 439153 w 1954379"/>
                <a:gd name="connsiteY2544" fmla="*/ 55646 h 1893469"/>
                <a:gd name="connsiteX2545" fmla="*/ 436145 w 1954379"/>
                <a:gd name="connsiteY2545" fmla="*/ 54894 h 1893469"/>
                <a:gd name="connsiteX2546" fmla="*/ 429377 w 1954379"/>
                <a:gd name="connsiteY2546" fmla="*/ 54894 h 1893469"/>
                <a:gd name="connsiteX2547" fmla="*/ 427873 w 1954379"/>
                <a:gd name="connsiteY2547" fmla="*/ 53390 h 1893469"/>
                <a:gd name="connsiteX2548" fmla="*/ 427873 w 1954379"/>
                <a:gd name="connsiteY2548" fmla="*/ 50382 h 1893469"/>
                <a:gd name="connsiteX2549" fmla="*/ 430129 w 1954379"/>
                <a:gd name="connsiteY2549" fmla="*/ 45870 h 1893469"/>
                <a:gd name="connsiteX2550" fmla="*/ 432385 w 1954379"/>
                <a:gd name="connsiteY2550" fmla="*/ 42111 h 1893469"/>
                <a:gd name="connsiteX2551" fmla="*/ 433889 w 1954379"/>
                <a:gd name="connsiteY2551" fmla="*/ 39103 h 1893469"/>
                <a:gd name="connsiteX2552" fmla="*/ 436145 w 1954379"/>
                <a:gd name="connsiteY2552" fmla="*/ 39103 h 1893469"/>
                <a:gd name="connsiteX2553" fmla="*/ 437649 w 1954379"/>
                <a:gd name="connsiteY2553" fmla="*/ 39855 h 1893469"/>
                <a:gd name="connsiteX2554" fmla="*/ 438401 w 1954379"/>
                <a:gd name="connsiteY2554" fmla="*/ 40607 h 1893469"/>
                <a:gd name="connsiteX2555" fmla="*/ 440657 w 1954379"/>
                <a:gd name="connsiteY2555" fmla="*/ 40607 h 1893469"/>
                <a:gd name="connsiteX2556" fmla="*/ 442160 w 1954379"/>
                <a:gd name="connsiteY2556" fmla="*/ 39855 h 1893469"/>
                <a:gd name="connsiteX2557" fmla="*/ 443664 w 1954379"/>
                <a:gd name="connsiteY2557" fmla="*/ 38351 h 1893469"/>
                <a:gd name="connsiteX2558" fmla="*/ 448176 w 1954379"/>
                <a:gd name="connsiteY2558" fmla="*/ 31583 h 1893469"/>
                <a:gd name="connsiteX2559" fmla="*/ 448928 w 1954379"/>
                <a:gd name="connsiteY2559" fmla="*/ 29327 h 1893469"/>
                <a:gd name="connsiteX2560" fmla="*/ 448928 w 1954379"/>
                <a:gd name="connsiteY2560" fmla="*/ 22559 h 1893469"/>
                <a:gd name="connsiteX2561" fmla="*/ 450432 w 1954379"/>
                <a:gd name="connsiteY2561" fmla="*/ 15791 h 1893469"/>
                <a:gd name="connsiteX2562" fmla="*/ 451184 w 1954379"/>
                <a:gd name="connsiteY2562" fmla="*/ 13536 h 1893469"/>
                <a:gd name="connsiteX2563" fmla="*/ 452688 w 1954379"/>
                <a:gd name="connsiteY2563" fmla="*/ 12784 h 1893469"/>
                <a:gd name="connsiteX2564" fmla="*/ 454192 w 1954379"/>
                <a:gd name="connsiteY2564" fmla="*/ 12032 h 1893469"/>
                <a:gd name="connsiteX2565" fmla="*/ 457952 w 1954379"/>
                <a:gd name="connsiteY2565" fmla="*/ 12032 h 1893469"/>
                <a:gd name="connsiteX2566" fmla="*/ 460960 w 1954379"/>
                <a:gd name="connsiteY2566" fmla="*/ 14288 h 1893469"/>
                <a:gd name="connsiteX2567" fmla="*/ 469232 w 1954379"/>
                <a:gd name="connsiteY2567" fmla="*/ 21055 h 1893469"/>
                <a:gd name="connsiteX2568" fmla="*/ 472239 w 1954379"/>
                <a:gd name="connsiteY2568" fmla="*/ 22559 h 1893469"/>
                <a:gd name="connsiteX2569" fmla="*/ 482767 w 1954379"/>
                <a:gd name="connsiteY2569" fmla="*/ 24815 h 1893469"/>
                <a:gd name="connsiteX2570" fmla="*/ 484271 w 1954379"/>
                <a:gd name="connsiteY2570" fmla="*/ 25567 h 1893469"/>
                <a:gd name="connsiteX2571" fmla="*/ 485023 w 1954379"/>
                <a:gd name="connsiteY2571" fmla="*/ 27071 h 1893469"/>
                <a:gd name="connsiteX2572" fmla="*/ 487279 w 1954379"/>
                <a:gd name="connsiteY2572" fmla="*/ 30079 h 1893469"/>
                <a:gd name="connsiteX2573" fmla="*/ 488783 w 1954379"/>
                <a:gd name="connsiteY2573" fmla="*/ 31583 h 1893469"/>
                <a:gd name="connsiteX2574" fmla="*/ 491791 w 1954379"/>
                <a:gd name="connsiteY2574" fmla="*/ 32335 h 1893469"/>
                <a:gd name="connsiteX2575" fmla="*/ 503822 w 1954379"/>
                <a:gd name="connsiteY2575" fmla="*/ 29327 h 1893469"/>
                <a:gd name="connsiteX2576" fmla="*/ 509086 w 1954379"/>
                <a:gd name="connsiteY2576" fmla="*/ 26319 h 1893469"/>
                <a:gd name="connsiteX2577" fmla="*/ 512094 w 1954379"/>
                <a:gd name="connsiteY2577" fmla="*/ 26319 h 1893469"/>
                <a:gd name="connsiteX2578" fmla="*/ 515102 w 1954379"/>
                <a:gd name="connsiteY2578" fmla="*/ 27071 h 1893469"/>
                <a:gd name="connsiteX2579" fmla="*/ 524126 w 1954379"/>
                <a:gd name="connsiteY2579" fmla="*/ 26319 h 1893469"/>
                <a:gd name="connsiteX2580" fmla="*/ 529389 w 1954379"/>
                <a:gd name="connsiteY2580" fmla="*/ 26319 h 1893469"/>
                <a:gd name="connsiteX2581" fmla="*/ 535405 w 1954379"/>
                <a:gd name="connsiteY2581" fmla="*/ 27071 h 1893469"/>
                <a:gd name="connsiteX2582" fmla="*/ 540669 w 1954379"/>
                <a:gd name="connsiteY2582" fmla="*/ 27071 h 1893469"/>
                <a:gd name="connsiteX2583" fmla="*/ 545181 w 1954379"/>
                <a:gd name="connsiteY2583" fmla="*/ 25567 h 1893469"/>
                <a:gd name="connsiteX2584" fmla="*/ 546685 w 1954379"/>
                <a:gd name="connsiteY2584" fmla="*/ 23311 h 1893469"/>
                <a:gd name="connsiteX2585" fmla="*/ 546685 w 1954379"/>
                <a:gd name="connsiteY2585" fmla="*/ 20303 h 1893469"/>
                <a:gd name="connsiteX2586" fmla="*/ 547437 w 1954379"/>
                <a:gd name="connsiteY2586" fmla="*/ 17295 h 1893469"/>
                <a:gd name="connsiteX2587" fmla="*/ 550445 w 1954379"/>
                <a:gd name="connsiteY2587" fmla="*/ 15039 h 1893469"/>
                <a:gd name="connsiteX2588" fmla="*/ 552701 w 1954379"/>
                <a:gd name="connsiteY2588" fmla="*/ 13536 h 1893469"/>
                <a:gd name="connsiteX2589" fmla="*/ 555709 w 1954379"/>
                <a:gd name="connsiteY2589" fmla="*/ 13536 h 1893469"/>
                <a:gd name="connsiteX2590" fmla="*/ 557965 w 1954379"/>
                <a:gd name="connsiteY2590" fmla="*/ 14288 h 1893469"/>
                <a:gd name="connsiteX2591" fmla="*/ 559468 w 1954379"/>
                <a:gd name="connsiteY2591" fmla="*/ 16543 h 1893469"/>
                <a:gd name="connsiteX2592" fmla="*/ 563228 w 1954379"/>
                <a:gd name="connsiteY2592" fmla="*/ 16543 h 1893469"/>
                <a:gd name="connsiteX2593" fmla="*/ 575260 w 1954379"/>
                <a:gd name="connsiteY2593" fmla="*/ 7520 h 1893469"/>
                <a:gd name="connsiteX2594" fmla="*/ 580524 w 1954379"/>
                <a:gd name="connsiteY2594" fmla="*/ 6768 h 1893469"/>
                <a:gd name="connsiteX2595" fmla="*/ 581276 w 1954379"/>
                <a:gd name="connsiteY2595" fmla="*/ 8272 h 1893469"/>
                <a:gd name="connsiteX2596" fmla="*/ 580524 w 1954379"/>
                <a:gd name="connsiteY2596" fmla="*/ 11280 h 1893469"/>
                <a:gd name="connsiteX2597" fmla="*/ 582028 w 1954379"/>
                <a:gd name="connsiteY2597" fmla="*/ 12784 h 1893469"/>
                <a:gd name="connsiteX2598" fmla="*/ 582780 w 1954379"/>
                <a:gd name="connsiteY2598" fmla="*/ 12784 h 1893469"/>
                <a:gd name="connsiteX2599" fmla="*/ 584284 w 1954379"/>
                <a:gd name="connsiteY2599" fmla="*/ 12032 h 1893469"/>
                <a:gd name="connsiteX2600" fmla="*/ 589547 w 1954379"/>
                <a:gd name="connsiteY2600" fmla="*/ 9776 h 1893469"/>
                <a:gd name="connsiteX2601" fmla="*/ 595563 w 1954379"/>
                <a:gd name="connsiteY2601" fmla="*/ 4512 h 1893469"/>
                <a:gd name="connsiteX2602" fmla="*/ 598571 w 1954379"/>
                <a:gd name="connsiteY2602" fmla="*/ 3008 h 1893469"/>
                <a:gd name="connsiteX2603" fmla="*/ 604587 w 1954379"/>
                <a:gd name="connsiteY2603" fmla="*/ 0 h 1893469"/>
                <a:gd name="connsiteX2604" fmla="*/ 607595 w 1954379"/>
                <a:gd name="connsiteY2604" fmla="*/ 0 h 1893469"/>
                <a:gd name="connsiteX2605" fmla="*/ 608347 w 1954379"/>
                <a:gd name="connsiteY2605" fmla="*/ 1504 h 1893469"/>
                <a:gd name="connsiteX2606" fmla="*/ 607595 w 1954379"/>
                <a:gd name="connsiteY2606" fmla="*/ 3760 h 1893469"/>
                <a:gd name="connsiteX2607" fmla="*/ 604587 w 1954379"/>
                <a:gd name="connsiteY2607" fmla="*/ 6768 h 1893469"/>
                <a:gd name="connsiteX2608" fmla="*/ 603835 w 1954379"/>
                <a:gd name="connsiteY2608" fmla="*/ 8272 h 1893469"/>
                <a:gd name="connsiteX2609" fmla="*/ 604587 w 1954379"/>
                <a:gd name="connsiteY2609" fmla="*/ 9776 h 1893469"/>
                <a:gd name="connsiteX2610" fmla="*/ 619626 w 1954379"/>
                <a:gd name="connsiteY2610" fmla="*/ 24815 h 1893469"/>
                <a:gd name="connsiteX2611" fmla="*/ 624890 w 1954379"/>
                <a:gd name="connsiteY2611" fmla="*/ 26319 h 1893469"/>
                <a:gd name="connsiteX2612" fmla="*/ 632410 w 1954379"/>
                <a:gd name="connsiteY2612" fmla="*/ 24063 h 1893469"/>
                <a:gd name="connsiteX2613" fmla="*/ 635418 w 1954379"/>
                <a:gd name="connsiteY2613" fmla="*/ 23311 h 1893469"/>
                <a:gd name="connsiteX2614" fmla="*/ 1466349 w 1954379"/>
                <a:gd name="connsiteY2614" fmla="*/ 661737 h 1893469"/>
                <a:gd name="connsiteX2615" fmla="*/ 1467853 w 1954379"/>
                <a:gd name="connsiteY2615" fmla="*/ 663241 h 1893469"/>
                <a:gd name="connsiteX2616" fmla="*/ 1467101 w 1954379"/>
                <a:gd name="connsiteY2616" fmla="*/ 665497 h 1893469"/>
                <a:gd name="connsiteX2617" fmla="*/ 1465597 w 1954379"/>
                <a:gd name="connsiteY2617" fmla="*/ 668505 h 1893469"/>
                <a:gd name="connsiteX2618" fmla="*/ 1464093 w 1954379"/>
                <a:gd name="connsiteY2618" fmla="*/ 670009 h 1893469"/>
                <a:gd name="connsiteX2619" fmla="*/ 1462589 w 1954379"/>
                <a:gd name="connsiteY2619" fmla="*/ 670761 h 1893469"/>
                <a:gd name="connsiteX2620" fmla="*/ 1459581 w 1954379"/>
                <a:gd name="connsiteY2620" fmla="*/ 676024 h 1893469"/>
                <a:gd name="connsiteX2621" fmla="*/ 1455821 w 1954379"/>
                <a:gd name="connsiteY2621" fmla="*/ 680536 h 1893469"/>
                <a:gd name="connsiteX2622" fmla="*/ 1454317 w 1954379"/>
                <a:gd name="connsiteY2622" fmla="*/ 682040 h 1893469"/>
                <a:gd name="connsiteX2623" fmla="*/ 1451309 w 1954379"/>
                <a:gd name="connsiteY2623" fmla="*/ 681288 h 1893469"/>
                <a:gd name="connsiteX2624" fmla="*/ 1445294 w 1954379"/>
                <a:gd name="connsiteY2624" fmla="*/ 679784 h 1893469"/>
                <a:gd name="connsiteX2625" fmla="*/ 1443038 w 1954379"/>
                <a:gd name="connsiteY2625" fmla="*/ 678280 h 1893469"/>
                <a:gd name="connsiteX2626" fmla="*/ 1441534 w 1954379"/>
                <a:gd name="connsiteY2626" fmla="*/ 675272 h 1893469"/>
                <a:gd name="connsiteX2627" fmla="*/ 1442286 w 1954379"/>
                <a:gd name="connsiteY2627" fmla="*/ 673768 h 1893469"/>
                <a:gd name="connsiteX2628" fmla="*/ 1446045 w 1954379"/>
                <a:gd name="connsiteY2628" fmla="*/ 670009 h 1893469"/>
                <a:gd name="connsiteX2629" fmla="*/ 1446798 w 1954379"/>
                <a:gd name="connsiteY2629" fmla="*/ 668505 h 1893469"/>
                <a:gd name="connsiteX2630" fmla="*/ 1446798 w 1954379"/>
                <a:gd name="connsiteY2630" fmla="*/ 665497 h 1893469"/>
                <a:gd name="connsiteX2631" fmla="*/ 1447549 w 1954379"/>
                <a:gd name="connsiteY2631" fmla="*/ 663993 h 1893469"/>
                <a:gd name="connsiteX2632" fmla="*/ 1449053 w 1954379"/>
                <a:gd name="connsiteY2632" fmla="*/ 663241 h 1893469"/>
                <a:gd name="connsiteX2633" fmla="*/ 1453565 w 1954379"/>
                <a:gd name="connsiteY2633" fmla="*/ 660233 h 1893469"/>
                <a:gd name="connsiteX2634" fmla="*/ 1456573 w 1954379"/>
                <a:gd name="connsiteY2634" fmla="*/ 656473 h 1893469"/>
                <a:gd name="connsiteX2635" fmla="*/ 1458829 w 1954379"/>
                <a:gd name="connsiteY2635" fmla="*/ 654969 h 1893469"/>
                <a:gd name="connsiteX2636" fmla="*/ 1461837 w 1954379"/>
                <a:gd name="connsiteY2636" fmla="*/ 655721 h 1893469"/>
                <a:gd name="connsiteX2637" fmla="*/ 1461837 w 1954379"/>
                <a:gd name="connsiteY2637" fmla="*/ 657225 h 1893469"/>
                <a:gd name="connsiteX2638" fmla="*/ 1463341 w 1954379"/>
                <a:gd name="connsiteY2638" fmla="*/ 659481 h 1893469"/>
                <a:gd name="connsiteX2639" fmla="*/ 1464845 w 1954379"/>
                <a:gd name="connsiteY2639" fmla="*/ 660985 h 1893469"/>
                <a:gd name="connsiteX2640" fmla="*/ 1466349 w 1954379"/>
                <a:gd name="connsiteY2640" fmla="*/ 661737 h 1893469"/>
                <a:gd name="connsiteX2641" fmla="*/ 1609976 w 1954379"/>
                <a:gd name="connsiteY2641" fmla="*/ 556461 h 1893469"/>
                <a:gd name="connsiteX2642" fmla="*/ 1612232 w 1954379"/>
                <a:gd name="connsiteY2642" fmla="*/ 557965 h 1893469"/>
                <a:gd name="connsiteX2643" fmla="*/ 1614488 w 1954379"/>
                <a:gd name="connsiteY2643" fmla="*/ 563980 h 1893469"/>
                <a:gd name="connsiteX2644" fmla="*/ 1615992 w 1954379"/>
                <a:gd name="connsiteY2644" fmla="*/ 566236 h 1893469"/>
                <a:gd name="connsiteX2645" fmla="*/ 1613735 w 1954379"/>
                <a:gd name="connsiteY2645" fmla="*/ 569996 h 1893469"/>
                <a:gd name="connsiteX2646" fmla="*/ 1612984 w 1954379"/>
                <a:gd name="connsiteY2646" fmla="*/ 570748 h 1893469"/>
                <a:gd name="connsiteX2647" fmla="*/ 1612984 w 1954379"/>
                <a:gd name="connsiteY2647" fmla="*/ 574508 h 1893469"/>
                <a:gd name="connsiteX2648" fmla="*/ 1612984 w 1954379"/>
                <a:gd name="connsiteY2648" fmla="*/ 575260 h 1893469"/>
                <a:gd name="connsiteX2649" fmla="*/ 1610728 w 1954379"/>
                <a:gd name="connsiteY2649" fmla="*/ 577516 h 1893469"/>
                <a:gd name="connsiteX2650" fmla="*/ 1608472 w 1954379"/>
                <a:gd name="connsiteY2650" fmla="*/ 578268 h 1893469"/>
                <a:gd name="connsiteX2651" fmla="*/ 1606216 w 1954379"/>
                <a:gd name="connsiteY2651" fmla="*/ 578268 h 1893469"/>
                <a:gd name="connsiteX2652" fmla="*/ 1603960 w 1954379"/>
                <a:gd name="connsiteY2652" fmla="*/ 579772 h 1893469"/>
                <a:gd name="connsiteX2653" fmla="*/ 1602456 w 1954379"/>
                <a:gd name="connsiteY2653" fmla="*/ 579020 h 1893469"/>
                <a:gd name="connsiteX2654" fmla="*/ 1601704 w 1954379"/>
                <a:gd name="connsiteY2654" fmla="*/ 577516 h 1893469"/>
                <a:gd name="connsiteX2655" fmla="*/ 1601704 w 1954379"/>
                <a:gd name="connsiteY2655" fmla="*/ 576764 h 1893469"/>
                <a:gd name="connsiteX2656" fmla="*/ 1601704 w 1954379"/>
                <a:gd name="connsiteY2656" fmla="*/ 575260 h 1893469"/>
                <a:gd name="connsiteX2657" fmla="*/ 1600200 w 1954379"/>
                <a:gd name="connsiteY2657" fmla="*/ 577516 h 1893469"/>
                <a:gd name="connsiteX2658" fmla="*/ 1598696 w 1954379"/>
                <a:gd name="connsiteY2658" fmla="*/ 576764 h 1893469"/>
                <a:gd name="connsiteX2659" fmla="*/ 1595688 w 1954379"/>
                <a:gd name="connsiteY2659" fmla="*/ 573756 h 1893469"/>
                <a:gd name="connsiteX2660" fmla="*/ 1593433 w 1954379"/>
                <a:gd name="connsiteY2660" fmla="*/ 572252 h 1893469"/>
                <a:gd name="connsiteX2661" fmla="*/ 1591176 w 1954379"/>
                <a:gd name="connsiteY2661" fmla="*/ 571500 h 1893469"/>
                <a:gd name="connsiteX2662" fmla="*/ 1591176 w 1954379"/>
                <a:gd name="connsiteY2662" fmla="*/ 570748 h 1893469"/>
                <a:gd name="connsiteX2663" fmla="*/ 1592680 w 1954379"/>
                <a:gd name="connsiteY2663" fmla="*/ 568492 h 1893469"/>
                <a:gd name="connsiteX2664" fmla="*/ 1595688 w 1954379"/>
                <a:gd name="connsiteY2664" fmla="*/ 565484 h 1893469"/>
                <a:gd name="connsiteX2665" fmla="*/ 1596440 w 1954379"/>
                <a:gd name="connsiteY2665" fmla="*/ 564732 h 1893469"/>
                <a:gd name="connsiteX2666" fmla="*/ 1597192 w 1954379"/>
                <a:gd name="connsiteY2666" fmla="*/ 558716 h 1893469"/>
                <a:gd name="connsiteX2667" fmla="*/ 1600200 w 1954379"/>
                <a:gd name="connsiteY2667" fmla="*/ 557213 h 1893469"/>
                <a:gd name="connsiteX2668" fmla="*/ 1603208 w 1954379"/>
                <a:gd name="connsiteY2668" fmla="*/ 556461 h 1893469"/>
                <a:gd name="connsiteX2669" fmla="*/ 1609976 w 1954379"/>
                <a:gd name="connsiteY2669" fmla="*/ 556461 h 1893469"/>
                <a:gd name="connsiteX2670" fmla="*/ 1631783 w 1954379"/>
                <a:gd name="connsiteY2670" fmla="*/ 519614 h 1893469"/>
                <a:gd name="connsiteX2671" fmla="*/ 1637047 w 1954379"/>
                <a:gd name="connsiteY2671" fmla="*/ 524126 h 1893469"/>
                <a:gd name="connsiteX2672" fmla="*/ 1637799 w 1954379"/>
                <a:gd name="connsiteY2672" fmla="*/ 526382 h 1893469"/>
                <a:gd name="connsiteX2673" fmla="*/ 1634039 w 1954379"/>
                <a:gd name="connsiteY2673" fmla="*/ 526382 h 1893469"/>
                <a:gd name="connsiteX2674" fmla="*/ 1634039 w 1954379"/>
                <a:gd name="connsiteY2674" fmla="*/ 527886 h 1893469"/>
                <a:gd name="connsiteX2675" fmla="*/ 1637799 w 1954379"/>
                <a:gd name="connsiteY2675" fmla="*/ 529390 h 1893469"/>
                <a:gd name="connsiteX2676" fmla="*/ 1637047 w 1954379"/>
                <a:gd name="connsiteY2676" fmla="*/ 534653 h 1893469"/>
                <a:gd name="connsiteX2677" fmla="*/ 1631783 w 1954379"/>
                <a:gd name="connsiteY2677" fmla="*/ 544429 h 1893469"/>
                <a:gd name="connsiteX2678" fmla="*/ 1631031 w 1954379"/>
                <a:gd name="connsiteY2678" fmla="*/ 548189 h 1893469"/>
                <a:gd name="connsiteX2679" fmla="*/ 1630279 w 1954379"/>
                <a:gd name="connsiteY2679" fmla="*/ 549693 h 1893469"/>
                <a:gd name="connsiteX2680" fmla="*/ 1627271 w 1954379"/>
                <a:gd name="connsiteY2680" fmla="*/ 550445 h 1893469"/>
                <a:gd name="connsiteX2681" fmla="*/ 1625015 w 1954379"/>
                <a:gd name="connsiteY2681" fmla="*/ 551197 h 1893469"/>
                <a:gd name="connsiteX2682" fmla="*/ 1617495 w 1954379"/>
                <a:gd name="connsiteY2682" fmla="*/ 550445 h 1893469"/>
                <a:gd name="connsiteX2683" fmla="*/ 1614488 w 1954379"/>
                <a:gd name="connsiteY2683" fmla="*/ 549693 h 1893469"/>
                <a:gd name="connsiteX2684" fmla="*/ 1613735 w 1954379"/>
                <a:gd name="connsiteY2684" fmla="*/ 548189 h 1893469"/>
                <a:gd name="connsiteX2685" fmla="*/ 1612984 w 1954379"/>
                <a:gd name="connsiteY2685" fmla="*/ 545933 h 1893469"/>
                <a:gd name="connsiteX2686" fmla="*/ 1612984 w 1954379"/>
                <a:gd name="connsiteY2686" fmla="*/ 542925 h 1893469"/>
                <a:gd name="connsiteX2687" fmla="*/ 1613735 w 1954379"/>
                <a:gd name="connsiteY2687" fmla="*/ 539917 h 1893469"/>
                <a:gd name="connsiteX2688" fmla="*/ 1618248 w 1954379"/>
                <a:gd name="connsiteY2688" fmla="*/ 534653 h 1893469"/>
                <a:gd name="connsiteX2689" fmla="*/ 1619752 w 1954379"/>
                <a:gd name="connsiteY2689" fmla="*/ 530893 h 1893469"/>
                <a:gd name="connsiteX2690" fmla="*/ 1622759 w 1954379"/>
                <a:gd name="connsiteY2690" fmla="*/ 525630 h 1893469"/>
                <a:gd name="connsiteX2691" fmla="*/ 1623511 w 1954379"/>
                <a:gd name="connsiteY2691" fmla="*/ 524126 h 1893469"/>
                <a:gd name="connsiteX2692" fmla="*/ 1624263 w 1954379"/>
                <a:gd name="connsiteY2692" fmla="*/ 522622 h 1893469"/>
                <a:gd name="connsiteX2693" fmla="*/ 1631783 w 1954379"/>
                <a:gd name="connsiteY2693" fmla="*/ 519614 h 1893469"/>
                <a:gd name="connsiteX2694" fmla="*/ 1669382 w 1954379"/>
                <a:gd name="connsiteY2694" fmla="*/ 492543 h 1893469"/>
                <a:gd name="connsiteX2695" fmla="*/ 1670886 w 1954379"/>
                <a:gd name="connsiteY2695" fmla="*/ 491791 h 1893469"/>
                <a:gd name="connsiteX2696" fmla="*/ 1674646 w 1954379"/>
                <a:gd name="connsiteY2696" fmla="*/ 492543 h 1893469"/>
                <a:gd name="connsiteX2697" fmla="*/ 1676901 w 1954379"/>
                <a:gd name="connsiteY2697" fmla="*/ 494047 h 1893469"/>
                <a:gd name="connsiteX2698" fmla="*/ 1678405 w 1954379"/>
                <a:gd name="connsiteY2698" fmla="*/ 496303 h 1893469"/>
                <a:gd name="connsiteX2699" fmla="*/ 1676901 w 1954379"/>
                <a:gd name="connsiteY2699" fmla="*/ 500063 h 1893469"/>
                <a:gd name="connsiteX2700" fmla="*/ 1673893 w 1954379"/>
                <a:gd name="connsiteY2700" fmla="*/ 502318 h 1893469"/>
                <a:gd name="connsiteX2701" fmla="*/ 1667126 w 1954379"/>
                <a:gd name="connsiteY2701" fmla="*/ 506078 h 1893469"/>
                <a:gd name="connsiteX2702" fmla="*/ 1667126 w 1954379"/>
                <a:gd name="connsiteY2702" fmla="*/ 503822 h 1893469"/>
                <a:gd name="connsiteX2703" fmla="*/ 1664870 w 1954379"/>
                <a:gd name="connsiteY2703" fmla="*/ 500063 h 1893469"/>
                <a:gd name="connsiteX2704" fmla="*/ 1664118 w 1954379"/>
                <a:gd name="connsiteY2704" fmla="*/ 497807 h 1893469"/>
                <a:gd name="connsiteX2705" fmla="*/ 1664870 w 1954379"/>
                <a:gd name="connsiteY2705" fmla="*/ 497055 h 1893469"/>
                <a:gd name="connsiteX2706" fmla="*/ 1665622 w 1954379"/>
                <a:gd name="connsiteY2706" fmla="*/ 496303 h 1893469"/>
                <a:gd name="connsiteX2707" fmla="*/ 1666374 w 1954379"/>
                <a:gd name="connsiteY2707" fmla="*/ 494799 h 1893469"/>
                <a:gd name="connsiteX2708" fmla="*/ 1664870 w 1954379"/>
                <a:gd name="connsiteY2708" fmla="*/ 494047 h 1893469"/>
                <a:gd name="connsiteX2709" fmla="*/ 1664870 w 1954379"/>
                <a:gd name="connsiteY2709" fmla="*/ 492543 h 1893469"/>
                <a:gd name="connsiteX2710" fmla="*/ 1665622 w 1954379"/>
                <a:gd name="connsiteY2710" fmla="*/ 491791 h 1893469"/>
                <a:gd name="connsiteX2711" fmla="*/ 1666374 w 1954379"/>
                <a:gd name="connsiteY2711" fmla="*/ 491039 h 1893469"/>
                <a:gd name="connsiteX2712" fmla="*/ 1667126 w 1954379"/>
                <a:gd name="connsiteY2712" fmla="*/ 491039 h 1893469"/>
                <a:gd name="connsiteX2713" fmla="*/ 1667878 w 1954379"/>
                <a:gd name="connsiteY2713" fmla="*/ 491039 h 1893469"/>
                <a:gd name="connsiteX2714" fmla="*/ 1668630 w 1954379"/>
                <a:gd name="connsiteY2714" fmla="*/ 491791 h 1893469"/>
                <a:gd name="connsiteX2715" fmla="*/ 1669382 w 1954379"/>
                <a:gd name="connsiteY2715" fmla="*/ 492543 h 1893469"/>
                <a:gd name="connsiteX2716" fmla="*/ 1234741 w 1954379"/>
                <a:gd name="connsiteY2716" fmla="*/ 489535 h 1893469"/>
                <a:gd name="connsiteX2717" fmla="*/ 1235493 w 1954379"/>
                <a:gd name="connsiteY2717" fmla="*/ 494799 h 1893469"/>
                <a:gd name="connsiteX2718" fmla="*/ 1235493 w 1954379"/>
                <a:gd name="connsiteY2718" fmla="*/ 496303 h 1893469"/>
                <a:gd name="connsiteX2719" fmla="*/ 1233989 w 1954379"/>
                <a:gd name="connsiteY2719" fmla="*/ 501566 h 1893469"/>
                <a:gd name="connsiteX2720" fmla="*/ 1230981 w 1954379"/>
                <a:gd name="connsiteY2720" fmla="*/ 503822 h 1893469"/>
                <a:gd name="connsiteX2721" fmla="*/ 1226469 w 1954379"/>
                <a:gd name="connsiteY2721" fmla="*/ 504574 h 1893469"/>
                <a:gd name="connsiteX2722" fmla="*/ 1221205 w 1954379"/>
                <a:gd name="connsiteY2722" fmla="*/ 504574 h 1893469"/>
                <a:gd name="connsiteX2723" fmla="*/ 1216693 w 1954379"/>
                <a:gd name="connsiteY2723" fmla="*/ 506078 h 1893469"/>
                <a:gd name="connsiteX2724" fmla="*/ 1210678 w 1954379"/>
                <a:gd name="connsiteY2724" fmla="*/ 512094 h 1893469"/>
                <a:gd name="connsiteX2725" fmla="*/ 1206918 w 1954379"/>
                <a:gd name="connsiteY2725" fmla="*/ 512846 h 1893469"/>
                <a:gd name="connsiteX2726" fmla="*/ 1203158 w 1954379"/>
                <a:gd name="connsiteY2726" fmla="*/ 514350 h 1893469"/>
                <a:gd name="connsiteX2727" fmla="*/ 1198646 w 1954379"/>
                <a:gd name="connsiteY2727" fmla="*/ 515854 h 1893469"/>
                <a:gd name="connsiteX2728" fmla="*/ 1194886 w 1954379"/>
                <a:gd name="connsiteY2728" fmla="*/ 518110 h 1893469"/>
                <a:gd name="connsiteX2729" fmla="*/ 1192630 w 1954379"/>
                <a:gd name="connsiteY2729" fmla="*/ 520366 h 1893469"/>
                <a:gd name="connsiteX2730" fmla="*/ 1191878 w 1954379"/>
                <a:gd name="connsiteY2730" fmla="*/ 520366 h 1893469"/>
                <a:gd name="connsiteX2731" fmla="*/ 1190374 w 1954379"/>
                <a:gd name="connsiteY2731" fmla="*/ 517358 h 1893469"/>
                <a:gd name="connsiteX2732" fmla="*/ 1190374 w 1954379"/>
                <a:gd name="connsiteY2732" fmla="*/ 513598 h 1893469"/>
                <a:gd name="connsiteX2733" fmla="*/ 1190374 w 1954379"/>
                <a:gd name="connsiteY2733" fmla="*/ 509838 h 1893469"/>
                <a:gd name="connsiteX2734" fmla="*/ 1191878 w 1954379"/>
                <a:gd name="connsiteY2734" fmla="*/ 506078 h 1893469"/>
                <a:gd name="connsiteX2735" fmla="*/ 1194886 w 1954379"/>
                <a:gd name="connsiteY2735" fmla="*/ 501566 h 1893469"/>
                <a:gd name="connsiteX2736" fmla="*/ 1195638 w 1954379"/>
                <a:gd name="connsiteY2736" fmla="*/ 500814 h 1893469"/>
                <a:gd name="connsiteX2737" fmla="*/ 1195638 w 1954379"/>
                <a:gd name="connsiteY2737" fmla="*/ 500063 h 1893469"/>
                <a:gd name="connsiteX2738" fmla="*/ 1196390 w 1954379"/>
                <a:gd name="connsiteY2738" fmla="*/ 498559 h 1893469"/>
                <a:gd name="connsiteX2739" fmla="*/ 1197142 w 1954379"/>
                <a:gd name="connsiteY2739" fmla="*/ 497807 h 1893469"/>
                <a:gd name="connsiteX2740" fmla="*/ 1197894 w 1954379"/>
                <a:gd name="connsiteY2740" fmla="*/ 497807 h 1893469"/>
                <a:gd name="connsiteX2741" fmla="*/ 1200150 w 1954379"/>
                <a:gd name="connsiteY2741" fmla="*/ 498559 h 1893469"/>
                <a:gd name="connsiteX2742" fmla="*/ 1200902 w 1954379"/>
                <a:gd name="connsiteY2742" fmla="*/ 498559 h 1893469"/>
                <a:gd name="connsiteX2743" fmla="*/ 1204662 w 1954379"/>
                <a:gd name="connsiteY2743" fmla="*/ 496303 h 1893469"/>
                <a:gd name="connsiteX2744" fmla="*/ 1209926 w 1954379"/>
                <a:gd name="connsiteY2744" fmla="*/ 490287 h 1893469"/>
                <a:gd name="connsiteX2745" fmla="*/ 1213686 w 1954379"/>
                <a:gd name="connsiteY2745" fmla="*/ 487279 h 1893469"/>
                <a:gd name="connsiteX2746" fmla="*/ 1220453 w 1954379"/>
                <a:gd name="connsiteY2746" fmla="*/ 483519 h 1893469"/>
                <a:gd name="connsiteX2747" fmla="*/ 1227973 w 1954379"/>
                <a:gd name="connsiteY2747" fmla="*/ 481263 h 1893469"/>
                <a:gd name="connsiteX2748" fmla="*/ 1225717 w 1954379"/>
                <a:gd name="connsiteY2748" fmla="*/ 486527 h 1893469"/>
                <a:gd name="connsiteX2749" fmla="*/ 1224965 w 1954379"/>
                <a:gd name="connsiteY2749" fmla="*/ 488031 h 1893469"/>
                <a:gd name="connsiteX2750" fmla="*/ 1225717 w 1954379"/>
                <a:gd name="connsiteY2750" fmla="*/ 488031 h 1893469"/>
                <a:gd name="connsiteX2751" fmla="*/ 1230981 w 1954379"/>
                <a:gd name="connsiteY2751" fmla="*/ 479759 h 1893469"/>
                <a:gd name="connsiteX2752" fmla="*/ 1231733 w 1954379"/>
                <a:gd name="connsiteY2752" fmla="*/ 480511 h 1893469"/>
                <a:gd name="connsiteX2753" fmla="*/ 1232485 w 1954379"/>
                <a:gd name="connsiteY2753" fmla="*/ 482015 h 1893469"/>
                <a:gd name="connsiteX2754" fmla="*/ 1233237 w 1954379"/>
                <a:gd name="connsiteY2754" fmla="*/ 483519 h 1893469"/>
                <a:gd name="connsiteX2755" fmla="*/ 1234741 w 1954379"/>
                <a:gd name="connsiteY2755" fmla="*/ 489535 h 1893469"/>
                <a:gd name="connsiteX2756" fmla="*/ 1712996 w 1954379"/>
                <a:gd name="connsiteY2756" fmla="*/ 482767 h 1893469"/>
                <a:gd name="connsiteX2757" fmla="*/ 1714500 w 1954379"/>
                <a:gd name="connsiteY2757" fmla="*/ 485023 h 1893469"/>
                <a:gd name="connsiteX2758" fmla="*/ 1716004 w 1954379"/>
                <a:gd name="connsiteY2758" fmla="*/ 487279 h 1893469"/>
                <a:gd name="connsiteX2759" fmla="*/ 1716004 w 1954379"/>
                <a:gd name="connsiteY2759" fmla="*/ 490287 h 1893469"/>
                <a:gd name="connsiteX2760" fmla="*/ 1714500 w 1954379"/>
                <a:gd name="connsiteY2760" fmla="*/ 493295 h 1893469"/>
                <a:gd name="connsiteX2761" fmla="*/ 1715252 w 1954379"/>
                <a:gd name="connsiteY2761" fmla="*/ 494799 h 1893469"/>
                <a:gd name="connsiteX2762" fmla="*/ 1715252 w 1954379"/>
                <a:gd name="connsiteY2762" fmla="*/ 497807 h 1893469"/>
                <a:gd name="connsiteX2763" fmla="*/ 1715252 w 1954379"/>
                <a:gd name="connsiteY2763" fmla="*/ 500063 h 1893469"/>
                <a:gd name="connsiteX2764" fmla="*/ 1714500 w 1954379"/>
                <a:gd name="connsiteY2764" fmla="*/ 501566 h 1893469"/>
                <a:gd name="connsiteX2765" fmla="*/ 1712996 w 1954379"/>
                <a:gd name="connsiteY2765" fmla="*/ 502318 h 1893469"/>
                <a:gd name="connsiteX2766" fmla="*/ 1709236 w 1954379"/>
                <a:gd name="connsiteY2766" fmla="*/ 502318 h 1893469"/>
                <a:gd name="connsiteX2767" fmla="*/ 1706229 w 1954379"/>
                <a:gd name="connsiteY2767" fmla="*/ 503070 h 1893469"/>
                <a:gd name="connsiteX2768" fmla="*/ 1706980 w 1954379"/>
                <a:gd name="connsiteY2768" fmla="*/ 500063 h 1893469"/>
                <a:gd name="connsiteX2769" fmla="*/ 1706229 w 1954379"/>
                <a:gd name="connsiteY2769" fmla="*/ 497807 h 1893469"/>
                <a:gd name="connsiteX2770" fmla="*/ 1704725 w 1954379"/>
                <a:gd name="connsiteY2770" fmla="*/ 491791 h 1893469"/>
                <a:gd name="connsiteX2771" fmla="*/ 1698709 w 1954379"/>
                <a:gd name="connsiteY2771" fmla="*/ 489535 h 1893469"/>
                <a:gd name="connsiteX2772" fmla="*/ 1699461 w 1954379"/>
                <a:gd name="connsiteY2772" fmla="*/ 487279 h 1893469"/>
                <a:gd name="connsiteX2773" fmla="*/ 1697205 w 1954379"/>
                <a:gd name="connsiteY2773" fmla="*/ 482767 h 1893469"/>
                <a:gd name="connsiteX2774" fmla="*/ 1698709 w 1954379"/>
                <a:gd name="connsiteY2774" fmla="*/ 481263 h 1893469"/>
                <a:gd name="connsiteX2775" fmla="*/ 1700212 w 1954379"/>
                <a:gd name="connsiteY2775" fmla="*/ 480511 h 1893469"/>
                <a:gd name="connsiteX2776" fmla="*/ 1700212 w 1954379"/>
                <a:gd name="connsiteY2776" fmla="*/ 478255 h 1893469"/>
                <a:gd name="connsiteX2777" fmla="*/ 1701716 w 1954379"/>
                <a:gd name="connsiteY2777" fmla="*/ 477503 h 1893469"/>
                <a:gd name="connsiteX2778" fmla="*/ 1704725 w 1954379"/>
                <a:gd name="connsiteY2778" fmla="*/ 478255 h 1893469"/>
                <a:gd name="connsiteX2779" fmla="*/ 1705476 w 1954379"/>
                <a:gd name="connsiteY2779" fmla="*/ 479759 h 1893469"/>
                <a:gd name="connsiteX2780" fmla="*/ 1706229 w 1954379"/>
                <a:gd name="connsiteY2780" fmla="*/ 482767 h 1893469"/>
                <a:gd name="connsiteX2781" fmla="*/ 1708484 w 1954379"/>
                <a:gd name="connsiteY2781" fmla="*/ 483519 h 1893469"/>
                <a:gd name="connsiteX2782" fmla="*/ 1712996 w 1954379"/>
                <a:gd name="connsiteY2782" fmla="*/ 482767 h 1893469"/>
                <a:gd name="connsiteX2783" fmla="*/ 1179095 w 1954379"/>
                <a:gd name="connsiteY2783" fmla="*/ 488031 h 1893469"/>
                <a:gd name="connsiteX2784" fmla="*/ 1182103 w 1954379"/>
                <a:gd name="connsiteY2784" fmla="*/ 489535 h 1893469"/>
                <a:gd name="connsiteX2785" fmla="*/ 1184359 w 1954379"/>
                <a:gd name="connsiteY2785" fmla="*/ 491791 h 1893469"/>
                <a:gd name="connsiteX2786" fmla="*/ 1184359 w 1954379"/>
                <a:gd name="connsiteY2786" fmla="*/ 494799 h 1893469"/>
                <a:gd name="connsiteX2787" fmla="*/ 1183607 w 1954379"/>
                <a:gd name="connsiteY2787" fmla="*/ 498559 h 1893469"/>
                <a:gd name="connsiteX2788" fmla="*/ 1173831 w 1954379"/>
                <a:gd name="connsiteY2788" fmla="*/ 516606 h 1893469"/>
                <a:gd name="connsiteX2789" fmla="*/ 1172327 w 1954379"/>
                <a:gd name="connsiteY2789" fmla="*/ 522622 h 1893469"/>
                <a:gd name="connsiteX2790" fmla="*/ 1168567 w 1954379"/>
                <a:gd name="connsiteY2790" fmla="*/ 540669 h 1893469"/>
                <a:gd name="connsiteX2791" fmla="*/ 1166311 w 1954379"/>
                <a:gd name="connsiteY2791" fmla="*/ 549693 h 1893469"/>
                <a:gd name="connsiteX2792" fmla="*/ 1165559 w 1954379"/>
                <a:gd name="connsiteY2792" fmla="*/ 550445 h 1893469"/>
                <a:gd name="connsiteX2793" fmla="*/ 1164055 w 1954379"/>
                <a:gd name="connsiteY2793" fmla="*/ 551197 h 1893469"/>
                <a:gd name="connsiteX2794" fmla="*/ 1160295 w 1954379"/>
                <a:gd name="connsiteY2794" fmla="*/ 546685 h 1893469"/>
                <a:gd name="connsiteX2795" fmla="*/ 1156536 w 1954379"/>
                <a:gd name="connsiteY2795" fmla="*/ 548189 h 1893469"/>
                <a:gd name="connsiteX2796" fmla="*/ 1145256 w 1954379"/>
                <a:gd name="connsiteY2796" fmla="*/ 569996 h 1893469"/>
                <a:gd name="connsiteX2797" fmla="*/ 1141496 w 1954379"/>
                <a:gd name="connsiteY2797" fmla="*/ 575260 h 1893469"/>
                <a:gd name="connsiteX2798" fmla="*/ 1122697 w 1954379"/>
                <a:gd name="connsiteY2798" fmla="*/ 590299 h 1893469"/>
                <a:gd name="connsiteX2799" fmla="*/ 1116681 w 1954379"/>
                <a:gd name="connsiteY2799" fmla="*/ 594059 h 1893469"/>
                <a:gd name="connsiteX2800" fmla="*/ 1114425 w 1954379"/>
                <a:gd name="connsiteY2800" fmla="*/ 594811 h 1893469"/>
                <a:gd name="connsiteX2801" fmla="*/ 1113673 w 1954379"/>
                <a:gd name="connsiteY2801" fmla="*/ 595563 h 1893469"/>
                <a:gd name="connsiteX2802" fmla="*/ 1112169 w 1954379"/>
                <a:gd name="connsiteY2802" fmla="*/ 597067 h 1893469"/>
                <a:gd name="connsiteX2803" fmla="*/ 1110665 w 1954379"/>
                <a:gd name="connsiteY2803" fmla="*/ 598571 h 1893469"/>
                <a:gd name="connsiteX2804" fmla="*/ 1106905 w 1954379"/>
                <a:gd name="connsiteY2804" fmla="*/ 600075 h 1893469"/>
                <a:gd name="connsiteX2805" fmla="*/ 1105401 w 1954379"/>
                <a:gd name="connsiteY2805" fmla="*/ 600075 h 1893469"/>
                <a:gd name="connsiteX2806" fmla="*/ 1105401 w 1954379"/>
                <a:gd name="connsiteY2806" fmla="*/ 600827 h 1893469"/>
                <a:gd name="connsiteX2807" fmla="*/ 1104649 w 1954379"/>
                <a:gd name="connsiteY2807" fmla="*/ 603083 h 1893469"/>
                <a:gd name="connsiteX2808" fmla="*/ 1103897 w 1954379"/>
                <a:gd name="connsiteY2808" fmla="*/ 603835 h 1893469"/>
                <a:gd name="connsiteX2809" fmla="*/ 1101642 w 1954379"/>
                <a:gd name="connsiteY2809" fmla="*/ 604587 h 1893469"/>
                <a:gd name="connsiteX2810" fmla="*/ 1100890 w 1954379"/>
                <a:gd name="connsiteY2810" fmla="*/ 604587 h 1893469"/>
                <a:gd name="connsiteX2811" fmla="*/ 1094874 w 1954379"/>
                <a:gd name="connsiteY2811" fmla="*/ 610603 h 1893469"/>
                <a:gd name="connsiteX2812" fmla="*/ 1088106 w 1954379"/>
                <a:gd name="connsiteY2812" fmla="*/ 615114 h 1893469"/>
                <a:gd name="connsiteX2813" fmla="*/ 1085098 w 1954379"/>
                <a:gd name="connsiteY2813" fmla="*/ 615866 h 1893469"/>
                <a:gd name="connsiteX2814" fmla="*/ 1078330 w 1954379"/>
                <a:gd name="connsiteY2814" fmla="*/ 617370 h 1893469"/>
                <a:gd name="connsiteX2815" fmla="*/ 1071563 w 1954379"/>
                <a:gd name="connsiteY2815" fmla="*/ 619626 h 1893469"/>
                <a:gd name="connsiteX2816" fmla="*/ 1068555 w 1954379"/>
                <a:gd name="connsiteY2816" fmla="*/ 619626 h 1893469"/>
                <a:gd name="connsiteX2817" fmla="*/ 1066299 w 1954379"/>
                <a:gd name="connsiteY2817" fmla="*/ 618122 h 1893469"/>
                <a:gd name="connsiteX2818" fmla="*/ 1064043 w 1954379"/>
                <a:gd name="connsiteY2818" fmla="*/ 615866 h 1893469"/>
                <a:gd name="connsiteX2819" fmla="*/ 1062539 w 1954379"/>
                <a:gd name="connsiteY2819" fmla="*/ 610603 h 1893469"/>
                <a:gd name="connsiteX2820" fmla="*/ 1064043 w 1954379"/>
                <a:gd name="connsiteY2820" fmla="*/ 606091 h 1893469"/>
                <a:gd name="connsiteX2821" fmla="*/ 1070059 w 1954379"/>
                <a:gd name="connsiteY2821" fmla="*/ 598571 h 1893469"/>
                <a:gd name="connsiteX2822" fmla="*/ 1070811 w 1954379"/>
                <a:gd name="connsiteY2822" fmla="*/ 596315 h 1893469"/>
                <a:gd name="connsiteX2823" fmla="*/ 1071563 w 1954379"/>
                <a:gd name="connsiteY2823" fmla="*/ 593307 h 1893469"/>
                <a:gd name="connsiteX2824" fmla="*/ 1072315 w 1954379"/>
                <a:gd name="connsiteY2824" fmla="*/ 587291 h 1893469"/>
                <a:gd name="connsiteX2825" fmla="*/ 1073067 w 1954379"/>
                <a:gd name="connsiteY2825" fmla="*/ 585788 h 1893469"/>
                <a:gd name="connsiteX2826" fmla="*/ 1074570 w 1954379"/>
                <a:gd name="connsiteY2826" fmla="*/ 583532 h 1893469"/>
                <a:gd name="connsiteX2827" fmla="*/ 1085098 w 1954379"/>
                <a:gd name="connsiteY2827" fmla="*/ 576012 h 1893469"/>
                <a:gd name="connsiteX2828" fmla="*/ 1086602 w 1954379"/>
                <a:gd name="connsiteY2828" fmla="*/ 575260 h 1893469"/>
                <a:gd name="connsiteX2829" fmla="*/ 1086602 w 1954379"/>
                <a:gd name="connsiteY2829" fmla="*/ 574508 h 1893469"/>
                <a:gd name="connsiteX2830" fmla="*/ 1088106 w 1954379"/>
                <a:gd name="connsiteY2830" fmla="*/ 571500 h 1893469"/>
                <a:gd name="connsiteX2831" fmla="*/ 1088106 w 1954379"/>
                <a:gd name="connsiteY2831" fmla="*/ 570748 h 1893469"/>
                <a:gd name="connsiteX2832" fmla="*/ 1088858 w 1954379"/>
                <a:gd name="connsiteY2832" fmla="*/ 569996 h 1893469"/>
                <a:gd name="connsiteX2833" fmla="*/ 1090362 w 1954379"/>
                <a:gd name="connsiteY2833" fmla="*/ 569996 h 1893469"/>
                <a:gd name="connsiteX2834" fmla="*/ 1093370 w 1954379"/>
                <a:gd name="connsiteY2834" fmla="*/ 569244 h 1893469"/>
                <a:gd name="connsiteX2835" fmla="*/ 1098634 w 1954379"/>
                <a:gd name="connsiteY2835" fmla="*/ 566236 h 1893469"/>
                <a:gd name="connsiteX2836" fmla="*/ 1103146 w 1954379"/>
                <a:gd name="connsiteY2836" fmla="*/ 561724 h 1893469"/>
                <a:gd name="connsiteX2837" fmla="*/ 1106153 w 1954379"/>
                <a:gd name="connsiteY2837" fmla="*/ 555709 h 1893469"/>
                <a:gd name="connsiteX2838" fmla="*/ 1102394 w 1954379"/>
                <a:gd name="connsiteY2838" fmla="*/ 549693 h 1893469"/>
                <a:gd name="connsiteX2839" fmla="*/ 1103146 w 1954379"/>
                <a:gd name="connsiteY2839" fmla="*/ 529390 h 1893469"/>
                <a:gd name="connsiteX2840" fmla="*/ 1104649 w 1954379"/>
                <a:gd name="connsiteY2840" fmla="*/ 523374 h 1893469"/>
                <a:gd name="connsiteX2841" fmla="*/ 1112921 w 1954379"/>
                <a:gd name="connsiteY2841" fmla="*/ 515102 h 1893469"/>
                <a:gd name="connsiteX2842" fmla="*/ 1118937 w 1954379"/>
                <a:gd name="connsiteY2842" fmla="*/ 500814 h 1893469"/>
                <a:gd name="connsiteX2843" fmla="*/ 1121945 w 1954379"/>
                <a:gd name="connsiteY2843" fmla="*/ 496303 h 1893469"/>
                <a:gd name="connsiteX2844" fmla="*/ 1126457 w 1954379"/>
                <a:gd name="connsiteY2844" fmla="*/ 491039 h 1893469"/>
                <a:gd name="connsiteX2845" fmla="*/ 1130216 w 1954379"/>
                <a:gd name="connsiteY2845" fmla="*/ 487279 h 1893469"/>
                <a:gd name="connsiteX2846" fmla="*/ 1138488 w 1954379"/>
                <a:gd name="connsiteY2846" fmla="*/ 482015 h 1893469"/>
                <a:gd name="connsiteX2847" fmla="*/ 1140744 w 1954379"/>
                <a:gd name="connsiteY2847" fmla="*/ 480511 h 1893469"/>
                <a:gd name="connsiteX2848" fmla="*/ 1143000 w 1954379"/>
                <a:gd name="connsiteY2848" fmla="*/ 479007 h 1893469"/>
                <a:gd name="connsiteX2849" fmla="*/ 1151272 w 1954379"/>
                <a:gd name="connsiteY2849" fmla="*/ 475999 h 1893469"/>
                <a:gd name="connsiteX2850" fmla="*/ 1153528 w 1954379"/>
                <a:gd name="connsiteY2850" fmla="*/ 475999 h 1893469"/>
                <a:gd name="connsiteX2851" fmla="*/ 1154280 w 1954379"/>
                <a:gd name="connsiteY2851" fmla="*/ 475999 h 1893469"/>
                <a:gd name="connsiteX2852" fmla="*/ 1152776 w 1954379"/>
                <a:gd name="connsiteY2852" fmla="*/ 477503 h 1893469"/>
                <a:gd name="connsiteX2853" fmla="*/ 1152024 w 1954379"/>
                <a:gd name="connsiteY2853" fmla="*/ 480511 h 1893469"/>
                <a:gd name="connsiteX2854" fmla="*/ 1151272 w 1954379"/>
                <a:gd name="connsiteY2854" fmla="*/ 483519 h 1893469"/>
                <a:gd name="connsiteX2855" fmla="*/ 1151272 w 1954379"/>
                <a:gd name="connsiteY2855" fmla="*/ 485775 h 1893469"/>
                <a:gd name="connsiteX2856" fmla="*/ 1151272 w 1954379"/>
                <a:gd name="connsiteY2856" fmla="*/ 486527 h 1893469"/>
                <a:gd name="connsiteX2857" fmla="*/ 1152024 w 1954379"/>
                <a:gd name="connsiteY2857" fmla="*/ 487279 h 1893469"/>
                <a:gd name="connsiteX2858" fmla="*/ 1152024 w 1954379"/>
                <a:gd name="connsiteY2858" fmla="*/ 488031 h 1893469"/>
                <a:gd name="connsiteX2859" fmla="*/ 1151272 w 1954379"/>
                <a:gd name="connsiteY2859" fmla="*/ 489535 h 1893469"/>
                <a:gd name="connsiteX2860" fmla="*/ 1150520 w 1954379"/>
                <a:gd name="connsiteY2860" fmla="*/ 490287 h 1893469"/>
                <a:gd name="connsiteX2861" fmla="*/ 1149016 w 1954379"/>
                <a:gd name="connsiteY2861" fmla="*/ 493295 h 1893469"/>
                <a:gd name="connsiteX2862" fmla="*/ 1148264 w 1954379"/>
                <a:gd name="connsiteY2862" fmla="*/ 494799 h 1893469"/>
                <a:gd name="connsiteX2863" fmla="*/ 1149016 w 1954379"/>
                <a:gd name="connsiteY2863" fmla="*/ 494799 h 1893469"/>
                <a:gd name="connsiteX2864" fmla="*/ 1150520 w 1954379"/>
                <a:gd name="connsiteY2864" fmla="*/ 492543 h 1893469"/>
                <a:gd name="connsiteX2865" fmla="*/ 1153528 w 1954379"/>
                <a:gd name="connsiteY2865" fmla="*/ 490287 h 1893469"/>
                <a:gd name="connsiteX2866" fmla="*/ 1154280 w 1954379"/>
                <a:gd name="connsiteY2866" fmla="*/ 488031 h 1893469"/>
                <a:gd name="connsiteX2867" fmla="*/ 1154280 w 1954379"/>
                <a:gd name="connsiteY2867" fmla="*/ 486527 h 1893469"/>
                <a:gd name="connsiteX2868" fmla="*/ 1153528 w 1954379"/>
                <a:gd name="connsiteY2868" fmla="*/ 484271 h 1893469"/>
                <a:gd name="connsiteX2869" fmla="*/ 1153528 w 1954379"/>
                <a:gd name="connsiteY2869" fmla="*/ 483519 h 1893469"/>
                <a:gd name="connsiteX2870" fmla="*/ 1155784 w 1954379"/>
                <a:gd name="connsiteY2870" fmla="*/ 482015 h 1893469"/>
                <a:gd name="connsiteX2871" fmla="*/ 1155784 w 1954379"/>
                <a:gd name="connsiteY2871" fmla="*/ 485023 h 1893469"/>
                <a:gd name="connsiteX2872" fmla="*/ 1156536 w 1954379"/>
                <a:gd name="connsiteY2872" fmla="*/ 485023 h 1893469"/>
                <a:gd name="connsiteX2873" fmla="*/ 1156536 w 1954379"/>
                <a:gd name="connsiteY2873" fmla="*/ 482015 h 1893469"/>
                <a:gd name="connsiteX2874" fmla="*/ 1158040 w 1954379"/>
                <a:gd name="connsiteY2874" fmla="*/ 483519 h 1893469"/>
                <a:gd name="connsiteX2875" fmla="*/ 1158792 w 1954379"/>
                <a:gd name="connsiteY2875" fmla="*/ 484271 h 1893469"/>
                <a:gd name="connsiteX2876" fmla="*/ 1160295 w 1954379"/>
                <a:gd name="connsiteY2876" fmla="*/ 485023 h 1893469"/>
                <a:gd name="connsiteX2877" fmla="*/ 1161799 w 1954379"/>
                <a:gd name="connsiteY2877" fmla="*/ 485023 h 1893469"/>
                <a:gd name="connsiteX2878" fmla="*/ 1158040 w 1954379"/>
                <a:gd name="connsiteY2878" fmla="*/ 480511 h 1893469"/>
                <a:gd name="connsiteX2879" fmla="*/ 1157288 w 1954379"/>
                <a:gd name="connsiteY2879" fmla="*/ 479007 h 1893469"/>
                <a:gd name="connsiteX2880" fmla="*/ 1157288 w 1954379"/>
                <a:gd name="connsiteY2880" fmla="*/ 476751 h 1893469"/>
                <a:gd name="connsiteX2881" fmla="*/ 1157288 w 1954379"/>
                <a:gd name="connsiteY2881" fmla="*/ 475999 h 1893469"/>
                <a:gd name="connsiteX2882" fmla="*/ 1158040 w 1954379"/>
                <a:gd name="connsiteY2882" fmla="*/ 475247 h 1893469"/>
                <a:gd name="connsiteX2883" fmla="*/ 1158792 w 1954379"/>
                <a:gd name="connsiteY2883" fmla="*/ 474495 h 1893469"/>
                <a:gd name="connsiteX2884" fmla="*/ 1160295 w 1954379"/>
                <a:gd name="connsiteY2884" fmla="*/ 473743 h 1893469"/>
                <a:gd name="connsiteX2885" fmla="*/ 1168567 w 1954379"/>
                <a:gd name="connsiteY2885" fmla="*/ 475999 h 1893469"/>
                <a:gd name="connsiteX2886" fmla="*/ 1170823 w 1954379"/>
                <a:gd name="connsiteY2886" fmla="*/ 476751 h 1893469"/>
                <a:gd name="connsiteX2887" fmla="*/ 1173079 w 1954379"/>
                <a:gd name="connsiteY2887" fmla="*/ 479759 h 1893469"/>
                <a:gd name="connsiteX2888" fmla="*/ 1176087 w 1954379"/>
                <a:gd name="connsiteY2888" fmla="*/ 486527 h 1893469"/>
                <a:gd name="connsiteX2889" fmla="*/ 1179095 w 1954379"/>
                <a:gd name="connsiteY2889" fmla="*/ 488031 h 1893469"/>
                <a:gd name="connsiteX2890" fmla="*/ 1182103 w 1954379"/>
                <a:gd name="connsiteY2890" fmla="*/ 416593 h 1893469"/>
                <a:gd name="connsiteX2891" fmla="*/ 1188871 w 1954379"/>
                <a:gd name="connsiteY2891" fmla="*/ 416593 h 1893469"/>
                <a:gd name="connsiteX2892" fmla="*/ 1188871 w 1954379"/>
                <a:gd name="connsiteY2892" fmla="*/ 417345 h 1893469"/>
                <a:gd name="connsiteX2893" fmla="*/ 1188119 w 1954379"/>
                <a:gd name="connsiteY2893" fmla="*/ 417345 h 1893469"/>
                <a:gd name="connsiteX2894" fmla="*/ 1187366 w 1954379"/>
                <a:gd name="connsiteY2894" fmla="*/ 417345 h 1893469"/>
                <a:gd name="connsiteX2895" fmla="*/ 1186614 w 1954379"/>
                <a:gd name="connsiteY2895" fmla="*/ 419601 h 1893469"/>
                <a:gd name="connsiteX2896" fmla="*/ 1186614 w 1954379"/>
                <a:gd name="connsiteY2896" fmla="*/ 422609 h 1893469"/>
                <a:gd name="connsiteX2897" fmla="*/ 1186614 w 1954379"/>
                <a:gd name="connsiteY2897" fmla="*/ 424865 h 1893469"/>
                <a:gd name="connsiteX2898" fmla="*/ 1187366 w 1954379"/>
                <a:gd name="connsiteY2898" fmla="*/ 426369 h 1893469"/>
                <a:gd name="connsiteX2899" fmla="*/ 1185111 w 1954379"/>
                <a:gd name="connsiteY2899" fmla="*/ 427121 h 1893469"/>
                <a:gd name="connsiteX2900" fmla="*/ 1184359 w 1954379"/>
                <a:gd name="connsiteY2900" fmla="*/ 430129 h 1893469"/>
                <a:gd name="connsiteX2901" fmla="*/ 1184359 w 1954379"/>
                <a:gd name="connsiteY2901" fmla="*/ 435393 h 1893469"/>
                <a:gd name="connsiteX2902" fmla="*/ 1182103 w 1954379"/>
                <a:gd name="connsiteY2902" fmla="*/ 441409 h 1893469"/>
                <a:gd name="connsiteX2903" fmla="*/ 1176839 w 1954379"/>
                <a:gd name="connsiteY2903" fmla="*/ 447424 h 1893469"/>
                <a:gd name="connsiteX2904" fmla="*/ 1164807 w 1954379"/>
                <a:gd name="connsiteY2904" fmla="*/ 455696 h 1893469"/>
                <a:gd name="connsiteX2905" fmla="*/ 1155032 w 1954379"/>
                <a:gd name="connsiteY2905" fmla="*/ 460960 h 1893469"/>
                <a:gd name="connsiteX2906" fmla="*/ 1150520 w 1954379"/>
                <a:gd name="connsiteY2906" fmla="*/ 464720 h 1893469"/>
                <a:gd name="connsiteX2907" fmla="*/ 1147512 w 1954379"/>
                <a:gd name="connsiteY2907" fmla="*/ 466224 h 1893469"/>
                <a:gd name="connsiteX2908" fmla="*/ 1146008 w 1954379"/>
                <a:gd name="connsiteY2908" fmla="*/ 464720 h 1893469"/>
                <a:gd name="connsiteX2909" fmla="*/ 1146008 w 1954379"/>
                <a:gd name="connsiteY2909" fmla="*/ 460960 h 1893469"/>
                <a:gd name="connsiteX2910" fmla="*/ 1147512 w 1954379"/>
                <a:gd name="connsiteY2910" fmla="*/ 459456 h 1893469"/>
                <a:gd name="connsiteX2911" fmla="*/ 1150520 w 1954379"/>
                <a:gd name="connsiteY2911" fmla="*/ 458704 h 1893469"/>
                <a:gd name="connsiteX2912" fmla="*/ 1152024 w 1954379"/>
                <a:gd name="connsiteY2912" fmla="*/ 457200 h 1893469"/>
                <a:gd name="connsiteX2913" fmla="*/ 1153528 w 1954379"/>
                <a:gd name="connsiteY2913" fmla="*/ 454192 h 1893469"/>
                <a:gd name="connsiteX2914" fmla="*/ 1153528 w 1954379"/>
                <a:gd name="connsiteY2914" fmla="*/ 453440 h 1893469"/>
                <a:gd name="connsiteX2915" fmla="*/ 1155784 w 1954379"/>
                <a:gd name="connsiteY2915" fmla="*/ 451936 h 1893469"/>
                <a:gd name="connsiteX2916" fmla="*/ 1157288 w 1954379"/>
                <a:gd name="connsiteY2916" fmla="*/ 450432 h 1893469"/>
                <a:gd name="connsiteX2917" fmla="*/ 1167063 w 1954379"/>
                <a:gd name="connsiteY2917" fmla="*/ 428625 h 1893469"/>
                <a:gd name="connsiteX2918" fmla="*/ 1170071 w 1954379"/>
                <a:gd name="connsiteY2918" fmla="*/ 425617 h 1893469"/>
                <a:gd name="connsiteX2919" fmla="*/ 1171575 w 1954379"/>
                <a:gd name="connsiteY2919" fmla="*/ 422609 h 1893469"/>
                <a:gd name="connsiteX2920" fmla="*/ 1172327 w 1954379"/>
                <a:gd name="connsiteY2920" fmla="*/ 421857 h 1893469"/>
                <a:gd name="connsiteX2921" fmla="*/ 1176839 w 1954379"/>
                <a:gd name="connsiteY2921" fmla="*/ 421105 h 1893469"/>
                <a:gd name="connsiteX2922" fmla="*/ 1178343 w 1954379"/>
                <a:gd name="connsiteY2922" fmla="*/ 421105 h 1893469"/>
                <a:gd name="connsiteX2923" fmla="*/ 1179095 w 1954379"/>
                <a:gd name="connsiteY2923" fmla="*/ 420353 h 1893469"/>
                <a:gd name="connsiteX2924" fmla="*/ 1182103 w 1954379"/>
                <a:gd name="connsiteY2924" fmla="*/ 417345 h 1893469"/>
                <a:gd name="connsiteX2925" fmla="*/ 1182103 w 1954379"/>
                <a:gd name="connsiteY2925" fmla="*/ 416593 h 1893469"/>
                <a:gd name="connsiteX2926" fmla="*/ 1591176 w 1954379"/>
                <a:gd name="connsiteY2926" fmla="*/ 482767 h 1893469"/>
                <a:gd name="connsiteX2927" fmla="*/ 1591176 w 1954379"/>
                <a:gd name="connsiteY2927" fmla="*/ 485023 h 1893469"/>
                <a:gd name="connsiteX2928" fmla="*/ 1588169 w 1954379"/>
                <a:gd name="connsiteY2928" fmla="*/ 490287 h 1893469"/>
                <a:gd name="connsiteX2929" fmla="*/ 1588169 w 1954379"/>
                <a:gd name="connsiteY2929" fmla="*/ 494047 h 1893469"/>
                <a:gd name="connsiteX2930" fmla="*/ 1587416 w 1954379"/>
                <a:gd name="connsiteY2930" fmla="*/ 496303 h 1893469"/>
                <a:gd name="connsiteX2931" fmla="*/ 1585913 w 1954379"/>
                <a:gd name="connsiteY2931" fmla="*/ 497807 h 1893469"/>
                <a:gd name="connsiteX2932" fmla="*/ 1587416 w 1954379"/>
                <a:gd name="connsiteY2932" fmla="*/ 499311 h 1893469"/>
                <a:gd name="connsiteX2933" fmla="*/ 1587416 w 1954379"/>
                <a:gd name="connsiteY2933" fmla="*/ 501566 h 1893469"/>
                <a:gd name="connsiteX2934" fmla="*/ 1586665 w 1954379"/>
                <a:gd name="connsiteY2934" fmla="*/ 504574 h 1893469"/>
                <a:gd name="connsiteX2935" fmla="*/ 1585913 w 1954379"/>
                <a:gd name="connsiteY2935" fmla="*/ 507582 h 1893469"/>
                <a:gd name="connsiteX2936" fmla="*/ 1582905 w 1954379"/>
                <a:gd name="connsiteY2936" fmla="*/ 506830 h 1893469"/>
                <a:gd name="connsiteX2937" fmla="*/ 1579897 w 1954379"/>
                <a:gd name="connsiteY2937" fmla="*/ 503822 h 1893469"/>
                <a:gd name="connsiteX2938" fmla="*/ 1574633 w 1954379"/>
                <a:gd name="connsiteY2938" fmla="*/ 498559 h 1893469"/>
                <a:gd name="connsiteX2939" fmla="*/ 1576137 w 1954379"/>
                <a:gd name="connsiteY2939" fmla="*/ 503070 h 1893469"/>
                <a:gd name="connsiteX2940" fmla="*/ 1579897 w 1954379"/>
                <a:gd name="connsiteY2940" fmla="*/ 508334 h 1893469"/>
                <a:gd name="connsiteX2941" fmla="*/ 1582153 w 1954379"/>
                <a:gd name="connsiteY2941" fmla="*/ 512094 h 1893469"/>
                <a:gd name="connsiteX2942" fmla="*/ 1579897 w 1954379"/>
                <a:gd name="connsiteY2942" fmla="*/ 516606 h 1893469"/>
                <a:gd name="connsiteX2943" fmla="*/ 1581401 w 1954379"/>
                <a:gd name="connsiteY2943" fmla="*/ 519614 h 1893469"/>
                <a:gd name="connsiteX2944" fmla="*/ 1582153 w 1954379"/>
                <a:gd name="connsiteY2944" fmla="*/ 523374 h 1893469"/>
                <a:gd name="connsiteX2945" fmla="*/ 1581401 w 1954379"/>
                <a:gd name="connsiteY2945" fmla="*/ 527134 h 1893469"/>
                <a:gd name="connsiteX2946" fmla="*/ 1579897 w 1954379"/>
                <a:gd name="connsiteY2946" fmla="*/ 530893 h 1893469"/>
                <a:gd name="connsiteX2947" fmla="*/ 1576889 w 1954379"/>
                <a:gd name="connsiteY2947" fmla="*/ 533901 h 1893469"/>
                <a:gd name="connsiteX2948" fmla="*/ 1568617 w 1954379"/>
                <a:gd name="connsiteY2948" fmla="*/ 536909 h 1893469"/>
                <a:gd name="connsiteX2949" fmla="*/ 1565609 w 1954379"/>
                <a:gd name="connsiteY2949" fmla="*/ 539165 h 1893469"/>
                <a:gd name="connsiteX2950" fmla="*/ 1566361 w 1954379"/>
                <a:gd name="connsiteY2950" fmla="*/ 540669 h 1893469"/>
                <a:gd name="connsiteX2951" fmla="*/ 1565609 w 1954379"/>
                <a:gd name="connsiteY2951" fmla="*/ 542173 h 1893469"/>
                <a:gd name="connsiteX2952" fmla="*/ 1563354 w 1954379"/>
                <a:gd name="connsiteY2952" fmla="*/ 545181 h 1893469"/>
                <a:gd name="connsiteX2953" fmla="*/ 1561850 w 1954379"/>
                <a:gd name="connsiteY2953" fmla="*/ 546685 h 1893469"/>
                <a:gd name="connsiteX2954" fmla="*/ 1560345 w 1954379"/>
                <a:gd name="connsiteY2954" fmla="*/ 546685 h 1893469"/>
                <a:gd name="connsiteX2955" fmla="*/ 1560345 w 1954379"/>
                <a:gd name="connsiteY2955" fmla="*/ 547437 h 1893469"/>
                <a:gd name="connsiteX2956" fmla="*/ 1562601 w 1954379"/>
                <a:gd name="connsiteY2956" fmla="*/ 548189 h 1893469"/>
                <a:gd name="connsiteX2957" fmla="*/ 1563354 w 1954379"/>
                <a:gd name="connsiteY2957" fmla="*/ 548189 h 1893469"/>
                <a:gd name="connsiteX2958" fmla="*/ 1564857 w 1954379"/>
                <a:gd name="connsiteY2958" fmla="*/ 548189 h 1893469"/>
                <a:gd name="connsiteX2959" fmla="*/ 1566361 w 1954379"/>
                <a:gd name="connsiteY2959" fmla="*/ 548189 h 1893469"/>
                <a:gd name="connsiteX2960" fmla="*/ 1566361 w 1954379"/>
                <a:gd name="connsiteY2960" fmla="*/ 550445 h 1893469"/>
                <a:gd name="connsiteX2961" fmla="*/ 1565609 w 1954379"/>
                <a:gd name="connsiteY2961" fmla="*/ 551197 h 1893469"/>
                <a:gd name="connsiteX2962" fmla="*/ 1562601 w 1954379"/>
                <a:gd name="connsiteY2962" fmla="*/ 553453 h 1893469"/>
                <a:gd name="connsiteX2963" fmla="*/ 1562601 w 1954379"/>
                <a:gd name="connsiteY2963" fmla="*/ 554957 h 1893469"/>
                <a:gd name="connsiteX2964" fmla="*/ 1566361 w 1954379"/>
                <a:gd name="connsiteY2964" fmla="*/ 554205 h 1893469"/>
                <a:gd name="connsiteX2965" fmla="*/ 1566361 w 1954379"/>
                <a:gd name="connsiteY2965" fmla="*/ 556461 h 1893469"/>
                <a:gd name="connsiteX2966" fmla="*/ 1564105 w 1954379"/>
                <a:gd name="connsiteY2966" fmla="*/ 559468 h 1893469"/>
                <a:gd name="connsiteX2967" fmla="*/ 1561850 w 1954379"/>
                <a:gd name="connsiteY2967" fmla="*/ 560972 h 1893469"/>
                <a:gd name="connsiteX2968" fmla="*/ 1559594 w 1954379"/>
                <a:gd name="connsiteY2968" fmla="*/ 561724 h 1893469"/>
                <a:gd name="connsiteX2969" fmla="*/ 1552826 w 1954379"/>
                <a:gd name="connsiteY2969" fmla="*/ 566988 h 1893469"/>
                <a:gd name="connsiteX2970" fmla="*/ 1549066 w 1954379"/>
                <a:gd name="connsiteY2970" fmla="*/ 568492 h 1893469"/>
                <a:gd name="connsiteX2971" fmla="*/ 1546810 w 1954379"/>
                <a:gd name="connsiteY2971" fmla="*/ 569244 h 1893469"/>
                <a:gd name="connsiteX2972" fmla="*/ 1540794 w 1954379"/>
                <a:gd name="connsiteY2972" fmla="*/ 576012 h 1893469"/>
                <a:gd name="connsiteX2973" fmla="*/ 1537034 w 1954379"/>
                <a:gd name="connsiteY2973" fmla="*/ 577516 h 1893469"/>
                <a:gd name="connsiteX2974" fmla="*/ 1532522 w 1954379"/>
                <a:gd name="connsiteY2974" fmla="*/ 576764 h 1893469"/>
                <a:gd name="connsiteX2975" fmla="*/ 1528763 w 1954379"/>
                <a:gd name="connsiteY2975" fmla="*/ 574508 h 1893469"/>
                <a:gd name="connsiteX2976" fmla="*/ 1525755 w 1954379"/>
                <a:gd name="connsiteY2976" fmla="*/ 570748 h 1893469"/>
                <a:gd name="connsiteX2977" fmla="*/ 1522747 w 1954379"/>
                <a:gd name="connsiteY2977" fmla="*/ 566988 h 1893469"/>
                <a:gd name="connsiteX2978" fmla="*/ 1521995 w 1954379"/>
                <a:gd name="connsiteY2978" fmla="*/ 568492 h 1893469"/>
                <a:gd name="connsiteX2979" fmla="*/ 1523499 w 1954379"/>
                <a:gd name="connsiteY2979" fmla="*/ 571500 h 1893469"/>
                <a:gd name="connsiteX2980" fmla="*/ 1525755 w 1954379"/>
                <a:gd name="connsiteY2980" fmla="*/ 574508 h 1893469"/>
                <a:gd name="connsiteX2981" fmla="*/ 1528763 w 1954379"/>
                <a:gd name="connsiteY2981" fmla="*/ 576764 h 1893469"/>
                <a:gd name="connsiteX2982" fmla="*/ 1531771 w 1954379"/>
                <a:gd name="connsiteY2982" fmla="*/ 577516 h 1893469"/>
                <a:gd name="connsiteX2983" fmla="*/ 1534026 w 1954379"/>
                <a:gd name="connsiteY2983" fmla="*/ 579020 h 1893469"/>
                <a:gd name="connsiteX2984" fmla="*/ 1534778 w 1954379"/>
                <a:gd name="connsiteY2984" fmla="*/ 582028 h 1893469"/>
                <a:gd name="connsiteX2985" fmla="*/ 1533275 w 1954379"/>
                <a:gd name="connsiteY2985" fmla="*/ 584284 h 1893469"/>
                <a:gd name="connsiteX2986" fmla="*/ 1530267 w 1954379"/>
                <a:gd name="connsiteY2986" fmla="*/ 583532 h 1893469"/>
                <a:gd name="connsiteX2987" fmla="*/ 1530267 w 1954379"/>
                <a:gd name="connsiteY2987" fmla="*/ 585036 h 1893469"/>
                <a:gd name="connsiteX2988" fmla="*/ 1531771 w 1954379"/>
                <a:gd name="connsiteY2988" fmla="*/ 585036 h 1893469"/>
                <a:gd name="connsiteX2989" fmla="*/ 1536282 w 1954379"/>
                <a:gd name="connsiteY2989" fmla="*/ 585036 h 1893469"/>
                <a:gd name="connsiteX2990" fmla="*/ 1538538 w 1954379"/>
                <a:gd name="connsiteY2990" fmla="*/ 585788 h 1893469"/>
                <a:gd name="connsiteX2991" fmla="*/ 1540794 w 1954379"/>
                <a:gd name="connsiteY2991" fmla="*/ 587291 h 1893469"/>
                <a:gd name="connsiteX2992" fmla="*/ 1541546 w 1954379"/>
                <a:gd name="connsiteY2992" fmla="*/ 588795 h 1893469"/>
                <a:gd name="connsiteX2993" fmla="*/ 1540042 w 1954379"/>
                <a:gd name="connsiteY2993" fmla="*/ 597819 h 1893469"/>
                <a:gd name="connsiteX2994" fmla="*/ 1535530 w 1954379"/>
                <a:gd name="connsiteY2994" fmla="*/ 609851 h 1893469"/>
                <a:gd name="connsiteX2995" fmla="*/ 1534026 w 1954379"/>
                <a:gd name="connsiteY2995" fmla="*/ 609851 h 1893469"/>
                <a:gd name="connsiteX2996" fmla="*/ 1531018 w 1954379"/>
                <a:gd name="connsiteY2996" fmla="*/ 606843 h 1893469"/>
                <a:gd name="connsiteX2997" fmla="*/ 1518987 w 1954379"/>
                <a:gd name="connsiteY2997" fmla="*/ 591803 h 1893469"/>
                <a:gd name="connsiteX2998" fmla="*/ 1515227 w 1954379"/>
                <a:gd name="connsiteY2998" fmla="*/ 589547 h 1893469"/>
                <a:gd name="connsiteX2999" fmla="*/ 1511467 w 1954379"/>
                <a:gd name="connsiteY2999" fmla="*/ 591051 h 1893469"/>
                <a:gd name="connsiteX3000" fmla="*/ 1516731 w 1954379"/>
                <a:gd name="connsiteY3000" fmla="*/ 591803 h 1893469"/>
                <a:gd name="connsiteX3001" fmla="*/ 1518235 w 1954379"/>
                <a:gd name="connsiteY3001" fmla="*/ 593307 h 1893469"/>
                <a:gd name="connsiteX3002" fmla="*/ 1516731 w 1954379"/>
                <a:gd name="connsiteY3002" fmla="*/ 595563 h 1893469"/>
                <a:gd name="connsiteX3003" fmla="*/ 1512219 w 1954379"/>
                <a:gd name="connsiteY3003" fmla="*/ 597067 h 1893469"/>
                <a:gd name="connsiteX3004" fmla="*/ 1512219 w 1954379"/>
                <a:gd name="connsiteY3004" fmla="*/ 598571 h 1893469"/>
                <a:gd name="connsiteX3005" fmla="*/ 1513723 w 1954379"/>
                <a:gd name="connsiteY3005" fmla="*/ 599323 h 1893469"/>
                <a:gd name="connsiteX3006" fmla="*/ 1513723 w 1954379"/>
                <a:gd name="connsiteY3006" fmla="*/ 600827 h 1893469"/>
                <a:gd name="connsiteX3007" fmla="*/ 1512971 w 1954379"/>
                <a:gd name="connsiteY3007" fmla="*/ 602331 h 1893469"/>
                <a:gd name="connsiteX3008" fmla="*/ 1511467 w 1954379"/>
                <a:gd name="connsiteY3008" fmla="*/ 603083 h 1893469"/>
                <a:gd name="connsiteX3009" fmla="*/ 1513723 w 1954379"/>
                <a:gd name="connsiteY3009" fmla="*/ 602331 h 1893469"/>
                <a:gd name="connsiteX3010" fmla="*/ 1516731 w 1954379"/>
                <a:gd name="connsiteY3010" fmla="*/ 600075 h 1893469"/>
                <a:gd name="connsiteX3011" fmla="*/ 1518235 w 1954379"/>
                <a:gd name="connsiteY3011" fmla="*/ 599323 h 1893469"/>
                <a:gd name="connsiteX3012" fmla="*/ 1519739 w 1954379"/>
                <a:gd name="connsiteY3012" fmla="*/ 600075 h 1893469"/>
                <a:gd name="connsiteX3013" fmla="*/ 1520491 w 1954379"/>
                <a:gd name="connsiteY3013" fmla="*/ 601579 h 1893469"/>
                <a:gd name="connsiteX3014" fmla="*/ 1521243 w 1954379"/>
                <a:gd name="connsiteY3014" fmla="*/ 603835 h 1893469"/>
                <a:gd name="connsiteX3015" fmla="*/ 1521995 w 1954379"/>
                <a:gd name="connsiteY3015" fmla="*/ 605339 h 1893469"/>
                <a:gd name="connsiteX3016" fmla="*/ 1525003 w 1954379"/>
                <a:gd name="connsiteY3016" fmla="*/ 606091 h 1893469"/>
                <a:gd name="connsiteX3017" fmla="*/ 1525755 w 1954379"/>
                <a:gd name="connsiteY3017" fmla="*/ 606843 h 1893469"/>
                <a:gd name="connsiteX3018" fmla="*/ 1526507 w 1954379"/>
                <a:gd name="connsiteY3018" fmla="*/ 606843 h 1893469"/>
                <a:gd name="connsiteX3019" fmla="*/ 1527258 w 1954379"/>
                <a:gd name="connsiteY3019" fmla="*/ 609099 h 1893469"/>
                <a:gd name="connsiteX3020" fmla="*/ 1527258 w 1954379"/>
                <a:gd name="connsiteY3020" fmla="*/ 609851 h 1893469"/>
                <a:gd name="connsiteX3021" fmla="*/ 1528763 w 1954379"/>
                <a:gd name="connsiteY3021" fmla="*/ 610603 h 1893469"/>
                <a:gd name="connsiteX3022" fmla="*/ 1534026 w 1954379"/>
                <a:gd name="connsiteY3022" fmla="*/ 613611 h 1893469"/>
                <a:gd name="connsiteX3023" fmla="*/ 1534026 w 1954379"/>
                <a:gd name="connsiteY3023" fmla="*/ 615114 h 1893469"/>
                <a:gd name="connsiteX3024" fmla="*/ 1531771 w 1954379"/>
                <a:gd name="connsiteY3024" fmla="*/ 615114 h 1893469"/>
                <a:gd name="connsiteX3025" fmla="*/ 1529515 w 1954379"/>
                <a:gd name="connsiteY3025" fmla="*/ 615866 h 1893469"/>
                <a:gd name="connsiteX3026" fmla="*/ 1527258 w 1954379"/>
                <a:gd name="connsiteY3026" fmla="*/ 617370 h 1893469"/>
                <a:gd name="connsiteX3027" fmla="*/ 1525003 w 1954379"/>
                <a:gd name="connsiteY3027" fmla="*/ 618874 h 1893469"/>
                <a:gd name="connsiteX3028" fmla="*/ 1524251 w 1954379"/>
                <a:gd name="connsiteY3028" fmla="*/ 619626 h 1893469"/>
                <a:gd name="connsiteX3029" fmla="*/ 1524251 w 1954379"/>
                <a:gd name="connsiteY3029" fmla="*/ 621130 h 1893469"/>
                <a:gd name="connsiteX3030" fmla="*/ 1523499 w 1954379"/>
                <a:gd name="connsiteY3030" fmla="*/ 622634 h 1893469"/>
                <a:gd name="connsiteX3031" fmla="*/ 1521995 w 1954379"/>
                <a:gd name="connsiteY3031" fmla="*/ 623386 h 1893469"/>
                <a:gd name="connsiteX3032" fmla="*/ 1519739 w 1954379"/>
                <a:gd name="connsiteY3032" fmla="*/ 621130 h 1893469"/>
                <a:gd name="connsiteX3033" fmla="*/ 1518235 w 1954379"/>
                <a:gd name="connsiteY3033" fmla="*/ 621130 h 1893469"/>
                <a:gd name="connsiteX3034" fmla="*/ 1517483 w 1954379"/>
                <a:gd name="connsiteY3034" fmla="*/ 622634 h 1893469"/>
                <a:gd name="connsiteX3035" fmla="*/ 1516731 w 1954379"/>
                <a:gd name="connsiteY3035" fmla="*/ 624138 h 1893469"/>
                <a:gd name="connsiteX3036" fmla="*/ 1513723 w 1954379"/>
                <a:gd name="connsiteY3036" fmla="*/ 624890 h 1893469"/>
                <a:gd name="connsiteX3037" fmla="*/ 1506203 w 1954379"/>
                <a:gd name="connsiteY3037" fmla="*/ 625642 h 1893469"/>
                <a:gd name="connsiteX3038" fmla="*/ 1504699 w 1954379"/>
                <a:gd name="connsiteY3038" fmla="*/ 626394 h 1893469"/>
                <a:gd name="connsiteX3039" fmla="*/ 1502443 w 1954379"/>
                <a:gd name="connsiteY3039" fmla="*/ 627146 h 1893469"/>
                <a:gd name="connsiteX3040" fmla="*/ 1500188 w 1954379"/>
                <a:gd name="connsiteY3040" fmla="*/ 627146 h 1893469"/>
                <a:gd name="connsiteX3041" fmla="*/ 1498684 w 1954379"/>
                <a:gd name="connsiteY3041" fmla="*/ 626394 h 1893469"/>
                <a:gd name="connsiteX3042" fmla="*/ 1498684 w 1954379"/>
                <a:gd name="connsiteY3042" fmla="*/ 625642 h 1893469"/>
                <a:gd name="connsiteX3043" fmla="*/ 1498684 w 1954379"/>
                <a:gd name="connsiteY3043" fmla="*/ 624890 h 1893469"/>
                <a:gd name="connsiteX3044" fmla="*/ 1497180 w 1954379"/>
                <a:gd name="connsiteY3044" fmla="*/ 624138 h 1893469"/>
                <a:gd name="connsiteX3045" fmla="*/ 1496428 w 1954379"/>
                <a:gd name="connsiteY3045" fmla="*/ 624138 h 1893469"/>
                <a:gd name="connsiteX3046" fmla="*/ 1494924 w 1954379"/>
                <a:gd name="connsiteY3046" fmla="*/ 624138 h 1893469"/>
                <a:gd name="connsiteX3047" fmla="*/ 1494172 w 1954379"/>
                <a:gd name="connsiteY3047" fmla="*/ 623386 h 1893469"/>
                <a:gd name="connsiteX3048" fmla="*/ 1493420 w 1954379"/>
                <a:gd name="connsiteY3048" fmla="*/ 623386 h 1893469"/>
                <a:gd name="connsiteX3049" fmla="*/ 1492668 w 1954379"/>
                <a:gd name="connsiteY3049" fmla="*/ 621882 h 1893469"/>
                <a:gd name="connsiteX3050" fmla="*/ 1491164 w 1954379"/>
                <a:gd name="connsiteY3050" fmla="*/ 616619 h 1893469"/>
                <a:gd name="connsiteX3051" fmla="*/ 1490412 w 1954379"/>
                <a:gd name="connsiteY3051" fmla="*/ 615114 h 1893469"/>
                <a:gd name="connsiteX3052" fmla="*/ 1487404 w 1954379"/>
                <a:gd name="connsiteY3052" fmla="*/ 608347 h 1893469"/>
                <a:gd name="connsiteX3053" fmla="*/ 1486652 w 1954379"/>
                <a:gd name="connsiteY3053" fmla="*/ 607595 h 1893469"/>
                <a:gd name="connsiteX3054" fmla="*/ 1482140 w 1954379"/>
                <a:gd name="connsiteY3054" fmla="*/ 607595 h 1893469"/>
                <a:gd name="connsiteX3055" fmla="*/ 1481388 w 1954379"/>
                <a:gd name="connsiteY3055" fmla="*/ 606843 h 1893469"/>
                <a:gd name="connsiteX3056" fmla="*/ 1480636 w 1954379"/>
                <a:gd name="connsiteY3056" fmla="*/ 606091 h 1893469"/>
                <a:gd name="connsiteX3057" fmla="*/ 1479884 w 1954379"/>
                <a:gd name="connsiteY3057" fmla="*/ 605339 h 1893469"/>
                <a:gd name="connsiteX3058" fmla="*/ 1478380 w 1954379"/>
                <a:gd name="connsiteY3058" fmla="*/ 606843 h 1893469"/>
                <a:gd name="connsiteX3059" fmla="*/ 1480636 w 1954379"/>
                <a:gd name="connsiteY3059" fmla="*/ 608347 h 1893469"/>
                <a:gd name="connsiteX3060" fmla="*/ 1482140 w 1954379"/>
                <a:gd name="connsiteY3060" fmla="*/ 612107 h 1893469"/>
                <a:gd name="connsiteX3061" fmla="*/ 1482140 w 1954379"/>
                <a:gd name="connsiteY3061" fmla="*/ 615114 h 1893469"/>
                <a:gd name="connsiteX3062" fmla="*/ 1479132 w 1954379"/>
                <a:gd name="connsiteY3062" fmla="*/ 627146 h 1893469"/>
                <a:gd name="connsiteX3063" fmla="*/ 1479132 w 1954379"/>
                <a:gd name="connsiteY3063" fmla="*/ 630154 h 1893469"/>
                <a:gd name="connsiteX3064" fmla="*/ 1482140 w 1954379"/>
                <a:gd name="connsiteY3064" fmla="*/ 632410 h 1893469"/>
                <a:gd name="connsiteX3065" fmla="*/ 1480636 w 1954379"/>
                <a:gd name="connsiteY3065" fmla="*/ 633162 h 1893469"/>
                <a:gd name="connsiteX3066" fmla="*/ 1480636 w 1954379"/>
                <a:gd name="connsiteY3066" fmla="*/ 633914 h 1893469"/>
                <a:gd name="connsiteX3067" fmla="*/ 1479884 w 1954379"/>
                <a:gd name="connsiteY3067" fmla="*/ 633162 h 1893469"/>
                <a:gd name="connsiteX3068" fmla="*/ 1479884 w 1954379"/>
                <a:gd name="connsiteY3068" fmla="*/ 632410 h 1893469"/>
                <a:gd name="connsiteX3069" fmla="*/ 1479132 w 1954379"/>
                <a:gd name="connsiteY3069" fmla="*/ 631658 h 1893469"/>
                <a:gd name="connsiteX3070" fmla="*/ 1478380 w 1954379"/>
                <a:gd name="connsiteY3070" fmla="*/ 632410 h 1893469"/>
                <a:gd name="connsiteX3071" fmla="*/ 1477628 w 1954379"/>
                <a:gd name="connsiteY3071" fmla="*/ 633162 h 1893469"/>
                <a:gd name="connsiteX3072" fmla="*/ 1476877 w 1954379"/>
                <a:gd name="connsiteY3072" fmla="*/ 633162 h 1893469"/>
                <a:gd name="connsiteX3073" fmla="*/ 1475373 w 1954379"/>
                <a:gd name="connsiteY3073" fmla="*/ 633914 h 1893469"/>
                <a:gd name="connsiteX3074" fmla="*/ 1476124 w 1954379"/>
                <a:gd name="connsiteY3074" fmla="*/ 635418 h 1893469"/>
                <a:gd name="connsiteX3075" fmla="*/ 1477628 w 1954379"/>
                <a:gd name="connsiteY3075" fmla="*/ 635418 h 1893469"/>
                <a:gd name="connsiteX3076" fmla="*/ 1479132 w 1954379"/>
                <a:gd name="connsiteY3076" fmla="*/ 635418 h 1893469"/>
                <a:gd name="connsiteX3077" fmla="*/ 1480636 w 1954379"/>
                <a:gd name="connsiteY3077" fmla="*/ 637674 h 1893469"/>
                <a:gd name="connsiteX3078" fmla="*/ 1481388 w 1954379"/>
                <a:gd name="connsiteY3078" fmla="*/ 636922 h 1893469"/>
                <a:gd name="connsiteX3079" fmla="*/ 1482140 w 1954379"/>
                <a:gd name="connsiteY3079" fmla="*/ 636170 h 1893469"/>
                <a:gd name="connsiteX3080" fmla="*/ 1484396 w 1954379"/>
                <a:gd name="connsiteY3080" fmla="*/ 635418 h 1893469"/>
                <a:gd name="connsiteX3081" fmla="*/ 1481388 w 1954379"/>
                <a:gd name="connsiteY3081" fmla="*/ 638426 h 1893469"/>
                <a:gd name="connsiteX3082" fmla="*/ 1476124 w 1954379"/>
                <a:gd name="connsiteY3082" fmla="*/ 640682 h 1893469"/>
                <a:gd name="connsiteX3083" fmla="*/ 1470860 w 1954379"/>
                <a:gd name="connsiteY3083" fmla="*/ 640682 h 1893469"/>
                <a:gd name="connsiteX3084" fmla="*/ 1468605 w 1954379"/>
                <a:gd name="connsiteY3084" fmla="*/ 640682 h 1893469"/>
                <a:gd name="connsiteX3085" fmla="*/ 1465597 w 1954379"/>
                <a:gd name="connsiteY3085" fmla="*/ 639930 h 1893469"/>
                <a:gd name="connsiteX3086" fmla="*/ 1462589 w 1954379"/>
                <a:gd name="connsiteY3086" fmla="*/ 638426 h 1893469"/>
                <a:gd name="connsiteX3087" fmla="*/ 1459581 w 1954379"/>
                <a:gd name="connsiteY3087" fmla="*/ 636170 h 1893469"/>
                <a:gd name="connsiteX3088" fmla="*/ 1456573 w 1954379"/>
                <a:gd name="connsiteY3088" fmla="*/ 633914 h 1893469"/>
                <a:gd name="connsiteX3089" fmla="*/ 1451309 w 1954379"/>
                <a:gd name="connsiteY3089" fmla="*/ 628650 h 1893469"/>
                <a:gd name="connsiteX3090" fmla="*/ 1450558 w 1954379"/>
                <a:gd name="connsiteY3090" fmla="*/ 627146 h 1893469"/>
                <a:gd name="connsiteX3091" fmla="*/ 1450558 w 1954379"/>
                <a:gd name="connsiteY3091" fmla="*/ 624890 h 1893469"/>
                <a:gd name="connsiteX3092" fmla="*/ 1451309 w 1954379"/>
                <a:gd name="connsiteY3092" fmla="*/ 623386 h 1893469"/>
                <a:gd name="connsiteX3093" fmla="*/ 1452061 w 1954379"/>
                <a:gd name="connsiteY3093" fmla="*/ 621882 h 1893469"/>
                <a:gd name="connsiteX3094" fmla="*/ 1451309 w 1954379"/>
                <a:gd name="connsiteY3094" fmla="*/ 620378 h 1893469"/>
                <a:gd name="connsiteX3095" fmla="*/ 1450558 w 1954379"/>
                <a:gd name="connsiteY3095" fmla="*/ 621882 h 1893469"/>
                <a:gd name="connsiteX3096" fmla="*/ 1448301 w 1954379"/>
                <a:gd name="connsiteY3096" fmla="*/ 624890 h 1893469"/>
                <a:gd name="connsiteX3097" fmla="*/ 1446798 w 1954379"/>
                <a:gd name="connsiteY3097" fmla="*/ 628650 h 1893469"/>
                <a:gd name="connsiteX3098" fmla="*/ 1447549 w 1954379"/>
                <a:gd name="connsiteY3098" fmla="*/ 632410 h 1893469"/>
                <a:gd name="connsiteX3099" fmla="*/ 1452813 w 1954379"/>
                <a:gd name="connsiteY3099" fmla="*/ 635418 h 1893469"/>
                <a:gd name="connsiteX3100" fmla="*/ 1456573 w 1954379"/>
                <a:gd name="connsiteY3100" fmla="*/ 639930 h 1893469"/>
                <a:gd name="connsiteX3101" fmla="*/ 1455821 w 1954379"/>
                <a:gd name="connsiteY3101" fmla="*/ 642938 h 1893469"/>
                <a:gd name="connsiteX3102" fmla="*/ 1453565 w 1954379"/>
                <a:gd name="connsiteY3102" fmla="*/ 644442 h 1893469"/>
                <a:gd name="connsiteX3103" fmla="*/ 1448301 w 1954379"/>
                <a:gd name="connsiteY3103" fmla="*/ 642938 h 1893469"/>
                <a:gd name="connsiteX3104" fmla="*/ 1445294 w 1954379"/>
                <a:gd name="connsiteY3104" fmla="*/ 642186 h 1893469"/>
                <a:gd name="connsiteX3105" fmla="*/ 1443038 w 1954379"/>
                <a:gd name="connsiteY3105" fmla="*/ 642938 h 1893469"/>
                <a:gd name="connsiteX3106" fmla="*/ 1439278 w 1954379"/>
                <a:gd name="connsiteY3106" fmla="*/ 641434 h 1893469"/>
                <a:gd name="connsiteX3107" fmla="*/ 1437022 w 1954379"/>
                <a:gd name="connsiteY3107" fmla="*/ 637674 h 1893469"/>
                <a:gd name="connsiteX3108" fmla="*/ 1436270 w 1954379"/>
                <a:gd name="connsiteY3108" fmla="*/ 632410 h 1893469"/>
                <a:gd name="connsiteX3109" fmla="*/ 1435518 w 1954379"/>
                <a:gd name="connsiteY3109" fmla="*/ 630906 h 1893469"/>
                <a:gd name="connsiteX3110" fmla="*/ 1434766 w 1954379"/>
                <a:gd name="connsiteY3110" fmla="*/ 621882 h 1893469"/>
                <a:gd name="connsiteX3111" fmla="*/ 1433262 w 1954379"/>
                <a:gd name="connsiteY3111" fmla="*/ 622634 h 1893469"/>
                <a:gd name="connsiteX3112" fmla="*/ 1432510 w 1954379"/>
                <a:gd name="connsiteY3112" fmla="*/ 622634 h 1893469"/>
                <a:gd name="connsiteX3113" fmla="*/ 1431006 w 1954379"/>
                <a:gd name="connsiteY3113" fmla="*/ 622634 h 1893469"/>
                <a:gd name="connsiteX3114" fmla="*/ 1429502 w 1954379"/>
                <a:gd name="connsiteY3114" fmla="*/ 621882 h 1893469"/>
                <a:gd name="connsiteX3115" fmla="*/ 1430254 w 1954379"/>
                <a:gd name="connsiteY3115" fmla="*/ 623386 h 1893469"/>
                <a:gd name="connsiteX3116" fmla="*/ 1431758 w 1954379"/>
                <a:gd name="connsiteY3116" fmla="*/ 624138 h 1893469"/>
                <a:gd name="connsiteX3117" fmla="*/ 1433262 w 1954379"/>
                <a:gd name="connsiteY3117" fmla="*/ 625642 h 1893469"/>
                <a:gd name="connsiteX3118" fmla="*/ 1433262 w 1954379"/>
                <a:gd name="connsiteY3118" fmla="*/ 627898 h 1893469"/>
                <a:gd name="connsiteX3119" fmla="*/ 1433262 w 1954379"/>
                <a:gd name="connsiteY3119" fmla="*/ 635418 h 1893469"/>
                <a:gd name="connsiteX3120" fmla="*/ 1432510 w 1954379"/>
                <a:gd name="connsiteY3120" fmla="*/ 634666 h 1893469"/>
                <a:gd name="connsiteX3121" fmla="*/ 1431758 w 1954379"/>
                <a:gd name="connsiteY3121" fmla="*/ 634666 h 1893469"/>
                <a:gd name="connsiteX3122" fmla="*/ 1431006 w 1954379"/>
                <a:gd name="connsiteY3122" fmla="*/ 634666 h 1893469"/>
                <a:gd name="connsiteX3123" fmla="*/ 1430254 w 1954379"/>
                <a:gd name="connsiteY3123" fmla="*/ 634666 h 1893469"/>
                <a:gd name="connsiteX3124" fmla="*/ 1431758 w 1954379"/>
                <a:gd name="connsiteY3124" fmla="*/ 636170 h 1893469"/>
                <a:gd name="connsiteX3125" fmla="*/ 1431758 w 1954379"/>
                <a:gd name="connsiteY3125" fmla="*/ 639178 h 1893469"/>
                <a:gd name="connsiteX3126" fmla="*/ 1431006 w 1954379"/>
                <a:gd name="connsiteY3126" fmla="*/ 640682 h 1893469"/>
                <a:gd name="connsiteX3127" fmla="*/ 1428750 w 1954379"/>
                <a:gd name="connsiteY3127" fmla="*/ 642186 h 1893469"/>
                <a:gd name="connsiteX3128" fmla="*/ 1426494 w 1954379"/>
                <a:gd name="connsiteY3128" fmla="*/ 642938 h 1893469"/>
                <a:gd name="connsiteX3129" fmla="*/ 1425742 w 1954379"/>
                <a:gd name="connsiteY3129" fmla="*/ 644442 h 1893469"/>
                <a:gd name="connsiteX3130" fmla="*/ 1425742 w 1954379"/>
                <a:gd name="connsiteY3130" fmla="*/ 646697 h 1893469"/>
                <a:gd name="connsiteX3131" fmla="*/ 1427246 w 1954379"/>
                <a:gd name="connsiteY3131" fmla="*/ 648953 h 1893469"/>
                <a:gd name="connsiteX3132" fmla="*/ 1424990 w 1954379"/>
                <a:gd name="connsiteY3132" fmla="*/ 648953 h 1893469"/>
                <a:gd name="connsiteX3133" fmla="*/ 1424990 w 1954379"/>
                <a:gd name="connsiteY3133" fmla="*/ 650457 h 1893469"/>
                <a:gd name="connsiteX3134" fmla="*/ 1427246 w 1954379"/>
                <a:gd name="connsiteY3134" fmla="*/ 650457 h 1893469"/>
                <a:gd name="connsiteX3135" fmla="*/ 1427246 w 1954379"/>
                <a:gd name="connsiteY3135" fmla="*/ 652713 h 1893469"/>
                <a:gd name="connsiteX3136" fmla="*/ 1426494 w 1954379"/>
                <a:gd name="connsiteY3136" fmla="*/ 655721 h 1893469"/>
                <a:gd name="connsiteX3137" fmla="*/ 1424990 w 1954379"/>
                <a:gd name="connsiteY3137" fmla="*/ 656473 h 1893469"/>
                <a:gd name="connsiteX3138" fmla="*/ 1418222 w 1954379"/>
                <a:gd name="connsiteY3138" fmla="*/ 655721 h 1893469"/>
                <a:gd name="connsiteX3139" fmla="*/ 1415215 w 1954379"/>
                <a:gd name="connsiteY3139" fmla="*/ 656473 h 1893469"/>
                <a:gd name="connsiteX3140" fmla="*/ 1410703 w 1954379"/>
                <a:gd name="connsiteY3140" fmla="*/ 661737 h 1893469"/>
                <a:gd name="connsiteX3141" fmla="*/ 1408447 w 1954379"/>
                <a:gd name="connsiteY3141" fmla="*/ 663993 h 1893469"/>
                <a:gd name="connsiteX3142" fmla="*/ 1405439 w 1954379"/>
                <a:gd name="connsiteY3142" fmla="*/ 663241 h 1893469"/>
                <a:gd name="connsiteX3143" fmla="*/ 1403183 w 1954379"/>
                <a:gd name="connsiteY3143" fmla="*/ 660233 h 1893469"/>
                <a:gd name="connsiteX3144" fmla="*/ 1400927 w 1954379"/>
                <a:gd name="connsiteY3144" fmla="*/ 656473 h 1893469"/>
                <a:gd name="connsiteX3145" fmla="*/ 1399423 w 1954379"/>
                <a:gd name="connsiteY3145" fmla="*/ 649705 h 1893469"/>
                <a:gd name="connsiteX3146" fmla="*/ 1397167 w 1954379"/>
                <a:gd name="connsiteY3146" fmla="*/ 645945 h 1893469"/>
                <a:gd name="connsiteX3147" fmla="*/ 1396415 w 1954379"/>
                <a:gd name="connsiteY3147" fmla="*/ 643689 h 1893469"/>
                <a:gd name="connsiteX3148" fmla="*/ 1396415 w 1954379"/>
                <a:gd name="connsiteY3148" fmla="*/ 641434 h 1893469"/>
                <a:gd name="connsiteX3149" fmla="*/ 1397919 w 1954379"/>
                <a:gd name="connsiteY3149" fmla="*/ 636922 h 1893469"/>
                <a:gd name="connsiteX3150" fmla="*/ 1397167 w 1954379"/>
                <a:gd name="connsiteY3150" fmla="*/ 634666 h 1893469"/>
                <a:gd name="connsiteX3151" fmla="*/ 1396415 w 1954379"/>
                <a:gd name="connsiteY3151" fmla="*/ 637674 h 1893469"/>
                <a:gd name="connsiteX3152" fmla="*/ 1394911 w 1954379"/>
                <a:gd name="connsiteY3152" fmla="*/ 642186 h 1893469"/>
                <a:gd name="connsiteX3153" fmla="*/ 1394159 w 1954379"/>
                <a:gd name="connsiteY3153" fmla="*/ 644442 h 1893469"/>
                <a:gd name="connsiteX3154" fmla="*/ 1394911 w 1954379"/>
                <a:gd name="connsiteY3154" fmla="*/ 648201 h 1893469"/>
                <a:gd name="connsiteX3155" fmla="*/ 1399423 w 1954379"/>
                <a:gd name="connsiteY3155" fmla="*/ 657225 h 1893469"/>
                <a:gd name="connsiteX3156" fmla="*/ 1399423 w 1954379"/>
                <a:gd name="connsiteY3156" fmla="*/ 658729 h 1893469"/>
                <a:gd name="connsiteX3157" fmla="*/ 1399423 w 1954379"/>
                <a:gd name="connsiteY3157" fmla="*/ 660985 h 1893469"/>
                <a:gd name="connsiteX3158" fmla="*/ 1398671 w 1954379"/>
                <a:gd name="connsiteY3158" fmla="*/ 662489 h 1893469"/>
                <a:gd name="connsiteX3159" fmla="*/ 1398671 w 1954379"/>
                <a:gd name="connsiteY3159" fmla="*/ 663993 h 1893469"/>
                <a:gd name="connsiteX3160" fmla="*/ 1397167 w 1954379"/>
                <a:gd name="connsiteY3160" fmla="*/ 664745 h 1893469"/>
                <a:gd name="connsiteX3161" fmla="*/ 1392655 w 1954379"/>
                <a:gd name="connsiteY3161" fmla="*/ 669257 h 1893469"/>
                <a:gd name="connsiteX3162" fmla="*/ 1388896 w 1954379"/>
                <a:gd name="connsiteY3162" fmla="*/ 670761 h 1893469"/>
                <a:gd name="connsiteX3163" fmla="*/ 1387392 w 1954379"/>
                <a:gd name="connsiteY3163" fmla="*/ 670761 h 1893469"/>
                <a:gd name="connsiteX3164" fmla="*/ 1385136 w 1954379"/>
                <a:gd name="connsiteY3164" fmla="*/ 670761 h 1893469"/>
                <a:gd name="connsiteX3165" fmla="*/ 1383632 w 1954379"/>
                <a:gd name="connsiteY3165" fmla="*/ 669257 h 1893469"/>
                <a:gd name="connsiteX3166" fmla="*/ 1382128 w 1954379"/>
                <a:gd name="connsiteY3166" fmla="*/ 667753 h 1893469"/>
                <a:gd name="connsiteX3167" fmla="*/ 1380624 w 1954379"/>
                <a:gd name="connsiteY3167" fmla="*/ 667001 h 1893469"/>
                <a:gd name="connsiteX3168" fmla="*/ 1379120 w 1954379"/>
                <a:gd name="connsiteY3168" fmla="*/ 666249 h 1893469"/>
                <a:gd name="connsiteX3169" fmla="*/ 1376112 w 1954379"/>
                <a:gd name="connsiteY3169" fmla="*/ 666249 h 1893469"/>
                <a:gd name="connsiteX3170" fmla="*/ 1374608 w 1954379"/>
                <a:gd name="connsiteY3170" fmla="*/ 665497 h 1893469"/>
                <a:gd name="connsiteX3171" fmla="*/ 1372352 w 1954379"/>
                <a:gd name="connsiteY3171" fmla="*/ 664745 h 1893469"/>
                <a:gd name="connsiteX3172" fmla="*/ 1371600 w 1954379"/>
                <a:gd name="connsiteY3172" fmla="*/ 663241 h 1893469"/>
                <a:gd name="connsiteX3173" fmla="*/ 1370096 w 1954379"/>
                <a:gd name="connsiteY3173" fmla="*/ 661737 h 1893469"/>
                <a:gd name="connsiteX3174" fmla="*/ 1366336 w 1954379"/>
                <a:gd name="connsiteY3174" fmla="*/ 660985 h 1893469"/>
                <a:gd name="connsiteX3175" fmla="*/ 1363328 w 1954379"/>
                <a:gd name="connsiteY3175" fmla="*/ 660233 h 1893469"/>
                <a:gd name="connsiteX3176" fmla="*/ 1361824 w 1954379"/>
                <a:gd name="connsiteY3176" fmla="*/ 659481 h 1893469"/>
                <a:gd name="connsiteX3177" fmla="*/ 1358064 w 1954379"/>
                <a:gd name="connsiteY3177" fmla="*/ 659481 h 1893469"/>
                <a:gd name="connsiteX3178" fmla="*/ 1357313 w 1954379"/>
                <a:gd name="connsiteY3178" fmla="*/ 658729 h 1893469"/>
                <a:gd name="connsiteX3179" fmla="*/ 1354305 w 1954379"/>
                <a:gd name="connsiteY3179" fmla="*/ 655721 h 1893469"/>
                <a:gd name="connsiteX3180" fmla="*/ 1353553 w 1954379"/>
                <a:gd name="connsiteY3180" fmla="*/ 654969 h 1893469"/>
                <a:gd name="connsiteX3181" fmla="*/ 1353553 w 1954379"/>
                <a:gd name="connsiteY3181" fmla="*/ 654217 h 1893469"/>
                <a:gd name="connsiteX3182" fmla="*/ 1354305 w 1954379"/>
                <a:gd name="connsiteY3182" fmla="*/ 646697 h 1893469"/>
                <a:gd name="connsiteX3183" fmla="*/ 1354305 w 1954379"/>
                <a:gd name="connsiteY3183" fmla="*/ 645945 h 1893469"/>
                <a:gd name="connsiteX3184" fmla="*/ 1350545 w 1954379"/>
                <a:gd name="connsiteY3184" fmla="*/ 645945 h 1893469"/>
                <a:gd name="connsiteX3185" fmla="*/ 1350545 w 1954379"/>
                <a:gd name="connsiteY3185" fmla="*/ 647449 h 1893469"/>
                <a:gd name="connsiteX3186" fmla="*/ 1350545 w 1954379"/>
                <a:gd name="connsiteY3186" fmla="*/ 649705 h 1893469"/>
                <a:gd name="connsiteX3187" fmla="*/ 1350545 w 1954379"/>
                <a:gd name="connsiteY3187" fmla="*/ 653465 h 1893469"/>
                <a:gd name="connsiteX3188" fmla="*/ 1349793 w 1954379"/>
                <a:gd name="connsiteY3188" fmla="*/ 655721 h 1893469"/>
                <a:gd name="connsiteX3189" fmla="*/ 1345281 w 1954379"/>
                <a:gd name="connsiteY3189" fmla="*/ 658729 h 1893469"/>
                <a:gd name="connsiteX3190" fmla="*/ 1344529 w 1954379"/>
                <a:gd name="connsiteY3190" fmla="*/ 660233 h 1893469"/>
                <a:gd name="connsiteX3191" fmla="*/ 1334753 w 1954379"/>
                <a:gd name="connsiteY3191" fmla="*/ 664745 h 1893469"/>
                <a:gd name="connsiteX3192" fmla="*/ 1332498 w 1954379"/>
                <a:gd name="connsiteY3192" fmla="*/ 663241 h 1893469"/>
                <a:gd name="connsiteX3193" fmla="*/ 1331745 w 1954379"/>
                <a:gd name="connsiteY3193" fmla="*/ 661737 h 1893469"/>
                <a:gd name="connsiteX3194" fmla="*/ 1330242 w 1954379"/>
                <a:gd name="connsiteY3194" fmla="*/ 660233 h 1893469"/>
                <a:gd name="connsiteX3195" fmla="*/ 1324226 w 1954379"/>
                <a:gd name="connsiteY3195" fmla="*/ 658729 h 1893469"/>
                <a:gd name="connsiteX3196" fmla="*/ 1322722 w 1954379"/>
                <a:gd name="connsiteY3196" fmla="*/ 656473 h 1893469"/>
                <a:gd name="connsiteX3197" fmla="*/ 1322722 w 1954379"/>
                <a:gd name="connsiteY3197" fmla="*/ 653465 h 1893469"/>
                <a:gd name="connsiteX3198" fmla="*/ 1322722 w 1954379"/>
                <a:gd name="connsiteY3198" fmla="*/ 642938 h 1893469"/>
                <a:gd name="connsiteX3199" fmla="*/ 1322722 w 1954379"/>
                <a:gd name="connsiteY3199" fmla="*/ 640682 h 1893469"/>
                <a:gd name="connsiteX3200" fmla="*/ 1321218 w 1954379"/>
                <a:gd name="connsiteY3200" fmla="*/ 639930 h 1893469"/>
                <a:gd name="connsiteX3201" fmla="*/ 1318962 w 1954379"/>
                <a:gd name="connsiteY3201" fmla="*/ 639930 h 1893469"/>
                <a:gd name="connsiteX3202" fmla="*/ 1316706 w 1954379"/>
                <a:gd name="connsiteY3202" fmla="*/ 639178 h 1893469"/>
                <a:gd name="connsiteX3203" fmla="*/ 1315954 w 1954379"/>
                <a:gd name="connsiteY3203" fmla="*/ 636922 h 1893469"/>
                <a:gd name="connsiteX3204" fmla="*/ 1316706 w 1954379"/>
                <a:gd name="connsiteY3204" fmla="*/ 636170 h 1893469"/>
                <a:gd name="connsiteX3205" fmla="*/ 1317458 w 1954379"/>
                <a:gd name="connsiteY3205" fmla="*/ 635418 h 1893469"/>
                <a:gd name="connsiteX3206" fmla="*/ 1318210 w 1954379"/>
                <a:gd name="connsiteY3206" fmla="*/ 635418 h 1893469"/>
                <a:gd name="connsiteX3207" fmla="*/ 1319714 w 1954379"/>
                <a:gd name="connsiteY3207" fmla="*/ 634666 h 1893469"/>
                <a:gd name="connsiteX3208" fmla="*/ 1320466 w 1954379"/>
                <a:gd name="connsiteY3208" fmla="*/ 631658 h 1893469"/>
                <a:gd name="connsiteX3209" fmla="*/ 1319714 w 1954379"/>
                <a:gd name="connsiteY3209" fmla="*/ 629402 h 1893469"/>
                <a:gd name="connsiteX3210" fmla="*/ 1318962 w 1954379"/>
                <a:gd name="connsiteY3210" fmla="*/ 626394 h 1893469"/>
                <a:gd name="connsiteX3211" fmla="*/ 1318210 w 1954379"/>
                <a:gd name="connsiteY3211" fmla="*/ 624890 h 1893469"/>
                <a:gd name="connsiteX3212" fmla="*/ 1318210 w 1954379"/>
                <a:gd name="connsiteY3212" fmla="*/ 624138 h 1893469"/>
                <a:gd name="connsiteX3213" fmla="*/ 1318962 w 1954379"/>
                <a:gd name="connsiteY3213" fmla="*/ 621130 h 1893469"/>
                <a:gd name="connsiteX3214" fmla="*/ 1319714 w 1954379"/>
                <a:gd name="connsiteY3214" fmla="*/ 620378 h 1893469"/>
                <a:gd name="connsiteX3215" fmla="*/ 1316706 w 1954379"/>
                <a:gd name="connsiteY3215" fmla="*/ 621882 h 1893469"/>
                <a:gd name="connsiteX3216" fmla="*/ 1316706 w 1954379"/>
                <a:gd name="connsiteY3216" fmla="*/ 624890 h 1893469"/>
                <a:gd name="connsiteX3217" fmla="*/ 1318962 w 1954379"/>
                <a:gd name="connsiteY3217" fmla="*/ 630154 h 1893469"/>
                <a:gd name="connsiteX3218" fmla="*/ 1319714 w 1954379"/>
                <a:gd name="connsiteY3218" fmla="*/ 630906 h 1893469"/>
                <a:gd name="connsiteX3219" fmla="*/ 1319714 w 1954379"/>
                <a:gd name="connsiteY3219" fmla="*/ 631658 h 1893469"/>
                <a:gd name="connsiteX3220" fmla="*/ 1318962 w 1954379"/>
                <a:gd name="connsiteY3220" fmla="*/ 632410 h 1893469"/>
                <a:gd name="connsiteX3221" fmla="*/ 1318210 w 1954379"/>
                <a:gd name="connsiteY3221" fmla="*/ 632410 h 1893469"/>
                <a:gd name="connsiteX3222" fmla="*/ 1317458 w 1954379"/>
                <a:gd name="connsiteY3222" fmla="*/ 632410 h 1893469"/>
                <a:gd name="connsiteX3223" fmla="*/ 1315954 w 1954379"/>
                <a:gd name="connsiteY3223" fmla="*/ 633914 h 1893469"/>
                <a:gd name="connsiteX3224" fmla="*/ 1315202 w 1954379"/>
                <a:gd name="connsiteY3224" fmla="*/ 634666 h 1893469"/>
                <a:gd name="connsiteX3225" fmla="*/ 1314450 w 1954379"/>
                <a:gd name="connsiteY3225" fmla="*/ 635418 h 1893469"/>
                <a:gd name="connsiteX3226" fmla="*/ 1314450 w 1954379"/>
                <a:gd name="connsiteY3226" fmla="*/ 636922 h 1893469"/>
                <a:gd name="connsiteX3227" fmla="*/ 1315954 w 1954379"/>
                <a:gd name="connsiteY3227" fmla="*/ 639930 h 1893469"/>
                <a:gd name="connsiteX3228" fmla="*/ 1318962 w 1954379"/>
                <a:gd name="connsiteY3228" fmla="*/ 641434 h 1893469"/>
                <a:gd name="connsiteX3229" fmla="*/ 1321970 w 1954379"/>
                <a:gd name="connsiteY3229" fmla="*/ 643689 h 1893469"/>
                <a:gd name="connsiteX3230" fmla="*/ 1321218 w 1954379"/>
                <a:gd name="connsiteY3230" fmla="*/ 646697 h 1893469"/>
                <a:gd name="connsiteX3231" fmla="*/ 1319714 w 1954379"/>
                <a:gd name="connsiteY3231" fmla="*/ 648953 h 1893469"/>
                <a:gd name="connsiteX3232" fmla="*/ 1318962 w 1954379"/>
                <a:gd name="connsiteY3232" fmla="*/ 656473 h 1893469"/>
                <a:gd name="connsiteX3233" fmla="*/ 1318210 w 1954379"/>
                <a:gd name="connsiteY3233" fmla="*/ 659481 h 1893469"/>
                <a:gd name="connsiteX3234" fmla="*/ 1317458 w 1954379"/>
                <a:gd name="connsiteY3234" fmla="*/ 659481 h 1893469"/>
                <a:gd name="connsiteX3235" fmla="*/ 1316706 w 1954379"/>
                <a:gd name="connsiteY3235" fmla="*/ 656473 h 1893469"/>
                <a:gd name="connsiteX3236" fmla="*/ 1312946 w 1954379"/>
                <a:gd name="connsiteY3236" fmla="*/ 645945 h 1893469"/>
                <a:gd name="connsiteX3237" fmla="*/ 1312194 w 1954379"/>
                <a:gd name="connsiteY3237" fmla="*/ 645945 h 1893469"/>
                <a:gd name="connsiteX3238" fmla="*/ 1315202 w 1954379"/>
                <a:gd name="connsiteY3238" fmla="*/ 657225 h 1893469"/>
                <a:gd name="connsiteX3239" fmla="*/ 1315202 w 1954379"/>
                <a:gd name="connsiteY3239" fmla="*/ 660985 h 1893469"/>
                <a:gd name="connsiteX3240" fmla="*/ 1313698 w 1954379"/>
                <a:gd name="connsiteY3240" fmla="*/ 663993 h 1893469"/>
                <a:gd name="connsiteX3241" fmla="*/ 1310690 w 1954379"/>
                <a:gd name="connsiteY3241" fmla="*/ 664745 h 1893469"/>
                <a:gd name="connsiteX3242" fmla="*/ 1306178 w 1954379"/>
                <a:gd name="connsiteY3242" fmla="*/ 664745 h 1893469"/>
                <a:gd name="connsiteX3243" fmla="*/ 1303170 w 1954379"/>
                <a:gd name="connsiteY3243" fmla="*/ 663993 h 1893469"/>
                <a:gd name="connsiteX3244" fmla="*/ 1306930 w 1954379"/>
                <a:gd name="connsiteY3244" fmla="*/ 665497 h 1893469"/>
                <a:gd name="connsiteX3245" fmla="*/ 1311442 w 1954379"/>
                <a:gd name="connsiteY3245" fmla="*/ 667001 h 1893469"/>
                <a:gd name="connsiteX3246" fmla="*/ 1313698 w 1954379"/>
                <a:gd name="connsiteY3246" fmla="*/ 668505 h 1893469"/>
                <a:gd name="connsiteX3247" fmla="*/ 1309938 w 1954379"/>
                <a:gd name="connsiteY3247" fmla="*/ 670761 h 1893469"/>
                <a:gd name="connsiteX3248" fmla="*/ 1305426 w 1954379"/>
                <a:gd name="connsiteY3248" fmla="*/ 672265 h 1893469"/>
                <a:gd name="connsiteX3249" fmla="*/ 1301666 w 1954379"/>
                <a:gd name="connsiteY3249" fmla="*/ 673017 h 1893469"/>
                <a:gd name="connsiteX3250" fmla="*/ 1297155 w 1954379"/>
                <a:gd name="connsiteY3250" fmla="*/ 672265 h 1893469"/>
                <a:gd name="connsiteX3251" fmla="*/ 1273844 w 1954379"/>
                <a:gd name="connsiteY3251" fmla="*/ 667753 h 1893469"/>
                <a:gd name="connsiteX3252" fmla="*/ 1271587 w 1954379"/>
                <a:gd name="connsiteY3252" fmla="*/ 667001 h 1893469"/>
                <a:gd name="connsiteX3253" fmla="*/ 1267828 w 1954379"/>
                <a:gd name="connsiteY3253" fmla="*/ 663993 h 1893469"/>
                <a:gd name="connsiteX3254" fmla="*/ 1267076 w 1954379"/>
                <a:gd name="connsiteY3254" fmla="*/ 663993 h 1893469"/>
                <a:gd name="connsiteX3255" fmla="*/ 1266324 w 1954379"/>
                <a:gd name="connsiteY3255" fmla="*/ 662489 h 1893469"/>
                <a:gd name="connsiteX3256" fmla="*/ 1267828 w 1954379"/>
                <a:gd name="connsiteY3256" fmla="*/ 660233 h 1893469"/>
                <a:gd name="connsiteX3257" fmla="*/ 1270084 w 1954379"/>
                <a:gd name="connsiteY3257" fmla="*/ 657977 h 1893469"/>
                <a:gd name="connsiteX3258" fmla="*/ 1272340 w 1954379"/>
                <a:gd name="connsiteY3258" fmla="*/ 657225 h 1893469"/>
                <a:gd name="connsiteX3259" fmla="*/ 1269332 w 1954379"/>
                <a:gd name="connsiteY3259" fmla="*/ 650457 h 1893469"/>
                <a:gd name="connsiteX3260" fmla="*/ 1246021 w 1954379"/>
                <a:gd name="connsiteY3260" fmla="*/ 627146 h 1893469"/>
                <a:gd name="connsiteX3261" fmla="*/ 1243765 w 1954379"/>
                <a:gd name="connsiteY3261" fmla="*/ 623386 h 1893469"/>
                <a:gd name="connsiteX3262" fmla="*/ 1243012 w 1954379"/>
                <a:gd name="connsiteY3262" fmla="*/ 620378 h 1893469"/>
                <a:gd name="connsiteX3263" fmla="*/ 1242261 w 1954379"/>
                <a:gd name="connsiteY3263" fmla="*/ 618874 h 1893469"/>
                <a:gd name="connsiteX3264" fmla="*/ 1237749 w 1954379"/>
                <a:gd name="connsiteY3264" fmla="*/ 614363 h 1893469"/>
                <a:gd name="connsiteX3265" fmla="*/ 1236997 w 1954379"/>
                <a:gd name="connsiteY3265" fmla="*/ 612859 h 1893469"/>
                <a:gd name="connsiteX3266" fmla="*/ 1236997 w 1954379"/>
                <a:gd name="connsiteY3266" fmla="*/ 611355 h 1893469"/>
                <a:gd name="connsiteX3267" fmla="*/ 1237749 w 1954379"/>
                <a:gd name="connsiteY3267" fmla="*/ 607595 h 1893469"/>
                <a:gd name="connsiteX3268" fmla="*/ 1239253 w 1954379"/>
                <a:gd name="connsiteY3268" fmla="*/ 606843 h 1893469"/>
                <a:gd name="connsiteX3269" fmla="*/ 1239253 w 1954379"/>
                <a:gd name="connsiteY3269" fmla="*/ 605339 h 1893469"/>
                <a:gd name="connsiteX3270" fmla="*/ 1238501 w 1954379"/>
                <a:gd name="connsiteY3270" fmla="*/ 605339 h 1893469"/>
                <a:gd name="connsiteX3271" fmla="*/ 1237749 w 1954379"/>
                <a:gd name="connsiteY3271" fmla="*/ 604587 h 1893469"/>
                <a:gd name="connsiteX3272" fmla="*/ 1235493 w 1954379"/>
                <a:gd name="connsiteY3272" fmla="*/ 600075 h 1893469"/>
                <a:gd name="connsiteX3273" fmla="*/ 1235493 w 1954379"/>
                <a:gd name="connsiteY3273" fmla="*/ 597819 h 1893469"/>
                <a:gd name="connsiteX3274" fmla="*/ 1235493 w 1954379"/>
                <a:gd name="connsiteY3274" fmla="*/ 594059 h 1893469"/>
                <a:gd name="connsiteX3275" fmla="*/ 1240757 w 1954379"/>
                <a:gd name="connsiteY3275" fmla="*/ 576012 h 1893469"/>
                <a:gd name="connsiteX3276" fmla="*/ 1240757 w 1954379"/>
                <a:gd name="connsiteY3276" fmla="*/ 573004 h 1893469"/>
                <a:gd name="connsiteX3277" fmla="*/ 1239253 w 1954379"/>
                <a:gd name="connsiteY3277" fmla="*/ 569996 h 1893469"/>
                <a:gd name="connsiteX3278" fmla="*/ 1237749 w 1954379"/>
                <a:gd name="connsiteY3278" fmla="*/ 566236 h 1893469"/>
                <a:gd name="connsiteX3279" fmla="*/ 1236245 w 1954379"/>
                <a:gd name="connsiteY3279" fmla="*/ 562476 h 1893469"/>
                <a:gd name="connsiteX3280" fmla="*/ 1238501 w 1954379"/>
                <a:gd name="connsiteY3280" fmla="*/ 559468 h 1893469"/>
                <a:gd name="connsiteX3281" fmla="*/ 1240005 w 1954379"/>
                <a:gd name="connsiteY3281" fmla="*/ 560220 h 1893469"/>
                <a:gd name="connsiteX3282" fmla="*/ 1246772 w 1954379"/>
                <a:gd name="connsiteY3282" fmla="*/ 563980 h 1893469"/>
                <a:gd name="connsiteX3283" fmla="*/ 1255796 w 1954379"/>
                <a:gd name="connsiteY3283" fmla="*/ 568492 h 1893469"/>
                <a:gd name="connsiteX3284" fmla="*/ 1263316 w 1954379"/>
                <a:gd name="connsiteY3284" fmla="*/ 569244 h 1893469"/>
                <a:gd name="connsiteX3285" fmla="*/ 1265572 w 1954379"/>
                <a:gd name="connsiteY3285" fmla="*/ 569996 h 1893469"/>
                <a:gd name="connsiteX3286" fmla="*/ 1273844 w 1954379"/>
                <a:gd name="connsiteY3286" fmla="*/ 574508 h 1893469"/>
                <a:gd name="connsiteX3287" fmla="*/ 1271587 w 1954379"/>
                <a:gd name="connsiteY3287" fmla="*/ 570748 h 1893469"/>
                <a:gd name="connsiteX3288" fmla="*/ 1264820 w 1954379"/>
                <a:gd name="connsiteY3288" fmla="*/ 564732 h 1893469"/>
                <a:gd name="connsiteX3289" fmla="*/ 1269332 w 1954379"/>
                <a:gd name="connsiteY3289" fmla="*/ 563980 h 1893469"/>
                <a:gd name="connsiteX3290" fmla="*/ 1270836 w 1954379"/>
                <a:gd name="connsiteY3290" fmla="*/ 562476 h 1893469"/>
                <a:gd name="connsiteX3291" fmla="*/ 1272340 w 1954379"/>
                <a:gd name="connsiteY3291" fmla="*/ 561724 h 1893469"/>
                <a:gd name="connsiteX3292" fmla="*/ 1276100 w 1954379"/>
                <a:gd name="connsiteY3292" fmla="*/ 562476 h 1893469"/>
                <a:gd name="connsiteX3293" fmla="*/ 1276851 w 1954379"/>
                <a:gd name="connsiteY3293" fmla="*/ 563228 h 1893469"/>
                <a:gd name="connsiteX3294" fmla="*/ 1279107 w 1954379"/>
                <a:gd name="connsiteY3294" fmla="*/ 560972 h 1893469"/>
                <a:gd name="connsiteX3295" fmla="*/ 1279107 w 1954379"/>
                <a:gd name="connsiteY3295" fmla="*/ 560220 h 1893469"/>
                <a:gd name="connsiteX3296" fmla="*/ 1277604 w 1954379"/>
                <a:gd name="connsiteY3296" fmla="*/ 558716 h 1893469"/>
                <a:gd name="connsiteX3297" fmla="*/ 1274595 w 1954379"/>
                <a:gd name="connsiteY3297" fmla="*/ 557965 h 1893469"/>
                <a:gd name="connsiteX3298" fmla="*/ 1276100 w 1954379"/>
                <a:gd name="connsiteY3298" fmla="*/ 554957 h 1893469"/>
                <a:gd name="connsiteX3299" fmla="*/ 1278355 w 1954379"/>
                <a:gd name="connsiteY3299" fmla="*/ 552701 h 1893469"/>
                <a:gd name="connsiteX3300" fmla="*/ 1280611 w 1954379"/>
                <a:gd name="connsiteY3300" fmla="*/ 551949 h 1893469"/>
                <a:gd name="connsiteX3301" fmla="*/ 1282867 w 1954379"/>
                <a:gd name="connsiteY3301" fmla="*/ 552701 h 1893469"/>
                <a:gd name="connsiteX3302" fmla="*/ 1286627 w 1954379"/>
                <a:gd name="connsiteY3302" fmla="*/ 552701 h 1893469"/>
                <a:gd name="connsiteX3303" fmla="*/ 1283619 w 1954379"/>
                <a:gd name="connsiteY3303" fmla="*/ 551197 h 1893469"/>
                <a:gd name="connsiteX3304" fmla="*/ 1280611 w 1954379"/>
                <a:gd name="connsiteY3304" fmla="*/ 550445 h 1893469"/>
                <a:gd name="connsiteX3305" fmla="*/ 1278355 w 1954379"/>
                <a:gd name="connsiteY3305" fmla="*/ 550445 h 1893469"/>
                <a:gd name="connsiteX3306" fmla="*/ 1276100 w 1954379"/>
                <a:gd name="connsiteY3306" fmla="*/ 551949 h 1893469"/>
                <a:gd name="connsiteX3307" fmla="*/ 1273844 w 1954379"/>
                <a:gd name="connsiteY3307" fmla="*/ 554205 h 1893469"/>
                <a:gd name="connsiteX3308" fmla="*/ 1270836 w 1954379"/>
                <a:gd name="connsiteY3308" fmla="*/ 556461 h 1893469"/>
                <a:gd name="connsiteX3309" fmla="*/ 1267828 w 1954379"/>
                <a:gd name="connsiteY3309" fmla="*/ 557213 h 1893469"/>
                <a:gd name="connsiteX3310" fmla="*/ 1264820 w 1954379"/>
                <a:gd name="connsiteY3310" fmla="*/ 557965 h 1893469"/>
                <a:gd name="connsiteX3311" fmla="*/ 1263316 w 1954379"/>
                <a:gd name="connsiteY3311" fmla="*/ 557965 h 1893469"/>
                <a:gd name="connsiteX3312" fmla="*/ 1261060 w 1954379"/>
                <a:gd name="connsiteY3312" fmla="*/ 560220 h 1893469"/>
                <a:gd name="connsiteX3313" fmla="*/ 1259556 w 1954379"/>
                <a:gd name="connsiteY3313" fmla="*/ 560972 h 1893469"/>
                <a:gd name="connsiteX3314" fmla="*/ 1258052 w 1954379"/>
                <a:gd name="connsiteY3314" fmla="*/ 560972 h 1893469"/>
                <a:gd name="connsiteX3315" fmla="*/ 1247525 w 1954379"/>
                <a:gd name="connsiteY3315" fmla="*/ 560220 h 1893469"/>
                <a:gd name="connsiteX3316" fmla="*/ 1243765 w 1954379"/>
                <a:gd name="connsiteY3316" fmla="*/ 559468 h 1893469"/>
                <a:gd name="connsiteX3317" fmla="*/ 1243012 w 1954379"/>
                <a:gd name="connsiteY3317" fmla="*/ 557213 h 1893469"/>
                <a:gd name="connsiteX3318" fmla="*/ 1242261 w 1954379"/>
                <a:gd name="connsiteY3318" fmla="*/ 555709 h 1893469"/>
                <a:gd name="connsiteX3319" fmla="*/ 1239253 w 1954379"/>
                <a:gd name="connsiteY3319" fmla="*/ 551949 h 1893469"/>
                <a:gd name="connsiteX3320" fmla="*/ 1238501 w 1954379"/>
                <a:gd name="connsiteY3320" fmla="*/ 549693 h 1893469"/>
                <a:gd name="connsiteX3321" fmla="*/ 1237749 w 1954379"/>
                <a:gd name="connsiteY3321" fmla="*/ 544429 h 1893469"/>
                <a:gd name="connsiteX3322" fmla="*/ 1237749 w 1954379"/>
                <a:gd name="connsiteY3322" fmla="*/ 533149 h 1893469"/>
                <a:gd name="connsiteX3323" fmla="*/ 1238501 w 1954379"/>
                <a:gd name="connsiteY3323" fmla="*/ 527886 h 1893469"/>
                <a:gd name="connsiteX3324" fmla="*/ 1239253 w 1954379"/>
                <a:gd name="connsiteY3324" fmla="*/ 524878 h 1893469"/>
                <a:gd name="connsiteX3325" fmla="*/ 1240757 w 1954379"/>
                <a:gd name="connsiteY3325" fmla="*/ 522622 h 1893469"/>
                <a:gd name="connsiteX3326" fmla="*/ 1241508 w 1954379"/>
                <a:gd name="connsiteY3326" fmla="*/ 521118 h 1893469"/>
                <a:gd name="connsiteX3327" fmla="*/ 1240757 w 1954379"/>
                <a:gd name="connsiteY3327" fmla="*/ 519614 h 1893469"/>
                <a:gd name="connsiteX3328" fmla="*/ 1242261 w 1954379"/>
                <a:gd name="connsiteY3328" fmla="*/ 517358 h 1893469"/>
                <a:gd name="connsiteX3329" fmla="*/ 1243765 w 1954379"/>
                <a:gd name="connsiteY3329" fmla="*/ 517358 h 1893469"/>
                <a:gd name="connsiteX3330" fmla="*/ 1245268 w 1954379"/>
                <a:gd name="connsiteY3330" fmla="*/ 518862 h 1893469"/>
                <a:gd name="connsiteX3331" fmla="*/ 1246772 w 1954379"/>
                <a:gd name="connsiteY3331" fmla="*/ 520366 h 1893469"/>
                <a:gd name="connsiteX3332" fmla="*/ 1246021 w 1954379"/>
                <a:gd name="connsiteY3332" fmla="*/ 516606 h 1893469"/>
                <a:gd name="connsiteX3333" fmla="*/ 1244517 w 1954379"/>
                <a:gd name="connsiteY3333" fmla="*/ 515102 h 1893469"/>
                <a:gd name="connsiteX3334" fmla="*/ 1241508 w 1954379"/>
                <a:gd name="connsiteY3334" fmla="*/ 514350 h 1893469"/>
                <a:gd name="connsiteX3335" fmla="*/ 1239253 w 1954379"/>
                <a:gd name="connsiteY3335" fmla="*/ 512094 h 1893469"/>
                <a:gd name="connsiteX3336" fmla="*/ 1239253 w 1954379"/>
                <a:gd name="connsiteY3336" fmla="*/ 510590 h 1893469"/>
                <a:gd name="connsiteX3337" fmla="*/ 1239253 w 1954379"/>
                <a:gd name="connsiteY3337" fmla="*/ 506078 h 1893469"/>
                <a:gd name="connsiteX3338" fmla="*/ 1240005 w 1954379"/>
                <a:gd name="connsiteY3338" fmla="*/ 505326 h 1893469"/>
                <a:gd name="connsiteX3339" fmla="*/ 1241508 w 1954379"/>
                <a:gd name="connsiteY3339" fmla="*/ 504574 h 1893469"/>
                <a:gd name="connsiteX3340" fmla="*/ 1241508 w 1954379"/>
                <a:gd name="connsiteY3340" fmla="*/ 503822 h 1893469"/>
                <a:gd name="connsiteX3341" fmla="*/ 1241508 w 1954379"/>
                <a:gd name="connsiteY3341" fmla="*/ 503070 h 1893469"/>
                <a:gd name="connsiteX3342" fmla="*/ 1240005 w 1954379"/>
                <a:gd name="connsiteY3342" fmla="*/ 502318 h 1893469"/>
                <a:gd name="connsiteX3343" fmla="*/ 1239253 w 1954379"/>
                <a:gd name="connsiteY3343" fmla="*/ 501566 h 1893469"/>
                <a:gd name="connsiteX3344" fmla="*/ 1240757 w 1954379"/>
                <a:gd name="connsiteY3344" fmla="*/ 495551 h 1893469"/>
                <a:gd name="connsiteX3345" fmla="*/ 1246772 w 1954379"/>
                <a:gd name="connsiteY3345" fmla="*/ 479007 h 1893469"/>
                <a:gd name="connsiteX3346" fmla="*/ 1249028 w 1954379"/>
                <a:gd name="connsiteY3346" fmla="*/ 480511 h 1893469"/>
                <a:gd name="connsiteX3347" fmla="*/ 1250532 w 1954379"/>
                <a:gd name="connsiteY3347" fmla="*/ 484271 h 1893469"/>
                <a:gd name="connsiteX3348" fmla="*/ 1252036 w 1954379"/>
                <a:gd name="connsiteY3348" fmla="*/ 488031 h 1893469"/>
                <a:gd name="connsiteX3349" fmla="*/ 1252788 w 1954379"/>
                <a:gd name="connsiteY3349" fmla="*/ 491039 h 1893469"/>
                <a:gd name="connsiteX3350" fmla="*/ 1255044 w 1954379"/>
                <a:gd name="connsiteY3350" fmla="*/ 492543 h 1893469"/>
                <a:gd name="connsiteX3351" fmla="*/ 1266324 w 1954379"/>
                <a:gd name="connsiteY3351" fmla="*/ 497807 h 1893469"/>
                <a:gd name="connsiteX3352" fmla="*/ 1269332 w 1954379"/>
                <a:gd name="connsiteY3352" fmla="*/ 498559 h 1893469"/>
                <a:gd name="connsiteX3353" fmla="*/ 1270836 w 1954379"/>
                <a:gd name="connsiteY3353" fmla="*/ 498559 h 1893469"/>
                <a:gd name="connsiteX3354" fmla="*/ 1274595 w 1954379"/>
                <a:gd name="connsiteY3354" fmla="*/ 498559 h 1893469"/>
                <a:gd name="connsiteX3355" fmla="*/ 1275347 w 1954379"/>
                <a:gd name="connsiteY3355" fmla="*/ 497807 h 1893469"/>
                <a:gd name="connsiteX3356" fmla="*/ 1275347 w 1954379"/>
                <a:gd name="connsiteY3356" fmla="*/ 497055 h 1893469"/>
                <a:gd name="connsiteX3357" fmla="*/ 1274595 w 1954379"/>
                <a:gd name="connsiteY3357" fmla="*/ 496303 h 1893469"/>
                <a:gd name="connsiteX3358" fmla="*/ 1273844 w 1954379"/>
                <a:gd name="connsiteY3358" fmla="*/ 494799 h 1893469"/>
                <a:gd name="connsiteX3359" fmla="*/ 1265572 w 1954379"/>
                <a:gd name="connsiteY3359" fmla="*/ 492543 h 1893469"/>
                <a:gd name="connsiteX3360" fmla="*/ 1256548 w 1954379"/>
                <a:gd name="connsiteY3360" fmla="*/ 491039 h 1893469"/>
                <a:gd name="connsiteX3361" fmla="*/ 1255044 w 1954379"/>
                <a:gd name="connsiteY3361" fmla="*/ 489535 h 1893469"/>
                <a:gd name="connsiteX3362" fmla="*/ 1255044 w 1954379"/>
                <a:gd name="connsiteY3362" fmla="*/ 487279 h 1893469"/>
                <a:gd name="connsiteX3363" fmla="*/ 1253540 w 1954379"/>
                <a:gd name="connsiteY3363" fmla="*/ 484271 h 1893469"/>
                <a:gd name="connsiteX3364" fmla="*/ 1249780 w 1954379"/>
                <a:gd name="connsiteY3364" fmla="*/ 474495 h 1893469"/>
                <a:gd name="connsiteX3365" fmla="*/ 1249028 w 1954379"/>
                <a:gd name="connsiteY3365" fmla="*/ 471488 h 1893469"/>
                <a:gd name="connsiteX3366" fmla="*/ 1249028 w 1954379"/>
                <a:gd name="connsiteY3366" fmla="*/ 467728 h 1893469"/>
                <a:gd name="connsiteX3367" fmla="*/ 1249028 w 1954379"/>
                <a:gd name="connsiteY3367" fmla="*/ 465472 h 1893469"/>
                <a:gd name="connsiteX3368" fmla="*/ 1252036 w 1954379"/>
                <a:gd name="connsiteY3368" fmla="*/ 457200 h 1893469"/>
                <a:gd name="connsiteX3369" fmla="*/ 1252788 w 1954379"/>
                <a:gd name="connsiteY3369" fmla="*/ 451184 h 1893469"/>
                <a:gd name="connsiteX3370" fmla="*/ 1252788 w 1954379"/>
                <a:gd name="connsiteY3370" fmla="*/ 449680 h 1893469"/>
                <a:gd name="connsiteX3371" fmla="*/ 1253540 w 1954379"/>
                <a:gd name="connsiteY3371" fmla="*/ 448928 h 1893469"/>
                <a:gd name="connsiteX3372" fmla="*/ 1255796 w 1954379"/>
                <a:gd name="connsiteY3372" fmla="*/ 446672 h 1893469"/>
                <a:gd name="connsiteX3373" fmla="*/ 1255796 w 1954379"/>
                <a:gd name="connsiteY3373" fmla="*/ 445920 h 1893469"/>
                <a:gd name="connsiteX3374" fmla="*/ 1256548 w 1954379"/>
                <a:gd name="connsiteY3374" fmla="*/ 443665 h 1893469"/>
                <a:gd name="connsiteX3375" fmla="*/ 1257300 w 1954379"/>
                <a:gd name="connsiteY3375" fmla="*/ 440657 h 1893469"/>
                <a:gd name="connsiteX3376" fmla="*/ 1259556 w 1954379"/>
                <a:gd name="connsiteY3376" fmla="*/ 435393 h 1893469"/>
                <a:gd name="connsiteX3377" fmla="*/ 1260308 w 1954379"/>
                <a:gd name="connsiteY3377" fmla="*/ 433889 h 1893469"/>
                <a:gd name="connsiteX3378" fmla="*/ 1265572 w 1954379"/>
                <a:gd name="connsiteY3378" fmla="*/ 430129 h 1893469"/>
                <a:gd name="connsiteX3379" fmla="*/ 1267076 w 1954379"/>
                <a:gd name="connsiteY3379" fmla="*/ 429377 h 1893469"/>
                <a:gd name="connsiteX3380" fmla="*/ 1267828 w 1954379"/>
                <a:gd name="connsiteY3380" fmla="*/ 428625 h 1893469"/>
                <a:gd name="connsiteX3381" fmla="*/ 1270084 w 1954379"/>
                <a:gd name="connsiteY3381" fmla="*/ 424113 h 1893469"/>
                <a:gd name="connsiteX3382" fmla="*/ 1271587 w 1954379"/>
                <a:gd name="connsiteY3382" fmla="*/ 424113 h 1893469"/>
                <a:gd name="connsiteX3383" fmla="*/ 1273091 w 1954379"/>
                <a:gd name="connsiteY3383" fmla="*/ 424113 h 1893469"/>
                <a:gd name="connsiteX3384" fmla="*/ 1275347 w 1954379"/>
                <a:gd name="connsiteY3384" fmla="*/ 424113 h 1893469"/>
                <a:gd name="connsiteX3385" fmla="*/ 1276851 w 1954379"/>
                <a:gd name="connsiteY3385" fmla="*/ 424113 h 1893469"/>
                <a:gd name="connsiteX3386" fmla="*/ 1279107 w 1954379"/>
                <a:gd name="connsiteY3386" fmla="*/ 422609 h 1893469"/>
                <a:gd name="connsiteX3387" fmla="*/ 1281363 w 1954379"/>
                <a:gd name="connsiteY3387" fmla="*/ 421105 h 1893469"/>
                <a:gd name="connsiteX3388" fmla="*/ 1284371 w 1954379"/>
                <a:gd name="connsiteY3388" fmla="*/ 419601 h 1893469"/>
                <a:gd name="connsiteX3389" fmla="*/ 1288131 w 1954379"/>
                <a:gd name="connsiteY3389" fmla="*/ 418849 h 1893469"/>
                <a:gd name="connsiteX3390" fmla="*/ 1291139 w 1954379"/>
                <a:gd name="connsiteY3390" fmla="*/ 418849 h 1893469"/>
                <a:gd name="connsiteX3391" fmla="*/ 1294147 w 1954379"/>
                <a:gd name="connsiteY3391" fmla="*/ 420353 h 1893469"/>
                <a:gd name="connsiteX3392" fmla="*/ 1296403 w 1954379"/>
                <a:gd name="connsiteY3392" fmla="*/ 420353 h 1893469"/>
                <a:gd name="connsiteX3393" fmla="*/ 1298659 w 1954379"/>
                <a:gd name="connsiteY3393" fmla="*/ 418849 h 1893469"/>
                <a:gd name="connsiteX3394" fmla="*/ 1300163 w 1954379"/>
                <a:gd name="connsiteY3394" fmla="*/ 416593 h 1893469"/>
                <a:gd name="connsiteX3395" fmla="*/ 1300915 w 1954379"/>
                <a:gd name="connsiteY3395" fmla="*/ 413586 h 1893469"/>
                <a:gd name="connsiteX3396" fmla="*/ 1302419 w 1954379"/>
                <a:gd name="connsiteY3396" fmla="*/ 411330 h 1893469"/>
                <a:gd name="connsiteX3397" fmla="*/ 1305426 w 1954379"/>
                <a:gd name="connsiteY3397" fmla="*/ 410578 h 1893469"/>
                <a:gd name="connsiteX3398" fmla="*/ 1309186 w 1954379"/>
                <a:gd name="connsiteY3398" fmla="*/ 410578 h 1893469"/>
                <a:gd name="connsiteX3399" fmla="*/ 1317458 w 1954379"/>
                <a:gd name="connsiteY3399" fmla="*/ 412834 h 1893469"/>
                <a:gd name="connsiteX3400" fmla="*/ 1343777 w 1954379"/>
                <a:gd name="connsiteY3400" fmla="*/ 415090 h 1893469"/>
                <a:gd name="connsiteX3401" fmla="*/ 1352801 w 1954379"/>
                <a:gd name="connsiteY3401" fmla="*/ 418849 h 1893469"/>
                <a:gd name="connsiteX3402" fmla="*/ 1357313 w 1954379"/>
                <a:gd name="connsiteY3402" fmla="*/ 418097 h 1893469"/>
                <a:gd name="connsiteX3403" fmla="*/ 1389647 w 1954379"/>
                <a:gd name="connsiteY3403" fmla="*/ 425617 h 1893469"/>
                <a:gd name="connsiteX3404" fmla="*/ 1410703 w 1954379"/>
                <a:gd name="connsiteY3404" fmla="*/ 431633 h 1893469"/>
                <a:gd name="connsiteX3405" fmla="*/ 1431006 w 1954379"/>
                <a:gd name="connsiteY3405" fmla="*/ 430881 h 1893469"/>
                <a:gd name="connsiteX3406" fmla="*/ 1437022 w 1954379"/>
                <a:gd name="connsiteY3406" fmla="*/ 429377 h 1893469"/>
                <a:gd name="connsiteX3407" fmla="*/ 1440030 w 1954379"/>
                <a:gd name="connsiteY3407" fmla="*/ 429377 h 1893469"/>
                <a:gd name="connsiteX3408" fmla="*/ 1441534 w 1954379"/>
                <a:gd name="connsiteY3408" fmla="*/ 429377 h 1893469"/>
                <a:gd name="connsiteX3409" fmla="*/ 1445294 w 1954379"/>
                <a:gd name="connsiteY3409" fmla="*/ 430129 h 1893469"/>
                <a:gd name="connsiteX3410" fmla="*/ 1446798 w 1954379"/>
                <a:gd name="connsiteY3410" fmla="*/ 430881 h 1893469"/>
                <a:gd name="connsiteX3411" fmla="*/ 1449805 w 1954379"/>
                <a:gd name="connsiteY3411" fmla="*/ 433889 h 1893469"/>
                <a:gd name="connsiteX3412" fmla="*/ 1451309 w 1954379"/>
                <a:gd name="connsiteY3412" fmla="*/ 434641 h 1893469"/>
                <a:gd name="connsiteX3413" fmla="*/ 1451309 w 1954379"/>
                <a:gd name="connsiteY3413" fmla="*/ 433137 h 1893469"/>
                <a:gd name="connsiteX3414" fmla="*/ 1449805 w 1954379"/>
                <a:gd name="connsiteY3414" fmla="*/ 430881 h 1893469"/>
                <a:gd name="connsiteX3415" fmla="*/ 1448301 w 1954379"/>
                <a:gd name="connsiteY3415" fmla="*/ 427873 h 1893469"/>
                <a:gd name="connsiteX3416" fmla="*/ 1448301 w 1954379"/>
                <a:gd name="connsiteY3416" fmla="*/ 425617 h 1893469"/>
                <a:gd name="connsiteX3417" fmla="*/ 1451309 w 1954379"/>
                <a:gd name="connsiteY3417" fmla="*/ 423361 h 1893469"/>
                <a:gd name="connsiteX3418" fmla="*/ 1460333 w 1954379"/>
                <a:gd name="connsiteY3418" fmla="*/ 418849 h 1893469"/>
                <a:gd name="connsiteX3419" fmla="*/ 1461837 w 1954379"/>
                <a:gd name="connsiteY3419" fmla="*/ 419601 h 1893469"/>
                <a:gd name="connsiteX3420" fmla="*/ 1462589 w 1954379"/>
                <a:gd name="connsiteY3420" fmla="*/ 419601 h 1893469"/>
                <a:gd name="connsiteX3421" fmla="*/ 1463341 w 1954379"/>
                <a:gd name="connsiteY3421" fmla="*/ 418849 h 1893469"/>
                <a:gd name="connsiteX3422" fmla="*/ 1464845 w 1954379"/>
                <a:gd name="connsiteY3422" fmla="*/ 418849 h 1893469"/>
                <a:gd name="connsiteX3423" fmla="*/ 1467101 w 1954379"/>
                <a:gd name="connsiteY3423" fmla="*/ 418849 h 1893469"/>
                <a:gd name="connsiteX3424" fmla="*/ 1468605 w 1954379"/>
                <a:gd name="connsiteY3424" fmla="*/ 418849 h 1893469"/>
                <a:gd name="connsiteX3425" fmla="*/ 1470109 w 1954379"/>
                <a:gd name="connsiteY3425" fmla="*/ 418097 h 1893469"/>
                <a:gd name="connsiteX3426" fmla="*/ 1473869 w 1954379"/>
                <a:gd name="connsiteY3426" fmla="*/ 417345 h 1893469"/>
                <a:gd name="connsiteX3427" fmla="*/ 1477628 w 1954379"/>
                <a:gd name="connsiteY3427" fmla="*/ 416593 h 1893469"/>
                <a:gd name="connsiteX3428" fmla="*/ 1478380 w 1954379"/>
                <a:gd name="connsiteY3428" fmla="*/ 416593 h 1893469"/>
                <a:gd name="connsiteX3429" fmla="*/ 1480636 w 1954379"/>
                <a:gd name="connsiteY3429" fmla="*/ 416593 h 1893469"/>
                <a:gd name="connsiteX3430" fmla="*/ 1482140 w 1954379"/>
                <a:gd name="connsiteY3430" fmla="*/ 418097 h 1893469"/>
                <a:gd name="connsiteX3431" fmla="*/ 1484396 w 1954379"/>
                <a:gd name="connsiteY3431" fmla="*/ 418849 h 1893469"/>
                <a:gd name="connsiteX3432" fmla="*/ 1485900 w 1954379"/>
                <a:gd name="connsiteY3432" fmla="*/ 418849 h 1893469"/>
                <a:gd name="connsiteX3433" fmla="*/ 1488156 w 1954379"/>
                <a:gd name="connsiteY3433" fmla="*/ 418097 h 1893469"/>
                <a:gd name="connsiteX3434" fmla="*/ 1489660 w 1954379"/>
                <a:gd name="connsiteY3434" fmla="*/ 418097 h 1893469"/>
                <a:gd name="connsiteX3435" fmla="*/ 1491916 w 1954379"/>
                <a:gd name="connsiteY3435" fmla="*/ 419601 h 1893469"/>
                <a:gd name="connsiteX3436" fmla="*/ 1496428 w 1954379"/>
                <a:gd name="connsiteY3436" fmla="*/ 418849 h 1893469"/>
                <a:gd name="connsiteX3437" fmla="*/ 1506203 w 1954379"/>
                <a:gd name="connsiteY3437" fmla="*/ 419601 h 1893469"/>
                <a:gd name="connsiteX3438" fmla="*/ 1508459 w 1954379"/>
                <a:gd name="connsiteY3438" fmla="*/ 419601 h 1893469"/>
                <a:gd name="connsiteX3439" fmla="*/ 1510715 w 1954379"/>
                <a:gd name="connsiteY3439" fmla="*/ 421105 h 1893469"/>
                <a:gd name="connsiteX3440" fmla="*/ 1512971 w 1954379"/>
                <a:gd name="connsiteY3440" fmla="*/ 423361 h 1893469"/>
                <a:gd name="connsiteX3441" fmla="*/ 1515979 w 1954379"/>
                <a:gd name="connsiteY3441" fmla="*/ 422609 h 1893469"/>
                <a:gd name="connsiteX3442" fmla="*/ 1518235 w 1954379"/>
                <a:gd name="connsiteY3442" fmla="*/ 421857 h 1893469"/>
                <a:gd name="connsiteX3443" fmla="*/ 1521243 w 1954379"/>
                <a:gd name="connsiteY3443" fmla="*/ 419601 h 1893469"/>
                <a:gd name="connsiteX3444" fmla="*/ 1525755 w 1954379"/>
                <a:gd name="connsiteY3444" fmla="*/ 418097 h 1893469"/>
                <a:gd name="connsiteX3445" fmla="*/ 1528011 w 1954379"/>
                <a:gd name="connsiteY3445" fmla="*/ 420353 h 1893469"/>
                <a:gd name="connsiteX3446" fmla="*/ 1528011 w 1954379"/>
                <a:gd name="connsiteY3446" fmla="*/ 424113 h 1893469"/>
                <a:gd name="connsiteX3447" fmla="*/ 1526507 w 1954379"/>
                <a:gd name="connsiteY3447" fmla="*/ 426369 h 1893469"/>
                <a:gd name="connsiteX3448" fmla="*/ 1526507 w 1954379"/>
                <a:gd name="connsiteY3448" fmla="*/ 427873 h 1893469"/>
                <a:gd name="connsiteX3449" fmla="*/ 1531018 w 1954379"/>
                <a:gd name="connsiteY3449" fmla="*/ 427121 h 1893469"/>
                <a:gd name="connsiteX3450" fmla="*/ 1537786 w 1954379"/>
                <a:gd name="connsiteY3450" fmla="*/ 426369 h 1893469"/>
                <a:gd name="connsiteX3451" fmla="*/ 1555082 w 1954379"/>
                <a:gd name="connsiteY3451" fmla="*/ 430881 h 1893469"/>
                <a:gd name="connsiteX3452" fmla="*/ 1558090 w 1954379"/>
                <a:gd name="connsiteY3452" fmla="*/ 430881 h 1893469"/>
                <a:gd name="connsiteX3453" fmla="*/ 1563354 w 1954379"/>
                <a:gd name="connsiteY3453" fmla="*/ 429377 h 1893469"/>
                <a:gd name="connsiteX3454" fmla="*/ 1567113 w 1954379"/>
                <a:gd name="connsiteY3454" fmla="*/ 429377 h 1893469"/>
                <a:gd name="connsiteX3455" fmla="*/ 1570121 w 1954379"/>
                <a:gd name="connsiteY3455" fmla="*/ 429377 h 1893469"/>
                <a:gd name="connsiteX3456" fmla="*/ 1579145 w 1954379"/>
                <a:gd name="connsiteY3456" fmla="*/ 432385 h 1893469"/>
                <a:gd name="connsiteX3457" fmla="*/ 1596440 w 1954379"/>
                <a:gd name="connsiteY3457" fmla="*/ 434641 h 1893469"/>
                <a:gd name="connsiteX3458" fmla="*/ 1600952 w 1954379"/>
                <a:gd name="connsiteY3458" fmla="*/ 436145 h 1893469"/>
                <a:gd name="connsiteX3459" fmla="*/ 1601704 w 1954379"/>
                <a:gd name="connsiteY3459" fmla="*/ 436145 h 1893469"/>
                <a:gd name="connsiteX3460" fmla="*/ 1603208 w 1954379"/>
                <a:gd name="connsiteY3460" fmla="*/ 437649 h 1893469"/>
                <a:gd name="connsiteX3461" fmla="*/ 1604712 w 1954379"/>
                <a:gd name="connsiteY3461" fmla="*/ 439153 h 1893469"/>
                <a:gd name="connsiteX3462" fmla="*/ 1605464 w 1954379"/>
                <a:gd name="connsiteY3462" fmla="*/ 440657 h 1893469"/>
                <a:gd name="connsiteX3463" fmla="*/ 1606216 w 1954379"/>
                <a:gd name="connsiteY3463" fmla="*/ 442913 h 1893469"/>
                <a:gd name="connsiteX3464" fmla="*/ 1605464 w 1954379"/>
                <a:gd name="connsiteY3464" fmla="*/ 449680 h 1893469"/>
                <a:gd name="connsiteX3465" fmla="*/ 1604712 w 1954379"/>
                <a:gd name="connsiteY3465" fmla="*/ 451936 h 1893469"/>
                <a:gd name="connsiteX3466" fmla="*/ 1603960 w 1954379"/>
                <a:gd name="connsiteY3466" fmla="*/ 453440 h 1893469"/>
                <a:gd name="connsiteX3467" fmla="*/ 1602456 w 1954379"/>
                <a:gd name="connsiteY3467" fmla="*/ 454944 h 1893469"/>
                <a:gd name="connsiteX3468" fmla="*/ 1600952 w 1954379"/>
                <a:gd name="connsiteY3468" fmla="*/ 456448 h 1893469"/>
                <a:gd name="connsiteX3469" fmla="*/ 1599448 w 1954379"/>
                <a:gd name="connsiteY3469" fmla="*/ 457200 h 1893469"/>
                <a:gd name="connsiteX3470" fmla="*/ 1597944 w 1954379"/>
                <a:gd name="connsiteY3470" fmla="*/ 457952 h 1893469"/>
                <a:gd name="connsiteX3471" fmla="*/ 1595688 w 1954379"/>
                <a:gd name="connsiteY3471" fmla="*/ 463216 h 1893469"/>
                <a:gd name="connsiteX3472" fmla="*/ 1592680 w 1954379"/>
                <a:gd name="connsiteY3472" fmla="*/ 468480 h 1893469"/>
                <a:gd name="connsiteX3473" fmla="*/ 1591176 w 1954379"/>
                <a:gd name="connsiteY3473" fmla="*/ 472991 h 1893469"/>
                <a:gd name="connsiteX3474" fmla="*/ 1591176 w 1954379"/>
                <a:gd name="connsiteY3474" fmla="*/ 482767 h 1893469"/>
                <a:gd name="connsiteX3475" fmla="*/ 1210678 w 1954379"/>
                <a:gd name="connsiteY3475" fmla="*/ 439153 h 1893469"/>
                <a:gd name="connsiteX3476" fmla="*/ 1205414 w 1954379"/>
                <a:gd name="connsiteY3476" fmla="*/ 436897 h 1893469"/>
                <a:gd name="connsiteX3477" fmla="*/ 1201654 w 1954379"/>
                <a:gd name="connsiteY3477" fmla="*/ 430881 h 1893469"/>
                <a:gd name="connsiteX3478" fmla="*/ 1200902 w 1954379"/>
                <a:gd name="connsiteY3478" fmla="*/ 425617 h 1893469"/>
                <a:gd name="connsiteX3479" fmla="*/ 1206166 w 1954379"/>
                <a:gd name="connsiteY3479" fmla="*/ 424113 h 1893469"/>
                <a:gd name="connsiteX3480" fmla="*/ 1206166 w 1954379"/>
                <a:gd name="connsiteY3480" fmla="*/ 422609 h 1893469"/>
                <a:gd name="connsiteX3481" fmla="*/ 1205414 w 1954379"/>
                <a:gd name="connsiteY3481" fmla="*/ 422609 h 1893469"/>
                <a:gd name="connsiteX3482" fmla="*/ 1202406 w 1954379"/>
                <a:gd name="connsiteY3482" fmla="*/ 421105 h 1893469"/>
                <a:gd name="connsiteX3483" fmla="*/ 1209926 w 1954379"/>
                <a:gd name="connsiteY3483" fmla="*/ 408322 h 1893469"/>
                <a:gd name="connsiteX3484" fmla="*/ 1211430 w 1954379"/>
                <a:gd name="connsiteY3484" fmla="*/ 401554 h 1893469"/>
                <a:gd name="connsiteX3485" fmla="*/ 1215190 w 1954379"/>
                <a:gd name="connsiteY3485" fmla="*/ 397042 h 1893469"/>
                <a:gd name="connsiteX3486" fmla="*/ 1218197 w 1954379"/>
                <a:gd name="connsiteY3486" fmla="*/ 396290 h 1893469"/>
                <a:gd name="connsiteX3487" fmla="*/ 1223461 w 1954379"/>
                <a:gd name="connsiteY3487" fmla="*/ 394786 h 1893469"/>
                <a:gd name="connsiteX3488" fmla="*/ 1234741 w 1954379"/>
                <a:gd name="connsiteY3488" fmla="*/ 390274 h 1893469"/>
                <a:gd name="connsiteX3489" fmla="*/ 1242261 w 1954379"/>
                <a:gd name="connsiteY3489" fmla="*/ 388018 h 1893469"/>
                <a:gd name="connsiteX3490" fmla="*/ 1246772 w 1954379"/>
                <a:gd name="connsiteY3490" fmla="*/ 390274 h 1893469"/>
                <a:gd name="connsiteX3491" fmla="*/ 1249028 w 1954379"/>
                <a:gd name="connsiteY3491" fmla="*/ 394034 h 1893469"/>
                <a:gd name="connsiteX3492" fmla="*/ 1252036 w 1954379"/>
                <a:gd name="connsiteY3492" fmla="*/ 395538 h 1893469"/>
                <a:gd name="connsiteX3493" fmla="*/ 1255796 w 1954379"/>
                <a:gd name="connsiteY3493" fmla="*/ 397042 h 1893469"/>
                <a:gd name="connsiteX3494" fmla="*/ 1258052 w 1954379"/>
                <a:gd name="connsiteY3494" fmla="*/ 397794 h 1893469"/>
                <a:gd name="connsiteX3495" fmla="*/ 1259556 w 1954379"/>
                <a:gd name="connsiteY3495" fmla="*/ 398546 h 1893469"/>
                <a:gd name="connsiteX3496" fmla="*/ 1260308 w 1954379"/>
                <a:gd name="connsiteY3496" fmla="*/ 400802 h 1893469"/>
                <a:gd name="connsiteX3497" fmla="*/ 1261060 w 1954379"/>
                <a:gd name="connsiteY3497" fmla="*/ 402306 h 1893469"/>
                <a:gd name="connsiteX3498" fmla="*/ 1261812 w 1954379"/>
                <a:gd name="connsiteY3498" fmla="*/ 403058 h 1893469"/>
                <a:gd name="connsiteX3499" fmla="*/ 1261060 w 1954379"/>
                <a:gd name="connsiteY3499" fmla="*/ 404562 h 1893469"/>
                <a:gd name="connsiteX3500" fmla="*/ 1261060 w 1954379"/>
                <a:gd name="connsiteY3500" fmla="*/ 405314 h 1893469"/>
                <a:gd name="connsiteX3501" fmla="*/ 1263316 w 1954379"/>
                <a:gd name="connsiteY3501" fmla="*/ 407570 h 1893469"/>
                <a:gd name="connsiteX3502" fmla="*/ 1263316 w 1954379"/>
                <a:gd name="connsiteY3502" fmla="*/ 408322 h 1893469"/>
                <a:gd name="connsiteX3503" fmla="*/ 1263316 w 1954379"/>
                <a:gd name="connsiteY3503" fmla="*/ 411330 h 1893469"/>
                <a:gd name="connsiteX3504" fmla="*/ 1261812 w 1954379"/>
                <a:gd name="connsiteY3504" fmla="*/ 413586 h 1893469"/>
                <a:gd name="connsiteX3505" fmla="*/ 1255796 w 1954379"/>
                <a:gd name="connsiteY3505" fmla="*/ 418849 h 1893469"/>
                <a:gd name="connsiteX3506" fmla="*/ 1253540 w 1954379"/>
                <a:gd name="connsiteY3506" fmla="*/ 420353 h 1893469"/>
                <a:gd name="connsiteX3507" fmla="*/ 1243765 w 1954379"/>
                <a:gd name="connsiteY3507" fmla="*/ 424865 h 1893469"/>
                <a:gd name="connsiteX3508" fmla="*/ 1240005 w 1954379"/>
                <a:gd name="connsiteY3508" fmla="*/ 427121 h 1893469"/>
                <a:gd name="connsiteX3509" fmla="*/ 1231733 w 1954379"/>
                <a:gd name="connsiteY3509" fmla="*/ 436145 h 1893469"/>
                <a:gd name="connsiteX3510" fmla="*/ 1228725 w 1954379"/>
                <a:gd name="connsiteY3510" fmla="*/ 438401 h 1893469"/>
                <a:gd name="connsiteX3511" fmla="*/ 1222709 w 1954379"/>
                <a:gd name="connsiteY3511" fmla="*/ 441409 h 1893469"/>
                <a:gd name="connsiteX3512" fmla="*/ 1218949 w 1954379"/>
                <a:gd name="connsiteY3512" fmla="*/ 445168 h 1893469"/>
                <a:gd name="connsiteX3513" fmla="*/ 1217445 w 1954379"/>
                <a:gd name="connsiteY3513" fmla="*/ 445168 h 1893469"/>
                <a:gd name="connsiteX3514" fmla="*/ 1215942 w 1954379"/>
                <a:gd name="connsiteY3514" fmla="*/ 444416 h 1893469"/>
                <a:gd name="connsiteX3515" fmla="*/ 1212182 w 1954379"/>
                <a:gd name="connsiteY3515" fmla="*/ 442913 h 1893469"/>
                <a:gd name="connsiteX3516" fmla="*/ 1211430 w 1954379"/>
                <a:gd name="connsiteY3516" fmla="*/ 441409 h 1893469"/>
                <a:gd name="connsiteX3517" fmla="*/ 1211430 w 1954379"/>
                <a:gd name="connsiteY3517" fmla="*/ 439905 h 1893469"/>
                <a:gd name="connsiteX3518" fmla="*/ 1210678 w 1954379"/>
                <a:gd name="connsiteY3518" fmla="*/ 439153 h 1893469"/>
                <a:gd name="connsiteX3519" fmla="*/ 1383632 w 1954379"/>
                <a:gd name="connsiteY3519" fmla="*/ 410578 h 1893469"/>
                <a:gd name="connsiteX3520" fmla="*/ 1385136 w 1954379"/>
                <a:gd name="connsiteY3520" fmla="*/ 406066 h 1893469"/>
                <a:gd name="connsiteX3521" fmla="*/ 1388896 w 1954379"/>
                <a:gd name="connsiteY3521" fmla="*/ 402306 h 1893469"/>
                <a:gd name="connsiteX3522" fmla="*/ 1397919 w 1954379"/>
                <a:gd name="connsiteY3522" fmla="*/ 395538 h 1893469"/>
                <a:gd name="connsiteX3523" fmla="*/ 1407695 w 1954379"/>
                <a:gd name="connsiteY3523" fmla="*/ 391026 h 1893469"/>
                <a:gd name="connsiteX3524" fmla="*/ 1414462 w 1954379"/>
                <a:gd name="connsiteY3524" fmla="*/ 386515 h 1893469"/>
                <a:gd name="connsiteX3525" fmla="*/ 1430254 w 1954379"/>
                <a:gd name="connsiteY3525" fmla="*/ 384259 h 1893469"/>
                <a:gd name="connsiteX3526" fmla="*/ 1434766 w 1954379"/>
                <a:gd name="connsiteY3526" fmla="*/ 382003 h 1893469"/>
                <a:gd name="connsiteX3527" fmla="*/ 1435518 w 1954379"/>
                <a:gd name="connsiteY3527" fmla="*/ 383507 h 1893469"/>
                <a:gd name="connsiteX3528" fmla="*/ 1436270 w 1954379"/>
                <a:gd name="connsiteY3528" fmla="*/ 385011 h 1893469"/>
                <a:gd name="connsiteX3529" fmla="*/ 1437022 w 1954379"/>
                <a:gd name="connsiteY3529" fmla="*/ 385762 h 1893469"/>
                <a:gd name="connsiteX3530" fmla="*/ 1438526 w 1954379"/>
                <a:gd name="connsiteY3530" fmla="*/ 385011 h 1893469"/>
                <a:gd name="connsiteX3531" fmla="*/ 1440781 w 1954379"/>
                <a:gd name="connsiteY3531" fmla="*/ 384259 h 1893469"/>
                <a:gd name="connsiteX3532" fmla="*/ 1443038 w 1954379"/>
                <a:gd name="connsiteY3532" fmla="*/ 383507 h 1893469"/>
                <a:gd name="connsiteX3533" fmla="*/ 1445294 w 1954379"/>
                <a:gd name="connsiteY3533" fmla="*/ 384259 h 1893469"/>
                <a:gd name="connsiteX3534" fmla="*/ 1450558 w 1954379"/>
                <a:gd name="connsiteY3534" fmla="*/ 387267 h 1893469"/>
                <a:gd name="connsiteX3535" fmla="*/ 1452061 w 1954379"/>
                <a:gd name="connsiteY3535" fmla="*/ 388770 h 1893469"/>
                <a:gd name="connsiteX3536" fmla="*/ 1453565 w 1954379"/>
                <a:gd name="connsiteY3536" fmla="*/ 391026 h 1893469"/>
                <a:gd name="connsiteX3537" fmla="*/ 1454317 w 1954379"/>
                <a:gd name="connsiteY3537" fmla="*/ 392530 h 1893469"/>
                <a:gd name="connsiteX3538" fmla="*/ 1453565 w 1954379"/>
                <a:gd name="connsiteY3538" fmla="*/ 394034 h 1893469"/>
                <a:gd name="connsiteX3539" fmla="*/ 1453565 w 1954379"/>
                <a:gd name="connsiteY3539" fmla="*/ 395538 h 1893469"/>
                <a:gd name="connsiteX3540" fmla="*/ 1455821 w 1954379"/>
                <a:gd name="connsiteY3540" fmla="*/ 396290 h 1893469"/>
                <a:gd name="connsiteX3541" fmla="*/ 1456573 w 1954379"/>
                <a:gd name="connsiteY3541" fmla="*/ 396290 h 1893469"/>
                <a:gd name="connsiteX3542" fmla="*/ 1457325 w 1954379"/>
                <a:gd name="connsiteY3542" fmla="*/ 397042 h 1893469"/>
                <a:gd name="connsiteX3543" fmla="*/ 1457325 w 1954379"/>
                <a:gd name="connsiteY3543" fmla="*/ 398546 h 1893469"/>
                <a:gd name="connsiteX3544" fmla="*/ 1457325 w 1954379"/>
                <a:gd name="connsiteY3544" fmla="*/ 400050 h 1893469"/>
                <a:gd name="connsiteX3545" fmla="*/ 1456573 w 1954379"/>
                <a:gd name="connsiteY3545" fmla="*/ 400802 h 1893469"/>
                <a:gd name="connsiteX3546" fmla="*/ 1455821 w 1954379"/>
                <a:gd name="connsiteY3546" fmla="*/ 402306 h 1893469"/>
                <a:gd name="connsiteX3547" fmla="*/ 1455069 w 1954379"/>
                <a:gd name="connsiteY3547" fmla="*/ 403810 h 1893469"/>
                <a:gd name="connsiteX3548" fmla="*/ 1454317 w 1954379"/>
                <a:gd name="connsiteY3548" fmla="*/ 403810 h 1893469"/>
                <a:gd name="connsiteX3549" fmla="*/ 1452813 w 1954379"/>
                <a:gd name="connsiteY3549" fmla="*/ 403810 h 1893469"/>
                <a:gd name="connsiteX3550" fmla="*/ 1452061 w 1954379"/>
                <a:gd name="connsiteY3550" fmla="*/ 403058 h 1893469"/>
                <a:gd name="connsiteX3551" fmla="*/ 1451309 w 1954379"/>
                <a:gd name="connsiteY3551" fmla="*/ 406066 h 1893469"/>
                <a:gd name="connsiteX3552" fmla="*/ 1446045 w 1954379"/>
                <a:gd name="connsiteY3552" fmla="*/ 409826 h 1893469"/>
                <a:gd name="connsiteX3553" fmla="*/ 1445294 w 1954379"/>
                <a:gd name="connsiteY3553" fmla="*/ 412082 h 1893469"/>
                <a:gd name="connsiteX3554" fmla="*/ 1443790 w 1954379"/>
                <a:gd name="connsiteY3554" fmla="*/ 413586 h 1893469"/>
                <a:gd name="connsiteX3555" fmla="*/ 1440030 w 1954379"/>
                <a:gd name="connsiteY3555" fmla="*/ 414338 h 1893469"/>
                <a:gd name="connsiteX3556" fmla="*/ 1435518 w 1954379"/>
                <a:gd name="connsiteY3556" fmla="*/ 415090 h 1893469"/>
                <a:gd name="connsiteX3557" fmla="*/ 1406191 w 1954379"/>
                <a:gd name="connsiteY3557" fmla="*/ 415841 h 1893469"/>
                <a:gd name="connsiteX3558" fmla="*/ 1401679 w 1954379"/>
                <a:gd name="connsiteY3558" fmla="*/ 417345 h 1893469"/>
                <a:gd name="connsiteX3559" fmla="*/ 1383632 w 1954379"/>
                <a:gd name="connsiteY3559" fmla="*/ 410578 h 1893469"/>
                <a:gd name="connsiteX3560" fmla="*/ 1262564 w 1954379"/>
                <a:gd name="connsiteY3560" fmla="*/ 384259 h 1893469"/>
                <a:gd name="connsiteX3561" fmla="*/ 1261812 w 1954379"/>
                <a:gd name="connsiteY3561" fmla="*/ 382755 h 1893469"/>
                <a:gd name="connsiteX3562" fmla="*/ 1261812 w 1954379"/>
                <a:gd name="connsiteY3562" fmla="*/ 382003 h 1893469"/>
                <a:gd name="connsiteX3563" fmla="*/ 1262564 w 1954379"/>
                <a:gd name="connsiteY3563" fmla="*/ 380499 h 1893469"/>
                <a:gd name="connsiteX3564" fmla="*/ 1262564 w 1954379"/>
                <a:gd name="connsiteY3564" fmla="*/ 378995 h 1893469"/>
                <a:gd name="connsiteX3565" fmla="*/ 1261812 w 1954379"/>
                <a:gd name="connsiteY3565" fmla="*/ 377491 h 1893469"/>
                <a:gd name="connsiteX3566" fmla="*/ 1260308 w 1954379"/>
                <a:gd name="connsiteY3566" fmla="*/ 374483 h 1893469"/>
                <a:gd name="connsiteX3567" fmla="*/ 1260308 w 1954379"/>
                <a:gd name="connsiteY3567" fmla="*/ 372227 h 1893469"/>
                <a:gd name="connsiteX3568" fmla="*/ 1261812 w 1954379"/>
                <a:gd name="connsiteY3568" fmla="*/ 369971 h 1893469"/>
                <a:gd name="connsiteX3569" fmla="*/ 1266324 w 1954379"/>
                <a:gd name="connsiteY3569" fmla="*/ 367715 h 1893469"/>
                <a:gd name="connsiteX3570" fmla="*/ 1270084 w 1954379"/>
                <a:gd name="connsiteY3570" fmla="*/ 367715 h 1893469"/>
                <a:gd name="connsiteX3571" fmla="*/ 1273844 w 1954379"/>
                <a:gd name="connsiteY3571" fmla="*/ 368467 h 1893469"/>
                <a:gd name="connsiteX3572" fmla="*/ 1276100 w 1954379"/>
                <a:gd name="connsiteY3572" fmla="*/ 369219 h 1893469"/>
                <a:gd name="connsiteX3573" fmla="*/ 1280611 w 1954379"/>
                <a:gd name="connsiteY3573" fmla="*/ 369971 h 1893469"/>
                <a:gd name="connsiteX3574" fmla="*/ 1284371 w 1954379"/>
                <a:gd name="connsiteY3574" fmla="*/ 371475 h 1893469"/>
                <a:gd name="connsiteX3575" fmla="*/ 1287379 w 1954379"/>
                <a:gd name="connsiteY3575" fmla="*/ 372979 h 1893469"/>
                <a:gd name="connsiteX3576" fmla="*/ 1291139 w 1954379"/>
                <a:gd name="connsiteY3576" fmla="*/ 375987 h 1893469"/>
                <a:gd name="connsiteX3577" fmla="*/ 1291139 w 1954379"/>
                <a:gd name="connsiteY3577" fmla="*/ 378995 h 1893469"/>
                <a:gd name="connsiteX3578" fmla="*/ 1291139 w 1954379"/>
                <a:gd name="connsiteY3578" fmla="*/ 382755 h 1893469"/>
                <a:gd name="connsiteX3579" fmla="*/ 1291891 w 1954379"/>
                <a:gd name="connsiteY3579" fmla="*/ 385762 h 1893469"/>
                <a:gd name="connsiteX3580" fmla="*/ 1292643 w 1954379"/>
                <a:gd name="connsiteY3580" fmla="*/ 389522 h 1893469"/>
                <a:gd name="connsiteX3581" fmla="*/ 1292643 w 1954379"/>
                <a:gd name="connsiteY3581" fmla="*/ 392530 h 1893469"/>
                <a:gd name="connsiteX3582" fmla="*/ 1291891 w 1954379"/>
                <a:gd name="connsiteY3582" fmla="*/ 395538 h 1893469"/>
                <a:gd name="connsiteX3583" fmla="*/ 1290387 w 1954379"/>
                <a:gd name="connsiteY3583" fmla="*/ 397794 h 1893469"/>
                <a:gd name="connsiteX3584" fmla="*/ 1284371 w 1954379"/>
                <a:gd name="connsiteY3584" fmla="*/ 397794 h 1893469"/>
                <a:gd name="connsiteX3585" fmla="*/ 1283619 w 1954379"/>
                <a:gd name="connsiteY3585" fmla="*/ 397794 h 1893469"/>
                <a:gd name="connsiteX3586" fmla="*/ 1282115 w 1954379"/>
                <a:gd name="connsiteY3586" fmla="*/ 397794 h 1893469"/>
                <a:gd name="connsiteX3587" fmla="*/ 1280611 w 1954379"/>
                <a:gd name="connsiteY3587" fmla="*/ 397042 h 1893469"/>
                <a:gd name="connsiteX3588" fmla="*/ 1279859 w 1954379"/>
                <a:gd name="connsiteY3588" fmla="*/ 396290 h 1893469"/>
                <a:gd name="connsiteX3589" fmla="*/ 1279107 w 1954379"/>
                <a:gd name="connsiteY3589" fmla="*/ 395538 h 1893469"/>
                <a:gd name="connsiteX3590" fmla="*/ 1273844 w 1954379"/>
                <a:gd name="connsiteY3590" fmla="*/ 395538 h 1893469"/>
                <a:gd name="connsiteX3591" fmla="*/ 1271587 w 1954379"/>
                <a:gd name="connsiteY3591" fmla="*/ 394786 h 1893469"/>
                <a:gd name="connsiteX3592" fmla="*/ 1269332 w 1954379"/>
                <a:gd name="connsiteY3592" fmla="*/ 393282 h 1893469"/>
                <a:gd name="connsiteX3593" fmla="*/ 1267076 w 1954379"/>
                <a:gd name="connsiteY3593" fmla="*/ 391778 h 1893469"/>
                <a:gd name="connsiteX3594" fmla="*/ 1266324 w 1954379"/>
                <a:gd name="connsiteY3594" fmla="*/ 390274 h 1893469"/>
                <a:gd name="connsiteX3595" fmla="*/ 1266324 w 1954379"/>
                <a:gd name="connsiteY3595" fmla="*/ 387267 h 1893469"/>
                <a:gd name="connsiteX3596" fmla="*/ 1265572 w 1954379"/>
                <a:gd name="connsiteY3596" fmla="*/ 386515 h 1893469"/>
                <a:gd name="connsiteX3597" fmla="*/ 1264068 w 1954379"/>
                <a:gd name="connsiteY3597" fmla="*/ 385762 h 1893469"/>
                <a:gd name="connsiteX3598" fmla="*/ 1262564 w 1954379"/>
                <a:gd name="connsiteY3598" fmla="*/ 384259 h 1893469"/>
                <a:gd name="connsiteX3599" fmla="*/ 1344529 w 1954379"/>
                <a:gd name="connsiteY3599" fmla="*/ 348916 h 1893469"/>
                <a:gd name="connsiteX3600" fmla="*/ 1342273 w 1954379"/>
                <a:gd name="connsiteY3600" fmla="*/ 351172 h 1893469"/>
                <a:gd name="connsiteX3601" fmla="*/ 1333249 w 1954379"/>
                <a:gd name="connsiteY3601" fmla="*/ 355684 h 1893469"/>
                <a:gd name="connsiteX3602" fmla="*/ 1324978 w 1954379"/>
                <a:gd name="connsiteY3602" fmla="*/ 357939 h 1893469"/>
                <a:gd name="connsiteX3603" fmla="*/ 1325730 w 1954379"/>
                <a:gd name="connsiteY3603" fmla="*/ 355684 h 1893469"/>
                <a:gd name="connsiteX3604" fmla="*/ 1327985 w 1954379"/>
                <a:gd name="connsiteY3604" fmla="*/ 351924 h 1893469"/>
                <a:gd name="connsiteX3605" fmla="*/ 1337761 w 1954379"/>
                <a:gd name="connsiteY3605" fmla="*/ 345908 h 1893469"/>
                <a:gd name="connsiteX3606" fmla="*/ 1341521 w 1954379"/>
                <a:gd name="connsiteY3606" fmla="*/ 344404 h 1893469"/>
                <a:gd name="connsiteX3607" fmla="*/ 1344529 w 1954379"/>
                <a:gd name="connsiteY3607" fmla="*/ 343652 h 1893469"/>
                <a:gd name="connsiteX3608" fmla="*/ 1345281 w 1954379"/>
                <a:gd name="connsiteY3608" fmla="*/ 346660 h 1893469"/>
                <a:gd name="connsiteX3609" fmla="*/ 1344529 w 1954379"/>
                <a:gd name="connsiteY3609" fmla="*/ 348916 h 1893469"/>
                <a:gd name="connsiteX3610" fmla="*/ 1352801 w 1954379"/>
                <a:gd name="connsiteY3610" fmla="*/ 349668 h 1893469"/>
                <a:gd name="connsiteX3611" fmla="*/ 1358064 w 1954379"/>
                <a:gd name="connsiteY3611" fmla="*/ 348164 h 1893469"/>
                <a:gd name="connsiteX3612" fmla="*/ 1364832 w 1954379"/>
                <a:gd name="connsiteY3612" fmla="*/ 348916 h 1893469"/>
                <a:gd name="connsiteX3613" fmla="*/ 1370096 w 1954379"/>
                <a:gd name="connsiteY3613" fmla="*/ 351172 h 1893469"/>
                <a:gd name="connsiteX3614" fmla="*/ 1379872 w 1954379"/>
                <a:gd name="connsiteY3614" fmla="*/ 349668 h 1893469"/>
                <a:gd name="connsiteX3615" fmla="*/ 1385136 w 1954379"/>
                <a:gd name="connsiteY3615" fmla="*/ 346660 h 1893469"/>
                <a:gd name="connsiteX3616" fmla="*/ 1397167 w 1954379"/>
                <a:gd name="connsiteY3616" fmla="*/ 341396 h 1893469"/>
                <a:gd name="connsiteX3617" fmla="*/ 1411455 w 1954379"/>
                <a:gd name="connsiteY3617" fmla="*/ 336884 h 1893469"/>
                <a:gd name="connsiteX3618" fmla="*/ 1424990 w 1954379"/>
                <a:gd name="connsiteY3618" fmla="*/ 336884 h 1893469"/>
                <a:gd name="connsiteX3619" fmla="*/ 1429502 w 1954379"/>
                <a:gd name="connsiteY3619" fmla="*/ 341396 h 1893469"/>
                <a:gd name="connsiteX3620" fmla="*/ 1429502 w 1954379"/>
                <a:gd name="connsiteY3620" fmla="*/ 349668 h 1893469"/>
                <a:gd name="connsiteX3621" fmla="*/ 1418975 w 1954379"/>
                <a:gd name="connsiteY3621" fmla="*/ 354932 h 1893469"/>
                <a:gd name="connsiteX3622" fmla="*/ 1412959 w 1954379"/>
                <a:gd name="connsiteY3622" fmla="*/ 360195 h 1893469"/>
                <a:gd name="connsiteX3623" fmla="*/ 1405439 w 1954379"/>
                <a:gd name="connsiteY3623" fmla="*/ 363955 h 1893469"/>
                <a:gd name="connsiteX3624" fmla="*/ 1394159 w 1954379"/>
                <a:gd name="connsiteY3624" fmla="*/ 375235 h 1893469"/>
                <a:gd name="connsiteX3625" fmla="*/ 1390400 w 1954379"/>
                <a:gd name="connsiteY3625" fmla="*/ 381251 h 1893469"/>
                <a:gd name="connsiteX3626" fmla="*/ 1388143 w 1954379"/>
                <a:gd name="connsiteY3626" fmla="*/ 388018 h 1893469"/>
                <a:gd name="connsiteX3627" fmla="*/ 1384383 w 1954379"/>
                <a:gd name="connsiteY3627" fmla="*/ 393282 h 1893469"/>
                <a:gd name="connsiteX3628" fmla="*/ 1378368 w 1954379"/>
                <a:gd name="connsiteY3628" fmla="*/ 397042 h 1893469"/>
                <a:gd name="connsiteX3629" fmla="*/ 1368592 w 1954379"/>
                <a:gd name="connsiteY3629" fmla="*/ 399298 h 1893469"/>
                <a:gd name="connsiteX3630" fmla="*/ 1364081 w 1954379"/>
                <a:gd name="connsiteY3630" fmla="*/ 400050 h 1893469"/>
                <a:gd name="connsiteX3631" fmla="*/ 1362576 w 1954379"/>
                <a:gd name="connsiteY3631" fmla="*/ 400802 h 1893469"/>
                <a:gd name="connsiteX3632" fmla="*/ 1360321 w 1954379"/>
                <a:gd name="connsiteY3632" fmla="*/ 401554 h 1893469"/>
                <a:gd name="connsiteX3633" fmla="*/ 1359568 w 1954379"/>
                <a:gd name="connsiteY3633" fmla="*/ 402306 h 1893469"/>
                <a:gd name="connsiteX3634" fmla="*/ 1358064 w 1954379"/>
                <a:gd name="connsiteY3634" fmla="*/ 403058 h 1893469"/>
                <a:gd name="connsiteX3635" fmla="*/ 1356561 w 1954379"/>
                <a:gd name="connsiteY3635" fmla="*/ 402306 h 1893469"/>
                <a:gd name="connsiteX3636" fmla="*/ 1355057 w 1954379"/>
                <a:gd name="connsiteY3636" fmla="*/ 399298 h 1893469"/>
                <a:gd name="connsiteX3637" fmla="*/ 1351297 w 1954379"/>
                <a:gd name="connsiteY3637" fmla="*/ 395538 h 1893469"/>
                <a:gd name="connsiteX3638" fmla="*/ 1348289 w 1954379"/>
                <a:gd name="connsiteY3638" fmla="*/ 392530 h 1893469"/>
                <a:gd name="connsiteX3639" fmla="*/ 1343777 w 1954379"/>
                <a:gd name="connsiteY3639" fmla="*/ 390274 h 1893469"/>
                <a:gd name="connsiteX3640" fmla="*/ 1339265 w 1954379"/>
                <a:gd name="connsiteY3640" fmla="*/ 389522 h 1893469"/>
                <a:gd name="connsiteX3641" fmla="*/ 1331745 w 1954379"/>
                <a:gd name="connsiteY3641" fmla="*/ 391026 h 1893469"/>
                <a:gd name="connsiteX3642" fmla="*/ 1330994 w 1954379"/>
                <a:gd name="connsiteY3642" fmla="*/ 390274 h 1893469"/>
                <a:gd name="connsiteX3643" fmla="*/ 1329489 w 1954379"/>
                <a:gd name="connsiteY3643" fmla="*/ 388770 h 1893469"/>
                <a:gd name="connsiteX3644" fmla="*/ 1327234 w 1954379"/>
                <a:gd name="connsiteY3644" fmla="*/ 389522 h 1893469"/>
                <a:gd name="connsiteX3645" fmla="*/ 1324978 w 1954379"/>
                <a:gd name="connsiteY3645" fmla="*/ 390274 h 1893469"/>
                <a:gd name="connsiteX3646" fmla="*/ 1324226 w 1954379"/>
                <a:gd name="connsiteY3646" fmla="*/ 391026 h 1893469"/>
                <a:gd name="connsiteX3647" fmla="*/ 1320466 w 1954379"/>
                <a:gd name="connsiteY3647" fmla="*/ 391778 h 1893469"/>
                <a:gd name="connsiteX3648" fmla="*/ 1317458 w 1954379"/>
                <a:gd name="connsiteY3648" fmla="*/ 393282 h 1893469"/>
                <a:gd name="connsiteX3649" fmla="*/ 1313698 w 1954379"/>
                <a:gd name="connsiteY3649" fmla="*/ 393282 h 1893469"/>
                <a:gd name="connsiteX3650" fmla="*/ 1309938 w 1954379"/>
                <a:gd name="connsiteY3650" fmla="*/ 391026 h 1893469"/>
                <a:gd name="connsiteX3651" fmla="*/ 1306178 w 1954379"/>
                <a:gd name="connsiteY3651" fmla="*/ 388018 h 1893469"/>
                <a:gd name="connsiteX3652" fmla="*/ 1305426 w 1954379"/>
                <a:gd name="connsiteY3652" fmla="*/ 386515 h 1893469"/>
                <a:gd name="connsiteX3653" fmla="*/ 1304674 w 1954379"/>
                <a:gd name="connsiteY3653" fmla="*/ 383507 h 1893469"/>
                <a:gd name="connsiteX3654" fmla="*/ 1306930 w 1954379"/>
                <a:gd name="connsiteY3654" fmla="*/ 377491 h 1893469"/>
                <a:gd name="connsiteX3655" fmla="*/ 1306930 w 1954379"/>
                <a:gd name="connsiteY3655" fmla="*/ 375235 h 1893469"/>
                <a:gd name="connsiteX3656" fmla="*/ 1305426 w 1954379"/>
                <a:gd name="connsiteY3656" fmla="*/ 375987 h 1893469"/>
                <a:gd name="connsiteX3657" fmla="*/ 1304674 w 1954379"/>
                <a:gd name="connsiteY3657" fmla="*/ 377491 h 1893469"/>
                <a:gd name="connsiteX3658" fmla="*/ 1303170 w 1954379"/>
                <a:gd name="connsiteY3658" fmla="*/ 381251 h 1893469"/>
                <a:gd name="connsiteX3659" fmla="*/ 1300915 w 1954379"/>
                <a:gd name="connsiteY3659" fmla="*/ 378243 h 1893469"/>
                <a:gd name="connsiteX3660" fmla="*/ 1300163 w 1954379"/>
                <a:gd name="connsiteY3660" fmla="*/ 375987 h 1893469"/>
                <a:gd name="connsiteX3661" fmla="*/ 1300915 w 1954379"/>
                <a:gd name="connsiteY3661" fmla="*/ 365459 h 1893469"/>
                <a:gd name="connsiteX3662" fmla="*/ 1300915 w 1954379"/>
                <a:gd name="connsiteY3662" fmla="*/ 363955 h 1893469"/>
                <a:gd name="connsiteX3663" fmla="*/ 1303170 w 1954379"/>
                <a:gd name="connsiteY3663" fmla="*/ 362451 h 1893469"/>
                <a:gd name="connsiteX3664" fmla="*/ 1312194 w 1954379"/>
                <a:gd name="connsiteY3664" fmla="*/ 362451 h 1893469"/>
                <a:gd name="connsiteX3665" fmla="*/ 1315954 w 1954379"/>
                <a:gd name="connsiteY3665" fmla="*/ 360947 h 1893469"/>
                <a:gd name="connsiteX3666" fmla="*/ 1319714 w 1954379"/>
                <a:gd name="connsiteY3666" fmla="*/ 360195 h 1893469"/>
                <a:gd name="connsiteX3667" fmla="*/ 1323474 w 1954379"/>
                <a:gd name="connsiteY3667" fmla="*/ 360947 h 1893469"/>
                <a:gd name="connsiteX3668" fmla="*/ 1327985 w 1954379"/>
                <a:gd name="connsiteY3668" fmla="*/ 361699 h 1893469"/>
                <a:gd name="connsiteX3669" fmla="*/ 1339265 w 1954379"/>
                <a:gd name="connsiteY3669" fmla="*/ 361699 h 1893469"/>
                <a:gd name="connsiteX3670" fmla="*/ 1342273 w 1954379"/>
                <a:gd name="connsiteY3670" fmla="*/ 361699 h 1893469"/>
                <a:gd name="connsiteX3671" fmla="*/ 1349041 w 1954379"/>
                <a:gd name="connsiteY3671" fmla="*/ 355684 h 1893469"/>
                <a:gd name="connsiteX3672" fmla="*/ 1352801 w 1954379"/>
                <a:gd name="connsiteY3672" fmla="*/ 349668 h 1893469"/>
                <a:gd name="connsiteX3673" fmla="*/ 1300915 w 1954379"/>
                <a:gd name="connsiteY3673" fmla="*/ 357939 h 1893469"/>
                <a:gd name="connsiteX3674" fmla="*/ 1298659 w 1954379"/>
                <a:gd name="connsiteY3674" fmla="*/ 358691 h 1893469"/>
                <a:gd name="connsiteX3675" fmla="*/ 1295651 w 1954379"/>
                <a:gd name="connsiteY3675" fmla="*/ 360947 h 1893469"/>
                <a:gd name="connsiteX3676" fmla="*/ 1294899 w 1954379"/>
                <a:gd name="connsiteY3676" fmla="*/ 364707 h 1893469"/>
                <a:gd name="connsiteX3677" fmla="*/ 1294899 w 1954379"/>
                <a:gd name="connsiteY3677" fmla="*/ 366963 h 1893469"/>
                <a:gd name="connsiteX3678" fmla="*/ 1295651 w 1954379"/>
                <a:gd name="connsiteY3678" fmla="*/ 368467 h 1893469"/>
                <a:gd name="connsiteX3679" fmla="*/ 1294899 w 1954379"/>
                <a:gd name="connsiteY3679" fmla="*/ 369971 h 1893469"/>
                <a:gd name="connsiteX3680" fmla="*/ 1294147 w 1954379"/>
                <a:gd name="connsiteY3680" fmla="*/ 369971 h 1893469"/>
                <a:gd name="connsiteX3681" fmla="*/ 1290387 w 1954379"/>
                <a:gd name="connsiteY3681" fmla="*/ 368467 h 1893469"/>
                <a:gd name="connsiteX3682" fmla="*/ 1288883 w 1954379"/>
                <a:gd name="connsiteY3682" fmla="*/ 367715 h 1893469"/>
                <a:gd name="connsiteX3683" fmla="*/ 1285123 w 1954379"/>
                <a:gd name="connsiteY3683" fmla="*/ 367715 h 1893469"/>
                <a:gd name="connsiteX3684" fmla="*/ 1283619 w 1954379"/>
                <a:gd name="connsiteY3684" fmla="*/ 366963 h 1893469"/>
                <a:gd name="connsiteX3685" fmla="*/ 1282867 w 1954379"/>
                <a:gd name="connsiteY3685" fmla="*/ 366211 h 1893469"/>
                <a:gd name="connsiteX3686" fmla="*/ 1279859 w 1954379"/>
                <a:gd name="connsiteY3686" fmla="*/ 363955 h 1893469"/>
                <a:gd name="connsiteX3687" fmla="*/ 1279859 w 1954379"/>
                <a:gd name="connsiteY3687" fmla="*/ 362451 h 1893469"/>
                <a:gd name="connsiteX3688" fmla="*/ 1280611 w 1954379"/>
                <a:gd name="connsiteY3688" fmla="*/ 358691 h 1893469"/>
                <a:gd name="connsiteX3689" fmla="*/ 1280611 w 1954379"/>
                <a:gd name="connsiteY3689" fmla="*/ 356436 h 1893469"/>
                <a:gd name="connsiteX3690" fmla="*/ 1282115 w 1954379"/>
                <a:gd name="connsiteY3690" fmla="*/ 354932 h 1893469"/>
                <a:gd name="connsiteX3691" fmla="*/ 1283619 w 1954379"/>
                <a:gd name="connsiteY3691" fmla="*/ 354180 h 1893469"/>
                <a:gd name="connsiteX3692" fmla="*/ 1285123 w 1954379"/>
                <a:gd name="connsiteY3692" fmla="*/ 354932 h 1893469"/>
                <a:gd name="connsiteX3693" fmla="*/ 1285875 w 1954379"/>
                <a:gd name="connsiteY3693" fmla="*/ 354932 h 1893469"/>
                <a:gd name="connsiteX3694" fmla="*/ 1286627 w 1954379"/>
                <a:gd name="connsiteY3694" fmla="*/ 354932 h 1893469"/>
                <a:gd name="connsiteX3695" fmla="*/ 1287379 w 1954379"/>
                <a:gd name="connsiteY3695" fmla="*/ 354180 h 1893469"/>
                <a:gd name="connsiteX3696" fmla="*/ 1287379 w 1954379"/>
                <a:gd name="connsiteY3696" fmla="*/ 353428 h 1893469"/>
                <a:gd name="connsiteX3697" fmla="*/ 1291891 w 1954379"/>
                <a:gd name="connsiteY3697" fmla="*/ 335380 h 1893469"/>
                <a:gd name="connsiteX3698" fmla="*/ 1292643 w 1954379"/>
                <a:gd name="connsiteY3698" fmla="*/ 332372 h 1893469"/>
                <a:gd name="connsiteX3699" fmla="*/ 1293395 w 1954379"/>
                <a:gd name="connsiteY3699" fmla="*/ 332372 h 1893469"/>
                <a:gd name="connsiteX3700" fmla="*/ 1294147 w 1954379"/>
                <a:gd name="connsiteY3700" fmla="*/ 331620 h 1893469"/>
                <a:gd name="connsiteX3701" fmla="*/ 1296403 w 1954379"/>
                <a:gd name="connsiteY3701" fmla="*/ 331620 h 1893469"/>
                <a:gd name="connsiteX3702" fmla="*/ 1297155 w 1954379"/>
                <a:gd name="connsiteY3702" fmla="*/ 330116 h 1893469"/>
                <a:gd name="connsiteX3703" fmla="*/ 1296403 w 1954379"/>
                <a:gd name="connsiteY3703" fmla="*/ 329364 h 1893469"/>
                <a:gd name="connsiteX3704" fmla="*/ 1295651 w 1954379"/>
                <a:gd name="connsiteY3704" fmla="*/ 328613 h 1893469"/>
                <a:gd name="connsiteX3705" fmla="*/ 1294899 w 1954379"/>
                <a:gd name="connsiteY3705" fmla="*/ 327109 h 1893469"/>
                <a:gd name="connsiteX3706" fmla="*/ 1293395 w 1954379"/>
                <a:gd name="connsiteY3706" fmla="*/ 324853 h 1893469"/>
                <a:gd name="connsiteX3707" fmla="*/ 1293395 w 1954379"/>
                <a:gd name="connsiteY3707" fmla="*/ 322597 h 1893469"/>
                <a:gd name="connsiteX3708" fmla="*/ 1293395 w 1954379"/>
                <a:gd name="connsiteY3708" fmla="*/ 318837 h 1893469"/>
                <a:gd name="connsiteX3709" fmla="*/ 1292643 w 1954379"/>
                <a:gd name="connsiteY3709" fmla="*/ 314325 h 1893469"/>
                <a:gd name="connsiteX3710" fmla="*/ 1293395 w 1954379"/>
                <a:gd name="connsiteY3710" fmla="*/ 312069 h 1893469"/>
                <a:gd name="connsiteX3711" fmla="*/ 1294899 w 1954379"/>
                <a:gd name="connsiteY3711" fmla="*/ 309813 h 1893469"/>
                <a:gd name="connsiteX3712" fmla="*/ 1300915 w 1954379"/>
                <a:gd name="connsiteY3712" fmla="*/ 302293 h 1893469"/>
                <a:gd name="connsiteX3713" fmla="*/ 1303170 w 1954379"/>
                <a:gd name="connsiteY3713" fmla="*/ 301541 h 1893469"/>
                <a:gd name="connsiteX3714" fmla="*/ 1303170 w 1954379"/>
                <a:gd name="connsiteY3714" fmla="*/ 302293 h 1893469"/>
                <a:gd name="connsiteX3715" fmla="*/ 1303923 w 1954379"/>
                <a:gd name="connsiteY3715" fmla="*/ 303045 h 1893469"/>
                <a:gd name="connsiteX3716" fmla="*/ 1303923 w 1954379"/>
                <a:gd name="connsiteY3716" fmla="*/ 303797 h 1893469"/>
                <a:gd name="connsiteX3717" fmla="*/ 1306178 w 1954379"/>
                <a:gd name="connsiteY3717" fmla="*/ 309061 h 1893469"/>
                <a:gd name="connsiteX3718" fmla="*/ 1306178 w 1954379"/>
                <a:gd name="connsiteY3718" fmla="*/ 315077 h 1893469"/>
                <a:gd name="connsiteX3719" fmla="*/ 1304674 w 1954379"/>
                <a:gd name="connsiteY3719" fmla="*/ 333124 h 1893469"/>
                <a:gd name="connsiteX3720" fmla="*/ 1304674 w 1954379"/>
                <a:gd name="connsiteY3720" fmla="*/ 334628 h 1893469"/>
                <a:gd name="connsiteX3721" fmla="*/ 1305426 w 1954379"/>
                <a:gd name="connsiteY3721" fmla="*/ 336132 h 1893469"/>
                <a:gd name="connsiteX3722" fmla="*/ 1307683 w 1954379"/>
                <a:gd name="connsiteY3722" fmla="*/ 339140 h 1893469"/>
                <a:gd name="connsiteX3723" fmla="*/ 1309186 w 1954379"/>
                <a:gd name="connsiteY3723" fmla="*/ 343652 h 1893469"/>
                <a:gd name="connsiteX3724" fmla="*/ 1310690 w 1954379"/>
                <a:gd name="connsiteY3724" fmla="*/ 348164 h 1893469"/>
                <a:gd name="connsiteX3725" fmla="*/ 1309186 w 1954379"/>
                <a:gd name="connsiteY3725" fmla="*/ 351924 h 1893469"/>
                <a:gd name="connsiteX3726" fmla="*/ 1306930 w 1954379"/>
                <a:gd name="connsiteY3726" fmla="*/ 354180 h 1893469"/>
                <a:gd name="connsiteX3727" fmla="*/ 1305426 w 1954379"/>
                <a:gd name="connsiteY3727" fmla="*/ 357188 h 1893469"/>
                <a:gd name="connsiteX3728" fmla="*/ 1303170 w 1954379"/>
                <a:gd name="connsiteY3728" fmla="*/ 357939 h 1893469"/>
                <a:gd name="connsiteX3729" fmla="*/ 1300915 w 1954379"/>
                <a:gd name="connsiteY3729" fmla="*/ 357939 h 1893469"/>
                <a:gd name="connsiteX3730" fmla="*/ 1311442 w 1954379"/>
                <a:gd name="connsiteY3730" fmla="*/ 332372 h 1893469"/>
                <a:gd name="connsiteX3731" fmla="*/ 1310690 w 1954379"/>
                <a:gd name="connsiteY3731" fmla="*/ 325605 h 1893469"/>
                <a:gd name="connsiteX3732" fmla="*/ 1310690 w 1954379"/>
                <a:gd name="connsiteY3732" fmla="*/ 320341 h 1893469"/>
                <a:gd name="connsiteX3733" fmla="*/ 1312946 w 1954379"/>
                <a:gd name="connsiteY3733" fmla="*/ 315077 h 1893469"/>
                <a:gd name="connsiteX3734" fmla="*/ 1315954 w 1954379"/>
                <a:gd name="connsiteY3734" fmla="*/ 310565 h 1893469"/>
                <a:gd name="connsiteX3735" fmla="*/ 1319714 w 1954379"/>
                <a:gd name="connsiteY3735" fmla="*/ 309061 h 1893469"/>
                <a:gd name="connsiteX3736" fmla="*/ 1320466 w 1954379"/>
                <a:gd name="connsiteY3736" fmla="*/ 308309 h 1893469"/>
                <a:gd name="connsiteX3737" fmla="*/ 1319714 w 1954379"/>
                <a:gd name="connsiteY3737" fmla="*/ 306805 h 1893469"/>
                <a:gd name="connsiteX3738" fmla="*/ 1321970 w 1954379"/>
                <a:gd name="connsiteY3738" fmla="*/ 305301 h 1893469"/>
                <a:gd name="connsiteX3739" fmla="*/ 1330242 w 1954379"/>
                <a:gd name="connsiteY3739" fmla="*/ 305301 h 1893469"/>
                <a:gd name="connsiteX3740" fmla="*/ 1331745 w 1954379"/>
                <a:gd name="connsiteY3740" fmla="*/ 305301 h 1893469"/>
                <a:gd name="connsiteX3741" fmla="*/ 1333249 w 1954379"/>
                <a:gd name="connsiteY3741" fmla="*/ 303797 h 1893469"/>
                <a:gd name="connsiteX3742" fmla="*/ 1335505 w 1954379"/>
                <a:gd name="connsiteY3742" fmla="*/ 304549 h 1893469"/>
                <a:gd name="connsiteX3743" fmla="*/ 1340017 w 1954379"/>
                <a:gd name="connsiteY3743" fmla="*/ 309061 h 1893469"/>
                <a:gd name="connsiteX3744" fmla="*/ 1340769 w 1954379"/>
                <a:gd name="connsiteY3744" fmla="*/ 306805 h 1893469"/>
                <a:gd name="connsiteX3745" fmla="*/ 1337761 w 1954379"/>
                <a:gd name="connsiteY3745" fmla="*/ 304549 h 1893469"/>
                <a:gd name="connsiteX3746" fmla="*/ 1338513 w 1954379"/>
                <a:gd name="connsiteY3746" fmla="*/ 302293 h 1893469"/>
                <a:gd name="connsiteX3747" fmla="*/ 1340017 w 1954379"/>
                <a:gd name="connsiteY3747" fmla="*/ 300038 h 1893469"/>
                <a:gd name="connsiteX3748" fmla="*/ 1343025 w 1954379"/>
                <a:gd name="connsiteY3748" fmla="*/ 298534 h 1893469"/>
                <a:gd name="connsiteX3749" fmla="*/ 1346033 w 1954379"/>
                <a:gd name="connsiteY3749" fmla="*/ 297030 h 1893469"/>
                <a:gd name="connsiteX3750" fmla="*/ 1348289 w 1954379"/>
                <a:gd name="connsiteY3750" fmla="*/ 297030 h 1893469"/>
                <a:gd name="connsiteX3751" fmla="*/ 1352801 w 1954379"/>
                <a:gd name="connsiteY3751" fmla="*/ 303797 h 1893469"/>
                <a:gd name="connsiteX3752" fmla="*/ 1353553 w 1954379"/>
                <a:gd name="connsiteY3752" fmla="*/ 305301 h 1893469"/>
                <a:gd name="connsiteX3753" fmla="*/ 1353553 w 1954379"/>
                <a:gd name="connsiteY3753" fmla="*/ 306805 h 1893469"/>
                <a:gd name="connsiteX3754" fmla="*/ 1353553 w 1954379"/>
                <a:gd name="connsiteY3754" fmla="*/ 310565 h 1893469"/>
                <a:gd name="connsiteX3755" fmla="*/ 1353553 w 1954379"/>
                <a:gd name="connsiteY3755" fmla="*/ 311317 h 1893469"/>
                <a:gd name="connsiteX3756" fmla="*/ 1354305 w 1954379"/>
                <a:gd name="connsiteY3756" fmla="*/ 312069 h 1893469"/>
                <a:gd name="connsiteX3757" fmla="*/ 1355057 w 1954379"/>
                <a:gd name="connsiteY3757" fmla="*/ 313573 h 1893469"/>
                <a:gd name="connsiteX3758" fmla="*/ 1354305 w 1954379"/>
                <a:gd name="connsiteY3758" fmla="*/ 314325 h 1893469"/>
                <a:gd name="connsiteX3759" fmla="*/ 1352801 w 1954379"/>
                <a:gd name="connsiteY3759" fmla="*/ 315829 h 1893469"/>
                <a:gd name="connsiteX3760" fmla="*/ 1352049 w 1954379"/>
                <a:gd name="connsiteY3760" fmla="*/ 318085 h 1893469"/>
                <a:gd name="connsiteX3761" fmla="*/ 1333249 w 1954379"/>
                <a:gd name="connsiteY3761" fmla="*/ 332372 h 1893469"/>
                <a:gd name="connsiteX3762" fmla="*/ 1327985 w 1954379"/>
                <a:gd name="connsiteY3762" fmla="*/ 336132 h 1893469"/>
                <a:gd name="connsiteX3763" fmla="*/ 1323474 w 1954379"/>
                <a:gd name="connsiteY3763" fmla="*/ 338388 h 1893469"/>
                <a:gd name="connsiteX3764" fmla="*/ 1320466 w 1954379"/>
                <a:gd name="connsiteY3764" fmla="*/ 340644 h 1893469"/>
                <a:gd name="connsiteX3765" fmla="*/ 1315954 w 1954379"/>
                <a:gd name="connsiteY3765" fmla="*/ 341396 h 1893469"/>
                <a:gd name="connsiteX3766" fmla="*/ 1312946 w 1954379"/>
                <a:gd name="connsiteY3766" fmla="*/ 338388 h 1893469"/>
                <a:gd name="connsiteX3767" fmla="*/ 1311442 w 1954379"/>
                <a:gd name="connsiteY3767" fmla="*/ 332372 h 1893469"/>
                <a:gd name="connsiteX3768" fmla="*/ 1437022 w 1954379"/>
                <a:gd name="connsiteY3768" fmla="*/ 645945 h 1893469"/>
                <a:gd name="connsiteX3769" fmla="*/ 1439278 w 1954379"/>
                <a:gd name="connsiteY3769" fmla="*/ 645945 h 1893469"/>
                <a:gd name="connsiteX3770" fmla="*/ 1443790 w 1954379"/>
                <a:gd name="connsiteY3770" fmla="*/ 647449 h 1893469"/>
                <a:gd name="connsiteX3771" fmla="*/ 1446045 w 1954379"/>
                <a:gd name="connsiteY3771" fmla="*/ 648953 h 1893469"/>
                <a:gd name="connsiteX3772" fmla="*/ 1446045 w 1954379"/>
                <a:gd name="connsiteY3772" fmla="*/ 650457 h 1893469"/>
                <a:gd name="connsiteX3773" fmla="*/ 1446045 w 1954379"/>
                <a:gd name="connsiteY3773" fmla="*/ 651961 h 1893469"/>
                <a:gd name="connsiteX3774" fmla="*/ 1444541 w 1954379"/>
                <a:gd name="connsiteY3774" fmla="*/ 654217 h 1893469"/>
                <a:gd name="connsiteX3775" fmla="*/ 1442286 w 1954379"/>
                <a:gd name="connsiteY3775" fmla="*/ 654969 h 1893469"/>
                <a:gd name="connsiteX3776" fmla="*/ 1439278 w 1954379"/>
                <a:gd name="connsiteY3776" fmla="*/ 655721 h 1893469"/>
                <a:gd name="connsiteX3777" fmla="*/ 1437022 w 1954379"/>
                <a:gd name="connsiteY3777" fmla="*/ 657225 h 1893469"/>
                <a:gd name="connsiteX3778" fmla="*/ 1434766 w 1954379"/>
                <a:gd name="connsiteY3778" fmla="*/ 659481 h 1893469"/>
                <a:gd name="connsiteX3779" fmla="*/ 1433262 w 1954379"/>
                <a:gd name="connsiteY3779" fmla="*/ 659481 h 1893469"/>
                <a:gd name="connsiteX3780" fmla="*/ 1431006 w 1954379"/>
                <a:gd name="connsiteY3780" fmla="*/ 657977 h 1893469"/>
                <a:gd name="connsiteX3781" fmla="*/ 1429502 w 1954379"/>
                <a:gd name="connsiteY3781" fmla="*/ 655721 h 1893469"/>
                <a:gd name="connsiteX3782" fmla="*/ 1430254 w 1954379"/>
                <a:gd name="connsiteY3782" fmla="*/ 653465 h 1893469"/>
                <a:gd name="connsiteX3783" fmla="*/ 1430254 w 1954379"/>
                <a:gd name="connsiteY3783" fmla="*/ 650457 h 1893469"/>
                <a:gd name="connsiteX3784" fmla="*/ 1430254 w 1954379"/>
                <a:gd name="connsiteY3784" fmla="*/ 648953 h 1893469"/>
                <a:gd name="connsiteX3785" fmla="*/ 1432510 w 1954379"/>
                <a:gd name="connsiteY3785" fmla="*/ 647449 h 1893469"/>
                <a:gd name="connsiteX3786" fmla="*/ 1434014 w 1954379"/>
                <a:gd name="connsiteY3786" fmla="*/ 646697 h 1893469"/>
                <a:gd name="connsiteX3787" fmla="*/ 1435518 w 1954379"/>
                <a:gd name="connsiteY3787" fmla="*/ 646697 h 1893469"/>
                <a:gd name="connsiteX3788" fmla="*/ 1437022 w 1954379"/>
                <a:gd name="connsiteY3788" fmla="*/ 645945 h 189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</a:cxnLst>
              <a:rect l="l" t="t" r="r" b="b"/>
              <a:pathLst>
                <a:path w="1954379" h="1893469">
                  <a:moveTo>
                    <a:pt x="635418" y="23311"/>
                  </a:moveTo>
                  <a:lnTo>
                    <a:pt x="639930" y="27071"/>
                  </a:lnTo>
                  <a:lnTo>
                    <a:pt x="641434" y="29327"/>
                  </a:lnTo>
                  <a:lnTo>
                    <a:pt x="641434" y="33087"/>
                  </a:lnTo>
                  <a:lnTo>
                    <a:pt x="641434" y="36095"/>
                  </a:lnTo>
                  <a:lnTo>
                    <a:pt x="643690" y="47374"/>
                  </a:lnTo>
                  <a:lnTo>
                    <a:pt x="644442" y="50382"/>
                  </a:lnTo>
                  <a:lnTo>
                    <a:pt x="644442" y="51886"/>
                  </a:lnTo>
                  <a:lnTo>
                    <a:pt x="642938" y="54142"/>
                  </a:lnTo>
                  <a:lnTo>
                    <a:pt x="642186" y="55646"/>
                  </a:lnTo>
                  <a:lnTo>
                    <a:pt x="639930" y="62414"/>
                  </a:lnTo>
                  <a:lnTo>
                    <a:pt x="639178" y="63166"/>
                  </a:lnTo>
                  <a:lnTo>
                    <a:pt x="638426" y="63918"/>
                  </a:lnTo>
                  <a:lnTo>
                    <a:pt x="637674" y="64670"/>
                  </a:lnTo>
                  <a:lnTo>
                    <a:pt x="635418" y="64670"/>
                  </a:lnTo>
                  <a:lnTo>
                    <a:pt x="634666" y="65422"/>
                  </a:lnTo>
                  <a:lnTo>
                    <a:pt x="633914" y="66926"/>
                  </a:lnTo>
                  <a:lnTo>
                    <a:pt x="633162" y="69934"/>
                  </a:lnTo>
                  <a:lnTo>
                    <a:pt x="633162" y="71438"/>
                  </a:lnTo>
                  <a:lnTo>
                    <a:pt x="633162" y="72941"/>
                  </a:lnTo>
                  <a:lnTo>
                    <a:pt x="633914" y="73693"/>
                  </a:lnTo>
                  <a:lnTo>
                    <a:pt x="634666" y="73693"/>
                  </a:lnTo>
                  <a:lnTo>
                    <a:pt x="634666" y="74445"/>
                  </a:lnTo>
                  <a:lnTo>
                    <a:pt x="636922" y="75949"/>
                  </a:lnTo>
                  <a:lnTo>
                    <a:pt x="637674" y="76701"/>
                  </a:lnTo>
                  <a:lnTo>
                    <a:pt x="637674" y="77453"/>
                  </a:lnTo>
                  <a:lnTo>
                    <a:pt x="638426" y="79709"/>
                  </a:lnTo>
                  <a:lnTo>
                    <a:pt x="638426" y="81213"/>
                  </a:lnTo>
                  <a:lnTo>
                    <a:pt x="638426" y="81965"/>
                  </a:lnTo>
                  <a:lnTo>
                    <a:pt x="638426" y="82717"/>
                  </a:lnTo>
                  <a:lnTo>
                    <a:pt x="637674" y="83469"/>
                  </a:lnTo>
                  <a:lnTo>
                    <a:pt x="636922" y="84221"/>
                  </a:lnTo>
                  <a:lnTo>
                    <a:pt x="633914" y="86477"/>
                  </a:lnTo>
                  <a:lnTo>
                    <a:pt x="633162" y="87229"/>
                  </a:lnTo>
                  <a:lnTo>
                    <a:pt x="632410" y="87981"/>
                  </a:lnTo>
                  <a:lnTo>
                    <a:pt x="631658" y="89485"/>
                  </a:lnTo>
                  <a:lnTo>
                    <a:pt x="631658" y="90237"/>
                  </a:lnTo>
                  <a:lnTo>
                    <a:pt x="632410" y="90989"/>
                  </a:lnTo>
                  <a:lnTo>
                    <a:pt x="634666" y="91741"/>
                  </a:lnTo>
                  <a:lnTo>
                    <a:pt x="635418" y="91741"/>
                  </a:lnTo>
                  <a:lnTo>
                    <a:pt x="636170" y="92493"/>
                  </a:lnTo>
                  <a:lnTo>
                    <a:pt x="636170" y="93997"/>
                  </a:lnTo>
                  <a:lnTo>
                    <a:pt x="636922" y="95501"/>
                  </a:lnTo>
                  <a:lnTo>
                    <a:pt x="636922" y="97005"/>
                  </a:lnTo>
                  <a:lnTo>
                    <a:pt x="636922" y="108284"/>
                  </a:lnTo>
                  <a:lnTo>
                    <a:pt x="636922" y="109036"/>
                  </a:lnTo>
                  <a:lnTo>
                    <a:pt x="637674" y="111292"/>
                  </a:lnTo>
                  <a:lnTo>
                    <a:pt x="638426" y="121820"/>
                  </a:lnTo>
                  <a:lnTo>
                    <a:pt x="639178" y="123324"/>
                  </a:lnTo>
                  <a:lnTo>
                    <a:pt x="639930" y="124828"/>
                  </a:lnTo>
                  <a:lnTo>
                    <a:pt x="641434" y="127084"/>
                  </a:lnTo>
                  <a:lnTo>
                    <a:pt x="642186" y="127084"/>
                  </a:lnTo>
                  <a:lnTo>
                    <a:pt x="642938" y="127084"/>
                  </a:lnTo>
                  <a:lnTo>
                    <a:pt x="644442" y="127084"/>
                  </a:lnTo>
                  <a:lnTo>
                    <a:pt x="645193" y="127084"/>
                  </a:lnTo>
                  <a:lnTo>
                    <a:pt x="645945" y="127084"/>
                  </a:lnTo>
                  <a:lnTo>
                    <a:pt x="646697" y="127836"/>
                  </a:lnTo>
                  <a:lnTo>
                    <a:pt x="647449" y="127836"/>
                  </a:lnTo>
                  <a:lnTo>
                    <a:pt x="648201" y="127836"/>
                  </a:lnTo>
                  <a:lnTo>
                    <a:pt x="652713" y="127836"/>
                  </a:lnTo>
                  <a:lnTo>
                    <a:pt x="653465" y="127084"/>
                  </a:lnTo>
                  <a:lnTo>
                    <a:pt x="655721" y="126332"/>
                  </a:lnTo>
                  <a:lnTo>
                    <a:pt x="657225" y="125580"/>
                  </a:lnTo>
                  <a:lnTo>
                    <a:pt x="662489" y="124828"/>
                  </a:lnTo>
                  <a:lnTo>
                    <a:pt x="663993" y="124828"/>
                  </a:lnTo>
                  <a:lnTo>
                    <a:pt x="664745" y="124828"/>
                  </a:lnTo>
                  <a:lnTo>
                    <a:pt x="665497" y="125580"/>
                  </a:lnTo>
                  <a:lnTo>
                    <a:pt x="667753" y="127084"/>
                  </a:lnTo>
                  <a:lnTo>
                    <a:pt x="669257" y="127084"/>
                  </a:lnTo>
                  <a:lnTo>
                    <a:pt x="673769" y="128587"/>
                  </a:lnTo>
                  <a:lnTo>
                    <a:pt x="674521" y="128587"/>
                  </a:lnTo>
                  <a:lnTo>
                    <a:pt x="675272" y="129340"/>
                  </a:lnTo>
                  <a:lnTo>
                    <a:pt x="676776" y="130091"/>
                  </a:lnTo>
                  <a:lnTo>
                    <a:pt x="677528" y="130843"/>
                  </a:lnTo>
                  <a:lnTo>
                    <a:pt x="678280" y="130091"/>
                  </a:lnTo>
                  <a:lnTo>
                    <a:pt x="679784" y="130091"/>
                  </a:lnTo>
                  <a:lnTo>
                    <a:pt x="682040" y="129340"/>
                  </a:lnTo>
                  <a:lnTo>
                    <a:pt x="683544" y="129340"/>
                  </a:lnTo>
                  <a:lnTo>
                    <a:pt x="684296" y="128587"/>
                  </a:lnTo>
                  <a:lnTo>
                    <a:pt x="685048" y="128587"/>
                  </a:lnTo>
                  <a:lnTo>
                    <a:pt x="685800" y="129340"/>
                  </a:lnTo>
                  <a:lnTo>
                    <a:pt x="686552" y="129340"/>
                  </a:lnTo>
                  <a:lnTo>
                    <a:pt x="687304" y="129340"/>
                  </a:lnTo>
                  <a:lnTo>
                    <a:pt x="688808" y="128587"/>
                  </a:lnTo>
                  <a:lnTo>
                    <a:pt x="689560" y="127836"/>
                  </a:lnTo>
                  <a:lnTo>
                    <a:pt x="690312" y="128587"/>
                  </a:lnTo>
                  <a:lnTo>
                    <a:pt x="693320" y="130091"/>
                  </a:lnTo>
                  <a:lnTo>
                    <a:pt x="694072" y="130091"/>
                  </a:lnTo>
                  <a:lnTo>
                    <a:pt x="694824" y="130091"/>
                  </a:lnTo>
                  <a:lnTo>
                    <a:pt x="695576" y="129340"/>
                  </a:lnTo>
                  <a:lnTo>
                    <a:pt x="696328" y="128587"/>
                  </a:lnTo>
                  <a:lnTo>
                    <a:pt x="697080" y="128587"/>
                  </a:lnTo>
                  <a:lnTo>
                    <a:pt x="697832" y="128587"/>
                  </a:lnTo>
                  <a:lnTo>
                    <a:pt x="698584" y="128587"/>
                  </a:lnTo>
                  <a:lnTo>
                    <a:pt x="700088" y="130091"/>
                  </a:lnTo>
                  <a:lnTo>
                    <a:pt x="700840" y="130091"/>
                  </a:lnTo>
                  <a:lnTo>
                    <a:pt x="702343" y="130843"/>
                  </a:lnTo>
                  <a:lnTo>
                    <a:pt x="704599" y="132347"/>
                  </a:lnTo>
                  <a:lnTo>
                    <a:pt x="705351" y="132347"/>
                  </a:lnTo>
                  <a:lnTo>
                    <a:pt x="706103" y="132347"/>
                  </a:lnTo>
                  <a:lnTo>
                    <a:pt x="706855" y="133099"/>
                  </a:lnTo>
                  <a:lnTo>
                    <a:pt x="708359" y="133851"/>
                  </a:lnTo>
                  <a:lnTo>
                    <a:pt x="709863" y="135355"/>
                  </a:lnTo>
                  <a:lnTo>
                    <a:pt x="710615" y="136107"/>
                  </a:lnTo>
                  <a:lnTo>
                    <a:pt x="711367" y="136859"/>
                  </a:lnTo>
                  <a:lnTo>
                    <a:pt x="712119" y="136859"/>
                  </a:lnTo>
                  <a:lnTo>
                    <a:pt x="713623" y="137611"/>
                  </a:lnTo>
                  <a:lnTo>
                    <a:pt x="713623" y="138363"/>
                  </a:lnTo>
                  <a:lnTo>
                    <a:pt x="714375" y="139115"/>
                  </a:lnTo>
                  <a:lnTo>
                    <a:pt x="715127" y="139115"/>
                  </a:lnTo>
                  <a:lnTo>
                    <a:pt x="715879" y="139867"/>
                  </a:lnTo>
                  <a:lnTo>
                    <a:pt x="716631" y="139867"/>
                  </a:lnTo>
                  <a:lnTo>
                    <a:pt x="718135" y="140619"/>
                  </a:lnTo>
                  <a:lnTo>
                    <a:pt x="720391" y="142123"/>
                  </a:lnTo>
                  <a:lnTo>
                    <a:pt x="721895" y="144379"/>
                  </a:lnTo>
                  <a:lnTo>
                    <a:pt x="723399" y="145131"/>
                  </a:lnTo>
                  <a:lnTo>
                    <a:pt x="724151" y="145131"/>
                  </a:lnTo>
                  <a:lnTo>
                    <a:pt x="724903" y="143627"/>
                  </a:lnTo>
                  <a:lnTo>
                    <a:pt x="725655" y="143627"/>
                  </a:lnTo>
                  <a:lnTo>
                    <a:pt x="726407" y="144379"/>
                  </a:lnTo>
                  <a:lnTo>
                    <a:pt x="729415" y="145883"/>
                  </a:lnTo>
                  <a:lnTo>
                    <a:pt x="730919" y="147387"/>
                  </a:lnTo>
                  <a:lnTo>
                    <a:pt x="731670" y="148891"/>
                  </a:lnTo>
                  <a:lnTo>
                    <a:pt x="731670" y="150395"/>
                  </a:lnTo>
                  <a:lnTo>
                    <a:pt x="732422" y="151147"/>
                  </a:lnTo>
                  <a:lnTo>
                    <a:pt x="733174" y="151147"/>
                  </a:lnTo>
                  <a:lnTo>
                    <a:pt x="733926" y="151147"/>
                  </a:lnTo>
                  <a:lnTo>
                    <a:pt x="736182" y="151147"/>
                  </a:lnTo>
                  <a:lnTo>
                    <a:pt x="736934" y="151147"/>
                  </a:lnTo>
                  <a:lnTo>
                    <a:pt x="736934" y="151899"/>
                  </a:lnTo>
                  <a:lnTo>
                    <a:pt x="736934" y="152651"/>
                  </a:lnTo>
                  <a:lnTo>
                    <a:pt x="736182" y="153403"/>
                  </a:lnTo>
                  <a:lnTo>
                    <a:pt x="735430" y="154155"/>
                  </a:lnTo>
                  <a:lnTo>
                    <a:pt x="735430" y="154907"/>
                  </a:lnTo>
                  <a:lnTo>
                    <a:pt x="736182" y="156411"/>
                  </a:lnTo>
                  <a:lnTo>
                    <a:pt x="736934" y="157914"/>
                  </a:lnTo>
                  <a:lnTo>
                    <a:pt x="738438" y="160170"/>
                  </a:lnTo>
                  <a:lnTo>
                    <a:pt x="739190" y="160922"/>
                  </a:lnTo>
                  <a:lnTo>
                    <a:pt x="739942" y="161674"/>
                  </a:lnTo>
                  <a:lnTo>
                    <a:pt x="739942" y="162426"/>
                  </a:lnTo>
                  <a:lnTo>
                    <a:pt x="739190" y="163178"/>
                  </a:lnTo>
                  <a:lnTo>
                    <a:pt x="739190" y="164682"/>
                  </a:lnTo>
                  <a:lnTo>
                    <a:pt x="739942" y="166186"/>
                  </a:lnTo>
                  <a:lnTo>
                    <a:pt x="739942" y="166938"/>
                  </a:lnTo>
                  <a:lnTo>
                    <a:pt x="741446" y="167690"/>
                  </a:lnTo>
                  <a:lnTo>
                    <a:pt x="742198" y="167690"/>
                  </a:lnTo>
                  <a:lnTo>
                    <a:pt x="743702" y="167690"/>
                  </a:lnTo>
                  <a:lnTo>
                    <a:pt x="746710" y="167690"/>
                  </a:lnTo>
                  <a:lnTo>
                    <a:pt x="747462" y="166938"/>
                  </a:lnTo>
                  <a:lnTo>
                    <a:pt x="748214" y="166938"/>
                  </a:lnTo>
                  <a:lnTo>
                    <a:pt x="750470" y="165434"/>
                  </a:lnTo>
                  <a:lnTo>
                    <a:pt x="751222" y="164682"/>
                  </a:lnTo>
                  <a:lnTo>
                    <a:pt x="751974" y="164682"/>
                  </a:lnTo>
                  <a:lnTo>
                    <a:pt x="752726" y="164682"/>
                  </a:lnTo>
                  <a:lnTo>
                    <a:pt x="753478" y="164682"/>
                  </a:lnTo>
                  <a:lnTo>
                    <a:pt x="754230" y="165434"/>
                  </a:lnTo>
                  <a:lnTo>
                    <a:pt x="754982" y="166186"/>
                  </a:lnTo>
                  <a:lnTo>
                    <a:pt x="755734" y="166938"/>
                  </a:lnTo>
                  <a:lnTo>
                    <a:pt x="756486" y="168442"/>
                  </a:lnTo>
                  <a:lnTo>
                    <a:pt x="757238" y="169194"/>
                  </a:lnTo>
                  <a:lnTo>
                    <a:pt x="760245" y="170698"/>
                  </a:lnTo>
                  <a:lnTo>
                    <a:pt x="760998" y="171450"/>
                  </a:lnTo>
                  <a:lnTo>
                    <a:pt x="761749" y="172954"/>
                  </a:lnTo>
                  <a:lnTo>
                    <a:pt x="762501" y="172954"/>
                  </a:lnTo>
                  <a:lnTo>
                    <a:pt x="763253" y="173706"/>
                  </a:lnTo>
                  <a:lnTo>
                    <a:pt x="764005" y="173706"/>
                  </a:lnTo>
                  <a:lnTo>
                    <a:pt x="764757" y="174458"/>
                  </a:lnTo>
                  <a:lnTo>
                    <a:pt x="764757" y="175210"/>
                  </a:lnTo>
                  <a:lnTo>
                    <a:pt x="764757" y="176714"/>
                  </a:lnTo>
                  <a:lnTo>
                    <a:pt x="765509" y="177466"/>
                  </a:lnTo>
                  <a:lnTo>
                    <a:pt x="766261" y="177466"/>
                  </a:lnTo>
                  <a:lnTo>
                    <a:pt x="768517" y="178970"/>
                  </a:lnTo>
                  <a:lnTo>
                    <a:pt x="769269" y="179722"/>
                  </a:lnTo>
                  <a:lnTo>
                    <a:pt x="770021" y="180474"/>
                  </a:lnTo>
                  <a:lnTo>
                    <a:pt x="769269" y="181978"/>
                  </a:lnTo>
                  <a:lnTo>
                    <a:pt x="770021" y="182730"/>
                  </a:lnTo>
                  <a:lnTo>
                    <a:pt x="770773" y="182730"/>
                  </a:lnTo>
                  <a:lnTo>
                    <a:pt x="773781" y="182730"/>
                  </a:lnTo>
                  <a:lnTo>
                    <a:pt x="774533" y="183482"/>
                  </a:lnTo>
                  <a:lnTo>
                    <a:pt x="774533" y="184234"/>
                  </a:lnTo>
                  <a:lnTo>
                    <a:pt x="774533" y="184986"/>
                  </a:lnTo>
                  <a:lnTo>
                    <a:pt x="774533" y="185738"/>
                  </a:lnTo>
                  <a:lnTo>
                    <a:pt x="775285" y="185738"/>
                  </a:lnTo>
                  <a:lnTo>
                    <a:pt x="777541" y="185738"/>
                  </a:lnTo>
                  <a:lnTo>
                    <a:pt x="779045" y="185738"/>
                  </a:lnTo>
                  <a:lnTo>
                    <a:pt x="779045" y="184986"/>
                  </a:lnTo>
                  <a:lnTo>
                    <a:pt x="779797" y="184234"/>
                  </a:lnTo>
                  <a:lnTo>
                    <a:pt x="779045" y="183482"/>
                  </a:lnTo>
                  <a:lnTo>
                    <a:pt x="779045" y="182730"/>
                  </a:lnTo>
                  <a:lnTo>
                    <a:pt x="779045" y="181978"/>
                  </a:lnTo>
                  <a:lnTo>
                    <a:pt x="779045" y="181226"/>
                  </a:lnTo>
                  <a:lnTo>
                    <a:pt x="780549" y="180474"/>
                  </a:lnTo>
                  <a:lnTo>
                    <a:pt x="782053" y="181226"/>
                  </a:lnTo>
                  <a:lnTo>
                    <a:pt x="782805" y="181978"/>
                  </a:lnTo>
                  <a:lnTo>
                    <a:pt x="785813" y="181978"/>
                  </a:lnTo>
                  <a:lnTo>
                    <a:pt x="787317" y="183482"/>
                  </a:lnTo>
                  <a:lnTo>
                    <a:pt x="788068" y="184234"/>
                  </a:lnTo>
                  <a:lnTo>
                    <a:pt x="789572" y="184234"/>
                  </a:lnTo>
                  <a:lnTo>
                    <a:pt x="790324" y="184234"/>
                  </a:lnTo>
                  <a:lnTo>
                    <a:pt x="790324" y="183482"/>
                  </a:lnTo>
                  <a:lnTo>
                    <a:pt x="791828" y="181978"/>
                  </a:lnTo>
                  <a:lnTo>
                    <a:pt x="791828" y="181226"/>
                  </a:lnTo>
                  <a:lnTo>
                    <a:pt x="791828" y="179722"/>
                  </a:lnTo>
                  <a:lnTo>
                    <a:pt x="791828" y="178970"/>
                  </a:lnTo>
                  <a:lnTo>
                    <a:pt x="791828" y="178218"/>
                  </a:lnTo>
                  <a:lnTo>
                    <a:pt x="792580" y="177466"/>
                  </a:lnTo>
                  <a:lnTo>
                    <a:pt x="793332" y="177466"/>
                  </a:lnTo>
                  <a:lnTo>
                    <a:pt x="794084" y="177466"/>
                  </a:lnTo>
                  <a:lnTo>
                    <a:pt x="795588" y="178218"/>
                  </a:lnTo>
                  <a:lnTo>
                    <a:pt x="795588" y="178970"/>
                  </a:lnTo>
                  <a:lnTo>
                    <a:pt x="794836" y="179722"/>
                  </a:lnTo>
                  <a:lnTo>
                    <a:pt x="794836" y="180474"/>
                  </a:lnTo>
                  <a:lnTo>
                    <a:pt x="795588" y="180474"/>
                  </a:lnTo>
                  <a:lnTo>
                    <a:pt x="797092" y="181226"/>
                  </a:lnTo>
                  <a:lnTo>
                    <a:pt x="797844" y="181226"/>
                  </a:lnTo>
                  <a:lnTo>
                    <a:pt x="798596" y="181226"/>
                  </a:lnTo>
                  <a:lnTo>
                    <a:pt x="799348" y="181226"/>
                  </a:lnTo>
                  <a:lnTo>
                    <a:pt x="800100" y="181226"/>
                  </a:lnTo>
                  <a:lnTo>
                    <a:pt x="800852" y="180474"/>
                  </a:lnTo>
                  <a:lnTo>
                    <a:pt x="800852" y="179722"/>
                  </a:lnTo>
                  <a:lnTo>
                    <a:pt x="801604" y="179722"/>
                  </a:lnTo>
                  <a:lnTo>
                    <a:pt x="802356" y="178970"/>
                  </a:lnTo>
                  <a:lnTo>
                    <a:pt x="803108" y="178970"/>
                  </a:lnTo>
                  <a:lnTo>
                    <a:pt x="803860" y="179722"/>
                  </a:lnTo>
                  <a:lnTo>
                    <a:pt x="803860" y="180474"/>
                  </a:lnTo>
                  <a:lnTo>
                    <a:pt x="803860" y="181226"/>
                  </a:lnTo>
                  <a:lnTo>
                    <a:pt x="803860" y="181978"/>
                  </a:lnTo>
                  <a:lnTo>
                    <a:pt x="803860" y="184234"/>
                  </a:lnTo>
                  <a:lnTo>
                    <a:pt x="803860" y="184986"/>
                  </a:lnTo>
                  <a:lnTo>
                    <a:pt x="803860" y="186490"/>
                  </a:lnTo>
                  <a:lnTo>
                    <a:pt x="804612" y="187993"/>
                  </a:lnTo>
                  <a:lnTo>
                    <a:pt x="804612" y="188745"/>
                  </a:lnTo>
                  <a:lnTo>
                    <a:pt x="805364" y="188745"/>
                  </a:lnTo>
                  <a:lnTo>
                    <a:pt x="806116" y="188745"/>
                  </a:lnTo>
                  <a:lnTo>
                    <a:pt x="806868" y="188745"/>
                  </a:lnTo>
                  <a:lnTo>
                    <a:pt x="808372" y="187993"/>
                  </a:lnTo>
                  <a:lnTo>
                    <a:pt x="809876" y="187241"/>
                  </a:lnTo>
                  <a:lnTo>
                    <a:pt x="810628" y="187241"/>
                  </a:lnTo>
                  <a:lnTo>
                    <a:pt x="811380" y="187241"/>
                  </a:lnTo>
                  <a:lnTo>
                    <a:pt x="812884" y="187241"/>
                  </a:lnTo>
                  <a:lnTo>
                    <a:pt x="813636" y="187241"/>
                  </a:lnTo>
                  <a:lnTo>
                    <a:pt x="814387" y="187241"/>
                  </a:lnTo>
                  <a:lnTo>
                    <a:pt x="816644" y="188745"/>
                  </a:lnTo>
                  <a:lnTo>
                    <a:pt x="817396" y="188745"/>
                  </a:lnTo>
                  <a:lnTo>
                    <a:pt x="818899" y="187993"/>
                  </a:lnTo>
                  <a:lnTo>
                    <a:pt x="820403" y="188745"/>
                  </a:lnTo>
                  <a:lnTo>
                    <a:pt x="821155" y="189497"/>
                  </a:lnTo>
                  <a:lnTo>
                    <a:pt x="821155" y="190249"/>
                  </a:lnTo>
                  <a:lnTo>
                    <a:pt x="821155" y="191001"/>
                  </a:lnTo>
                  <a:lnTo>
                    <a:pt x="820403" y="191753"/>
                  </a:lnTo>
                  <a:lnTo>
                    <a:pt x="819651" y="192505"/>
                  </a:lnTo>
                  <a:lnTo>
                    <a:pt x="818899" y="193257"/>
                  </a:lnTo>
                  <a:lnTo>
                    <a:pt x="818899" y="194009"/>
                  </a:lnTo>
                  <a:lnTo>
                    <a:pt x="818899" y="194761"/>
                  </a:lnTo>
                  <a:lnTo>
                    <a:pt x="818899" y="195513"/>
                  </a:lnTo>
                  <a:lnTo>
                    <a:pt x="819651" y="197017"/>
                  </a:lnTo>
                  <a:lnTo>
                    <a:pt x="821907" y="200025"/>
                  </a:lnTo>
                  <a:lnTo>
                    <a:pt x="821907" y="200777"/>
                  </a:lnTo>
                  <a:lnTo>
                    <a:pt x="822659" y="201529"/>
                  </a:lnTo>
                  <a:lnTo>
                    <a:pt x="821907" y="202281"/>
                  </a:lnTo>
                  <a:lnTo>
                    <a:pt x="821907" y="203033"/>
                  </a:lnTo>
                  <a:lnTo>
                    <a:pt x="821907" y="203785"/>
                  </a:lnTo>
                  <a:lnTo>
                    <a:pt x="821155" y="204537"/>
                  </a:lnTo>
                  <a:lnTo>
                    <a:pt x="821155" y="205289"/>
                  </a:lnTo>
                  <a:lnTo>
                    <a:pt x="821155" y="206041"/>
                  </a:lnTo>
                  <a:lnTo>
                    <a:pt x="821907" y="206793"/>
                  </a:lnTo>
                  <a:lnTo>
                    <a:pt x="822659" y="206793"/>
                  </a:lnTo>
                  <a:lnTo>
                    <a:pt x="824163" y="206793"/>
                  </a:lnTo>
                  <a:lnTo>
                    <a:pt x="830179" y="205289"/>
                  </a:lnTo>
                  <a:lnTo>
                    <a:pt x="833939" y="203785"/>
                  </a:lnTo>
                  <a:lnTo>
                    <a:pt x="835443" y="203785"/>
                  </a:lnTo>
                  <a:lnTo>
                    <a:pt x="836195" y="203785"/>
                  </a:lnTo>
                  <a:lnTo>
                    <a:pt x="837699" y="204537"/>
                  </a:lnTo>
                  <a:lnTo>
                    <a:pt x="838451" y="205289"/>
                  </a:lnTo>
                  <a:lnTo>
                    <a:pt x="839203" y="206041"/>
                  </a:lnTo>
                  <a:lnTo>
                    <a:pt x="839203" y="206793"/>
                  </a:lnTo>
                  <a:lnTo>
                    <a:pt x="839203" y="208297"/>
                  </a:lnTo>
                  <a:lnTo>
                    <a:pt x="839955" y="209049"/>
                  </a:lnTo>
                  <a:lnTo>
                    <a:pt x="840707" y="210553"/>
                  </a:lnTo>
                  <a:lnTo>
                    <a:pt x="842211" y="213561"/>
                  </a:lnTo>
                  <a:lnTo>
                    <a:pt x="842211" y="214313"/>
                  </a:lnTo>
                  <a:lnTo>
                    <a:pt x="842211" y="215064"/>
                  </a:lnTo>
                  <a:lnTo>
                    <a:pt x="842211" y="215816"/>
                  </a:lnTo>
                  <a:lnTo>
                    <a:pt x="841459" y="216568"/>
                  </a:lnTo>
                  <a:lnTo>
                    <a:pt x="837699" y="218072"/>
                  </a:lnTo>
                  <a:lnTo>
                    <a:pt x="835443" y="218072"/>
                  </a:lnTo>
                  <a:lnTo>
                    <a:pt x="834691" y="218072"/>
                  </a:lnTo>
                  <a:lnTo>
                    <a:pt x="833939" y="218824"/>
                  </a:lnTo>
                  <a:lnTo>
                    <a:pt x="833939" y="219576"/>
                  </a:lnTo>
                  <a:lnTo>
                    <a:pt x="833939" y="220328"/>
                  </a:lnTo>
                  <a:lnTo>
                    <a:pt x="833187" y="222584"/>
                  </a:lnTo>
                  <a:lnTo>
                    <a:pt x="833187" y="224088"/>
                  </a:lnTo>
                  <a:lnTo>
                    <a:pt x="833939" y="227848"/>
                  </a:lnTo>
                  <a:lnTo>
                    <a:pt x="834691" y="228600"/>
                  </a:lnTo>
                  <a:lnTo>
                    <a:pt x="838451" y="236872"/>
                  </a:lnTo>
                  <a:lnTo>
                    <a:pt x="838451" y="237624"/>
                  </a:lnTo>
                  <a:lnTo>
                    <a:pt x="838451" y="238376"/>
                  </a:lnTo>
                  <a:lnTo>
                    <a:pt x="838451" y="239880"/>
                  </a:lnTo>
                  <a:lnTo>
                    <a:pt x="837699" y="240632"/>
                  </a:lnTo>
                  <a:lnTo>
                    <a:pt x="838451" y="241384"/>
                  </a:lnTo>
                  <a:lnTo>
                    <a:pt x="839955" y="243639"/>
                  </a:lnTo>
                  <a:lnTo>
                    <a:pt x="839955" y="244391"/>
                  </a:lnTo>
                  <a:lnTo>
                    <a:pt x="839955" y="248903"/>
                  </a:lnTo>
                  <a:lnTo>
                    <a:pt x="840707" y="251159"/>
                  </a:lnTo>
                  <a:lnTo>
                    <a:pt x="841459" y="252663"/>
                  </a:lnTo>
                  <a:lnTo>
                    <a:pt x="842211" y="253415"/>
                  </a:lnTo>
                  <a:lnTo>
                    <a:pt x="844466" y="256423"/>
                  </a:lnTo>
                  <a:lnTo>
                    <a:pt x="850482" y="260183"/>
                  </a:lnTo>
                  <a:lnTo>
                    <a:pt x="851234" y="261687"/>
                  </a:lnTo>
                  <a:lnTo>
                    <a:pt x="851986" y="262439"/>
                  </a:lnTo>
                  <a:lnTo>
                    <a:pt x="853490" y="264695"/>
                  </a:lnTo>
                  <a:lnTo>
                    <a:pt x="854242" y="267703"/>
                  </a:lnTo>
                  <a:lnTo>
                    <a:pt x="856498" y="270711"/>
                  </a:lnTo>
                  <a:lnTo>
                    <a:pt x="858754" y="273718"/>
                  </a:lnTo>
                  <a:lnTo>
                    <a:pt x="861762" y="275222"/>
                  </a:lnTo>
                  <a:lnTo>
                    <a:pt x="864018" y="276726"/>
                  </a:lnTo>
                  <a:lnTo>
                    <a:pt x="870785" y="278982"/>
                  </a:lnTo>
                  <a:lnTo>
                    <a:pt x="884321" y="281238"/>
                  </a:lnTo>
                  <a:lnTo>
                    <a:pt x="885825" y="281990"/>
                  </a:lnTo>
                  <a:lnTo>
                    <a:pt x="885825" y="282742"/>
                  </a:lnTo>
                  <a:lnTo>
                    <a:pt x="886577" y="283494"/>
                  </a:lnTo>
                  <a:lnTo>
                    <a:pt x="886577" y="284246"/>
                  </a:lnTo>
                  <a:lnTo>
                    <a:pt x="887329" y="286502"/>
                  </a:lnTo>
                  <a:lnTo>
                    <a:pt x="887329" y="290262"/>
                  </a:lnTo>
                  <a:lnTo>
                    <a:pt x="887329" y="291766"/>
                  </a:lnTo>
                  <a:lnTo>
                    <a:pt x="885073" y="300790"/>
                  </a:lnTo>
                  <a:lnTo>
                    <a:pt x="884321" y="304549"/>
                  </a:lnTo>
                  <a:lnTo>
                    <a:pt x="884321" y="307557"/>
                  </a:lnTo>
                  <a:lnTo>
                    <a:pt x="884321" y="309061"/>
                  </a:lnTo>
                  <a:lnTo>
                    <a:pt x="882817" y="313573"/>
                  </a:lnTo>
                  <a:lnTo>
                    <a:pt x="882817" y="314325"/>
                  </a:lnTo>
                  <a:lnTo>
                    <a:pt x="882817" y="315829"/>
                  </a:lnTo>
                  <a:lnTo>
                    <a:pt x="882817" y="317333"/>
                  </a:lnTo>
                  <a:lnTo>
                    <a:pt x="884321" y="320341"/>
                  </a:lnTo>
                  <a:lnTo>
                    <a:pt x="884321" y="322597"/>
                  </a:lnTo>
                  <a:lnTo>
                    <a:pt x="884321" y="326357"/>
                  </a:lnTo>
                  <a:lnTo>
                    <a:pt x="884321" y="334628"/>
                  </a:lnTo>
                  <a:lnTo>
                    <a:pt x="885073" y="336884"/>
                  </a:lnTo>
                  <a:lnTo>
                    <a:pt x="891841" y="351172"/>
                  </a:lnTo>
                  <a:lnTo>
                    <a:pt x="892593" y="352676"/>
                  </a:lnTo>
                  <a:lnTo>
                    <a:pt x="893345" y="353428"/>
                  </a:lnTo>
                  <a:lnTo>
                    <a:pt x="897105" y="356436"/>
                  </a:lnTo>
                  <a:lnTo>
                    <a:pt x="897105" y="357188"/>
                  </a:lnTo>
                  <a:lnTo>
                    <a:pt x="897857" y="357939"/>
                  </a:lnTo>
                  <a:lnTo>
                    <a:pt x="897857" y="358691"/>
                  </a:lnTo>
                  <a:lnTo>
                    <a:pt x="898609" y="362451"/>
                  </a:lnTo>
                  <a:lnTo>
                    <a:pt x="899361" y="365459"/>
                  </a:lnTo>
                  <a:lnTo>
                    <a:pt x="902368" y="371475"/>
                  </a:lnTo>
                  <a:lnTo>
                    <a:pt x="903120" y="374483"/>
                  </a:lnTo>
                  <a:lnTo>
                    <a:pt x="903120" y="376739"/>
                  </a:lnTo>
                  <a:lnTo>
                    <a:pt x="903120" y="378243"/>
                  </a:lnTo>
                  <a:lnTo>
                    <a:pt x="903120" y="381251"/>
                  </a:lnTo>
                  <a:lnTo>
                    <a:pt x="901616" y="387267"/>
                  </a:lnTo>
                  <a:lnTo>
                    <a:pt x="902368" y="388018"/>
                  </a:lnTo>
                  <a:lnTo>
                    <a:pt x="902368" y="388770"/>
                  </a:lnTo>
                  <a:lnTo>
                    <a:pt x="905376" y="395538"/>
                  </a:lnTo>
                  <a:lnTo>
                    <a:pt x="908384" y="397794"/>
                  </a:lnTo>
                  <a:lnTo>
                    <a:pt x="915904" y="421857"/>
                  </a:lnTo>
                  <a:lnTo>
                    <a:pt x="916656" y="424113"/>
                  </a:lnTo>
                  <a:lnTo>
                    <a:pt x="919664" y="425617"/>
                  </a:lnTo>
                  <a:lnTo>
                    <a:pt x="921920" y="425617"/>
                  </a:lnTo>
                  <a:lnTo>
                    <a:pt x="922672" y="425617"/>
                  </a:lnTo>
                  <a:lnTo>
                    <a:pt x="923424" y="425617"/>
                  </a:lnTo>
                  <a:lnTo>
                    <a:pt x="924176" y="425617"/>
                  </a:lnTo>
                  <a:lnTo>
                    <a:pt x="924928" y="425617"/>
                  </a:lnTo>
                  <a:lnTo>
                    <a:pt x="930192" y="422609"/>
                  </a:lnTo>
                  <a:lnTo>
                    <a:pt x="930943" y="422609"/>
                  </a:lnTo>
                  <a:lnTo>
                    <a:pt x="932447" y="422609"/>
                  </a:lnTo>
                  <a:lnTo>
                    <a:pt x="933199" y="423361"/>
                  </a:lnTo>
                  <a:lnTo>
                    <a:pt x="934703" y="424865"/>
                  </a:lnTo>
                  <a:lnTo>
                    <a:pt x="935455" y="425617"/>
                  </a:lnTo>
                  <a:lnTo>
                    <a:pt x="936207" y="426369"/>
                  </a:lnTo>
                  <a:lnTo>
                    <a:pt x="936959" y="428625"/>
                  </a:lnTo>
                  <a:lnTo>
                    <a:pt x="949743" y="441409"/>
                  </a:lnTo>
                  <a:lnTo>
                    <a:pt x="949743" y="442161"/>
                  </a:lnTo>
                  <a:lnTo>
                    <a:pt x="951999" y="446672"/>
                  </a:lnTo>
                  <a:lnTo>
                    <a:pt x="952751" y="448176"/>
                  </a:lnTo>
                  <a:lnTo>
                    <a:pt x="953503" y="448928"/>
                  </a:lnTo>
                  <a:lnTo>
                    <a:pt x="958766" y="453440"/>
                  </a:lnTo>
                  <a:lnTo>
                    <a:pt x="960271" y="454192"/>
                  </a:lnTo>
                  <a:lnTo>
                    <a:pt x="961022" y="455696"/>
                  </a:lnTo>
                  <a:lnTo>
                    <a:pt x="961022" y="466976"/>
                  </a:lnTo>
                  <a:lnTo>
                    <a:pt x="960271" y="469232"/>
                  </a:lnTo>
                  <a:lnTo>
                    <a:pt x="959519" y="472239"/>
                  </a:lnTo>
                  <a:lnTo>
                    <a:pt x="959519" y="474495"/>
                  </a:lnTo>
                  <a:lnTo>
                    <a:pt x="959519" y="475999"/>
                  </a:lnTo>
                  <a:lnTo>
                    <a:pt x="959519" y="478255"/>
                  </a:lnTo>
                  <a:lnTo>
                    <a:pt x="960271" y="479759"/>
                  </a:lnTo>
                  <a:lnTo>
                    <a:pt x="962526" y="485775"/>
                  </a:lnTo>
                  <a:lnTo>
                    <a:pt x="963278" y="486527"/>
                  </a:lnTo>
                  <a:lnTo>
                    <a:pt x="964030" y="488031"/>
                  </a:lnTo>
                  <a:lnTo>
                    <a:pt x="964782" y="488031"/>
                  </a:lnTo>
                  <a:lnTo>
                    <a:pt x="965534" y="488783"/>
                  </a:lnTo>
                  <a:lnTo>
                    <a:pt x="966286" y="488783"/>
                  </a:lnTo>
                  <a:lnTo>
                    <a:pt x="968542" y="488783"/>
                  </a:lnTo>
                  <a:lnTo>
                    <a:pt x="970046" y="488783"/>
                  </a:lnTo>
                  <a:lnTo>
                    <a:pt x="972302" y="489535"/>
                  </a:lnTo>
                  <a:lnTo>
                    <a:pt x="974558" y="491039"/>
                  </a:lnTo>
                  <a:lnTo>
                    <a:pt x="975310" y="492543"/>
                  </a:lnTo>
                  <a:lnTo>
                    <a:pt x="976062" y="493295"/>
                  </a:lnTo>
                  <a:lnTo>
                    <a:pt x="976062" y="494799"/>
                  </a:lnTo>
                  <a:lnTo>
                    <a:pt x="976814" y="500063"/>
                  </a:lnTo>
                  <a:lnTo>
                    <a:pt x="976814" y="500814"/>
                  </a:lnTo>
                  <a:lnTo>
                    <a:pt x="978318" y="506078"/>
                  </a:lnTo>
                  <a:lnTo>
                    <a:pt x="979070" y="506830"/>
                  </a:lnTo>
                  <a:lnTo>
                    <a:pt x="979070" y="508334"/>
                  </a:lnTo>
                  <a:lnTo>
                    <a:pt x="979070" y="509838"/>
                  </a:lnTo>
                  <a:lnTo>
                    <a:pt x="978318" y="511342"/>
                  </a:lnTo>
                  <a:lnTo>
                    <a:pt x="977566" y="512846"/>
                  </a:lnTo>
                  <a:lnTo>
                    <a:pt x="977566" y="514350"/>
                  </a:lnTo>
                  <a:lnTo>
                    <a:pt x="976814" y="515102"/>
                  </a:lnTo>
                  <a:lnTo>
                    <a:pt x="976814" y="515854"/>
                  </a:lnTo>
                  <a:lnTo>
                    <a:pt x="976814" y="517358"/>
                  </a:lnTo>
                  <a:lnTo>
                    <a:pt x="978318" y="519614"/>
                  </a:lnTo>
                  <a:lnTo>
                    <a:pt x="978318" y="520366"/>
                  </a:lnTo>
                  <a:lnTo>
                    <a:pt x="978318" y="521118"/>
                  </a:lnTo>
                  <a:lnTo>
                    <a:pt x="978318" y="521870"/>
                  </a:lnTo>
                  <a:lnTo>
                    <a:pt x="977566" y="523374"/>
                  </a:lnTo>
                  <a:lnTo>
                    <a:pt x="976814" y="524126"/>
                  </a:lnTo>
                  <a:lnTo>
                    <a:pt x="976814" y="525630"/>
                  </a:lnTo>
                  <a:lnTo>
                    <a:pt x="976814" y="526382"/>
                  </a:lnTo>
                  <a:lnTo>
                    <a:pt x="977566" y="527886"/>
                  </a:lnTo>
                  <a:lnTo>
                    <a:pt x="977566" y="528637"/>
                  </a:lnTo>
                  <a:lnTo>
                    <a:pt x="978318" y="528637"/>
                  </a:lnTo>
                  <a:lnTo>
                    <a:pt x="979070" y="528637"/>
                  </a:lnTo>
                  <a:lnTo>
                    <a:pt x="979822" y="528637"/>
                  </a:lnTo>
                  <a:lnTo>
                    <a:pt x="988845" y="525630"/>
                  </a:lnTo>
                  <a:lnTo>
                    <a:pt x="989597" y="525630"/>
                  </a:lnTo>
                  <a:lnTo>
                    <a:pt x="991101" y="525630"/>
                  </a:lnTo>
                  <a:lnTo>
                    <a:pt x="991853" y="525630"/>
                  </a:lnTo>
                  <a:lnTo>
                    <a:pt x="992605" y="525630"/>
                  </a:lnTo>
                  <a:lnTo>
                    <a:pt x="993357" y="525630"/>
                  </a:lnTo>
                  <a:lnTo>
                    <a:pt x="994109" y="526382"/>
                  </a:lnTo>
                  <a:lnTo>
                    <a:pt x="994861" y="527134"/>
                  </a:lnTo>
                  <a:lnTo>
                    <a:pt x="997869" y="529390"/>
                  </a:lnTo>
                  <a:lnTo>
                    <a:pt x="998621" y="530893"/>
                  </a:lnTo>
                  <a:lnTo>
                    <a:pt x="999373" y="531645"/>
                  </a:lnTo>
                  <a:lnTo>
                    <a:pt x="999373" y="533149"/>
                  </a:lnTo>
                  <a:lnTo>
                    <a:pt x="999373" y="533901"/>
                  </a:lnTo>
                  <a:lnTo>
                    <a:pt x="999373" y="535405"/>
                  </a:lnTo>
                  <a:lnTo>
                    <a:pt x="999373" y="536157"/>
                  </a:lnTo>
                  <a:lnTo>
                    <a:pt x="999373" y="536909"/>
                  </a:lnTo>
                  <a:lnTo>
                    <a:pt x="997117" y="539165"/>
                  </a:lnTo>
                  <a:lnTo>
                    <a:pt x="996365" y="539917"/>
                  </a:lnTo>
                  <a:lnTo>
                    <a:pt x="996365" y="541421"/>
                  </a:lnTo>
                  <a:lnTo>
                    <a:pt x="996365" y="542925"/>
                  </a:lnTo>
                  <a:lnTo>
                    <a:pt x="998621" y="546685"/>
                  </a:lnTo>
                  <a:lnTo>
                    <a:pt x="998621" y="547437"/>
                  </a:lnTo>
                  <a:lnTo>
                    <a:pt x="998621" y="550445"/>
                  </a:lnTo>
                  <a:lnTo>
                    <a:pt x="998621" y="551949"/>
                  </a:lnTo>
                  <a:lnTo>
                    <a:pt x="1000125" y="555709"/>
                  </a:lnTo>
                  <a:lnTo>
                    <a:pt x="1000877" y="556461"/>
                  </a:lnTo>
                  <a:lnTo>
                    <a:pt x="1001629" y="557213"/>
                  </a:lnTo>
                  <a:lnTo>
                    <a:pt x="1003885" y="557965"/>
                  </a:lnTo>
                  <a:lnTo>
                    <a:pt x="1006893" y="559468"/>
                  </a:lnTo>
                  <a:lnTo>
                    <a:pt x="1007645" y="559468"/>
                  </a:lnTo>
                  <a:lnTo>
                    <a:pt x="1009149" y="560972"/>
                  </a:lnTo>
                  <a:lnTo>
                    <a:pt x="1013660" y="566236"/>
                  </a:lnTo>
                  <a:lnTo>
                    <a:pt x="1014413" y="566988"/>
                  </a:lnTo>
                  <a:lnTo>
                    <a:pt x="1015165" y="566988"/>
                  </a:lnTo>
                  <a:lnTo>
                    <a:pt x="1018172" y="568492"/>
                  </a:lnTo>
                  <a:lnTo>
                    <a:pt x="1018924" y="568492"/>
                  </a:lnTo>
                  <a:lnTo>
                    <a:pt x="1035468" y="569996"/>
                  </a:lnTo>
                  <a:lnTo>
                    <a:pt x="1036972" y="569996"/>
                  </a:lnTo>
                  <a:lnTo>
                    <a:pt x="1037724" y="570748"/>
                  </a:lnTo>
                  <a:lnTo>
                    <a:pt x="1039980" y="571500"/>
                  </a:lnTo>
                  <a:lnTo>
                    <a:pt x="1040732" y="573004"/>
                  </a:lnTo>
                  <a:lnTo>
                    <a:pt x="1041484" y="573756"/>
                  </a:lnTo>
                  <a:lnTo>
                    <a:pt x="1043739" y="578268"/>
                  </a:lnTo>
                  <a:lnTo>
                    <a:pt x="1044491" y="579772"/>
                  </a:lnTo>
                  <a:lnTo>
                    <a:pt x="1045243" y="579772"/>
                  </a:lnTo>
                  <a:lnTo>
                    <a:pt x="1045995" y="579772"/>
                  </a:lnTo>
                  <a:lnTo>
                    <a:pt x="1046748" y="579772"/>
                  </a:lnTo>
                  <a:lnTo>
                    <a:pt x="1046748" y="579020"/>
                  </a:lnTo>
                  <a:lnTo>
                    <a:pt x="1047499" y="578268"/>
                  </a:lnTo>
                  <a:lnTo>
                    <a:pt x="1047499" y="577516"/>
                  </a:lnTo>
                  <a:lnTo>
                    <a:pt x="1047499" y="574508"/>
                  </a:lnTo>
                  <a:lnTo>
                    <a:pt x="1047499" y="573756"/>
                  </a:lnTo>
                  <a:lnTo>
                    <a:pt x="1048251" y="573004"/>
                  </a:lnTo>
                  <a:lnTo>
                    <a:pt x="1049003" y="572252"/>
                  </a:lnTo>
                  <a:lnTo>
                    <a:pt x="1049755" y="572252"/>
                  </a:lnTo>
                  <a:lnTo>
                    <a:pt x="1050507" y="571500"/>
                  </a:lnTo>
                  <a:lnTo>
                    <a:pt x="1051259" y="571500"/>
                  </a:lnTo>
                  <a:lnTo>
                    <a:pt x="1052763" y="571500"/>
                  </a:lnTo>
                  <a:lnTo>
                    <a:pt x="1054267" y="572252"/>
                  </a:lnTo>
                  <a:lnTo>
                    <a:pt x="1055019" y="572252"/>
                  </a:lnTo>
                  <a:lnTo>
                    <a:pt x="1055771" y="572252"/>
                  </a:lnTo>
                  <a:lnTo>
                    <a:pt x="1056523" y="571500"/>
                  </a:lnTo>
                  <a:lnTo>
                    <a:pt x="1057275" y="570748"/>
                  </a:lnTo>
                  <a:lnTo>
                    <a:pt x="1058027" y="568492"/>
                  </a:lnTo>
                  <a:lnTo>
                    <a:pt x="1058779" y="567740"/>
                  </a:lnTo>
                  <a:lnTo>
                    <a:pt x="1059531" y="567740"/>
                  </a:lnTo>
                  <a:lnTo>
                    <a:pt x="1061035" y="569244"/>
                  </a:lnTo>
                  <a:lnTo>
                    <a:pt x="1061787" y="569996"/>
                  </a:lnTo>
                  <a:lnTo>
                    <a:pt x="1062539" y="569996"/>
                  </a:lnTo>
                  <a:lnTo>
                    <a:pt x="1063291" y="569996"/>
                  </a:lnTo>
                  <a:lnTo>
                    <a:pt x="1064043" y="569244"/>
                  </a:lnTo>
                  <a:lnTo>
                    <a:pt x="1064795" y="569244"/>
                  </a:lnTo>
                  <a:lnTo>
                    <a:pt x="1066299" y="569244"/>
                  </a:lnTo>
                  <a:lnTo>
                    <a:pt x="1069307" y="569996"/>
                  </a:lnTo>
                  <a:lnTo>
                    <a:pt x="1069307" y="570748"/>
                  </a:lnTo>
                  <a:lnTo>
                    <a:pt x="1066299" y="573756"/>
                  </a:lnTo>
                  <a:lnTo>
                    <a:pt x="1066299" y="580524"/>
                  </a:lnTo>
                  <a:lnTo>
                    <a:pt x="1068555" y="593307"/>
                  </a:lnTo>
                  <a:lnTo>
                    <a:pt x="1067803" y="596315"/>
                  </a:lnTo>
                  <a:lnTo>
                    <a:pt x="1065547" y="597819"/>
                  </a:lnTo>
                  <a:lnTo>
                    <a:pt x="1061035" y="601579"/>
                  </a:lnTo>
                  <a:lnTo>
                    <a:pt x="1056523" y="606843"/>
                  </a:lnTo>
                  <a:lnTo>
                    <a:pt x="1054267" y="607595"/>
                  </a:lnTo>
                  <a:lnTo>
                    <a:pt x="1045995" y="608347"/>
                  </a:lnTo>
                  <a:lnTo>
                    <a:pt x="1042236" y="607595"/>
                  </a:lnTo>
                  <a:lnTo>
                    <a:pt x="1032460" y="604587"/>
                  </a:lnTo>
                  <a:lnTo>
                    <a:pt x="1030204" y="603083"/>
                  </a:lnTo>
                  <a:lnTo>
                    <a:pt x="1028700" y="600827"/>
                  </a:lnTo>
                  <a:lnTo>
                    <a:pt x="1025692" y="599323"/>
                  </a:lnTo>
                  <a:lnTo>
                    <a:pt x="1023436" y="598571"/>
                  </a:lnTo>
                  <a:lnTo>
                    <a:pt x="1019676" y="599323"/>
                  </a:lnTo>
                  <a:lnTo>
                    <a:pt x="1018172" y="600075"/>
                  </a:lnTo>
                  <a:lnTo>
                    <a:pt x="1013660" y="604587"/>
                  </a:lnTo>
                  <a:lnTo>
                    <a:pt x="1012157" y="606091"/>
                  </a:lnTo>
                  <a:lnTo>
                    <a:pt x="1009149" y="606091"/>
                  </a:lnTo>
                  <a:lnTo>
                    <a:pt x="1005389" y="608347"/>
                  </a:lnTo>
                  <a:lnTo>
                    <a:pt x="994861" y="610603"/>
                  </a:lnTo>
                  <a:lnTo>
                    <a:pt x="991853" y="612107"/>
                  </a:lnTo>
                  <a:lnTo>
                    <a:pt x="988845" y="613611"/>
                  </a:lnTo>
                  <a:lnTo>
                    <a:pt x="986590" y="615866"/>
                  </a:lnTo>
                  <a:lnTo>
                    <a:pt x="985086" y="618122"/>
                  </a:lnTo>
                  <a:lnTo>
                    <a:pt x="983582" y="620378"/>
                  </a:lnTo>
                  <a:lnTo>
                    <a:pt x="970798" y="625642"/>
                  </a:lnTo>
                  <a:lnTo>
                    <a:pt x="968542" y="625642"/>
                  </a:lnTo>
                  <a:lnTo>
                    <a:pt x="961774" y="626394"/>
                  </a:lnTo>
                  <a:lnTo>
                    <a:pt x="951999" y="629402"/>
                  </a:lnTo>
                  <a:lnTo>
                    <a:pt x="949743" y="630154"/>
                  </a:lnTo>
                  <a:lnTo>
                    <a:pt x="948991" y="631658"/>
                  </a:lnTo>
                  <a:lnTo>
                    <a:pt x="948239" y="632410"/>
                  </a:lnTo>
                  <a:lnTo>
                    <a:pt x="948239" y="633914"/>
                  </a:lnTo>
                  <a:lnTo>
                    <a:pt x="948239" y="636170"/>
                  </a:lnTo>
                  <a:lnTo>
                    <a:pt x="948239" y="637674"/>
                  </a:lnTo>
                  <a:lnTo>
                    <a:pt x="949743" y="637674"/>
                  </a:lnTo>
                  <a:lnTo>
                    <a:pt x="951247" y="636922"/>
                  </a:lnTo>
                  <a:lnTo>
                    <a:pt x="952751" y="636922"/>
                  </a:lnTo>
                  <a:lnTo>
                    <a:pt x="955759" y="636170"/>
                  </a:lnTo>
                  <a:lnTo>
                    <a:pt x="965534" y="633914"/>
                  </a:lnTo>
                  <a:lnTo>
                    <a:pt x="991853" y="632410"/>
                  </a:lnTo>
                  <a:lnTo>
                    <a:pt x="1003885" y="630154"/>
                  </a:lnTo>
                  <a:lnTo>
                    <a:pt x="1006141" y="629402"/>
                  </a:lnTo>
                  <a:lnTo>
                    <a:pt x="1011405" y="626394"/>
                  </a:lnTo>
                  <a:lnTo>
                    <a:pt x="1013660" y="624890"/>
                  </a:lnTo>
                  <a:lnTo>
                    <a:pt x="1015917" y="626394"/>
                  </a:lnTo>
                  <a:lnTo>
                    <a:pt x="1017420" y="628650"/>
                  </a:lnTo>
                  <a:lnTo>
                    <a:pt x="1018924" y="631658"/>
                  </a:lnTo>
                  <a:lnTo>
                    <a:pt x="1019676" y="635418"/>
                  </a:lnTo>
                  <a:lnTo>
                    <a:pt x="1020428" y="636922"/>
                  </a:lnTo>
                  <a:lnTo>
                    <a:pt x="1020428" y="637674"/>
                  </a:lnTo>
                  <a:lnTo>
                    <a:pt x="1020428" y="639930"/>
                  </a:lnTo>
                  <a:lnTo>
                    <a:pt x="1019676" y="641434"/>
                  </a:lnTo>
                  <a:lnTo>
                    <a:pt x="1017420" y="644442"/>
                  </a:lnTo>
                  <a:lnTo>
                    <a:pt x="1016669" y="645945"/>
                  </a:lnTo>
                  <a:lnTo>
                    <a:pt x="1015917" y="648953"/>
                  </a:lnTo>
                  <a:lnTo>
                    <a:pt x="1015917" y="651961"/>
                  </a:lnTo>
                  <a:lnTo>
                    <a:pt x="1018172" y="653465"/>
                  </a:lnTo>
                  <a:lnTo>
                    <a:pt x="1021932" y="651209"/>
                  </a:lnTo>
                  <a:lnTo>
                    <a:pt x="1024188" y="651209"/>
                  </a:lnTo>
                  <a:lnTo>
                    <a:pt x="1024940" y="651209"/>
                  </a:lnTo>
                  <a:lnTo>
                    <a:pt x="1024940" y="650457"/>
                  </a:lnTo>
                  <a:lnTo>
                    <a:pt x="1025692" y="648953"/>
                  </a:lnTo>
                  <a:lnTo>
                    <a:pt x="1025692" y="648201"/>
                  </a:lnTo>
                  <a:lnTo>
                    <a:pt x="1030956" y="642938"/>
                  </a:lnTo>
                  <a:lnTo>
                    <a:pt x="1033964" y="641434"/>
                  </a:lnTo>
                  <a:lnTo>
                    <a:pt x="1036972" y="640682"/>
                  </a:lnTo>
                  <a:lnTo>
                    <a:pt x="1043739" y="640682"/>
                  </a:lnTo>
                  <a:lnTo>
                    <a:pt x="1044491" y="640682"/>
                  </a:lnTo>
                  <a:lnTo>
                    <a:pt x="1046748" y="639178"/>
                  </a:lnTo>
                  <a:lnTo>
                    <a:pt x="1048251" y="638426"/>
                  </a:lnTo>
                  <a:lnTo>
                    <a:pt x="1049755" y="638426"/>
                  </a:lnTo>
                  <a:lnTo>
                    <a:pt x="1053515" y="639178"/>
                  </a:lnTo>
                  <a:lnTo>
                    <a:pt x="1055019" y="638426"/>
                  </a:lnTo>
                  <a:lnTo>
                    <a:pt x="1061787" y="636922"/>
                  </a:lnTo>
                  <a:lnTo>
                    <a:pt x="1068555" y="633162"/>
                  </a:lnTo>
                  <a:lnTo>
                    <a:pt x="1105401" y="607595"/>
                  </a:lnTo>
                  <a:lnTo>
                    <a:pt x="1116681" y="605339"/>
                  </a:lnTo>
                  <a:lnTo>
                    <a:pt x="1119689" y="603835"/>
                  </a:lnTo>
                  <a:lnTo>
                    <a:pt x="1122697" y="602331"/>
                  </a:lnTo>
                  <a:lnTo>
                    <a:pt x="1133976" y="598571"/>
                  </a:lnTo>
                  <a:lnTo>
                    <a:pt x="1136984" y="596315"/>
                  </a:lnTo>
                  <a:lnTo>
                    <a:pt x="1140744" y="594059"/>
                  </a:lnTo>
                  <a:lnTo>
                    <a:pt x="1143752" y="591051"/>
                  </a:lnTo>
                  <a:lnTo>
                    <a:pt x="1145256" y="587291"/>
                  </a:lnTo>
                  <a:lnTo>
                    <a:pt x="1146760" y="585036"/>
                  </a:lnTo>
                  <a:lnTo>
                    <a:pt x="1149768" y="582780"/>
                  </a:lnTo>
                  <a:lnTo>
                    <a:pt x="1157288" y="582028"/>
                  </a:lnTo>
                  <a:lnTo>
                    <a:pt x="1157288" y="582780"/>
                  </a:lnTo>
                  <a:lnTo>
                    <a:pt x="1156536" y="583532"/>
                  </a:lnTo>
                  <a:lnTo>
                    <a:pt x="1155784" y="583532"/>
                  </a:lnTo>
                  <a:lnTo>
                    <a:pt x="1155032" y="584284"/>
                  </a:lnTo>
                  <a:lnTo>
                    <a:pt x="1154280" y="585788"/>
                  </a:lnTo>
                  <a:lnTo>
                    <a:pt x="1157288" y="585036"/>
                  </a:lnTo>
                  <a:lnTo>
                    <a:pt x="1161047" y="583532"/>
                  </a:lnTo>
                  <a:lnTo>
                    <a:pt x="1164055" y="582028"/>
                  </a:lnTo>
                  <a:lnTo>
                    <a:pt x="1166311" y="579772"/>
                  </a:lnTo>
                  <a:lnTo>
                    <a:pt x="1168567" y="577516"/>
                  </a:lnTo>
                  <a:lnTo>
                    <a:pt x="1172327" y="571500"/>
                  </a:lnTo>
                  <a:lnTo>
                    <a:pt x="1174583" y="568492"/>
                  </a:lnTo>
                  <a:lnTo>
                    <a:pt x="1178343" y="565484"/>
                  </a:lnTo>
                  <a:lnTo>
                    <a:pt x="1182855" y="562476"/>
                  </a:lnTo>
                  <a:lnTo>
                    <a:pt x="1202406" y="552701"/>
                  </a:lnTo>
                  <a:lnTo>
                    <a:pt x="1206166" y="548941"/>
                  </a:lnTo>
                  <a:lnTo>
                    <a:pt x="1208422" y="544429"/>
                  </a:lnTo>
                  <a:lnTo>
                    <a:pt x="1207670" y="542173"/>
                  </a:lnTo>
                  <a:lnTo>
                    <a:pt x="1206166" y="539917"/>
                  </a:lnTo>
                  <a:lnTo>
                    <a:pt x="1205414" y="536909"/>
                  </a:lnTo>
                  <a:lnTo>
                    <a:pt x="1207670" y="534653"/>
                  </a:lnTo>
                  <a:lnTo>
                    <a:pt x="1210678" y="534653"/>
                  </a:lnTo>
                  <a:lnTo>
                    <a:pt x="1213686" y="539165"/>
                  </a:lnTo>
                  <a:lnTo>
                    <a:pt x="1216693" y="539917"/>
                  </a:lnTo>
                  <a:lnTo>
                    <a:pt x="1216693" y="539165"/>
                  </a:lnTo>
                  <a:lnTo>
                    <a:pt x="1215190" y="537661"/>
                  </a:lnTo>
                  <a:lnTo>
                    <a:pt x="1214438" y="536157"/>
                  </a:lnTo>
                  <a:lnTo>
                    <a:pt x="1214438" y="534653"/>
                  </a:lnTo>
                  <a:lnTo>
                    <a:pt x="1215942" y="533149"/>
                  </a:lnTo>
                  <a:lnTo>
                    <a:pt x="1218197" y="532397"/>
                  </a:lnTo>
                  <a:lnTo>
                    <a:pt x="1224965" y="533901"/>
                  </a:lnTo>
                  <a:lnTo>
                    <a:pt x="1229477" y="533149"/>
                  </a:lnTo>
                  <a:lnTo>
                    <a:pt x="1230981" y="533149"/>
                  </a:lnTo>
                  <a:lnTo>
                    <a:pt x="1233237" y="534653"/>
                  </a:lnTo>
                  <a:lnTo>
                    <a:pt x="1233989" y="536909"/>
                  </a:lnTo>
                  <a:lnTo>
                    <a:pt x="1233989" y="539165"/>
                  </a:lnTo>
                  <a:lnTo>
                    <a:pt x="1233237" y="544429"/>
                  </a:lnTo>
                  <a:lnTo>
                    <a:pt x="1233989" y="551197"/>
                  </a:lnTo>
                  <a:lnTo>
                    <a:pt x="1233237" y="553453"/>
                  </a:lnTo>
                  <a:lnTo>
                    <a:pt x="1232485" y="555709"/>
                  </a:lnTo>
                  <a:lnTo>
                    <a:pt x="1230981" y="556461"/>
                  </a:lnTo>
                  <a:lnTo>
                    <a:pt x="1228725" y="557213"/>
                  </a:lnTo>
                  <a:lnTo>
                    <a:pt x="1227221" y="558716"/>
                  </a:lnTo>
                  <a:lnTo>
                    <a:pt x="1223461" y="563980"/>
                  </a:lnTo>
                  <a:lnTo>
                    <a:pt x="1221957" y="564732"/>
                  </a:lnTo>
                  <a:lnTo>
                    <a:pt x="1220453" y="565484"/>
                  </a:lnTo>
                  <a:lnTo>
                    <a:pt x="1218197" y="566236"/>
                  </a:lnTo>
                  <a:lnTo>
                    <a:pt x="1213686" y="566236"/>
                  </a:lnTo>
                  <a:lnTo>
                    <a:pt x="1230229" y="576764"/>
                  </a:lnTo>
                  <a:lnTo>
                    <a:pt x="1232485" y="579020"/>
                  </a:lnTo>
                  <a:lnTo>
                    <a:pt x="1233989" y="582028"/>
                  </a:lnTo>
                  <a:lnTo>
                    <a:pt x="1234741" y="585036"/>
                  </a:lnTo>
                  <a:lnTo>
                    <a:pt x="1233237" y="594059"/>
                  </a:lnTo>
                  <a:lnTo>
                    <a:pt x="1233237" y="603083"/>
                  </a:lnTo>
                  <a:lnTo>
                    <a:pt x="1233989" y="603835"/>
                  </a:lnTo>
                  <a:lnTo>
                    <a:pt x="1234741" y="604587"/>
                  </a:lnTo>
                  <a:lnTo>
                    <a:pt x="1236245" y="606091"/>
                  </a:lnTo>
                  <a:lnTo>
                    <a:pt x="1236245" y="607595"/>
                  </a:lnTo>
                  <a:lnTo>
                    <a:pt x="1235493" y="609099"/>
                  </a:lnTo>
                  <a:lnTo>
                    <a:pt x="1234741" y="611355"/>
                  </a:lnTo>
                  <a:lnTo>
                    <a:pt x="1234741" y="612859"/>
                  </a:lnTo>
                  <a:lnTo>
                    <a:pt x="1236245" y="615866"/>
                  </a:lnTo>
                  <a:lnTo>
                    <a:pt x="1240757" y="622634"/>
                  </a:lnTo>
                  <a:lnTo>
                    <a:pt x="1242261" y="628650"/>
                  </a:lnTo>
                  <a:lnTo>
                    <a:pt x="1244517" y="630906"/>
                  </a:lnTo>
                  <a:lnTo>
                    <a:pt x="1254292" y="639178"/>
                  </a:lnTo>
                  <a:lnTo>
                    <a:pt x="1255796" y="642186"/>
                  </a:lnTo>
                  <a:lnTo>
                    <a:pt x="1257300" y="651961"/>
                  </a:lnTo>
                  <a:lnTo>
                    <a:pt x="1258052" y="655721"/>
                  </a:lnTo>
                  <a:lnTo>
                    <a:pt x="1259556" y="658729"/>
                  </a:lnTo>
                  <a:lnTo>
                    <a:pt x="1256548" y="662489"/>
                  </a:lnTo>
                  <a:lnTo>
                    <a:pt x="1253540" y="662489"/>
                  </a:lnTo>
                  <a:lnTo>
                    <a:pt x="1246772" y="658729"/>
                  </a:lnTo>
                  <a:lnTo>
                    <a:pt x="1248276" y="661737"/>
                  </a:lnTo>
                  <a:lnTo>
                    <a:pt x="1249780" y="663241"/>
                  </a:lnTo>
                  <a:lnTo>
                    <a:pt x="1251284" y="666249"/>
                  </a:lnTo>
                  <a:lnTo>
                    <a:pt x="1249780" y="671512"/>
                  </a:lnTo>
                  <a:lnTo>
                    <a:pt x="1246772" y="673017"/>
                  </a:lnTo>
                  <a:lnTo>
                    <a:pt x="1243765" y="674520"/>
                  </a:lnTo>
                  <a:lnTo>
                    <a:pt x="1242261" y="677528"/>
                  </a:lnTo>
                  <a:lnTo>
                    <a:pt x="1242261" y="680536"/>
                  </a:lnTo>
                  <a:lnTo>
                    <a:pt x="1239253" y="682792"/>
                  </a:lnTo>
                  <a:lnTo>
                    <a:pt x="1234741" y="682792"/>
                  </a:lnTo>
                  <a:lnTo>
                    <a:pt x="1231733" y="680536"/>
                  </a:lnTo>
                  <a:lnTo>
                    <a:pt x="1228725" y="677528"/>
                  </a:lnTo>
                  <a:lnTo>
                    <a:pt x="1224965" y="676024"/>
                  </a:lnTo>
                  <a:lnTo>
                    <a:pt x="1224213" y="678280"/>
                  </a:lnTo>
                  <a:lnTo>
                    <a:pt x="1223461" y="679784"/>
                  </a:lnTo>
                  <a:lnTo>
                    <a:pt x="1224965" y="680536"/>
                  </a:lnTo>
                  <a:lnTo>
                    <a:pt x="1226469" y="683544"/>
                  </a:lnTo>
                  <a:lnTo>
                    <a:pt x="1229477" y="684296"/>
                  </a:lnTo>
                  <a:lnTo>
                    <a:pt x="1229477" y="688056"/>
                  </a:lnTo>
                  <a:lnTo>
                    <a:pt x="1230981" y="691816"/>
                  </a:lnTo>
                  <a:lnTo>
                    <a:pt x="1232485" y="692568"/>
                  </a:lnTo>
                  <a:lnTo>
                    <a:pt x="1234741" y="693320"/>
                  </a:lnTo>
                  <a:lnTo>
                    <a:pt x="1233989" y="690312"/>
                  </a:lnTo>
                  <a:lnTo>
                    <a:pt x="1233237" y="688056"/>
                  </a:lnTo>
                  <a:lnTo>
                    <a:pt x="1234741" y="686552"/>
                  </a:lnTo>
                  <a:lnTo>
                    <a:pt x="1238501" y="687304"/>
                  </a:lnTo>
                  <a:lnTo>
                    <a:pt x="1246772" y="686552"/>
                  </a:lnTo>
                  <a:lnTo>
                    <a:pt x="1250532" y="685048"/>
                  </a:lnTo>
                  <a:lnTo>
                    <a:pt x="1252036" y="684296"/>
                  </a:lnTo>
                  <a:lnTo>
                    <a:pt x="1252788" y="681288"/>
                  </a:lnTo>
                  <a:lnTo>
                    <a:pt x="1252788" y="679032"/>
                  </a:lnTo>
                  <a:lnTo>
                    <a:pt x="1252788" y="676024"/>
                  </a:lnTo>
                  <a:lnTo>
                    <a:pt x="1254292" y="674520"/>
                  </a:lnTo>
                  <a:lnTo>
                    <a:pt x="1255796" y="672265"/>
                  </a:lnTo>
                  <a:lnTo>
                    <a:pt x="1257300" y="669257"/>
                  </a:lnTo>
                  <a:lnTo>
                    <a:pt x="1258804" y="668505"/>
                  </a:lnTo>
                  <a:lnTo>
                    <a:pt x="1262564" y="670009"/>
                  </a:lnTo>
                  <a:lnTo>
                    <a:pt x="1266324" y="670009"/>
                  </a:lnTo>
                  <a:lnTo>
                    <a:pt x="1268580" y="674520"/>
                  </a:lnTo>
                  <a:lnTo>
                    <a:pt x="1273091" y="681288"/>
                  </a:lnTo>
                  <a:lnTo>
                    <a:pt x="1275347" y="684296"/>
                  </a:lnTo>
                  <a:lnTo>
                    <a:pt x="1279107" y="686552"/>
                  </a:lnTo>
                  <a:lnTo>
                    <a:pt x="1282115" y="687304"/>
                  </a:lnTo>
                  <a:lnTo>
                    <a:pt x="1284371" y="687304"/>
                  </a:lnTo>
                  <a:lnTo>
                    <a:pt x="1286627" y="687304"/>
                  </a:lnTo>
                  <a:lnTo>
                    <a:pt x="1288131" y="687304"/>
                  </a:lnTo>
                  <a:lnTo>
                    <a:pt x="1288131" y="688808"/>
                  </a:lnTo>
                  <a:lnTo>
                    <a:pt x="1288131" y="690312"/>
                  </a:lnTo>
                  <a:lnTo>
                    <a:pt x="1285875" y="693320"/>
                  </a:lnTo>
                  <a:lnTo>
                    <a:pt x="1285123" y="694824"/>
                  </a:lnTo>
                  <a:lnTo>
                    <a:pt x="1287379" y="693320"/>
                  </a:lnTo>
                  <a:lnTo>
                    <a:pt x="1289635" y="689560"/>
                  </a:lnTo>
                  <a:lnTo>
                    <a:pt x="1291139" y="688808"/>
                  </a:lnTo>
                  <a:lnTo>
                    <a:pt x="1291891" y="690312"/>
                  </a:lnTo>
                  <a:lnTo>
                    <a:pt x="1291139" y="691816"/>
                  </a:lnTo>
                  <a:lnTo>
                    <a:pt x="1291139" y="693320"/>
                  </a:lnTo>
                  <a:lnTo>
                    <a:pt x="1289635" y="694072"/>
                  </a:lnTo>
                  <a:lnTo>
                    <a:pt x="1288883" y="695576"/>
                  </a:lnTo>
                  <a:lnTo>
                    <a:pt x="1289635" y="697080"/>
                  </a:lnTo>
                  <a:lnTo>
                    <a:pt x="1291139" y="700088"/>
                  </a:lnTo>
                  <a:lnTo>
                    <a:pt x="1292643" y="705351"/>
                  </a:lnTo>
                  <a:lnTo>
                    <a:pt x="1293395" y="707607"/>
                  </a:lnTo>
                  <a:lnTo>
                    <a:pt x="1295651" y="709111"/>
                  </a:lnTo>
                  <a:lnTo>
                    <a:pt x="1296403" y="705351"/>
                  </a:lnTo>
                  <a:lnTo>
                    <a:pt x="1297155" y="703847"/>
                  </a:lnTo>
                  <a:lnTo>
                    <a:pt x="1298659" y="702343"/>
                  </a:lnTo>
                  <a:lnTo>
                    <a:pt x="1300915" y="700840"/>
                  </a:lnTo>
                  <a:lnTo>
                    <a:pt x="1300915" y="699336"/>
                  </a:lnTo>
                  <a:lnTo>
                    <a:pt x="1300915" y="697832"/>
                  </a:lnTo>
                  <a:lnTo>
                    <a:pt x="1301666" y="696328"/>
                  </a:lnTo>
                  <a:lnTo>
                    <a:pt x="1301666" y="694072"/>
                  </a:lnTo>
                  <a:lnTo>
                    <a:pt x="1303170" y="692568"/>
                  </a:lnTo>
                  <a:lnTo>
                    <a:pt x="1306930" y="688808"/>
                  </a:lnTo>
                  <a:lnTo>
                    <a:pt x="1311442" y="684296"/>
                  </a:lnTo>
                  <a:lnTo>
                    <a:pt x="1315954" y="682040"/>
                  </a:lnTo>
                  <a:lnTo>
                    <a:pt x="1320466" y="683544"/>
                  </a:lnTo>
                  <a:lnTo>
                    <a:pt x="1323474" y="682792"/>
                  </a:lnTo>
                  <a:lnTo>
                    <a:pt x="1327234" y="682792"/>
                  </a:lnTo>
                  <a:lnTo>
                    <a:pt x="1330994" y="683544"/>
                  </a:lnTo>
                  <a:lnTo>
                    <a:pt x="1334002" y="685800"/>
                  </a:lnTo>
                  <a:lnTo>
                    <a:pt x="1334753" y="680536"/>
                  </a:lnTo>
                  <a:lnTo>
                    <a:pt x="1337761" y="677528"/>
                  </a:lnTo>
                  <a:lnTo>
                    <a:pt x="1341521" y="675272"/>
                  </a:lnTo>
                  <a:lnTo>
                    <a:pt x="1355057" y="671512"/>
                  </a:lnTo>
                  <a:lnTo>
                    <a:pt x="1358064" y="671512"/>
                  </a:lnTo>
                  <a:lnTo>
                    <a:pt x="1361824" y="671512"/>
                  </a:lnTo>
                  <a:lnTo>
                    <a:pt x="1365584" y="673017"/>
                  </a:lnTo>
                  <a:lnTo>
                    <a:pt x="1368592" y="674520"/>
                  </a:lnTo>
                  <a:lnTo>
                    <a:pt x="1377616" y="679784"/>
                  </a:lnTo>
                  <a:lnTo>
                    <a:pt x="1378368" y="681288"/>
                  </a:lnTo>
                  <a:lnTo>
                    <a:pt x="1378368" y="683544"/>
                  </a:lnTo>
                  <a:lnTo>
                    <a:pt x="1378368" y="685800"/>
                  </a:lnTo>
                  <a:lnTo>
                    <a:pt x="1374608" y="692568"/>
                  </a:lnTo>
                  <a:lnTo>
                    <a:pt x="1377616" y="689560"/>
                  </a:lnTo>
                  <a:lnTo>
                    <a:pt x="1379872" y="686552"/>
                  </a:lnTo>
                  <a:lnTo>
                    <a:pt x="1380624" y="689560"/>
                  </a:lnTo>
                  <a:lnTo>
                    <a:pt x="1381376" y="692568"/>
                  </a:lnTo>
                  <a:lnTo>
                    <a:pt x="1381376" y="695576"/>
                  </a:lnTo>
                  <a:lnTo>
                    <a:pt x="1380624" y="699336"/>
                  </a:lnTo>
                  <a:lnTo>
                    <a:pt x="1379872" y="702343"/>
                  </a:lnTo>
                  <a:lnTo>
                    <a:pt x="1376112" y="708359"/>
                  </a:lnTo>
                  <a:lnTo>
                    <a:pt x="1375360" y="711367"/>
                  </a:lnTo>
                  <a:lnTo>
                    <a:pt x="1376864" y="711367"/>
                  </a:lnTo>
                  <a:lnTo>
                    <a:pt x="1379872" y="705351"/>
                  </a:lnTo>
                  <a:lnTo>
                    <a:pt x="1380624" y="705351"/>
                  </a:lnTo>
                  <a:lnTo>
                    <a:pt x="1381376" y="707607"/>
                  </a:lnTo>
                  <a:lnTo>
                    <a:pt x="1382880" y="710615"/>
                  </a:lnTo>
                  <a:lnTo>
                    <a:pt x="1385136" y="712871"/>
                  </a:lnTo>
                  <a:lnTo>
                    <a:pt x="1386640" y="714375"/>
                  </a:lnTo>
                  <a:lnTo>
                    <a:pt x="1384383" y="706855"/>
                  </a:lnTo>
                  <a:lnTo>
                    <a:pt x="1382880" y="699336"/>
                  </a:lnTo>
                  <a:lnTo>
                    <a:pt x="1382880" y="687304"/>
                  </a:lnTo>
                  <a:lnTo>
                    <a:pt x="1381376" y="684296"/>
                  </a:lnTo>
                  <a:lnTo>
                    <a:pt x="1381376" y="683544"/>
                  </a:lnTo>
                  <a:lnTo>
                    <a:pt x="1383632" y="684296"/>
                  </a:lnTo>
                  <a:lnTo>
                    <a:pt x="1384383" y="685800"/>
                  </a:lnTo>
                  <a:lnTo>
                    <a:pt x="1383632" y="690312"/>
                  </a:lnTo>
                  <a:lnTo>
                    <a:pt x="1385136" y="687304"/>
                  </a:lnTo>
                  <a:lnTo>
                    <a:pt x="1385887" y="685048"/>
                  </a:lnTo>
                  <a:lnTo>
                    <a:pt x="1387392" y="682792"/>
                  </a:lnTo>
                  <a:lnTo>
                    <a:pt x="1391151" y="682040"/>
                  </a:lnTo>
                  <a:lnTo>
                    <a:pt x="1394911" y="682792"/>
                  </a:lnTo>
                  <a:lnTo>
                    <a:pt x="1396415" y="683544"/>
                  </a:lnTo>
                  <a:lnTo>
                    <a:pt x="1397919" y="685800"/>
                  </a:lnTo>
                  <a:lnTo>
                    <a:pt x="1400175" y="687304"/>
                  </a:lnTo>
                  <a:lnTo>
                    <a:pt x="1399423" y="685048"/>
                  </a:lnTo>
                  <a:lnTo>
                    <a:pt x="1400927" y="683544"/>
                  </a:lnTo>
                  <a:lnTo>
                    <a:pt x="1402431" y="684296"/>
                  </a:lnTo>
                  <a:lnTo>
                    <a:pt x="1403183" y="686552"/>
                  </a:lnTo>
                  <a:lnTo>
                    <a:pt x="1404687" y="684296"/>
                  </a:lnTo>
                  <a:lnTo>
                    <a:pt x="1407695" y="684296"/>
                  </a:lnTo>
                  <a:lnTo>
                    <a:pt x="1410703" y="685800"/>
                  </a:lnTo>
                  <a:lnTo>
                    <a:pt x="1415966" y="691064"/>
                  </a:lnTo>
                  <a:lnTo>
                    <a:pt x="1418222" y="693320"/>
                  </a:lnTo>
                  <a:lnTo>
                    <a:pt x="1419726" y="696328"/>
                  </a:lnTo>
                  <a:lnTo>
                    <a:pt x="1420479" y="700088"/>
                  </a:lnTo>
                  <a:lnTo>
                    <a:pt x="1421982" y="697080"/>
                  </a:lnTo>
                  <a:lnTo>
                    <a:pt x="1420479" y="692568"/>
                  </a:lnTo>
                  <a:lnTo>
                    <a:pt x="1413711" y="684296"/>
                  </a:lnTo>
                  <a:lnTo>
                    <a:pt x="1412207" y="685800"/>
                  </a:lnTo>
                  <a:lnTo>
                    <a:pt x="1411455" y="684296"/>
                  </a:lnTo>
                  <a:lnTo>
                    <a:pt x="1410703" y="682040"/>
                  </a:lnTo>
                  <a:lnTo>
                    <a:pt x="1414462" y="678280"/>
                  </a:lnTo>
                  <a:lnTo>
                    <a:pt x="1419726" y="674520"/>
                  </a:lnTo>
                  <a:lnTo>
                    <a:pt x="1424238" y="673017"/>
                  </a:lnTo>
                  <a:lnTo>
                    <a:pt x="1428750" y="676776"/>
                  </a:lnTo>
                  <a:lnTo>
                    <a:pt x="1431006" y="667001"/>
                  </a:lnTo>
                  <a:lnTo>
                    <a:pt x="1432510" y="664745"/>
                  </a:lnTo>
                  <a:lnTo>
                    <a:pt x="1436270" y="662489"/>
                  </a:lnTo>
                  <a:lnTo>
                    <a:pt x="1439278" y="662489"/>
                  </a:lnTo>
                  <a:lnTo>
                    <a:pt x="1440781" y="664745"/>
                  </a:lnTo>
                  <a:lnTo>
                    <a:pt x="1440030" y="668505"/>
                  </a:lnTo>
                  <a:lnTo>
                    <a:pt x="1441534" y="667753"/>
                  </a:lnTo>
                  <a:lnTo>
                    <a:pt x="1443790" y="665497"/>
                  </a:lnTo>
                  <a:lnTo>
                    <a:pt x="1446045" y="664745"/>
                  </a:lnTo>
                  <a:lnTo>
                    <a:pt x="1445294" y="667753"/>
                  </a:lnTo>
                  <a:lnTo>
                    <a:pt x="1441534" y="671512"/>
                  </a:lnTo>
                  <a:lnTo>
                    <a:pt x="1440781" y="673768"/>
                  </a:lnTo>
                  <a:lnTo>
                    <a:pt x="1440781" y="676776"/>
                  </a:lnTo>
                  <a:lnTo>
                    <a:pt x="1442286" y="678280"/>
                  </a:lnTo>
                  <a:lnTo>
                    <a:pt x="1443790" y="679784"/>
                  </a:lnTo>
                  <a:lnTo>
                    <a:pt x="1446798" y="681288"/>
                  </a:lnTo>
                  <a:lnTo>
                    <a:pt x="1452813" y="682792"/>
                  </a:lnTo>
                  <a:lnTo>
                    <a:pt x="1453565" y="683544"/>
                  </a:lnTo>
                  <a:lnTo>
                    <a:pt x="1454317" y="687304"/>
                  </a:lnTo>
                  <a:lnTo>
                    <a:pt x="1453565" y="688808"/>
                  </a:lnTo>
                  <a:lnTo>
                    <a:pt x="1452813" y="691816"/>
                  </a:lnTo>
                  <a:lnTo>
                    <a:pt x="1452061" y="694072"/>
                  </a:lnTo>
                  <a:lnTo>
                    <a:pt x="1450558" y="695576"/>
                  </a:lnTo>
                  <a:lnTo>
                    <a:pt x="1450558" y="697080"/>
                  </a:lnTo>
                  <a:lnTo>
                    <a:pt x="1452061" y="697080"/>
                  </a:lnTo>
                  <a:lnTo>
                    <a:pt x="1451309" y="699336"/>
                  </a:lnTo>
                  <a:lnTo>
                    <a:pt x="1447549" y="702343"/>
                  </a:lnTo>
                  <a:lnTo>
                    <a:pt x="1446045" y="703847"/>
                  </a:lnTo>
                  <a:lnTo>
                    <a:pt x="1445294" y="706103"/>
                  </a:lnTo>
                  <a:lnTo>
                    <a:pt x="1445294" y="718135"/>
                  </a:lnTo>
                  <a:lnTo>
                    <a:pt x="1444541" y="719639"/>
                  </a:lnTo>
                  <a:lnTo>
                    <a:pt x="1443038" y="722647"/>
                  </a:lnTo>
                  <a:lnTo>
                    <a:pt x="1442286" y="726407"/>
                  </a:lnTo>
                  <a:lnTo>
                    <a:pt x="1441534" y="727159"/>
                  </a:lnTo>
                  <a:lnTo>
                    <a:pt x="1440030" y="727911"/>
                  </a:lnTo>
                  <a:lnTo>
                    <a:pt x="1438526" y="729415"/>
                  </a:lnTo>
                  <a:lnTo>
                    <a:pt x="1434766" y="735430"/>
                  </a:lnTo>
                  <a:lnTo>
                    <a:pt x="1434014" y="736182"/>
                  </a:lnTo>
                  <a:lnTo>
                    <a:pt x="1434014" y="737686"/>
                  </a:lnTo>
                  <a:lnTo>
                    <a:pt x="1433262" y="745206"/>
                  </a:lnTo>
                  <a:lnTo>
                    <a:pt x="1433262" y="746710"/>
                  </a:lnTo>
                  <a:lnTo>
                    <a:pt x="1432510" y="747462"/>
                  </a:lnTo>
                  <a:lnTo>
                    <a:pt x="1431006" y="748966"/>
                  </a:lnTo>
                  <a:lnTo>
                    <a:pt x="1430254" y="749718"/>
                  </a:lnTo>
                  <a:lnTo>
                    <a:pt x="1430254" y="751222"/>
                  </a:lnTo>
                  <a:lnTo>
                    <a:pt x="1429502" y="754230"/>
                  </a:lnTo>
                  <a:lnTo>
                    <a:pt x="1429502" y="755734"/>
                  </a:lnTo>
                  <a:lnTo>
                    <a:pt x="1426494" y="759494"/>
                  </a:lnTo>
                  <a:lnTo>
                    <a:pt x="1426494" y="760997"/>
                  </a:lnTo>
                  <a:lnTo>
                    <a:pt x="1426494" y="762501"/>
                  </a:lnTo>
                  <a:lnTo>
                    <a:pt x="1427246" y="765509"/>
                  </a:lnTo>
                  <a:lnTo>
                    <a:pt x="1427998" y="773781"/>
                  </a:lnTo>
                  <a:lnTo>
                    <a:pt x="1427246" y="776789"/>
                  </a:lnTo>
                  <a:lnTo>
                    <a:pt x="1418222" y="789572"/>
                  </a:lnTo>
                  <a:lnTo>
                    <a:pt x="1416719" y="791076"/>
                  </a:lnTo>
                  <a:lnTo>
                    <a:pt x="1412959" y="791828"/>
                  </a:lnTo>
                  <a:lnTo>
                    <a:pt x="1409951" y="794084"/>
                  </a:lnTo>
                  <a:lnTo>
                    <a:pt x="1407695" y="796340"/>
                  </a:lnTo>
                  <a:lnTo>
                    <a:pt x="1405439" y="799348"/>
                  </a:lnTo>
                  <a:lnTo>
                    <a:pt x="1409199" y="800852"/>
                  </a:lnTo>
                  <a:lnTo>
                    <a:pt x="1415966" y="800100"/>
                  </a:lnTo>
                  <a:lnTo>
                    <a:pt x="1427246" y="795588"/>
                  </a:lnTo>
                  <a:lnTo>
                    <a:pt x="1430254" y="793332"/>
                  </a:lnTo>
                  <a:lnTo>
                    <a:pt x="1431006" y="791828"/>
                  </a:lnTo>
                  <a:lnTo>
                    <a:pt x="1430254" y="789572"/>
                  </a:lnTo>
                  <a:lnTo>
                    <a:pt x="1431758" y="785813"/>
                  </a:lnTo>
                  <a:lnTo>
                    <a:pt x="1432510" y="785061"/>
                  </a:lnTo>
                  <a:lnTo>
                    <a:pt x="1435518" y="783557"/>
                  </a:lnTo>
                  <a:lnTo>
                    <a:pt x="1436270" y="782805"/>
                  </a:lnTo>
                  <a:lnTo>
                    <a:pt x="1437022" y="782805"/>
                  </a:lnTo>
                  <a:lnTo>
                    <a:pt x="1437022" y="779797"/>
                  </a:lnTo>
                  <a:lnTo>
                    <a:pt x="1437774" y="779045"/>
                  </a:lnTo>
                  <a:lnTo>
                    <a:pt x="1441534" y="775285"/>
                  </a:lnTo>
                  <a:lnTo>
                    <a:pt x="1443038" y="773029"/>
                  </a:lnTo>
                  <a:lnTo>
                    <a:pt x="1443790" y="769269"/>
                  </a:lnTo>
                  <a:lnTo>
                    <a:pt x="1443790" y="767013"/>
                  </a:lnTo>
                  <a:lnTo>
                    <a:pt x="1443790" y="760997"/>
                  </a:lnTo>
                  <a:lnTo>
                    <a:pt x="1443790" y="757989"/>
                  </a:lnTo>
                  <a:lnTo>
                    <a:pt x="1445294" y="754230"/>
                  </a:lnTo>
                  <a:lnTo>
                    <a:pt x="1459581" y="729415"/>
                  </a:lnTo>
                  <a:lnTo>
                    <a:pt x="1462589" y="722647"/>
                  </a:lnTo>
                  <a:lnTo>
                    <a:pt x="1463341" y="717383"/>
                  </a:lnTo>
                  <a:lnTo>
                    <a:pt x="1464093" y="714375"/>
                  </a:lnTo>
                  <a:lnTo>
                    <a:pt x="1464093" y="712119"/>
                  </a:lnTo>
                  <a:lnTo>
                    <a:pt x="1474620" y="690312"/>
                  </a:lnTo>
                  <a:lnTo>
                    <a:pt x="1479132" y="684296"/>
                  </a:lnTo>
                  <a:lnTo>
                    <a:pt x="1483644" y="680536"/>
                  </a:lnTo>
                  <a:lnTo>
                    <a:pt x="1484396" y="679784"/>
                  </a:lnTo>
                  <a:lnTo>
                    <a:pt x="1485900" y="679032"/>
                  </a:lnTo>
                  <a:lnTo>
                    <a:pt x="1488156" y="676776"/>
                  </a:lnTo>
                  <a:lnTo>
                    <a:pt x="1488156" y="673768"/>
                  </a:lnTo>
                  <a:lnTo>
                    <a:pt x="1490412" y="667753"/>
                  </a:lnTo>
                  <a:lnTo>
                    <a:pt x="1491164" y="663241"/>
                  </a:lnTo>
                  <a:lnTo>
                    <a:pt x="1496428" y="660233"/>
                  </a:lnTo>
                  <a:lnTo>
                    <a:pt x="1502443" y="655721"/>
                  </a:lnTo>
                  <a:lnTo>
                    <a:pt x="1508459" y="649705"/>
                  </a:lnTo>
                  <a:lnTo>
                    <a:pt x="1511467" y="642938"/>
                  </a:lnTo>
                  <a:lnTo>
                    <a:pt x="1515227" y="637674"/>
                  </a:lnTo>
                  <a:lnTo>
                    <a:pt x="1521243" y="636922"/>
                  </a:lnTo>
                  <a:lnTo>
                    <a:pt x="1524251" y="635418"/>
                  </a:lnTo>
                  <a:lnTo>
                    <a:pt x="1528763" y="633162"/>
                  </a:lnTo>
                  <a:lnTo>
                    <a:pt x="1530267" y="631658"/>
                  </a:lnTo>
                  <a:lnTo>
                    <a:pt x="1531771" y="631658"/>
                  </a:lnTo>
                  <a:lnTo>
                    <a:pt x="1531771" y="632410"/>
                  </a:lnTo>
                  <a:lnTo>
                    <a:pt x="1528763" y="635418"/>
                  </a:lnTo>
                  <a:lnTo>
                    <a:pt x="1526507" y="637674"/>
                  </a:lnTo>
                  <a:lnTo>
                    <a:pt x="1525755" y="640682"/>
                  </a:lnTo>
                  <a:lnTo>
                    <a:pt x="1524251" y="643689"/>
                  </a:lnTo>
                  <a:lnTo>
                    <a:pt x="1523499" y="648953"/>
                  </a:lnTo>
                  <a:lnTo>
                    <a:pt x="1520491" y="650457"/>
                  </a:lnTo>
                  <a:lnTo>
                    <a:pt x="1519739" y="651961"/>
                  </a:lnTo>
                  <a:lnTo>
                    <a:pt x="1518235" y="652713"/>
                  </a:lnTo>
                  <a:lnTo>
                    <a:pt x="1518235" y="653465"/>
                  </a:lnTo>
                  <a:lnTo>
                    <a:pt x="1518987" y="655721"/>
                  </a:lnTo>
                  <a:lnTo>
                    <a:pt x="1518235" y="659481"/>
                  </a:lnTo>
                  <a:lnTo>
                    <a:pt x="1516731" y="662489"/>
                  </a:lnTo>
                  <a:lnTo>
                    <a:pt x="1514475" y="665497"/>
                  </a:lnTo>
                  <a:lnTo>
                    <a:pt x="1510715" y="667001"/>
                  </a:lnTo>
                  <a:lnTo>
                    <a:pt x="1508459" y="669257"/>
                  </a:lnTo>
                  <a:lnTo>
                    <a:pt x="1506956" y="672265"/>
                  </a:lnTo>
                  <a:lnTo>
                    <a:pt x="1504699" y="673768"/>
                  </a:lnTo>
                  <a:lnTo>
                    <a:pt x="1504699" y="675272"/>
                  </a:lnTo>
                  <a:lnTo>
                    <a:pt x="1506956" y="675272"/>
                  </a:lnTo>
                  <a:lnTo>
                    <a:pt x="1509211" y="674520"/>
                  </a:lnTo>
                  <a:lnTo>
                    <a:pt x="1511467" y="673017"/>
                  </a:lnTo>
                  <a:lnTo>
                    <a:pt x="1512219" y="670009"/>
                  </a:lnTo>
                  <a:lnTo>
                    <a:pt x="1516731" y="668505"/>
                  </a:lnTo>
                  <a:lnTo>
                    <a:pt x="1520491" y="666249"/>
                  </a:lnTo>
                  <a:lnTo>
                    <a:pt x="1522747" y="662489"/>
                  </a:lnTo>
                  <a:lnTo>
                    <a:pt x="1523499" y="659481"/>
                  </a:lnTo>
                  <a:lnTo>
                    <a:pt x="1525003" y="657977"/>
                  </a:lnTo>
                  <a:lnTo>
                    <a:pt x="1525755" y="656473"/>
                  </a:lnTo>
                  <a:lnTo>
                    <a:pt x="1527258" y="655721"/>
                  </a:lnTo>
                  <a:lnTo>
                    <a:pt x="1528011" y="654969"/>
                  </a:lnTo>
                  <a:lnTo>
                    <a:pt x="1526507" y="651961"/>
                  </a:lnTo>
                  <a:lnTo>
                    <a:pt x="1526507" y="650457"/>
                  </a:lnTo>
                  <a:lnTo>
                    <a:pt x="1528011" y="649705"/>
                  </a:lnTo>
                  <a:lnTo>
                    <a:pt x="1530267" y="648201"/>
                  </a:lnTo>
                  <a:lnTo>
                    <a:pt x="1531771" y="647449"/>
                  </a:lnTo>
                  <a:lnTo>
                    <a:pt x="1531771" y="646697"/>
                  </a:lnTo>
                  <a:lnTo>
                    <a:pt x="1533275" y="645193"/>
                  </a:lnTo>
                  <a:lnTo>
                    <a:pt x="1533275" y="644442"/>
                  </a:lnTo>
                  <a:lnTo>
                    <a:pt x="1533275" y="643689"/>
                  </a:lnTo>
                  <a:lnTo>
                    <a:pt x="1534026" y="643689"/>
                  </a:lnTo>
                  <a:lnTo>
                    <a:pt x="1534778" y="644442"/>
                  </a:lnTo>
                  <a:lnTo>
                    <a:pt x="1535530" y="643689"/>
                  </a:lnTo>
                  <a:lnTo>
                    <a:pt x="1537034" y="643689"/>
                  </a:lnTo>
                  <a:lnTo>
                    <a:pt x="1537786" y="643689"/>
                  </a:lnTo>
                  <a:lnTo>
                    <a:pt x="1538538" y="642938"/>
                  </a:lnTo>
                  <a:lnTo>
                    <a:pt x="1538538" y="641434"/>
                  </a:lnTo>
                  <a:lnTo>
                    <a:pt x="1538538" y="640682"/>
                  </a:lnTo>
                  <a:lnTo>
                    <a:pt x="1549818" y="624138"/>
                  </a:lnTo>
                  <a:lnTo>
                    <a:pt x="1549818" y="623386"/>
                  </a:lnTo>
                  <a:lnTo>
                    <a:pt x="1549818" y="622634"/>
                  </a:lnTo>
                  <a:lnTo>
                    <a:pt x="1550570" y="621882"/>
                  </a:lnTo>
                  <a:lnTo>
                    <a:pt x="1551322" y="621130"/>
                  </a:lnTo>
                  <a:lnTo>
                    <a:pt x="1552826" y="621130"/>
                  </a:lnTo>
                  <a:lnTo>
                    <a:pt x="1555082" y="619626"/>
                  </a:lnTo>
                  <a:lnTo>
                    <a:pt x="1555834" y="618122"/>
                  </a:lnTo>
                  <a:lnTo>
                    <a:pt x="1555834" y="616619"/>
                  </a:lnTo>
                  <a:lnTo>
                    <a:pt x="1558841" y="609851"/>
                  </a:lnTo>
                  <a:lnTo>
                    <a:pt x="1561850" y="604587"/>
                  </a:lnTo>
                  <a:lnTo>
                    <a:pt x="1564105" y="605339"/>
                  </a:lnTo>
                  <a:lnTo>
                    <a:pt x="1565609" y="608347"/>
                  </a:lnTo>
                  <a:lnTo>
                    <a:pt x="1567865" y="611355"/>
                  </a:lnTo>
                  <a:lnTo>
                    <a:pt x="1569369" y="615866"/>
                  </a:lnTo>
                  <a:lnTo>
                    <a:pt x="1573881" y="624138"/>
                  </a:lnTo>
                  <a:lnTo>
                    <a:pt x="1576137" y="627146"/>
                  </a:lnTo>
                  <a:lnTo>
                    <a:pt x="1577641" y="629402"/>
                  </a:lnTo>
                  <a:lnTo>
                    <a:pt x="1579145" y="632410"/>
                  </a:lnTo>
                  <a:lnTo>
                    <a:pt x="1580649" y="634666"/>
                  </a:lnTo>
                  <a:lnTo>
                    <a:pt x="1582153" y="634666"/>
                  </a:lnTo>
                  <a:lnTo>
                    <a:pt x="1585161" y="639178"/>
                  </a:lnTo>
                  <a:lnTo>
                    <a:pt x="1587416" y="640682"/>
                  </a:lnTo>
                  <a:lnTo>
                    <a:pt x="1591176" y="640682"/>
                  </a:lnTo>
                  <a:lnTo>
                    <a:pt x="1592680" y="641434"/>
                  </a:lnTo>
                  <a:lnTo>
                    <a:pt x="1594184" y="642938"/>
                  </a:lnTo>
                  <a:lnTo>
                    <a:pt x="1595688" y="645193"/>
                  </a:lnTo>
                  <a:lnTo>
                    <a:pt x="1596440" y="646697"/>
                  </a:lnTo>
                  <a:lnTo>
                    <a:pt x="1597192" y="644442"/>
                  </a:lnTo>
                  <a:lnTo>
                    <a:pt x="1597192" y="641434"/>
                  </a:lnTo>
                  <a:lnTo>
                    <a:pt x="1596440" y="638426"/>
                  </a:lnTo>
                  <a:lnTo>
                    <a:pt x="1595688" y="636170"/>
                  </a:lnTo>
                  <a:lnTo>
                    <a:pt x="1594184" y="633162"/>
                  </a:lnTo>
                  <a:lnTo>
                    <a:pt x="1588920" y="627898"/>
                  </a:lnTo>
                  <a:lnTo>
                    <a:pt x="1588169" y="624138"/>
                  </a:lnTo>
                  <a:lnTo>
                    <a:pt x="1591176" y="625642"/>
                  </a:lnTo>
                  <a:lnTo>
                    <a:pt x="1593433" y="626394"/>
                  </a:lnTo>
                  <a:lnTo>
                    <a:pt x="1596440" y="626394"/>
                  </a:lnTo>
                  <a:lnTo>
                    <a:pt x="1604712" y="624138"/>
                  </a:lnTo>
                  <a:lnTo>
                    <a:pt x="1607720" y="622634"/>
                  </a:lnTo>
                  <a:lnTo>
                    <a:pt x="1609976" y="620378"/>
                  </a:lnTo>
                  <a:lnTo>
                    <a:pt x="1612232" y="618122"/>
                  </a:lnTo>
                  <a:lnTo>
                    <a:pt x="1610728" y="617370"/>
                  </a:lnTo>
                  <a:lnTo>
                    <a:pt x="1606216" y="618122"/>
                  </a:lnTo>
                  <a:lnTo>
                    <a:pt x="1603960" y="618122"/>
                  </a:lnTo>
                  <a:lnTo>
                    <a:pt x="1602456" y="617370"/>
                  </a:lnTo>
                  <a:lnTo>
                    <a:pt x="1600952" y="616619"/>
                  </a:lnTo>
                  <a:lnTo>
                    <a:pt x="1599448" y="615866"/>
                  </a:lnTo>
                  <a:lnTo>
                    <a:pt x="1597944" y="617370"/>
                  </a:lnTo>
                  <a:lnTo>
                    <a:pt x="1595688" y="618122"/>
                  </a:lnTo>
                  <a:lnTo>
                    <a:pt x="1592680" y="618122"/>
                  </a:lnTo>
                  <a:lnTo>
                    <a:pt x="1588920" y="618122"/>
                  </a:lnTo>
                  <a:lnTo>
                    <a:pt x="1585913" y="616619"/>
                  </a:lnTo>
                  <a:lnTo>
                    <a:pt x="1585161" y="614363"/>
                  </a:lnTo>
                  <a:lnTo>
                    <a:pt x="1585161" y="612107"/>
                  </a:lnTo>
                  <a:lnTo>
                    <a:pt x="1585913" y="608347"/>
                  </a:lnTo>
                  <a:lnTo>
                    <a:pt x="1587416" y="596315"/>
                  </a:lnTo>
                  <a:lnTo>
                    <a:pt x="1588169" y="589547"/>
                  </a:lnTo>
                  <a:lnTo>
                    <a:pt x="1592680" y="583532"/>
                  </a:lnTo>
                  <a:lnTo>
                    <a:pt x="1595688" y="579772"/>
                  </a:lnTo>
                  <a:lnTo>
                    <a:pt x="1597192" y="582028"/>
                  </a:lnTo>
                  <a:lnTo>
                    <a:pt x="1596440" y="587291"/>
                  </a:lnTo>
                  <a:lnTo>
                    <a:pt x="1597192" y="591803"/>
                  </a:lnTo>
                  <a:lnTo>
                    <a:pt x="1599448" y="592555"/>
                  </a:lnTo>
                  <a:lnTo>
                    <a:pt x="1609976" y="594811"/>
                  </a:lnTo>
                  <a:lnTo>
                    <a:pt x="1610728" y="594059"/>
                  </a:lnTo>
                  <a:lnTo>
                    <a:pt x="1611480" y="591051"/>
                  </a:lnTo>
                  <a:lnTo>
                    <a:pt x="1612232" y="588795"/>
                  </a:lnTo>
                  <a:lnTo>
                    <a:pt x="1612984" y="581276"/>
                  </a:lnTo>
                  <a:lnTo>
                    <a:pt x="1615239" y="575260"/>
                  </a:lnTo>
                  <a:lnTo>
                    <a:pt x="1618999" y="572252"/>
                  </a:lnTo>
                  <a:lnTo>
                    <a:pt x="1623511" y="575260"/>
                  </a:lnTo>
                  <a:lnTo>
                    <a:pt x="1622759" y="573004"/>
                  </a:lnTo>
                  <a:lnTo>
                    <a:pt x="1620503" y="571500"/>
                  </a:lnTo>
                  <a:lnTo>
                    <a:pt x="1619752" y="569244"/>
                  </a:lnTo>
                  <a:lnTo>
                    <a:pt x="1620503" y="566988"/>
                  </a:lnTo>
                  <a:lnTo>
                    <a:pt x="1618999" y="566236"/>
                  </a:lnTo>
                  <a:lnTo>
                    <a:pt x="1620503" y="564732"/>
                  </a:lnTo>
                  <a:lnTo>
                    <a:pt x="1622007" y="565484"/>
                  </a:lnTo>
                  <a:lnTo>
                    <a:pt x="1623511" y="565484"/>
                  </a:lnTo>
                  <a:lnTo>
                    <a:pt x="1625767" y="564732"/>
                  </a:lnTo>
                  <a:lnTo>
                    <a:pt x="1627271" y="563980"/>
                  </a:lnTo>
                  <a:lnTo>
                    <a:pt x="1625767" y="563228"/>
                  </a:lnTo>
                  <a:lnTo>
                    <a:pt x="1624263" y="563228"/>
                  </a:lnTo>
                  <a:lnTo>
                    <a:pt x="1619752" y="563980"/>
                  </a:lnTo>
                  <a:lnTo>
                    <a:pt x="1618999" y="563228"/>
                  </a:lnTo>
                  <a:lnTo>
                    <a:pt x="1617495" y="558716"/>
                  </a:lnTo>
                  <a:lnTo>
                    <a:pt x="1616744" y="554957"/>
                  </a:lnTo>
                  <a:lnTo>
                    <a:pt x="1617495" y="553453"/>
                  </a:lnTo>
                  <a:lnTo>
                    <a:pt x="1618999" y="552701"/>
                  </a:lnTo>
                  <a:lnTo>
                    <a:pt x="1626519" y="552701"/>
                  </a:lnTo>
                  <a:lnTo>
                    <a:pt x="1629527" y="551949"/>
                  </a:lnTo>
                  <a:lnTo>
                    <a:pt x="1631031" y="551197"/>
                  </a:lnTo>
                  <a:lnTo>
                    <a:pt x="1633287" y="549693"/>
                  </a:lnTo>
                  <a:lnTo>
                    <a:pt x="1633287" y="548189"/>
                  </a:lnTo>
                  <a:lnTo>
                    <a:pt x="1633287" y="546685"/>
                  </a:lnTo>
                  <a:lnTo>
                    <a:pt x="1633287" y="545181"/>
                  </a:lnTo>
                  <a:lnTo>
                    <a:pt x="1634791" y="544429"/>
                  </a:lnTo>
                  <a:lnTo>
                    <a:pt x="1634791" y="543677"/>
                  </a:lnTo>
                  <a:lnTo>
                    <a:pt x="1636295" y="541421"/>
                  </a:lnTo>
                  <a:lnTo>
                    <a:pt x="1637047" y="540669"/>
                  </a:lnTo>
                  <a:lnTo>
                    <a:pt x="1637047" y="536909"/>
                  </a:lnTo>
                  <a:lnTo>
                    <a:pt x="1637799" y="533901"/>
                  </a:lnTo>
                  <a:lnTo>
                    <a:pt x="1638551" y="533901"/>
                  </a:lnTo>
                  <a:lnTo>
                    <a:pt x="1639303" y="533149"/>
                  </a:lnTo>
                  <a:lnTo>
                    <a:pt x="1640055" y="532397"/>
                  </a:lnTo>
                  <a:lnTo>
                    <a:pt x="1640055" y="531645"/>
                  </a:lnTo>
                  <a:lnTo>
                    <a:pt x="1639303" y="529390"/>
                  </a:lnTo>
                  <a:lnTo>
                    <a:pt x="1639303" y="528637"/>
                  </a:lnTo>
                  <a:lnTo>
                    <a:pt x="1640055" y="524878"/>
                  </a:lnTo>
                  <a:lnTo>
                    <a:pt x="1640055" y="522622"/>
                  </a:lnTo>
                  <a:lnTo>
                    <a:pt x="1639303" y="521118"/>
                  </a:lnTo>
                  <a:lnTo>
                    <a:pt x="1638551" y="520366"/>
                  </a:lnTo>
                  <a:lnTo>
                    <a:pt x="1637799" y="519614"/>
                  </a:lnTo>
                  <a:lnTo>
                    <a:pt x="1637047" y="518862"/>
                  </a:lnTo>
                  <a:lnTo>
                    <a:pt x="1637047" y="515854"/>
                  </a:lnTo>
                  <a:lnTo>
                    <a:pt x="1637799" y="513598"/>
                  </a:lnTo>
                  <a:lnTo>
                    <a:pt x="1644567" y="505326"/>
                  </a:lnTo>
                  <a:lnTo>
                    <a:pt x="1655846" y="495551"/>
                  </a:lnTo>
                  <a:lnTo>
                    <a:pt x="1657350" y="497807"/>
                  </a:lnTo>
                  <a:lnTo>
                    <a:pt x="1658102" y="498559"/>
                  </a:lnTo>
                  <a:lnTo>
                    <a:pt x="1658854" y="500814"/>
                  </a:lnTo>
                  <a:lnTo>
                    <a:pt x="1658854" y="501566"/>
                  </a:lnTo>
                  <a:lnTo>
                    <a:pt x="1658102" y="503822"/>
                  </a:lnTo>
                  <a:lnTo>
                    <a:pt x="1658102" y="504574"/>
                  </a:lnTo>
                  <a:lnTo>
                    <a:pt x="1658102" y="505326"/>
                  </a:lnTo>
                  <a:lnTo>
                    <a:pt x="1659606" y="506078"/>
                  </a:lnTo>
                  <a:lnTo>
                    <a:pt x="1661110" y="508334"/>
                  </a:lnTo>
                  <a:lnTo>
                    <a:pt x="1665622" y="513598"/>
                  </a:lnTo>
                  <a:lnTo>
                    <a:pt x="1667126" y="513598"/>
                  </a:lnTo>
                  <a:lnTo>
                    <a:pt x="1669382" y="507582"/>
                  </a:lnTo>
                  <a:lnTo>
                    <a:pt x="1679909" y="500814"/>
                  </a:lnTo>
                  <a:lnTo>
                    <a:pt x="1681413" y="497055"/>
                  </a:lnTo>
                  <a:lnTo>
                    <a:pt x="1684421" y="497055"/>
                  </a:lnTo>
                  <a:lnTo>
                    <a:pt x="1688181" y="498559"/>
                  </a:lnTo>
                  <a:lnTo>
                    <a:pt x="1691189" y="500063"/>
                  </a:lnTo>
                  <a:lnTo>
                    <a:pt x="1690437" y="497807"/>
                  </a:lnTo>
                  <a:lnTo>
                    <a:pt x="1688181" y="496303"/>
                  </a:lnTo>
                  <a:lnTo>
                    <a:pt x="1688181" y="491791"/>
                  </a:lnTo>
                  <a:lnTo>
                    <a:pt x="1688181" y="487279"/>
                  </a:lnTo>
                  <a:lnTo>
                    <a:pt x="1688933" y="484271"/>
                  </a:lnTo>
                  <a:lnTo>
                    <a:pt x="1689685" y="482015"/>
                  </a:lnTo>
                  <a:lnTo>
                    <a:pt x="1690437" y="480511"/>
                  </a:lnTo>
                  <a:lnTo>
                    <a:pt x="1693445" y="483519"/>
                  </a:lnTo>
                  <a:lnTo>
                    <a:pt x="1695701" y="485775"/>
                  </a:lnTo>
                  <a:lnTo>
                    <a:pt x="1696453" y="488783"/>
                  </a:lnTo>
                  <a:lnTo>
                    <a:pt x="1696453" y="491791"/>
                  </a:lnTo>
                  <a:lnTo>
                    <a:pt x="1699461" y="491039"/>
                  </a:lnTo>
                  <a:lnTo>
                    <a:pt x="1703220" y="492543"/>
                  </a:lnTo>
                  <a:lnTo>
                    <a:pt x="1703972" y="496303"/>
                  </a:lnTo>
                  <a:lnTo>
                    <a:pt x="1704725" y="503070"/>
                  </a:lnTo>
                  <a:lnTo>
                    <a:pt x="1703220" y="505326"/>
                  </a:lnTo>
                  <a:lnTo>
                    <a:pt x="1701716" y="506830"/>
                  </a:lnTo>
                  <a:lnTo>
                    <a:pt x="1700212" y="508334"/>
                  </a:lnTo>
                  <a:lnTo>
                    <a:pt x="1700965" y="509838"/>
                  </a:lnTo>
                  <a:lnTo>
                    <a:pt x="1702469" y="509838"/>
                  </a:lnTo>
                  <a:lnTo>
                    <a:pt x="1713748" y="504574"/>
                  </a:lnTo>
                  <a:lnTo>
                    <a:pt x="1718260" y="502318"/>
                  </a:lnTo>
                  <a:lnTo>
                    <a:pt x="1720516" y="500063"/>
                  </a:lnTo>
                  <a:lnTo>
                    <a:pt x="1722020" y="497807"/>
                  </a:lnTo>
                  <a:lnTo>
                    <a:pt x="1723524" y="492543"/>
                  </a:lnTo>
                  <a:lnTo>
                    <a:pt x="1725028" y="491791"/>
                  </a:lnTo>
                  <a:lnTo>
                    <a:pt x="1723524" y="488031"/>
                  </a:lnTo>
                  <a:lnTo>
                    <a:pt x="1724276" y="482767"/>
                  </a:lnTo>
                  <a:lnTo>
                    <a:pt x="1725780" y="483519"/>
                  </a:lnTo>
                  <a:lnTo>
                    <a:pt x="1728036" y="485023"/>
                  </a:lnTo>
                  <a:lnTo>
                    <a:pt x="1731044" y="488031"/>
                  </a:lnTo>
                  <a:lnTo>
                    <a:pt x="1730291" y="490287"/>
                  </a:lnTo>
                  <a:lnTo>
                    <a:pt x="1731795" y="491791"/>
                  </a:lnTo>
                  <a:lnTo>
                    <a:pt x="1732548" y="493295"/>
                  </a:lnTo>
                  <a:lnTo>
                    <a:pt x="1733299" y="494799"/>
                  </a:lnTo>
                  <a:lnTo>
                    <a:pt x="1733299" y="496303"/>
                  </a:lnTo>
                  <a:lnTo>
                    <a:pt x="1734051" y="497807"/>
                  </a:lnTo>
                  <a:lnTo>
                    <a:pt x="1735555" y="499311"/>
                  </a:lnTo>
                  <a:lnTo>
                    <a:pt x="1737811" y="503070"/>
                  </a:lnTo>
                  <a:lnTo>
                    <a:pt x="1739315" y="505326"/>
                  </a:lnTo>
                  <a:lnTo>
                    <a:pt x="1739315" y="508334"/>
                  </a:lnTo>
                  <a:lnTo>
                    <a:pt x="1737811" y="511342"/>
                  </a:lnTo>
                  <a:lnTo>
                    <a:pt x="1748339" y="511342"/>
                  </a:lnTo>
                  <a:lnTo>
                    <a:pt x="1750595" y="512094"/>
                  </a:lnTo>
                  <a:lnTo>
                    <a:pt x="1751347" y="516606"/>
                  </a:lnTo>
                  <a:lnTo>
                    <a:pt x="1753603" y="518110"/>
                  </a:lnTo>
                  <a:lnTo>
                    <a:pt x="1753603" y="516606"/>
                  </a:lnTo>
                  <a:lnTo>
                    <a:pt x="1753603" y="515102"/>
                  </a:lnTo>
                  <a:lnTo>
                    <a:pt x="1754355" y="513598"/>
                  </a:lnTo>
                  <a:lnTo>
                    <a:pt x="1755107" y="512094"/>
                  </a:lnTo>
                  <a:lnTo>
                    <a:pt x="1754355" y="511342"/>
                  </a:lnTo>
                  <a:lnTo>
                    <a:pt x="1753603" y="510590"/>
                  </a:lnTo>
                  <a:lnTo>
                    <a:pt x="1753603" y="509838"/>
                  </a:lnTo>
                  <a:lnTo>
                    <a:pt x="1753603" y="508334"/>
                  </a:lnTo>
                  <a:lnTo>
                    <a:pt x="1749843" y="506830"/>
                  </a:lnTo>
                  <a:lnTo>
                    <a:pt x="1746083" y="501566"/>
                  </a:lnTo>
                  <a:lnTo>
                    <a:pt x="1744579" y="500814"/>
                  </a:lnTo>
                  <a:lnTo>
                    <a:pt x="1744579" y="502318"/>
                  </a:lnTo>
                  <a:lnTo>
                    <a:pt x="1743827" y="503822"/>
                  </a:lnTo>
                  <a:lnTo>
                    <a:pt x="1743075" y="505326"/>
                  </a:lnTo>
                  <a:lnTo>
                    <a:pt x="1741571" y="506078"/>
                  </a:lnTo>
                  <a:lnTo>
                    <a:pt x="1741571" y="489535"/>
                  </a:lnTo>
                  <a:lnTo>
                    <a:pt x="1742323" y="487279"/>
                  </a:lnTo>
                  <a:lnTo>
                    <a:pt x="1744579" y="487279"/>
                  </a:lnTo>
                  <a:lnTo>
                    <a:pt x="1743075" y="485023"/>
                  </a:lnTo>
                  <a:lnTo>
                    <a:pt x="1745331" y="484271"/>
                  </a:lnTo>
                  <a:lnTo>
                    <a:pt x="1747587" y="482767"/>
                  </a:lnTo>
                  <a:lnTo>
                    <a:pt x="1749843" y="483519"/>
                  </a:lnTo>
                  <a:lnTo>
                    <a:pt x="1752099" y="485023"/>
                  </a:lnTo>
                  <a:lnTo>
                    <a:pt x="1751347" y="485775"/>
                  </a:lnTo>
                  <a:lnTo>
                    <a:pt x="1750595" y="487279"/>
                  </a:lnTo>
                  <a:lnTo>
                    <a:pt x="1749843" y="488031"/>
                  </a:lnTo>
                  <a:lnTo>
                    <a:pt x="1750595" y="490287"/>
                  </a:lnTo>
                  <a:lnTo>
                    <a:pt x="1749843" y="495551"/>
                  </a:lnTo>
                  <a:lnTo>
                    <a:pt x="1751347" y="498559"/>
                  </a:lnTo>
                  <a:lnTo>
                    <a:pt x="1750595" y="497055"/>
                  </a:lnTo>
                  <a:lnTo>
                    <a:pt x="1751347" y="495551"/>
                  </a:lnTo>
                  <a:lnTo>
                    <a:pt x="1752099" y="494047"/>
                  </a:lnTo>
                  <a:lnTo>
                    <a:pt x="1753603" y="493295"/>
                  </a:lnTo>
                  <a:lnTo>
                    <a:pt x="1753603" y="495551"/>
                  </a:lnTo>
                  <a:lnTo>
                    <a:pt x="1754355" y="497055"/>
                  </a:lnTo>
                  <a:lnTo>
                    <a:pt x="1755859" y="498559"/>
                  </a:lnTo>
                  <a:lnTo>
                    <a:pt x="1757363" y="498559"/>
                  </a:lnTo>
                  <a:lnTo>
                    <a:pt x="1757363" y="497807"/>
                  </a:lnTo>
                  <a:lnTo>
                    <a:pt x="1755859" y="497055"/>
                  </a:lnTo>
                  <a:lnTo>
                    <a:pt x="1755107" y="494799"/>
                  </a:lnTo>
                  <a:lnTo>
                    <a:pt x="1755107" y="493295"/>
                  </a:lnTo>
                  <a:lnTo>
                    <a:pt x="1756610" y="491039"/>
                  </a:lnTo>
                  <a:lnTo>
                    <a:pt x="1758114" y="491039"/>
                  </a:lnTo>
                  <a:lnTo>
                    <a:pt x="1760370" y="491791"/>
                  </a:lnTo>
                  <a:lnTo>
                    <a:pt x="1763378" y="494799"/>
                  </a:lnTo>
                  <a:lnTo>
                    <a:pt x="1763378" y="491791"/>
                  </a:lnTo>
                  <a:lnTo>
                    <a:pt x="1762627" y="490287"/>
                  </a:lnTo>
                  <a:lnTo>
                    <a:pt x="1761123" y="489535"/>
                  </a:lnTo>
                  <a:lnTo>
                    <a:pt x="1760370" y="487279"/>
                  </a:lnTo>
                  <a:lnTo>
                    <a:pt x="1762627" y="488031"/>
                  </a:lnTo>
                  <a:lnTo>
                    <a:pt x="1764882" y="487279"/>
                  </a:lnTo>
                  <a:lnTo>
                    <a:pt x="1766386" y="485775"/>
                  </a:lnTo>
                  <a:lnTo>
                    <a:pt x="1768642" y="485023"/>
                  </a:lnTo>
                  <a:lnTo>
                    <a:pt x="1770898" y="485775"/>
                  </a:lnTo>
                  <a:lnTo>
                    <a:pt x="1770898" y="488031"/>
                  </a:lnTo>
                  <a:lnTo>
                    <a:pt x="1770898" y="491039"/>
                  </a:lnTo>
                  <a:lnTo>
                    <a:pt x="1770898" y="493295"/>
                  </a:lnTo>
                  <a:lnTo>
                    <a:pt x="1771650" y="493295"/>
                  </a:lnTo>
                  <a:lnTo>
                    <a:pt x="1773906" y="492543"/>
                  </a:lnTo>
                  <a:lnTo>
                    <a:pt x="1774658" y="493295"/>
                  </a:lnTo>
                  <a:lnTo>
                    <a:pt x="1774658" y="495551"/>
                  </a:lnTo>
                  <a:lnTo>
                    <a:pt x="1773906" y="497807"/>
                  </a:lnTo>
                  <a:lnTo>
                    <a:pt x="1776914" y="496303"/>
                  </a:lnTo>
                  <a:lnTo>
                    <a:pt x="1777666" y="494047"/>
                  </a:lnTo>
                  <a:lnTo>
                    <a:pt x="1776914" y="491791"/>
                  </a:lnTo>
                  <a:lnTo>
                    <a:pt x="1776162" y="489535"/>
                  </a:lnTo>
                  <a:lnTo>
                    <a:pt x="1782930" y="494047"/>
                  </a:lnTo>
                  <a:lnTo>
                    <a:pt x="1783682" y="495551"/>
                  </a:lnTo>
                  <a:lnTo>
                    <a:pt x="1782178" y="497807"/>
                  </a:lnTo>
                  <a:lnTo>
                    <a:pt x="1781426" y="498559"/>
                  </a:lnTo>
                  <a:lnTo>
                    <a:pt x="1779922" y="496303"/>
                  </a:lnTo>
                  <a:lnTo>
                    <a:pt x="1779170" y="496303"/>
                  </a:lnTo>
                  <a:lnTo>
                    <a:pt x="1778418" y="498559"/>
                  </a:lnTo>
                  <a:lnTo>
                    <a:pt x="1777666" y="499311"/>
                  </a:lnTo>
                  <a:lnTo>
                    <a:pt x="1776914" y="500063"/>
                  </a:lnTo>
                  <a:lnTo>
                    <a:pt x="1775410" y="500814"/>
                  </a:lnTo>
                  <a:lnTo>
                    <a:pt x="1775410" y="501566"/>
                  </a:lnTo>
                  <a:lnTo>
                    <a:pt x="1776914" y="503822"/>
                  </a:lnTo>
                  <a:lnTo>
                    <a:pt x="1778418" y="503822"/>
                  </a:lnTo>
                  <a:lnTo>
                    <a:pt x="1779170" y="501566"/>
                  </a:lnTo>
                  <a:lnTo>
                    <a:pt x="1781426" y="500814"/>
                  </a:lnTo>
                  <a:lnTo>
                    <a:pt x="1783682" y="501566"/>
                  </a:lnTo>
                  <a:lnTo>
                    <a:pt x="1786689" y="503070"/>
                  </a:lnTo>
                  <a:lnTo>
                    <a:pt x="1786689" y="500814"/>
                  </a:lnTo>
                  <a:lnTo>
                    <a:pt x="1786689" y="500063"/>
                  </a:lnTo>
                  <a:lnTo>
                    <a:pt x="1787442" y="499311"/>
                  </a:lnTo>
                  <a:lnTo>
                    <a:pt x="1788193" y="498559"/>
                  </a:lnTo>
                  <a:lnTo>
                    <a:pt x="1789697" y="500814"/>
                  </a:lnTo>
                  <a:lnTo>
                    <a:pt x="1789697" y="503070"/>
                  </a:lnTo>
                  <a:lnTo>
                    <a:pt x="1788946" y="505326"/>
                  </a:lnTo>
                  <a:lnTo>
                    <a:pt x="1787442" y="507582"/>
                  </a:lnTo>
                  <a:lnTo>
                    <a:pt x="1786689" y="508334"/>
                  </a:lnTo>
                  <a:lnTo>
                    <a:pt x="1783682" y="509838"/>
                  </a:lnTo>
                  <a:lnTo>
                    <a:pt x="1783682" y="510590"/>
                  </a:lnTo>
                  <a:lnTo>
                    <a:pt x="1783682" y="512094"/>
                  </a:lnTo>
                  <a:lnTo>
                    <a:pt x="1785186" y="512094"/>
                  </a:lnTo>
                  <a:lnTo>
                    <a:pt x="1786689" y="511342"/>
                  </a:lnTo>
                  <a:lnTo>
                    <a:pt x="1787442" y="509838"/>
                  </a:lnTo>
                  <a:lnTo>
                    <a:pt x="1788946" y="511342"/>
                  </a:lnTo>
                  <a:lnTo>
                    <a:pt x="1790449" y="512846"/>
                  </a:lnTo>
                  <a:lnTo>
                    <a:pt x="1791202" y="514350"/>
                  </a:lnTo>
                  <a:lnTo>
                    <a:pt x="1791953" y="516606"/>
                  </a:lnTo>
                  <a:lnTo>
                    <a:pt x="1792706" y="513598"/>
                  </a:lnTo>
                  <a:lnTo>
                    <a:pt x="1791953" y="510590"/>
                  </a:lnTo>
                  <a:lnTo>
                    <a:pt x="1791953" y="507582"/>
                  </a:lnTo>
                  <a:lnTo>
                    <a:pt x="1793457" y="506078"/>
                  </a:lnTo>
                  <a:lnTo>
                    <a:pt x="1794209" y="506830"/>
                  </a:lnTo>
                  <a:lnTo>
                    <a:pt x="1794209" y="508334"/>
                  </a:lnTo>
                  <a:lnTo>
                    <a:pt x="1794961" y="509086"/>
                  </a:lnTo>
                  <a:lnTo>
                    <a:pt x="1795713" y="507582"/>
                  </a:lnTo>
                  <a:lnTo>
                    <a:pt x="1794961" y="506830"/>
                  </a:lnTo>
                  <a:lnTo>
                    <a:pt x="1794961" y="506078"/>
                  </a:lnTo>
                  <a:lnTo>
                    <a:pt x="1794961" y="504574"/>
                  </a:lnTo>
                  <a:lnTo>
                    <a:pt x="1794961" y="503070"/>
                  </a:lnTo>
                  <a:lnTo>
                    <a:pt x="1796465" y="501566"/>
                  </a:lnTo>
                  <a:lnTo>
                    <a:pt x="1796465" y="500814"/>
                  </a:lnTo>
                  <a:lnTo>
                    <a:pt x="1797217" y="497807"/>
                  </a:lnTo>
                  <a:lnTo>
                    <a:pt x="1797969" y="496303"/>
                  </a:lnTo>
                  <a:lnTo>
                    <a:pt x="1799473" y="495551"/>
                  </a:lnTo>
                  <a:lnTo>
                    <a:pt x="1800977" y="496303"/>
                  </a:lnTo>
                  <a:lnTo>
                    <a:pt x="1801729" y="497807"/>
                  </a:lnTo>
                  <a:lnTo>
                    <a:pt x="1801729" y="499311"/>
                  </a:lnTo>
                  <a:lnTo>
                    <a:pt x="1800977" y="500814"/>
                  </a:lnTo>
                  <a:lnTo>
                    <a:pt x="1801729" y="500814"/>
                  </a:lnTo>
                  <a:lnTo>
                    <a:pt x="1801729" y="501566"/>
                  </a:lnTo>
                  <a:lnTo>
                    <a:pt x="1800977" y="503070"/>
                  </a:lnTo>
                  <a:lnTo>
                    <a:pt x="1800977" y="506830"/>
                  </a:lnTo>
                  <a:lnTo>
                    <a:pt x="1800225" y="509086"/>
                  </a:lnTo>
                  <a:lnTo>
                    <a:pt x="1800977" y="509838"/>
                  </a:lnTo>
                  <a:lnTo>
                    <a:pt x="1801729" y="507582"/>
                  </a:lnTo>
                  <a:lnTo>
                    <a:pt x="1802481" y="510590"/>
                  </a:lnTo>
                  <a:lnTo>
                    <a:pt x="1803233" y="512846"/>
                  </a:lnTo>
                  <a:lnTo>
                    <a:pt x="1803985" y="515102"/>
                  </a:lnTo>
                  <a:lnTo>
                    <a:pt x="1806241" y="515102"/>
                  </a:lnTo>
                  <a:lnTo>
                    <a:pt x="1804737" y="516606"/>
                  </a:lnTo>
                  <a:lnTo>
                    <a:pt x="1801729" y="518862"/>
                  </a:lnTo>
                  <a:lnTo>
                    <a:pt x="1800977" y="520366"/>
                  </a:lnTo>
                  <a:lnTo>
                    <a:pt x="1800977" y="521870"/>
                  </a:lnTo>
                  <a:lnTo>
                    <a:pt x="1803233" y="524878"/>
                  </a:lnTo>
                  <a:lnTo>
                    <a:pt x="1803985" y="526382"/>
                  </a:lnTo>
                  <a:lnTo>
                    <a:pt x="1804737" y="524878"/>
                  </a:lnTo>
                  <a:lnTo>
                    <a:pt x="1804737" y="519614"/>
                  </a:lnTo>
                  <a:lnTo>
                    <a:pt x="1805489" y="518110"/>
                  </a:lnTo>
                  <a:lnTo>
                    <a:pt x="1806241" y="516606"/>
                  </a:lnTo>
                  <a:lnTo>
                    <a:pt x="1806993" y="515102"/>
                  </a:lnTo>
                  <a:lnTo>
                    <a:pt x="1808497" y="514350"/>
                  </a:lnTo>
                  <a:lnTo>
                    <a:pt x="1810001" y="515102"/>
                  </a:lnTo>
                  <a:lnTo>
                    <a:pt x="1810001" y="512094"/>
                  </a:lnTo>
                  <a:lnTo>
                    <a:pt x="1810753" y="510590"/>
                  </a:lnTo>
                  <a:lnTo>
                    <a:pt x="1811505" y="509838"/>
                  </a:lnTo>
                  <a:lnTo>
                    <a:pt x="1813761" y="509838"/>
                  </a:lnTo>
                  <a:lnTo>
                    <a:pt x="1815265" y="509086"/>
                  </a:lnTo>
                  <a:lnTo>
                    <a:pt x="1816017" y="506078"/>
                  </a:lnTo>
                  <a:lnTo>
                    <a:pt x="1817521" y="500814"/>
                  </a:lnTo>
                  <a:lnTo>
                    <a:pt x="1819025" y="503070"/>
                  </a:lnTo>
                  <a:lnTo>
                    <a:pt x="1819025" y="506830"/>
                  </a:lnTo>
                  <a:lnTo>
                    <a:pt x="1817521" y="514350"/>
                  </a:lnTo>
                  <a:lnTo>
                    <a:pt x="1818272" y="514350"/>
                  </a:lnTo>
                  <a:lnTo>
                    <a:pt x="1819776" y="512094"/>
                  </a:lnTo>
                  <a:lnTo>
                    <a:pt x="1821280" y="512846"/>
                  </a:lnTo>
                  <a:lnTo>
                    <a:pt x="1821280" y="513598"/>
                  </a:lnTo>
                  <a:lnTo>
                    <a:pt x="1821280" y="515102"/>
                  </a:lnTo>
                  <a:lnTo>
                    <a:pt x="1820528" y="516606"/>
                  </a:lnTo>
                  <a:lnTo>
                    <a:pt x="1823536" y="516606"/>
                  </a:lnTo>
                  <a:lnTo>
                    <a:pt x="1823536" y="517358"/>
                  </a:lnTo>
                  <a:lnTo>
                    <a:pt x="1822032" y="519614"/>
                  </a:lnTo>
                  <a:lnTo>
                    <a:pt x="1822032" y="520366"/>
                  </a:lnTo>
                  <a:lnTo>
                    <a:pt x="1822784" y="519614"/>
                  </a:lnTo>
                  <a:lnTo>
                    <a:pt x="1823536" y="519614"/>
                  </a:lnTo>
                  <a:lnTo>
                    <a:pt x="1824288" y="521870"/>
                  </a:lnTo>
                  <a:lnTo>
                    <a:pt x="1823536" y="522622"/>
                  </a:lnTo>
                  <a:lnTo>
                    <a:pt x="1821280" y="523374"/>
                  </a:lnTo>
                  <a:lnTo>
                    <a:pt x="1819776" y="524878"/>
                  </a:lnTo>
                  <a:lnTo>
                    <a:pt x="1818272" y="526382"/>
                  </a:lnTo>
                  <a:lnTo>
                    <a:pt x="1817521" y="528637"/>
                  </a:lnTo>
                  <a:lnTo>
                    <a:pt x="1818272" y="530893"/>
                  </a:lnTo>
                  <a:lnTo>
                    <a:pt x="1820528" y="531645"/>
                  </a:lnTo>
                  <a:lnTo>
                    <a:pt x="1820528" y="529390"/>
                  </a:lnTo>
                  <a:lnTo>
                    <a:pt x="1819776" y="527134"/>
                  </a:lnTo>
                  <a:lnTo>
                    <a:pt x="1820528" y="525630"/>
                  </a:lnTo>
                  <a:lnTo>
                    <a:pt x="1822784" y="524878"/>
                  </a:lnTo>
                  <a:lnTo>
                    <a:pt x="1825792" y="525630"/>
                  </a:lnTo>
                  <a:lnTo>
                    <a:pt x="1828048" y="524878"/>
                  </a:lnTo>
                  <a:lnTo>
                    <a:pt x="1828048" y="522622"/>
                  </a:lnTo>
                  <a:lnTo>
                    <a:pt x="1828800" y="523374"/>
                  </a:lnTo>
                  <a:lnTo>
                    <a:pt x="1829552" y="521870"/>
                  </a:lnTo>
                  <a:lnTo>
                    <a:pt x="1828800" y="514350"/>
                  </a:lnTo>
                  <a:lnTo>
                    <a:pt x="1830304" y="515102"/>
                  </a:lnTo>
                  <a:lnTo>
                    <a:pt x="1831056" y="515854"/>
                  </a:lnTo>
                  <a:lnTo>
                    <a:pt x="1831808" y="516606"/>
                  </a:lnTo>
                  <a:lnTo>
                    <a:pt x="1831808" y="518110"/>
                  </a:lnTo>
                  <a:lnTo>
                    <a:pt x="1833312" y="518110"/>
                  </a:lnTo>
                  <a:lnTo>
                    <a:pt x="1834064" y="517358"/>
                  </a:lnTo>
                  <a:lnTo>
                    <a:pt x="1834064" y="516606"/>
                  </a:lnTo>
                  <a:lnTo>
                    <a:pt x="1834816" y="516606"/>
                  </a:lnTo>
                  <a:lnTo>
                    <a:pt x="1836320" y="516606"/>
                  </a:lnTo>
                  <a:lnTo>
                    <a:pt x="1835568" y="515102"/>
                  </a:lnTo>
                  <a:lnTo>
                    <a:pt x="1834816" y="514350"/>
                  </a:lnTo>
                  <a:lnTo>
                    <a:pt x="1833312" y="513598"/>
                  </a:lnTo>
                  <a:lnTo>
                    <a:pt x="1831808" y="512846"/>
                  </a:lnTo>
                  <a:lnTo>
                    <a:pt x="1834064" y="511342"/>
                  </a:lnTo>
                  <a:lnTo>
                    <a:pt x="1837824" y="506078"/>
                  </a:lnTo>
                  <a:lnTo>
                    <a:pt x="1840080" y="504574"/>
                  </a:lnTo>
                  <a:lnTo>
                    <a:pt x="1840080" y="503822"/>
                  </a:lnTo>
                  <a:lnTo>
                    <a:pt x="1838576" y="503070"/>
                  </a:lnTo>
                  <a:lnTo>
                    <a:pt x="1840080" y="503070"/>
                  </a:lnTo>
                  <a:lnTo>
                    <a:pt x="1841584" y="503822"/>
                  </a:lnTo>
                  <a:lnTo>
                    <a:pt x="1843087" y="505326"/>
                  </a:lnTo>
                  <a:lnTo>
                    <a:pt x="1843840" y="506830"/>
                  </a:lnTo>
                  <a:lnTo>
                    <a:pt x="1841584" y="507582"/>
                  </a:lnTo>
                  <a:lnTo>
                    <a:pt x="1841584" y="508334"/>
                  </a:lnTo>
                  <a:lnTo>
                    <a:pt x="1842336" y="509838"/>
                  </a:lnTo>
                  <a:lnTo>
                    <a:pt x="1843840" y="511342"/>
                  </a:lnTo>
                  <a:lnTo>
                    <a:pt x="1841584" y="512094"/>
                  </a:lnTo>
                  <a:lnTo>
                    <a:pt x="1840080" y="512094"/>
                  </a:lnTo>
                  <a:lnTo>
                    <a:pt x="1840080" y="512846"/>
                  </a:lnTo>
                  <a:lnTo>
                    <a:pt x="1841584" y="514350"/>
                  </a:lnTo>
                  <a:lnTo>
                    <a:pt x="1840832" y="515102"/>
                  </a:lnTo>
                  <a:lnTo>
                    <a:pt x="1840080" y="515854"/>
                  </a:lnTo>
                  <a:lnTo>
                    <a:pt x="1838576" y="516606"/>
                  </a:lnTo>
                  <a:lnTo>
                    <a:pt x="1838576" y="517358"/>
                  </a:lnTo>
                  <a:lnTo>
                    <a:pt x="1840080" y="517358"/>
                  </a:lnTo>
                  <a:lnTo>
                    <a:pt x="1840080" y="518862"/>
                  </a:lnTo>
                  <a:lnTo>
                    <a:pt x="1840080" y="519614"/>
                  </a:lnTo>
                  <a:lnTo>
                    <a:pt x="1839328" y="521118"/>
                  </a:lnTo>
                  <a:lnTo>
                    <a:pt x="1840832" y="521118"/>
                  </a:lnTo>
                  <a:lnTo>
                    <a:pt x="1842336" y="520366"/>
                  </a:lnTo>
                  <a:lnTo>
                    <a:pt x="1843087" y="518862"/>
                  </a:lnTo>
                  <a:lnTo>
                    <a:pt x="1843840" y="517358"/>
                  </a:lnTo>
                  <a:lnTo>
                    <a:pt x="1844591" y="517358"/>
                  </a:lnTo>
                  <a:lnTo>
                    <a:pt x="1843087" y="525630"/>
                  </a:lnTo>
                  <a:lnTo>
                    <a:pt x="1843087" y="526382"/>
                  </a:lnTo>
                  <a:lnTo>
                    <a:pt x="1843840" y="527886"/>
                  </a:lnTo>
                  <a:lnTo>
                    <a:pt x="1845344" y="530893"/>
                  </a:lnTo>
                  <a:lnTo>
                    <a:pt x="1845344" y="531645"/>
                  </a:lnTo>
                  <a:lnTo>
                    <a:pt x="1846095" y="529390"/>
                  </a:lnTo>
                  <a:lnTo>
                    <a:pt x="1845344" y="527886"/>
                  </a:lnTo>
                  <a:lnTo>
                    <a:pt x="1845344" y="525630"/>
                  </a:lnTo>
                  <a:lnTo>
                    <a:pt x="1846847" y="523374"/>
                  </a:lnTo>
                  <a:lnTo>
                    <a:pt x="1847600" y="523374"/>
                  </a:lnTo>
                  <a:lnTo>
                    <a:pt x="1847600" y="526382"/>
                  </a:lnTo>
                  <a:lnTo>
                    <a:pt x="1849104" y="525630"/>
                  </a:lnTo>
                  <a:lnTo>
                    <a:pt x="1849855" y="524126"/>
                  </a:lnTo>
                  <a:lnTo>
                    <a:pt x="1849855" y="519614"/>
                  </a:lnTo>
                  <a:lnTo>
                    <a:pt x="1851359" y="521118"/>
                  </a:lnTo>
                  <a:lnTo>
                    <a:pt x="1855119" y="526382"/>
                  </a:lnTo>
                  <a:lnTo>
                    <a:pt x="1855871" y="527886"/>
                  </a:lnTo>
                  <a:lnTo>
                    <a:pt x="1855119" y="530893"/>
                  </a:lnTo>
                  <a:lnTo>
                    <a:pt x="1850607" y="538413"/>
                  </a:lnTo>
                  <a:lnTo>
                    <a:pt x="1852863" y="536157"/>
                  </a:lnTo>
                  <a:lnTo>
                    <a:pt x="1856623" y="530142"/>
                  </a:lnTo>
                  <a:lnTo>
                    <a:pt x="1858879" y="528637"/>
                  </a:lnTo>
                  <a:lnTo>
                    <a:pt x="1858127" y="527134"/>
                  </a:lnTo>
                  <a:lnTo>
                    <a:pt x="1858879" y="523374"/>
                  </a:lnTo>
                  <a:lnTo>
                    <a:pt x="1859631" y="520366"/>
                  </a:lnTo>
                  <a:lnTo>
                    <a:pt x="1863391" y="521118"/>
                  </a:lnTo>
                  <a:lnTo>
                    <a:pt x="1864143" y="523374"/>
                  </a:lnTo>
                  <a:lnTo>
                    <a:pt x="1864143" y="524878"/>
                  </a:lnTo>
                  <a:lnTo>
                    <a:pt x="1864895" y="526382"/>
                  </a:lnTo>
                  <a:lnTo>
                    <a:pt x="1867151" y="526382"/>
                  </a:lnTo>
                  <a:lnTo>
                    <a:pt x="1868655" y="526382"/>
                  </a:lnTo>
                  <a:lnTo>
                    <a:pt x="1867903" y="524878"/>
                  </a:lnTo>
                  <a:lnTo>
                    <a:pt x="1864895" y="518862"/>
                  </a:lnTo>
                  <a:lnTo>
                    <a:pt x="1864895" y="516606"/>
                  </a:lnTo>
                  <a:lnTo>
                    <a:pt x="1867903" y="516606"/>
                  </a:lnTo>
                  <a:lnTo>
                    <a:pt x="1871663" y="518110"/>
                  </a:lnTo>
                  <a:lnTo>
                    <a:pt x="1873919" y="526382"/>
                  </a:lnTo>
                  <a:lnTo>
                    <a:pt x="1870159" y="531645"/>
                  </a:lnTo>
                  <a:lnTo>
                    <a:pt x="1869406" y="533149"/>
                  </a:lnTo>
                  <a:lnTo>
                    <a:pt x="1870159" y="533149"/>
                  </a:lnTo>
                  <a:lnTo>
                    <a:pt x="1871663" y="532397"/>
                  </a:lnTo>
                  <a:lnTo>
                    <a:pt x="1872415" y="533149"/>
                  </a:lnTo>
                  <a:lnTo>
                    <a:pt x="1871663" y="535405"/>
                  </a:lnTo>
                  <a:lnTo>
                    <a:pt x="1870159" y="536909"/>
                  </a:lnTo>
                  <a:lnTo>
                    <a:pt x="1868655" y="538413"/>
                  </a:lnTo>
                  <a:lnTo>
                    <a:pt x="1866399" y="538413"/>
                  </a:lnTo>
                  <a:lnTo>
                    <a:pt x="1864895" y="537661"/>
                  </a:lnTo>
                  <a:lnTo>
                    <a:pt x="1864143" y="534653"/>
                  </a:lnTo>
                  <a:lnTo>
                    <a:pt x="1863391" y="534653"/>
                  </a:lnTo>
                  <a:lnTo>
                    <a:pt x="1862639" y="536909"/>
                  </a:lnTo>
                  <a:lnTo>
                    <a:pt x="1861135" y="538413"/>
                  </a:lnTo>
                  <a:lnTo>
                    <a:pt x="1854367" y="542925"/>
                  </a:lnTo>
                  <a:lnTo>
                    <a:pt x="1852863" y="544429"/>
                  </a:lnTo>
                  <a:lnTo>
                    <a:pt x="1851359" y="546685"/>
                  </a:lnTo>
                  <a:lnTo>
                    <a:pt x="1850607" y="549693"/>
                  </a:lnTo>
                  <a:lnTo>
                    <a:pt x="1852111" y="546685"/>
                  </a:lnTo>
                  <a:lnTo>
                    <a:pt x="1855119" y="544429"/>
                  </a:lnTo>
                  <a:lnTo>
                    <a:pt x="1858127" y="542173"/>
                  </a:lnTo>
                  <a:lnTo>
                    <a:pt x="1861135" y="541421"/>
                  </a:lnTo>
                  <a:lnTo>
                    <a:pt x="1861887" y="541421"/>
                  </a:lnTo>
                  <a:lnTo>
                    <a:pt x="1864895" y="541421"/>
                  </a:lnTo>
                  <a:lnTo>
                    <a:pt x="1869406" y="540669"/>
                  </a:lnTo>
                  <a:lnTo>
                    <a:pt x="1872415" y="539917"/>
                  </a:lnTo>
                  <a:lnTo>
                    <a:pt x="1876174" y="542173"/>
                  </a:lnTo>
                  <a:lnTo>
                    <a:pt x="1878430" y="539165"/>
                  </a:lnTo>
                  <a:lnTo>
                    <a:pt x="1879183" y="536157"/>
                  </a:lnTo>
                  <a:lnTo>
                    <a:pt x="1881438" y="533901"/>
                  </a:lnTo>
                  <a:lnTo>
                    <a:pt x="1885950" y="531645"/>
                  </a:lnTo>
                  <a:lnTo>
                    <a:pt x="1888206" y="529390"/>
                  </a:lnTo>
                  <a:lnTo>
                    <a:pt x="1890462" y="528637"/>
                  </a:lnTo>
                  <a:lnTo>
                    <a:pt x="1891966" y="529390"/>
                  </a:lnTo>
                  <a:lnTo>
                    <a:pt x="1893470" y="527886"/>
                  </a:lnTo>
                  <a:lnTo>
                    <a:pt x="1896478" y="527134"/>
                  </a:lnTo>
                  <a:lnTo>
                    <a:pt x="1899485" y="527134"/>
                  </a:lnTo>
                  <a:lnTo>
                    <a:pt x="1900989" y="528637"/>
                  </a:lnTo>
                  <a:lnTo>
                    <a:pt x="1900238" y="530893"/>
                  </a:lnTo>
                  <a:lnTo>
                    <a:pt x="1897982" y="531645"/>
                  </a:lnTo>
                  <a:lnTo>
                    <a:pt x="1894222" y="532397"/>
                  </a:lnTo>
                  <a:lnTo>
                    <a:pt x="1891214" y="534653"/>
                  </a:lnTo>
                  <a:lnTo>
                    <a:pt x="1892718" y="536909"/>
                  </a:lnTo>
                  <a:lnTo>
                    <a:pt x="1891966" y="539917"/>
                  </a:lnTo>
                  <a:lnTo>
                    <a:pt x="1890462" y="541421"/>
                  </a:lnTo>
                  <a:lnTo>
                    <a:pt x="1890462" y="542925"/>
                  </a:lnTo>
                  <a:lnTo>
                    <a:pt x="1892718" y="544429"/>
                  </a:lnTo>
                  <a:lnTo>
                    <a:pt x="1891966" y="547437"/>
                  </a:lnTo>
                  <a:lnTo>
                    <a:pt x="1891214" y="550445"/>
                  </a:lnTo>
                  <a:lnTo>
                    <a:pt x="1893470" y="550445"/>
                  </a:lnTo>
                  <a:lnTo>
                    <a:pt x="1894222" y="551197"/>
                  </a:lnTo>
                  <a:lnTo>
                    <a:pt x="1891966" y="553453"/>
                  </a:lnTo>
                  <a:lnTo>
                    <a:pt x="1894222" y="553453"/>
                  </a:lnTo>
                  <a:lnTo>
                    <a:pt x="1895726" y="553453"/>
                  </a:lnTo>
                  <a:lnTo>
                    <a:pt x="1897230" y="552701"/>
                  </a:lnTo>
                  <a:lnTo>
                    <a:pt x="1897230" y="551197"/>
                  </a:lnTo>
                  <a:lnTo>
                    <a:pt x="1897982" y="550445"/>
                  </a:lnTo>
                  <a:lnTo>
                    <a:pt x="1899485" y="551197"/>
                  </a:lnTo>
                  <a:lnTo>
                    <a:pt x="1901742" y="551949"/>
                  </a:lnTo>
                  <a:lnTo>
                    <a:pt x="1902494" y="552701"/>
                  </a:lnTo>
                  <a:lnTo>
                    <a:pt x="1904749" y="551197"/>
                  </a:lnTo>
                  <a:lnTo>
                    <a:pt x="1906253" y="548189"/>
                  </a:lnTo>
                  <a:lnTo>
                    <a:pt x="1909261" y="548189"/>
                  </a:lnTo>
                  <a:lnTo>
                    <a:pt x="1908509" y="550445"/>
                  </a:lnTo>
                  <a:lnTo>
                    <a:pt x="1908509" y="553453"/>
                  </a:lnTo>
                  <a:lnTo>
                    <a:pt x="1909261" y="557213"/>
                  </a:lnTo>
                  <a:lnTo>
                    <a:pt x="1910013" y="557965"/>
                  </a:lnTo>
                  <a:lnTo>
                    <a:pt x="1910765" y="557213"/>
                  </a:lnTo>
                  <a:lnTo>
                    <a:pt x="1910765" y="554205"/>
                  </a:lnTo>
                  <a:lnTo>
                    <a:pt x="1911517" y="551949"/>
                  </a:lnTo>
                  <a:lnTo>
                    <a:pt x="1913773" y="550445"/>
                  </a:lnTo>
                  <a:lnTo>
                    <a:pt x="1915277" y="549693"/>
                  </a:lnTo>
                  <a:lnTo>
                    <a:pt x="1916029" y="551949"/>
                  </a:lnTo>
                  <a:lnTo>
                    <a:pt x="1916029" y="557965"/>
                  </a:lnTo>
                  <a:lnTo>
                    <a:pt x="1916029" y="558716"/>
                  </a:lnTo>
                  <a:lnTo>
                    <a:pt x="1915277" y="561724"/>
                  </a:lnTo>
                  <a:lnTo>
                    <a:pt x="1915277" y="563228"/>
                  </a:lnTo>
                  <a:lnTo>
                    <a:pt x="1917533" y="560972"/>
                  </a:lnTo>
                  <a:lnTo>
                    <a:pt x="1918285" y="558716"/>
                  </a:lnTo>
                  <a:lnTo>
                    <a:pt x="1919037" y="555709"/>
                  </a:lnTo>
                  <a:lnTo>
                    <a:pt x="1919037" y="551197"/>
                  </a:lnTo>
                  <a:lnTo>
                    <a:pt x="1920541" y="551197"/>
                  </a:lnTo>
                  <a:lnTo>
                    <a:pt x="1922045" y="554205"/>
                  </a:lnTo>
                  <a:lnTo>
                    <a:pt x="1925805" y="558716"/>
                  </a:lnTo>
                  <a:lnTo>
                    <a:pt x="1926557" y="560972"/>
                  </a:lnTo>
                  <a:lnTo>
                    <a:pt x="1925805" y="558716"/>
                  </a:lnTo>
                  <a:lnTo>
                    <a:pt x="1923549" y="554957"/>
                  </a:lnTo>
                  <a:lnTo>
                    <a:pt x="1922045" y="552701"/>
                  </a:lnTo>
                  <a:lnTo>
                    <a:pt x="1922045" y="551949"/>
                  </a:lnTo>
                  <a:lnTo>
                    <a:pt x="1921293" y="551197"/>
                  </a:lnTo>
                  <a:lnTo>
                    <a:pt x="1921293" y="550445"/>
                  </a:lnTo>
                  <a:lnTo>
                    <a:pt x="1924301" y="548941"/>
                  </a:lnTo>
                  <a:lnTo>
                    <a:pt x="1922797" y="547437"/>
                  </a:lnTo>
                  <a:lnTo>
                    <a:pt x="1921293" y="546685"/>
                  </a:lnTo>
                  <a:lnTo>
                    <a:pt x="1922045" y="544429"/>
                  </a:lnTo>
                  <a:lnTo>
                    <a:pt x="1923549" y="542173"/>
                  </a:lnTo>
                  <a:lnTo>
                    <a:pt x="1924301" y="539165"/>
                  </a:lnTo>
                  <a:lnTo>
                    <a:pt x="1926557" y="536157"/>
                  </a:lnTo>
                  <a:lnTo>
                    <a:pt x="1928813" y="533901"/>
                  </a:lnTo>
                  <a:lnTo>
                    <a:pt x="1934077" y="532397"/>
                  </a:lnTo>
                  <a:lnTo>
                    <a:pt x="1938588" y="534653"/>
                  </a:lnTo>
                  <a:lnTo>
                    <a:pt x="1937836" y="539917"/>
                  </a:lnTo>
                  <a:lnTo>
                    <a:pt x="1937084" y="539917"/>
                  </a:lnTo>
                  <a:lnTo>
                    <a:pt x="1935581" y="540669"/>
                  </a:lnTo>
                  <a:lnTo>
                    <a:pt x="1933324" y="542925"/>
                  </a:lnTo>
                  <a:lnTo>
                    <a:pt x="1931821" y="546685"/>
                  </a:lnTo>
                  <a:lnTo>
                    <a:pt x="1931068" y="548189"/>
                  </a:lnTo>
                  <a:lnTo>
                    <a:pt x="1933324" y="547437"/>
                  </a:lnTo>
                  <a:lnTo>
                    <a:pt x="1934077" y="548189"/>
                  </a:lnTo>
                  <a:lnTo>
                    <a:pt x="1934077" y="549693"/>
                  </a:lnTo>
                  <a:lnTo>
                    <a:pt x="1931821" y="550445"/>
                  </a:lnTo>
                  <a:lnTo>
                    <a:pt x="1931821" y="551197"/>
                  </a:lnTo>
                  <a:lnTo>
                    <a:pt x="1932572" y="551949"/>
                  </a:lnTo>
                  <a:lnTo>
                    <a:pt x="1932572" y="552701"/>
                  </a:lnTo>
                  <a:lnTo>
                    <a:pt x="1931821" y="553453"/>
                  </a:lnTo>
                  <a:lnTo>
                    <a:pt x="1931068" y="554957"/>
                  </a:lnTo>
                  <a:lnTo>
                    <a:pt x="1931068" y="555709"/>
                  </a:lnTo>
                  <a:lnTo>
                    <a:pt x="1932572" y="557965"/>
                  </a:lnTo>
                  <a:lnTo>
                    <a:pt x="1924301" y="574508"/>
                  </a:lnTo>
                  <a:lnTo>
                    <a:pt x="1929564" y="569244"/>
                  </a:lnTo>
                  <a:lnTo>
                    <a:pt x="1931068" y="568492"/>
                  </a:lnTo>
                  <a:lnTo>
                    <a:pt x="1932572" y="568492"/>
                  </a:lnTo>
                  <a:lnTo>
                    <a:pt x="1934828" y="569244"/>
                  </a:lnTo>
                  <a:lnTo>
                    <a:pt x="1936332" y="569996"/>
                  </a:lnTo>
                  <a:lnTo>
                    <a:pt x="1939340" y="569244"/>
                  </a:lnTo>
                  <a:lnTo>
                    <a:pt x="1940844" y="565484"/>
                  </a:lnTo>
                  <a:lnTo>
                    <a:pt x="1941596" y="563980"/>
                  </a:lnTo>
                  <a:lnTo>
                    <a:pt x="1943100" y="563980"/>
                  </a:lnTo>
                  <a:lnTo>
                    <a:pt x="1943852" y="565484"/>
                  </a:lnTo>
                  <a:lnTo>
                    <a:pt x="1942348" y="571500"/>
                  </a:lnTo>
                  <a:lnTo>
                    <a:pt x="1942348" y="573756"/>
                  </a:lnTo>
                  <a:lnTo>
                    <a:pt x="1943852" y="571500"/>
                  </a:lnTo>
                  <a:lnTo>
                    <a:pt x="1945356" y="568492"/>
                  </a:lnTo>
                  <a:lnTo>
                    <a:pt x="1945356" y="562476"/>
                  </a:lnTo>
                  <a:lnTo>
                    <a:pt x="1945356" y="560972"/>
                  </a:lnTo>
                  <a:lnTo>
                    <a:pt x="1946860" y="559468"/>
                  </a:lnTo>
                  <a:lnTo>
                    <a:pt x="1947612" y="558716"/>
                  </a:lnTo>
                  <a:lnTo>
                    <a:pt x="1949116" y="557965"/>
                  </a:lnTo>
                  <a:lnTo>
                    <a:pt x="1949868" y="557965"/>
                  </a:lnTo>
                  <a:lnTo>
                    <a:pt x="1950620" y="559468"/>
                  </a:lnTo>
                  <a:lnTo>
                    <a:pt x="1950620" y="560220"/>
                  </a:lnTo>
                  <a:lnTo>
                    <a:pt x="1951372" y="561724"/>
                  </a:lnTo>
                  <a:lnTo>
                    <a:pt x="1953628" y="566236"/>
                  </a:lnTo>
                  <a:lnTo>
                    <a:pt x="1954380" y="569244"/>
                  </a:lnTo>
                  <a:lnTo>
                    <a:pt x="1952876" y="569996"/>
                  </a:lnTo>
                  <a:lnTo>
                    <a:pt x="1951372" y="571500"/>
                  </a:lnTo>
                  <a:lnTo>
                    <a:pt x="1949868" y="573756"/>
                  </a:lnTo>
                  <a:lnTo>
                    <a:pt x="1949868" y="576764"/>
                  </a:lnTo>
                  <a:lnTo>
                    <a:pt x="1951372" y="578268"/>
                  </a:lnTo>
                  <a:lnTo>
                    <a:pt x="1945356" y="580524"/>
                  </a:lnTo>
                  <a:lnTo>
                    <a:pt x="1943852" y="582028"/>
                  </a:lnTo>
                  <a:lnTo>
                    <a:pt x="1943100" y="583532"/>
                  </a:lnTo>
                  <a:lnTo>
                    <a:pt x="1942348" y="585036"/>
                  </a:lnTo>
                  <a:lnTo>
                    <a:pt x="1942348" y="586540"/>
                  </a:lnTo>
                  <a:lnTo>
                    <a:pt x="1942348" y="588043"/>
                  </a:lnTo>
                  <a:lnTo>
                    <a:pt x="1941596" y="588795"/>
                  </a:lnTo>
                  <a:lnTo>
                    <a:pt x="1940844" y="589547"/>
                  </a:lnTo>
                  <a:lnTo>
                    <a:pt x="1939340" y="591051"/>
                  </a:lnTo>
                  <a:lnTo>
                    <a:pt x="1939340" y="592555"/>
                  </a:lnTo>
                  <a:lnTo>
                    <a:pt x="1940092" y="594811"/>
                  </a:lnTo>
                  <a:lnTo>
                    <a:pt x="1943852" y="597819"/>
                  </a:lnTo>
                  <a:lnTo>
                    <a:pt x="1945356" y="599323"/>
                  </a:lnTo>
                  <a:lnTo>
                    <a:pt x="1944604" y="602331"/>
                  </a:lnTo>
                  <a:lnTo>
                    <a:pt x="1940092" y="606091"/>
                  </a:lnTo>
                  <a:lnTo>
                    <a:pt x="1939340" y="609099"/>
                  </a:lnTo>
                  <a:lnTo>
                    <a:pt x="1938588" y="612859"/>
                  </a:lnTo>
                  <a:lnTo>
                    <a:pt x="1934828" y="617370"/>
                  </a:lnTo>
                  <a:lnTo>
                    <a:pt x="1934077" y="620378"/>
                  </a:lnTo>
                  <a:lnTo>
                    <a:pt x="1935581" y="629402"/>
                  </a:lnTo>
                  <a:lnTo>
                    <a:pt x="1937084" y="633914"/>
                  </a:lnTo>
                  <a:lnTo>
                    <a:pt x="1936332" y="635418"/>
                  </a:lnTo>
                  <a:lnTo>
                    <a:pt x="1934828" y="636170"/>
                  </a:lnTo>
                  <a:lnTo>
                    <a:pt x="1934077" y="637674"/>
                  </a:lnTo>
                  <a:lnTo>
                    <a:pt x="1933324" y="639178"/>
                  </a:lnTo>
                  <a:lnTo>
                    <a:pt x="1933324" y="640682"/>
                  </a:lnTo>
                  <a:lnTo>
                    <a:pt x="1934077" y="642938"/>
                  </a:lnTo>
                  <a:lnTo>
                    <a:pt x="1934077" y="649705"/>
                  </a:lnTo>
                  <a:lnTo>
                    <a:pt x="1933324" y="650457"/>
                  </a:lnTo>
                  <a:lnTo>
                    <a:pt x="1931068" y="651209"/>
                  </a:lnTo>
                  <a:lnTo>
                    <a:pt x="1931068" y="652713"/>
                  </a:lnTo>
                  <a:lnTo>
                    <a:pt x="1929564" y="654969"/>
                  </a:lnTo>
                  <a:lnTo>
                    <a:pt x="1927309" y="656473"/>
                  </a:lnTo>
                  <a:lnTo>
                    <a:pt x="1921293" y="657225"/>
                  </a:lnTo>
                  <a:lnTo>
                    <a:pt x="1918285" y="657225"/>
                  </a:lnTo>
                  <a:lnTo>
                    <a:pt x="1916781" y="657225"/>
                  </a:lnTo>
                  <a:lnTo>
                    <a:pt x="1916029" y="658729"/>
                  </a:lnTo>
                  <a:lnTo>
                    <a:pt x="1917533" y="665497"/>
                  </a:lnTo>
                  <a:lnTo>
                    <a:pt x="1918285" y="668505"/>
                  </a:lnTo>
                  <a:lnTo>
                    <a:pt x="1920541" y="668505"/>
                  </a:lnTo>
                  <a:lnTo>
                    <a:pt x="1926557" y="667001"/>
                  </a:lnTo>
                  <a:lnTo>
                    <a:pt x="1929564" y="667753"/>
                  </a:lnTo>
                  <a:lnTo>
                    <a:pt x="1931821" y="669257"/>
                  </a:lnTo>
                  <a:lnTo>
                    <a:pt x="1932572" y="671512"/>
                  </a:lnTo>
                  <a:lnTo>
                    <a:pt x="1932572" y="674520"/>
                  </a:lnTo>
                  <a:lnTo>
                    <a:pt x="1932572" y="675272"/>
                  </a:lnTo>
                  <a:lnTo>
                    <a:pt x="1931068" y="676776"/>
                  </a:lnTo>
                  <a:lnTo>
                    <a:pt x="1931068" y="678280"/>
                  </a:lnTo>
                  <a:lnTo>
                    <a:pt x="1931068" y="679032"/>
                  </a:lnTo>
                  <a:lnTo>
                    <a:pt x="1931821" y="680536"/>
                  </a:lnTo>
                  <a:lnTo>
                    <a:pt x="1931821" y="681288"/>
                  </a:lnTo>
                  <a:lnTo>
                    <a:pt x="1931821" y="687304"/>
                  </a:lnTo>
                  <a:lnTo>
                    <a:pt x="1930317" y="694072"/>
                  </a:lnTo>
                  <a:lnTo>
                    <a:pt x="1925053" y="706855"/>
                  </a:lnTo>
                  <a:lnTo>
                    <a:pt x="1922045" y="719639"/>
                  </a:lnTo>
                  <a:lnTo>
                    <a:pt x="1919037" y="724903"/>
                  </a:lnTo>
                  <a:lnTo>
                    <a:pt x="1915277" y="729415"/>
                  </a:lnTo>
                  <a:lnTo>
                    <a:pt x="1910765" y="732422"/>
                  </a:lnTo>
                  <a:lnTo>
                    <a:pt x="1912269" y="732422"/>
                  </a:lnTo>
                  <a:lnTo>
                    <a:pt x="1910765" y="733174"/>
                  </a:lnTo>
                  <a:lnTo>
                    <a:pt x="1908509" y="736182"/>
                  </a:lnTo>
                  <a:lnTo>
                    <a:pt x="1907005" y="736182"/>
                  </a:lnTo>
                  <a:lnTo>
                    <a:pt x="1904749" y="736182"/>
                  </a:lnTo>
                  <a:lnTo>
                    <a:pt x="1903245" y="734678"/>
                  </a:lnTo>
                  <a:lnTo>
                    <a:pt x="1901742" y="734678"/>
                  </a:lnTo>
                  <a:lnTo>
                    <a:pt x="1899485" y="735430"/>
                  </a:lnTo>
                  <a:lnTo>
                    <a:pt x="1899485" y="736182"/>
                  </a:lnTo>
                  <a:lnTo>
                    <a:pt x="1902494" y="738438"/>
                  </a:lnTo>
                  <a:lnTo>
                    <a:pt x="1901742" y="742198"/>
                  </a:lnTo>
                  <a:lnTo>
                    <a:pt x="1900989" y="745206"/>
                  </a:lnTo>
                  <a:lnTo>
                    <a:pt x="1900989" y="747462"/>
                  </a:lnTo>
                  <a:lnTo>
                    <a:pt x="1896478" y="752726"/>
                  </a:lnTo>
                  <a:lnTo>
                    <a:pt x="1895726" y="754982"/>
                  </a:lnTo>
                  <a:lnTo>
                    <a:pt x="1895726" y="755734"/>
                  </a:lnTo>
                  <a:lnTo>
                    <a:pt x="1897230" y="754982"/>
                  </a:lnTo>
                  <a:lnTo>
                    <a:pt x="1898734" y="754982"/>
                  </a:lnTo>
                  <a:lnTo>
                    <a:pt x="1900238" y="754230"/>
                  </a:lnTo>
                  <a:lnTo>
                    <a:pt x="1901742" y="753478"/>
                  </a:lnTo>
                  <a:lnTo>
                    <a:pt x="1902494" y="753478"/>
                  </a:lnTo>
                  <a:lnTo>
                    <a:pt x="1902494" y="755734"/>
                  </a:lnTo>
                  <a:lnTo>
                    <a:pt x="1902494" y="756486"/>
                  </a:lnTo>
                  <a:lnTo>
                    <a:pt x="1901742" y="757989"/>
                  </a:lnTo>
                  <a:lnTo>
                    <a:pt x="1900989" y="758741"/>
                  </a:lnTo>
                  <a:lnTo>
                    <a:pt x="1900238" y="759494"/>
                  </a:lnTo>
                  <a:lnTo>
                    <a:pt x="1898734" y="760245"/>
                  </a:lnTo>
                  <a:lnTo>
                    <a:pt x="1898734" y="764005"/>
                  </a:lnTo>
                  <a:lnTo>
                    <a:pt x="1899485" y="770021"/>
                  </a:lnTo>
                  <a:lnTo>
                    <a:pt x="1899485" y="775285"/>
                  </a:lnTo>
                  <a:lnTo>
                    <a:pt x="1898734" y="778293"/>
                  </a:lnTo>
                  <a:lnTo>
                    <a:pt x="1897230" y="779797"/>
                  </a:lnTo>
                  <a:lnTo>
                    <a:pt x="1895726" y="780549"/>
                  </a:lnTo>
                  <a:lnTo>
                    <a:pt x="1894222" y="780549"/>
                  </a:lnTo>
                  <a:lnTo>
                    <a:pt x="1890462" y="781301"/>
                  </a:lnTo>
                  <a:lnTo>
                    <a:pt x="1889710" y="781301"/>
                  </a:lnTo>
                  <a:lnTo>
                    <a:pt x="1888958" y="782805"/>
                  </a:lnTo>
                  <a:lnTo>
                    <a:pt x="1888958" y="784309"/>
                  </a:lnTo>
                  <a:lnTo>
                    <a:pt x="1889710" y="785061"/>
                  </a:lnTo>
                  <a:lnTo>
                    <a:pt x="1889710" y="785813"/>
                  </a:lnTo>
                  <a:lnTo>
                    <a:pt x="1887454" y="791076"/>
                  </a:lnTo>
                  <a:lnTo>
                    <a:pt x="1885950" y="792580"/>
                  </a:lnTo>
                  <a:lnTo>
                    <a:pt x="1885198" y="794084"/>
                  </a:lnTo>
                  <a:lnTo>
                    <a:pt x="1882190" y="795588"/>
                  </a:lnTo>
                  <a:lnTo>
                    <a:pt x="1881438" y="795588"/>
                  </a:lnTo>
                  <a:lnTo>
                    <a:pt x="1879183" y="795588"/>
                  </a:lnTo>
                  <a:lnTo>
                    <a:pt x="1878430" y="795588"/>
                  </a:lnTo>
                  <a:lnTo>
                    <a:pt x="1874670" y="798596"/>
                  </a:lnTo>
                  <a:lnTo>
                    <a:pt x="1873919" y="798596"/>
                  </a:lnTo>
                  <a:lnTo>
                    <a:pt x="1873166" y="799348"/>
                  </a:lnTo>
                  <a:lnTo>
                    <a:pt x="1871663" y="797844"/>
                  </a:lnTo>
                  <a:lnTo>
                    <a:pt x="1870159" y="801604"/>
                  </a:lnTo>
                  <a:lnTo>
                    <a:pt x="1864143" y="806868"/>
                  </a:lnTo>
                  <a:lnTo>
                    <a:pt x="1863391" y="809876"/>
                  </a:lnTo>
                  <a:lnTo>
                    <a:pt x="1870159" y="820403"/>
                  </a:lnTo>
                  <a:lnTo>
                    <a:pt x="1872415" y="819651"/>
                  </a:lnTo>
                  <a:lnTo>
                    <a:pt x="1873166" y="820403"/>
                  </a:lnTo>
                  <a:lnTo>
                    <a:pt x="1873166" y="822659"/>
                  </a:lnTo>
                  <a:lnTo>
                    <a:pt x="1873919" y="824915"/>
                  </a:lnTo>
                  <a:lnTo>
                    <a:pt x="1874670" y="825667"/>
                  </a:lnTo>
                  <a:lnTo>
                    <a:pt x="1876174" y="825667"/>
                  </a:lnTo>
                  <a:lnTo>
                    <a:pt x="1876926" y="825667"/>
                  </a:lnTo>
                  <a:lnTo>
                    <a:pt x="1877678" y="827171"/>
                  </a:lnTo>
                  <a:lnTo>
                    <a:pt x="1876926" y="827171"/>
                  </a:lnTo>
                  <a:lnTo>
                    <a:pt x="1875423" y="827923"/>
                  </a:lnTo>
                  <a:lnTo>
                    <a:pt x="1873166" y="828675"/>
                  </a:lnTo>
                  <a:lnTo>
                    <a:pt x="1872415" y="829427"/>
                  </a:lnTo>
                  <a:lnTo>
                    <a:pt x="1870911" y="830931"/>
                  </a:lnTo>
                  <a:lnTo>
                    <a:pt x="1870159" y="831683"/>
                  </a:lnTo>
                  <a:lnTo>
                    <a:pt x="1870159" y="833187"/>
                  </a:lnTo>
                  <a:lnTo>
                    <a:pt x="1870159" y="835443"/>
                  </a:lnTo>
                  <a:lnTo>
                    <a:pt x="1866399" y="833187"/>
                  </a:lnTo>
                  <a:lnTo>
                    <a:pt x="1865647" y="836947"/>
                  </a:lnTo>
                  <a:lnTo>
                    <a:pt x="1867903" y="848226"/>
                  </a:lnTo>
                  <a:lnTo>
                    <a:pt x="1867903" y="849730"/>
                  </a:lnTo>
                  <a:lnTo>
                    <a:pt x="1867151" y="850482"/>
                  </a:lnTo>
                  <a:lnTo>
                    <a:pt x="1867151" y="851234"/>
                  </a:lnTo>
                  <a:lnTo>
                    <a:pt x="1865647" y="851986"/>
                  </a:lnTo>
                  <a:lnTo>
                    <a:pt x="1864895" y="853490"/>
                  </a:lnTo>
                  <a:lnTo>
                    <a:pt x="1863391" y="864018"/>
                  </a:lnTo>
                  <a:lnTo>
                    <a:pt x="1858879" y="870034"/>
                  </a:lnTo>
                  <a:lnTo>
                    <a:pt x="1858127" y="872290"/>
                  </a:lnTo>
                  <a:lnTo>
                    <a:pt x="1857375" y="871538"/>
                  </a:lnTo>
                  <a:lnTo>
                    <a:pt x="1856623" y="870786"/>
                  </a:lnTo>
                  <a:lnTo>
                    <a:pt x="1855119" y="870786"/>
                  </a:lnTo>
                  <a:lnTo>
                    <a:pt x="1853615" y="871538"/>
                  </a:lnTo>
                  <a:lnTo>
                    <a:pt x="1855119" y="871538"/>
                  </a:lnTo>
                  <a:lnTo>
                    <a:pt x="1852863" y="872290"/>
                  </a:lnTo>
                  <a:lnTo>
                    <a:pt x="1852863" y="873793"/>
                  </a:lnTo>
                  <a:lnTo>
                    <a:pt x="1855871" y="873793"/>
                  </a:lnTo>
                  <a:lnTo>
                    <a:pt x="1854367" y="876801"/>
                  </a:lnTo>
                  <a:lnTo>
                    <a:pt x="1852111" y="879057"/>
                  </a:lnTo>
                  <a:lnTo>
                    <a:pt x="1848351" y="879809"/>
                  </a:lnTo>
                  <a:lnTo>
                    <a:pt x="1847600" y="881313"/>
                  </a:lnTo>
                  <a:lnTo>
                    <a:pt x="1847600" y="882817"/>
                  </a:lnTo>
                  <a:lnTo>
                    <a:pt x="1848351" y="883569"/>
                  </a:lnTo>
                  <a:lnTo>
                    <a:pt x="1849855" y="883569"/>
                  </a:lnTo>
                  <a:lnTo>
                    <a:pt x="1849104" y="884321"/>
                  </a:lnTo>
                  <a:lnTo>
                    <a:pt x="1849104" y="885073"/>
                  </a:lnTo>
                  <a:lnTo>
                    <a:pt x="1848351" y="885825"/>
                  </a:lnTo>
                  <a:lnTo>
                    <a:pt x="1846847" y="885825"/>
                  </a:lnTo>
                  <a:lnTo>
                    <a:pt x="1846847" y="886577"/>
                  </a:lnTo>
                  <a:lnTo>
                    <a:pt x="1846847" y="887329"/>
                  </a:lnTo>
                  <a:lnTo>
                    <a:pt x="1846847" y="888081"/>
                  </a:lnTo>
                  <a:lnTo>
                    <a:pt x="1846847" y="888833"/>
                  </a:lnTo>
                  <a:lnTo>
                    <a:pt x="1845344" y="890337"/>
                  </a:lnTo>
                  <a:lnTo>
                    <a:pt x="1842336" y="891841"/>
                  </a:lnTo>
                  <a:lnTo>
                    <a:pt x="1841584" y="893345"/>
                  </a:lnTo>
                  <a:lnTo>
                    <a:pt x="1840832" y="894849"/>
                  </a:lnTo>
                  <a:lnTo>
                    <a:pt x="1840080" y="897857"/>
                  </a:lnTo>
                  <a:lnTo>
                    <a:pt x="1839328" y="899361"/>
                  </a:lnTo>
                  <a:lnTo>
                    <a:pt x="1838576" y="900113"/>
                  </a:lnTo>
                  <a:lnTo>
                    <a:pt x="1836320" y="900113"/>
                  </a:lnTo>
                  <a:lnTo>
                    <a:pt x="1834816" y="900113"/>
                  </a:lnTo>
                  <a:lnTo>
                    <a:pt x="1834064" y="900113"/>
                  </a:lnTo>
                  <a:lnTo>
                    <a:pt x="1832560" y="900113"/>
                  </a:lnTo>
                  <a:lnTo>
                    <a:pt x="1831056" y="900864"/>
                  </a:lnTo>
                  <a:lnTo>
                    <a:pt x="1828800" y="903120"/>
                  </a:lnTo>
                  <a:lnTo>
                    <a:pt x="1825792" y="906128"/>
                  </a:lnTo>
                  <a:lnTo>
                    <a:pt x="1824288" y="907632"/>
                  </a:lnTo>
                  <a:lnTo>
                    <a:pt x="1823536" y="907632"/>
                  </a:lnTo>
                  <a:lnTo>
                    <a:pt x="1823536" y="908384"/>
                  </a:lnTo>
                  <a:lnTo>
                    <a:pt x="1821280" y="909888"/>
                  </a:lnTo>
                  <a:lnTo>
                    <a:pt x="1820528" y="911392"/>
                  </a:lnTo>
                  <a:lnTo>
                    <a:pt x="1820528" y="914400"/>
                  </a:lnTo>
                  <a:lnTo>
                    <a:pt x="1821280" y="915904"/>
                  </a:lnTo>
                  <a:lnTo>
                    <a:pt x="1822032" y="917408"/>
                  </a:lnTo>
                  <a:lnTo>
                    <a:pt x="1819776" y="921168"/>
                  </a:lnTo>
                  <a:lnTo>
                    <a:pt x="1819025" y="922672"/>
                  </a:lnTo>
                  <a:lnTo>
                    <a:pt x="1819776" y="924176"/>
                  </a:lnTo>
                  <a:lnTo>
                    <a:pt x="1817521" y="924928"/>
                  </a:lnTo>
                  <a:lnTo>
                    <a:pt x="1817521" y="925680"/>
                  </a:lnTo>
                  <a:lnTo>
                    <a:pt x="1818272" y="927936"/>
                  </a:lnTo>
                  <a:lnTo>
                    <a:pt x="1817521" y="929439"/>
                  </a:lnTo>
                  <a:lnTo>
                    <a:pt x="1816017" y="930192"/>
                  </a:lnTo>
                  <a:lnTo>
                    <a:pt x="1814513" y="930943"/>
                  </a:lnTo>
                  <a:lnTo>
                    <a:pt x="1813008" y="931695"/>
                  </a:lnTo>
                  <a:lnTo>
                    <a:pt x="1813761" y="933951"/>
                  </a:lnTo>
                  <a:lnTo>
                    <a:pt x="1813008" y="933951"/>
                  </a:lnTo>
                  <a:lnTo>
                    <a:pt x="1810001" y="934703"/>
                  </a:lnTo>
                  <a:lnTo>
                    <a:pt x="1809249" y="934703"/>
                  </a:lnTo>
                  <a:lnTo>
                    <a:pt x="1808497" y="936207"/>
                  </a:lnTo>
                  <a:lnTo>
                    <a:pt x="1808497" y="936959"/>
                  </a:lnTo>
                  <a:lnTo>
                    <a:pt x="1808497" y="937711"/>
                  </a:lnTo>
                  <a:lnTo>
                    <a:pt x="1808497" y="939215"/>
                  </a:lnTo>
                  <a:lnTo>
                    <a:pt x="1809249" y="939967"/>
                  </a:lnTo>
                  <a:lnTo>
                    <a:pt x="1809249" y="940719"/>
                  </a:lnTo>
                  <a:lnTo>
                    <a:pt x="1808497" y="941471"/>
                  </a:lnTo>
                  <a:lnTo>
                    <a:pt x="1807745" y="942975"/>
                  </a:lnTo>
                  <a:lnTo>
                    <a:pt x="1806993" y="942975"/>
                  </a:lnTo>
                  <a:lnTo>
                    <a:pt x="1806993" y="944479"/>
                  </a:lnTo>
                  <a:lnTo>
                    <a:pt x="1806993" y="947487"/>
                  </a:lnTo>
                  <a:lnTo>
                    <a:pt x="1806993" y="948991"/>
                  </a:lnTo>
                  <a:lnTo>
                    <a:pt x="1805489" y="950495"/>
                  </a:lnTo>
                  <a:lnTo>
                    <a:pt x="1805489" y="951999"/>
                  </a:lnTo>
                  <a:lnTo>
                    <a:pt x="1805489" y="952751"/>
                  </a:lnTo>
                  <a:lnTo>
                    <a:pt x="1806241" y="955007"/>
                  </a:lnTo>
                  <a:lnTo>
                    <a:pt x="1806241" y="956511"/>
                  </a:lnTo>
                  <a:lnTo>
                    <a:pt x="1805489" y="959518"/>
                  </a:lnTo>
                  <a:lnTo>
                    <a:pt x="1804737" y="964030"/>
                  </a:lnTo>
                  <a:lnTo>
                    <a:pt x="1802481" y="977566"/>
                  </a:lnTo>
                  <a:lnTo>
                    <a:pt x="1800977" y="982830"/>
                  </a:lnTo>
                  <a:lnTo>
                    <a:pt x="1797969" y="986590"/>
                  </a:lnTo>
                  <a:lnTo>
                    <a:pt x="1795713" y="988093"/>
                  </a:lnTo>
                  <a:lnTo>
                    <a:pt x="1791202" y="991101"/>
                  </a:lnTo>
                  <a:lnTo>
                    <a:pt x="1788946" y="992605"/>
                  </a:lnTo>
                  <a:lnTo>
                    <a:pt x="1785186" y="996365"/>
                  </a:lnTo>
                  <a:lnTo>
                    <a:pt x="1782178" y="1001629"/>
                  </a:lnTo>
                  <a:lnTo>
                    <a:pt x="1773154" y="1009901"/>
                  </a:lnTo>
                  <a:lnTo>
                    <a:pt x="1771650" y="1009149"/>
                  </a:lnTo>
                  <a:lnTo>
                    <a:pt x="1770146" y="1009901"/>
                  </a:lnTo>
                  <a:lnTo>
                    <a:pt x="1769394" y="1011405"/>
                  </a:lnTo>
                  <a:lnTo>
                    <a:pt x="1768642" y="1013661"/>
                  </a:lnTo>
                  <a:lnTo>
                    <a:pt x="1766386" y="1012157"/>
                  </a:lnTo>
                  <a:lnTo>
                    <a:pt x="1765634" y="1011405"/>
                  </a:lnTo>
                  <a:lnTo>
                    <a:pt x="1764130" y="1013661"/>
                  </a:lnTo>
                  <a:lnTo>
                    <a:pt x="1762627" y="1017420"/>
                  </a:lnTo>
                  <a:lnTo>
                    <a:pt x="1762627" y="1021180"/>
                  </a:lnTo>
                  <a:lnTo>
                    <a:pt x="1762627" y="1023436"/>
                  </a:lnTo>
                  <a:lnTo>
                    <a:pt x="1760370" y="1023436"/>
                  </a:lnTo>
                  <a:lnTo>
                    <a:pt x="1762627" y="1026444"/>
                  </a:lnTo>
                  <a:lnTo>
                    <a:pt x="1761123" y="1029452"/>
                  </a:lnTo>
                  <a:lnTo>
                    <a:pt x="1758867" y="1032460"/>
                  </a:lnTo>
                  <a:lnTo>
                    <a:pt x="1757363" y="1035468"/>
                  </a:lnTo>
                  <a:lnTo>
                    <a:pt x="1757363" y="1037724"/>
                  </a:lnTo>
                  <a:lnTo>
                    <a:pt x="1757363" y="1039228"/>
                  </a:lnTo>
                  <a:lnTo>
                    <a:pt x="1757363" y="1039980"/>
                  </a:lnTo>
                  <a:lnTo>
                    <a:pt x="1756610" y="1042236"/>
                  </a:lnTo>
                  <a:lnTo>
                    <a:pt x="1755107" y="1042988"/>
                  </a:lnTo>
                  <a:lnTo>
                    <a:pt x="1749843" y="1045995"/>
                  </a:lnTo>
                  <a:lnTo>
                    <a:pt x="1747587" y="1048251"/>
                  </a:lnTo>
                  <a:lnTo>
                    <a:pt x="1744579" y="1052011"/>
                  </a:lnTo>
                  <a:lnTo>
                    <a:pt x="1743827" y="1052763"/>
                  </a:lnTo>
                  <a:lnTo>
                    <a:pt x="1743075" y="1054267"/>
                  </a:lnTo>
                  <a:lnTo>
                    <a:pt x="1743075" y="1056523"/>
                  </a:lnTo>
                  <a:lnTo>
                    <a:pt x="1743075" y="1057275"/>
                  </a:lnTo>
                  <a:lnTo>
                    <a:pt x="1742323" y="1058027"/>
                  </a:lnTo>
                  <a:lnTo>
                    <a:pt x="1740067" y="1061787"/>
                  </a:lnTo>
                  <a:lnTo>
                    <a:pt x="1739315" y="1064795"/>
                  </a:lnTo>
                  <a:lnTo>
                    <a:pt x="1739315" y="1065547"/>
                  </a:lnTo>
                  <a:lnTo>
                    <a:pt x="1738563" y="1065547"/>
                  </a:lnTo>
                  <a:lnTo>
                    <a:pt x="1734803" y="1070059"/>
                  </a:lnTo>
                  <a:lnTo>
                    <a:pt x="1734051" y="1070811"/>
                  </a:lnTo>
                  <a:lnTo>
                    <a:pt x="1733299" y="1073067"/>
                  </a:lnTo>
                  <a:lnTo>
                    <a:pt x="1732548" y="1073818"/>
                  </a:lnTo>
                  <a:lnTo>
                    <a:pt x="1730291" y="1076074"/>
                  </a:lnTo>
                  <a:lnTo>
                    <a:pt x="1729540" y="1076826"/>
                  </a:lnTo>
                  <a:lnTo>
                    <a:pt x="1729540" y="1077578"/>
                  </a:lnTo>
                  <a:lnTo>
                    <a:pt x="1728788" y="1079834"/>
                  </a:lnTo>
                  <a:lnTo>
                    <a:pt x="1728036" y="1080586"/>
                  </a:lnTo>
                  <a:lnTo>
                    <a:pt x="1725028" y="1084346"/>
                  </a:lnTo>
                  <a:lnTo>
                    <a:pt x="1713748" y="1093370"/>
                  </a:lnTo>
                  <a:lnTo>
                    <a:pt x="1712996" y="1094122"/>
                  </a:lnTo>
                  <a:lnTo>
                    <a:pt x="1710740" y="1094122"/>
                  </a:lnTo>
                  <a:lnTo>
                    <a:pt x="1706980" y="1094122"/>
                  </a:lnTo>
                  <a:lnTo>
                    <a:pt x="1706229" y="1094122"/>
                  </a:lnTo>
                  <a:lnTo>
                    <a:pt x="1703972" y="1093370"/>
                  </a:lnTo>
                  <a:lnTo>
                    <a:pt x="1703220" y="1092618"/>
                  </a:lnTo>
                  <a:lnTo>
                    <a:pt x="1702469" y="1092618"/>
                  </a:lnTo>
                  <a:lnTo>
                    <a:pt x="1702469" y="1091866"/>
                  </a:lnTo>
                  <a:lnTo>
                    <a:pt x="1701716" y="1091114"/>
                  </a:lnTo>
                  <a:lnTo>
                    <a:pt x="1700965" y="1091114"/>
                  </a:lnTo>
                  <a:lnTo>
                    <a:pt x="1699461" y="1091866"/>
                  </a:lnTo>
                  <a:lnTo>
                    <a:pt x="1697205" y="1092618"/>
                  </a:lnTo>
                  <a:lnTo>
                    <a:pt x="1694949" y="1092618"/>
                  </a:lnTo>
                  <a:lnTo>
                    <a:pt x="1694197" y="1092618"/>
                  </a:lnTo>
                  <a:lnTo>
                    <a:pt x="1693445" y="1092618"/>
                  </a:lnTo>
                  <a:lnTo>
                    <a:pt x="1691189" y="1091866"/>
                  </a:lnTo>
                  <a:lnTo>
                    <a:pt x="1622759" y="1146008"/>
                  </a:lnTo>
                  <a:lnTo>
                    <a:pt x="1550570" y="1204662"/>
                  </a:lnTo>
                  <a:lnTo>
                    <a:pt x="1549066" y="1206166"/>
                  </a:lnTo>
                  <a:lnTo>
                    <a:pt x="1549066" y="1206918"/>
                  </a:lnTo>
                  <a:lnTo>
                    <a:pt x="1552074" y="1207670"/>
                  </a:lnTo>
                  <a:lnTo>
                    <a:pt x="1557337" y="1207670"/>
                  </a:lnTo>
                  <a:lnTo>
                    <a:pt x="1565609" y="1212934"/>
                  </a:lnTo>
                  <a:lnTo>
                    <a:pt x="1572377" y="1214438"/>
                  </a:lnTo>
                  <a:lnTo>
                    <a:pt x="1574633" y="1215190"/>
                  </a:lnTo>
                  <a:lnTo>
                    <a:pt x="1576889" y="1215941"/>
                  </a:lnTo>
                  <a:lnTo>
                    <a:pt x="1581401" y="1214438"/>
                  </a:lnTo>
                  <a:lnTo>
                    <a:pt x="1600952" y="1212934"/>
                  </a:lnTo>
                  <a:lnTo>
                    <a:pt x="1603960" y="1212934"/>
                  </a:lnTo>
                  <a:lnTo>
                    <a:pt x="1605464" y="1214438"/>
                  </a:lnTo>
                  <a:lnTo>
                    <a:pt x="1612984" y="1227973"/>
                  </a:lnTo>
                  <a:lnTo>
                    <a:pt x="1615992" y="1231733"/>
                  </a:lnTo>
                  <a:lnTo>
                    <a:pt x="1620503" y="1234741"/>
                  </a:lnTo>
                  <a:lnTo>
                    <a:pt x="1623511" y="1234741"/>
                  </a:lnTo>
                  <a:lnTo>
                    <a:pt x="1626519" y="1234741"/>
                  </a:lnTo>
                  <a:lnTo>
                    <a:pt x="1629527" y="1235493"/>
                  </a:lnTo>
                  <a:lnTo>
                    <a:pt x="1631031" y="1236997"/>
                  </a:lnTo>
                  <a:lnTo>
                    <a:pt x="1631783" y="1239253"/>
                  </a:lnTo>
                  <a:lnTo>
                    <a:pt x="1633287" y="1241509"/>
                  </a:lnTo>
                  <a:lnTo>
                    <a:pt x="1637047" y="1243765"/>
                  </a:lnTo>
                  <a:lnTo>
                    <a:pt x="1638551" y="1246020"/>
                  </a:lnTo>
                  <a:lnTo>
                    <a:pt x="1640055" y="1249028"/>
                  </a:lnTo>
                  <a:lnTo>
                    <a:pt x="1640055" y="1252036"/>
                  </a:lnTo>
                  <a:lnTo>
                    <a:pt x="1637799" y="1255044"/>
                  </a:lnTo>
                  <a:lnTo>
                    <a:pt x="1633287" y="1260308"/>
                  </a:lnTo>
                  <a:lnTo>
                    <a:pt x="1631031" y="1261812"/>
                  </a:lnTo>
                  <a:lnTo>
                    <a:pt x="1626519" y="1262564"/>
                  </a:lnTo>
                  <a:lnTo>
                    <a:pt x="1620503" y="1262564"/>
                  </a:lnTo>
                  <a:lnTo>
                    <a:pt x="1617495" y="1264068"/>
                  </a:lnTo>
                  <a:lnTo>
                    <a:pt x="1615992" y="1267076"/>
                  </a:lnTo>
                  <a:lnTo>
                    <a:pt x="1616744" y="1276099"/>
                  </a:lnTo>
                  <a:lnTo>
                    <a:pt x="1617495" y="1279107"/>
                  </a:lnTo>
                  <a:lnTo>
                    <a:pt x="1619752" y="1282867"/>
                  </a:lnTo>
                  <a:lnTo>
                    <a:pt x="1626519" y="1288883"/>
                  </a:lnTo>
                  <a:lnTo>
                    <a:pt x="1627271" y="1292643"/>
                  </a:lnTo>
                  <a:lnTo>
                    <a:pt x="1626519" y="1295651"/>
                  </a:lnTo>
                  <a:lnTo>
                    <a:pt x="1625015" y="1297155"/>
                  </a:lnTo>
                  <a:lnTo>
                    <a:pt x="1615239" y="1298659"/>
                  </a:lnTo>
                  <a:lnTo>
                    <a:pt x="1612984" y="1300163"/>
                  </a:lnTo>
                  <a:lnTo>
                    <a:pt x="1610728" y="1301667"/>
                  </a:lnTo>
                  <a:lnTo>
                    <a:pt x="1609976" y="1304674"/>
                  </a:lnTo>
                  <a:lnTo>
                    <a:pt x="1610728" y="1309186"/>
                  </a:lnTo>
                  <a:lnTo>
                    <a:pt x="1612984" y="1310690"/>
                  </a:lnTo>
                  <a:lnTo>
                    <a:pt x="1615992" y="1311442"/>
                  </a:lnTo>
                  <a:lnTo>
                    <a:pt x="1618248" y="1313698"/>
                  </a:lnTo>
                  <a:lnTo>
                    <a:pt x="1618248" y="1320466"/>
                  </a:lnTo>
                  <a:lnTo>
                    <a:pt x="1612232" y="1324226"/>
                  </a:lnTo>
                  <a:lnTo>
                    <a:pt x="1598696" y="1327234"/>
                  </a:lnTo>
                  <a:lnTo>
                    <a:pt x="1597192" y="1329490"/>
                  </a:lnTo>
                  <a:lnTo>
                    <a:pt x="1596440" y="1331746"/>
                  </a:lnTo>
                  <a:lnTo>
                    <a:pt x="1597192" y="1343025"/>
                  </a:lnTo>
                  <a:lnTo>
                    <a:pt x="1598696" y="1349041"/>
                  </a:lnTo>
                  <a:lnTo>
                    <a:pt x="1599448" y="1351297"/>
                  </a:lnTo>
                  <a:lnTo>
                    <a:pt x="1600952" y="1352049"/>
                  </a:lnTo>
                  <a:lnTo>
                    <a:pt x="1603208" y="1354305"/>
                  </a:lnTo>
                  <a:lnTo>
                    <a:pt x="1603960" y="1355809"/>
                  </a:lnTo>
                  <a:lnTo>
                    <a:pt x="1603960" y="1357313"/>
                  </a:lnTo>
                  <a:lnTo>
                    <a:pt x="1603960" y="1360320"/>
                  </a:lnTo>
                  <a:lnTo>
                    <a:pt x="1602456" y="1361072"/>
                  </a:lnTo>
                  <a:lnTo>
                    <a:pt x="1591176" y="1358065"/>
                  </a:lnTo>
                  <a:lnTo>
                    <a:pt x="1585161" y="1358816"/>
                  </a:lnTo>
                  <a:lnTo>
                    <a:pt x="1581401" y="1361825"/>
                  </a:lnTo>
                  <a:lnTo>
                    <a:pt x="1573881" y="1369344"/>
                  </a:lnTo>
                  <a:lnTo>
                    <a:pt x="1569369" y="1371600"/>
                  </a:lnTo>
                  <a:lnTo>
                    <a:pt x="1569369" y="1373104"/>
                  </a:lnTo>
                  <a:lnTo>
                    <a:pt x="1568617" y="1374608"/>
                  </a:lnTo>
                  <a:lnTo>
                    <a:pt x="1567865" y="1376112"/>
                  </a:lnTo>
                  <a:lnTo>
                    <a:pt x="1563354" y="1382128"/>
                  </a:lnTo>
                  <a:lnTo>
                    <a:pt x="1561097" y="1385136"/>
                  </a:lnTo>
                  <a:lnTo>
                    <a:pt x="1560345" y="1388144"/>
                  </a:lnTo>
                  <a:lnTo>
                    <a:pt x="1561097" y="1388895"/>
                  </a:lnTo>
                  <a:lnTo>
                    <a:pt x="1561850" y="1391151"/>
                  </a:lnTo>
                  <a:lnTo>
                    <a:pt x="1562601" y="1397919"/>
                  </a:lnTo>
                  <a:lnTo>
                    <a:pt x="1561850" y="1401679"/>
                  </a:lnTo>
                  <a:lnTo>
                    <a:pt x="1560345" y="1404687"/>
                  </a:lnTo>
                  <a:lnTo>
                    <a:pt x="1558090" y="1406191"/>
                  </a:lnTo>
                  <a:lnTo>
                    <a:pt x="1537786" y="1415214"/>
                  </a:lnTo>
                  <a:lnTo>
                    <a:pt x="1533275" y="1418223"/>
                  </a:lnTo>
                  <a:lnTo>
                    <a:pt x="1530267" y="1418223"/>
                  </a:lnTo>
                  <a:lnTo>
                    <a:pt x="1525755" y="1418974"/>
                  </a:lnTo>
                  <a:lnTo>
                    <a:pt x="1508459" y="1424238"/>
                  </a:lnTo>
                  <a:lnTo>
                    <a:pt x="1505452" y="1426494"/>
                  </a:lnTo>
                  <a:lnTo>
                    <a:pt x="1502443" y="1428750"/>
                  </a:lnTo>
                  <a:lnTo>
                    <a:pt x="1479884" y="1443038"/>
                  </a:lnTo>
                  <a:lnTo>
                    <a:pt x="1476877" y="1446797"/>
                  </a:lnTo>
                  <a:lnTo>
                    <a:pt x="1476124" y="1452813"/>
                  </a:lnTo>
                  <a:lnTo>
                    <a:pt x="1481388" y="1470861"/>
                  </a:lnTo>
                  <a:lnTo>
                    <a:pt x="1482140" y="1492668"/>
                  </a:lnTo>
                  <a:lnTo>
                    <a:pt x="1481388" y="1495676"/>
                  </a:lnTo>
                  <a:lnTo>
                    <a:pt x="1476877" y="1505451"/>
                  </a:lnTo>
                  <a:lnTo>
                    <a:pt x="1452813" y="1534026"/>
                  </a:lnTo>
                  <a:lnTo>
                    <a:pt x="1452061" y="1537786"/>
                  </a:lnTo>
                  <a:lnTo>
                    <a:pt x="1450558" y="1541546"/>
                  </a:lnTo>
                  <a:lnTo>
                    <a:pt x="1450558" y="1549066"/>
                  </a:lnTo>
                  <a:lnTo>
                    <a:pt x="1452813" y="1555834"/>
                  </a:lnTo>
                  <a:lnTo>
                    <a:pt x="1457325" y="1561849"/>
                  </a:lnTo>
                  <a:lnTo>
                    <a:pt x="1463341" y="1567113"/>
                  </a:lnTo>
                  <a:lnTo>
                    <a:pt x="1476124" y="1576137"/>
                  </a:lnTo>
                  <a:lnTo>
                    <a:pt x="1482140" y="1578393"/>
                  </a:lnTo>
                  <a:lnTo>
                    <a:pt x="1484396" y="1579897"/>
                  </a:lnTo>
                  <a:lnTo>
                    <a:pt x="1485148" y="1580649"/>
                  </a:lnTo>
                  <a:lnTo>
                    <a:pt x="1485148" y="1581401"/>
                  </a:lnTo>
                  <a:lnTo>
                    <a:pt x="1484396" y="1584409"/>
                  </a:lnTo>
                  <a:lnTo>
                    <a:pt x="1484396" y="1585913"/>
                  </a:lnTo>
                  <a:lnTo>
                    <a:pt x="1484396" y="1591176"/>
                  </a:lnTo>
                  <a:lnTo>
                    <a:pt x="1484396" y="1595688"/>
                  </a:lnTo>
                  <a:lnTo>
                    <a:pt x="1483644" y="1598696"/>
                  </a:lnTo>
                  <a:lnTo>
                    <a:pt x="1481388" y="1604712"/>
                  </a:lnTo>
                  <a:lnTo>
                    <a:pt x="1480636" y="1607720"/>
                  </a:lnTo>
                  <a:lnTo>
                    <a:pt x="1480636" y="1617496"/>
                  </a:lnTo>
                  <a:lnTo>
                    <a:pt x="1479884" y="1619751"/>
                  </a:lnTo>
                  <a:lnTo>
                    <a:pt x="1478380" y="1621255"/>
                  </a:lnTo>
                  <a:lnTo>
                    <a:pt x="1477628" y="1622007"/>
                  </a:lnTo>
                  <a:lnTo>
                    <a:pt x="1476124" y="1623511"/>
                  </a:lnTo>
                  <a:lnTo>
                    <a:pt x="1475373" y="1625015"/>
                  </a:lnTo>
                  <a:lnTo>
                    <a:pt x="1475373" y="1629527"/>
                  </a:lnTo>
                  <a:lnTo>
                    <a:pt x="1464093" y="1664118"/>
                  </a:lnTo>
                  <a:lnTo>
                    <a:pt x="1464093" y="1667126"/>
                  </a:lnTo>
                  <a:lnTo>
                    <a:pt x="1462589" y="1669382"/>
                  </a:lnTo>
                  <a:lnTo>
                    <a:pt x="1461085" y="1670886"/>
                  </a:lnTo>
                  <a:lnTo>
                    <a:pt x="1456573" y="1673894"/>
                  </a:lnTo>
                  <a:lnTo>
                    <a:pt x="1452061" y="1677653"/>
                  </a:lnTo>
                  <a:lnTo>
                    <a:pt x="1449805" y="1682165"/>
                  </a:lnTo>
                  <a:lnTo>
                    <a:pt x="1445294" y="1694949"/>
                  </a:lnTo>
                  <a:lnTo>
                    <a:pt x="1439278" y="1703973"/>
                  </a:lnTo>
                  <a:lnTo>
                    <a:pt x="1437774" y="1705476"/>
                  </a:lnTo>
                  <a:lnTo>
                    <a:pt x="1433262" y="1713748"/>
                  </a:lnTo>
                  <a:lnTo>
                    <a:pt x="1434766" y="1715252"/>
                  </a:lnTo>
                  <a:lnTo>
                    <a:pt x="1434766" y="1717508"/>
                  </a:lnTo>
                  <a:lnTo>
                    <a:pt x="1434014" y="1719012"/>
                  </a:lnTo>
                  <a:lnTo>
                    <a:pt x="1425742" y="1729540"/>
                  </a:lnTo>
                  <a:lnTo>
                    <a:pt x="1425742" y="1731043"/>
                  </a:lnTo>
                  <a:lnTo>
                    <a:pt x="1424238" y="1734803"/>
                  </a:lnTo>
                  <a:lnTo>
                    <a:pt x="1421982" y="1737811"/>
                  </a:lnTo>
                  <a:lnTo>
                    <a:pt x="1418975" y="1740819"/>
                  </a:lnTo>
                  <a:lnTo>
                    <a:pt x="1415966" y="1742323"/>
                  </a:lnTo>
                  <a:lnTo>
                    <a:pt x="1406943" y="1743827"/>
                  </a:lnTo>
                  <a:lnTo>
                    <a:pt x="1403935" y="1745331"/>
                  </a:lnTo>
                  <a:lnTo>
                    <a:pt x="1395663" y="1752099"/>
                  </a:lnTo>
                  <a:lnTo>
                    <a:pt x="1393407" y="1755107"/>
                  </a:lnTo>
                  <a:lnTo>
                    <a:pt x="1391903" y="1756611"/>
                  </a:lnTo>
                  <a:lnTo>
                    <a:pt x="1391151" y="1758115"/>
                  </a:lnTo>
                  <a:lnTo>
                    <a:pt x="1391151" y="1759619"/>
                  </a:lnTo>
                  <a:lnTo>
                    <a:pt x="1390400" y="1760371"/>
                  </a:lnTo>
                  <a:lnTo>
                    <a:pt x="1387392" y="1763378"/>
                  </a:lnTo>
                  <a:lnTo>
                    <a:pt x="1386640" y="1764882"/>
                  </a:lnTo>
                  <a:lnTo>
                    <a:pt x="1385887" y="1767890"/>
                  </a:lnTo>
                  <a:lnTo>
                    <a:pt x="1383632" y="1770898"/>
                  </a:lnTo>
                  <a:lnTo>
                    <a:pt x="1378368" y="1776914"/>
                  </a:lnTo>
                  <a:lnTo>
                    <a:pt x="1369344" y="1789697"/>
                  </a:lnTo>
                  <a:lnTo>
                    <a:pt x="1366336" y="1793457"/>
                  </a:lnTo>
                  <a:lnTo>
                    <a:pt x="1361824" y="1797217"/>
                  </a:lnTo>
                  <a:lnTo>
                    <a:pt x="1359568" y="1799473"/>
                  </a:lnTo>
                  <a:lnTo>
                    <a:pt x="1358817" y="1802481"/>
                  </a:lnTo>
                  <a:lnTo>
                    <a:pt x="1358064" y="1803985"/>
                  </a:lnTo>
                  <a:lnTo>
                    <a:pt x="1353553" y="1808497"/>
                  </a:lnTo>
                  <a:lnTo>
                    <a:pt x="1350545" y="1813009"/>
                  </a:lnTo>
                  <a:lnTo>
                    <a:pt x="1349793" y="1814513"/>
                  </a:lnTo>
                  <a:lnTo>
                    <a:pt x="1349041" y="1817520"/>
                  </a:lnTo>
                  <a:lnTo>
                    <a:pt x="1348289" y="1821280"/>
                  </a:lnTo>
                  <a:lnTo>
                    <a:pt x="1348289" y="1822784"/>
                  </a:lnTo>
                  <a:lnTo>
                    <a:pt x="1346785" y="1825792"/>
                  </a:lnTo>
                  <a:lnTo>
                    <a:pt x="1343025" y="1837824"/>
                  </a:lnTo>
                  <a:lnTo>
                    <a:pt x="1342273" y="1850607"/>
                  </a:lnTo>
                  <a:lnTo>
                    <a:pt x="1341521" y="1853615"/>
                  </a:lnTo>
                  <a:lnTo>
                    <a:pt x="1338513" y="1860383"/>
                  </a:lnTo>
                  <a:lnTo>
                    <a:pt x="1337009" y="1864895"/>
                  </a:lnTo>
                  <a:lnTo>
                    <a:pt x="1336257" y="1867903"/>
                  </a:lnTo>
                  <a:lnTo>
                    <a:pt x="1336257" y="1869407"/>
                  </a:lnTo>
                  <a:lnTo>
                    <a:pt x="1335505" y="1871663"/>
                  </a:lnTo>
                  <a:lnTo>
                    <a:pt x="1334753" y="1872415"/>
                  </a:lnTo>
                  <a:lnTo>
                    <a:pt x="1334002" y="1873167"/>
                  </a:lnTo>
                  <a:lnTo>
                    <a:pt x="1333249" y="1874670"/>
                  </a:lnTo>
                  <a:lnTo>
                    <a:pt x="1330994" y="1876926"/>
                  </a:lnTo>
                  <a:lnTo>
                    <a:pt x="1329489" y="1877678"/>
                  </a:lnTo>
                  <a:lnTo>
                    <a:pt x="1329489" y="1879182"/>
                  </a:lnTo>
                  <a:lnTo>
                    <a:pt x="1327985" y="1883694"/>
                  </a:lnTo>
                  <a:lnTo>
                    <a:pt x="1324978" y="1889710"/>
                  </a:lnTo>
                  <a:lnTo>
                    <a:pt x="1322722" y="1893470"/>
                  </a:lnTo>
                  <a:lnTo>
                    <a:pt x="1181351" y="1885950"/>
                  </a:lnTo>
                  <a:lnTo>
                    <a:pt x="1161799" y="1885198"/>
                  </a:lnTo>
                  <a:lnTo>
                    <a:pt x="587292" y="1850607"/>
                  </a:lnTo>
                  <a:lnTo>
                    <a:pt x="379747" y="1835568"/>
                  </a:lnTo>
                  <a:lnTo>
                    <a:pt x="378995" y="1837072"/>
                  </a:lnTo>
                  <a:lnTo>
                    <a:pt x="375987" y="1835568"/>
                  </a:lnTo>
                  <a:lnTo>
                    <a:pt x="366963" y="1831808"/>
                  </a:lnTo>
                  <a:lnTo>
                    <a:pt x="361699" y="1827296"/>
                  </a:lnTo>
                  <a:lnTo>
                    <a:pt x="359443" y="1826544"/>
                  </a:lnTo>
                  <a:lnTo>
                    <a:pt x="352676" y="1825040"/>
                  </a:lnTo>
                  <a:lnTo>
                    <a:pt x="350420" y="1823536"/>
                  </a:lnTo>
                  <a:lnTo>
                    <a:pt x="348916" y="1822784"/>
                  </a:lnTo>
                  <a:lnTo>
                    <a:pt x="347412" y="1822032"/>
                  </a:lnTo>
                  <a:lnTo>
                    <a:pt x="345156" y="1821280"/>
                  </a:lnTo>
                  <a:lnTo>
                    <a:pt x="343652" y="1822032"/>
                  </a:lnTo>
                  <a:lnTo>
                    <a:pt x="342148" y="1822032"/>
                  </a:lnTo>
                  <a:lnTo>
                    <a:pt x="338388" y="1824288"/>
                  </a:lnTo>
                  <a:lnTo>
                    <a:pt x="336132" y="1825040"/>
                  </a:lnTo>
                  <a:lnTo>
                    <a:pt x="333124" y="1825040"/>
                  </a:lnTo>
                  <a:lnTo>
                    <a:pt x="331620" y="1824288"/>
                  </a:lnTo>
                  <a:lnTo>
                    <a:pt x="330116" y="1822784"/>
                  </a:lnTo>
                  <a:lnTo>
                    <a:pt x="329364" y="1821280"/>
                  </a:lnTo>
                  <a:lnTo>
                    <a:pt x="327861" y="1816769"/>
                  </a:lnTo>
                  <a:lnTo>
                    <a:pt x="327109" y="1812257"/>
                  </a:lnTo>
                  <a:lnTo>
                    <a:pt x="326357" y="1810001"/>
                  </a:lnTo>
                  <a:lnTo>
                    <a:pt x="325605" y="1808497"/>
                  </a:lnTo>
                  <a:lnTo>
                    <a:pt x="324853" y="1806993"/>
                  </a:lnTo>
                  <a:lnTo>
                    <a:pt x="323349" y="1805489"/>
                  </a:lnTo>
                  <a:lnTo>
                    <a:pt x="320341" y="1803985"/>
                  </a:lnTo>
                  <a:lnTo>
                    <a:pt x="309813" y="1801729"/>
                  </a:lnTo>
                  <a:lnTo>
                    <a:pt x="306053" y="1800977"/>
                  </a:lnTo>
                  <a:lnTo>
                    <a:pt x="303797" y="1800225"/>
                  </a:lnTo>
                  <a:lnTo>
                    <a:pt x="301542" y="1800977"/>
                  </a:lnTo>
                  <a:lnTo>
                    <a:pt x="300789" y="1800977"/>
                  </a:lnTo>
                  <a:lnTo>
                    <a:pt x="298534" y="1801729"/>
                  </a:lnTo>
                  <a:lnTo>
                    <a:pt x="296278" y="1800977"/>
                  </a:lnTo>
                  <a:lnTo>
                    <a:pt x="291766" y="1799473"/>
                  </a:lnTo>
                  <a:lnTo>
                    <a:pt x="289510" y="1797217"/>
                  </a:lnTo>
                  <a:lnTo>
                    <a:pt x="288006" y="1795713"/>
                  </a:lnTo>
                  <a:lnTo>
                    <a:pt x="287254" y="1794209"/>
                  </a:lnTo>
                  <a:lnTo>
                    <a:pt x="287254" y="1792705"/>
                  </a:lnTo>
                  <a:lnTo>
                    <a:pt x="287254" y="1782930"/>
                  </a:lnTo>
                  <a:lnTo>
                    <a:pt x="285750" y="1775410"/>
                  </a:lnTo>
                  <a:lnTo>
                    <a:pt x="284998" y="1773906"/>
                  </a:lnTo>
                  <a:lnTo>
                    <a:pt x="284246" y="1772402"/>
                  </a:lnTo>
                  <a:lnTo>
                    <a:pt x="282742" y="1771650"/>
                  </a:lnTo>
                  <a:lnTo>
                    <a:pt x="271463" y="1767138"/>
                  </a:lnTo>
                  <a:lnTo>
                    <a:pt x="269959" y="1765634"/>
                  </a:lnTo>
                  <a:lnTo>
                    <a:pt x="268455" y="1764130"/>
                  </a:lnTo>
                  <a:lnTo>
                    <a:pt x="263943" y="1761874"/>
                  </a:lnTo>
                  <a:lnTo>
                    <a:pt x="253415" y="1757362"/>
                  </a:lnTo>
                  <a:lnTo>
                    <a:pt x="251911" y="1756611"/>
                  </a:lnTo>
                  <a:lnTo>
                    <a:pt x="244391" y="1750595"/>
                  </a:lnTo>
                  <a:lnTo>
                    <a:pt x="243639" y="1749091"/>
                  </a:lnTo>
                  <a:lnTo>
                    <a:pt x="242887" y="1746083"/>
                  </a:lnTo>
                  <a:lnTo>
                    <a:pt x="241384" y="1744579"/>
                  </a:lnTo>
                  <a:lnTo>
                    <a:pt x="239880" y="1743075"/>
                  </a:lnTo>
                  <a:lnTo>
                    <a:pt x="233864" y="1739315"/>
                  </a:lnTo>
                  <a:lnTo>
                    <a:pt x="230856" y="1737059"/>
                  </a:lnTo>
                  <a:lnTo>
                    <a:pt x="225592" y="1731795"/>
                  </a:lnTo>
                  <a:lnTo>
                    <a:pt x="222584" y="1730292"/>
                  </a:lnTo>
                  <a:lnTo>
                    <a:pt x="221080" y="1729540"/>
                  </a:lnTo>
                  <a:lnTo>
                    <a:pt x="210553" y="1726532"/>
                  </a:lnTo>
                  <a:lnTo>
                    <a:pt x="209049" y="1725028"/>
                  </a:lnTo>
                  <a:lnTo>
                    <a:pt x="208297" y="1722772"/>
                  </a:lnTo>
                  <a:lnTo>
                    <a:pt x="208297" y="1719012"/>
                  </a:lnTo>
                  <a:lnTo>
                    <a:pt x="208297" y="1717508"/>
                  </a:lnTo>
                  <a:lnTo>
                    <a:pt x="207545" y="1713748"/>
                  </a:lnTo>
                  <a:lnTo>
                    <a:pt x="206041" y="1710740"/>
                  </a:lnTo>
                  <a:lnTo>
                    <a:pt x="205289" y="1709236"/>
                  </a:lnTo>
                  <a:lnTo>
                    <a:pt x="203785" y="1707732"/>
                  </a:lnTo>
                  <a:lnTo>
                    <a:pt x="203033" y="1706228"/>
                  </a:lnTo>
                  <a:lnTo>
                    <a:pt x="201529" y="1704724"/>
                  </a:lnTo>
                  <a:lnTo>
                    <a:pt x="200777" y="1703221"/>
                  </a:lnTo>
                  <a:lnTo>
                    <a:pt x="200777" y="1700964"/>
                  </a:lnTo>
                  <a:lnTo>
                    <a:pt x="201529" y="1697957"/>
                  </a:lnTo>
                  <a:lnTo>
                    <a:pt x="201529" y="1696453"/>
                  </a:lnTo>
                  <a:lnTo>
                    <a:pt x="200025" y="1691189"/>
                  </a:lnTo>
                  <a:lnTo>
                    <a:pt x="199273" y="1689685"/>
                  </a:lnTo>
                  <a:lnTo>
                    <a:pt x="200025" y="1688933"/>
                  </a:lnTo>
                  <a:lnTo>
                    <a:pt x="200025" y="1686677"/>
                  </a:lnTo>
                  <a:lnTo>
                    <a:pt x="199273" y="1685925"/>
                  </a:lnTo>
                  <a:lnTo>
                    <a:pt x="199273" y="1685173"/>
                  </a:lnTo>
                  <a:lnTo>
                    <a:pt x="196265" y="1680661"/>
                  </a:lnTo>
                  <a:lnTo>
                    <a:pt x="195513" y="1679157"/>
                  </a:lnTo>
                  <a:lnTo>
                    <a:pt x="195513" y="1677653"/>
                  </a:lnTo>
                  <a:lnTo>
                    <a:pt x="195513" y="1676149"/>
                  </a:lnTo>
                  <a:lnTo>
                    <a:pt x="196265" y="1674645"/>
                  </a:lnTo>
                  <a:lnTo>
                    <a:pt x="197017" y="1672390"/>
                  </a:lnTo>
                  <a:lnTo>
                    <a:pt x="197017" y="1670886"/>
                  </a:lnTo>
                  <a:lnTo>
                    <a:pt x="197017" y="1664118"/>
                  </a:lnTo>
                  <a:lnTo>
                    <a:pt x="197017" y="1661110"/>
                  </a:lnTo>
                  <a:lnTo>
                    <a:pt x="197769" y="1659606"/>
                  </a:lnTo>
                  <a:lnTo>
                    <a:pt x="198521" y="1656598"/>
                  </a:lnTo>
                  <a:lnTo>
                    <a:pt x="199273" y="1655094"/>
                  </a:lnTo>
                  <a:lnTo>
                    <a:pt x="199273" y="1650582"/>
                  </a:lnTo>
                  <a:lnTo>
                    <a:pt x="201529" y="1646070"/>
                  </a:lnTo>
                  <a:lnTo>
                    <a:pt x="200777" y="1643815"/>
                  </a:lnTo>
                  <a:lnTo>
                    <a:pt x="199273" y="1641559"/>
                  </a:lnTo>
                  <a:lnTo>
                    <a:pt x="192505" y="1634791"/>
                  </a:lnTo>
                  <a:lnTo>
                    <a:pt x="191001" y="1633287"/>
                  </a:lnTo>
                  <a:lnTo>
                    <a:pt x="190249" y="1631783"/>
                  </a:lnTo>
                  <a:lnTo>
                    <a:pt x="189497" y="1628775"/>
                  </a:lnTo>
                  <a:lnTo>
                    <a:pt x="188745" y="1626519"/>
                  </a:lnTo>
                  <a:lnTo>
                    <a:pt x="187241" y="1625015"/>
                  </a:lnTo>
                  <a:lnTo>
                    <a:pt x="180474" y="1617496"/>
                  </a:lnTo>
                  <a:lnTo>
                    <a:pt x="178970" y="1615992"/>
                  </a:lnTo>
                  <a:lnTo>
                    <a:pt x="178218" y="1614487"/>
                  </a:lnTo>
                  <a:lnTo>
                    <a:pt x="177466" y="1612984"/>
                  </a:lnTo>
                  <a:lnTo>
                    <a:pt x="176714" y="1608472"/>
                  </a:lnTo>
                  <a:lnTo>
                    <a:pt x="174458" y="1603960"/>
                  </a:lnTo>
                  <a:lnTo>
                    <a:pt x="172954" y="1600200"/>
                  </a:lnTo>
                  <a:lnTo>
                    <a:pt x="172202" y="1597192"/>
                  </a:lnTo>
                  <a:lnTo>
                    <a:pt x="172202" y="1591928"/>
                  </a:lnTo>
                  <a:lnTo>
                    <a:pt x="171450" y="1590424"/>
                  </a:lnTo>
                  <a:lnTo>
                    <a:pt x="167690" y="1582905"/>
                  </a:lnTo>
                  <a:lnTo>
                    <a:pt x="165434" y="1575385"/>
                  </a:lnTo>
                  <a:lnTo>
                    <a:pt x="163178" y="1564105"/>
                  </a:lnTo>
                  <a:lnTo>
                    <a:pt x="161674" y="1561849"/>
                  </a:lnTo>
                  <a:lnTo>
                    <a:pt x="160170" y="1559593"/>
                  </a:lnTo>
                  <a:lnTo>
                    <a:pt x="157162" y="1556586"/>
                  </a:lnTo>
                  <a:lnTo>
                    <a:pt x="155659" y="1554330"/>
                  </a:lnTo>
                  <a:lnTo>
                    <a:pt x="154907" y="1552826"/>
                  </a:lnTo>
                  <a:lnTo>
                    <a:pt x="153403" y="1545306"/>
                  </a:lnTo>
                  <a:lnTo>
                    <a:pt x="150395" y="1539290"/>
                  </a:lnTo>
                  <a:lnTo>
                    <a:pt x="138363" y="1520491"/>
                  </a:lnTo>
                  <a:lnTo>
                    <a:pt x="126331" y="1509963"/>
                  </a:lnTo>
                  <a:lnTo>
                    <a:pt x="123324" y="1506955"/>
                  </a:lnTo>
                  <a:lnTo>
                    <a:pt x="121068" y="1503947"/>
                  </a:lnTo>
                  <a:lnTo>
                    <a:pt x="120316" y="1500940"/>
                  </a:lnTo>
                  <a:lnTo>
                    <a:pt x="120316" y="1499436"/>
                  </a:lnTo>
                  <a:lnTo>
                    <a:pt x="120316" y="1497932"/>
                  </a:lnTo>
                  <a:lnTo>
                    <a:pt x="120316" y="1494924"/>
                  </a:lnTo>
                  <a:lnTo>
                    <a:pt x="120316" y="1491916"/>
                  </a:lnTo>
                  <a:lnTo>
                    <a:pt x="118812" y="1483644"/>
                  </a:lnTo>
                  <a:lnTo>
                    <a:pt x="118060" y="1481388"/>
                  </a:lnTo>
                  <a:lnTo>
                    <a:pt x="114300" y="1474621"/>
                  </a:lnTo>
                  <a:lnTo>
                    <a:pt x="111292" y="1472365"/>
                  </a:lnTo>
                  <a:lnTo>
                    <a:pt x="106780" y="1468605"/>
                  </a:lnTo>
                  <a:lnTo>
                    <a:pt x="98509" y="1459581"/>
                  </a:lnTo>
                  <a:lnTo>
                    <a:pt x="95501" y="1457325"/>
                  </a:lnTo>
                  <a:lnTo>
                    <a:pt x="90237" y="1453565"/>
                  </a:lnTo>
                  <a:lnTo>
                    <a:pt x="87981" y="1451309"/>
                  </a:lnTo>
                  <a:lnTo>
                    <a:pt x="84973" y="1447549"/>
                  </a:lnTo>
                  <a:lnTo>
                    <a:pt x="83469" y="1444542"/>
                  </a:lnTo>
                  <a:lnTo>
                    <a:pt x="81213" y="1440782"/>
                  </a:lnTo>
                  <a:lnTo>
                    <a:pt x="75949" y="1424990"/>
                  </a:lnTo>
                  <a:lnTo>
                    <a:pt x="75949" y="1421982"/>
                  </a:lnTo>
                  <a:lnTo>
                    <a:pt x="75197" y="1418974"/>
                  </a:lnTo>
                  <a:lnTo>
                    <a:pt x="75949" y="1415966"/>
                  </a:lnTo>
                  <a:lnTo>
                    <a:pt x="76701" y="1412207"/>
                  </a:lnTo>
                  <a:lnTo>
                    <a:pt x="78957" y="1407695"/>
                  </a:lnTo>
                  <a:lnTo>
                    <a:pt x="81213" y="1404687"/>
                  </a:lnTo>
                  <a:lnTo>
                    <a:pt x="83469" y="1402431"/>
                  </a:lnTo>
                  <a:lnTo>
                    <a:pt x="94749" y="1392655"/>
                  </a:lnTo>
                  <a:lnTo>
                    <a:pt x="96253" y="1391151"/>
                  </a:lnTo>
                  <a:lnTo>
                    <a:pt x="102268" y="1381376"/>
                  </a:lnTo>
                  <a:lnTo>
                    <a:pt x="335380" y="878305"/>
                  </a:lnTo>
                  <a:lnTo>
                    <a:pt x="391026" y="757238"/>
                  </a:lnTo>
                  <a:lnTo>
                    <a:pt x="391778" y="752726"/>
                  </a:lnTo>
                  <a:lnTo>
                    <a:pt x="392530" y="749718"/>
                  </a:lnTo>
                  <a:lnTo>
                    <a:pt x="390274" y="747462"/>
                  </a:lnTo>
                  <a:lnTo>
                    <a:pt x="389522" y="745958"/>
                  </a:lnTo>
                  <a:lnTo>
                    <a:pt x="389522" y="745206"/>
                  </a:lnTo>
                  <a:lnTo>
                    <a:pt x="389522" y="744454"/>
                  </a:lnTo>
                  <a:lnTo>
                    <a:pt x="389522" y="743702"/>
                  </a:lnTo>
                  <a:lnTo>
                    <a:pt x="390274" y="742950"/>
                  </a:lnTo>
                  <a:lnTo>
                    <a:pt x="391026" y="742198"/>
                  </a:lnTo>
                  <a:lnTo>
                    <a:pt x="392530" y="740694"/>
                  </a:lnTo>
                  <a:lnTo>
                    <a:pt x="397794" y="738438"/>
                  </a:lnTo>
                  <a:lnTo>
                    <a:pt x="400802" y="736182"/>
                  </a:lnTo>
                  <a:lnTo>
                    <a:pt x="402306" y="734678"/>
                  </a:lnTo>
                  <a:lnTo>
                    <a:pt x="402306" y="733926"/>
                  </a:lnTo>
                  <a:lnTo>
                    <a:pt x="394034" y="736182"/>
                  </a:lnTo>
                  <a:lnTo>
                    <a:pt x="392530" y="737686"/>
                  </a:lnTo>
                  <a:lnTo>
                    <a:pt x="391026" y="738438"/>
                  </a:lnTo>
                  <a:lnTo>
                    <a:pt x="390274" y="739190"/>
                  </a:lnTo>
                  <a:lnTo>
                    <a:pt x="389522" y="739190"/>
                  </a:lnTo>
                  <a:lnTo>
                    <a:pt x="388771" y="739190"/>
                  </a:lnTo>
                  <a:lnTo>
                    <a:pt x="385011" y="738438"/>
                  </a:lnTo>
                  <a:lnTo>
                    <a:pt x="382755" y="738438"/>
                  </a:lnTo>
                  <a:lnTo>
                    <a:pt x="378995" y="737686"/>
                  </a:lnTo>
                  <a:lnTo>
                    <a:pt x="377491" y="736934"/>
                  </a:lnTo>
                  <a:lnTo>
                    <a:pt x="376739" y="736934"/>
                  </a:lnTo>
                  <a:lnTo>
                    <a:pt x="376739" y="736182"/>
                  </a:lnTo>
                  <a:lnTo>
                    <a:pt x="375987" y="734678"/>
                  </a:lnTo>
                  <a:lnTo>
                    <a:pt x="375987" y="733926"/>
                  </a:lnTo>
                  <a:lnTo>
                    <a:pt x="375987" y="733174"/>
                  </a:lnTo>
                  <a:lnTo>
                    <a:pt x="377491" y="728663"/>
                  </a:lnTo>
                  <a:lnTo>
                    <a:pt x="377491" y="727911"/>
                  </a:lnTo>
                  <a:lnTo>
                    <a:pt x="377491" y="727159"/>
                  </a:lnTo>
                  <a:lnTo>
                    <a:pt x="376739" y="725655"/>
                  </a:lnTo>
                  <a:lnTo>
                    <a:pt x="376739" y="724151"/>
                  </a:lnTo>
                  <a:lnTo>
                    <a:pt x="375987" y="723399"/>
                  </a:lnTo>
                  <a:lnTo>
                    <a:pt x="375235" y="723399"/>
                  </a:lnTo>
                  <a:lnTo>
                    <a:pt x="374483" y="722647"/>
                  </a:lnTo>
                  <a:lnTo>
                    <a:pt x="373731" y="722647"/>
                  </a:lnTo>
                  <a:lnTo>
                    <a:pt x="372227" y="722647"/>
                  </a:lnTo>
                  <a:lnTo>
                    <a:pt x="370723" y="723399"/>
                  </a:lnTo>
                  <a:lnTo>
                    <a:pt x="363203" y="725655"/>
                  </a:lnTo>
                  <a:lnTo>
                    <a:pt x="362451" y="726407"/>
                  </a:lnTo>
                  <a:lnTo>
                    <a:pt x="355683" y="730918"/>
                  </a:lnTo>
                  <a:lnTo>
                    <a:pt x="354932" y="731670"/>
                  </a:lnTo>
                  <a:lnTo>
                    <a:pt x="353428" y="731670"/>
                  </a:lnTo>
                  <a:lnTo>
                    <a:pt x="352676" y="731670"/>
                  </a:lnTo>
                  <a:lnTo>
                    <a:pt x="349668" y="730166"/>
                  </a:lnTo>
                  <a:lnTo>
                    <a:pt x="345908" y="729415"/>
                  </a:lnTo>
                  <a:lnTo>
                    <a:pt x="344404" y="729415"/>
                  </a:lnTo>
                  <a:lnTo>
                    <a:pt x="343652" y="728663"/>
                  </a:lnTo>
                  <a:lnTo>
                    <a:pt x="340644" y="727159"/>
                  </a:lnTo>
                  <a:lnTo>
                    <a:pt x="339140" y="726407"/>
                  </a:lnTo>
                  <a:lnTo>
                    <a:pt x="337636" y="725655"/>
                  </a:lnTo>
                  <a:lnTo>
                    <a:pt x="336132" y="724903"/>
                  </a:lnTo>
                  <a:lnTo>
                    <a:pt x="335380" y="723399"/>
                  </a:lnTo>
                  <a:lnTo>
                    <a:pt x="334628" y="721143"/>
                  </a:lnTo>
                  <a:lnTo>
                    <a:pt x="334628" y="719639"/>
                  </a:lnTo>
                  <a:lnTo>
                    <a:pt x="334628" y="717383"/>
                  </a:lnTo>
                  <a:lnTo>
                    <a:pt x="336884" y="709863"/>
                  </a:lnTo>
                  <a:lnTo>
                    <a:pt x="337636" y="708359"/>
                  </a:lnTo>
                  <a:lnTo>
                    <a:pt x="337636" y="706103"/>
                  </a:lnTo>
                  <a:lnTo>
                    <a:pt x="336884" y="704599"/>
                  </a:lnTo>
                  <a:lnTo>
                    <a:pt x="336132" y="703847"/>
                  </a:lnTo>
                  <a:lnTo>
                    <a:pt x="333876" y="703095"/>
                  </a:lnTo>
                  <a:lnTo>
                    <a:pt x="332372" y="703095"/>
                  </a:lnTo>
                  <a:lnTo>
                    <a:pt x="328613" y="703847"/>
                  </a:lnTo>
                  <a:lnTo>
                    <a:pt x="327109" y="703847"/>
                  </a:lnTo>
                  <a:lnTo>
                    <a:pt x="324853" y="703847"/>
                  </a:lnTo>
                  <a:lnTo>
                    <a:pt x="323349" y="703095"/>
                  </a:lnTo>
                  <a:lnTo>
                    <a:pt x="321845" y="702343"/>
                  </a:lnTo>
                  <a:lnTo>
                    <a:pt x="320341" y="701591"/>
                  </a:lnTo>
                  <a:lnTo>
                    <a:pt x="311317" y="694824"/>
                  </a:lnTo>
                  <a:lnTo>
                    <a:pt x="308309" y="693320"/>
                  </a:lnTo>
                  <a:lnTo>
                    <a:pt x="302294" y="691064"/>
                  </a:lnTo>
                  <a:lnTo>
                    <a:pt x="299285" y="690312"/>
                  </a:lnTo>
                  <a:lnTo>
                    <a:pt x="297782" y="688056"/>
                  </a:lnTo>
                  <a:lnTo>
                    <a:pt x="290262" y="680536"/>
                  </a:lnTo>
                  <a:lnTo>
                    <a:pt x="287254" y="676024"/>
                  </a:lnTo>
                  <a:lnTo>
                    <a:pt x="285750" y="670761"/>
                  </a:lnTo>
                  <a:lnTo>
                    <a:pt x="284998" y="670009"/>
                  </a:lnTo>
                  <a:lnTo>
                    <a:pt x="283494" y="668505"/>
                  </a:lnTo>
                  <a:lnTo>
                    <a:pt x="279734" y="667753"/>
                  </a:lnTo>
                  <a:lnTo>
                    <a:pt x="278230" y="667001"/>
                  </a:lnTo>
                  <a:lnTo>
                    <a:pt x="272966" y="663241"/>
                  </a:lnTo>
                  <a:lnTo>
                    <a:pt x="270711" y="662489"/>
                  </a:lnTo>
                  <a:lnTo>
                    <a:pt x="268455" y="662489"/>
                  </a:lnTo>
                  <a:lnTo>
                    <a:pt x="263191" y="663241"/>
                  </a:lnTo>
                  <a:lnTo>
                    <a:pt x="261687" y="662489"/>
                  </a:lnTo>
                  <a:lnTo>
                    <a:pt x="260935" y="661737"/>
                  </a:lnTo>
                  <a:lnTo>
                    <a:pt x="260183" y="659481"/>
                  </a:lnTo>
                  <a:lnTo>
                    <a:pt x="260183" y="656473"/>
                  </a:lnTo>
                  <a:lnTo>
                    <a:pt x="260183" y="654969"/>
                  </a:lnTo>
                  <a:lnTo>
                    <a:pt x="258679" y="654969"/>
                  </a:lnTo>
                  <a:lnTo>
                    <a:pt x="257175" y="654969"/>
                  </a:lnTo>
                  <a:lnTo>
                    <a:pt x="254167" y="656473"/>
                  </a:lnTo>
                  <a:lnTo>
                    <a:pt x="251159" y="657225"/>
                  </a:lnTo>
                  <a:lnTo>
                    <a:pt x="248903" y="657225"/>
                  </a:lnTo>
                  <a:lnTo>
                    <a:pt x="247399" y="657225"/>
                  </a:lnTo>
                  <a:lnTo>
                    <a:pt x="245895" y="656473"/>
                  </a:lnTo>
                  <a:lnTo>
                    <a:pt x="242887" y="655721"/>
                  </a:lnTo>
                  <a:lnTo>
                    <a:pt x="241384" y="654969"/>
                  </a:lnTo>
                  <a:lnTo>
                    <a:pt x="238376" y="654217"/>
                  </a:lnTo>
                  <a:lnTo>
                    <a:pt x="236872" y="654217"/>
                  </a:lnTo>
                  <a:lnTo>
                    <a:pt x="230856" y="651209"/>
                  </a:lnTo>
                  <a:lnTo>
                    <a:pt x="228600" y="650457"/>
                  </a:lnTo>
                  <a:lnTo>
                    <a:pt x="224840" y="647449"/>
                  </a:lnTo>
                  <a:lnTo>
                    <a:pt x="221080" y="645945"/>
                  </a:lnTo>
                  <a:lnTo>
                    <a:pt x="216568" y="642938"/>
                  </a:lnTo>
                  <a:lnTo>
                    <a:pt x="212808" y="640682"/>
                  </a:lnTo>
                  <a:lnTo>
                    <a:pt x="199273" y="636170"/>
                  </a:lnTo>
                  <a:lnTo>
                    <a:pt x="197769" y="635418"/>
                  </a:lnTo>
                  <a:lnTo>
                    <a:pt x="195513" y="633914"/>
                  </a:lnTo>
                  <a:lnTo>
                    <a:pt x="194009" y="630906"/>
                  </a:lnTo>
                  <a:lnTo>
                    <a:pt x="193257" y="628650"/>
                  </a:lnTo>
                  <a:lnTo>
                    <a:pt x="191753" y="627898"/>
                  </a:lnTo>
                  <a:lnTo>
                    <a:pt x="190249" y="627146"/>
                  </a:lnTo>
                  <a:lnTo>
                    <a:pt x="187241" y="627146"/>
                  </a:lnTo>
                  <a:lnTo>
                    <a:pt x="184986" y="625642"/>
                  </a:lnTo>
                  <a:lnTo>
                    <a:pt x="182730" y="623386"/>
                  </a:lnTo>
                  <a:lnTo>
                    <a:pt x="178218" y="618122"/>
                  </a:lnTo>
                  <a:lnTo>
                    <a:pt x="175210" y="615114"/>
                  </a:lnTo>
                  <a:lnTo>
                    <a:pt x="172954" y="613611"/>
                  </a:lnTo>
                  <a:lnTo>
                    <a:pt x="161674" y="610603"/>
                  </a:lnTo>
                  <a:lnTo>
                    <a:pt x="160170" y="609851"/>
                  </a:lnTo>
                  <a:lnTo>
                    <a:pt x="157914" y="607595"/>
                  </a:lnTo>
                  <a:lnTo>
                    <a:pt x="154155" y="603083"/>
                  </a:lnTo>
                  <a:lnTo>
                    <a:pt x="151899" y="600827"/>
                  </a:lnTo>
                  <a:lnTo>
                    <a:pt x="149643" y="599323"/>
                  </a:lnTo>
                  <a:lnTo>
                    <a:pt x="145883" y="597819"/>
                  </a:lnTo>
                  <a:lnTo>
                    <a:pt x="134603" y="591803"/>
                  </a:lnTo>
                  <a:lnTo>
                    <a:pt x="133099" y="590299"/>
                  </a:lnTo>
                  <a:lnTo>
                    <a:pt x="131595" y="588795"/>
                  </a:lnTo>
                  <a:lnTo>
                    <a:pt x="130091" y="585788"/>
                  </a:lnTo>
                  <a:lnTo>
                    <a:pt x="128588" y="583532"/>
                  </a:lnTo>
                  <a:lnTo>
                    <a:pt x="127084" y="582780"/>
                  </a:lnTo>
                  <a:lnTo>
                    <a:pt x="124076" y="582780"/>
                  </a:lnTo>
                  <a:lnTo>
                    <a:pt x="122572" y="582780"/>
                  </a:lnTo>
                  <a:lnTo>
                    <a:pt x="121068" y="581276"/>
                  </a:lnTo>
                  <a:lnTo>
                    <a:pt x="118812" y="579772"/>
                  </a:lnTo>
                  <a:lnTo>
                    <a:pt x="117308" y="577516"/>
                  </a:lnTo>
                  <a:lnTo>
                    <a:pt x="111292" y="568492"/>
                  </a:lnTo>
                  <a:lnTo>
                    <a:pt x="109788" y="566988"/>
                  </a:lnTo>
                  <a:lnTo>
                    <a:pt x="108284" y="566236"/>
                  </a:lnTo>
                  <a:lnTo>
                    <a:pt x="106780" y="566236"/>
                  </a:lnTo>
                  <a:lnTo>
                    <a:pt x="103772" y="566236"/>
                  </a:lnTo>
                  <a:lnTo>
                    <a:pt x="102268" y="566236"/>
                  </a:lnTo>
                  <a:lnTo>
                    <a:pt x="100764" y="565484"/>
                  </a:lnTo>
                  <a:lnTo>
                    <a:pt x="99261" y="564732"/>
                  </a:lnTo>
                  <a:lnTo>
                    <a:pt x="87981" y="554205"/>
                  </a:lnTo>
                  <a:lnTo>
                    <a:pt x="86477" y="552701"/>
                  </a:lnTo>
                  <a:lnTo>
                    <a:pt x="85725" y="550445"/>
                  </a:lnTo>
                  <a:lnTo>
                    <a:pt x="84973" y="548941"/>
                  </a:lnTo>
                  <a:lnTo>
                    <a:pt x="84221" y="545933"/>
                  </a:lnTo>
                  <a:lnTo>
                    <a:pt x="84221" y="541421"/>
                  </a:lnTo>
                  <a:lnTo>
                    <a:pt x="84221" y="539917"/>
                  </a:lnTo>
                  <a:lnTo>
                    <a:pt x="83469" y="537661"/>
                  </a:lnTo>
                  <a:lnTo>
                    <a:pt x="82717" y="534653"/>
                  </a:lnTo>
                  <a:lnTo>
                    <a:pt x="81965" y="531645"/>
                  </a:lnTo>
                  <a:lnTo>
                    <a:pt x="80461" y="525630"/>
                  </a:lnTo>
                  <a:lnTo>
                    <a:pt x="78957" y="523374"/>
                  </a:lnTo>
                  <a:lnTo>
                    <a:pt x="77453" y="521870"/>
                  </a:lnTo>
                  <a:lnTo>
                    <a:pt x="75197" y="521118"/>
                  </a:lnTo>
                  <a:lnTo>
                    <a:pt x="72190" y="519614"/>
                  </a:lnTo>
                  <a:lnTo>
                    <a:pt x="71438" y="518862"/>
                  </a:lnTo>
                  <a:lnTo>
                    <a:pt x="63918" y="512846"/>
                  </a:lnTo>
                  <a:lnTo>
                    <a:pt x="62414" y="511342"/>
                  </a:lnTo>
                  <a:lnTo>
                    <a:pt x="60910" y="511342"/>
                  </a:lnTo>
                  <a:lnTo>
                    <a:pt x="58654" y="511342"/>
                  </a:lnTo>
                  <a:lnTo>
                    <a:pt x="55646" y="512094"/>
                  </a:lnTo>
                  <a:lnTo>
                    <a:pt x="53390" y="512094"/>
                  </a:lnTo>
                  <a:lnTo>
                    <a:pt x="51886" y="511342"/>
                  </a:lnTo>
                  <a:lnTo>
                    <a:pt x="40607" y="500814"/>
                  </a:lnTo>
                  <a:lnTo>
                    <a:pt x="35343" y="494047"/>
                  </a:lnTo>
                  <a:lnTo>
                    <a:pt x="33839" y="491791"/>
                  </a:lnTo>
                  <a:lnTo>
                    <a:pt x="33087" y="489535"/>
                  </a:lnTo>
                  <a:lnTo>
                    <a:pt x="33087" y="485023"/>
                  </a:lnTo>
                  <a:lnTo>
                    <a:pt x="34591" y="478255"/>
                  </a:lnTo>
                  <a:lnTo>
                    <a:pt x="34591" y="471488"/>
                  </a:lnTo>
                  <a:lnTo>
                    <a:pt x="35343" y="469232"/>
                  </a:lnTo>
                  <a:lnTo>
                    <a:pt x="36095" y="466976"/>
                  </a:lnTo>
                  <a:lnTo>
                    <a:pt x="36847" y="464720"/>
                  </a:lnTo>
                  <a:lnTo>
                    <a:pt x="36095" y="463216"/>
                  </a:lnTo>
                  <a:lnTo>
                    <a:pt x="34591" y="460208"/>
                  </a:lnTo>
                  <a:lnTo>
                    <a:pt x="33087" y="459456"/>
                  </a:lnTo>
                  <a:lnTo>
                    <a:pt x="31583" y="457952"/>
                  </a:lnTo>
                  <a:lnTo>
                    <a:pt x="23311" y="454944"/>
                  </a:lnTo>
                  <a:lnTo>
                    <a:pt x="21807" y="454192"/>
                  </a:lnTo>
                  <a:lnTo>
                    <a:pt x="20303" y="452688"/>
                  </a:lnTo>
                  <a:lnTo>
                    <a:pt x="19551" y="451936"/>
                  </a:lnTo>
                  <a:lnTo>
                    <a:pt x="18047" y="450432"/>
                  </a:lnTo>
                  <a:lnTo>
                    <a:pt x="18047" y="448928"/>
                  </a:lnTo>
                  <a:lnTo>
                    <a:pt x="16544" y="443665"/>
                  </a:lnTo>
                  <a:lnTo>
                    <a:pt x="15791" y="439153"/>
                  </a:lnTo>
                  <a:lnTo>
                    <a:pt x="16544" y="421857"/>
                  </a:lnTo>
                  <a:lnTo>
                    <a:pt x="17295" y="412834"/>
                  </a:lnTo>
                  <a:lnTo>
                    <a:pt x="18047" y="411330"/>
                  </a:lnTo>
                  <a:lnTo>
                    <a:pt x="18047" y="407570"/>
                  </a:lnTo>
                  <a:lnTo>
                    <a:pt x="15039" y="360947"/>
                  </a:lnTo>
                  <a:lnTo>
                    <a:pt x="0" y="196265"/>
                  </a:lnTo>
                  <a:lnTo>
                    <a:pt x="752" y="197017"/>
                  </a:lnTo>
                  <a:lnTo>
                    <a:pt x="3760" y="198521"/>
                  </a:lnTo>
                  <a:lnTo>
                    <a:pt x="6768" y="200777"/>
                  </a:lnTo>
                  <a:lnTo>
                    <a:pt x="9024" y="204537"/>
                  </a:lnTo>
                  <a:lnTo>
                    <a:pt x="9776" y="207545"/>
                  </a:lnTo>
                  <a:lnTo>
                    <a:pt x="11280" y="210553"/>
                  </a:lnTo>
                  <a:lnTo>
                    <a:pt x="15039" y="214313"/>
                  </a:lnTo>
                  <a:lnTo>
                    <a:pt x="18047" y="215064"/>
                  </a:lnTo>
                  <a:lnTo>
                    <a:pt x="21055" y="215816"/>
                  </a:lnTo>
                  <a:lnTo>
                    <a:pt x="23311" y="215816"/>
                  </a:lnTo>
                  <a:lnTo>
                    <a:pt x="26319" y="215064"/>
                  </a:lnTo>
                  <a:lnTo>
                    <a:pt x="30079" y="213561"/>
                  </a:lnTo>
                  <a:lnTo>
                    <a:pt x="33087" y="211305"/>
                  </a:lnTo>
                  <a:lnTo>
                    <a:pt x="35343" y="208297"/>
                  </a:lnTo>
                  <a:lnTo>
                    <a:pt x="39855" y="202281"/>
                  </a:lnTo>
                  <a:lnTo>
                    <a:pt x="41359" y="201529"/>
                  </a:lnTo>
                  <a:lnTo>
                    <a:pt x="43614" y="200777"/>
                  </a:lnTo>
                  <a:lnTo>
                    <a:pt x="59406" y="202281"/>
                  </a:lnTo>
                  <a:lnTo>
                    <a:pt x="60158" y="202281"/>
                  </a:lnTo>
                  <a:lnTo>
                    <a:pt x="61662" y="200777"/>
                  </a:lnTo>
                  <a:lnTo>
                    <a:pt x="62414" y="200025"/>
                  </a:lnTo>
                  <a:lnTo>
                    <a:pt x="63166" y="200777"/>
                  </a:lnTo>
                  <a:lnTo>
                    <a:pt x="63918" y="201529"/>
                  </a:lnTo>
                  <a:lnTo>
                    <a:pt x="64670" y="202281"/>
                  </a:lnTo>
                  <a:lnTo>
                    <a:pt x="66174" y="203033"/>
                  </a:lnTo>
                  <a:lnTo>
                    <a:pt x="66926" y="203785"/>
                  </a:lnTo>
                  <a:lnTo>
                    <a:pt x="68430" y="203033"/>
                  </a:lnTo>
                  <a:lnTo>
                    <a:pt x="72942" y="196265"/>
                  </a:lnTo>
                  <a:lnTo>
                    <a:pt x="74445" y="193257"/>
                  </a:lnTo>
                  <a:lnTo>
                    <a:pt x="73693" y="189497"/>
                  </a:lnTo>
                  <a:lnTo>
                    <a:pt x="72942" y="186490"/>
                  </a:lnTo>
                  <a:lnTo>
                    <a:pt x="69933" y="180474"/>
                  </a:lnTo>
                  <a:lnTo>
                    <a:pt x="69182" y="177466"/>
                  </a:lnTo>
                  <a:lnTo>
                    <a:pt x="70685" y="175210"/>
                  </a:lnTo>
                  <a:lnTo>
                    <a:pt x="71438" y="174458"/>
                  </a:lnTo>
                  <a:lnTo>
                    <a:pt x="82717" y="172954"/>
                  </a:lnTo>
                  <a:lnTo>
                    <a:pt x="84221" y="172202"/>
                  </a:lnTo>
                  <a:lnTo>
                    <a:pt x="88733" y="169946"/>
                  </a:lnTo>
                  <a:lnTo>
                    <a:pt x="88733" y="168442"/>
                  </a:lnTo>
                  <a:lnTo>
                    <a:pt x="87981" y="164682"/>
                  </a:lnTo>
                  <a:lnTo>
                    <a:pt x="87981" y="163178"/>
                  </a:lnTo>
                  <a:lnTo>
                    <a:pt x="88733" y="162426"/>
                  </a:lnTo>
                  <a:lnTo>
                    <a:pt x="92493" y="160922"/>
                  </a:lnTo>
                  <a:lnTo>
                    <a:pt x="93997" y="160170"/>
                  </a:lnTo>
                  <a:lnTo>
                    <a:pt x="94749" y="157914"/>
                  </a:lnTo>
                  <a:lnTo>
                    <a:pt x="95501" y="155659"/>
                  </a:lnTo>
                  <a:lnTo>
                    <a:pt x="97005" y="154155"/>
                  </a:lnTo>
                  <a:lnTo>
                    <a:pt x="98509" y="152651"/>
                  </a:lnTo>
                  <a:lnTo>
                    <a:pt x="99261" y="153403"/>
                  </a:lnTo>
                  <a:lnTo>
                    <a:pt x="100764" y="155659"/>
                  </a:lnTo>
                  <a:lnTo>
                    <a:pt x="101516" y="156411"/>
                  </a:lnTo>
                  <a:lnTo>
                    <a:pt x="104524" y="157914"/>
                  </a:lnTo>
                  <a:lnTo>
                    <a:pt x="107532" y="158666"/>
                  </a:lnTo>
                  <a:lnTo>
                    <a:pt x="110540" y="159418"/>
                  </a:lnTo>
                  <a:lnTo>
                    <a:pt x="113548" y="159418"/>
                  </a:lnTo>
                  <a:lnTo>
                    <a:pt x="115804" y="158666"/>
                  </a:lnTo>
                  <a:lnTo>
                    <a:pt x="117308" y="157914"/>
                  </a:lnTo>
                  <a:lnTo>
                    <a:pt x="118812" y="157914"/>
                  </a:lnTo>
                  <a:lnTo>
                    <a:pt x="121068" y="159418"/>
                  </a:lnTo>
                  <a:lnTo>
                    <a:pt x="122572" y="160922"/>
                  </a:lnTo>
                  <a:lnTo>
                    <a:pt x="123324" y="163930"/>
                  </a:lnTo>
                  <a:lnTo>
                    <a:pt x="124828" y="165434"/>
                  </a:lnTo>
                  <a:lnTo>
                    <a:pt x="129340" y="166186"/>
                  </a:lnTo>
                  <a:lnTo>
                    <a:pt x="136859" y="166938"/>
                  </a:lnTo>
                  <a:lnTo>
                    <a:pt x="142875" y="165434"/>
                  </a:lnTo>
                  <a:lnTo>
                    <a:pt x="145131" y="162426"/>
                  </a:lnTo>
                  <a:lnTo>
                    <a:pt x="148139" y="157914"/>
                  </a:lnTo>
                  <a:lnTo>
                    <a:pt x="148891" y="154907"/>
                  </a:lnTo>
                  <a:lnTo>
                    <a:pt x="149643" y="152651"/>
                  </a:lnTo>
                  <a:lnTo>
                    <a:pt x="148891" y="147387"/>
                  </a:lnTo>
                  <a:lnTo>
                    <a:pt x="148139" y="145131"/>
                  </a:lnTo>
                  <a:lnTo>
                    <a:pt x="148891" y="144379"/>
                  </a:lnTo>
                  <a:lnTo>
                    <a:pt x="151899" y="144379"/>
                  </a:lnTo>
                  <a:lnTo>
                    <a:pt x="156410" y="146635"/>
                  </a:lnTo>
                  <a:lnTo>
                    <a:pt x="158667" y="146635"/>
                  </a:lnTo>
                  <a:lnTo>
                    <a:pt x="161674" y="145883"/>
                  </a:lnTo>
                  <a:lnTo>
                    <a:pt x="166186" y="142123"/>
                  </a:lnTo>
                  <a:lnTo>
                    <a:pt x="178970" y="136859"/>
                  </a:lnTo>
                  <a:lnTo>
                    <a:pt x="183482" y="136107"/>
                  </a:lnTo>
                  <a:lnTo>
                    <a:pt x="188745" y="136107"/>
                  </a:lnTo>
                  <a:lnTo>
                    <a:pt x="201529" y="138363"/>
                  </a:lnTo>
                  <a:lnTo>
                    <a:pt x="206041" y="138363"/>
                  </a:lnTo>
                  <a:lnTo>
                    <a:pt x="213560" y="136107"/>
                  </a:lnTo>
                  <a:lnTo>
                    <a:pt x="218072" y="133099"/>
                  </a:lnTo>
                  <a:lnTo>
                    <a:pt x="227848" y="120316"/>
                  </a:lnTo>
                  <a:lnTo>
                    <a:pt x="229352" y="117308"/>
                  </a:lnTo>
                  <a:lnTo>
                    <a:pt x="233112" y="107532"/>
                  </a:lnTo>
                  <a:lnTo>
                    <a:pt x="234616" y="106028"/>
                  </a:lnTo>
                  <a:lnTo>
                    <a:pt x="236872" y="105276"/>
                  </a:lnTo>
                  <a:lnTo>
                    <a:pt x="239880" y="103772"/>
                  </a:lnTo>
                  <a:lnTo>
                    <a:pt x="242887" y="101516"/>
                  </a:lnTo>
                  <a:lnTo>
                    <a:pt x="244391" y="99261"/>
                  </a:lnTo>
                  <a:lnTo>
                    <a:pt x="246647" y="97005"/>
                  </a:lnTo>
                  <a:lnTo>
                    <a:pt x="250407" y="95501"/>
                  </a:lnTo>
                  <a:lnTo>
                    <a:pt x="253415" y="96253"/>
                  </a:lnTo>
                  <a:lnTo>
                    <a:pt x="259431" y="99261"/>
                  </a:lnTo>
                  <a:lnTo>
                    <a:pt x="262439" y="100013"/>
                  </a:lnTo>
                  <a:lnTo>
                    <a:pt x="275222" y="91741"/>
                  </a:lnTo>
                  <a:lnTo>
                    <a:pt x="282742" y="88733"/>
                  </a:lnTo>
                  <a:lnTo>
                    <a:pt x="287254" y="92493"/>
                  </a:lnTo>
                  <a:lnTo>
                    <a:pt x="288006" y="97005"/>
                  </a:lnTo>
                  <a:lnTo>
                    <a:pt x="290262" y="100013"/>
                  </a:lnTo>
                  <a:lnTo>
                    <a:pt x="292518" y="102268"/>
                  </a:lnTo>
                  <a:lnTo>
                    <a:pt x="297030" y="104524"/>
                  </a:lnTo>
                  <a:lnTo>
                    <a:pt x="299285" y="105276"/>
                  </a:lnTo>
                  <a:lnTo>
                    <a:pt x="302294" y="105276"/>
                  </a:lnTo>
                  <a:lnTo>
                    <a:pt x="306805" y="104524"/>
                  </a:lnTo>
                  <a:lnTo>
                    <a:pt x="310565" y="104524"/>
                  </a:lnTo>
                  <a:lnTo>
                    <a:pt x="311317" y="105276"/>
                  </a:lnTo>
                  <a:lnTo>
                    <a:pt x="312821" y="106780"/>
                  </a:lnTo>
                  <a:lnTo>
                    <a:pt x="315077" y="109036"/>
                  </a:lnTo>
                  <a:lnTo>
                    <a:pt x="316581" y="109788"/>
                  </a:lnTo>
                  <a:lnTo>
                    <a:pt x="327861" y="111292"/>
                  </a:lnTo>
                  <a:lnTo>
                    <a:pt x="330116" y="111292"/>
                  </a:lnTo>
                  <a:lnTo>
                    <a:pt x="331620" y="110540"/>
                  </a:lnTo>
                  <a:lnTo>
                    <a:pt x="338388" y="105276"/>
                  </a:lnTo>
                  <a:lnTo>
                    <a:pt x="339892" y="105276"/>
                  </a:lnTo>
                  <a:lnTo>
                    <a:pt x="342900" y="105276"/>
                  </a:lnTo>
                  <a:lnTo>
                    <a:pt x="345908" y="106028"/>
                  </a:lnTo>
                  <a:lnTo>
                    <a:pt x="348164" y="104524"/>
                  </a:lnTo>
                  <a:lnTo>
                    <a:pt x="350420" y="103020"/>
                  </a:lnTo>
                  <a:lnTo>
                    <a:pt x="352676" y="102268"/>
                  </a:lnTo>
                  <a:lnTo>
                    <a:pt x="355683" y="102268"/>
                  </a:lnTo>
                  <a:lnTo>
                    <a:pt x="358692" y="103772"/>
                  </a:lnTo>
                  <a:lnTo>
                    <a:pt x="360195" y="105276"/>
                  </a:lnTo>
                  <a:lnTo>
                    <a:pt x="362451" y="106780"/>
                  </a:lnTo>
                  <a:lnTo>
                    <a:pt x="365459" y="106780"/>
                  </a:lnTo>
                  <a:lnTo>
                    <a:pt x="369971" y="103772"/>
                  </a:lnTo>
                  <a:lnTo>
                    <a:pt x="376739" y="101516"/>
                  </a:lnTo>
                  <a:lnTo>
                    <a:pt x="385011" y="103772"/>
                  </a:lnTo>
                  <a:lnTo>
                    <a:pt x="387266" y="104524"/>
                  </a:lnTo>
                  <a:lnTo>
                    <a:pt x="389522" y="104524"/>
                  </a:lnTo>
                  <a:lnTo>
                    <a:pt x="394034" y="103020"/>
                  </a:lnTo>
                  <a:lnTo>
                    <a:pt x="397042" y="103772"/>
                  </a:lnTo>
                  <a:lnTo>
                    <a:pt x="400050" y="104524"/>
                  </a:lnTo>
                  <a:lnTo>
                    <a:pt x="405314" y="108284"/>
                  </a:lnTo>
                  <a:lnTo>
                    <a:pt x="408322" y="109036"/>
                  </a:lnTo>
                  <a:lnTo>
                    <a:pt x="410578" y="109788"/>
                  </a:lnTo>
                  <a:lnTo>
                    <a:pt x="418097" y="109036"/>
                  </a:lnTo>
                  <a:lnTo>
                    <a:pt x="427873" y="112044"/>
                  </a:lnTo>
                  <a:lnTo>
                    <a:pt x="437649" y="115804"/>
                  </a:lnTo>
                  <a:lnTo>
                    <a:pt x="446672" y="117308"/>
                  </a:lnTo>
                  <a:lnTo>
                    <a:pt x="457200" y="114300"/>
                  </a:lnTo>
                  <a:lnTo>
                    <a:pt x="461712" y="109788"/>
                  </a:lnTo>
                  <a:lnTo>
                    <a:pt x="462464" y="103772"/>
                  </a:lnTo>
                  <a:lnTo>
                    <a:pt x="461712" y="97757"/>
                  </a:lnTo>
                  <a:lnTo>
                    <a:pt x="461712" y="90989"/>
                  </a:lnTo>
                  <a:lnTo>
                    <a:pt x="461712" y="89485"/>
                  </a:lnTo>
                  <a:lnTo>
                    <a:pt x="462464" y="87981"/>
                  </a:lnTo>
                  <a:lnTo>
                    <a:pt x="462464" y="86477"/>
                  </a:lnTo>
                  <a:lnTo>
                    <a:pt x="462464" y="84973"/>
                  </a:lnTo>
                  <a:lnTo>
                    <a:pt x="460960" y="82717"/>
                  </a:lnTo>
                  <a:lnTo>
                    <a:pt x="455696" y="78205"/>
                  </a:lnTo>
                  <a:lnTo>
                    <a:pt x="450432" y="71438"/>
                  </a:lnTo>
                  <a:lnTo>
                    <a:pt x="448928" y="70686"/>
                  </a:lnTo>
                  <a:lnTo>
                    <a:pt x="445169" y="67678"/>
                  </a:lnTo>
                  <a:lnTo>
                    <a:pt x="442912" y="64670"/>
                  </a:lnTo>
                  <a:lnTo>
                    <a:pt x="441409" y="58654"/>
                  </a:lnTo>
                  <a:lnTo>
                    <a:pt x="439153" y="55646"/>
                  </a:lnTo>
                  <a:lnTo>
                    <a:pt x="436145" y="54894"/>
                  </a:lnTo>
                  <a:lnTo>
                    <a:pt x="429377" y="54894"/>
                  </a:lnTo>
                  <a:lnTo>
                    <a:pt x="427873" y="53390"/>
                  </a:lnTo>
                  <a:lnTo>
                    <a:pt x="427873" y="50382"/>
                  </a:lnTo>
                  <a:lnTo>
                    <a:pt x="430129" y="45870"/>
                  </a:lnTo>
                  <a:lnTo>
                    <a:pt x="432385" y="42111"/>
                  </a:lnTo>
                  <a:lnTo>
                    <a:pt x="433889" y="39103"/>
                  </a:lnTo>
                  <a:lnTo>
                    <a:pt x="436145" y="39103"/>
                  </a:lnTo>
                  <a:lnTo>
                    <a:pt x="437649" y="39855"/>
                  </a:lnTo>
                  <a:lnTo>
                    <a:pt x="438401" y="40607"/>
                  </a:lnTo>
                  <a:lnTo>
                    <a:pt x="440657" y="40607"/>
                  </a:lnTo>
                  <a:lnTo>
                    <a:pt x="442160" y="39855"/>
                  </a:lnTo>
                  <a:lnTo>
                    <a:pt x="443664" y="38351"/>
                  </a:lnTo>
                  <a:lnTo>
                    <a:pt x="448176" y="31583"/>
                  </a:lnTo>
                  <a:lnTo>
                    <a:pt x="448928" y="29327"/>
                  </a:lnTo>
                  <a:lnTo>
                    <a:pt x="448928" y="22559"/>
                  </a:lnTo>
                  <a:lnTo>
                    <a:pt x="450432" y="15791"/>
                  </a:lnTo>
                  <a:lnTo>
                    <a:pt x="451184" y="13536"/>
                  </a:lnTo>
                  <a:lnTo>
                    <a:pt x="452688" y="12784"/>
                  </a:lnTo>
                  <a:lnTo>
                    <a:pt x="454192" y="12032"/>
                  </a:lnTo>
                  <a:lnTo>
                    <a:pt x="457952" y="12032"/>
                  </a:lnTo>
                  <a:lnTo>
                    <a:pt x="460960" y="14288"/>
                  </a:lnTo>
                  <a:lnTo>
                    <a:pt x="469232" y="21055"/>
                  </a:lnTo>
                  <a:lnTo>
                    <a:pt x="472239" y="22559"/>
                  </a:lnTo>
                  <a:lnTo>
                    <a:pt x="482767" y="24815"/>
                  </a:lnTo>
                  <a:lnTo>
                    <a:pt x="484271" y="25567"/>
                  </a:lnTo>
                  <a:lnTo>
                    <a:pt x="485023" y="27071"/>
                  </a:lnTo>
                  <a:lnTo>
                    <a:pt x="487279" y="30079"/>
                  </a:lnTo>
                  <a:lnTo>
                    <a:pt x="488783" y="31583"/>
                  </a:lnTo>
                  <a:lnTo>
                    <a:pt x="491791" y="32335"/>
                  </a:lnTo>
                  <a:lnTo>
                    <a:pt x="503822" y="29327"/>
                  </a:lnTo>
                  <a:lnTo>
                    <a:pt x="509086" y="26319"/>
                  </a:lnTo>
                  <a:lnTo>
                    <a:pt x="512094" y="26319"/>
                  </a:lnTo>
                  <a:lnTo>
                    <a:pt x="515102" y="27071"/>
                  </a:lnTo>
                  <a:lnTo>
                    <a:pt x="524126" y="26319"/>
                  </a:lnTo>
                  <a:lnTo>
                    <a:pt x="529389" y="26319"/>
                  </a:lnTo>
                  <a:lnTo>
                    <a:pt x="535405" y="27071"/>
                  </a:lnTo>
                  <a:lnTo>
                    <a:pt x="540669" y="27071"/>
                  </a:lnTo>
                  <a:lnTo>
                    <a:pt x="545181" y="25567"/>
                  </a:lnTo>
                  <a:lnTo>
                    <a:pt x="546685" y="23311"/>
                  </a:lnTo>
                  <a:lnTo>
                    <a:pt x="546685" y="20303"/>
                  </a:lnTo>
                  <a:lnTo>
                    <a:pt x="547437" y="17295"/>
                  </a:lnTo>
                  <a:lnTo>
                    <a:pt x="550445" y="15039"/>
                  </a:lnTo>
                  <a:lnTo>
                    <a:pt x="552701" y="13536"/>
                  </a:lnTo>
                  <a:lnTo>
                    <a:pt x="555709" y="13536"/>
                  </a:lnTo>
                  <a:lnTo>
                    <a:pt x="557965" y="14288"/>
                  </a:lnTo>
                  <a:lnTo>
                    <a:pt x="559468" y="16543"/>
                  </a:lnTo>
                  <a:lnTo>
                    <a:pt x="563228" y="16543"/>
                  </a:lnTo>
                  <a:lnTo>
                    <a:pt x="575260" y="7520"/>
                  </a:lnTo>
                  <a:lnTo>
                    <a:pt x="580524" y="6768"/>
                  </a:lnTo>
                  <a:lnTo>
                    <a:pt x="581276" y="8272"/>
                  </a:lnTo>
                  <a:lnTo>
                    <a:pt x="580524" y="11280"/>
                  </a:lnTo>
                  <a:lnTo>
                    <a:pt x="582028" y="12784"/>
                  </a:lnTo>
                  <a:lnTo>
                    <a:pt x="582780" y="12784"/>
                  </a:lnTo>
                  <a:lnTo>
                    <a:pt x="584284" y="12032"/>
                  </a:lnTo>
                  <a:lnTo>
                    <a:pt x="589547" y="9776"/>
                  </a:lnTo>
                  <a:lnTo>
                    <a:pt x="595563" y="4512"/>
                  </a:lnTo>
                  <a:lnTo>
                    <a:pt x="598571" y="3008"/>
                  </a:lnTo>
                  <a:lnTo>
                    <a:pt x="604587" y="0"/>
                  </a:lnTo>
                  <a:lnTo>
                    <a:pt x="607595" y="0"/>
                  </a:lnTo>
                  <a:lnTo>
                    <a:pt x="608347" y="1504"/>
                  </a:lnTo>
                  <a:lnTo>
                    <a:pt x="607595" y="3760"/>
                  </a:lnTo>
                  <a:lnTo>
                    <a:pt x="604587" y="6768"/>
                  </a:lnTo>
                  <a:lnTo>
                    <a:pt x="603835" y="8272"/>
                  </a:lnTo>
                  <a:lnTo>
                    <a:pt x="604587" y="9776"/>
                  </a:lnTo>
                  <a:lnTo>
                    <a:pt x="619626" y="24815"/>
                  </a:lnTo>
                  <a:lnTo>
                    <a:pt x="624890" y="26319"/>
                  </a:lnTo>
                  <a:lnTo>
                    <a:pt x="632410" y="24063"/>
                  </a:lnTo>
                  <a:lnTo>
                    <a:pt x="635418" y="23311"/>
                  </a:lnTo>
                  <a:close/>
                  <a:moveTo>
                    <a:pt x="1466349" y="661737"/>
                  </a:moveTo>
                  <a:lnTo>
                    <a:pt x="1467853" y="663241"/>
                  </a:lnTo>
                  <a:lnTo>
                    <a:pt x="1467101" y="665497"/>
                  </a:lnTo>
                  <a:lnTo>
                    <a:pt x="1465597" y="668505"/>
                  </a:lnTo>
                  <a:lnTo>
                    <a:pt x="1464093" y="670009"/>
                  </a:lnTo>
                  <a:lnTo>
                    <a:pt x="1462589" y="670761"/>
                  </a:lnTo>
                  <a:lnTo>
                    <a:pt x="1459581" y="676024"/>
                  </a:lnTo>
                  <a:lnTo>
                    <a:pt x="1455821" y="680536"/>
                  </a:lnTo>
                  <a:lnTo>
                    <a:pt x="1454317" y="682040"/>
                  </a:lnTo>
                  <a:lnTo>
                    <a:pt x="1451309" y="681288"/>
                  </a:lnTo>
                  <a:lnTo>
                    <a:pt x="1445294" y="679784"/>
                  </a:lnTo>
                  <a:lnTo>
                    <a:pt x="1443038" y="678280"/>
                  </a:lnTo>
                  <a:lnTo>
                    <a:pt x="1441534" y="675272"/>
                  </a:lnTo>
                  <a:lnTo>
                    <a:pt x="1442286" y="673768"/>
                  </a:lnTo>
                  <a:lnTo>
                    <a:pt x="1446045" y="670009"/>
                  </a:lnTo>
                  <a:lnTo>
                    <a:pt x="1446798" y="668505"/>
                  </a:lnTo>
                  <a:lnTo>
                    <a:pt x="1446798" y="665497"/>
                  </a:lnTo>
                  <a:lnTo>
                    <a:pt x="1447549" y="663993"/>
                  </a:lnTo>
                  <a:lnTo>
                    <a:pt x="1449053" y="663241"/>
                  </a:lnTo>
                  <a:lnTo>
                    <a:pt x="1453565" y="660233"/>
                  </a:lnTo>
                  <a:lnTo>
                    <a:pt x="1456573" y="656473"/>
                  </a:lnTo>
                  <a:lnTo>
                    <a:pt x="1458829" y="654969"/>
                  </a:lnTo>
                  <a:lnTo>
                    <a:pt x="1461837" y="655721"/>
                  </a:lnTo>
                  <a:lnTo>
                    <a:pt x="1461837" y="657225"/>
                  </a:lnTo>
                  <a:lnTo>
                    <a:pt x="1463341" y="659481"/>
                  </a:lnTo>
                  <a:lnTo>
                    <a:pt x="1464845" y="660985"/>
                  </a:lnTo>
                  <a:lnTo>
                    <a:pt x="1466349" y="661737"/>
                  </a:lnTo>
                  <a:close/>
                  <a:moveTo>
                    <a:pt x="1609976" y="556461"/>
                  </a:moveTo>
                  <a:lnTo>
                    <a:pt x="1612232" y="557965"/>
                  </a:lnTo>
                  <a:lnTo>
                    <a:pt x="1614488" y="563980"/>
                  </a:lnTo>
                  <a:lnTo>
                    <a:pt x="1615992" y="566236"/>
                  </a:lnTo>
                  <a:lnTo>
                    <a:pt x="1613735" y="569996"/>
                  </a:lnTo>
                  <a:lnTo>
                    <a:pt x="1612984" y="570748"/>
                  </a:lnTo>
                  <a:lnTo>
                    <a:pt x="1612984" y="574508"/>
                  </a:lnTo>
                  <a:lnTo>
                    <a:pt x="1612984" y="575260"/>
                  </a:lnTo>
                  <a:lnTo>
                    <a:pt x="1610728" y="577516"/>
                  </a:lnTo>
                  <a:lnTo>
                    <a:pt x="1608472" y="578268"/>
                  </a:lnTo>
                  <a:lnTo>
                    <a:pt x="1606216" y="578268"/>
                  </a:lnTo>
                  <a:lnTo>
                    <a:pt x="1603960" y="579772"/>
                  </a:lnTo>
                  <a:lnTo>
                    <a:pt x="1602456" y="579020"/>
                  </a:lnTo>
                  <a:lnTo>
                    <a:pt x="1601704" y="577516"/>
                  </a:lnTo>
                  <a:lnTo>
                    <a:pt x="1601704" y="576764"/>
                  </a:lnTo>
                  <a:lnTo>
                    <a:pt x="1601704" y="575260"/>
                  </a:lnTo>
                  <a:lnTo>
                    <a:pt x="1600200" y="577516"/>
                  </a:lnTo>
                  <a:lnTo>
                    <a:pt x="1598696" y="576764"/>
                  </a:lnTo>
                  <a:lnTo>
                    <a:pt x="1595688" y="573756"/>
                  </a:lnTo>
                  <a:lnTo>
                    <a:pt x="1593433" y="572252"/>
                  </a:lnTo>
                  <a:lnTo>
                    <a:pt x="1591176" y="571500"/>
                  </a:lnTo>
                  <a:lnTo>
                    <a:pt x="1591176" y="570748"/>
                  </a:lnTo>
                  <a:lnTo>
                    <a:pt x="1592680" y="568492"/>
                  </a:lnTo>
                  <a:lnTo>
                    <a:pt x="1595688" y="565484"/>
                  </a:lnTo>
                  <a:lnTo>
                    <a:pt x="1596440" y="564732"/>
                  </a:lnTo>
                  <a:lnTo>
                    <a:pt x="1597192" y="558716"/>
                  </a:lnTo>
                  <a:lnTo>
                    <a:pt x="1600200" y="557213"/>
                  </a:lnTo>
                  <a:lnTo>
                    <a:pt x="1603208" y="556461"/>
                  </a:lnTo>
                  <a:lnTo>
                    <a:pt x="1609976" y="556461"/>
                  </a:lnTo>
                  <a:close/>
                  <a:moveTo>
                    <a:pt x="1631783" y="519614"/>
                  </a:moveTo>
                  <a:lnTo>
                    <a:pt x="1637047" y="524126"/>
                  </a:lnTo>
                  <a:lnTo>
                    <a:pt x="1637799" y="526382"/>
                  </a:lnTo>
                  <a:lnTo>
                    <a:pt x="1634039" y="526382"/>
                  </a:lnTo>
                  <a:lnTo>
                    <a:pt x="1634039" y="527886"/>
                  </a:lnTo>
                  <a:lnTo>
                    <a:pt x="1637799" y="529390"/>
                  </a:lnTo>
                  <a:lnTo>
                    <a:pt x="1637047" y="534653"/>
                  </a:lnTo>
                  <a:lnTo>
                    <a:pt x="1631783" y="544429"/>
                  </a:lnTo>
                  <a:lnTo>
                    <a:pt x="1631031" y="548189"/>
                  </a:lnTo>
                  <a:lnTo>
                    <a:pt x="1630279" y="549693"/>
                  </a:lnTo>
                  <a:lnTo>
                    <a:pt x="1627271" y="550445"/>
                  </a:lnTo>
                  <a:lnTo>
                    <a:pt x="1625015" y="551197"/>
                  </a:lnTo>
                  <a:lnTo>
                    <a:pt x="1617495" y="550445"/>
                  </a:lnTo>
                  <a:lnTo>
                    <a:pt x="1614488" y="549693"/>
                  </a:lnTo>
                  <a:lnTo>
                    <a:pt x="1613735" y="548189"/>
                  </a:lnTo>
                  <a:lnTo>
                    <a:pt x="1612984" y="545933"/>
                  </a:lnTo>
                  <a:lnTo>
                    <a:pt x="1612984" y="542925"/>
                  </a:lnTo>
                  <a:lnTo>
                    <a:pt x="1613735" y="539917"/>
                  </a:lnTo>
                  <a:lnTo>
                    <a:pt x="1618248" y="534653"/>
                  </a:lnTo>
                  <a:lnTo>
                    <a:pt x="1619752" y="530893"/>
                  </a:lnTo>
                  <a:lnTo>
                    <a:pt x="1622759" y="525630"/>
                  </a:lnTo>
                  <a:lnTo>
                    <a:pt x="1623511" y="524126"/>
                  </a:lnTo>
                  <a:lnTo>
                    <a:pt x="1624263" y="522622"/>
                  </a:lnTo>
                  <a:lnTo>
                    <a:pt x="1631783" y="519614"/>
                  </a:lnTo>
                  <a:close/>
                  <a:moveTo>
                    <a:pt x="1669382" y="492543"/>
                  </a:moveTo>
                  <a:lnTo>
                    <a:pt x="1670886" y="491791"/>
                  </a:lnTo>
                  <a:lnTo>
                    <a:pt x="1674646" y="492543"/>
                  </a:lnTo>
                  <a:lnTo>
                    <a:pt x="1676901" y="494047"/>
                  </a:lnTo>
                  <a:lnTo>
                    <a:pt x="1678405" y="496303"/>
                  </a:lnTo>
                  <a:lnTo>
                    <a:pt x="1676901" y="500063"/>
                  </a:lnTo>
                  <a:lnTo>
                    <a:pt x="1673893" y="502318"/>
                  </a:lnTo>
                  <a:lnTo>
                    <a:pt x="1667126" y="506078"/>
                  </a:lnTo>
                  <a:lnTo>
                    <a:pt x="1667126" y="503822"/>
                  </a:lnTo>
                  <a:lnTo>
                    <a:pt x="1664870" y="500063"/>
                  </a:lnTo>
                  <a:lnTo>
                    <a:pt x="1664118" y="497807"/>
                  </a:lnTo>
                  <a:lnTo>
                    <a:pt x="1664870" y="497055"/>
                  </a:lnTo>
                  <a:lnTo>
                    <a:pt x="1665622" y="496303"/>
                  </a:lnTo>
                  <a:lnTo>
                    <a:pt x="1666374" y="494799"/>
                  </a:lnTo>
                  <a:lnTo>
                    <a:pt x="1664870" y="494047"/>
                  </a:lnTo>
                  <a:lnTo>
                    <a:pt x="1664870" y="492543"/>
                  </a:lnTo>
                  <a:lnTo>
                    <a:pt x="1665622" y="491791"/>
                  </a:lnTo>
                  <a:lnTo>
                    <a:pt x="1666374" y="491039"/>
                  </a:lnTo>
                  <a:lnTo>
                    <a:pt x="1667126" y="491039"/>
                  </a:lnTo>
                  <a:lnTo>
                    <a:pt x="1667878" y="491039"/>
                  </a:lnTo>
                  <a:lnTo>
                    <a:pt x="1668630" y="491791"/>
                  </a:lnTo>
                  <a:lnTo>
                    <a:pt x="1669382" y="492543"/>
                  </a:lnTo>
                  <a:close/>
                  <a:moveTo>
                    <a:pt x="1234741" y="489535"/>
                  </a:moveTo>
                  <a:lnTo>
                    <a:pt x="1235493" y="494799"/>
                  </a:lnTo>
                  <a:lnTo>
                    <a:pt x="1235493" y="496303"/>
                  </a:lnTo>
                  <a:lnTo>
                    <a:pt x="1233989" y="501566"/>
                  </a:lnTo>
                  <a:lnTo>
                    <a:pt x="1230981" y="503822"/>
                  </a:lnTo>
                  <a:lnTo>
                    <a:pt x="1226469" y="504574"/>
                  </a:lnTo>
                  <a:lnTo>
                    <a:pt x="1221205" y="504574"/>
                  </a:lnTo>
                  <a:lnTo>
                    <a:pt x="1216693" y="506078"/>
                  </a:lnTo>
                  <a:lnTo>
                    <a:pt x="1210678" y="512094"/>
                  </a:lnTo>
                  <a:lnTo>
                    <a:pt x="1206918" y="512846"/>
                  </a:lnTo>
                  <a:lnTo>
                    <a:pt x="1203158" y="514350"/>
                  </a:lnTo>
                  <a:lnTo>
                    <a:pt x="1198646" y="515854"/>
                  </a:lnTo>
                  <a:lnTo>
                    <a:pt x="1194886" y="518110"/>
                  </a:lnTo>
                  <a:lnTo>
                    <a:pt x="1192630" y="520366"/>
                  </a:lnTo>
                  <a:lnTo>
                    <a:pt x="1191878" y="520366"/>
                  </a:lnTo>
                  <a:lnTo>
                    <a:pt x="1190374" y="517358"/>
                  </a:lnTo>
                  <a:lnTo>
                    <a:pt x="1190374" y="513598"/>
                  </a:lnTo>
                  <a:lnTo>
                    <a:pt x="1190374" y="509838"/>
                  </a:lnTo>
                  <a:lnTo>
                    <a:pt x="1191878" y="506078"/>
                  </a:lnTo>
                  <a:lnTo>
                    <a:pt x="1194886" y="501566"/>
                  </a:lnTo>
                  <a:lnTo>
                    <a:pt x="1195638" y="500814"/>
                  </a:lnTo>
                  <a:lnTo>
                    <a:pt x="1195638" y="500063"/>
                  </a:lnTo>
                  <a:lnTo>
                    <a:pt x="1196390" y="498559"/>
                  </a:lnTo>
                  <a:lnTo>
                    <a:pt x="1197142" y="497807"/>
                  </a:lnTo>
                  <a:lnTo>
                    <a:pt x="1197894" y="497807"/>
                  </a:lnTo>
                  <a:lnTo>
                    <a:pt x="1200150" y="498559"/>
                  </a:lnTo>
                  <a:lnTo>
                    <a:pt x="1200902" y="498559"/>
                  </a:lnTo>
                  <a:lnTo>
                    <a:pt x="1204662" y="496303"/>
                  </a:lnTo>
                  <a:lnTo>
                    <a:pt x="1209926" y="490287"/>
                  </a:lnTo>
                  <a:lnTo>
                    <a:pt x="1213686" y="487279"/>
                  </a:lnTo>
                  <a:lnTo>
                    <a:pt x="1220453" y="483519"/>
                  </a:lnTo>
                  <a:lnTo>
                    <a:pt x="1227973" y="481263"/>
                  </a:lnTo>
                  <a:lnTo>
                    <a:pt x="1225717" y="486527"/>
                  </a:lnTo>
                  <a:lnTo>
                    <a:pt x="1224965" y="488031"/>
                  </a:lnTo>
                  <a:lnTo>
                    <a:pt x="1225717" y="488031"/>
                  </a:lnTo>
                  <a:lnTo>
                    <a:pt x="1230981" y="479759"/>
                  </a:lnTo>
                  <a:lnTo>
                    <a:pt x="1231733" y="480511"/>
                  </a:lnTo>
                  <a:lnTo>
                    <a:pt x="1232485" y="482015"/>
                  </a:lnTo>
                  <a:lnTo>
                    <a:pt x="1233237" y="483519"/>
                  </a:lnTo>
                  <a:lnTo>
                    <a:pt x="1234741" y="489535"/>
                  </a:lnTo>
                  <a:close/>
                  <a:moveTo>
                    <a:pt x="1712996" y="482767"/>
                  </a:moveTo>
                  <a:lnTo>
                    <a:pt x="1714500" y="485023"/>
                  </a:lnTo>
                  <a:lnTo>
                    <a:pt x="1716004" y="487279"/>
                  </a:lnTo>
                  <a:lnTo>
                    <a:pt x="1716004" y="490287"/>
                  </a:lnTo>
                  <a:lnTo>
                    <a:pt x="1714500" y="493295"/>
                  </a:lnTo>
                  <a:lnTo>
                    <a:pt x="1715252" y="494799"/>
                  </a:lnTo>
                  <a:lnTo>
                    <a:pt x="1715252" y="497807"/>
                  </a:lnTo>
                  <a:lnTo>
                    <a:pt x="1715252" y="500063"/>
                  </a:lnTo>
                  <a:lnTo>
                    <a:pt x="1714500" y="501566"/>
                  </a:lnTo>
                  <a:lnTo>
                    <a:pt x="1712996" y="502318"/>
                  </a:lnTo>
                  <a:lnTo>
                    <a:pt x="1709236" y="502318"/>
                  </a:lnTo>
                  <a:lnTo>
                    <a:pt x="1706229" y="503070"/>
                  </a:lnTo>
                  <a:lnTo>
                    <a:pt x="1706980" y="500063"/>
                  </a:lnTo>
                  <a:lnTo>
                    <a:pt x="1706229" y="497807"/>
                  </a:lnTo>
                  <a:lnTo>
                    <a:pt x="1704725" y="491791"/>
                  </a:lnTo>
                  <a:lnTo>
                    <a:pt x="1698709" y="489535"/>
                  </a:lnTo>
                  <a:lnTo>
                    <a:pt x="1699461" y="487279"/>
                  </a:lnTo>
                  <a:lnTo>
                    <a:pt x="1697205" y="482767"/>
                  </a:lnTo>
                  <a:lnTo>
                    <a:pt x="1698709" y="481263"/>
                  </a:lnTo>
                  <a:lnTo>
                    <a:pt x="1700212" y="480511"/>
                  </a:lnTo>
                  <a:lnTo>
                    <a:pt x="1700212" y="478255"/>
                  </a:lnTo>
                  <a:lnTo>
                    <a:pt x="1701716" y="477503"/>
                  </a:lnTo>
                  <a:lnTo>
                    <a:pt x="1704725" y="478255"/>
                  </a:lnTo>
                  <a:lnTo>
                    <a:pt x="1705476" y="479759"/>
                  </a:lnTo>
                  <a:lnTo>
                    <a:pt x="1706229" y="482767"/>
                  </a:lnTo>
                  <a:lnTo>
                    <a:pt x="1708484" y="483519"/>
                  </a:lnTo>
                  <a:lnTo>
                    <a:pt x="1712996" y="482767"/>
                  </a:lnTo>
                  <a:close/>
                  <a:moveTo>
                    <a:pt x="1179095" y="488031"/>
                  </a:moveTo>
                  <a:lnTo>
                    <a:pt x="1182103" y="489535"/>
                  </a:lnTo>
                  <a:lnTo>
                    <a:pt x="1184359" y="491791"/>
                  </a:lnTo>
                  <a:lnTo>
                    <a:pt x="1184359" y="494799"/>
                  </a:lnTo>
                  <a:lnTo>
                    <a:pt x="1183607" y="498559"/>
                  </a:lnTo>
                  <a:lnTo>
                    <a:pt x="1173831" y="516606"/>
                  </a:lnTo>
                  <a:lnTo>
                    <a:pt x="1172327" y="522622"/>
                  </a:lnTo>
                  <a:lnTo>
                    <a:pt x="1168567" y="540669"/>
                  </a:lnTo>
                  <a:lnTo>
                    <a:pt x="1166311" y="549693"/>
                  </a:lnTo>
                  <a:lnTo>
                    <a:pt x="1165559" y="550445"/>
                  </a:lnTo>
                  <a:lnTo>
                    <a:pt x="1164055" y="551197"/>
                  </a:lnTo>
                  <a:lnTo>
                    <a:pt x="1160295" y="546685"/>
                  </a:lnTo>
                  <a:lnTo>
                    <a:pt x="1156536" y="548189"/>
                  </a:lnTo>
                  <a:lnTo>
                    <a:pt x="1145256" y="569996"/>
                  </a:lnTo>
                  <a:lnTo>
                    <a:pt x="1141496" y="575260"/>
                  </a:lnTo>
                  <a:lnTo>
                    <a:pt x="1122697" y="590299"/>
                  </a:lnTo>
                  <a:lnTo>
                    <a:pt x="1116681" y="594059"/>
                  </a:lnTo>
                  <a:lnTo>
                    <a:pt x="1114425" y="594811"/>
                  </a:lnTo>
                  <a:lnTo>
                    <a:pt x="1113673" y="595563"/>
                  </a:lnTo>
                  <a:lnTo>
                    <a:pt x="1112169" y="597067"/>
                  </a:lnTo>
                  <a:lnTo>
                    <a:pt x="1110665" y="598571"/>
                  </a:lnTo>
                  <a:lnTo>
                    <a:pt x="1106905" y="600075"/>
                  </a:lnTo>
                  <a:lnTo>
                    <a:pt x="1105401" y="600075"/>
                  </a:lnTo>
                  <a:lnTo>
                    <a:pt x="1105401" y="600827"/>
                  </a:lnTo>
                  <a:lnTo>
                    <a:pt x="1104649" y="603083"/>
                  </a:lnTo>
                  <a:lnTo>
                    <a:pt x="1103897" y="603835"/>
                  </a:lnTo>
                  <a:lnTo>
                    <a:pt x="1101642" y="604587"/>
                  </a:lnTo>
                  <a:lnTo>
                    <a:pt x="1100890" y="604587"/>
                  </a:lnTo>
                  <a:lnTo>
                    <a:pt x="1094874" y="610603"/>
                  </a:lnTo>
                  <a:lnTo>
                    <a:pt x="1088106" y="615114"/>
                  </a:lnTo>
                  <a:lnTo>
                    <a:pt x="1085098" y="615866"/>
                  </a:lnTo>
                  <a:lnTo>
                    <a:pt x="1078330" y="617370"/>
                  </a:lnTo>
                  <a:lnTo>
                    <a:pt x="1071563" y="619626"/>
                  </a:lnTo>
                  <a:lnTo>
                    <a:pt x="1068555" y="619626"/>
                  </a:lnTo>
                  <a:lnTo>
                    <a:pt x="1066299" y="618122"/>
                  </a:lnTo>
                  <a:lnTo>
                    <a:pt x="1064043" y="615866"/>
                  </a:lnTo>
                  <a:lnTo>
                    <a:pt x="1062539" y="610603"/>
                  </a:lnTo>
                  <a:lnTo>
                    <a:pt x="1064043" y="606091"/>
                  </a:lnTo>
                  <a:lnTo>
                    <a:pt x="1070059" y="598571"/>
                  </a:lnTo>
                  <a:lnTo>
                    <a:pt x="1070811" y="596315"/>
                  </a:lnTo>
                  <a:lnTo>
                    <a:pt x="1071563" y="593307"/>
                  </a:lnTo>
                  <a:lnTo>
                    <a:pt x="1072315" y="587291"/>
                  </a:lnTo>
                  <a:lnTo>
                    <a:pt x="1073067" y="585788"/>
                  </a:lnTo>
                  <a:lnTo>
                    <a:pt x="1074570" y="583532"/>
                  </a:lnTo>
                  <a:lnTo>
                    <a:pt x="1085098" y="576012"/>
                  </a:lnTo>
                  <a:lnTo>
                    <a:pt x="1086602" y="575260"/>
                  </a:lnTo>
                  <a:lnTo>
                    <a:pt x="1086602" y="574508"/>
                  </a:lnTo>
                  <a:lnTo>
                    <a:pt x="1088106" y="571500"/>
                  </a:lnTo>
                  <a:lnTo>
                    <a:pt x="1088106" y="570748"/>
                  </a:lnTo>
                  <a:lnTo>
                    <a:pt x="1088858" y="569996"/>
                  </a:lnTo>
                  <a:lnTo>
                    <a:pt x="1090362" y="569996"/>
                  </a:lnTo>
                  <a:lnTo>
                    <a:pt x="1093370" y="569244"/>
                  </a:lnTo>
                  <a:lnTo>
                    <a:pt x="1098634" y="566236"/>
                  </a:lnTo>
                  <a:lnTo>
                    <a:pt x="1103146" y="561724"/>
                  </a:lnTo>
                  <a:lnTo>
                    <a:pt x="1106153" y="555709"/>
                  </a:lnTo>
                  <a:lnTo>
                    <a:pt x="1102394" y="549693"/>
                  </a:lnTo>
                  <a:lnTo>
                    <a:pt x="1103146" y="529390"/>
                  </a:lnTo>
                  <a:lnTo>
                    <a:pt x="1104649" y="523374"/>
                  </a:lnTo>
                  <a:lnTo>
                    <a:pt x="1112921" y="515102"/>
                  </a:lnTo>
                  <a:lnTo>
                    <a:pt x="1118937" y="500814"/>
                  </a:lnTo>
                  <a:lnTo>
                    <a:pt x="1121945" y="496303"/>
                  </a:lnTo>
                  <a:lnTo>
                    <a:pt x="1126457" y="491039"/>
                  </a:lnTo>
                  <a:lnTo>
                    <a:pt x="1130216" y="487279"/>
                  </a:lnTo>
                  <a:lnTo>
                    <a:pt x="1138488" y="482015"/>
                  </a:lnTo>
                  <a:lnTo>
                    <a:pt x="1140744" y="480511"/>
                  </a:lnTo>
                  <a:lnTo>
                    <a:pt x="1143000" y="479007"/>
                  </a:lnTo>
                  <a:lnTo>
                    <a:pt x="1151272" y="475999"/>
                  </a:lnTo>
                  <a:lnTo>
                    <a:pt x="1153528" y="475999"/>
                  </a:lnTo>
                  <a:lnTo>
                    <a:pt x="1154280" y="475999"/>
                  </a:lnTo>
                  <a:lnTo>
                    <a:pt x="1152776" y="477503"/>
                  </a:lnTo>
                  <a:lnTo>
                    <a:pt x="1152024" y="480511"/>
                  </a:lnTo>
                  <a:lnTo>
                    <a:pt x="1151272" y="483519"/>
                  </a:lnTo>
                  <a:lnTo>
                    <a:pt x="1151272" y="485775"/>
                  </a:lnTo>
                  <a:lnTo>
                    <a:pt x="1151272" y="486527"/>
                  </a:lnTo>
                  <a:lnTo>
                    <a:pt x="1152024" y="487279"/>
                  </a:lnTo>
                  <a:lnTo>
                    <a:pt x="1152024" y="488031"/>
                  </a:lnTo>
                  <a:lnTo>
                    <a:pt x="1151272" y="489535"/>
                  </a:lnTo>
                  <a:lnTo>
                    <a:pt x="1150520" y="490287"/>
                  </a:lnTo>
                  <a:lnTo>
                    <a:pt x="1149016" y="493295"/>
                  </a:lnTo>
                  <a:lnTo>
                    <a:pt x="1148264" y="494799"/>
                  </a:lnTo>
                  <a:lnTo>
                    <a:pt x="1149016" y="494799"/>
                  </a:lnTo>
                  <a:lnTo>
                    <a:pt x="1150520" y="492543"/>
                  </a:lnTo>
                  <a:lnTo>
                    <a:pt x="1153528" y="490287"/>
                  </a:lnTo>
                  <a:lnTo>
                    <a:pt x="1154280" y="488031"/>
                  </a:lnTo>
                  <a:lnTo>
                    <a:pt x="1154280" y="486527"/>
                  </a:lnTo>
                  <a:lnTo>
                    <a:pt x="1153528" y="484271"/>
                  </a:lnTo>
                  <a:lnTo>
                    <a:pt x="1153528" y="483519"/>
                  </a:lnTo>
                  <a:lnTo>
                    <a:pt x="1155784" y="482015"/>
                  </a:lnTo>
                  <a:lnTo>
                    <a:pt x="1155784" y="485023"/>
                  </a:lnTo>
                  <a:lnTo>
                    <a:pt x="1156536" y="485023"/>
                  </a:lnTo>
                  <a:lnTo>
                    <a:pt x="1156536" y="482015"/>
                  </a:lnTo>
                  <a:lnTo>
                    <a:pt x="1158040" y="483519"/>
                  </a:lnTo>
                  <a:lnTo>
                    <a:pt x="1158792" y="484271"/>
                  </a:lnTo>
                  <a:lnTo>
                    <a:pt x="1160295" y="485023"/>
                  </a:lnTo>
                  <a:lnTo>
                    <a:pt x="1161799" y="485023"/>
                  </a:lnTo>
                  <a:lnTo>
                    <a:pt x="1158040" y="480511"/>
                  </a:lnTo>
                  <a:lnTo>
                    <a:pt x="1157288" y="479007"/>
                  </a:lnTo>
                  <a:lnTo>
                    <a:pt x="1157288" y="476751"/>
                  </a:lnTo>
                  <a:lnTo>
                    <a:pt x="1157288" y="475999"/>
                  </a:lnTo>
                  <a:lnTo>
                    <a:pt x="1158040" y="475247"/>
                  </a:lnTo>
                  <a:lnTo>
                    <a:pt x="1158792" y="474495"/>
                  </a:lnTo>
                  <a:lnTo>
                    <a:pt x="1160295" y="473743"/>
                  </a:lnTo>
                  <a:lnTo>
                    <a:pt x="1168567" y="475999"/>
                  </a:lnTo>
                  <a:lnTo>
                    <a:pt x="1170823" y="476751"/>
                  </a:lnTo>
                  <a:lnTo>
                    <a:pt x="1173079" y="479759"/>
                  </a:lnTo>
                  <a:lnTo>
                    <a:pt x="1176087" y="486527"/>
                  </a:lnTo>
                  <a:lnTo>
                    <a:pt x="1179095" y="488031"/>
                  </a:lnTo>
                  <a:close/>
                  <a:moveTo>
                    <a:pt x="1182103" y="416593"/>
                  </a:moveTo>
                  <a:lnTo>
                    <a:pt x="1188871" y="416593"/>
                  </a:lnTo>
                  <a:lnTo>
                    <a:pt x="1188871" y="417345"/>
                  </a:lnTo>
                  <a:lnTo>
                    <a:pt x="1188119" y="417345"/>
                  </a:lnTo>
                  <a:lnTo>
                    <a:pt x="1187366" y="417345"/>
                  </a:lnTo>
                  <a:lnTo>
                    <a:pt x="1186614" y="419601"/>
                  </a:lnTo>
                  <a:lnTo>
                    <a:pt x="1186614" y="422609"/>
                  </a:lnTo>
                  <a:lnTo>
                    <a:pt x="1186614" y="424865"/>
                  </a:lnTo>
                  <a:lnTo>
                    <a:pt x="1187366" y="426369"/>
                  </a:lnTo>
                  <a:lnTo>
                    <a:pt x="1185111" y="427121"/>
                  </a:lnTo>
                  <a:lnTo>
                    <a:pt x="1184359" y="430129"/>
                  </a:lnTo>
                  <a:lnTo>
                    <a:pt x="1184359" y="435393"/>
                  </a:lnTo>
                  <a:lnTo>
                    <a:pt x="1182103" y="441409"/>
                  </a:lnTo>
                  <a:lnTo>
                    <a:pt x="1176839" y="447424"/>
                  </a:lnTo>
                  <a:lnTo>
                    <a:pt x="1164807" y="455696"/>
                  </a:lnTo>
                  <a:lnTo>
                    <a:pt x="1155032" y="460960"/>
                  </a:lnTo>
                  <a:lnTo>
                    <a:pt x="1150520" y="464720"/>
                  </a:lnTo>
                  <a:lnTo>
                    <a:pt x="1147512" y="466224"/>
                  </a:lnTo>
                  <a:lnTo>
                    <a:pt x="1146008" y="464720"/>
                  </a:lnTo>
                  <a:lnTo>
                    <a:pt x="1146008" y="460960"/>
                  </a:lnTo>
                  <a:lnTo>
                    <a:pt x="1147512" y="459456"/>
                  </a:lnTo>
                  <a:lnTo>
                    <a:pt x="1150520" y="458704"/>
                  </a:lnTo>
                  <a:lnTo>
                    <a:pt x="1152024" y="457200"/>
                  </a:lnTo>
                  <a:lnTo>
                    <a:pt x="1153528" y="454192"/>
                  </a:lnTo>
                  <a:lnTo>
                    <a:pt x="1153528" y="453440"/>
                  </a:lnTo>
                  <a:lnTo>
                    <a:pt x="1155784" y="451936"/>
                  </a:lnTo>
                  <a:lnTo>
                    <a:pt x="1157288" y="450432"/>
                  </a:lnTo>
                  <a:lnTo>
                    <a:pt x="1167063" y="428625"/>
                  </a:lnTo>
                  <a:lnTo>
                    <a:pt x="1170071" y="425617"/>
                  </a:lnTo>
                  <a:lnTo>
                    <a:pt x="1171575" y="422609"/>
                  </a:lnTo>
                  <a:lnTo>
                    <a:pt x="1172327" y="421857"/>
                  </a:lnTo>
                  <a:lnTo>
                    <a:pt x="1176839" y="421105"/>
                  </a:lnTo>
                  <a:lnTo>
                    <a:pt x="1178343" y="421105"/>
                  </a:lnTo>
                  <a:lnTo>
                    <a:pt x="1179095" y="420353"/>
                  </a:lnTo>
                  <a:lnTo>
                    <a:pt x="1182103" y="417345"/>
                  </a:lnTo>
                  <a:lnTo>
                    <a:pt x="1182103" y="416593"/>
                  </a:lnTo>
                  <a:close/>
                  <a:moveTo>
                    <a:pt x="1591176" y="482767"/>
                  </a:moveTo>
                  <a:lnTo>
                    <a:pt x="1591176" y="485023"/>
                  </a:lnTo>
                  <a:lnTo>
                    <a:pt x="1588169" y="490287"/>
                  </a:lnTo>
                  <a:lnTo>
                    <a:pt x="1588169" y="494047"/>
                  </a:lnTo>
                  <a:lnTo>
                    <a:pt x="1587416" y="496303"/>
                  </a:lnTo>
                  <a:lnTo>
                    <a:pt x="1585913" y="497807"/>
                  </a:lnTo>
                  <a:lnTo>
                    <a:pt x="1587416" y="499311"/>
                  </a:lnTo>
                  <a:lnTo>
                    <a:pt x="1587416" y="501566"/>
                  </a:lnTo>
                  <a:lnTo>
                    <a:pt x="1586665" y="504574"/>
                  </a:lnTo>
                  <a:lnTo>
                    <a:pt x="1585913" y="507582"/>
                  </a:lnTo>
                  <a:lnTo>
                    <a:pt x="1582905" y="506830"/>
                  </a:lnTo>
                  <a:lnTo>
                    <a:pt x="1579897" y="503822"/>
                  </a:lnTo>
                  <a:lnTo>
                    <a:pt x="1574633" y="498559"/>
                  </a:lnTo>
                  <a:lnTo>
                    <a:pt x="1576137" y="503070"/>
                  </a:lnTo>
                  <a:lnTo>
                    <a:pt x="1579897" y="508334"/>
                  </a:lnTo>
                  <a:lnTo>
                    <a:pt x="1582153" y="512094"/>
                  </a:lnTo>
                  <a:lnTo>
                    <a:pt x="1579897" y="516606"/>
                  </a:lnTo>
                  <a:lnTo>
                    <a:pt x="1581401" y="519614"/>
                  </a:lnTo>
                  <a:lnTo>
                    <a:pt x="1582153" y="523374"/>
                  </a:lnTo>
                  <a:lnTo>
                    <a:pt x="1581401" y="527134"/>
                  </a:lnTo>
                  <a:lnTo>
                    <a:pt x="1579897" y="530893"/>
                  </a:lnTo>
                  <a:lnTo>
                    <a:pt x="1576889" y="533901"/>
                  </a:lnTo>
                  <a:lnTo>
                    <a:pt x="1568617" y="536909"/>
                  </a:lnTo>
                  <a:lnTo>
                    <a:pt x="1565609" y="539165"/>
                  </a:lnTo>
                  <a:lnTo>
                    <a:pt x="1566361" y="540669"/>
                  </a:lnTo>
                  <a:lnTo>
                    <a:pt x="1565609" y="542173"/>
                  </a:lnTo>
                  <a:lnTo>
                    <a:pt x="1563354" y="545181"/>
                  </a:lnTo>
                  <a:lnTo>
                    <a:pt x="1561850" y="546685"/>
                  </a:lnTo>
                  <a:lnTo>
                    <a:pt x="1560345" y="546685"/>
                  </a:lnTo>
                  <a:lnTo>
                    <a:pt x="1560345" y="547437"/>
                  </a:lnTo>
                  <a:lnTo>
                    <a:pt x="1562601" y="548189"/>
                  </a:lnTo>
                  <a:lnTo>
                    <a:pt x="1563354" y="548189"/>
                  </a:lnTo>
                  <a:lnTo>
                    <a:pt x="1564857" y="548189"/>
                  </a:lnTo>
                  <a:lnTo>
                    <a:pt x="1566361" y="548189"/>
                  </a:lnTo>
                  <a:lnTo>
                    <a:pt x="1566361" y="550445"/>
                  </a:lnTo>
                  <a:lnTo>
                    <a:pt x="1565609" y="551197"/>
                  </a:lnTo>
                  <a:lnTo>
                    <a:pt x="1562601" y="553453"/>
                  </a:lnTo>
                  <a:lnTo>
                    <a:pt x="1562601" y="554957"/>
                  </a:lnTo>
                  <a:lnTo>
                    <a:pt x="1566361" y="554205"/>
                  </a:lnTo>
                  <a:lnTo>
                    <a:pt x="1566361" y="556461"/>
                  </a:lnTo>
                  <a:lnTo>
                    <a:pt x="1564105" y="559468"/>
                  </a:lnTo>
                  <a:lnTo>
                    <a:pt x="1561850" y="560972"/>
                  </a:lnTo>
                  <a:lnTo>
                    <a:pt x="1559594" y="561724"/>
                  </a:lnTo>
                  <a:lnTo>
                    <a:pt x="1552826" y="566988"/>
                  </a:lnTo>
                  <a:lnTo>
                    <a:pt x="1549066" y="568492"/>
                  </a:lnTo>
                  <a:lnTo>
                    <a:pt x="1546810" y="569244"/>
                  </a:lnTo>
                  <a:lnTo>
                    <a:pt x="1540794" y="576012"/>
                  </a:lnTo>
                  <a:lnTo>
                    <a:pt x="1537034" y="577516"/>
                  </a:lnTo>
                  <a:lnTo>
                    <a:pt x="1532522" y="576764"/>
                  </a:lnTo>
                  <a:lnTo>
                    <a:pt x="1528763" y="574508"/>
                  </a:lnTo>
                  <a:lnTo>
                    <a:pt x="1525755" y="570748"/>
                  </a:lnTo>
                  <a:lnTo>
                    <a:pt x="1522747" y="566988"/>
                  </a:lnTo>
                  <a:lnTo>
                    <a:pt x="1521995" y="568492"/>
                  </a:lnTo>
                  <a:lnTo>
                    <a:pt x="1523499" y="571500"/>
                  </a:lnTo>
                  <a:lnTo>
                    <a:pt x="1525755" y="574508"/>
                  </a:lnTo>
                  <a:lnTo>
                    <a:pt x="1528763" y="576764"/>
                  </a:lnTo>
                  <a:lnTo>
                    <a:pt x="1531771" y="577516"/>
                  </a:lnTo>
                  <a:lnTo>
                    <a:pt x="1534026" y="579020"/>
                  </a:lnTo>
                  <a:lnTo>
                    <a:pt x="1534778" y="582028"/>
                  </a:lnTo>
                  <a:lnTo>
                    <a:pt x="1533275" y="584284"/>
                  </a:lnTo>
                  <a:lnTo>
                    <a:pt x="1530267" y="583532"/>
                  </a:lnTo>
                  <a:lnTo>
                    <a:pt x="1530267" y="585036"/>
                  </a:lnTo>
                  <a:lnTo>
                    <a:pt x="1531771" y="585036"/>
                  </a:lnTo>
                  <a:lnTo>
                    <a:pt x="1536282" y="585036"/>
                  </a:lnTo>
                  <a:lnTo>
                    <a:pt x="1538538" y="585788"/>
                  </a:lnTo>
                  <a:lnTo>
                    <a:pt x="1540794" y="587291"/>
                  </a:lnTo>
                  <a:lnTo>
                    <a:pt x="1541546" y="588795"/>
                  </a:lnTo>
                  <a:lnTo>
                    <a:pt x="1540042" y="597819"/>
                  </a:lnTo>
                  <a:lnTo>
                    <a:pt x="1535530" y="609851"/>
                  </a:lnTo>
                  <a:lnTo>
                    <a:pt x="1534026" y="609851"/>
                  </a:lnTo>
                  <a:lnTo>
                    <a:pt x="1531018" y="606843"/>
                  </a:lnTo>
                  <a:lnTo>
                    <a:pt x="1518987" y="591803"/>
                  </a:lnTo>
                  <a:lnTo>
                    <a:pt x="1515227" y="589547"/>
                  </a:lnTo>
                  <a:lnTo>
                    <a:pt x="1511467" y="591051"/>
                  </a:lnTo>
                  <a:lnTo>
                    <a:pt x="1516731" y="591803"/>
                  </a:lnTo>
                  <a:lnTo>
                    <a:pt x="1518235" y="593307"/>
                  </a:lnTo>
                  <a:lnTo>
                    <a:pt x="1516731" y="595563"/>
                  </a:lnTo>
                  <a:lnTo>
                    <a:pt x="1512219" y="597067"/>
                  </a:lnTo>
                  <a:lnTo>
                    <a:pt x="1512219" y="598571"/>
                  </a:lnTo>
                  <a:lnTo>
                    <a:pt x="1513723" y="599323"/>
                  </a:lnTo>
                  <a:lnTo>
                    <a:pt x="1513723" y="600827"/>
                  </a:lnTo>
                  <a:lnTo>
                    <a:pt x="1512971" y="602331"/>
                  </a:lnTo>
                  <a:lnTo>
                    <a:pt x="1511467" y="603083"/>
                  </a:lnTo>
                  <a:lnTo>
                    <a:pt x="1513723" y="602331"/>
                  </a:lnTo>
                  <a:lnTo>
                    <a:pt x="1516731" y="600075"/>
                  </a:lnTo>
                  <a:lnTo>
                    <a:pt x="1518235" y="599323"/>
                  </a:lnTo>
                  <a:lnTo>
                    <a:pt x="1519739" y="600075"/>
                  </a:lnTo>
                  <a:lnTo>
                    <a:pt x="1520491" y="601579"/>
                  </a:lnTo>
                  <a:lnTo>
                    <a:pt x="1521243" y="603835"/>
                  </a:lnTo>
                  <a:lnTo>
                    <a:pt x="1521995" y="605339"/>
                  </a:lnTo>
                  <a:lnTo>
                    <a:pt x="1525003" y="606091"/>
                  </a:lnTo>
                  <a:lnTo>
                    <a:pt x="1525755" y="606843"/>
                  </a:lnTo>
                  <a:lnTo>
                    <a:pt x="1526507" y="606843"/>
                  </a:lnTo>
                  <a:lnTo>
                    <a:pt x="1527258" y="609099"/>
                  </a:lnTo>
                  <a:lnTo>
                    <a:pt x="1527258" y="609851"/>
                  </a:lnTo>
                  <a:lnTo>
                    <a:pt x="1528763" y="610603"/>
                  </a:lnTo>
                  <a:lnTo>
                    <a:pt x="1534026" y="613611"/>
                  </a:lnTo>
                  <a:lnTo>
                    <a:pt x="1534026" y="615114"/>
                  </a:lnTo>
                  <a:lnTo>
                    <a:pt x="1531771" y="615114"/>
                  </a:lnTo>
                  <a:lnTo>
                    <a:pt x="1529515" y="615866"/>
                  </a:lnTo>
                  <a:lnTo>
                    <a:pt x="1527258" y="617370"/>
                  </a:lnTo>
                  <a:lnTo>
                    <a:pt x="1525003" y="618874"/>
                  </a:lnTo>
                  <a:lnTo>
                    <a:pt x="1524251" y="619626"/>
                  </a:lnTo>
                  <a:lnTo>
                    <a:pt x="1524251" y="621130"/>
                  </a:lnTo>
                  <a:lnTo>
                    <a:pt x="1523499" y="622634"/>
                  </a:lnTo>
                  <a:lnTo>
                    <a:pt x="1521995" y="623386"/>
                  </a:lnTo>
                  <a:lnTo>
                    <a:pt x="1519739" y="621130"/>
                  </a:lnTo>
                  <a:lnTo>
                    <a:pt x="1518235" y="621130"/>
                  </a:lnTo>
                  <a:lnTo>
                    <a:pt x="1517483" y="622634"/>
                  </a:lnTo>
                  <a:lnTo>
                    <a:pt x="1516731" y="624138"/>
                  </a:lnTo>
                  <a:lnTo>
                    <a:pt x="1513723" y="624890"/>
                  </a:lnTo>
                  <a:lnTo>
                    <a:pt x="1506203" y="625642"/>
                  </a:lnTo>
                  <a:lnTo>
                    <a:pt x="1504699" y="626394"/>
                  </a:lnTo>
                  <a:lnTo>
                    <a:pt x="1502443" y="627146"/>
                  </a:lnTo>
                  <a:lnTo>
                    <a:pt x="1500188" y="627146"/>
                  </a:lnTo>
                  <a:lnTo>
                    <a:pt x="1498684" y="626394"/>
                  </a:lnTo>
                  <a:lnTo>
                    <a:pt x="1498684" y="625642"/>
                  </a:lnTo>
                  <a:lnTo>
                    <a:pt x="1498684" y="624890"/>
                  </a:lnTo>
                  <a:lnTo>
                    <a:pt x="1497180" y="624138"/>
                  </a:lnTo>
                  <a:lnTo>
                    <a:pt x="1496428" y="624138"/>
                  </a:lnTo>
                  <a:lnTo>
                    <a:pt x="1494924" y="624138"/>
                  </a:lnTo>
                  <a:lnTo>
                    <a:pt x="1494172" y="623386"/>
                  </a:lnTo>
                  <a:lnTo>
                    <a:pt x="1493420" y="623386"/>
                  </a:lnTo>
                  <a:lnTo>
                    <a:pt x="1492668" y="621882"/>
                  </a:lnTo>
                  <a:lnTo>
                    <a:pt x="1491164" y="616619"/>
                  </a:lnTo>
                  <a:lnTo>
                    <a:pt x="1490412" y="615114"/>
                  </a:lnTo>
                  <a:lnTo>
                    <a:pt x="1487404" y="608347"/>
                  </a:lnTo>
                  <a:lnTo>
                    <a:pt x="1486652" y="607595"/>
                  </a:lnTo>
                  <a:lnTo>
                    <a:pt x="1482140" y="607595"/>
                  </a:lnTo>
                  <a:lnTo>
                    <a:pt x="1481388" y="606843"/>
                  </a:lnTo>
                  <a:lnTo>
                    <a:pt x="1480636" y="606091"/>
                  </a:lnTo>
                  <a:lnTo>
                    <a:pt x="1479884" y="605339"/>
                  </a:lnTo>
                  <a:lnTo>
                    <a:pt x="1478380" y="606843"/>
                  </a:lnTo>
                  <a:lnTo>
                    <a:pt x="1480636" y="608347"/>
                  </a:lnTo>
                  <a:lnTo>
                    <a:pt x="1482140" y="612107"/>
                  </a:lnTo>
                  <a:lnTo>
                    <a:pt x="1482140" y="615114"/>
                  </a:lnTo>
                  <a:lnTo>
                    <a:pt x="1479132" y="627146"/>
                  </a:lnTo>
                  <a:lnTo>
                    <a:pt x="1479132" y="630154"/>
                  </a:lnTo>
                  <a:lnTo>
                    <a:pt x="1482140" y="632410"/>
                  </a:lnTo>
                  <a:lnTo>
                    <a:pt x="1480636" y="633162"/>
                  </a:lnTo>
                  <a:lnTo>
                    <a:pt x="1480636" y="633914"/>
                  </a:lnTo>
                  <a:lnTo>
                    <a:pt x="1479884" y="633162"/>
                  </a:lnTo>
                  <a:lnTo>
                    <a:pt x="1479884" y="632410"/>
                  </a:lnTo>
                  <a:lnTo>
                    <a:pt x="1479132" y="631658"/>
                  </a:lnTo>
                  <a:lnTo>
                    <a:pt x="1478380" y="632410"/>
                  </a:lnTo>
                  <a:lnTo>
                    <a:pt x="1477628" y="633162"/>
                  </a:lnTo>
                  <a:lnTo>
                    <a:pt x="1476877" y="633162"/>
                  </a:lnTo>
                  <a:lnTo>
                    <a:pt x="1475373" y="633914"/>
                  </a:lnTo>
                  <a:lnTo>
                    <a:pt x="1476124" y="635418"/>
                  </a:lnTo>
                  <a:lnTo>
                    <a:pt x="1477628" y="635418"/>
                  </a:lnTo>
                  <a:lnTo>
                    <a:pt x="1479132" y="635418"/>
                  </a:lnTo>
                  <a:lnTo>
                    <a:pt x="1480636" y="637674"/>
                  </a:lnTo>
                  <a:lnTo>
                    <a:pt x="1481388" y="636922"/>
                  </a:lnTo>
                  <a:lnTo>
                    <a:pt x="1482140" y="636170"/>
                  </a:lnTo>
                  <a:lnTo>
                    <a:pt x="1484396" y="635418"/>
                  </a:lnTo>
                  <a:lnTo>
                    <a:pt x="1481388" y="638426"/>
                  </a:lnTo>
                  <a:lnTo>
                    <a:pt x="1476124" y="640682"/>
                  </a:lnTo>
                  <a:lnTo>
                    <a:pt x="1470860" y="640682"/>
                  </a:lnTo>
                  <a:lnTo>
                    <a:pt x="1468605" y="640682"/>
                  </a:lnTo>
                  <a:lnTo>
                    <a:pt x="1465597" y="639930"/>
                  </a:lnTo>
                  <a:lnTo>
                    <a:pt x="1462589" y="638426"/>
                  </a:lnTo>
                  <a:lnTo>
                    <a:pt x="1459581" y="636170"/>
                  </a:lnTo>
                  <a:lnTo>
                    <a:pt x="1456573" y="633914"/>
                  </a:lnTo>
                  <a:lnTo>
                    <a:pt x="1451309" y="628650"/>
                  </a:lnTo>
                  <a:lnTo>
                    <a:pt x="1450558" y="627146"/>
                  </a:lnTo>
                  <a:lnTo>
                    <a:pt x="1450558" y="624890"/>
                  </a:lnTo>
                  <a:lnTo>
                    <a:pt x="1451309" y="623386"/>
                  </a:lnTo>
                  <a:lnTo>
                    <a:pt x="1452061" y="621882"/>
                  </a:lnTo>
                  <a:lnTo>
                    <a:pt x="1451309" y="620378"/>
                  </a:lnTo>
                  <a:lnTo>
                    <a:pt x="1450558" y="621882"/>
                  </a:lnTo>
                  <a:lnTo>
                    <a:pt x="1448301" y="624890"/>
                  </a:lnTo>
                  <a:lnTo>
                    <a:pt x="1446798" y="628650"/>
                  </a:lnTo>
                  <a:lnTo>
                    <a:pt x="1447549" y="632410"/>
                  </a:lnTo>
                  <a:lnTo>
                    <a:pt x="1452813" y="635418"/>
                  </a:lnTo>
                  <a:lnTo>
                    <a:pt x="1456573" y="639930"/>
                  </a:lnTo>
                  <a:lnTo>
                    <a:pt x="1455821" y="642938"/>
                  </a:lnTo>
                  <a:lnTo>
                    <a:pt x="1453565" y="644442"/>
                  </a:lnTo>
                  <a:lnTo>
                    <a:pt x="1448301" y="642938"/>
                  </a:lnTo>
                  <a:lnTo>
                    <a:pt x="1445294" y="642186"/>
                  </a:lnTo>
                  <a:lnTo>
                    <a:pt x="1443038" y="642938"/>
                  </a:lnTo>
                  <a:lnTo>
                    <a:pt x="1439278" y="641434"/>
                  </a:lnTo>
                  <a:lnTo>
                    <a:pt x="1437022" y="637674"/>
                  </a:lnTo>
                  <a:lnTo>
                    <a:pt x="1436270" y="632410"/>
                  </a:lnTo>
                  <a:lnTo>
                    <a:pt x="1435518" y="630906"/>
                  </a:lnTo>
                  <a:lnTo>
                    <a:pt x="1434766" y="621882"/>
                  </a:lnTo>
                  <a:lnTo>
                    <a:pt x="1433262" y="622634"/>
                  </a:lnTo>
                  <a:lnTo>
                    <a:pt x="1432510" y="622634"/>
                  </a:lnTo>
                  <a:lnTo>
                    <a:pt x="1431006" y="622634"/>
                  </a:lnTo>
                  <a:lnTo>
                    <a:pt x="1429502" y="621882"/>
                  </a:lnTo>
                  <a:lnTo>
                    <a:pt x="1430254" y="623386"/>
                  </a:lnTo>
                  <a:lnTo>
                    <a:pt x="1431758" y="624138"/>
                  </a:lnTo>
                  <a:lnTo>
                    <a:pt x="1433262" y="625642"/>
                  </a:lnTo>
                  <a:lnTo>
                    <a:pt x="1433262" y="627898"/>
                  </a:lnTo>
                  <a:lnTo>
                    <a:pt x="1433262" y="635418"/>
                  </a:lnTo>
                  <a:lnTo>
                    <a:pt x="1432510" y="634666"/>
                  </a:lnTo>
                  <a:lnTo>
                    <a:pt x="1431758" y="634666"/>
                  </a:lnTo>
                  <a:lnTo>
                    <a:pt x="1431006" y="634666"/>
                  </a:lnTo>
                  <a:lnTo>
                    <a:pt x="1430254" y="634666"/>
                  </a:lnTo>
                  <a:lnTo>
                    <a:pt x="1431758" y="636170"/>
                  </a:lnTo>
                  <a:lnTo>
                    <a:pt x="1431758" y="639178"/>
                  </a:lnTo>
                  <a:lnTo>
                    <a:pt x="1431006" y="640682"/>
                  </a:lnTo>
                  <a:lnTo>
                    <a:pt x="1428750" y="642186"/>
                  </a:lnTo>
                  <a:lnTo>
                    <a:pt x="1426494" y="642938"/>
                  </a:lnTo>
                  <a:lnTo>
                    <a:pt x="1425742" y="644442"/>
                  </a:lnTo>
                  <a:lnTo>
                    <a:pt x="1425742" y="646697"/>
                  </a:lnTo>
                  <a:lnTo>
                    <a:pt x="1427246" y="648953"/>
                  </a:lnTo>
                  <a:lnTo>
                    <a:pt x="1424990" y="648953"/>
                  </a:lnTo>
                  <a:lnTo>
                    <a:pt x="1424990" y="650457"/>
                  </a:lnTo>
                  <a:lnTo>
                    <a:pt x="1427246" y="650457"/>
                  </a:lnTo>
                  <a:lnTo>
                    <a:pt x="1427246" y="652713"/>
                  </a:lnTo>
                  <a:lnTo>
                    <a:pt x="1426494" y="655721"/>
                  </a:lnTo>
                  <a:lnTo>
                    <a:pt x="1424990" y="656473"/>
                  </a:lnTo>
                  <a:lnTo>
                    <a:pt x="1418222" y="655721"/>
                  </a:lnTo>
                  <a:lnTo>
                    <a:pt x="1415215" y="656473"/>
                  </a:lnTo>
                  <a:lnTo>
                    <a:pt x="1410703" y="661737"/>
                  </a:lnTo>
                  <a:lnTo>
                    <a:pt x="1408447" y="663993"/>
                  </a:lnTo>
                  <a:lnTo>
                    <a:pt x="1405439" y="663241"/>
                  </a:lnTo>
                  <a:lnTo>
                    <a:pt x="1403183" y="660233"/>
                  </a:lnTo>
                  <a:lnTo>
                    <a:pt x="1400927" y="656473"/>
                  </a:lnTo>
                  <a:lnTo>
                    <a:pt x="1399423" y="649705"/>
                  </a:lnTo>
                  <a:lnTo>
                    <a:pt x="1397167" y="645945"/>
                  </a:lnTo>
                  <a:lnTo>
                    <a:pt x="1396415" y="643689"/>
                  </a:lnTo>
                  <a:lnTo>
                    <a:pt x="1396415" y="641434"/>
                  </a:lnTo>
                  <a:lnTo>
                    <a:pt x="1397919" y="636922"/>
                  </a:lnTo>
                  <a:lnTo>
                    <a:pt x="1397167" y="634666"/>
                  </a:lnTo>
                  <a:lnTo>
                    <a:pt x="1396415" y="637674"/>
                  </a:lnTo>
                  <a:lnTo>
                    <a:pt x="1394911" y="642186"/>
                  </a:lnTo>
                  <a:lnTo>
                    <a:pt x="1394159" y="644442"/>
                  </a:lnTo>
                  <a:lnTo>
                    <a:pt x="1394911" y="648201"/>
                  </a:lnTo>
                  <a:lnTo>
                    <a:pt x="1399423" y="657225"/>
                  </a:lnTo>
                  <a:lnTo>
                    <a:pt x="1399423" y="658729"/>
                  </a:lnTo>
                  <a:lnTo>
                    <a:pt x="1399423" y="660985"/>
                  </a:lnTo>
                  <a:lnTo>
                    <a:pt x="1398671" y="662489"/>
                  </a:lnTo>
                  <a:lnTo>
                    <a:pt x="1398671" y="663993"/>
                  </a:lnTo>
                  <a:lnTo>
                    <a:pt x="1397167" y="664745"/>
                  </a:lnTo>
                  <a:lnTo>
                    <a:pt x="1392655" y="669257"/>
                  </a:lnTo>
                  <a:lnTo>
                    <a:pt x="1388896" y="670761"/>
                  </a:lnTo>
                  <a:lnTo>
                    <a:pt x="1387392" y="670761"/>
                  </a:lnTo>
                  <a:lnTo>
                    <a:pt x="1385136" y="670761"/>
                  </a:lnTo>
                  <a:lnTo>
                    <a:pt x="1383632" y="669257"/>
                  </a:lnTo>
                  <a:lnTo>
                    <a:pt x="1382128" y="667753"/>
                  </a:lnTo>
                  <a:lnTo>
                    <a:pt x="1380624" y="667001"/>
                  </a:lnTo>
                  <a:lnTo>
                    <a:pt x="1379120" y="666249"/>
                  </a:lnTo>
                  <a:lnTo>
                    <a:pt x="1376112" y="666249"/>
                  </a:lnTo>
                  <a:lnTo>
                    <a:pt x="1374608" y="665497"/>
                  </a:lnTo>
                  <a:lnTo>
                    <a:pt x="1372352" y="664745"/>
                  </a:lnTo>
                  <a:lnTo>
                    <a:pt x="1371600" y="663241"/>
                  </a:lnTo>
                  <a:lnTo>
                    <a:pt x="1370096" y="661737"/>
                  </a:lnTo>
                  <a:lnTo>
                    <a:pt x="1366336" y="660985"/>
                  </a:lnTo>
                  <a:lnTo>
                    <a:pt x="1363328" y="660233"/>
                  </a:lnTo>
                  <a:lnTo>
                    <a:pt x="1361824" y="659481"/>
                  </a:lnTo>
                  <a:lnTo>
                    <a:pt x="1358064" y="659481"/>
                  </a:lnTo>
                  <a:lnTo>
                    <a:pt x="1357313" y="658729"/>
                  </a:lnTo>
                  <a:lnTo>
                    <a:pt x="1354305" y="655721"/>
                  </a:lnTo>
                  <a:lnTo>
                    <a:pt x="1353553" y="654969"/>
                  </a:lnTo>
                  <a:lnTo>
                    <a:pt x="1353553" y="654217"/>
                  </a:lnTo>
                  <a:lnTo>
                    <a:pt x="1354305" y="646697"/>
                  </a:lnTo>
                  <a:lnTo>
                    <a:pt x="1354305" y="645945"/>
                  </a:lnTo>
                  <a:lnTo>
                    <a:pt x="1350545" y="645945"/>
                  </a:lnTo>
                  <a:lnTo>
                    <a:pt x="1350545" y="647449"/>
                  </a:lnTo>
                  <a:lnTo>
                    <a:pt x="1350545" y="649705"/>
                  </a:lnTo>
                  <a:lnTo>
                    <a:pt x="1350545" y="653465"/>
                  </a:lnTo>
                  <a:lnTo>
                    <a:pt x="1349793" y="655721"/>
                  </a:lnTo>
                  <a:lnTo>
                    <a:pt x="1345281" y="658729"/>
                  </a:lnTo>
                  <a:lnTo>
                    <a:pt x="1344529" y="660233"/>
                  </a:lnTo>
                  <a:lnTo>
                    <a:pt x="1334753" y="664745"/>
                  </a:lnTo>
                  <a:lnTo>
                    <a:pt x="1332498" y="663241"/>
                  </a:lnTo>
                  <a:lnTo>
                    <a:pt x="1331745" y="661737"/>
                  </a:lnTo>
                  <a:lnTo>
                    <a:pt x="1330242" y="660233"/>
                  </a:lnTo>
                  <a:lnTo>
                    <a:pt x="1324226" y="658729"/>
                  </a:lnTo>
                  <a:lnTo>
                    <a:pt x="1322722" y="656473"/>
                  </a:lnTo>
                  <a:lnTo>
                    <a:pt x="1322722" y="653465"/>
                  </a:lnTo>
                  <a:lnTo>
                    <a:pt x="1322722" y="642938"/>
                  </a:lnTo>
                  <a:lnTo>
                    <a:pt x="1322722" y="640682"/>
                  </a:lnTo>
                  <a:lnTo>
                    <a:pt x="1321218" y="639930"/>
                  </a:lnTo>
                  <a:lnTo>
                    <a:pt x="1318962" y="639930"/>
                  </a:lnTo>
                  <a:lnTo>
                    <a:pt x="1316706" y="639178"/>
                  </a:lnTo>
                  <a:lnTo>
                    <a:pt x="1315954" y="636922"/>
                  </a:lnTo>
                  <a:lnTo>
                    <a:pt x="1316706" y="636170"/>
                  </a:lnTo>
                  <a:lnTo>
                    <a:pt x="1317458" y="635418"/>
                  </a:lnTo>
                  <a:lnTo>
                    <a:pt x="1318210" y="635418"/>
                  </a:lnTo>
                  <a:lnTo>
                    <a:pt x="1319714" y="634666"/>
                  </a:lnTo>
                  <a:lnTo>
                    <a:pt x="1320466" y="631658"/>
                  </a:lnTo>
                  <a:lnTo>
                    <a:pt x="1319714" y="629402"/>
                  </a:lnTo>
                  <a:lnTo>
                    <a:pt x="1318962" y="626394"/>
                  </a:lnTo>
                  <a:lnTo>
                    <a:pt x="1318210" y="624890"/>
                  </a:lnTo>
                  <a:lnTo>
                    <a:pt x="1318210" y="624138"/>
                  </a:lnTo>
                  <a:lnTo>
                    <a:pt x="1318962" y="621130"/>
                  </a:lnTo>
                  <a:lnTo>
                    <a:pt x="1319714" y="620378"/>
                  </a:lnTo>
                  <a:lnTo>
                    <a:pt x="1316706" y="621882"/>
                  </a:lnTo>
                  <a:lnTo>
                    <a:pt x="1316706" y="624890"/>
                  </a:lnTo>
                  <a:lnTo>
                    <a:pt x="1318962" y="630154"/>
                  </a:lnTo>
                  <a:lnTo>
                    <a:pt x="1319714" y="630906"/>
                  </a:lnTo>
                  <a:lnTo>
                    <a:pt x="1319714" y="631658"/>
                  </a:lnTo>
                  <a:lnTo>
                    <a:pt x="1318962" y="632410"/>
                  </a:lnTo>
                  <a:lnTo>
                    <a:pt x="1318210" y="632410"/>
                  </a:lnTo>
                  <a:lnTo>
                    <a:pt x="1317458" y="632410"/>
                  </a:lnTo>
                  <a:lnTo>
                    <a:pt x="1315954" y="633914"/>
                  </a:lnTo>
                  <a:lnTo>
                    <a:pt x="1315202" y="634666"/>
                  </a:lnTo>
                  <a:lnTo>
                    <a:pt x="1314450" y="635418"/>
                  </a:lnTo>
                  <a:lnTo>
                    <a:pt x="1314450" y="636922"/>
                  </a:lnTo>
                  <a:lnTo>
                    <a:pt x="1315954" y="639930"/>
                  </a:lnTo>
                  <a:lnTo>
                    <a:pt x="1318962" y="641434"/>
                  </a:lnTo>
                  <a:lnTo>
                    <a:pt x="1321970" y="643689"/>
                  </a:lnTo>
                  <a:lnTo>
                    <a:pt x="1321218" y="646697"/>
                  </a:lnTo>
                  <a:lnTo>
                    <a:pt x="1319714" y="648953"/>
                  </a:lnTo>
                  <a:lnTo>
                    <a:pt x="1318962" y="656473"/>
                  </a:lnTo>
                  <a:lnTo>
                    <a:pt x="1318210" y="659481"/>
                  </a:lnTo>
                  <a:lnTo>
                    <a:pt x="1317458" y="659481"/>
                  </a:lnTo>
                  <a:lnTo>
                    <a:pt x="1316706" y="656473"/>
                  </a:lnTo>
                  <a:lnTo>
                    <a:pt x="1312946" y="645945"/>
                  </a:lnTo>
                  <a:lnTo>
                    <a:pt x="1312194" y="645945"/>
                  </a:lnTo>
                  <a:lnTo>
                    <a:pt x="1315202" y="657225"/>
                  </a:lnTo>
                  <a:lnTo>
                    <a:pt x="1315202" y="660985"/>
                  </a:lnTo>
                  <a:lnTo>
                    <a:pt x="1313698" y="663993"/>
                  </a:lnTo>
                  <a:lnTo>
                    <a:pt x="1310690" y="664745"/>
                  </a:lnTo>
                  <a:lnTo>
                    <a:pt x="1306178" y="664745"/>
                  </a:lnTo>
                  <a:lnTo>
                    <a:pt x="1303170" y="663993"/>
                  </a:lnTo>
                  <a:lnTo>
                    <a:pt x="1306930" y="665497"/>
                  </a:lnTo>
                  <a:lnTo>
                    <a:pt x="1311442" y="667001"/>
                  </a:lnTo>
                  <a:lnTo>
                    <a:pt x="1313698" y="668505"/>
                  </a:lnTo>
                  <a:lnTo>
                    <a:pt x="1309938" y="670761"/>
                  </a:lnTo>
                  <a:lnTo>
                    <a:pt x="1305426" y="672265"/>
                  </a:lnTo>
                  <a:lnTo>
                    <a:pt x="1301666" y="673017"/>
                  </a:lnTo>
                  <a:lnTo>
                    <a:pt x="1297155" y="672265"/>
                  </a:lnTo>
                  <a:lnTo>
                    <a:pt x="1273844" y="667753"/>
                  </a:lnTo>
                  <a:lnTo>
                    <a:pt x="1271587" y="667001"/>
                  </a:lnTo>
                  <a:lnTo>
                    <a:pt x="1267828" y="663993"/>
                  </a:lnTo>
                  <a:lnTo>
                    <a:pt x="1267076" y="663993"/>
                  </a:lnTo>
                  <a:lnTo>
                    <a:pt x="1266324" y="662489"/>
                  </a:lnTo>
                  <a:lnTo>
                    <a:pt x="1267828" y="660233"/>
                  </a:lnTo>
                  <a:lnTo>
                    <a:pt x="1270084" y="657977"/>
                  </a:lnTo>
                  <a:lnTo>
                    <a:pt x="1272340" y="657225"/>
                  </a:lnTo>
                  <a:lnTo>
                    <a:pt x="1269332" y="650457"/>
                  </a:lnTo>
                  <a:lnTo>
                    <a:pt x="1246021" y="627146"/>
                  </a:lnTo>
                  <a:lnTo>
                    <a:pt x="1243765" y="623386"/>
                  </a:lnTo>
                  <a:lnTo>
                    <a:pt x="1243012" y="620378"/>
                  </a:lnTo>
                  <a:lnTo>
                    <a:pt x="1242261" y="618874"/>
                  </a:lnTo>
                  <a:lnTo>
                    <a:pt x="1237749" y="614363"/>
                  </a:lnTo>
                  <a:lnTo>
                    <a:pt x="1236997" y="612859"/>
                  </a:lnTo>
                  <a:lnTo>
                    <a:pt x="1236997" y="611355"/>
                  </a:lnTo>
                  <a:lnTo>
                    <a:pt x="1237749" y="607595"/>
                  </a:lnTo>
                  <a:lnTo>
                    <a:pt x="1239253" y="606843"/>
                  </a:lnTo>
                  <a:lnTo>
                    <a:pt x="1239253" y="605339"/>
                  </a:lnTo>
                  <a:lnTo>
                    <a:pt x="1238501" y="605339"/>
                  </a:lnTo>
                  <a:lnTo>
                    <a:pt x="1237749" y="604587"/>
                  </a:lnTo>
                  <a:lnTo>
                    <a:pt x="1235493" y="600075"/>
                  </a:lnTo>
                  <a:lnTo>
                    <a:pt x="1235493" y="597819"/>
                  </a:lnTo>
                  <a:lnTo>
                    <a:pt x="1235493" y="594059"/>
                  </a:lnTo>
                  <a:lnTo>
                    <a:pt x="1240757" y="576012"/>
                  </a:lnTo>
                  <a:lnTo>
                    <a:pt x="1240757" y="573004"/>
                  </a:lnTo>
                  <a:lnTo>
                    <a:pt x="1239253" y="569996"/>
                  </a:lnTo>
                  <a:lnTo>
                    <a:pt x="1237749" y="566236"/>
                  </a:lnTo>
                  <a:lnTo>
                    <a:pt x="1236245" y="562476"/>
                  </a:lnTo>
                  <a:lnTo>
                    <a:pt x="1238501" y="559468"/>
                  </a:lnTo>
                  <a:lnTo>
                    <a:pt x="1240005" y="560220"/>
                  </a:lnTo>
                  <a:lnTo>
                    <a:pt x="1246772" y="563980"/>
                  </a:lnTo>
                  <a:lnTo>
                    <a:pt x="1255796" y="568492"/>
                  </a:lnTo>
                  <a:lnTo>
                    <a:pt x="1263316" y="569244"/>
                  </a:lnTo>
                  <a:lnTo>
                    <a:pt x="1265572" y="569996"/>
                  </a:lnTo>
                  <a:lnTo>
                    <a:pt x="1273844" y="574508"/>
                  </a:lnTo>
                  <a:lnTo>
                    <a:pt x="1271587" y="570748"/>
                  </a:lnTo>
                  <a:lnTo>
                    <a:pt x="1264820" y="564732"/>
                  </a:lnTo>
                  <a:lnTo>
                    <a:pt x="1269332" y="563980"/>
                  </a:lnTo>
                  <a:lnTo>
                    <a:pt x="1270836" y="562476"/>
                  </a:lnTo>
                  <a:lnTo>
                    <a:pt x="1272340" y="561724"/>
                  </a:lnTo>
                  <a:lnTo>
                    <a:pt x="1276100" y="562476"/>
                  </a:lnTo>
                  <a:lnTo>
                    <a:pt x="1276851" y="563228"/>
                  </a:lnTo>
                  <a:lnTo>
                    <a:pt x="1279107" y="560972"/>
                  </a:lnTo>
                  <a:lnTo>
                    <a:pt x="1279107" y="560220"/>
                  </a:lnTo>
                  <a:lnTo>
                    <a:pt x="1277604" y="558716"/>
                  </a:lnTo>
                  <a:lnTo>
                    <a:pt x="1274595" y="557965"/>
                  </a:lnTo>
                  <a:lnTo>
                    <a:pt x="1276100" y="554957"/>
                  </a:lnTo>
                  <a:lnTo>
                    <a:pt x="1278355" y="552701"/>
                  </a:lnTo>
                  <a:lnTo>
                    <a:pt x="1280611" y="551949"/>
                  </a:lnTo>
                  <a:lnTo>
                    <a:pt x="1282867" y="552701"/>
                  </a:lnTo>
                  <a:lnTo>
                    <a:pt x="1286627" y="552701"/>
                  </a:lnTo>
                  <a:lnTo>
                    <a:pt x="1283619" y="551197"/>
                  </a:lnTo>
                  <a:lnTo>
                    <a:pt x="1280611" y="550445"/>
                  </a:lnTo>
                  <a:lnTo>
                    <a:pt x="1278355" y="550445"/>
                  </a:lnTo>
                  <a:lnTo>
                    <a:pt x="1276100" y="551949"/>
                  </a:lnTo>
                  <a:lnTo>
                    <a:pt x="1273844" y="554205"/>
                  </a:lnTo>
                  <a:lnTo>
                    <a:pt x="1270836" y="556461"/>
                  </a:lnTo>
                  <a:lnTo>
                    <a:pt x="1267828" y="557213"/>
                  </a:lnTo>
                  <a:lnTo>
                    <a:pt x="1264820" y="557965"/>
                  </a:lnTo>
                  <a:lnTo>
                    <a:pt x="1263316" y="557965"/>
                  </a:lnTo>
                  <a:lnTo>
                    <a:pt x="1261060" y="560220"/>
                  </a:lnTo>
                  <a:lnTo>
                    <a:pt x="1259556" y="560972"/>
                  </a:lnTo>
                  <a:lnTo>
                    <a:pt x="1258052" y="560972"/>
                  </a:lnTo>
                  <a:lnTo>
                    <a:pt x="1247525" y="560220"/>
                  </a:lnTo>
                  <a:lnTo>
                    <a:pt x="1243765" y="559468"/>
                  </a:lnTo>
                  <a:lnTo>
                    <a:pt x="1243012" y="557213"/>
                  </a:lnTo>
                  <a:lnTo>
                    <a:pt x="1242261" y="555709"/>
                  </a:lnTo>
                  <a:lnTo>
                    <a:pt x="1239253" y="551949"/>
                  </a:lnTo>
                  <a:lnTo>
                    <a:pt x="1238501" y="549693"/>
                  </a:lnTo>
                  <a:lnTo>
                    <a:pt x="1237749" y="544429"/>
                  </a:lnTo>
                  <a:lnTo>
                    <a:pt x="1237749" y="533149"/>
                  </a:lnTo>
                  <a:lnTo>
                    <a:pt x="1238501" y="527886"/>
                  </a:lnTo>
                  <a:lnTo>
                    <a:pt x="1239253" y="524878"/>
                  </a:lnTo>
                  <a:lnTo>
                    <a:pt x="1240757" y="522622"/>
                  </a:lnTo>
                  <a:lnTo>
                    <a:pt x="1241508" y="521118"/>
                  </a:lnTo>
                  <a:lnTo>
                    <a:pt x="1240757" y="519614"/>
                  </a:lnTo>
                  <a:lnTo>
                    <a:pt x="1242261" y="517358"/>
                  </a:lnTo>
                  <a:lnTo>
                    <a:pt x="1243765" y="517358"/>
                  </a:lnTo>
                  <a:lnTo>
                    <a:pt x="1245268" y="518862"/>
                  </a:lnTo>
                  <a:lnTo>
                    <a:pt x="1246772" y="520366"/>
                  </a:lnTo>
                  <a:lnTo>
                    <a:pt x="1246021" y="516606"/>
                  </a:lnTo>
                  <a:lnTo>
                    <a:pt x="1244517" y="515102"/>
                  </a:lnTo>
                  <a:lnTo>
                    <a:pt x="1241508" y="514350"/>
                  </a:lnTo>
                  <a:lnTo>
                    <a:pt x="1239253" y="512094"/>
                  </a:lnTo>
                  <a:lnTo>
                    <a:pt x="1239253" y="510590"/>
                  </a:lnTo>
                  <a:lnTo>
                    <a:pt x="1239253" y="506078"/>
                  </a:lnTo>
                  <a:lnTo>
                    <a:pt x="1240005" y="505326"/>
                  </a:lnTo>
                  <a:lnTo>
                    <a:pt x="1241508" y="504574"/>
                  </a:lnTo>
                  <a:lnTo>
                    <a:pt x="1241508" y="503822"/>
                  </a:lnTo>
                  <a:lnTo>
                    <a:pt x="1241508" y="503070"/>
                  </a:lnTo>
                  <a:lnTo>
                    <a:pt x="1240005" y="502318"/>
                  </a:lnTo>
                  <a:lnTo>
                    <a:pt x="1239253" y="501566"/>
                  </a:lnTo>
                  <a:lnTo>
                    <a:pt x="1240757" y="495551"/>
                  </a:lnTo>
                  <a:lnTo>
                    <a:pt x="1246772" y="479007"/>
                  </a:lnTo>
                  <a:lnTo>
                    <a:pt x="1249028" y="480511"/>
                  </a:lnTo>
                  <a:lnTo>
                    <a:pt x="1250532" y="484271"/>
                  </a:lnTo>
                  <a:lnTo>
                    <a:pt x="1252036" y="488031"/>
                  </a:lnTo>
                  <a:lnTo>
                    <a:pt x="1252788" y="491039"/>
                  </a:lnTo>
                  <a:lnTo>
                    <a:pt x="1255044" y="492543"/>
                  </a:lnTo>
                  <a:lnTo>
                    <a:pt x="1266324" y="497807"/>
                  </a:lnTo>
                  <a:lnTo>
                    <a:pt x="1269332" y="498559"/>
                  </a:lnTo>
                  <a:lnTo>
                    <a:pt x="1270836" y="498559"/>
                  </a:lnTo>
                  <a:lnTo>
                    <a:pt x="1274595" y="498559"/>
                  </a:lnTo>
                  <a:lnTo>
                    <a:pt x="1275347" y="497807"/>
                  </a:lnTo>
                  <a:lnTo>
                    <a:pt x="1275347" y="497055"/>
                  </a:lnTo>
                  <a:lnTo>
                    <a:pt x="1274595" y="496303"/>
                  </a:lnTo>
                  <a:lnTo>
                    <a:pt x="1273844" y="494799"/>
                  </a:lnTo>
                  <a:lnTo>
                    <a:pt x="1265572" y="492543"/>
                  </a:lnTo>
                  <a:lnTo>
                    <a:pt x="1256548" y="491039"/>
                  </a:lnTo>
                  <a:lnTo>
                    <a:pt x="1255044" y="489535"/>
                  </a:lnTo>
                  <a:lnTo>
                    <a:pt x="1255044" y="487279"/>
                  </a:lnTo>
                  <a:lnTo>
                    <a:pt x="1253540" y="484271"/>
                  </a:lnTo>
                  <a:lnTo>
                    <a:pt x="1249780" y="474495"/>
                  </a:lnTo>
                  <a:lnTo>
                    <a:pt x="1249028" y="471488"/>
                  </a:lnTo>
                  <a:lnTo>
                    <a:pt x="1249028" y="467728"/>
                  </a:lnTo>
                  <a:lnTo>
                    <a:pt x="1249028" y="465472"/>
                  </a:lnTo>
                  <a:lnTo>
                    <a:pt x="1252036" y="457200"/>
                  </a:lnTo>
                  <a:lnTo>
                    <a:pt x="1252788" y="451184"/>
                  </a:lnTo>
                  <a:lnTo>
                    <a:pt x="1252788" y="449680"/>
                  </a:lnTo>
                  <a:lnTo>
                    <a:pt x="1253540" y="448928"/>
                  </a:lnTo>
                  <a:lnTo>
                    <a:pt x="1255796" y="446672"/>
                  </a:lnTo>
                  <a:lnTo>
                    <a:pt x="1255796" y="445920"/>
                  </a:lnTo>
                  <a:lnTo>
                    <a:pt x="1256548" y="443665"/>
                  </a:lnTo>
                  <a:lnTo>
                    <a:pt x="1257300" y="440657"/>
                  </a:lnTo>
                  <a:lnTo>
                    <a:pt x="1259556" y="435393"/>
                  </a:lnTo>
                  <a:lnTo>
                    <a:pt x="1260308" y="433889"/>
                  </a:lnTo>
                  <a:lnTo>
                    <a:pt x="1265572" y="430129"/>
                  </a:lnTo>
                  <a:lnTo>
                    <a:pt x="1267076" y="429377"/>
                  </a:lnTo>
                  <a:lnTo>
                    <a:pt x="1267828" y="428625"/>
                  </a:lnTo>
                  <a:lnTo>
                    <a:pt x="1270084" y="424113"/>
                  </a:lnTo>
                  <a:lnTo>
                    <a:pt x="1271587" y="424113"/>
                  </a:lnTo>
                  <a:lnTo>
                    <a:pt x="1273091" y="424113"/>
                  </a:lnTo>
                  <a:lnTo>
                    <a:pt x="1275347" y="424113"/>
                  </a:lnTo>
                  <a:lnTo>
                    <a:pt x="1276851" y="424113"/>
                  </a:lnTo>
                  <a:lnTo>
                    <a:pt x="1279107" y="422609"/>
                  </a:lnTo>
                  <a:lnTo>
                    <a:pt x="1281363" y="421105"/>
                  </a:lnTo>
                  <a:lnTo>
                    <a:pt x="1284371" y="419601"/>
                  </a:lnTo>
                  <a:lnTo>
                    <a:pt x="1288131" y="418849"/>
                  </a:lnTo>
                  <a:lnTo>
                    <a:pt x="1291139" y="418849"/>
                  </a:lnTo>
                  <a:lnTo>
                    <a:pt x="1294147" y="420353"/>
                  </a:lnTo>
                  <a:lnTo>
                    <a:pt x="1296403" y="420353"/>
                  </a:lnTo>
                  <a:lnTo>
                    <a:pt x="1298659" y="418849"/>
                  </a:lnTo>
                  <a:lnTo>
                    <a:pt x="1300163" y="416593"/>
                  </a:lnTo>
                  <a:lnTo>
                    <a:pt x="1300915" y="413586"/>
                  </a:lnTo>
                  <a:lnTo>
                    <a:pt x="1302419" y="411330"/>
                  </a:lnTo>
                  <a:lnTo>
                    <a:pt x="1305426" y="410578"/>
                  </a:lnTo>
                  <a:lnTo>
                    <a:pt x="1309186" y="410578"/>
                  </a:lnTo>
                  <a:lnTo>
                    <a:pt x="1317458" y="412834"/>
                  </a:lnTo>
                  <a:lnTo>
                    <a:pt x="1343777" y="415090"/>
                  </a:lnTo>
                  <a:lnTo>
                    <a:pt x="1352801" y="418849"/>
                  </a:lnTo>
                  <a:lnTo>
                    <a:pt x="1357313" y="418097"/>
                  </a:lnTo>
                  <a:lnTo>
                    <a:pt x="1389647" y="425617"/>
                  </a:lnTo>
                  <a:lnTo>
                    <a:pt x="1410703" y="431633"/>
                  </a:lnTo>
                  <a:lnTo>
                    <a:pt x="1431006" y="430881"/>
                  </a:lnTo>
                  <a:lnTo>
                    <a:pt x="1437022" y="429377"/>
                  </a:lnTo>
                  <a:lnTo>
                    <a:pt x="1440030" y="429377"/>
                  </a:lnTo>
                  <a:lnTo>
                    <a:pt x="1441534" y="429377"/>
                  </a:lnTo>
                  <a:lnTo>
                    <a:pt x="1445294" y="430129"/>
                  </a:lnTo>
                  <a:lnTo>
                    <a:pt x="1446798" y="430881"/>
                  </a:lnTo>
                  <a:lnTo>
                    <a:pt x="1449805" y="433889"/>
                  </a:lnTo>
                  <a:lnTo>
                    <a:pt x="1451309" y="434641"/>
                  </a:lnTo>
                  <a:lnTo>
                    <a:pt x="1451309" y="433137"/>
                  </a:lnTo>
                  <a:lnTo>
                    <a:pt x="1449805" y="430881"/>
                  </a:lnTo>
                  <a:lnTo>
                    <a:pt x="1448301" y="427873"/>
                  </a:lnTo>
                  <a:lnTo>
                    <a:pt x="1448301" y="425617"/>
                  </a:lnTo>
                  <a:lnTo>
                    <a:pt x="1451309" y="423361"/>
                  </a:lnTo>
                  <a:lnTo>
                    <a:pt x="1460333" y="418849"/>
                  </a:lnTo>
                  <a:lnTo>
                    <a:pt x="1461837" y="419601"/>
                  </a:lnTo>
                  <a:lnTo>
                    <a:pt x="1462589" y="419601"/>
                  </a:lnTo>
                  <a:lnTo>
                    <a:pt x="1463341" y="418849"/>
                  </a:lnTo>
                  <a:lnTo>
                    <a:pt x="1464845" y="418849"/>
                  </a:lnTo>
                  <a:lnTo>
                    <a:pt x="1467101" y="418849"/>
                  </a:lnTo>
                  <a:lnTo>
                    <a:pt x="1468605" y="418849"/>
                  </a:lnTo>
                  <a:lnTo>
                    <a:pt x="1470109" y="418097"/>
                  </a:lnTo>
                  <a:lnTo>
                    <a:pt x="1473869" y="417345"/>
                  </a:lnTo>
                  <a:lnTo>
                    <a:pt x="1477628" y="416593"/>
                  </a:lnTo>
                  <a:lnTo>
                    <a:pt x="1478380" y="416593"/>
                  </a:lnTo>
                  <a:lnTo>
                    <a:pt x="1480636" y="416593"/>
                  </a:lnTo>
                  <a:lnTo>
                    <a:pt x="1482140" y="418097"/>
                  </a:lnTo>
                  <a:lnTo>
                    <a:pt x="1484396" y="418849"/>
                  </a:lnTo>
                  <a:lnTo>
                    <a:pt x="1485900" y="418849"/>
                  </a:lnTo>
                  <a:lnTo>
                    <a:pt x="1488156" y="418097"/>
                  </a:lnTo>
                  <a:lnTo>
                    <a:pt x="1489660" y="418097"/>
                  </a:lnTo>
                  <a:lnTo>
                    <a:pt x="1491916" y="419601"/>
                  </a:lnTo>
                  <a:lnTo>
                    <a:pt x="1496428" y="418849"/>
                  </a:lnTo>
                  <a:lnTo>
                    <a:pt x="1506203" y="419601"/>
                  </a:lnTo>
                  <a:lnTo>
                    <a:pt x="1508459" y="419601"/>
                  </a:lnTo>
                  <a:lnTo>
                    <a:pt x="1510715" y="421105"/>
                  </a:lnTo>
                  <a:lnTo>
                    <a:pt x="1512971" y="423361"/>
                  </a:lnTo>
                  <a:lnTo>
                    <a:pt x="1515979" y="422609"/>
                  </a:lnTo>
                  <a:lnTo>
                    <a:pt x="1518235" y="421857"/>
                  </a:lnTo>
                  <a:lnTo>
                    <a:pt x="1521243" y="419601"/>
                  </a:lnTo>
                  <a:lnTo>
                    <a:pt x="1525755" y="418097"/>
                  </a:lnTo>
                  <a:lnTo>
                    <a:pt x="1528011" y="420353"/>
                  </a:lnTo>
                  <a:lnTo>
                    <a:pt x="1528011" y="424113"/>
                  </a:lnTo>
                  <a:lnTo>
                    <a:pt x="1526507" y="426369"/>
                  </a:lnTo>
                  <a:lnTo>
                    <a:pt x="1526507" y="427873"/>
                  </a:lnTo>
                  <a:lnTo>
                    <a:pt x="1531018" y="427121"/>
                  </a:lnTo>
                  <a:lnTo>
                    <a:pt x="1537786" y="426369"/>
                  </a:lnTo>
                  <a:lnTo>
                    <a:pt x="1555082" y="430881"/>
                  </a:lnTo>
                  <a:lnTo>
                    <a:pt x="1558090" y="430881"/>
                  </a:lnTo>
                  <a:lnTo>
                    <a:pt x="1563354" y="429377"/>
                  </a:lnTo>
                  <a:lnTo>
                    <a:pt x="1567113" y="429377"/>
                  </a:lnTo>
                  <a:lnTo>
                    <a:pt x="1570121" y="429377"/>
                  </a:lnTo>
                  <a:lnTo>
                    <a:pt x="1579145" y="432385"/>
                  </a:lnTo>
                  <a:lnTo>
                    <a:pt x="1596440" y="434641"/>
                  </a:lnTo>
                  <a:lnTo>
                    <a:pt x="1600952" y="436145"/>
                  </a:lnTo>
                  <a:lnTo>
                    <a:pt x="1601704" y="436145"/>
                  </a:lnTo>
                  <a:lnTo>
                    <a:pt x="1603208" y="437649"/>
                  </a:lnTo>
                  <a:lnTo>
                    <a:pt x="1604712" y="439153"/>
                  </a:lnTo>
                  <a:lnTo>
                    <a:pt x="1605464" y="440657"/>
                  </a:lnTo>
                  <a:lnTo>
                    <a:pt x="1606216" y="442913"/>
                  </a:lnTo>
                  <a:lnTo>
                    <a:pt x="1605464" y="449680"/>
                  </a:lnTo>
                  <a:lnTo>
                    <a:pt x="1604712" y="451936"/>
                  </a:lnTo>
                  <a:lnTo>
                    <a:pt x="1603960" y="453440"/>
                  </a:lnTo>
                  <a:lnTo>
                    <a:pt x="1602456" y="454944"/>
                  </a:lnTo>
                  <a:lnTo>
                    <a:pt x="1600952" y="456448"/>
                  </a:lnTo>
                  <a:lnTo>
                    <a:pt x="1599448" y="457200"/>
                  </a:lnTo>
                  <a:lnTo>
                    <a:pt x="1597944" y="457952"/>
                  </a:lnTo>
                  <a:lnTo>
                    <a:pt x="1595688" y="463216"/>
                  </a:lnTo>
                  <a:lnTo>
                    <a:pt x="1592680" y="468480"/>
                  </a:lnTo>
                  <a:lnTo>
                    <a:pt x="1591176" y="472991"/>
                  </a:lnTo>
                  <a:lnTo>
                    <a:pt x="1591176" y="482767"/>
                  </a:lnTo>
                  <a:close/>
                  <a:moveTo>
                    <a:pt x="1210678" y="439153"/>
                  </a:moveTo>
                  <a:lnTo>
                    <a:pt x="1205414" y="436897"/>
                  </a:lnTo>
                  <a:lnTo>
                    <a:pt x="1201654" y="430881"/>
                  </a:lnTo>
                  <a:lnTo>
                    <a:pt x="1200902" y="425617"/>
                  </a:lnTo>
                  <a:lnTo>
                    <a:pt x="1206166" y="424113"/>
                  </a:lnTo>
                  <a:lnTo>
                    <a:pt x="1206166" y="422609"/>
                  </a:lnTo>
                  <a:lnTo>
                    <a:pt x="1205414" y="422609"/>
                  </a:lnTo>
                  <a:lnTo>
                    <a:pt x="1202406" y="421105"/>
                  </a:lnTo>
                  <a:lnTo>
                    <a:pt x="1209926" y="408322"/>
                  </a:lnTo>
                  <a:lnTo>
                    <a:pt x="1211430" y="401554"/>
                  </a:lnTo>
                  <a:lnTo>
                    <a:pt x="1215190" y="397042"/>
                  </a:lnTo>
                  <a:lnTo>
                    <a:pt x="1218197" y="396290"/>
                  </a:lnTo>
                  <a:lnTo>
                    <a:pt x="1223461" y="394786"/>
                  </a:lnTo>
                  <a:lnTo>
                    <a:pt x="1234741" y="390274"/>
                  </a:lnTo>
                  <a:lnTo>
                    <a:pt x="1242261" y="388018"/>
                  </a:lnTo>
                  <a:lnTo>
                    <a:pt x="1246772" y="390274"/>
                  </a:lnTo>
                  <a:lnTo>
                    <a:pt x="1249028" y="394034"/>
                  </a:lnTo>
                  <a:lnTo>
                    <a:pt x="1252036" y="395538"/>
                  </a:lnTo>
                  <a:lnTo>
                    <a:pt x="1255796" y="397042"/>
                  </a:lnTo>
                  <a:lnTo>
                    <a:pt x="1258052" y="397794"/>
                  </a:lnTo>
                  <a:lnTo>
                    <a:pt x="1259556" y="398546"/>
                  </a:lnTo>
                  <a:lnTo>
                    <a:pt x="1260308" y="400802"/>
                  </a:lnTo>
                  <a:lnTo>
                    <a:pt x="1261060" y="402306"/>
                  </a:lnTo>
                  <a:lnTo>
                    <a:pt x="1261812" y="403058"/>
                  </a:lnTo>
                  <a:lnTo>
                    <a:pt x="1261060" y="404562"/>
                  </a:lnTo>
                  <a:lnTo>
                    <a:pt x="1261060" y="405314"/>
                  </a:lnTo>
                  <a:lnTo>
                    <a:pt x="1263316" y="407570"/>
                  </a:lnTo>
                  <a:lnTo>
                    <a:pt x="1263316" y="408322"/>
                  </a:lnTo>
                  <a:lnTo>
                    <a:pt x="1263316" y="411330"/>
                  </a:lnTo>
                  <a:lnTo>
                    <a:pt x="1261812" y="413586"/>
                  </a:lnTo>
                  <a:lnTo>
                    <a:pt x="1255796" y="418849"/>
                  </a:lnTo>
                  <a:lnTo>
                    <a:pt x="1253540" y="420353"/>
                  </a:lnTo>
                  <a:lnTo>
                    <a:pt x="1243765" y="424865"/>
                  </a:lnTo>
                  <a:lnTo>
                    <a:pt x="1240005" y="427121"/>
                  </a:lnTo>
                  <a:lnTo>
                    <a:pt x="1231733" y="436145"/>
                  </a:lnTo>
                  <a:lnTo>
                    <a:pt x="1228725" y="438401"/>
                  </a:lnTo>
                  <a:lnTo>
                    <a:pt x="1222709" y="441409"/>
                  </a:lnTo>
                  <a:lnTo>
                    <a:pt x="1218949" y="445168"/>
                  </a:lnTo>
                  <a:lnTo>
                    <a:pt x="1217445" y="445168"/>
                  </a:lnTo>
                  <a:lnTo>
                    <a:pt x="1215942" y="444416"/>
                  </a:lnTo>
                  <a:lnTo>
                    <a:pt x="1212182" y="442913"/>
                  </a:lnTo>
                  <a:lnTo>
                    <a:pt x="1211430" y="441409"/>
                  </a:lnTo>
                  <a:lnTo>
                    <a:pt x="1211430" y="439905"/>
                  </a:lnTo>
                  <a:lnTo>
                    <a:pt x="1210678" y="439153"/>
                  </a:lnTo>
                  <a:close/>
                  <a:moveTo>
                    <a:pt x="1383632" y="410578"/>
                  </a:moveTo>
                  <a:lnTo>
                    <a:pt x="1385136" y="406066"/>
                  </a:lnTo>
                  <a:lnTo>
                    <a:pt x="1388896" y="402306"/>
                  </a:lnTo>
                  <a:lnTo>
                    <a:pt x="1397919" y="395538"/>
                  </a:lnTo>
                  <a:lnTo>
                    <a:pt x="1407695" y="391026"/>
                  </a:lnTo>
                  <a:lnTo>
                    <a:pt x="1414462" y="386515"/>
                  </a:lnTo>
                  <a:lnTo>
                    <a:pt x="1430254" y="384259"/>
                  </a:lnTo>
                  <a:lnTo>
                    <a:pt x="1434766" y="382003"/>
                  </a:lnTo>
                  <a:lnTo>
                    <a:pt x="1435518" y="383507"/>
                  </a:lnTo>
                  <a:lnTo>
                    <a:pt x="1436270" y="385011"/>
                  </a:lnTo>
                  <a:lnTo>
                    <a:pt x="1437022" y="385762"/>
                  </a:lnTo>
                  <a:lnTo>
                    <a:pt x="1438526" y="385011"/>
                  </a:lnTo>
                  <a:lnTo>
                    <a:pt x="1440781" y="384259"/>
                  </a:lnTo>
                  <a:lnTo>
                    <a:pt x="1443038" y="383507"/>
                  </a:lnTo>
                  <a:lnTo>
                    <a:pt x="1445294" y="384259"/>
                  </a:lnTo>
                  <a:lnTo>
                    <a:pt x="1450558" y="387267"/>
                  </a:lnTo>
                  <a:lnTo>
                    <a:pt x="1452061" y="388770"/>
                  </a:lnTo>
                  <a:lnTo>
                    <a:pt x="1453565" y="391026"/>
                  </a:lnTo>
                  <a:lnTo>
                    <a:pt x="1454317" y="392530"/>
                  </a:lnTo>
                  <a:lnTo>
                    <a:pt x="1453565" y="394034"/>
                  </a:lnTo>
                  <a:lnTo>
                    <a:pt x="1453565" y="395538"/>
                  </a:lnTo>
                  <a:lnTo>
                    <a:pt x="1455821" y="396290"/>
                  </a:lnTo>
                  <a:lnTo>
                    <a:pt x="1456573" y="396290"/>
                  </a:lnTo>
                  <a:lnTo>
                    <a:pt x="1457325" y="397042"/>
                  </a:lnTo>
                  <a:lnTo>
                    <a:pt x="1457325" y="398546"/>
                  </a:lnTo>
                  <a:lnTo>
                    <a:pt x="1457325" y="400050"/>
                  </a:lnTo>
                  <a:lnTo>
                    <a:pt x="1456573" y="400802"/>
                  </a:lnTo>
                  <a:lnTo>
                    <a:pt x="1455821" y="402306"/>
                  </a:lnTo>
                  <a:lnTo>
                    <a:pt x="1455069" y="403810"/>
                  </a:lnTo>
                  <a:lnTo>
                    <a:pt x="1454317" y="403810"/>
                  </a:lnTo>
                  <a:lnTo>
                    <a:pt x="1452813" y="403810"/>
                  </a:lnTo>
                  <a:lnTo>
                    <a:pt x="1452061" y="403058"/>
                  </a:lnTo>
                  <a:lnTo>
                    <a:pt x="1451309" y="406066"/>
                  </a:lnTo>
                  <a:lnTo>
                    <a:pt x="1446045" y="409826"/>
                  </a:lnTo>
                  <a:lnTo>
                    <a:pt x="1445294" y="412082"/>
                  </a:lnTo>
                  <a:lnTo>
                    <a:pt x="1443790" y="413586"/>
                  </a:lnTo>
                  <a:lnTo>
                    <a:pt x="1440030" y="414338"/>
                  </a:lnTo>
                  <a:lnTo>
                    <a:pt x="1435518" y="415090"/>
                  </a:lnTo>
                  <a:lnTo>
                    <a:pt x="1406191" y="415841"/>
                  </a:lnTo>
                  <a:lnTo>
                    <a:pt x="1401679" y="417345"/>
                  </a:lnTo>
                  <a:lnTo>
                    <a:pt x="1383632" y="410578"/>
                  </a:lnTo>
                  <a:close/>
                  <a:moveTo>
                    <a:pt x="1262564" y="384259"/>
                  </a:moveTo>
                  <a:lnTo>
                    <a:pt x="1261812" y="382755"/>
                  </a:lnTo>
                  <a:lnTo>
                    <a:pt x="1261812" y="382003"/>
                  </a:lnTo>
                  <a:lnTo>
                    <a:pt x="1262564" y="380499"/>
                  </a:lnTo>
                  <a:lnTo>
                    <a:pt x="1262564" y="378995"/>
                  </a:lnTo>
                  <a:lnTo>
                    <a:pt x="1261812" y="377491"/>
                  </a:lnTo>
                  <a:lnTo>
                    <a:pt x="1260308" y="374483"/>
                  </a:lnTo>
                  <a:lnTo>
                    <a:pt x="1260308" y="372227"/>
                  </a:lnTo>
                  <a:lnTo>
                    <a:pt x="1261812" y="369971"/>
                  </a:lnTo>
                  <a:lnTo>
                    <a:pt x="1266324" y="367715"/>
                  </a:lnTo>
                  <a:lnTo>
                    <a:pt x="1270084" y="367715"/>
                  </a:lnTo>
                  <a:lnTo>
                    <a:pt x="1273844" y="368467"/>
                  </a:lnTo>
                  <a:lnTo>
                    <a:pt x="1276100" y="369219"/>
                  </a:lnTo>
                  <a:lnTo>
                    <a:pt x="1280611" y="369971"/>
                  </a:lnTo>
                  <a:lnTo>
                    <a:pt x="1284371" y="371475"/>
                  </a:lnTo>
                  <a:lnTo>
                    <a:pt x="1287379" y="372979"/>
                  </a:lnTo>
                  <a:lnTo>
                    <a:pt x="1291139" y="375987"/>
                  </a:lnTo>
                  <a:lnTo>
                    <a:pt x="1291139" y="378995"/>
                  </a:lnTo>
                  <a:lnTo>
                    <a:pt x="1291139" y="382755"/>
                  </a:lnTo>
                  <a:lnTo>
                    <a:pt x="1291891" y="385762"/>
                  </a:lnTo>
                  <a:lnTo>
                    <a:pt x="1292643" y="389522"/>
                  </a:lnTo>
                  <a:lnTo>
                    <a:pt x="1292643" y="392530"/>
                  </a:lnTo>
                  <a:lnTo>
                    <a:pt x="1291891" y="395538"/>
                  </a:lnTo>
                  <a:lnTo>
                    <a:pt x="1290387" y="397794"/>
                  </a:lnTo>
                  <a:lnTo>
                    <a:pt x="1284371" y="397794"/>
                  </a:lnTo>
                  <a:lnTo>
                    <a:pt x="1283619" y="397794"/>
                  </a:lnTo>
                  <a:lnTo>
                    <a:pt x="1282115" y="397794"/>
                  </a:lnTo>
                  <a:lnTo>
                    <a:pt x="1280611" y="397042"/>
                  </a:lnTo>
                  <a:lnTo>
                    <a:pt x="1279859" y="396290"/>
                  </a:lnTo>
                  <a:lnTo>
                    <a:pt x="1279107" y="395538"/>
                  </a:lnTo>
                  <a:lnTo>
                    <a:pt x="1273844" y="395538"/>
                  </a:lnTo>
                  <a:lnTo>
                    <a:pt x="1271587" y="394786"/>
                  </a:lnTo>
                  <a:lnTo>
                    <a:pt x="1269332" y="393282"/>
                  </a:lnTo>
                  <a:lnTo>
                    <a:pt x="1267076" y="391778"/>
                  </a:lnTo>
                  <a:lnTo>
                    <a:pt x="1266324" y="390274"/>
                  </a:lnTo>
                  <a:lnTo>
                    <a:pt x="1266324" y="387267"/>
                  </a:lnTo>
                  <a:lnTo>
                    <a:pt x="1265572" y="386515"/>
                  </a:lnTo>
                  <a:lnTo>
                    <a:pt x="1264068" y="385762"/>
                  </a:lnTo>
                  <a:lnTo>
                    <a:pt x="1262564" y="384259"/>
                  </a:lnTo>
                  <a:close/>
                  <a:moveTo>
                    <a:pt x="1344529" y="348916"/>
                  </a:moveTo>
                  <a:lnTo>
                    <a:pt x="1342273" y="351172"/>
                  </a:lnTo>
                  <a:lnTo>
                    <a:pt x="1333249" y="355684"/>
                  </a:lnTo>
                  <a:lnTo>
                    <a:pt x="1324978" y="357939"/>
                  </a:lnTo>
                  <a:lnTo>
                    <a:pt x="1325730" y="355684"/>
                  </a:lnTo>
                  <a:lnTo>
                    <a:pt x="1327985" y="351924"/>
                  </a:lnTo>
                  <a:lnTo>
                    <a:pt x="1337761" y="345908"/>
                  </a:lnTo>
                  <a:lnTo>
                    <a:pt x="1341521" y="344404"/>
                  </a:lnTo>
                  <a:lnTo>
                    <a:pt x="1344529" y="343652"/>
                  </a:lnTo>
                  <a:lnTo>
                    <a:pt x="1345281" y="346660"/>
                  </a:lnTo>
                  <a:lnTo>
                    <a:pt x="1344529" y="348916"/>
                  </a:lnTo>
                  <a:close/>
                  <a:moveTo>
                    <a:pt x="1352801" y="349668"/>
                  </a:moveTo>
                  <a:lnTo>
                    <a:pt x="1358064" y="348164"/>
                  </a:lnTo>
                  <a:lnTo>
                    <a:pt x="1364832" y="348916"/>
                  </a:lnTo>
                  <a:lnTo>
                    <a:pt x="1370096" y="351172"/>
                  </a:lnTo>
                  <a:lnTo>
                    <a:pt x="1379872" y="349668"/>
                  </a:lnTo>
                  <a:lnTo>
                    <a:pt x="1385136" y="346660"/>
                  </a:lnTo>
                  <a:lnTo>
                    <a:pt x="1397167" y="341396"/>
                  </a:lnTo>
                  <a:lnTo>
                    <a:pt x="1411455" y="336884"/>
                  </a:lnTo>
                  <a:lnTo>
                    <a:pt x="1424990" y="336884"/>
                  </a:lnTo>
                  <a:lnTo>
                    <a:pt x="1429502" y="341396"/>
                  </a:lnTo>
                  <a:lnTo>
                    <a:pt x="1429502" y="349668"/>
                  </a:lnTo>
                  <a:lnTo>
                    <a:pt x="1418975" y="354932"/>
                  </a:lnTo>
                  <a:lnTo>
                    <a:pt x="1412959" y="360195"/>
                  </a:lnTo>
                  <a:lnTo>
                    <a:pt x="1405439" y="363955"/>
                  </a:lnTo>
                  <a:lnTo>
                    <a:pt x="1394159" y="375235"/>
                  </a:lnTo>
                  <a:lnTo>
                    <a:pt x="1390400" y="381251"/>
                  </a:lnTo>
                  <a:lnTo>
                    <a:pt x="1388143" y="388018"/>
                  </a:lnTo>
                  <a:lnTo>
                    <a:pt x="1384383" y="393282"/>
                  </a:lnTo>
                  <a:lnTo>
                    <a:pt x="1378368" y="397042"/>
                  </a:lnTo>
                  <a:lnTo>
                    <a:pt x="1368592" y="399298"/>
                  </a:lnTo>
                  <a:lnTo>
                    <a:pt x="1364081" y="400050"/>
                  </a:lnTo>
                  <a:lnTo>
                    <a:pt x="1362576" y="400802"/>
                  </a:lnTo>
                  <a:lnTo>
                    <a:pt x="1360321" y="401554"/>
                  </a:lnTo>
                  <a:lnTo>
                    <a:pt x="1359568" y="402306"/>
                  </a:lnTo>
                  <a:lnTo>
                    <a:pt x="1358064" y="403058"/>
                  </a:lnTo>
                  <a:lnTo>
                    <a:pt x="1356561" y="402306"/>
                  </a:lnTo>
                  <a:lnTo>
                    <a:pt x="1355057" y="399298"/>
                  </a:lnTo>
                  <a:lnTo>
                    <a:pt x="1351297" y="395538"/>
                  </a:lnTo>
                  <a:lnTo>
                    <a:pt x="1348289" y="392530"/>
                  </a:lnTo>
                  <a:lnTo>
                    <a:pt x="1343777" y="390274"/>
                  </a:lnTo>
                  <a:lnTo>
                    <a:pt x="1339265" y="389522"/>
                  </a:lnTo>
                  <a:lnTo>
                    <a:pt x="1331745" y="391026"/>
                  </a:lnTo>
                  <a:lnTo>
                    <a:pt x="1330994" y="390274"/>
                  </a:lnTo>
                  <a:lnTo>
                    <a:pt x="1329489" y="388770"/>
                  </a:lnTo>
                  <a:lnTo>
                    <a:pt x="1327234" y="389522"/>
                  </a:lnTo>
                  <a:lnTo>
                    <a:pt x="1324978" y="390274"/>
                  </a:lnTo>
                  <a:lnTo>
                    <a:pt x="1324226" y="391026"/>
                  </a:lnTo>
                  <a:lnTo>
                    <a:pt x="1320466" y="391778"/>
                  </a:lnTo>
                  <a:lnTo>
                    <a:pt x="1317458" y="393282"/>
                  </a:lnTo>
                  <a:lnTo>
                    <a:pt x="1313698" y="393282"/>
                  </a:lnTo>
                  <a:lnTo>
                    <a:pt x="1309938" y="391026"/>
                  </a:lnTo>
                  <a:lnTo>
                    <a:pt x="1306178" y="388018"/>
                  </a:lnTo>
                  <a:lnTo>
                    <a:pt x="1305426" y="386515"/>
                  </a:lnTo>
                  <a:lnTo>
                    <a:pt x="1304674" y="383507"/>
                  </a:lnTo>
                  <a:lnTo>
                    <a:pt x="1306930" y="377491"/>
                  </a:lnTo>
                  <a:lnTo>
                    <a:pt x="1306930" y="375235"/>
                  </a:lnTo>
                  <a:lnTo>
                    <a:pt x="1305426" y="375987"/>
                  </a:lnTo>
                  <a:lnTo>
                    <a:pt x="1304674" y="377491"/>
                  </a:lnTo>
                  <a:lnTo>
                    <a:pt x="1303170" y="381251"/>
                  </a:lnTo>
                  <a:lnTo>
                    <a:pt x="1300915" y="378243"/>
                  </a:lnTo>
                  <a:lnTo>
                    <a:pt x="1300163" y="375987"/>
                  </a:lnTo>
                  <a:lnTo>
                    <a:pt x="1300915" y="365459"/>
                  </a:lnTo>
                  <a:lnTo>
                    <a:pt x="1300915" y="363955"/>
                  </a:lnTo>
                  <a:lnTo>
                    <a:pt x="1303170" y="362451"/>
                  </a:lnTo>
                  <a:lnTo>
                    <a:pt x="1312194" y="362451"/>
                  </a:lnTo>
                  <a:lnTo>
                    <a:pt x="1315954" y="360947"/>
                  </a:lnTo>
                  <a:lnTo>
                    <a:pt x="1319714" y="360195"/>
                  </a:lnTo>
                  <a:lnTo>
                    <a:pt x="1323474" y="360947"/>
                  </a:lnTo>
                  <a:lnTo>
                    <a:pt x="1327985" y="361699"/>
                  </a:lnTo>
                  <a:lnTo>
                    <a:pt x="1339265" y="361699"/>
                  </a:lnTo>
                  <a:lnTo>
                    <a:pt x="1342273" y="361699"/>
                  </a:lnTo>
                  <a:lnTo>
                    <a:pt x="1349041" y="355684"/>
                  </a:lnTo>
                  <a:lnTo>
                    <a:pt x="1352801" y="349668"/>
                  </a:lnTo>
                  <a:close/>
                  <a:moveTo>
                    <a:pt x="1300915" y="357939"/>
                  </a:moveTo>
                  <a:lnTo>
                    <a:pt x="1298659" y="358691"/>
                  </a:lnTo>
                  <a:lnTo>
                    <a:pt x="1295651" y="360947"/>
                  </a:lnTo>
                  <a:lnTo>
                    <a:pt x="1294899" y="364707"/>
                  </a:lnTo>
                  <a:lnTo>
                    <a:pt x="1294899" y="366963"/>
                  </a:lnTo>
                  <a:lnTo>
                    <a:pt x="1295651" y="368467"/>
                  </a:lnTo>
                  <a:lnTo>
                    <a:pt x="1294899" y="369971"/>
                  </a:lnTo>
                  <a:lnTo>
                    <a:pt x="1294147" y="369971"/>
                  </a:lnTo>
                  <a:lnTo>
                    <a:pt x="1290387" y="368467"/>
                  </a:lnTo>
                  <a:lnTo>
                    <a:pt x="1288883" y="367715"/>
                  </a:lnTo>
                  <a:lnTo>
                    <a:pt x="1285123" y="367715"/>
                  </a:lnTo>
                  <a:lnTo>
                    <a:pt x="1283619" y="366963"/>
                  </a:lnTo>
                  <a:lnTo>
                    <a:pt x="1282867" y="366211"/>
                  </a:lnTo>
                  <a:lnTo>
                    <a:pt x="1279859" y="363955"/>
                  </a:lnTo>
                  <a:lnTo>
                    <a:pt x="1279859" y="362451"/>
                  </a:lnTo>
                  <a:lnTo>
                    <a:pt x="1280611" y="358691"/>
                  </a:lnTo>
                  <a:lnTo>
                    <a:pt x="1280611" y="356436"/>
                  </a:lnTo>
                  <a:lnTo>
                    <a:pt x="1282115" y="354932"/>
                  </a:lnTo>
                  <a:lnTo>
                    <a:pt x="1283619" y="354180"/>
                  </a:lnTo>
                  <a:lnTo>
                    <a:pt x="1285123" y="354932"/>
                  </a:lnTo>
                  <a:lnTo>
                    <a:pt x="1285875" y="354932"/>
                  </a:lnTo>
                  <a:lnTo>
                    <a:pt x="1286627" y="354932"/>
                  </a:lnTo>
                  <a:lnTo>
                    <a:pt x="1287379" y="354180"/>
                  </a:lnTo>
                  <a:lnTo>
                    <a:pt x="1287379" y="353428"/>
                  </a:lnTo>
                  <a:lnTo>
                    <a:pt x="1291891" y="335380"/>
                  </a:lnTo>
                  <a:lnTo>
                    <a:pt x="1292643" y="332372"/>
                  </a:lnTo>
                  <a:lnTo>
                    <a:pt x="1293395" y="332372"/>
                  </a:lnTo>
                  <a:lnTo>
                    <a:pt x="1294147" y="331620"/>
                  </a:lnTo>
                  <a:lnTo>
                    <a:pt x="1296403" y="331620"/>
                  </a:lnTo>
                  <a:lnTo>
                    <a:pt x="1297155" y="330116"/>
                  </a:lnTo>
                  <a:lnTo>
                    <a:pt x="1296403" y="329364"/>
                  </a:lnTo>
                  <a:lnTo>
                    <a:pt x="1295651" y="328613"/>
                  </a:lnTo>
                  <a:lnTo>
                    <a:pt x="1294899" y="327109"/>
                  </a:lnTo>
                  <a:lnTo>
                    <a:pt x="1293395" y="324853"/>
                  </a:lnTo>
                  <a:lnTo>
                    <a:pt x="1293395" y="322597"/>
                  </a:lnTo>
                  <a:lnTo>
                    <a:pt x="1293395" y="318837"/>
                  </a:lnTo>
                  <a:lnTo>
                    <a:pt x="1292643" y="314325"/>
                  </a:lnTo>
                  <a:lnTo>
                    <a:pt x="1293395" y="312069"/>
                  </a:lnTo>
                  <a:lnTo>
                    <a:pt x="1294899" y="309813"/>
                  </a:lnTo>
                  <a:lnTo>
                    <a:pt x="1300915" y="302293"/>
                  </a:lnTo>
                  <a:lnTo>
                    <a:pt x="1303170" y="301541"/>
                  </a:lnTo>
                  <a:lnTo>
                    <a:pt x="1303170" y="302293"/>
                  </a:lnTo>
                  <a:lnTo>
                    <a:pt x="1303923" y="303045"/>
                  </a:lnTo>
                  <a:lnTo>
                    <a:pt x="1303923" y="303797"/>
                  </a:lnTo>
                  <a:lnTo>
                    <a:pt x="1306178" y="309061"/>
                  </a:lnTo>
                  <a:lnTo>
                    <a:pt x="1306178" y="315077"/>
                  </a:lnTo>
                  <a:lnTo>
                    <a:pt x="1304674" y="333124"/>
                  </a:lnTo>
                  <a:lnTo>
                    <a:pt x="1304674" y="334628"/>
                  </a:lnTo>
                  <a:lnTo>
                    <a:pt x="1305426" y="336132"/>
                  </a:lnTo>
                  <a:lnTo>
                    <a:pt x="1307683" y="339140"/>
                  </a:lnTo>
                  <a:lnTo>
                    <a:pt x="1309186" y="343652"/>
                  </a:lnTo>
                  <a:lnTo>
                    <a:pt x="1310690" y="348164"/>
                  </a:lnTo>
                  <a:lnTo>
                    <a:pt x="1309186" y="351924"/>
                  </a:lnTo>
                  <a:lnTo>
                    <a:pt x="1306930" y="354180"/>
                  </a:lnTo>
                  <a:lnTo>
                    <a:pt x="1305426" y="357188"/>
                  </a:lnTo>
                  <a:lnTo>
                    <a:pt x="1303170" y="357939"/>
                  </a:lnTo>
                  <a:lnTo>
                    <a:pt x="1300915" y="357939"/>
                  </a:lnTo>
                  <a:close/>
                  <a:moveTo>
                    <a:pt x="1311442" y="332372"/>
                  </a:moveTo>
                  <a:lnTo>
                    <a:pt x="1310690" y="325605"/>
                  </a:lnTo>
                  <a:lnTo>
                    <a:pt x="1310690" y="320341"/>
                  </a:lnTo>
                  <a:lnTo>
                    <a:pt x="1312946" y="315077"/>
                  </a:lnTo>
                  <a:lnTo>
                    <a:pt x="1315954" y="310565"/>
                  </a:lnTo>
                  <a:lnTo>
                    <a:pt x="1319714" y="309061"/>
                  </a:lnTo>
                  <a:lnTo>
                    <a:pt x="1320466" y="308309"/>
                  </a:lnTo>
                  <a:lnTo>
                    <a:pt x="1319714" y="306805"/>
                  </a:lnTo>
                  <a:lnTo>
                    <a:pt x="1321970" y="305301"/>
                  </a:lnTo>
                  <a:lnTo>
                    <a:pt x="1330242" y="305301"/>
                  </a:lnTo>
                  <a:lnTo>
                    <a:pt x="1331745" y="305301"/>
                  </a:lnTo>
                  <a:lnTo>
                    <a:pt x="1333249" y="303797"/>
                  </a:lnTo>
                  <a:lnTo>
                    <a:pt x="1335505" y="304549"/>
                  </a:lnTo>
                  <a:lnTo>
                    <a:pt x="1340017" y="309061"/>
                  </a:lnTo>
                  <a:lnTo>
                    <a:pt x="1340769" y="306805"/>
                  </a:lnTo>
                  <a:lnTo>
                    <a:pt x="1337761" y="304549"/>
                  </a:lnTo>
                  <a:lnTo>
                    <a:pt x="1338513" y="302293"/>
                  </a:lnTo>
                  <a:lnTo>
                    <a:pt x="1340017" y="300038"/>
                  </a:lnTo>
                  <a:lnTo>
                    <a:pt x="1343025" y="298534"/>
                  </a:lnTo>
                  <a:lnTo>
                    <a:pt x="1346033" y="297030"/>
                  </a:lnTo>
                  <a:lnTo>
                    <a:pt x="1348289" y="297030"/>
                  </a:lnTo>
                  <a:lnTo>
                    <a:pt x="1352801" y="303797"/>
                  </a:lnTo>
                  <a:lnTo>
                    <a:pt x="1353553" y="305301"/>
                  </a:lnTo>
                  <a:lnTo>
                    <a:pt x="1353553" y="306805"/>
                  </a:lnTo>
                  <a:lnTo>
                    <a:pt x="1353553" y="310565"/>
                  </a:lnTo>
                  <a:lnTo>
                    <a:pt x="1353553" y="311317"/>
                  </a:lnTo>
                  <a:lnTo>
                    <a:pt x="1354305" y="312069"/>
                  </a:lnTo>
                  <a:lnTo>
                    <a:pt x="1355057" y="313573"/>
                  </a:lnTo>
                  <a:lnTo>
                    <a:pt x="1354305" y="314325"/>
                  </a:lnTo>
                  <a:lnTo>
                    <a:pt x="1352801" y="315829"/>
                  </a:lnTo>
                  <a:lnTo>
                    <a:pt x="1352049" y="318085"/>
                  </a:lnTo>
                  <a:lnTo>
                    <a:pt x="1333249" y="332372"/>
                  </a:lnTo>
                  <a:lnTo>
                    <a:pt x="1327985" y="336132"/>
                  </a:lnTo>
                  <a:lnTo>
                    <a:pt x="1323474" y="338388"/>
                  </a:lnTo>
                  <a:lnTo>
                    <a:pt x="1320466" y="340644"/>
                  </a:lnTo>
                  <a:lnTo>
                    <a:pt x="1315954" y="341396"/>
                  </a:lnTo>
                  <a:lnTo>
                    <a:pt x="1312946" y="338388"/>
                  </a:lnTo>
                  <a:lnTo>
                    <a:pt x="1311442" y="332372"/>
                  </a:lnTo>
                  <a:close/>
                  <a:moveTo>
                    <a:pt x="1437022" y="645945"/>
                  </a:moveTo>
                  <a:lnTo>
                    <a:pt x="1439278" y="645945"/>
                  </a:lnTo>
                  <a:lnTo>
                    <a:pt x="1443790" y="647449"/>
                  </a:lnTo>
                  <a:lnTo>
                    <a:pt x="1446045" y="648953"/>
                  </a:lnTo>
                  <a:lnTo>
                    <a:pt x="1446045" y="650457"/>
                  </a:lnTo>
                  <a:lnTo>
                    <a:pt x="1446045" y="651961"/>
                  </a:lnTo>
                  <a:lnTo>
                    <a:pt x="1444541" y="654217"/>
                  </a:lnTo>
                  <a:lnTo>
                    <a:pt x="1442286" y="654969"/>
                  </a:lnTo>
                  <a:lnTo>
                    <a:pt x="1439278" y="655721"/>
                  </a:lnTo>
                  <a:lnTo>
                    <a:pt x="1437022" y="657225"/>
                  </a:lnTo>
                  <a:lnTo>
                    <a:pt x="1434766" y="659481"/>
                  </a:lnTo>
                  <a:lnTo>
                    <a:pt x="1433262" y="659481"/>
                  </a:lnTo>
                  <a:lnTo>
                    <a:pt x="1431006" y="657977"/>
                  </a:lnTo>
                  <a:lnTo>
                    <a:pt x="1429502" y="655721"/>
                  </a:lnTo>
                  <a:lnTo>
                    <a:pt x="1430254" y="653465"/>
                  </a:lnTo>
                  <a:lnTo>
                    <a:pt x="1430254" y="650457"/>
                  </a:lnTo>
                  <a:lnTo>
                    <a:pt x="1430254" y="648953"/>
                  </a:lnTo>
                  <a:lnTo>
                    <a:pt x="1432510" y="647449"/>
                  </a:lnTo>
                  <a:lnTo>
                    <a:pt x="1434014" y="646697"/>
                  </a:lnTo>
                  <a:lnTo>
                    <a:pt x="1435518" y="646697"/>
                  </a:lnTo>
                  <a:lnTo>
                    <a:pt x="1437022" y="645945"/>
                  </a:lnTo>
                  <a:close/>
                </a:path>
              </a:pathLst>
            </a:custGeom>
            <a:solidFill>
              <a:schemeClr val="accent2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D5E72F48-3CB2-4C66-AF50-F0E74C5D4D53}"/>
                </a:ext>
              </a:extLst>
            </p:cNvPr>
            <p:cNvSpPr/>
            <p:nvPr/>
          </p:nvSpPr>
          <p:spPr>
            <a:xfrm>
              <a:off x="6041589" y="2872287"/>
              <a:ext cx="1115928" cy="617370"/>
            </a:xfrm>
            <a:custGeom>
              <a:avLst/>
              <a:gdLst>
                <a:gd name="connsiteX0" fmla="*/ 31583 w 1115928"/>
                <a:gd name="connsiteY0" fmla="*/ 0 h 617370"/>
                <a:gd name="connsiteX1" fmla="*/ 33839 w 1115928"/>
                <a:gd name="connsiteY1" fmla="*/ 752 h 617370"/>
                <a:gd name="connsiteX2" fmla="*/ 204537 w 1115928"/>
                <a:gd name="connsiteY2" fmla="*/ 72190 h 617370"/>
                <a:gd name="connsiteX3" fmla="*/ 551949 w 1115928"/>
                <a:gd name="connsiteY3" fmla="*/ 158667 h 617370"/>
                <a:gd name="connsiteX4" fmla="*/ 637674 w 1115928"/>
                <a:gd name="connsiteY4" fmla="*/ 204537 h 617370"/>
                <a:gd name="connsiteX5" fmla="*/ 1088106 w 1115928"/>
                <a:gd name="connsiteY5" fmla="*/ 416593 h 617370"/>
                <a:gd name="connsiteX6" fmla="*/ 1115929 w 1115928"/>
                <a:gd name="connsiteY6" fmla="*/ 428625 h 617370"/>
                <a:gd name="connsiteX7" fmla="*/ 1115177 w 1115928"/>
                <a:gd name="connsiteY7" fmla="*/ 430129 h 617370"/>
                <a:gd name="connsiteX8" fmla="*/ 1114425 w 1115928"/>
                <a:gd name="connsiteY8" fmla="*/ 431633 h 617370"/>
                <a:gd name="connsiteX9" fmla="*/ 1113673 w 1115928"/>
                <a:gd name="connsiteY9" fmla="*/ 433137 h 617370"/>
                <a:gd name="connsiteX10" fmla="*/ 1112169 w 1115928"/>
                <a:gd name="connsiteY10" fmla="*/ 433889 h 617370"/>
                <a:gd name="connsiteX11" fmla="*/ 1100138 w 1115928"/>
                <a:gd name="connsiteY11" fmla="*/ 438401 h 617370"/>
                <a:gd name="connsiteX12" fmla="*/ 1097130 w 1115928"/>
                <a:gd name="connsiteY12" fmla="*/ 439905 h 617370"/>
                <a:gd name="connsiteX13" fmla="*/ 1077578 w 1115928"/>
                <a:gd name="connsiteY13" fmla="*/ 455696 h 617370"/>
                <a:gd name="connsiteX14" fmla="*/ 1052763 w 1115928"/>
                <a:gd name="connsiteY14" fmla="*/ 480511 h 617370"/>
                <a:gd name="connsiteX15" fmla="*/ 1045995 w 1115928"/>
                <a:gd name="connsiteY15" fmla="*/ 485023 h 617370"/>
                <a:gd name="connsiteX16" fmla="*/ 1044491 w 1115928"/>
                <a:gd name="connsiteY16" fmla="*/ 485023 h 617370"/>
                <a:gd name="connsiteX17" fmla="*/ 1040732 w 1115928"/>
                <a:gd name="connsiteY17" fmla="*/ 485023 h 617370"/>
                <a:gd name="connsiteX18" fmla="*/ 1039228 w 1115928"/>
                <a:gd name="connsiteY18" fmla="*/ 485775 h 617370"/>
                <a:gd name="connsiteX19" fmla="*/ 1038476 w 1115928"/>
                <a:gd name="connsiteY19" fmla="*/ 487279 h 617370"/>
                <a:gd name="connsiteX20" fmla="*/ 1037724 w 1115928"/>
                <a:gd name="connsiteY20" fmla="*/ 488783 h 617370"/>
                <a:gd name="connsiteX21" fmla="*/ 1036220 w 1115928"/>
                <a:gd name="connsiteY21" fmla="*/ 490287 h 617370"/>
                <a:gd name="connsiteX22" fmla="*/ 1034716 w 1115928"/>
                <a:gd name="connsiteY22" fmla="*/ 491791 h 617370"/>
                <a:gd name="connsiteX23" fmla="*/ 1031708 w 1115928"/>
                <a:gd name="connsiteY23" fmla="*/ 491791 h 617370"/>
                <a:gd name="connsiteX24" fmla="*/ 1025692 w 1115928"/>
                <a:gd name="connsiteY24" fmla="*/ 490287 h 617370"/>
                <a:gd name="connsiteX25" fmla="*/ 1023436 w 1115928"/>
                <a:gd name="connsiteY25" fmla="*/ 489535 h 617370"/>
                <a:gd name="connsiteX26" fmla="*/ 1016668 w 1115928"/>
                <a:gd name="connsiteY26" fmla="*/ 489535 h 617370"/>
                <a:gd name="connsiteX27" fmla="*/ 1013661 w 1115928"/>
                <a:gd name="connsiteY27" fmla="*/ 490287 h 617370"/>
                <a:gd name="connsiteX28" fmla="*/ 1011405 w 1115928"/>
                <a:gd name="connsiteY28" fmla="*/ 491791 h 617370"/>
                <a:gd name="connsiteX29" fmla="*/ 1011405 w 1115928"/>
                <a:gd name="connsiteY29" fmla="*/ 492543 h 617370"/>
                <a:gd name="connsiteX30" fmla="*/ 1012157 w 1115928"/>
                <a:gd name="connsiteY30" fmla="*/ 496303 h 617370"/>
                <a:gd name="connsiteX31" fmla="*/ 1011405 w 1115928"/>
                <a:gd name="connsiteY31" fmla="*/ 497807 h 617370"/>
                <a:gd name="connsiteX32" fmla="*/ 1010653 w 1115928"/>
                <a:gd name="connsiteY32" fmla="*/ 498559 h 617370"/>
                <a:gd name="connsiteX33" fmla="*/ 1009149 w 1115928"/>
                <a:gd name="connsiteY33" fmla="*/ 499310 h 617370"/>
                <a:gd name="connsiteX34" fmla="*/ 1006893 w 1115928"/>
                <a:gd name="connsiteY34" fmla="*/ 499310 h 617370"/>
                <a:gd name="connsiteX35" fmla="*/ 1000877 w 1115928"/>
                <a:gd name="connsiteY35" fmla="*/ 499310 h 617370"/>
                <a:gd name="connsiteX36" fmla="*/ 999373 w 1115928"/>
                <a:gd name="connsiteY36" fmla="*/ 500063 h 617370"/>
                <a:gd name="connsiteX37" fmla="*/ 997869 w 1115928"/>
                <a:gd name="connsiteY37" fmla="*/ 501567 h 617370"/>
                <a:gd name="connsiteX38" fmla="*/ 997117 w 1115928"/>
                <a:gd name="connsiteY38" fmla="*/ 502319 h 617370"/>
                <a:gd name="connsiteX39" fmla="*/ 997117 w 1115928"/>
                <a:gd name="connsiteY39" fmla="*/ 503822 h 617370"/>
                <a:gd name="connsiteX40" fmla="*/ 996365 w 1115928"/>
                <a:gd name="connsiteY40" fmla="*/ 505326 h 617370"/>
                <a:gd name="connsiteX41" fmla="*/ 994109 w 1115928"/>
                <a:gd name="connsiteY41" fmla="*/ 508334 h 617370"/>
                <a:gd name="connsiteX42" fmla="*/ 991853 w 1115928"/>
                <a:gd name="connsiteY42" fmla="*/ 510590 h 617370"/>
                <a:gd name="connsiteX43" fmla="*/ 988845 w 1115928"/>
                <a:gd name="connsiteY43" fmla="*/ 512846 h 617370"/>
                <a:gd name="connsiteX44" fmla="*/ 982078 w 1115928"/>
                <a:gd name="connsiteY44" fmla="*/ 515102 h 617370"/>
                <a:gd name="connsiteX45" fmla="*/ 976814 w 1115928"/>
                <a:gd name="connsiteY45" fmla="*/ 517358 h 617370"/>
                <a:gd name="connsiteX46" fmla="*/ 973806 w 1115928"/>
                <a:gd name="connsiteY46" fmla="*/ 518862 h 617370"/>
                <a:gd name="connsiteX47" fmla="*/ 971550 w 1115928"/>
                <a:gd name="connsiteY47" fmla="*/ 520366 h 617370"/>
                <a:gd name="connsiteX48" fmla="*/ 970046 w 1115928"/>
                <a:gd name="connsiteY48" fmla="*/ 522622 h 617370"/>
                <a:gd name="connsiteX49" fmla="*/ 967038 w 1115928"/>
                <a:gd name="connsiteY49" fmla="*/ 527134 h 617370"/>
                <a:gd name="connsiteX50" fmla="*/ 964782 w 1115928"/>
                <a:gd name="connsiteY50" fmla="*/ 529389 h 617370"/>
                <a:gd name="connsiteX51" fmla="*/ 960270 w 1115928"/>
                <a:gd name="connsiteY51" fmla="*/ 533901 h 617370"/>
                <a:gd name="connsiteX52" fmla="*/ 958766 w 1115928"/>
                <a:gd name="connsiteY52" fmla="*/ 535405 h 617370"/>
                <a:gd name="connsiteX53" fmla="*/ 957263 w 1115928"/>
                <a:gd name="connsiteY53" fmla="*/ 539917 h 617370"/>
                <a:gd name="connsiteX54" fmla="*/ 955759 w 1115928"/>
                <a:gd name="connsiteY54" fmla="*/ 545181 h 617370"/>
                <a:gd name="connsiteX55" fmla="*/ 953503 w 1115928"/>
                <a:gd name="connsiteY55" fmla="*/ 549693 h 617370"/>
                <a:gd name="connsiteX56" fmla="*/ 948239 w 1115928"/>
                <a:gd name="connsiteY56" fmla="*/ 551197 h 617370"/>
                <a:gd name="connsiteX57" fmla="*/ 945231 w 1115928"/>
                <a:gd name="connsiteY57" fmla="*/ 549693 h 617370"/>
                <a:gd name="connsiteX58" fmla="*/ 939215 w 1115928"/>
                <a:gd name="connsiteY58" fmla="*/ 545181 h 617370"/>
                <a:gd name="connsiteX59" fmla="*/ 936207 w 1115928"/>
                <a:gd name="connsiteY59" fmla="*/ 543677 h 617370"/>
                <a:gd name="connsiteX60" fmla="*/ 933951 w 1115928"/>
                <a:gd name="connsiteY60" fmla="*/ 542925 h 617370"/>
                <a:gd name="connsiteX61" fmla="*/ 931695 w 1115928"/>
                <a:gd name="connsiteY61" fmla="*/ 542925 h 617370"/>
                <a:gd name="connsiteX62" fmla="*/ 913648 w 1115928"/>
                <a:gd name="connsiteY62" fmla="*/ 543677 h 617370"/>
                <a:gd name="connsiteX63" fmla="*/ 909888 w 1115928"/>
                <a:gd name="connsiteY63" fmla="*/ 542925 h 617370"/>
                <a:gd name="connsiteX64" fmla="*/ 906880 w 1115928"/>
                <a:gd name="connsiteY64" fmla="*/ 542925 h 617370"/>
                <a:gd name="connsiteX65" fmla="*/ 904624 w 1115928"/>
                <a:gd name="connsiteY65" fmla="*/ 543677 h 617370"/>
                <a:gd name="connsiteX66" fmla="*/ 900113 w 1115928"/>
                <a:gd name="connsiteY66" fmla="*/ 545933 h 617370"/>
                <a:gd name="connsiteX67" fmla="*/ 896353 w 1115928"/>
                <a:gd name="connsiteY67" fmla="*/ 548941 h 617370"/>
                <a:gd name="connsiteX68" fmla="*/ 894097 w 1115928"/>
                <a:gd name="connsiteY68" fmla="*/ 551197 h 617370"/>
                <a:gd name="connsiteX69" fmla="*/ 888833 w 1115928"/>
                <a:gd name="connsiteY69" fmla="*/ 560972 h 617370"/>
                <a:gd name="connsiteX70" fmla="*/ 880561 w 1115928"/>
                <a:gd name="connsiteY70" fmla="*/ 570748 h 617370"/>
                <a:gd name="connsiteX71" fmla="*/ 878305 w 1115928"/>
                <a:gd name="connsiteY71" fmla="*/ 573756 h 617370"/>
                <a:gd name="connsiteX72" fmla="*/ 873793 w 1115928"/>
                <a:gd name="connsiteY72" fmla="*/ 582780 h 617370"/>
                <a:gd name="connsiteX73" fmla="*/ 872290 w 1115928"/>
                <a:gd name="connsiteY73" fmla="*/ 585787 h 617370"/>
                <a:gd name="connsiteX74" fmla="*/ 869282 w 1115928"/>
                <a:gd name="connsiteY74" fmla="*/ 588796 h 617370"/>
                <a:gd name="connsiteX75" fmla="*/ 867026 w 1115928"/>
                <a:gd name="connsiteY75" fmla="*/ 591803 h 617370"/>
                <a:gd name="connsiteX76" fmla="*/ 863266 w 1115928"/>
                <a:gd name="connsiteY76" fmla="*/ 594059 h 617370"/>
                <a:gd name="connsiteX77" fmla="*/ 861010 w 1115928"/>
                <a:gd name="connsiteY77" fmla="*/ 595563 h 617370"/>
                <a:gd name="connsiteX78" fmla="*/ 853490 w 1115928"/>
                <a:gd name="connsiteY78" fmla="*/ 596315 h 617370"/>
                <a:gd name="connsiteX79" fmla="*/ 851234 w 1115928"/>
                <a:gd name="connsiteY79" fmla="*/ 597819 h 617370"/>
                <a:gd name="connsiteX80" fmla="*/ 845970 w 1115928"/>
                <a:gd name="connsiteY80" fmla="*/ 602331 h 617370"/>
                <a:gd name="connsiteX81" fmla="*/ 843714 w 1115928"/>
                <a:gd name="connsiteY81" fmla="*/ 602331 h 617370"/>
                <a:gd name="connsiteX82" fmla="*/ 841459 w 1115928"/>
                <a:gd name="connsiteY82" fmla="*/ 602331 h 617370"/>
                <a:gd name="connsiteX83" fmla="*/ 839203 w 1115928"/>
                <a:gd name="connsiteY83" fmla="*/ 602331 h 617370"/>
                <a:gd name="connsiteX84" fmla="*/ 836195 w 1115928"/>
                <a:gd name="connsiteY84" fmla="*/ 602331 h 617370"/>
                <a:gd name="connsiteX85" fmla="*/ 830179 w 1115928"/>
                <a:gd name="connsiteY85" fmla="*/ 604587 h 617370"/>
                <a:gd name="connsiteX86" fmla="*/ 821907 w 1115928"/>
                <a:gd name="connsiteY86" fmla="*/ 610603 h 617370"/>
                <a:gd name="connsiteX87" fmla="*/ 818147 w 1115928"/>
                <a:gd name="connsiteY87" fmla="*/ 612859 h 617370"/>
                <a:gd name="connsiteX88" fmla="*/ 796340 w 1115928"/>
                <a:gd name="connsiteY88" fmla="*/ 617370 h 617370"/>
                <a:gd name="connsiteX89" fmla="*/ 793332 w 1115928"/>
                <a:gd name="connsiteY89" fmla="*/ 617370 h 617370"/>
                <a:gd name="connsiteX90" fmla="*/ 792580 w 1115928"/>
                <a:gd name="connsiteY90" fmla="*/ 615866 h 617370"/>
                <a:gd name="connsiteX91" fmla="*/ 791828 w 1115928"/>
                <a:gd name="connsiteY91" fmla="*/ 615115 h 617370"/>
                <a:gd name="connsiteX92" fmla="*/ 791076 w 1115928"/>
                <a:gd name="connsiteY92" fmla="*/ 608347 h 617370"/>
                <a:gd name="connsiteX93" fmla="*/ 791828 w 1115928"/>
                <a:gd name="connsiteY93" fmla="*/ 604587 h 617370"/>
                <a:gd name="connsiteX94" fmla="*/ 794084 w 1115928"/>
                <a:gd name="connsiteY94" fmla="*/ 600827 h 617370"/>
                <a:gd name="connsiteX95" fmla="*/ 796340 w 1115928"/>
                <a:gd name="connsiteY95" fmla="*/ 597067 h 617370"/>
                <a:gd name="connsiteX96" fmla="*/ 794084 w 1115928"/>
                <a:gd name="connsiteY96" fmla="*/ 595563 h 617370"/>
                <a:gd name="connsiteX97" fmla="*/ 789572 w 1115928"/>
                <a:gd name="connsiteY97" fmla="*/ 594811 h 617370"/>
                <a:gd name="connsiteX98" fmla="*/ 785061 w 1115928"/>
                <a:gd name="connsiteY98" fmla="*/ 595563 h 617370"/>
                <a:gd name="connsiteX99" fmla="*/ 781301 w 1115928"/>
                <a:gd name="connsiteY99" fmla="*/ 597067 h 617370"/>
                <a:gd name="connsiteX100" fmla="*/ 777541 w 1115928"/>
                <a:gd name="connsiteY100" fmla="*/ 597819 h 617370"/>
                <a:gd name="connsiteX101" fmla="*/ 773781 w 1115928"/>
                <a:gd name="connsiteY101" fmla="*/ 597067 h 617370"/>
                <a:gd name="connsiteX102" fmla="*/ 766261 w 1115928"/>
                <a:gd name="connsiteY102" fmla="*/ 595563 h 617370"/>
                <a:gd name="connsiteX103" fmla="*/ 762501 w 1115928"/>
                <a:gd name="connsiteY103" fmla="*/ 595563 h 617370"/>
                <a:gd name="connsiteX104" fmla="*/ 760997 w 1115928"/>
                <a:gd name="connsiteY104" fmla="*/ 595563 h 617370"/>
                <a:gd name="connsiteX105" fmla="*/ 760245 w 1115928"/>
                <a:gd name="connsiteY105" fmla="*/ 595563 h 617370"/>
                <a:gd name="connsiteX106" fmla="*/ 748966 w 1115928"/>
                <a:gd name="connsiteY106" fmla="*/ 590299 h 617370"/>
                <a:gd name="connsiteX107" fmla="*/ 746710 w 1115928"/>
                <a:gd name="connsiteY107" fmla="*/ 590299 h 617370"/>
                <a:gd name="connsiteX108" fmla="*/ 741446 w 1115928"/>
                <a:gd name="connsiteY108" fmla="*/ 591051 h 617370"/>
                <a:gd name="connsiteX109" fmla="*/ 735430 w 1115928"/>
                <a:gd name="connsiteY109" fmla="*/ 589547 h 617370"/>
                <a:gd name="connsiteX110" fmla="*/ 724151 w 1115928"/>
                <a:gd name="connsiteY110" fmla="*/ 588044 h 617370"/>
                <a:gd name="connsiteX111" fmla="*/ 715127 w 1115928"/>
                <a:gd name="connsiteY111" fmla="*/ 588044 h 617370"/>
                <a:gd name="connsiteX112" fmla="*/ 709863 w 1115928"/>
                <a:gd name="connsiteY112" fmla="*/ 587292 h 617370"/>
                <a:gd name="connsiteX113" fmla="*/ 704599 w 1115928"/>
                <a:gd name="connsiteY113" fmla="*/ 585787 h 617370"/>
                <a:gd name="connsiteX114" fmla="*/ 699336 w 1115928"/>
                <a:gd name="connsiteY114" fmla="*/ 585036 h 617370"/>
                <a:gd name="connsiteX115" fmla="*/ 689560 w 1115928"/>
                <a:gd name="connsiteY115" fmla="*/ 588044 h 617370"/>
                <a:gd name="connsiteX116" fmla="*/ 683544 w 1115928"/>
                <a:gd name="connsiteY116" fmla="*/ 588044 h 617370"/>
                <a:gd name="connsiteX117" fmla="*/ 672264 w 1115928"/>
                <a:gd name="connsiteY117" fmla="*/ 588044 h 617370"/>
                <a:gd name="connsiteX118" fmla="*/ 669257 w 1115928"/>
                <a:gd name="connsiteY118" fmla="*/ 588044 h 617370"/>
                <a:gd name="connsiteX119" fmla="*/ 650457 w 1115928"/>
                <a:gd name="connsiteY119" fmla="*/ 589547 h 617370"/>
                <a:gd name="connsiteX120" fmla="*/ 645193 w 1115928"/>
                <a:gd name="connsiteY120" fmla="*/ 588796 h 617370"/>
                <a:gd name="connsiteX121" fmla="*/ 639930 w 1115928"/>
                <a:gd name="connsiteY121" fmla="*/ 585036 h 617370"/>
                <a:gd name="connsiteX122" fmla="*/ 636922 w 1115928"/>
                <a:gd name="connsiteY122" fmla="*/ 584284 h 617370"/>
                <a:gd name="connsiteX123" fmla="*/ 633162 w 1115928"/>
                <a:gd name="connsiteY123" fmla="*/ 583532 h 617370"/>
                <a:gd name="connsiteX124" fmla="*/ 627146 w 1115928"/>
                <a:gd name="connsiteY124" fmla="*/ 584284 h 617370"/>
                <a:gd name="connsiteX125" fmla="*/ 624138 w 1115928"/>
                <a:gd name="connsiteY125" fmla="*/ 584284 h 617370"/>
                <a:gd name="connsiteX126" fmla="*/ 621130 w 1115928"/>
                <a:gd name="connsiteY126" fmla="*/ 583532 h 617370"/>
                <a:gd name="connsiteX127" fmla="*/ 615115 w 1115928"/>
                <a:gd name="connsiteY127" fmla="*/ 582780 h 617370"/>
                <a:gd name="connsiteX128" fmla="*/ 578268 w 1115928"/>
                <a:gd name="connsiteY128" fmla="*/ 601579 h 617370"/>
                <a:gd name="connsiteX129" fmla="*/ 572252 w 1115928"/>
                <a:gd name="connsiteY129" fmla="*/ 603835 h 617370"/>
                <a:gd name="connsiteX130" fmla="*/ 564732 w 1115928"/>
                <a:gd name="connsiteY130" fmla="*/ 605339 h 617370"/>
                <a:gd name="connsiteX131" fmla="*/ 556461 w 1115928"/>
                <a:gd name="connsiteY131" fmla="*/ 605339 h 617370"/>
                <a:gd name="connsiteX132" fmla="*/ 548941 w 1115928"/>
                <a:gd name="connsiteY132" fmla="*/ 604587 h 617370"/>
                <a:gd name="connsiteX133" fmla="*/ 542173 w 1115928"/>
                <a:gd name="connsiteY133" fmla="*/ 600827 h 617370"/>
                <a:gd name="connsiteX134" fmla="*/ 538413 w 1115928"/>
                <a:gd name="connsiteY134" fmla="*/ 597819 h 617370"/>
                <a:gd name="connsiteX135" fmla="*/ 531645 w 1115928"/>
                <a:gd name="connsiteY135" fmla="*/ 589547 h 617370"/>
                <a:gd name="connsiteX136" fmla="*/ 527134 w 1115928"/>
                <a:gd name="connsiteY136" fmla="*/ 585787 h 617370"/>
                <a:gd name="connsiteX137" fmla="*/ 524126 w 1115928"/>
                <a:gd name="connsiteY137" fmla="*/ 586540 h 617370"/>
                <a:gd name="connsiteX138" fmla="*/ 511342 w 1115928"/>
                <a:gd name="connsiteY138" fmla="*/ 597067 h 617370"/>
                <a:gd name="connsiteX139" fmla="*/ 511342 w 1115928"/>
                <a:gd name="connsiteY139" fmla="*/ 584284 h 617370"/>
                <a:gd name="connsiteX140" fmla="*/ 511342 w 1115928"/>
                <a:gd name="connsiteY140" fmla="*/ 564732 h 617370"/>
                <a:gd name="connsiteX141" fmla="*/ 511342 w 1115928"/>
                <a:gd name="connsiteY141" fmla="*/ 545181 h 617370"/>
                <a:gd name="connsiteX142" fmla="*/ 511342 w 1115928"/>
                <a:gd name="connsiteY142" fmla="*/ 525630 h 617370"/>
                <a:gd name="connsiteX143" fmla="*/ 511342 w 1115928"/>
                <a:gd name="connsiteY143" fmla="*/ 506078 h 617370"/>
                <a:gd name="connsiteX144" fmla="*/ 511342 w 1115928"/>
                <a:gd name="connsiteY144" fmla="*/ 486527 h 617370"/>
                <a:gd name="connsiteX145" fmla="*/ 511342 w 1115928"/>
                <a:gd name="connsiteY145" fmla="*/ 466976 h 617370"/>
                <a:gd name="connsiteX146" fmla="*/ 511342 w 1115928"/>
                <a:gd name="connsiteY146" fmla="*/ 447424 h 617370"/>
                <a:gd name="connsiteX147" fmla="*/ 511342 w 1115928"/>
                <a:gd name="connsiteY147" fmla="*/ 434641 h 617370"/>
                <a:gd name="connsiteX148" fmla="*/ 511342 w 1115928"/>
                <a:gd name="connsiteY148" fmla="*/ 427873 h 617370"/>
                <a:gd name="connsiteX149" fmla="*/ 511342 w 1115928"/>
                <a:gd name="connsiteY149" fmla="*/ 418849 h 617370"/>
                <a:gd name="connsiteX150" fmla="*/ 512846 w 1115928"/>
                <a:gd name="connsiteY150" fmla="*/ 412082 h 617370"/>
                <a:gd name="connsiteX151" fmla="*/ 513598 w 1115928"/>
                <a:gd name="connsiteY151" fmla="*/ 410578 h 617370"/>
                <a:gd name="connsiteX152" fmla="*/ 515102 w 1115928"/>
                <a:gd name="connsiteY152" fmla="*/ 409074 h 617370"/>
                <a:gd name="connsiteX153" fmla="*/ 516606 w 1115928"/>
                <a:gd name="connsiteY153" fmla="*/ 408322 h 617370"/>
                <a:gd name="connsiteX154" fmla="*/ 518110 w 1115928"/>
                <a:gd name="connsiteY154" fmla="*/ 407570 h 617370"/>
                <a:gd name="connsiteX155" fmla="*/ 518862 w 1115928"/>
                <a:gd name="connsiteY155" fmla="*/ 407570 h 617370"/>
                <a:gd name="connsiteX156" fmla="*/ 520366 w 1115928"/>
                <a:gd name="connsiteY156" fmla="*/ 408322 h 617370"/>
                <a:gd name="connsiteX157" fmla="*/ 521118 w 1115928"/>
                <a:gd name="connsiteY157" fmla="*/ 408322 h 617370"/>
                <a:gd name="connsiteX158" fmla="*/ 521870 w 1115928"/>
                <a:gd name="connsiteY158" fmla="*/ 407570 h 617370"/>
                <a:gd name="connsiteX159" fmla="*/ 522622 w 1115928"/>
                <a:gd name="connsiteY159" fmla="*/ 405314 h 617370"/>
                <a:gd name="connsiteX160" fmla="*/ 522622 w 1115928"/>
                <a:gd name="connsiteY160" fmla="*/ 404562 h 617370"/>
                <a:gd name="connsiteX161" fmla="*/ 524878 w 1115928"/>
                <a:gd name="connsiteY161" fmla="*/ 402306 h 617370"/>
                <a:gd name="connsiteX162" fmla="*/ 525630 w 1115928"/>
                <a:gd name="connsiteY162" fmla="*/ 399298 h 617370"/>
                <a:gd name="connsiteX163" fmla="*/ 526382 w 1115928"/>
                <a:gd name="connsiteY163" fmla="*/ 396290 h 617370"/>
                <a:gd name="connsiteX164" fmla="*/ 524878 w 1115928"/>
                <a:gd name="connsiteY164" fmla="*/ 393282 h 617370"/>
                <a:gd name="connsiteX165" fmla="*/ 523374 w 1115928"/>
                <a:gd name="connsiteY165" fmla="*/ 391026 h 617370"/>
                <a:gd name="connsiteX166" fmla="*/ 518862 w 1115928"/>
                <a:gd name="connsiteY166" fmla="*/ 387266 h 617370"/>
                <a:gd name="connsiteX167" fmla="*/ 517358 w 1115928"/>
                <a:gd name="connsiteY167" fmla="*/ 385011 h 617370"/>
                <a:gd name="connsiteX168" fmla="*/ 516606 w 1115928"/>
                <a:gd name="connsiteY168" fmla="*/ 382755 h 617370"/>
                <a:gd name="connsiteX169" fmla="*/ 515102 w 1115928"/>
                <a:gd name="connsiteY169" fmla="*/ 377491 h 617370"/>
                <a:gd name="connsiteX170" fmla="*/ 513598 w 1115928"/>
                <a:gd name="connsiteY170" fmla="*/ 374483 h 617370"/>
                <a:gd name="connsiteX171" fmla="*/ 514350 w 1115928"/>
                <a:gd name="connsiteY171" fmla="*/ 374483 h 617370"/>
                <a:gd name="connsiteX172" fmla="*/ 518110 w 1115928"/>
                <a:gd name="connsiteY172" fmla="*/ 374483 h 617370"/>
                <a:gd name="connsiteX173" fmla="*/ 519614 w 1115928"/>
                <a:gd name="connsiteY173" fmla="*/ 374483 h 617370"/>
                <a:gd name="connsiteX174" fmla="*/ 521118 w 1115928"/>
                <a:gd name="connsiteY174" fmla="*/ 375235 h 617370"/>
                <a:gd name="connsiteX175" fmla="*/ 522622 w 1115928"/>
                <a:gd name="connsiteY175" fmla="*/ 374483 h 617370"/>
                <a:gd name="connsiteX176" fmla="*/ 520366 w 1115928"/>
                <a:gd name="connsiteY176" fmla="*/ 370723 h 617370"/>
                <a:gd name="connsiteX177" fmla="*/ 521118 w 1115928"/>
                <a:gd name="connsiteY177" fmla="*/ 369219 h 617370"/>
                <a:gd name="connsiteX178" fmla="*/ 521870 w 1115928"/>
                <a:gd name="connsiteY178" fmla="*/ 367715 h 617370"/>
                <a:gd name="connsiteX179" fmla="*/ 524126 w 1115928"/>
                <a:gd name="connsiteY179" fmla="*/ 366963 h 617370"/>
                <a:gd name="connsiteX180" fmla="*/ 524126 w 1115928"/>
                <a:gd name="connsiteY180" fmla="*/ 366211 h 617370"/>
                <a:gd name="connsiteX181" fmla="*/ 523374 w 1115928"/>
                <a:gd name="connsiteY181" fmla="*/ 365459 h 617370"/>
                <a:gd name="connsiteX182" fmla="*/ 523374 w 1115928"/>
                <a:gd name="connsiteY182" fmla="*/ 364707 h 617370"/>
                <a:gd name="connsiteX183" fmla="*/ 525630 w 1115928"/>
                <a:gd name="connsiteY183" fmla="*/ 363203 h 617370"/>
                <a:gd name="connsiteX184" fmla="*/ 526382 w 1115928"/>
                <a:gd name="connsiteY184" fmla="*/ 361699 h 617370"/>
                <a:gd name="connsiteX185" fmla="*/ 527134 w 1115928"/>
                <a:gd name="connsiteY185" fmla="*/ 358692 h 617370"/>
                <a:gd name="connsiteX186" fmla="*/ 528638 w 1115928"/>
                <a:gd name="connsiteY186" fmla="*/ 356435 h 617370"/>
                <a:gd name="connsiteX187" fmla="*/ 528638 w 1115928"/>
                <a:gd name="connsiteY187" fmla="*/ 355684 h 617370"/>
                <a:gd name="connsiteX188" fmla="*/ 528638 w 1115928"/>
                <a:gd name="connsiteY188" fmla="*/ 354180 h 617370"/>
                <a:gd name="connsiteX189" fmla="*/ 522622 w 1115928"/>
                <a:gd name="connsiteY189" fmla="*/ 354180 h 617370"/>
                <a:gd name="connsiteX190" fmla="*/ 519614 w 1115928"/>
                <a:gd name="connsiteY190" fmla="*/ 354932 h 617370"/>
                <a:gd name="connsiteX191" fmla="*/ 516606 w 1115928"/>
                <a:gd name="connsiteY191" fmla="*/ 356435 h 617370"/>
                <a:gd name="connsiteX192" fmla="*/ 513598 w 1115928"/>
                <a:gd name="connsiteY192" fmla="*/ 359444 h 617370"/>
                <a:gd name="connsiteX193" fmla="*/ 507582 w 1115928"/>
                <a:gd name="connsiteY193" fmla="*/ 366211 h 617370"/>
                <a:gd name="connsiteX194" fmla="*/ 505326 w 1115928"/>
                <a:gd name="connsiteY194" fmla="*/ 368467 h 617370"/>
                <a:gd name="connsiteX195" fmla="*/ 494799 w 1115928"/>
                <a:gd name="connsiteY195" fmla="*/ 374483 h 617370"/>
                <a:gd name="connsiteX196" fmla="*/ 491791 w 1115928"/>
                <a:gd name="connsiteY196" fmla="*/ 376739 h 617370"/>
                <a:gd name="connsiteX197" fmla="*/ 486527 w 1115928"/>
                <a:gd name="connsiteY197" fmla="*/ 382755 h 617370"/>
                <a:gd name="connsiteX198" fmla="*/ 483519 w 1115928"/>
                <a:gd name="connsiteY198" fmla="*/ 385011 h 617370"/>
                <a:gd name="connsiteX199" fmla="*/ 475999 w 1115928"/>
                <a:gd name="connsiteY199" fmla="*/ 388771 h 617370"/>
                <a:gd name="connsiteX200" fmla="*/ 472991 w 1115928"/>
                <a:gd name="connsiteY200" fmla="*/ 391778 h 617370"/>
                <a:gd name="connsiteX201" fmla="*/ 468480 w 1115928"/>
                <a:gd name="connsiteY201" fmla="*/ 398546 h 617370"/>
                <a:gd name="connsiteX202" fmla="*/ 466976 w 1115928"/>
                <a:gd name="connsiteY202" fmla="*/ 400050 h 617370"/>
                <a:gd name="connsiteX203" fmla="*/ 463216 w 1115928"/>
                <a:gd name="connsiteY203" fmla="*/ 402306 h 617370"/>
                <a:gd name="connsiteX204" fmla="*/ 461712 w 1115928"/>
                <a:gd name="connsiteY204" fmla="*/ 403810 h 617370"/>
                <a:gd name="connsiteX205" fmla="*/ 460208 w 1115928"/>
                <a:gd name="connsiteY205" fmla="*/ 405314 h 617370"/>
                <a:gd name="connsiteX206" fmla="*/ 458704 w 1115928"/>
                <a:gd name="connsiteY206" fmla="*/ 409074 h 617370"/>
                <a:gd name="connsiteX207" fmla="*/ 457200 w 1115928"/>
                <a:gd name="connsiteY207" fmla="*/ 411330 h 617370"/>
                <a:gd name="connsiteX208" fmla="*/ 454192 w 1115928"/>
                <a:gd name="connsiteY208" fmla="*/ 413586 h 617370"/>
                <a:gd name="connsiteX209" fmla="*/ 445168 w 1115928"/>
                <a:gd name="connsiteY209" fmla="*/ 415842 h 617370"/>
                <a:gd name="connsiteX210" fmla="*/ 434641 w 1115928"/>
                <a:gd name="connsiteY210" fmla="*/ 420353 h 617370"/>
                <a:gd name="connsiteX211" fmla="*/ 432385 w 1115928"/>
                <a:gd name="connsiteY211" fmla="*/ 421857 h 617370"/>
                <a:gd name="connsiteX212" fmla="*/ 430129 w 1115928"/>
                <a:gd name="connsiteY212" fmla="*/ 425617 h 617370"/>
                <a:gd name="connsiteX213" fmla="*/ 429377 w 1115928"/>
                <a:gd name="connsiteY213" fmla="*/ 429377 h 617370"/>
                <a:gd name="connsiteX214" fmla="*/ 427121 w 1115928"/>
                <a:gd name="connsiteY214" fmla="*/ 432385 h 617370"/>
                <a:gd name="connsiteX215" fmla="*/ 419601 w 1115928"/>
                <a:gd name="connsiteY215" fmla="*/ 434641 h 617370"/>
                <a:gd name="connsiteX216" fmla="*/ 414338 w 1115928"/>
                <a:gd name="connsiteY216" fmla="*/ 438401 h 617370"/>
                <a:gd name="connsiteX217" fmla="*/ 411330 w 1115928"/>
                <a:gd name="connsiteY217" fmla="*/ 439905 h 617370"/>
                <a:gd name="connsiteX218" fmla="*/ 409074 w 1115928"/>
                <a:gd name="connsiteY218" fmla="*/ 440657 h 617370"/>
                <a:gd name="connsiteX219" fmla="*/ 408322 w 1115928"/>
                <a:gd name="connsiteY219" fmla="*/ 439905 h 617370"/>
                <a:gd name="connsiteX220" fmla="*/ 406818 w 1115928"/>
                <a:gd name="connsiteY220" fmla="*/ 438401 h 617370"/>
                <a:gd name="connsiteX221" fmla="*/ 405314 w 1115928"/>
                <a:gd name="connsiteY221" fmla="*/ 438401 h 617370"/>
                <a:gd name="connsiteX222" fmla="*/ 403058 w 1115928"/>
                <a:gd name="connsiteY222" fmla="*/ 438401 h 617370"/>
                <a:gd name="connsiteX223" fmla="*/ 402306 w 1115928"/>
                <a:gd name="connsiteY223" fmla="*/ 439153 h 617370"/>
                <a:gd name="connsiteX224" fmla="*/ 401554 w 1115928"/>
                <a:gd name="connsiteY224" fmla="*/ 440657 h 617370"/>
                <a:gd name="connsiteX225" fmla="*/ 400050 w 1115928"/>
                <a:gd name="connsiteY225" fmla="*/ 441409 h 617370"/>
                <a:gd name="connsiteX226" fmla="*/ 397794 w 1115928"/>
                <a:gd name="connsiteY226" fmla="*/ 442161 h 617370"/>
                <a:gd name="connsiteX227" fmla="*/ 391778 w 1115928"/>
                <a:gd name="connsiteY227" fmla="*/ 442161 h 617370"/>
                <a:gd name="connsiteX228" fmla="*/ 364707 w 1115928"/>
                <a:gd name="connsiteY228" fmla="*/ 442161 h 617370"/>
                <a:gd name="connsiteX229" fmla="*/ 337636 w 1115928"/>
                <a:gd name="connsiteY229" fmla="*/ 442161 h 617370"/>
                <a:gd name="connsiteX230" fmla="*/ 310565 w 1115928"/>
                <a:gd name="connsiteY230" fmla="*/ 442161 h 617370"/>
                <a:gd name="connsiteX231" fmla="*/ 283494 w 1115928"/>
                <a:gd name="connsiteY231" fmla="*/ 442161 h 617370"/>
                <a:gd name="connsiteX232" fmla="*/ 275974 w 1115928"/>
                <a:gd name="connsiteY232" fmla="*/ 442161 h 617370"/>
                <a:gd name="connsiteX233" fmla="*/ 277478 w 1115928"/>
                <a:gd name="connsiteY233" fmla="*/ 439153 h 617370"/>
                <a:gd name="connsiteX234" fmla="*/ 277478 w 1115928"/>
                <a:gd name="connsiteY234" fmla="*/ 436145 h 617370"/>
                <a:gd name="connsiteX235" fmla="*/ 277478 w 1115928"/>
                <a:gd name="connsiteY235" fmla="*/ 433889 h 617370"/>
                <a:gd name="connsiteX236" fmla="*/ 277478 w 1115928"/>
                <a:gd name="connsiteY236" fmla="*/ 430129 h 617370"/>
                <a:gd name="connsiteX237" fmla="*/ 278230 w 1115928"/>
                <a:gd name="connsiteY237" fmla="*/ 428625 h 617370"/>
                <a:gd name="connsiteX238" fmla="*/ 280486 w 1115928"/>
                <a:gd name="connsiteY238" fmla="*/ 425617 h 617370"/>
                <a:gd name="connsiteX239" fmla="*/ 281238 w 1115928"/>
                <a:gd name="connsiteY239" fmla="*/ 424113 h 617370"/>
                <a:gd name="connsiteX240" fmla="*/ 280486 w 1115928"/>
                <a:gd name="connsiteY240" fmla="*/ 422609 h 617370"/>
                <a:gd name="connsiteX241" fmla="*/ 279734 w 1115928"/>
                <a:gd name="connsiteY241" fmla="*/ 419601 h 617370"/>
                <a:gd name="connsiteX242" fmla="*/ 278982 w 1115928"/>
                <a:gd name="connsiteY242" fmla="*/ 417345 h 617370"/>
                <a:gd name="connsiteX243" fmla="*/ 275974 w 1115928"/>
                <a:gd name="connsiteY243" fmla="*/ 411330 h 617370"/>
                <a:gd name="connsiteX244" fmla="*/ 265447 w 1115928"/>
                <a:gd name="connsiteY244" fmla="*/ 404562 h 617370"/>
                <a:gd name="connsiteX245" fmla="*/ 263191 w 1115928"/>
                <a:gd name="connsiteY245" fmla="*/ 398546 h 617370"/>
                <a:gd name="connsiteX246" fmla="*/ 265447 w 1115928"/>
                <a:gd name="connsiteY246" fmla="*/ 393282 h 617370"/>
                <a:gd name="connsiteX247" fmla="*/ 265447 w 1115928"/>
                <a:gd name="connsiteY247" fmla="*/ 390274 h 617370"/>
                <a:gd name="connsiteX248" fmla="*/ 264695 w 1115928"/>
                <a:gd name="connsiteY248" fmla="*/ 387266 h 617370"/>
                <a:gd name="connsiteX249" fmla="*/ 260935 w 1115928"/>
                <a:gd name="connsiteY249" fmla="*/ 382755 h 617370"/>
                <a:gd name="connsiteX250" fmla="*/ 259431 w 1115928"/>
                <a:gd name="connsiteY250" fmla="*/ 379747 h 617370"/>
                <a:gd name="connsiteX251" fmla="*/ 258679 w 1115928"/>
                <a:gd name="connsiteY251" fmla="*/ 376739 h 617370"/>
                <a:gd name="connsiteX252" fmla="*/ 258679 w 1115928"/>
                <a:gd name="connsiteY252" fmla="*/ 372227 h 617370"/>
                <a:gd name="connsiteX253" fmla="*/ 258679 w 1115928"/>
                <a:gd name="connsiteY253" fmla="*/ 370723 h 617370"/>
                <a:gd name="connsiteX254" fmla="*/ 257927 w 1115928"/>
                <a:gd name="connsiteY254" fmla="*/ 369219 h 617370"/>
                <a:gd name="connsiteX255" fmla="*/ 256423 w 1115928"/>
                <a:gd name="connsiteY255" fmla="*/ 369219 h 617370"/>
                <a:gd name="connsiteX256" fmla="*/ 254919 w 1115928"/>
                <a:gd name="connsiteY256" fmla="*/ 369971 h 617370"/>
                <a:gd name="connsiteX257" fmla="*/ 253415 w 1115928"/>
                <a:gd name="connsiteY257" fmla="*/ 369219 h 617370"/>
                <a:gd name="connsiteX258" fmla="*/ 250407 w 1115928"/>
                <a:gd name="connsiteY258" fmla="*/ 367715 h 617370"/>
                <a:gd name="connsiteX259" fmla="*/ 245895 w 1115928"/>
                <a:gd name="connsiteY259" fmla="*/ 363955 h 617370"/>
                <a:gd name="connsiteX260" fmla="*/ 243639 w 1115928"/>
                <a:gd name="connsiteY260" fmla="*/ 362451 h 617370"/>
                <a:gd name="connsiteX261" fmla="*/ 239880 w 1115928"/>
                <a:gd name="connsiteY261" fmla="*/ 361699 h 617370"/>
                <a:gd name="connsiteX262" fmla="*/ 230856 w 1115928"/>
                <a:gd name="connsiteY262" fmla="*/ 362451 h 617370"/>
                <a:gd name="connsiteX263" fmla="*/ 224088 w 1115928"/>
                <a:gd name="connsiteY263" fmla="*/ 361699 h 617370"/>
                <a:gd name="connsiteX264" fmla="*/ 221080 w 1115928"/>
                <a:gd name="connsiteY264" fmla="*/ 360947 h 617370"/>
                <a:gd name="connsiteX265" fmla="*/ 215064 w 1115928"/>
                <a:gd name="connsiteY265" fmla="*/ 357940 h 617370"/>
                <a:gd name="connsiteX266" fmla="*/ 209049 w 1115928"/>
                <a:gd name="connsiteY266" fmla="*/ 355684 h 617370"/>
                <a:gd name="connsiteX267" fmla="*/ 206041 w 1115928"/>
                <a:gd name="connsiteY267" fmla="*/ 354932 h 617370"/>
                <a:gd name="connsiteX268" fmla="*/ 205289 w 1115928"/>
                <a:gd name="connsiteY268" fmla="*/ 354932 h 617370"/>
                <a:gd name="connsiteX269" fmla="*/ 204537 w 1115928"/>
                <a:gd name="connsiteY269" fmla="*/ 356435 h 617370"/>
                <a:gd name="connsiteX270" fmla="*/ 203785 w 1115928"/>
                <a:gd name="connsiteY270" fmla="*/ 356435 h 617370"/>
                <a:gd name="connsiteX271" fmla="*/ 202281 w 1115928"/>
                <a:gd name="connsiteY271" fmla="*/ 355684 h 617370"/>
                <a:gd name="connsiteX272" fmla="*/ 201529 w 1115928"/>
                <a:gd name="connsiteY272" fmla="*/ 354932 h 617370"/>
                <a:gd name="connsiteX273" fmla="*/ 200777 w 1115928"/>
                <a:gd name="connsiteY273" fmla="*/ 354180 h 617370"/>
                <a:gd name="connsiteX274" fmla="*/ 181978 w 1115928"/>
                <a:gd name="connsiteY274" fmla="*/ 350420 h 617370"/>
                <a:gd name="connsiteX275" fmla="*/ 121068 w 1115928"/>
                <a:gd name="connsiteY275" fmla="*/ 350420 h 617370"/>
                <a:gd name="connsiteX276" fmla="*/ 124828 w 1115928"/>
                <a:gd name="connsiteY276" fmla="*/ 345156 h 617370"/>
                <a:gd name="connsiteX277" fmla="*/ 132347 w 1115928"/>
                <a:gd name="connsiteY277" fmla="*/ 337636 h 617370"/>
                <a:gd name="connsiteX278" fmla="*/ 136107 w 1115928"/>
                <a:gd name="connsiteY278" fmla="*/ 332372 h 617370"/>
                <a:gd name="connsiteX279" fmla="*/ 138363 w 1115928"/>
                <a:gd name="connsiteY279" fmla="*/ 327861 h 617370"/>
                <a:gd name="connsiteX280" fmla="*/ 139867 w 1115928"/>
                <a:gd name="connsiteY280" fmla="*/ 324853 h 617370"/>
                <a:gd name="connsiteX281" fmla="*/ 142123 w 1115928"/>
                <a:gd name="connsiteY281" fmla="*/ 324101 h 617370"/>
                <a:gd name="connsiteX282" fmla="*/ 144379 w 1115928"/>
                <a:gd name="connsiteY282" fmla="*/ 324101 h 617370"/>
                <a:gd name="connsiteX283" fmla="*/ 146635 w 1115928"/>
                <a:gd name="connsiteY283" fmla="*/ 323349 h 617370"/>
                <a:gd name="connsiteX284" fmla="*/ 148891 w 1115928"/>
                <a:gd name="connsiteY284" fmla="*/ 321845 h 617370"/>
                <a:gd name="connsiteX285" fmla="*/ 149643 w 1115928"/>
                <a:gd name="connsiteY285" fmla="*/ 320341 h 617370"/>
                <a:gd name="connsiteX286" fmla="*/ 149643 w 1115928"/>
                <a:gd name="connsiteY286" fmla="*/ 315829 h 617370"/>
                <a:gd name="connsiteX287" fmla="*/ 156411 w 1115928"/>
                <a:gd name="connsiteY287" fmla="*/ 310565 h 617370"/>
                <a:gd name="connsiteX288" fmla="*/ 157914 w 1115928"/>
                <a:gd name="connsiteY288" fmla="*/ 308309 h 617370"/>
                <a:gd name="connsiteX289" fmla="*/ 159418 w 1115928"/>
                <a:gd name="connsiteY289" fmla="*/ 305301 h 617370"/>
                <a:gd name="connsiteX290" fmla="*/ 160170 w 1115928"/>
                <a:gd name="connsiteY290" fmla="*/ 300789 h 617370"/>
                <a:gd name="connsiteX291" fmla="*/ 158666 w 1115928"/>
                <a:gd name="connsiteY291" fmla="*/ 288006 h 617370"/>
                <a:gd name="connsiteX292" fmla="*/ 157163 w 1115928"/>
                <a:gd name="connsiteY292" fmla="*/ 285750 h 617370"/>
                <a:gd name="connsiteX293" fmla="*/ 153403 w 1115928"/>
                <a:gd name="connsiteY293" fmla="*/ 278982 h 617370"/>
                <a:gd name="connsiteX294" fmla="*/ 151147 w 1115928"/>
                <a:gd name="connsiteY294" fmla="*/ 276726 h 617370"/>
                <a:gd name="connsiteX295" fmla="*/ 145883 w 1115928"/>
                <a:gd name="connsiteY295" fmla="*/ 272967 h 617370"/>
                <a:gd name="connsiteX296" fmla="*/ 143627 w 1115928"/>
                <a:gd name="connsiteY296" fmla="*/ 271463 h 617370"/>
                <a:gd name="connsiteX297" fmla="*/ 131595 w 1115928"/>
                <a:gd name="connsiteY297" fmla="*/ 254167 h 617370"/>
                <a:gd name="connsiteX298" fmla="*/ 129339 w 1115928"/>
                <a:gd name="connsiteY298" fmla="*/ 248151 h 617370"/>
                <a:gd name="connsiteX299" fmla="*/ 127084 w 1115928"/>
                <a:gd name="connsiteY299" fmla="*/ 245143 h 617370"/>
                <a:gd name="connsiteX300" fmla="*/ 124828 w 1115928"/>
                <a:gd name="connsiteY300" fmla="*/ 242136 h 617370"/>
                <a:gd name="connsiteX301" fmla="*/ 121820 w 1115928"/>
                <a:gd name="connsiteY301" fmla="*/ 240632 h 617370"/>
                <a:gd name="connsiteX302" fmla="*/ 112796 w 1115928"/>
                <a:gd name="connsiteY302" fmla="*/ 239128 h 617370"/>
                <a:gd name="connsiteX303" fmla="*/ 109788 w 1115928"/>
                <a:gd name="connsiteY303" fmla="*/ 236872 h 617370"/>
                <a:gd name="connsiteX304" fmla="*/ 107532 w 1115928"/>
                <a:gd name="connsiteY304" fmla="*/ 234616 h 617370"/>
                <a:gd name="connsiteX305" fmla="*/ 100764 w 1115928"/>
                <a:gd name="connsiteY305" fmla="*/ 226344 h 617370"/>
                <a:gd name="connsiteX306" fmla="*/ 100013 w 1115928"/>
                <a:gd name="connsiteY306" fmla="*/ 223336 h 617370"/>
                <a:gd name="connsiteX307" fmla="*/ 100013 w 1115928"/>
                <a:gd name="connsiteY307" fmla="*/ 221080 h 617370"/>
                <a:gd name="connsiteX308" fmla="*/ 101516 w 1115928"/>
                <a:gd name="connsiteY308" fmla="*/ 214313 h 617370"/>
                <a:gd name="connsiteX309" fmla="*/ 100764 w 1115928"/>
                <a:gd name="connsiteY309" fmla="*/ 210553 h 617370"/>
                <a:gd name="connsiteX310" fmla="*/ 100013 w 1115928"/>
                <a:gd name="connsiteY310" fmla="*/ 208297 h 617370"/>
                <a:gd name="connsiteX311" fmla="*/ 97757 w 1115928"/>
                <a:gd name="connsiteY311" fmla="*/ 206041 h 617370"/>
                <a:gd name="connsiteX312" fmla="*/ 96253 w 1115928"/>
                <a:gd name="connsiteY312" fmla="*/ 205289 h 617370"/>
                <a:gd name="connsiteX313" fmla="*/ 93245 w 1115928"/>
                <a:gd name="connsiteY313" fmla="*/ 205289 h 617370"/>
                <a:gd name="connsiteX314" fmla="*/ 91741 w 1115928"/>
                <a:gd name="connsiteY314" fmla="*/ 204537 h 617370"/>
                <a:gd name="connsiteX315" fmla="*/ 90237 w 1115928"/>
                <a:gd name="connsiteY315" fmla="*/ 203033 h 617370"/>
                <a:gd name="connsiteX316" fmla="*/ 87981 w 1115928"/>
                <a:gd name="connsiteY316" fmla="*/ 200025 h 617370"/>
                <a:gd name="connsiteX317" fmla="*/ 86477 w 1115928"/>
                <a:gd name="connsiteY317" fmla="*/ 198521 h 617370"/>
                <a:gd name="connsiteX318" fmla="*/ 74445 w 1115928"/>
                <a:gd name="connsiteY318" fmla="*/ 191753 h 617370"/>
                <a:gd name="connsiteX319" fmla="*/ 72189 w 1115928"/>
                <a:gd name="connsiteY319" fmla="*/ 189497 h 617370"/>
                <a:gd name="connsiteX320" fmla="*/ 70686 w 1115928"/>
                <a:gd name="connsiteY320" fmla="*/ 186490 h 617370"/>
                <a:gd name="connsiteX321" fmla="*/ 69934 w 1115928"/>
                <a:gd name="connsiteY321" fmla="*/ 180474 h 617370"/>
                <a:gd name="connsiteX322" fmla="*/ 69182 w 1115928"/>
                <a:gd name="connsiteY322" fmla="*/ 175962 h 617370"/>
                <a:gd name="connsiteX323" fmla="*/ 64670 w 1115928"/>
                <a:gd name="connsiteY323" fmla="*/ 170698 h 617370"/>
                <a:gd name="connsiteX324" fmla="*/ 62414 w 1115928"/>
                <a:gd name="connsiteY324" fmla="*/ 166938 h 617370"/>
                <a:gd name="connsiteX325" fmla="*/ 62414 w 1115928"/>
                <a:gd name="connsiteY325" fmla="*/ 163930 h 617370"/>
                <a:gd name="connsiteX326" fmla="*/ 63166 w 1115928"/>
                <a:gd name="connsiteY326" fmla="*/ 158667 h 617370"/>
                <a:gd name="connsiteX327" fmla="*/ 63166 w 1115928"/>
                <a:gd name="connsiteY327" fmla="*/ 155659 h 617370"/>
                <a:gd name="connsiteX328" fmla="*/ 60910 w 1115928"/>
                <a:gd name="connsiteY328" fmla="*/ 151899 h 617370"/>
                <a:gd name="connsiteX329" fmla="*/ 56398 w 1115928"/>
                <a:gd name="connsiteY329" fmla="*/ 145131 h 617370"/>
                <a:gd name="connsiteX330" fmla="*/ 54894 w 1115928"/>
                <a:gd name="connsiteY330" fmla="*/ 141371 h 617370"/>
                <a:gd name="connsiteX331" fmla="*/ 52638 w 1115928"/>
                <a:gd name="connsiteY331" fmla="*/ 136859 h 617370"/>
                <a:gd name="connsiteX332" fmla="*/ 46622 w 1115928"/>
                <a:gd name="connsiteY332" fmla="*/ 133851 h 617370"/>
                <a:gd name="connsiteX333" fmla="*/ 40607 w 1115928"/>
                <a:gd name="connsiteY333" fmla="*/ 130843 h 617370"/>
                <a:gd name="connsiteX334" fmla="*/ 36095 w 1115928"/>
                <a:gd name="connsiteY334" fmla="*/ 127836 h 617370"/>
                <a:gd name="connsiteX335" fmla="*/ 35343 w 1115928"/>
                <a:gd name="connsiteY335" fmla="*/ 125580 h 617370"/>
                <a:gd name="connsiteX336" fmla="*/ 33087 w 1115928"/>
                <a:gd name="connsiteY336" fmla="*/ 118060 h 617370"/>
                <a:gd name="connsiteX337" fmla="*/ 33839 w 1115928"/>
                <a:gd name="connsiteY337" fmla="*/ 115052 h 617370"/>
                <a:gd name="connsiteX338" fmla="*/ 36095 w 1115928"/>
                <a:gd name="connsiteY338" fmla="*/ 115052 h 617370"/>
                <a:gd name="connsiteX339" fmla="*/ 40607 w 1115928"/>
                <a:gd name="connsiteY339" fmla="*/ 117308 h 617370"/>
                <a:gd name="connsiteX340" fmla="*/ 45870 w 1115928"/>
                <a:gd name="connsiteY340" fmla="*/ 114300 h 617370"/>
                <a:gd name="connsiteX341" fmla="*/ 47374 w 1115928"/>
                <a:gd name="connsiteY341" fmla="*/ 108284 h 617370"/>
                <a:gd name="connsiteX342" fmla="*/ 45870 w 1115928"/>
                <a:gd name="connsiteY342" fmla="*/ 102268 h 617370"/>
                <a:gd name="connsiteX343" fmla="*/ 41359 w 1115928"/>
                <a:gd name="connsiteY343" fmla="*/ 98509 h 617370"/>
                <a:gd name="connsiteX344" fmla="*/ 36095 w 1115928"/>
                <a:gd name="connsiteY344" fmla="*/ 97005 h 617370"/>
                <a:gd name="connsiteX345" fmla="*/ 30831 w 1115928"/>
                <a:gd name="connsiteY345" fmla="*/ 94749 h 617370"/>
                <a:gd name="connsiteX346" fmla="*/ 27071 w 1115928"/>
                <a:gd name="connsiteY346" fmla="*/ 91741 h 617370"/>
                <a:gd name="connsiteX347" fmla="*/ 6768 w 1115928"/>
                <a:gd name="connsiteY347" fmla="*/ 71438 h 617370"/>
                <a:gd name="connsiteX348" fmla="*/ 752 w 1115928"/>
                <a:gd name="connsiteY348" fmla="*/ 67678 h 617370"/>
                <a:gd name="connsiteX349" fmla="*/ 0 w 1115928"/>
                <a:gd name="connsiteY349" fmla="*/ 64670 h 617370"/>
                <a:gd name="connsiteX350" fmla="*/ 4512 w 1115928"/>
                <a:gd name="connsiteY350" fmla="*/ 62414 h 617370"/>
                <a:gd name="connsiteX351" fmla="*/ 6768 w 1115928"/>
                <a:gd name="connsiteY351" fmla="*/ 61662 h 617370"/>
                <a:gd name="connsiteX352" fmla="*/ 9024 w 1115928"/>
                <a:gd name="connsiteY352" fmla="*/ 58654 h 617370"/>
                <a:gd name="connsiteX353" fmla="*/ 9024 w 1115928"/>
                <a:gd name="connsiteY353" fmla="*/ 54894 h 617370"/>
                <a:gd name="connsiteX354" fmla="*/ 9776 w 1115928"/>
                <a:gd name="connsiteY354" fmla="*/ 52638 h 617370"/>
                <a:gd name="connsiteX355" fmla="*/ 10528 w 1115928"/>
                <a:gd name="connsiteY355" fmla="*/ 50382 h 617370"/>
                <a:gd name="connsiteX356" fmla="*/ 9776 w 1115928"/>
                <a:gd name="connsiteY356" fmla="*/ 46622 h 617370"/>
                <a:gd name="connsiteX357" fmla="*/ 5264 w 1115928"/>
                <a:gd name="connsiteY357" fmla="*/ 39103 h 617370"/>
                <a:gd name="connsiteX358" fmla="*/ 5264 w 1115928"/>
                <a:gd name="connsiteY358" fmla="*/ 36095 h 617370"/>
                <a:gd name="connsiteX359" fmla="*/ 8272 w 1115928"/>
                <a:gd name="connsiteY359" fmla="*/ 36095 h 617370"/>
                <a:gd name="connsiteX360" fmla="*/ 14288 w 1115928"/>
                <a:gd name="connsiteY360" fmla="*/ 38351 h 617370"/>
                <a:gd name="connsiteX361" fmla="*/ 17295 w 1115928"/>
                <a:gd name="connsiteY361" fmla="*/ 39103 h 617370"/>
                <a:gd name="connsiteX362" fmla="*/ 20303 w 1115928"/>
                <a:gd name="connsiteY362" fmla="*/ 37599 h 617370"/>
                <a:gd name="connsiteX363" fmla="*/ 26319 w 1115928"/>
                <a:gd name="connsiteY363" fmla="*/ 34591 h 617370"/>
                <a:gd name="connsiteX364" fmla="*/ 28575 w 1115928"/>
                <a:gd name="connsiteY364" fmla="*/ 33087 h 617370"/>
                <a:gd name="connsiteX365" fmla="*/ 32335 w 1115928"/>
                <a:gd name="connsiteY365" fmla="*/ 33087 h 617370"/>
                <a:gd name="connsiteX366" fmla="*/ 38351 w 1115928"/>
                <a:gd name="connsiteY366" fmla="*/ 33087 h 617370"/>
                <a:gd name="connsiteX367" fmla="*/ 41359 w 1115928"/>
                <a:gd name="connsiteY367" fmla="*/ 33087 h 617370"/>
                <a:gd name="connsiteX368" fmla="*/ 44366 w 1115928"/>
                <a:gd name="connsiteY368" fmla="*/ 31583 h 617370"/>
                <a:gd name="connsiteX369" fmla="*/ 45870 w 1115928"/>
                <a:gd name="connsiteY369" fmla="*/ 28575 h 617370"/>
                <a:gd name="connsiteX370" fmla="*/ 45118 w 1115928"/>
                <a:gd name="connsiteY370" fmla="*/ 25567 h 617370"/>
                <a:gd name="connsiteX371" fmla="*/ 44366 w 1115928"/>
                <a:gd name="connsiteY371" fmla="*/ 22559 h 617370"/>
                <a:gd name="connsiteX372" fmla="*/ 42863 w 1115928"/>
                <a:gd name="connsiteY372" fmla="*/ 16544 h 617370"/>
                <a:gd name="connsiteX373" fmla="*/ 32335 w 1115928"/>
                <a:gd name="connsiteY373" fmla="*/ 1504 h 617370"/>
                <a:gd name="connsiteX374" fmla="*/ 31583 w 1115928"/>
                <a:gd name="connsiteY374" fmla="*/ 0 h 61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</a:cxnLst>
              <a:rect l="l" t="t" r="r" b="b"/>
              <a:pathLst>
                <a:path w="1115928" h="617370">
                  <a:moveTo>
                    <a:pt x="31583" y="0"/>
                  </a:moveTo>
                  <a:lnTo>
                    <a:pt x="33839" y="752"/>
                  </a:lnTo>
                  <a:lnTo>
                    <a:pt x="204537" y="72190"/>
                  </a:lnTo>
                  <a:lnTo>
                    <a:pt x="551949" y="158667"/>
                  </a:lnTo>
                  <a:lnTo>
                    <a:pt x="637674" y="204537"/>
                  </a:lnTo>
                  <a:lnTo>
                    <a:pt x="1088106" y="416593"/>
                  </a:lnTo>
                  <a:lnTo>
                    <a:pt x="1115929" y="428625"/>
                  </a:lnTo>
                  <a:lnTo>
                    <a:pt x="1115177" y="430129"/>
                  </a:lnTo>
                  <a:lnTo>
                    <a:pt x="1114425" y="431633"/>
                  </a:lnTo>
                  <a:lnTo>
                    <a:pt x="1113673" y="433137"/>
                  </a:lnTo>
                  <a:lnTo>
                    <a:pt x="1112169" y="433889"/>
                  </a:lnTo>
                  <a:lnTo>
                    <a:pt x="1100138" y="438401"/>
                  </a:lnTo>
                  <a:lnTo>
                    <a:pt x="1097130" y="439905"/>
                  </a:lnTo>
                  <a:lnTo>
                    <a:pt x="1077578" y="455696"/>
                  </a:lnTo>
                  <a:lnTo>
                    <a:pt x="1052763" y="480511"/>
                  </a:lnTo>
                  <a:lnTo>
                    <a:pt x="1045995" y="485023"/>
                  </a:lnTo>
                  <a:lnTo>
                    <a:pt x="1044491" y="485023"/>
                  </a:lnTo>
                  <a:lnTo>
                    <a:pt x="1040732" y="485023"/>
                  </a:lnTo>
                  <a:lnTo>
                    <a:pt x="1039228" y="485775"/>
                  </a:lnTo>
                  <a:lnTo>
                    <a:pt x="1038476" y="487279"/>
                  </a:lnTo>
                  <a:lnTo>
                    <a:pt x="1037724" y="488783"/>
                  </a:lnTo>
                  <a:lnTo>
                    <a:pt x="1036220" y="490287"/>
                  </a:lnTo>
                  <a:lnTo>
                    <a:pt x="1034716" y="491791"/>
                  </a:lnTo>
                  <a:lnTo>
                    <a:pt x="1031708" y="491791"/>
                  </a:lnTo>
                  <a:lnTo>
                    <a:pt x="1025692" y="490287"/>
                  </a:lnTo>
                  <a:lnTo>
                    <a:pt x="1023436" y="489535"/>
                  </a:lnTo>
                  <a:lnTo>
                    <a:pt x="1016668" y="489535"/>
                  </a:lnTo>
                  <a:lnTo>
                    <a:pt x="1013661" y="490287"/>
                  </a:lnTo>
                  <a:lnTo>
                    <a:pt x="1011405" y="491791"/>
                  </a:lnTo>
                  <a:lnTo>
                    <a:pt x="1011405" y="492543"/>
                  </a:lnTo>
                  <a:lnTo>
                    <a:pt x="1012157" y="496303"/>
                  </a:lnTo>
                  <a:lnTo>
                    <a:pt x="1011405" y="497807"/>
                  </a:lnTo>
                  <a:lnTo>
                    <a:pt x="1010653" y="498559"/>
                  </a:lnTo>
                  <a:lnTo>
                    <a:pt x="1009149" y="499310"/>
                  </a:lnTo>
                  <a:lnTo>
                    <a:pt x="1006893" y="499310"/>
                  </a:lnTo>
                  <a:lnTo>
                    <a:pt x="1000877" y="499310"/>
                  </a:lnTo>
                  <a:lnTo>
                    <a:pt x="999373" y="500063"/>
                  </a:lnTo>
                  <a:lnTo>
                    <a:pt x="997869" y="501567"/>
                  </a:lnTo>
                  <a:lnTo>
                    <a:pt x="997117" y="502319"/>
                  </a:lnTo>
                  <a:lnTo>
                    <a:pt x="997117" y="503822"/>
                  </a:lnTo>
                  <a:lnTo>
                    <a:pt x="996365" y="505326"/>
                  </a:lnTo>
                  <a:lnTo>
                    <a:pt x="994109" y="508334"/>
                  </a:lnTo>
                  <a:lnTo>
                    <a:pt x="991853" y="510590"/>
                  </a:lnTo>
                  <a:lnTo>
                    <a:pt x="988845" y="512846"/>
                  </a:lnTo>
                  <a:lnTo>
                    <a:pt x="982078" y="515102"/>
                  </a:lnTo>
                  <a:lnTo>
                    <a:pt x="976814" y="517358"/>
                  </a:lnTo>
                  <a:lnTo>
                    <a:pt x="973806" y="518862"/>
                  </a:lnTo>
                  <a:lnTo>
                    <a:pt x="971550" y="520366"/>
                  </a:lnTo>
                  <a:lnTo>
                    <a:pt x="970046" y="522622"/>
                  </a:lnTo>
                  <a:lnTo>
                    <a:pt x="967038" y="527134"/>
                  </a:lnTo>
                  <a:lnTo>
                    <a:pt x="964782" y="529389"/>
                  </a:lnTo>
                  <a:lnTo>
                    <a:pt x="960270" y="533901"/>
                  </a:lnTo>
                  <a:lnTo>
                    <a:pt x="958766" y="535405"/>
                  </a:lnTo>
                  <a:lnTo>
                    <a:pt x="957263" y="539917"/>
                  </a:lnTo>
                  <a:lnTo>
                    <a:pt x="955759" y="545181"/>
                  </a:lnTo>
                  <a:lnTo>
                    <a:pt x="953503" y="549693"/>
                  </a:lnTo>
                  <a:lnTo>
                    <a:pt x="948239" y="551197"/>
                  </a:lnTo>
                  <a:lnTo>
                    <a:pt x="945231" y="549693"/>
                  </a:lnTo>
                  <a:lnTo>
                    <a:pt x="939215" y="545181"/>
                  </a:lnTo>
                  <a:lnTo>
                    <a:pt x="936207" y="543677"/>
                  </a:lnTo>
                  <a:lnTo>
                    <a:pt x="933951" y="542925"/>
                  </a:lnTo>
                  <a:lnTo>
                    <a:pt x="931695" y="542925"/>
                  </a:lnTo>
                  <a:lnTo>
                    <a:pt x="913648" y="543677"/>
                  </a:lnTo>
                  <a:lnTo>
                    <a:pt x="909888" y="542925"/>
                  </a:lnTo>
                  <a:lnTo>
                    <a:pt x="906880" y="542925"/>
                  </a:lnTo>
                  <a:lnTo>
                    <a:pt x="904624" y="543677"/>
                  </a:lnTo>
                  <a:lnTo>
                    <a:pt x="900113" y="545933"/>
                  </a:lnTo>
                  <a:lnTo>
                    <a:pt x="896353" y="548941"/>
                  </a:lnTo>
                  <a:lnTo>
                    <a:pt x="894097" y="551197"/>
                  </a:lnTo>
                  <a:lnTo>
                    <a:pt x="888833" y="560972"/>
                  </a:lnTo>
                  <a:lnTo>
                    <a:pt x="880561" y="570748"/>
                  </a:lnTo>
                  <a:lnTo>
                    <a:pt x="878305" y="573756"/>
                  </a:lnTo>
                  <a:lnTo>
                    <a:pt x="873793" y="582780"/>
                  </a:lnTo>
                  <a:lnTo>
                    <a:pt x="872290" y="585787"/>
                  </a:lnTo>
                  <a:lnTo>
                    <a:pt x="869282" y="588796"/>
                  </a:lnTo>
                  <a:lnTo>
                    <a:pt x="867026" y="591803"/>
                  </a:lnTo>
                  <a:lnTo>
                    <a:pt x="863266" y="594059"/>
                  </a:lnTo>
                  <a:lnTo>
                    <a:pt x="861010" y="595563"/>
                  </a:lnTo>
                  <a:lnTo>
                    <a:pt x="853490" y="596315"/>
                  </a:lnTo>
                  <a:lnTo>
                    <a:pt x="851234" y="597819"/>
                  </a:lnTo>
                  <a:lnTo>
                    <a:pt x="845970" y="602331"/>
                  </a:lnTo>
                  <a:lnTo>
                    <a:pt x="843714" y="602331"/>
                  </a:lnTo>
                  <a:lnTo>
                    <a:pt x="841459" y="602331"/>
                  </a:lnTo>
                  <a:lnTo>
                    <a:pt x="839203" y="602331"/>
                  </a:lnTo>
                  <a:lnTo>
                    <a:pt x="836195" y="602331"/>
                  </a:lnTo>
                  <a:lnTo>
                    <a:pt x="830179" y="604587"/>
                  </a:lnTo>
                  <a:lnTo>
                    <a:pt x="821907" y="610603"/>
                  </a:lnTo>
                  <a:lnTo>
                    <a:pt x="818147" y="612859"/>
                  </a:lnTo>
                  <a:lnTo>
                    <a:pt x="796340" y="617370"/>
                  </a:lnTo>
                  <a:lnTo>
                    <a:pt x="793332" y="617370"/>
                  </a:lnTo>
                  <a:lnTo>
                    <a:pt x="792580" y="615866"/>
                  </a:lnTo>
                  <a:lnTo>
                    <a:pt x="791828" y="615115"/>
                  </a:lnTo>
                  <a:lnTo>
                    <a:pt x="791076" y="608347"/>
                  </a:lnTo>
                  <a:lnTo>
                    <a:pt x="791828" y="604587"/>
                  </a:lnTo>
                  <a:lnTo>
                    <a:pt x="794084" y="600827"/>
                  </a:lnTo>
                  <a:lnTo>
                    <a:pt x="796340" y="597067"/>
                  </a:lnTo>
                  <a:lnTo>
                    <a:pt x="794084" y="595563"/>
                  </a:lnTo>
                  <a:lnTo>
                    <a:pt x="789572" y="594811"/>
                  </a:lnTo>
                  <a:lnTo>
                    <a:pt x="785061" y="595563"/>
                  </a:lnTo>
                  <a:lnTo>
                    <a:pt x="781301" y="597067"/>
                  </a:lnTo>
                  <a:lnTo>
                    <a:pt x="777541" y="597819"/>
                  </a:lnTo>
                  <a:lnTo>
                    <a:pt x="773781" y="597067"/>
                  </a:lnTo>
                  <a:lnTo>
                    <a:pt x="766261" y="595563"/>
                  </a:lnTo>
                  <a:lnTo>
                    <a:pt x="762501" y="595563"/>
                  </a:lnTo>
                  <a:lnTo>
                    <a:pt x="760997" y="595563"/>
                  </a:lnTo>
                  <a:lnTo>
                    <a:pt x="760245" y="595563"/>
                  </a:lnTo>
                  <a:lnTo>
                    <a:pt x="748966" y="590299"/>
                  </a:lnTo>
                  <a:lnTo>
                    <a:pt x="746710" y="590299"/>
                  </a:lnTo>
                  <a:lnTo>
                    <a:pt x="741446" y="591051"/>
                  </a:lnTo>
                  <a:lnTo>
                    <a:pt x="735430" y="589547"/>
                  </a:lnTo>
                  <a:lnTo>
                    <a:pt x="724151" y="588044"/>
                  </a:lnTo>
                  <a:lnTo>
                    <a:pt x="715127" y="588044"/>
                  </a:lnTo>
                  <a:lnTo>
                    <a:pt x="709863" y="587292"/>
                  </a:lnTo>
                  <a:lnTo>
                    <a:pt x="704599" y="585787"/>
                  </a:lnTo>
                  <a:lnTo>
                    <a:pt x="699336" y="585036"/>
                  </a:lnTo>
                  <a:lnTo>
                    <a:pt x="689560" y="588044"/>
                  </a:lnTo>
                  <a:lnTo>
                    <a:pt x="683544" y="588044"/>
                  </a:lnTo>
                  <a:lnTo>
                    <a:pt x="672264" y="588044"/>
                  </a:lnTo>
                  <a:lnTo>
                    <a:pt x="669257" y="588044"/>
                  </a:lnTo>
                  <a:lnTo>
                    <a:pt x="650457" y="589547"/>
                  </a:lnTo>
                  <a:lnTo>
                    <a:pt x="645193" y="588796"/>
                  </a:lnTo>
                  <a:lnTo>
                    <a:pt x="639930" y="585036"/>
                  </a:lnTo>
                  <a:lnTo>
                    <a:pt x="636922" y="584284"/>
                  </a:lnTo>
                  <a:lnTo>
                    <a:pt x="633162" y="583532"/>
                  </a:lnTo>
                  <a:lnTo>
                    <a:pt x="627146" y="584284"/>
                  </a:lnTo>
                  <a:lnTo>
                    <a:pt x="624138" y="584284"/>
                  </a:lnTo>
                  <a:lnTo>
                    <a:pt x="621130" y="583532"/>
                  </a:lnTo>
                  <a:lnTo>
                    <a:pt x="615115" y="582780"/>
                  </a:lnTo>
                  <a:lnTo>
                    <a:pt x="578268" y="601579"/>
                  </a:lnTo>
                  <a:lnTo>
                    <a:pt x="572252" y="603835"/>
                  </a:lnTo>
                  <a:lnTo>
                    <a:pt x="564732" y="605339"/>
                  </a:lnTo>
                  <a:lnTo>
                    <a:pt x="556461" y="605339"/>
                  </a:lnTo>
                  <a:lnTo>
                    <a:pt x="548941" y="604587"/>
                  </a:lnTo>
                  <a:lnTo>
                    <a:pt x="542173" y="600827"/>
                  </a:lnTo>
                  <a:lnTo>
                    <a:pt x="538413" y="597819"/>
                  </a:lnTo>
                  <a:lnTo>
                    <a:pt x="531645" y="589547"/>
                  </a:lnTo>
                  <a:lnTo>
                    <a:pt x="527134" y="585787"/>
                  </a:lnTo>
                  <a:lnTo>
                    <a:pt x="524126" y="586540"/>
                  </a:lnTo>
                  <a:lnTo>
                    <a:pt x="511342" y="597067"/>
                  </a:lnTo>
                  <a:lnTo>
                    <a:pt x="511342" y="584284"/>
                  </a:lnTo>
                  <a:lnTo>
                    <a:pt x="511342" y="564732"/>
                  </a:lnTo>
                  <a:lnTo>
                    <a:pt x="511342" y="545181"/>
                  </a:lnTo>
                  <a:lnTo>
                    <a:pt x="511342" y="525630"/>
                  </a:lnTo>
                  <a:lnTo>
                    <a:pt x="511342" y="506078"/>
                  </a:lnTo>
                  <a:lnTo>
                    <a:pt x="511342" y="486527"/>
                  </a:lnTo>
                  <a:lnTo>
                    <a:pt x="511342" y="466976"/>
                  </a:lnTo>
                  <a:lnTo>
                    <a:pt x="511342" y="447424"/>
                  </a:lnTo>
                  <a:lnTo>
                    <a:pt x="511342" y="434641"/>
                  </a:lnTo>
                  <a:lnTo>
                    <a:pt x="511342" y="427873"/>
                  </a:lnTo>
                  <a:lnTo>
                    <a:pt x="511342" y="418849"/>
                  </a:lnTo>
                  <a:lnTo>
                    <a:pt x="512846" y="412082"/>
                  </a:lnTo>
                  <a:lnTo>
                    <a:pt x="513598" y="410578"/>
                  </a:lnTo>
                  <a:lnTo>
                    <a:pt x="515102" y="409074"/>
                  </a:lnTo>
                  <a:lnTo>
                    <a:pt x="516606" y="408322"/>
                  </a:lnTo>
                  <a:lnTo>
                    <a:pt x="518110" y="407570"/>
                  </a:lnTo>
                  <a:lnTo>
                    <a:pt x="518862" y="407570"/>
                  </a:lnTo>
                  <a:lnTo>
                    <a:pt x="520366" y="408322"/>
                  </a:lnTo>
                  <a:lnTo>
                    <a:pt x="521118" y="408322"/>
                  </a:lnTo>
                  <a:lnTo>
                    <a:pt x="521870" y="407570"/>
                  </a:lnTo>
                  <a:lnTo>
                    <a:pt x="522622" y="405314"/>
                  </a:lnTo>
                  <a:lnTo>
                    <a:pt x="522622" y="404562"/>
                  </a:lnTo>
                  <a:lnTo>
                    <a:pt x="524878" y="402306"/>
                  </a:lnTo>
                  <a:lnTo>
                    <a:pt x="525630" y="399298"/>
                  </a:lnTo>
                  <a:lnTo>
                    <a:pt x="526382" y="396290"/>
                  </a:lnTo>
                  <a:lnTo>
                    <a:pt x="524878" y="393282"/>
                  </a:lnTo>
                  <a:lnTo>
                    <a:pt x="523374" y="391026"/>
                  </a:lnTo>
                  <a:lnTo>
                    <a:pt x="518862" y="387266"/>
                  </a:lnTo>
                  <a:lnTo>
                    <a:pt x="517358" y="385011"/>
                  </a:lnTo>
                  <a:lnTo>
                    <a:pt x="516606" y="382755"/>
                  </a:lnTo>
                  <a:lnTo>
                    <a:pt x="515102" y="377491"/>
                  </a:lnTo>
                  <a:lnTo>
                    <a:pt x="513598" y="374483"/>
                  </a:lnTo>
                  <a:lnTo>
                    <a:pt x="514350" y="374483"/>
                  </a:lnTo>
                  <a:lnTo>
                    <a:pt x="518110" y="374483"/>
                  </a:lnTo>
                  <a:lnTo>
                    <a:pt x="519614" y="374483"/>
                  </a:lnTo>
                  <a:lnTo>
                    <a:pt x="521118" y="375235"/>
                  </a:lnTo>
                  <a:lnTo>
                    <a:pt x="522622" y="374483"/>
                  </a:lnTo>
                  <a:lnTo>
                    <a:pt x="520366" y="370723"/>
                  </a:lnTo>
                  <a:lnTo>
                    <a:pt x="521118" y="369219"/>
                  </a:lnTo>
                  <a:lnTo>
                    <a:pt x="521870" y="367715"/>
                  </a:lnTo>
                  <a:lnTo>
                    <a:pt x="524126" y="366963"/>
                  </a:lnTo>
                  <a:lnTo>
                    <a:pt x="524126" y="366211"/>
                  </a:lnTo>
                  <a:lnTo>
                    <a:pt x="523374" y="365459"/>
                  </a:lnTo>
                  <a:lnTo>
                    <a:pt x="523374" y="364707"/>
                  </a:lnTo>
                  <a:lnTo>
                    <a:pt x="525630" y="363203"/>
                  </a:lnTo>
                  <a:lnTo>
                    <a:pt x="526382" y="361699"/>
                  </a:lnTo>
                  <a:lnTo>
                    <a:pt x="527134" y="358692"/>
                  </a:lnTo>
                  <a:lnTo>
                    <a:pt x="528638" y="356435"/>
                  </a:lnTo>
                  <a:lnTo>
                    <a:pt x="528638" y="355684"/>
                  </a:lnTo>
                  <a:lnTo>
                    <a:pt x="528638" y="354180"/>
                  </a:lnTo>
                  <a:lnTo>
                    <a:pt x="522622" y="354180"/>
                  </a:lnTo>
                  <a:lnTo>
                    <a:pt x="519614" y="354932"/>
                  </a:lnTo>
                  <a:lnTo>
                    <a:pt x="516606" y="356435"/>
                  </a:lnTo>
                  <a:lnTo>
                    <a:pt x="513598" y="359444"/>
                  </a:lnTo>
                  <a:lnTo>
                    <a:pt x="507582" y="366211"/>
                  </a:lnTo>
                  <a:lnTo>
                    <a:pt x="505326" y="368467"/>
                  </a:lnTo>
                  <a:lnTo>
                    <a:pt x="494799" y="374483"/>
                  </a:lnTo>
                  <a:lnTo>
                    <a:pt x="491791" y="376739"/>
                  </a:lnTo>
                  <a:lnTo>
                    <a:pt x="486527" y="382755"/>
                  </a:lnTo>
                  <a:lnTo>
                    <a:pt x="483519" y="385011"/>
                  </a:lnTo>
                  <a:lnTo>
                    <a:pt x="475999" y="388771"/>
                  </a:lnTo>
                  <a:lnTo>
                    <a:pt x="472991" y="391778"/>
                  </a:lnTo>
                  <a:lnTo>
                    <a:pt x="468480" y="398546"/>
                  </a:lnTo>
                  <a:lnTo>
                    <a:pt x="466976" y="400050"/>
                  </a:lnTo>
                  <a:lnTo>
                    <a:pt x="463216" y="402306"/>
                  </a:lnTo>
                  <a:lnTo>
                    <a:pt x="461712" y="403810"/>
                  </a:lnTo>
                  <a:lnTo>
                    <a:pt x="460208" y="405314"/>
                  </a:lnTo>
                  <a:lnTo>
                    <a:pt x="458704" y="409074"/>
                  </a:lnTo>
                  <a:lnTo>
                    <a:pt x="457200" y="411330"/>
                  </a:lnTo>
                  <a:lnTo>
                    <a:pt x="454192" y="413586"/>
                  </a:lnTo>
                  <a:lnTo>
                    <a:pt x="445168" y="415842"/>
                  </a:lnTo>
                  <a:lnTo>
                    <a:pt x="434641" y="420353"/>
                  </a:lnTo>
                  <a:lnTo>
                    <a:pt x="432385" y="421857"/>
                  </a:lnTo>
                  <a:lnTo>
                    <a:pt x="430129" y="425617"/>
                  </a:lnTo>
                  <a:lnTo>
                    <a:pt x="429377" y="429377"/>
                  </a:lnTo>
                  <a:lnTo>
                    <a:pt x="427121" y="432385"/>
                  </a:lnTo>
                  <a:lnTo>
                    <a:pt x="419601" y="434641"/>
                  </a:lnTo>
                  <a:lnTo>
                    <a:pt x="414338" y="438401"/>
                  </a:lnTo>
                  <a:lnTo>
                    <a:pt x="411330" y="439905"/>
                  </a:lnTo>
                  <a:lnTo>
                    <a:pt x="409074" y="440657"/>
                  </a:lnTo>
                  <a:lnTo>
                    <a:pt x="408322" y="439905"/>
                  </a:lnTo>
                  <a:lnTo>
                    <a:pt x="406818" y="438401"/>
                  </a:lnTo>
                  <a:lnTo>
                    <a:pt x="405314" y="438401"/>
                  </a:lnTo>
                  <a:lnTo>
                    <a:pt x="403058" y="438401"/>
                  </a:lnTo>
                  <a:lnTo>
                    <a:pt x="402306" y="439153"/>
                  </a:lnTo>
                  <a:lnTo>
                    <a:pt x="401554" y="440657"/>
                  </a:lnTo>
                  <a:lnTo>
                    <a:pt x="400050" y="441409"/>
                  </a:lnTo>
                  <a:lnTo>
                    <a:pt x="397794" y="442161"/>
                  </a:lnTo>
                  <a:lnTo>
                    <a:pt x="391778" y="442161"/>
                  </a:lnTo>
                  <a:lnTo>
                    <a:pt x="364707" y="442161"/>
                  </a:lnTo>
                  <a:lnTo>
                    <a:pt x="337636" y="442161"/>
                  </a:lnTo>
                  <a:lnTo>
                    <a:pt x="310565" y="442161"/>
                  </a:lnTo>
                  <a:lnTo>
                    <a:pt x="283494" y="442161"/>
                  </a:lnTo>
                  <a:lnTo>
                    <a:pt x="275974" y="442161"/>
                  </a:lnTo>
                  <a:lnTo>
                    <a:pt x="277478" y="439153"/>
                  </a:lnTo>
                  <a:lnTo>
                    <a:pt x="277478" y="436145"/>
                  </a:lnTo>
                  <a:lnTo>
                    <a:pt x="277478" y="433889"/>
                  </a:lnTo>
                  <a:lnTo>
                    <a:pt x="277478" y="430129"/>
                  </a:lnTo>
                  <a:lnTo>
                    <a:pt x="278230" y="428625"/>
                  </a:lnTo>
                  <a:lnTo>
                    <a:pt x="280486" y="425617"/>
                  </a:lnTo>
                  <a:lnTo>
                    <a:pt x="281238" y="424113"/>
                  </a:lnTo>
                  <a:lnTo>
                    <a:pt x="280486" y="422609"/>
                  </a:lnTo>
                  <a:lnTo>
                    <a:pt x="279734" y="419601"/>
                  </a:lnTo>
                  <a:lnTo>
                    <a:pt x="278982" y="417345"/>
                  </a:lnTo>
                  <a:lnTo>
                    <a:pt x="275974" y="411330"/>
                  </a:lnTo>
                  <a:lnTo>
                    <a:pt x="265447" y="404562"/>
                  </a:lnTo>
                  <a:lnTo>
                    <a:pt x="263191" y="398546"/>
                  </a:lnTo>
                  <a:lnTo>
                    <a:pt x="265447" y="393282"/>
                  </a:lnTo>
                  <a:lnTo>
                    <a:pt x="265447" y="390274"/>
                  </a:lnTo>
                  <a:lnTo>
                    <a:pt x="264695" y="387266"/>
                  </a:lnTo>
                  <a:lnTo>
                    <a:pt x="260935" y="382755"/>
                  </a:lnTo>
                  <a:lnTo>
                    <a:pt x="259431" y="379747"/>
                  </a:lnTo>
                  <a:lnTo>
                    <a:pt x="258679" y="376739"/>
                  </a:lnTo>
                  <a:lnTo>
                    <a:pt x="258679" y="372227"/>
                  </a:lnTo>
                  <a:lnTo>
                    <a:pt x="258679" y="370723"/>
                  </a:lnTo>
                  <a:lnTo>
                    <a:pt x="257927" y="369219"/>
                  </a:lnTo>
                  <a:lnTo>
                    <a:pt x="256423" y="369219"/>
                  </a:lnTo>
                  <a:lnTo>
                    <a:pt x="254919" y="369971"/>
                  </a:lnTo>
                  <a:lnTo>
                    <a:pt x="253415" y="369219"/>
                  </a:lnTo>
                  <a:lnTo>
                    <a:pt x="250407" y="367715"/>
                  </a:lnTo>
                  <a:lnTo>
                    <a:pt x="245895" y="363955"/>
                  </a:lnTo>
                  <a:lnTo>
                    <a:pt x="243639" y="362451"/>
                  </a:lnTo>
                  <a:lnTo>
                    <a:pt x="239880" y="361699"/>
                  </a:lnTo>
                  <a:lnTo>
                    <a:pt x="230856" y="362451"/>
                  </a:lnTo>
                  <a:lnTo>
                    <a:pt x="224088" y="361699"/>
                  </a:lnTo>
                  <a:lnTo>
                    <a:pt x="221080" y="360947"/>
                  </a:lnTo>
                  <a:lnTo>
                    <a:pt x="215064" y="357940"/>
                  </a:lnTo>
                  <a:lnTo>
                    <a:pt x="209049" y="355684"/>
                  </a:lnTo>
                  <a:lnTo>
                    <a:pt x="206041" y="354932"/>
                  </a:lnTo>
                  <a:lnTo>
                    <a:pt x="205289" y="354932"/>
                  </a:lnTo>
                  <a:lnTo>
                    <a:pt x="204537" y="356435"/>
                  </a:lnTo>
                  <a:lnTo>
                    <a:pt x="203785" y="356435"/>
                  </a:lnTo>
                  <a:lnTo>
                    <a:pt x="202281" y="355684"/>
                  </a:lnTo>
                  <a:lnTo>
                    <a:pt x="201529" y="354932"/>
                  </a:lnTo>
                  <a:lnTo>
                    <a:pt x="200777" y="354180"/>
                  </a:lnTo>
                  <a:lnTo>
                    <a:pt x="181978" y="350420"/>
                  </a:lnTo>
                  <a:lnTo>
                    <a:pt x="121068" y="350420"/>
                  </a:lnTo>
                  <a:lnTo>
                    <a:pt x="124828" y="345156"/>
                  </a:lnTo>
                  <a:lnTo>
                    <a:pt x="132347" y="337636"/>
                  </a:lnTo>
                  <a:lnTo>
                    <a:pt x="136107" y="332372"/>
                  </a:lnTo>
                  <a:lnTo>
                    <a:pt x="138363" y="327861"/>
                  </a:lnTo>
                  <a:lnTo>
                    <a:pt x="139867" y="324853"/>
                  </a:lnTo>
                  <a:lnTo>
                    <a:pt x="142123" y="324101"/>
                  </a:lnTo>
                  <a:lnTo>
                    <a:pt x="144379" y="324101"/>
                  </a:lnTo>
                  <a:lnTo>
                    <a:pt x="146635" y="323349"/>
                  </a:lnTo>
                  <a:lnTo>
                    <a:pt x="148891" y="321845"/>
                  </a:lnTo>
                  <a:lnTo>
                    <a:pt x="149643" y="320341"/>
                  </a:lnTo>
                  <a:lnTo>
                    <a:pt x="149643" y="315829"/>
                  </a:lnTo>
                  <a:lnTo>
                    <a:pt x="156411" y="310565"/>
                  </a:lnTo>
                  <a:lnTo>
                    <a:pt x="157914" y="308309"/>
                  </a:lnTo>
                  <a:lnTo>
                    <a:pt x="159418" y="305301"/>
                  </a:lnTo>
                  <a:lnTo>
                    <a:pt x="160170" y="300789"/>
                  </a:lnTo>
                  <a:lnTo>
                    <a:pt x="158666" y="288006"/>
                  </a:lnTo>
                  <a:lnTo>
                    <a:pt x="157163" y="285750"/>
                  </a:lnTo>
                  <a:lnTo>
                    <a:pt x="153403" y="278982"/>
                  </a:lnTo>
                  <a:lnTo>
                    <a:pt x="151147" y="276726"/>
                  </a:lnTo>
                  <a:lnTo>
                    <a:pt x="145883" y="272967"/>
                  </a:lnTo>
                  <a:lnTo>
                    <a:pt x="143627" y="271463"/>
                  </a:lnTo>
                  <a:lnTo>
                    <a:pt x="131595" y="254167"/>
                  </a:lnTo>
                  <a:lnTo>
                    <a:pt x="129339" y="248151"/>
                  </a:lnTo>
                  <a:lnTo>
                    <a:pt x="127084" y="245143"/>
                  </a:lnTo>
                  <a:lnTo>
                    <a:pt x="124828" y="242136"/>
                  </a:lnTo>
                  <a:lnTo>
                    <a:pt x="121820" y="240632"/>
                  </a:lnTo>
                  <a:lnTo>
                    <a:pt x="112796" y="239128"/>
                  </a:lnTo>
                  <a:lnTo>
                    <a:pt x="109788" y="236872"/>
                  </a:lnTo>
                  <a:lnTo>
                    <a:pt x="107532" y="234616"/>
                  </a:lnTo>
                  <a:lnTo>
                    <a:pt x="100764" y="226344"/>
                  </a:lnTo>
                  <a:lnTo>
                    <a:pt x="100013" y="223336"/>
                  </a:lnTo>
                  <a:lnTo>
                    <a:pt x="100013" y="221080"/>
                  </a:lnTo>
                  <a:lnTo>
                    <a:pt x="101516" y="214313"/>
                  </a:lnTo>
                  <a:lnTo>
                    <a:pt x="100764" y="210553"/>
                  </a:lnTo>
                  <a:lnTo>
                    <a:pt x="100013" y="208297"/>
                  </a:lnTo>
                  <a:lnTo>
                    <a:pt x="97757" y="206041"/>
                  </a:lnTo>
                  <a:lnTo>
                    <a:pt x="96253" y="205289"/>
                  </a:lnTo>
                  <a:lnTo>
                    <a:pt x="93245" y="205289"/>
                  </a:lnTo>
                  <a:lnTo>
                    <a:pt x="91741" y="204537"/>
                  </a:lnTo>
                  <a:lnTo>
                    <a:pt x="90237" y="203033"/>
                  </a:lnTo>
                  <a:lnTo>
                    <a:pt x="87981" y="200025"/>
                  </a:lnTo>
                  <a:lnTo>
                    <a:pt x="86477" y="198521"/>
                  </a:lnTo>
                  <a:lnTo>
                    <a:pt x="74445" y="191753"/>
                  </a:lnTo>
                  <a:lnTo>
                    <a:pt x="72189" y="189497"/>
                  </a:lnTo>
                  <a:lnTo>
                    <a:pt x="70686" y="186490"/>
                  </a:lnTo>
                  <a:lnTo>
                    <a:pt x="69934" y="180474"/>
                  </a:lnTo>
                  <a:lnTo>
                    <a:pt x="69182" y="175962"/>
                  </a:lnTo>
                  <a:lnTo>
                    <a:pt x="64670" y="170698"/>
                  </a:lnTo>
                  <a:lnTo>
                    <a:pt x="62414" y="166938"/>
                  </a:lnTo>
                  <a:lnTo>
                    <a:pt x="62414" y="163930"/>
                  </a:lnTo>
                  <a:lnTo>
                    <a:pt x="63166" y="158667"/>
                  </a:lnTo>
                  <a:lnTo>
                    <a:pt x="63166" y="155659"/>
                  </a:lnTo>
                  <a:lnTo>
                    <a:pt x="60910" y="151899"/>
                  </a:lnTo>
                  <a:lnTo>
                    <a:pt x="56398" y="145131"/>
                  </a:lnTo>
                  <a:lnTo>
                    <a:pt x="54894" y="141371"/>
                  </a:lnTo>
                  <a:lnTo>
                    <a:pt x="52638" y="136859"/>
                  </a:lnTo>
                  <a:lnTo>
                    <a:pt x="46622" y="133851"/>
                  </a:lnTo>
                  <a:lnTo>
                    <a:pt x="40607" y="130843"/>
                  </a:lnTo>
                  <a:lnTo>
                    <a:pt x="36095" y="127836"/>
                  </a:lnTo>
                  <a:lnTo>
                    <a:pt x="35343" y="125580"/>
                  </a:lnTo>
                  <a:lnTo>
                    <a:pt x="33087" y="118060"/>
                  </a:lnTo>
                  <a:lnTo>
                    <a:pt x="33839" y="115052"/>
                  </a:lnTo>
                  <a:lnTo>
                    <a:pt x="36095" y="115052"/>
                  </a:lnTo>
                  <a:lnTo>
                    <a:pt x="40607" y="117308"/>
                  </a:lnTo>
                  <a:lnTo>
                    <a:pt x="45870" y="114300"/>
                  </a:lnTo>
                  <a:lnTo>
                    <a:pt x="47374" y="108284"/>
                  </a:lnTo>
                  <a:lnTo>
                    <a:pt x="45870" y="102268"/>
                  </a:lnTo>
                  <a:lnTo>
                    <a:pt x="41359" y="98509"/>
                  </a:lnTo>
                  <a:lnTo>
                    <a:pt x="36095" y="97005"/>
                  </a:lnTo>
                  <a:lnTo>
                    <a:pt x="30831" y="94749"/>
                  </a:lnTo>
                  <a:lnTo>
                    <a:pt x="27071" y="91741"/>
                  </a:lnTo>
                  <a:lnTo>
                    <a:pt x="6768" y="71438"/>
                  </a:lnTo>
                  <a:lnTo>
                    <a:pt x="752" y="67678"/>
                  </a:lnTo>
                  <a:lnTo>
                    <a:pt x="0" y="64670"/>
                  </a:lnTo>
                  <a:lnTo>
                    <a:pt x="4512" y="62414"/>
                  </a:lnTo>
                  <a:lnTo>
                    <a:pt x="6768" y="61662"/>
                  </a:lnTo>
                  <a:lnTo>
                    <a:pt x="9024" y="58654"/>
                  </a:lnTo>
                  <a:lnTo>
                    <a:pt x="9024" y="54894"/>
                  </a:lnTo>
                  <a:lnTo>
                    <a:pt x="9776" y="52638"/>
                  </a:lnTo>
                  <a:lnTo>
                    <a:pt x="10528" y="50382"/>
                  </a:lnTo>
                  <a:lnTo>
                    <a:pt x="9776" y="46622"/>
                  </a:lnTo>
                  <a:lnTo>
                    <a:pt x="5264" y="39103"/>
                  </a:lnTo>
                  <a:lnTo>
                    <a:pt x="5264" y="36095"/>
                  </a:lnTo>
                  <a:lnTo>
                    <a:pt x="8272" y="36095"/>
                  </a:lnTo>
                  <a:lnTo>
                    <a:pt x="14288" y="38351"/>
                  </a:lnTo>
                  <a:lnTo>
                    <a:pt x="17295" y="39103"/>
                  </a:lnTo>
                  <a:lnTo>
                    <a:pt x="20303" y="37599"/>
                  </a:lnTo>
                  <a:lnTo>
                    <a:pt x="26319" y="34591"/>
                  </a:lnTo>
                  <a:lnTo>
                    <a:pt x="28575" y="33087"/>
                  </a:lnTo>
                  <a:lnTo>
                    <a:pt x="32335" y="33087"/>
                  </a:lnTo>
                  <a:lnTo>
                    <a:pt x="38351" y="33087"/>
                  </a:lnTo>
                  <a:lnTo>
                    <a:pt x="41359" y="33087"/>
                  </a:lnTo>
                  <a:lnTo>
                    <a:pt x="44366" y="31583"/>
                  </a:lnTo>
                  <a:lnTo>
                    <a:pt x="45870" y="28575"/>
                  </a:lnTo>
                  <a:lnTo>
                    <a:pt x="45118" y="25567"/>
                  </a:lnTo>
                  <a:lnTo>
                    <a:pt x="44366" y="22559"/>
                  </a:lnTo>
                  <a:lnTo>
                    <a:pt x="42863" y="16544"/>
                  </a:lnTo>
                  <a:lnTo>
                    <a:pt x="32335" y="1504"/>
                  </a:lnTo>
                  <a:lnTo>
                    <a:pt x="31583" y="0"/>
                  </a:lnTo>
                  <a:close/>
                </a:path>
              </a:pathLst>
            </a:custGeom>
            <a:solidFill>
              <a:schemeClr val="accent2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1E1204A7-2167-4572-B82C-638EB00C37DB}"/>
                </a:ext>
              </a:extLst>
            </p:cNvPr>
            <p:cNvSpPr/>
            <p:nvPr/>
          </p:nvSpPr>
          <p:spPr>
            <a:xfrm>
              <a:off x="8951727" y="1117932"/>
              <a:ext cx="745958" cy="858001"/>
            </a:xfrm>
            <a:custGeom>
              <a:avLst/>
              <a:gdLst>
                <a:gd name="connsiteX0" fmla="*/ 3760 w 745958"/>
                <a:gd name="connsiteY0" fmla="*/ 301541 h 858001"/>
                <a:gd name="connsiteX1" fmla="*/ 6016 w 745958"/>
                <a:gd name="connsiteY1" fmla="*/ 300038 h 858001"/>
                <a:gd name="connsiteX2" fmla="*/ 8272 w 745958"/>
                <a:gd name="connsiteY2" fmla="*/ 300038 h 858001"/>
                <a:gd name="connsiteX3" fmla="*/ 12032 w 745958"/>
                <a:gd name="connsiteY3" fmla="*/ 301541 h 858001"/>
                <a:gd name="connsiteX4" fmla="*/ 13535 w 745958"/>
                <a:gd name="connsiteY4" fmla="*/ 302293 h 858001"/>
                <a:gd name="connsiteX5" fmla="*/ 14287 w 745958"/>
                <a:gd name="connsiteY5" fmla="*/ 303045 h 858001"/>
                <a:gd name="connsiteX6" fmla="*/ 15039 w 745958"/>
                <a:gd name="connsiteY6" fmla="*/ 306053 h 858001"/>
                <a:gd name="connsiteX7" fmla="*/ 15039 w 745958"/>
                <a:gd name="connsiteY7" fmla="*/ 306805 h 858001"/>
                <a:gd name="connsiteX8" fmla="*/ 15791 w 745958"/>
                <a:gd name="connsiteY8" fmla="*/ 308309 h 858001"/>
                <a:gd name="connsiteX9" fmla="*/ 15791 w 745958"/>
                <a:gd name="connsiteY9" fmla="*/ 309061 h 858001"/>
                <a:gd name="connsiteX10" fmla="*/ 15791 w 745958"/>
                <a:gd name="connsiteY10" fmla="*/ 310565 h 858001"/>
                <a:gd name="connsiteX11" fmla="*/ 15039 w 745958"/>
                <a:gd name="connsiteY11" fmla="*/ 310565 h 858001"/>
                <a:gd name="connsiteX12" fmla="*/ 14287 w 745958"/>
                <a:gd name="connsiteY12" fmla="*/ 310565 h 858001"/>
                <a:gd name="connsiteX13" fmla="*/ 13535 w 745958"/>
                <a:gd name="connsiteY13" fmla="*/ 310565 h 858001"/>
                <a:gd name="connsiteX14" fmla="*/ 12784 w 745958"/>
                <a:gd name="connsiteY14" fmla="*/ 313573 h 858001"/>
                <a:gd name="connsiteX15" fmla="*/ 14287 w 745958"/>
                <a:gd name="connsiteY15" fmla="*/ 317333 h 858001"/>
                <a:gd name="connsiteX16" fmla="*/ 14287 w 745958"/>
                <a:gd name="connsiteY16" fmla="*/ 318837 h 858001"/>
                <a:gd name="connsiteX17" fmla="*/ 14287 w 745958"/>
                <a:gd name="connsiteY17" fmla="*/ 320341 h 858001"/>
                <a:gd name="connsiteX18" fmla="*/ 14287 w 745958"/>
                <a:gd name="connsiteY18" fmla="*/ 321093 h 858001"/>
                <a:gd name="connsiteX19" fmla="*/ 16544 w 745958"/>
                <a:gd name="connsiteY19" fmla="*/ 322597 h 858001"/>
                <a:gd name="connsiteX20" fmla="*/ 19551 w 745958"/>
                <a:gd name="connsiteY20" fmla="*/ 322597 h 858001"/>
                <a:gd name="connsiteX21" fmla="*/ 21807 w 745958"/>
                <a:gd name="connsiteY21" fmla="*/ 322597 h 858001"/>
                <a:gd name="connsiteX22" fmla="*/ 24815 w 745958"/>
                <a:gd name="connsiteY22" fmla="*/ 321845 h 858001"/>
                <a:gd name="connsiteX23" fmla="*/ 27823 w 745958"/>
                <a:gd name="connsiteY23" fmla="*/ 321093 h 858001"/>
                <a:gd name="connsiteX24" fmla="*/ 32335 w 745958"/>
                <a:gd name="connsiteY24" fmla="*/ 321093 h 858001"/>
                <a:gd name="connsiteX25" fmla="*/ 35343 w 745958"/>
                <a:gd name="connsiteY25" fmla="*/ 322597 h 858001"/>
                <a:gd name="connsiteX26" fmla="*/ 38351 w 745958"/>
                <a:gd name="connsiteY26" fmla="*/ 324853 h 858001"/>
                <a:gd name="connsiteX27" fmla="*/ 41359 w 745958"/>
                <a:gd name="connsiteY27" fmla="*/ 327861 h 858001"/>
                <a:gd name="connsiteX28" fmla="*/ 37599 w 745958"/>
                <a:gd name="connsiteY28" fmla="*/ 327861 h 858001"/>
                <a:gd name="connsiteX29" fmla="*/ 38351 w 745958"/>
                <a:gd name="connsiteY29" fmla="*/ 330116 h 858001"/>
                <a:gd name="connsiteX30" fmla="*/ 43614 w 745958"/>
                <a:gd name="connsiteY30" fmla="*/ 333876 h 858001"/>
                <a:gd name="connsiteX31" fmla="*/ 46622 w 745958"/>
                <a:gd name="connsiteY31" fmla="*/ 336884 h 858001"/>
                <a:gd name="connsiteX32" fmla="*/ 48878 w 745958"/>
                <a:gd name="connsiteY32" fmla="*/ 338388 h 858001"/>
                <a:gd name="connsiteX33" fmla="*/ 55646 w 745958"/>
                <a:gd name="connsiteY33" fmla="*/ 339140 h 858001"/>
                <a:gd name="connsiteX34" fmla="*/ 56398 w 745958"/>
                <a:gd name="connsiteY34" fmla="*/ 339140 h 858001"/>
                <a:gd name="connsiteX35" fmla="*/ 58654 w 745958"/>
                <a:gd name="connsiteY35" fmla="*/ 340644 h 858001"/>
                <a:gd name="connsiteX36" fmla="*/ 60158 w 745958"/>
                <a:gd name="connsiteY36" fmla="*/ 340644 h 858001"/>
                <a:gd name="connsiteX37" fmla="*/ 62414 w 745958"/>
                <a:gd name="connsiteY37" fmla="*/ 340644 h 858001"/>
                <a:gd name="connsiteX38" fmla="*/ 63166 w 745958"/>
                <a:gd name="connsiteY38" fmla="*/ 340644 h 858001"/>
                <a:gd name="connsiteX39" fmla="*/ 64670 w 745958"/>
                <a:gd name="connsiteY39" fmla="*/ 340644 h 858001"/>
                <a:gd name="connsiteX40" fmla="*/ 66174 w 745958"/>
                <a:gd name="connsiteY40" fmla="*/ 342148 h 858001"/>
                <a:gd name="connsiteX41" fmla="*/ 70685 w 745958"/>
                <a:gd name="connsiteY41" fmla="*/ 345908 h 858001"/>
                <a:gd name="connsiteX42" fmla="*/ 72190 w 745958"/>
                <a:gd name="connsiteY42" fmla="*/ 346660 h 858001"/>
                <a:gd name="connsiteX43" fmla="*/ 73693 w 745958"/>
                <a:gd name="connsiteY43" fmla="*/ 347412 h 858001"/>
                <a:gd name="connsiteX44" fmla="*/ 81213 w 745958"/>
                <a:gd name="connsiteY44" fmla="*/ 348164 h 858001"/>
                <a:gd name="connsiteX45" fmla="*/ 83469 w 745958"/>
                <a:gd name="connsiteY45" fmla="*/ 347412 h 858001"/>
                <a:gd name="connsiteX46" fmla="*/ 86477 w 745958"/>
                <a:gd name="connsiteY46" fmla="*/ 346660 h 858001"/>
                <a:gd name="connsiteX47" fmla="*/ 89485 w 745958"/>
                <a:gd name="connsiteY47" fmla="*/ 345908 h 858001"/>
                <a:gd name="connsiteX48" fmla="*/ 91741 w 745958"/>
                <a:gd name="connsiteY48" fmla="*/ 345908 h 858001"/>
                <a:gd name="connsiteX49" fmla="*/ 92493 w 745958"/>
                <a:gd name="connsiteY49" fmla="*/ 345908 h 858001"/>
                <a:gd name="connsiteX50" fmla="*/ 97005 w 745958"/>
                <a:gd name="connsiteY50" fmla="*/ 351924 h 858001"/>
                <a:gd name="connsiteX51" fmla="*/ 98509 w 745958"/>
                <a:gd name="connsiteY51" fmla="*/ 353428 h 858001"/>
                <a:gd name="connsiteX52" fmla="*/ 100764 w 745958"/>
                <a:gd name="connsiteY52" fmla="*/ 354180 h 858001"/>
                <a:gd name="connsiteX53" fmla="*/ 104524 w 745958"/>
                <a:gd name="connsiteY53" fmla="*/ 353428 h 858001"/>
                <a:gd name="connsiteX54" fmla="*/ 106028 w 745958"/>
                <a:gd name="connsiteY54" fmla="*/ 351172 h 858001"/>
                <a:gd name="connsiteX55" fmla="*/ 108284 w 745958"/>
                <a:gd name="connsiteY55" fmla="*/ 345156 h 858001"/>
                <a:gd name="connsiteX56" fmla="*/ 109788 w 745958"/>
                <a:gd name="connsiteY56" fmla="*/ 342900 h 858001"/>
                <a:gd name="connsiteX57" fmla="*/ 110540 w 745958"/>
                <a:gd name="connsiteY57" fmla="*/ 342148 h 858001"/>
                <a:gd name="connsiteX58" fmla="*/ 113548 w 745958"/>
                <a:gd name="connsiteY58" fmla="*/ 342148 h 858001"/>
                <a:gd name="connsiteX59" fmla="*/ 114300 w 745958"/>
                <a:gd name="connsiteY59" fmla="*/ 342148 h 858001"/>
                <a:gd name="connsiteX60" fmla="*/ 115804 w 745958"/>
                <a:gd name="connsiteY60" fmla="*/ 342900 h 858001"/>
                <a:gd name="connsiteX61" fmla="*/ 116556 w 745958"/>
                <a:gd name="connsiteY61" fmla="*/ 343652 h 858001"/>
                <a:gd name="connsiteX62" fmla="*/ 118060 w 745958"/>
                <a:gd name="connsiteY62" fmla="*/ 342900 h 858001"/>
                <a:gd name="connsiteX63" fmla="*/ 119564 w 745958"/>
                <a:gd name="connsiteY63" fmla="*/ 341396 h 858001"/>
                <a:gd name="connsiteX64" fmla="*/ 120316 w 745958"/>
                <a:gd name="connsiteY64" fmla="*/ 341396 h 858001"/>
                <a:gd name="connsiteX65" fmla="*/ 126331 w 745958"/>
                <a:gd name="connsiteY65" fmla="*/ 339140 h 858001"/>
                <a:gd name="connsiteX66" fmla="*/ 129340 w 745958"/>
                <a:gd name="connsiteY66" fmla="*/ 336884 h 858001"/>
                <a:gd name="connsiteX67" fmla="*/ 130091 w 745958"/>
                <a:gd name="connsiteY67" fmla="*/ 333876 h 858001"/>
                <a:gd name="connsiteX68" fmla="*/ 130843 w 745958"/>
                <a:gd name="connsiteY68" fmla="*/ 330116 h 858001"/>
                <a:gd name="connsiteX69" fmla="*/ 131595 w 745958"/>
                <a:gd name="connsiteY69" fmla="*/ 329365 h 858001"/>
                <a:gd name="connsiteX70" fmla="*/ 133099 w 745958"/>
                <a:gd name="connsiteY70" fmla="*/ 330116 h 858001"/>
                <a:gd name="connsiteX71" fmla="*/ 136107 w 745958"/>
                <a:gd name="connsiteY71" fmla="*/ 330116 h 858001"/>
                <a:gd name="connsiteX72" fmla="*/ 137611 w 745958"/>
                <a:gd name="connsiteY72" fmla="*/ 329365 h 858001"/>
                <a:gd name="connsiteX73" fmla="*/ 139115 w 745958"/>
                <a:gd name="connsiteY73" fmla="*/ 326357 h 858001"/>
                <a:gd name="connsiteX74" fmla="*/ 141371 w 745958"/>
                <a:gd name="connsiteY74" fmla="*/ 324101 h 858001"/>
                <a:gd name="connsiteX75" fmla="*/ 145131 w 745958"/>
                <a:gd name="connsiteY75" fmla="*/ 324101 h 858001"/>
                <a:gd name="connsiteX76" fmla="*/ 146635 w 745958"/>
                <a:gd name="connsiteY76" fmla="*/ 323349 h 858001"/>
                <a:gd name="connsiteX77" fmla="*/ 148139 w 745958"/>
                <a:gd name="connsiteY77" fmla="*/ 321845 h 858001"/>
                <a:gd name="connsiteX78" fmla="*/ 149643 w 745958"/>
                <a:gd name="connsiteY78" fmla="*/ 318837 h 858001"/>
                <a:gd name="connsiteX79" fmla="*/ 151147 w 745958"/>
                <a:gd name="connsiteY79" fmla="*/ 316581 h 858001"/>
                <a:gd name="connsiteX80" fmla="*/ 154155 w 745958"/>
                <a:gd name="connsiteY80" fmla="*/ 315077 h 858001"/>
                <a:gd name="connsiteX81" fmla="*/ 156410 w 745958"/>
                <a:gd name="connsiteY81" fmla="*/ 314325 h 858001"/>
                <a:gd name="connsiteX82" fmla="*/ 159419 w 745958"/>
                <a:gd name="connsiteY82" fmla="*/ 315077 h 858001"/>
                <a:gd name="connsiteX83" fmla="*/ 160922 w 745958"/>
                <a:gd name="connsiteY83" fmla="*/ 317333 h 858001"/>
                <a:gd name="connsiteX84" fmla="*/ 160922 w 745958"/>
                <a:gd name="connsiteY84" fmla="*/ 319589 h 858001"/>
                <a:gd name="connsiteX85" fmla="*/ 159419 w 745958"/>
                <a:gd name="connsiteY85" fmla="*/ 321845 h 858001"/>
                <a:gd name="connsiteX86" fmla="*/ 159419 w 745958"/>
                <a:gd name="connsiteY86" fmla="*/ 323349 h 858001"/>
                <a:gd name="connsiteX87" fmla="*/ 160170 w 745958"/>
                <a:gd name="connsiteY87" fmla="*/ 324101 h 858001"/>
                <a:gd name="connsiteX88" fmla="*/ 164682 w 745958"/>
                <a:gd name="connsiteY88" fmla="*/ 324101 h 858001"/>
                <a:gd name="connsiteX89" fmla="*/ 174458 w 745958"/>
                <a:gd name="connsiteY89" fmla="*/ 328613 h 858001"/>
                <a:gd name="connsiteX90" fmla="*/ 177466 w 745958"/>
                <a:gd name="connsiteY90" fmla="*/ 328613 h 858001"/>
                <a:gd name="connsiteX91" fmla="*/ 182730 w 745958"/>
                <a:gd name="connsiteY91" fmla="*/ 329365 h 858001"/>
                <a:gd name="connsiteX92" fmla="*/ 184986 w 745958"/>
                <a:gd name="connsiteY92" fmla="*/ 329365 h 858001"/>
                <a:gd name="connsiteX93" fmla="*/ 189497 w 745958"/>
                <a:gd name="connsiteY93" fmla="*/ 332372 h 858001"/>
                <a:gd name="connsiteX94" fmla="*/ 191753 w 745958"/>
                <a:gd name="connsiteY94" fmla="*/ 333124 h 858001"/>
                <a:gd name="connsiteX95" fmla="*/ 194761 w 745958"/>
                <a:gd name="connsiteY95" fmla="*/ 332372 h 858001"/>
                <a:gd name="connsiteX96" fmla="*/ 200777 w 745958"/>
                <a:gd name="connsiteY96" fmla="*/ 332372 h 858001"/>
                <a:gd name="connsiteX97" fmla="*/ 202281 w 745958"/>
                <a:gd name="connsiteY97" fmla="*/ 331620 h 858001"/>
                <a:gd name="connsiteX98" fmla="*/ 208297 w 745958"/>
                <a:gd name="connsiteY98" fmla="*/ 327109 h 858001"/>
                <a:gd name="connsiteX99" fmla="*/ 213560 w 745958"/>
                <a:gd name="connsiteY99" fmla="*/ 325605 h 858001"/>
                <a:gd name="connsiteX100" fmla="*/ 215065 w 745958"/>
                <a:gd name="connsiteY100" fmla="*/ 324101 h 858001"/>
                <a:gd name="connsiteX101" fmla="*/ 219576 w 745958"/>
                <a:gd name="connsiteY101" fmla="*/ 318837 h 858001"/>
                <a:gd name="connsiteX102" fmla="*/ 219576 w 745958"/>
                <a:gd name="connsiteY102" fmla="*/ 318085 h 858001"/>
                <a:gd name="connsiteX103" fmla="*/ 220328 w 745958"/>
                <a:gd name="connsiteY103" fmla="*/ 317333 h 858001"/>
                <a:gd name="connsiteX104" fmla="*/ 222584 w 745958"/>
                <a:gd name="connsiteY104" fmla="*/ 318085 h 858001"/>
                <a:gd name="connsiteX105" fmla="*/ 223336 w 745958"/>
                <a:gd name="connsiteY105" fmla="*/ 319589 h 858001"/>
                <a:gd name="connsiteX106" fmla="*/ 227096 w 745958"/>
                <a:gd name="connsiteY106" fmla="*/ 324853 h 858001"/>
                <a:gd name="connsiteX107" fmla="*/ 236872 w 745958"/>
                <a:gd name="connsiteY107" fmla="*/ 332372 h 858001"/>
                <a:gd name="connsiteX108" fmla="*/ 236872 w 745958"/>
                <a:gd name="connsiteY108" fmla="*/ 333876 h 858001"/>
                <a:gd name="connsiteX109" fmla="*/ 233864 w 745958"/>
                <a:gd name="connsiteY109" fmla="*/ 335380 h 858001"/>
                <a:gd name="connsiteX110" fmla="*/ 231608 w 745958"/>
                <a:gd name="connsiteY110" fmla="*/ 336884 h 858001"/>
                <a:gd name="connsiteX111" fmla="*/ 230104 w 745958"/>
                <a:gd name="connsiteY111" fmla="*/ 339140 h 858001"/>
                <a:gd name="connsiteX112" fmla="*/ 231608 w 745958"/>
                <a:gd name="connsiteY112" fmla="*/ 340644 h 858001"/>
                <a:gd name="connsiteX113" fmla="*/ 233864 w 745958"/>
                <a:gd name="connsiteY113" fmla="*/ 340644 h 858001"/>
                <a:gd name="connsiteX114" fmla="*/ 252663 w 745958"/>
                <a:gd name="connsiteY114" fmla="*/ 337636 h 858001"/>
                <a:gd name="connsiteX115" fmla="*/ 255671 w 745958"/>
                <a:gd name="connsiteY115" fmla="*/ 337636 h 858001"/>
                <a:gd name="connsiteX116" fmla="*/ 258679 w 745958"/>
                <a:gd name="connsiteY116" fmla="*/ 338388 h 858001"/>
                <a:gd name="connsiteX117" fmla="*/ 263191 w 745958"/>
                <a:gd name="connsiteY117" fmla="*/ 342148 h 858001"/>
                <a:gd name="connsiteX118" fmla="*/ 269959 w 745958"/>
                <a:gd name="connsiteY118" fmla="*/ 342900 h 858001"/>
                <a:gd name="connsiteX119" fmla="*/ 275222 w 745958"/>
                <a:gd name="connsiteY119" fmla="*/ 344404 h 858001"/>
                <a:gd name="connsiteX120" fmla="*/ 278982 w 745958"/>
                <a:gd name="connsiteY120" fmla="*/ 343652 h 858001"/>
                <a:gd name="connsiteX121" fmla="*/ 279734 w 745958"/>
                <a:gd name="connsiteY121" fmla="*/ 343652 h 858001"/>
                <a:gd name="connsiteX122" fmla="*/ 281238 w 745958"/>
                <a:gd name="connsiteY122" fmla="*/ 341396 h 858001"/>
                <a:gd name="connsiteX123" fmla="*/ 281990 w 745958"/>
                <a:gd name="connsiteY123" fmla="*/ 340644 h 858001"/>
                <a:gd name="connsiteX124" fmla="*/ 282742 w 745958"/>
                <a:gd name="connsiteY124" fmla="*/ 340644 h 858001"/>
                <a:gd name="connsiteX125" fmla="*/ 284246 w 745958"/>
                <a:gd name="connsiteY125" fmla="*/ 341396 h 858001"/>
                <a:gd name="connsiteX126" fmla="*/ 284998 w 745958"/>
                <a:gd name="connsiteY126" fmla="*/ 340644 h 858001"/>
                <a:gd name="connsiteX127" fmla="*/ 286502 w 745958"/>
                <a:gd name="connsiteY127" fmla="*/ 339140 h 858001"/>
                <a:gd name="connsiteX128" fmla="*/ 287254 w 745958"/>
                <a:gd name="connsiteY128" fmla="*/ 338388 h 858001"/>
                <a:gd name="connsiteX129" fmla="*/ 288758 w 745958"/>
                <a:gd name="connsiteY129" fmla="*/ 334628 h 858001"/>
                <a:gd name="connsiteX130" fmla="*/ 291014 w 745958"/>
                <a:gd name="connsiteY130" fmla="*/ 330868 h 858001"/>
                <a:gd name="connsiteX131" fmla="*/ 293270 w 745958"/>
                <a:gd name="connsiteY131" fmla="*/ 329365 h 858001"/>
                <a:gd name="connsiteX132" fmla="*/ 300037 w 745958"/>
                <a:gd name="connsiteY132" fmla="*/ 326357 h 858001"/>
                <a:gd name="connsiteX133" fmla="*/ 316581 w 745958"/>
                <a:gd name="connsiteY133" fmla="*/ 315829 h 858001"/>
                <a:gd name="connsiteX134" fmla="*/ 319589 w 745958"/>
                <a:gd name="connsiteY134" fmla="*/ 314325 h 858001"/>
                <a:gd name="connsiteX135" fmla="*/ 321093 w 745958"/>
                <a:gd name="connsiteY135" fmla="*/ 311317 h 858001"/>
                <a:gd name="connsiteX136" fmla="*/ 324853 w 745958"/>
                <a:gd name="connsiteY136" fmla="*/ 305301 h 858001"/>
                <a:gd name="connsiteX137" fmla="*/ 330116 w 745958"/>
                <a:gd name="connsiteY137" fmla="*/ 300038 h 858001"/>
                <a:gd name="connsiteX138" fmla="*/ 334628 w 745958"/>
                <a:gd name="connsiteY138" fmla="*/ 294022 h 858001"/>
                <a:gd name="connsiteX139" fmla="*/ 337636 w 745958"/>
                <a:gd name="connsiteY139" fmla="*/ 287254 h 858001"/>
                <a:gd name="connsiteX140" fmla="*/ 338388 w 745958"/>
                <a:gd name="connsiteY140" fmla="*/ 285750 h 858001"/>
                <a:gd name="connsiteX141" fmla="*/ 339140 w 745958"/>
                <a:gd name="connsiteY141" fmla="*/ 284998 h 858001"/>
                <a:gd name="connsiteX142" fmla="*/ 339892 w 745958"/>
                <a:gd name="connsiteY142" fmla="*/ 283494 h 858001"/>
                <a:gd name="connsiteX143" fmla="*/ 340644 w 745958"/>
                <a:gd name="connsiteY143" fmla="*/ 281990 h 858001"/>
                <a:gd name="connsiteX144" fmla="*/ 339892 w 745958"/>
                <a:gd name="connsiteY144" fmla="*/ 279734 h 858001"/>
                <a:gd name="connsiteX145" fmla="*/ 337636 w 745958"/>
                <a:gd name="connsiteY145" fmla="*/ 275974 h 858001"/>
                <a:gd name="connsiteX146" fmla="*/ 336884 w 745958"/>
                <a:gd name="connsiteY146" fmla="*/ 274470 h 858001"/>
                <a:gd name="connsiteX147" fmla="*/ 337636 w 745958"/>
                <a:gd name="connsiteY147" fmla="*/ 273718 h 858001"/>
                <a:gd name="connsiteX148" fmla="*/ 340644 w 745958"/>
                <a:gd name="connsiteY148" fmla="*/ 272966 h 858001"/>
                <a:gd name="connsiteX149" fmla="*/ 341396 w 745958"/>
                <a:gd name="connsiteY149" fmla="*/ 271463 h 858001"/>
                <a:gd name="connsiteX150" fmla="*/ 342148 w 745958"/>
                <a:gd name="connsiteY150" fmla="*/ 270711 h 858001"/>
                <a:gd name="connsiteX151" fmla="*/ 342900 w 745958"/>
                <a:gd name="connsiteY151" fmla="*/ 266199 h 858001"/>
                <a:gd name="connsiteX152" fmla="*/ 354932 w 745958"/>
                <a:gd name="connsiteY152" fmla="*/ 239128 h 858001"/>
                <a:gd name="connsiteX153" fmla="*/ 355683 w 745958"/>
                <a:gd name="connsiteY153" fmla="*/ 238376 h 858001"/>
                <a:gd name="connsiteX154" fmla="*/ 357188 w 745958"/>
                <a:gd name="connsiteY154" fmla="*/ 236872 h 858001"/>
                <a:gd name="connsiteX155" fmla="*/ 357940 w 745958"/>
                <a:gd name="connsiteY155" fmla="*/ 236120 h 858001"/>
                <a:gd name="connsiteX156" fmla="*/ 360195 w 745958"/>
                <a:gd name="connsiteY156" fmla="*/ 235368 h 858001"/>
                <a:gd name="connsiteX157" fmla="*/ 361699 w 745958"/>
                <a:gd name="connsiteY157" fmla="*/ 234616 h 858001"/>
                <a:gd name="connsiteX158" fmla="*/ 361699 w 745958"/>
                <a:gd name="connsiteY158" fmla="*/ 233112 h 858001"/>
                <a:gd name="connsiteX159" fmla="*/ 360947 w 745958"/>
                <a:gd name="connsiteY159" fmla="*/ 231608 h 858001"/>
                <a:gd name="connsiteX160" fmla="*/ 360195 w 745958"/>
                <a:gd name="connsiteY160" fmla="*/ 230104 h 858001"/>
                <a:gd name="connsiteX161" fmla="*/ 360947 w 745958"/>
                <a:gd name="connsiteY161" fmla="*/ 227848 h 858001"/>
                <a:gd name="connsiteX162" fmla="*/ 370723 w 745958"/>
                <a:gd name="connsiteY162" fmla="*/ 209801 h 858001"/>
                <a:gd name="connsiteX163" fmla="*/ 370723 w 745958"/>
                <a:gd name="connsiteY163" fmla="*/ 209049 h 858001"/>
                <a:gd name="connsiteX164" fmla="*/ 369219 w 745958"/>
                <a:gd name="connsiteY164" fmla="*/ 202281 h 858001"/>
                <a:gd name="connsiteX165" fmla="*/ 369219 w 745958"/>
                <a:gd name="connsiteY165" fmla="*/ 199273 h 858001"/>
                <a:gd name="connsiteX166" fmla="*/ 369971 w 745958"/>
                <a:gd name="connsiteY166" fmla="*/ 196265 h 858001"/>
                <a:gd name="connsiteX167" fmla="*/ 375235 w 745958"/>
                <a:gd name="connsiteY167" fmla="*/ 191753 h 858001"/>
                <a:gd name="connsiteX168" fmla="*/ 378995 w 745958"/>
                <a:gd name="connsiteY168" fmla="*/ 184986 h 858001"/>
                <a:gd name="connsiteX169" fmla="*/ 382003 w 745958"/>
                <a:gd name="connsiteY169" fmla="*/ 181978 h 858001"/>
                <a:gd name="connsiteX170" fmla="*/ 383507 w 745958"/>
                <a:gd name="connsiteY170" fmla="*/ 181978 h 858001"/>
                <a:gd name="connsiteX171" fmla="*/ 385011 w 745958"/>
                <a:gd name="connsiteY171" fmla="*/ 181978 h 858001"/>
                <a:gd name="connsiteX172" fmla="*/ 385762 w 745958"/>
                <a:gd name="connsiteY172" fmla="*/ 181978 h 858001"/>
                <a:gd name="connsiteX173" fmla="*/ 388018 w 745958"/>
                <a:gd name="connsiteY173" fmla="*/ 181226 h 858001"/>
                <a:gd name="connsiteX174" fmla="*/ 389522 w 745958"/>
                <a:gd name="connsiteY174" fmla="*/ 179722 h 858001"/>
                <a:gd name="connsiteX175" fmla="*/ 409826 w 745958"/>
                <a:gd name="connsiteY175" fmla="*/ 145883 h 858001"/>
                <a:gd name="connsiteX176" fmla="*/ 409826 w 745958"/>
                <a:gd name="connsiteY176" fmla="*/ 144379 h 858001"/>
                <a:gd name="connsiteX177" fmla="*/ 409826 w 745958"/>
                <a:gd name="connsiteY177" fmla="*/ 142875 h 858001"/>
                <a:gd name="connsiteX178" fmla="*/ 409826 w 745958"/>
                <a:gd name="connsiteY178" fmla="*/ 142123 h 858001"/>
                <a:gd name="connsiteX179" fmla="*/ 412834 w 745958"/>
                <a:gd name="connsiteY179" fmla="*/ 140619 h 858001"/>
                <a:gd name="connsiteX180" fmla="*/ 413586 w 745958"/>
                <a:gd name="connsiteY180" fmla="*/ 139115 h 858001"/>
                <a:gd name="connsiteX181" fmla="*/ 415841 w 745958"/>
                <a:gd name="connsiteY181" fmla="*/ 134603 h 858001"/>
                <a:gd name="connsiteX182" fmla="*/ 421857 w 745958"/>
                <a:gd name="connsiteY182" fmla="*/ 124828 h 858001"/>
                <a:gd name="connsiteX183" fmla="*/ 423361 w 745958"/>
                <a:gd name="connsiteY183" fmla="*/ 121820 h 858001"/>
                <a:gd name="connsiteX184" fmla="*/ 424865 w 745958"/>
                <a:gd name="connsiteY184" fmla="*/ 115052 h 858001"/>
                <a:gd name="connsiteX185" fmla="*/ 425617 w 745958"/>
                <a:gd name="connsiteY185" fmla="*/ 112044 h 858001"/>
                <a:gd name="connsiteX186" fmla="*/ 427873 w 745958"/>
                <a:gd name="connsiteY186" fmla="*/ 109788 h 858001"/>
                <a:gd name="connsiteX187" fmla="*/ 429377 w 745958"/>
                <a:gd name="connsiteY187" fmla="*/ 109036 h 858001"/>
                <a:gd name="connsiteX188" fmla="*/ 430881 w 745958"/>
                <a:gd name="connsiteY188" fmla="*/ 109036 h 858001"/>
                <a:gd name="connsiteX189" fmla="*/ 431633 w 745958"/>
                <a:gd name="connsiteY189" fmla="*/ 109036 h 858001"/>
                <a:gd name="connsiteX190" fmla="*/ 433137 w 745958"/>
                <a:gd name="connsiteY190" fmla="*/ 107532 h 858001"/>
                <a:gd name="connsiteX191" fmla="*/ 433137 w 745958"/>
                <a:gd name="connsiteY191" fmla="*/ 106028 h 858001"/>
                <a:gd name="connsiteX192" fmla="*/ 433137 w 745958"/>
                <a:gd name="connsiteY192" fmla="*/ 103020 h 858001"/>
                <a:gd name="connsiteX193" fmla="*/ 433137 w 745958"/>
                <a:gd name="connsiteY193" fmla="*/ 101516 h 858001"/>
                <a:gd name="connsiteX194" fmla="*/ 434641 w 745958"/>
                <a:gd name="connsiteY194" fmla="*/ 100764 h 858001"/>
                <a:gd name="connsiteX195" fmla="*/ 439153 w 745958"/>
                <a:gd name="connsiteY195" fmla="*/ 97757 h 858001"/>
                <a:gd name="connsiteX196" fmla="*/ 448928 w 745958"/>
                <a:gd name="connsiteY196" fmla="*/ 87229 h 858001"/>
                <a:gd name="connsiteX197" fmla="*/ 451184 w 745958"/>
                <a:gd name="connsiteY197" fmla="*/ 83469 h 858001"/>
                <a:gd name="connsiteX198" fmla="*/ 453440 w 745958"/>
                <a:gd name="connsiteY198" fmla="*/ 79709 h 858001"/>
                <a:gd name="connsiteX199" fmla="*/ 454944 w 745958"/>
                <a:gd name="connsiteY199" fmla="*/ 75197 h 858001"/>
                <a:gd name="connsiteX200" fmla="*/ 456448 w 745958"/>
                <a:gd name="connsiteY200" fmla="*/ 69934 h 858001"/>
                <a:gd name="connsiteX201" fmla="*/ 460960 w 745958"/>
                <a:gd name="connsiteY201" fmla="*/ 66926 h 858001"/>
                <a:gd name="connsiteX202" fmla="*/ 472239 w 745958"/>
                <a:gd name="connsiteY202" fmla="*/ 61662 h 858001"/>
                <a:gd name="connsiteX203" fmla="*/ 476751 w 745958"/>
                <a:gd name="connsiteY203" fmla="*/ 60158 h 858001"/>
                <a:gd name="connsiteX204" fmla="*/ 479759 w 745958"/>
                <a:gd name="connsiteY204" fmla="*/ 57150 h 858001"/>
                <a:gd name="connsiteX205" fmla="*/ 485023 w 745958"/>
                <a:gd name="connsiteY205" fmla="*/ 43614 h 858001"/>
                <a:gd name="connsiteX206" fmla="*/ 485023 w 745958"/>
                <a:gd name="connsiteY206" fmla="*/ 34591 h 858001"/>
                <a:gd name="connsiteX207" fmla="*/ 486527 w 745958"/>
                <a:gd name="connsiteY207" fmla="*/ 31583 h 858001"/>
                <a:gd name="connsiteX208" fmla="*/ 488783 w 745958"/>
                <a:gd name="connsiteY208" fmla="*/ 31583 h 858001"/>
                <a:gd name="connsiteX209" fmla="*/ 490287 w 745958"/>
                <a:gd name="connsiteY209" fmla="*/ 33087 h 858001"/>
                <a:gd name="connsiteX210" fmla="*/ 491791 w 745958"/>
                <a:gd name="connsiteY210" fmla="*/ 36095 h 858001"/>
                <a:gd name="connsiteX211" fmla="*/ 494047 w 745958"/>
                <a:gd name="connsiteY211" fmla="*/ 44366 h 858001"/>
                <a:gd name="connsiteX212" fmla="*/ 497807 w 745958"/>
                <a:gd name="connsiteY212" fmla="*/ 54894 h 858001"/>
                <a:gd name="connsiteX213" fmla="*/ 506830 w 745958"/>
                <a:gd name="connsiteY213" fmla="*/ 71438 h 858001"/>
                <a:gd name="connsiteX214" fmla="*/ 509086 w 745958"/>
                <a:gd name="connsiteY214" fmla="*/ 78205 h 858001"/>
                <a:gd name="connsiteX215" fmla="*/ 510590 w 745958"/>
                <a:gd name="connsiteY215" fmla="*/ 73693 h 858001"/>
                <a:gd name="connsiteX216" fmla="*/ 509086 w 745958"/>
                <a:gd name="connsiteY216" fmla="*/ 69182 h 858001"/>
                <a:gd name="connsiteX217" fmla="*/ 505326 w 745958"/>
                <a:gd name="connsiteY217" fmla="*/ 62414 h 858001"/>
                <a:gd name="connsiteX218" fmla="*/ 500063 w 745958"/>
                <a:gd name="connsiteY218" fmla="*/ 51134 h 858001"/>
                <a:gd name="connsiteX219" fmla="*/ 492543 w 745958"/>
                <a:gd name="connsiteY219" fmla="*/ 28575 h 858001"/>
                <a:gd name="connsiteX220" fmla="*/ 490287 w 745958"/>
                <a:gd name="connsiteY220" fmla="*/ 12784 h 858001"/>
                <a:gd name="connsiteX221" fmla="*/ 490287 w 745958"/>
                <a:gd name="connsiteY221" fmla="*/ 11280 h 858001"/>
                <a:gd name="connsiteX222" fmla="*/ 492543 w 745958"/>
                <a:gd name="connsiteY222" fmla="*/ 3008 h 858001"/>
                <a:gd name="connsiteX223" fmla="*/ 494047 w 745958"/>
                <a:gd name="connsiteY223" fmla="*/ 1504 h 858001"/>
                <a:gd name="connsiteX224" fmla="*/ 497055 w 745958"/>
                <a:gd name="connsiteY224" fmla="*/ 0 h 858001"/>
                <a:gd name="connsiteX225" fmla="*/ 500815 w 745958"/>
                <a:gd name="connsiteY225" fmla="*/ 2256 h 858001"/>
                <a:gd name="connsiteX226" fmla="*/ 506830 w 745958"/>
                <a:gd name="connsiteY226" fmla="*/ 6016 h 858001"/>
                <a:gd name="connsiteX227" fmla="*/ 516606 w 745958"/>
                <a:gd name="connsiteY227" fmla="*/ 12784 h 858001"/>
                <a:gd name="connsiteX228" fmla="*/ 530141 w 745958"/>
                <a:gd name="connsiteY228" fmla="*/ 27823 h 858001"/>
                <a:gd name="connsiteX229" fmla="*/ 541421 w 745958"/>
                <a:gd name="connsiteY229" fmla="*/ 42111 h 858001"/>
                <a:gd name="connsiteX230" fmla="*/ 547437 w 745958"/>
                <a:gd name="connsiteY230" fmla="*/ 55646 h 858001"/>
                <a:gd name="connsiteX231" fmla="*/ 548189 w 745958"/>
                <a:gd name="connsiteY231" fmla="*/ 63166 h 858001"/>
                <a:gd name="connsiteX232" fmla="*/ 548189 w 745958"/>
                <a:gd name="connsiteY232" fmla="*/ 78957 h 858001"/>
                <a:gd name="connsiteX233" fmla="*/ 548189 w 745958"/>
                <a:gd name="connsiteY233" fmla="*/ 97005 h 858001"/>
                <a:gd name="connsiteX234" fmla="*/ 545181 w 745958"/>
                <a:gd name="connsiteY234" fmla="*/ 112796 h 858001"/>
                <a:gd name="connsiteX235" fmla="*/ 548941 w 745958"/>
                <a:gd name="connsiteY235" fmla="*/ 120316 h 858001"/>
                <a:gd name="connsiteX236" fmla="*/ 548941 w 745958"/>
                <a:gd name="connsiteY236" fmla="*/ 117308 h 858001"/>
                <a:gd name="connsiteX237" fmla="*/ 551949 w 745958"/>
                <a:gd name="connsiteY237" fmla="*/ 106780 h 858001"/>
                <a:gd name="connsiteX238" fmla="*/ 552701 w 745958"/>
                <a:gd name="connsiteY238" fmla="*/ 93245 h 858001"/>
                <a:gd name="connsiteX239" fmla="*/ 554957 w 745958"/>
                <a:gd name="connsiteY239" fmla="*/ 87229 h 858001"/>
                <a:gd name="connsiteX240" fmla="*/ 557965 w 745958"/>
                <a:gd name="connsiteY240" fmla="*/ 81213 h 858001"/>
                <a:gd name="connsiteX241" fmla="*/ 560972 w 745958"/>
                <a:gd name="connsiteY241" fmla="*/ 81213 h 858001"/>
                <a:gd name="connsiteX242" fmla="*/ 563228 w 745958"/>
                <a:gd name="connsiteY242" fmla="*/ 84973 h 858001"/>
                <a:gd name="connsiteX243" fmla="*/ 561724 w 745958"/>
                <a:gd name="connsiteY243" fmla="*/ 109036 h 858001"/>
                <a:gd name="connsiteX244" fmla="*/ 562476 w 745958"/>
                <a:gd name="connsiteY244" fmla="*/ 129340 h 858001"/>
                <a:gd name="connsiteX245" fmla="*/ 563228 w 745958"/>
                <a:gd name="connsiteY245" fmla="*/ 144379 h 858001"/>
                <a:gd name="connsiteX246" fmla="*/ 560972 w 745958"/>
                <a:gd name="connsiteY246" fmla="*/ 151147 h 858001"/>
                <a:gd name="connsiteX247" fmla="*/ 560972 w 745958"/>
                <a:gd name="connsiteY247" fmla="*/ 161674 h 858001"/>
                <a:gd name="connsiteX248" fmla="*/ 569996 w 745958"/>
                <a:gd name="connsiteY248" fmla="*/ 184234 h 858001"/>
                <a:gd name="connsiteX249" fmla="*/ 571500 w 745958"/>
                <a:gd name="connsiteY249" fmla="*/ 191753 h 858001"/>
                <a:gd name="connsiteX250" fmla="*/ 569244 w 745958"/>
                <a:gd name="connsiteY250" fmla="*/ 196265 h 858001"/>
                <a:gd name="connsiteX251" fmla="*/ 569996 w 745958"/>
                <a:gd name="connsiteY251" fmla="*/ 200025 h 858001"/>
                <a:gd name="connsiteX252" fmla="*/ 572252 w 745958"/>
                <a:gd name="connsiteY252" fmla="*/ 205289 h 858001"/>
                <a:gd name="connsiteX253" fmla="*/ 573004 w 745958"/>
                <a:gd name="connsiteY253" fmla="*/ 208297 h 858001"/>
                <a:gd name="connsiteX254" fmla="*/ 572252 w 745958"/>
                <a:gd name="connsiteY254" fmla="*/ 210553 h 858001"/>
                <a:gd name="connsiteX255" fmla="*/ 573004 w 745958"/>
                <a:gd name="connsiteY255" fmla="*/ 213561 h 858001"/>
                <a:gd name="connsiteX256" fmla="*/ 574508 w 745958"/>
                <a:gd name="connsiteY256" fmla="*/ 215816 h 858001"/>
                <a:gd name="connsiteX257" fmla="*/ 576012 w 745958"/>
                <a:gd name="connsiteY257" fmla="*/ 218072 h 858001"/>
                <a:gd name="connsiteX258" fmla="*/ 576764 w 745958"/>
                <a:gd name="connsiteY258" fmla="*/ 221832 h 858001"/>
                <a:gd name="connsiteX259" fmla="*/ 577516 w 745958"/>
                <a:gd name="connsiteY259" fmla="*/ 225592 h 858001"/>
                <a:gd name="connsiteX260" fmla="*/ 578268 w 745958"/>
                <a:gd name="connsiteY260" fmla="*/ 228600 h 858001"/>
                <a:gd name="connsiteX261" fmla="*/ 580524 w 745958"/>
                <a:gd name="connsiteY261" fmla="*/ 231608 h 858001"/>
                <a:gd name="connsiteX262" fmla="*/ 582780 w 745958"/>
                <a:gd name="connsiteY262" fmla="*/ 235368 h 858001"/>
                <a:gd name="connsiteX263" fmla="*/ 583532 w 745958"/>
                <a:gd name="connsiteY263" fmla="*/ 237624 h 858001"/>
                <a:gd name="connsiteX264" fmla="*/ 583532 w 745958"/>
                <a:gd name="connsiteY264" fmla="*/ 239880 h 858001"/>
                <a:gd name="connsiteX265" fmla="*/ 582780 w 745958"/>
                <a:gd name="connsiteY265" fmla="*/ 242136 h 858001"/>
                <a:gd name="connsiteX266" fmla="*/ 583532 w 745958"/>
                <a:gd name="connsiteY266" fmla="*/ 243639 h 858001"/>
                <a:gd name="connsiteX267" fmla="*/ 583532 w 745958"/>
                <a:gd name="connsiteY267" fmla="*/ 245895 h 858001"/>
                <a:gd name="connsiteX268" fmla="*/ 585035 w 745958"/>
                <a:gd name="connsiteY268" fmla="*/ 247399 h 858001"/>
                <a:gd name="connsiteX269" fmla="*/ 587292 w 745958"/>
                <a:gd name="connsiteY269" fmla="*/ 248151 h 858001"/>
                <a:gd name="connsiteX270" fmla="*/ 588044 w 745958"/>
                <a:gd name="connsiteY270" fmla="*/ 248903 h 858001"/>
                <a:gd name="connsiteX271" fmla="*/ 590299 w 745958"/>
                <a:gd name="connsiteY271" fmla="*/ 250407 h 858001"/>
                <a:gd name="connsiteX272" fmla="*/ 591051 w 745958"/>
                <a:gd name="connsiteY272" fmla="*/ 252663 h 858001"/>
                <a:gd name="connsiteX273" fmla="*/ 591803 w 745958"/>
                <a:gd name="connsiteY273" fmla="*/ 254919 h 858001"/>
                <a:gd name="connsiteX274" fmla="*/ 593307 w 745958"/>
                <a:gd name="connsiteY274" fmla="*/ 257175 h 858001"/>
                <a:gd name="connsiteX275" fmla="*/ 594059 w 745958"/>
                <a:gd name="connsiteY275" fmla="*/ 260183 h 858001"/>
                <a:gd name="connsiteX276" fmla="*/ 594811 w 745958"/>
                <a:gd name="connsiteY276" fmla="*/ 263943 h 858001"/>
                <a:gd name="connsiteX277" fmla="*/ 595563 w 745958"/>
                <a:gd name="connsiteY277" fmla="*/ 266951 h 858001"/>
                <a:gd name="connsiteX278" fmla="*/ 597819 w 745958"/>
                <a:gd name="connsiteY278" fmla="*/ 269959 h 858001"/>
                <a:gd name="connsiteX279" fmla="*/ 598571 w 745958"/>
                <a:gd name="connsiteY279" fmla="*/ 272215 h 858001"/>
                <a:gd name="connsiteX280" fmla="*/ 599323 w 745958"/>
                <a:gd name="connsiteY280" fmla="*/ 275222 h 858001"/>
                <a:gd name="connsiteX281" fmla="*/ 600075 w 745958"/>
                <a:gd name="connsiteY281" fmla="*/ 280486 h 858001"/>
                <a:gd name="connsiteX282" fmla="*/ 603083 w 745958"/>
                <a:gd name="connsiteY282" fmla="*/ 286502 h 858001"/>
                <a:gd name="connsiteX283" fmla="*/ 602331 w 745958"/>
                <a:gd name="connsiteY283" fmla="*/ 290262 h 858001"/>
                <a:gd name="connsiteX284" fmla="*/ 600827 w 745958"/>
                <a:gd name="connsiteY284" fmla="*/ 291766 h 858001"/>
                <a:gd name="connsiteX285" fmla="*/ 600075 w 745958"/>
                <a:gd name="connsiteY285" fmla="*/ 292518 h 858001"/>
                <a:gd name="connsiteX286" fmla="*/ 599323 w 745958"/>
                <a:gd name="connsiteY286" fmla="*/ 294022 h 858001"/>
                <a:gd name="connsiteX287" fmla="*/ 600075 w 745958"/>
                <a:gd name="connsiteY287" fmla="*/ 295526 h 858001"/>
                <a:gd name="connsiteX288" fmla="*/ 600827 w 745958"/>
                <a:gd name="connsiteY288" fmla="*/ 296278 h 858001"/>
                <a:gd name="connsiteX289" fmla="*/ 602331 w 745958"/>
                <a:gd name="connsiteY289" fmla="*/ 296278 h 858001"/>
                <a:gd name="connsiteX290" fmla="*/ 603083 w 745958"/>
                <a:gd name="connsiteY290" fmla="*/ 295526 h 858001"/>
                <a:gd name="connsiteX291" fmla="*/ 603835 w 745958"/>
                <a:gd name="connsiteY291" fmla="*/ 294774 h 858001"/>
                <a:gd name="connsiteX292" fmla="*/ 604587 w 745958"/>
                <a:gd name="connsiteY292" fmla="*/ 294022 h 858001"/>
                <a:gd name="connsiteX293" fmla="*/ 606843 w 745958"/>
                <a:gd name="connsiteY293" fmla="*/ 295526 h 858001"/>
                <a:gd name="connsiteX294" fmla="*/ 609851 w 745958"/>
                <a:gd name="connsiteY294" fmla="*/ 300038 h 858001"/>
                <a:gd name="connsiteX295" fmla="*/ 611355 w 745958"/>
                <a:gd name="connsiteY295" fmla="*/ 303045 h 858001"/>
                <a:gd name="connsiteX296" fmla="*/ 611355 w 745958"/>
                <a:gd name="connsiteY296" fmla="*/ 306805 h 858001"/>
                <a:gd name="connsiteX297" fmla="*/ 612859 w 745958"/>
                <a:gd name="connsiteY297" fmla="*/ 310565 h 858001"/>
                <a:gd name="connsiteX298" fmla="*/ 614363 w 745958"/>
                <a:gd name="connsiteY298" fmla="*/ 313573 h 858001"/>
                <a:gd name="connsiteX299" fmla="*/ 614363 w 745958"/>
                <a:gd name="connsiteY299" fmla="*/ 315077 h 858001"/>
                <a:gd name="connsiteX300" fmla="*/ 615114 w 745958"/>
                <a:gd name="connsiteY300" fmla="*/ 317333 h 858001"/>
                <a:gd name="connsiteX301" fmla="*/ 615867 w 745958"/>
                <a:gd name="connsiteY301" fmla="*/ 323349 h 858001"/>
                <a:gd name="connsiteX302" fmla="*/ 617370 w 745958"/>
                <a:gd name="connsiteY302" fmla="*/ 326357 h 858001"/>
                <a:gd name="connsiteX303" fmla="*/ 618123 w 745958"/>
                <a:gd name="connsiteY303" fmla="*/ 331620 h 858001"/>
                <a:gd name="connsiteX304" fmla="*/ 618874 w 745958"/>
                <a:gd name="connsiteY304" fmla="*/ 334628 h 858001"/>
                <a:gd name="connsiteX305" fmla="*/ 621130 w 745958"/>
                <a:gd name="connsiteY305" fmla="*/ 337636 h 858001"/>
                <a:gd name="connsiteX306" fmla="*/ 622634 w 745958"/>
                <a:gd name="connsiteY306" fmla="*/ 340644 h 858001"/>
                <a:gd name="connsiteX307" fmla="*/ 624138 w 745958"/>
                <a:gd name="connsiteY307" fmla="*/ 344404 h 858001"/>
                <a:gd name="connsiteX308" fmla="*/ 621130 w 745958"/>
                <a:gd name="connsiteY308" fmla="*/ 348164 h 858001"/>
                <a:gd name="connsiteX309" fmla="*/ 620378 w 745958"/>
                <a:gd name="connsiteY309" fmla="*/ 348916 h 858001"/>
                <a:gd name="connsiteX310" fmla="*/ 618874 w 745958"/>
                <a:gd name="connsiteY310" fmla="*/ 349668 h 858001"/>
                <a:gd name="connsiteX311" fmla="*/ 616618 w 745958"/>
                <a:gd name="connsiteY311" fmla="*/ 349668 h 858001"/>
                <a:gd name="connsiteX312" fmla="*/ 615114 w 745958"/>
                <a:gd name="connsiteY312" fmla="*/ 350420 h 858001"/>
                <a:gd name="connsiteX313" fmla="*/ 610603 w 745958"/>
                <a:gd name="connsiteY313" fmla="*/ 348916 h 858001"/>
                <a:gd name="connsiteX314" fmla="*/ 609099 w 745958"/>
                <a:gd name="connsiteY314" fmla="*/ 348164 h 858001"/>
                <a:gd name="connsiteX315" fmla="*/ 607595 w 745958"/>
                <a:gd name="connsiteY315" fmla="*/ 345908 h 858001"/>
                <a:gd name="connsiteX316" fmla="*/ 606843 w 745958"/>
                <a:gd name="connsiteY316" fmla="*/ 345908 h 858001"/>
                <a:gd name="connsiteX317" fmla="*/ 606843 w 745958"/>
                <a:gd name="connsiteY317" fmla="*/ 347412 h 858001"/>
                <a:gd name="connsiteX318" fmla="*/ 607595 w 745958"/>
                <a:gd name="connsiteY318" fmla="*/ 348916 h 858001"/>
                <a:gd name="connsiteX319" fmla="*/ 608347 w 745958"/>
                <a:gd name="connsiteY319" fmla="*/ 349668 h 858001"/>
                <a:gd name="connsiteX320" fmla="*/ 609851 w 745958"/>
                <a:gd name="connsiteY320" fmla="*/ 350420 h 858001"/>
                <a:gd name="connsiteX321" fmla="*/ 610603 w 745958"/>
                <a:gd name="connsiteY321" fmla="*/ 350420 h 858001"/>
                <a:gd name="connsiteX322" fmla="*/ 611355 w 745958"/>
                <a:gd name="connsiteY322" fmla="*/ 351924 h 858001"/>
                <a:gd name="connsiteX323" fmla="*/ 610603 w 745958"/>
                <a:gd name="connsiteY323" fmla="*/ 352676 h 858001"/>
                <a:gd name="connsiteX324" fmla="*/ 609851 w 745958"/>
                <a:gd name="connsiteY324" fmla="*/ 354180 h 858001"/>
                <a:gd name="connsiteX325" fmla="*/ 609099 w 745958"/>
                <a:gd name="connsiteY325" fmla="*/ 357939 h 858001"/>
                <a:gd name="connsiteX326" fmla="*/ 609099 w 745958"/>
                <a:gd name="connsiteY326" fmla="*/ 360195 h 858001"/>
                <a:gd name="connsiteX327" fmla="*/ 609851 w 745958"/>
                <a:gd name="connsiteY327" fmla="*/ 361699 h 858001"/>
                <a:gd name="connsiteX328" fmla="*/ 610603 w 745958"/>
                <a:gd name="connsiteY328" fmla="*/ 362451 h 858001"/>
                <a:gd name="connsiteX329" fmla="*/ 611355 w 745958"/>
                <a:gd name="connsiteY329" fmla="*/ 363955 h 858001"/>
                <a:gd name="connsiteX330" fmla="*/ 612859 w 745958"/>
                <a:gd name="connsiteY330" fmla="*/ 363955 h 858001"/>
                <a:gd name="connsiteX331" fmla="*/ 613610 w 745958"/>
                <a:gd name="connsiteY331" fmla="*/ 362451 h 858001"/>
                <a:gd name="connsiteX332" fmla="*/ 614363 w 745958"/>
                <a:gd name="connsiteY332" fmla="*/ 360947 h 858001"/>
                <a:gd name="connsiteX333" fmla="*/ 613610 w 745958"/>
                <a:gd name="connsiteY333" fmla="*/ 359443 h 858001"/>
                <a:gd name="connsiteX334" fmla="*/ 614363 w 745958"/>
                <a:gd name="connsiteY334" fmla="*/ 357188 h 858001"/>
                <a:gd name="connsiteX335" fmla="*/ 615867 w 745958"/>
                <a:gd name="connsiteY335" fmla="*/ 354932 h 858001"/>
                <a:gd name="connsiteX336" fmla="*/ 617370 w 745958"/>
                <a:gd name="connsiteY336" fmla="*/ 352676 h 858001"/>
                <a:gd name="connsiteX337" fmla="*/ 620378 w 745958"/>
                <a:gd name="connsiteY337" fmla="*/ 351172 h 858001"/>
                <a:gd name="connsiteX338" fmla="*/ 624138 w 745958"/>
                <a:gd name="connsiteY338" fmla="*/ 350420 h 858001"/>
                <a:gd name="connsiteX339" fmla="*/ 627146 w 745958"/>
                <a:gd name="connsiteY339" fmla="*/ 350420 h 858001"/>
                <a:gd name="connsiteX340" fmla="*/ 633162 w 745958"/>
                <a:gd name="connsiteY340" fmla="*/ 354932 h 858001"/>
                <a:gd name="connsiteX341" fmla="*/ 636170 w 745958"/>
                <a:gd name="connsiteY341" fmla="*/ 359443 h 858001"/>
                <a:gd name="connsiteX342" fmla="*/ 636922 w 745958"/>
                <a:gd name="connsiteY342" fmla="*/ 366211 h 858001"/>
                <a:gd name="connsiteX343" fmla="*/ 637674 w 745958"/>
                <a:gd name="connsiteY343" fmla="*/ 367715 h 858001"/>
                <a:gd name="connsiteX344" fmla="*/ 642186 w 745958"/>
                <a:gd name="connsiteY344" fmla="*/ 375987 h 858001"/>
                <a:gd name="connsiteX345" fmla="*/ 645946 w 745958"/>
                <a:gd name="connsiteY345" fmla="*/ 381251 h 858001"/>
                <a:gd name="connsiteX346" fmla="*/ 647449 w 745958"/>
                <a:gd name="connsiteY346" fmla="*/ 383507 h 858001"/>
                <a:gd name="connsiteX347" fmla="*/ 648953 w 745958"/>
                <a:gd name="connsiteY347" fmla="*/ 389522 h 858001"/>
                <a:gd name="connsiteX348" fmla="*/ 649705 w 745958"/>
                <a:gd name="connsiteY348" fmla="*/ 392530 h 858001"/>
                <a:gd name="connsiteX349" fmla="*/ 651209 w 745958"/>
                <a:gd name="connsiteY349" fmla="*/ 394034 h 858001"/>
                <a:gd name="connsiteX350" fmla="*/ 652713 w 745958"/>
                <a:gd name="connsiteY350" fmla="*/ 395538 h 858001"/>
                <a:gd name="connsiteX351" fmla="*/ 656473 w 745958"/>
                <a:gd name="connsiteY351" fmla="*/ 398546 h 858001"/>
                <a:gd name="connsiteX352" fmla="*/ 660985 w 745958"/>
                <a:gd name="connsiteY352" fmla="*/ 400802 h 858001"/>
                <a:gd name="connsiteX353" fmla="*/ 667001 w 745958"/>
                <a:gd name="connsiteY353" fmla="*/ 401554 h 858001"/>
                <a:gd name="connsiteX354" fmla="*/ 673016 w 745958"/>
                <a:gd name="connsiteY354" fmla="*/ 400050 h 858001"/>
                <a:gd name="connsiteX355" fmla="*/ 676776 w 745958"/>
                <a:gd name="connsiteY355" fmla="*/ 397794 h 858001"/>
                <a:gd name="connsiteX356" fmla="*/ 680536 w 745958"/>
                <a:gd name="connsiteY356" fmla="*/ 398546 h 858001"/>
                <a:gd name="connsiteX357" fmla="*/ 682792 w 745958"/>
                <a:gd name="connsiteY357" fmla="*/ 399298 h 858001"/>
                <a:gd name="connsiteX358" fmla="*/ 686552 w 745958"/>
                <a:gd name="connsiteY358" fmla="*/ 399298 h 858001"/>
                <a:gd name="connsiteX359" fmla="*/ 688056 w 745958"/>
                <a:gd name="connsiteY359" fmla="*/ 400050 h 858001"/>
                <a:gd name="connsiteX360" fmla="*/ 693320 w 745958"/>
                <a:gd name="connsiteY360" fmla="*/ 398546 h 858001"/>
                <a:gd name="connsiteX361" fmla="*/ 695576 w 745958"/>
                <a:gd name="connsiteY361" fmla="*/ 398546 h 858001"/>
                <a:gd name="connsiteX362" fmla="*/ 699336 w 745958"/>
                <a:gd name="connsiteY362" fmla="*/ 397794 h 858001"/>
                <a:gd name="connsiteX363" fmla="*/ 701591 w 745958"/>
                <a:gd name="connsiteY363" fmla="*/ 398546 h 858001"/>
                <a:gd name="connsiteX364" fmla="*/ 706104 w 745958"/>
                <a:gd name="connsiteY364" fmla="*/ 400802 h 858001"/>
                <a:gd name="connsiteX365" fmla="*/ 712871 w 745958"/>
                <a:gd name="connsiteY365" fmla="*/ 403810 h 858001"/>
                <a:gd name="connsiteX366" fmla="*/ 726406 w 745958"/>
                <a:gd name="connsiteY366" fmla="*/ 408322 h 858001"/>
                <a:gd name="connsiteX367" fmla="*/ 734678 w 745958"/>
                <a:gd name="connsiteY367" fmla="*/ 412834 h 858001"/>
                <a:gd name="connsiteX368" fmla="*/ 738438 w 745958"/>
                <a:gd name="connsiteY368" fmla="*/ 417345 h 858001"/>
                <a:gd name="connsiteX369" fmla="*/ 740694 w 745958"/>
                <a:gd name="connsiteY369" fmla="*/ 421105 h 858001"/>
                <a:gd name="connsiteX370" fmla="*/ 742198 w 745958"/>
                <a:gd name="connsiteY370" fmla="*/ 429377 h 858001"/>
                <a:gd name="connsiteX371" fmla="*/ 742198 w 745958"/>
                <a:gd name="connsiteY371" fmla="*/ 434641 h 858001"/>
                <a:gd name="connsiteX372" fmla="*/ 742198 w 745958"/>
                <a:gd name="connsiteY372" fmla="*/ 437649 h 858001"/>
                <a:gd name="connsiteX373" fmla="*/ 742950 w 745958"/>
                <a:gd name="connsiteY373" fmla="*/ 441409 h 858001"/>
                <a:gd name="connsiteX374" fmla="*/ 743702 w 745958"/>
                <a:gd name="connsiteY374" fmla="*/ 451184 h 858001"/>
                <a:gd name="connsiteX375" fmla="*/ 745206 w 745958"/>
                <a:gd name="connsiteY375" fmla="*/ 456448 h 858001"/>
                <a:gd name="connsiteX376" fmla="*/ 745958 w 745958"/>
                <a:gd name="connsiteY376" fmla="*/ 462464 h 858001"/>
                <a:gd name="connsiteX377" fmla="*/ 745958 w 745958"/>
                <a:gd name="connsiteY377" fmla="*/ 467728 h 858001"/>
                <a:gd name="connsiteX378" fmla="*/ 744454 w 745958"/>
                <a:gd name="connsiteY378" fmla="*/ 475247 h 858001"/>
                <a:gd name="connsiteX379" fmla="*/ 742950 w 745958"/>
                <a:gd name="connsiteY379" fmla="*/ 478255 h 858001"/>
                <a:gd name="connsiteX380" fmla="*/ 739942 w 745958"/>
                <a:gd name="connsiteY380" fmla="*/ 480511 h 858001"/>
                <a:gd name="connsiteX381" fmla="*/ 736182 w 745958"/>
                <a:gd name="connsiteY381" fmla="*/ 482767 h 858001"/>
                <a:gd name="connsiteX382" fmla="*/ 730919 w 745958"/>
                <a:gd name="connsiteY382" fmla="*/ 485023 h 858001"/>
                <a:gd name="connsiteX383" fmla="*/ 723399 w 745958"/>
                <a:gd name="connsiteY383" fmla="*/ 487279 h 858001"/>
                <a:gd name="connsiteX384" fmla="*/ 716631 w 745958"/>
                <a:gd name="connsiteY384" fmla="*/ 488031 h 858001"/>
                <a:gd name="connsiteX385" fmla="*/ 711367 w 745958"/>
                <a:gd name="connsiteY385" fmla="*/ 489535 h 858001"/>
                <a:gd name="connsiteX386" fmla="*/ 709111 w 745958"/>
                <a:gd name="connsiteY386" fmla="*/ 489535 h 858001"/>
                <a:gd name="connsiteX387" fmla="*/ 706855 w 745958"/>
                <a:gd name="connsiteY387" fmla="*/ 488783 h 858001"/>
                <a:gd name="connsiteX388" fmla="*/ 705351 w 745958"/>
                <a:gd name="connsiteY388" fmla="*/ 488031 h 858001"/>
                <a:gd name="connsiteX389" fmla="*/ 703847 w 745958"/>
                <a:gd name="connsiteY389" fmla="*/ 488783 h 858001"/>
                <a:gd name="connsiteX390" fmla="*/ 704599 w 745958"/>
                <a:gd name="connsiteY390" fmla="*/ 491039 h 858001"/>
                <a:gd name="connsiteX391" fmla="*/ 706104 w 745958"/>
                <a:gd name="connsiteY391" fmla="*/ 492543 h 858001"/>
                <a:gd name="connsiteX392" fmla="*/ 708359 w 745958"/>
                <a:gd name="connsiteY392" fmla="*/ 494047 h 858001"/>
                <a:gd name="connsiteX393" fmla="*/ 712119 w 745958"/>
                <a:gd name="connsiteY393" fmla="*/ 492543 h 858001"/>
                <a:gd name="connsiteX394" fmla="*/ 716631 w 745958"/>
                <a:gd name="connsiteY394" fmla="*/ 494047 h 858001"/>
                <a:gd name="connsiteX395" fmla="*/ 722647 w 745958"/>
                <a:gd name="connsiteY395" fmla="*/ 491791 h 858001"/>
                <a:gd name="connsiteX396" fmla="*/ 727159 w 745958"/>
                <a:gd name="connsiteY396" fmla="*/ 491791 h 858001"/>
                <a:gd name="connsiteX397" fmla="*/ 730919 w 745958"/>
                <a:gd name="connsiteY397" fmla="*/ 491791 h 858001"/>
                <a:gd name="connsiteX398" fmla="*/ 735430 w 745958"/>
                <a:gd name="connsiteY398" fmla="*/ 488783 h 858001"/>
                <a:gd name="connsiteX399" fmla="*/ 738438 w 745958"/>
                <a:gd name="connsiteY399" fmla="*/ 488783 h 858001"/>
                <a:gd name="connsiteX400" fmla="*/ 741446 w 745958"/>
                <a:gd name="connsiteY400" fmla="*/ 491039 h 858001"/>
                <a:gd name="connsiteX401" fmla="*/ 743702 w 745958"/>
                <a:gd name="connsiteY401" fmla="*/ 494047 h 858001"/>
                <a:gd name="connsiteX402" fmla="*/ 743702 w 745958"/>
                <a:gd name="connsiteY402" fmla="*/ 495551 h 858001"/>
                <a:gd name="connsiteX403" fmla="*/ 743702 w 745958"/>
                <a:gd name="connsiteY403" fmla="*/ 497055 h 858001"/>
                <a:gd name="connsiteX404" fmla="*/ 740694 w 745958"/>
                <a:gd name="connsiteY404" fmla="*/ 501566 h 858001"/>
                <a:gd name="connsiteX405" fmla="*/ 736182 w 745958"/>
                <a:gd name="connsiteY405" fmla="*/ 507582 h 858001"/>
                <a:gd name="connsiteX406" fmla="*/ 730166 w 745958"/>
                <a:gd name="connsiteY406" fmla="*/ 511342 h 858001"/>
                <a:gd name="connsiteX407" fmla="*/ 724903 w 745958"/>
                <a:gd name="connsiteY407" fmla="*/ 511342 h 858001"/>
                <a:gd name="connsiteX408" fmla="*/ 721895 w 745958"/>
                <a:gd name="connsiteY408" fmla="*/ 506078 h 858001"/>
                <a:gd name="connsiteX409" fmla="*/ 720391 w 745958"/>
                <a:gd name="connsiteY409" fmla="*/ 509086 h 858001"/>
                <a:gd name="connsiteX410" fmla="*/ 719639 w 745958"/>
                <a:gd name="connsiteY410" fmla="*/ 514350 h 858001"/>
                <a:gd name="connsiteX411" fmla="*/ 717383 w 745958"/>
                <a:gd name="connsiteY411" fmla="*/ 518862 h 858001"/>
                <a:gd name="connsiteX412" fmla="*/ 712119 w 745958"/>
                <a:gd name="connsiteY412" fmla="*/ 521870 h 858001"/>
                <a:gd name="connsiteX413" fmla="*/ 710615 w 745958"/>
                <a:gd name="connsiteY413" fmla="*/ 522622 h 858001"/>
                <a:gd name="connsiteX414" fmla="*/ 705351 w 745958"/>
                <a:gd name="connsiteY414" fmla="*/ 530893 h 858001"/>
                <a:gd name="connsiteX415" fmla="*/ 703095 w 745958"/>
                <a:gd name="connsiteY415" fmla="*/ 533149 h 858001"/>
                <a:gd name="connsiteX416" fmla="*/ 700840 w 745958"/>
                <a:gd name="connsiteY416" fmla="*/ 534653 h 858001"/>
                <a:gd name="connsiteX417" fmla="*/ 688808 w 745958"/>
                <a:gd name="connsiteY417" fmla="*/ 539917 h 858001"/>
                <a:gd name="connsiteX418" fmla="*/ 687304 w 745958"/>
                <a:gd name="connsiteY418" fmla="*/ 541421 h 858001"/>
                <a:gd name="connsiteX419" fmla="*/ 681288 w 745958"/>
                <a:gd name="connsiteY419" fmla="*/ 548189 h 858001"/>
                <a:gd name="connsiteX420" fmla="*/ 679784 w 745958"/>
                <a:gd name="connsiteY420" fmla="*/ 549693 h 858001"/>
                <a:gd name="connsiteX421" fmla="*/ 674521 w 745958"/>
                <a:gd name="connsiteY421" fmla="*/ 561724 h 858001"/>
                <a:gd name="connsiteX422" fmla="*/ 673016 w 745958"/>
                <a:gd name="connsiteY422" fmla="*/ 563228 h 858001"/>
                <a:gd name="connsiteX423" fmla="*/ 671512 w 745958"/>
                <a:gd name="connsiteY423" fmla="*/ 565484 h 858001"/>
                <a:gd name="connsiteX424" fmla="*/ 660985 w 745958"/>
                <a:gd name="connsiteY424" fmla="*/ 570748 h 858001"/>
                <a:gd name="connsiteX425" fmla="*/ 657977 w 745958"/>
                <a:gd name="connsiteY425" fmla="*/ 573004 h 858001"/>
                <a:gd name="connsiteX426" fmla="*/ 656473 w 745958"/>
                <a:gd name="connsiteY426" fmla="*/ 575260 h 858001"/>
                <a:gd name="connsiteX427" fmla="*/ 651209 w 745958"/>
                <a:gd name="connsiteY427" fmla="*/ 589547 h 858001"/>
                <a:gd name="connsiteX428" fmla="*/ 642186 w 745958"/>
                <a:gd name="connsiteY428" fmla="*/ 605339 h 858001"/>
                <a:gd name="connsiteX429" fmla="*/ 634666 w 745958"/>
                <a:gd name="connsiteY429" fmla="*/ 616619 h 858001"/>
                <a:gd name="connsiteX430" fmla="*/ 621882 w 745958"/>
                <a:gd name="connsiteY430" fmla="*/ 630154 h 858001"/>
                <a:gd name="connsiteX431" fmla="*/ 606843 w 745958"/>
                <a:gd name="connsiteY431" fmla="*/ 648201 h 858001"/>
                <a:gd name="connsiteX432" fmla="*/ 605339 w 745958"/>
                <a:gd name="connsiteY432" fmla="*/ 648201 h 858001"/>
                <a:gd name="connsiteX433" fmla="*/ 603083 w 745958"/>
                <a:gd name="connsiteY433" fmla="*/ 647449 h 858001"/>
                <a:gd name="connsiteX434" fmla="*/ 597819 w 745958"/>
                <a:gd name="connsiteY434" fmla="*/ 647449 h 858001"/>
                <a:gd name="connsiteX435" fmla="*/ 585787 w 745958"/>
                <a:gd name="connsiteY435" fmla="*/ 649705 h 858001"/>
                <a:gd name="connsiteX436" fmla="*/ 578268 w 745958"/>
                <a:gd name="connsiteY436" fmla="*/ 654969 h 858001"/>
                <a:gd name="connsiteX437" fmla="*/ 573004 w 745958"/>
                <a:gd name="connsiteY437" fmla="*/ 662489 h 858001"/>
                <a:gd name="connsiteX438" fmla="*/ 564732 w 745958"/>
                <a:gd name="connsiteY438" fmla="*/ 676776 h 858001"/>
                <a:gd name="connsiteX439" fmla="*/ 563228 w 745958"/>
                <a:gd name="connsiteY439" fmla="*/ 678280 h 858001"/>
                <a:gd name="connsiteX440" fmla="*/ 560972 w 745958"/>
                <a:gd name="connsiteY440" fmla="*/ 679032 h 858001"/>
                <a:gd name="connsiteX441" fmla="*/ 551197 w 745958"/>
                <a:gd name="connsiteY441" fmla="*/ 679784 h 858001"/>
                <a:gd name="connsiteX442" fmla="*/ 545181 w 745958"/>
                <a:gd name="connsiteY442" fmla="*/ 681288 h 858001"/>
                <a:gd name="connsiteX443" fmla="*/ 543677 w 745958"/>
                <a:gd name="connsiteY443" fmla="*/ 681288 h 858001"/>
                <a:gd name="connsiteX444" fmla="*/ 543677 w 745958"/>
                <a:gd name="connsiteY444" fmla="*/ 682792 h 858001"/>
                <a:gd name="connsiteX445" fmla="*/ 542925 w 745958"/>
                <a:gd name="connsiteY445" fmla="*/ 683544 h 858001"/>
                <a:gd name="connsiteX446" fmla="*/ 539165 w 745958"/>
                <a:gd name="connsiteY446" fmla="*/ 684296 h 858001"/>
                <a:gd name="connsiteX447" fmla="*/ 535405 w 745958"/>
                <a:gd name="connsiteY447" fmla="*/ 685800 h 858001"/>
                <a:gd name="connsiteX448" fmla="*/ 528637 w 745958"/>
                <a:gd name="connsiteY448" fmla="*/ 685048 h 858001"/>
                <a:gd name="connsiteX449" fmla="*/ 525630 w 745958"/>
                <a:gd name="connsiteY449" fmla="*/ 685800 h 858001"/>
                <a:gd name="connsiteX450" fmla="*/ 525630 w 745958"/>
                <a:gd name="connsiteY450" fmla="*/ 686552 h 858001"/>
                <a:gd name="connsiteX451" fmla="*/ 527134 w 745958"/>
                <a:gd name="connsiteY451" fmla="*/ 687304 h 858001"/>
                <a:gd name="connsiteX452" fmla="*/ 530894 w 745958"/>
                <a:gd name="connsiteY452" fmla="*/ 688056 h 858001"/>
                <a:gd name="connsiteX453" fmla="*/ 532397 w 745958"/>
                <a:gd name="connsiteY453" fmla="*/ 688808 h 858001"/>
                <a:gd name="connsiteX454" fmla="*/ 533901 w 745958"/>
                <a:gd name="connsiteY454" fmla="*/ 690312 h 858001"/>
                <a:gd name="connsiteX455" fmla="*/ 533901 w 745958"/>
                <a:gd name="connsiteY455" fmla="*/ 691816 h 858001"/>
                <a:gd name="connsiteX456" fmla="*/ 535405 w 745958"/>
                <a:gd name="connsiteY456" fmla="*/ 692568 h 858001"/>
                <a:gd name="connsiteX457" fmla="*/ 537661 w 745958"/>
                <a:gd name="connsiteY457" fmla="*/ 692568 h 858001"/>
                <a:gd name="connsiteX458" fmla="*/ 526382 w 745958"/>
                <a:gd name="connsiteY458" fmla="*/ 706103 h 858001"/>
                <a:gd name="connsiteX459" fmla="*/ 524126 w 745958"/>
                <a:gd name="connsiteY459" fmla="*/ 712871 h 858001"/>
                <a:gd name="connsiteX460" fmla="*/ 521118 w 745958"/>
                <a:gd name="connsiteY460" fmla="*/ 717383 h 858001"/>
                <a:gd name="connsiteX461" fmla="*/ 520366 w 745958"/>
                <a:gd name="connsiteY461" fmla="*/ 722647 h 858001"/>
                <a:gd name="connsiteX462" fmla="*/ 519614 w 745958"/>
                <a:gd name="connsiteY462" fmla="*/ 725655 h 858001"/>
                <a:gd name="connsiteX463" fmla="*/ 516606 w 745958"/>
                <a:gd name="connsiteY463" fmla="*/ 730166 h 858001"/>
                <a:gd name="connsiteX464" fmla="*/ 514350 w 745958"/>
                <a:gd name="connsiteY464" fmla="*/ 732422 h 858001"/>
                <a:gd name="connsiteX465" fmla="*/ 509838 w 745958"/>
                <a:gd name="connsiteY465" fmla="*/ 736182 h 858001"/>
                <a:gd name="connsiteX466" fmla="*/ 508334 w 745958"/>
                <a:gd name="connsiteY466" fmla="*/ 738438 h 858001"/>
                <a:gd name="connsiteX467" fmla="*/ 507582 w 745958"/>
                <a:gd name="connsiteY467" fmla="*/ 739942 h 858001"/>
                <a:gd name="connsiteX468" fmla="*/ 508334 w 745958"/>
                <a:gd name="connsiteY468" fmla="*/ 742198 h 858001"/>
                <a:gd name="connsiteX469" fmla="*/ 508334 w 745958"/>
                <a:gd name="connsiteY469" fmla="*/ 745206 h 858001"/>
                <a:gd name="connsiteX470" fmla="*/ 506830 w 745958"/>
                <a:gd name="connsiteY470" fmla="*/ 747462 h 858001"/>
                <a:gd name="connsiteX471" fmla="*/ 501567 w 745958"/>
                <a:gd name="connsiteY471" fmla="*/ 751974 h 858001"/>
                <a:gd name="connsiteX472" fmla="*/ 498558 w 745958"/>
                <a:gd name="connsiteY472" fmla="*/ 754230 h 858001"/>
                <a:gd name="connsiteX473" fmla="*/ 496303 w 745958"/>
                <a:gd name="connsiteY473" fmla="*/ 754982 h 858001"/>
                <a:gd name="connsiteX474" fmla="*/ 494047 w 745958"/>
                <a:gd name="connsiteY474" fmla="*/ 754982 h 858001"/>
                <a:gd name="connsiteX475" fmla="*/ 490287 w 745958"/>
                <a:gd name="connsiteY475" fmla="*/ 752726 h 858001"/>
                <a:gd name="connsiteX476" fmla="*/ 487279 w 745958"/>
                <a:gd name="connsiteY476" fmla="*/ 752726 h 858001"/>
                <a:gd name="connsiteX477" fmla="*/ 487279 w 745958"/>
                <a:gd name="connsiteY477" fmla="*/ 754230 h 858001"/>
                <a:gd name="connsiteX478" fmla="*/ 488783 w 745958"/>
                <a:gd name="connsiteY478" fmla="*/ 754230 h 858001"/>
                <a:gd name="connsiteX479" fmla="*/ 490287 w 745958"/>
                <a:gd name="connsiteY479" fmla="*/ 754230 h 858001"/>
                <a:gd name="connsiteX480" fmla="*/ 491791 w 745958"/>
                <a:gd name="connsiteY480" fmla="*/ 754982 h 858001"/>
                <a:gd name="connsiteX481" fmla="*/ 491791 w 745958"/>
                <a:gd name="connsiteY481" fmla="*/ 756486 h 858001"/>
                <a:gd name="connsiteX482" fmla="*/ 489535 w 745958"/>
                <a:gd name="connsiteY482" fmla="*/ 756486 h 858001"/>
                <a:gd name="connsiteX483" fmla="*/ 486527 w 745958"/>
                <a:gd name="connsiteY483" fmla="*/ 757238 h 858001"/>
                <a:gd name="connsiteX484" fmla="*/ 486527 w 745958"/>
                <a:gd name="connsiteY484" fmla="*/ 757989 h 858001"/>
                <a:gd name="connsiteX485" fmla="*/ 488783 w 745958"/>
                <a:gd name="connsiteY485" fmla="*/ 757989 h 858001"/>
                <a:gd name="connsiteX486" fmla="*/ 490287 w 745958"/>
                <a:gd name="connsiteY486" fmla="*/ 757989 h 858001"/>
                <a:gd name="connsiteX487" fmla="*/ 491791 w 745958"/>
                <a:gd name="connsiteY487" fmla="*/ 757238 h 858001"/>
                <a:gd name="connsiteX488" fmla="*/ 492543 w 745958"/>
                <a:gd name="connsiteY488" fmla="*/ 756486 h 858001"/>
                <a:gd name="connsiteX489" fmla="*/ 494799 w 745958"/>
                <a:gd name="connsiteY489" fmla="*/ 757238 h 858001"/>
                <a:gd name="connsiteX490" fmla="*/ 488031 w 745958"/>
                <a:gd name="connsiteY490" fmla="*/ 764757 h 858001"/>
                <a:gd name="connsiteX491" fmla="*/ 480511 w 745958"/>
                <a:gd name="connsiteY491" fmla="*/ 776037 h 858001"/>
                <a:gd name="connsiteX492" fmla="*/ 479007 w 745958"/>
                <a:gd name="connsiteY492" fmla="*/ 776789 h 858001"/>
                <a:gd name="connsiteX493" fmla="*/ 476751 w 745958"/>
                <a:gd name="connsiteY493" fmla="*/ 778293 h 858001"/>
                <a:gd name="connsiteX494" fmla="*/ 475999 w 745958"/>
                <a:gd name="connsiteY494" fmla="*/ 779045 h 858001"/>
                <a:gd name="connsiteX495" fmla="*/ 469984 w 745958"/>
                <a:gd name="connsiteY495" fmla="*/ 786564 h 858001"/>
                <a:gd name="connsiteX496" fmla="*/ 469232 w 745958"/>
                <a:gd name="connsiteY496" fmla="*/ 788820 h 858001"/>
                <a:gd name="connsiteX497" fmla="*/ 466976 w 745958"/>
                <a:gd name="connsiteY497" fmla="*/ 793332 h 858001"/>
                <a:gd name="connsiteX498" fmla="*/ 465472 w 745958"/>
                <a:gd name="connsiteY498" fmla="*/ 806116 h 858001"/>
                <a:gd name="connsiteX499" fmla="*/ 467728 w 745958"/>
                <a:gd name="connsiteY499" fmla="*/ 821907 h 858001"/>
                <a:gd name="connsiteX500" fmla="*/ 467728 w 745958"/>
                <a:gd name="connsiteY500" fmla="*/ 826419 h 858001"/>
                <a:gd name="connsiteX501" fmla="*/ 467728 w 745958"/>
                <a:gd name="connsiteY501" fmla="*/ 827923 h 858001"/>
                <a:gd name="connsiteX502" fmla="*/ 466976 w 745958"/>
                <a:gd name="connsiteY502" fmla="*/ 829427 h 858001"/>
                <a:gd name="connsiteX503" fmla="*/ 466224 w 745958"/>
                <a:gd name="connsiteY503" fmla="*/ 830179 h 858001"/>
                <a:gd name="connsiteX504" fmla="*/ 465472 w 745958"/>
                <a:gd name="connsiteY504" fmla="*/ 830931 h 858001"/>
                <a:gd name="connsiteX505" fmla="*/ 464720 w 745958"/>
                <a:gd name="connsiteY505" fmla="*/ 831683 h 858001"/>
                <a:gd name="connsiteX506" fmla="*/ 461712 w 745958"/>
                <a:gd name="connsiteY506" fmla="*/ 833187 h 858001"/>
                <a:gd name="connsiteX507" fmla="*/ 456448 w 745958"/>
                <a:gd name="connsiteY507" fmla="*/ 837699 h 858001"/>
                <a:gd name="connsiteX508" fmla="*/ 454192 w 745958"/>
                <a:gd name="connsiteY508" fmla="*/ 839203 h 858001"/>
                <a:gd name="connsiteX509" fmla="*/ 451184 w 745958"/>
                <a:gd name="connsiteY509" fmla="*/ 843715 h 858001"/>
                <a:gd name="connsiteX510" fmla="*/ 448928 w 745958"/>
                <a:gd name="connsiteY510" fmla="*/ 845218 h 858001"/>
                <a:gd name="connsiteX511" fmla="*/ 437649 w 745958"/>
                <a:gd name="connsiteY511" fmla="*/ 848978 h 858001"/>
                <a:gd name="connsiteX512" fmla="*/ 437649 w 745958"/>
                <a:gd name="connsiteY512" fmla="*/ 848226 h 858001"/>
                <a:gd name="connsiteX513" fmla="*/ 434641 w 745958"/>
                <a:gd name="connsiteY513" fmla="*/ 847474 h 858001"/>
                <a:gd name="connsiteX514" fmla="*/ 433137 w 745958"/>
                <a:gd name="connsiteY514" fmla="*/ 847474 h 858001"/>
                <a:gd name="connsiteX515" fmla="*/ 432385 w 745958"/>
                <a:gd name="connsiteY515" fmla="*/ 847474 h 858001"/>
                <a:gd name="connsiteX516" fmla="*/ 431633 w 745958"/>
                <a:gd name="connsiteY516" fmla="*/ 848226 h 858001"/>
                <a:gd name="connsiteX517" fmla="*/ 430881 w 745958"/>
                <a:gd name="connsiteY517" fmla="*/ 848226 h 858001"/>
                <a:gd name="connsiteX518" fmla="*/ 430129 w 745958"/>
                <a:gd name="connsiteY518" fmla="*/ 848226 h 858001"/>
                <a:gd name="connsiteX519" fmla="*/ 429377 w 745958"/>
                <a:gd name="connsiteY519" fmla="*/ 847474 h 858001"/>
                <a:gd name="connsiteX520" fmla="*/ 427873 w 745958"/>
                <a:gd name="connsiteY520" fmla="*/ 845970 h 858001"/>
                <a:gd name="connsiteX521" fmla="*/ 427121 w 745958"/>
                <a:gd name="connsiteY521" fmla="*/ 845970 h 858001"/>
                <a:gd name="connsiteX522" fmla="*/ 426369 w 745958"/>
                <a:gd name="connsiteY522" fmla="*/ 846722 h 858001"/>
                <a:gd name="connsiteX523" fmla="*/ 425617 w 745958"/>
                <a:gd name="connsiteY523" fmla="*/ 848978 h 858001"/>
                <a:gd name="connsiteX524" fmla="*/ 424865 w 745958"/>
                <a:gd name="connsiteY524" fmla="*/ 849730 h 858001"/>
                <a:gd name="connsiteX525" fmla="*/ 424113 w 745958"/>
                <a:gd name="connsiteY525" fmla="*/ 850482 h 858001"/>
                <a:gd name="connsiteX526" fmla="*/ 423361 w 745958"/>
                <a:gd name="connsiteY526" fmla="*/ 850482 h 858001"/>
                <a:gd name="connsiteX527" fmla="*/ 422609 w 745958"/>
                <a:gd name="connsiteY527" fmla="*/ 850482 h 858001"/>
                <a:gd name="connsiteX528" fmla="*/ 421105 w 745958"/>
                <a:gd name="connsiteY528" fmla="*/ 849730 h 858001"/>
                <a:gd name="connsiteX529" fmla="*/ 419601 w 745958"/>
                <a:gd name="connsiteY529" fmla="*/ 849730 h 858001"/>
                <a:gd name="connsiteX530" fmla="*/ 418849 w 745958"/>
                <a:gd name="connsiteY530" fmla="*/ 849730 h 858001"/>
                <a:gd name="connsiteX531" fmla="*/ 418097 w 745958"/>
                <a:gd name="connsiteY531" fmla="*/ 850482 h 858001"/>
                <a:gd name="connsiteX532" fmla="*/ 417345 w 745958"/>
                <a:gd name="connsiteY532" fmla="*/ 850482 h 858001"/>
                <a:gd name="connsiteX533" fmla="*/ 416593 w 745958"/>
                <a:gd name="connsiteY533" fmla="*/ 851234 h 858001"/>
                <a:gd name="connsiteX534" fmla="*/ 415841 w 745958"/>
                <a:gd name="connsiteY534" fmla="*/ 851986 h 858001"/>
                <a:gd name="connsiteX535" fmla="*/ 415841 w 745958"/>
                <a:gd name="connsiteY535" fmla="*/ 852738 h 858001"/>
                <a:gd name="connsiteX536" fmla="*/ 415841 w 745958"/>
                <a:gd name="connsiteY536" fmla="*/ 855746 h 858001"/>
                <a:gd name="connsiteX537" fmla="*/ 415841 w 745958"/>
                <a:gd name="connsiteY537" fmla="*/ 856498 h 858001"/>
                <a:gd name="connsiteX538" fmla="*/ 415090 w 745958"/>
                <a:gd name="connsiteY538" fmla="*/ 857250 h 858001"/>
                <a:gd name="connsiteX539" fmla="*/ 415090 w 745958"/>
                <a:gd name="connsiteY539" fmla="*/ 858002 h 858001"/>
                <a:gd name="connsiteX540" fmla="*/ 414338 w 745958"/>
                <a:gd name="connsiteY540" fmla="*/ 858002 h 858001"/>
                <a:gd name="connsiteX541" fmla="*/ 413586 w 745958"/>
                <a:gd name="connsiteY541" fmla="*/ 858002 h 858001"/>
                <a:gd name="connsiteX542" fmla="*/ 412834 w 745958"/>
                <a:gd name="connsiteY542" fmla="*/ 858002 h 858001"/>
                <a:gd name="connsiteX543" fmla="*/ 412082 w 745958"/>
                <a:gd name="connsiteY543" fmla="*/ 856498 h 858001"/>
                <a:gd name="connsiteX544" fmla="*/ 409826 w 745958"/>
                <a:gd name="connsiteY544" fmla="*/ 851986 h 858001"/>
                <a:gd name="connsiteX545" fmla="*/ 409074 w 745958"/>
                <a:gd name="connsiteY545" fmla="*/ 851234 h 858001"/>
                <a:gd name="connsiteX546" fmla="*/ 408322 w 745958"/>
                <a:gd name="connsiteY546" fmla="*/ 849730 h 858001"/>
                <a:gd name="connsiteX547" fmla="*/ 406066 w 745958"/>
                <a:gd name="connsiteY547" fmla="*/ 848978 h 858001"/>
                <a:gd name="connsiteX548" fmla="*/ 405314 w 745958"/>
                <a:gd name="connsiteY548" fmla="*/ 848226 h 858001"/>
                <a:gd name="connsiteX549" fmla="*/ 403810 w 745958"/>
                <a:gd name="connsiteY549" fmla="*/ 848226 h 858001"/>
                <a:gd name="connsiteX550" fmla="*/ 387266 w 745958"/>
                <a:gd name="connsiteY550" fmla="*/ 846722 h 858001"/>
                <a:gd name="connsiteX551" fmla="*/ 386514 w 745958"/>
                <a:gd name="connsiteY551" fmla="*/ 846722 h 858001"/>
                <a:gd name="connsiteX552" fmla="*/ 383507 w 745958"/>
                <a:gd name="connsiteY552" fmla="*/ 845218 h 858001"/>
                <a:gd name="connsiteX553" fmla="*/ 382755 w 745958"/>
                <a:gd name="connsiteY553" fmla="*/ 845218 h 858001"/>
                <a:gd name="connsiteX554" fmla="*/ 382003 w 745958"/>
                <a:gd name="connsiteY554" fmla="*/ 844466 h 858001"/>
                <a:gd name="connsiteX555" fmla="*/ 377491 w 745958"/>
                <a:gd name="connsiteY555" fmla="*/ 839203 h 858001"/>
                <a:gd name="connsiteX556" fmla="*/ 375987 w 745958"/>
                <a:gd name="connsiteY556" fmla="*/ 837699 h 858001"/>
                <a:gd name="connsiteX557" fmla="*/ 375235 w 745958"/>
                <a:gd name="connsiteY557" fmla="*/ 837699 h 858001"/>
                <a:gd name="connsiteX558" fmla="*/ 372227 w 745958"/>
                <a:gd name="connsiteY558" fmla="*/ 836195 h 858001"/>
                <a:gd name="connsiteX559" fmla="*/ 369971 w 745958"/>
                <a:gd name="connsiteY559" fmla="*/ 835443 h 858001"/>
                <a:gd name="connsiteX560" fmla="*/ 369219 w 745958"/>
                <a:gd name="connsiteY560" fmla="*/ 834691 h 858001"/>
                <a:gd name="connsiteX561" fmla="*/ 368467 w 745958"/>
                <a:gd name="connsiteY561" fmla="*/ 833939 h 858001"/>
                <a:gd name="connsiteX562" fmla="*/ 366963 w 745958"/>
                <a:gd name="connsiteY562" fmla="*/ 830179 h 858001"/>
                <a:gd name="connsiteX563" fmla="*/ 366963 w 745958"/>
                <a:gd name="connsiteY563" fmla="*/ 828675 h 858001"/>
                <a:gd name="connsiteX564" fmla="*/ 366963 w 745958"/>
                <a:gd name="connsiteY564" fmla="*/ 825667 h 858001"/>
                <a:gd name="connsiteX565" fmla="*/ 366963 w 745958"/>
                <a:gd name="connsiteY565" fmla="*/ 824915 h 858001"/>
                <a:gd name="connsiteX566" fmla="*/ 364707 w 745958"/>
                <a:gd name="connsiteY566" fmla="*/ 821155 h 858001"/>
                <a:gd name="connsiteX567" fmla="*/ 364707 w 745958"/>
                <a:gd name="connsiteY567" fmla="*/ 819651 h 858001"/>
                <a:gd name="connsiteX568" fmla="*/ 364707 w 745958"/>
                <a:gd name="connsiteY568" fmla="*/ 818147 h 858001"/>
                <a:gd name="connsiteX569" fmla="*/ 365459 w 745958"/>
                <a:gd name="connsiteY569" fmla="*/ 817395 h 858001"/>
                <a:gd name="connsiteX570" fmla="*/ 367715 w 745958"/>
                <a:gd name="connsiteY570" fmla="*/ 815140 h 858001"/>
                <a:gd name="connsiteX571" fmla="*/ 367715 w 745958"/>
                <a:gd name="connsiteY571" fmla="*/ 814387 h 858001"/>
                <a:gd name="connsiteX572" fmla="*/ 367715 w 745958"/>
                <a:gd name="connsiteY572" fmla="*/ 813636 h 858001"/>
                <a:gd name="connsiteX573" fmla="*/ 367715 w 745958"/>
                <a:gd name="connsiteY573" fmla="*/ 812132 h 858001"/>
                <a:gd name="connsiteX574" fmla="*/ 367715 w 745958"/>
                <a:gd name="connsiteY574" fmla="*/ 811380 h 858001"/>
                <a:gd name="connsiteX575" fmla="*/ 367715 w 745958"/>
                <a:gd name="connsiteY575" fmla="*/ 809876 h 858001"/>
                <a:gd name="connsiteX576" fmla="*/ 366963 w 745958"/>
                <a:gd name="connsiteY576" fmla="*/ 809124 h 858001"/>
                <a:gd name="connsiteX577" fmla="*/ 366211 w 745958"/>
                <a:gd name="connsiteY577" fmla="*/ 807620 h 858001"/>
                <a:gd name="connsiteX578" fmla="*/ 363203 w 745958"/>
                <a:gd name="connsiteY578" fmla="*/ 805364 h 858001"/>
                <a:gd name="connsiteX579" fmla="*/ 362451 w 745958"/>
                <a:gd name="connsiteY579" fmla="*/ 804612 h 858001"/>
                <a:gd name="connsiteX580" fmla="*/ 361699 w 745958"/>
                <a:gd name="connsiteY580" fmla="*/ 803860 h 858001"/>
                <a:gd name="connsiteX581" fmla="*/ 360947 w 745958"/>
                <a:gd name="connsiteY581" fmla="*/ 803860 h 858001"/>
                <a:gd name="connsiteX582" fmla="*/ 360195 w 745958"/>
                <a:gd name="connsiteY582" fmla="*/ 803860 h 858001"/>
                <a:gd name="connsiteX583" fmla="*/ 359443 w 745958"/>
                <a:gd name="connsiteY583" fmla="*/ 803860 h 858001"/>
                <a:gd name="connsiteX584" fmla="*/ 357940 w 745958"/>
                <a:gd name="connsiteY584" fmla="*/ 803860 h 858001"/>
                <a:gd name="connsiteX585" fmla="*/ 357188 w 745958"/>
                <a:gd name="connsiteY585" fmla="*/ 803860 h 858001"/>
                <a:gd name="connsiteX586" fmla="*/ 348164 w 745958"/>
                <a:gd name="connsiteY586" fmla="*/ 806868 h 858001"/>
                <a:gd name="connsiteX587" fmla="*/ 347412 w 745958"/>
                <a:gd name="connsiteY587" fmla="*/ 806868 h 858001"/>
                <a:gd name="connsiteX588" fmla="*/ 346660 w 745958"/>
                <a:gd name="connsiteY588" fmla="*/ 806868 h 858001"/>
                <a:gd name="connsiteX589" fmla="*/ 345908 w 745958"/>
                <a:gd name="connsiteY589" fmla="*/ 806868 h 858001"/>
                <a:gd name="connsiteX590" fmla="*/ 345908 w 745958"/>
                <a:gd name="connsiteY590" fmla="*/ 806116 h 858001"/>
                <a:gd name="connsiteX591" fmla="*/ 345156 w 745958"/>
                <a:gd name="connsiteY591" fmla="*/ 804612 h 858001"/>
                <a:gd name="connsiteX592" fmla="*/ 345156 w 745958"/>
                <a:gd name="connsiteY592" fmla="*/ 803860 h 858001"/>
                <a:gd name="connsiteX593" fmla="*/ 345156 w 745958"/>
                <a:gd name="connsiteY593" fmla="*/ 802356 h 858001"/>
                <a:gd name="connsiteX594" fmla="*/ 345908 w 745958"/>
                <a:gd name="connsiteY594" fmla="*/ 801604 h 858001"/>
                <a:gd name="connsiteX595" fmla="*/ 346660 w 745958"/>
                <a:gd name="connsiteY595" fmla="*/ 800100 h 858001"/>
                <a:gd name="connsiteX596" fmla="*/ 346660 w 745958"/>
                <a:gd name="connsiteY596" fmla="*/ 799348 h 858001"/>
                <a:gd name="connsiteX597" fmla="*/ 346660 w 745958"/>
                <a:gd name="connsiteY597" fmla="*/ 798596 h 858001"/>
                <a:gd name="connsiteX598" fmla="*/ 346660 w 745958"/>
                <a:gd name="connsiteY598" fmla="*/ 797844 h 858001"/>
                <a:gd name="connsiteX599" fmla="*/ 345156 w 745958"/>
                <a:gd name="connsiteY599" fmla="*/ 795588 h 858001"/>
                <a:gd name="connsiteX600" fmla="*/ 345156 w 745958"/>
                <a:gd name="connsiteY600" fmla="*/ 794084 h 858001"/>
                <a:gd name="connsiteX601" fmla="*/ 345156 w 745958"/>
                <a:gd name="connsiteY601" fmla="*/ 793332 h 858001"/>
                <a:gd name="connsiteX602" fmla="*/ 345908 w 745958"/>
                <a:gd name="connsiteY602" fmla="*/ 792580 h 858001"/>
                <a:gd name="connsiteX603" fmla="*/ 345908 w 745958"/>
                <a:gd name="connsiteY603" fmla="*/ 791076 h 858001"/>
                <a:gd name="connsiteX604" fmla="*/ 346660 w 745958"/>
                <a:gd name="connsiteY604" fmla="*/ 789572 h 858001"/>
                <a:gd name="connsiteX605" fmla="*/ 347412 w 745958"/>
                <a:gd name="connsiteY605" fmla="*/ 788068 h 858001"/>
                <a:gd name="connsiteX606" fmla="*/ 347412 w 745958"/>
                <a:gd name="connsiteY606" fmla="*/ 786564 h 858001"/>
                <a:gd name="connsiteX607" fmla="*/ 347412 w 745958"/>
                <a:gd name="connsiteY607" fmla="*/ 785061 h 858001"/>
                <a:gd name="connsiteX608" fmla="*/ 346660 w 745958"/>
                <a:gd name="connsiteY608" fmla="*/ 784309 h 858001"/>
                <a:gd name="connsiteX609" fmla="*/ 345156 w 745958"/>
                <a:gd name="connsiteY609" fmla="*/ 779045 h 858001"/>
                <a:gd name="connsiteX610" fmla="*/ 345156 w 745958"/>
                <a:gd name="connsiteY610" fmla="*/ 778293 h 858001"/>
                <a:gd name="connsiteX611" fmla="*/ 344404 w 745958"/>
                <a:gd name="connsiteY611" fmla="*/ 773029 h 858001"/>
                <a:gd name="connsiteX612" fmla="*/ 344404 w 745958"/>
                <a:gd name="connsiteY612" fmla="*/ 771525 h 858001"/>
                <a:gd name="connsiteX613" fmla="*/ 343652 w 745958"/>
                <a:gd name="connsiteY613" fmla="*/ 770773 h 858001"/>
                <a:gd name="connsiteX614" fmla="*/ 342900 w 745958"/>
                <a:gd name="connsiteY614" fmla="*/ 769269 h 858001"/>
                <a:gd name="connsiteX615" fmla="*/ 340644 w 745958"/>
                <a:gd name="connsiteY615" fmla="*/ 767765 h 858001"/>
                <a:gd name="connsiteX616" fmla="*/ 338388 w 745958"/>
                <a:gd name="connsiteY616" fmla="*/ 767013 h 858001"/>
                <a:gd name="connsiteX617" fmla="*/ 336884 w 745958"/>
                <a:gd name="connsiteY617" fmla="*/ 767013 h 858001"/>
                <a:gd name="connsiteX618" fmla="*/ 334628 w 745958"/>
                <a:gd name="connsiteY618" fmla="*/ 767013 h 858001"/>
                <a:gd name="connsiteX619" fmla="*/ 333876 w 745958"/>
                <a:gd name="connsiteY619" fmla="*/ 767013 h 858001"/>
                <a:gd name="connsiteX620" fmla="*/ 333124 w 745958"/>
                <a:gd name="connsiteY620" fmla="*/ 766261 h 858001"/>
                <a:gd name="connsiteX621" fmla="*/ 332372 w 745958"/>
                <a:gd name="connsiteY621" fmla="*/ 766261 h 858001"/>
                <a:gd name="connsiteX622" fmla="*/ 331620 w 745958"/>
                <a:gd name="connsiteY622" fmla="*/ 764757 h 858001"/>
                <a:gd name="connsiteX623" fmla="*/ 330868 w 745958"/>
                <a:gd name="connsiteY623" fmla="*/ 764005 h 858001"/>
                <a:gd name="connsiteX624" fmla="*/ 328613 w 745958"/>
                <a:gd name="connsiteY624" fmla="*/ 757989 h 858001"/>
                <a:gd name="connsiteX625" fmla="*/ 327861 w 745958"/>
                <a:gd name="connsiteY625" fmla="*/ 756486 h 858001"/>
                <a:gd name="connsiteX626" fmla="*/ 327861 w 745958"/>
                <a:gd name="connsiteY626" fmla="*/ 754230 h 858001"/>
                <a:gd name="connsiteX627" fmla="*/ 327861 w 745958"/>
                <a:gd name="connsiteY627" fmla="*/ 752726 h 858001"/>
                <a:gd name="connsiteX628" fmla="*/ 327861 w 745958"/>
                <a:gd name="connsiteY628" fmla="*/ 750470 h 858001"/>
                <a:gd name="connsiteX629" fmla="*/ 328613 w 745958"/>
                <a:gd name="connsiteY629" fmla="*/ 747462 h 858001"/>
                <a:gd name="connsiteX630" fmla="*/ 329364 w 745958"/>
                <a:gd name="connsiteY630" fmla="*/ 745206 h 858001"/>
                <a:gd name="connsiteX631" fmla="*/ 329364 w 745958"/>
                <a:gd name="connsiteY631" fmla="*/ 733926 h 858001"/>
                <a:gd name="connsiteX632" fmla="*/ 328613 w 745958"/>
                <a:gd name="connsiteY632" fmla="*/ 732422 h 858001"/>
                <a:gd name="connsiteX633" fmla="*/ 327109 w 745958"/>
                <a:gd name="connsiteY633" fmla="*/ 731670 h 858001"/>
                <a:gd name="connsiteX634" fmla="*/ 321845 w 745958"/>
                <a:gd name="connsiteY634" fmla="*/ 727159 h 858001"/>
                <a:gd name="connsiteX635" fmla="*/ 321093 w 745958"/>
                <a:gd name="connsiteY635" fmla="*/ 726407 h 858001"/>
                <a:gd name="connsiteX636" fmla="*/ 320341 w 745958"/>
                <a:gd name="connsiteY636" fmla="*/ 724903 h 858001"/>
                <a:gd name="connsiteX637" fmla="*/ 318085 w 745958"/>
                <a:gd name="connsiteY637" fmla="*/ 720391 h 858001"/>
                <a:gd name="connsiteX638" fmla="*/ 318085 w 745958"/>
                <a:gd name="connsiteY638" fmla="*/ 719639 h 858001"/>
                <a:gd name="connsiteX639" fmla="*/ 305301 w 745958"/>
                <a:gd name="connsiteY639" fmla="*/ 706855 h 858001"/>
                <a:gd name="connsiteX640" fmla="*/ 304549 w 745958"/>
                <a:gd name="connsiteY640" fmla="*/ 704599 h 858001"/>
                <a:gd name="connsiteX641" fmla="*/ 303797 w 745958"/>
                <a:gd name="connsiteY641" fmla="*/ 703847 h 858001"/>
                <a:gd name="connsiteX642" fmla="*/ 303045 w 745958"/>
                <a:gd name="connsiteY642" fmla="*/ 703095 h 858001"/>
                <a:gd name="connsiteX643" fmla="*/ 301542 w 745958"/>
                <a:gd name="connsiteY643" fmla="*/ 701591 h 858001"/>
                <a:gd name="connsiteX644" fmla="*/ 300789 w 745958"/>
                <a:gd name="connsiteY644" fmla="*/ 700840 h 858001"/>
                <a:gd name="connsiteX645" fmla="*/ 299285 w 745958"/>
                <a:gd name="connsiteY645" fmla="*/ 700840 h 858001"/>
                <a:gd name="connsiteX646" fmla="*/ 298534 w 745958"/>
                <a:gd name="connsiteY646" fmla="*/ 700840 h 858001"/>
                <a:gd name="connsiteX647" fmla="*/ 293270 w 745958"/>
                <a:gd name="connsiteY647" fmla="*/ 703847 h 858001"/>
                <a:gd name="connsiteX648" fmla="*/ 292518 w 745958"/>
                <a:gd name="connsiteY648" fmla="*/ 703847 h 858001"/>
                <a:gd name="connsiteX649" fmla="*/ 291766 w 745958"/>
                <a:gd name="connsiteY649" fmla="*/ 703847 h 858001"/>
                <a:gd name="connsiteX650" fmla="*/ 291014 w 745958"/>
                <a:gd name="connsiteY650" fmla="*/ 703847 h 858001"/>
                <a:gd name="connsiteX651" fmla="*/ 290262 w 745958"/>
                <a:gd name="connsiteY651" fmla="*/ 703847 h 858001"/>
                <a:gd name="connsiteX652" fmla="*/ 288006 w 745958"/>
                <a:gd name="connsiteY652" fmla="*/ 703847 h 858001"/>
                <a:gd name="connsiteX653" fmla="*/ 284998 w 745958"/>
                <a:gd name="connsiteY653" fmla="*/ 702343 h 858001"/>
                <a:gd name="connsiteX654" fmla="*/ 284246 w 745958"/>
                <a:gd name="connsiteY654" fmla="*/ 700088 h 858001"/>
                <a:gd name="connsiteX655" fmla="*/ 276726 w 745958"/>
                <a:gd name="connsiteY655" fmla="*/ 676024 h 858001"/>
                <a:gd name="connsiteX656" fmla="*/ 273718 w 745958"/>
                <a:gd name="connsiteY656" fmla="*/ 673768 h 858001"/>
                <a:gd name="connsiteX657" fmla="*/ 270711 w 745958"/>
                <a:gd name="connsiteY657" fmla="*/ 667001 h 858001"/>
                <a:gd name="connsiteX658" fmla="*/ 270711 w 745958"/>
                <a:gd name="connsiteY658" fmla="*/ 666249 h 858001"/>
                <a:gd name="connsiteX659" fmla="*/ 269959 w 745958"/>
                <a:gd name="connsiteY659" fmla="*/ 665497 h 858001"/>
                <a:gd name="connsiteX660" fmla="*/ 271463 w 745958"/>
                <a:gd name="connsiteY660" fmla="*/ 659481 h 858001"/>
                <a:gd name="connsiteX661" fmla="*/ 271463 w 745958"/>
                <a:gd name="connsiteY661" fmla="*/ 656473 h 858001"/>
                <a:gd name="connsiteX662" fmla="*/ 271463 w 745958"/>
                <a:gd name="connsiteY662" fmla="*/ 654969 h 858001"/>
                <a:gd name="connsiteX663" fmla="*/ 271463 w 745958"/>
                <a:gd name="connsiteY663" fmla="*/ 652713 h 858001"/>
                <a:gd name="connsiteX664" fmla="*/ 270711 w 745958"/>
                <a:gd name="connsiteY664" fmla="*/ 649705 h 858001"/>
                <a:gd name="connsiteX665" fmla="*/ 267703 w 745958"/>
                <a:gd name="connsiteY665" fmla="*/ 643689 h 858001"/>
                <a:gd name="connsiteX666" fmla="*/ 266951 w 745958"/>
                <a:gd name="connsiteY666" fmla="*/ 640682 h 858001"/>
                <a:gd name="connsiteX667" fmla="*/ 266199 w 745958"/>
                <a:gd name="connsiteY667" fmla="*/ 636922 h 858001"/>
                <a:gd name="connsiteX668" fmla="*/ 266199 w 745958"/>
                <a:gd name="connsiteY668" fmla="*/ 636170 h 858001"/>
                <a:gd name="connsiteX669" fmla="*/ 265447 w 745958"/>
                <a:gd name="connsiteY669" fmla="*/ 635418 h 858001"/>
                <a:gd name="connsiteX670" fmla="*/ 265447 w 745958"/>
                <a:gd name="connsiteY670" fmla="*/ 634666 h 858001"/>
                <a:gd name="connsiteX671" fmla="*/ 261687 w 745958"/>
                <a:gd name="connsiteY671" fmla="*/ 631658 h 858001"/>
                <a:gd name="connsiteX672" fmla="*/ 260935 w 745958"/>
                <a:gd name="connsiteY672" fmla="*/ 630906 h 858001"/>
                <a:gd name="connsiteX673" fmla="*/ 260183 w 745958"/>
                <a:gd name="connsiteY673" fmla="*/ 629402 h 858001"/>
                <a:gd name="connsiteX674" fmla="*/ 253415 w 745958"/>
                <a:gd name="connsiteY674" fmla="*/ 615114 h 858001"/>
                <a:gd name="connsiteX675" fmla="*/ 252663 w 745958"/>
                <a:gd name="connsiteY675" fmla="*/ 612859 h 858001"/>
                <a:gd name="connsiteX676" fmla="*/ 252663 w 745958"/>
                <a:gd name="connsiteY676" fmla="*/ 604587 h 858001"/>
                <a:gd name="connsiteX677" fmla="*/ 252663 w 745958"/>
                <a:gd name="connsiteY677" fmla="*/ 600827 h 858001"/>
                <a:gd name="connsiteX678" fmla="*/ 252663 w 745958"/>
                <a:gd name="connsiteY678" fmla="*/ 598571 h 858001"/>
                <a:gd name="connsiteX679" fmla="*/ 251159 w 745958"/>
                <a:gd name="connsiteY679" fmla="*/ 595563 h 858001"/>
                <a:gd name="connsiteX680" fmla="*/ 251159 w 745958"/>
                <a:gd name="connsiteY680" fmla="*/ 594059 h 858001"/>
                <a:gd name="connsiteX681" fmla="*/ 251159 w 745958"/>
                <a:gd name="connsiteY681" fmla="*/ 592555 h 858001"/>
                <a:gd name="connsiteX682" fmla="*/ 251159 w 745958"/>
                <a:gd name="connsiteY682" fmla="*/ 591803 h 858001"/>
                <a:gd name="connsiteX683" fmla="*/ 252663 w 745958"/>
                <a:gd name="connsiteY683" fmla="*/ 587291 h 858001"/>
                <a:gd name="connsiteX684" fmla="*/ 252663 w 745958"/>
                <a:gd name="connsiteY684" fmla="*/ 585788 h 858001"/>
                <a:gd name="connsiteX685" fmla="*/ 252663 w 745958"/>
                <a:gd name="connsiteY685" fmla="*/ 582780 h 858001"/>
                <a:gd name="connsiteX686" fmla="*/ 253415 w 745958"/>
                <a:gd name="connsiteY686" fmla="*/ 579020 h 858001"/>
                <a:gd name="connsiteX687" fmla="*/ 255671 w 745958"/>
                <a:gd name="connsiteY687" fmla="*/ 569996 h 858001"/>
                <a:gd name="connsiteX688" fmla="*/ 255671 w 745958"/>
                <a:gd name="connsiteY688" fmla="*/ 568492 h 858001"/>
                <a:gd name="connsiteX689" fmla="*/ 255671 w 745958"/>
                <a:gd name="connsiteY689" fmla="*/ 564732 h 858001"/>
                <a:gd name="connsiteX690" fmla="*/ 254919 w 745958"/>
                <a:gd name="connsiteY690" fmla="*/ 562476 h 858001"/>
                <a:gd name="connsiteX691" fmla="*/ 254919 w 745958"/>
                <a:gd name="connsiteY691" fmla="*/ 561724 h 858001"/>
                <a:gd name="connsiteX692" fmla="*/ 254167 w 745958"/>
                <a:gd name="connsiteY692" fmla="*/ 560972 h 858001"/>
                <a:gd name="connsiteX693" fmla="*/ 254167 w 745958"/>
                <a:gd name="connsiteY693" fmla="*/ 560220 h 858001"/>
                <a:gd name="connsiteX694" fmla="*/ 252663 w 745958"/>
                <a:gd name="connsiteY694" fmla="*/ 559468 h 858001"/>
                <a:gd name="connsiteX695" fmla="*/ 239128 w 745958"/>
                <a:gd name="connsiteY695" fmla="*/ 557213 h 858001"/>
                <a:gd name="connsiteX696" fmla="*/ 232360 w 745958"/>
                <a:gd name="connsiteY696" fmla="*/ 554957 h 858001"/>
                <a:gd name="connsiteX697" fmla="*/ 230104 w 745958"/>
                <a:gd name="connsiteY697" fmla="*/ 553453 h 858001"/>
                <a:gd name="connsiteX698" fmla="*/ 227096 w 745958"/>
                <a:gd name="connsiteY698" fmla="*/ 551949 h 858001"/>
                <a:gd name="connsiteX699" fmla="*/ 224840 w 745958"/>
                <a:gd name="connsiteY699" fmla="*/ 548941 h 858001"/>
                <a:gd name="connsiteX700" fmla="*/ 222584 w 745958"/>
                <a:gd name="connsiteY700" fmla="*/ 545933 h 858001"/>
                <a:gd name="connsiteX701" fmla="*/ 221832 w 745958"/>
                <a:gd name="connsiteY701" fmla="*/ 542925 h 858001"/>
                <a:gd name="connsiteX702" fmla="*/ 220328 w 745958"/>
                <a:gd name="connsiteY702" fmla="*/ 540669 h 858001"/>
                <a:gd name="connsiteX703" fmla="*/ 219576 w 745958"/>
                <a:gd name="connsiteY703" fmla="*/ 539917 h 858001"/>
                <a:gd name="connsiteX704" fmla="*/ 218824 w 745958"/>
                <a:gd name="connsiteY704" fmla="*/ 538413 h 858001"/>
                <a:gd name="connsiteX705" fmla="*/ 212808 w 745958"/>
                <a:gd name="connsiteY705" fmla="*/ 534653 h 858001"/>
                <a:gd name="connsiteX706" fmla="*/ 210553 w 745958"/>
                <a:gd name="connsiteY706" fmla="*/ 531645 h 858001"/>
                <a:gd name="connsiteX707" fmla="*/ 209801 w 745958"/>
                <a:gd name="connsiteY707" fmla="*/ 530893 h 858001"/>
                <a:gd name="connsiteX708" fmla="*/ 209049 w 745958"/>
                <a:gd name="connsiteY708" fmla="*/ 529390 h 858001"/>
                <a:gd name="connsiteX709" fmla="*/ 208297 w 745958"/>
                <a:gd name="connsiteY709" fmla="*/ 527134 h 858001"/>
                <a:gd name="connsiteX710" fmla="*/ 208297 w 745958"/>
                <a:gd name="connsiteY710" fmla="*/ 522622 h 858001"/>
                <a:gd name="connsiteX711" fmla="*/ 208297 w 745958"/>
                <a:gd name="connsiteY711" fmla="*/ 521870 h 858001"/>
                <a:gd name="connsiteX712" fmla="*/ 206793 w 745958"/>
                <a:gd name="connsiteY712" fmla="*/ 519614 h 858001"/>
                <a:gd name="connsiteX713" fmla="*/ 206041 w 745958"/>
                <a:gd name="connsiteY713" fmla="*/ 518862 h 858001"/>
                <a:gd name="connsiteX714" fmla="*/ 206793 w 745958"/>
                <a:gd name="connsiteY714" fmla="*/ 518110 h 858001"/>
                <a:gd name="connsiteX715" fmla="*/ 206793 w 745958"/>
                <a:gd name="connsiteY715" fmla="*/ 516606 h 858001"/>
                <a:gd name="connsiteX716" fmla="*/ 206793 w 745958"/>
                <a:gd name="connsiteY716" fmla="*/ 515854 h 858001"/>
                <a:gd name="connsiteX717" fmla="*/ 206793 w 745958"/>
                <a:gd name="connsiteY717" fmla="*/ 515102 h 858001"/>
                <a:gd name="connsiteX718" fmla="*/ 203033 w 745958"/>
                <a:gd name="connsiteY718" fmla="*/ 506830 h 858001"/>
                <a:gd name="connsiteX719" fmla="*/ 202281 w 745958"/>
                <a:gd name="connsiteY719" fmla="*/ 506078 h 858001"/>
                <a:gd name="connsiteX720" fmla="*/ 201529 w 745958"/>
                <a:gd name="connsiteY720" fmla="*/ 502318 h 858001"/>
                <a:gd name="connsiteX721" fmla="*/ 201529 w 745958"/>
                <a:gd name="connsiteY721" fmla="*/ 500814 h 858001"/>
                <a:gd name="connsiteX722" fmla="*/ 202281 w 745958"/>
                <a:gd name="connsiteY722" fmla="*/ 498559 h 858001"/>
                <a:gd name="connsiteX723" fmla="*/ 202281 w 745958"/>
                <a:gd name="connsiteY723" fmla="*/ 497807 h 858001"/>
                <a:gd name="connsiteX724" fmla="*/ 202281 w 745958"/>
                <a:gd name="connsiteY724" fmla="*/ 497055 h 858001"/>
                <a:gd name="connsiteX725" fmla="*/ 203033 w 745958"/>
                <a:gd name="connsiteY725" fmla="*/ 496303 h 858001"/>
                <a:gd name="connsiteX726" fmla="*/ 203785 w 745958"/>
                <a:gd name="connsiteY726" fmla="*/ 496303 h 858001"/>
                <a:gd name="connsiteX727" fmla="*/ 206041 w 745958"/>
                <a:gd name="connsiteY727" fmla="*/ 496303 h 858001"/>
                <a:gd name="connsiteX728" fmla="*/ 209801 w 745958"/>
                <a:gd name="connsiteY728" fmla="*/ 494799 h 858001"/>
                <a:gd name="connsiteX729" fmla="*/ 210553 w 745958"/>
                <a:gd name="connsiteY729" fmla="*/ 494047 h 858001"/>
                <a:gd name="connsiteX730" fmla="*/ 210553 w 745958"/>
                <a:gd name="connsiteY730" fmla="*/ 493295 h 858001"/>
                <a:gd name="connsiteX731" fmla="*/ 210553 w 745958"/>
                <a:gd name="connsiteY731" fmla="*/ 492543 h 858001"/>
                <a:gd name="connsiteX732" fmla="*/ 210553 w 745958"/>
                <a:gd name="connsiteY732" fmla="*/ 491791 h 858001"/>
                <a:gd name="connsiteX733" fmla="*/ 209049 w 745958"/>
                <a:gd name="connsiteY733" fmla="*/ 488783 h 858001"/>
                <a:gd name="connsiteX734" fmla="*/ 208297 w 745958"/>
                <a:gd name="connsiteY734" fmla="*/ 487279 h 858001"/>
                <a:gd name="connsiteX735" fmla="*/ 207545 w 745958"/>
                <a:gd name="connsiteY735" fmla="*/ 486527 h 858001"/>
                <a:gd name="connsiteX736" fmla="*/ 207545 w 745958"/>
                <a:gd name="connsiteY736" fmla="*/ 485023 h 858001"/>
                <a:gd name="connsiteX737" fmla="*/ 207545 w 745958"/>
                <a:gd name="connsiteY737" fmla="*/ 484271 h 858001"/>
                <a:gd name="connsiteX738" fmla="*/ 206793 w 745958"/>
                <a:gd name="connsiteY738" fmla="*/ 483519 h 858001"/>
                <a:gd name="connsiteX739" fmla="*/ 206041 w 745958"/>
                <a:gd name="connsiteY739" fmla="*/ 482767 h 858001"/>
                <a:gd name="connsiteX740" fmla="*/ 204537 w 745958"/>
                <a:gd name="connsiteY740" fmla="*/ 482015 h 858001"/>
                <a:gd name="connsiteX741" fmla="*/ 203785 w 745958"/>
                <a:gd name="connsiteY741" fmla="*/ 482015 h 858001"/>
                <a:gd name="connsiteX742" fmla="*/ 202281 w 745958"/>
                <a:gd name="connsiteY742" fmla="*/ 482015 h 858001"/>
                <a:gd name="connsiteX743" fmla="*/ 198521 w 745958"/>
                <a:gd name="connsiteY743" fmla="*/ 483519 h 858001"/>
                <a:gd name="connsiteX744" fmla="*/ 192505 w 745958"/>
                <a:gd name="connsiteY744" fmla="*/ 485023 h 858001"/>
                <a:gd name="connsiteX745" fmla="*/ 191001 w 745958"/>
                <a:gd name="connsiteY745" fmla="*/ 485023 h 858001"/>
                <a:gd name="connsiteX746" fmla="*/ 190249 w 745958"/>
                <a:gd name="connsiteY746" fmla="*/ 485023 h 858001"/>
                <a:gd name="connsiteX747" fmla="*/ 189497 w 745958"/>
                <a:gd name="connsiteY747" fmla="*/ 484271 h 858001"/>
                <a:gd name="connsiteX748" fmla="*/ 189497 w 745958"/>
                <a:gd name="connsiteY748" fmla="*/ 483519 h 858001"/>
                <a:gd name="connsiteX749" fmla="*/ 189497 w 745958"/>
                <a:gd name="connsiteY749" fmla="*/ 482767 h 858001"/>
                <a:gd name="connsiteX750" fmla="*/ 190249 w 745958"/>
                <a:gd name="connsiteY750" fmla="*/ 482015 h 858001"/>
                <a:gd name="connsiteX751" fmla="*/ 190249 w 745958"/>
                <a:gd name="connsiteY751" fmla="*/ 481263 h 858001"/>
                <a:gd name="connsiteX752" fmla="*/ 190249 w 745958"/>
                <a:gd name="connsiteY752" fmla="*/ 480511 h 858001"/>
                <a:gd name="connsiteX753" fmla="*/ 191001 w 745958"/>
                <a:gd name="connsiteY753" fmla="*/ 479759 h 858001"/>
                <a:gd name="connsiteX754" fmla="*/ 190249 w 745958"/>
                <a:gd name="connsiteY754" fmla="*/ 479007 h 858001"/>
                <a:gd name="connsiteX755" fmla="*/ 190249 w 745958"/>
                <a:gd name="connsiteY755" fmla="*/ 478255 h 858001"/>
                <a:gd name="connsiteX756" fmla="*/ 187993 w 745958"/>
                <a:gd name="connsiteY756" fmla="*/ 475247 h 858001"/>
                <a:gd name="connsiteX757" fmla="*/ 187241 w 745958"/>
                <a:gd name="connsiteY757" fmla="*/ 473743 h 858001"/>
                <a:gd name="connsiteX758" fmla="*/ 187241 w 745958"/>
                <a:gd name="connsiteY758" fmla="*/ 472991 h 858001"/>
                <a:gd name="connsiteX759" fmla="*/ 187241 w 745958"/>
                <a:gd name="connsiteY759" fmla="*/ 472240 h 858001"/>
                <a:gd name="connsiteX760" fmla="*/ 187241 w 745958"/>
                <a:gd name="connsiteY760" fmla="*/ 471488 h 858001"/>
                <a:gd name="connsiteX761" fmla="*/ 187993 w 745958"/>
                <a:gd name="connsiteY761" fmla="*/ 470736 h 858001"/>
                <a:gd name="connsiteX762" fmla="*/ 188745 w 745958"/>
                <a:gd name="connsiteY762" fmla="*/ 469984 h 858001"/>
                <a:gd name="connsiteX763" fmla="*/ 189497 w 745958"/>
                <a:gd name="connsiteY763" fmla="*/ 469232 h 858001"/>
                <a:gd name="connsiteX764" fmla="*/ 189497 w 745958"/>
                <a:gd name="connsiteY764" fmla="*/ 468480 h 858001"/>
                <a:gd name="connsiteX765" fmla="*/ 189497 w 745958"/>
                <a:gd name="connsiteY765" fmla="*/ 467728 h 858001"/>
                <a:gd name="connsiteX766" fmla="*/ 188745 w 745958"/>
                <a:gd name="connsiteY766" fmla="*/ 466976 h 858001"/>
                <a:gd name="connsiteX767" fmla="*/ 187241 w 745958"/>
                <a:gd name="connsiteY767" fmla="*/ 466224 h 858001"/>
                <a:gd name="connsiteX768" fmla="*/ 185738 w 745958"/>
                <a:gd name="connsiteY768" fmla="*/ 466976 h 858001"/>
                <a:gd name="connsiteX769" fmla="*/ 184986 w 745958"/>
                <a:gd name="connsiteY769" fmla="*/ 466976 h 858001"/>
                <a:gd name="connsiteX770" fmla="*/ 182730 w 745958"/>
                <a:gd name="connsiteY770" fmla="*/ 465472 h 858001"/>
                <a:gd name="connsiteX771" fmla="*/ 181978 w 745958"/>
                <a:gd name="connsiteY771" fmla="*/ 465472 h 858001"/>
                <a:gd name="connsiteX772" fmla="*/ 181226 w 745958"/>
                <a:gd name="connsiteY772" fmla="*/ 465472 h 858001"/>
                <a:gd name="connsiteX773" fmla="*/ 179722 w 745958"/>
                <a:gd name="connsiteY773" fmla="*/ 465472 h 858001"/>
                <a:gd name="connsiteX774" fmla="*/ 178970 w 745958"/>
                <a:gd name="connsiteY774" fmla="*/ 465472 h 858001"/>
                <a:gd name="connsiteX775" fmla="*/ 178218 w 745958"/>
                <a:gd name="connsiteY775" fmla="*/ 465472 h 858001"/>
                <a:gd name="connsiteX776" fmla="*/ 176714 w 745958"/>
                <a:gd name="connsiteY776" fmla="*/ 466224 h 858001"/>
                <a:gd name="connsiteX777" fmla="*/ 175210 w 745958"/>
                <a:gd name="connsiteY777" fmla="*/ 466976 h 858001"/>
                <a:gd name="connsiteX778" fmla="*/ 174458 w 745958"/>
                <a:gd name="connsiteY778" fmla="*/ 466976 h 858001"/>
                <a:gd name="connsiteX779" fmla="*/ 173706 w 745958"/>
                <a:gd name="connsiteY779" fmla="*/ 466976 h 858001"/>
                <a:gd name="connsiteX780" fmla="*/ 172954 w 745958"/>
                <a:gd name="connsiteY780" fmla="*/ 466976 h 858001"/>
                <a:gd name="connsiteX781" fmla="*/ 172954 w 745958"/>
                <a:gd name="connsiteY781" fmla="*/ 466224 h 858001"/>
                <a:gd name="connsiteX782" fmla="*/ 172202 w 745958"/>
                <a:gd name="connsiteY782" fmla="*/ 464720 h 858001"/>
                <a:gd name="connsiteX783" fmla="*/ 172202 w 745958"/>
                <a:gd name="connsiteY783" fmla="*/ 463216 h 858001"/>
                <a:gd name="connsiteX784" fmla="*/ 172202 w 745958"/>
                <a:gd name="connsiteY784" fmla="*/ 462464 h 858001"/>
                <a:gd name="connsiteX785" fmla="*/ 172202 w 745958"/>
                <a:gd name="connsiteY785" fmla="*/ 460208 h 858001"/>
                <a:gd name="connsiteX786" fmla="*/ 172202 w 745958"/>
                <a:gd name="connsiteY786" fmla="*/ 459456 h 858001"/>
                <a:gd name="connsiteX787" fmla="*/ 172202 w 745958"/>
                <a:gd name="connsiteY787" fmla="*/ 458704 h 858001"/>
                <a:gd name="connsiteX788" fmla="*/ 172202 w 745958"/>
                <a:gd name="connsiteY788" fmla="*/ 457952 h 858001"/>
                <a:gd name="connsiteX789" fmla="*/ 171450 w 745958"/>
                <a:gd name="connsiteY789" fmla="*/ 457200 h 858001"/>
                <a:gd name="connsiteX790" fmla="*/ 170698 w 745958"/>
                <a:gd name="connsiteY790" fmla="*/ 457200 h 858001"/>
                <a:gd name="connsiteX791" fmla="*/ 169946 w 745958"/>
                <a:gd name="connsiteY791" fmla="*/ 457952 h 858001"/>
                <a:gd name="connsiteX792" fmla="*/ 169194 w 745958"/>
                <a:gd name="connsiteY792" fmla="*/ 457952 h 858001"/>
                <a:gd name="connsiteX793" fmla="*/ 169194 w 745958"/>
                <a:gd name="connsiteY793" fmla="*/ 458704 h 858001"/>
                <a:gd name="connsiteX794" fmla="*/ 168442 w 745958"/>
                <a:gd name="connsiteY794" fmla="*/ 459456 h 858001"/>
                <a:gd name="connsiteX795" fmla="*/ 167690 w 745958"/>
                <a:gd name="connsiteY795" fmla="*/ 459456 h 858001"/>
                <a:gd name="connsiteX796" fmla="*/ 166938 w 745958"/>
                <a:gd name="connsiteY796" fmla="*/ 459456 h 858001"/>
                <a:gd name="connsiteX797" fmla="*/ 166186 w 745958"/>
                <a:gd name="connsiteY797" fmla="*/ 459456 h 858001"/>
                <a:gd name="connsiteX798" fmla="*/ 165434 w 745958"/>
                <a:gd name="connsiteY798" fmla="*/ 459456 h 858001"/>
                <a:gd name="connsiteX799" fmla="*/ 163930 w 745958"/>
                <a:gd name="connsiteY799" fmla="*/ 458704 h 858001"/>
                <a:gd name="connsiteX800" fmla="*/ 163178 w 745958"/>
                <a:gd name="connsiteY800" fmla="*/ 458704 h 858001"/>
                <a:gd name="connsiteX801" fmla="*/ 163178 w 745958"/>
                <a:gd name="connsiteY801" fmla="*/ 457952 h 858001"/>
                <a:gd name="connsiteX802" fmla="*/ 163930 w 745958"/>
                <a:gd name="connsiteY802" fmla="*/ 457200 h 858001"/>
                <a:gd name="connsiteX803" fmla="*/ 163930 w 745958"/>
                <a:gd name="connsiteY803" fmla="*/ 456448 h 858001"/>
                <a:gd name="connsiteX804" fmla="*/ 162426 w 745958"/>
                <a:gd name="connsiteY804" fmla="*/ 455696 h 858001"/>
                <a:gd name="connsiteX805" fmla="*/ 161674 w 745958"/>
                <a:gd name="connsiteY805" fmla="*/ 455696 h 858001"/>
                <a:gd name="connsiteX806" fmla="*/ 160922 w 745958"/>
                <a:gd name="connsiteY806" fmla="*/ 455696 h 858001"/>
                <a:gd name="connsiteX807" fmla="*/ 160170 w 745958"/>
                <a:gd name="connsiteY807" fmla="*/ 456448 h 858001"/>
                <a:gd name="connsiteX808" fmla="*/ 160170 w 745958"/>
                <a:gd name="connsiteY808" fmla="*/ 457200 h 858001"/>
                <a:gd name="connsiteX809" fmla="*/ 160170 w 745958"/>
                <a:gd name="connsiteY809" fmla="*/ 457952 h 858001"/>
                <a:gd name="connsiteX810" fmla="*/ 160170 w 745958"/>
                <a:gd name="connsiteY810" fmla="*/ 459456 h 858001"/>
                <a:gd name="connsiteX811" fmla="*/ 160170 w 745958"/>
                <a:gd name="connsiteY811" fmla="*/ 460208 h 858001"/>
                <a:gd name="connsiteX812" fmla="*/ 158667 w 745958"/>
                <a:gd name="connsiteY812" fmla="*/ 461712 h 858001"/>
                <a:gd name="connsiteX813" fmla="*/ 158667 w 745958"/>
                <a:gd name="connsiteY813" fmla="*/ 462464 h 858001"/>
                <a:gd name="connsiteX814" fmla="*/ 157914 w 745958"/>
                <a:gd name="connsiteY814" fmla="*/ 462464 h 858001"/>
                <a:gd name="connsiteX815" fmla="*/ 156410 w 745958"/>
                <a:gd name="connsiteY815" fmla="*/ 462464 h 858001"/>
                <a:gd name="connsiteX816" fmla="*/ 155659 w 745958"/>
                <a:gd name="connsiteY816" fmla="*/ 461712 h 858001"/>
                <a:gd name="connsiteX817" fmla="*/ 154155 w 745958"/>
                <a:gd name="connsiteY817" fmla="*/ 460208 h 858001"/>
                <a:gd name="connsiteX818" fmla="*/ 151147 w 745958"/>
                <a:gd name="connsiteY818" fmla="*/ 460208 h 858001"/>
                <a:gd name="connsiteX819" fmla="*/ 150395 w 745958"/>
                <a:gd name="connsiteY819" fmla="*/ 459456 h 858001"/>
                <a:gd name="connsiteX820" fmla="*/ 148891 w 745958"/>
                <a:gd name="connsiteY820" fmla="*/ 458704 h 858001"/>
                <a:gd name="connsiteX821" fmla="*/ 147387 w 745958"/>
                <a:gd name="connsiteY821" fmla="*/ 459456 h 858001"/>
                <a:gd name="connsiteX822" fmla="*/ 147387 w 745958"/>
                <a:gd name="connsiteY822" fmla="*/ 460208 h 858001"/>
                <a:gd name="connsiteX823" fmla="*/ 147387 w 745958"/>
                <a:gd name="connsiteY823" fmla="*/ 460960 h 858001"/>
                <a:gd name="connsiteX824" fmla="*/ 147387 w 745958"/>
                <a:gd name="connsiteY824" fmla="*/ 461712 h 858001"/>
                <a:gd name="connsiteX825" fmla="*/ 148139 w 745958"/>
                <a:gd name="connsiteY825" fmla="*/ 462464 h 858001"/>
                <a:gd name="connsiteX826" fmla="*/ 147387 w 745958"/>
                <a:gd name="connsiteY826" fmla="*/ 463216 h 858001"/>
                <a:gd name="connsiteX827" fmla="*/ 147387 w 745958"/>
                <a:gd name="connsiteY827" fmla="*/ 463968 h 858001"/>
                <a:gd name="connsiteX828" fmla="*/ 145883 w 745958"/>
                <a:gd name="connsiteY828" fmla="*/ 463968 h 858001"/>
                <a:gd name="connsiteX829" fmla="*/ 143627 w 745958"/>
                <a:gd name="connsiteY829" fmla="*/ 463968 h 858001"/>
                <a:gd name="connsiteX830" fmla="*/ 142875 w 745958"/>
                <a:gd name="connsiteY830" fmla="*/ 463968 h 858001"/>
                <a:gd name="connsiteX831" fmla="*/ 142875 w 745958"/>
                <a:gd name="connsiteY831" fmla="*/ 463216 h 858001"/>
                <a:gd name="connsiteX832" fmla="*/ 142875 w 745958"/>
                <a:gd name="connsiteY832" fmla="*/ 462464 h 858001"/>
                <a:gd name="connsiteX833" fmla="*/ 142875 w 745958"/>
                <a:gd name="connsiteY833" fmla="*/ 461712 h 858001"/>
                <a:gd name="connsiteX834" fmla="*/ 142123 w 745958"/>
                <a:gd name="connsiteY834" fmla="*/ 460960 h 858001"/>
                <a:gd name="connsiteX835" fmla="*/ 139115 w 745958"/>
                <a:gd name="connsiteY835" fmla="*/ 460960 h 858001"/>
                <a:gd name="connsiteX836" fmla="*/ 138363 w 745958"/>
                <a:gd name="connsiteY836" fmla="*/ 460960 h 858001"/>
                <a:gd name="connsiteX837" fmla="*/ 137611 w 745958"/>
                <a:gd name="connsiteY837" fmla="*/ 460208 h 858001"/>
                <a:gd name="connsiteX838" fmla="*/ 138363 w 745958"/>
                <a:gd name="connsiteY838" fmla="*/ 458704 h 858001"/>
                <a:gd name="connsiteX839" fmla="*/ 137611 w 745958"/>
                <a:gd name="connsiteY839" fmla="*/ 457952 h 858001"/>
                <a:gd name="connsiteX840" fmla="*/ 136859 w 745958"/>
                <a:gd name="connsiteY840" fmla="*/ 457200 h 858001"/>
                <a:gd name="connsiteX841" fmla="*/ 134603 w 745958"/>
                <a:gd name="connsiteY841" fmla="*/ 455696 h 858001"/>
                <a:gd name="connsiteX842" fmla="*/ 133851 w 745958"/>
                <a:gd name="connsiteY842" fmla="*/ 455696 h 858001"/>
                <a:gd name="connsiteX843" fmla="*/ 133099 w 745958"/>
                <a:gd name="connsiteY843" fmla="*/ 454944 h 858001"/>
                <a:gd name="connsiteX844" fmla="*/ 133099 w 745958"/>
                <a:gd name="connsiteY844" fmla="*/ 453440 h 858001"/>
                <a:gd name="connsiteX845" fmla="*/ 133099 w 745958"/>
                <a:gd name="connsiteY845" fmla="*/ 452688 h 858001"/>
                <a:gd name="connsiteX846" fmla="*/ 132347 w 745958"/>
                <a:gd name="connsiteY846" fmla="*/ 451936 h 858001"/>
                <a:gd name="connsiteX847" fmla="*/ 131595 w 745958"/>
                <a:gd name="connsiteY847" fmla="*/ 451936 h 858001"/>
                <a:gd name="connsiteX848" fmla="*/ 130843 w 745958"/>
                <a:gd name="connsiteY848" fmla="*/ 451184 h 858001"/>
                <a:gd name="connsiteX849" fmla="*/ 130091 w 745958"/>
                <a:gd name="connsiteY849" fmla="*/ 451184 h 858001"/>
                <a:gd name="connsiteX850" fmla="*/ 129340 w 745958"/>
                <a:gd name="connsiteY850" fmla="*/ 449680 h 858001"/>
                <a:gd name="connsiteX851" fmla="*/ 128588 w 745958"/>
                <a:gd name="connsiteY851" fmla="*/ 448928 h 858001"/>
                <a:gd name="connsiteX852" fmla="*/ 125580 w 745958"/>
                <a:gd name="connsiteY852" fmla="*/ 447424 h 858001"/>
                <a:gd name="connsiteX853" fmla="*/ 124828 w 745958"/>
                <a:gd name="connsiteY853" fmla="*/ 446672 h 858001"/>
                <a:gd name="connsiteX854" fmla="*/ 124076 w 745958"/>
                <a:gd name="connsiteY854" fmla="*/ 445168 h 858001"/>
                <a:gd name="connsiteX855" fmla="*/ 123324 w 745958"/>
                <a:gd name="connsiteY855" fmla="*/ 444416 h 858001"/>
                <a:gd name="connsiteX856" fmla="*/ 122572 w 745958"/>
                <a:gd name="connsiteY856" fmla="*/ 443664 h 858001"/>
                <a:gd name="connsiteX857" fmla="*/ 121820 w 745958"/>
                <a:gd name="connsiteY857" fmla="*/ 442913 h 858001"/>
                <a:gd name="connsiteX858" fmla="*/ 121068 w 745958"/>
                <a:gd name="connsiteY858" fmla="*/ 442913 h 858001"/>
                <a:gd name="connsiteX859" fmla="*/ 120316 w 745958"/>
                <a:gd name="connsiteY859" fmla="*/ 442913 h 858001"/>
                <a:gd name="connsiteX860" fmla="*/ 119564 w 745958"/>
                <a:gd name="connsiteY860" fmla="*/ 442913 h 858001"/>
                <a:gd name="connsiteX861" fmla="*/ 118812 w 745958"/>
                <a:gd name="connsiteY861" fmla="*/ 443664 h 858001"/>
                <a:gd name="connsiteX862" fmla="*/ 116556 w 745958"/>
                <a:gd name="connsiteY862" fmla="*/ 445168 h 858001"/>
                <a:gd name="connsiteX863" fmla="*/ 115804 w 745958"/>
                <a:gd name="connsiteY863" fmla="*/ 445168 h 858001"/>
                <a:gd name="connsiteX864" fmla="*/ 115052 w 745958"/>
                <a:gd name="connsiteY864" fmla="*/ 445920 h 858001"/>
                <a:gd name="connsiteX865" fmla="*/ 112044 w 745958"/>
                <a:gd name="connsiteY865" fmla="*/ 445920 h 858001"/>
                <a:gd name="connsiteX866" fmla="*/ 110540 w 745958"/>
                <a:gd name="connsiteY866" fmla="*/ 445920 h 858001"/>
                <a:gd name="connsiteX867" fmla="*/ 109788 w 745958"/>
                <a:gd name="connsiteY867" fmla="*/ 445920 h 858001"/>
                <a:gd name="connsiteX868" fmla="*/ 108284 w 745958"/>
                <a:gd name="connsiteY868" fmla="*/ 445168 h 858001"/>
                <a:gd name="connsiteX869" fmla="*/ 108284 w 745958"/>
                <a:gd name="connsiteY869" fmla="*/ 444416 h 858001"/>
                <a:gd name="connsiteX870" fmla="*/ 107532 w 745958"/>
                <a:gd name="connsiteY870" fmla="*/ 442913 h 858001"/>
                <a:gd name="connsiteX871" fmla="*/ 107532 w 745958"/>
                <a:gd name="connsiteY871" fmla="*/ 441409 h 858001"/>
                <a:gd name="connsiteX872" fmla="*/ 108284 w 745958"/>
                <a:gd name="connsiteY872" fmla="*/ 440657 h 858001"/>
                <a:gd name="connsiteX873" fmla="*/ 108284 w 745958"/>
                <a:gd name="connsiteY873" fmla="*/ 439905 h 858001"/>
                <a:gd name="connsiteX874" fmla="*/ 107532 w 745958"/>
                <a:gd name="connsiteY874" fmla="*/ 439153 h 858001"/>
                <a:gd name="connsiteX875" fmla="*/ 106780 w 745958"/>
                <a:gd name="connsiteY875" fmla="*/ 438401 h 858001"/>
                <a:gd name="connsiteX876" fmla="*/ 105276 w 745958"/>
                <a:gd name="connsiteY876" fmla="*/ 436145 h 858001"/>
                <a:gd name="connsiteX877" fmla="*/ 104524 w 745958"/>
                <a:gd name="connsiteY877" fmla="*/ 434641 h 858001"/>
                <a:gd name="connsiteX878" fmla="*/ 103772 w 745958"/>
                <a:gd name="connsiteY878" fmla="*/ 433137 h 858001"/>
                <a:gd name="connsiteX879" fmla="*/ 103772 w 745958"/>
                <a:gd name="connsiteY879" fmla="*/ 432385 h 858001"/>
                <a:gd name="connsiteX880" fmla="*/ 104524 w 745958"/>
                <a:gd name="connsiteY880" fmla="*/ 431633 h 858001"/>
                <a:gd name="connsiteX881" fmla="*/ 105276 w 745958"/>
                <a:gd name="connsiteY881" fmla="*/ 430881 h 858001"/>
                <a:gd name="connsiteX882" fmla="*/ 105276 w 745958"/>
                <a:gd name="connsiteY882" fmla="*/ 430129 h 858001"/>
                <a:gd name="connsiteX883" fmla="*/ 105276 w 745958"/>
                <a:gd name="connsiteY883" fmla="*/ 429377 h 858001"/>
                <a:gd name="connsiteX884" fmla="*/ 104524 w 745958"/>
                <a:gd name="connsiteY884" fmla="*/ 429377 h 858001"/>
                <a:gd name="connsiteX885" fmla="*/ 102268 w 745958"/>
                <a:gd name="connsiteY885" fmla="*/ 429377 h 858001"/>
                <a:gd name="connsiteX886" fmla="*/ 101516 w 745958"/>
                <a:gd name="connsiteY886" fmla="*/ 429377 h 858001"/>
                <a:gd name="connsiteX887" fmla="*/ 100764 w 745958"/>
                <a:gd name="connsiteY887" fmla="*/ 429377 h 858001"/>
                <a:gd name="connsiteX888" fmla="*/ 100012 w 745958"/>
                <a:gd name="connsiteY888" fmla="*/ 428625 h 858001"/>
                <a:gd name="connsiteX889" fmla="*/ 100012 w 745958"/>
                <a:gd name="connsiteY889" fmla="*/ 427121 h 858001"/>
                <a:gd name="connsiteX890" fmla="*/ 99261 w 745958"/>
                <a:gd name="connsiteY890" fmla="*/ 425617 h 858001"/>
                <a:gd name="connsiteX891" fmla="*/ 97757 w 745958"/>
                <a:gd name="connsiteY891" fmla="*/ 424113 h 858001"/>
                <a:gd name="connsiteX892" fmla="*/ 94749 w 745958"/>
                <a:gd name="connsiteY892" fmla="*/ 422609 h 858001"/>
                <a:gd name="connsiteX893" fmla="*/ 93997 w 745958"/>
                <a:gd name="connsiteY893" fmla="*/ 421857 h 858001"/>
                <a:gd name="connsiteX894" fmla="*/ 93245 w 745958"/>
                <a:gd name="connsiteY894" fmla="*/ 421857 h 858001"/>
                <a:gd name="connsiteX895" fmla="*/ 92493 w 745958"/>
                <a:gd name="connsiteY895" fmla="*/ 423361 h 858001"/>
                <a:gd name="connsiteX896" fmla="*/ 91741 w 745958"/>
                <a:gd name="connsiteY896" fmla="*/ 423361 h 858001"/>
                <a:gd name="connsiteX897" fmla="*/ 90237 w 745958"/>
                <a:gd name="connsiteY897" fmla="*/ 422609 h 858001"/>
                <a:gd name="connsiteX898" fmla="*/ 88733 w 745958"/>
                <a:gd name="connsiteY898" fmla="*/ 420353 h 858001"/>
                <a:gd name="connsiteX899" fmla="*/ 86477 w 745958"/>
                <a:gd name="connsiteY899" fmla="*/ 418849 h 858001"/>
                <a:gd name="connsiteX900" fmla="*/ 84973 w 745958"/>
                <a:gd name="connsiteY900" fmla="*/ 418097 h 858001"/>
                <a:gd name="connsiteX901" fmla="*/ 84221 w 745958"/>
                <a:gd name="connsiteY901" fmla="*/ 418097 h 858001"/>
                <a:gd name="connsiteX902" fmla="*/ 83469 w 745958"/>
                <a:gd name="connsiteY902" fmla="*/ 417345 h 858001"/>
                <a:gd name="connsiteX903" fmla="*/ 82717 w 745958"/>
                <a:gd name="connsiteY903" fmla="*/ 417345 h 858001"/>
                <a:gd name="connsiteX904" fmla="*/ 81965 w 745958"/>
                <a:gd name="connsiteY904" fmla="*/ 416593 h 858001"/>
                <a:gd name="connsiteX905" fmla="*/ 81965 w 745958"/>
                <a:gd name="connsiteY905" fmla="*/ 415841 h 858001"/>
                <a:gd name="connsiteX906" fmla="*/ 80461 w 745958"/>
                <a:gd name="connsiteY906" fmla="*/ 415090 h 858001"/>
                <a:gd name="connsiteX907" fmla="*/ 79709 w 745958"/>
                <a:gd name="connsiteY907" fmla="*/ 415090 h 858001"/>
                <a:gd name="connsiteX908" fmla="*/ 78957 w 745958"/>
                <a:gd name="connsiteY908" fmla="*/ 414338 h 858001"/>
                <a:gd name="connsiteX909" fmla="*/ 78205 w 745958"/>
                <a:gd name="connsiteY909" fmla="*/ 413586 h 858001"/>
                <a:gd name="connsiteX910" fmla="*/ 76701 w 745958"/>
                <a:gd name="connsiteY910" fmla="*/ 412082 h 858001"/>
                <a:gd name="connsiteX911" fmla="*/ 75197 w 745958"/>
                <a:gd name="connsiteY911" fmla="*/ 411330 h 858001"/>
                <a:gd name="connsiteX912" fmla="*/ 74445 w 745958"/>
                <a:gd name="connsiteY912" fmla="*/ 410578 h 858001"/>
                <a:gd name="connsiteX913" fmla="*/ 73693 w 745958"/>
                <a:gd name="connsiteY913" fmla="*/ 410578 h 858001"/>
                <a:gd name="connsiteX914" fmla="*/ 72942 w 745958"/>
                <a:gd name="connsiteY914" fmla="*/ 410578 h 858001"/>
                <a:gd name="connsiteX915" fmla="*/ 70685 w 745958"/>
                <a:gd name="connsiteY915" fmla="*/ 409074 h 858001"/>
                <a:gd name="connsiteX916" fmla="*/ 69182 w 745958"/>
                <a:gd name="connsiteY916" fmla="*/ 408322 h 858001"/>
                <a:gd name="connsiteX917" fmla="*/ 68430 w 745958"/>
                <a:gd name="connsiteY917" fmla="*/ 408322 h 858001"/>
                <a:gd name="connsiteX918" fmla="*/ 66926 w 745958"/>
                <a:gd name="connsiteY918" fmla="*/ 406818 h 858001"/>
                <a:gd name="connsiteX919" fmla="*/ 66174 w 745958"/>
                <a:gd name="connsiteY919" fmla="*/ 406818 h 858001"/>
                <a:gd name="connsiteX920" fmla="*/ 65422 w 745958"/>
                <a:gd name="connsiteY920" fmla="*/ 406818 h 858001"/>
                <a:gd name="connsiteX921" fmla="*/ 64670 w 745958"/>
                <a:gd name="connsiteY921" fmla="*/ 406818 h 858001"/>
                <a:gd name="connsiteX922" fmla="*/ 63918 w 745958"/>
                <a:gd name="connsiteY922" fmla="*/ 407570 h 858001"/>
                <a:gd name="connsiteX923" fmla="*/ 63166 w 745958"/>
                <a:gd name="connsiteY923" fmla="*/ 408322 h 858001"/>
                <a:gd name="connsiteX924" fmla="*/ 62414 w 745958"/>
                <a:gd name="connsiteY924" fmla="*/ 408322 h 858001"/>
                <a:gd name="connsiteX925" fmla="*/ 61662 w 745958"/>
                <a:gd name="connsiteY925" fmla="*/ 408322 h 858001"/>
                <a:gd name="connsiteX926" fmla="*/ 58654 w 745958"/>
                <a:gd name="connsiteY926" fmla="*/ 406818 h 858001"/>
                <a:gd name="connsiteX927" fmla="*/ 57902 w 745958"/>
                <a:gd name="connsiteY927" fmla="*/ 406066 h 858001"/>
                <a:gd name="connsiteX928" fmla="*/ 57150 w 745958"/>
                <a:gd name="connsiteY928" fmla="*/ 406818 h 858001"/>
                <a:gd name="connsiteX929" fmla="*/ 55646 w 745958"/>
                <a:gd name="connsiteY929" fmla="*/ 407570 h 858001"/>
                <a:gd name="connsiteX930" fmla="*/ 54894 w 745958"/>
                <a:gd name="connsiteY930" fmla="*/ 407570 h 858001"/>
                <a:gd name="connsiteX931" fmla="*/ 54142 w 745958"/>
                <a:gd name="connsiteY931" fmla="*/ 407570 h 858001"/>
                <a:gd name="connsiteX932" fmla="*/ 53390 w 745958"/>
                <a:gd name="connsiteY932" fmla="*/ 406818 h 858001"/>
                <a:gd name="connsiteX933" fmla="*/ 52638 w 745958"/>
                <a:gd name="connsiteY933" fmla="*/ 406818 h 858001"/>
                <a:gd name="connsiteX934" fmla="*/ 51886 w 745958"/>
                <a:gd name="connsiteY934" fmla="*/ 407570 h 858001"/>
                <a:gd name="connsiteX935" fmla="*/ 50382 w 745958"/>
                <a:gd name="connsiteY935" fmla="*/ 407570 h 858001"/>
                <a:gd name="connsiteX936" fmla="*/ 48126 w 745958"/>
                <a:gd name="connsiteY936" fmla="*/ 408322 h 858001"/>
                <a:gd name="connsiteX937" fmla="*/ 46622 w 745958"/>
                <a:gd name="connsiteY937" fmla="*/ 408322 h 858001"/>
                <a:gd name="connsiteX938" fmla="*/ 45870 w 745958"/>
                <a:gd name="connsiteY938" fmla="*/ 409074 h 858001"/>
                <a:gd name="connsiteX939" fmla="*/ 45118 w 745958"/>
                <a:gd name="connsiteY939" fmla="*/ 408322 h 858001"/>
                <a:gd name="connsiteX940" fmla="*/ 43614 w 745958"/>
                <a:gd name="connsiteY940" fmla="*/ 407570 h 858001"/>
                <a:gd name="connsiteX941" fmla="*/ 42863 w 745958"/>
                <a:gd name="connsiteY941" fmla="*/ 406818 h 858001"/>
                <a:gd name="connsiteX942" fmla="*/ 42111 w 745958"/>
                <a:gd name="connsiteY942" fmla="*/ 406818 h 858001"/>
                <a:gd name="connsiteX943" fmla="*/ 37599 w 745958"/>
                <a:gd name="connsiteY943" fmla="*/ 405314 h 858001"/>
                <a:gd name="connsiteX944" fmla="*/ 36095 w 745958"/>
                <a:gd name="connsiteY944" fmla="*/ 405314 h 858001"/>
                <a:gd name="connsiteX945" fmla="*/ 33839 w 745958"/>
                <a:gd name="connsiteY945" fmla="*/ 403810 h 858001"/>
                <a:gd name="connsiteX946" fmla="*/ 33087 w 745958"/>
                <a:gd name="connsiteY946" fmla="*/ 403058 h 858001"/>
                <a:gd name="connsiteX947" fmla="*/ 32335 w 745958"/>
                <a:gd name="connsiteY947" fmla="*/ 403058 h 858001"/>
                <a:gd name="connsiteX948" fmla="*/ 30831 w 745958"/>
                <a:gd name="connsiteY948" fmla="*/ 403058 h 858001"/>
                <a:gd name="connsiteX949" fmla="*/ 25567 w 745958"/>
                <a:gd name="connsiteY949" fmla="*/ 403810 h 858001"/>
                <a:gd name="connsiteX950" fmla="*/ 24063 w 745958"/>
                <a:gd name="connsiteY950" fmla="*/ 404562 h 858001"/>
                <a:gd name="connsiteX951" fmla="*/ 21807 w 745958"/>
                <a:gd name="connsiteY951" fmla="*/ 405314 h 858001"/>
                <a:gd name="connsiteX952" fmla="*/ 21055 w 745958"/>
                <a:gd name="connsiteY952" fmla="*/ 406066 h 858001"/>
                <a:gd name="connsiteX953" fmla="*/ 16544 w 745958"/>
                <a:gd name="connsiteY953" fmla="*/ 406066 h 858001"/>
                <a:gd name="connsiteX954" fmla="*/ 15791 w 745958"/>
                <a:gd name="connsiteY954" fmla="*/ 406066 h 858001"/>
                <a:gd name="connsiteX955" fmla="*/ 15039 w 745958"/>
                <a:gd name="connsiteY955" fmla="*/ 406066 h 858001"/>
                <a:gd name="connsiteX956" fmla="*/ 14287 w 745958"/>
                <a:gd name="connsiteY956" fmla="*/ 405314 h 858001"/>
                <a:gd name="connsiteX957" fmla="*/ 13535 w 745958"/>
                <a:gd name="connsiteY957" fmla="*/ 405314 h 858001"/>
                <a:gd name="connsiteX958" fmla="*/ 12784 w 745958"/>
                <a:gd name="connsiteY958" fmla="*/ 405314 h 858001"/>
                <a:gd name="connsiteX959" fmla="*/ 11280 w 745958"/>
                <a:gd name="connsiteY959" fmla="*/ 405314 h 858001"/>
                <a:gd name="connsiteX960" fmla="*/ 10528 w 745958"/>
                <a:gd name="connsiteY960" fmla="*/ 405314 h 858001"/>
                <a:gd name="connsiteX961" fmla="*/ 9776 w 745958"/>
                <a:gd name="connsiteY961" fmla="*/ 405314 h 858001"/>
                <a:gd name="connsiteX962" fmla="*/ 8272 w 745958"/>
                <a:gd name="connsiteY962" fmla="*/ 403058 h 858001"/>
                <a:gd name="connsiteX963" fmla="*/ 7520 w 745958"/>
                <a:gd name="connsiteY963" fmla="*/ 401554 h 858001"/>
                <a:gd name="connsiteX964" fmla="*/ 6768 w 745958"/>
                <a:gd name="connsiteY964" fmla="*/ 400050 h 858001"/>
                <a:gd name="connsiteX965" fmla="*/ 6016 w 745958"/>
                <a:gd name="connsiteY965" fmla="*/ 389522 h 858001"/>
                <a:gd name="connsiteX966" fmla="*/ 5264 w 745958"/>
                <a:gd name="connsiteY966" fmla="*/ 387266 h 858001"/>
                <a:gd name="connsiteX967" fmla="*/ 5264 w 745958"/>
                <a:gd name="connsiteY967" fmla="*/ 386515 h 858001"/>
                <a:gd name="connsiteX968" fmla="*/ 5264 w 745958"/>
                <a:gd name="connsiteY968" fmla="*/ 375235 h 858001"/>
                <a:gd name="connsiteX969" fmla="*/ 5264 w 745958"/>
                <a:gd name="connsiteY969" fmla="*/ 373731 h 858001"/>
                <a:gd name="connsiteX970" fmla="*/ 4512 w 745958"/>
                <a:gd name="connsiteY970" fmla="*/ 372227 h 858001"/>
                <a:gd name="connsiteX971" fmla="*/ 4512 w 745958"/>
                <a:gd name="connsiteY971" fmla="*/ 370723 h 858001"/>
                <a:gd name="connsiteX972" fmla="*/ 3760 w 745958"/>
                <a:gd name="connsiteY972" fmla="*/ 369971 h 858001"/>
                <a:gd name="connsiteX973" fmla="*/ 3008 w 745958"/>
                <a:gd name="connsiteY973" fmla="*/ 369971 h 858001"/>
                <a:gd name="connsiteX974" fmla="*/ 752 w 745958"/>
                <a:gd name="connsiteY974" fmla="*/ 369219 h 858001"/>
                <a:gd name="connsiteX975" fmla="*/ 0 w 745958"/>
                <a:gd name="connsiteY975" fmla="*/ 368467 h 858001"/>
                <a:gd name="connsiteX976" fmla="*/ 0 w 745958"/>
                <a:gd name="connsiteY976" fmla="*/ 367715 h 858001"/>
                <a:gd name="connsiteX977" fmla="*/ 752 w 745958"/>
                <a:gd name="connsiteY977" fmla="*/ 366211 h 858001"/>
                <a:gd name="connsiteX978" fmla="*/ 1504 w 745958"/>
                <a:gd name="connsiteY978" fmla="*/ 365459 h 858001"/>
                <a:gd name="connsiteX979" fmla="*/ 2256 w 745958"/>
                <a:gd name="connsiteY979" fmla="*/ 364707 h 858001"/>
                <a:gd name="connsiteX980" fmla="*/ 5264 w 745958"/>
                <a:gd name="connsiteY980" fmla="*/ 362451 h 858001"/>
                <a:gd name="connsiteX981" fmla="*/ 6016 w 745958"/>
                <a:gd name="connsiteY981" fmla="*/ 361699 h 858001"/>
                <a:gd name="connsiteX982" fmla="*/ 6768 w 745958"/>
                <a:gd name="connsiteY982" fmla="*/ 360947 h 858001"/>
                <a:gd name="connsiteX983" fmla="*/ 6768 w 745958"/>
                <a:gd name="connsiteY983" fmla="*/ 360195 h 858001"/>
                <a:gd name="connsiteX984" fmla="*/ 6768 w 745958"/>
                <a:gd name="connsiteY984" fmla="*/ 359443 h 858001"/>
                <a:gd name="connsiteX985" fmla="*/ 6768 w 745958"/>
                <a:gd name="connsiteY985" fmla="*/ 357939 h 858001"/>
                <a:gd name="connsiteX986" fmla="*/ 6016 w 745958"/>
                <a:gd name="connsiteY986" fmla="*/ 355684 h 858001"/>
                <a:gd name="connsiteX987" fmla="*/ 6016 w 745958"/>
                <a:gd name="connsiteY987" fmla="*/ 354932 h 858001"/>
                <a:gd name="connsiteX988" fmla="*/ 5264 w 745958"/>
                <a:gd name="connsiteY988" fmla="*/ 354180 h 858001"/>
                <a:gd name="connsiteX989" fmla="*/ 3008 w 745958"/>
                <a:gd name="connsiteY989" fmla="*/ 352676 h 858001"/>
                <a:gd name="connsiteX990" fmla="*/ 3008 w 745958"/>
                <a:gd name="connsiteY990" fmla="*/ 351924 h 858001"/>
                <a:gd name="connsiteX991" fmla="*/ 2256 w 745958"/>
                <a:gd name="connsiteY991" fmla="*/ 351924 h 858001"/>
                <a:gd name="connsiteX992" fmla="*/ 1504 w 745958"/>
                <a:gd name="connsiteY992" fmla="*/ 351172 h 858001"/>
                <a:gd name="connsiteX993" fmla="*/ 1504 w 745958"/>
                <a:gd name="connsiteY993" fmla="*/ 349668 h 858001"/>
                <a:gd name="connsiteX994" fmla="*/ 1504 w 745958"/>
                <a:gd name="connsiteY994" fmla="*/ 348164 h 858001"/>
                <a:gd name="connsiteX995" fmla="*/ 2256 w 745958"/>
                <a:gd name="connsiteY995" fmla="*/ 345156 h 858001"/>
                <a:gd name="connsiteX996" fmla="*/ 3008 w 745958"/>
                <a:gd name="connsiteY996" fmla="*/ 343652 h 858001"/>
                <a:gd name="connsiteX997" fmla="*/ 3760 w 745958"/>
                <a:gd name="connsiteY997" fmla="*/ 342900 h 858001"/>
                <a:gd name="connsiteX998" fmla="*/ 6016 w 745958"/>
                <a:gd name="connsiteY998" fmla="*/ 342900 h 858001"/>
                <a:gd name="connsiteX999" fmla="*/ 6768 w 745958"/>
                <a:gd name="connsiteY999" fmla="*/ 342148 h 858001"/>
                <a:gd name="connsiteX1000" fmla="*/ 7520 w 745958"/>
                <a:gd name="connsiteY1000" fmla="*/ 341396 h 858001"/>
                <a:gd name="connsiteX1001" fmla="*/ 8272 w 745958"/>
                <a:gd name="connsiteY1001" fmla="*/ 340644 h 858001"/>
                <a:gd name="connsiteX1002" fmla="*/ 10528 w 745958"/>
                <a:gd name="connsiteY1002" fmla="*/ 333876 h 858001"/>
                <a:gd name="connsiteX1003" fmla="*/ 11280 w 745958"/>
                <a:gd name="connsiteY1003" fmla="*/ 332372 h 858001"/>
                <a:gd name="connsiteX1004" fmla="*/ 12784 w 745958"/>
                <a:gd name="connsiteY1004" fmla="*/ 330116 h 858001"/>
                <a:gd name="connsiteX1005" fmla="*/ 12784 w 745958"/>
                <a:gd name="connsiteY1005" fmla="*/ 328613 h 858001"/>
                <a:gd name="connsiteX1006" fmla="*/ 12032 w 745958"/>
                <a:gd name="connsiteY1006" fmla="*/ 325605 h 858001"/>
                <a:gd name="connsiteX1007" fmla="*/ 9776 w 745958"/>
                <a:gd name="connsiteY1007" fmla="*/ 314325 h 858001"/>
                <a:gd name="connsiteX1008" fmla="*/ 9776 w 745958"/>
                <a:gd name="connsiteY1008" fmla="*/ 311317 h 858001"/>
                <a:gd name="connsiteX1009" fmla="*/ 9776 w 745958"/>
                <a:gd name="connsiteY1009" fmla="*/ 307557 h 858001"/>
                <a:gd name="connsiteX1010" fmla="*/ 8272 w 745958"/>
                <a:gd name="connsiteY1010" fmla="*/ 305301 h 858001"/>
                <a:gd name="connsiteX1011" fmla="*/ 3760 w 745958"/>
                <a:gd name="connsiteY1011" fmla="*/ 301541 h 858001"/>
                <a:gd name="connsiteX1012" fmla="*/ 696327 w 745958"/>
                <a:gd name="connsiteY1012" fmla="*/ 560220 h 858001"/>
                <a:gd name="connsiteX1013" fmla="*/ 690312 w 745958"/>
                <a:gd name="connsiteY1013" fmla="*/ 560972 h 858001"/>
                <a:gd name="connsiteX1014" fmla="*/ 685048 w 745958"/>
                <a:gd name="connsiteY1014" fmla="*/ 560220 h 858001"/>
                <a:gd name="connsiteX1015" fmla="*/ 683544 w 745958"/>
                <a:gd name="connsiteY1015" fmla="*/ 557213 h 858001"/>
                <a:gd name="connsiteX1016" fmla="*/ 685048 w 745958"/>
                <a:gd name="connsiteY1016" fmla="*/ 551197 h 858001"/>
                <a:gd name="connsiteX1017" fmla="*/ 692568 w 745958"/>
                <a:gd name="connsiteY1017" fmla="*/ 543677 h 858001"/>
                <a:gd name="connsiteX1018" fmla="*/ 703095 w 745958"/>
                <a:gd name="connsiteY1018" fmla="*/ 539165 h 858001"/>
                <a:gd name="connsiteX1019" fmla="*/ 706855 w 745958"/>
                <a:gd name="connsiteY1019" fmla="*/ 535405 h 858001"/>
                <a:gd name="connsiteX1020" fmla="*/ 709863 w 745958"/>
                <a:gd name="connsiteY1020" fmla="*/ 534653 h 858001"/>
                <a:gd name="connsiteX1021" fmla="*/ 713623 w 745958"/>
                <a:gd name="connsiteY1021" fmla="*/ 534653 h 858001"/>
                <a:gd name="connsiteX1022" fmla="*/ 718135 w 745958"/>
                <a:gd name="connsiteY1022" fmla="*/ 536909 h 858001"/>
                <a:gd name="connsiteX1023" fmla="*/ 722647 w 745958"/>
                <a:gd name="connsiteY1023" fmla="*/ 536909 h 858001"/>
                <a:gd name="connsiteX1024" fmla="*/ 724151 w 745958"/>
                <a:gd name="connsiteY1024" fmla="*/ 538413 h 858001"/>
                <a:gd name="connsiteX1025" fmla="*/ 723399 w 745958"/>
                <a:gd name="connsiteY1025" fmla="*/ 541421 h 858001"/>
                <a:gd name="connsiteX1026" fmla="*/ 721143 w 745958"/>
                <a:gd name="connsiteY1026" fmla="*/ 544429 h 858001"/>
                <a:gd name="connsiteX1027" fmla="*/ 719639 w 745958"/>
                <a:gd name="connsiteY1027" fmla="*/ 548941 h 858001"/>
                <a:gd name="connsiteX1028" fmla="*/ 716631 w 745958"/>
                <a:gd name="connsiteY1028" fmla="*/ 551197 h 858001"/>
                <a:gd name="connsiteX1029" fmla="*/ 715127 w 745958"/>
                <a:gd name="connsiteY1029" fmla="*/ 552701 h 858001"/>
                <a:gd name="connsiteX1030" fmla="*/ 714375 w 745958"/>
                <a:gd name="connsiteY1030" fmla="*/ 555709 h 858001"/>
                <a:gd name="connsiteX1031" fmla="*/ 711367 w 745958"/>
                <a:gd name="connsiteY1031" fmla="*/ 558716 h 858001"/>
                <a:gd name="connsiteX1032" fmla="*/ 709863 w 745958"/>
                <a:gd name="connsiteY1032" fmla="*/ 559468 h 858001"/>
                <a:gd name="connsiteX1033" fmla="*/ 708359 w 745958"/>
                <a:gd name="connsiteY1033" fmla="*/ 559468 h 858001"/>
                <a:gd name="connsiteX1034" fmla="*/ 703847 w 745958"/>
                <a:gd name="connsiteY1034" fmla="*/ 560220 h 858001"/>
                <a:gd name="connsiteX1035" fmla="*/ 696327 w 745958"/>
                <a:gd name="connsiteY1035" fmla="*/ 560220 h 858001"/>
                <a:gd name="connsiteX1036" fmla="*/ 717383 w 745958"/>
                <a:gd name="connsiteY1036" fmla="*/ 533901 h 858001"/>
                <a:gd name="connsiteX1037" fmla="*/ 715879 w 745958"/>
                <a:gd name="connsiteY1037" fmla="*/ 532397 h 858001"/>
                <a:gd name="connsiteX1038" fmla="*/ 712119 w 745958"/>
                <a:gd name="connsiteY1038" fmla="*/ 531645 h 858001"/>
                <a:gd name="connsiteX1039" fmla="*/ 711367 w 745958"/>
                <a:gd name="connsiteY1039" fmla="*/ 528637 h 858001"/>
                <a:gd name="connsiteX1040" fmla="*/ 715879 w 745958"/>
                <a:gd name="connsiteY1040" fmla="*/ 525630 h 858001"/>
                <a:gd name="connsiteX1041" fmla="*/ 719639 w 745958"/>
                <a:gd name="connsiteY1041" fmla="*/ 524126 h 858001"/>
                <a:gd name="connsiteX1042" fmla="*/ 721143 w 745958"/>
                <a:gd name="connsiteY1042" fmla="*/ 521118 h 858001"/>
                <a:gd name="connsiteX1043" fmla="*/ 721895 w 745958"/>
                <a:gd name="connsiteY1043" fmla="*/ 519614 h 858001"/>
                <a:gd name="connsiteX1044" fmla="*/ 724151 w 745958"/>
                <a:gd name="connsiteY1044" fmla="*/ 518110 h 858001"/>
                <a:gd name="connsiteX1045" fmla="*/ 727159 w 745958"/>
                <a:gd name="connsiteY1045" fmla="*/ 516606 h 858001"/>
                <a:gd name="connsiteX1046" fmla="*/ 731670 w 745958"/>
                <a:gd name="connsiteY1046" fmla="*/ 515854 h 858001"/>
                <a:gd name="connsiteX1047" fmla="*/ 734678 w 745958"/>
                <a:gd name="connsiteY1047" fmla="*/ 512846 h 858001"/>
                <a:gd name="connsiteX1048" fmla="*/ 737686 w 745958"/>
                <a:gd name="connsiteY1048" fmla="*/ 511342 h 858001"/>
                <a:gd name="connsiteX1049" fmla="*/ 739190 w 745958"/>
                <a:gd name="connsiteY1049" fmla="*/ 513598 h 858001"/>
                <a:gd name="connsiteX1050" fmla="*/ 736182 w 745958"/>
                <a:gd name="connsiteY1050" fmla="*/ 518862 h 858001"/>
                <a:gd name="connsiteX1051" fmla="*/ 735430 w 745958"/>
                <a:gd name="connsiteY1051" fmla="*/ 521118 h 858001"/>
                <a:gd name="connsiteX1052" fmla="*/ 733926 w 745958"/>
                <a:gd name="connsiteY1052" fmla="*/ 522622 h 858001"/>
                <a:gd name="connsiteX1053" fmla="*/ 733174 w 745958"/>
                <a:gd name="connsiteY1053" fmla="*/ 524126 h 858001"/>
                <a:gd name="connsiteX1054" fmla="*/ 732423 w 745958"/>
                <a:gd name="connsiteY1054" fmla="*/ 526382 h 858001"/>
                <a:gd name="connsiteX1055" fmla="*/ 727159 w 745958"/>
                <a:gd name="connsiteY1055" fmla="*/ 529390 h 858001"/>
                <a:gd name="connsiteX1056" fmla="*/ 726406 w 745958"/>
                <a:gd name="connsiteY1056" fmla="*/ 530142 h 858001"/>
                <a:gd name="connsiteX1057" fmla="*/ 725655 w 745958"/>
                <a:gd name="connsiteY1057" fmla="*/ 530893 h 858001"/>
                <a:gd name="connsiteX1058" fmla="*/ 722647 w 745958"/>
                <a:gd name="connsiteY1058" fmla="*/ 531645 h 858001"/>
                <a:gd name="connsiteX1059" fmla="*/ 721895 w 745958"/>
                <a:gd name="connsiteY1059" fmla="*/ 531645 h 858001"/>
                <a:gd name="connsiteX1060" fmla="*/ 717383 w 745958"/>
                <a:gd name="connsiteY1060" fmla="*/ 533901 h 858001"/>
                <a:gd name="connsiteX1061" fmla="*/ 657977 w 745958"/>
                <a:gd name="connsiteY1061" fmla="*/ 353428 h 858001"/>
                <a:gd name="connsiteX1062" fmla="*/ 660233 w 745958"/>
                <a:gd name="connsiteY1062" fmla="*/ 354180 h 858001"/>
                <a:gd name="connsiteX1063" fmla="*/ 662489 w 745958"/>
                <a:gd name="connsiteY1063" fmla="*/ 353428 h 858001"/>
                <a:gd name="connsiteX1064" fmla="*/ 664745 w 745958"/>
                <a:gd name="connsiteY1064" fmla="*/ 353428 h 858001"/>
                <a:gd name="connsiteX1065" fmla="*/ 666249 w 745958"/>
                <a:gd name="connsiteY1065" fmla="*/ 353428 h 858001"/>
                <a:gd name="connsiteX1066" fmla="*/ 668505 w 745958"/>
                <a:gd name="connsiteY1066" fmla="*/ 355684 h 858001"/>
                <a:gd name="connsiteX1067" fmla="*/ 671512 w 745958"/>
                <a:gd name="connsiteY1067" fmla="*/ 360195 h 858001"/>
                <a:gd name="connsiteX1068" fmla="*/ 673016 w 745958"/>
                <a:gd name="connsiteY1068" fmla="*/ 361699 h 858001"/>
                <a:gd name="connsiteX1069" fmla="*/ 673016 w 745958"/>
                <a:gd name="connsiteY1069" fmla="*/ 365459 h 858001"/>
                <a:gd name="connsiteX1070" fmla="*/ 675272 w 745958"/>
                <a:gd name="connsiteY1070" fmla="*/ 369219 h 858001"/>
                <a:gd name="connsiteX1071" fmla="*/ 677528 w 745958"/>
                <a:gd name="connsiteY1071" fmla="*/ 371475 h 858001"/>
                <a:gd name="connsiteX1072" fmla="*/ 679032 w 745958"/>
                <a:gd name="connsiteY1072" fmla="*/ 375235 h 858001"/>
                <a:gd name="connsiteX1073" fmla="*/ 679784 w 745958"/>
                <a:gd name="connsiteY1073" fmla="*/ 378243 h 858001"/>
                <a:gd name="connsiteX1074" fmla="*/ 678280 w 745958"/>
                <a:gd name="connsiteY1074" fmla="*/ 380499 h 858001"/>
                <a:gd name="connsiteX1075" fmla="*/ 675272 w 745958"/>
                <a:gd name="connsiteY1075" fmla="*/ 383507 h 858001"/>
                <a:gd name="connsiteX1076" fmla="*/ 670008 w 745958"/>
                <a:gd name="connsiteY1076" fmla="*/ 388770 h 858001"/>
                <a:gd name="connsiteX1077" fmla="*/ 667001 w 745958"/>
                <a:gd name="connsiteY1077" fmla="*/ 390274 h 858001"/>
                <a:gd name="connsiteX1078" fmla="*/ 663241 w 745958"/>
                <a:gd name="connsiteY1078" fmla="*/ 391026 h 858001"/>
                <a:gd name="connsiteX1079" fmla="*/ 660233 w 745958"/>
                <a:gd name="connsiteY1079" fmla="*/ 390274 h 858001"/>
                <a:gd name="connsiteX1080" fmla="*/ 657225 w 745958"/>
                <a:gd name="connsiteY1080" fmla="*/ 388770 h 858001"/>
                <a:gd name="connsiteX1081" fmla="*/ 654969 w 745958"/>
                <a:gd name="connsiteY1081" fmla="*/ 378995 h 858001"/>
                <a:gd name="connsiteX1082" fmla="*/ 651961 w 745958"/>
                <a:gd name="connsiteY1082" fmla="*/ 375235 h 858001"/>
                <a:gd name="connsiteX1083" fmla="*/ 651209 w 745958"/>
                <a:gd name="connsiteY1083" fmla="*/ 372979 h 858001"/>
                <a:gd name="connsiteX1084" fmla="*/ 649705 w 745958"/>
                <a:gd name="connsiteY1084" fmla="*/ 371475 h 858001"/>
                <a:gd name="connsiteX1085" fmla="*/ 647449 w 745958"/>
                <a:gd name="connsiteY1085" fmla="*/ 370723 h 858001"/>
                <a:gd name="connsiteX1086" fmla="*/ 648201 w 745958"/>
                <a:gd name="connsiteY1086" fmla="*/ 365459 h 858001"/>
                <a:gd name="connsiteX1087" fmla="*/ 649705 w 745958"/>
                <a:gd name="connsiteY1087" fmla="*/ 361699 h 858001"/>
                <a:gd name="connsiteX1088" fmla="*/ 649705 w 745958"/>
                <a:gd name="connsiteY1088" fmla="*/ 358691 h 858001"/>
                <a:gd name="connsiteX1089" fmla="*/ 650457 w 745958"/>
                <a:gd name="connsiteY1089" fmla="*/ 356436 h 858001"/>
                <a:gd name="connsiteX1090" fmla="*/ 652713 w 745958"/>
                <a:gd name="connsiteY1090" fmla="*/ 355684 h 858001"/>
                <a:gd name="connsiteX1091" fmla="*/ 655721 w 745958"/>
                <a:gd name="connsiteY1091" fmla="*/ 355684 h 858001"/>
                <a:gd name="connsiteX1092" fmla="*/ 657977 w 745958"/>
                <a:gd name="connsiteY1092" fmla="*/ 353428 h 858001"/>
                <a:gd name="connsiteX1093" fmla="*/ 644442 w 745958"/>
                <a:gd name="connsiteY1093" fmla="*/ 348164 h 858001"/>
                <a:gd name="connsiteX1094" fmla="*/ 642938 w 745958"/>
                <a:gd name="connsiteY1094" fmla="*/ 347412 h 858001"/>
                <a:gd name="connsiteX1095" fmla="*/ 642938 w 745958"/>
                <a:gd name="connsiteY1095" fmla="*/ 346660 h 858001"/>
                <a:gd name="connsiteX1096" fmla="*/ 644442 w 745958"/>
                <a:gd name="connsiteY1096" fmla="*/ 345156 h 858001"/>
                <a:gd name="connsiteX1097" fmla="*/ 648953 w 745958"/>
                <a:gd name="connsiteY1097" fmla="*/ 342148 h 858001"/>
                <a:gd name="connsiteX1098" fmla="*/ 651961 w 745958"/>
                <a:gd name="connsiteY1098" fmla="*/ 342148 h 858001"/>
                <a:gd name="connsiteX1099" fmla="*/ 656473 w 745958"/>
                <a:gd name="connsiteY1099" fmla="*/ 342148 h 858001"/>
                <a:gd name="connsiteX1100" fmla="*/ 658729 w 745958"/>
                <a:gd name="connsiteY1100" fmla="*/ 343652 h 858001"/>
                <a:gd name="connsiteX1101" fmla="*/ 661737 w 745958"/>
                <a:gd name="connsiteY1101" fmla="*/ 345908 h 858001"/>
                <a:gd name="connsiteX1102" fmla="*/ 663241 w 745958"/>
                <a:gd name="connsiteY1102" fmla="*/ 348916 h 858001"/>
                <a:gd name="connsiteX1103" fmla="*/ 663993 w 745958"/>
                <a:gd name="connsiteY1103" fmla="*/ 351172 h 858001"/>
                <a:gd name="connsiteX1104" fmla="*/ 662489 w 745958"/>
                <a:gd name="connsiteY1104" fmla="*/ 352676 h 858001"/>
                <a:gd name="connsiteX1105" fmla="*/ 660233 w 745958"/>
                <a:gd name="connsiteY1105" fmla="*/ 352676 h 858001"/>
                <a:gd name="connsiteX1106" fmla="*/ 657225 w 745958"/>
                <a:gd name="connsiteY1106" fmla="*/ 352676 h 858001"/>
                <a:gd name="connsiteX1107" fmla="*/ 656473 w 745958"/>
                <a:gd name="connsiteY1107" fmla="*/ 352676 h 858001"/>
                <a:gd name="connsiteX1108" fmla="*/ 654969 w 745958"/>
                <a:gd name="connsiteY1108" fmla="*/ 354180 h 858001"/>
                <a:gd name="connsiteX1109" fmla="*/ 653465 w 745958"/>
                <a:gd name="connsiteY1109" fmla="*/ 354180 h 858001"/>
                <a:gd name="connsiteX1110" fmla="*/ 651209 w 745958"/>
                <a:gd name="connsiteY1110" fmla="*/ 354180 h 858001"/>
                <a:gd name="connsiteX1111" fmla="*/ 649705 w 745958"/>
                <a:gd name="connsiteY1111" fmla="*/ 354180 h 858001"/>
                <a:gd name="connsiteX1112" fmla="*/ 648201 w 745958"/>
                <a:gd name="connsiteY1112" fmla="*/ 353428 h 858001"/>
                <a:gd name="connsiteX1113" fmla="*/ 647449 w 745958"/>
                <a:gd name="connsiteY1113" fmla="*/ 349668 h 858001"/>
                <a:gd name="connsiteX1114" fmla="*/ 645946 w 745958"/>
                <a:gd name="connsiteY1114" fmla="*/ 348916 h 858001"/>
                <a:gd name="connsiteX1115" fmla="*/ 644442 w 745958"/>
                <a:gd name="connsiteY1115" fmla="*/ 348164 h 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</a:cxnLst>
              <a:rect l="l" t="t" r="r" b="b"/>
              <a:pathLst>
                <a:path w="745958" h="858001">
                  <a:moveTo>
                    <a:pt x="3760" y="301541"/>
                  </a:moveTo>
                  <a:lnTo>
                    <a:pt x="6016" y="300038"/>
                  </a:lnTo>
                  <a:lnTo>
                    <a:pt x="8272" y="300038"/>
                  </a:lnTo>
                  <a:lnTo>
                    <a:pt x="12032" y="301541"/>
                  </a:lnTo>
                  <a:lnTo>
                    <a:pt x="13535" y="302293"/>
                  </a:lnTo>
                  <a:lnTo>
                    <a:pt x="14287" y="303045"/>
                  </a:lnTo>
                  <a:lnTo>
                    <a:pt x="15039" y="306053"/>
                  </a:lnTo>
                  <a:lnTo>
                    <a:pt x="15039" y="306805"/>
                  </a:lnTo>
                  <a:lnTo>
                    <a:pt x="15791" y="308309"/>
                  </a:lnTo>
                  <a:lnTo>
                    <a:pt x="15791" y="309061"/>
                  </a:lnTo>
                  <a:lnTo>
                    <a:pt x="15791" y="310565"/>
                  </a:lnTo>
                  <a:lnTo>
                    <a:pt x="15039" y="310565"/>
                  </a:lnTo>
                  <a:lnTo>
                    <a:pt x="14287" y="310565"/>
                  </a:lnTo>
                  <a:lnTo>
                    <a:pt x="13535" y="310565"/>
                  </a:lnTo>
                  <a:lnTo>
                    <a:pt x="12784" y="313573"/>
                  </a:lnTo>
                  <a:lnTo>
                    <a:pt x="14287" y="317333"/>
                  </a:lnTo>
                  <a:lnTo>
                    <a:pt x="14287" y="318837"/>
                  </a:lnTo>
                  <a:lnTo>
                    <a:pt x="14287" y="320341"/>
                  </a:lnTo>
                  <a:lnTo>
                    <a:pt x="14287" y="321093"/>
                  </a:lnTo>
                  <a:lnTo>
                    <a:pt x="16544" y="322597"/>
                  </a:lnTo>
                  <a:lnTo>
                    <a:pt x="19551" y="322597"/>
                  </a:lnTo>
                  <a:lnTo>
                    <a:pt x="21807" y="322597"/>
                  </a:lnTo>
                  <a:lnTo>
                    <a:pt x="24815" y="321845"/>
                  </a:lnTo>
                  <a:lnTo>
                    <a:pt x="27823" y="321093"/>
                  </a:lnTo>
                  <a:lnTo>
                    <a:pt x="32335" y="321093"/>
                  </a:lnTo>
                  <a:lnTo>
                    <a:pt x="35343" y="322597"/>
                  </a:lnTo>
                  <a:lnTo>
                    <a:pt x="38351" y="324853"/>
                  </a:lnTo>
                  <a:lnTo>
                    <a:pt x="41359" y="327861"/>
                  </a:lnTo>
                  <a:lnTo>
                    <a:pt x="37599" y="327861"/>
                  </a:lnTo>
                  <a:lnTo>
                    <a:pt x="38351" y="330116"/>
                  </a:lnTo>
                  <a:lnTo>
                    <a:pt x="43614" y="333876"/>
                  </a:lnTo>
                  <a:lnTo>
                    <a:pt x="46622" y="336884"/>
                  </a:lnTo>
                  <a:lnTo>
                    <a:pt x="48878" y="338388"/>
                  </a:lnTo>
                  <a:lnTo>
                    <a:pt x="55646" y="339140"/>
                  </a:lnTo>
                  <a:lnTo>
                    <a:pt x="56398" y="339140"/>
                  </a:lnTo>
                  <a:lnTo>
                    <a:pt x="58654" y="340644"/>
                  </a:lnTo>
                  <a:lnTo>
                    <a:pt x="60158" y="340644"/>
                  </a:lnTo>
                  <a:lnTo>
                    <a:pt x="62414" y="340644"/>
                  </a:lnTo>
                  <a:lnTo>
                    <a:pt x="63166" y="340644"/>
                  </a:lnTo>
                  <a:lnTo>
                    <a:pt x="64670" y="340644"/>
                  </a:lnTo>
                  <a:lnTo>
                    <a:pt x="66174" y="342148"/>
                  </a:lnTo>
                  <a:lnTo>
                    <a:pt x="70685" y="345908"/>
                  </a:lnTo>
                  <a:lnTo>
                    <a:pt x="72190" y="346660"/>
                  </a:lnTo>
                  <a:lnTo>
                    <a:pt x="73693" y="347412"/>
                  </a:lnTo>
                  <a:lnTo>
                    <a:pt x="81213" y="348164"/>
                  </a:lnTo>
                  <a:lnTo>
                    <a:pt x="83469" y="347412"/>
                  </a:lnTo>
                  <a:lnTo>
                    <a:pt x="86477" y="346660"/>
                  </a:lnTo>
                  <a:lnTo>
                    <a:pt x="89485" y="345908"/>
                  </a:lnTo>
                  <a:lnTo>
                    <a:pt x="91741" y="345908"/>
                  </a:lnTo>
                  <a:lnTo>
                    <a:pt x="92493" y="345908"/>
                  </a:lnTo>
                  <a:lnTo>
                    <a:pt x="97005" y="351924"/>
                  </a:lnTo>
                  <a:lnTo>
                    <a:pt x="98509" y="353428"/>
                  </a:lnTo>
                  <a:lnTo>
                    <a:pt x="100764" y="354180"/>
                  </a:lnTo>
                  <a:lnTo>
                    <a:pt x="104524" y="353428"/>
                  </a:lnTo>
                  <a:lnTo>
                    <a:pt x="106028" y="351172"/>
                  </a:lnTo>
                  <a:lnTo>
                    <a:pt x="108284" y="345156"/>
                  </a:lnTo>
                  <a:lnTo>
                    <a:pt x="109788" y="342900"/>
                  </a:lnTo>
                  <a:lnTo>
                    <a:pt x="110540" y="342148"/>
                  </a:lnTo>
                  <a:lnTo>
                    <a:pt x="113548" y="342148"/>
                  </a:lnTo>
                  <a:lnTo>
                    <a:pt x="114300" y="342148"/>
                  </a:lnTo>
                  <a:lnTo>
                    <a:pt x="115804" y="342900"/>
                  </a:lnTo>
                  <a:lnTo>
                    <a:pt x="116556" y="343652"/>
                  </a:lnTo>
                  <a:lnTo>
                    <a:pt x="118060" y="342900"/>
                  </a:lnTo>
                  <a:lnTo>
                    <a:pt x="119564" y="341396"/>
                  </a:lnTo>
                  <a:lnTo>
                    <a:pt x="120316" y="341396"/>
                  </a:lnTo>
                  <a:lnTo>
                    <a:pt x="126331" y="339140"/>
                  </a:lnTo>
                  <a:lnTo>
                    <a:pt x="129340" y="336884"/>
                  </a:lnTo>
                  <a:lnTo>
                    <a:pt x="130091" y="333876"/>
                  </a:lnTo>
                  <a:lnTo>
                    <a:pt x="130843" y="330116"/>
                  </a:lnTo>
                  <a:lnTo>
                    <a:pt x="131595" y="329365"/>
                  </a:lnTo>
                  <a:lnTo>
                    <a:pt x="133099" y="330116"/>
                  </a:lnTo>
                  <a:lnTo>
                    <a:pt x="136107" y="330116"/>
                  </a:lnTo>
                  <a:lnTo>
                    <a:pt x="137611" y="329365"/>
                  </a:lnTo>
                  <a:lnTo>
                    <a:pt x="139115" y="326357"/>
                  </a:lnTo>
                  <a:lnTo>
                    <a:pt x="141371" y="324101"/>
                  </a:lnTo>
                  <a:lnTo>
                    <a:pt x="145131" y="324101"/>
                  </a:lnTo>
                  <a:lnTo>
                    <a:pt x="146635" y="323349"/>
                  </a:lnTo>
                  <a:lnTo>
                    <a:pt x="148139" y="321845"/>
                  </a:lnTo>
                  <a:lnTo>
                    <a:pt x="149643" y="318837"/>
                  </a:lnTo>
                  <a:lnTo>
                    <a:pt x="151147" y="316581"/>
                  </a:lnTo>
                  <a:lnTo>
                    <a:pt x="154155" y="315077"/>
                  </a:lnTo>
                  <a:lnTo>
                    <a:pt x="156410" y="314325"/>
                  </a:lnTo>
                  <a:lnTo>
                    <a:pt x="159419" y="315077"/>
                  </a:lnTo>
                  <a:lnTo>
                    <a:pt x="160922" y="317333"/>
                  </a:lnTo>
                  <a:lnTo>
                    <a:pt x="160922" y="319589"/>
                  </a:lnTo>
                  <a:lnTo>
                    <a:pt x="159419" y="321845"/>
                  </a:lnTo>
                  <a:lnTo>
                    <a:pt x="159419" y="323349"/>
                  </a:lnTo>
                  <a:lnTo>
                    <a:pt x="160170" y="324101"/>
                  </a:lnTo>
                  <a:lnTo>
                    <a:pt x="164682" y="324101"/>
                  </a:lnTo>
                  <a:lnTo>
                    <a:pt x="174458" y="328613"/>
                  </a:lnTo>
                  <a:lnTo>
                    <a:pt x="177466" y="328613"/>
                  </a:lnTo>
                  <a:lnTo>
                    <a:pt x="182730" y="329365"/>
                  </a:lnTo>
                  <a:lnTo>
                    <a:pt x="184986" y="329365"/>
                  </a:lnTo>
                  <a:lnTo>
                    <a:pt x="189497" y="332372"/>
                  </a:lnTo>
                  <a:lnTo>
                    <a:pt x="191753" y="333124"/>
                  </a:lnTo>
                  <a:lnTo>
                    <a:pt x="194761" y="332372"/>
                  </a:lnTo>
                  <a:lnTo>
                    <a:pt x="200777" y="332372"/>
                  </a:lnTo>
                  <a:lnTo>
                    <a:pt x="202281" y="331620"/>
                  </a:lnTo>
                  <a:lnTo>
                    <a:pt x="208297" y="327109"/>
                  </a:lnTo>
                  <a:lnTo>
                    <a:pt x="213560" y="325605"/>
                  </a:lnTo>
                  <a:lnTo>
                    <a:pt x="215065" y="324101"/>
                  </a:lnTo>
                  <a:lnTo>
                    <a:pt x="219576" y="318837"/>
                  </a:lnTo>
                  <a:lnTo>
                    <a:pt x="219576" y="318085"/>
                  </a:lnTo>
                  <a:lnTo>
                    <a:pt x="220328" y="317333"/>
                  </a:lnTo>
                  <a:lnTo>
                    <a:pt x="222584" y="318085"/>
                  </a:lnTo>
                  <a:lnTo>
                    <a:pt x="223336" y="319589"/>
                  </a:lnTo>
                  <a:lnTo>
                    <a:pt x="227096" y="324853"/>
                  </a:lnTo>
                  <a:lnTo>
                    <a:pt x="236872" y="332372"/>
                  </a:lnTo>
                  <a:lnTo>
                    <a:pt x="236872" y="333876"/>
                  </a:lnTo>
                  <a:lnTo>
                    <a:pt x="233864" y="335380"/>
                  </a:lnTo>
                  <a:lnTo>
                    <a:pt x="231608" y="336884"/>
                  </a:lnTo>
                  <a:lnTo>
                    <a:pt x="230104" y="339140"/>
                  </a:lnTo>
                  <a:lnTo>
                    <a:pt x="231608" y="340644"/>
                  </a:lnTo>
                  <a:lnTo>
                    <a:pt x="233864" y="340644"/>
                  </a:lnTo>
                  <a:lnTo>
                    <a:pt x="252663" y="337636"/>
                  </a:lnTo>
                  <a:lnTo>
                    <a:pt x="255671" y="337636"/>
                  </a:lnTo>
                  <a:lnTo>
                    <a:pt x="258679" y="338388"/>
                  </a:lnTo>
                  <a:lnTo>
                    <a:pt x="263191" y="342148"/>
                  </a:lnTo>
                  <a:lnTo>
                    <a:pt x="269959" y="342900"/>
                  </a:lnTo>
                  <a:lnTo>
                    <a:pt x="275222" y="344404"/>
                  </a:lnTo>
                  <a:lnTo>
                    <a:pt x="278982" y="343652"/>
                  </a:lnTo>
                  <a:lnTo>
                    <a:pt x="279734" y="343652"/>
                  </a:lnTo>
                  <a:lnTo>
                    <a:pt x="281238" y="341396"/>
                  </a:lnTo>
                  <a:lnTo>
                    <a:pt x="281990" y="340644"/>
                  </a:lnTo>
                  <a:lnTo>
                    <a:pt x="282742" y="340644"/>
                  </a:lnTo>
                  <a:lnTo>
                    <a:pt x="284246" y="341396"/>
                  </a:lnTo>
                  <a:lnTo>
                    <a:pt x="284998" y="340644"/>
                  </a:lnTo>
                  <a:lnTo>
                    <a:pt x="286502" y="339140"/>
                  </a:lnTo>
                  <a:lnTo>
                    <a:pt x="287254" y="338388"/>
                  </a:lnTo>
                  <a:lnTo>
                    <a:pt x="288758" y="334628"/>
                  </a:lnTo>
                  <a:lnTo>
                    <a:pt x="291014" y="330868"/>
                  </a:lnTo>
                  <a:lnTo>
                    <a:pt x="293270" y="329365"/>
                  </a:lnTo>
                  <a:lnTo>
                    <a:pt x="300037" y="326357"/>
                  </a:lnTo>
                  <a:lnTo>
                    <a:pt x="316581" y="315829"/>
                  </a:lnTo>
                  <a:lnTo>
                    <a:pt x="319589" y="314325"/>
                  </a:lnTo>
                  <a:lnTo>
                    <a:pt x="321093" y="311317"/>
                  </a:lnTo>
                  <a:lnTo>
                    <a:pt x="324853" y="305301"/>
                  </a:lnTo>
                  <a:lnTo>
                    <a:pt x="330116" y="300038"/>
                  </a:lnTo>
                  <a:lnTo>
                    <a:pt x="334628" y="294022"/>
                  </a:lnTo>
                  <a:lnTo>
                    <a:pt x="337636" y="287254"/>
                  </a:lnTo>
                  <a:lnTo>
                    <a:pt x="338388" y="285750"/>
                  </a:lnTo>
                  <a:lnTo>
                    <a:pt x="339140" y="284998"/>
                  </a:lnTo>
                  <a:lnTo>
                    <a:pt x="339892" y="283494"/>
                  </a:lnTo>
                  <a:lnTo>
                    <a:pt x="340644" y="281990"/>
                  </a:lnTo>
                  <a:lnTo>
                    <a:pt x="339892" y="279734"/>
                  </a:lnTo>
                  <a:lnTo>
                    <a:pt x="337636" y="275974"/>
                  </a:lnTo>
                  <a:lnTo>
                    <a:pt x="336884" y="274470"/>
                  </a:lnTo>
                  <a:lnTo>
                    <a:pt x="337636" y="273718"/>
                  </a:lnTo>
                  <a:lnTo>
                    <a:pt x="340644" y="272966"/>
                  </a:lnTo>
                  <a:lnTo>
                    <a:pt x="341396" y="271463"/>
                  </a:lnTo>
                  <a:lnTo>
                    <a:pt x="342148" y="270711"/>
                  </a:lnTo>
                  <a:lnTo>
                    <a:pt x="342900" y="266199"/>
                  </a:lnTo>
                  <a:lnTo>
                    <a:pt x="354932" y="239128"/>
                  </a:lnTo>
                  <a:lnTo>
                    <a:pt x="355683" y="238376"/>
                  </a:lnTo>
                  <a:lnTo>
                    <a:pt x="357188" y="236872"/>
                  </a:lnTo>
                  <a:lnTo>
                    <a:pt x="357940" y="236120"/>
                  </a:lnTo>
                  <a:lnTo>
                    <a:pt x="360195" y="235368"/>
                  </a:lnTo>
                  <a:lnTo>
                    <a:pt x="361699" y="234616"/>
                  </a:lnTo>
                  <a:lnTo>
                    <a:pt x="361699" y="233112"/>
                  </a:lnTo>
                  <a:lnTo>
                    <a:pt x="360947" y="231608"/>
                  </a:lnTo>
                  <a:lnTo>
                    <a:pt x="360195" y="230104"/>
                  </a:lnTo>
                  <a:lnTo>
                    <a:pt x="360947" y="227848"/>
                  </a:lnTo>
                  <a:lnTo>
                    <a:pt x="370723" y="209801"/>
                  </a:lnTo>
                  <a:lnTo>
                    <a:pt x="370723" y="209049"/>
                  </a:lnTo>
                  <a:lnTo>
                    <a:pt x="369219" y="202281"/>
                  </a:lnTo>
                  <a:lnTo>
                    <a:pt x="369219" y="199273"/>
                  </a:lnTo>
                  <a:lnTo>
                    <a:pt x="369971" y="196265"/>
                  </a:lnTo>
                  <a:lnTo>
                    <a:pt x="375235" y="191753"/>
                  </a:lnTo>
                  <a:lnTo>
                    <a:pt x="378995" y="184986"/>
                  </a:lnTo>
                  <a:lnTo>
                    <a:pt x="382003" y="181978"/>
                  </a:lnTo>
                  <a:lnTo>
                    <a:pt x="383507" y="181978"/>
                  </a:lnTo>
                  <a:lnTo>
                    <a:pt x="385011" y="181978"/>
                  </a:lnTo>
                  <a:lnTo>
                    <a:pt x="385762" y="181978"/>
                  </a:lnTo>
                  <a:lnTo>
                    <a:pt x="388018" y="181226"/>
                  </a:lnTo>
                  <a:lnTo>
                    <a:pt x="389522" y="179722"/>
                  </a:lnTo>
                  <a:lnTo>
                    <a:pt x="409826" y="145883"/>
                  </a:lnTo>
                  <a:lnTo>
                    <a:pt x="409826" y="144379"/>
                  </a:lnTo>
                  <a:lnTo>
                    <a:pt x="409826" y="142875"/>
                  </a:lnTo>
                  <a:lnTo>
                    <a:pt x="409826" y="142123"/>
                  </a:lnTo>
                  <a:lnTo>
                    <a:pt x="412834" y="140619"/>
                  </a:lnTo>
                  <a:lnTo>
                    <a:pt x="413586" y="139115"/>
                  </a:lnTo>
                  <a:lnTo>
                    <a:pt x="415841" y="134603"/>
                  </a:lnTo>
                  <a:lnTo>
                    <a:pt x="421857" y="124828"/>
                  </a:lnTo>
                  <a:lnTo>
                    <a:pt x="423361" y="121820"/>
                  </a:lnTo>
                  <a:lnTo>
                    <a:pt x="424865" y="115052"/>
                  </a:lnTo>
                  <a:lnTo>
                    <a:pt x="425617" y="112044"/>
                  </a:lnTo>
                  <a:lnTo>
                    <a:pt x="427873" y="109788"/>
                  </a:lnTo>
                  <a:lnTo>
                    <a:pt x="429377" y="109036"/>
                  </a:lnTo>
                  <a:lnTo>
                    <a:pt x="430881" y="109036"/>
                  </a:lnTo>
                  <a:lnTo>
                    <a:pt x="431633" y="109036"/>
                  </a:lnTo>
                  <a:lnTo>
                    <a:pt x="433137" y="107532"/>
                  </a:lnTo>
                  <a:lnTo>
                    <a:pt x="433137" y="106028"/>
                  </a:lnTo>
                  <a:lnTo>
                    <a:pt x="433137" y="103020"/>
                  </a:lnTo>
                  <a:lnTo>
                    <a:pt x="433137" y="101516"/>
                  </a:lnTo>
                  <a:lnTo>
                    <a:pt x="434641" y="100764"/>
                  </a:lnTo>
                  <a:lnTo>
                    <a:pt x="439153" y="97757"/>
                  </a:lnTo>
                  <a:lnTo>
                    <a:pt x="448928" y="87229"/>
                  </a:lnTo>
                  <a:lnTo>
                    <a:pt x="451184" y="83469"/>
                  </a:lnTo>
                  <a:lnTo>
                    <a:pt x="453440" y="79709"/>
                  </a:lnTo>
                  <a:lnTo>
                    <a:pt x="454944" y="75197"/>
                  </a:lnTo>
                  <a:lnTo>
                    <a:pt x="456448" y="69934"/>
                  </a:lnTo>
                  <a:lnTo>
                    <a:pt x="460960" y="66926"/>
                  </a:lnTo>
                  <a:lnTo>
                    <a:pt x="472239" y="61662"/>
                  </a:lnTo>
                  <a:lnTo>
                    <a:pt x="476751" y="60158"/>
                  </a:lnTo>
                  <a:lnTo>
                    <a:pt x="479759" y="57150"/>
                  </a:lnTo>
                  <a:lnTo>
                    <a:pt x="485023" y="43614"/>
                  </a:lnTo>
                  <a:lnTo>
                    <a:pt x="485023" y="34591"/>
                  </a:lnTo>
                  <a:lnTo>
                    <a:pt x="486527" y="31583"/>
                  </a:lnTo>
                  <a:lnTo>
                    <a:pt x="488783" y="31583"/>
                  </a:lnTo>
                  <a:lnTo>
                    <a:pt x="490287" y="33087"/>
                  </a:lnTo>
                  <a:lnTo>
                    <a:pt x="491791" y="36095"/>
                  </a:lnTo>
                  <a:lnTo>
                    <a:pt x="494047" y="44366"/>
                  </a:lnTo>
                  <a:lnTo>
                    <a:pt x="497807" y="54894"/>
                  </a:lnTo>
                  <a:lnTo>
                    <a:pt x="506830" y="71438"/>
                  </a:lnTo>
                  <a:lnTo>
                    <a:pt x="509086" y="78205"/>
                  </a:lnTo>
                  <a:lnTo>
                    <a:pt x="510590" y="73693"/>
                  </a:lnTo>
                  <a:lnTo>
                    <a:pt x="509086" y="69182"/>
                  </a:lnTo>
                  <a:lnTo>
                    <a:pt x="505326" y="62414"/>
                  </a:lnTo>
                  <a:lnTo>
                    <a:pt x="500063" y="51134"/>
                  </a:lnTo>
                  <a:lnTo>
                    <a:pt x="492543" y="28575"/>
                  </a:lnTo>
                  <a:lnTo>
                    <a:pt x="490287" y="12784"/>
                  </a:lnTo>
                  <a:lnTo>
                    <a:pt x="490287" y="11280"/>
                  </a:lnTo>
                  <a:lnTo>
                    <a:pt x="492543" y="3008"/>
                  </a:lnTo>
                  <a:lnTo>
                    <a:pt x="494047" y="1504"/>
                  </a:lnTo>
                  <a:lnTo>
                    <a:pt x="497055" y="0"/>
                  </a:lnTo>
                  <a:lnTo>
                    <a:pt x="500815" y="2256"/>
                  </a:lnTo>
                  <a:lnTo>
                    <a:pt x="506830" y="6016"/>
                  </a:lnTo>
                  <a:lnTo>
                    <a:pt x="516606" y="12784"/>
                  </a:lnTo>
                  <a:lnTo>
                    <a:pt x="530141" y="27823"/>
                  </a:lnTo>
                  <a:lnTo>
                    <a:pt x="541421" y="42111"/>
                  </a:lnTo>
                  <a:lnTo>
                    <a:pt x="547437" y="55646"/>
                  </a:lnTo>
                  <a:lnTo>
                    <a:pt x="548189" y="63166"/>
                  </a:lnTo>
                  <a:lnTo>
                    <a:pt x="548189" y="78957"/>
                  </a:lnTo>
                  <a:lnTo>
                    <a:pt x="548189" y="97005"/>
                  </a:lnTo>
                  <a:lnTo>
                    <a:pt x="545181" y="112796"/>
                  </a:lnTo>
                  <a:lnTo>
                    <a:pt x="548941" y="120316"/>
                  </a:lnTo>
                  <a:lnTo>
                    <a:pt x="548941" y="117308"/>
                  </a:lnTo>
                  <a:lnTo>
                    <a:pt x="551949" y="106780"/>
                  </a:lnTo>
                  <a:lnTo>
                    <a:pt x="552701" y="93245"/>
                  </a:lnTo>
                  <a:lnTo>
                    <a:pt x="554957" y="87229"/>
                  </a:lnTo>
                  <a:lnTo>
                    <a:pt x="557965" y="81213"/>
                  </a:lnTo>
                  <a:lnTo>
                    <a:pt x="560972" y="81213"/>
                  </a:lnTo>
                  <a:lnTo>
                    <a:pt x="563228" y="84973"/>
                  </a:lnTo>
                  <a:lnTo>
                    <a:pt x="561724" y="109036"/>
                  </a:lnTo>
                  <a:lnTo>
                    <a:pt x="562476" y="129340"/>
                  </a:lnTo>
                  <a:lnTo>
                    <a:pt x="563228" y="144379"/>
                  </a:lnTo>
                  <a:lnTo>
                    <a:pt x="560972" y="151147"/>
                  </a:lnTo>
                  <a:lnTo>
                    <a:pt x="560972" y="161674"/>
                  </a:lnTo>
                  <a:lnTo>
                    <a:pt x="569996" y="184234"/>
                  </a:lnTo>
                  <a:lnTo>
                    <a:pt x="571500" y="191753"/>
                  </a:lnTo>
                  <a:lnTo>
                    <a:pt x="569244" y="196265"/>
                  </a:lnTo>
                  <a:lnTo>
                    <a:pt x="569996" y="200025"/>
                  </a:lnTo>
                  <a:lnTo>
                    <a:pt x="572252" y="205289"/>
                  </a:lnTo>
                  <a:lnTo>
                    <a:pt x="573004" y="208297"/>
                  </a:lnTo>
                  <a:lnTo>
                    <a:pt x="572252" y="210553"/>
                  </a:lnTo>
                  <a:lnTo>
                    <a:pt x="573004" y="213561"/>
                  </a:lnTo>
                  <a:lnTo>
                    <a:pt x="574508" y="215816"/>
                  </a:lnTo>
                  <a:lnTo>
                    <a:pt x="576012" y="218072"/>
                  </a:lnTo>
                  <a:lnTo>
                    <a:pt x="576764" y="221832"/>
                  </a:lnTo>
                  <a:lnTo>
                    <a:pt x="577516" y="225592"/>
                  </a:lnTo>
                  <a:lnTo>
                    <a:pt x="578268" y="228600"/>
                  </a:lnTo>
                  <a:lnTo>
                    <a:pt x="580524" y="231608"/>
                  </a:lnTo>
                  <a:lnTo>
                    <a:pt x="582780" y="235368"/>
                  </a:lnTo>
                  <a:lnTo>
                    <a:pt x="583532" y="237624"/>
                  </a:lnTo>
                  <a:lnTo>
                    <a:pt x="583532" y="239880"/>
                  </a:lnTo>
                  <a:lnTo>
                    <a:pt x="582780" y="242136"/>
                  </a:lnTo>
                  <a:lnTo>
                    <a:pt x="583532" y="243639"/>
                  </a:lnTo>
                  <a:lnTo>
                    <a:pt x="583532" y="245895"/>
                  </a:lnTo>
                  <a:lnTo>
                    <a:pt x="585035" y="247399"/>
                  </a:lnTo>
                  <a:lnTo>
                    <a:pt x="587292" y="248151"/>
                  </a:lnTo>
                  <a:lnTo>
                    <a:pt x="588044" y="248903"/>
                  </a:lnTo>
                  <a:lnTo>
                    <a:pt x="590299" y="250407"/>
                  </a:lnTo>
                  <a:lnTo>
                    <a:pt x="591051" y="252663"/>
                  </a:lnTo>
                  <a:lnTo>
                    <a:pt x="591803" y="254919"/>
                  </a:lnTo>
                  <a:lnTo>
                    <a:pt x="593307" y="257175"/>
                  </a:lnTo>
                  <a:lnTo>
                    <a:pt x="594059" y="260183"/>
                  </a:lnTo>
                  <a:lnTo>
                    <a:pt x="594811" y="263943"/>
                  </a:lnTo>
                  <a:lnTo>
                    <a:pt x="595563" y="266951"/>
                  </a:lnTo>
                  <a:lnTo>
                    <a:pt x="597819" y="269959"/>
                  </a:lnTo>
                  <a:lnTo>
                    <a:pt x="598571" y="272215"/>
                  </a:lnTo>
                  <a:lnTo>
                    <a:pt x="599323" y="275222"/>
                  </a:lnTo>
                  <a:lnTo>
                    <a:pt x="600075" y="280486"/>
                  </a:lnTo>
                  <a:lnTo>
                    <a:pt x="603083" y="286502"/>
                  </a:lnTo>
                  <a:lnTo>
                    <a:pt x="602331" y="290262"/>
                  </a:lnTo>
                  <a:lnTo>
                    <a:pt x="600827" y="291766"/>
                  </a:lnTo>
                  <a:lnTo>
                    <a:pt x="600075" y="292518"/>
                  </a:lnTo>
                  <a:lnTo>
                    <a:pt x="599323" y="294022"/>
                  </a:lnTo>
                  <a:lnTo>
                    <a:pt x="600075" y="295526"/>
                  </a:lnTo>
                  <a:lnTo>
                    <a:pt x="600827" y="296278"/>
                  </a:lnTo>
                  <a:lnTo>
                    <a:pt x="602331" y="296278"/>
                  </a:lnTo>
                  <a:lnTo>
                    <a:pt x="603083" y="295526"/>
                  </a:lnTo>
                  <a:lnTo>
                    <a:pt x="603835" y="294774"/>
                  </a:lnTo>
                  <a:lnTo>
                    <a:pt x="604587" y="294022"/>
                  </a:lnTo>
                  <a:lnTo>
                    <a:pt x="606843" y="295526"/>
                  </a:lnTo>
                  <a:lnTo>
                    <a:pt x="609851" y="300038"/>
                  </a:lnTo>
                  <a:lnTo>
                    <a:pt x="611355" y="303045"/>
                  </a:lnTo>
                  <a:lnTo>
                    <a:pt x="611355" y="306805"/>
                  </a:lnTo>
                  <a:lnTo>
                    <a:pt x="612859" y="310565"/>
                  </a:lnTo>
                  <a:lnTo>
                    <a:pt x="614363" y="313573"/>
                  </a:lnTo>
                  <a:lnTo>
                    <a:pt x="614363" y="315077"/>
                  </a:lnTo>
                  <a:lnTo>
                    <a:pt x="615114" y="317333"/>
                  </a:lnTo>
                  <a:lnTo>
                    <a:pt x="615867" y="323349"/>
                  </a:lnTo>
                  <a:lnTo>
                    <a:pt x="617370" y="326357"/>
                  </a:lnTo>
                  <a:lnTo>
                    <a:pt x="618123" y="331620"/>
                  </a:lnTo>
                  <a:lnTo>
                    <a:pt x="618874" y="334628"/>
                  </a:lnTo>
                  <a:lnTo>
                    <a:pt x="621130" y="337636"/>
                  </a:lnTo>
                  <a:lnTo>
                    <a:pt x="622634" y="340644"/>
                  </a:lnTo>
                  <a:lnTo>
                    <a:pt x="624138" y="344404"/>
                  </a:lnTo>
                  <a:lnTo>
                    <a:pt x="621130" y="348164"/>
                  </a:lnTo>
                  <a:lnTo>
                    <a:pt x="620378" y="348916"/>
                  </a:lnTo>
                  <a:lnTo>
                    <a:pt x="618874" y="349668"/>
                  </a:lnTo>
                  <a:lnTo>
                    <a:pt x="616618" y="349668"/>
                  </a:lnTo>
                  <a:lnTo>
                    <a:pt x="615114" y="350420"/>
                  </a:lnTo>
                  <a:lnTo>
                    <a:pt x="610603" y="348916"/>
                  </a:lnTo>
                  <a:lnTo>
                    <a:pt x="609099" y="348164"/>
                  </a:lnTo>
                  <a:lnTo>
                    <a:pt x="607595" y="345908"/>
                  </a:lnTo>
                  <a:lnTo>
                    <a:pt x="606843" y="345908"/>
                  </a:lnTo>
                  <a:lnTo>
                    <a:pt x="606843" y="347412"/>
                  </a:lnTo>
                  <a:lnTo>
                    <a:pt x="607595" y="348916"/>
                  </a:lnTo>
                  <a:lnTo>
                    <a:pt x="608347" y="349668"/>
                  </a:lnTo>
                  <a:lnTo>
                    <a:pt x="609851" y="350420"/>
                  </a:lnTo>
                  <a:lnTo>
                    <a:pt x="610603" y="350420"/>
                  </a:lnTo>
                  <a:lnTo>
                    <a:pt x="611355" y="351924"/>
                  </a:lnTo>
                  <a:lnTo>
                    <a:pt x="610603" y="352676"/>
                  </a:lnTo>
                  <a:lnTo>
                    <a:pt x="609851" y="354180"/>
                  </a:lnTo>
                  <a:lnTo>
                    <a:pt x="609099" y="357939"/>
                  </a:lnTo>
                  <a:lnTo>
                    <a:pt x="609099" y="360195"/>
                  </a:lnTo>
                  <a:lnTo>
                    <a:pt x="609851" y="361699"/>
                  </a:lnTo>
                  <a:lnTo>
                    <a:pt x="610603" y="362451"/>
                  </a:lnTo>
                  <a:lnTo>
                    <a:pt x="611355" y="363955"/>
                  </a:lnTo>
                  <a:lnTo>
                    <a:pt x="612859" y="363955"/>
                  </a:lnTo>
                  <a:lnTo>
                    <a:pt x="613610" y="362451"/>
                  </a:lnTo>
                  <a:lnTo>
                    <a:pt x="614363" y="360947"/>
                  </a:lnTo>
                  <a:lnTo>
                    <a:pt x="613610" y="359443"/>
                  </a:lnTo>
                  <a:lnTo>
                    <a:pt x="614363" y="357188"/>
                  </a:lnTo>
                  <a:lnTo>
                    <a:pt x="615867" y="354932"/>
                  </a:lnTo>
                  <a:lnTo>
                    <a:pt x="617370" y="352676"/>
                  </a:lnTo>
                  <a:lnTo>
                    <a:pt x="620378" y="351172"/>
                  </a:lnTo>
                  <a:lnTo>
                    <a:pt x="624138" y="350420"/>
                  </a:lnTo>
                  <a:lnTo>
                    <a:pt x="627146" y="350420"/>
                  </a:lnTo>
                  <a:lnTo>
                    <a:pt x="633162" y="354932"/>
                  </a:lnTo>
                  <a:lnTo>
                    <a:pt x="636170" y="359443"/>
                  </a:lnTo>
                  <a:lnTo>
                    <a:pt x="636922" y="366211"/>
                  </a:lnTo>
                  <a:lnTo>
                    <a:pt x="637674" y="367715"/>
                  </a:lnTo>
                  <a:lnTo>
                    <a:pt x="642186" y="375987"/>
                  </a:lnTo>
                  <a:lnTo>
                    <a:pt x="645946" y="381251"/>
                  </a:lnTo>
                  <a:lnTo>
                    <a:pt x="647449" y="383507"/>
                  </a:lnTo>
                  <a:lnTo>
                    <a:pt x="648953" y="389522"/>
                  </a:lnTo>
                  <a:lnTo>
                    <a:pt x="649705" y="392530"/>
                  </a:lnTo>
                  <a:lnTo>
                    <a:pt x="651209" y="394034"/>
                  </a:lnTo>
                  <a:lnTo>
                    <a:pt x="652713" y="395538"/>
                  </a:lnTo>
                  <a:lnTo>
                    <a:pt x="656473" y="398546"/>
                  </a:lnTo>
                  <a:lnTo>
                    <a:pt x="660985" y="400802"/>
                  </a:lnTo>
                  <a:lnTo>
                    <a:pt x="667001" y="401554"/>
                  </a:lnTo>
                  <a:lnTo>
                    <a:pt x="673016" y="400050"/>
                  </a:lnTo>
                  <a:lnTo>
                    <a:pt x="676776" y="397794"/>
                  </a:lnTo>
                  <a:lnTo>
                    <a:pt x="680536" y="398546"/>
                  </a:lnTo>
                  <a:lnTo>
                    <a:pt x="682792" y="399298"/>
                  </a:lnTo>
                  <a:lnTo>
                    <a:pt x="686552" y="399298"/>
                  </a:lnTo>
                  <a:lnTo>
                    <a:pt x="688056" y="400050"/>
                  </a:lnTo>
                  <a:lnTo>
                    <a:pt x="693320" y="398546"/>
                  </a:lnTo>
                  <a:lnTo>
                    <a:pt x="695576" y="398546"/>
                  </a:lnTo>
                  <a:lnTo>
                    <a:pt x="699336" y="397794"/>
                  </a:lnTo>
                  <a:lnTo>
                    <a:pt x="701591" y="398546"/>
                  </a:lnTo>
                  <a:lnTo>
                    <a:pt x="706104" y="400802"/>
                  </a:lnTo>
                  <a:lnTo>
                    <a:pt x="712871" y="403810"/>
                  </a:lnTo>
                  <a:lnTo>
                    <a:pt x="726406" y="408322"/>
                  </a:lnTo>
                  <a:lnTo>
                    <a:pt x="734678" y="412834"/>
                  </a:lnTo>
                  <a:lnTo>
                    <a:pt x="738438" y="417345"/>
                  </a:lnTo>
                  <a:lnTo>
                    <a:pt x="740694" y="421105"/>
                  </a:lnTo>
                  <a:lnTo>
                    <a:pt x="742198" y="429377"/>
                  </a:lnTo>
                  <a:lnTo>
                    <a:pt x="742198" y="434641"/>
                  </a:lnTo>
                  <a:lnTo>
                    <a:pt x="742198" y="437649"/>
                  </a:lnTo>
                  <a:lnTo>
                    <a:pt x="742950" y="441409"/>
                  </a:lnTo>
                  <a:lnTo>
                    <a:pt x="743702" y="451184"/>
                  </a:lnTo>
                  <a:lnTo>
                    <a:pt x="745206" y="456448"/>
                  </a:lnTo>
                  <a:lnTo>
                    <a:pt x="745958" y="462464"/>
                  </a:lnTo>
                  <a:lnTo>
                    <a:pt x="745958" y="467728"/>
                  </a:lnTo>
                  <a:lnTo>
                    <a:pt x="744454" y="475247"/>
                  </a:lnTo>
                  <a:lnTo>
                    <a:pt x="742950" y="478255"/>
                  </a:lnTo>
                  <a:lnTo>
                    <a:pt x="739942" y="480511"/>
                  </a:lnTo>
                  <a:lnTo>
                    <a:pt x="736182" y="482767"/>
                  </a:lnTo>
                  <a:lnTo>
                    <a:pt x="730919" y="485023"/>
                  </a:lnTo>
                  <a:lnTo>
                    <a:pt x="723399" y="487279"/>
                  </a:lnTo>
                  <a:lnTo>
                    <a:pt x="716631" y="488031"/>
                  </a:lnTo>
                  <a:lnTo>
                    <a:pt x="711367" y="489535"/>
                  </a:lnTo>
                  <a:lnTo>
                    <a:pt x="709111" y="489535"/>
                  </a:lnTo>
                  <a:lnTo>
                    <a:pt x="706855" y="488783"/>
                  </a:lnTo>
                  <a:lnTo>
                    <a:pt x="705351" y="488031"/>
                  </a:lnTo>
                  <a:lnTo>
                    <a:pt x="703847" y="488783"/>
                  </a:lnTo>
                  <a:lnTo>
                    <a:pt x="704599" y="491039"/>
                  </a:lnTo>
                  <a:lnTo>
                    <a:pt x="706104" y="492543"/>
                  </a:lnTo>
                  <a:lnTo>
                    <a:pt x="708359" y="494047"/>
                  </a:lnTo>
                  <a:lnTo>
                    <a:pt x="712119" y="492543"/>
                  </a:lnTo>
                  <a:lnTo>
                    <a:pt x="716631" y="494047"/>
                  </a:lnTo>
                  <a:lnTo>
                    <a:pt x="722647" y="491791"/>
                  </a:lnTo>
                  <a:lnTo>
                    <a:pt x="727159" y="491791"/>
                  </a:lnTo>
                  <a:lnTo>
                    <a:pt x="730919" y="491791"/>
                  </a:lnTo>
                  <a:lnTo>
                    <a:pt x="735430" y="488783"/>
                  </a:lnTo>
                  <a:lnTo>
                    <a:pt x="738438" y="488783"/>
                  </a:lnTo>
                  <a:lnTo>
                    <a:pt x="741446" y="491039"/>
                  </a:lnTo>
                  <a:lnTo>
                    <a:pt x="743702" y="494047"/>
                  </a:lnTo>
                  <a:lnTo>
                    <a:pt x="743702" y="495551"/>
                  </a:lnTo>
                  <a:lnTo>
                    <a:pt x="743702" y="497055"/>
                  </a:lnTo>
                  <a:lnTo>
                    <a:pt x="740694" y="501566"/>
                  </a:lnTo>
                  <a:lnTo>
                    <a:pt x="736182" y="507582"/>
                  </a:lnTo>
                  <a:lnTo>
                    <a:pt x="730166" y="511342"/>
                  </a:lnTo>
                  <a:lnTo>
                    <a:pt x="724903" y="511342"/>
                  </a:lnTo>
                  <a:lnTo>
                    <a:pt x="721895" y="506078"/>
                  </a:lnTo>
                  <a:lnTo>
                    <a:pt x="720391" y="509086"/>
                  </a:lnTo>
                  <a:lnTo>
                    <a:pt x="719639" y="514350"/>
                  </a:lnTo>
                  <a:lnTo>
                    <a:pt x="717383" y="518862"/>
                  </a:lnTo>
                  <a:lnTo>
                    <a:pt x="712119" y="521870"/>
                  </a:lnTo>
                  <a:lnTo>
                    <a:pt x="710615" y="522622"/>
                  </a:lnTo>
                  <a:lnTo>
                    <a:pt x="705351" y="530893"/>
                  </a:lnTo>
                  <a:lnTo>
                    <a:pt x="703095" y="533149"/>
                  </a:lnTo>
                  <a:lnTo>
                    <a:pt x="700840" y="534653"/>
                  </a:lnTo>
                  <a:lnTo>
                    <a:pt x="688808" y="539917"/>
                  </a:lnTo>
                  <a:lnTo>
                    <a:pt x="687304" y="541421"/>
                  </a:lnTo>
                  <a:lnTo>
                    <a:pt x="681288" y="548189"/>
                  </a:lnTo>
                  <a:lnTo>
                    <a:pt x="679784" y="549693"/>
                  </a:lnTo>
                  <a:lnTo>
                    <a:pt x="674521" y="561724"/>
                  </a:lnTo>
                  <a:lnTo>
                    <a:pt x="673016" y="563228"/>
                  </a:lnTo>
                  <a:lnTo>
                    <a:pt x="671512" y="565484"/>
                  </a:lnTo>
                  <a:lnTo>
                    <a:pt x="660985" y="570748"/>
                  </a:lnTo>
                  <a:lnTo>
                    <a:pt x="657977" y="573004"/>
                  </a:lnTo>
                  <a:lnTo>
                    <a:pt x="656473" y="575260"/>
                  </a:lnTo>
                  <a:lnTo>
                    <a:pt x="651209" y="589547"/>
                  </a:lnTo>
                  <a:lnTo>
                    <a:pt x="642186" y="605339"/>
                  </a:lnTo>
                  <a:lnTo>
                    <a:pt x="634666" y="616619"/>
                  </a:lnTo>
                  <a:lnTo>
                    <a:pt x="621882" y="630154"/>
                  </a:lnTo>
                  <a:lnTo>
                    <a:pt x="606843" y="648201"/>
                  </a:lnTo>
                  <a:lnTo>
                    <a:pt x="605339" y="648201"/>
                  </a:lnTo>
                  <a:lnTo>
                    <a:pt x="603083" y="647449"/>
                  </a:lnTo>
                  <a:lnTo>
                    <a:pt x="597819" y="647449"/>
                  </a:lnTo>
                  <a:lnTo>
                    <a:pt x="585787" y="649705"/>
                  </a:lnTo>
                  <a:lnTo>
                    <a:pt x="578268" y="654969"/>
                  </a:lnTo>
                  <a:lnTo>
                    <a:pt x="573004" y="662489"/>
                  </a:lnTo>
                  <a:lnTo>
                    <a:pt x="564732" y="676776"/>
                  </a:lnTo>
                  <a:lnTo>
                    <a:pt x="563228" y="678280"/>
                  </a:lnTo>
                  <a:lnTo>
                    <a:pt x="560972" y="679032"/>
                  </a:lnTo>
                  <a:lnTo>
                    <a:pt x="551197" y="679784"/>
                  </a:lnTo>
                  <a:lnTo>
                    <a:pt x="545181" y="681288"/>
                  </a:lnTo>
                  <a:lnTo>
                    <a:pt x="543677" y="681288"/>
                  </a:lnTo>
                  <a:lnTo>
                    <a:pt x="543677" y="682792"/>
                  </a:lnTo>
                  <a:lnTo>
                    <a:pt x="542925" y="683544"/>
                  </a:lnTo>
                  <a:lnTo>
                    <a:pt x="539165" y="684296"/>
                  </a:lnTo>
                  <a:lnTo>
                    <a:pt x="535405" y="685800"/>
                  </a:lnTo>
                  <a:lnTo>
                    <a:pt x="528637" y="685048"/>
                  </a:lnTo>
                  <a:lnTo>
                    <a:pt x="525630" y="685800"/>
                  </a:lnTo>
                  <a:lnTo>
                    <a:pt x="525630" y="686552"/>
                  </a:lnTo>
                  <a:lnTo>
                    <a:pt x="527134" y="687304"/>
                  </a:lnTo>
                  <a:lnTo>
                    <a:pt x="530894" y="688056"/>
                  </a:lnTo>
                  <a:lnTo>
                    <a:pt x="532397" y="688808"/>
                  </a:lnTo>
                  <a:lnTo>
                    <a:pt x="533901" y="690312"/>
                  </a:lnTo>
                  <a:lnTo>
                    <a:pt x="533901" y="691816"/>
                  </a:lnTo>
                  <a:lnTo>
                    <a:pt x="535405" y="692568"/>
                  </a:lnTo>
                  <a:lnTo>
                    <a:pt x="537661" y="692568"/>
                  </a:lnTo>
                  <a:lnTo>
                    <a:pt x="526382" y="706103"/>
                  </a:lnTo>
                  <a:lnTo>
                    <a:pt x="524126" y="712871"/>
                  </a:lnTo>
                  <a:lnTo>
                    <a:pt x="521118" y="717383"/>
                  </a:lnTo>
                  <a:lnTo>
                    <a:pt x="520366" y="722647"/>
                  </a:lnTo>
                  <a:lnTo>
                    <a:pt x="519614" y="725655"/>
                  </a:lnTo>
                  <a:lnTo>
                    <a:pt x="516606" y="730166"/>
                  </a:lnTo>
                  <a:lnTo>
                    <a:pt x="514350" y="732422"/>
                  </a:lnTo>
                  <a:lnTo>
                    <a:pt x="509838" y="736182"/>
                  </a:lnTo>
                  <a:lnTo>
                    <a:pt x="508334" y="738438"/>
                  </a:lnTo>
                  <a:lnTo>
                    <a:pt x="507582" y="739942"/>
                  </a:lnTo>
                  <a:lnTo>
                    <a:pt x="508334" y="742198"/>
                  </a:lnTo>
                  <a:lnTo>
                    <a:pt x="508334" y="745206"/>
                  </a:lnTo>
                  <a:lnTo>
                    <a:pt x="506830" y="747462"/>
                  </a:lnTo>
                  <a:lnTo>
                    <a:pt x="501567" y="751974"/>
                  </a:lnTo>
                  <a:lnTo>
                    <a:pt x="498558" y="754230"/>
                  </a:lnTo>
                  <a:lnTo>
                    <a:pt x="496303" y="754982"/>
                  </a:lnTo>
                  <a:lnTo>
                    <a:pt x="494047" y="754982"/>
                  </a:lnTo>
                  <a:lnTo>
                    <a:pt x="490287" y="752726"/>
                  </a:lnTo>
                  <a:lnTo>
                    <a:pt x="487279" y="752726"/>
                  </a:lnTo>
                  <a:lnTo>
                    <a:pt x="487279" y="754230"/>
                  </a:lnTo>
                  <a:lnTo>
                    <a:pt x="488783" y="754230"/>
                  </a:lnTo>
                  <a:lnTo>
                    <a:pt x="490287" y="754230"/>
                  </a:lnTo>
                  <a:lnTo>
                    <a:pt x="491791" y="754982"/>
                  </a:lnTo>
                  <a:lnTo>
                    <a:pt x="491791" y="756486"/>
                  </a:lnTo>
                  <a:lnTo>
                    <a:pt x="489535" y="756486"/>
                  </a:lnTo>
                  <a:lnTo>
                    <a:pt x="486527" y="757238"/>
                  </a:lnTo>
                  <a:lnTo>
                    <a:pt x="486527" y="757989"/>
                  </a:lnTo>
                  <a:lnTo>
                    <a:pt x="488783" y="757989"/>
                  </a:lnTo>
                  <a:lnTo>
                    <a:pt x="490287" y="757989"/>
                  </a:lnTo>
                  <a:lnTo>
                    <a:pt x="491791" y="757238"/>
                  </a:lnTo>
                  <a:lnTo>
                    <a:pt x="492543" y="756486"/>
                  </a:lnTo>
                  <a:lnTo>
                    <a:pt x="494799" y="757238"/>
                  </a:lnTo>
                  <a:lnTo>
                    <a:pt x="488031" y="764757"/>
                  </a:lnTo>
                  <a:lnTo>
                    <a:pt x="480511" y="776037"/>
                  </a:lnTo>
                  <a:lnTo>
                    <a:pt x="479007" y="776789"/>
                  </a:lnTo>
                  <a:lnTo>
                    <a:pt x="476751" y="778293"/>
                  </a:lnTo>
                  <a:lnTo>
                    <a:pt x="475999" y="779045"/>
                  </a:lnTo>
                  <a:lnTo>
                    <a:pt x="469984" y="786564"/>
                  </a:lnTo>
                  <a:lnTo>
                    <a:pt x="469232" y="788820"/>
                  </a:lnTo>
                  <a:lnTo>
                    <a:pt x="466976" y="793332"/>
                  </a:lnTo>
                  <a:lnTo>
                    <a:pt x="465472" y="806116"/>
                  </a:lnTo>
                  <a:lnTo>
                    <a:pt x="467728" y="821907"/>
                  </a:lnTo>
                  <a:lnTo>
                    <a:pt x="467728" y="826419"/>
                  </a:lnTo>
                  <a:lnTo>
                    <a:pt x="467728" y="827923"/>
                  </a:lnTo>
                  <a:lnTo>
                    <a:pt x="466976" y="829427"/>
                  </a:lnTo>
                  <a:lnTo>
                    <a:pt x="466224" y="830179"/>
                  </a:lnTo>
                  <a:lnTo>
                    <a:pt x="465472" y="830931"/>
                  </a:lnTo>
                  <a:lnTo>
                    <a:pt x="464720" y="831683"/>
                  </a:lnTo>
                  <a:lnTo>
                    <a:pt x="461712" y="833187"/>
                  </a:lnTo>
                  <a:lnTo>
                    <a:pt x="456448" y="837699"/>
                  </a:lnTo>
                  <a:lnTo>
                    <a:pt x="454192" y="839203"/>
                  </a:lnTo>
                  <a:lnTo>
                    <a:pt x="451184" y="843715"/>
                  </a:lnTo>
                  <a:lnTo>
                    <a:pt x="448928" y="845218"/>
                  </a:lnTo>
                  <a:lnTo>
                    <a:pt x="437649" y="848978"/>
                  </a:lnTo>
                  <a:lnTo>
                    <a:pt x="437649" y="848226"/>
                  </a:lnTo>
                  <a:lnTo>
                    <a:pt x="434641" y="847474"/>
                  </a:lnTo>
                  <a:lnTo>
                    <a:pt x="433137" y="847474"/>
                  </a:lnTo>
                  <a:lnTo>
                    <a:pt x="432385" y="847474"/>
                  </a:lnTo>
                  <a:lnTo>
                    <a:pt x="431633" y="848226"/>
                  </a:lnTo>
                  <a:lnTo>
                    <a:pt x="430881" y="848226"/>
                  </a:lnTo>
                  <a:lnTo>
                    <a:pt x="430129" y="848226"/>
                  </a:lnTo>
                  <a:lnTo>
                    <a:pt x="429377" y="847474"/>
                  </a:lnTo>
                  <a:lnTo>
                    <a:pt x="427873" y="845970"/>
                  </a:lnTo>
                  <a:lnTo>
                    <a:pt x="427121" y="845970"/>
                  </a:lnTo>
                  <a:lnTo>
                    <a:pt x="426369" y="846722"/>
                  </a:lnTo>
                  <a:lnTo>
                    <a:pt x="425617" y="848978"/>
                  </a:lnTo>
                  <a:lnTo>
                    <a:pt x="424865" y="849730"/>
                  </a:lnTo>
                  <a:lnTo>
                    <a:pt x="424113" y="850482"/>
                  </a:lnTo>
                  <a:lnTo>
                    <a:pt x="423361" y="850482"/>
                  </a:lnTo>
                  <a:lnTo>
                    <a:pt x="422609" y="850482"/>
                  </a:lnTo>
                  <a:lnTo>
                    <a:pt x="421105" y="849730"/>
                  </a:lnTo>
                  <a:lnTo>
                    <a:pt x="419601" y="849730"/>
                  </a:lnTo>
                  <a:lnTo>
                    <a:pt x="418849" y="849730"/>
                  </a:lnTo>
                  <a:lnTo>
                    <a:pt x="418097" y="850482"/>
                  </a:lnTo>
                  <a:lnTo>
                    <a:pt x="417345" y="850482"/>
                  </a:lnTo>
                  <a:lnTo>
                    <a:pt x="416593" y="851234"/>
                  </a:lnTo>
                  <a:lnTo>
                    <a:pt x="415841" y="851986"/>
                  </a:lnTo>
                  <a:lnTo>
                    <a:pt x="415841" y="852738"/>
                  </a:lnTo>
                  <a:lnTo>
                    <a:pt x="415841" y="855746"/>
                  </a:lnTo>
                  <a:lnTo>
                    <a:pt x="415841" y="856498"/>
                  </a:lnTo>
                  <a:lnTo>
                    <a:pt x="415090" y="857250"/>
                  </a:lnTo>
                  <a:lnTo>
                    <a:pt x="415090" y="858002"/>
                  </a:lnTo>
                  <a:lnTo>
                    <a:pt x="414338" y="858002"/>
                  </a:lnTo>
                  <a:lnTo>
                    <a:pt x="413586" y="858002"/>
                  </a:lnTo>
                  <a:lnTo>
                    <a:pt x="412834" y="858002"/>
                  </a:lnTo>
                  <a:lnTo>
                    <a:pt x="412082" y="856498"/>
                  </a:lnTo>
                  <a:lnTo>
                    <a:pt x="409826" y="851986"/>
                  </a:lnTo>
                  <a:lnTo>
                    <a:pt x="409074" y="851234"/>
                  </a:lnTo>
                  <a:lnTo>
                    <a:pt x="408322" y="849730"/>
                  </a:lnTo>
                  <a:lnTo>
                    <a:pt x="406066" y="848978"/>
                  </a:lnTo>
                  <a:lnTo>
                    <a:pt x="405314" y="848226"/>
                  </a:lnTo>
                  <a:lnTo>
                    <a:pt x="403810" y="848226"/>
                  </a:lnTo>
                  <a:lnTo>
                    <a:pt x="387266" y="846722"/>
                  </a:lnTo>
                  <a:lnTo>
                    <a:pt x="386514" y="846722"/>
                  </a:lnTo>
                  <a:lnTo>
                    <a:pt x="383507" y="845218"/>
                  </a:lnTo>
                  <a:lnTo>
                    <a:pt x="382755" y="845218"/>
                  </a:lnTo>
                  <a:lnTo>
                    <a:pt x="382003" y="844466"/>
                  </a:lnTo>
                  <a:lnTo>
                    <a:pt x="377491" y="839203"/>
                  </a:lnTo>
                  <a:lnTo>
                    <a:pt x="375987" y="837699"/>
                  </a:lnTo>
                  <a:lnTo>
                    <a:pt x="375235" y="837699"/>
                  </a:lnTo>
                  <a:lnTo>
                    <a:pt x="372227" y="836195"/>
                  </a:lnTo>
                  <a:lnTo>
                    <a:pt x="369971" y="835443"/>
                  </a:lnTo>
                  <a:lnTo>
                    <a:pt x="369219" y="834691"/>
                  </a:lnTo>
                  <a:lnTo>
                    <a:pt x="368467" y="833939"/>
                  </a:lnTo>
                  <a:lnTo>
                    <a:pt x="366963" y="830179"/>
                  </a:lnTo>
                  <a:lnTo>
                    <a:pt x="366963" y="828675"/>
                  </a:lnTo>
                  <a:lnTo>
                    <a:pt x="366963" y="825667"/>
                  </a:lnTo>
                  <a:lnTo>
                    <a:pt x="366963" y="824915"/>
                  </a:lnTo>
                  <a:lnTo>
                    <a:pt x="364707" y="821155"/>
                  </a:lnTo>
                  <a:lnTo>
                    <a:pt x="364707" y="819651"/>
                  </a:lnTo>
                  <a:lnTo>
                    <a:pt x="364707" y="818147"/>
                  </a:lnTo>
                  <a:lnTo>
                    <a:pt x="365459" y="817395"/>
                  </a:lnTo>
                  <a:lnTo>
                    <a:pt x="367715" y="815140"/>
                  </a:lnTo>
                  <a:lnTo>
                    <a:pt x="367715" y="814387"/>
                  </a:lnTo>
                  <a:lnTo>
                    <a:pt x="367715" y="813636"/>
                  </a:lnTo>
                  <a:lnTo>
                    <a:pt x="367715" y="812132"/>
                  </a:lnTo>
                  <a:lnTo>
                    <a:pt x="367715" y="811380"/>
                  </a:lnTo>
                  <a:lnTo>
                    <a:pt x="367715" y="809876"/>
                  </a:lnTo>
                  <a:lnTo>
                    <a:pt x="366963" y="809124"/>
                  </a:lnTo>
                  <a:lnTo>
                    <a:pt x="366211" y="807620"/>
                  </a:lnTo>
                  <a:lnTo>
                    <a:pt x="363203" y="805364"/>
                  </a:lnTo>
                  <a:lnTo>
                    <a:pt x="362451" y="804612"/>
                  </a:lnTo>
                  <a:lnTo>
                    <a:pt x="361699" y="803860"/>
                  </a:lnTo>
                  <a:lnTo>
                    <a:pt x="360947" y="803860"/>
                  </a:lnTo>
                  <a:lnTo>
                    <a:pt x="360195" y="803860"/>
                  </a:lnTo>
                  <a:lnTo>
                    <a:pt x="359443" y="803860"/>
                  </a:lnTo>
                  <a:lnTo>
                    <a:pt x="357940" y="803860"/>
                  </a:lnTo>
                  <a:lnTo>
                    <a:pt x="357188" y="803860"/>
                  </a:lnTo>
                  <a:lnTo>
                    <a:pt x="348164" y="806868"/>
                  </a:lnTo>
                  <a:lnTo>
                    <a:pt x="347412" y="806868"/>
                  </a:lnTo>
                  <a:lnTo>
                    <a:pt x="346660" y="806868"/>
                  </a:lnTo>
                  <a:lnTo>
                    <a:pt x="345908" y="806868"/>
                  </a:lnTo>
                  <a:lnTo>
                    <a:pt x="345908" y="806116"/>
                  </a:lnTo>
                  <a:lnTo>
                    <a:pt x="345156" y="804612"/>
                  </a:lnTo>
                  <a:lnTo>
                    <a:pt x="345156" y="803860"/>
                  </a:lnTo>
                  <a:lnTo>
                    <a:pt x="345156" y="802356"/>
                  </a:lnTo>
                  <a:lnTo>
                    <a:pt x="345908" y="801604"/>
                  </a:lnTo>
                  <a:lnTo>
                    <a:pt x="346660" y="800100"/>
                  </a:lnTo>
                  <a:lnTo>
                    <a:pt x="346660" y="799348"/>
                  </a:lnTo>
                  <a:lnTo>
                    <a:pt x="346660" y="798596"/>
                  </a:lnTo>
                  <a:lnTo>
                    <a:pt x="346660" y="797844"/>
                  </a:lnTo>
                  <a:lnTo>
                    <a:pt x="345156" y="795588"/>
                  </a:lnTo>
                  <a:lnTo>
                    <a:pt x="345156" y="794084"/>
                  </a:lnTo>
                  <a:lnTo>
                    <a:pt x="345156" y="793332"/>
                  </a:lnTo>
                  <a:lnTo>
                    <a:pt x="345908" y="792580"/>
                  </a:lnTo>
                  <a:lnTo>
                    <a:pt x="345908" y="791076"/>
                  </a:lnTo>
                  <a:lnTo>
                    <a:pt x="346660" y="789572"/>
                  </a:lnTo>
                  <a:lnTo>
                    <a:pt x="347412" y="788068"/>
                  </a:lnTo>
                  <a:lnTo>
                    <a:pt x="347412" y="786564"/>
                  </a:lnTo>
                  <a:lnTo>
                    <a:pt x="347412" y="785061"/>
                  </a:lnTo>
                  <a:lnTo>
                    <a:pt x="346660" y="784309"/>
                  </a:lnTo>
                  <a:lnTo>
                    <a:pt x="345156" y="779045"/>
                  </a:lnTo>
                  <a:lnTo>
                    <a:pt x="345156" y="778293"/>
                  </a:lnTo>
                  <a:lnTo>
                    <a:pt x="344404" y="773029"/>
                  </a:lnTo>
                  <a:lnTo>
                    <a:pt x="344404" y="771525"/>
                  </a:lnTo>
                  <a:lnTo>
                    <a:pt x="343652" y="770773"/>
                  </a:lnTo>
                  <a:lnTo>
                    <a:pt x="342900" y="769269"/>
                  </a:lnTo>
                  <a:lnTo>
                    <a:pt x="340644" y="767765"/>
                  </a:lnTo>
                  <a:lnTo>
                    <a:pt x="338388" y="767013"/>
                  </a:lnTo>
                  <a:lnTo>
                    <a:pt x="336884" y="767013"/>
                  </a:lnTo>
                  <a:lnTo>
                    <a:pt x="334628" y="767013"/>
                  </a:lnTo>
                  <a:lnTo>
                    <a:pt x="333876" y="767013"/>
                  </a:lnTo>
                  <a:lnTo>
                    <a:pt x="333124" y="766261"/>
                  </a:lnTo>
                  <a:lnTo>
                    <a:pt x="332372" y="766261"/>
                  </a:lnTo>
                  <a:lnTo>
                    <a:pt x="331620" y="764757"/>
                  </a:lnTo>
                  <a:lnTo>
                    <a:pt x="330868" y="764005"/>
                  </a:lnTo>
                  <a:lnTo>
                    <a:pt x="328613" y="757989"/>
                  </a:lnTo>
                  <a:lnTo>
                    <a:pt x="327861" y="756486"/>
                  </a:lnTo>
                  <a:lnTo>
                    <a:pt x="327861" y="754230"/>
                  </a:lnTo>
                  <a:lnTo>
                    <a:pt x="327861" y="752726"/>
                  </a:lnTo>
                  <a:lnTo>
                    <a:pt x="327861" y="750470"/>
                  </a:lnTo>
                  <a:lnTo>
                    <a:pt x="328613" y="747462"/>
                  </a:lnTo>
                  <a:lnTo>
                    <a:pt x="329364" y="745206"/>
                  </a:lnTo>
                  <a:lnTo>
                    <a:pt x="329364" y="733926"/>
                  </a:lnTo>
                  <a:lnTo>
                    <a:pt x="328613" y="732422"/>
                  </a:lnTo>
                  <a:lnTo>
                    <a:pt x="327109" y="731670"/>
                  </a:lnTo>
                  <a:lnTo>
                    <a:pt x="321845" y="727159"/>
                  </a:lnTo>
                  <a:lnTo>
                    <a:pt x="321093" y="726407"/>
                  </a:lnTo>
                  <a:lnTo>
                    <a:pt x="320341" y="724903"/>
                  </a:lnTo>
                  <a:lnTo>
                    <a:pt x="318085" y="720391"/>
                  </a:lnTo>
                  <a:lnTo>
                    <a:pt x="318085" y="719639"/>
                  </a:lnTo>
                  <a:lnTo>
                    <a:pt x="305301" y="706855"/>
                  </a:lnTo>
                  <a:lnTo>
                    <a:pt x="304549" y="704599"/>
                  </a:lnTo>
                  <a:lnTo>
                    <a:pt x="303797" y="703847"/>
                  </a:lnTo>
                  <a:lnTo>
                    <a:pt x="303045" y="703095"/>
                  </a:lnTo>
                  <a:lnTo>
                    <a:pt x="301542" y="701591"/>
                  </a:lnTo>
                  <a:lnTo>
                    <a:pt x="300789" y="700840"/>
                  </a:lnTo>
                  <a:lnTo>
                    <a:pt x="299285" y="700840"/>
                  </a:lnTo>
                  <a:lnTo>
                    <a:pt x="298534" y="700840"/>
                  </a:lnTo>
                  <a:lnTo>
                    <a:pt x="293270" y="703847"/>
                  </a:lnTo>
                  <a:lnTo>
                    <a:pt x="292518" y="703847"/>
                  </a:lnTo>
                  <a:lnTo>
                    <a:pt x="291766" y="703847"/>
                  </a:lnTo>
                  <a:lnTo>
                    <a:pt x="291014" y="703847"/>
                  </a:lnTo>
                  <a:lnTo>
                    <a:pt x="290262" y="703847"/>
                  </a:lnTo>
                  <a:lnTo>
                    <a:pt x="288006" y="703847"/>
                  </a:lnTo>
                  <a:lnTo>
                    <a:pt x="284998" y="702343"/>
                  </a:lnTo>
                  <a:lnTo>
                    <a:pt x="284246" y="700088"/>
                  </a:lnTo>
                  <a:lnTo>
                    <a:pt x="276726" y="676024"/>
                  </a:lnTo>
                  <a:lnTo>
                    <a:pt x="273718" y="673768"/>
                  </a:lnTo>
                  <a:lnTo>
                    <a:pt x="270711" y="667001"/>
                  </a:lnTo>
                  <a:lnTo>
                    <a:pt x="270711" y="666249"/>
                  </a:lnTo>
                  <a:lnTo>
                    <a:pt x="269959" y="665497"/>
                  </a:lnTo>
                  <a:lnTo>
                    <a:pt x="271463" y="659481"/>
                  </a:lnTo>
                  <a:lnTo>
                    <a:pt x="271463" y="656473"/>
                  </a:lnTo>
                  <a:lnTo>
                    <a:pt x="271463" y="654969"/>
                  </a:lnTo>
                  <a:lnTo>
                    <a:pt x="271463" y="652713"/>
                  </a:lnTo>
                  <a:lnTo>
                    <a:pt x="270711" y="649705"/>
                  </a:lnTo>
                  <a:lnTo>
                    <a:pt x="267703" y="643689"/>
                  </a:lnTo>
                  <a:lnTo>
                    <a:pt x="266951" y="640682"/>
                  </a:lnTo>
                  <a:lnTo>
                    <a:pt x="266199" y="636922"/>
                  </a:lnTo>
                  <a:lnTo>
                    <a:pt x="266199" y="636170"/>
                  </a:lnTo>
                  <a:lnTo>
                    <a:pt x="265447" y="635418"/>
                  </a:lnTo>
                  <a:lnTo>
                    <a:pt x="265447" y="634666"/>
                  </a:lnTo>
                  <a:lnTo>
                    <a:pt x="261687" y="631658"/>
                  </a:lnTo>
                  <a:lnTo>
                    <a:pt x="260935" y="630906"/>
                  </a:lnTo>
                  <a:lnTo>
                    <a:pt x="260183" y="629402"/>
                  </a:lnTo>
                  <a:lnTo>
                    <a:pt x="253415" y="615114"/>
                  </a:lnTo>
                  <a:lnTo>
                    <a:pt x="252663" y="612859"/>
                  </a:lnTo>
                  <a:lnTo>
                    <a:pt x="252663" y="604587"/>
                  </a:lnTo>
                  <a:lnTo>
                    <a:pt x="252663" y="600827"/>
                  </a:lnTo>
                  <a:lnTo>
                    <a:pt x="252663" y="598571"/>
                  </a:lnTo>
                  <a:lnTo>
                    <a:pt x="251159" y="595563"/>
                  </a:lnTo>
                  <a:lnTo>
                    <a:pt x="251159" y="594059"/>
                  </a:lnTo>
                  <a:lnTo>
                    <a:pt x="251159" y="592555"/>
                  </a:lnTo>
                  <a:lnTo>
                    <a:pt x="251159" y="591803"/>
                  </a:lnTo>
                  <a:lnTo>
                    <a:pt x="252663" y="587291"/>
                  </a:lnTo>
                  <a:lnTo>
                    <a:pt x="252663" y="585788"/>
                  </a:lnTo>
                  <a:lnTo>
                    <a:pt x="252663" y="582780"/>
                  </a:lnTo>
                  <a:lnTo>
                    <a:pt x="253415" y="579020"/>
                  </a:lnTo>
                  <a:lnTo>
                    <a:pt x="255671" y="569996"/>
                  </a:lnTo>
                  <a:lnTo>
                    <a:pt x="255671" y="568492"/>
                  </a:lnTo>
                  <a:lnTo>
                    <a:pt x="255671" y="564732"/>
                  </a:lnTo>
                  <a:lnTo>
                    <a:pt x="254919" y="562476"/>
                  </a:lnTo>
                  <a:lnTo>
                    <a:pt x="254919" y="561724"/>
                  </a:lnTo>
                  <a:lnTo>
                    <a:pt x="254167" y="560972"/>
                  </a:lnTo>
                  <a:lnTo>
                    <a:pt x="254167" y="560220"/>
                  </a:lnTo>
                  <a:lnTo>
                    <a:pt x="252663" y="559468"/>
                  </a:lnTo>
                  <a:lnTo>
                    <a:pt x="239128" y="557213"/>
                  </a:lnTo>
                  <a:lnTo>
                    <a:pt x="232360" y="554957"/>
                  </a:lnTo>
                  <a:lnTo>
                    <a:pt x="230104" y="553453"/>
                  </a:lnTo>
                  <a:lnTo>
                    <a:pt x="227096" y="551949"/>
                  </a:lnTo>
                  <a:lnTo>
                    <a:pt x="224840" y="548941"/>
                  </a:lnTo>
                  <a:lnTo>
                    <a:pt x="222584" y="545933"/>
                  </a:lnTo>
                  <a:lnTo>
                    <a:pt x="221832" y="542925"/>
                  </a:lnTo>
                  <a:lnTo>
                    <a:pt x="220328" y="540669"/>
                  </a:lnTo>
                  <a:lnTo>
                    <a:pt x="219576" y="539917"/>
                  </a:lnTo>
                  <a:lnTo>
                    <a:pt x="218824" y="538413"/>
                  </a:lnTo>
                  <a:lnTo>
                    <a:pt x="212808" y="534653"/>
                  </a:lnTo>
                  <a:lnTo>
                    <a:pt x="210553" y="531645"/>
                  </a:lnTo>
                  <a:lnTo>
                    <a:pt x="209801" y="530893"/>
                  </a:lnTo>
                  <a:lnTo>
                    <a:pt x="209049" y="529390"/>
                  </a:lnTo>
                  <a:lnTo>
                    <a:pt x="208297" y="527134"/>
                  </a:lnTo>
                  <a:lnTo>
                    <a:pt x="208297" y="522622"/>
                  </a:lnTo>
                  <a:lnTo>
                    <a:pt x="208297" y="521870"/>
                  </a:lnTo>
                  <a:lnTo>
                    <a:pt x="206793" y="519614"/>
                  </a:lnTo>
                  <a:lnTo>
                    <a:pt x="206041" y="518862"/>
                  </a:lnTo>
                  <a:lnTo>
                    <a:pt x="206793" y="518110"/>
                  </a:lnTo>
                  <a:lnTo>
                    <a:pt x="206793" y="516606"/>
                  </a:lnTo>
                  <a:lnTo>
                    <a:pt x="206793" y="515854"/>
                  </a:lnTo>
                  <a:lnTo>
                    <a:pt x="206793" y="515102"/>
                  </a:lnTo>
                  <a:lnTo>
                    <a:pt x="203033" y="506830"/>
                  </a:lnTo>
                  <a:lnTo>
                    <a:pt x="202281" y="506078"/>
                  </a:lnTo>
                  <a:lnTo>
                    <a:pt x="201529" y="502318"/>
                  </a:lnTo>
                  <a:lnTo>
                    <a:pt x="201529" y="500814"/>
                  </a:lnTo>
                  <a:lnTo>
                    <a:pt x="202281" y="498559"/>
                  </a:lnTo>
                  <a:lnTo>
                    <a:pt x="202281" y="497807"/>
                  </a:lnTo>
                  <a:lnTo>
                    <a:pt x="202281" y="497055"/>
                  </a:lnTo>
                  <a:lnTo>
                    <a:pt x="203033" y="496303"/>
                  </a:lnTo>
                  <a:lnTo>
                    <a:pt x="203785" y="496303"/>
                  </a:lnTo>
                  <a:lnTo>
                    <a:pt x="206041" y="496303"/>
                  </a:lnTo>
                  <a:lnTo>
                    <a:pt x="209801" y="494799"/>
                  </a:lnTo>
                  <a:lnTo>
                    <a:pt x="210553" y="494047"/>
                  </a:lnTo>
                  <a:lnTo>
                    <a:pt x="210553" y="493295"/>
                  </a:lnTo>
                  <a:lnTo>
                    <a:pt x="210553" y="492543"/>
                  </a:lnTo>
                  <a:lnTo>
                    <a:pt x="210553" y="491791"/>
                  </a:lnTo>
                  <a:lnTo>
                    <a:pt x="209049" y="488783"/>
                  </a:lnTo>
                  <a:lnTo>
                    <a:pt x="208297" y="487279"/>
                  </a:lnTo>
                  <a:lnTo>
                    <a:pt x="207545" y="486527"/>
                  </a:lnTo>
                  <a:lnTo>
                    <a:pt x="207545" y="485023"/>
                  </a:lnTo>
                  <a:lnTo>
                    <a:pt x="207545" y="484271"/>
                  </a:lnTo>
                  <a:lnTo>
                    <a:pt x="206793" y="483519"/>
                  </a:lnTo>
                  <a:lnTo>
                    <a:pt x="206041" y="482767"/>
                  </a:lnTo>
                  <a:lnTo>
                    <a:pt x="204537" y="482015"/>
                  </a:lnTo>
                  <a:lnTo>
                    <a:pt x="203785" y="482015"/>
                  </a:lnTo>
                  <a:lnTo>
                    <a:pt x="202281" y="482015"/>
                  </a:lnTo>
                  <a:lnTo>
                    <a:pt x="198521" y="483519"/>
                  </a:lnTo>
                  <a:lnTo>
                    <a:pt x="192505" y="485023"/>
                  </a:lnTo>
                  <a:lnTo>
                    <a:pt x="191001" y="485023"/>
                  </a:lnTo>
                  <a:lnTo>
                    <a:pt x="190249" y="485023"/>
                  </a:lnTo>
                  <a:lnTo>
                    <a:pt x="189497" y="484271"/>
                  </a:lnTo>
                  <a:lnTo>
                    <a:pt x="189497" y="483519"/>
                  </a:lnTo>
                  <a:lnTo>
                    <a:pt x="189497" y="482767"/>
                  </a:lnTo>
                  <a:lnTo>
                    <a:pt x="190249" y="482015"/>
                  </a:lnTo>
                  <a:lnTo>
                    <a:pt x="190249" y="481263"/>
                  </a:lnTo>
                  <a:lnTo>
                    <a:pt x="190249" y="480511"/>
                  </a:lnTo>
                  <a:lnTo>
                    <a:pt x="191001" y="479759"/>
                  </a:lnTo>
                  <a:lnTo>
                    <a:pt x="190249" y="479007"/>
                  </a:lnTo>
                  <a:lnTo>
                    <a:pt x="190249" y="478255"/>
                  </a:lnTo>
                  <a:lnTo>
                    <a:pt x="187993" y="475247"/>
                  </a:lnTo>
                  <a:lnTo>
                    <a:pt x="187241" y="473743"/>
                  </a:lnTo>
                  <a:lnTo>
                    <a:pt x="187241" y="472991"/>
                  </a:lnTo>
                  <a:lnTo>
                    <a:pt x="187241" y="472240"/>
                  </a:lnTo>
                  <a:lnTo>
                    <a:pt x="187241" y="471488"/>
                  </a:lnTo>
                  <a:lnTo>
                    <a:pt x="187993" y="470736"/>
                  </a:lnTo>
                  <a:lnTo>
                    <a:pt x="188745" y="469984"/>
                  </a:lnTo>
                  <a:lnTo>
                    <a:pt x="189497" y="469232"/>
                  </a:lnTo>
                  <a:lnTo>
                    <a:pt x="189497" y="468480"/>
                  </a:lnTo>
                  <a:lnTo>
                    <a:pt x="189497" y="467728"/>
                  </a:lnTo>
                  <a:lnTo>
                    <a:pt x="188745" y="466976"/>
                  </a:lnTo>
                  <a:lnTo>
                    <a:pt x="187241" y="466224"/>
                  </a:lnTo>
                  <a:lnTo>
                    <a:pt x="185738" y="466976"/>
                  </a:lnTo>
                  <a:lnTo>
                    <a:pt x="184986" y="466976"/>
                  </a:lnTo>
                  <a:lnTo>
                    <a:pt x="182730" y="465472"/>
                  </a:lnTo>
                  <a:lnTo>
                    <a:pt x="181978" y="465472"/>
                  </a:lnTo>
                  <a:lnTo>
                    <a:pt x="181226" y="465472"/>
                  </a:lnTo>
                  <a:lnTo>
                    <a:pt x="179722" y="465472"/>
                  </a:lnTo>
                  <a:lnTo>
                    <a:pt x="178970" y="465472"/>
                  </a:lnTo>
                  <a:lnTo>
                    <a:pt x="178218" y="465472"/>
                  </a:lnTo>
                  <a:lnTo>
                    <a:pt x="176714" y="466224"/>
                  </a:lnTo>
                  <a:lnTo>
                    <a:pt x="175210" y="466976"/>
                  </a:lnTo>
                  <a:lnTo>
                    <a:pt x="174458" y="466976"/>
                  </a:lnTo>
                  <a:lnTo>
                    <a:pt x="173706" y="466976"/>
                  </a:lnTo>
                  <a:lnTo>
                    <a:pt x="172954" y="466976"/>
                  </a:lnTo>
                  <a:lnTo>
                    <a:pt x="172954" y="466224"/>
                  </a:lnTo>
                  <a:lnTo>
                    <a:pt x="172202" y="464720"/>
                  </a:lnTo>
                  <a:lnTo>
                    <a:pt x="172202" y="463216"/>
                  </a:lnTo>
                  <a:lnTo>
                    <a:pt x="172202" y="462464"/>
                  </a:lnTo>
                  <a:lnTo>
                    <a:pt x="172202" y="460208"/>
                  </a:lnTo>
                  <a:lnTo>
                    <a:pt x="172202" y="459456"/>
                  </a:lnTo>
                  <a:lnTo>
                    <a:pt x="172202" y="458704"/>
                  </a:lnTo>
                  <a:lnTo>
                    <a:pt x="172202" y="457952"/>
                  </a:lnTo>
                  <a:lnTo>
                    <a:pt x="171450" y="457200"/>
                  </a:lnTo>
                  <a:lnTo>
                    <a:pt x="170698" y="457200"/>
                  </a:lnTo>
                  <a:lnTo>
                    <a:pt x="169946" y="457952"/>
                  </a:lnTo>
                  <a:lnTo>
                    <a:pt x="169194" y="457952"/>
                  </a:lnTo>
                  <a:lnTo>
                    <a:pt x="169194" y="458704"/>
                  </a:lnTo>
                  <a:lnTo>
                    <a:pt x="168442" y="459456"/>
                  </a:lnTo>
                  <a:lnTo>
                    <a:pt x="167690" y="459456"/>
                  </a:lnTo>
                  <a:lnTo>
                    <a:pt x="166938" y="459456"/>
                  </a:lnTo>
                  <a:lnTo>
                    <a:pt x="166186" y="459456"/>
                  </a:lnTo>
                  <a:lnTo>
                    <a:pt x="165434" y="459456"/>
                  </a:lnTo>
                  <a:lnTo>
                    <a:pt x="163930" y="458704"/>
                  </a:lnTo>
                  <a:lnTo>
                    <a:pt x="163178" y="458704"/>
                  </a:lnTo>
                  <a:lnTo>
                    <a:pt x="163178" y="457952"/>
                  </a:lnTo>
                  <a:lnTo>
                    <a:pt x="163930" y="457200"/>
                  </a:lnTo>
                  <a:lnTo>
                    <a:pt x="163930" y="456448"/>
                  </a:lnTo>
                  <a:lnTo>
                    <a:pt x="162426" y="455696"/>
                  </a:lnTo>
                  <a:lnTo>
                    <a:pt x="161674" y="455696"/>
                  </a:lnTo>
                  <a:lnTo>
                    <a:pt x="160922" y="455696"/>
                  </a:lnTo>
                  <a:lnTo>
                    <a:pt x="160170" y="456448"/>
                  </a:lnTo>
                  <a:lnTo>
                    <a:pt x="160170" y="457200"/>
                  </a:lnTo>
                  <a:lnTo>
                    <a:pt x="160170" y="457952"/>
                  </a:lnTo>
                  <a:lnTo>
                    <a:pt x="160170" y="459456"/>
                  </a:lnTo>
                  <a:lnTo>
                    <a:pt x="160170" y="460208"/>
                  </a:lnTo>
                  <a:lnTo>
                    <a:pt x="158667" y="461712"/>
                  </a:lnTo>
                  <a:lnTo>
                    <a:pt x="158667" y="462464"/>
                  </a:lnTo>
                  <a:lnTo>
                    <a:pt x="157914" y="462464"/>
                  </a:lnTo>
                  <a:lnTo>
                    <a:pt x="156410" y="462464"/>
                  </a:lnTo>
                  <a:lnTo>
                    <a:pt x="155659" y="461712"/>
                  </a:lnTo>
                  <a:lnTo>
                    <a:pt x="154155" y="460208"/>
                  </a:lnTo>
                  <a:lnTo>
                    <a:pt x="151147" y="460208"/>
                  </a:lnTo>
                  <a:lnTo>
                    <a:pt x="150395" y="459456"/>
                  </a:lnTo>
                  <a:lnTo>
                    <a:pt x="148891" y="458704"/>
                  </a:lnTo>
                  <a:lnTo>
                    <a:pt x="147387" y="459456"/>
                  </a:lnTo>
                  <a:lnTo>
                    <a:pt x="147387" y="460208"/>
                  </a:lnTo>
                  <a:lnTo>
                    <a:pt x="147387" y="460960"/>
                  </a:lnTo>
                  <a:lnTo>
                    <a:pt x="147387" y="461712"/>
                  </a:lnTo>
                  <a:lnTo>
                    <a:pt x="148139" y="462464"/>
                  </a:lnTo>
                  <a:lnTo>
                    <a:pt x="147387" y="463216"/>
                  </a:lnTo>
                  <a:lnTo>
                    <a:pt x="147387" y="463968"/>
                  </a:lnTo>
                  <a:lnTo>
                    <a:pt x="145883" y="463968"/>
                  </a:lnTo>
                  <a:lnTo>
                    <a:pt x="143627" y="463968"/>
                  </a:lnTo>
                  <a:lnTo>
                    <a:pt x="142875" y="463968"/>
                  </a:lnTo>
                  <a:lnTo>
                    <a:pt x="142875" y="463216"/>
                  </a:lnTo>
                  <a:lnTo>
                    <a:pt x="142875" y="462464"/>
                  </a:lnTo>
                  <a:lnTo>
                    <a:pt x="142875" y="461712"/>
                  </a:lnTo>
                  <a:lnTo>
                    <a:pt x="142123" y="460960"/>
                  </a:lnTo>
                  <a:lnTo>
                    <a:pt x="139115" y="460960"/>
                  </a:lnTo>
                  <a:lnTo>
                    <a:pt x="138363" y="460960"/>
                  </a:lnTo>
                  <a:lnTo>
                    <a:pt x="137611" y="460208"/>
                  </a:lnTo>
                  <a:lnTo>
                    <a:pt x="138363" y="458704"/>
                  </a:lnTo>
                  <a:lnTo>
                    <a:pt x="137611" y="457952"/>
                  </a:lnTo>
                  <a:lnTo>
                    <a:pt x="136859" y="457200"/>
                  </a:lnTo>
                  <a:lnTo>
                    <a:pt x="134603" y="455696"/>
                  </a:lnTo>
                  <a:lnTo>
                    <a:pt x="133851" y="455696"/>
                  </a:lnTo>
                  <a:lnTo>
                    <a:pt x="133099" y="454944"/>
                  </a:lnTo>
                  <a:lnTo>
                    <a:pt x="133099" y="453440"/>
                  </a:lnTo>
                  <a:lnTo>
                    <a:pt x="133099" y="452688"/>
                  </a:lnTo>
                  <a:lnTo>
                    <a:pt x="132347" y="451936"/>
                  </a:lnTo>
                  <a:lnTo>
                    <a:pt x="131595" y="451936"/>
                  </a:lnTo>
                  <a:lnTo>
                    <a:pt x="130843" y="451184"/>
                  </a:lnTo>
                  <a:lnTo>
                    <a:pt x="130091" y="451184"/>
                  </a:lnTo>
                  <a:lnTo>
                    <a:pt x="129340" y="449680"/>
                  </a:lnTo>
                  <a:lnTo>
                    <a:pt x="128588" y="448928"/>
                  </a:lnTo>
                  <a:lnTo>
                    <a:pt x="125580" y="447424"/>
                  </a:lnTo>
                  <a:lnTo>
                    <a:pt x="124828" y="446672"/>
                  </a:lnTo>
                  <a:lnTo>
                    <a:pt x="124076" y="445168"/>
                  </a:lnTo>
                  <a:lnTo>
                    <a:pt x="123324" y="444416"/>
                  </a:lnTo>
                  <a:lnTo>
                    <a:pt x="122572" y="443664"/>
                  </a:lnTo>
                  <a:lnTo>
                    <a:pt x="121820" y="442913"/>
                  </a:lnTo>
                  <a:lnTo>
                    <a:pt x="121068" y="442913"/>
                  </a:lnTo>
                  <a:lnTo>
                    <a:pt x="120316" y="442913"/>
                  </a:lnTo>
                  <a:lnTo>
                    <a:pt x="119564" y="442913"/>
                  </a:lnTo>
                  <a:lnTo>
                    <a:pt x="118812" y="443664"/>
                  </a:lnTo>
                  <a:lnTo>
                    <a:pt x="116556" y="445168"/>
                  </a:lnTo>
                  <a:lnTo>
                    <a:pt x="115804" y="445168"/>
                  </a:lnTo>
                  <a:lnTo>
                    <a:pt x="115052" y="445920"/>
                  </a:lnTo>
                  <a:lnTo>
                    <a:pt x="112044" y="445920"/>
                  </a:lnTo>
                  <a:lnTo>
                    <a:pt x="110540" y="445920"/>
                  </a:lnTo>
                  <a:lnTo>
                    <a:pt x="109788" y="445920"/>
                  </a:lnTo>
                  <a:lnTo>
                    <a:pt x="108284" y="445168"/>
                  </a:lnTo>
                  <a:lnTo>
                    <a:pt x="108284" y="444416"/>
                  </a:lnTo>
                  <a:lnTo>
                    <a:pt x="107532" y="442913"/>
                  </a:lnTo>
                  <a:lnTo>
                    <a:pt x="107532" y="441409"/>
                  </a:lnTo>
                  <a:lnTo>
                    <a:pt x="108284" y="440657"/>
                  </a:lnTo>
                  <a:lnTo>
                    <a:pt x="108284" y="439905"/>
                  </a:lnTo>
                  <a:lnTo>
                    <a:pt x="107532" y="439153"/>
                  </a:lnTo>
                  <a:lnTo>
                    <a:pt x="106780" y="438401"/>
                  </a:lnTo>
                  <a:lnTo>
                    <a:pt x="105276" y="436145"/>
                  </a:lnTo>
                  <a:lnTo>
                    <a:pt x="104524" y="434641"/>
                  </a:lnTo>
                  <a:lnTo>
                    <a:pt x="103772" y="433137"/>
                  </a:lnTo>
                  <a:lnTo>
                    <a:pt x="103772" y="432385"/>
                  </a:lnTo>
                  <a:lnTo>
                    <a:pt x="104524" y="431633"/>
                  </a:lnTo>
                  <a:lnTo>
                    <a:pt x="105276" y="430881"/>
                  </a:lnTo>
                  <a:lnTo>
                    <a:pt x="105276" y="430129"/>
                  </a:lnTo>
                  <a:lnTo>
                    <a:pt x="105276" y="429377"/>
                  </a:lnTo>
                  <a:lnTo>
                    <a:pt x="104524" y="429377"/>
                  </a:lnTo>
                  <a:lnTo>
                    <a:pt x="102268" y="429377"/>
                  </a:lnTo>
                  <a:lnTo>
                    <a:pt x="101516" y="429377"/>
                  </a:lnTo>
                  <a:lnTo>
                    <a:pt x="100764" y="429377"/>
                  </a:lnTo>
                  <a:lnTo>
                    <a:pt x="100012" y="428625"/>
                  </a:lnTo>
                  <a:lnTo>
                    <a:pt x="100012" y="427121"/>
                  </a:lnTo>
                  <a:lnTo>
                    <a:pt x="99261" y="425617"/>
                  </a:lnTo>
                  <a:lnTo>
                    <a:pt x="97757" y="424113"/>
                  </a:lnTo>
                  <a:lnTo>
                    <a:pt x="94749" y="422609"/>
                  </a:lnTo>
                  <a:lnTo>
                    <a:pt x="93997" y="421857"/>
                  </a:lnTo>
                  <a:lnTo>
                    <a:pt x="93245" y="421857"/>
                  </a:lnTo>
                  <a:lnTo>
                    <a:pt x="92493" y="423361"/>
                  </a:lnTo>
                  <a:lnTo>
                    <a:pt x="91741" y="423361"/>
                  </a:lnTo>
                  <a:lnTo>
                    <a:pt x="90237" y="422609"/>
                  </a:lnTo>
                  <a:lnTo>
                    <a:pt x="88733" y="420353"/>
                  </a:lnTo>
                  <a:lnTo>
                    <a:pt x="86477" y="418849"/>
                  </a:lnTo>
                  <a:lnTo>
                    <a:pt x="84973" y="418097"/>
                  </a:lnTo>
                  <a:lnTo>
                    <a:pt x="84221" y="418097"/>
                  </a:lnTo>
                  <a:lnTo>
                    <a:pt x="83469" y="417345"/>
                  </a:lnTo>
                  <a:lnTo>
                    <a:pt x="82717" y="417345"/>
                  </a:lnTo>
                  <a:lnTo>
                    <a:pt x="81965" y="416593"/>
                  </a:lnTo>
                  <a:lnTo>
                    <a:pt x="81965" y="415841"/>
                  </a:lnTo>
                  <a:lnTo>
                    <a:pt x="80461" y="415090"/>
                  </a:lnTo>
                  <a:lnTo>
                    <a:pt x="79709" y="415090"/>
                  </a:lnTo>
                  <a:lnTo>
                    <a:pt x="78957" y="414338"/>
                  </a:lnTo>
                  <a:lnTo>
                    <a:pt x="78205" y="413586"/>
                  </a:lnTo>
                  <a:lnTo>
                    <a:pt x="76701" y="412082"/>
                  </a:lnTo>
                  <a:lnTo>
                    <a:pt x="75197" y="411330"/>
                  </a:lnTo>
                  <a:lnTo>
                    <a:pt x="74445" y="410578"/>
                  </a:lnTo>
                  <a:lnTo>
                    <a:pt x="73693" y="410578"/>
                  </a:lnTo>
                  <a:lnTo>
                    <a:pt x="72942" y="410578"/>
                  </a:lnTo>
                  <a:lnTo>
                    <a:pt x="70685" y="409074"/>
                  </a:lnTo>
                  <a:lnTo>
                    <a:pt x="69182" y="408322"/>
                  </a:lnTo>
                  <a:lnTo>
                    <a:pt x="68430" y="408322"/>
                  </a:lnTo>
                  <a:lnTo>
                    <a:pt x="66926" y="406818"/>
                  </a:lnTo>
                  <a:lnTo>
                    <a:pt x="66174" y="406818"/>
                  </a:lnTo>
                  <a:lnTo>
                    <a:pt x="65422" y="406818"/>
                  </a:lnTo>
                  <a:lnTo>
                    <a:pt x="64670" y="406818"/>
                  </a:lnTo>
                  <a:lnTo>
                    <a:pt x="63918" y="407570"/>
                  </a:lnTo>
                  <a:lnTo>
                    <a:pt x="63166" y="408322"/>
                  </a:lnTo>
                  <a:lnTo>
                    <a:pt x="62414" y="408322"/>
                  </a:lnTo>
                  <a:lnTo>
                    <a:pt x="61662" y="408322"/>
                  </a:lnTo>
                  <a:lnTo>
                    <a:pt x="58654" y="406818"/>
                  </a:lnTo>
                  <a:lnTo>
                    <a:pt x="57902" y="406066"/>
                  </a:lnTo>
                  <a:lnTo>
                    <a:pt x="57150" y="406818"/>
                  </a:lnTo>
                  <a:lnTo>
                    <a:pt x="55646" y="407570"/>
                  </a:lnTo>
                  <a:lnTo>
                    <a:pt x="54894" y="407570"/>
                  </a:lnTo>
                  <a:lnTo>
                    <a:pt x="54142" y="407570"/>
                  </a:lnTo>
                  <a:lnTo>
                    <a:pt x="53390" y="406818"/>
                  </a:lnTo>
                  <a:lnTo>
                    <a:pt x="52638" y="406818"/>
                  </a:lnTo>
                  <a:lnTo>
                    <a:pt x="51886" y="407570"/>
                  </a:lnTo>
                  <a:lnTo>
                    <a:pt x="50382" y="407570"/>
                  </a:lnTo>
                  <a:lnTo>
                    <a:pt x="48126" y="408322"/>
                  </a:lnTo>
                  <a:lnTo>
                    <a:pt x="46622" y="408322"/>
                  </a:lnTo>
                  <a:lnTo>
                    <a:pt x="45870" y="409074"/>
                  </a:lnTo>
                  <a:lnTo>
                    <a:pt x="45118" y="408322"/>
                  </a:lnTo>
                  <a:lnTo>
                    <a:pt x="43614" y="407570"/>
                  </a:lnTo>
                  <a:lnTo>
                    <a:pt x="42863" y="406818"/>
                  </a:lnTo>
                  <a:lnTo>
                    <a:pt x="42111" y="406818"/>
                  </a:lnTo>
                  <a:lnTo>
                    <a:pt x="37599" y="405314"/>
                  </a:lnTo>
                  <a:lnTo>
                    <a:pt x="36095" y="405314"/>
                  </a:lnTo>
                  <a:lnTo>
                    <a:pt x="33839" y="403810"/>
                  </a:lnTo>
                  <a:lnTo>
                    <a:pt x="33087" y="403058"/>
                  </a:lnTo>
                  <a:lnTo>
                    <a:pt x="32335" y="403058"/>
                  </a:lnTo>
                  <a:lnTo>
                    <a:pt x="30831" y="403058"/>
                  </a:lnTo>
                  <a:lnTo>
                    <a:pt x="25567" y="403810"/>
                  </a:lnTo>
                  <a:lnTo>
                    <a:pt x="24063" y="404562"/>
                  </a:lnTo>
                  <a:lnTo>
                    <a:pt x="21807" y="405314"/>
                  </a:lnTo>
                  <a:lnTo>
                    <a:pt x="21055" y="406066"/>
                  </a:lnTo>
                  <a:lnTo>
                    <a:pt x="16544" y="406066"/>
                  </a:lnTo>
                  <a:lnTo>
                    <a:pt x="15791" y="406066"/>
                  </a:lnTo>
                  <a:lnTo>
                    <a:pt x="15039" y="406066"/>
                  </a:lnTo>
                  <a:lnTo>
                    <a:pt x="14287" y="405314"/>
                  </a:lnTo>
                  <a:lnTo>
                    <a:pt x="13535" y="405314"/>
                  </a:lnTo>
                  <a:lnTo>
                    <a:pt x="12784" y="405314"/>
                  </a:lnTo>
                  <a:lnTo>
                    <a:pt x="11280" y="405314"/>
                  </a:lnTo>
                  <a:lnTo>
                    <a:pt x="10528" y="405314"/>
                  </a:lnTo>
                  <a:lnTo>
                    <a:pt x="9776" y="405314"/>
                  </a:lnTo>
                  <a:lnTo>
                    <a:pt x="8272" y="403058"/>
                  </a:lnTo>
                  <a:lnTo>
                    <a:pt x="7520" y="401554"/>
                  </a:lnTo>
                  <a:lnTo>
                    <a:pt x="6768" y="400050"/>
                  </a:lnTo>
                  <a:lnTo>
                    <a:pt x="6016" y="389522"/>
                  </a:lnTo>
                  <a:lnTo>
                    <a:pt x="5264" y="387266"/>
                  </a:lnTo>
                  <a:lnTo>
                    <a:pt x="5264" y="386515"/>
                  </a:lnTo>
                  <a:lnTo>
                    <a:pt x="5264" y="375235"/>
                  </a:lnTo>
                  <a:lnTo>
                    <a:pt x="5264" y="373731"/>
                  </a:lnTo>
                  <a:lnTo>
                    <a:pt x="4512" y="372227"/>
                  </a:lnTo>
                  <a:lnTo>
                    <a:pt x="4512" y="370723"/>
                  </a:lnTo>
                  <a:lnTo>
                    <a:pt x="3760" y="369971"/>
                  </a:lnTo>
                  <a:lnTo>
                    <a:pt x="3008" y="369971"/>
                  </a:lnTo>
                  <a:lnTo>
                    <a:pt x="752" y="369219"/>
                  </a:lnTo>
                  <a:lnTo>
                    <a:pt x="0" y="368467"/>
                  </a:lnTo>
                  <a:lnTo>
                    <a:pt x="0" y="367715"/>
                  </a:lnTo>
                  <a:lnTo>
                    <a:pt x="752" y="366211"/>
                  </a:lnTo>
                  <a:lnTo>
                    <a:pt x="1504" y="365459"/>
                  </a:lnTo>
                  <a:lnTo>
                    <a:pt x="2256" y="364707"/>
                  </a:lnTo>
                  <a:lnTo>
                    <a:pt x="5264" y="362451"/>
                  </a:lnTo>
                  <a:lnTo>
                    <a:pt x="6016" y="361699"/>
                  </a:lnTo>
                  <a:lnTo>
                    <a:pt x="6768" y="360947"/>
                  </a:lnTo>
                  <a:lnTo>
                    <a:pt x="6768" y="360195"/>
                  </a:lnTo>
                  <a:lnTo>
                    <a:pt x="6768" y="359443"/>
                  </a:lnTo>
                  <a:lnTo>
                    <a:pt x="6768" y="357939"/>
                  </a:lnTo>
                  <a:lnTo>
                    <a:pt x="6016" y="355684"/>
                  </a:lnTo>
                  <a:lnTo>
                    <a:pt x="6016" y="354932"/>
                  </a:lnTo>
                  <a:lnTo>
                    <a:pt x="5264" y="354180"/>
                  </a:lnTo>
                  <a:lnTo>
                    <a:pt x="3008" y="352676"/>
                  </a:lnTo>
                  <a:lnTo>
                    <a:pt x="3008" y="351924"/>
                  </a:lnTo>
                  <a:lnTo>
                    <a:pt x="2256" y="351924"/>
                  </a:lnTo>
                  <a:lnTo>
                    <a:pt x="1504" y="351172"/>
                  </a:lnTo>
                  <a:lnTo>
                    <a:pt x="1504" y="349668"/>
                  </a:lnTo>
                  <a:lnTo>
                    <a:pt x="1504" y="348164"/>
                  </a:lnTo>
                  <a:lnTo>
                    <a:pt x="2256" y="345156"/>
                  </a:lnTo>
                  <a:lnTo>
                    <a:pt x="3008" y="343652"/>
                  </a:lnTo>
                  <a:lnTo>
                    <a:pt x="3760" y="342900"/>
                  </a:lnTo>
                  <a:lnTo>
                    <a:pt x="6016" y="342900"/>
                  </a:lnTo>
                  <a:lnTo>
                    <a:pt x="6768" y="342148"/>
                  </a:lnTo>
                  <a:lnTo>
                    <a:pt x="7520" y="341396"/>
                  </a:lnTo>
                  <a:lnTo>
                    <a:pt x="8272" y="340644"/>
                  </a:lnTo>
                  <a:lnTo>
                    <a:pt x="10528" y="333876"/>
                  </a:lnTo>
                  <a:lnTo>
                    <a:pt x="11280" y="332372"/>
                  </a:lnTo>
                  <a:lnTo>
                    <a:pt x="12784" y="330116"/>
                  </a:lnTo>
                  <a:lnTo>
                    <a:pt x="12784" y="328613"/>
                  </a:lnTo>
                  <a:lnTo>
                    <a:pt x="12032" y="325605"/>
                  </a:lnTo>
                  <a:lnTo>
                    <a:pt x="9776" y="314325"/>
                  </a:lnTo>
                  <a:lnTo>
                    <a:pt x="9776" y="311317"/>
                  </a:lnTo>
                  <a:lnTo>
                    <a:pt x="9776" y="307557"/>
                  </a:lnTo>
                  <a:lnTo>
                    <a:pt x="8272" y="305301"/>
                  </a:lnTo>
                  <a:lnTo>
                    <a:pt x="3760" y="301541"/>
                  </a:lnTo>
                  <a:close/>
                  <a:moveTo>
                    <a:pt x="696327" y="560220"/>
                  </a:moveTo>
                  <a:lnTo>
                    <a:pt x="690312" y="560972"/>
                  </a:lnTo>
                  <a:lnTo>
                    <a:pt x="685048" y="560220"/>
                  </a:lnTo>
                  <a:lnTo>
                    <a:pt x="683544" y="557213"/>
                  </a:lnTo>
                  <a:lnTo>
                    <a:pt x="685048" y="551197"/>
                  </a:lnTo>
                  <a:lnTo>
                    <a:pt x="692568" y="543677"/>
                  </a:lnTo>
                  <a:lnTo>
                    <a:pt x="703095" y="539165"/>
                  </a:lnTo>
                  <a:lnTo>
                    <a:pt x="706855" y="535405"/>
                  </a:lnTo>
                  <a:lnTo>
                    <a:pt x="709863" y="534653"/>
                  </a:lnTo>
                  <a:lnTo>
                    <a:pt x="713623" y="534653"/>
                  </a:lnTo>
                  <a:lnTo>
                    <a:pt x="718135" y="536909"/>
                  </a:lnTo>
                  <a:lnTo>
                    <a:pt x="722647" y="536909"/>
                  </a:lnTo>
                  <a:lnTo>
                    <a:pt x="724151" y="538413"/>
                  </a:lnTo>
                  <a:lnTo>
                    <a:pt x="723399" y="541421"/>
                  </a:lnTo>
                  <a:lnTo>
                    <a:pt x="721143" y="544429"/>
                  </a:lnTo>
                  <a:lnTo>
                    <a:pt x="719639" y="548941"/>
                  </a:lnTo>
                  <a:lnTo>
                    <a:pt x="716631" y="551197"/>
                  </a:lnTo>
                  <a:lnTo>
                    <a:pt x="715127" y="552701"/>
                  </a:lnTo>
                  <a:lnTo>
                    <a:pt x="714375" y="555709"/>
                  </a:lnTo>
                  <a:lnTo>
                    <a:pt x="711367" y="558716"/>
                  </a:lnTo>
                  <a:lnTo>
                    <a:pt x="709863" y="559468"/>
                  </a:lnTo>
                  <a:lnTo>
                    <a:pt x="708359" y="559468"/>
                  </a:lnTo>
                  <a:lnTo>
                    <a:pt x="703847" y="560220"/>
                  </a:lnTo>
                  <a:lnTo>
                    <a:pt x="696327" y="560220"/>
                  </a:lnTo>
                  <a:close/>
                  <a:moveTo>
                    <a:pt x="717383" y="533901"/>
                  </a:moveTo>
                  <a:lnTo>
                    <a:pt x="715879" y="532397"/>
                  </a:lnTo>
                  <a:lnTo>
                    <a:pt x="712119" y="531645"/>
                  </a:lnTo>
                  <a:lnTo>
                    <a:pt x="711367" y="528637"/>
                  </a:lnTo>
                  <a:lnTo>
                    <a:pt x="715879" y="525630"/>
                  </a:lnTo>
                  <a:lnTo>
                    <a:pt x="719639" y="524126"/>
                  </a:lnTo>
                  <a:lnTo>
                    <a:pt x="721143" y="521118"/>
                  </a:lnTo>
                  <a:lnTo>
                    <a:pt x="721895" y="519614"/>
                  </a:lnTo>
                  <a:lnTo>
                    <a:pt x="724151" y="518110"/>
                  </a:lnTo>
                  <a:lnTo>
                    <a:pt x="727159" y="516606"/>
                  </a:lnTo>
                  <a:lnTo>
                    <a:pt x="731670" y="515854"/>
                  </a:lnTo>
                  <a:lnTo>
                    <a:pt x="734678" y="512846"/>
                  </a:lnTo>
                  <a:lnTo>
                    <a:pt x="737686" y="511342"/>
                  </a:lnTo>
                  <a:lnTo>
                    <a:pt x="739190" y="513598"/>
                  </a:lnTo>
                  <a:lnTo>
                    <a:pt x="736182" y="518862"/>
                  </a:lnTo>
                  <a:lnTo>
                    <a:pt x="735430" y="521118"/>
                  </a:lnTo>
                  <a:lnTo>
                    <a:pt x="733926" y="522622"/>
                  </a:lnTo>
                  <a:lnTo>
                    <a:pt x="733174" y="524126"/>
                  </a:lnTo>
                  <a:lnTo>
                    <a:pt x="732423" y="526382"/>
                  </a:lnTo>
                  <a:lnTo>
                    <a:pt x="727159" y="529390"/>
                  </a:lnTo>
                  <a:lnTo>
                    <a:pt x="726406" y="530142"/>
                  </a:lnTo>
                  <a:lnTo>
                    <a:pt x="725655" y="530893"/>
                  </a:lnTo>
                  <a:lnTo>
                    <a:pt x="722647" y="531645"/>
                  </a:lnTo>
                  <a:lnTo>
                    <a:pt x="721895" y="531645"/>
                  </a:lnTo>
                  <a:lnTo>
                    <a:pt x="717383" y="533901"/>
                  </a:lnTo>
                  <a:close/>
                  <a:moveTo>
                    <a:pt x="657977" y="353428"/>
                  </a:moveTo>
                  <a:lnTo>
                    <a:pt x="660233" y="354180"/>
                  </a:lnTo>
                  <a:lnTo>
                    <a:pt x="662489" y="353428"/>
                  </a:lnTo>
                  <a:lnTo>
                    <a:pt x="664745" y="353428"/>
                  </a:lnTo>
                  <a:lnTo>
                    <a:pt x="666249" y="353428"/>
                  </a:lnTo>
                  <a:lnTo>
                    <a:pt x="668505" y="355684"/>
                  </a:lnTo>
                  <a:lnTo>
                    <a:pt x="671512" y="360195"/>
                  </a:lnTo>
                  <a:lnTo>
                    <a:pt x="673016" y="361699"/>
                  </a:lnTo>
                  <a:lnTo>
                    <a:pt x="673016" y="365459"/>
                  </a:lnTo>
                  <a:lnTo>
                    <a:pt x="675272" y="369219"/>
                  </a:lnTo>
                  <a:lnTo>
                    <a:pt x="677528" y="371475"/>
                  </a:lnTo>
                  <a:lnTo>
                    <a:pt x="679032" y="375235"/>
                  </a:lnTo>
                  <a:lnTo>
                    <a:pt x="679784" y="378243"/>
                  </a:lnTo>
                  <a:lnTo>
                    <a:pt x="678280" y="380499"/>
                  </a:lnTo>
                  <a:lnTo>
                    <a:pt x="675272" y="383507"/>
                  </a:lnTo>
                  <a:lnTo>
                    <a:pt x="670008" y="388770"/>
                  </a:lnTo>
                  <a:lnTo>
                    <a:pt x="667001" y="390274"/>
                  </a:lnTo>
                  <a:lnTo>
                    <a:pt x="663241" y="391026"/>
                  </a:lnTo>
                  <a:lnTo>
                    <a:pt x="660233" y="390274"/>
                  </a:lnTo>
                  <a:lnTo>
                    <a:pt x="657225" y="388770"/>
                  </a:lnTo>
                  <a:lnTo>
                    <a:pt x="654969" y="378995"/>
                  </a:lnTo>
                  <a:lnTo>
                    <a:pt x="651961" y="375235"/>
                  </a:lnTo>
                  <a:lnTo>
                    <a:pt x="651209" y="372979"/>
                  </a:lnTo>
                  <a:lnTo>
                    <a:pt x="649705" y="371475"/>
                  </a:lnTo>
                  <a:lnTo>
                    <a:pt x="647449" y="370723"/>
                  </a:lnTo>
                  <a:lnTo>
                    <a:pt x="648201" y="365459"/>
                  </a:lnTo>
                  <a:lnTo>
                    <a:pt x="649705" y="361699"/>
                  </a:lnTo>
                  <a:lnTo>
                    <a:pt x="649705" y="358691"/>
                  </a:lnTo>
                  <a:lnTo>
                    <a:pt x="650457" y="356436"/>
                  </a:lnTo>
                  <a:lnTo>
                    <a:pt x="652713" y="355684"/>
                  </a:lnTo>
                  <a:lnTo>
                    <a:pt x="655721" y="355684"/>
                  </a:lnTo>
                  <a:lnTo>
                    <a:pt x="657977" y="353428"/>
                  </a:lnTo>
                  <a:close/>
                  <a:moveTo>
                    <a:pt x="644442" y="348164"/>
                  </a:moveTo>
                  <a:lnTo>
                    <a:pt x="642938" y="347412"/>
                  </a:lnTo>
                  <a:lnTo>
                    <a:pt x="642938" y="346660"/>
                  </a:lnTo>
                  <a:lnTo>
                    <a:pt x="644442" y="345156"/>
                  </a:lnTo>
                  <a:lnTo>
                    <a:pt x="648953" y="342148"/>
                  </a:lnTo>
                  <a:lnTo>
                    <a:pt x="651961" y="342148"/>
                  </a:lnTo>
                  <a:lnTo>
                    <a:pt x="656473" y="342148"/>
                  </a:lnTo>
                  <a:lnTo>
                    <a:pt x="658729" y="343652"/>
                  </a:lnTo>
                  <a:lnTo>
                    <a:pt x="661737" y="345908"/>
                  </a:lnTo>
                  <a:lnTo>
                    <a:pt x="663241" y="348916"/>
                  </a:lnTo>
                  <a:lnTo>
                    <a:pt x="663993" y="351172"/>
                  </a:lnTo>
                  <a:lnTo>
                    <a:pt x="662489" y="352676"/>
                  </a:lnTo>
                  <a:lnTo>
                    <a:pt x="660233" y="352676"/>
                  </a:lnTo>
                  <a:lnTo>
                    <a:pt x="657225" y="352676"/>
                  </a:lnTo>
                  <a:lnTo>
                    <a:pt x="656473" y="352676"/>
                  </a:lnTo>
                  <a:lnTo>
                    <a:pt x="654969" y="354180"/>
                  </a:lnTo>
                  <a:lnTo>
                    <a:pt x="653465" y="354180"/>
                  </a:lnTo>
                  <a:lnTo>
                    <a:pt x="651209" y="354180"/>
                  </a:lnTo>
                  <a:lnTo>
                    <a:pt x="649705" y="354180"/>
                  </a:lnTo>
                  <a:lnTo>
                    <a:pt x="648201" y="353428"/>
                  </a:lnTo>
                  <a:lnTo>
                    <a:pt x="647449" y="349668"/>
                  </a:lnTo>
                  <a:lnTo>
                    <a:pt x="645946" y="348916"/>
                  </a:lnTo>
                  <a:lnTo>
                    <a:pt x="644442" y="348164"/>
                  </a:lnTo>
                  <a:close/>
                </a:path>
              </a:pathLst>
            </a:custGeom>
            <a:solidFill>
              <a:schemeClr val="accent2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91EA4CE1-8F2D-4799-87D4-F6B9778829A1}"/>
                </a:ext>
              </a:extLst>
            </p:cNvPr>
            <p:cNvSpPr/>
            <p:nvPr/>
          </p:nvSpPr>
          <p:spPr>
            <a:xfrm>
              <a:off x="8442640" y="4434136"/>
              <a:ext cx="1094121" cy="1111417"/>
            </a:xfrm>
            <a:custGeom>
              <a:avLst/>
              <a:gdLst>
                <a:gd name="connsiteX0" fmla="*/ 66174 w 1094121"/>
                <a:gd name="connsiteY0" fmla="*/ 87229 h 1111417"/>
                <a:gd name="connsiteX1" fmla="*/ 67678 w 1094121"/>
                <a:gd name="connsiteY1" fmla="*/ 86477 h 1111417"/>
                <a:gd name="connsiteX2" fmla="*/ 72190 w 1094121"/>
                <a:gd name="connsiteY2" fmla="*/ 87981 h 1111417"/>
                <a:gd name="connsiteX3" fmla="*/ 73694 w 1094121"/>
                <a:gd name="connsiteY3" fmla="*/ 87981 h 1111417"/>
                <a:gd name="connsiteX4" fmla="*/ 78205 w 1094121"/>
                <a:gd name="connsiteY4" fmla="*/ 87229 h 1111417"/>
                <a:gd name="connsiteX5" fmla="*/ 78957 w 1094121"/>
                <a:gd name="connsiteY5" fmla="*/ 87981 h 1111417"/>
                <a:gd name="connsiteX6" fmla="*/ 79709 w 1094121"/>
                <a:gd name="connsiteY6" fmla="*/ 87981 h 1111417"/>
                <a:gd name="connsiteX7" fmla="*/ 83469 w 1094121"/>
                <a:gd name="connsiteY7" fmla="*/ 91741 h 1111417"/>
                <a:gd name="connsiteX8" fmla="*/ 83469 w 1094121"/>
                <a:gd name="connsiteY8" fmla="*/ 93997 h 1111417"/>
                <a:gd name="connsiteX9" fmla="*/ 84221 w 1094121"/>
                <a:gd name="connsiteY9" fmla="*/ 93997 h 1111417"/>
                <a:gd name="connsiteX10" fmla="*/ 84221 w 1094121"/>
                <a:gd name="connsiteY10" fmla="*/ 94749 h 1111417"/>
                <a:gd name="connsiteX11" fmla="*/ 84221 w 1094121"/>
                <a:gd name="connsiteY11" fmla="*/ 97756 h 1111417"/>
                <a:gd name="connsiteX12" fmla="*/ 84221 w 1094121"/>
                <a:gd name="connsiteY12" fmla="*/ 98509 h 1111417"/>
                <a:gd name="connsiteX13" fmla="*/ 84221 w 1094121"/>
                <a:gd name="connsiteY13" fmla="*/ 99260 h 1111417"/>
                <a:gd name="connsiteX14" fmla="*/ 84221 w 1094121"/>
                <a:gd name="connsiteY14" fmla="*/ 100013 h 1111417"/>
                <a:gd name="connsiteX15" fmla="*/ 84973 w 1094121"/>
                <a:gd name="connsiteY15" fmla="*/ 100013 h 1111417"/>
                <a:gd name="connsiteX16" fmla="*/ 84973 w 1094121"/>
                <a:gd name="connsiteY16" fmla="*/ 100764 h 1111417"/>
                <a:gd name="connsiteX17" fmla="*/ 85725 w 1094121"/>
                <a:gd name="connsiteY17" fmla="*/ 100764 h 1111417"/>
                <a:gd name="connsiteX18" fmla="*/ 88733 w 1094121"/>
                <a:gd name="connsiteY18" fmla="*/ 101516 h 1111417"/>
                <a:gd name="connsiteX19" fmla="*/ 89485 w 1094121"/>
                <a:gd name="connsiteY19" fmla="*/ 102268 h 1111417"/>
                <a:gd name="connsiteX20" fmla="*/ 91741 w 1094121"/>
                <a:gd name="connsiteY20" fmla="*/ 103773 h 1111417"/>
                <a:gd name="connsiteX21" fmla="*/ 93245 w 1094121"/>
                <a:gd name="connsiteY21" fmla="*/ 104524 h 1111417"/>
                <a:gd name="connsiteX22" fmla="*/ 95501 w 1094121"/>
                <a:gd name="connsiteY22" fmla="*/ 106780 h 1111417"/>
                <a:gd name="connsiteX23" fmla="*/ 96253 w 1094121"/>
                <a:gd name="connsiteY23" fmla="*/ 106780 h 1111417"/>
                <a:gd name="connsiteX24" fmla="*/ 97005 w 1094121"/>
                <a:gd name="connsiteY24" fmla="*/ 107532 h 1111417"/>
                <a:gd name="connsiteX25" fmla="*/ 100013 w 1094121"/>
                <a:gd name="connsiteY25" fmla="*/ 107532 h 1111417"/>
                <a:gd name="connsiteX26" fmla="*/ 100765 w 1094121"/>
                <a:gd name="connsiteY26" fmla="*/ 108284 h 1111417"/>
                <a:gd name="connsiteX27" fmla="*/ 101516 w 1094121"/>
                <a:gd name="connsiteY27" fmla="*/ 108284 h 1111417"/>
                <a:gd name="connsiteX28" fmla="*/ 101516 w 1094121"/>
                <a:gd name="connsiteY28" fmla="*/ 109036 h 1111417"/>
                <a:gd name="connsiteX29" fmla="*/ 102268 w 1094121"/>
                <a:gd name="connsiteY29" fmla="*/ 110540 h 1111417"/>
                <a:gd name="connsiteX30" fmla="*/ 103773 w 1094121"/>
                <a:gd name="connsiteY30" fmla="*/ 112044 h 1111417"/>
                <a:gd name="connsiteX31" fmla="*/ 104525 w 1094121"/>
                <a:gd name="connsiteY31" fmla="*/ 112796 h 1111417"/>
                <a:gd name="connsiteX32" fmla="*/ 104525 w 1094121"/>
                <a:gd name="connsiteY32" fmla="*/ 113548 h 1111417"/>
                <a:gd name="connsiteX33" fmla="*/ 104525 w 1094121"/>
                <a:gd name="connsiteY33" fmla="*/ 114300 h 1111417"/>
                <a:gd name="connsiteX34" fmla="*/ 104525 w 1094121"/>
                <a:gd name="connsiteY34" fmla="*/ 115052 h 1111417"/>
                <a:gd name="connsiteX35" fmla="*/ 103773 w 1094121"/>
                <a:gd name="connsiteY35" fmla="*/ 117308 h 1111417"/>
                <a:gd name="connsiteX36" fmla="*/ 103773 w 1094121"/>
                <a:gd name="connsiteY36" fmla="*/ 118060 h 1111417"/>
                <a:gd name="connsiteX37" fmla="*/ 103773 w 1094121"/>
                <a:gd name="connsiteY37" fmla="*/ 119564 h 1111417"/>
                <a:gd name="connsiteX38" fmla="*/ 103773 w 1094121"/>
                <a:gd name="connsiteY38" fmla="*/ 120316 h 1111417"/>
                <a:gd name="connsiteX39" fmla="*/ 104525 w 1094121"/>
                <a:gd name="connsiteY39" fmla="*/ 121068 h 1111417"/>
                <a:gd name="connsiteX40" fmla="*/ 104525 w 1094121"/>
                <a:gd name="connsiteY40" fmla="*/ 120316 h 1111417"/>
                <a:gd name="connsiteX41" fmla="*/ 105276 w 1094121"/>
                <a:gd name="connsiteY41" fmla="*/ 118812 h 1111417"/>
                <a:gd name="connsiteX42" fmla="*/ 106780 w 1094121"/>
                <a:gd name="connsiteY42" fmla="*/ 116556 h 1111417"/>
                <a:gd name="connsiteX43" fmla="*/ 109036 w 1094121"/>
                <a:gd name="connsiteY43" fmla="*/ 111292 h 1111417"/>
                <a:gd name="connsiteX44" fmla="*/ 109788 w 1094121"/>
                <a:gd name="connsiteY44" fmla="*/ 109788 h 1111417"/>
                <a:gd name="connsiteX45" fmla="*/ 109788 w 1094121"/>
                <a:gd name="connsiteY45" fmla="*/ 109036 h 1111417"/>
                <a:gd name="connsiteX46" fmla="*/ 110540 w 1094121"/>
                <a:gd name="connsiteY46" fmla="*/ 108284 h 1111417"/>
                <a:gd name="connsiteX47" fmla="*/ 111292 w 1094121"/>
                <a:gd name="connsiteY47" fmla="*/ 108284 h 1111417"/>
                <a:gd name="connsiteX48" fmla="*/ 112796 w 1094121"/>
                <a:gd name="connsiteY48" fmla="*/ 107532 h 1111417"/>
                <a:gd name="connsiteX49" fmla="*/ 137611 w 1094121"/>
                <a:gd name="connsiteY49" fmla="*/ 100764 h 1111417"/>
                <a:gd name="connsiteX50" fmla="*/ 142123 w 1094121"/>
                <a:gd name="connsiteY50" fmla="*/ 97756 h 1111417"/>
                <a:gd name="connsiteX51" fmla="*/ 145131 w 1094121"/>
                <a:gd name="connsiteY51" fmla="*/ 97005 h 1111417"/>
                <a:gd name="connsiteX52" fmla="*/ 155659 w 1094121"/>
                <a:gd name="connsiteY52" fmla="*/ 95501 h 1111417"/>
                <a:gd name="connsiteX53" fmla="*/ 157163 w 1094121"/>
                <a:gd name="connsiteY53" fmla="*/ 94749 h 1111417"/>
                <a:gd name="connsiteX54" fmla="*/ 160923 w 1094121"/>
                <a:gd name="connsiteY54" fmla="*/ 93245 h 1111417"/>
                <a:gd name="connsiteX55" fmla="*/ 163178 w 1094121"/>
                <a:gd name="connsiteY55" fmla="*/ 91741 h 1111417"/>
                <a:gd name="connsiteX56" fmla="*/ 178970 w 1094121"/>
                <a:gd name="connsiteY56" fmla="*/ 74445 h 1111417"/>
                <a:gd name="connsiteX57" fmla="*/ 179722 w 1094121"/>
                <a:gd name="connsiteY57" fmla="*/ 73693 h 1111417"/>
                <a:gd name="connsiteX58" fmla="*/ 179722 w 1094121"/>
                <a:gd name="connsiteY58" fmla="*/ 72941 h 1111417"/>
                <a:gd name="connsiteX59" fmla="*/ 179722 w 1094121"/>
                <a:gd name="connsiteY59" fmla="*/ 72190 h 1111417"/>
                <a:gd name="connsiteX60" fmla="*/ 179722 w 1094121"/>
                <a:gd name="connsiteY60" fmla="*/ 71438 h 1111417"/>
                <a:gd name="connsiteX61" fmla="*/ 178970 w 1094121"/>
                <a:gd name="connsiteY61" fmla="*/ 65422 h 1111417"/>
                <a:gd name="connsiteX62" fmla="*/ 178970 w 1094121"/>
                <a:gd name="connsiteY62" fmla="*/ 64670 h 1111417"/>
                <a:gd name="connsiteX63" fmla="*/ 178970 w 1094121"/>
                <a:gd name="connsiteY63" fmla="*/ 63918 h 1111417"/>
                <a:gd name="connsiteX64" fmla="*/ 179722 w 1094121"/>
                <a:gd name="connsiteY64" fmla="*/ 63166 h 1111417"/>
                <a:gd name="connsiteX65" fmla="*/ 179722 w 1094121"/>
                <a:gd name="connsiteY65" fmla="*/ 62414 h 1111417"/>
                <a:gd name="connsiteX66" fmla="*/ 180474 w 1094121"/>
                <a:gd name="connsiteY66" fmla="*/ 61662 h 1111417"/>
                <a:gd name="connsiteX67" fmla="*/ 184234 w 1094121"/>
                <a:gd name="connsiteY67" fmla="*/ 60158 h 1111417"/>
                <a:gd name="connsiteX68" fmla="*/ 186490 w 1094121"/>
                <a:gd name="connsiteY68" fmla="*/ 58654 h 1111417"/>
                <a:gd name="connsiteX69" fmla="*/ 187993 w 1094121"/>
                <a:gd name="connsiteY69" fmla="*/ 57150 h 1111417"/>
                <a:gd name="connsiteX70" fmla="*/ 188745 w 1094121"/>
                <a:gd name="connsiteY70" fmla="*/ 57150 h 1111417"/>
                <a:gd name="connsiteX71" fmla="*/ 191002 w 1094121"/>
                <a:gd name="connsiteY71" fmla="*/ 55646 h 1111417"/>
                <a:gd name="connsiteX72" fmla="*/ 191753 w 1094121"/>
                <a:gd name="connsiteY72" fmla="*/ 54894 h 1111417"/>
                <a:gd name="connsiteX73" fmla="*/ 192505 w 1094121"/>
                <a:gd name="connsiteY73" fmla="*/ 54142 h 1111417"/>
                <a:gd name="connsiteX74" fmla="*/ 194761 w 1094121"/>
                <a:gd name="connsiteY74" fmla="*/ 51134 h 1111417"/>
                <a:gd name="connsiteX75" fmla="*/ 197017 w 1094121"/>
                <a:gd name="connsiteY75" fmla="*/ 48878 h 1111417"/>
                <a:gd name="connsiteX76" fmla="*/ 197017 w 1094121"/>
                <a:gd name="connsiteY76" fmla="*/ 48126 h 1111417"/>
                <a:gd name="connsiteX77" fmla="*/ 198521 w 1094121"/>
                <a:gd name="connsiteY77" fmla="*/ 47374 h 1111417"/>
                <a:gd name="connsiteX78" fmla="*/ 198521 w 1094121"/>
                <a:gd name="connsiteY78" fmla="*/ 46622 h 1111417"/>
                <a:gd name="connsiteX79" fmla="*/ 199273 w 1094121"/>
                <a:gd name="connsiteY79" fmla="*/ 45870 h 1111417"/>
                <a:gd name="connsiteX80" fmla="*/ 200025 w 1094121"/>
                <a:gd name="connsiteY80" fmla="*/ 41359 h 1111417"/>
                <a:gd name="connsiteX81" fmla="*/ 200025 w 1094121"/>
                <a:gd name="connsiteY81" fmla="*/ 40607 h 1111417"/>
                <a:gd name="connsiteX82" fmla="*/ 199273 w 1094121"/>
                <a:gd name="connsiteY82" fmla="*/ 36095 h 1111417"/>
                <a:gd name="connsiteX83" fmla="*/ 199273 w 1094121"/>
                <a:gd name="connsiteY83" fmla="*/ 35343 h 1111417"/>
                <a:gd name="connsiteX84" fmla="*/ 199273 w 1094121"/>
                <a:gd name="connsiteY84" fmla="*/ 34591 h 1111417"/>
                <a:gd name="connsiteX85" fmla="*/ 200025 w 1094121"/>
                <a:gd name="connsiteY85" fmla="*/ 33839 h 1111417"/>
                <a:gd name="connsiteX86" fmla="*/ 200025 w 1094121"/>
                <a:gd name="connsiteY86" fmla="*/ 33087 h 1111417"/>
                <a:gd name="connsiteX87" fmla="*/ 200777 w 1094121"/>
                <a:gd name="connsiteY87" fmla="*/ 33087 h 1111417"/>
                <a:gd name="connsiteX88" fmla="*/ 202281 w 1094121"/>
                <a:gd name="connsiteY88" fmla="*/ 32335 h 1111417"/>
                <a:gd name="connsiteX89" fmla="*/ 205289 w 1094121"/>
                <a:gd name="connsiteY89" fmla="*/ 30831 h 1111417"/>
                <a:gd name="connsiteX90" fmla="*/ 206793 w 1094121"/>
                <a:gd name="connsiteY90" fmla="*/ 30079 h 1111417"/>
                <a:gd name="connsiteX91" fmla="*/ 207545 w 1094121"/>
                <a:gd name="connsiteY91" fmla="*/ 29327 h 1111417"/>
                <a:gd name="connsiteX92" fmla="*/ 207545 w 1094121"/>
                <a:gd name="connsiteY92" fmla="*/ 28575 h 1111417"/>
                <a:gd name="connsiteX93" fmla="*/ 207545 w 1094121"/>
                <a:gd name="connsiteY93" fmla="*/ 27823 h 1111417"/>
                <a:gd name="connsiteX94" fmla="*/ 208297 w 1094121"/>
                <a:gd name="connsiteY94" fmla="*/ 25567 h 1111417"/>
                <a:gd name="connsiteX95" fmla="*/ 208297 w 1094121"/>
                <a:gd name="connsiteY95" fmla="*/ 24815 h 1111417"/>
                <a:gd name="connsiteX96" fmla="*/ 209049 w 1094121"/>
                <a:gd name="connsiteY96" fmla="*/ 24063 h 1111417"/>
                <a:gd name="connsiteX97" fmla="*/ 212809 w 1094121"/>
                <a:gd name="connsiteY97" fmla="*/ 21055 h 1111417"/>
                <a:gd name="connsiteX98" fmla="*/ 214313 w 1094121"/>
                <a:gd name="connsiteY98" fmla="*/ 20303 h 1111417"/>
                <a:gd name="connsiteX99" fmla="*/ 226344 w 1094121"/>
                <a:gd name="connsiteY99" fmla="*/ 21807 h 1111417"/>
                <a:gd name="connsiteX100" fmla="*/ 247400 w 1094121"/>
                <a:gd name="connsiteY100" fmla="*/ 19551 h 1111417"/>
                <a:gd name="connsiteX101" fmla="*/ 249655 w 1094121"/>
                <a:gd name="connsiteY101" fmla="*/ 19551 h 1111417"/>
                <a:gd name="connsiteX102" fmla="*/ 251159 w 1094121"/>
                <a:gd name="connsiteY102" fmla="*/ 18799 h 1111417"/>
                <a:gd name="connsiteX103" fmla="*/ 251911 w 1094121"/>
                <a:gd name="connsiteY103" fmla="*/ 18799 h 1111417"/>
                <a:gd name="connsiteX104" fmla="*/ 253415 w 1094121"/>
                <a:gd name="connsiteY104" fmla="*/ 18799 h 1111417"/>
                <a:gd name="connsiteX105" fmla="*/ 258679 w 1094121"/>
                <a:gd name="connsiteY105" fmla="*/ 20303 h 1111417"/>
                <a:gd name="connsiteX106" fmla="*/ 260935 w 1094121"/>
                <a:gd name="connsiteY106" fmla="*/ 21055 h 1111417"/>
                <a:gd name="connsiteX107" fmla="*/ 263943 w 1094121"/>
                <a:gd name="connsiteY107" fmla="*/ 20303 h 1111417"/>
                <a:gd name="connsiteX108" fmla="*/ 266199 w 1094121"/>
                <a:gd name="connsiteY108" fmla="*/ 19551 h 1111417"/>
                <a:gd name="connsiteX109" fmla="*/ 269207 w 1094121"/>
                <a:gd name="connsiteY109" fmla="*/ 18047 h 1111417"/>
                <a:gd name="connsiteX110" fmla="*/ 272215 w 1094121"/>
                <a:gd name="connsiteY110" fmla="*/ 15039 h 1111417"/>
                <a:gd name="connsiteX111" fmla="*/ 273719 w 1094121"/>
                <a:gd name="connsiteY111" fmla="*/ 15039 h 1111417"/>
                <a:gd name="connsiteX112" fmla="*/ 275974 w 1094121"/>
                <a:gd name="connsiteY112" fmla="*/ 15791 h 1111417"/>
                <a:gd name="connsiteX113" fmla="*/ 277478 w 1094121"/>
                <a:gd name="connsiteY113" fmla="*/ 15791 h 1111417"/>
                <a:gd name="connsiteX114" fmla="*/ 279734 w 1094121"/>
                <a:gd name="connsiteY114" fmla="*/ 15039 h 1111417"/>
                <a:gd name="connsiteX115" fmla="*/ 281238 w 1094121"/>
                <a:gd name="connsiteY115" fmla="*/ 14287 h 1111417"/>
                <a:gd name="connsiteX116" fmla="*/ 281990 w 1094121"/>
                <a:gd name="connsiteY116" fmla="*/ 12783 h 1111417"/>
                <a:gd name="connsiteX117" fmla="*/ 287254 w 1094121"/>
                <a:gd name="connsiteY117" fmla="*/ 6768 h 1111417"/>
                <a:gd name="connsiteX118" fmla="*/ 288006 w 1094121"/>
                <a:gd name="connsiteY118" fmla="*/ 6016 h 1111417"/>
                <a:gd name="connsiteX119" fmla="*/ 289510 w 1094121"/>
                <a:gd name="connsiteY119" fmla="*/ 5264 h 1111417"/>
                <a:gd name="connsiteX120" fmla="*/ 291014 w 1094121"/>
                <a:gd name="connsiteY120" fmla="*/ 4512 h 1111417"/>
                <a:gd name="connsiteX121" fmla="*/ 292518 w 1094121"/>
                <a:gd name="connsiteY121" fmla="*/ 3760 h 1111417"/>
                <a:gd name="connsiteX122" fmla="*/ 296278 w 1094121"/>
                <a:gd name="connsiteY122" fmla="*/ 3008 h 1111417"/>
                <a:gd name="connsiteX123" fmla="*/ 303798 w 1094121"/>
                <a:gd name="connsiteY123" fmla="*/ 1504 h 1111417"/>
                <a:gd name="connsiteX124" fmla="*/ 306805 w 1094121"/>
                <a:gd name="connsiteY124" fmla="*/ 752 h 1111417"/>
                <a:gd name="connsiteX125" fmla="*/ 309061 w 1094121"/>
                <a:gd name="connsiteY125" fmla="*/ 0 h 1111417"/>
                <a:gd name="connsiteX126" fmla="*/ 312069 w 1094121"/>
                <a:gd name="connsiteY126" fmla="*/ 0 h 1111417"/>
                <a:gd name="connsiteX127" fmla="*/ 318085 w 1094121"/>
                <a:gd name="connsiteY127" fmla="*/ 752 h 1111417"/>
                <a:gd name="connsiteX128" fmla="*/ 320341 w 1094121"/>
                <a:gd name="connsiteY128" fmla="*/ 1504 h 1111417"/>
                <a:gd name="connsiteX129" fmla="*/ 323349 w 1094121"/>
                <a:gd name="connsiteY129" fmla="*/ 3760 h 1111417"/>
                <a:gd name="connsiteX130" fmla="*/ 324853 w 1094121"/>
                <a:gd name="connsiteY130" fmla="*/ 6016 h 1111417"/>
                <a:gd name="connsiteX131" fmla="*/ 325605 w 1094121"/>
                <a:gd name="connsiteY131" fmla="*/ 7520 h 1111417"/>
                <a:gd name="connsiteX132" fmla="*/ 326357 w 1094121"/>
                <a:gd name="connsiteY132" fmla="*/ 9024 h 1111417"/>
                <a:gd name="connsiteX133" fmla="*/ 326357 w 1094121"/>
                <a:gd name="connsiteY133" fmla="*/ 9776 h 1111417"/>
                <a:gd name="connsiteX134" fmla="*/ 327109 w 1094121"/>
                <a:gd name="connsiteY134" fmla="*/ 10528 h 1111417"/>
                <a:gd name="connsiteX135" fmla="*/ 327861 w 1094121"/>
                <a:gd name="connsiteY135" fmla="*/ 11280 h 1111417"/>
                <a:gd name="connsiteX136" fmla="*/ 330117 w 1094121"/>
                <a:gd name="connsiteY136" fmla="*/ 12783 h 1111417"/>
                <a:gd name="connsiteX137" fmla="*/ 341396 w 1094121"/>
                <a:gd name="connsiteY137" fmla="*/ 15039 h 1111417"/>
                <a:gd name="connsiteX138" fmla="*/ 345908 w 1094121"/>
                <a:gd name="connsiteY138" fmla="*/ 17295 h 1111417"/>
                <a:gd name="connsiteX139" fmla="*/ 350420 w 1094121"/>
                <a:gd name="connsiteY139" fmla="*/ 18799 h 1111417"/>
                <a:gd name="connsiteX140" fmla="*/ 352676 w 1094121"/>
                <a:gd name="connsiteY140" fmla="*/ 20303 h 1111417"/>
                <a:gd name="connsiteX141" fmla="*/ 353428 w 1094121"/>
                <a:gd name="connsiteY141" fmla="*/ 21055 h 1111417"/>
                <a:gd name="connsiteX142" fmla="*/ 355684 w 1094121"/>
                <a:gd name="connsiteY142" fmla="*/ 24063 h 1111417"/>
                <a:gd name="connsiteX143" fmla="*/ 357188 w 1094121"/>
                <a:gd name="connsiteY143" fmla="*/ 24815 h 1111417"/>
                <a:gd name="connsiteX144" fmla="*/ 359444 w 1094121"/>
                <a:gd name="connsiteY144" fmla="*/ 26319 h 1111417"/>
                <a:gd name="connsiteX145" fmla="*/ 368467 w 1094121"/>
                <a:gd name="connsiteY145" fmla="*/ 27823 h 1111417"/>
                <a:gd name="connsiteX146" fmla="*/ 371475 w 1094121"/>
                <a:gd name="connsiteY146" fmla="*/ 27071 h 1111417"/>
                <a:gd name="connsiteX147" fmla="*/ 375987 w 1094121"/>
                <a:gd name="connsiteY147" fmla="*/ 29327 h 1111417"/>
                <a:gd name="connsiteX148" fmla="*/ 380499 w 1094121"/>
                <a:gd name="connsiteY148" fmla="*/ 30079 h 1111417"/>
                <a:gd name="connsiteX149" fmla="*/ 382755 w 1094121"/>
                <a:gd name="connsiteY149" fmla="*/ 30831 h 1111417"/>
                <a:gd name="connsiteX150" fmla="*/ 386515 w 1094121"/>
                <a:gd name="connsiteY150" fmla="*/ 33087 h 1111417"/>
                <a:gd name="connsiteX151" fmla="*/ 388771 w 1094121"/>
                <a:gd name="connsiteY151" fmla="*/ 35343 h 1111417"/>
                <a:gd name="connsiteX152" fmla="*/ 389523 w 1094121"/>
                <a:gd name="connsiteY152" fmla="*/ 36847 h 1111417"/>
                <a:gd name="connsiteX153" fmla="*/ 390275 w 1094121"/>
                <a:gd name="connsiteY153" fmla="*/ 39855 h 1111417"/>
                <a:gd name="connsiteX154" fmla="*/ 391026 w 1094121"/>
                <a:gd name="connsiteY154" fmla="*/ 40607 h 1111417"/>
                <a:gd name="connsiteX155" fmla="*/ 391778 w 1094121"/>
                <a:gd name="connsiteY155" fmla="*/ 42111 h 1111417"/>
                <a:gd name="connsiteX156" fmla="*/ 396290 w 1094121"/>
                <a:gd name="connsiteY156" fmla="*/ 47374 h 1111417"/>
                <a:gd name="connsiteX157" fmla="*/ 397794 w 1094121"/>
                <a:gd name="connsiteY157" fmla="*/ 49630 h 1111417"/>
                <a:gd name="connsiteX158" fmla="*/ 401554 w 1094121"/>
                <a:gd name="connsiteY158" fmla="*/ 52638 h 1111417"/>
                <a:gd name="connsiteX159" fmla="*/ 411330 w 1094121"/>
                <a:gd name="connsiteY159" fmla="*/ 57150 h 1111417"/>
                <a:gd name="connsiteX160" fmla="*/ 417345 w 1094121"/>
                <a:gd name="connsiteY160" fmla="*/ 58654 h 1111417"/>
                <a:gd name="connsiteX161" fmla="*/ 419601 w 1094121"/>
                <a:gd name="connsiteY161" fmla="*/ 60158 h 1111417"/>
                <a:gd name="connsiteX162" fmla="*/ 421857 w 1094121"/>
                <a:gd name="connsiteY162" fmla="*/ 61662 h 1111417"/>
                <a:gd name="connsiteX163" fmla="*/ 425617 w 1094121"/>
                <a:gd name="connsiteY163" fmla="*/ 62414 h 1111417"/>
                <a:gd name="connsiteX164" fmla="*/ 427121 w 1094121"/>
                <a:gd name="connsiteY164" fmla="*/ 63166 h 1111417"/>
                <a:gd name="connsiteX165" fmla="*/ 430129 w 1094121"/>
                <a:gd name="connsiteY165" fmla="*/ 65422 h 1111417"/>
                <a:gd name="connsiteX166" fmla="*/ 431633 w 1094121"/>
                <a:gd name="connsiteY166" fmla="*/ 66926 h 1111417"/>
                <a:gd name="connsiteX167" fmla="*/ 434641 w 1094121"/>
                <a:gd name="connsiteY167" fmla="*/ 69933 h 1111417"/>
                <a:gd name="connsiteX168" fmla="*/ 451184 w 1094121"/>
                <a:gd name="connsiteY168" fmla="*/ 78957 h 1111417"/>
                <a:gd name="connsiteX169" fmla="*/ 460960 w 1094121"/>
                <a:gd name="connsiteY169" fmla="*/ 78205 h 1111417"/>
                <a:gd name="connsiteX170" fmla="*/ 463216 w 1094121"/>
                <a:gd name="connsiteY170" fmla="*/ 78205 h 1111417"/>
                <a:gd name="connsiteX171" fmla="*/ 466976 w 1094121"/>
                <a:gd name="connsiteY171" fmla="*/ 78205 h 1111417"/>
                <a:gd name="connsiteX172" fmla="*/ 482767 w 1094121"/>
                <a:gd name="connsiteY172" fmla="*/ 74445 h 1111417"/>
                <a:gd name="connsiteX173" fmla="*/ 485023 w 1094121"/>
                <a:gd name="connsiteY173" fmla="*/ 74445 h 1111417"/>
                <a:gd name="connsiteX174" fmla="*/ 489535 w 1094121"/>
                <a:gd name="connsiteY174" fmla="*/ 74445 h 1111417"/>
                <a:gd name="connsiteX175" fmla="*/ 491791 w 1094121"/>
                <a:gd name="connsiteY175" fmla="*/ 74445 h 1111417"/>
                <a:gd name="connsiteX176" fmla="*/ 494047 w 1094121"/>
                <a:gd name="connsiteY176" fmla="*/ 73693 h 1111417"/>
                <a:gd name="connsiteX177" fmla="*/ 507582 w 1094121"/>
                <a:gd name="connsiteY177" fmla="*/ 66174 h 1111417"/>
                <a:gd name="connsiteX178" fmla="*/ 509086 w 1094121"/>
                <a:gd name="connsiteY178" fmla="*/ 64670 h 1111417"/>
                <a:gd name="connsiteX179" fmla="*/ 509838 w 1094121"/>
                <a:gd name="connsiteY179" fmla="*/ 63166 h 1111417"/>
                <a:gd name="connsiteX180" fmla="*/ 511342 w 1094121"/>
                <a:gd name="connsiteY180" fmla="*/ 60158 h 1111417"/>
                <a:gd name="connsiteX181" fmla="*/ 512094 w 1094121"/>
                <a:gd name="connsiteY181" fmla="*/ 58654 h 1111417"/>
                <a:gd name="connsiteX182" fmla="*/ 513598 w 1094121"/>
                <a:gd name="connsiteY182" fmla="*/ 57150 h 1111417"/>
                <a:gd name="connsiteX183" fmla="*/ 516606 w 1094121"/>
                <a:gd name="connsiteY183" fmla="*/ 55646 h 1111417"/>
                <a:gd name="connsiteX184" fmla="*/ 524878 w 1094121"/>
                <a:gd name="connsiteY184" fmla="*/ 52638 h 1111417"/>
                <a:gd name="connsiteX185" fmla="*/ 538413 w 1094121"/>
                <a:gd name="connsiteY185" fmla="*/ 50382 h 1111417"/>
                <a:gd name="connsiteX186" fmla="*/ 539917 w 1094121"/>
                <a:gd name="connsiteY186" fmla="*/ 50382 h 1111417"/>
                <a:gd name="connsiteX187" fmla="*/ 541421 w 1094121"/>
                <a:gd name="connsiteY187" fmla="*/ 51134 h 1111417"/>
                <a:gd name="connsiteX188" fmla="*/ 547437 w 1094121"/>
                <a:gd name="connsiteY188" fmla="*/ 51134 h 1111417"/>
                <a:gd name="connsiteX189" fmla="*/ 548941 w 1094121"/>
                <a:gd name="connsiteY189" fmla="*/ 51134 h 1111417"/>
                <a:gd name="connsiteX190" fmla="*/ 550445 w 1094121"/>
                <a:gd name="connsiteY190" fmla="*/ 51886 h 1111417"/>
                <a:gd name="connsiteX191" fmla="*/ 553453 w 1094121"/>
                <a:gd name="connsiteY191" fmla="*/ 53390 h 1111417"/>
                <a:gd name="connsiteX192" fmla="*/ 557213 w 1094121"/>
                <a:gd name="connsiteY192" fmla="*/ 56398 h 1111417"/>
                <a:gd name="connsiteX193" fmla="*/ 565484 w 1094121"/>
                <a:gd name="connsiteY193" fmla="*/ 61662 h 1111417"/>
                <a:gd name="connsiteX194" fmla="*/ 566236 w 1094121"/>
                <a:gd name="connsiteY194" fmla="*/ 62414 h 1111417"/>
                <a:gd name="connsiteX195" fmla="*/ 566988 w 1094121"/>
                <a:gd name="connsiteY195" fmla="*/ 63918 h 1111417"/>
                <a:gd name="connsiteX196" fmla="*/ 567740 w 1094121"/>
                <a:gd name="connsiteY196" fmla="*/ 65422 h 1111417"/>
                <a:gd name="connsiteX197" fmla="*/ 567740 w 1094121"/>
                <a:gd name="connsiteY197" fmla="*/ 66926 h 1111417"/>
                <a:gd name="connsiteX198" fmla="*/ 567740 w 1094121"/>
                <a:gd name="connsiteY198" fmla="*/ 69933 h 1111417"/>
                <a:gd name="connsiteX199" fmla="*/ 568492 w 1094121"/>
                <a:gd name="connsiteY199" fmla="*/ 71438 h 1111417"/>
                <a:gd name="connsiteX200" fmla="*/ 569244 w 1094121"/>
                <a:gd name="connsiteY200" fmla="*/ 74445 h 1111417"/>
                <a:gd name="connsiteX201" fmla="*/ 569244 w 1094121"/>
                <a:gd name="connsiteY201" fmla="*/ 75949 h 1111417"/>
                <a:gd name="connsiteX202" fmla="*/ 570748 w 1094121"/>
                <a:gd name="connsiteY202" fmla="*/ 76701 h 1111417"/>
                <a:gd name="connsiteX203" fmla="*/ 572252 w 1094121"/>
                <a:gd name="connsiteY203" fmla="*/ 77453 h 1111417"/>
                <a:gd name="connsiteX204" fmla="*/ 576764 w 1094121"/>
                <a:gd name="connsiteY204" fmla="*/ 78205 h 1111417"/>
                <a:gd name="connsiteX205" fmla="*/ 579020 w 1094121"/>
                <a:gd name="connsiteY205" fmla="*/ 78205 h 1111417"/>
                <a:gd name="connsiteX206" fmla="*/ 582028 w 1094121"/>
                <a:gd name="connsiteY206" fmla="*/ 77453 h 1111417"/>
                <a:gd name="connsiteX207" fmla="*/ 594811 w 1094121"/>
                <a:gd name="connsiteY207" fmla="*/ 71438 h 1111417"/>
                <a:gd name="connsiteX208" fmla="*/ 601579 w 1094121"/>
                <a:gd name="connsiteY208" fmla="*/ 69933 h 1111417"/>
                <a:gd name="connsiteX209" fmla="*/ 605339 w 1094121"/>
                <a:gd name="connsiteY209" fmla="*/ 69181 h 1111417"/>
                <a:gd name="connsiteX210" fmla="*/ 608347 w 1094121"/>
                <a:gd name="connsiteY210" fmla="*/ 69933 h 1111417"/>
                <a:gd name="connsiteX211" fmla="*/ 610603 w 1094121"/>
                <a:gd name="connsiteY211" fmla="*/ 69181 h 1111417"/>
                <a:gd name="connsiteX212" fmla="*/ 613611 w 1094121"/>
                <a:gd name="connsiteY212" fmla="*/ 67678 h 1111417"/>
                <a:gd name="connsiteX213" fmla="*/ 617370 w 1094121"/>
                <a:gd name="connsiteY213" fmla="*/ 63166 h 1111417"/>
                <a:gd name="connsiteX214" fmla="*/ 618875 w 1094121"/>
                <a:gd name="connsiteY214" fmla="*/ 60910 h 1111417"/>
                <a:gd name="connsiteX215" fmla="*/ 620378 w 1094121"/>
                <a:gd name="connsiteY215" fmla="*/ 57902 h 1111417"/>
                <a:gd name="connsiteX216" fmla="*/ 620378 w 1094121"/>
                <a:gd name="connsiteY216" fmla="*/ 56398 h 1111417"/>
                <a:gd name="connsiteX217" fmla="*/ 621130 w 1094121"/>
                <a:gd name="connsiteY217" fmla="*/ 54894 h 1111417"/>
                <a:gd name="connsiteX218" fmla="*/ 622634 w 1094121"/>
                <a:gd name="connsiteY218" fmla="*/ 52638 h 1111417"/>
                <a:gd name="connsiteX219" fmla="*/ 624138 w 1094121"/>
                <a:gd name="connsiteY219" fmla="*/ 51134 h 1111417"/>
                <a:gd name="connsiteX220" fmla="*/ 633162 w 1094121"/>
                <a:gd name="connsiteY220" fmla="*/ 46622 h 1111417"/>
                <a:gd name="connsiteX221" fmla="*/ 637674 w 1094121"/>
                <a:gd name="connsiteY221" fmla="*/ 42862 h 1111417"/>
                <a:gd name="connsiteX222" fmla="*/ 651209 w 1094121"/>
                <a:gd name="connsiteY222" fmla="*/ 27823 h 1111417"/>
                <a:gd name="connsiteX223" fmla="*/ 653465 w 1094121"/>
                <a:gd name="connsiteY223" fmla="*/ 24063 h 1111417"/>
                <a:gd name="connsiteX224" fmla="*/ 654217 w 1094121"/>
                <a:gd name="connsiteY224" fmla="*/ 22559 h 1111417"/>
                <a:gd name="connsiteX225" fmla="*/ 655721 w 1094121"/>
                <a:gd name="connsiteY225" fmla="*/ 21055 h 1111417"/>
                <a:gd name="connsiteX226" fmla="*/ 657225 w 1094121"/>
                <a:gd name="connsiteY226" fmla="*/ 18799 h 1111417"/>
                <a:gd name="connsiteX227" fmla="*/ 664745 w 1094121"/>
                <a:gd name="connsiteY227" fmla="*/ 12783 h 1111417"/>
                <a:gd name="connsiteX228" fmla="*/ 667001 w 1094121"/>
                <a:gd name="connsiteY228" fmla="*/ 11280 h 1111417"/>
                <a:gd name="connsiteX229" fmla="*/ 669257 w 1094121"/>
                <a:gd name="connsiteY229" fmla="*/ 10528 h 1111417"/>
                <a:gd name="connsiteX230" fmla="*/ 677528 w 1094121"/>
                <a:gd name="connsiteY230" fmla="*/ 9776 h 1111417"/>
                <a:gd name="connsiteX231" fmla="*/ 678280 w 1094121"/>
                <a:gd name="connsiteY231" fmla="*/ 11280 h 1111417"/>
                <a:gd name="connsiteX232" fmla="*/ 678280 w 1094121"/>
                <a:gd name="connsiteY232" fmla="*/ 12783 h 1111417"/>
                <a:gd name="connsiteX233" fmla="*/ 678280 w 1094121"/>
                <a:gd name="connsiteY233" fmla="*/ 15791 h 1111417"/>
                <a:gd name="connsiteX234" fmla="*/ 678280 w 1094121"/>
                <a:gd name="connsiteY234" fmla="*/ 17295 h 1111417"/>
                <a:gd name="connsiteX235" fmla="*/ 678280 w 1094121"/>
                <a:gd name="connsiteY235" fmla="*/ 19551 h 1111417"/>
                <a:gd name="connsiteX236" fmla="*/ 673016 w 1094121"/>
                <a:gd name="connsiteY236" fmla="*/ 39102 h 1111417"/>
                <a:gd name="connsiteX237" fmla="*/ 673016 w 1094121"/>
                <a:gd name="connsiteY237" fmla="*/ 49630 h 1111417"/>
                <a:gd name="connsiteX238" fmla="*/ 672265 w 1094121"/>
                <a:gd name="connsiteY238" fmla="*/ 51134 h 1111417"/>
                <a:gd name="connsiteX239" fmla="*/ 670761 w 1094121"/>
                <a:gd name="connsiteY239" fmla="*/ 56398 h 1111417"/>
                <a:gd name="connsiteX240" fmla="*/ 667753 w 1094121"/>
                <a:gd name="connsiteY240" fmla="*/ 72190 h 1111417"/>
                <a:gd name="connsiteX241" fmla="*/ 667753 w 1094121"/>
                <a:gd name="connsiteY241" fmla="*/ 73693 h 1111417"/>
                <a:gd name="connsiteX242" fmla="*/ 666249 w 1094121"/>
                <a:gd name="connsiteY242" fmla="*/ 75197 h 1111417"/>
                <a:gd name="connsiteX243" fmla="*/ 665497 w 1094121"/>
                <a:gd name="connsiteY243" fmla="*/ 75197 h 1111417"/>
                <a:gd name="connsiteX244" fmla="*/ 658729 w 1094121"/>
                <a:gd name="connsiteY244" fmla="*/ 76701 h 1111417"/>
                <a:gd name="connsiteX245" fmla="*/ 653465 w 1094121"/>
                <a:gd name="connsiteY245" fmla="*/ 78957 h 1111417"/>
                <a:gd name="connsiteX246" fmla="*/ 651209 w 1094121"/>
                <a:gd name="connsiteY246" fmla="*/ 79709 h 1111417"/>
                <a:gd name="connsiteX247" fmla="*/ 650457 w 1094121"/>
                <a:gd name="connsiteY247" fmla="*/ 81213 h 1111417"/>
                <a:gd name="connsiteX248" fmla="*/ 648953 w 1094121"/>
                <a:gd name="connsiteY248" fmla="*/ 81965 h 1111417"/>
                <a:gd name="connsiteX249" fmla="*/ 648201 w 1094121"/>
                <a:gd name="connsiteY249" fmla="*/ 84221 h 1111417"/>
                <a:gd name="connsiteX250" fmla="*/ 647449 w 1094121"/>
                <a:gd name="connsiteY250" fmla="*/ 88733 h 1111417"/>
                <a:gd name="connsiteX251" fmla="*/ 646697 w 1094121"/>
                <a:gd name="connsiteY251" fmla="*/ 90237 h 1111417"/>
                <a:gd name="connsiteX252" fmla="*/ 642938 w 1094121"/>
                <a:gd name="connsiteY252" fmla="*/ 94749 h 1111417"/>
                <a:gd name="connsiteX253" fmla="*/ 641434 w 1094121"/>
                <a:gd name="connsiteY253" fmla="*/ 99260 h 1111417"/>
                <a:gd name="connsiteX254" fmla="*/ 640682 w 1094121"/>
                <a:gd name="connsiteY254" fmla="*/ 100764 h 1111417"/>
                <a:gd name="connsiteX255" fmla="*/ 635418 w 1094121"/>
                <a:gd name="connsiteY255" fmla="*/ 106028 h 1111417"/>
                <a:gd name="connsiteX256" fmla="*/ 633162 w 1094121"/>
                <a:gd name="connsiteY256" fmla="*/ 109036 h 1111417"/>
                <a:gd name="connsiteX257" fmla="*/ 632410 w 1094121"/>
                <a:gd name="connsiteY257" fmla="*/ 112044 h 1111417"/>
                <a:gd name="connsiteX258" fmla="*/ 631658 w 1094121"/>
                <a:gd name="connsiteY258" fmla="*/ 113548 h 1111417"/>
                <a:gd name="connsiteX259" fmla="*/ 631658 w 1094121"/>
                <a:gd name="connsiteY259" fmla="*/ 115052 h 1111417"/>
                <a:gd name="connsiteX260" fmla="*/ 632410 w 1094121"/>
                <a:gd name="connsiteY260" fmla="*/ 116556 h 1111417"/>
                <a:gd name="connsiteX261" fmla="*/ 633914 w 1094121"/>
                <a:gd name="connsiteY261" fmla="*/ 118812 h 1111417"/>
                <a:gd name="connsiteX262" fmla="*/ 639178 w 1094121"/>
                <a:gd name="connsiteY262" fmla="*/ 118060 h 1111417"/>
                <a:gd name="connsiteX263" fmla="*/ 649705 w 1094121"/>
                <a:gd name="connsiteY263" fmla="*/ 121068 h 1111417"/>
                <a:gd name="connsiteX264" fmla="*/ 665497 w 1094121"/>
                <a:gd name="connsiteY264" fmla="*/ 129339 h 1111417"/>
                <a:gd name="connsiteX265" fmla="*/ 671513 w 1094121"/>
                <a:gd name="connsiteY265" fmla="*/ 130092 h 1111417"/>
                <a:gd name="connsiteX266" fmla="*/ 690312 w 1094121"/>
                <a:gd name="connsiteY266" fmla="*/ 127835 h 1111417"/>
                <a:gd name="connsiteX267" fmla="*/ 694072 w 1094121"/>
                <a:gd name="connsiteY267" fmla="*/ 127835 h 1111417"/>
                <a:gd name="connsiteX268" fmla="*/ 706855 w 1094121"/>
                <a:gd name="connsiteY268" fmla="*/ 130843 h 1111417"/>
                <a:gd name="connsiteX269" fmla="*/ 711367 w 1094121"/>
                <a:gd name="connsiteY269" fmla="*/ 131595 h 1111417"/>
                <a:gd name="connsiteX270" fmla="*/ 715879 w 1094121"/>
                <a:gd name="connsiteY270" fmla="*/ 130843 h 1111417"/>
                <a:gd name="connsiteX271" fmla="*/ 717383 w 1094121"/>
                <a:gd name="connsiteY271" fmla="*/ 129339 h 1111417"/>
                <a:gd name="connsiteX272" fmla="*/ 720391 w 1094121"/>
                <a:gd name="connsiteY272" fmla="*/ 129339 h 1111417"/>
                <a:gd name="connsiteX273" fmla="*/ 734678 w 1094121"/>
                <a:gd name="connsiteY273" fmla="*/ 128588 h 1111417"/>
                <a:gd name="connsiteX274" fmla="*/ 737686 w 1094121"/>
                <a:gd name="connsiteY274" fmla="*/ 129339 h 1111417"/>
                <a:gd name="connsiteX275" fmla="*/ 749718 w 1094121"/>
                <a:gd name="connsiteY275" fmla="*/ 131595 h 1111417"/>
                <a:gd name="connsiteX276" fmla="*/ 753478 w 1094121"/>
                <a:gd name="connsiteY276" fmla="*/ 133099 h 1111417"/>
                <a:gd name="connsiteX277" fmla="*/ 759493 w 1094121"/>
                <a:gd name="connsiteY277" fmla="*/ 133851 h 1111417"/>
                <a:gd name="connsiteX278" fmla="*/ 771525 w 1094121"/>
                <a:gd name="connsiteY278" fmla="*/ 132347 h 1111417"/>
                <a:gd name="connsiteX279" fmla="*/ 773781 w 1094121"/>
                <a:gd name="connsiteY279" fmla="*/ 131595 h 1111417"/>
                <a:gd name="connsiteX280" fmla="*/ 773781 w 1094121"/>
                <a:gd name="connsiteY280" fmla="*/ 136107 h 1111417"/>
                <a:gd name="connsiteX281" fmla="*/ 775285 w 1094121"/>
                <a:gd name="connsiteY281" fmla="*/ 139867 h 1111417"/>
                <a:gd name="connsiteX282" fmla="*/ 775285 w 1094121"/>
                <a:gd name="connsiteY282" fmla="*/ 144379 h 1111417"/>
                <a:gd name="connsiteX283" fmla="*/ 773029 w 1094121"/>
                <a:gd name="connsiteY283" fmla="*/ 175962 h 1111417"/>
                <a:gd name="connsiteX284" fmla="*/ 773029 w 1094121"/>
                <a:gd name="connsiteY284" fmla="*/ 178970 h 1111417"/>
                <a:gd name="connsiteX285" fmla="*/ 773781 w 1094121"/>
                <a:gd name="connsiteY285" fmla="*/ 181226 h 1111417"/>
                <a:gd name="connsiteX286" fmla="*/ 775285 w 1094121"/>
                <a:gd name="connsiteY286" fmla="*/ 183482 h 1111417"/>
                <a:gd name="connsiteX287" fmla="*/ 776789 w 1094121"/>
                <a:gd name="connsiteY287" fmla="*/ 186490 h 1111417"/>
                <a:gd name="connsiteX288" fmla="*/ 779797 w 1094121"/>
                <a:gd name="connsiteY288" fmla="*/ 189497 h 1111417"/>
                <a:gd name="connsiteX289" fmla="*/ 781301 w 1094121"/>
                <a:gd name="connsiteY289" fmla="*/ 191001 h 1111417"/>
                <a:gd name="connsiteX290" fmla="*/ 783557 w 1094121"/>
                <a:gd name="connsiteY290" fmla="*/ 191001 h 1111417"/>
                <a:gd name="connsiteX291" fmla="*/ 785061 w 1094121"/>
                <a:gd name="connsiteY291" fmla="*/ 190249 h 1111417"/>
                <a:gd name="connsiteX292" fmla="*/ 786565 w 1094121"/>
                <a:gd name="connsiteY292" fmla="*/ 189497 h 1111417"/>
                <a:gd name="connsiteX293" fmla="*/ 792580 w 1094121"/>
                <a:gd name="connsiteY293" fmla="*/ 184986 h 1111417"/>
                <a:gd name="connsiteX294" fmla="*/ 794084 w 1094121"/>
                <a:gd name="connsiteY294" fmla="*/ 184233 h 1111417"/>
                <a:gd name="connsiteX295" fmla="*/ 795588 w 1094121"/>
                <a:gd name="connsiteY295" fmla="*/ 184233 h 1111417"/>
                <a:gd name="connsiteX296" fmla="*/ 796340 w 1094121"/>
                <a:gd name="connsiteY296" fmla="*/ 184233 h 1111417"/>
                <a:gd name="connsiteX297" fmla="*/ 797844 w 1094121"/>
                <a:gd name="connsiteY297" fmla="*/ 184233 h 1111417"/>
                <a:gd name="connsiteX298" fmla="*/ 800852 w 1094121"/>
                <a:gd name="connsiteY298" fmla="*/ 185737 h 1111417"/>
                <a:gd name="connsiteX299" fmla="*/ 814388 w 1094121"/>
                <a:gd name="connsiteY299" fmla="*/ 191753 h 1111417"/>
                <a:gd name="connsiteX300" fmla="*/ 815891 w 1094121"/>
                <a:gd name="connsiteY300" fmla="*/ 193257 h 1111417"/>
                <a:gd name="connsiteX301" fmla="*/ 816644 w 1094121"/>
                <a:gd name="connsiteY301" fmla="*/ 194761 h 1111417"/>
                <a:gd name="connsiteX302" fmla="*/ 815891 w 1094121"/>
                <a:gd name="connsiteY302" fmla="*/ 198521 h 1111417"/>
                <a:gd name="connsiteX303" fmla="*/ 815140 w 1094121"/>
                <a:gd name="connsiteY303" fmla="*/ 200777 h 1111417"/>
                <a:gd name="connsiteX304" fmla="*/ 813636 w 1094121"/>
                <a:gd name="connsiteY304" fmla="*/ 203033 h 1111417"/>
                <a:gd name="connsiteX305" fmla="*/ 805364 w 1094121"/>
                <a:gd name="connsiteY305" fmla="*/ 214312 h 1111417"/>
                <a:gd name="connsiteX306" fmla="*/ 803108 w 1094121"/>
                <a:gd name="connsiteY306" fmla="*/ 218072 h 1111417"/>
                <a:gd name="connsiteX307" fmla="*/ 797844 w 1094121"/>
                <a:gd name="connsiteY307" fmla="*/ 230856 h 1111417"/>
                <a:gd name="connsiteX308" fmla="*/ 797092 w 1094121"/>
                <a:gd name="connsiteY308" fmla="*/ 233864 h 1111417"/>
                <a:gd name="connsiteX309" fmla="*/ 797092 w 1094121"/>
                <a:gd name="connsiteY309" fmla="*/ 234616 h 1111417"/>
                <a:gd name="connsiteX310" fmla="*/ 797092 w 1094121"/>
                <a:gd name="connsiteY310" fmla="*/ 235368 h 1111417"/>
                <a:gd name="connsiteX311" fmla="*/ 801604 w 1094121"/>
                <a:gd name="connsiteY311" fmla="*/ 237624 h 1111417"/>
                <a:gd name="connsiteX312" fmla="*/ 818148 w 1094121"/>
                <a:gd name="connsiteY312" fmla="*/ 242135 h 1111417"/>
                <a:gd name="connsiteX313" fmla="*/ 828675 w 1094121"/>
                <a:gd name="connsiteY313" fmla="*/ 242135 h 1111417"/>
                <a:gd name="connsiteX314" fmla="*/ 835443 w 1094121"/>
                <a:gd name="connsiteY314" fmla="*/ 244391 h 1111417"/>
                <a:gd name="connsiteX315" fmla="*/ 839955 w 1094121"/>
                <a:gd name="connsiteY315" fmla="*/ 244391 h 1111417"/>
                <a:gd name="connsiteX316" fmla="*/ 858002 w 1094121"/>
                <a:gd name="connsiteY316" fmla="*/ 241384 h 1111417"/>
                <a:gd name="connsiteX317" fmla="*/ 860258 w 1094121"/>
                <a:gd name="connsiteY317" fmla="*/ 242135 h 1111417"/>
                <a:gd name="connsiteX318" fmla="*/ 861762 w 1094121"/>
                <a:gd name="connsiteY318" fmla="*/ 242888 h 1111417"/>
                <a:gd name="connsiteX319" fmla="*/ 866274 w 1094121"/>
                <a:gd name="connsiteY319" fmla="*/ 245895 h 1111417"/>
                <a:gd name="connsiteX320" fmla="*/ 877553 w 1094121"/>
                <a:gd name="connsiteY320" fmla="*/ 257175 h 1111417"/>
                <a:gd name="connsiteX321" fmla="*/ 879057 w 1094121"/>
                <a:gd name="connsiteY321" fmla="*/ 258679 h 1111417"/>
                <a:gd name="connsiteX322" fmla="*/ 881313 w 1094121"/>
                <a:gd name="connsiteY322" fmla="*/ 259431 h 1111417"/>
                <a:gd name="connsiteX323" fmla="*/ 884321 w 1094121"/>
                <a:gd name="connsiteY323" fmla="*/ 259431 h 1111417"/>
                <a:gd name="connsiteX324" fmla="*/ 891841 w 1094121"/>
                <a:gd name="connsiteY324" fmla="*/ 258679 h 1111417"/>
                <a:gd name="connsiteX325" fmla="*/ 894097 w 1094121"/>
                <a:gd name="connsiteY325" fmla="*/ 259431 h 1111417"/>
                <a:gd name="connsiteX326" fmla="*/ 897857 w 1094121"/>
                <a:gd name="connsiteY326" fmla="*/ 260183 h 1111417"/>
                <a:gd name="connsiteX327" fmla="*/ 906880 w 1094121"/>
                <a:gd name="connsiteY327" fmla="*/ 264695 h 1111417"/>
                <a:gd name="connsiteX328" fmla="*/ 918160 w 1094121"/>
                <a:gd name="connsiteY328" fmla="*/ 272214 h 1111417"/>
                <a:gd name="connsiteX329" fmla="*/ 920416 w 1094121"/>
                <a:gd name="connsiteY329" fmla="*/ 274470 h 1111417"/>
                <a:gd name="connsiteX330" fmla="*/ 921168 w 1094121"/>
                <a:gd name="connsiteY330" fmla="*/ 275974 h 1111417"/>
                <a:gd name="connsiteX331" fmla="*/ 921920 w 1094121"/>
                <a:gd name="connsiteY331" fmla="*/ 277478 h 1111417"/>
                <a:gd name="connsiteX332" fmla="*/ 922672 w 1094121"/>
                <a:gd name="connsiteY332" fmla="*/ 278230 h 1111417"/>
                <a:gd name="connsiteX333" fmla="*/ 924176 w 1094121"/>
                <a:gd name="connsiteY333" fmla="*/ 279734 h 1111417"/>
                <a:gd name="connsiteX334" fmla="*/ 927184 w 1094121"/>
                <a:gd name="connsiteY334" fmla="*/ 281238 h 1111417"/>
                <a:gd name="connsiteX335" fmla="*/ 932447 w 1094121"/>
                <a:gd name="connsiteY335" fmla="*/ 283494 h 1111417"/>
                <a:gd name="connsiteX336" fmla="*/ 940719 w 1094121"/>
                <a:gd name="connsiteY336" fmla="*/ 284998 h 1111417"/>
                <a:gd name="connsiteX337" fmla="*/ 945983 w 1094121"/>
                <a:gd name="connsiteY337" fmla="*/ 287254 h 1111417"/>
                <a:gd name="connsiteX338" fmla="*/ 951247 w 1094121"/>
                <a:gd name="connsiteY338" fmla="*/ 291014 h 1111417"/>
                <a:gd name="connsiteX339" fmla="*/ 955007 w 1094121"/>
                <a:gd name="connsiteY339" fmla="*/ 295526 h 1111417"/>
                <a:gd name="connsiteX340" fmla="*/ 957263 w 1094121"/>
                <a:gd name="connsiteY340" fmla="*/ 296278 h 1111417"/>
                <a:gd name="connsiteX341" fmla="*/ 987342 w 1094121"/>
                <a:gd name="connsiteY341" fmla="*/ 309813 h 1111417"/>
                <a:gd name="connsiteX342" fmla="*/ 988845 w 1094121"/>
                <a:gd name="connsiteY342" fmla="*/ 309813 h 1111417"/>
                <a:gd name="connsiteX343" fmla="*/ 996365 w 1094121"/>
                <a:gd name="connsiteY343" fmla="*/ 311317 h 1111417"/>
                <a:gd name="connsiteX344" fmla="*/ 1002381 w 1094121"/>
                <a:gd name="connsiteY344" fmla="*/ 310565 h 1111417"/>
                <a:gd name="connsiteX345" fmla="*/ 1003885 w 1094121"/>
                <a:gd name="connsiteY345" fmla="*/ 310565 h 1111417"/>
                <a:gd name="connsiteX346" fmla="*/ 1013661 w 1094121"/>
                <a:gd name="connsiteY346" fmla="*/ 313573 h 1111417"/>
                <a:gd name="connsiteX347" fmla="*/ 1019676 w 1094121"/>
                <a:gd name="connsiteY347" fmla="*/ 314325 h 1111417"/>
                <a:gd name="connsiteX348" fmla="*/ 1021180 w 1094121"/>
                <a:gd name="connsiteY348" fmla="*/ 315077 h 1111417"/>
                <a:gd name="connsiteX349" fmla="*/ 1022684 w 1094121"/>
                <a:gd name="connsiteY349" fmla="*/ 315829 h 1111417"/>
                <a:gd name="connsiteX350" fmla="*/ 1032460 w 1094121"/>
                <a:gd name="connsiteY350" fmla="*/ 324853 h 1111417"/>
                <a:gd name="connsiteX351" fmla="*/ 1036220 w 1094121"/>
                <a:gd name="connsiteY351" fmla="*/ 327861 h 1111417"/>
                <a:gd name="connsiteX352" fmla="*/ 1037724 w 1094121"/>
                <a:gd name="connsiteY352" fmla="*/ 329365 h 1111417"/>
                <a:gd name="connsiteX353" fmla="*/ 1039980 w 1094121"/>
                <a:gd name="connsiteY353" fmla="*/ 330116 h 1111417"/>
                <a:gd name="connsiteX354" fmla="*/ 1041484 w 1094121"/>
                <a:gd name="connsiteY354" fmla="*/ 330868 h 1111417"/>
                <a:gd name="connsiteX355" fmla="*/ 1043740 w 1094121"/>
                <a:gd name="connsiteY355" fmla="*/ 331620 h 1111417"/>
                <a:gd name="connsiteX356" fmla="*/ 1049755 w 1094121"/>
                <a:gd name="connsiteY356" fmla="*/ 331620 h 1111417"/>
                <a:gd name="connsiteX357" fmla="*/ 1051259 w 1094121"/>
                <a:gd name="connsiteY357" fmla="*/ 332372 h 1111417"/>
                <a:gd name="connsiteX358" fmla="*/ 1056523 w 1094121"/>
                <a:gd name="connsiteY358" fmla="*/ 334628 h 1111417"/>
                <a:gd name="connsiteX359" fmla="*/ 1058027 w 1094121"/>
                <a:gd name="connsiteY359" fmla="*/ 334628 h 1111417"/>
                <a:gd name="connsiteX360" fmla="*/ 1061787 w 1094121"/>
                <a:gd name="connsiteY360" fmla="*/ 334628 h 1111417"/>
                <a:gd name="connsiteX361" fmla="*/ 1063291 w 1094121"/>
                <a:gd name="connsiteY361" fmla="*/ 334628 h 1111417"/>
                <a:gd name="connsiteX362" fmla="*/ 1065547 w 1094121"/>
                <a:gd name="connsiteY362" fmla="*/ 334628 h 1111417"/>
                <a:gd name="connsiteX363" fmla="*/ 1067051 w 1094121"/>
                <a:gd name="connsiteY363" fmla="*/ 336132 h 1111417"/>
                <a:gd name="connsiteX364" fmla="*/ 1069307 w 1094121"/>
                <a:gd name="connsiteY364" fmla="*/ 337636 h 1111417"/>
                <a:gd name="connsiteX365" fmla="*/ 1071563 w 1094121"/>
                <a:gd name="connsiteY365" fmla="*/ 339140 h 1111417"/>
                <a:gd name="connsiteX366" fmla="*/ 1079082 w 1094121"/>
                <a:gd name="connsiteY366" fmla="*/ 348164 h 1111417"/>
                <a:gd name="connsiteX367" fmla="*/ 1090362 w 1094121"/>
                <a:gd name="connsiteY367" fmla="*/ 364707 h 1111417"/>
                <a:gd name="connsiteX368" fmla="*/ 1089610 w 1094121"/>
                <a:gd name="connsiteY368" fmla="*/ 368467 h 1111417"/>
                <a:gd name="connsiteX369" fmla="*/ 1091114 w 1094121"/>
                <a:gd name="connsiteY369" fmla="*/ 371475 h 1111417"/>
                <a:gd name="connsiteX370" fmla="*/ 1093370 w 1094121"/>
                <a:gd name="connsiteY370" fmla="*/ 374483 h 1111417"/>
                <a:gd name="connsiteX371" fmla="*/ 1094122 w 1094121"/>
                <a:gd name="connsiteY371" fmla="*/ 376739 h 1111417"/>
                <a:gd name="connsiteX372" fmla="*/ 1091866 w 1094121"/>
                <a:gd name="connsiteY372" fmla="*/ 379746 h 1111417"/>
                <a:gd name="connsiteX373" fmla="*/ 1091114 w 1094121"/>
                <a:gd name="connsiteY373" fmla="*/ 380499 h 1111417"/>
                <a:gd name="connsiteX374" fmla="*/ 1088106 w 1094121"/>
                <a:gd name="connsiteY374" fmla="*/ 380499 h 1111417"/>
                <a:gd name="connsiteX375" fmla="*/ 1086602 w 1094121"/>
                <a:gd name="connsiteY375" fmla="*/ 381251 h 1111417"/>
                <a:gd name="connsiteX376" fmla="*/ 1085850 w 1094121"/>
                <a:gd name="connsiteY376" fmla="*/ 382003 h 1111417"/>
                <a:gd name="connsiteX377" fmla="*/ 1085850 w 1094121"/>
                <a:gd name="connsiteY377" fmla="*/ 383506 h 1111417"/>
                <a:gd name="connsiteX378" fmla="*/ 1085850 w 1094121"/>
                <a:gd name="connsiteY378" fmla="*/ 392530 h 1111417"/>
                <a:gd name="connsiteX379" fmla="*/ 1085098 w 1094121"/>
                <a:gd name="connsiteY379" fmla="*/ 396290 h 1111417"/>
                <a:gd name="connsiteX380" fmla="*/ 1081338 w 1094121"/>
                <a:gd name="connsiteY380" fmla="*/ 400802 h 1111417"/>
                <a:gd name="connsiteX381" fmla="*/ 1080586 w 1094121"/>
                <a:gd name="connsiteY381" fmla="*/ 405314 h 1111417"/>
                <a:gd name="connsiteX382" fmla="*/ 1080586 w 1094121"/>
                <a:gd name="connsiteY382" fmla="*/ 409825 h 1111417"/>
                <a:gd name="connsiteX383" fmla="*/ 1083594 w 1094121"/>
                <a:gd name="connsiteY383" fmla="*/ 433889 h 1111417"/>
                <a:gd name="connsiteX384" fmla="*/ 1083594 w 1094121"/>
                <a:gd name="connsiteY384" fmla="*/ 454192 h 1111417"/>
                <a:gd name="connsiteX385" fmla="*/ 1085098 w 1094121"/>
                <a:gd name="connsiteY385" fmla="*/ 466223 h 1111417"/>
                <a:gd name="connsiteX386" fmla="*/ 1079834 w 1094121"/>
                <a:gd name="connsiteY386" fmla="*/ 479759 h 1111417"/>
                <a:gd name="connsiteX387" fmla="*/ 1076074 w 1094121"/>
                <a:gd name="connsiteY387" fmla="*/ 486527 h 1111417"/>
                <a:gd name="connsiteX388" fmla="*/ 1071563 w 1094121"/>
                <a:gd name="connsiteY388" fmla="*/ 491791 h 1111417"/>
                <a:gd name="connsiteX389" fmla="*/ 1067051 w 1094121"/>
                <a:gd name="connsiteY389" fmla="*/ 495551 h 1111417"/>
                <a:gd name="connsiteX390" fmla="*/ 1064043 w 1094121"/>
                <a:gd name="connsiteY390" fmla="*/ 497806 h 1111417"/>
                <a:gd name="connsiteX391" fmla="*/ 1043740 w 1094121"/>
                <a:gd name="connsiteY391" fmla="*/ 503822 h 1111417"/>
                <a:gd name="connsiteX392" fmla="*/ 1034716 w 1094121"/>
                <a:gd name="connsiteY392" fmla="*/ 508334 h 1111417"/>
                <a:gd name="connsiteX393" fmla="*/ 1032460 w 1094121"/>
                <a:gd name="connsiteY393" fmla="*/ 510590 h 1111417"/>
                <a:gd name="connsiteX394" fmla="*/ 1026444 w 1094121"/>
                <a:gd name="connsiteY394" fmla="*/ 516606 h 1111417"/>
                <a:gd name="connsiteX395" fmla="*/ 1024188 w 1094121"/>
                <a:gd name="connsiteY395" fmla="*/ 521118 h 1111417"/>
                <a:gd name="connsiteX396" fmla="*/ 1018173 w 1094121"/>
                <a:gd name="connsiteY396" fmla="*/ 528638 h 1111417"/>
                <a:gd name="connsiteX397" fmla="*/ 1014413 w 1094121"/>
                <a:gd name="connsiteY397" fmla="*/ 533901 h 1111417"/>
                <a:gd name="connsiteX398" fmla="*/ 1006893 w 1094121"/>
                <a:gd name="connsiteY398" fmla="*/ 542173 h 1111417"/>
                <a:gd name="connsiteX399" fmla="*/ 999373 w 1094121"/>
                <a:gd name="connsiteY399" fmla="*/ 543677 h 1111417"/>
                <a:gd name="connsiteX400" fmla="*/ 996365 w 1094121"/>
                <a:gd name="connsiteY400" fmla="*/ 545933 h 1111417"/>
                <a:gd name="connsiteX401" fmla="*/ 995613 w 1094121"/>
                <a:gd name="connsiteY401" fmla="*/ 548941 h 1111417"/>
                <a:gd name="connsiteX402" fmla="*/ 994109 w 1094121"/>
                <a:gd name="connsiteY402" fmla="*/ 556460 h 1111417"/>
                <a:gd name="connsiteX403" fmla="*/ 990349 w 1094121"/>
                <a:gd name="connsiteY403" fmla="*/ 562476 h 1111417"/>
                <a:gd name="connsiteX404" fmla="*/ 990349 w 1094121"/>
                <a:gd name="connsiteY404" fmla="*/ 566236 h 1111417"/>
                <a:gd name="connsiteX405" fmla="*/ 990349 w 1094121"/>
                <a:gd name="connsiteY405" fmla="*/ 573756 h 1111417"/>
                <a:gd name="connsiteX406" fmla="*/ 988845 w 1094121"/>
                <a:gd name="connsiteY406" fmla="*/ 591051 h 1111417"/>
                <a:gd name="connsiteX407" fmla="*/ 987342 w 1094121"/>
                <a:gd name="connsiteY407" fmla="*/ 594059 h 1111417"/>
                <a:gd name="connsiteX408" fmla="*/ 976814 w 1094121"/>
                <a:gd name="connsiteY408" fmla="*/ 606091 h 1111417"/>
                <a:gd name="connsiteX409" fmla="*/ 973806 w 1094121"/>
                <a:gd name="connsiteY409" fmla="*/ 608347 h 1111417"/>
                <a:gd name="connsiteX410" fmla="*/ 973054 w 1094121"/>
                <a:gd name="connsiteY410" fmla="*/ 609098 h 1111417"/>
                <a:gd name="connsiteX411" fmla="*/ 971550 w 1094121"/>
                <a:gd name="connsiteY411" fmla="*/ 610603 h 1111417"/>
                <a:gd name="connsiteX412" fmla="*/ 967790 w 1094121"/>
                <a:gd name="connsiteY412" fmla="*/ 620378 h 1111417"/>
                <a:gd name="connsiteX413" fmla="*/ 964782 w 1094121"/>
                <a:gd name="connsiteY413" fmla="*/ 624890 h 1111417"/>
                <a:gd name="connsiteX414" fmla="*/ 964030 w 1094121"/>
                <a:gd name="connsiteY414" fmla="*/ 625642 h 1111417"/>
                <a:gd name="connsiteX415" fmla="*/ 963278 w 1094121"/>
                <a:gd name="connsiteY415" fmla="*/ 626394 h 1111417"/>
                <a:gd name="connsiteX416" fmla="*/ 961023 w 1094121"/>
                <a:gd name="connsiteY416" fmla="*/ 627898 h 1111417"/>
                <a:gd name="connsiteX417" fmla="*/ 957263 w 1094121"/>
                <a:gd name="connsiteY417" fmla="*/ 630906 h 1111417"/>
                <a:gd name="connsiteX418" fmla="*/ 954255 w 1094121"/>
                <a:gd name="connsiteY418" fmla="*/ 632410 h 1111417"/>
                <a:gd name="connsiteX419" fmla="*/ 952751 w 1094121"/>
                <a:gd name="connsiteY419" fmla="*/ 634666 h 1111417"/>
                <a:gd name="connsiteX420" fmla="*/ 951999 w 1094121"/>
                <a:gd name="connsiteY420" fmla="*/ 639177 h 1111417"/>
                <a:gd name="connsiteX421" fmla="*/ 955007 w 1094121"/>
                <a:gd name="connsiteY421" fmla="*/ 652713 h 1111417"/>
                <a:gd name="connsiteX422" fmla="*/ 955759 w 1094121"/>
                <a:gd name="connsiteY422" fmla="*/ 659481 h 1111417"/>
                <a:gd name="connsiteX423" fmla="*/ 952751 w 1094121"/>
                <a:gd name="connsiteY423" fmla="*/ 667001 h 1111417"/>
                <a:gd name="connsiteX424" fmla="*/ 943727 w 1094121"/>
                <a:gd name="connsiteY424" fmla="*/ 676776 h 1111417"/>
                <a:gd name="connsiteX425" fmla="*/ 942975 w 1094121"/>
                <a:gd name="connsiteY425" fmla="*/ 679784 h 1111417"/>
                <a:gd name="connsiteX426" fmla="*/ 938463 w 1094121"/>
                <a:gd name="connsiteY426" fmla="*/ 687304 h 1111417"/>
                <a:gd name="connsiteX427" fmla="*/ 936207 w 1094121"/>
                <a:gd name="connsiteY427" fmla="*/ 688808 h 1111417"/>
                <a:gd name="connsiteX428" fmla="*/ 933199 w 1094121"/>
                <a:gd name="connsiteY428" fmla="*/ 690312 h 1111417"/>
                <a:gd name="connsiteX429" fmla="*/ 930944 w 1094121"/>
                <a:gd name="connsiteY429" fmla="*/ 689560 h 1111417"/>
                <a:gd name="connsiteX430" fmla="*/ 928688 w 1094121"/>
                <a:gd name="connsiteY430" fmla="*/ 688808 h 1111417"/>
                <a:gd name="connsiteX431" fmla="*/ 925680 w 1094121"/>
                <a:gd name="connsiteY431" fmla="*/ 688808 h 1111417"/>
                <a:gd name="connsiteX432" fmla="*/ 923424 w 1094121"/>
                <a:gd name="connsiteY432" fmla="*/ 688808 h 1111417"/>
                <a:gd name="connsiteX433" fmla="*/ 922672 w 1094121"/>
                <a:gd name="connsiteY433" fmla="*/ 689560 h 1111417"/>
                <a:gd name="connsiteX434" fmla="*/ 921168 w 1094121"/>
                <a:gd name="connsiteY434" fmla="*/ 690312 h 1111417"/>
                <a:gd name="connsiteX435" fmla="*/ 920416 w 1094121"/>
                <a:gd name="connsiteY435" fmla="*/ 691816 h 1111417"/>
                <a:gd name="connsiteX436" fmla="*/ 920416 w 1094121"/>
                <a:gd name="connsiteY436" fmla="*/ 692568 h 1111417"/>
                <a:gd name="connsiteX437" fmla="*/ 920416 w 1094121"/>
                <a:gd name="connsiteY437" fmla="*/ 693320 h 1111417"/>
                <a:gd name="connsiteX438" fmla="*/ 920416 w 1094121"/>
                <a:gd name="connsiteY438" fmla="*/ 694072 h 1111417"/>
                <a:gd name="connsiteX439" fmla="*/ 919664 w 1094121"/>
                <a:gd name="connsiteY439" fmla="*/ 694824 h 1111417"/>
                <a:gd name="connsiteX440" fmla="*/ 918912 w 1094121"/>
                <a:gd name="connsiteY440" fmla="*/ 695575 h 1111417"/>
                <a:gd name="connsiteX441" fmla="*/ 918160 w 1094121"/>
                <a:gd name="connsiteY441" fmla="*/ 695575 h 1111417"/>
                <a:gd name="connsiteX442" fmla="*/ 917408 w 1094121"/>
                <a:gd name="connsiteY442" fmla="*/ 696328 h 1111417"/>
                <a:gd name="connsiteX443" fmla="*/ 916656 w 1094121"/>
                <a:gd name="connsiteY443" fmla="*/ 700839 h 1111417"/>
                <a:gd name="connsiteX444" fmla="*/ 923424 w 1094121"/>
                <a:gd name="connsiteY444" fmla="*/ 712119 h 1111417"/>
                <a:gd name="connsiteX445" fmla="*/ 925680 w 1094121"/>
                <a:gd name="connsiteY445" fmla="*/ 712871 h 1111417"/>
                <a:gd name="connsiteX446" fmla="*/ 926432 w 1094121"/>
                <a:gd name="connsiteY446" fmla="*/ 714375 h 1111417"/>
                <a:gd name="connsiteX447" fmla="*/ 927184 w 1094121"/>
                <a:gd name="connsiteY447" fmla="*/ 715879 h 1111417"/>
                <a:gd name="connsiteX448" fmla="*/ 926432 w 1094121"/>
                <a:gd name="connsiteY448" fmla="*/ 719639 h 1111417"/>
                <a:gd name="connsiteX449" fmla="*/ 924176 w 1094121"/>
                <a:gd name="connsiteY449" fmla="*/ 722647 h 1111417"/>
                <a:gd name="connsiteX450" fmla="*/ 921168 w 1094121"/>
                <a:gd name="connsiteY450" fmla="*/ 724903 h 1111417"/>
                <a:gd name="connsiteX451" fmla="*/ 917408 w 1094121"/>
                <a:gd name="connsiteY451" fmla="*/ 727911 h 1111417"/>
                <a:gd name="connsiteX452" fmla="*/ 912144 w 1094121"/>
                <a:gd name="connsiteY452" fmla="*/ 730167 h 1111417"/>
                <a:gd name="connsiteX453" fmla="*/ 909888 w 1094121"/>
                <a:gd name="connsiteY453" fmla="*/ 731671 h 1111417"/>
                <a:gd name="connsiteX454" fmla="*/ 905377 w 1094121"/>
                <a:gd name="connsiteY454" fmla="*/ 739190 h 1111417"/>
                <a:gd name="connsiteX455" fmla="*/ 904625 w 1094121"/>
                <a:gd name="connsiteY455" fmla="*/ 741446 h 1111417"/>
                <a:gd name="connsiteX456" fmla="*/ 904625 w 1094121"/>
                <a:gd name="connsiteY456" fmla="*/ 744454 h 1111417"/>
                <a:gd name="connsiteX457" fmla="*/ 903873 w 1094121"/>
                <a:gd name="connsiteY457" fmla="*/ 746710 h 1111417"/>
                <a:gd name="connsiteX458" fmla="*/ 902368 w 1094121"/>
                <a:gd name="connsiteY458" fmla="*/ 748214 h 1111417"/>
                <a:gd name="connsiteX459" fmla="*/ 901617 w 1094121"/>
                <a:gd name="connsiteY459" fmla="*/ 749718 h 1111417"/>
                <a:gd name="connsiteX460" fmla="*/ 900113 w 1094121"/>
                <a:gd name="connsiteY460" fmla="*/ 751222 h 1111417"/>
                <a:gd name="connsiteX461" fmla="*/ 898609 w 1094121"/>
                <a:gd name="connsiteY461" fmla="*/ 752726 h 1111417"/>
                <a:gd name="connsiteX462" fmla="*/ 895601 w 1094121"/>
                <a:gd name="connsiteY462" fmla="*/ 753478 h 1111417"/>
                <a:gd name="connsiteX463" fmla="*/ 894849 w 1094121"/>
                <a:gd name="connsiteY463" fmla="*/ 754230 h 1111417"/>
                <a:gd name="connsiteX464" fmla="*/ 887329 w 1094121"/>
                <a:gd name="connsiteY464" fmla="*/ 761750 h 1111417"/>
                <a:gd name="connsiteX465" fmla="*/ 885825 w 1094121"/>
                <a:gd name="connsiteY465" fmla="*/ 764005 h 1111417"/>
                <a:gd name="connsiteX466" fmla="*/ 885073 w 1094121"/>
                <a:gd name="connsiteY466" fmla="*/ 766261 h 1111417"/>
                <a:gd name="connsiteX467" fmla="*/ 884321 w 1094121"/>
                <a:gd name="connsiteY467" fmla="*/ 771525 h 1111417"/>
                <a:gd name="connsiteX468" fmla="*/ 883569 w 1094121"/>
                <a:gd name="connsiteY468" fmla="*/ 773781 h 1111417"/>
                <a:gd name="connsiteX469" fmla="*/ 879057 w 1094121"/>
                <a:gd name="connsiteY469" fmla="*/ 783556 h 1111417"/>
                <a:gd name="connsiteX470" fmla="*/ 879057 w 1094121"/>
                <a:gd name="connsiteY470" fmla="*/ 784309 h 1111417"/>
                <a:gd name="connsiteX471" fmla="*/ 877553 w 1094121"/>
                <a:gd name="connsiteY471" fmla="*/ 788820 h 1111417"/>
                <a:gd name="connsiteX472" fmla="*/ 876801 w 1094121"/>
                <a:gd name="connsiteY472" fmla="*/ 790324 h 1111417"/>
                <a:gd name="connsiteX473" fmla="*/ 867026 w 1094121"/>
                <a:gd name="connsiteY473" fmla="*/ 799348 h 1111417"/>
                <a:gd name="connsiteX474" fmla="*/ 864018 w 1094121"/>
                <a:gd name="connsiteY474" fmla="*/ 803108 h 1111417"/>
                <a:gd name="connsiteX475" fmla="*/ 863266 w 1094121"/>
                <a:gd name="connsiteY475" fmla="*/ 803860 h 1111417"/>
                <a:gd name="connsiteX476" fmla="*/ 859506 w 1094121"/>
                <a:gd name="connsiteY476" fmla="*/ 806116 h 1111417"/>
                <a:gd name="connsiteX477" fmla="*/ 858002 w 1094121"/>
                <a:gd name="connsiteY477" fmla="*/ 806868 h 1111417"/>
                <a:gd name="connsiteX478" fmla="*/ 854242 w 1094121"/>
                <a:gd name="connsiteY478" fmla="*/ 810628 h 1111417"/>
                <a:gd name="connsiteX479" fmla="*/ 852738 w 1094121"/>
                <a:gd name="connsiteY479" fmla="*/ 811380 h 1111417"/>
                <a:gd name="connsiteX480" fmla="*/ 851234 w 1094121"/>
                <a:gd name="connsiteY480" fmla="*/ 812131 h 1111417"/>
                <a:gd name="connsiteX481" fmla="*/ 848227 w 1094121"/>
                <a:gd name="connsiteY481" fmla="*/ 812131 h 1111417"/>
                <a:gd name="connsiteX482" fmla="*/ 846722 w 1094121"/>
                <a:gd name="connsiteY482" fmla="*/ 812884 h 1111417"/>
                <a:gd name="connsiteX483" fmla="*/ 843715 w 1094121"/>
                <a:gd name="connsiteY483" fmla="*/ 814388 h 1111417"/>
                <a:gd name="connsiteX484" fmla="*/ 839203 w 1094121"/>
                <a:gd name="connsiteY484" fmla="*/ 818899 h 1111417"/>
                <a:gd name="connsiteX485" fmla="*/ 830931 w 1094121"/>
                <a:gd name="connsiteY485" fmla="*/ 821907 h 1111417"/>
                <a:gd name="connsiteX486" fmla="*/ 827923 w 1094121"/>
                <a:gd name="connsiteY486" fmla="*/ 823411 h 1111417"/>
                <a:gd name="connsiteX487" fmla="*/ 823411 w 1094121"/>
                <a:gd name="connsiteY487" fmla="*/ 827923 h 1111417"/>
                <a:gd name="connsiteX488" fmla="*/ 809124 w 1094121"/>
                <a:gd name="connsiteY488" fmla="*/ 836195 h 1111417"/>
                <a:gd name="connsiteX489" fmla="*/ 808372 w 1094121"/>
                <a:gd name="connsiteY489" fmla="*/ 836947 h 1111417"/>
                <a:gd name="connsiteX490" fmla="*/ 807620 w 1094121"/>
                <a:gd name="connsiteY490" fmla="*/ 837699 h 1111417"/>
                <a:gd name="connsiteX491" fmla="*/ 806116 w 1094121"/>
                <a:gd name="connsiteY491" fmla="*/ 842210 h 1111417"/>
                <a:gd name="connsiteX492" fmla="*/ 805364 w 1094121"/>
                <a:gd name="connsiteY492" fmla="*/ 842963 h 1111417"/>
                <a:gd name="connsiteX493" fmla="*/ 794084 w 1094121"/>
                <a:gd name="connsiteY493" fmla="*/ 848226 h 1111417"/>
                <a:gd name="connsiteX494" fmla="*/ 791076 w 1094121"/>
                <a:gd name="connsiteY494" fmla="*/ 849730 h 1111417"/>
                <a:gd name="connsiteX495" fmla="*/ 788821 w 1094121"/>
                <a:gd name="connsiteY495" fmla="*/ 849730 h 1111417"/>
                <a:gd name="connsiteX496" fmla="*/ 787317 w 1094121"/>
                <a:gd name="connsiteY496" fmla="*/ 848226 h 1111417"/>
                <a:gd name="connsiteX497" fmla="*/ 786565 w 1094121"/>
                <a:gd name="connsiteY497" fmla="*/ 848978 h 1111417"/>
                <a:gd name="connsiteX498" fmla="*/ 783557 w 1094121"/>
                <a:gd name="connsiteY498" fmla="*/ 853490 h 1111417"/>
                <a:gd name="connsiteX499" fmla="*/ 781301 w 1094121"/>
                <a:gd name="connsiteY499" fmla="*/ 858754 h 1111417"/>
                <a:gd name="connsiteX500" fmla="*/ 779797 w 1094121"/>
                <a:gd name="connsiteY500" fmla="*/ 860258 h 1111417"/>
                <a:gd name="connsiteX501" fmla="*/ 778293 w 1094121"/>
                <a:gd name="connsiteY501" fmla="*/ 861010 h 1111417"/>
                <a:gd name="connsiteX502" fmla="*/ 776037 w 1094121"/>
                <a:gd name="connsiteY502" fmla="*/ 861762 h 1111417"/>
                <a:gd name="connsiteX503" fmla="*/ 774533 w 1094121"/>
                <a:gd name="connsiteY503" fmla="*/ 862514 h 1111417"/>
                <a:gd name="connsiteX504" fmla="*/ 773781 w 1094121"/>
                <a:gd name="connsiteY504" fmla="*/ 863266 h 1111417"/>
                <a:gd name="connsiteX505" fmla="*/ 764757 w 1094121"/>
                <a:gd name="connsiteY505" fmla="*/ 879809 h 1111417"/>
                <a:gd name="connsiteX506" fmla="*/ 760998 w 1094121"/>
                <a:gd name="connsiteY506" fmla="*/ 884321 h 1111417"/>
                <a:gd name="connsiteX507" fmla="*/ 756486 w 1094121"/>
                <a:gd name="connsiteY507" fmla="*/ 888833 h 1111417"/>
                <a:gd name="connsiteX508" fmla="*/ 709111 w 1094121"/>
                <a:gd name="connsiteY508" fmla="*/ 909888 h 1111417"/>
                <a:gd name="connsiteX509" fmla="*/ 697832 w 1094121"/>
                <a:gd name="connsiteY509" fmla="*/ 916656 h 1111417"/>
                <a:gd name="connsiteX510" fmla="*/ 693320 w 1094121"/>
                <a:gd name="connsiteY510" fmla="*/ 921920 h 1111417"/>
                <a:gd name="connsiteX511" fmla="*/ 691064 w 1094121"/>
                <a:gd name="connsiteY511" fmla="*/ 924927 h 1111417"/>
                <a:gd name="connsiteX512" fmla="*/ 687304 w 1094121"/>
                <a:gd name="connsiteY512" fmla="*/ 934703 h 1111417"/>
                <a:gd name="connsiteX513" fmla="*/ 685800 w 1094121"/>
                <a:gd name="connsiteY513" fmla="*/ 940719 h 1111417"/>
                <a:gd name="connsiteX514" fmla="*/ 684296 w 1094121"/>
                <a:gd name="connsiteY514" fmla="*/ 955006 h 1111417"/>
                <a:gd name="connsiteX515" fmla="*/ 682040 w 1094121"/>
                <a:gd name="connsiteY515" fmla="*/ 961774 h 1111417"/>
                <a:gd name="connsiteX516" fmla="*/ 679032 w 1094121"/>
                <a:gd name="connsiteY516" fmla="*/ 967790 h 1111417"/>
                <a:gd name="connsiteX517" fmla="*/ 674521 w 1094121"/>
                <a:gd name="connsiteY517" fmla="*/ 980574 h 1111417"/>
                <a:gd name="connsiteX518" fmla="*/ 671513 w 1094121"/>
                <a:gd name="connsiteY518" fmla="*/ 986589 h 1111417"/>
                <a:gd name="connsiteX519" fmla="*/ 667753 w 1094121"/>
                <a:gd name="connsiteY519" fmla="*/ 991853 h 1111417"/>
                <a:gd name="connsiteX520" fmla="*/ 651209 w 1094121"/>
                <a:gd name="connsiteY520" fmla="*/ 1002381 h 1111417"/>
                <a:gd name="connsiteX521" fmla="*/ 638426 w 1094121"/>
                <a:gd name="connsiteY521" fmla="*/ 1007645 h 1111417"/>
                <a:gd name="connsiteX522" fmla="*/ 634666 w 1094121"/>
                <a:gd name="connsiteY522" fmla="*/ 1010653 h 1111417"/>
                <a:gd name="connsiteX523" fmla="*/ 634666 w 1094121"/>
                <a:gd name="connsiteY523" fmla="*/ 1012157 h 1111417"/>
                <a:gd name="connsiteX524" fmla="*/ 634666 w 1094121"/>
                <a:gd name="connsiteY524" fmla="*/ 1018172 h 1111417"/>
                <a:gd name="connsiteX525" fmla="*/ 627146 w 1094121"/>
                <a:gd name="connsiteY525" fmla="*/ 1042987 h 1111417"/>
                <a:gd name="connsiteX526" fmla="*/ 626394 w 1094121"/>
                <a:gd name="connsiteY526" fmla="*/ 1052763 h 1111417"/>
                <a:gd name="connsiteX527" fmla="*/ 621130 w 1094121"/>
                <a:gd name="connsiteY527" fmla="*/ 1065547 h 1111417"/>
                <a:gd name="connsiteX528" fmla="*/ 619627 w 1094121"/>
                <a:gd name="connsiteY528" fmla="*/ 1072315 h 1111417"/>
                <a:gd name="connsiteX529" fmla="*/ 619627 w 1094121"/>
                <a:gd name="connsiteY529" fmla="*/ 1087354 h 1111417"/>
                <a:gd name="connsiteX530" fmla="*/ 618123 w 1094121"/>
                <a:gd name="connsiteY530" fmla="*/ 1094874 h 1111417"/>
                <a:gd name="connsiteX531" fmla="*/ 615115 w 1094121"/>
                <a:gd name="connsiteY531" fmla="*/ 1097881 h 1111417"/>
                <a:gd name="connsiteX532" fmla="*/ 603083 w 1094121"/>
                <a:gd name="connsiteY532" fmla="*/ 1103898 h 1111417"/>
                <a:gd name="connsiteX533" fmla="*/ 602331 w 1094121"/>
                <a:gd name="connsiteY533" fmla="*/ 1106153 h 1111417"/>
                <a:gd name="connsiteX534" fmla="*/ 599323 w 1094121"/>
                <a:gd name="connsiteY534" fmla="*/ 1108409 h 1111417"/>
                <a:gd name="connsiteX535" fmla="*/ 593307 w 1094121"/>
                <a:gd name="connsiteY535" fmla="*/ 1111417 h 1111417"/>
                <a:gd name="connsiteX536" fmla="*/ 588796 w 1094121"/>
                <a:gd name="connsiteY536" fmla="*/ 1109161 h 1111417"/>
                <a:gd name="connsiteX537" fmla="*/ 574508 w 1094121"/>
                <a:gd name="connsiteY537" fmla="*/ 1100138 h 1111417"/>
                <a:gd name="connsiteX538" fmla="*/ 566236 w 1094121"/>
                <a:gd name="connsiteY538" fmla="*/ 1088858 h 1111417"/>
                <a:gd name="connsiteX539" fmla="*/ 563229 w 1094121"/>
                <a:gd name="connsiteY539" fmla="*/ 1086602 h 1111417"/>
                <a:gd name="connsiteX540" fmla="*/ 537661 w 1094121"/>
                <a:gd name="connsiteY540" fmla="*/ 1071562 h 1111417"/>
                <a:gd name="connsiteX541" fmla="*/ 533150 w 1094121"/>
                <a:gd name="connsiteY541" fmla="*/ 1070811 h 1111417"/>
                <a:gd name="connsiteX542" fmla="*/ 530894 w 1094121"/>
                <a:gd name="connsiteY542" fmla="*/ 1071562 h 1111417"/>
                <a:gd name="connsiteX543" fmla="*/ 527134 w 1094121"/>
                <a:gd name="connsiteY543" fmla="*/ 1076074 h 1111417"/>
                <a:gd name="connsiteX544" fmla="*/ 524878 w 1094121"/>
                <a:gd name="connsiteY544" fmla="*/ 1077578 h 1111417"/>
                <a:gd name="connsiteX545" fmla="*/ 504574 w 1094121"/>
                <a:gd name="connsiteY545" fmla="*/ 1084346 h 1111417"/>
                <a:gd name="connsiteX546" fmla="*/ 494799 w 1094121"/>
                <a:gd name="connsiteY546" fmla="*/ 1089610 h 1111417"/>
                <a:gd name="connsiteX547" fmla="*/ 493295 w 1094121"/>
                <a:gd name="connsiteY547" fmla="*/ 1091866 h 1111417"/>
                <a:gd name="connsiteX548" fmla="*/ 489535 w 1094121"/>
                <a:gd name="connsiteY548" fmla="*/ 1096378 h 1111417"/>
                <a:gd name="connsiteX549" fmla="*/ 487279 w 1094121"/>
                <a:gd name="connsiteY549" fmla="*/ 1097881 h 1111417"/>
                <a:gd name="connsiteX550" fmla="*/ 484271 w 1094121"/>
                <a:gd name="connsiteY550" fmla="*/ 1098634 h 1111417"/>
                <a:gd name="connsiteX551" fmla="*/ 479759 w 1094121"/>
                <a:gd name="connsiteY551" fmla="*/ 1098634 h 1111417"/>
                <a:gd name="connsiteX552" fmla="*/ 476752 w 1094121"/>
                <a:gd name="connsiteY552" fmla="*/ 1100138 h 1111417"/>
                <a:gd name="connsiteX553" fmla="*/ 472240 w 1094121"/>
                <a:gd name="connsiteY553" fmla="*/ 1100889 h 1111417"/>
                <a:gd name="connsiteX554" fmla="*/ 462464 w 1094121"/>
                <a:gd name="connsiteY554" fmla="*/ 1100889 h 1111417"/>
                <a:gd name="connsiteX555" fmla="*/ 458704 w 1094121"/>
                <a:gd name="connsiteY555" fmla="*/ 1103145 h 1111417"/>
                <a:gd name="connsiteX556" fmla="*/ 453440 w 1094121"/>
                <a:gd name="connsiteY556" fmla="*/ 1106153 h 1111417"/>
                <a:gd name="connsiteX557" fmla="*/ 448176 w 1094121"/>
                <a:gd name="connsiteY557" fmla="*/ 1106153 h 1111417"/>
                <a:gd name="connsiteX558" fmla="*/ 442913 w 1094121"/>
                <a:gd name="connsiteY558" fmla="*/ 1105401 h 1111417"/>
                <a:gd name="connsiteX559" fmla="*/ 437649 w 1094121"/>
                <a:gd name="connsiteY559" fmla="*/ 1103145 h 1111417"/>
                <a:gd name="connsiteX560" fmla="*/ 432385 w 1094121"/>
                <a:gd name="connsiteY560" fmla="*/ 1102394 h 1111417"/>
                <a:gd name="connsiteX561" fmla="*/ 423361 w 1094121"/>
                <a:gd name="connsiteY561" fmla="*/ 1101641 h 1111417"/>
                <a:gd name="connsiteX562" fmla="*/ 418097 w 1094121"/>
                <a:gd name="connsiteY562" fmla="*/ 1099385 h 1111417"/>
                <a:gd name="connsiteX563" fmla="*/ 415090 w 1094121"/>
                <a:gd name="connsiteY563" fmla="*/ 1095626 h 1111417"/>
                <a:gd name="connsiteX564" fmla="*/ 413586 w 1094121"/>
                <a:gd name="connsiteY564" fmla="*/ 1091114 h 1111417"/>
                <a:gd name="connsiteX565" fmla="*/ 411330 w 1094121"/>
                <a:gd name="connsiteY565" fmla="*/ 1059531 h 1111417"/>
                <a:gd name="connsiteX566" fmla="*/ 408322 w 1094121"/>
                <a:gd name="connsiteY566" fmla="*/ 1049003 h 1111417"/>
                <a:gd name="connsiteX567" fmla="*/ 401554 w 1094121"/>
                <a:gd name="connsiteY567" fmla="*/ 1041483 h 1111417"/>
                <a:gd name="connsiteX568" fmla="*/ 398546 w 1094121"/>
                <a:gd name="connsiteY568" fmla="*/ 1037723 h 1111417"/>
                <a:gd name="connsiteX569" fmla="*/ 397794 w 1094121"/>
                <a:gd name="connsiteY569" fmla="*/ 1031708 h 1111417"/>
                <a:gd name="connsiteX570" fmla="*/ 397794 w 1094121"/>
                <a:gd name="connsiteY570" fmla="*/ 1025692 h 1111417"/>
                <a:gd name="connsiteX571" fmla="*/ 397042 w 1094121"/>
                <a:gd name="connsiteY571" fmla="*/ 1020428 h 1111417"/>
                <a:gd name="connsiteX572" fmla="*/ 396290 w 1094121"/>
                <a:gd name="connsiteY572" fmla="*/ 1014412 h 1111417"/>
                <a:gd name="connsiteX573" fmla="*/ 400802 w 1094121"/>
                <a:gd name="connsiteY573" fmla="*/ 1005389 h 1111417"/>
                <a:gd name="connsiteX574" fmla="*/ 400802 w 1094121"/>
                <a:gd name="connsiteY574" fmla="*/ 1000125 h 1111417"/>
                <a:gd name="connsiteX575" fmla="*/ 399298 w 1094121"/>
                <a:gd name="connsiteY575" fmla="*/ 997117 h 1111417"/>
                <a:gd name="connsiteX576" fmla="*/ 394786 w 1094121"/>
                <a:gd name="connsiteY576" fmla="*/ 992605 h 1111417"/>
                <a:gd name="connsiteX577" fmla="*/ 393282 w 1094121"/>
                <a:gd name="connsiteY577" fmla="*/ 988845 h 1111417"/>
                <a:gd name="connsiteX578" fmla="*/ 394034 w 1094121"/>
                <a:gd name="connsiteY578" fmla="*/ 985838 h 1111417"/>
                <a:gd name="connsiteX579" fmla="*/ 397794 w 1094121"/>
                <a:gd name="connsiteY579" fmla="*/ 978318 h 1111417"/>
                <a:gd name="connsiteX580" fmla="*/ 397794 w 1094121"/>
                <a:gd name="connsiteY580" fmla="*/ 975310 h 1111417"/>
                <a:gd name="connsiteX581" fmla="*/ 394034 w 1094121"/>
                <a:gd name="connsiteY581" fmla="*/ 963278 h 1111417"/>
                <a:gd name="connsiteX582" fmla="*/ 394034 w 1094121"/>
                <a:gd name="connsiteY582" fmla="*/ 961774 h 1111417"/>
                <a:gd name="connsiteX583" fmla="*/ 389523 w 1094121"/>
                <a:gd name="connsiteY583" fmla="*/ 959518 h 1111417"/>
                <a:gd name="connsiteX584" fmla="*/ 388018 w 1094121"/>
                <a:gd name="connsiteY584" fmla="*/ 957263 h 1111417"/>
                <a:gd name="connsiteX585" fmla="*/ 388018 w 1094121"/>
                <a:gd name="connsiteY585" fmla="*/ 954255 h 1111417"/>
                <a:gd name="connsiteX586" fmla="*/ 388771 w 1094121"/>
                <a:gd name="connsiteY586" fmla="*/ 948239 h 1111417"/>
                <a:gd name="connsiteX587" fmla="*/ 388018 w 1094121"/>
                <a:gd name="connsiteY587" fmla="*/ 945231 h 1111417"/>
                <a:gd name="connsiteX588" fmla="*/ 385763 w 1094121"/>
                <a:gd name="connsiteY588" fmla="*/ 942975 h 1111417"/>
                <a:gd name="connsiteX589" fmla="*/ 382003 w 1094121"/>
                <a:gd name="connsiteY589" fmla="*/ 937711 h 1111417"/>
                <a:gd name="connsiteX590" fmla="*/ 382003 w 1094121"/>
                <a:gd name="connsiteY590" fmla="*/ 935455 h 1111417"/>
                <a:gd name="connsiteX591" fmla="*/ 382755 w 1094121"/>
                <a:gd name="connsiteY591" fmla="*/ 929440 h 1111417"/>
                <a:gd name="connsiteX592" fmla="*/ 382755 w 1094121"/>
                <a:gd name="connsiteY592" fmla="*/ 927184 h 1111417"/>
                <a:gd name="connsiteX593" fmla="*/ 378995 w 1094121"/>
                <a:gd name="connsiteY593" fmla="*/ 914400 h 1111417"/>
                <a:gd name="connsiteX594" fmla="*/ 378995 w 1094121"/>
                <a:gd name="connsiteY594" fmla="*/ 908384 h 1111417"/>
                <a:gd name="connsiteX595" fmla="*/ 381251 w 1094121"/>
                <a:gd name="connsiteY595" fmla="*/ 903120 h 1111417"/>
                <a:gd name="connsiteX596" fmla="*/ 383507 w 1094121"/>
                <a:gd name="connsiteY596" fmla="*/ 898608 h 1111417"/>
                <a:gd name="connsiteX597" fmla="*/ 385011 w 1094121"/>
                <a:gd name="connsiteY597" fmla="*/ 892593 h 1111417"/>
                <a:gd name="connsiteX598" fmla="*/ 385011 w 1094121"/>
                <a:gd name="connsiteY598" fmla="*/ 891089 h 1111417"/>
                <a:gd name="connsiteX599" fmla="*/ 384259 w 1094121"/>
                <a:gd name="connsiteY599" fmla="*/ 888833 h 1111417"/>
                <a:gd name="connsiteX600" fmla="*/ 383507 w 1094121"/>
                <a:gd name="connsiteY600" fmla="*/ 887329 h 1111417"/>
                <a:gd name="connsiteX601" fmla="*/ 383507 w 1094121"/>
                <a:gd name="connsiteY601" fmla="*/ 885825 h 1111417"/>
                <a:gd name="connsiteX602" fmla="*/ 384259 w 1094121"/>
                <a:gd name="connsiteY602" fmla="*/ 882817 h 1111417"/>
                <a:gd name="connsiteX603" fmla="*/ 385011 w 1094121"/>
                <a:gd name="connsiteY603" fmla="*/ 882065 h 1111417"/>
                <a:gd name="connsiteX604" fmla="*/ 384259 w 1094121"/>
                <a:gd name="connsiteY604" fmla="*/ 878305 h 1111417"/>
                <a:gd name="connsiteX605" fmla="*/ 383507 w 1094121"/>
                <a:gd name="connsiteY605" fmla="*/ 876801 h 1111417"/>
                <a:gd name="connsiteX606" fmla="*/ 381251 w 1094121"/>
                <a:gd name="connsiteY606" fmla="*/ 875297 h 1111417"/>
                <a:gd name="connsiteX607" fmla="*/ 378243 w 1094121"/>
                <a:gd name="connsiteY607" fmla="*/ 874546 h 1111417"/>
                <a:gd name="connsiteX608" fmla="*/ 372979 w 1094121"/>
                <a:gd name="connsiteY608" fmla="*/ 871537 h 1111417"/>
                <a:gd name="connsiteX609" fmla="*/ 369219 w 1094121"/>
                <a:gd name="connsiteY609" fmla="*/ 867026 h 1111417"/>
                <a:gd name="connsiteX610" fmla="*/ 366211 w 1094121"/>
                <a:gd name="connsiteY610" fmla="*/ 861762 h 1111417"/>
                <a:gd name="connsiteX611" fmla="*/ 365459 w 1094121"/>
                <a:gd name="connsiteY611" fmla="*/ 855746 h 1111417"/>
                <a:gd name="connsiteX612" fmla="*/ 364707 w 1094121"/>
                <a:gd name="connsiteY612" fmla="*/ 842210 h 1111417"/>
                <a:gd name="connsiteX613" fmla="*/ 363955 w 1094121"/>
                <a:gd name="connsiteY613" fmla="*/ 837699 h 1111417"/>
                <a:gd name="connsiteX614" fmla="*/ 362451 w 1094121"/>
                <a:gd name="connsiteY614" fmla="*/ 836195 h 1111417"/>
                <a:gd name="connsiteX615" fmla="*/ 355684 w 1094121"/>
                <a:gd name="connsiteY615" fmla="*/ 831683 h 1111417"/>
                <a:gd name="connsiteX616" fmla="*/ 348164 w 1094121"/>
                <a:gd name="connsiteY616" fmla="*/ 821155 h 1111417"/>
                <a:gd name="connsiteX617" fmla="*/ 346660 w 1094121"/>
                <a:gd name="connsiteY617" fmla="*/ 824915 h 1111417"/>
                <a:gd name="connsiteX618" fmla="*/ 346660 w 1094121"/>
                <a:gd name="connsiteY618" fmla="*/ 825667 h 1111417"/>
                <a:gd name="connsiteX619" fmla="*/ 343652 w 1094121"/>
                <a:gd name="connsiteY619" fmla="*/ 824163 h 1111417"/>
                <a:gd name="connsiteX620" fmla="*/ 333877 w 1094121"/>
                <a:gd name="connsiteY620" fmla="*/ 823411 h 1111417"/>
                <a:gd name="connsiteX621" fmla="*/ 331620 w 1094121"/>
                <a:gd name="connsiteY621" fmla="*/ 821907 h 1111417"/>
                <a:gd name="connsiteX622" fmla="*/ 329365 w 1094121"/>
                <a:gd name="connsiteY622" fmla="*/ 820403 h 1111417"/>
                <a:gd name="connsiteX623" fmla="*/ 327861 w 1094121"/>
                <a:gd name="connsiteY623" fmla="*/ 819651 h 1111417"/>
                <a:gd name="connsiteX624" fmla="*/ 325605 w 1094121"/>
                <a:gd name="connsiteY624" fmla="*/ 820403 h 1111417"/>
                <a:gd name="connsiteX625" fmla="*/ 323349 w 1094121"/>
                <a:gd name="connsiteY625" fmla="*/ 821155 h 1111417"/>
                <a:gd name="connsiteX626" fmla="*/ 297782 w 1094121"/>
                <a:gd name="connsiteY626" fmla="*/ 819651 h 1111417"/>
                <a:gd name="connsiteX627" fmla="*/ 294774 w 1094121"/>
                <a:gd name="connsiteY627" fmla="*/ 818899 h 1111417"/>
                <a:gd name="connsiteX628" fmla="*/ 292518 w 1094121"/>
                <a:gd name="connsiteY628" fmla="*/ 817395 h 1111417"/>
                <a:gd name="connsiteX629" fmla="*/ 288006 w 1094121"/>
                <a:gd name="connsiteY629" fmla="*/ 812884 h 1111417"/>
                <a:gd name="connsiteX630" fmla="*/ 278982 w 1094121"/>
                <a:gd name="connsiteY630" fmla="*/ 807620 h 1111417"/>
                <a:gd name="connsiteX631" fmla="*/ 274470 w 1094121"/>
                <a:gd name="connsiteY631" fmla="*/ 803108 h 1111417"/>
                <a:gd name="connsiteX632" fmla="*/ 271463 w 1094121"/>
                <a:gd name="connsiteY632" fmla="*/ 797844 h 1111417"/>
                <a:gd name="connsiteX633" fmla="*/ 266951 w 1094121"/>
                <a:gd name="connsiteY633" fmla="*/ 788069 h 1111417"/>
                <a:gd name="connsiteX634" fmla="*/ 265447 w 1094121"/>
                <a:gd name="connsiteY634" fmla="*/ 786565 h 1111417"/>
                <a:gd name="connsiteX635" fmla="*/ 263191 w 1094121"/>
                <a:gd name="connsiteY635" fmla="*/ 785812 h 1111417"/>
                <a:gd name="connsiteX636" fmla="*/ 252663 w 1094121"/>
                <a:gd name="connsiteY636" fmla="*/ 788069 h 1111417"/>
                <a:gd name="connsiteX637" fmla="*/ 249655 w 1094121"/>
                <a:gd name="connsiteY637" fmla="*/ 788820 h 1111417"/>
                <a:gd name="connsiteX638" fmla="*/ 248151 w 1094121"/>
                <a:gd name="connsiteY638" fmla="*/ 790324 h 1111417"/>
                <a:gd name="connsiteX639" fmla="*/ 246648 w 1094121"/>
                <a:gd name="connsiteY639" fmla="*/ 791828 h 1111417"/>
                <a:gd name="connsiteX640" fmla="*/ 244391 w 1094121"/>
                <a:gd name="connsiteY640" fmla="*/ 795588 h 1111417"/>
                <a:gd name="connsiteX641" fmla="*/ 244391 w 1094121"/>
                <a:gd name="connsiteY641" fmla="*/ 796340 h 1111417"/>
                <a:gd name="connsiteX642" fmla="*/ 243640 w 1094121"/>
                <a:gd name="connsiteY642" fmla="*/ 798596 h 1111417"/>
                <a:gd name="connsiteX643" fmla="*/ 242888 w 1094121"/>
                <a:gd name="connsiteY643" fmla="*/ 799348 h 1111417"/>
                <a:gd name="connsiteX644" fmla="*/ 241384 w 1094121"/>
                <a:gd name="connsiteY644" fmla="*/ 800100 h 1111417"/>
                <a:gd name="connsiteX645" fmla="*/ 241384 w 1094121"/>
                <a:gd name="connsiteY645" fmla="*/ 800852 h 1111417"/>
                <a:gd name="connsiteX646" fmla="*/ 238376 w 1094121"/>
                <a:gd name="connsiteY646" fmla="*/ 805364 h 1111417"/>
                <a:gd name="connsiteX647" fmla="*/ 236872 w 1094121"/>
                <a:gd name="connsiteY647" fmla="*/ 806868 h 1111417"/>
                <a:gd name="connsiteX648" fmla="*/ 232360 w 1094121"/>
                <a:gd name="connsiteY648" fmla="*/ 810628 h 1111417"/>
                <a:gd name="connsiteX649" fmla="*/ 230856 w 1094121"/>
                <a:gd name="connsiteY649" fmla="*/ 811380 h 1111417"/>
                <a:gd name="connsiteX650" fmla="*/ 229352 w 1094121"/>
                <a:gd name="connsiteY650" fmla="*/ 812131 h 1111417"/>
                <a:gd name="connsiteX651" fmla="*/ 227848 w 1094121"/>
                <a:gd name="connsiteY651" fmla="*/ 812884 h 1111417"/>
                <a:gd name="connsiteX652" fmla="*/ 230104 w 1094121"/>
                <a:gd name="connsiteY652" fmla="*/ 815891 h 1111417"/>
                <a:gd name="connsiteX653" fmla="*/ 229352 w 1094121"/>
                <a:gd name="connsiteY653" fmla="*/ 817395 h 1111417"/>
                <a:gd name="connsiteX654" fmla="*/ 226344 w 1094121"/>
                <a:gd name="connsiteY654" fmla="*/ 816643 h 1111417"/>
                <a:gd name="connsiteX655" fmla="*/ 221832 w 1094121"/>
                <a:gd name="connsiteY655" fmla="*/ 810628 h 1111417"/>
                <a:gd name="connsiteX656" fmla="*/ 218824 w 1094121"/>
                <a:gd name="connsiteY656" fmla="*/ 809124 h 1111417"/>
                <a:gd name="connsiteX657" fmla="*/ 218072 w 1094121"/>
                <a:gd name="connsiteY657" fmla="*/ 809876 h 1111417"/>
                <a:gd name="connsiteX658" fmla="*/ 217321 w 1094121"/>
                <a:gd name="connsiteY658" fmla="*/ 812884 h 1111417"/>
                <a:gd name="connsiteX659" fmla="*/ 216569 w 1094121"/>
                <a:gd name="connsiteY659" fmla="*/ 813635 h 1111417"/>
                <a:gd name="connsiteX660" fmla="*/ 214313 w 1094121"/>
                <a:gd name="connsiteY660" fmla="*/ 815139 h 1111417"/>
                <a:gd name="connsiteX661" fmla="*/ 214313 w 1094121"/>
                <a:gd name="connsiteY661" fmla="*/ 814388 h 1111417"/>
                <a:gd name="connsiteX662" fmla="*/ 214313 w 1094121"/>
                <a:gd name="connsiteY662" fmla="*/ 813635 h 1111417"/>
                <a:gd name="connsiteX663" fmla="*/ 212809 w 1094121"/>
                <a:gd name="connsiteY663" fmla="*/ 813635 h 1111417"/>
                <a:gd name="connsiteX664" fmla="*/ 208297 w 1094121"/>
                <a:gd name="connsiteY664" fmla="*/ 815139 h 1111417"/>
                <a:gd name="connsiteX665" fmla="*/ 206793 w 1094121"/>
                <a:gd name="connsiteY665" fmla="*/ 815139 h 1111417"/>
                <a:gd name="connsiteX666" fmla="*/ 204537 w 1094121"/>
                <a:gd name="connsiteY666" fmla="*/ 814388 h 1111417"/>
                <a:gd name="connsiteX667" fmla="*/ 204537 w 1094121"/>
                <a:gd name="connsiteY667" fmla="*/ 815139 h 1111417"/>
                <a:gd name="connsiteX668" fmla="*/ 203785 w 1094121"/>
                <a:gd name="connsiteY668" fmla="*/ 815891 h 1111417"/>
                <a:gd name="connsiteX669" fmla="*/ 203033 w 1094121"/>
                <a:gd name="connsiteY669" fmla="*/ 817395 h 1111417"/>
                <a:gd name="connsiteX670" fmla="*/ 199273 w 1094121"/>
                <a:gd name="connsiteY670" fmla="*/ 821155 h 1111417"/>
                <a:gd name="connsiteX671" fmla="*/ 197769 w 1094121"/>
                <a:gd name="connsiteY671" fmla="*/ 821907 h 1111417"/>
                <a:gd name="connsiteX672" fmla="*/ 194009 w 1094121"/>
                <a:gd name="connsiteY672" fmla="*/ 821155 h 1111417"/>
                <a:gd name="connsiteX673" fmla="*/ 194009 w 1094121"/>
                <a:gd name="connsiteY673" fmla="*/ 819651 h 1111417"/>
                <a:gd name="connsiteX674" fmla="*/ 192505 w 1094121"/>
                <a:gd name="connsiteY674" fmla="*/ 815139 h 1111417"/>
                <a:gd name="connsiteX675" fmla="*/ 190249 w 1094121"/>
                <a:gd name="connsiteY675" fmla="*/ 812884 h 1111417"/>
                <a:gd name="connsiteX676" fmla="*/ 188745 w 1094121"/>
                <a:gd name="connsiteY676" fmla="*/ 816643 h 1111417"/>
                <a:gd name="connsiteX677" fmla="*/ 187242 w 1094121"/>
                <a:gd name="connsiteY677" fmla="*/ 816643 h 1111417"/>
                <a:gd name="connsiteX678" fmla="*/ 184234 w 1094121"/>
                <a:gd name="connsiteY678" fmla="*/ 815139 h 1111417"/>
                <a:gd name="connsiteX679" fmla="*/ 182730 w 1094121"/>
                <a:gd name="connsiteY679" fmla="*/ 815139 h 1111417"/>
                <a:gd name="connsiteX680" fmla="*/ 181978 w 1094121"/>
                <a:gd name="connsiteY680" fmla="*/ 815891 h 1111417"/>
                <a:gd name="connsiteX681" fmla="*/ 181226 w 1094121"/>
                <a:gd name="connsiteY681" fmla="*/ 815139 h 1111417"/>
                <a:gd name="connsiteX682" fmla="*/ 181226 w 1094121"/>
                <a:gd name="connsiteY682" fmla="*/ 812131 h 1111417"/>
                <a:gd name="connsiteX683" fmla="*/ 179722 w 1094121"/>
                <a:gd name="connsiteY683" fmla="*/ 813635 h 1111417"/>
                <a:gd name="connsiteX684" fmla="*/ 178218 w 1094121"/>
                <a:gd name="connsiteY684" fmla="*/ 813635 h 1111417"/>
                <a:gd name="connsiteX685" fmla="*/ 174458 w 1094121"/>
                <a:gd name="connsiteY685" fmla="*/ 812131 h 1111417"/>
                <a:gd name="connsiteX686" fmla="*/ 171450 w 1094121"/>
                <a:gd name="connsiteY686" fmla="*/ 812131 h 1111417"/>
                <a:gd name="connsiteX687" fmla="*/ 166938 w 1094121"/>
                <a:gd name="connsiteY687" fmla="*/ 812131 h 1111417"/>
                <a:gd name="connsiteX688" fmla="*/ 164682 w 1094121"/>
                <a:gd name="connsiteY688" fmla="*/ 812131 h 1111417"/>
                <a:gd name="connsiteX689" fmla="*/ 163930 w 1094121"/>
                <a:gd name="connsiteY689" fmla="*/ 812884 h 1111417"/>
                <a:gd name="connsiteX690" fmla="*/ 163178 w 1094121"/>
                <a:gd name="connsiteY690" fmla="*/ 812884 h 1111417"/>
                <a:gd name="connsiteX691" fmla="*/ 162426 w 1094121"/>
                <a:gd name="connsiteY691" fmla="*/ 812884 h 1111417"/>
                <a:gd name="connsiteX692" fmla="*/ 159419 w 1094121"/>
                <a:gd name="connsiteY692" fmla="*/ 812131 h 1111417"/>
                <a:gd name="connsiteX693" fmla="*/ 158667 w 1094121"/>
                <a:gd name="connsiteY693" fmla="*/ 811380 h 1111417"/>
                <a:gd name="connsiteX694" fmla="*/ 158667 w 1094121"/>
                <a:gd name="connsiteY694" fmla="*/ 810628 h 1111417"/>
                <a:gd name="connsiteX695" fmla="*/ 157163 w 1094121"/>
                <a:gd name="connsiteY695" fmla="*/ 809876 h 1111417"/>
                <a:gd name="connsiteX696" fmla="*/ 152651 w 1094121"/>
                <a:gd name="connsiteY696" fmla="*/ 807620 h 1111417"/>
                <a:gd name="connsiteX697" fmla="*/ 150395 w 1094121"/>
                <a:gd name="connsiteY697" fmla="*/ 807620 h 1111417"/>
                <a:gd name="connsiteX698" fmla="*/ 148891 w 1094121"/>
                <a:gd name="connsiteY698" fmla="*/ 807620 h 1111417"/>
                <a:gd name="connsiteX699" fmla="*/ 148139 w 1094121"/>
                <a:gd name="connsiteY699" fmla="*/ 808372 h 1111417"/>
                <a:gd name="connsiteX700" fmla="*/ 147387 w 1094121"/>
                <a:gd name="connsiteY700" fmla="*/ 809124 h 1111417"/>
                <a:gd name="connsiteX701" fmla="*/ 145883 w 1094121"/>
                <a:gd name="connsiteY701" fmla="*/ 809124 h 1111417"/>
                <a:gd name="connsiteX702" fmla="*/ 144379 w 1094121"/>
                <a:gd name="connsiteY702" fmla="*/ 807620 h 1111417"/>
                <a:gd name="connsiteX703" fmla="*/ 144379 w 1094121"/>
                <a:gd name="connsiteY703" fmla="*/ 805364 h 1111417"/>
                <a:gd name="connsiteX704" fmla="*/ 143627 w 1094121"/>
                <a:gd name="connsiteY704" fmla="*/ 804612 h 1111417"/>
                <a:gd name="connsiteX705" fmla="*/ 141371 w 1094121"/>
                <a:gd name="connsiteY705" fmla="*/ 805364 h 1111417"/>
                <a:gd name="connsiteX706" fmla="*/ 137611 w 1094121"/>
                <a:gd name="connsiteY706" fmla="*/ 808372 h 1111417"/>
                <a:gd name="connsiteX707" fmla="*/ 134603 w 1094121"/>
                <a:gd name="connsiteY707" fmla="*/ 809124 h 1111417"/>
                <a:gd name="connsiteX708" fmla="*/ 127836 w 1094121"/>
                <a:gd name="connsiteY708" fmla="*/ 807620 h 1111417"/>
                <a:gd name="connsiteX709" fmla="*/ 125580 w 1094121"/>
                <a:gd name="connsiteY709" fmla="*/ 806868 h 1111417"/>
                <a:gd name="connsiteX710" fmla="*/ 125580 w 1094121"/>
                <a:gd name="connsiteY710" fmla="*/ 807620 h 1111417"/>
                <a:gd name="connsiteX711" fmla="*/ 124828 w 1094121"/>
                <a:gd name="connsiteY711" fmla="*/ 808372 h 1111417"/>
                <a:gd name="connsiteX712" fmla="*/ 124076 w 1094121"/>
                <a:gd name="connsiteY712" fmla="*/ 809124 h 1111417"/>
                <a:gd name="connsiteX713" fmla="*/ 122572 w 1094121"/>
                <a:gd name="connsiteY713" fmla="*/ 809124 h 1111417"/>
                <a:gd name="connsiteX714" fmla="*/ 120316 w 1094121"/>
                <a:gd name="connsiteY714" fmla="*/ 808372 h 1111417"/>
                <a:gd name="connsiteX715" fmla="*/ 118812 w 1094121"/>
                <a:gd name="connsiteY715" fmla="*/ 807620 h 1111417"/>
                <a:gd name="connsiteX716" fmla="*/ 118812 w 1094121"/>
                <a:gd name="connsiteY716" fmla="*/ 809124 h 1111417"/>
                <a:gd name="connsiteX717" fmla="*/ 117308 w 1094121"/>
                <a:gd name="connsiteY717" fmla="*/ 809124 h 1111417"/>
                <a:gd name="connsiteX718" fmla="*/ 112796 w 1094121"/>
                <a:gd name="connsiteY718" fmla="*/ 805364 h 1111417"/>
                <a:gd name="connsiteX719" fmla="*/ 110540 w 1094121"/>
                <a:gd name="connsiteY719" fmla="*/ 804612 h 1111417"/>
                <a:gd name="connsiteX720" fmla="*/ 109036 w 1094121"/>
                <a:gd name="connsiteY720" fmla="*/ 804612 h 1111417"/>
                <a:gd name="connsiteX721" fmla="*/ 105276 w 1094121"/>
                <a:gd name="connsiteY721" fmla="*/ 803108 h 1111417"/>
                <a:gd name="connsiteX722" fmla="*/ 104525 w 1094121"/>
                <a:gd name="connsiteY722" fmla="*/ 803108 h 1111417"/>
                <a:gd name="connsiteX723" fmla="*/ 98509 w 1094121"/>
                <a:gd name="connsiteY723" fmla="*/ 804612 h 1111417"/>
                <a:gd name="connsiteX724" fmla="*/ 94749 w 1094121"/>
                <a:gd name="connsiteY724" fmla="*/ 802356 h 1111417"/>
                <a:gd name="connsiteX725" fmla="*/ 93997 w 1094121"/>
                <a:gd name="connsiteY725" fmla="*/ 802356 h 1111417"/>
                <a:gd name="connsiteX726" fmla="*/ 91741 w 1094121"/>
                <a:gd name="connsiteY726" fmla="*/ 801604 h 1111417"/>
                <a:gd name="connsiteX727" fmla="*/ 90989 w 1094121"/>
                <a:gd name="connsiteY727" fmla="*/ 802356 h 1111417"/>
                <a:gd name="connsiteX728" fmla="*/ 90237 w 1094121"/>
                <a:gd name="connsiteY728" fmla="*/ 802356 h 1111417"/>
                <a:gd name="connsiteX729" fmla="*/ 89485 w 1094121"/>
                <a:gd name="connsiteY729" fmla="*/ 803108 h 1111417"/>
                <a:gd name="connsiteX730" fmla="*/ 85725 w 1094121"/>
                <a:gd name="connsiteY730" fmla="*/ 803860 h 1111417"/>
                <a:gd name="connsiteX731" fmla="*/ 82717 w 1094121"/>
                <a:gd name="connsiteY731" fmla="*/ 803108 h 1111417"/>
                <a:gd name="connsiteX732" fmla="*/ 81213 w 1094121"/>
                <a:gd name="connsiteY732" fmla="*/ 800852 h 1111417"/>
                <a:gd name="connsiteX733" fmla="*/ 78957 w 1094121"/>
                <a:gd name="connsiteY733" fmla="*/ 797844 h 1111417"/>
                <a:gd name="connsiteX734" fmla="*/ 76701 w 1094121"/>
                <a:gd name="connsiteY734" fmla="*/ 791076 h 1111417"/>
                <a:gd name="connsiteX735" fmla="*/ 75197 w 1094121"/>
                <a:gd name="connsiteY735" fmla="*/ 790324 h 1111417"/>
                <a:gd name="connsiteX736" fmla="*/ 74446 w 1094121"/>
                <a:gd name="connsiteY736" fmla="*/ 790324 h 1111417"/>
                <a:gd name="connsiteX737" fmla="*/ 72942 w 1094121"/>
                <a:gd name="connsiteY737" fmla="*/ 791076 h 1111417"/>
                <a:gd name="connsiteX738" fmla="*/ 71438 w 1094121"/>
                <a:gd name="connsiteY738" fmla="*/ 791828 h 1111417"/>
                <a:gd name="connsiteX739" fmla="*/ 68430 w 1094121"/>
                <a:gd name="connsiteY739" fmla="*/ 791828 h 1111417"/>
                <a:gd name="connsiteX740" fmla="*/ 66174 w 1094121"/>
                <a:gd name="connsiteY740" fmla="*/ 791076 h 1111417"/>
                <a:gd name="connsiteX741" fmla="*/ 64670 w 1094121"/>
                <a:gd name="connsiteY741" fmla="*/ 791076 h 1111417"/>
                <a:gd name="connsiteX742" fmla="*/ 61662 w 1094121"/>
                <a:gd name="connsiteY742" fmla="*/ 791828 h 1111417"/>
                <a:gd name="connsiteX743" fmla="*/ 60910 w 1094121"/>
                <a:gd name="connsiteY743" fmla="*/ 791828 h 1111417"/>
                <a:gd name="connsiteX744" fmla="*/ 59406 w 1094121"/>
                <a:gd name="connsiteY744" fmla="*/ 791828 h 1111417"/>
                <a:gd name="connsiteX745" fmla="*/ 58654 w 1094121"/>
                <a:gd name="connsiteY745" fmla="*/ 791828 h 1111417"/>
                <a:gd name="connsiteX746" fmla="*/ 57902 w 1094121"/>
                <a:gd name="connsiteY746" fmla="*/ 793332 h 1111417"/>
                <a:gd name="connsiteX747" fmla="*/ 57902 w 1094121"/>
                <a:gd name="connsiteY747" fmla="*/ 794084 h 1111417"/>
                <a:gd name="connsiteX748" fmla="*/ 58654 w 1094121"/>
                <a:gd name="connsiteY748" fmla="*/ 794084 h 1111417"/>
                <a:gd name="connsiteX749" fmla="*/ 56398 w 1094121"/>
                <a:gd name="connsiteY749" fmla="*/ 794836 h 1111417"/>
                <a:gd name="connsiteX750" fmla="*/ 55646 w 1094121"/>
                <a:gd name="connsiteY750" fmla="*/ 795588 h 1111417"/>
                <a:gd name="connsiteX751" fmla="*/ 54142 w 1094121"/>
                <a:gd name="connsiteY751" fmla="*/ 794836 h 1111417"/>
                <a:gd name="connsiteX752" fmla="*/ 52638 w 1094121"/>
                <a:gd name="connsiteY752" fmla="*/ 794836 h 1111417"/>
                <a:gd name="connsiteX753" fmla="*/ 49630 w 1094121"/>
                <a:gd name="connsiteY753" fmla="*/ 797092 h 1111417"/>
                <a:gd name="connsiteX754" fmla="*/ 48127 w 1094121"/>
                <a:gd name="connsiteY754" fmla="*/ 797092 h 1111417"/>
                <a:gd name="connsiteX755" fmla="*/ 47374 w 1094121"/>
                <a:gd name="connsiteY755" fmla="*/ 797092 h 1111417"/>
                <a:gd name="connsiteX756" fmla="*/ 45118 w 1094121"/>
                <a:gd name="connsiteY756" fmla="*/ 794836 h 1111417"/>
                <a:gd name="connsiteX757" fmla="*/ 43615 w 1094121"/>
                <a:gd name="connsiteY757" fmla="*/ 794084 h 1111417"/>
                <a:gd name="connsiteX758" fmla="*/ 42863 w 1094121"/>
                <a:gd name="connsiteY758" fmla="*/ 794084 h 1111417"/>
                <a:gd name="connsiteX759" fmla="*/ 40607 w 1094121"/>
                <a:gd name="connsiteY759" fmla="*/ 794836 h 1111417"/>
                <a:gd name="connsiteX760" fmla="*/ 38351 w 1094121"/>
                <a:gd name="connsiteY760" fmla="*/ 794836 h 1111417"/>
                <a:gd name="connsiteX761" fmla="*/ 33839 w 1094121"/>
                <a:gd name="connsiteY761" fmla="*/ 793332 h 1111417"/>
                <a:gd name="connsiteX762" fmla="*/ 31583 w 1094121"/>
                <a:gd name="connsiteY762" fmla="*/ 791076 h 1111417"/>
                <a:gd name="connsiteX763" fmla="*/ 30079 w 1094121"/>
                <a:gd name="connsiteY763" fmla="*/ 788820 h 1111417"/>
                <a:gd name="connsiteX764" fmla="*/ 28575 w 1094121"/>
                <a:gd name="connsiteY764" fmla="*/ 787316 h 1111417"/>
                <a:gd name="connsiteX765" fmla="*/ 26319 w 1094121"/>
                <a:gd name="connsiteY765" fmla="*/ 785812 h 1111417"/>
                <a:gd name="connsiteX766" fmla="*/ 26319 w 1094121"/>
                <a:gd name="connsiteY766" fmla="*/ 784309 h 1111417"/>
                <a:gd name="connsiteX767" fmla="*/ 26319 w 1094121"/>
                <a:gd name="connsiteY767" fmla="*/ 782052 h 1111417"/>
                <a:gd name="connsiteX768" fmla="*/ 26319 w 1094121"/>
                <a:gd name="connsiteY768" fmla="*/ 779797 h 1111417"/>
                <a:gd name="connsiteX769" fmla="*/ 30079 w 1094121"/>
                <a:gd name="connsiteY769" fmla="*/ 770021 h 1111417"/>
                <a:gd name="connsiteX770" fmla="*/ 30079 w 1094121"/>
                <a:gd name="connsiteY770" fmla="*/ 768517 h 1111417"/>
                <a:gd name="connsiteX771" fmla="*/ 31583 w 1094121"/>
                <a:gd name="connsiteY771" fmla="*/ 767013 h 1111417"/>
                <a:gd name="connsiteX772" fmla="*/ 35343 w 1094121"/>
                <a:gd name="connsiteY772" fmla="*/ 760245 h 1111417"/>
                <a:gd name="connsiteX773" fmla="*/ 35343 w 1094121"/>
                <a:gd name="connsiteY773" fmla="*/ 758741 h 1111417"/>
                <a:gd name="connsiteX774" fmla="*/ 34591 w 1094121"/>
                <a:gd name="connsiteY774" fmla="*/ 754982 h 1111417"/>
                <a:gd name="connsiteX775" fmla="*/ 32335 w 1094121"/>
                <a:gd name="connsiteY775" fmla="*/ 751973 h 1111417"/>
                <a:gd name="connsiteX776" fmla="*/ 30831 w 1094121"/>
                <a:gd name="connsiteY776" fmla="*/ 749718 h 1111417"/>
                <a:gd name="connsiteX777" fmla="*/ 32335 w 1094121"/>
                <a:gd name="connsiteY777" fmla="*/ 746710 h 1111417"/>
                <a:gd name="connsiteX778" fmla="*/ 33839 w 1094121"/>
                <a:gd name="connsiteY778" fmla="*/ 742950 h 1111417"/>
                <a:gd name="connsiteX779" fmla="*/ 34591 w 1094121"/>
                <a:gd name="connsiteY779" fmla="*/ 739942 h 1111417"/>
                <a:gd name="connsiteX780" fmla="*/ 33839 w 1094121"/>
                <a:gd name="connsiteY780" fmla="*/ 736934 h 1111417"/>
                <a:gd name="connsiteX781" fmla="*/ 33839 w 1094121"/>
                <a:gd name="connsiteY781" fmla="*/ 733926 h 1111417"/>
                <a:gd name="connsiteX782" fmla="*/ 39855 w 1094121"/>
                <a:gd name="connsiteY782" fmla="*/ 723399 h 1111417"/>
                <a:gd name="connsiteX783" fmla="*/ 39103 w 1094121"/>
                <a:gd name="connsiteY783" fmla="*/ 721895 h 1111417"/>
                <a:gd name="connsiteX784" fmla="*/ 37599 w 1094121"/>
                <a:gd name="connsiteY784" fmla="*/ 720391 h 1111417"/>
                <a:gd name="connsiteX785" fmla="*/ 36095 w 1094121"/>
                <a:gd name="connsiteY785" fmla="*/ 718135 h 1111417"/>
                <a:gd name="connsiteX786" fmla="*/ 34591 w 1094121"/>
                <a:gd name="connsiteY786" fmla="*/ 715127 h 1111417"/>
                <a:gd name="connsiteX787" fmla="*/ 33839 w 1094121"/>
                <a:gd name="connsiteY787" fmla="*/ 712871 h 1111417"/>
                <a:gd name="connsiteX788" fmla="*/ 34591 w 1094121"/>
                <a:gd name="connsiteY788" fmla="*/ 709863 h 1111417"/>
                <a:gd name="connsiteX789" fmla="*/ 36847 w 1094121"/>
                <a:gd name="connsiteY789" fmla="*/ 706103 h 1111417"/>
                <a:gd name="connsiteX790" fmla="*/ 37599 w 1094121"/>
                <a:gd name="connsiteY790" fmla="*/ 703095 h 1111417"/>
                <a:gd name="connsiteX791" fmla="*/ 36095 w 1094121"/>
                <a:gd name="connsiteY791" fmla="*/ 701592 h 1111417"/>
                <a:gd name="connsiteX792" fmla="*/ 33839 w 1094121"/>
                <a:gd name="connsiteY792" fmla="*/ 700088 h 1111417"/>
                <a:gd name="connsiteX793" fmla="*/ 32335 w 1094121"/>
                <a:gd name="connsiteY793" fmla="*/ 697079 h 1111417"/>
                <a:gd name="connsiteX794" fmla="*/ 32335 w 1094121"/>
                <a:gd name="connsiteY794" fmla="*/ 694072 h 1111417"/>
                <a:gd name="connsiteX795" fmla="*/ 32335 w 1094121"/>
                <a:gd name="connsiteY795" fmla="*/ 690312 h 1111417"/>
                <a:gd name="connsiteX796" fmla="*/ 35343 w 1094121"/>
                <a:gd name="connsiteY796" fmla="*/ 685048 h 1111417"/>
                <a:gd name="connsiteX797" fmla="*/ 45118 w 1094121"/>
                <a:gd name="connsiteY797" fmla="*/ 669256 h 1111417"/>
                <a:gd name="connsiteX798" fmla="*/ 46622 w 1094121"/>
                <a:gd name="connsiteY798" fmla="*/ 664745 h 1111417"/>
                <a:gd name="connsiteX799" fmla="*/ 44367 w 1094121"/>
                <a:gd name="connsiteY799" fmla="*/ 663241 h 1111417"/>
                <a:gd name="connsiteX800" fmla="*/ 42111 w 1094121"/>
                <a:gd name="connsiteY800" fmla="*/ 662489 h 1111417"/>
                <a:gd name="connsiteX801" fmla="*/ 40607 w 1094121"/>
                <a:gd name="connsiteY801" fmla="*/ 660985 h 1111417"/>
                <a:gd name="connsiteX802" fmla="*/ 40607 w 1094121"/>
                <a:gd name="connsiteY802" fmla="*/ 660233 h 1111417"/>
                <a:gd name="connsiteX803" fmla="*/ 39855 w 1094121"/>
                <a:gd name="connsiteY803" fmla="*/ 659481 h 1111417"/>
                <a:gd name="connsiteX804" fmla="*/ 39103 w 1094121"/>
                <a:gd name="connsiteY804" fmla="*/ 657977 h 1111417"/>
                <a:gd name="connsiteX805" fmla="*/ 39103 w 1094121"/>
                <a:gd name="connsiteY805" fmla="*/ 655721 h 1111417"/>
                <a:gd name="connsiteX806" fmla="*/ 39855 w 1094121"/>
                <a:gd name="connsiteY806" fmla="*/ 654217 h 1111417"/>
                <a:gd name="connsiteX807" fmla="*/ 44367 w 1094121"/>
                <a:gd name="connsiteY807" fmla="*/ 651209 h 1111417"/>
                <a:gd name="connsiteX808" fmla="*/ 47374 w 1094121"/>
                <a:gd name="connsiteY808" fmla="*/ 645945 h 1111417"/>
                <a:gd name="connsiteX809" fmla="*/ 49630 w 1094121"/>
                <a:gd name="connsiteY809" fmla="*/ 639177 h 1111417"/>
                <a:gd name="connsiteX810" fmla="*/ 50382 w 1094121"/>
                <a:gd name="connsiteY810" fmla="*/ 631658 h 1111417"/>
                <a:gd name="connsiteX811" fmla="*/ 48878 w 1094121"/>
                <a:gd name="connsiteY811" fmla="*/ 624890 h 1111417"/>
                <a:gd name="connsiteX812" fmla="*/ 46622 w 1094121"/>
                <a:gd name="connsiteY812" fmla="*/ 619626 h 1111417"/>
                <a:gd name="connsiteX813" fmla="*/ 46622 w 1094121"/>
                <a:gd name="connsiteY813" fmla="*/ 617370 h 1111417"/>
                <a:gd name="connsiteX814" fmla="*/ 51134 w 1094121"/>
                <a:gd name="connsiteY814" fmla="*/ 610603 h 1111417"/>
                <a:gd name="connsiteX815" fmla="*/ 52638 w 1094121"/>
                <a:gd name="connsiteY815" fmla="*/ 606843 h 1111417"/>
                <a:gd name="connsiteX816" fmla="*/ 51886 w 1094121"/>
                <a:gd name="connsiteY816" fmla="*/ 603835 h 1111417"/>
                <a:gd name="connsiteX817" fmla="*/ 48878 w 1094121"/>
                <a:gd name="connsiteY817" fmla="*/ 601579 h 1111417"/>
                <a:gd name="connsiteX818" fmla="*/ 48878 w 1094121"/>
                <a:gd name="connsiteY818" fmla="*/ 603835 h 1111417"/>
                <a:gd name="connsiteX819" fmla="*/ 47374 w 1094121"/>
                <a:gd name="connsiteY819" fmla="*/ 603835 h 1111417"/>
                <a:gd name="connsiteX820" fmla="*/ 44367 w 1094121"/>
                <a:gd name="connsiteY820" fmla="*/ 600075 h 1111417"/>
                <a:gd name="connsiteX821" fmla="*/ 40607 w 1094121"/>
                <a:gd name="connsiteY821" fmla="*/ 597067 h 1111417"/>
                <a:gd name="connsiteX822" fmla="*/ 39855 w 1094121"/>
                <a:gd name="connsiteY822" fmla="*/ 597067 h 1111417"/>
                <a:gd name="connsiteX823" fmla="*/ 39103 w 1094121"/>
                <a:gd name="connsiteY823" fmla="*/ 597067 h 1111417"/>
                <a:gd name="connsiteX824" fmla="*/ 38351 w 1094121"/>
                <a:gd name="connsiteY824" fmla="*/ 596315 h 1111417"/>
                <a:gd name="connsiteX825" fmla="*/ 37599 w 1094121"/>
                <a:gd name="connsiteY825" fmla="*/ 595563 h 1111417"/>
                <a:gd name="connsiteX826" fmla="*/ 36847 w 1094121"/>
                <a:gd name="connsiteY826" fmla="*/ 594059 h 1111417"/>
                <a:gd name="connsiteX827" fmla="*/ 38351 w 1094121"/>
                <a:gd name="connsiteY827" fmla="*/ 591803 h 1111417"/>
                <a:gd name="connsiteX828" fmla="*/ 44367 w 1094121"/>
                <a:gd name="connsiteY828" fmla="*/ 588796 h 1111417"/>
                <a:gd name="connsiteX829" fmla="*/ 45870 w 1094121"/>
                <a:gd name="connsiteY829" fmla="*/ 586539 h 1111417"/>
                <a:gd name="connsiteX830" fmla="*/ 45870 w 1094121"/>
                <a:gd name="connsiteY830" fmla="*/ 583532 h 1111417"/>
                <a:gd name="connsiteX831" fmla="*/ 44367 w 1094121"/>
                <a:gd name="connsiteY831" fmla="*/ 581276 h 1111417"/>
                <a:gd name="connsiteX832" fmla="*/ 41359 w 1094121"/>
                <a:gd name="connsiteY832" fmla="*/ 579772 h 1111417"/>
                <a:gd name="connsiteX833" fmla="*/ 38351 w 1094121"/>
                <a:gd name="connsiteY833" fmla="*/ 579020 h 1111417"/>
                <a:gd name="connsiteX834" fmla="*/ 34591 w 1094121"/>
                <a:gd name="connsiteY834" fmla="*/ 579020 h 1111417"/>
                <a:gd name="connsiteX835" fmla="*/ 33087 w 1094121"/>
                <a:gd name="connsiteY835" fmla="*/ 577516 h 1111417"/>
                <a:gd name="connsiteX836" fmla="*/ 34591 w 1094121"/>
                <a:gd name="connsiteY836" fmla="*/ 576012 h 1111417"/>
                <a:gd name="connsiteX837" fmla="*/ 36847 w 1094121"/>
                <a:gd name="connsiteY837" fmla="*/ 574508 h 1111417"/>
                <a:gd name="connsiteX838" fmla="*/ 38351 w 1094121"/>
                <a:gd name="connsiteY838" fmla="*/ 573004 h 1111417"/>
                <a:gd name="connsiteX839" fmla="*/ 39855 w 1094121"/>
                <a:gd name="connsiteY839" fmla="*/ 571500 h 1111417"/>
                <a:gd name="connsiteX840" fmla="*/ 42863 w 1094121"/>
                <a:gd name="connsiteY840" fmla="*/ 570748 h 1111417"/>
                <a:gd name="connsiteX841" fmla="*/ 45118 w 1094121"/>
                <a:gd name="connsiteY841" fmla="*/ 569996 h 1111417"/>
                <a:gd name="connsiteX842" fmla="*/ 45870 w 1094121"/>
                <a:gd name="connsiteY842" fmla="*/ 569244 h 1111417"/>
                <a:gd name="connsiteX843" fmla="*/ 45870 w 1094121"/>
                <a:gd name="connsiteY843" fmla="*/ 567740 h 1111417"/>
                <a:gd name="connsiteX844" fmla="*/ 44367 w 1094121"/>
                <a:gd name="connsiteY844" fmla="*/ 566236 h 1111417"/>
                <a:gd name="connsiteX845" fmla="*/ 42111 w 1094121"/>
                <a:gd name="connsiteY845" fmla="*/ 564732 h 1111417"/>
                <a:gd name="connsiteX846" fmla="*/ 40607 w 1094121"/>
                <a:gd name="connsiteY846" fmla="*/ 563980 h 1111417"/>
                <a:gd name="connsiteX847" fmla="*/ 40607 w 1094121"/>
                <a:gd name="connsiteY847" fmla="*/ 562476 h 1111417"/>
                <a:gd name="connsiteX848" fmla="*/ 39855 w 1094121"/>
                <a:gd name="connsiteY848" fmla="*/ 560220 h 1111417"/>
                <a:gd name="connsiteX849" fmla="*/ 39103 w 1094121"/>
                <a:gd name="connsiteY849" fmla="*/ 559468 h 1111417"/>
                <a:gd name="connsiteX850" fmla="*/ 36847 w 1094121"/>
                <a:gd name="connsiteY850" fmla="*/ 557964 h 1111417"/>
                <a:gd name="connsiteX851" fmla="*/ 34591 w 1094121"/>
                <a:gd name="connsiteY851" fmla="*/ 557213 h 1111417"/>
                <a:gd name="connsiteX852" fmla="*/ 32335 w 1094121"/>
                <a:gd name="connsiteY852" fmla="*/ 558717 h 1111417"/>
                <a:gd name="connsiteX853" fmla="*/ 30831 w 1094121"/>
                <a:gd name="connsiteY853" fmla="*/ 563980 h 1111417"/>
                <a:gd name="connsiteX854" fmla="*/ 30079 w 1094121"/>
                <a:gd name="connsiteY854" fmla="*/ 564732 h 1111417"/>
                <a:gd name="connsiteX855" fmla="*/ 28575 w 1094121"/>
                <a:gd name="connsiteY855" fmla="*/ 563228 h 1111417"/>
                <a:gd name="connsiteX856" fmla="*/ 27071 w 1094121"/>
                <a:gd name="connsiteY856" fmla="*/ 561724 h 1111417"/>
                <a:gd name="connsiteX857" fmla="*/ 27071 w 1094121"/>
                <a:gd name="connsiteY857" fmla="*/ 559468 h 1111417"/>
                <a:gd name="connsiteX858" fmla="*/ 28575 w 1094121"/>
                <a:gd name="connsiteY858" fmla="*/ 556460 h 1111417"/>
                <a:gd name="connsiteX859" fmla="*/ 28575 w 1094121"/>
                <a:gd name="connsiteY859" fmla="*/ 554957 h 1111417"/>
                <a:gd name="connsiteX860" fmla="*/ 27823 w 1094121"/>
                <a:gd name="connsiteY860" fmla="*/ 552700 h 1111417"/>
                <a:gd name="connsiteX861" fmla="*/ 25567 w 1094121"/>
                <a:gd name="connsiteY861" fmla="*/ 549693 h 1111417"/>
                <a:gd name="connsiteX862" fmla="*/ 25567 w 1094121"/>
                <a:gd name="connsiteY862" fmla="*/ 547437 h 1111417"/>
                <a:gd name="connsiteX863" fmla="*/ 25567 w 1094121"/>
                <a:gd name="connsiteY863" fmla="*/ 543677 h 1111417"/>
                <a:gd name="connsiteX864" fmla="*/ 25567 w 1094121"/>
                <a:gd name="connsiteY864" fmla="*/ 542173 h 1111417"/>
                <a:gd name="connsiteX865" fmla="*/ 24063 w 1094121"/>
                <a:gd name="connsiteY865" fmla="*/ 538413 h 1111417"/>
                <a:gd name="connsiteX866" fmla="*/ 23311 w 1094121"/>
                <a:gd name="connsiteY866" fmla="*/ 534653 h 1111417"/>
                <a:gd name="connsiteX867" fmla="*/ 22559 w 1094121"/>
                <a:gd name="connsiteY867" fmla="*/ 530141 h 1111417"/>
                <a:gd name="connsiteX868" fmla="*/ 23311 w 1094121"/>
                <a:gd name="connsiteY868" fmla="*/ 527134 h 1111417"/>
                <a:gd name="connsiteX869" fmla="*/ 25567 w 1094121"/>
                <a:gd name="connsiteY869" fmla="*/ 522621 h 1111417"/>
                <a:gd name="connsiteX870" fmla="*/ 26319 w 1094121"/>
                <a:gd name="connsiteY870" fmla="*/ 519614 h 1111417"/>
                <a:gd name="connsiteX871" fmla="*/ 24063 w 1094121"/>
                <a:gd name="connsiteY871" fmla="*/ 518110 h 1111417"/>
                <a:gd name="connsiteX872" fmla="*/ 21055 w 1094121"/>
                <a:gd name="connsiteY872" fmla="*/ 517358 h 1111417"/>
                <a:gd name="connsiteX873" fmla="*/ 17296 w 1094121"/>
                <a:gd name="connsiteY873" fmla="*/ 515854 h 1111417"/>
                <a:gd name="connsiteX874" fmla="*/ 14288 w 1094121"/>
                <a:gd name="connsiteY874" fmla="*/ 512846 h 1111417"/>
                <a:gd name="connsiteX875" fmla="*/ 12032 w 1094121"/>
                <a:gd name="connsiteY875" fmla="*/ 510590 h 1111417"/>
                <a:gd name="connsiteX876" fmla="*/ 10528 w 1094121"/>
                <a:gd name="connsiteY876" fmla="*/ 507582 h 1111417"/>
                <a:gd name="connsiteX877" fmla="*/ 9776 w 1094121"/>
                <a:gd name="connsiteY877" fmla="*/ 503822 h 1111417"/>
                <a:gd name="connsiteX878" fmla="*/ 9024 w 1094121"/>
                <a:gd name="connsiteY878" fmla="*/ 499310 h 1111417"/>
                <a:gd name="connsiteX879" fmla="*/ 10528 w 1094121"/>
                <a:gd name="connsiteY879" fmla="*/ 494799 h 1111417"/>
                <a:gd name="connsiteX880" fmla="*/ 9776 w 1094121"/>
                <a:gd name="connsiteY880" fmla="*/ 493295 h 1111417"/>
                <a:gd name="connsiteX881" fmla="*/ 9024 w 1094121"/>
                <a:gd name="connsiteY881" fmla="*/ 492543 h 1111417"/>
                <a:gd name="connsiteX882" fmla="*/ 7520 w 1094121"/>
                <a:gd name="connsiteY882" fmla="*/ 491791 h 1111417"/>
                <a:gd name="connsiteX883" fmla="*/ 6016 w 1094121"/>
                <a:gd name="connsiteY883" fmla="*/ 491791 h 1111417"/>
                <a:gd name="connsiteX884" fmla="*/ 5264 w 1094121"/>
                <a:gd name="connsiteY884" fmla="*/ 492543 h 1111417"/>
                <a:gd name="connsiteX885" fmla="*/ 4512 w 1094121"/>
                <a:gd name="connsiteY885" fmla="*/ 493295 h 1111417"/>
                <a:gd name="connsiteX886" fmla="*/ 3760 w 1094121"/>
                <a:gd name="connsiteY886" fmla="*/ 494047 h 1111417"/>
                <a:gd name="connsiteX887" fmla="*/ 752 w 1094121"/>
                <a:gd name="connsiteY887" fmla="*/ 491791 h 1111417"/>
                <a:gd name="connsiteX888" fmla="*/ 0 w 1094121"/>
                <a:gd name="connsiteY888" fmla="*/ 488783 h 1111417"/>
                <a:gd name="connsiteX889" fmla="*/ 752 w 1094121"/>
                <a:gd name="connsiteY889" fmla="*/ 485775 h 1111417"/>
                <a:gd name="connsiteX890" fmla="*/ 6768 w 1094121"/>
                <a:gd name="connsiteY890" fmla="*/ 484271 h 1111417"/>
                <a:gd name="connsiteX891" fmla="*/ 6016 w 1094121"/>
                <a:gd name="connsiteY891" fmla="*/ 482767 h 1111417"/>
                <a:gd name="connsiteX892" fmla="*/ 4512 w 1094121"/>
                <a:gd name="connsiteY892" fmla="*/ 480511 h 1111417"/>
                <a:gd name="connsiteX893" fmla="*/ 3760 w 1094121"/>
                <a:gd name="connsiteY893" fmla="*/ 479759 h 1111417"/>
                <a:gd name="connsiteX894" fmla="*/ 2256 w 1094121"/>
                <a:gd name="connsiteY894" fmla="*/ 479007 h 1111417"/>
                <a:gd name="connsiteX895" fmla="*/ 1504 w 1094121"/>
                <a:gd name="connsiteY895" fmla="*/ 479007 h 1111417"/>
                <a:gd name="connsiteX896" fmla="*/ 752 w 1094121"/>
                <a:gd name="connsiteY896" fmla="*/ 479007 h 1111417"/>
                <a:gd name="connsiteX897" fmla="*/ 0 w 1094121"/>
                <a:gd name="connsiteY897" fmla="*/ 475999 h 1111417"/>
                <a:gd name="connsiteX898" fmla="*/ 6768 w 1094121"/>
                <a:gd name="connsiteY898" fmla="*/ 473743 h 1111417"/>
                <a:gd name="connsiteX899" fmla="*/ 9024 w 1094121"/>
                <a:gd name="connsiteY899" fmla="*/ 472991 h 1111417"/>
                <a:gd name="connsiteX900" fmla="*/ 9776 w 1094121"/>
                <a:gd name="connsiteY900" fmla="*/ 471487 h 1111417"/>
                <a:gd name="connsiteX901" fmla="*/ 11280 w 1094121"/>
                <a:gd name="connsiteY901" fmla="*/ 469232 h 1111417"/>
                <a:gd name="connsiteX902" fmla="*/ 12032 w 1094121"/>
                <a:gd name="connsiteY902" fmla="*/ 468480 h 1111417"/>
                <a:gd name="connsiteX903" fmla="*/ 16544 w 1094121"/>
                <a:gd name="connsiteY903" fmla="*/ 466976 h 1111417"/>
                <a:gd name="connsiteX904" fmla="*/ 21055 w 1094121"/>
                <a:gd name="connsiteY904" fmla="*/ 460208 h 1111417"/>
                <a:gd name="connsiteX905" fmla="*/ 24815 w 1094121"/>
                <a:gd name="connsiteY905" fmla="*/ 458704 h 1111417"/>
                <a:gd name="connsiteX906" fmla="*/ 26319 w 1094121"/>
                <a:gd name="connsiteY906" fmla="*/ 457952 h 1111417"/>
                <a:gd name="connsiteX907" fmla="*/ 27823 w 1094121"/>
                <a:gd name="connsiteY907" fmla="*/ 457200 h 1111417"/>
                <a:gd name="connsiteX908" fmla="*/ 29327 w 1094121"/>
                <a:gd name="connsiteY908" fmla="*/ 455696 h 1111417"/>
                <a:gd name="connsiteX909" fmla="*/ 29327 w 1094121"/>
                <a:gd name="connsiteY909" fmla="*/ 454192 h 1111417"/>
                <a:gd name="connsiteX910" fmla="*/ 30831 w 1094121"/>
                <a:gd name="connsiteY910" fmla="*/ 453440 h 1111417"/>
                <a:gd name="connsiteX911" fmla="*/ 33087 w 1094121"/>
                <a:gd name="connsiteY911" fmla="*/ 454192 h 1111417"/>
                <a:gd name="connsiteX912" fmla="*/ 36847 w 1094121"/>
                <a:gd name="connsiteY912" fmla="*/ 454944 h 1111417"/>
                <a:gd name="connsiteX913" fmla="*/ 39855 w 1094121"/>
                <a:gd name="connsiteY913" fmla="*/ 453440 h 1111417"/>
                <a:gd name="connsiteX914" fmla="*/ 42111 w 1094121"/>
                <a:gd name="connsiteY914" fmla="*/ 451184 h 1111417"/>
                <a:gd name="connsiteX915" fmla="*/ 44367 w 1094121"/>
                <a:gd name="connsiteY915" fmla="*/ 448176 h 1111417"/>
                <a:gd name="connsiteX916" fmla="*/ 45870 w 1094121"/>
                <a:gd name="connsiteY916" fmla="*/ 446672 h 1111417"/>
                <a:gd name="connsiteX917" fmla="*/ 30079 w 1094121"/>
                <a:gd name="connsiteY917" fmla="*/ 432385 h 1111417"/>
                <a:gd name="connsiteX918" fmla="*/ 18048 w 1094121"/>
                <a:gd name="connsiteY918" fmla="*/ 421105 h 1111417"/>
                <a:gd name="connsiteX919" fmla="*/ 6768 w 1094121"/>
                <a:gd name="connsiteY919" fmla="*/ 410578 h 1111417"/>
                <a:gd name="connsiteX920" fmla="*/ 5264 w 1094121"/>
                <a:gd name="connsiteY920" fmla="*/ 406066 h 1111417"/>
                <a:gd name="connsiteX921" fmla="*/ 10528 w 1094121"/>
                <a:gd name="connsiteY921" fmla="*/ 394786 h 1111417"/>
                <a:gd name="connsiteX922" fmla="*/ 12784 w 1094121"/>
                <a:gd name="connsiteY922" fmla="*/ 391026 h 1111417"/>
                <a:gd name="connsiteX923" fmla="*/ 16544 w 1094121"/>
                <a:gd name="connsiteY923" fmla="*/ 382003 h 1111417"/>
                <a:gd name="connsiteX924" fmla="*/ 21055 w 1094121"/>
                <a:gd name="connsiteY924" fmla="*/ 372979 h 1111417"/>
                <a:gd name="connsiteX925" fmla="*/ 22559 w 1094121"/>
                <a:gd name="connsiteY925" fmla="*/ 369219 h 1111417"/>
                <a:gd name="connsiteX926" fmla="*/ 27071 w 1094121"/>
                <a:gd name="connsiteY926" fmla="*/ 359444 h 1111417"/>
                <a:gd name="connsiteX927" fmla="*/ 37599 w 1094121"/>
                <a:gd name="connsiteY927" fmla="*/ 337636 h 1111417"/>
                <a:gd name="connsiteX928" fmla="*/ 48127 w 1094121"/>
                <a:gd name="connsiteY928" fmla="*/ 315829 h 1111417"/>
                <a:gd name="connsiteX929" fmla="*/ 52638 w 1094121"/>
                <a:gd name="connsiteY929" fmla="*/ 306053 h 1111417"/>
                <a:gd name="connsiteX930" fmla="*/ 56398 w 1094121"/>
                <a:gd name="connsiteY930" fmla="*/ 298533 h 1111417"/>
                <a:gd name="connsiteX931" fmla="*/ 58654 w 1094121"/>
                <a:gd name="connsiteY931" fmla="*/ 297029 h 1111417"/>
                <a:gd name="connsiteX932" fmla="*/ 67678 w 1094121"/>
                <a:gd name="connsiteY932" fmla="*/ 296278 h 1111417"/>
                <a:gd name="connsiteX933" fmla="*/ 66174 w 1094121"/>
                <a:gd name="connsiteY933" fmla="*/ 288758 h 1111417"/>
                <a:gd name="connsiteX934" fmla="*/ 65422 w 1094121"/>
                <a:gd name="connsiteY934" fmla="*/ 279734 h 1111417"/>
                <a:gd name="connsiteX935" fmla="*/ 64670 w 1094121"/>
                <a:gd name="connsiteY935" fmla="*/ 276726 h 1111417"/>
                <a:gd name="connsiteX936" fmla="*/ 63166 w 1094121"/>
                <a:gd name="connsiteY936" fmla="*/ 275222 h 1111417"/>
                <a:gd name="connsiteX937" fmla="*/ 57150 w 1094121"/>
                <a:gd name="connsiteY937" fmla="*/ 274470 h 1111417"/>
                <a:gd name="connsiteX938" fmla="*/ 59406 w 1094121"/>
                <a:gd name="connsiteY938" fmla="*/ 269207 h 1111417"/>
                <a:gd name="connsiteX939" fmla="*/ 66174 w 1094121"/>
                <a:gd name="connsiteY939" fmla="*/ 245895 h 1111417"/>
                <a:gd name="connsiteX940" fmla="*/ 73694 w 1094121"/>
                <a:gd name="connsiteY940" fmla="*/ 223336 h 1111417"/>
                <a:gd name="connsiteX941" fmla="*/ 80461 w 1094121"/>
                <a:gd name="connsiteY941" fmla="*/ 200777 h 1111417"/>
                <a:gd name="connsiteX942" fmla="*/ 87229 w 1094121"/>
                <a:gd name="connsiteY942" fmla="*/ 178218 h 1111417"/>
                <a:gd name="connsiteX943" fmla="*/ 90237 w 1094121"/>
                <a:gd name="connsiteY943" fmla="*/ 169946 h 1111417"/>
                <a:gd name="connsiteX944" fmla="*/ 91741 w 1094121"/>
                <a:gd name="connsiteY944" fmla="*/ 168442 h 1111417"/>
                <a:gd name="connsiteX945" fmla="*/ 94749 w 1094121"/>
                <a:gd name="connsiteY945" fmla="*/ 167690 h 1111417"/>
                <a:gd name="connsiteX946" fmla="*/ 105276 w 1094121"/>
                <a:gd name="connsiteY946" fmla="*/ 167690 h 1111417"/>
                <a:gd name="connsiteX947" fmla="*/ 105276 w 1094121"/>
                <a:gd name="connsiteY947" fmla="*/ 163930 h 1111417"/>
                <a:gd name="connsiteX948" fmla="*/ 103773 w 1094121"/>
                <a:gd name="connsiteY948" fmla="*/ 162426 h 1111417"/>
                <a:gd name="connsiteX949" fmla="*/ 101516 w 1094121"/>
                <a:gd name="connsiteY949" fmla="*/ 161674 h 1111417"/>
                <a:gd name="connsiteX950" fmla="*/ 98509 w 1094121"/>
                <a:gd name="connsiteY950" fmla="*/ 161674 h 1111417"/>
                <a:gd name="connsiteX951" fmla="*/ 92493 w 1094121"/>
                <a:gd name="connsiteY951" fmla="*/ 158667 h 1111417"/>
                <a:gd name="connsiteX952" fmla="*/ 87229 w 1094121"/>
                <a:gd name="connsiteY952" fmla="*/ 148891 h 1111417"/>
                <a:gd name="connsiteX953" fmla="*/ 79709 w 1094121"/>
                <a:gd name="connsiteY953" fmla="*/ 129339 h 1111417"/>
                <a:gd name="connsiteX954" fmla="*/ 65422 w 1094121"/>
                <a:gd name="connsiteY954" fmla="*/ 104524 h 1111417"/>
                <a:gd name="connsiteX955" fmla="*/ 69934 w 1094121"/>
                <a:gd name="connsiteY955" fmla="*/ 104524 h 1111417"/>
                <a:gd name="connsiteX956" fmla="*/ 70686 w 1094121"/>
                <a:gd name="connsiteY956" fmla="*/ 101516 h 1111417"/>
                <a:gd name="connsiteX957" fmla="*/ 68430 w 1094121"/>
                <a:gd name="connsiteY957" fmla="*/ 97756 h 1111417"/>
                <a:gd name="connsiteX958" fmla="*/ 65422 w 1094121"/>
                <a:gd name="connsiteY958" fmla="*/ 93997 h 1111417"/>
                <a:gd name="connsiteX959" fmla="*/ 64670 w 1094121"/>
                <a:gd name="connsiteY959" fmla="*/ 92493 h 1111417"/>
                <a:gd name="connsiteX960" fmla="*/ 66174 w 1094121"/>
                <a:gd name="connsiteY960" fmla="*/ 87229 h 111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</a:cxnLst>
              <a:rect l="l" t="t" r="r" b="b"/>
              <a:pathLst>
                <a:path w="1094121" h="1111417">
                  <a:moveTo>
                    <a:pt x="66174" y="87229"/>
                  </a:moveTo>
                  <a:lnTo>
                    <a:pt x="67678" y="86477"/>
                  </a:lnTo>
                  <a:lnTo>
                    <a:pt x="72190" y="87981"/>
                  </a:lnTo>
                  <a:lnTo>
                    <a:pt x="73694" y="87981"/>
                  </a:lnTo>
                  <a:lnTo>
                    <a:pt x="78205" y="87229"/>
                  </a:lnTo>
                  <a:lnTo>
                    <a:pt x="78957" y="87981"/>
                  </a:lnTo>
                  <a:lnTo>
                    <a:pt x="79709" y="87981"/>
                  </a:lnTo>
                  <a:lnTo>
                    <a:pt x="83469" y="91741"/>
                  </a:lnTo>
                  <a:lnTo>
                    <a:pt x="83469" y="93997"/>
                  </a:lnTo>
                  <a:lnTo>
                    <a:pt x="84221" y="93997"/>
                  </a:lnTo>
                  <a:lnTo>
                    <a:pt x="84221" y="94749"/>
                  </a:lnTo>
                  <a:lnTo>
                    <a:pt x="84221" y="97756"/>
                  </a:lnTo>
                  <a:lnTo>
                    <a:pt x="84221" y="98509"/>
                  </a:lnTo>
                  <a:lnTo>
                    <a:pt x="84221" y="99260"/>
                  </a:lnTo>
                  <a:lnTo>
                    <a:pt x="84221" y="100013"/>
                  </a:lnTo>
                  <a:lnTo>
                    <a:pt x="84973" y="100013"/>
                  </a:lnTo>
                  <a:lnTo>
                    <a:pt x="84973" y="100764"/>
                  </a:lnTo>
                  <a:lnTo>
                    <a:pt x="85725" y="100764"/>
                  </a:lnTo>
                  <a:lnTo>
                    <a:pt x="88733" y="101516"/>
                  </a:lnTo>
                  <a:lnTo>
                    <a:pt x="89485" y="102268"/>
                  </a:lnTo>
                  <a:lnTo>
                    <a:pt x="91741" y="103773"/>
                  </a:lnTo>
                  <a:lnTo>
                    <a:pt x="93245" y="104524"/>
                  </a:lnTo>
                  <a:lnTo>
                    <a:pt x="95501" y="106780"/>
                  </a:lnTo>
                  <a:lnTo>
                    <a:pt x="96253" y="106780"/>
                  </a:lnTo>
                  <a:lnTo>
                    <a:pt x="97005" y="107532"/>
                  </a:lnTo>
                  <a:lnTo>
                    <a:pt x="100013" y="107532"/>
                  </a:lnTo>
                  <a:lnTo>
                    <a:pt x="100765" y="108284"/>
                  </a:lnTo>
                  <a:lnTo>
                    <a:pt x="101516" y="108284"/>
                  </a:lnTo>
                  <a:lnTo>
                    <a:pt x="101516" y="109036"/>
                  </a:lnTo>
                  <a:lnTo>
                    <a:pt x="102268" y="110540"/>
                  </a:lnTo>
                  <a:lnTo>
                    <a:pt x="103773" y="112044"/>
                  </a:lnTo>
                  <a:lnTo>
                    <a:pt x="104525" y="112796"/>
                  </a:lnTo>
                  <a:lnTo>
                    <a:pt x="104525" y="113548"/>
                  </a:lnTo>
                  <a:lnTo>
                    <a:pt x="104525" y="114300"/>
                  </a:lnTo>
                  <a:lnTo>
                    <a:pt x="104525" y="115052"/>
                  </a:lnTo>
                  <a:lnTo>
                    <a:pt x="103773" y="117308"/>
                  </a:lnTo>
                  <a:lnTo>
                    <a:pt x="103773" y="118060"/>
                  </a:lnTo>
                  <a:lnTo>
                    <a:pt x="103773" y="119564"/>
                  </a:lnTo>
                  <a:lnTo>
                    <a:pt x="103773" y="120316"/>
                  </a:lnTo>
                  <a:lnTo>
                    <a:pt x="104525" y="121068"/>
                  </a:lnTo>
                  <a:lnTo>
                    <a:pt x="104525" y="120316"/>
                  </a:lnTo>
                  <a:lnTo>
                    <a:pt x="105276" y="118812"/>
                  </a:lnTo>
                  <a:lnTo>
                    <a:pt x="106780" y="116556"/>
                  </a:lnTo>
                  <a:lnTo>
                    <a:pt x="109036" y="111292"/>
                  </a:lnTo>
                  <a:lnTo>
                    <a:pt x="109788" y="109788"/>
                  </a:lnTo>
                  <a:lnTo>
                    <a:pt x="109788" y="109036"/>
                  </a:lnTo>
                  <a:lnTo>
                    <a:pt x="110540" y="108284"/>
                  </a:lnTo>
                  <a:lnTo>
                    <a:pt x="111292" y="108284"/>
                  </a:lnTo>
                  <a:lnTo>
                    <a:pt x="112796" y="107532"/>
                  </a:lnTo>
                  <a:lnTo>
                    <a:pt x="137611" y="100764"/>
                  </a:lnTo>
                  <a:lnTo>
                    <a:pt x="142123" y="97756"/>
                  </a:lnTo>
                  <a:lnTo>
                    <a:pt x="145131" y="97005"/>
                  </a:lnTo>
                  <a:lnTo>
                    <a:pt x="155659" y="95501"/>
                  </a:lnTo>
                  <a:lnTo>
                    <a:pt x="157163" y="94749"/>
                  </a:lnTo>
                  <a:lnTo>
                    <a:pt x="160923" y="93245"/>
                  </a:lnTo>
                  <a:lnTo>
                    <a:pt x="163178" y="91741"/>
                  </a:lnTo>
                  <a:lnTo>
                    <a:pt x="178970" y="74445"/>
                  </a:lnTo>
                  <a:lnTo>
                    <a:pt x="179722" y="73693"/>
                  </a:lnTo>
                  <a:lnTo>
                    <a:pt x="179722" y="72941"/>
                  </a:lnTo>
                  <a:lnTo>
                    <a:pt x="179722" y="72190"/>
                  </a:lnTo>
                  <a:lnTo>
                    <a:pt x="179722" y="71438"/>
                  </a:lnTo>
                  <a:lnTo>
                    <a:pt x="178970" y="65422"/>
                  </a:lnTo>
                  <a:lnTo>
                    <a:pt x="178970" y="64670"/>
                  </a:lnTo>
                  <a:lnTo>
                    <a:pt x="178970" y="63918"/>
                  </a:lnTo>
                  <a:lnTo>
                    <a:pt x="179722" y="63166"/>
                  </a:lnTo>
                  <a:lnTo>
                    <a:pt x="179722" y="62414"/>
                  </a:lnTo>
                  <a:lnTo>
                    <a:pt x="180474" y="61662"/>
                  </a:lnTo>
                  <a:lnTo>
                    <a:pt x="184234" y="60158"/>
                  </a:lnTo>
                  <a:lnTo>
                    <a:pt x="186490" y="58654"/>
                  </a:lnTo>
                  <a:lnTo>
                    <a:pt x="187993" y="57150"/>
                  </a:lnTo>
                  <a:lnTo>
                    <a:pt x="188745" y="57150"/>
                  </a:lnTo>
                  <a:lnTo>
                    <a:pt x="191002" y="55646"/>
                  </a:lnTo>
                  <a:lnTo>
                    <a:pt x="191753" y="54894"/>
                  </a:lnTo>
                  <a:lnTo>
                    <a:pt x="192505" y="54142"/>
                  </a:lnTo>
                  <a:lnTo>
                    <a:pt x="194761" y="51134"/>
                  </a:lnTo>
                  <a:lnTo>
                    <a:pt x="197017" y="48878"/>
                  </a:lnTo>
                  <a:lnTo>
                    <a:pt x="197017" y="48126"/>
                  </a:lnTo>
                  <a:lnTo>
                    <a:pt x="198521" y="47374"/>
                  </a:lnTo>
                  <a:lnTo>
                    <a:pt x="198521" y="46622"/>
                  </a:lnTo>
                  <a:lnTo>
                    <a:pt x="199273" y="45870"/>
                  </a:lnTo>
                  <a:lnTo>
                    <a:pt x="200025" y="41359"/>
                  </a:lnTo>
                  <a:lnTo>
                    <a:pt x="200025" y="40607"/>
                  </a:lnTo>
                  <a:lnTo>
                    <a:pt x="199273" y="36095"/>
                  </a:lnTo>
                  <a:lnTo>
                    <a:pt x="199273" y="35343"/>
                  </a:lnTo>
                  <a:lnTo>
                    <a:pt x="199273" y="34591"/>
                  </a:lnTo>
                  <a:lnTo>
                    <a:pt x="200025" y="33839"/>
                  </a:lnTo>
                  <a:lnTo>
                    <a:pt x="200025" y="33087"/>
                  </a:lnTo>
                  <a:lnTo>
                    <a:pt x="200777" y="33087"/>
                  </a:lnTo>
                  <a:lnTo>
                    <a:pt x="202281" y="32335"/>
                  </a:lnTo>
                  <a:lnTo>
                    <a:pt x="205289" y="30831"/>
                  </a:lnTo>
                  <a:lnTo>
                    <a:pt x="206793" y="30079"/>
                  </a:lnTo>
                  <a:lnTo>
                    <a:pt x="207545" y="29327"/>
                  </a:lnTo>
                  <a:lnTo>
                    <a:pt x="207545" y="28575"/>
                  </a:lnTo>
                  <a:lnTo>
                    <a:pt x="207545" y="27823"/>
                  </a:lnTo>
                  <a:lnTo>
                    <a:pt x="208297" y="25567"/>
                  </a:lnTo>
                  <a:lnTo>
                    <a:pt x="208297" y="24815"/>
                  </a:lnTo>
                  <a:lnTo>
                    <a:pt x="209049" y="24063"/>
                  </a:lnTo>
                  <a:lnTo>
                    <a:pt x="212809" y="21055"/>
                  </a:lnTo>
                  <a:lnTo>
                    <a:pt x="214313" y="20303"/>
                  </a:lnTo>
                  <a:lnTo>
                    <a:pt x="226344" y="21807"/>
                  </a:lnTo>
                  <a:lnTo>
                    <a:pt x="247400" y="19551"/>
                  </a:lnTo>
                  <a:lnTo>
                    <a:pt x="249655" y="19551"/>
                  </a:lnTo>
                  <a:lnTo>
                    <a:pt x="251159" y="18799"/>
                  </a:lnTo>
                  <a:lnTo>
                    <a:pt x="251911" y="18799"/>
                  </a:lnTo>
                  <a:lnTo>
                    <a:pt x="253415" y="18799"/>
                  </a:lnTo>
                  <a:lnTo>
                    <a:pt x="258679" y="20303"/>
                  </a:lnTo>
                  <a:lnTo>
                    <a:pt x="260935" y="21055"/>
                  </a:lnTo>
                  <a:lnTo>
                    <a:pt x="263943" y="20303"/>
                  </a:lnTo>
                  <a:lnTo>
                    <a:pt x="266199" y="19551"/>
                  </a:lnTo>
                  <a:lnTo>
                    <a:pt x="269207" y="18047"/>
                  </a:lnTo>
                  <a:lnTo>
                    <a:pt x="272215" y="15039"/>
                  </a:lnTo>
                  <a:lnTo>
                    <a:pt x="273719" y="15039"/>
                  </a:lnTo>
                  <a:lnTo>
                    <a:pt x="275974" y="15791"/>
                  </a:lnTo>
                  <a:lnTo>
                    <a:pt x="277478" y="15791"/>
                  </a:lnTo>
                  <a:lnTo>
                    <a:pt x="279734" y="15039"/>
                  </a:lnTo>
                  <a:lnTo>
                    <a:pt x="281238" y="14287"/>
                  </a:lnTo>
                  <a:lnTo>
                    <a:pt x="281990" y="12783"/>
                  </a:lnTo>
                  <a:lnTo>
                    <a:pt x="287254" y="6768"/>
                  </a:lnTo>
                  <a:lnTo>
                    <a:pt x="288006" y="6016"/>
                  </a:lnTo>
                  <a:lnTo>
                    <a:pt x="289510" y="5264"/>
                  </a:lnTo>
                  <a:lnTo>
                    <a:pt x="291014" y="4512"/>
                  </a:lnTo>
                  <a:lnTo>
                    <a:pt x="292518" y="3760"/>
                  </a:lnTo>
                  <a:lnTo>
                    <a:pt x="296278" y="3008"/>
                  </a:lnTo>
                  <a:lnTo>
                    <a:pt x="303798" y="1504"/>
                  </a:lnTo>
                  <a:lnTo>
                    <a:pt x="306805" y="752"/>
                  </a:lnTo>
                  <a:lnTo>
                    <a:pt x="309061" y="0"/>
                  </a:lnTo>
                  <a:lnTo>
                    <a:pt x="312069" y="0"/>
                  </a:lnTo>
                  <a:lnTo>
                    <a:pt x="318085" y="752"/>
                  </a:lnTo>
                  <a:lnTo>
                    <a:pt x="320341" y="1504"/>
                  </a:lnTo>
                  <a:lnTo>
                    <a:pt x="323349" y="3760"/>
                  </a:lnTo>
                  <a:lnTo>
                    <a:pt x="324853" y="6016"/>
                  </a:lnTo>
                  <a:lnTo>
                    <a:pt x="325605" y="7520"/>
                  </a:lnTo>
                  <a:lnTo>
                    <a:pt x="326357" y="9024"/>
                  </a:lnTo>
                  <a:lnTo>
                    <a:pt x="326357" y="9776"/>
                  </a:lnTo>
                  <a:lnTo>
                    <a:pt x="327109" y="10528"/>
                  </a:lnTo>
                  <a:lnTo>
                    <a:pt x="327861" y="11280"/>
                  </a:lnTo>
                  <a:lnTo>
                    <a:pt x="330117" y="12783"/>
                  </a:lnTo>
                  <a:lnTo>
                    <a:pt x="341396" y="15039"/>
                  </a:lnTo>
                  <a:lnTo>
                    <a:pt x="345908" y="17295"/>
                  </a:lnTo>
                  <a:lnTo>
                    <a:pt x="350420" y="18799"/>
                  </a:lnTo>
                  <a:lnTo>
                    <a:pt x="352676" y="20303"/>
                  </a:lnTo>
                  <a:lnTo>
                    <a:pt x="353428" y="21055"/>
                  </a:lnTo>
                  <a:lnTo>
                    <a:pt x="355684" y="24063"/>
                  </a:lnTo>
                  <a:lnTo>
                    <a:pt x="357188" y="24815"/>
                  </a:lnTo>
                  <a:lnTo>
                    <a:pt x="359444" y="26319"/>
                  </a:lnTo>
                  <a:lnTo>
                    <a:pt x="368467" y="27823"/>
                  </a:lnTo>
                  <a:lnTo>
                    <a:pt x="371475" y="27071"/>
                  </a:lnTo>
                  <a:lnTo>
                    <a:pt x="375987" y="29327"/>
                  </a:lnTo>
                  <a:lnTo>
                    <a:pt x="380499" y="30079"/>
                  </a:lnTo>
                  <a:lnTo>
                    <a:pt x="382755" y="30831"/>
                  </a:lnTo>
                  <a:lnTo>
                    <a:pt x="386515" y="33087"/>
                  </a:lnTo>
                  <a:lnTo>
                    <a:pt x="388771" y="35343"/>
                  </a:lnTo>
                  <a:lnTo>
                    <a:pt x="389523" y="36847"/>
                  </a:lnTo>
                  <a:lnTo>
                    <a:pt x="390275" y="39855"/>
                  </a:lnTo>
                  <a:lnTo>
                    <a:pt x="391026" y="40607"/>
                  </a:lnTo>
                  <a:lnTo>
                    <a:pt x="391778" y="42111"/>
                  </a:lnTo>
                  <a:lnTo>
                    <a:pt x="396290" y="47374"/>
                  </a:lnTo>
                  <a:lnTo>
                    <a:pt x="397794" y="49630"/>
                  </a:lnTo>
                  <a:lnTo>
                    <a:pt x="401554" y="52638"/>
                  </a:lnTo>
                  <a:lnTo>
                    <a:pt x="411330" y="57150"/>
                  </a:lnTo>
                  <a:lnTo>
                    <a:pt x="417345" y="58654"/>
                  </a:lnTo>
                  <a:lnTo>
                    <a:pt x="419601" y="60158"/>
                  </a:lnTo>
                  <a:lnTo>
                    <a:pt x="421857" y="61662"/>
                  </a:lnTo>
                  <a:lnTo>
                    <a:pt x="425617" y="62414"/>
                  </a:lnTo>
                  <a:lnTo>
                    <a:pt x="427121" y="63166"/>
                  </a:lnTo>
                  <a:lnTo>
                    <a:pt x="430129" y="65422"/>
                  </a:lnTo>
                  <a:lnTo>
                    <a:pt x="431633" y="66926"/>
                  </a:lnTo>
                  <a:lnTo>
                    <a:pt x="434641" y="69933"/>
                  </a:lnTo>
                  <a:lnTo>
                    <a:pt x="451184" y="78957"/>
                  </a:lnTo>
                  <a:lnTo>
                    <a:pt x="460960" y="78205"/>
                  </a:lnTo>
                  <a:lnTo>
                    <a:pt x="463216" y="78205"/>
                  </a:lnTo>
                  <a:lnTo>
                    <a:pt x="466976" y="78205"/>
                  </a:lnTo>
                  <a:lnTo>
                    <a:pt x="482767" y="74445"/>
                  </a:lnTo>
                  <a:lnTo>
                    <a:pt x="485023" y="74445"/>
                  </a:lnTo>
                  <a:lnTo>
                    <a:pt x="489535" y="74445"/>
                  </a:lnTo>
                  <a:lnTo>
                    <a:pt x="491791" y="74445"/>
                  </a:lnTo>
                  <a:lnTo>
                    <a:pt x="494047" y="73693"/>
                  </a:lnTo>
                  <a:lnTo>
                    <a:pt x="507582" y="66174"/>
                  </a:lnTo>
                  <a:lnTo>
                    <a:pt x="509086" y="64670"/>
                  </a:lnTo>
                  <a:lnTo>
                    <a:pt x="509838" y="63166"/>
                  </a:lnTo>
                  <a:lnTo>
                    <a:pt x="511342" y="60158"/>
                  </a:lnTo>
                  <a:lnTo>
                    <a:pt x="512094" y="58654"/>
                  </a:lnTo>
                  <a:lnTo>
                    <a:pt x="513598" y="57150"/>
                  </a:lnTo>
                  <a:lnTo>
                    <a:pt x="516606" y="55646"/>
                  </a:lnTo>
                  <a:lnTo>
                    <a:pt x="524878" y="52638"/>
                  </a:lnTo>
                  <a:lnTo>
                    <a:pt x="538413" y="50382"/>
                  </a:lnTo>
                  <a:lnTo>
                    <a:pt x="539917" y="50382"/>
                  </a:lnTo>
                  <a:lnTo>
                    <a:pt x="541421" y="51134"/>
                  </a:lnTo>
                  <a:lnTo>
                    <a:pt x="547437" y="51134"/>
                  </a:lnTo>
                  <a:lnTo>
                    <a:pt x="548941" y="51134"/>
                  </a:lnTo>
                  <a:lnTo>
                    <a:pt x="550445" y="51886"/>
                  </a:lnTo>
                  <a:lnTo>
                    <a:pt x="553453" y="53390"/>
                  </a:lnTo>
                  <a:lnTo>
                    <a:pt x="557213" y="56398"/>
                  </a:lnTo>
                  <a:lnTo>
                    <a:pt x="565484" y="61662"/>
                  </a:lnTo>
                  <a:lnTo>
                    <a:pt x="566236" y="62414"/>
                  </a:lnTo>
                  <a:lnTo>
                    <a:pt x="566988" y="63918"/>
                  </a:lnTo>
                  <a:lnTo>
                    <a:pt x="567740" y="65422"/>
                  </a:lnTo>
                  <a:lnTo>
                    <a:pt x="567740" y="66926"/>
                  </a:lnTo>
                  <a:lnTo>
                    <a:pt x="567740" y="69933"/>
                  </a:lnTo>
                  <a:lnTo>
                    <a:pt x="568492" y="71438"/>
                  </a:lnTo>
                  <a:lnTo>
                    <a:pt x="569244" y="74445"/>
                  </a:lnTo>
                  <a:lnTo>
                    <a:pt x="569244" y="75949"/>
                  </a:lnTo>
                  <a:lnTo>
                    <a:pt x="570748" y="76701"/>
                  </a:lnTo>
                  <a:lnTo>
                    <a:pt x="572252" y="77453"/>
                  </a:lnTo>
                  <a:lnTo>
                    <a:pt x="576764" y="78205"/>
                  </a:lnTo>
                  <a:lnTo>
                    <a:pt x="579020" y="78205"/>
                  </a:lnTo>
                  <a:lnTo>
                    <a:pt x="582028" y="77453"/>
                  </a:lnTo>
                  <a:lnTo>
                    <a:pt x="594811" y="71438"/>
                  </a:lnTo>
                  <a:lnTo>
                    <a:pt x="601579" y="69933"/>
                  </a:lnTo>
                  <a:lnTo>
                    <a:pt x="605339" y="69181"/>
                  </a:lnTo>
                  <a:lnTo>
                    <a:pt x="608347" y="69933"/>
                  </a:lnTo>
                  <a:lnTo>
                    <a:pt x="610603" y="69181"/>
                  </a:lnTo>
                  <a:lnTo>
                    <a:pt x="613611" y="67678"/>
                  </a:lnTo>
                  <a:lnTo>
                    <a:pt x="617370" y="63166"/>
                  </a:lnTo>
                  <a:lnTo>
                    <a:pt x="618875" y="60910"/>
                  </a:lnTo>
                  <a:lnTo>
                    <a:pt x="620378" y="57902"/>
                  </a:lnTo>
                  <a:lnTo>
                    <a:pt x="620378" y="56398"/>
                  </a:lnTo>
                  <a:lnTo>
                    <a:pt x="621130" y="54894"/>
                  </a:lnTo>
                  <a:lnTo>
                    <a:pt x="622634" y="52638"/>
                  </a:lnTo>
                  <a:lnTo>
                    <a:pt x="624138" y="51134"/>
                  </a:lnTo>
                  <a:lnTo>
                    <a:pt x="633162" y="46622"/>
                  </a:lnTo>
                  <a:lnTo>
                    <a:pt x="637674" y="42862"/>
                  </a:lnTo>
                  <a:lnTo>
                    <a:pt x="651209" y="27823"/>
                  </a:lnTo>
                  <a:lnTo>
                    <a:pt x="653465" y="24063"/>
                  </a:lnTo>
                  <a:lnTo>
                    <a:pt x="654217" y="22559"/>
                  </a:lnTo>
                  <a:lnTo>
                    <a:pt x="655721" y="21055"/>
                  </a:lnTo>
                  <a:lnTo>
                    <a:pt x="657225" y="18799"/>
                  </a:lnTo>
                  <a:lnTo>
                    <a:pt x="664745" y="12783"/>
                  </a:lnTo>
                  <a:lnTo>
                    <a:pt x="667001" y="11280"/>
                  </a:lnTo>
                  <a:lnTo>
                    <a:pt x="669257" y="10528"/>
                  </a:lnTo>
                  <a:lnTo>
                    <a:pt x="677528" y="9776"/>
                  </a:lnTo>
                  <a:lnTo>
                    <a:pt x="678280" y="11280"/>
                  </a:lnTo>
                  <a:lnTo>
                    <a:pt x="678280" y="12783"/>
                  </a:lnTo>
                  <a:lnTo>
                    <a:pt x="678280" y="15791"/>
                  </a:lnTo>
                  <a:lnTo>
                    <a:pt x="678280" y="17295"/>
                  </a:lnTo>
                  <a:lnTo>
                    <a:pt x="678280" y="19551"/>
                  </a:lnTo>
                  <a:lnTo>
                    <a:pt x="673016" y="39102"/>
                  </a:lnTo>
                  <a:lnTo>
                    <a:pt x="673016" y="49630"/>
                  </a:lnTo>
                  <a:lnTo>
                    <a:pt x="672265" y="51134"/>
                  </a:lnTo>
                  <a:lnTo>
                    <a:pt x="670761" y="56398"/>
                  </a:lnTo>
                  <a:lnTo>
                    <a:pt x="667753" y="72190"/>
                  </a:lnTo>
                  <a:lnTo>
                    <a:pt x="667753" y="73693"/>
                  </a:lnTo>
                  <a:lnTo>
                    <a:pt x="666249" y="75197"/>
                  </a:lnTo>
                  <a:lnTo>
                    <a:pt x="665497" y="75197"/>
                  </a:lnTo>
                  <a:lnTo>
                    <a:pt x="658729" y="76701"/>
                  </a:lnTo>
                  <a:lnTo>
                    <a:pt x="653465" y="78957"/>
                  </a:lnTo>
                  <a:lnTo>
                    <a:pt x="651209" y="79709"/>
                  </a:lnTo>
                  <a:lnTo>
                    <a:pt x="650457" y="81213"/>
                  </a:lnTo>
                  <a:lnTo>
                    <a:pt x="648953" y="81965"/>
                  </a:lnTo>
                  <a:lnTo>
                    <a:pt x="648201" y="84221"/>
                  </a:lnTo>
                  <a:lnTo>
                    <a:pt x="647449" y="88733"/>
                  </a:lnTo>
                  <a:lnTo>
                    <a:pt x="646697" y="90237"/>
                  </a:lnTo>
                  <a:lnTo>
                    <a:pt x="642938" y="94749"/>
                  </a:lnTo>
                  <a:lnTo>
                    <a:pt x="641434" y="99260"/>
                  </a:lnTo>
                  <a:lnTo>
                    <a:pt x="640682" y="100764"/>
                  </a:lnTo>
                  <a:lnTo>
                    <a:pt x="635418" y="106028"/>
                  </a:lnTo>
                  <a:lnTo>
                    <a:pt x="633162" y="109036"/>
                  </a:lnTo>
                  <a:lnTo>
                    <a:pt x="632410" y="112044"/>
                  </a:lnTo>
                  <a:lnTo>
                    <a:pt x="631658" y="113548"/>
                  </a:lnTo>
                  <a:lnTo>
                    <a:pt x="631658" y="115052"/>
                  </a:lnTo>
                  <a:lnTo>
                    <a:pt x="632410" y="116556"/>
                  </a:lnTo>
                  <a:lnTo>
                    <a:pt x="633914" y="118812"/>
                  </a:lnTo>
                  <a:lnTo>
                    <a:pt x="639178" y="118060"/>
                  </a:lnTo>
                  <a:lnTo>
                    <a:pt x="649705" y="121068"/>
                  </a:lnTo>
                  <a:lnTo>
                    <a:pt x="665497" y="129339"/>
                  </a:lnTo>
                  <a:lnTo>
                    <a:pt x="671513" y="130092"/>
                  </a:lnTo>
                  <a:lnTo>
                    <a:pt x="690312" y="127835"/>
                  </a:lnTo>
                  <a:lnTo>
                    <a:pt x="694072" y="127835"/>
                  </a:lnTo>
                  <a:lnTo>
                    <a:pt x="706855" y="130843"/>
                  </a:lnTo>
                  <a:lnTo>
                    <a:pt x="711367" y="131595"/>
                  </a:lnTo>
                  <a:lnTo>
                    <a:pt x="715879" y="130843"/>
                  </a:lnTo>
                  <a:lnTo>
                    <a:pt x="717383" y="129339"/>
                  </a:lnTo>
                  <a:lnTo>
                    <a:pt x="720391" y="129339"/>
                  </a:lnTo>
                  <a:lnTo>
                    <a:pt x="734678" y="128588"/>
                  </a:lnTo>
                  <a:lnTo>
                    <a:pt x="737686" y="129339"/>
                  </a:lnTo>
                  <a:lnTo>
                    <a:pt x="749718" y="131595"/>
                  </a:lnTo>
                  <a:lnTo>
                    <a:pt x="753478" y="133099"/>
                  </a:lnTo>
                  <a:lnTo>
                    <a:pt x="759493" y="133851"/>
                  </a:lnTo>
                  <a:lnTo>
                    <a:pt x="771525" y="132347"/>
                  </a:lnTo>
                  <a:lnTo>
                    <a:pt x="773781" y="131595"/>
                  </a:lnTo>
                  <a:lnTo>
                    <a:pt x="773781" y="136107"/>
                  </a:lnTo>
                  <a:lnTo>
                    <a:pt x="775285" y="139867"/>
                  </a:lnTo>
                  <a:lnTo>
                    <a:pt x="775285" y="144379"/>
                  </a:lnTo>
                  <a:lnTo>
                    <a:pt x="773029" y="175962"/>
                  </a:lnTo>
                  <a:lnTo>
                    <a:pt x="773029" y="178970"/>
                  </a:lnTo>
                  <a:lnTo>
                    <a:pt x="773781" y="181226"/>
                  </a:lnTo>
                  <a:lnTo>
                    <a:pt x="775285" y="183482"/>
                  </a:lnTo>
                  <a:lnTo>
                    <a:pt x="776789" y="186490"/>
                  </a:lnTo>
                  <a:lnTo>
                    <a:pt x="779797" y="189497"/>
                  </a:lnTo>
                  <a:lnTo>
                    <a:pt x="781301" y="191001"/>
                  </a:lnTo>
                  <a:lnTo>
                    <a:pt x="783557" y="191001"/>
                  </a:lnTo>
                  <a:lnTo>
                    <a:pt x="785061" y="190249"/>
                  </a:lnTo>
                  <a:lnTo>
                    <a:pt x="786565" y="189497"/>
                  </a:lnTo>
                  <a:lnTo>
                    <a:pt x="792580" y="184986"/>
                  </a:lnTo>
                  <a:lnTo>
                    <a:pt x="794084" y="184233"/>
                  </a:lnTo>
                  <a:lnTo>
                    <a:pt x="795588" y="184233"/>
                  </a:lnTo>
                  <a:lnTo>
                    <a:pt x="796340" y="184233"/>
                  </a:lnTo>
                  <a:lnTo>
                    <a:pt x="797844" y="184233"/>
                  </a:lnTo>
                  <a:lnTo>
                    <a:pt x="800852" y="185737"/>
                  </a:lnTo>
                  <a:lnTo>
                    <a:pt x="814388" y="191753"/>
                  </a:lnTo>
                  <a:lnTo>
                    <a:pt x="815891" y="193257"/>
                  </a:lnTo>
                  <a:lnTo>
                    <a:pt x="816644" y="194761"/>
                  </a:lnTo>
                  <a:lnTo>
                    <a:pt x="815891" y="198521"/>
                  </a:lnTo>
                  <a:lnTo>
                    <a:pt x="815140" y="200777"/>
                  </a:lnTo>
                  <a:lnTo>
                    <a:pt x="813636" y="203033"/>
                  </a:lnTo>
                  <a:lnTo>
                    <a:pt x="805364" y="214312"/>
                  </a:lnTo>
                  <a:lnTo>
                    <a:pt x="803108" y="218072"/>
                  </a:lnTo>
                  <a:lnTo>
                    <a:pt x="797844" y="230856"/>
                  </a:lnTo>
                  <a:lnTo>
                    <a:pt x="797092" y="233864"/>
                  </a:lnTo>
                  <a:lnTo>
                    <a:pt x="797092" y="234616"/>
                  </a:lnTo>
                  <a:lnTo>
                    <a:pt x="797092" y="235368"/>
                  </a:lnTo>
                  <a:lnTo>
                    <a:pt x="801604" y="237624"/>
                  </a:lnTo>
                  <a:lnTo>
                    <a:pt x="818148" y="242135"/>
                  </a:lnTo>
                  <a:lnTo>
                    <a:pt x="828675" y="242135"/>
                  </a:lnTo>
                  <a:lnTo>
                    <a:pt x="835443" y="244391"/>
                  </a:lnTo>
                  <a:lnTo>
                    <a:pt x="839955" y="244391"/>
                  </a:lnTo>
                  <a:lnTo>
                    <a:pt x="858002" y="241384"/>
                  </a:lnTo>
                  <a:lnTo>
                    <a:pt x="860258" y="242135"/>
                  </a:lnTo>
                  <a:lnTo>
                    <a:pt x="861762" y="242888"/>
                  </a:lnTo>
                  <a:lnTo>
                    <a:pt x="866274" y="245895"/>
                  </a:lnTo>
                  <a:lnTo>
                    <a:pt x="877553" y="257175"/>
                  </a:lnTo>
                  <a:lnTo>
                    <a:pt x="879057" y="258679"/>
                  </a:lnTo>
                  <a:lnTo>
                    <a:pt x="881313" y="259431"/>
                  </a:lnTo>
                  <a:lnTo>
                    <a:pt x="884321" y="259431"/>
                  </a:lnTo>
                  <a:lnTo>
                    <a:pt x="891841" y="258679"/>
                  </a:lnTo>
                  <a:lnTo>
                    <a:pt x="894097" y="259431"/>
                  </a:lnTo>
                  <a:lnTo>
                    <a:pt x="897857" y="260183"/>
                  </a:lnTo>
                  <a:lnTo>
                    <a:pt x="906880" y="264695"/>
                  </a:lnTo>
                  <a:lnTo>
                    <a:pt x="918160" y="272214"/>
                  </a:lnTo>
                  <a:lnTo>
                    <a:pt x="920416" y="274470"/>
                  </a:lnTo>
                  <a:lnTo>
                    <a:pt x="921168" y="275974"/>
                  </a:lnTo>
                  <a:lnTo>
                    <a:pt x="921920" y="277478"/>
                  </a:lnTo>
                  <a:lnTo>
                    <a:pt x="922672" y="278230"/>
                  </a:lnTo>
                  <a:lnTo>
                    <a:pt x="924176" y="279734"/>
                  </a:lnTo>
                  <a:lnTo>
                    <a:pt x="927184" y="281238"/>
                  </a:lnTo>
                  <a:lnTo>
                    <a:pt x="932447" y="283494"/>
                  </a:lnTo>
                  <a:lnTo>
                    <a:pt x="940719" y="284998"/>
                  </a:lnTo>
                  <a:lnTo>
                    <a:pt x="945983" y="287254"/>
                  </a:lnTo>
                  <a:lnTo>
                    <a:pt x="951247" y="291014"/>
                  </a:lnTo>
                  <a:lnTo>
                    <a:pt x="955007" y="295526"/>
                  </a:lnTo>
                  <a:lnTo>
                    <a:pt x="957263" y="296278"/>
                  </a:lnTo>
                  <a:lnTo>
                    <a:pt x="987342" y="309813"/>
                  </a:lnTo>
                  <a:lnTo>
                    <a:pt x="988845" y="309813"/>
                  </a:lnTo>
                  <a:lnTo>
                    <a:pt x="996365" y="311317"/>
                  </a:lnTo>
                  <a:lnTo>
                    <a:pt x="1002381" y="310565"/>
                  </a:lnTo>
                  <a:lnTo>
                    <a:pt x="1003885" y="310565"/>
                  </a:lnTo>
                  <a:lnTo>
                    <a:pt x="1013661" y="313573"/>
                  </a:lnTo>
                  <a:lnTo>
                    <a:pt x="1019676" y="314325"/>
                  </a:lnTo>
                  <a:lnTo>
                    <a:pt x="1021180" y="315077"/>
                  </a:lnTo>
                  <a:lnTo>
                    <a:pt x="1022684" y="315829"/>
                  </a:lnTo>
                  <a:lnTo>
                    <a:pt x="1032460" y="324853"/>
                  </a:lnTo>
                  <a:lnTo>
                    <a:pt x="1036220" y="327861"/>
                  </a:lnTo>
                  <a:lnTo>
                    <a:pt x="1037724" y="329365"/>
                  </a:lnTo>
                  <a:lnTo>
                    <a:pt x="1039980" y="330116"/>
                  </a:lnTo>
                  <a:lnTo>
                    <a:pt x="1041484" y="330868"/>
                  </a:lnTo>
                  <a:lnTo>
                    <a:pt x="1043740" y="331620"/>
                  </a:lnTo>
                  <a:lnTo>
                    <a:pt x="1049755" y="331620"/>
                  </a:lnTo>
                  <a:lnTo>
                    <a:pt x="1051259" y="332372"/>
                  </a:lnTo>
                  <a:lnTo>
                    <a:pt x="1056523" y="334628"/>
                  </a:lnTo>
                  <a:lnTo>
                    <a:pt x="1058027" y="334628"/>
                  </a:lnTo>
                  <a:lnTo>
                    <a:pt x="1061787" y="334628"/>
                  </a:lnTo>
                  <a:lnTo>
                    <a:pt x="1063291" y="334628"/>
                  </a:lnTo>
                  <a:lnTo>
                    <a:pt x="1065547" y="334628"/>
                  </a:lnTo>
                  <a:lnTo>
                    <a:pt x="1067051" y="336132"/>
                  </a:lnTo>
                  <a:lnTo>
                    <a:pt x="1069307" y="337636"/>
                  </a:lnTo>
                  <a:lnTo>
                    <a:pt x="1071563" y="339140"/>
                  </a:lnTo>
                  <a:lnTo>
                    <a:pt x="1079082" y="348164"/>
                  </a:lnTo>
                  <a:lnTo>
                    <a:pt x="1090362" y="364707"/>
                  </a:lnTo>
                  <a:lnTo>
                    <a:pt x="1089610" y="368467"/>
                  </a:lnTo>
                  <a:lnTo>
                    <a:pt x="1091114" y="371475"/>
                  </a:lnTo>
                  <a:lnTo>
                    <a:pt x="1093370" y="374483"/>
                  </a:lnTo>
                  <a:lnTo>
                    <a:pt x="1094122" y="376739"/>
                  </a:lnTo>
                  <a:lnTo>
                    <a:pt x="1091866" y="379746"/>
                  </a:lnTo>
                  <a:lnTo>
                    <a:pt x="1091114" y="380499"/>
                  </a:lnTo>
                  <a:lnTo>
                    <a:pt x="1088106" y="380499"/>
                  </a:lnTo>
                  <a:lnTo>
                    <a:pt x="1086602" y="381251"/>
                  </a:lnTo>
                  <a:lnTo>
                    <a:pt x="1085850" y="382003"/>
                  </a:lnTo>
                  <a:lnTo>
                    <a:pt x="1085850" y="383506"/>
                  </a:lnTo>
                  <a:lnTo>
                    <a:pt x="1085850" y="392530"/>
                  </a:lnTo>
                  <a:lnTo>
                    <a:pt x="1085098" y="396290"/>
                  </a:lnTo>
                  <a:lnTo>
                    <a:pt x="1081338" y="400802"/>
                  </a:lnTo>
                  <a:lnTo>
                    <a:pt x="1080586" y="405314"/>
                  </a:lnTo>
                  <a:lnTo>
                    <a:pt x="1080586" y="409825"/>
                  </a:lnTo>
                  <a:lnTo>
                    <a:pt x="1083594" y="433889"/>
                  </a:lnTo>
                  <a:lnTo>
                    <a:pt x="1083594" y="454192"/>
                  </a:lnTo>
                  <a:lnTo>
                    <a:pt x="1085098" y="466223"/>
                  </a:lnTo>
                  <a:lnTo>
                    <a:pt x="1079834" y="479759"/>
                  </a:lnTo>
                  <a:lnTo>
                    <a:pt x="1076074" y="486527"/>
                  </a:lnTo>
                  <a:lnTo>
                    <a:pt x="1071563" y="491791"/>
                  </a:lnTo>
                  <a:lnTo>
                    <a:pt x="1067051" y="495551"/>
                  </a:lnTo>
                  <a:lnTo>
                    <a:pt x="1064043" y="497806"/>
                  </a:lnTo>
                  <a:lnTo>
                    <a:pt x="1043740" y="503822"/>
                  </a:lnTo>
                  <a:lnTo>
                    <a:pt x="1034716" y="508334"/>
                  </a:lnTo>
                  <a:lnTo>
                    <a:pt x="1032460" y="510590"/>
                  </a:lnTo>
                  <a:lnTo>
                    <a:pt x="1026444" y="516606"/>
                  </a:lnTo>
                  <a:lnTo>
                    <a:pt x="1024188" y="521118"/>
                  </a:lnTo>
                  <a:lnTo>
                    <a:pt x="1018173" y="528638"/>
                  </a:lnTo>
                  <a:lnTo>
                    <a:pt x="1014413" y="533901"/>
                  </a:lnTo>
                  <a:lnTo>
                    <a:pt x="1006893" y="542173"/>
                  </a:lnTo>
                  <a:lnTo>
                    <a:pt x="999373" y="543677"/>
                  </a:lnTo>
                  <a:lnTo>
                    <a:pt x="996365" y="545933"/>
                  </a:lnTo>
                  <a:lnTo>
                    <a:pt x="995613" y="548941"/>
                  </a:lnTo>
                  <a:lnTo>
                    <a:pt x="994109" y="556460"/>
                  </a:lnTo>
                  <a:lnTo>
                    <a:pt x="990349" y="562476"/>
                  </a:lnTo>
                  <a:lnTo>
                    <a:pt x="990349" y="566236"/>
                  </a:lnTo>
                  <a:lnTo>
                    <a:pt x="990349" y="573756"/>
                  </a:lnTo>
                  <a:lnTo>
                    <a:pt x="988845" y="591051"/>
                  </a:lnTo>
                  <a:lnTo>
                    <a:pt x="987342" y="594059"/>
                  </a:lnTo>
                  <a:lnTo>
                    <a:pt x="976814" y="606091"/>
                  </a:lnTo>
                  <a:lnTo>
                    <a:pt x="973806" y="608347"/>
                  </a:lnTo>
                  <a:lnTo>
                    <a:pt x="973054" y="609098"/>
                  </a:lnTo>
                  <a:lnTo>
                    <a:pt x="971550" y="610603"/>
                  </a:lnTo>
                  <a:lnTo>
                    <a:pt x="967790" y="620378"/>
                  </a:lnTo>
                  <a:lnTo>
                    <a:pt x="964782" y="624890"/>
                  </a:lnTo>
                  <a:lnTo>
                    <a:pt x="964030" y="625642"/>
                  </a:lnTo>
                  <a:lnTo>
                    <a:pt x="963278" y="626394"/>
                  </a:lnTo>
                  <a:lnTo>
                    <a:pt x="961023" y="627898"/>
                  </a:lnTo>
                  <a:lnTo>
                    <a:pt x="957263" y="630906"/>
                  </a:lnTo>
                  <a:lnTo>
                    <a:pt x="954255" y="632410"/>
                  </a:lnTo>
                  <a:lnTo>
                    <a:pt x="952751" y="634666"/>
                  </a:lnTo>
                  <a:lnTo>
                    <a:pt x="951999" y="639177"/>
                  </a:lnTo>
                  <a:lnTo>
                    <a:pt x="955007" y="652713"/>
                  </a:lnTo>
                  <a:lnTo>
                    <a:pt x="955759" y="659481"/>
                  </a:lnTo>
                  <a:lnTo>
                    <a:pt x="952751" y="667001"/>
                  </a:lnTo>
                  <a:lnTo>
                    <a:pt x="943727" y="676776"/>
                  </a:lnTo>
                  <a:lnTo>
                    <a:pt x="942975" y="679784"/>
                  </a:lnTo>
                  <a:lnTo>
                    <a:pt x="938463" y="687304"/>
                  </a:lnTo>
                  <a:lnTo>
                    <a:pt x="936207" y="688808"/>
                  </a:lnTo>
                  <a:lnTo>
                    <a:pt x="933199" y="690312"/>
                  </a:lnTo>
                  <a:lnTo>
                    <a:pt x="930944" y="689560"/>
                  </a:lnTo>
                  <a:lnTo>
                    <a:pt x="928688" y="688808"/>
                  </a:lnTo>
                  <a:lnTo>
                    <a:pt x="925680" y="688808"/>
                  </a:lnTo>
                  <a:lnTo>
                    <a:pt x="923424" y="688808"/>
                  </a:lnTo>
                  <a:lnTo>
                    <a:pt x="922672" y="689560"/>
                  </a:lnTo>
                  <a:lnTo>
                    <a:pt x="921168" y="690312"/>
                  </a:lnTo>
                  <a:lnTo>
                    <a:pt x="920416" y="691816"/>
                  </a:lnTo>
                  <a:lnTo>
                    <a:pt x="920416" y="692568"/>
                  </a:lnTo>
                  <a:lnTo>
                    <a:pt x="920416" y="693320"/>
                  </a:lnTo>
                  <a:lnTo>
                    <a:pt x="920416" y="694072"/>
                  </a:lnTo>
                  <a:lnTo>
                    <a:pt x="919664" y="694824"/>
                  </a:lnTo>
                  <a:lnTo>
                    <a:pt x="918912" y="695575"/>
                  </a:lnTo>
                  <a:lnTo>
                    <a:pt x="918160" y="695575"/>
                  </a:lnTo>
                  <a:lnTo>
                    <a:pt x="917408" y="696328"/>
                  </a:lnTo>
                  <a:lnTo>
                    <a:pt x="916656" y="700839"/>
                  </a:lnTo>
                  <a:lnTo>
                    <a:pt x="923424" y="712119"/>
                  </a:lnTo>
                  <a:lnTo>
                    <a:pt x="925680" y="712871"/>
                  </a:lnTo>
                  <a:lnTo>
                    <a:pt x="926432" y="714375"/>
                  </a:lnTo>
                  <a:lnTo>
                    <a:pt x="927184" y="715879"/>
                  </a:lnTo>
                  <a:lnTo>
                    <a:pt x="926432" y="719639"/>
                  </a:lnTo>
                  <a:lnTo>
                    <a:pt x="924176" y="722647"/>
                  </a:lnTo>
                  <a:lnTo>
                    <a:pt x="921168" y="724903"/>
                  </a:lnTo>
                  <a:lnTo>
                    <a:pt x="917408" y="727911"/>
                  </a:lnTo>
                  <a:lnTo>
                    <a:pt x="912144" y="730167"/>
                  </a:lnTo>
                  <a:lnTo>
                    <a:pt x="909888" y="731671"/>
                  </a:lnTo>
                  <a:lnTo>
                    <a:pt x="905377" y="739190"/>
                  </a:lnTo>
                  <a:lnTo>
                    <a:pt x="904625" y="741446"/>
                  </a:lnTo>
                  <a:lnTo>
                    <a:pt x="904625" y="744454"/>
                  </a:lnTo>
                  <a:lnTo>
                    <a:pt x="903873" y="746710"/>
                  </a:lnTo>
                  <a:lnTo>
                    <a:pt x="902368" y="748214"/>
                  </a:lnTo>
                  <a:lnTo>
                    <a:pt x="901617" y="749718"/>
                  </a:lnTo>
                  <a:lnTo>
                    <a:pt x="900113" y="751222"/>
                  </a:lnTo>
                  <a:lnTo>
                    <a:pt x="898609" y="752726"/>
                  </a:lnTo>
                  <a:lnTo>
                    <a:pt x="895601" y="753478"/>
                  </a:lnTo>
                  <a:lnTo>
                    <a:pt x="894849" y="754230"/>
                  </a:lnTo>
                  <a:lnTo>
                    <a:pt x="887329" y="761750"/>
                  </a:lnTo>
                  <a:lnTo>
                    <a:pt x="885825" y="764005"/>
                  </a:lnTo>
                  <a:lnTo>
                    <a:pt x="885073" y="766261"/>
                  </a:lnTo>
                  <a:lnTo>
                    <a:pt x="884321" y="771525"/>
                  </a:lnTo>
                  <a:lnTo>
                    <a:pt x="883569" y="773781"/>
                  </a:lnTo>
                  <a:lnTo>
                    <a:pt x="879057" y="783556"/>
                  </a:lnTo>
                  <a:lnTo>
                    <a:pt x="879057" y="784309"/>
                  </a:lnTo>
                  <a:lnTo>
                    <a:pt x="877553" y="788820"/>
                  </a:lnTo>
                  <a:lnTo>
                    <a:pt x="876801" y="790324"/>
                  </a:lnTo>
                  <a:lnTo>
                    <a:pt x="867026" y="799348"/>
                  </a:lnTo>
                  <a:lnTo>
                    <a:pt x="864018" y="803108"/>
                  </a:lnTo>
                  <a:lnTo>
                    <a:pt x="863266" y="803860"/>
                  </a:lnTo>
                  <a:lnTo>
                    <a:pt x="859506" y="806116"/>
                  </a:lnTo>
                  <a:lnTo>
                    <a:pt x="858002" y="806868"/>
                  </a:lnTo>
                  <a:lnTo>
                    <a:pt x="854242" y="810628"/>
                  </a:lnTo>
                  <a:lnTo>
                    <a:pt x="852738" y="811380"/>
                  </a:lnTo>
                  <a:lnTo>
                    <a:pt x="851234" y="812131"/>
                  </a:lnTo>
                  <a:lnTo>
                    <a:pt x="848227" y="812131"/>
                  </a:lnTo>
                  <a:lnTo>
                    <a:pt x="846722" y="812884"/>
                  </a:lnTo>
                  <a:lnTo>
                    <a:pt x="843715" y="814388"/>
                  </a:lnTo>
                  <a:lnTo>
                    <a:pt x="839203" y="818899"/>
                  </a:lnTo>
                  <a:lnTo>
                    <a:pt x="830931" y="821907"/>
                  </a:lnTo>
                  <a:lnTo>
                    <a:pt x="827923" y="823411"/>
                  </a:lnTo>
                  <a:lnTo>
                    <a:pt x="823411" y="827923"/>
                  </a:lnTo>
                  <a:lnTo>
                    <a:pt x="809124" y="836195"/>
                  </a:lnTo>
                  <a:lnTo>
                    <a:pt x="808372" y="836947"/>
                  </a:lnTo>
                  <a:lnTo>
                    <a:pt x="807620" y="837699"/>
                  </a:lnTo>
                  <a:lnTo>
                    <a:pt x="806116" y="842210"/>
                  </a:lnTo>
                  <a:lnTo>
                    <a:pt x="805364" y="842963"/>
                  </a:lnTo>
                  <a:lnTo>
                    <a:pt x="794084" y="848226"/>
                  </a:lnTo>
                  <a:lnTo>
                    <a:pt x="791076" y="849730"/>
                  </a:lnTo>
                  <a:lnTo>
                    <a:pt x="788821" y="849730"/>
                  </a:lnTo>
                  <a:lnTo>
                    <a:pt x="787317" y="848226"/>
                  </a:lnTo>
                  <a:lnTo>
                    <a:pt x="786565" y="848978"/>
                  </a:lnTo>
                  <a:lnTo>
                    <a:pt x="783557" y="853490"/>
                  </a:lnTo>
                  <a:lnTo>
                    <a:pt x="781301" y="858754"/>
                  </a:lnTo>
                  <a:lnTo>
                    <a:pt x="779797" y="860258"/>
                  </a:lnTo>
                  <a:lnTo>
                    <a:pt x="778293" y="861010"/>
                  </a:lnTo>
                  <a:lnTo>
                    <a:pt x="776037" y="861762"/>
                  </a:lnTo>
                  <a:lnTo>
                    <a:pt x="774533" y="862514"/>
                  </a:lnTo>
                  <a:lnTo>
                    <a:pt x="773781" y="863266"/>
                  </a:lnTo>
                  <a:lnTo>
                    <a:pt x="764757" y="879809"/>
                  </a:lnTo>
                  <a:lnTo>
                    <a:pt x="760998" y="884321"/>
                  </a:lnTo>
                  <a:lnTo>
                    <a:pt x="756486" y="888833"/>
                  </a:lnTo>
                  <a:lnTo>
                    <a:pt x="709111" y="909888"/>
                  </a:lnTo>
                  <a:lnTo>
                    <a:pt x="697832" y="916656"/>
                  </a:lnTo>
                  <a:lnTo>
                    <a:pt x="693320" y="921920"/>
                  </a:lnTo>
                  <a:lnTo>
                    <a:pt x="691064" y="924927"/>
                  </a:lnTo>
                  <a:lnTo>
                    <a:pt x="687304" y="934703"/>
                  </a:lnTo>
                  <a:lnTo>
                    <a:pt x="685800" y="940719"/>
                  </a:lnTo>
                  <a:lnTo>
                    <a:pt x="684296" y="955006"/>
                  </a:lnTo>
                  <a:lnTo>
                    <a:pt x="682040" y="961774"/>
                  </a:lnTo>
                  <a:lnTo>
                    <a:pt x="679032" y="967790"/>
                  </a:lnTo>
                  <a:lnTo>
                    <a:pt x="674521" y="980574"/>
                  </a:lnTo>
                  <a:lnTo>
                    <a:pt x="671513" y="986589"/>
                  </a:lnTo>
                  <a:lnTo>
                    <a:pt x="667753" y="991853"/>
                  </a:lnTo>
                  <a:lnTo>
                    <a:pt x="651209" y="1002381"/>
                  </a:lnTo>
                  <a:lnTo>
                    <a:pt x="638426" y="1007645"/>
                  </a:lnTo>
                  <a:lnTo>
                    <a:pt x="634666" y="1010653"/>
                  </a:lnTo>
                  <a:lnTo>
                    <a:pt x="634666" y="1012157"/>
                  </a:lnTo>
                  <a:lnTo>
                    <a:pt x="634666" y="1018172"/>
                  </a:lnTo>
                  <a:lnTo>
                    <a:pt x="627146" y="1042987"/>
                  </a:lnTo>
                  <a:lnTo>
                    <a:pt x="626394" y="1052763"/>
                  </a:lnTo>
                  <a:lnTo>
                    <a:pt x="621130" y="1065547"/>
                  </a:lnTo>
                  <a:lnTo>
                    <a:pt x="619627" y="1072315"/>
                  </a:lnTo>
                  <a:lnTo>
                    <a:pt x="619627" y="1087354"/>
                  </a:lnTo>
                  <a:lnTo>
                    <a:pt x="618123" y="1094874"/>
                  </a:lnTo>
                  <a:lnTo>
                    <a:pt x="615115" y="1097881"/>
                  </a:lnTo>
                  <a:lnTo>
                    <a:pt x="603083" y="1103898"/>
                  </a:lnTo>
                  <a:lnTo>
                    <a:pt x="602331" y="1106153"/>
                  </a:lnTo>
                  <a:lnTo>
                    <a:pt x="599323" y="1108409"/>
                  </a:lnTo>
                  <a:lnTo>
                    <a:pt x="593307" y="1111417"/>
                  </a:lnTo>
                  <a:lnTo>
                    <a:pt x="588796" y="1109161"/>
                  </a:lnTo>
                  <a:lnTo>
                    <a:pt x="574508" y="1100138"/>
                  </a:lnTo>
                  <a:lnTo>
                    <a:pt x="566236" y="1088858"/>
                  </a:lnTo>
                  <a:lnTo>
                    <a:pt x="563229" y="1086602"/>
                  </a:lnTo>
                  <a:lnTo>
                    <a:pt x="537661" y="1071562"/>
                  </a:lnTo>
                  <a:lnTo>
                    <a:pt x="533150" y="1070811"/>
                  </a:lnTo>
                  <a:lnTo>
                    <a:pt x="530894" y="1071562"/>
                  </a:lnTo>
                  <a:lnTo>
                    <a:pt x="527134" y="1076074"/>
                  </a:lnTo>
                  <a:lnTo>
                    <a:pt x="524878" y="1077578"/>
                  </a:lnTo>
                  <a:lnTo>
                    <a:pt x="504574" y="1084346"/>
                  </a:lnTo>
                  <a:lnTo>
                    <a:pt x="494799" y="1089610"/>
                  </a:lnTo>
                  <a:lnTo>
                    <a:pt x="493295" y="1091866"/>
                  </a:lnTo>
                  <a:lnTo>
                    <a:pt x="489535" y="1096378"/>
                  </a:lnTo>
                  <a:lnTo>
                    <a:pt x="487279" y="1097881"/>
                  </a:lnTo>
                  <a:lnTo>
                    <a:pt x="484271" y="1098634"/>
                  </a:lnTo>
                  <a:lnTo>
                    <a:pt x="479759" y="1098634"/>
                  </a:lnTo>
                  <a:lnTo>
                    <a:pt x="476752" y="1100138"/>
                  </a:lnTo>
                  <a:lnTo>
                    <a:pt x="472240" y="1100889"/>
                  </a:lnTo>
                  <a:lnTo>
                    <a:pt x="462464" y="1100889"/>
                  </a:lnTo>
                  <a:lnTo>
                    <a:pt x="458704" y="1103145"/>
                  </a:lnTo>
                  <a:lnTo>
                    <a:pt x="453440" y="1106153"/>
                  </a:lnTo>
                  <a:lnTo>
                    <a:pt x="448176" y="1106153"/>
                  </a:lnTo>
                  <a:lnTo>
                    <a:pt x="442913" y="1105401"/>
                  </a:lnTo>
                  <a:lnTo>
                    <a:pt x="437649" y="1103145"/>
                  </a:lnTo>
                  <a:lnTo>
                    <a:pt x="432385" y="1102394"/>
                  </a:lnTo>
                  <a:lnTo>
                    <a:pt x="423361" y="1101641"/>
                  </a:lnTo>
                  <a:lnTo>
                    <a:pt x="418097" y="1099385"/>
                  </a:lnTo>
                  <a:lnTo>
                    <a:pt x="415090" y="1095626"/>
                  </a:lnTo>
                  <a:lnTo>
                    <a:pt x="413586" y="1091114"/>
                  </a:lnTo>
                  <a:lnTo>
                    <a:pt x="411330" y="1059531"/>
                  </a:lnTo>
                  <a:lnTo>
                    <a:pt x="408322" y="1049003"/>
                  </a:lnTo>
                  <a:lnTo>
                    <a:pt x="401554" y="1041483"/>
                  </a:lnTo>
                  <a:lnTo>
                    <a:pt x="398546" y="1037723"/>
                  </a:lnTo>
                  <a:lnTo>
                    <a:pt x="397794" y="1031708"/>
                  </a:lnTo>
                  <a:lnTo>
                    <a:pt x="397794" y="1025692"/>
                  </a:lnTo>
                  <a:lnTo>
                    <a:pt x="397042" y="1020428"/>
                  </a:lnTo>
                  <a:lnTo>
                    <a:pt x="396290" y="1014412"/>
                  </a:lnTo>
                  <a:lnTo>
                    <a:pt x="400802" y="1005389"/>
                  </a:lnTo>
                  <a:lnTo>
                    <a:pt x="400802" y="1000125"/>
                  </a:lnTo>
                  <a:lnTo>
                    <a:pt x="399298" y="997117"/>
                  </a:lnTo>
                  <a:lnTo>
                    <a:pt x="394786" y="992605"/>
                  </a:lnTo>
                  <a:lnTo>
                    <a:pt x="393282" y="988845"/>
                  </a:lnTo>
                  <a:lnTo>
                    <a:pt x="394034" y="985838"/>
                  </a:lnTo>
                  <a:lnTo>
                    <a:pt x="397794" y="978318"/>
                  </a:lnTo>
                  <a:lnTo>
                    <a:pt x="397794" y="975310"/>
                  </a:lnTo>
                  <a:lnTo>
                    <a:pt x="394034" y="963278"/>
                  </a:lnTo>
                  <a:lnTo>
                    <a:pt x="394034" y="961774"/>
                  </a:lnTo>
                  <a:lnTo>
                    <a:pt x="389523" y="959518"/>
                  </a:lnTo>
                  <a:lnTo>
                    <a:pt x="388018" y="957263"/>
                  </a:lnTo>
                  <a:lnTo>
                    <a:pt x="388018" y="954255"/>
                  </a:lnTo>
                  <a:lnTo>
                    <a:pt x="388771" y="948239"/>
                  </a:lnTo>
                  <a:lnTo>
                    <a:pt x="388018" y="945231"/>
                  </a:lnTo>
                  <a:lnTo>
                    <a:pt x="385763" y="942975"/>
                  </a:lnTo>
                  <a:lnTo>
                    <a:pt x="382003" y="937711"/>
                  </a:lnTo>
                  <a:lnTo>
                    <a:pt x="382003" y="935455"/>
                  </a:lnTo>
                  <a:lnTo>
                    <a:pt x="382755" y="929440"/>
                  </a:lnTo>
                  <a:lnTo>
                    <a:pt x="382755" y="927184"/>
                  </a:lnTo>
                  <a:lnTo>
                    <a:pt x="378995" y="914400"/>
                  </a:lnTo>
                  <a:lnTo>
                    <a:pt x="378995" y="908384"/>
                  </a:lnTo>
                  <a:lnTo>
                    <a:pt x="381251" y="903120"/>
                  </a:lnTo>
                  <a:lnTo>
                    <a:pt x="383507" y="898608"/>
                  </a:lnTo>
                  <a:lnTo>
                    <a:pt x="385011" y="892593"/>
                  </a:lnTo>
                  <a:lnTo>
                    <a:pt x="385011" y="891089"/>
                  </a:lnTo>
                  <a:lnTo>
                    <a:pt x="384259" y="888833"/>
                  </a:lnTo>
                  <a:lnTo>
                    <a:pt x="383507" y="887329"/>
                  </a:lnTo>
                  <a:lnTo>
                    <a:pt x="383507" y="885825"/>
                  </a:lnTo>
                  <a:lnTo>
                    <a:pt x="384259" y="882817"/>
                  </a:lnTo>
                  <a:lnTo>
                    <a:pt x="385011" y="882065"/>
                  </a:lnTo>
                  <a:lnTo>
                    <a:pt x="384259" y="878305"/>
                  </a:lnTo>
                  <a:lnTo>
                    <a:pt x="383507" y="876801"/>
                  </a:lnTo>
                  <a:lnTo>
                    <a:pt x="381251" y="875297"/>
                  </a:lnTo>
                  <a:lnTo>
                    <a:pt x="378243" y="874546"/>
                  </a:lnTo>
                  <a:lnTo>
                    <a:pt x="372979" y="871537"/>
                  </a:lnTo>
                  <a:lnTo>
                    <a:pt x="369219" y="867026"/>
                  </a:lnTo>
                  <a:lnTo>
                    <a:pt x="366211" y="861762"/>
                  </a:lnTo>
                  <a:lnTo>
                    <a:pt x="365459" y="855746"/>
                  </a:lnTo>
                  <a:lnTo>
                    <a:pt x="364707" y="842210"/>
                  </a:lnTo>
                  <a:lnTo>
                    <a:pt x="363955" y="837699"/>
                  </a:lnTo>
                  <a:lnTo>
                    <a:pt x="362451" y="836195"/>
                  </a:lnTo>
                  <a:lnTo>
                    <a:pt x="355684" y="831683"/>
                  </a:lnTo>
                  <a:lnTo>
                    <a:pt x="348164" y="821155"/>
                  </a:lnTo>
                  <a:lnTo>
                    <a:pt x="346660" y="824915"/>
                  </a:lnTo>
                  <a:lnTo>
                    <a:pt x="346660" y="825667"/>
                  </a:lnTo>
                  <a:lnTo>
                    <a:pt x="343652" y="824163"/>
                  </a:lnTo>
                  <a:lnTo>
                    <a:pt x="333877" y="823411"/>
                  </a:lnTo>
                  <a:lnTo>
                    <a:pt x="331620" y="821907"/>
                  </a:lnTo>
                  <a:lnTo>
                    <a:pt x="329365" y="820403"/>
                  </a:lnTo>
                  <a:lnTo>
                    <a:pt x="327861" y="819651"/>
                  </a:lnTo>
                  <a:lnTo>
                    <a:pt x="325605" y="820403"/>
                  </a:lnTo>
                  <a:lnTo>
                    <a:pt x="323349" y="821155"/>
                  </a:lnTo>
                  <a:lnTo>
                    <a:pt x="297782" y="819651"/>
                  </a:lnTo>
                  <a:lnTo>
                    <a:pt x="294774" y="818899"/>
                  </a:lnTo>
                  <a:lnTo>
                    <a:pt x="292518" y="817395"/>
                  </a:lnTo>
                  <a:lnTo>
                    <a:pt x="288006" y="812884"/>
                  </a:lnTo>
                  <a:lnTo>
                    <a:pt x="278982" y="807620"/>
                  </a:lnTo>
                  <a:lnTo>
                    <a:pt x="274470" y="803108"/>
                  </a:lnTo>
                  <a:lnTo>
                    <a:pt x="271463" y="797844"/>
                  </a:lnTo>
                  <a:lnTo>
                    <a:pt x="266951" y="788069"/>
                  </a:lnTo>
                  <a:lnTo>
                    <a:pt x="265447" y="786565"/>
                  </a:lnTo>
                  <a:lnTo>
                    <a:pt x="263191" y="785812"/>
                  </a:lnTo>
                  <a:lnTo>
                    <a:pt x="252663" y="788069"/>
                  </a:lnTo>
                  <a:lnTo>
                    <a:pt x="249655" y="788820"/>
                  </a:lnTo>
                  <a:lnTo>
                    <a:pt x="248151" y="790324"/>
                  </a:lnTo>
                  <a:lnTo>
                    <a:pt x="246648" y="791828"/>
                  </a:lnTo>
                  <a:lnTo>
                    <a:pt x="244391" y="795588"/>
                  </a:lnTo>
                  <a:lnTo>
                    <a:pt x="244391" y="796340"/>
                  </a:lnTo>
                  <a:lnTo>
                    <a:pt x="243640" y="798596"/>
                  </a:lnTo>
                  <a:lnTo>
                    <a:pt x="242888" y="799348"/>
                  </a:lnTo>
                  <a:lnTo>
                    <a:pt x="241384" y="800100"/>
                  </a:lnTo>
                  <a:lnTo>
                    <a:pt x="241384" y="800852"/>
                  </a:lnTo>
                  <a:lnTo>
                    <a:pt x="238376" y="805364"/>
                  </a:lnTo>
                  <a:lnTo>
                    <a:pt x="236872" y="806868"/>
                  </a:lnTo>
                  <a:lnTo>
                    <a:pt x="232360" y="810628"/>
                  </a:lnTo>
                  <a:lnTo>
                    <a:pt x="230856" y="811380"/>
                  </a:lnTo>
                  <a:lnTo>
                    <a:pt x="229352" y="812131"/>
                  </a:lnTo>
                  <a:lnTo>
                    <a:pt x="227848" y="812884"/>
                  </a:lnTo>
                  <a:lnTo>
                    <a:pt x="230104" y="815891"/>
                  </a:lnTo>
                  <a:lnTo>
                    <a:pt x="229352" y="817395"/>
                  </a:lnTo>
                  <a:lnTo>
                    <a:pt x="226344" y="816643"/>
                  </a:lnTo>
                  <a:lnTo>
                    <a:pt x="221832" y="810628"/>
                  </a:lnTo>
                  <a:lnTo>
                    <a:pt x="218824" y="809124"/>
                  </a:lnTo>
                  <a:lnTo>
                    <a:pt x="218072" y="809876"/>
                  </a:lnTo>
                  <a:lnTo>
                    <a:pt x="217321" y="812884"/>
                  </a:lnTo>
                  <a:lnTo>
                    <a:pt x="216569" y="813635"/>
                  </a:lnTo>
                  <a:lnTo>
                    <a:pt x="214313" y="815139"/>
                  </a:lnTo>
                  <a:lnTo>
                    <a:pt x="214313" y="814388"/>
                  </a:lnTo>
                  <a:lnTo>
                    <a:pt x="214313" y="813635"/>
                  </a:lnTo>
                  <a:lnTo>
                    <a:pt x="212809" y="813635"/>
                  </a:lnTo>
                  <a:lnTo>
                    <a:pt x="208297" y="815139"/>
                  </a:lnTo>
                  <a:lnTo>
                    <a:pt x="206793" y="815139"/>
                  </a:lnTo>
                  <a:lnTo>
                    <a:pt x="204537" y="814388"/>
                  </a:lnTo>
                  <a:lnTo>
                    <a:pt x="204537" y="815139"/>
                  </a:lnTo>
                  <a:lnTo>
                    <a:pt x="203785" y="815891"/>
                  </a:lnTo>
                  <a:lnTo>
                    <a:pt x="203033" y="817395"/>
                  </a:lnTo>
                  <a:lnTo>
                    <a:pt x="199273" y="821155"/>
                  </a:lnTo>
                  <a:lnTo>
                    <a:pt x="197769" y="821907"/>
                  </a:lnTo>
                  <a:lnTo>
                    <a:pt x="194009" y="821155"/>
                  </a:lnTo>
                  <a:lnTo>
                    <a:pt x="194009" y="819651"/>
                  </a:lnTo>
                  <a:lnTo>
                    <a:pt x="192505" y="815139"/>
                  </a:lnTo>
                  <a:lnTo>
                    <a:pt x="190249" y="812884"/>
                  </a:lnTo>
                  <a:lnTo>
                    <a:pt x="188745" y="816643"/>
                  </a:lnTo>
                  <a:lnTo>
                    <a:pt x="187242" y="816643"/>
                  </a:lnTo>
                  <a:lnTo>
                    <a:pt x="184234" y="815139"/>
                  </a:lnTo>
                  <a:lnTo>
                    <a:pt x="182730" y="815139"/>
                  </a:lnTo>
                  <a:lnTo>
                    <a:pt x="181978" y="815891"/>
                  </a:lnTo>
                  <a:lnTo>
                    <a:pt x="181226" y="815139"/>
                  </a:lnTo>
                  <a:lnTo>
                    <a:pt x="181226" y="812131"/>
                  </a:lnTo>
                  <a:lnTo>
                    <a:pt x="179722" y="813635"/>
                  </a:lnTo>
                  <a:lnTo>
                    <a:pt x="178218" y="813635"/>
                  </a:lnTo>
                  <a:lnTo>
                    <a:pt x="174458" y="812131"/>
                  </a:lnTo>
                  <a:lnTo>
                    <a:pt x="171450" y="812131"/>
                  </a:lnTo>
                  <a:lnTo>
                    <a:pt x="166938" y="812131"/>
                  </a:lnTo>
                  <a:lnTo>
                    <a:pt x="164682" y="812131"/>
                  </a:lnTo>
                  <a:lnTo>
                    <a:pt x="163930" y="812884"/>
                  </a:lnTo>
                  <a:lnTo>
                    <a:pt x="163178" y="812884"/>
                  </a:lnTo>
                  <a:lnTo>
                    <a:pt x="162426" y="812884"/>
                  </a:lnTo>
                  <a:lnTo>
                    <a:pt x="159419" y="812131"/>
                  </a:lnTo>
                  <a:lnTo>
                    <a:pt x="158667" y="811380"/>
                  </a:lnTo>
                  <a:lnTo>
                    <a:pt x="158667" y="810628"/>
                  </a:lnTo>
                  <a:lnTo>
                    <a:pt x="157163" y="809876"/>
                  </a:lnTo>
                  <a:lnTo>
                    <a:pt x="152651" y="807620"/>
                  </a:lnTo>
                  <a:lnTo>
                    <a:pt x="150395" y="807620"/>
                  </a:lnTo>
                  <a:lnTo>
                    <a:pt x="148891" y="807620"/>
                  </a:lnTo>
                  <a:lnTo>
                    <a:pt x="148139" y="808372"/>
                  </a:lnTo>
                  <a:lnTo>
                    <a:pt x="147387" y="809124"/>
                  </a:lnTo>
                  <a:lnTo>
                    <a:pt x="145883" y="809124"/>
                  </a:lnTo>
                  <a:lnTo>
                    <a:pt x="144379" y="807620"/>
                  </a:lnTo>
                  <a:lnTo>
                    <a:pt x="144379" y="805364"/>
                  </a:lnTo>
                  <a:lnTo>
                    <a:pt x="143627" y="804612"/>
                  </a:lnTo>
                  <a:lnTo>
                    <a:pt x="141371" y="805364"/>
                  </a:lnTo>
                  <a:lnTo>
                    <a:pt x="137611" y="808372"/>
                  </a:lnTo>
                  <a:lnTo>
                    <a:pt x="134603" y="809124"/>
                  </a:lnTo>
                  <a:lnTo>
                    <a:pt x="127836" y="807620"/>
                  </a:lnTo>
                  <a:lnTo>
                    <a:pt x="125580" y="806868"/>
                  </a:lnTo>
                  <a:lnTo>
                    <a:pt x="125580" y="807620"/>
                  </a:lnTo>
                  <a:lnTo>
                    <a:pt x="124828" y="808372"/>
                  </a:lnTo>
                  <a:lnTo>
                    <a:pt x="124076" y="809124"/>
                  </a:lnTo>
                  <a:lnTo>
                    <a:pt x="122572" y="809124"/>
                  </a:lnTo>
                  <a:lnTo>
                    <a:pt x="120316" y="808372"/>
                  </a:lnTo>
                  <a:lnTo>
                    <a:pt x="118812" y="807620"/>
                  </a:lnTo>
                  <a:lnTo>
                    <a:pt x="118812" y="809124"/>
                  </a:lnTo>
                  <a:lnTo>
                    <a:pt x="117308" y="809124"/>
                  </a:lnTo>
                  <a:lnTo>
                    <a:pt x="112796" y="805364"/>
                  </a:lnTo>
                  <a:lnTo>
                    <a:pt x="110540" y="804612"/>
                  </a:lnTo>
                  <a:lnTo>
                    <a:pt x="109036" y="804612"/>
                  </a:lnTo>
                  <a:lnTo>
                    <a:pt x="105276" y="803108"/>
                  </a:lnTo>
                  <a:lnTo>
                    <a:pt x="104525" y="803108"/>
                  </a:lnTo>
                  <a:lnTo>
                    <a:pt x="98509" y="804612"/>
                  </a:lnTo>
                  <a:lnTo>
                    <a:pt x="94749" y="802356"/>
                  </a:lnTo>
                  <a:lnTo>
                    <a:pt x="93997" y="802356"/>
                  </a:lnTo>
                  <a:lnTo>
                    <a:pt x="91741" y="801604"/>
                  </a:lnTo>
                  <a:lnTo>
                    <a:pt x="90989" y="802356"/>
                  </a:lnTo>
                  <a:lnTo>
                    <a:pt x="90237" y="802356"/>
                  </a:lnTo>
                  <a:lnTo>
                    <a:pt x="89485" y="803108"/>
                  </a:lnTo>
                  <a:lnTo>
                    <a:pt x="85725" y="803860"/>
                  </a:lnTo>
                  <a:lnTo>
                    <a:pt x="82717" y="803108"/>
                  </a:lnTo>
                  <a:lnTo>
                    <a:pt x="81213" y="800852"/>
                  </a:lnTo>
                  <a:lnTo>
                    <a:pt x="78957" y="797844"/>
                  </a:lnTo>
                  <a:lnTo>
                    <a:pt x="76701" y="791076"/>
                  </a:lnTo>
                  <a:lnTo>
                    <a:pt x="75197" y="790324"/>
                  </a:lnTo>
                  <a:lnTo>
                    <a:pt x="74446" y="790324"/>
                  </a:lnTo>
                  <a:lnTo>
                    <a:pt x="72942" y="791076"/>
                  </a:lnTo>
                  <a:lnTo>
                    <a:pt x="71438" y="791828"/>
                  </a:lnTo>
                  <a:lnTo>
                    <a:pt x="68430" y="791828"/>
                  </a:lnTo>
                  <a:lnTo>
                    <a:pt x="66174" y="791076"/>
                  </a:lnTo>
                  <a:lnTo>
                    <a:pt x="64670" y="791076"/>
                  </a:lnTo>
                  <a:lnTo>
                    <a:pt x="61662" y="791828"/>
                  </a:lnTo>
                  <a:lnTo>
                    <a:pt x="60910" y="791828"/>
                  </a:lnTo>
                  <a:lnTo>
                    <a:pt x="59406" y="791828"/>
                  </a:lnTo>
                  <a:lnTo>
                    <a:pt x="58654" y="791828"/>
                  </a:lnTo>
                  <a:lnTo>
                    <a:pt x="57902" y="793332"/>
                  </a:lnTo>
                  <a:lnTo>
                    <a:pt x="57902" y="794084"/>
                  </a:lnTo>
                  <a:lnTo>
                    <a:pt x="58654" y="794084"/>
                  </a:lnTo>
                  <a:lnTo>
                    <a:pt x="56398" y="794836"/>
                  </a:lnTo>
                  <a:lnTo>
                    <a:pt x="55646" y="795588"/>
                  </a:lnTo>
                  <a:lnTo>
                    <a:pt x="54142" y="794836"/>
                  </a:lnTo>
                  <a:lnTo>
                    <a:pt x="52638" y="794836"/>
                  </a:lnTo>
                  <a:lnTo>
                    <a:pt x="49630" y="797092"/>
                  </a:lnTo>
                  <a:lnTo>
                    <a:pt x="48127" y="797092"/>
                  </a:lnTo>
                  <a:lnTo>
                    <a:pt x="47374" y="797092"/>
                  </a:lnTo>
                  <a:lnTo>
                    <a:pt x="45118" y="794836"/>
                  </a:lnTo>
                  <a:lnTo>
                    <a:pt x="43615" y="794084"/>
                  </a:lnTo>
                  <a:lnTo>
                    <a:pt x="42863" y="794084"/>
                  </a:lnTo>
                  <a:lnTo>
                    <a:pt x="40607" y="794836"/>
                  </a:lnTo>
                  <a:lnTo>
                    <a:pt x="38351" y="794836"/>
                  </a:lnTo>
                  <a:lnTo>
                    <a:pt x="33839" y="793332"/>
                  </a:lnTo>
                  <a:lnTo>
                    <a:pt x="31583" y="791076"/>
                  </a:lnTo>
                  <a:lnTo>
                    <a:pt x="30079" y="788820"/>
                  </a:lnTo>
                  <a:lnTo>
                    <a:pt x="28575" y="787316"/>
                  </a:lnTo>
                  <a:lnTo>
                    <a:pt x="26319" y="785812"/>
                  </a:lnTo>
                  <a:lnTo>
                    <a:pt x="26319" y="784309"/>
                  </a:lnTo>
                  <a:lnTo>
                    <a:pt x="26319" y="782052"/>
                  </a:lnTo>
                  <a:lnTo>
                    <a:pt x="26319" y="779797"/>
                  </a:lnTo>
                  <a:lnTo>
                    <a:pt x="30079" y="770021"/>
                  </a:lnTo>
                  <a:lnTo>
                    <a:pt x="30079" y="768517"/>
                  </a:lnTo>
                  <a:lnTo>
                    <a:pt x="31583" y="767013"/>
                  </a:lnTo>
                  <a:lnTo>
                    <a:pt x="35343" y="760245"/>
                  </a:lnTo>
                  <a:lnTo>
                    <a:pt x="35343" y="758741"/>
                  </a:lnTo>
                  <a:lnTo>
                    <a:pt x="34591" y="754982"/>
                  </a:lnTo>
                  <a:lnTo>
                    <a:pt x="32335" y="751973"/>
                  </a:lnTo>
                  <a:lnTo>
                    <a:pt x="30831" y="749718"/>
                  </a:lnTo>
                  <a:lnTo>
                    <a:pt x="32335" y="746710"/>
                  </a:lnTo>
                  <a:lnTo>
                    <a:pt x="33839" y="742950"/>
                  </a:lnTo>
                  <a:lnTo>
                    <a:pt x="34591" y="739942"/>
                  </a:lnTo>
                  <a:lnTo>
                    <a:pt x="33839" y="736934"/>
                  </a:lnTo>
                  <a:lnTo>
                    <a:pt x="33839" y="733926"/>
                  </a:lnTo>
                  <a:lnTo>
                    <a:pt x="39855" y="723399"/>
                  </a:lnTo>
                  <a:lnTo>
                    <a:pt x="39103" y="721895"/>
                  </a:lnTo>
                  <a:lnTo>
                    <a:pt x="37599" y="720391"/>
                  </a:lnTo>
                  <a:lnTo>
                    <a:pt x="36095" y="718135"/>
                  </a:lnTo>
                  <a:lnTo>
                    <a:pt x="34591" y="715127"/>
                  </a:lnTo>
                  <a:lnTo>
                    <a:pt x="33839" y="712871"/>
                  </a:lnTo>
                  <a:lnTo>
                    <a:pt x="34591" y="709863"/>
                  </a:lnTo>
                  <a:lnTo>
                    <a:pt x="36847" y="706103"/>
                  </a:lnTo>
                  <a:lnTo>
                    <a:pt x="37599" y="703095"/>
                  </a:lnTo>
                  <a:lnTo>
                    <a:pt x="36095" y="701592"/>
                  </a:lnTo>
                  <a:lnTo>
                    <a:pt x="33839" y="700088"/>
                  </a:lnTo>
                  <a:lnTo>
                    <a:pt x="32335" y="697079"/>
                  </a:lnTo>
                  <a:lnTo>
                    <a:pt x="32335" y="694072"/>
                  </a:lnTo>
                  <a:lnTo>
                    <a:pt x="32335" y="690312"/>
                  </a:lnTo>
                  <a:lnTo>
                    <a:pt x="35343" y="685048"/>
                  </a:lnTo>
                  <a:lnTo>
                    <a:pt x="45118" y="669256"/>
                  </a:lnTo>
                  <a:lnTo>
                    <a:pt x="46622" y="664745"/>
                  </a:lnTo>
                  <a:lnTo>
                    <a:pt x="44367" y="663241"/>
                  </a:lnTo>
                  <a:lnTo>
                    <a:pt x="42111" y="662489"/>
                  </a:lnTo>
                  <a:lnTo>
                    <a:pt x="40607" y="660985"/>
                  </a:lnTo>
                  <a:lnTo>
                    <a:pt x="40607" y="660233"/>
                  </a:lnTo>
                  <a:lnTo>
                    <a:pt x="39855" y="659481"/>
                  </a:lnTo>
                  <a:lnTo>
                    <a:pt x="39103" y="657977"/>
                  </a:lnTo>
                  <a:lnTo>
                    <a:pt x="39103" y="655721"/>
                  </a:lnTo>
                  <a:lnTo>
                    <a:pt x="39855" y="654217"/>
                  </a:lnTo>
                  <a:lnTo>
                    <a:pt x="44367" y="651209"/>
                  </a:lnTo>
                  <a:lnTo>
                    <a:pt x="47374" y="645945"/>
                  </a:lnTo>
                  <a:lnTo>
                    <a:pt x="49630" y="639177"/>
                  </a:lnTo>
                  <a:lnTo>
                    <a:pt x="50382" y="631658"/>
                  </a:lnTo>
                  <a:lnTo>
                    <a:pt x="48878" y="624890"/>
                  </a:lnTo>
                  <a:lnTo>
                    <a:pt x="46622" y="619626"/>
                  </a:lnTo>
                  <a:lnTo>
                    <a:pt x="46622" y="617370"/>
                  </a:lnTo>
                  <a:lnTo>
                    <a:pt x="51134" y="610603"/>
                  </a:lnTo>
                  <a:lnTo>
                    <a:pt x="52638" y="606843"/>
                  </a:lnTo>
                  <a:lnTo>
                    <a:pt x="51886" y="603835"/>
                  </a:lnTo>
                  <a:lnTo>
                    <a:pt x="48878" y="601579"/>
                  </a:lnTo>
                  <a:lnTo>
                    <a:pt x="48878" y="603835"/>
                  </a:lnTo>
                  <a:lnTo>
                    <a:pt x="47374" y="603835"/>
                  </a:lnTo>
                  <a:lnTo>
                    <a:pt x="44367" y="600075"/>
                  </a:lnTo>
                  <a:lnTo>
                    <a:pt x="40607" y="597067"/>
                  </a:lnTo>
                  <a:lnTo>
                    <a:pt x="39855" y="597067"/>
                  </a:lnTo>
                  <a:lnTo>
                    <a:pt x="39103" y="597067"/>
                  </a:lnTo>
                  <a:lnTo>
                    <a:pt x="38351" y="596315"/>
                  </a:lnTo>
                  <a:lnTo>
                    <a:pt x="37599" y="595563"/>
                  </a:lnTo>
                  <a:lnTo>
                    <a:pt x="36847" y="594059"/>
                  </a:lnTo>
                  <a:lnTo>
                    <a:pt x="38351" y="591803"/>
                  </a:lnTo>
                  <a:lnTo>
                    <a:pt x="44367" y="588796"/>
                  </a:lnTo>
                  <a:lnTo>
                    <a:pt x="45870" y="586539"/>
                  </a:lnTo>
                  <a:lnTo>
                    <a:pt x="45870" y="583532"/>
                  </a:lnTo>
                  <a:lnTo>
                    <a:pt x="44367" y="581276"/>
                  </a:lnTo>
                  <a:lnTo>
                    <a:pt x="41359" y="579772"/>
                  </a:lnTo>
                  <a:lnTo>
                    <a:pt x="38351" y="579020"/>
                  </a:lnTo>
                  <a:lnTo>
                    <a:pt x="34591" y="579020"/>
                  </a:lnTo>
                  <a:lnTo>
                    <a:pt x="33087" y="577516"/>
                  </a:lnTo>
                  <a:lnTo>
                    <a:pt x="34591" y="576012"/>
                  </a:lnTo>
                  <a:lnTo>
                    <a:pt x="36847" y="574508"/>
                  </a:lnTo>
                  <a:lnTo>
                    <a:pt x="38351" y="573004"/>
                  </a:lnTo>
                  <a:lnTo>
                    <a:pt x="39855" y="571500"/>
                  </a:lnTo>
                  <a:lnTo>
                    <a:pt x="42863" y="570748"/>
                  </a:lnTo>
                  <a:lnTo>
                    <a:pt x="45118" y="569996"/>
                  </a:lnTo>
                  <a:lnTo>
                    <a:pt x="45870" y="569244"/>
                  </a:lnTo>
                  <a:lnTo>
                    <a:pt x="45870" y="567740"/>
                  </a:lnTo>
                  <a:lnTo>
                    <a:pt x="44367" y="566236"/>
                  </a:lnTo>
                  <a:lnTo>
                    <a:pt x="42111" y="564732"/>
                  </a:lnTo>
                  <a:lnTo>
                    <a:pt x="40607" y="563980"/>
                  </a:lnTo>
                  <a:lnTo>
                    <a:pt x="40607" y="562476"/>
                  </a:lnTo>
                  <a:lnTo>
                    <a:pt x="39855" y="560220"/>
                  </a:lnTo>
                  <a:lnTo>
                    <a:pt x="39103" y="559468"/>
                  </a:lnTo>
                  <a:lnTo>
                    <a:pt x="36847" y="557964"/>
                  </a:lnTo>
                  <a:lnTo>
                    <a:pt x="34591" y="557213"/>
                  </a:lnTo>
                  <a:lnTo>
                    <a:pt x="32335" y="558717"/>
                  </a:lnTo>
                  <a:lnTo>
                    <a:pt x="30831" y="563980"/>
                  </a:lnTo>
                  <a:lnTo>
                    <a:pt x="30079" y="564732"/>
                  </a:lnTo>
                  <a:lnTo>
                    <a:pt x="28575" y="563228"/>
                  </a:lnTo>
                  <a:lnTo>
                    <a:pt x="27071" y="561724"/>
                  </a:lnTo>
                  <a:lnTo>
                    <a:pt x="27071" y="559468"/>
                  </a:lnTo>
                  <a:lnTo>
                    <a:pt x="28575" y="556460"/>
                  </a:lnTo>
                  <a:lnTo>
                    <a:pt x="28575" y="554957"/>
                  </a:lnTo>
                  <a:lnTo>
                    <a:pt x="27823" y="552700"/>
                  </a:lnTo>
                  <a:lnTo>
                    <a:pt x="25567" y="549693"/>
                  </a:lnTo>
                  <a:lnTo>
                    <a:pt x="25567" y="547437"/>
                  </a:lnTo>
                  <a:lnTo>
                    <a:pt x="25567" y="543677"/>
                  </a:lnTo>
                  <a:lnTo>
                    <a:pt x="25567" y="542173"/>
                  </a:lnTo>
                  <a:lnTo>
                    <a:pt x="24063" y="538413"/>
                  </a:lnTo>
                  <a:lnTo>
                    <a:pt x="23311" y="534653"/>
                  </a:lnTo>
                  <a:lnTo>
                    <a:pt x="22559" y="530141"/>
                  </a:lnTo>
                  <a:lnTo>
                    <a:pt x="23311" y="527134"/>
                  </a:lnTo>
                  <a:lnTo>
                    <a:pt x="25567" y="522621"/>
                  </a:lnTo>
                  <a:lnTo>
                    <a:pt x="26319" y="519614"/>
                  </a:lnTo>
                  <a:lnTo>
                    <a:pt x="24063" y="518110"/>
                  </a:lnTo>
                  <a:lnTo>
                    <a:pt x="21055" y="517358"/>
                  </a:lnTo>
                  <a:lnTo>
                    <a:pt x="17296" y="515854"/>
                  </a:lnTo>
                  <a:lnTo>
                    <a:pt x="14288" y="512846"/>
                  </a:lnTo>
                  <a:lnTo>
                    <a:pt x="12032" y="510590"/>
                  </a:lnTo>
                  <a:lnTo>
                    <a:pt x="10528" y="507582"/>
                  </a:lnTo>
                  <a:lnTo>
                    <a:pt x="9776" y="503822"/>
                  </a:lnTo>
                  <a:lnTo>
                    <a:pt x="9024" y="499310"/>
                  </a:lnTo>
                  <a:lnTo>
                    <a:pt x="10528" y="494799"/>
                  </a:lnTo>
                  <a:lnTo>
                    <a:pt x="9776" y="493295"/>
                  </a:lnTo>
                  <a:lnTo>
                    <a:pt x="9024" y="492543"/>
                  </a:lnTo>
                  <a:lnTo>
                    <a:pt x="7520" y="491791"/>
                  </a:lnTo>
                  <a:lnTo>
                    <a:pt x="6016" y="491791"/>
                  </a:lnTo>
                  <a:lnTo>
                    <a:pt x="5264" y="492543"/>
                  </a:lnTo>
                  <a:lnTo>
                    <a:pt x="4512" y="493295"/>
                  </a:lnTo>
                  <a:lnTo>
                    <a:pt x="3760" y="494047"/>
                  </a:lnTo>
                  <a:lnTo>
                    <a:pt x="752" y="491791"/>
                  </a:lnTo>
                  <a:lnTo>
                    <a:pt x="0" y="488783"/>
                  </a:lnTo>
                  <a:lnTo>
                    <a:pt x="752" y="485775"/>
                  </a:lnTo>
                  <a:lnTo>
                    <a:pt x="6768" y="484271"/>
                  </a:lnTo>
                  <a:lnTo>
                    <a:pt x="6016" y="482767"/>
                  </a:lnTo>
                  <a:lnTo>
                    <a:pt x="4512" y="480511"/>
                  </a:lnTo>
                  <a:lnTo>
                    <a:pt x="3760" y="479759"/>
                  </a:lnTo>
                  <a:lnTo>
                    <a:pt x="2256" y="479007"/>
                  </a:lnTo>
                  <a:lnTo>
                    <a:pt x="1504" y="479007"/>
                  </a:lnTo>
                  <a:lnTo>
                    <a:pt x="752" y="479007"/>
                  </a:lnTo>
                  <a:lnTo>
                    <a:pt x="0" y="475999"/>
                  </a:lnTo>
                  <a:lnTo>
                    <a:pt x="6768" y="473743"/>
                  </a:lnTo>
                  <a:lnTo>
                    <a:pt x="9024" y="472991"/>
                  </a:lnTo>
                  <a:lnTo>
                    <a:pt x="9776" y="471487"/>
                  </a:lnTo>
                  <a:lnTo>
                    <a:pt x="11280" y="469232"/>
                  </a:lnTo>
                  <a:lnTo>
                    <a:pt x="12032" y="468480"/>
                  </a:lnTo>
                  <a:lnTo>
                    <a:pt x="16544" y="466976"/>
                  </a:lnTo>
                  <a:lnTo>
                    <a:pt x="21055" y="460208"/>
                  </a:lnTo>
                  <a:lnTo>
                    <a:pt x="24815" y="458704"/>
                  </a:lnTo>
                  <a:lnTo>
                    <a:pt x="26319" y="457952"/>
                  </a:lnTo>
                  <a:lnTo>
                    <a:pt x="27823" y="457200"/>
                  </a:lnTo>
                  <a:lnTo>
                    <a:pt x="29327" y="455696"/>
                  </a:lnTo>
                  <a:lnTo>
                    <a:pt x="29327" y="454192"/>
                  </a:lnTo>
                  <a:lnTo>
                    <a:pt x="30831" y="453440"/>
                  </a:lnTo>
                  <a:lnTo>
                    <a:pt x="33087" y="454192"/>
                  </a:lnTo>
                  <a:lnTo>
                    <a:pt x="36847" y="454944"/>
                  </a:lnTo>
                  <a:lnTo>
                    <a:pt x="39855" y="453440"/>
                  </a:lnTo>
                  <a:lnTo>
                    <a:pt x="42111" y="451184"/>
                  </a:lnTo>
                  <a:lnTo>
                    <a:pt x="44367" y="448176"/>
                  </a:lnTo>
                  <a:lnTo>
                    <a:pt x="45870" y="446672"/>
                  </a:lnTo>
                  <a:lnTo>
                    <a:pt x="30079" y="432385"/>
                  </a:lnTo>
                  <a:lnTo>
                    <a:pt x="18048" y="421105"/>
                  </a:lnTo>
                  <a:lnTo>
                    <a:pt x="6768" y="410578"/>
                  </a:lnTo>
                  <a:lnTo>
                    <a:pt x="5264" y="406066"/>
                  </a:lnTo>
                  <a:lnTo>
                    <a:pt x="10528" y="394786"/>
                  </a:lnTo>
                  <a:lnTo>
                    <a:pt x="12784" y="391026"/>
                  </a:lnTo>
                  <a:lnTo>
                    <a:pt x="16544" y="382003"/>
                  </a:lnTo>
                  <a:lnTo>
                    <a:pt x="21055" y="372979"/>
                  </a:lnTo>
                  <a:lnTo>
                    <a:pt x="22559" y="369219"/>
                  </a:lnTo>
                  <a:lnTo>
                    <a:pt x="27071" y="359444"/>
                  </a:lnTo>
                  <a:lnTo>
                    <a:pt x="37599" y="337636"/>
                  </a:lnTo>
                  <a:lnTo>
                    <a:pt x="48127" y="315829"/>
                  </a:lnTo>
                  <a:lnTo>
                    <a:pt x="52638" y="306053"/>
                  </a:lnTo>
                  <a:lnTo>
                    <a:pt x="56398" y="298533"/>
                  </a:lnTo>
                  <a:lnTo>
                    <a:pt x="58654" y="297029"/>
                  </a:lnTo>
                  <a:lnTo>
                    <a:pt x="67678" y="296278"/>
                  </a:lnTo>
                  <a:lnTo>
                    <a:pt x="66174" y="288758"/>
                  </a:lnTo>
                  <a:lnTo>
                    <a:pt x="65422" y="279734"/>
                  </a:lnTo>
                  <a:lnTo>
                    <a:pt x="64670" y="276726"/>
                  </a:lnTo>
                  <a:lnTo>
                    <a:pt x="63166" y="275222"/>
                  </a:lnTo>
                  <a:lnTo>
                    <a:pt x="57150" y="274470"/>
                  </a:lnTo>
                  <a:lnTo>
                    <a:pt x="59406" y="269207"/>
                  </a:lnTo>
                  <a:lnTo>
                    <a:pt x="66174" y="245895"/>
                  </a:lnTo>
                  <a:lnTo>
                    <a:pt x="73694" y="223336"/>
                  </a:lnTo>
                  <a:lnTo>
                    <a:pt x="80461" y="200777"/>
                  </a:lnTo>
                  <a:lnTo>
                    <a:pt x="87229" y="178218"/>
                  </a:lnTo>
                  <a:lnTo>
                    <a:pt x="90237" y="169946"/>
                  </a:lnTo>
                  <a:lnTo>
                    <a:pt x="91741" y="168442"/>
                  </a:lnTo>
                  <a:lnTo>
                    <a:pt x="94749" y="167690"/>
                  </a:lnTo>
                  <a:lnTo>
                    <a:pt x="105276" y="167690"/>
                  </a:lnTo>
                  <a:lnTo>
                    <a:pt x="105276" y="163930"/>
                  </a:lnTo>
                  <a:lnTo>
                    <a:pt x="103773" y="162426"/>
                  </a:lnTo>
                  <a:lnTo>
                    <a:pt x="101516" y="161674"/>
                  </a:lnTo>
                  <a:lnTo>
                    <a:pt x="98509" y="161674"/>
                  </a:lnTo>
                  <a:lnTo>
                    <a:pt x="92493" y="158667"/>
                  </a:lnTo>
                  <a:lnTo>
                    <a:pt x="87229" y="148891"/>
                  </a:lnTo>
                  <a:lnTo>
                    <a:pt x="79709" y="129339"/>
                  </a:lnTo>
                  <a:lnTo>
                    <a:pt x="65422" y="104524"/>
                  </a:lnTo>
                  <a:lnTo>
                    <a:pt x="69934" y="104524"/>
                  </a:lnTo>
                  <a:lnTo>
                    <a:pt x="70686" y="101516"/>
                  </a:lnTo>
                  <a:lnTo>
                    <a:pt x="68430" y="97756"/>
                  </a:lnTo>
                  <a:lnTo>
                    <a:pt x="65422" y="93997"/>
                  </a:lnTo>
                  <a:lnTo>
                    <a:pt x="64670" y="92493"/>
                  </a:lnTo>
                  <a:lnTo>
                    <a:pt x="66174" y="872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01C840D1-A35C-4CF5-B325-898AC23749E0}"/>
                </a:ext>
              </a:extLst>
            </p:cNvPr>
            <p:cNvSpPr/>
            <p:nvPr/>
          </p:nvSpPr>
          <p:spPr>
            <a:xfrm>
              <a:off x="8980302" y="5293642"/>
              <a:ext cx="996365" cy="697079"/>
            </a:xfrm>
            <a:custGeom>
              <a:avLst/>
              <a:gdLst>
                <a:gd name="connsiteX0" fmla="*/ 55646 w 996365"/>
                <a:gd name="connsiteY0" fmla="*/ 251911 h 697079"/>
                <a:gd name="connsiteX1" fmla="*/ 61662 w 996365"/>
                <a:gd name="connsiteY1" fmla="*/ 248903 h 697079"/>
                <a:gd name="connsiteX2" fmla="*/ 64670 w 996365"/>
                <a:gd name="connsiteY2" fmla="*/ 246647 h 697079"/>
                <a:gd name="connsiteX3" fmla="*/ 65422 w 996365"/>
                <a:gd name="connsiteY3" fmla="*/ 244391 h 697079"/>
                <a:gd name="connsiteX4" fmla="*/ 77453 w 996365"/>
                <a:gd name="connsiteY4" fmla="*/ 238375 h 697079"/>
                <a:gd name="connsiteX5" fmla="*/ 80461 w 996365"/>
                <a:gd name="connsiteY5" fmla="*/ 235368 h 697079"/>
                <a:gd name="connsiteX6" fmla="*/ 81965 w 996365"/>
                <a:gd name="connsiteY6" fmla="*/ 227848 h 697079"/>
                <a:gd name="connsiteX7" fmla="*/ 81965 w 996365"/>
                <a:gd name="connsiteY7" fmla="*/ 212808 h 697079"/>
                <a:gd name="connsiteX8" fmla="*/ 83469 w 996365"/>
                <a:gd name="connsiteY8" fmla="*/ 206041 h 697079"/>
                <a:gd name="connsiteX9" fmla="*/ 88733 w 996365"/>
                <a:gd name="connsiteY9" fmla="*/ 193257 h 697079"/>
                <a:gd name="connsiteX10" fmla="*/ 89485 w 996365"/>
                <a:gd name="connsiteY10" fmla="*/ 183481 h 697079"/>
                <a:gd name="connsiteX11" fmla="*/ 97005 w 996365"/>
                <a:gd name="connsiteY11" fmla="*/ 158666 h 697079"/>
                <a:gd name="connsiteX12" fmla="*/ 97005 w 996365"/>
                <a:gd name="connsiteY12" fmla="*/ 152651 h 697079"/>
                <a:gd name="connsiteX13" fmla="*/ 97005 w 996365"/>
                <a:gd name="connsiteY13" fmla="*/ 151147 h 697079"/>
                <a:gd name="connsiteX14" fmla="*/ 100765 w 996365"/>
                <a:gd name="connsiteY14" fmla="*/ 148138 h 697079"/>
                <a:gd name="connsiteX15" fmla="*/ 113548 w 996365"/>
                <a:gd name="connsiteY15" fmla="*/ 142875 h 697079"/>
                <a:gd name="connsiteX16" fmla="*/ 130092 w 996365"/>
                <a:gd name="connsiteY16" fmla="*/ 132347 h 697079"/>
                <a:gd name="connsiteX17" fmla="*/ 133851 w 996365"/>
                <a:gd name="connsiteY17" fmla="*/ 127083 h 697079"/>
                <a:gd name="connsiteX18" fmla="*/ 136859 w 996365"/>
                <a:gd name="connsiteY18" fmla="*/ 121068 h 697079"/>
                <a:gd name="connsiteX19" fmla="*/ 141371 w 996365"/>
                <a:gd name="connsiteY19" fmla="*/ 108284 h 697079"/>
                <a:gd name="connsiteX20" fmla="*/ 144379 w 996365"/>
                <a:gd name="connsiteY20" fmla="*/ 102268 h 697079"/>
                <a:gd name="connsiteX21" fmla="*/ 146635 w 996365"/>
                <a:gd name="connsiteY21" fmla="*/ 95500 h 697079"/>
                <a:gd name="connsiteX22" fmla="*/ 148139 w 996365"/>
                <a:gd name="connsiteY22" fmla="*/ 81213 h 697079"/>
                <a:gd name="connsiteX23" fmla="*/ 149643 w 996365"/>
                <a:gd name="connsiteY23" fmla="*/ 75197 h 697079"/>
                <a:gd name="connsiteX24" fmla="*/ 153403 w 996365"/>
                <a:gd name="connsiteY24" fmla="*/ 65421 h 697079"/>
                <a:gd name="connsiteX25" fmla="*/ 155659 w 996365"/>
                <a:gd name="connsiteY25" fmla="*/ 62414 h 697079"/>
                <a:gd name="connsiteX26" fmla="*/ 160171 w 996365"/>
                <a:gd name="connsiteY26" fmla="*/ 57150 h 697079"/>
                <a:gd name="connsiteX27" fmla="*/ 171450 w 996365"/>
                <a:gd name="connsiteY27" fmla="*/ 50382 h 697079"/>
                <a:gd name="connsiteX28" fmla="*/ 218824 w 996365"/>
                <a:gd name="connsiteY28" fmla="*/ 29327 h 697079"/>
                <a:gd name="connsiteX29" fmla="*/ 221080 w 996365"/>
                <a:gd name="connsiteY29" fmla="*/ 28575 h 697079"/>
                <a:gd name="connsiteX30" fmla="*/ 226344 w 996365"/>
                <a:gd name="connsiteY30" fmla="*/ 27071 h 697079"/>
                <a:gd name="connsiteX31" fmla="*/ 227848 w 996365"/>
                <a:gd name="connsiteY31" fmla="*/ 25567 h 697079"/>
                <a:gd name="connsiteX32" fmla="*/ 235368 w 996365"/>
                <a:gd name="connsiteY32" fmla="*/ 18047 h 697079"/>
                <a:gd name="connsiteX33" fmla="*/ 242888 w 996365"/>
                <a:gd name="connsiteY33" fmla="*/ 12783 h 697079"/>
                <a:gd name="connsiteX34" fmla="*/ 245143 w 996365"/>
                <a:gd name="connsiteY34" fmla="*/ 11280 h 697079"/>
                <a:gd name="connsiteX35" fmla="*/ 248903 w 996365"/>
                <a:gd name="connsiteY35" fmla="*/ 9023 h 697079"/>
                <a:gd name="connsiteX36" fmla="*/ 251911 w 996365"/>
                <a:gd name="connsiteY36" fmla="*/ 7520 h 697079"/>
                <a:gd name="connsiteX37" fmla="*/ 260183 w 996365"/>
                <a:gd name="connsiteY37" fmla="*/ 7520 h 697079"/>
                <a:gd name="connsiteX38" fmla="*/ 262439 w 996365"/>
                <a:gd name="connsiteY38" fmla="*/ 8272 h 697079"/>
                <a:gd name="connsiteX39" fmla="*/ 266199 w 996365"/>
                <a:gd name="connsiteY39" fmla="*/ 10527 h 697079"/>
                <a:gd name="connsiteX40" fmla="*/ 268455 w 996365"/>
                <a:gd name="connsiteY40" fmla="*/ 11280 h 697079"/>
                <a:gd name="connsiteX41" fmla="*/ 275222 w 996365"/>
                <a:gd name="connsiteY41" fmla="*/ 10527 h 697079"/>
                <a:gd name="connsiteX42" fmla="*/ 290262 w 996365"/>
                <a:gd name="connsiteY42" fmla="*/ 13535 h 697079"/>
                <a:gd name="connsiteX43" fmla="*/ 294022 w 996365"/>
                <a:gd name="connsiteY43" fmla="*/ 12783 h 697079"/>
                <a:gd name="connsiteX44" fmla="*/ 302294 w 996365"/>
                <a:gd name="connsiteY44" fmla="*/ 7520 h 697079"/>
                <a:gd name="connsiteX45" fmla="*/ 307557 w 996365"/>
                <a:gd name="connsiteY45" fmla="*/ 8272 h 697079"/>
                <a:gd name="connsiteX46" fmla="*/ 312069 w 996365"/>
                <a:gd name="connsiteY46" fmla="*/ 12031 h 697079"/>
                <a:gd name="connsiteX47" fmla="*/ 316581 w 996365"/>
                <a:gd name="connsiteY47" fmla="*/ 15039 h 697079"/>
                <a:gd name="connsiteX48" fmla="*/ 322597 w 996365"/>
                <a:gd name="connsiteY48" fmla="*/ 14287 h 697079"/>
                <a:gd name="connsiteX49" fmla="*/ 325605 w 996365"/>
                <a:gd name="connsiteY49" fmla="*/ 13535 h 697079"/>
                <a:gd name="connsiteX50" fmla="*/ 327861 w 996365"/>
                <a:gd name="connsiteY50" fmla="*/ 12783 h 697079"/>
                <a:gd name="connsiteX51" fmla="*/ 333877 w 996365"/>
                <a:gd name="connsiteY51" fmla="*/ 13535 h 697079"/>
                <a:gd name="connsiteX52" fmla="*/ 337636 w 996365"/>
                <a:gd name="connsiteY52" fmla="*/ 13535 h 697079"/>
                <a:gd name="connsiteX53" fmla="*/ 344404 w 996365"/>
                <a:gd name="connsiteY53" fmla="*/ 15791 h 697079"/>
                <a:gd name="connsiteX54" fmla="*/ 348164 w 996365"/>
                <a:gd name="connsiteY54" fmla="*/ 15791 h 697079"/>
                <a:gd name="connsiteX55" fmla="*/ 351924 w 996365"/>
                <a:gd name="connsiteY55" fmla="*/ 12783 h 697079"/>
                <a:gd name="connsiteX56" fmla="*/ 353428 w 996365"/>
                <a:gd name="connsiteY56" fmla="*/ 12031 h 697079"/>
                <a:gd name="connsiteX57" fmla="*/ 355684 w 996365"/>
                <a:gd name="connsiteY57" fmla="*/ 12783 h 697079"/>
                <a:gd name="connsiteX58" fmla="*/ 357188 w 996365"/>
                <a:gd name="connsiteY58" fmla="*/ 13535 h 697079"/>
                <a:gd name="connsiteX59" fmla="*/ 357940 w 996365"/>
                <a:gd name="connsiteY59" fmla="*/ 14287 h 697079"/>
                <a:gd name="connsiteX60" fmla="*/ 358692 w 996365"/>
                <a:gd name="connsiteY60" fmla="*/ 14287 h 697079"/>
                <a:gd name="connsiteX61" fmla="*/ 360196 w 996365"/>
                <a:gd name="connsiteY61" fmla="*/ 15791 h 697079"/>
                <a:gd name="connsiteX62" fmla="*/ 360947 w 996365"/>
                <a:gd name="connsiteY62" fmla="*/ 18047 h 697079"/>
                <a:gd name="connsiteX63" fmla="*/ 362451 w 996365"/>
                <a:gd name="connsiteY63" fmla="*/ 19551 h 697079"/>
                <a:gd name="connsiteX64" fmla="*/ 366211 w 996365"/>
                <a:gd name="connsiteY64" fmla="*/ 18799 h 697079"/>
                <a:gd name="connsiteX65" fmla="*/ 369219 w 996365"/>
                <a:gd name="connsiteY65" fmla="*/ 16543 h 697079"/>
                <a:gd name="connsiteX66" fmla="*/ 370723 w 996365"/>
                <a:gd name="connsiteY66" fmla="*/ 13535 h 697079"/>
                <a:gd name="connsiteX67" fmla="*/ 372227 w 996365"/>
                <a:gd name="connsiteY67" fmla="*/ 9023 h 697079"/>
                <a:gd name="connsiteX68" fmla="*/ 372979 w 996365"/>
                <a:gd name="connsiteY68" fmla="*/ 6016 h 697079"/>
                <a:gd name="connsiteX69" fmla="*/ 374483 w 996365"/>
                <a:gd name="connsiteY69" fmla="*/ 3008 h 697079"/>
                <a:gd name="connsiteX70" fmla="*/ 377491 w 996365"/>
                <a:gd name="connsiteY70" fmla="*/ 752 h 697079"/>
                <a:gd name="connsiteX71" fmla="*/ 382003 w 996365"/>
                <a:gd name="connsiteY71" fmla="*/ 0 h 697079"/>
                <a:gd name="connsiteX72" fmla="*/ 385011 w 996365"/>
                <a:gd name="connsiteY72" fmla="*/ 0 h 697079"/>
                <a:gd name="connsiteX73" fmla="*/ 391778 w 996365"/>
                <a:gd name="connsiteY73" fmla="*/ 1504 h 697079"/>
                <a:gd name="connsiteX74" fmla="*/ 397794 w 996365"/>
                <a:gd name="connsiteY74" fmla="*/ 4512 h 697079"/>
                <a:gd name="connsiteX75" fmla="*/ 414338 w 996365"/>
                <a:gd name="connsiteY75" fmla="*/ 14287 h 697079"/>
                <a:gd name="connsiteX76" fmla="*/ 417345 w 996365"/>
                <a:gd name="connsiteY76" fmla="*/ 15039 h 697079"/>
                <a:gd name="connsiteX77" fmla="*/ 421105 w 996365"/>
                <a:gd name="connsiteY77" fmla="*/ 15791 h 697079"/>
                <a:gd name="connsiteX78" fmla="*/ 430881 w 996365"/>
                <a:gd name="connsiteY78" fmla="*/ 14287 h 697079"/>
                <a:gd name="connsiteX79" fmla="*/ 433889 w 996365"/>
                <a:gd name="connsiteY79" fmla="*/ 15791 h 697079"/>
                <a:gd name="connsiteX80" fmla="*/ 438401 w 996365"/>
                <a:gd name="connsiteY80" fmla="*/ 20303 h 697079"/>
                <a:gd name="connsiteX81" fmla="*/ 441409 w 996365"/>
                <a:gd name="connsiteY81" fmla="*/ 23311 h 697079"/>
                <a:gd name="connsiteX82" fmla="*/ 443664 w 996365"/>
                <a:gd name="connsiteY82" fmla="*/ 22559 h 697079"/>
                <a:gd name="connsiteX83" fmla="*/ 446673 w 996365"/>
                <a:gd name="connsiteY83" fmla="*/ 21055 h 697079"/>
                <a:gd name="connsiteX84" fmla="*/ 449680 w 996365"/>
                <a:gd name="connsiteY84" fmla="*/ 21055 h 697079"/>
                <a:gd name="connsiteX85" fmla="*/ 452688 w 996365"/>
                <a:gd name="connsiteY85" fmla="*/ 22559 h 697079"/>
                <a:gd name="connsiteX86" fmla="*/ 457952 w 996365"/>
                <a:gd name="connsiteY86" fmla="*/ 24815 h 697079"/>
                <a:gd name="connsiteX87" fmla="*/ 460960 w 996365"/>
                <a:gd name="connsiteY87" fmla="*/ 26319 h 697079"/>
                <a:gd name="connsiteX88" fmla="*/ 463968 w 996365"/>
                <a:gd name="connsiteY88" fmla="*/ 26319 h 697079"/>
                <a:gd name="connsiteX89" fmla="*/ 469984 w 996365"/>
                <a:gd name="connsiteY89" fmla="*/ 27071 h 697079"/>
                <a:gd name="connsiteX90" fmla="*/ 472992 w 996365"/>
                <a:gd name="connsiteY90" fmla="*/ 26319 h 697079"/>
                <a:gd name="connsiteX91" fmla="*/ 475247 w 996365"/>
                <a:gd name="connsiteY91" fmla="*/ 25567 h 697079"/>
                <a:gd name="connsiteX92" fmla="*/ 476000 w 996365"/>
                <a:gd name="connsiteY92" fmla="*/ 24815 h 697079"/>
                <a:gd name="connsiteX93" fmla="*/ 476752 w 996365"/>
                <a:gd name="connsiteY93" fmla="*/ 24815 h 697079"/>
                <a:gd name="connsiteX94" fmla="*/ 479759 w 996365"/>
                <a:gd name="connsiteY94" fmla="*/ 22559 h 697079"/>
                <a:gd name="connsiteX95" fmla="*/ 480511 w 996365"/>
                <a:gd name="connsiteY95" fmla="*/ 21807 h 697079"/>
                <a:gd name="connsiteX96" fmla="*/ 482015 w 996365"/>
                <a:gd name="connsiteY96" fmla="*/ 21807 h 697079"/>
                <a:gd name="connsiteX97" fmla="*/ 483519 w 996365"/>
                <a:gd name="connsiteY97" fmla="*/ 21807 h 697079"/>
                <a:gd name="connsiteX98" fmla="*/ 486527 w 996365"/>
                <a:gd name="connsiteY98" fmla="*/ 21807 h 697079"/>
                <a:gd name="connsiteX99" fmla="*/ 488031 w 996365"/>
                <a:gd name="connsiteY99" fmla="*/ 21807 h 697079"/>
                <a:gd name="connsiteX100" fmla="*/ 489535 w 996365"/>
                <a:gd name="connsiteY100" fmla="*/ 21807 h 697079"/>
                <a:gd name="connsiteX101" fmla="*/ 491039 w 996365"/>
                <a:gd name="connsiteY101" fmla="*/ 21055 h 697079"/>
                <a:gd name="connsiteX102" fmla="*/ 491791 w 996365"/>
                <a:gd name="connsiteY102" fmla="*/ 21055 h 697079"/>
                <a:gd name="connsiteX103" fmla="*/ 493295 w 996365"/>
                <a:gd name="connsiteY103" fmla="*/ 21055 h 697079"/>
                <a:gd name="connsiteX104" fmla="*/ 494047 w 996365"/>
                <a:gd name="connsiteY104" fmla="*/ 21055 h 697079"/>
                <a:gd name="connsiteX105" fmla="*/ 496303 w 996365"/>
                <a:gd name="connsiteY105" fmla="*/ 21807 h 697079"/>
                <a:gd name="connsiteX106" fmla="*/ 499311 w 996365"/>
                <a:gd name="connsiteY106" fmla="*/ 23311 h 697079"/>
                <a:gd name="connsiteX107" fmla="*/ 503071 w 996365"/>
                <a:gd name="connsiteY107" fmla="*/ 25567 h 697079"/>
                <a:gd name="connsiteX108" fmla="*/ 506830 w 996365"/>
                <a:gd name="connsiteY108" fmla="*/ 27071 h 697079"/>
                <a:gd name="connsiteX109" fmla="*/ 519614 w 996365"/>
                <a:gd name="connsiteY109" fmla="*/ 35342 h 697079"/>
                <a:gd name="connsiteX110" fmla="*/ 530141 w 996365"/>
                <a:gd name="connsiteY110" fmla="*/ 39855 h 697079"/>
                <a:gd name="connsiteX111" fmla="*/ 546685 w 996365"/>
                <a:gd name="connsiteY111" fmla="*/ 44366 h 697079"/>
                <a:gd name="connsiteX112" fmla="*/ 564732 w 996365"/>
                <a:gd name="connsiteY112" fmla="*/ 48878 h 697079"/>
                <a:gd name="connsiteX113" fmla="*/ 566988 w 996365"/>
                <a:gd name="connsiteY113" fmla="*/ 50382 h 697079"/>
                <a:gd name="connsiteX114" fmla="*/ 568492 w 996365"/>
                <a:gd name="connsiteY114" fmla="*/ 51134 h 697079"/>
                <a:gd name="connsiteX115" fmla="*/ 574508 w 996365"/>
                <a:gd name="connsiteY115" fmla="*/ 59406 h 697079"/>
                <a:gd name="connsiteX116" fmla="*/ 576012 w 996365"/>
                <a:gd name="connsiteY116" fmla="*/ 61661 h 697079"/>
                <a:gd name="connsiteX117" fmla="*/ 577516 w 996365"/>
                <a:gd name="connsiteY117" fmla="*/ 66174 h 697079"/>
                <a:gd name="connsiteX118" fmla="*/ 578268 w 996365"/>
                <a:gd name="connsiteY118" fmla="*/ 67678 h 697079"/>
                <a:gd name="connsiteX119" fmla="*/ 579020 w 996365"/>
                <a:gd name="connsiteY119" fmla="*/ 69181 h 697079"/>
                <a:gd name="connsiteX120" fmla="*/ 580524 w 996365"/>
                <a:gd name="connsiteY120" fmla="*/ 69933 h 697079"/>
                <a:gd name="connsiteX121" fmla="*/ 582780 w 996365"/>
                <a:gd name="connsiteY121" fmla="*/ 70685 h 697079"/>
                <a:gd name="connsiteX122" fmla="*/ 585035 w 996365"/>
                <a:gd name="connsiteY122" fmla="*/ 70685 h 697079"/>
                <a:gd name="connsiteX123" fmla="*/ 588795 w 996365"/>
                <a:gd name="connsiteY123" fmla="*/ 70685 h 697079"/>
                <a:gd name="connsiteX124" fmla="*/ 591052 w 996365"/>
                <a:gd name="connsiteY124" fmla="*/ 69181 h 697079"/>
                <a:gd name="connsiteX125" fmla="*/ 592555 w 996365"/>
                <a:gd name="connsiteY125" fmla="*/ 68429 h 697079"/>
                <a:gd name="connsiteX126" fmla="*/ 596315 w 996365"/>
                <a:gd name="connsiteY126" fmla="*/ 66174 h 697079"/>
                <a:gd name="connsiteX127" fmla="*/ 599323 w 996365"/>
                <a:gd name="connsiteY127" fmla="*/ 65421 h 697079"/>
                <a:gd name="connsiteX128" fmla="*/ 603083 w 996365"/>
                <a:gd name="connsiteY128" fmla="*/ 65421 h 697079"/>
                <a:gd name="connsiteX129" fmla="*/ 615867 w 996365"/>
                <a:gd name="connsiteY129" fmla="*/ 66925 h 697079"/>
                <a:gd name="connsiteX130" fmla="*/ 618874 w 996365"/>
                <a:gd name="connsiteY130" fmla="*/ 68429 h 697079"/>
                <a:gd name="connsiteX131" fmla="*/ 619627 w 996365"/>
                <a:gd name="connsiteY131" fmla="*/ 68429 h 697079"/>
                <a:gd name="connsiteX132" fmla="*/ 620378 w 996365"/>
                <a:gd name="connsiteY132" fmla="*/ 69181 h 697079"/>
                <a:gd name="connsiteX133" fmla="*/ 621131 w 996365"/>
                <a:gd name="connsiteY133" fmla="*/ 69181 h 697079"/>
                <a:gd name="connsiteX134" fmla="*/ 622634 w 996365"/>
                <a:gd name="connsiteY134" fmla="*/ 69933 h 697079"/>
                <a:gd name="connsiteX135" fmla="*/ 631658 w 996365"/>
                <a:gd name="connsiteY135" fmla="*/ 69181 h 697079"/>
                <a:gd name="connsiteX136" fmla="*/ 633162 w 996365"/>
                <a:gd name="connsiteY136" fmla="*/ 69933 h 697079"/>
                <a:gd name="connsiteX137" fmla="*/ 636170 w 996365"/>
                <a:gd name="connsiteY137" fmla="*/ 66174 h 697079"/>
                <a:gd name="connsiteX138" fmla="*/ 637674 w 996365"/>
                <a:gd name="connsiteY138" fmla="*/ 64670 h 697079"/>
                <a:gd name="connsiteX139" fmla="*/ 639930 w 996365"/>
                <a:gd name="connsiteY139" fmla="*/ 63918 h 697079"/>
                <a:gd name="connsiteX140" fmla="*/ 642938 w 996365"/>
                <a:gd name="connsiteY140" fmla="*/ 64670 h 697079"/>
                <a:gd name="connsiteX141" fmla="*/ 644442 w 996365"/>
                <a:gd name="connsiteY141" fmla="*/ 65421 h 697079"/>
                <a:gd name="connsiteX142" fmla="*/ 647450 w 996365"/>
                <a:gd name="connsiteY142" fmla="*/ 68429 h 697079"/>
                <a:gd name="connsiteX143" fmla="*/ 649705 w 996365"/>
                <a:gd name="connsiteY143" fmla="*/ 69181 h 697079"/>
                <a:gd name="connsiteX144" fmla="*/ 651961 w 996365"/>
                <a:gd name="connsiteY144" fmla="*/ 70685 h 697079"/>
                <a:gd name="connsiteX145" fmla="*/ 654217 w 996365"/>
                <a:gd name="connsiteY145" fmla="*/ 70685 h 697079"/>
                <a:gd name="connsiteX146" fmla="*/ 654969 w 996365"/>
                <a:gd name="connsiteY146" fmla="*/ 69181 h 697079"/>
                <a:gd name="connsiteX147" fmla="*/ 656473 w 996365"/>
                <a:gd name="connsiteY147" fmla="*/ 67678 h 697079"/>
                <a:gd name="connsiteX148" fmla="*/ 658729 w 996365"/>
                <a:gd name="connsiteY148" fmla="*/ 67678 h 697079"/>
                <a:gd name="connsiteX149" fmla="*/ 660985 w 996365"/>
                <a:gd name="connsiteY149" fmla="*/ 68429 h 697079"/>
                <a:gd name="connsiteX150" fmla="*/ 662489 w 996365"/>
                <a:gd name="connsiteY150" fmla="*/ 69181 h 697079"/>
                <a:gd name="connsiteX151" fmla="*/ 667001 w 996365"/>
                <a:gd name="connsiteY151" fmla="*/ 69933 h 697079"/>
                <a:gd name="connsiteX152" fmla="*/ 679032 w 996365"/>
                <a:gd name="connsiteY152" fmla="*/ 68429 h 697079"/>
                <a:gd name="connsiteX153" fmla="*/ 682040 w 996365"/>
                <a:gd name="connsiteY153" fmla="*/ 67678 h 697079"/>
                <a:gd name="connsiteX154" fmla="*/ 683544 w 996365"/>
                <a:gd name="connsiteY154" fmla="*/ 66925 h 697079"/>
                <a:gd name="connsiteX155" fmla="*/ 694072 w 996365"/>
                <a:gd name="connsiteY155" fmla="*/ 63918 h 697079"/>
                <a:gd name="connsiteX156" fmla="*/ 695576 w 996365"/>
                <a:gd name="connsiteY156" fmla="*/ 63918 h 697079"/>
                <a:gd name="connsiteX157" fmla="*/ 698584 w 996365"/>
                <a:gd name="connsiteY157" fmla="*/ 65421 h 697079"/>
                <a:gd name="connsiteX158" fmla="*/ 698584 w 996365"/>
                <a:gd name="connsiteY158" fmla="*/ 62414 h 697079"/>
                <a:gd name="connsiteX159" fmla="*/ 700088 w 996365"/>
                <a:gd name="connsiteY159" fmla="*/ 61661 h 697079"/>
                <a:gd name="connsiteX160" fmla="*/ 701591 w 996365"/>
                <a:gd name="connsiteY160" fmla="*/ 62414 h 697079"/>
                <a:gd name="connsiteX161" fmla="*/ 703095 w 996365"/>
                <a:gd name="connsiteY161" fmla="*/ 63918 h 697079"/>
                <a:gd name="connsiteX162" fmla="*/ 703095 w 996365"/>
                <a:gd name="connsiteY162" fmla="*/ 66174 h 697079"/>
                <a:gd name="connsiteX163" fmla="*/ 703095 w 996365"/>
                <a:gd name="connsiteY163" fmla="*/ 70685 h 697079"/>
                <a:gd name="connsiteX164" fmla="*/ 704599 w 996365"/>
                <a:gd name="connsiteY164" fmla="*/ 72189 h 697079"/>
                <a:gd name="connsiteX165" fmla="*/ 709111 w 996365"/>
                <a:gd name="connsiteY165" fmla="*/ 74445 h 697079"/>
                <a:gd name="connsiteX166" fmla="*/ 711367 w 996365"/>
                <a:gd name="connsiteY166" fmla="*/ 75949 h 697079"/>
                <a:gd name="connsiteX167" fmla="*/ 712119 w 996365"/>
                <a:gd name="connsiteY167" fmla="*/ 78205 h 697079"/>
                <a:gd name="connsiteX168" fmla="*/ 711367 w 996365"/>
                <a:gd name="connsiteY168" fmla="*/ 82717 h 697079"/>
                <a:gd name="connsiteX169" fmla="*/ 712119 w 996365"/>
                <a:gd name="connsiteY169" fmla="*/ 84221 h 697079"/>
                <a:gd name="connsiteX170" fmla="*/ 714375 w 996365"/>
                <a:gd name="connsiteY170" fmla="*/ 86477 h 697079"/>
                <a:gd name="connsiteX171" fmla="*/ 716631 w 996365"/>
                <a:gd name="connsiteY171" fmla="*/ 87981 h 697079"/>
                <a:gd name="connsiteX172" fmla="*/ 718135 w 996365"/>
                <a:gd name="connsiteY172" fmla="*/ 87981 h 697079"/>
                <a:gd name="connsiteX173" fmla="*/ 722647 w 996365"/>
                <a:gd name="connsiteY173" fmla="*/ 88733 h 697079"/>
                <a:gd name="connsiteX174" fmla="*/ 724151 w 996365"/>
                <a:gd name="connsiteY174" fmla="*/ 89485 h 697079"/>
                <a:gd name="connsiteX175" fmla="*/ 728663 w 996365"/>
                <a:gd name="connsiteY175" fmla="*/ 91740 h 697079"/>
                <a:gd name="connsiteX176" fmla="*/ 729415 w 996365"/>
                <a:gd name="connsiteY176" fmla="*/ 92493 h 697079"/>
                <a:gd name="connsiteX177" fmla="*/ 733174 w 996365"/>
                <a:gd name="connsiteY177" fmla="*/ 93997 h 697079"/>
                <a:gd name="connsiteX178" fmla="*/ 733927 w 996365"/>
                <a:gd name="connsiteY178" fmla="*/ 94749 h 697079"/>
                <a:gd name="connsiteX179" fmla="*/ 734678 w 996365"/>
                <a:gd name="connsiteY179" fmla="*/ 93997 h 697079"/>
                <a:gd name="connsiteX180" fmla="*/ 736934 w 996365"/>
                <a:gd name="connsiteY180" fmla="*/ 93997 h 697079"/>
                <a:gd name="connsiteX181" fmla="*/ 737687 w 996365"/>
                <a:gd name="connsiteY181" fmla="*/ 93997 h 697079"/>
                <a:gd name="connsiteX182" fmla="*/ 738438 w 996365"/>
                <a:gd name="connsiteY182" fmla="*/ 94749 h 697079"/>
                <a:gd name="connsiteX183" fmla="*/ 739190 w 996365"/>
                <a:gd name="connsiteY183" fmla="*/ 95500 h 697079"/>
                <a:gd name="connsiteX184" fmla="*/ 739942 w 996365"/>
                <a:gd name="connsiteY184" fmla="*/ 97757 h 697079"/>
                <a:gd name="connsiteX185" fmla="*/ 739942 w 996365"/>
                <a:gd name="connsiteY185" fmla="*/ 99260 h 697079"/>
                <a:gd name="connsiteX186" fmla="*/ 739942 w 996365"/>
                <a:gd name="connsiteY186" fmla="*/ 100764 h 697079"/>
                <a:gd name="connsiteX187" fmla="*/ 740694 w 996365"/>
                <a:gd name="connsiteY187" fmla="*/ 101516 h 697079"/>
                <a:gd name="connsiteX188" fmla="*/ 744454 w 996365"/>
                <a:gd name="connsiteY188" fmla="*/ 104524 h 697079"/>
                <a:gd name="connsiteX189" fmla="*/ 748214 w 996365"/>
                <a:gd name="connsiteY189" fmla="*/ 110540 h 697079"/>
                <a:gd name="connsiteX190" fmla="*/ 752726 w 996365"/>
                <a:gd name="connsiteY190" fmla="*/ 121068 h 697079"/>
                <a:gd name="connsiteX191" fmla="*/ 755734 w 996365"/>
                <a:gd name="connsiteY191" fmla="*/ 135355 h 697079"/>
                <a:gd name="connsiteX192" fmla="*/ 756486 w 996365"/>
                <a:gd name="connsiteY192" fmla="*/ 142875 h 697079"/>
                <a:gd name="connsiteX193" fmla="*/ 756486 w 996365"/>
                <a:gd name="connsiteY193" fmla="*/ 145883 h 697079"/>
                <a:gd name="connsiteX194" fmla="*/ 752726 w 996365"/>
                <a:gd name="connsiteY194" fmla="*/ 156410 h 697079"/>
                <a:gd name="connsiteX195" fmla="*/ 751974 w 996365"/>
                <a:gd name="connsiteY195" fmla="*/ 158666 h 697079"/>
                <a:gd name="connsiteX196" fmla="*/ 751222 w 996365"/>
                <a:gd name="connsiteY196" fmla="*/ 159418 h 697079"/>
                <a:gd name="connsiteX197" fmla="*/ 751222 w 996365"/>
                <a:gd name="connsiteY197" fmla="*/ 160170 h 697079"/>
                <a:gd name="connsiteX198" fmla="*/ 751222 w 996365"/>
                <a:gd name="connsiteY198" fmla="*/ 160922 h 697079"/>
                <a:gd name="connsiteX199" fmla="*/ 750470 w 996365"/>
                <a:gd name="connsiteY199" fmla="*/ 161674 h 697079"/>
                <a:gd name="connsiteX200" fmla="*/ 750470 w 996365"/>
                <a:gd name="connsiteY200" fmla="*/ 163178 h 697079"/>
                <a:gd name="connsiteX201" fmla="*/ 751222 w 996365"/>
                <a:gd name="connsiteY201" fmla="*/ 163930 h 697079"/>
                <a:gd name="connsiteX202" fmla="*/ 753478 w 996365"/>
                <a:gd name="connsiteY202" fmla="*/ 165434 h 697079"/>
                <a:gd name="connsiteX203" fmla="*/ 754230 w 996365"/>
                <a:gd name="connsiteY203" fmla="*/ 166186 h 697079"/>
                <a:gd name="connsiteX204" fmla="*/ 754230 w 996365"/>
                <a:gd name="connsiteY204" fmla="*/ 167690 h 697079"/>
                <a:gd name="connsiteX205" fmla="*/ 754982 w 996365"/>
                <a:gd name="connsiteY205" fmla="*/ 169946 h 697079"/>
                <a:gd name="connsiteX206" fmla="*/ 754982 w 996365"/>
                <a:gd name="connsiteY206" fmla="*/ 176714 h 697079"/>
                <a:gd name="connsiteX207" fmla="*/ 755734 w 996365"/>
                <a:gd name="connsiteY207" fmla="*/ 179721 h 697079"/>
                <a:gd name="connsiteX208" fmla="*/ 757989 w 996365"/>
                <a:gd name="connsiteY208" fmla="*/ 184234 h 697079"/>
                <a:gd name="connsiteX209" fmla="*/ 760998 w 996365"/>
                <a:gd name="connsiteY209" fmla="*/ 188745 h 697079"/>
                <a:gd name="connsiteX210" fmla="*/ 762502 w 996365"/>
                <a:gd name="connsiteY210" fmla="*/ 190249 h 697079"/>
                <a:gd name="connsiteX211" fmla="*/ 764006 w 996365"/>
                <a:gd name="connsiteY211" fmla="*/ 192505 h 697079"/>
                <a:gd name="connsiteX212" fmla="*/ 765509 w 996365"/>
                <a:gd name="connsiteY212" fmla="*/ 193257 h 697079"/>
                <a:gd name="connsiteX213" fmla="*/ 765509 w 996365"/>
                <a:gd name="connsiteY213" fmla="*/ 194009 h 697079"/>
                <a:gd name="connsiteX214" fmla="*/ 766261 w 996365"/>
                <a:gd name="connsiteY214" fmla="*/ 195513 h 697079"/>
                <a:gd name="connsiteX215" fmla="*/ 764757 w 996365"/>
                <a:gd name="connsiteY215" fmla="*/ 204536 h 697079"/>
                <a:gd name="connsiteX216" fmla="*/ 764006 w 996365"/>
                <a:gd name="connsiteY216" fmla="*/ 212056 h 697079"/>
                <a:gd name="connsiteX217" fmla="*/ 764006 w 996365"/>
                <a:gd name="connsiteY217" fmla="*/ 214313 h 697079"/>
                <a:gd name="connsiteX218" fmla="*/ 763253 w 996365"/>
                <a:gd name="connsiteY218" fmla="*/ 215816 h 697079"/>
                <a:gd name="connsiteX219" fmla="*/ 762502 w 996365"/>
                <a:gd name="connsiteY219" fmla="*/ 217320 h 697079"/>
                <a:gd name="connsiteX220" fmla="*/ 762502 w 996365"/>
                <a:gd name="connsiteY220" fmla="*/ 218072 h 697079"/>
                <a:gd name="connsiteX221" fmla="*/ 761749 w 996365"/>
                <a:gd name="connsiteY221" fmla="*/ 218072 h 697079"/>
                <a:gd name="connsiteX222" fmla="*/ 759493 w 996365"/>
                <a:gd name="connsiteY222" fmla="*/ 218824 h 697079"/>
                <a:gd name="connsiteX223" fmla="*/ 758742 w 996365"/>
                <a:gd name="connsiteY223" fmla="*/ 218824 h 697079"/>
                <a:gd name="connsiteX224" fmla="*/ 758742 w 996365"/>
                <a:gd name="connsiteY224" fmla="*/ 220328 h 697079"/>
                <a:gd name="connsiteX225" fmla="*/ 758742 w 996365"/>
                <a:gd name="connsiteY225" fmla="*/ 221080 h 697079"/>
                <a:gd name="connsiteX226" fmla="*/ 759493 w 996365"/>
                <a:gd name="connsiteY226" fmla="*/ 224088 h 697079"/>
                <a:gd name="connsiteX227" fmla="*/ 760246 w 996365"/>
                <a:gd name="connsiteY227" fmla="*/ 224840 h 697079"/>
                <a:gd name="connsiteX228" fmla="*/ 760998 w 996365"/>
                <a:gd name="connsiteY228" fmla="*/ 225592 h 697079"/>
                <a:gd name="connsiteX229" fmla="*/ 761749 w 996365"/>
                <a:gd name="connsiteY229" fmla="*/ 226344 h 697079"/>
                <a:gd name="connsiteX230" fmla="*/ 763253 w 996365"/>
                <a:gd name="connsiteY230" fmla="*/ 226344 h 697079"/>
                <a:gd name="connsiteX231" fmla="*/ 764006 w 996365"/>
                <a:gd name="connsiteY231" fmla="*/ 227096 h 697079"/>
                <a:gd name="connsiteX232" fmla="*/ 766261 w 996365"/>
                <a:gd name="connsiteY232" fmla="*/ 231608 h 697079"/>
                <a:gd name="connsiteX233" fmla="*/ 768517 w 996365"/>
                <a:gd name="connsiteY233" fmla="*/ 233112 h 697079"/>
                <a:gd name="connsiteX234" fmla="*/ 769269 w 996365"/>
                <a:gd name="connsiteY234" fmla="*/ 233112 h 697079"/>
                <a:gd name="connsiteX235" fmla="*/ 770021 w 996365"/>
                <a:gd name="connsiteY235" fmla="*/ 233112 h 697079"/>
                <a:gd name="connsiteX236" fmla="*/ 770773 w 996365"/>
                <a:gd name="connsiteY236" fmla="*/ 232360 h 697079"/>
                <a:gd name="connsiteX237" fmla="*/ 771525 w 996365"/>
                <a:gd name="connsiteY237" fmla="*/ 232360 h 697079"/>
                <a:gd name="connsiteX238" fmla="*/ 772277 w 996365"/>
                <a:gd name="connsiteY238" fmla="*/ 233112 h 697079"/>
                <a:gd name="connsiteX239" fmla="*/ 771525 w 996365"/>
                <a:gd name="connsiteY239" fmla="*/ 235368 h 697079"/>
                <a:gd name="connsiteX240" fmla="*/ 772277 w 996365"/>
                <a:gd name="connsiteY240" fmla="*/ 236119 h 697079"/>
                <a:gd name="connsiteX241" fmla="*/ 773029 w 996365"/>
                <a:gd name="connsiteY241" fmla="*/ 236872 h 697079"/>
                <a:gd name="connsiteX242" fmla="*/ 773029 w 996365"/>
                <a:gd name="connsiteY242" fmla="*/ 238375 h 697079"/>
                <a:gd name="connsiteX243" fmla="*/ 773781 w 996365"/>
                <a:gd name="connsiteY243" fmla="*/ 239879 h 697079"/>
                <a:gd name="connsiteX244" fmla="*/ 774533 w 996365"/>
                <a:gd name="connsiteY244" fmla="*/ 242135 h 697079"/>
                <a:gd name="connsiteX245" fmla="*/ 777541 w 996365"/>
                <a:gd name="connsiteY245" fmla="*/ 245895 h 697079"/>
                <a:gd name="connsiteX246" fmla="*/ 779797 w 996365"/>
                <a:gd name="connsiteY246" fmla="*/ 248903 h 697079"/>
                <a:gd name="connsiteX247" fmla="*/ 781301 w 996365"/>
                <a:gd name="connsiteY247" fmla="*/ 251911 h 697079"/>
                <a:gd name="connsiteX248" fmla="*/ 782053 w 996365"/>
                <a:gd name="connsiteY248" fmla="*/ 251911 h 697079"/>
                <a:gd name="connsiteX249" fmla="*/ 782805 w 996365"/>
                <a:gd name="connsiteY249" fmla="*/ 252663 h 697079"/>
                <a:gd name="connsiteX250" fmla="*/ 784309 w 996365"/>
                <a:gd name="connsiteY250" fmla="*/ 253415 h 697079"/>
                <a:gd name="connsiteX251" fmla="*/ 785061 w 996365"/>
                <a:gd name="connsiteY251" fmla="*/ 254167 h 697079"/>
                <a:gd name="connsiteX252" fmla="*/ 785813 w 996365"/>
                <a:gd name="connsiteY252" fmla="*/ 254919 h 697079"/>
                <a:gd name="connsiteX253" fmla="*/ 786565 w 996365"/>
                <a:gd name="connsiteY253" fmla="*/ 256423 h 697079"/>
                <a:gd name="connsiteX254" fmla="*/ 787317 w 996365"/>
                <a:gd name="connsiteY254" fmla="*/ 257927 h 697079"/>
                <a:gd name="connsiteX255" fmla="*/ 788068 w 996365"/>
                <a:gd name="connsiteY255" fmla="*/ 258679 h 697079"/>
                <a:gd name="connsiteX256" fmla="*/ 789572 w 996365"/>
                <a:gd name="connsiteY256" fmla="*/ 258679 h 697079"/>
                <a:gd name="connsiteX257" fmla="*/ 792580 w 996365"/>
                <a:gd name="connsiteY257" fmla="*/ 260183 h 697079"/>
                <a:gd name="connsiteX258" fmla="*/ 793332 w 996365"/>
                <a:gd name="connsiteY258" fmla="*/ 260183 h 697079"/>
                <a:gd name="connsiteX259" fmla="*/ 794836 w 996365"/>
                <a:gd name="connsiteY259" fmla="*/ 260935 h 697079"/>
                <a:gd name="connsiteX260" fmla="*/ 795588 w 996365"/>
                <a:gd name="connsiteY260" fmla="*/ 261687 h 697079"/>
                <a:gd name="connsiteX261" fmla="*/ 796340 w 996365"/>
                <a:gd name="connsiteY261" fmla="*/ 262439 h 697079"/>
                <a:gd name="connsiteX262" fmla="*/ 797844 w 996365"/>
                <a:gd name="connsiteY262" fmla="*/ 264694 h 697079"/>
                <a:gd name="connsiteX263" fmla="*/ 798596 w 996365"/>
                <a:gd name="connsiteY263" fmla="*/ 265447 h 697079"/>
                <a:gd name="connsiteX264" fmla="*/ 799348 w 996365"/>
                <a:gd name="connsiteY264" fmla="*/ 266951 h 697079"/>
                <a:gd name="connsiteX265" fmla="*/ 799348 w 996365"/>
                <a:gd name="connsiteY265" fmla="*/ 268454 h 697079"/>
                <a:gd name="connsiteX266" fmla="*/ 799348 w 996365"/>
                <a:gd name="connsiteY266" fmla="*/ 274470 h 697079"/>
                <a:gd name="connsiteX267" fmla="*/ 799348 w 996365"/>
                <a:gd name="connsiteY267" fmla="*/ 276726 h 697079"/>
                <a:gd name="connsiteX268" fmla="*/ 798596 w 996365"/>
                <a:gd name="connsiteY268" fmla="*/ 278982 h 697079"/>
                <a:gd name="connsiteX269" fmla="*/ 798596 w 996365"/>
                <a:gd name="connsiteY269" fmla="*/ 279734 h 697079"/>
                <a:gd name="connsiteX270" fmla="*/ 798596 w 996365"/>
                <a:gd name="connsiteY270" fmla="*/ 280486 h 697079"/>
                <a:gd name="connsiteX271" fmla="*/ 800100 w 996365"/>
                <a:gd name="connsiteY271" fmla="*/ 281990 h 697079"/>
                <a:gd name="connsiteX272" fmla="*/ 800852 w 996365"/>
                <a:gd name="connsiteY272" fmla="*/ 282742 h 697079"/>
                <a:gd name="connsiteX273" fmla="*/ 801604 w 996365"/>
                <a:gd name="connsiteY273" fmla="*/ 282742 h 697079"/>
                <a:gd name="connsiteX274" fmla="*/ 803108 w 996365"/>
                <a:gd name="connsiteY274" fmla="*/ 283494 h 697079"/>
                <a:gd name="connsiteX275" fmla="*/ 803108 w 996365"/>
                <a:gd name="connsiteY275" fmla="*/ 284246 h 697079"/>
                <a:gd name="connsiteX276" fmla="*/ 803860 w 996365"/>
                <a:gd name="connsiteY276" fmla="*/ 285750 h 697079"/>
                <a:gd name="connsiteX277" fmla="*/ 806116 w 996365"/>
                <a:gd name="connsiteY277" fmla="*/ 292518 h 697079"/>
                <a:gd name="connsiteX278" fmla="*/ 806868 w 996365"/>
                <a:gd name="connsiteY278" fmla="*/ 294773 h 697079"/>
                <a:gd name="connsiteX279" fmla="*/ 808372 w 996365"/>
                <a:gd name="connsiteY279" fmla="*/ 295526 h 697079"/>
                <a:gd name="connsiteX280" fmla="*/ 809124 w 996365"/>
                <a:gd name="connsiteY280" fmla="*/ 296277 h 697079"/>
                <a:gd name="connsiteX281" fmla="*/ 809876 w 996365"/>
                <a:gd name="connsiteY281" fmla="*/ 296277 h 697079"/>
                <a:gd name="connsiteX282" fmla="*/ 811380 w 996365"/>
                <a:gd name="connsiteY282" fmla="*/ 297781 h 697079"/>
                <a:gd name="connsiteX283" fmla="*/ 812132 w 996365"/>
                <a:gd name="connsiteY283" fmla="*/ 297781 h 697079"/>
                <a:gd name="connsiteX284" fmla="*/ 812884 w 996365"/>
                <a:gd name="connsiteY284" fmla="*/ 298533 h 697079"/>
                <a:gd name="connsiteX285" fmla="*/ 813636 w 996365"/>
                <a:gd name="connsiteY285" fmla="*/ 298533 h 697079"/>
                <a:gd name="connsiteX286" fmla="*/ 814387 w 996365"/>
                <a:gd name="connsiteY286" fmla="*/ 299285 h 697079"/>
                <a:gd name="connsiteX287" fmla="*/ 815140 w 996365"/>
                <a:gd name="connsiteY287" fmla="*/ 300037 h 697079"/>
                <a:gd name="connsiteX288" fmla="*/ 815891 w 996365"/>
                <a:gd name="connsiteY288" fmla="*/ 300789 h 697079"/>
                <a:gd name="connsiteX289" fmla="*/ 815891 w 996365"/>
                <a:gd name="connsiteY289" fmla="*/ 301541 h 697079"/>
                <a:gd name="connsiteX290" fmla="*/ 815891 w 996365"/>
                <a:gd name="connsiteY290" fmla="*/ 303797 h 697079"/>
                <a:gd name="connsiteX291" fmla="*/ 814387 w 996365"/>
                <a:gd name="connsiteY291" fmla="*/ 305301 h 697079"/>
                <a:gd name="connsiteX292" fmla="*/ 813636 w 996365"/>
                <a:gd name="connsiteY292" fmla="*/ 306805 h 697079"/>
                <a:gd name="connsiteX293" fmla="*/ 812884 w 996365"/>
                <a:gd name="connsiteY293" fmla="*/ 306805 h 697079"/>
                <a:gd name="connsiteX294" fmla="*/ 812132 w 996365"/>
                <a:gd name="connsiteY294" fmla="*/ 307557 h 697079"/>
                <a:gd name="connsiteX295" fmla="*/ 812132 w 996365"/>
                <a:gd name="connsiteY295" fmla="*/ 308309 h 697079"/>
                <a:gd name="connsiteX296" fmla="*/ 812132 w 996365"/>
                <a:gd name="connsiteY296" fmla="*/ 309813 h 697079"/>
                <a:gd name="connsiteX297" fmla="*/ 813636 w 996365"/>
                <a:gd name="connsiteY297" fmla="*/ 311317 h 697079"/>
                <a:gd name="connsiteX298" fmla="*/ 813636 w 996365"/>
                <a:gd name="connsiteY298" fmla="*/ 312069 h 697079"/>
                <a:gd name="connsiteX299" fmla="*/ 813636 w 996365"/>
                <a:gd name="connsiteY299" fmla="*/ 312821 h 697079"/>
                <a:gd name="connsiteX300" fmla="*/ 812132 w 996365"/>
                <a:gd name="connsiteY300" fmla="*/ 314325 h 697079"/>
                <a:gd name="connsiteX301" fmla="*/ 811380 w 996365"/>
                <a:gd name="connsiteY301" fmla="*/ 315077 h 697079"/>
                <a:gd name="connsiteX302" fmla="*/ 806868 w 996365"/>
                <a:gd name="connsiteY302" fmla="*/ 316581 h 697079"/>
                <a:gd name="connsiteX303" fmla="*/ 806116 w 996365"/>
                <a:gd name="connsiteY303" fmla="*/ 316581 h 697079"/>
                <a:gd name="connsiteX304" fmla="*/ 805364 w 996365"/>
                <a:gd name="connsiteY304" fmla="*/ 317333 h 697079"/>
                <a:gd name="connsiteX305" fmla="*/ 805364 w 996365"/>
                <a:gd name="connsiteY305" fmla="*/ 318085 h 697079"/>
                <a:gd name="connsiteX306" fmla="*/ 805364 w 996365"/>
                <a:gd name="connsiteY306" fmla="*/ 318837 h 697079"/>
                <a:gd name="connsiteX307" fmla="*/ 805364 w 996365"/>
                <a:gd name="connsiteY307" fmla="*/ 319589 h 697079"/>
                <a:gd name="connsiteX308" fmla="*/ 808372 w 996365"/>
                <a:gd name="connsiteY308" fmla="*/ 321845 h 697079"/>
                <a:gd name="connsiteX309" fmla="*/ 807620 w 996365"/>
                <a:gd name="connsiteY309" fmla="*/ 326356 h 697079"/>
                <a:gd name="connsiteX310" fmla="*/ 807620 w 996365"/>
                <a:gd name="connsiteY310" fmla="*/ 328612 h 697079"/>
                <a:gd name="connsiteX311" fmla="*/ 807620 w 996365"/>
                <a:gd name="connsiteY311" fmla="*/ 329364 h 697079"/>
                <a:gd name="connsiteX312" fmla="*/ 807620 w 996365"/>
                <a:gd name="connsiteY312" fmla="*/ 330116 h 697079"/>
                <a:gd name="connsiteX313" fmla="*/ 806868 w 996365"/>
                <a:gd name="connsiteY313" fmla="*/ 331620 h 697079"/>
                <a:gd name="connsiteX314" fmla="*/ 802356 w 996365"/>
                <a:gd name="connsiteY314" fmla="*/ 331620 h 697079"/>
                <a:gd name="connsiteX315" fmla="*/ 801604 w 996365"/>
                <a:gd name="connsiteY315" fmla="*/ 333124 h 697079"/>
                <a:gd name="connsiteX316" fmla="*/ 801604 w 996365"/>
                <a:gd name="connsiteY316" fmla="*/ 333876 h 697079"/>
                <a:gd name="connsiteX317" fmla="*/ 801604 w 996365"/>
                <a:gd name="connsiteY317" fmla="*/ 334628 h 697079"/>
                <a:gd name="connsiteX318" fmla="*/ 801604 w 996365"/>
                <a:gd name="connsiteY318" fmla="*/ 335380 h 697079"/>
                <a:gd name="connsiteX319" fmla="*/ 801604 w 996365"/>
                <a:gd name="connsiteY319" fmla="*/ 336884 h 697079"/>
                <a:gd name="connsiteX320" fmla="*/ 801604 w 996365"/>
                <a:gd name="connsiteY320" fmla="*/ 337636 h 697079"/>
                <a:gd name="connsiteX321" fmla="*/ 803860 w 996365"/>
                <a:gd name="connsiteY321" fmla="*/ 342148 h 697079"/>
                <a:gd name="connsiteX322" fmla="*/ 804612 w 996365"/>
                <a:gd name="connsiteY322" fmla="*/ 342900 h 697079"/>
                <a:gd name="connsiteX323" fmla="*/ 804612 w 996365"/>
                <a:gd name="connsiteY323" fmla="*/ 343652 h 697079"/>
                <a:gd name="connsiteX324" fmla="*/ 803860 w 996365"/>
                <a:gd name="connsiteY324" fmla="*/ 348916 h 697079"/>
                <a:gd name="connsiteX325" fmla="*/ 803860 w 996365"/>
                <a:gd name="connsiteY325" fmla="*/ 349668 h 697079"/>
                <a:gd name="connsiteX326" fmla="*/ 803860 w 996365"/>
                <a:gd name="connsiteY326" fmla="*/ 351924 h 697079"/>
                <a:gd name="connsiteX327" fmla="*/ 803860 w 996365"/>
                <a:gd name="connsiteY327" fmla="*/ 352675 h 697079"/>
                <a:gd name="connsiteX328" fmla="*/ 804612 w 996365"/>
                <a:gd name="connsiteY328" fmla="*/ 353428 h 697079"/>
                <a:gd name="connsiteX329" fmla="*/ 804612 w 996365"/>
                <a:gd name="connsiteY329" fmla="*/ 354179 h 697079"/>
                <a:gd name="connsiteX330" fmla="*/ 806868 w 996365"/>
                <a:gd name="connsiteY330" fmla="*/ 354931 h 697079"/>
                <a:gd name="connsiteX331" fmla="*/ 816644 w 996365"/>
                <a:gd name="connsiteY331" fmla="*/ 357939 h 697079"/>
                <a:gd name="connsiteX332" fmla="*/ 819651 w 996365"/>
                <a:gd name="connsiteY332" fmla="*/ 358691 h 697079"/>
                <a:gd name="connsiteX333" fmla="*/ 821907 w 996365"/>
                <a:gd name="connsiteY333" fmla="*/ 358691 h 697079"/>
                <a:gd name="connsiteX334" fmla="*/ 824163 w 996365"/>
                <a:gd name="connsiteY334" fmla="*/ 356435 h 697079"/>
                <a:gd name="connsiteX335" fmla="*/ 827923 w 996365"/>
                <a:gd name="connsiteY335" fmla="*/ 356435 h 697079"/>
                <a:gd name="connsiteX336" fmla="*/ 836195 w 996365"/>
                <a:gd name="connsiteY336" fmla="*/ 357939 h 697079"/>
                <a:gd name="connsiteX337" fmla="*/ 841459 w 996365"/>
                <a:gd name="connsiteY337" fmla="*/ 357188 h 697079"/>
                <a:gd name="connsiteX338" fmla="*/ 845970 w 996365"/>
                <a:gd name="connsiteY338" fmla="*/ 354179 h 697079"/>
                <a:gd name="connsiteX339" fmla="*/ 845219 w 996365"/>
                <a:gd name="connsiteY339" fmla="*/ 348916 h 697079"/>
                <a:gd name="connsiteX340" fmla="*/ 848979 w 996365"/>
                <a:gd name="connsiteY340" fmla="*/ 349668 h 697079"/>
                <a:gd name="connsiteX341" fmla="*/ 852738 w 996365"/>
                <a:gd name="connsiteY341" fmla="*/ 354931 h 697079"/>
                <a:gd name="connsiteX342" fmla="*/ 857250 w 996365"/>
                <a:gd name="connsiteY342" fmla="*/ 355683 h 697079"/>
                <a:gd name="connsiteX343" fmla="*/ 869282 w 996365"/>
                <a:gd name="connsiteY343" fmla="*/ 354931 h 697079"/>
                <a:gd name="connsiteX344" fmla="*/ 873042 w 996365"/>
                <a:gd name="connsiteY344" fmla="*/ 354931 h 697079"/>
                <a:gd name="connsiteX345" fmla="*/ 872290 w 996365"/>
                <a:gd name="connsiteY345" fmla="*/ 354179 h 697079"/>
                <a:gd name="connsiteX346" fmla="*/ 872290 w 996365"/>
                <a:gd name="connsiteY346" fmla="*/ 353428 h 697079"/>
                <a:gd name="connsiteX347" fmla="*/ 875298 w 996365"/>
                <a:gd name="connsiteY347" fmla="*/ 353428 h 697079"/>
                <a:gd name="connsiteX348" fmla="*/ 878305 w 996365"/>
                <a:gd name="connsiteY348" fmla="*/ 354931 h 697079"/>
                <a:gd name="connsiteX349" fmla="*/ 880562 w 996365"/>
                <a:gd name="connsiteY349" fmla="*/ 357188 h 697079"/>
                <a:gd name="connsiteX350" fmla="*/ 882817 w 996365"/>
                <a:gd name="connsiteY350" fmla="*/ 359443 h 697079"/>
                <a:gd name="connsiteX351" fmla="*/ 883569 w 996365"/>
                <a:gd name="connsiteY351" fmla="*/ 359443 h 697079"/>
                <a:gd name="connsiteX352" fmla="*/ 884321 w 996365"/>
                <a:gd name="connsiteY352" fmla="*/ 358691 h 697079"/>
                <a:gd name="connsiteX353" fmla="*/ 885073 w 996365"/>
                <a:gd name="connsiteY353" fmla="*/ 357939 h 697079"/>
                <a:gd name="connsiteX354" fmla="*/ 885825 w 996365"/>
                <a:gd name="connsiteY354" fmla="*/ 357939 h 697079"/>
                <a:gd name="connsiteX355" fmla="*/ 888081 w 996365"/>
                <a:gd name="connsiteY355" fmla="*/ 358691 h 697079"/>
                <a:gd name="connsiteX356" fmla="*/ 888833 w 996365"/>
                <a:gd name="connsiteY356" fmla="*/ 358691 h 697079"/>
                <a:gd name="connsiteX357" fmla="*/ 894097 w 996365"/>
                <a:gd name="connsiteY357" fmla="*/ 357939 h 697079"/>
                <a:gd name="connsiteX358" fmla="*/ 896353 w 996365"/>
                <a:gd name="connsiteY358" fmla="*/ 357188 h 697079"/>
                <a:gd name="connsiteX359" fmla="*/ 897105 w 996365"/>
                <a:gd name="connsiteY359" fmla="*/ 355683 h 697079"/>
                <a:gd name="connsiteX360" fmla="*/ 898609 w 996365"/>
                <a:gd name="connsiteY360" fmla="*/ 355683 h 697079"/>
                <a:gd name="connsiteX361" fmla="*/ 900113 w 996365"/>
                <a:gd name="connsiteY361" fmla="*/ 358691 h 697079"/>
                <a:gd name="connsiteX362" fmla="*/ 900113 w 996365"/>
                <a:gd name="connsiteY362" fmla="*/ 360195 h 697079"/>
                <a:gd name="connsiteX363" fmla="*/ 900864 w 996365"/>
                <a:gd name="connsiteY363" fmla="*/ 360947 h 697079"/>
                <a:gd name="connsiteX364" fmla="*/ 902368 w 996365"/>
                <a:gd name="connsiteY364" fmla="*/ 360947 h 697079"/>
                <a:gd name="connsiteX365" fmla="*/ 903121 w 996365"/>
                <a:gd name="connsiteY365" fmla="*/ 360195 h 697079"/>
                <a:gd name="connsiteX366" fmla="*/ 903873 w 996365"/>
                <a:gd name="connsiteY366" fmla="*/ 359443 h 697079"/>
                <a:gd name="connsiteX367" fmla="*/ 905377 w 996365"/>
                <a:gd name="connsiteY367" fmla="*/ 357939 h 697079"/>
                <a:gd name="connsiteX368" fmla="*/ 908384 w 996365"/>
                <a:gd name="connsiteY368" fmla="*/ 356435 h 697079"/>
                <a:gd name="connsiteX369" fmla="*/ 909136 w 996365"/>
                <a:gd name="connsiteY369" fmla="*/ 356435 h 697079"/>
                <a:gd name="connsiteX370" fmla="*/ 909888 w 996365"/>
                <a:gd name="connsiteY370" fmla="*/ 356435 h 697079"/>
                <a:gd name="connsiteX371" fmla="*/ 911392 w 996365"/>
                <a:gd name="connsiteY371" fmla="*/ 356435 h 697079"/>
                <a:gd name="connsiteX372" fmla="*/ 912144 w 996365"/>
                <a:gd name="connsiteY372" fmla="*/ 356435 h 697079"/>
                <a:gd name="connsiteX373" fmla="*/ 912896 w 996365"/>
                <a:gd name="connsiteY373" fmla="*/ 357188 h 697079"/>
                <a:gd name="connsiteX374" fmla="*/ 913648 w 996365"/>
                <a:gd name="connsiteY374" fmla="*/ 357939 h 697079"/>
                <a:gd name="connsiteX375" fmla="*/ 914400 w 996365"/>
                <a:gd name="connsiteY375" fmla="*/ 358691 h 697079"/>
                <a:gd name="connsiteX376" fmla="*/ 915152 w 996365"/>
                <a:gd name="connsiteY376" fmla="*/ 359443 h 697079"/>
                <a:gd name="connsiteX377" fmla="*/ 915152 w 996365"/>
                <a:gd name="connsiteY377" fmla="*/ 360195 h 697079"/>
                <a:gd name="connsiteX378" fmla="*/ 915904 w 996365"/>
                <a:gd name="connsiteY378" fmla="*/ 361699 h 697079"/>
                <a:gd name="connsiteX379" fmla="*/ 916656 w 996365"/>
                <a:gd name="connsiteY379" fmla="*/ 362451 h 697079"/>
                <a:gd name="connsiteX380" fmla="*/ 917408 w 996365"/>
                <a:gd name="connsiteY380" fmla="*/ 362451 h 697079"/>
                <a:gd name="connsiteX381" fmla="*/ 918160 w 996365"/>
                <a:gd name="connsiteY381" fmla="*/ 363203 h 697079"/>
                <a:gd name="connsiteX382" fmla="*/ 926432 w 996365"/>
                <a:gd name="connsiteY382" fmla="*/ 366211 h 697079"/>
                <a:gd name="connsiteX383" fmla="*/ 927184 w 996365"/>
                <a:gd name="connsiteY383" fmla="*/ 366211 h 697079"/>
                <a:gd name="connsiteX384" fmla="*/ 927184 w 996365"/>
                <a:gd name="connsiteY384" fmla="*/ 367715 h 697079"/>
                <a:gd name="connsiteX385" fmla="*/ 927184 w 996365"/>
                <a:gd name="connsiteY385" fmla="*/ 369219 h 697079"/>
                <a:gd name="connsiteX386" fmla="*/ 924928 w 996365"/>
                <a:gd name="connsiteY386" fmla="*/ 372979 h 697079"/>
                <a:gd name="connsiteX387" fmla="*/ 924176 w 996365"/>
                <a:gd name="connsiteY387" fmla="*/ 374483 h 697079"/>
                <a:gd name="connsiteX388" fmla="*/ 923424 w 996365"/>
                <a:gd name="connsiteY388" fmla="*/ 375987 h 697079"/>
                <a:gd name="connsiteX389" fmla="*/ 920416 w 996365"/>
                <a:gd name="connsiteY389" fmla="*/ 377490 h 697079"/>
                <a:gd name="connsiteX390" fmla="*/ 918912 w 996365"/>
                <a:gd name="connsiteY390" fmla="*/ 378243 h 697079"/>
                <a:gd name="connsiteX391" fmla="*/ 918160 w 996365"/>
                <a:gd name="connsiteY391" fmla="*/ 379747 h 697079"/>
                <a:gd name="connsiteX392" fmla="*/ 918160 w 996365"/>
                <a:gd name="connsiteY392" fmla="*/ 382003 h 697079"/>
                <a:gd name="connsiteX393" fmla="*/ 918912 w 996365"/>
                <a:gd name="connsiteY393" fmla="*/ 386514 h 697079"/>
                <a:gd name="connsiteX394" fmla="*/ 918912 w 996365"/>
                <a:gd name="connsiteY394" fmla="*/ 388018 h 697079"/>
                <a:gd name="connsiteX395" fmla="*/ 919664 w 996365"/>
                <a:gd name="connsiteY395" fmla="*/ 389522 h 697079"/>
                <a:gd name="connsiteX396" fmla="*/ 918160 w 996365"/>
                <a:gd name="connsiteY396" fmla="*/ 391026 h 697079"/>
                <a:gd name="connsiteX397" fmla="*/ 916656 w 996365"/>
                <a:gd name="connsiteY397" fmla="*/ 392530 h 697079"/>
                <a:gd name="connsiteX398" fmla="*/ 916656 w 996365"/>
                <a:gd name="connsiteY398" fmla="*/ 393282 h 697079"/>
                <a:gd name="connsiteX399" fmla="*/ 915904 w 996365"/>
                <a:gd name="connsiteY399" fmla="*/ 395538 h 697079"/>
                <a:gd name="connsiteX400" fmla="*/ 916656 w 996365"/>
                <a:gd name="connsiteY400" fmla="*/ 400802 h 697079"/>
                <a:gd name="connsiteX401" fmla="*/ 916656 w 996365"/>
                <a:gd name="connsiteY401" fmla="*/ 404562 h 697079"/>
                <a:gd name="connsiteX402" fmla="*/ 915904 w 996365"/>
                <a:gd name="connsiteY402" fmla="*/ 406066 h 697079"/>
                <a:gd name="connsiteX403" fmla="*/ 915152 w 996365"/>
                <a:gd name="connsiteY403" fmla="*/ 406818 h 697079"/>
                <a:gd name="connsiteX404" fmla="*/ 915152 w 996365"/>
                <a:gd name="connsiteY404" fmla="*/ 407569 h 697079"/>
                <a:gd name="connsiteX405" fmla="*/ 912144 w 996365"/>
                <a:gd name="connsiteY405" fmla="*/ 409073 h 697079"/>
                <a:gd name="connsiteX406" fmla="*/ 911392 w 996365"/>
                <a:gd name="connsiteY406" fmla="*/ 409826 h 697079"/>
                <a:gd name="connsiteX407" fmla="*/ 911392 w 996365"/>
                <a:gd name="connsiteY407" fmla="*/ 410577 h 697079"/>
                <a:gd name="connsiteX408" fmla="*/ 911392 w 996365"/>
                <a:gd name="connsiteY408" fmla="*/ 411329 h 697079"/>
                <a:gd name="connsiteX409" fmla="*/ 912144 w 996365"/>
                <a:gd name="connsiteY409" fmla="*/ 412833 h 697079"/>
                <a:gd name="connsiteX410" fmla="*/ 914400 w 996365"/>
                <a:gd name="connsiteY410" fmla="*/ 418097 h 697079"/>
                <a:gd name="connsiteX411" fmla="*/ 914400 w 996365"/>
                <a:gd name="connsiteY411" fmla="*/ 418849 h 697079"/>
                <a:gd name="connsiteX412" fmla="*/ 915152 w 996365"/>
                <a:gd name="connsiteY412" fmla="*/ 419601 h 697079"/>
                <a:gd name="connsiteX413" fmla="*/ 918912 w 996365"/>
                <a:gd name="connsiteY413" fmla="*/ 421857 h 697079"/>
                <a:gd name="connsiteX414" fmla="*/ 923424 w 996365"/>
                <a:gd name="connsiteY414" fmla="*/ 424113 h 697079"/>
                <a:gd name="connsiteX415" fmla="*/ 924928 w 996365"/>
                <a:gd name="connsiteY415" fmla="*/ 424113 h 697079"/>
                <a:gd name="connsiteX416" fmla="*/ 925680 w 996365"/>
                <a:gd name="connsiteY416" fmla="*/ 424113 h 697079"/>
                <a:gd name="connsiteX417" fmla="*/ 926432 w 996365"/>
                <a:gd name="connsiteY417" fmla="*/ 422609 h 697079"/>
                <a:gd name="connsiteX418" fmla="*/ 926432 w 996365"/>
                <a:gd name="connsiteY418" fmla="*/ 421857 h 697079"/>
                <a:gd name="connsiteX419" fmla="*/ 927184 w 996365"/>
                <a:gd name="connsiteY419" fmla="*/ 420353 h 697079"/>
                <a:gd name="connsiteX420" fmla="*/ 927936 w 996365"/>
                <a:gd name="connsiteY420" fmla="*/ 419601 h 697079"/>
                <a:gd name="connsiteX421" fmla="*/ 927936 w 996365"/>
                <a:gd name="connsiteY421" fmla="*/ 418849 h 697079"/>
                <a:gd name="connsiteX422" fmla="*/ 928688 w 996365"/>
                <a:gd name="connsiteY422" fmla="*/ 418097 h 697079"/>
                <a:gd name="connsiteX423" fmla="*/ 930192 w 996365"/>
                <a:gd name="connsiteY423" fmla="*/ 417345 h 697079"/>
                <a:gd name="connsiteX424" fmla="*/ 930943 w 996365"/>
                <a:gd name="connsiteY424" fmla="*/ 416593 h 697079"/>
                <a:gd name="connsiteX425" fmla="*/ 930943 w 996365"/>
                <a:gd name="connsiteY425" fmla="*/ 415841 h 697079"/>
                <a:gd name="connsiteX426" fmla="*/ 931696 w 996365"/>
                <a:gd name="connsiteY426" fmla="*/ 415089 h 697079"/>
                <a:gd name="connsiteX427" fmla="*/ 931696 w 996365"/>
                <a:gd name="connsiteY427" fmla="*/ 413586 h 697079"/>
                <a:gd name="connsiteX428" fmla="*/ 930943 w 996365"/>
                <a:gd name="connsiteY428" fmla="*/ 411329 h 697079"/>
                <a:gd name="connsiteX429" fmla="*/ 930943 w 996365"/>
                <a:gd name="connsiteY429" fmla="*/ 409826 h 697079"/>
                <a:gd name="connsiteX430" fmla="*/ 930943 w 996365"/>
                <a:gd name="connsiteY430" fmla="*/ 409073 h 697079"/>
                <a:gd name="connsiteX431" fmla="*/ 931696 w 996365"/>
                <a:gd name="connsiteY431" fmla="*/ 408322 h 697079"/>
                <a:gd name="connsiteX432" fmla="*/ 931696 w 996365"/>
                <a:gd name="connsiteY432" fmla="*/ 407569 h 697079"/>
                <a:gd name="connsiteX433" fmla="*/ 933200 w 996365"/>
                <a:gd name="connsiteY433" fmla="*/ 406818 h 697079"/>
                <a:gd name="connsiteX434" fmla="*/ 936207 w 996365"/>
                <a:gd name="connsiteY434" fmla="*/ 405314 h 697079"/>
                <a:gd name="connsiteX435" fmla="*/ 936960 w 996365"/>
                <a:gd name="connsiteY435" fmla="*/ 404562 h 697079"/>
                <a:gd name="connsiteX436" fmla="*/ 936960 w 996365"/>
                <a:gd name="connsiteY436" fmla="*/ 403058 h 697079"/>
                <a:gd name="connsiteX437" fmla="*/ 937711 w 996365"/>
                <a:gd name="connsiteY437" fmla="*/ 403058 h 697079"/>
                <a:gd name="connsiteX438" fmla="*/ 938463 w 996365"/>
                <a:gd name="connsiteY438" fmla="*/ 403058 h 697079"/>
                <a:gd name="connsiteX439" fmla="*/ 940719 w 996365"/>
                <a:gd name="connsiteY439" fmla="*/ 405314 h 697079"/>
                <a:gd name="connsiteX440" fmla="*/ 942223 w 996365"/>
                <a:gd name="connsiteY440" fmla="*/ 405314 h 697079"/>
                <a:gd name="connsiteX441" fmla="*/ 945231 w 996365"/>
                <a:gd name="connsiteY441" fmla="*/ 406066 h 697079"/>
                <a:gd name="connsiteX442" fmla="*/ 946735 w 996365"/>
                <a:gd name="connsiteY442" fmla="*/ 406066 h 697079"/>
                <a:gd name="connsiteX443" fmla="*/ 947487 w 996365"/>
                <a:gd name="connsiteY443" fmla="*/ 406818 h 697079"/>
                <a:gd name="connsiteX444" fmla="*/ 948239 w 996365"/>
                <a:gd name="connsiteY444" fmla="*/ 407569 h 697079"/>
                <a:gd name="connsiteX445" fmla="*/ 948991 w 996365"/>
                <a:gd name="connsiteY445" fmla="*/ 408322 h 697079"/>
                <a:gd name="connsiteX446" fmla="*/ 949743 w 996365"/>
                <a:gd name="connsiteY446" fmla="*/ 409073 h 697079"/>
                <a:gd name="connsiteX447" fmla="*/ 949743 w 996365"/>
                <a:gd name="connsiteY447" fmla="*/ 409826 h 697079"/>
                <a:gd name="connsiteX448" fmla="*/ 949743 w 996365"/>
                <a:gd name="connsiteY448" fmla="*/ 410577 h 697079"/>
                <a:gd name="connsiteX449" fmla="*/ 949743 w 996365"/>
                <a:gd name="connsiteY449" fmla="*/ 411329 h 697079"/>
                <a:gd name="connsiteX450" fmla="*/ 950495 w 996365"/>
                <a:gd name="connsiteY450" fmla="*/ 412082 h 697079"/>
                <a:gd name="connsiteX451" fmla="*/ 951247 w 996365"/>
                <a:gd name="connsiteY451" fmla="*/ 412082 h 697079"/>
                <a:gd name="connsiteX452" fmla="*/ 952751 w 996365"/>
                <a:gd name="connsiteY452" fmla="*/ 412833 h 697079"/>
                <a:gd name="connsiteX453" fmla="*/ 955759 w 996365"/>
                <a:gd name="connsiteY453" fmla="*/ 412082 h 697079"/>
                <a:gd name="connsiteX454" fmla="*/ 957262 w 996365"/>
                <a:gd name="connsiteY454" fmla="*/ 412082 h 697079"/>
                <a:gd name="connsiteX455" fmla="*/ 958766 w 996365"/>
                <a:gd name="connsiteY455" fmla="*/ 412833 h 697079"/>
                <a:gd name="connsiteX456" fmla="*/ 958766 w 996365"/>
                <a:gd name="connsiteY456" fmla="*/ 413586 h 697079"/>
                <a:gd name="connsiteX457" fmla="*/ 958766 w 996365"/>
                <a:gd name="connsiteY457" fmla="*/ 414337 h 697079"/>
                <a:gd name="connsiteX458" fmla="*/ 959519 w 996365"/>
                <a:gd name="connsiteY458" fmla="*/ 415841 h 697079"/>
                <a:gd name="connsiteX459" fmla="*/ 960271 w 996365"/>
                <a:gd name="connsiteY459" fmla="*/ 415841 h 697079"/>
                <a:gd name="connsiteX460" fmla="*/ 961022 w 996365"/>
                <a:gd name="connsiteY460" fmla="*/ 415841 h 697079"/>
                <a:gd name="connsiteX461" fmla="*/ 966286 w 996365"/>
                <a:gd name="connsiteY461" fmla="*/ 412082 h 697079"/>
                <a:gd name="connsiteX462" fmla="*/ 969294 w 996365"/>
                <a:gd name="connsiteY462" fmla="*/ 421857 h 697079"/>
                <a:gd name="connsiteX463" fmla="*/ 970046 w 996365"/>
                <a:gd name="connsiteY463" fmla="*/ 425617 h 697079"/>
                <a:gd name="connsiteX464" fmla="*/ 970046 w 996365"/>
                <a:gd name="connsiteY464" fmla="*/ 426369 h 697079"/>
                <a:gd name="connsiteX465" fmla="*/ 973054 w 996365"/>
                <a:gd name="connsiteY465" fmla="*/ 434641 h 697079"/>
                <a:gd name="connsiteX466" fmla="*/ 973054 w 996365"/>
                <a:gd name="connsiteY466" fmla="*/ 436897 h 697079"/>
                <a:gd name="connsiteX467" fmla="*/ 973806 w 996365"/>
                <a:gd name="connsiteY467" fmla="*/ 439152 h 697079"/>
                <a:gd name="connsiteX468" fmla="*/ 973054 w 996365"/>
                <a:gd name="connsiteY468" fmla="*/ 440656 h 697079"/>
                <a:gd name="connsiteX469" fmla="*/ 973054 w 996365"/>
                <a:gd name="connsiteY469" fmla="*/ 441408 h 697079"/>
                <a:gd name="connsiteX470" fmla="*/ 973054 w 996365"/>
                <a:gd name="connsiteY470" fmla="*/ 442912 h 697079"/>
                <a:gd name="connsiteX471" fmla="*/ 973806 w 996365"/>
                <a:gd name="connsiteY471" fmla="*/ 444416 h 697079"/>
                <a:gd name="connsiteX472" fmla="*/ 976062 w 996365"/>
                <a:gd name="connsiteY472" fmla="*/ 445920 h 697079"/>
                <a:gd name="connsiteX473" fmla="*/ 977566 w 996365"/>
                <a:gd name="connsiteY473" fmla="*/ 446672 h 697079"/>
                <a:gd name="connsiteX474" fmla="*/ 978318 w 996365"/>
                <a:gd name="connsiteY474" fmla="*/ 447424 h 697079"/>
                <a:gd name="connsiteX475" fmla="*/ 987341 w 996365"/>
                <a:gd name="connsiteY475" fmla="*/ 449680 h 697079"/>
                <a:gd name="connsiteX476" fmla="*/ 988094 w 996365"/>
                <a:gd name="connsiteY476" fmla="*/ 449680 h 697079"/>
                <a:gd name="connsiteX477" fmla="*/ 988845 w 996365"/>
                <a:gd name="connsiteY477" fmla="*/ 449680 h 697079"/>
                <a:gd name="connsiteX478" fmla="*/ 990349 w 996365"/>
                <a:gd name="connsiteY478" fmla="*/ 449680 h 697079"/>
                <a:gd name="connsiteX479" fmla="*/ 990349 w 996365"/>
                <a:gd name="connsiteY479" fmla="*/ 448928 h 697079"/>
                <a:gd name="connsiteX480" fmla="*/ 991101 w 996365"/>
                <a:gd name="connsiteY480" fmla="*/ 448176 h 697079"/>
                <a:gd name="connsiteX481" fmla="*/ 991854 w 996365"/>
                <a:gd name="connsiteY481" fmla="*/ 447424 h 697079"/>
                <a:gd name="connsiteX482" fmla="*/ 992605 w 996365"/>
                <a:gd name="connsiteY482" fmla="*/ 447424 h 697079"/>
                <a:gd name="connsiteX483" fmla="*/ 992605 w 996365"/>
                <a:gd name="connsiteY483" fmla="*/ 446672 h 697079"/>
                <a:gd name="connsiteX484" fmla="*/ 994109 w 996365"/>
                <a:gd name="connsiteY484" fmla="*/ 446672 h 697079"/>
                <a:gd name="connsiteX485" fmla="*/ 994861 w 996365"/>
                <a:gd name="connsiteY485" fmla="*/ 446672 h 697079"/>
                <a:gd name="connsiteX486" fmla="*/ 995613 w 996365"/>
                <a:gd name="connsiteY486" fmla="*/ 446672 h 697079"/>
                <a:gd name="connsiteX487" fmla="*/ 996365 w 996365"/>
                <a:gd name="connsiteY487" fmla="*/ 448176 h 697079"/>
                <a:gd name="connsiteX488" fmla="*/ 994861 w 996365"/>
                <a:gd name="connsiteY488" fmla="*/ 450432 h 697079"/>
                <a:gd name="connsiteX489" fmla="*/ 991101 w 996365"/>
                <a:gd name="connsiteY489" fmla="*/ 455696 h 697079"/>
                <a:gd name="connsiteX490" fmla="*/ 989598 w 996365"/>
                <a:gd name="connsiteY490" fmla="*/ 457952 h 697079"/>
                <a:gd name="connsiteX491" fmla="*/ 988845 w 996365"/>
                <a:gd name="connsiteY491" fmla="*/ 459456 h 697079"/>
                <a:gd name="connsiteX492" fmla="*/ 988845 w 996365"/>
                <a:gd name="connsiteY492" fmla="*/ 461712 h 697079"/>
                <a:gd name="connsiteX493" fmla="*/ 987341 w 996365"/>
                <a:gd name="connsiteY493" fmla="*/ 464720 h 697079"/>
                <a:gd name="connsiteX494" fmla="*/ 975310 w 996365"/>
                <a:gd name="connsiteY494" fmla="*/ 471487 h 697079"/>
                <a:gd name="connsiteX495" fmla="*/ 974558 w 996365"/>
                <a:gd name="connsiteY495" fmla="*/ 473743 h 697079"/>
                <a:gd name="connsiteX496" fmla="*/ 971550 w 996365"/>
                <a:gd name="connsiteY496" fmla="*/ 479759 h 697079"/>
                <a:gd name="connsiteX497" fmla="*/ 969294 w 996365"/>
                <a:gd name="connsiteY497" fmla="*/ 486527 h 697079"/>
                <a:gd name="connsiteX498" fmla="*/ 967038 w 996365"/>
                <a:gd name="connsiteY498" fmla="*/ 486527 h 697079"/>
                <a:gd name="connsiteX499" fmla="*/ 964782 w 996365"/>
                <a:gd name="connsiteY499" fmla="*/ 485023 h 697079"/>
                <a:gd name="connsiteX500" fmla="*/ 963279 w 996365"/>
                <a:gd name="connsiteY500" fmla="*/ 481263 h 697079"/>
                <a:gd name="connsiteX501" fmla="*/ 964030 w 996365"/>
                <a:gd name="connsiteY501" fmla="*/ 479007 h 697079"/>
                <a:gd name="connsiteX502" fmla="*/ 967038 w 996365"/>
                <a:gd name="connsiteY502" fmla="*/ 469231 h 697079"/>
                <a:gd name="connsiteX503" fmla="*/ 967790 w 996365"/>
                <a:gd name="connsiteY503" fmla="*/ 467727 h 697079"/>
                <a:gd name="connsiteX504" fmla="*/ 967790 w 996365"/>
                <a:gd name="connsiteY504" fmla="*/ 466975 h 697079"/>
                <a:gd name="connsiteX505" fmla="*/ 967790 w 996365"/>
                <a:gd name="connsiteY505" fmla="*/ 466224 h 697079"/>
                <a:gd name="connsiteX506" fmla="*/ 969294 w 996365"/>
                <a:gd name="connsiteY506" fmla="*/ 463967 h 697079"/>
                <a:gd name="connsiteX507" fmla="*/ 970798 w 996365"/>
                <a:gd name="connsiteY507" fmla="*/ 463216 h 697079"/>
                <a:gd name="connsiteX508" fmla="*/ 973806 w 996365"/>
                <a:gd name="connsiteY508" fmla="*/ 460960 h 697079"/>
                <a:gd name="connsiteX509" fmla="*/ 980574 w 996365"/>
                <a:gd name="connsiteY509" fmla="*/ 458704 h 697079"/>
                <a:gd name="connsiteX510" fmla="*/ 982078 w 996365"/>
                <a:gd name="connsiteY510" fmla="*/ 456448 h 697079"/>
                <a:gd name="connsiteX511" fmla="*/ 979822 w 996365"/>
                <a:gd name="connsiteY511" fmla="*/ 454944 h 697079"/>
                <a:gd name="connsiteX512" fmla="*/ 978318 w 996365"/>
                <a:gd name="connsiteY512" fmla="*/ 457200 h 697079"/>
                <a:gd name="connsiteX513" fmla="*/ 974558 w 996365"/>
                <a:gd name="connsiteY513" fmla="*/ 458704 h 697079"/>
                <a:gd name="connsiteX514" fmla="*/ 970798 w 996365"/>
                <a:gd name="connsiteY514" fmla="*/ 459456 h 697079"/>
                <a:gd name="connsiteX515" fmla="*/ 967790 w 996365"/>
                <a:gd name="connsiteY515" fmla="*/ 459456 h 697079"/>
                <a:gd name="connsiteX516" fmla="*/ 966286 w 996365"/>
                <a:gd name="connsiteY516" fmla="*/ 460208 h 697079"/>
                <a:gd name="connsiteX517" fmla="*/ 964030 w 996365"/>
                <a:gd name="connsiteY517" fmla="*/ 462464 h 697079"/>
                <a:gd name="connsiteX518" fmla="*/ 963279 w 996365"/>
                <a:gd name="connsiteY518" fmla="*/ 463216 h 697079"/>
                <a:gd name="connsiteX519" fmla="*/ 961775 w 996365"/>
                <a:gd name="connsiteY519" fmla="*/ 462464 h 697079"/>
                <a:gd name="connsiteX520" fmla="*/ 959519 w 996365"/>
                <a:gd name="connsiteY520" fmla="*/ 459456 h 697079"/>
                <a:gd name="connsiteX521" fmla="*/ 958015 w 996365"/>
                <a:gd name="connsiteY521" fmla="*/ 458704 h 697079"/>
                <a:gd name="connsiteX522" fmla="*/ 958015 w 996365"/>
                <a:gd name="connsiteY522" fmla="*/ 460960 h 697079"/>
                <a:gd name="connsiteX523" fmla="*/ 958015 w 996365"/>
                <a:gd name="connsiteY523" fmla="*/ 462464 h 697079"/>
                <a:gd name="connsiteX524" fmla="*/ 958015 w 996365"/>
                <a:gd name="connsiteY524" fmla="*/ 463967 h 697079"/>
                <a:gd name="connsiteX525" fmla="*/ 955759 w 996365"/>
                <a:gd name="connsiteY525" fmla="*/ 466975 h 697079"/>
                <a:gd name="connsiteX526" fmla="*/ 955007 w 996365"/>
                <a:gd name="connsiteY526" fmla="*/ 468480 h 697079"/>
                <a:gd name="connsiteX527" fmla="*/ 952751 w 996365"/>
                <a:gd name="connsiteY527" fmla="*/ 469984 h 697079"/>
                <a:gd name="connsiteX528" fmla="*/ 950495 w 996365"/>
                <a:gd name="connsiteY528" fmla="*/ 469984 h 697079"/>
                <a:gd name="connsiteX529" fmla="*/ 952751 w 996365"/>
                <a:gd name="connsiteY529" fmla="*/ 463967 h 697079"/>
                <a:gd name="connsiteX530" fmla="*/ 951999 w 996365"/>
                <a:gd name="connsiteY530" fmla="*/ 463967 h 697079"/>
                <a:gd name="connsiteX531" fmla="*/ 950495 w 996365"/>
                <a:gd name="connsiteY531" fmla="*/ 465471 h 697079"/>
                <a:gd name="connsiteX532" fmla="*/ 950495 w 996365"/>
                <a:gd name="connsiteY532" fmla="*/ 463216 h 697079"/>
                <a:gd name="connsiteX533" fmla="*/ 951247 w 996365"/>
                <a:gd name="connsiteY533" fmla="*/ 454944 h 697079"/>
                <a:gd name="connsiteX534" fmla="*/ 951999 w 996365"/>
                <a:gd name="connsiteY534" fmla="*/ 450432 h 697079"/>
                <a:gd name="connsiteX535" fmla="*/ 951999 w 996365"/>
                <a:gd name="connsiteY535" fmla="*/ 448176 h 697079"/>
                <a:gd name="connsiteX536" fmla="*/ 949743 w 996365"/>
                <a:gd name="connsiteY536" fmla="*/ 449680 h 697079"/>
                <a:gd name="connsiteX537" fmla="*/ 948239 w 996365"/>
                <a:gd name="connsiteY537" fmla="*/ 451936 h 697079"/>
                <a:gd name="connsiteX538" fmla="*/ 946735 w 996365"/>
                <a:gd name="connsiteY538" fmla="*/ 454192 h 697079"/>
                <a:gd name="connsiteX539" fmla="*/ 945983 w 996365"/>
                <a:gd name="connsiteY539" fmla="*/ 454944 h 697079"/>
                <a:gd name="connsiteX540" fmla="*/ 944479 w 996365"/>
                <a:gd name="connsiteY540" fmla="*/ 455696 h 697079"/>
                <a:gd name="connsiteX541" fmla="*/ 944479 w 996365"/>
                <a:gd name="connsiteY541" fmla="*/ 456448 h 697079"/>
                <a:gd name="connsiteX542" fmla="*/ 945983 w 996365"/>
                <a:gd name="connsiteY542" fmla="*/ 457200 h 697079"/>
                <a:gd name="connsiteX543" fmla="*/ 946735 w 996365"/>
                <a:gd name="connsiteY543" fmla="*/ 457952 h 697079"/>
                <a:gd name="connsiteX544" fmla="*/ 947487 w 996365"/>
                <a:gd name="connsiteY544" fmla="*/ 457952 h 697079"/>
                <a:gd name="connsiteX545" fmla="*/ 947487 w 996365"/>
                <a:gd name="connsiteY545" fmla="*/ 458704 h 697079"/>
                <a:gd name="connsiteX546" fmla="*/ 947487 w 996365"/>
                <a:gd name="connsiteY546" fmla="*/ 459456 h 697079"/>
                <a:gd name="connsiteX547" fmla="*/ 946735 w 996365"/>
                <a:gd name="connsiteY547" fmla="*/ 459456 h 697079"/>
                <a:gd name="connsiteX548" fmla="*/ 946735 w 996365"/>
                <a:gd name="connsiteY548" fmla="*/ 460208 h 697079"/>
                <a:gd name="connsiteX549" fmla="*/ 945231 w 996365"/>
                <a:gd name="connsiteY549" fmla="*/ 460960 h 697079"/>
                <a:gd name="connsiteX550" fmla="*/ 942975 w 996365"/>
                <a:gd name="connsiteY550" fmla="*/ 459456 h 697079"/>
                <a:gd name="connsiteX551" fmla="*/ 939215 w 996365"/>
                <a:gd name="connsiteY551" fmla="*/ 457200 h 697079"/>
                <a:gd name="connsiteX552" fmla="*/ 938463 w 996365"/>
                <a:gd name="connsiteY552" fmla="*/ 455696 h 697079"/>
                <a:gd name="connsiteX553" fmla="*/ 936960 w 996365"/>
                <a:gd name="connsiteY553" fmla="*/ 451936 h 697079"/>
                <a:gd name="connsiteX554" fmla="*/ 935455 w 996365"/>
                <a:gd name="connsiteY554" fmla="*/ 450432 h 697079"/>
                <a:gd name="connsiteX555" fmla="*/ 935455 w 996365"/>
                <a:gd name="connsiteY555" fmla="*/ 454192 h 697079"/>
                <a:gd name="connsiteX556" fmla="*/ 933951 w 996365"/>
                <a:gd name="connsiteY556" fmla="*/ 454192 h 697079"/>
                <a:gd name="connsiteX557" fmla="*/ 933951 w 996365"/>
                <a:gd name="connsiteY557" fmla="*/ 452688 h 697079"/>
                <a:gd name="connsiteX558" fmla="*/ 933200 w 996365"/>
                <a:gd name="connsiteY558" fmla="*/ 452688 h 697079"/>
                <a:gd name="connsiteX559" fmla="*/ 932447 w 996365"/>
                <a:gd name="connsiteY559" fmla="*/ 451936 h 697079"/>
                <a:gd name="connsiteX560" fmla="*/ 932447 w 996365"/>
                <a:gd name="connsiteY560" fmla="*/ 451184 h 697079"/>
                <a:gd name="connsiteX561" fmla="*/ 932447 w 996365"/>
                <a:gd name="connsiteY561" fmla="*/ 454192 h 697079"/>
                <a:gd name="connsiteX562" fmla="*/ 936207 w 996365"/>
                <a:gd name="connsiteY562" fmla="*/ 463967 h 697079"/>
                <a:gd name="connsiteX563" fmla="*/ 933200 w 996365"/>
                <a:gd name="connsiteY563" fmla="*/ 463967 h 697079"/>
                <a:gd name="connsiteX564" fmla="*/ 928688 w 996365"/>
                <a:gd name="connsiteY564" fmla="*/ 465471 h 697079"/>
                <a:gd name="connsiteX565" fmla="*/ 925680 w 996365"/>
                <a:gd name="connsiteY565" fmla="*/ 465471 h 697079"/>
                <a:gd name="connsiteX566" fmla="*/ 925680 w 996365"/>
                <a:gd name="connsiteY566" fmla="*/ 466224 h 697079"/>
                <a:gd name="connsiteX567" fmla="*/ 930943 w 996365"/>
                <a:gd name="connsiteY567" fmla="*/ 466975 h 697079"/>
                <a:gd name="connsiteX568" fmla="*/ 933951 w 996365"/>
                <a:gd name="connsiteY568" fmla="*/ 467727 h 697079"/>
                <a:gd name="connsiteX569" fmla="*/ 935455 w 996365"/>
                <a:gd name="connsiteY569" fmla="*/ 469984 h 697079"/>
                <a:gd name="connsiteX570" fmla="*/ 932447 w 996365"/>
                <a:gd name="connsiteY570" fmla="*/ 471487 h 697079"/>
                <a:gd name="connsiteX571" fmla="*/ 931696 w 996365"/>
                <a:gd name="connsiteY571" fmla="*/ 473743 h 697079"/>
                <a:gd name="connsiteX572" fmla="*/ 932447 w 996365"/>
                <a:gd name="connsiteY572" fmla="*/ 474495 h 697079"/>
                <a:gd name="connsiteX573" fmla="*/ 935455 w 996365"/>
                <a:gd name="connsiteY573" fmla="*/ 473743 h 697079"/>
                <a:gd name="connsiteX574" fmla="*/ 936207 w 996365"/>
                <a:gd name="connsiteY574" fmla="*/ 475247 h 697079"/>
                <a:gd name="connsiteX575" fmla="*/ 937711 w 996365"/>
                <a:gd name="connsiteY575" fmla="*/ 477503 h 697079"/>
                <a:gd name="connsiteX576" fmla="*/ 938463 w 996365"/>
                <a:gd name="connsiteY576" fmla="*/ 478255 h 697079"/>
                <a:gd name="connsiteX577" fmla="*/ 937711 w 996365"/>
                <a:gd name="connsiteY577" fmla="*/ 481263 h 697079"/>
                <a:gd name="connsiteX578" fmla="*/ 936207 w 996365"/>
                <a:gd name="connsiteY578" fmla="*/ 482015 h 697079"/>
                <a:gd name="connsiteX579" fmla="*/ 934703 w 996365"/>
                <a:gd name="connsiteY579" fmla="*/ 482015 h 697079"/>
                <a:gd name="connsiteX580" fmla="*/ 933200 w 996365"/>
                <a:gd name="connsiteY580" fmla="*/ 482767 h 697079"/>
                <a:gd name="connsiteX581" fmla="*/ 932447 w 996365"/>
                <a:gd name="connsiteY581" fmla="*/ 484271 h 697079"/>
                <a:gd name="connsiteX582" fmla="*/ 931696 w 996365"/>
                <a:gd name="connsiteY582" fmla="*/ 486527 h 697079"/>
                <a:gd name="connsiteX583" fmla="*/ 931696 w 996365"/>
                <a:gd name="connsiteY583" fmla="*/ 488783 h 697079"/>
                <a:gd name="connsiteX584" fmla="*/ 929440 w 996365"/>
                <a:gd name="connsiteY584" fmla="*/ 489535 h 697079"/>
                <a:gd name="connsiteX585" fmla="*/ 927184 w 996365"/>
                <a:gd name="connsiteY585" fmla="*/ 489535 h 697079"/>
                <a:gd name="connsiteX586" fmla="*/ 925680 w 996365"/>
                <a:gd name="connsiteY586" fmla="*/ 488031 h 697079"/>
                <a:gd name="connsiteX587" fmla="*/ 922672 w 996365"/>
                <a:gd name="connsiteY587" fmla="*/ 485023 h 697079"/>
                <a:gd name="connsiteX588" fmla="*/ 921168 w 996365"/>
                <a:gd name="connsiteY588" fmla="*/ 485775 h 697079"/>
                <a:gd name="connsiteX589" fmla="*/ 919664 w 996365"/>
                <a:gd name="connsiteY589" fmla="*/ 485775 h 697079"/>
                <a:gd name="connsiteX590" fmla="*/ 918160 w 996365"/>
                <a:gd name="connsiteY590" fmla="*/ 485775 h 697079"/>
                <a:gd name="connsiteX591" fmla="*/ 916656 w 996365"/>
                <a:gd name="connsiteY591" fmla="*/ 485023 h 697079"/>
                <a:gd name="connsiteX592" fmla="*/ 915904 w 996365"/>
                <a:gd name="connsiteY592" fmla="*/ 486527 h 697079"/>
                <a:gd name="connsiteX593" fmla="*/ 914400 w 996365"/>
                <a:gd name="connsiteY593" fmla="*/ 487279 h 697079"/>
                <a:gd name="connsiteX594" fmla="*/ 906881 w 996365"/>
                <a:gd name="connsiteY594" fmla="*/ 485023 h 697079"/>
                <a:gd name="connsiteX595" fmla="*/ 904624 w 996365"/>
                <a:gd name="connsiteY595" fmla="*/ 484271 h 697079"/>
                <a:gd name="connsiteX596" fmla="*/ 897857 w 996365"/>
                <a:gd name="connsiteY596" fmla="*/ 479007 h 697079"/>
                <a:gd name="connsiteX597" fmla="*/ 896353 w 996365"/>
                <a:gd name="connsiteY597" fmla="*/ 477503 h 697079"/>
                <a:gd name="connsiteX598" fmla="*/ 890337 w 996365"/>
                <a:gd name="connsiteY598" fmla="*/ 469984 h 697079"/>
                <a:gd name="connsiteX599" fmla="*/ 888833 w 996365"/>
                <a:gd name="connsiteY599" fmla="*/ 469231 h 697079"/>
                <a:gd name="connsiteX600" fmla="*/ 888833 w 996365"/>
                <a:gd name="connsiteY600" fmla="*/ 471487 h 697079"/>
                <a:gd name="connsiteX601" fmla="*/ 891841 w 996365"/>
                <a:gd name="connsiteY601" fmla="*/ 478255 h 697079"/>
                <a:gd name="connsiteX602" fmla="*/ 892593 w 996365"/>
                <a:gd name="connsiteY602" fmla="*/ 480511 h 697079"/>
                <a:gd name="connsiteX603" fmla="*/ 892593 w 996365"/>
                <a:gd name="connsiteY603" fmla="*/ 481263 h 697079"/>
                <a:gd name="connsiteX604" fmla="*/ 893345 w 996365"/>
                <a:gd name="connsiteY604" fmla="*/ 482767 h 697079"/>
                <a:gd name="connsiteX605" fmla="*/ 895601 w 996365"/>
                <a:gd name="connsiteY605" fmla="*/ 483519 h 697079"/>
                <a:gd name="connsiteX606" fmla="*/ 897857 w 996365"/>
                <a:gd name="connsiteY606" fmla="*/ 487279 h 697079"/>
                <a:gd name="connsiteX607" fmla="*/ 897105 w 996365"/>
                <a:gd name="connsiteY607" fmla="*/ 489535 h 697079"/>
                <a:gd name="connsiteX608" fmla="*/ 894097 w 996365"/>
                <a:gd name="connsiteY608" fmla="*/ 489535 h 697079"/>
                <a:gd name="connsiteX609" fmla="*/ 890337 w 996365"/>
                <a:gd name="connsiteY609" fmla="*/ 488031 h 697079"/>
                <a:gd name="connsiteX610" fmla="*/ 893345 w 996365"/>
                <a:gd name="connsiteY610" fmla="*/ 493295 h 697079"/>
                <a:gd name="connsiteX611" fmla="*/ 897857 w 996365"/>
                <a:gd name="connsiteY611" fmla="*/ 493295 h 697079"/>
                <a:gd name="connsiteX612" fmla="*/ 902368 w 996365"/>
                <a:gd name="connsiteY612" fmla="*/ 492543 h 697079"/>
                <a:gd name="connsiteX613" fmla="*/ 906881 w 996365"/>
                <a:gd name="connsiteY613" fmla="*/ 493295 h 697079"/>
                <a:gd name="connsiteX614" fmla="*/ 906881 w 996365"/>
                <a:gd name="connsiteY614" fmla="*/ 494046 h 697079"/>
                <a:gd name="connsiteX615" fmla="*/ 906881 w 996365"/>
                <a:gd name="connsiteY615" fmla="*/ 494799 h 697079"/>
                <a:gd name="connsiteX616" fmla="*/ 906128 w 996365"/>
                <a:gd name="connsiteY616" fmla="*/ 495550 h 697079"/>
                <a:gd name="connsiteX617" fmla="*/ 904624 w 996365"/>
                <a:gd name="connsiteY617" fmla="*/ 494046 h 697079"/>
                <a:gd name="connsiteX618" fmla="*/ 903873 w 996365"/>
                <a:gd name="connsiteY618" fmla="*/ 494046 h 697079"/>
                <a:gd name="connsiteX619" fmla="*/ 903121 w 996365"/>
                <a:gd name="connsiteY619" fmla="*/ 494799 h 697079"/>
                <a:gd name="connsiteX620" fmla="*/ 902368 w 996365"/>
                <a:gd name="connsiteY620" fmla="*/ 496303 h 697079"/>
                <a:gd name="connsiteX621" fmla="*/ 903873 w 996365"/>
                <a:gd name="connsiteY621" fmla="*/ 497054 h 697079"/>
                <a:gd name="connsiteX622" fmla="*/ 906128 w 996365"/>
                <a:gd name="connsiteY622" fmla="*/ 497806 h 697079"/>
                <a:gd name="connsiteX623" fmla="*/ 907632 w 996365"/>
                <a:gd name="connsiteY623" fmla="*/ 498558 h 697079"/>
                <a:gd name="connsiteX624" fmla="*/ 909136 w 996365"/>
                <a:gd name="connsiteY624" fmla="*/ 500814 h 697079"/>
                <a:gd name="connsiteX625" fmla="*/ 910640 w 996365"/>
                <a:gd name="connsiteY625" fmla="*/ 498558 h 697079"/>
                <a:gd name="connsiteX626" fmla="*/ 913648 w 996365"/>
                <a:gd name="connsiteY626" fmla="*/ 497806 h 697079"/>
                <a:gd name="connsiteX627" fmla="*/ 916656 w 996365"/>
                <a:gd name="connsiteY627" fmla="*/ 498558 h 697079"/>
                <a:gd name="connsiteX628" fmla="*/ 921920 w 996365"/>
                <a:gd name="connsiteY628" fmla="*/ 496303 h 697079"/>
                <a:gd name="connsiteX629" fmla="*/ 924928 w 996365"/>
                <a:gd name="connsiteY629" fmla="*/ 497806 h 697079"/>
                <a:gd name="connsiteX630" fmla="*/ 927184 w 996365"/>
                <a:gd name="connsiteY630" fmla="*/ 499310 h 697079"/>
                <a:gd name="connsiteX631" fmla="*/ 930192 w 996365"/>
                <a:gd name="connsiteY631" fmla="*/ 500814 h 697079"/>
                <a:gd name="connsiteX632" fmla="*/ 928688 w 996365"/>
                <a:gd name="connsiteY632" fmla="*/ 503070 h 697079"/>
                <a:gd name="connsiteX633" fmla="*/ 927936 w 996365"/>
                <a:gd name="connsiteY633" fmla="*/ 503070 h 697079"/>
                <a:gd name="connsiteX634" fmla="*/ 928688 w 996365"/>
                <a:gd name="connsiteY634" fmla="*/ 502318 h 697079"/>
                <a:gd name="connsiteX635" fmla="*/ 927184 w 996365"/>
                <a:gd name="connsiteY635" fmla="*/ 504574 h 697079"/>
                <a:gd name="connsiteX636" fmla="*/ 925680 w 996365"/>
                <a:gd name="connsiteY636" fmla="*/ 505326 h 697079"/>
                <a:gd name="connsiteX637" fmla="*/ 924928 w 996365"/>
                <a:gd name="connsiteY637" fmla="*/ 506078 h 697079"/>
                <a:gd name="connsiteX638" fmla="*/ 927936 w 996365"/>
                <a:gd name="connsiteY638" fmla="*/ 506830 h 697079"/>
                <a:gd name="connsiteX639" fmla="*/ 929440 w 996365"/>
                <a:gd name="connsiteY639" fmla="*/ 506078 h 697079"/>
                <a:gd name="connsiteX640" fmla="*/ 930943 w 996365"/>
                <a:gd name="connsiteY640" fmla="*/ 503822 h 697079"/>
                <a:gd name="connsiteX641" fmla="*/ 932447 w 996365"/>
                <a:gd name="connsiteY641" fmla="*/ 502318 h 697079"/>
                <a:gd name="connsiteX642" fmla="*/ 934703 w 996365"/>
                <a:gd name="connsiteY642" fmla="*/ 502318 h 697079"/>
                <a:gd name="connsiteX643" fmla="*/ 936960 w 996365"/>
                <a:gd name="connsiteY643" fmla="*/ 503070 h 697079"/>
                <a:gd name="connsiteX644" fmla="*/ 939967 w 996365"/>
                <a:gd name="connsiteY644" fmla="*/ 503070 h 697079"/>
                <a:gd name="connsiteX645" fmla="*/ 942223 w 996365"/>
                <a:gd name="connsiteY645" fmla="*/ 500814 h 697079"/>
                <a:gd name="connsiteX646" fmla="*/ 946735 w 996365"/>
                <a:gd name="connsiteY646" fmla="*/ 505326 h 697079"/>
                <a:gd name="connsiteX647" fmla="*/ 942223 w 996365"/>
                <a:gd name="connsiteY647" fmla="*/ 509838 h 697079"/>
                <a:gd name="connsiteX648" fmla="*/ 935455 w 996365"/>
                <a:gd name="connsiteY648" fmla="*/ 514350 h 697079"/>
                <a:gd name="connsiteX649" fmla="*/ 922672 w 996365"/>
                <a:gd name="connsiteY649" fmla="*/ 539165 h 697079"/>
                <a:gd name="connsiteX650" fmla="*/ 922672 w 996365"/>
                <a:gd name="connsiteY650" fmla="*/ 543677 h 697079"/>
                <a:gd name="connsiteX651" fmla="*/ 920416 w 996365"/>
                <a:gd name="connsiteY651" fmla="*/ 550444 h 697079"/>
                <a:gd name="connsiteX652" fmla="*/ 918912 w 996365"/>
                <a:gd name="connsiteY652" fmla="*/ 551948 h 697079"/>
                <a:gd name="connsiteX653" fmla="*/ 916656 w 996365"/>
                <a:gd name="connsiteY653" fmla="*/ 551197 h 697079"/>
                <a:gd name="connsiteX654" fmla="*/ 914400 w 996365"/>
                <a:gd name="connsiteY654" fmla="*/ 547437 h 697079"/>
                <a:gd name="connsiteX655" fmla="*/ 912144 w 996365"/>
                <a:gd name="connsiteY655" fmla="*/ 546685 h 697079"/>
                <a:gd name="connsiteX656" fmla="*/ 912896 w 996365"/>
                <a:gd name="connsiteY656" fmla="*/ 544429 h 697079"/>
                <a:gd name="connsiteX657" fmla="*/ 913648 w 996365"/>
                <a:gd name="connsiteY657" fmla="*/ 543677 h 697079"/>
                <a:gd name="connsiteX658" fmla="*/ 911392 w 996365"/>
                <a:gd name="connsiteY658" fmla="*/ 543677 h 697079"/>
                <a:gd name="connsiteX659" fmla="*/ 909888 w 996365"/>
                <a:gd name="connsiteY659" fmla="*/ 544429 h 697079"/>
                <a:gd name="connsiteX660" fmla="*/ 908384 w 996365"/>
                <a:gd name="connsiteY660" fmla="*/ 545181 h 697079"/>
                <a:gd name="connsiteX661" fmla="*/ 906881 w 996365"/>
                <a:gd name="connsiteY661" fmla="*/ 546685 h 697079"/>
                <a:gd name="connsiteX662" fmla="*/ 909136 w 996365"/>
                <a:gd name="connsiteY662" fmla="*/ 547437 h 697079"/>
                <a:gd name="connsiteX663" fmla="*/ 910640 w 996365"/>
                <a:gd name="connsiteY663" fmla="*/ 548189 h 697079"/>
                <a:gd name="connsiteX664" fmla="*/ 911392 w 996365"/>
                <a:gd name="connsiteY664" fmla="*/ 548941 h 697079"/>
                <a:gd name="connsiteX665" fmla="*/ 912144 w 996365"/>
                <a:gd name="connsiteY665" fmla="*/ 550444 h 697079"/>
                <a:gd name="connsiteX666" fmla="*/ 913648 w 996365"/>
                <a:gd name="connsiteY666" fmla="*/ 552701 h 697079"/>
                <a:gd name="connsiteX667" fmla="*/ 912896 w 996365"/>
                <a:gd name="connsiteY667" fmla="*/ 553452 h 697079"/>
                <a:gd name="connsiteX668" fmla="*/ 902368 w 996365"/>
                <a:gd name="connsiteY668" fmla="*/ 551197 h 697079"/>
                <a:gd name="connsiteX669" fmla="*/ 888833 w 996365"/>
                <a:gd name="connsiteY669" fmla="*/ 552701 h 697079"/>
                <a:gd name="connsiteX670" fmla="*/ 887329 w 996365"/>
                <a:gd name="connsiteY670" fmla="*/ 553452 h 697079"/>
                <a:gd name="connsiteX671" fmla="*/ 885825 w 996365"/>
                <a:gd name="connsiteY671" fmla="*/ 554204 h 697079"/>
                <a:gd name="connsiteX672" fmla="*/ 884321 w 996365"/>
                <a:gd name="connsiteY672" fmla="*/ 555708 h 697079"/>
                <a:gd name="connsiteX673" fmla="*/ 884321 w 996365"/>
                <a:gd name="connsiteY673" fmla="*/ 557212 h 697079"/>
                <a:gd name="connsiteX674" fmla="*/ 885073 w 996365"/>
                <a:gd name="connsiteY674" fmla="*/ 558716 h 697079"/>
                <a:gd name="connsiteX675" fmla="*/ 886577 w 996365"/>
                <a:gd name="connsiteY675" fmla="*/ 557964 h 697079"/>
                <a:gd name="connsiteX676" fmla="*/ 887329 w 996365"/>
                <a:gd name="connsiteY676" fmla="*/ 557212 h 697079"/>
                <a:gd name="connsiteX677" fmla="*/ 888833 w 996365"/>
                <a:gd name="connsiteY677" fmla="*/ 556461 h 697079"/>
                <a:gd name="connsiteX678" fmla="*/ 913648 w 996365"/>
                <a:gd name="connsiteY678" fmla="*/ 556461 h 697079"/>
                <a:gd name="connsiteX679" fmla="*/ 914400 w 996365"/>
                <a:gd name="connsiteY679" fmla="*/ 555708 h 697079"/>
                <a:gd name="connsiteX680" fmla="*/ 915152 w 996365"/>
                <a:gd name="connsiteY680" fmla="*/ 554957 h 697079"/>
                <a:gd name="connsiteX681" fmla="*/ 915904 w 996365"/>
                <a:gd name="connsiteY681" fmla="*/ 554957 h 697079"/>
                <a:gd name="connsiteX682" fmla="*/ 916656 w 996365"/>
                <a:gd name="connsiteY682" fmla="*/ 557212 h 697079"/>
                <a:gd name="connsiteX683" fmla="*/ 916656 w 996365"/>
                <a:gd name="connsiteY683" fmla="*/ 559468 h 697079"/>
                <a:gd name="connsiteX684" fmla="*/ 916656 w 996365"/>
                <a:gd name="connsiteY684" fmla="*/ 560972 h 697079"/>
                <a:gd name="connsiteX685" fmla="*/ 913648 w 996365"/>
                <a:gd name="connsiteY685" fmla="*/ 571500 h 697079"/>
                <a:gd name="connsiteX686" fmla="*/ 912896 w 996365"/>
                <a:gd name="connsiteY686" fmla="*/ 574508 h 697079"/>
                <a:gd name="connsiteX687" fmla="*/ 908384 w 996365"/>
                <a:gd name="connsiteY687" fmla="*/ 575260 h 697079"/>
                <a:gd name="connsiteX688" fmla="*/ 906881 w 996365"/>
                <a:gd name="connsiteY688" fmla="*/ 574508 h 697079"/>
                <a:gd name="connsiteX689" fmla="*/ 902368 w 996365"/>
                <a:gd name="connsiteY689" fmla="*/ 573004 h 697079"/>
                <a:gd name="connsiteX690" fmla="*/ 861762 w 996365"/>
                <a:gd name="connsiteY690" fmla="*/ 573756 h 697079"/>
                <a:gd name="connsiteX691" fmla="*/ 861010 w 996365"/>
                <a:gd name="connsiteY691" fmla="*/ 574508 h 697079"/>
                <a:gd name="connsiteX692" fmla="*/ 861010 w 996365"/>
                <a:gd name="connsiteY692" fmla="*/ 575260 h 697079"/>
                <a:gd name="connsiteX693" fmla="*/ 860258 w 996365"/>
                <a:gd name="connsiteY693" fmla="*/ 576012 h 697079"/>
                <a:gd name="connsiteX694" fmla="*/ 860258 w 996365"/>
                <a:gd name="connsiteY694" fmla="*/ 577516 h 697079"/>
                <a:gd name="connsiteX695" fmla="*/ 858002 w 996365"/>
                <a:gd name="connsiteY695" fmla="*/ 579020 h 697079"/>
                <a:gd name="connsiteX696" fmla="*/ 854994 w 996365"/>
                <a:gd name="connsiteY696" fmla="*/ 579020 h 697079"/>
                <a:gd name="connsiteX697" fmla="*/ 852738 w 996365"/>
                <a:gd name="connsiteY697" fmla="*/ 579020 h 697079"/>
                <a:gd name="connsiteX698" fmla="*/ 848979 w 996365"/>
                <a:gd name="connsiteY698" fmla="*/ 579772 h 697079"/>
                <a:gd name="connsiteX699" fmla="*/ 845970 w 996365"/>
                <a:gd name="connsiteY699" fmla="*/ 578268 h 697079"/>
                <a:gd name="connsiteX700" fmla="*/ 844466 w 996365"/>
                <a:gd name="connsiteY700" fmla="*/ 577516 h 697079"/>
                <a:gd name="connsiteX701" fmla="*/ 844466 w 996365"/>
                <a:gd name="connsiteY701" fmla="*/ 578268 h 697079"/>
                <a:gd name="connsiteX702" fmla="*/ 843715 w 996365"/>
                <a:gd name="connsiteY702" fmla="*/ 579020 h 697079"/>
                <a:gd name="connsiteX703" fmla="*/ 843715 w 996365"/>
                <a:gd name="connsiteY703" fmla="*/ 579772 h 697079"/>
                <a:gd name="connsiteX704" fmla="*/ 842963 w 996365"/>
                <a:gd name="connsiteY704" fmla="*/ 580523 h 697079"/>
                <a:gd name="connsiteX705" fmla="*/ 841459 w 996365"/>
                <a:gd name="connsiteY705" fmla="*/ 580523 h 697079"/>
                <a:gd name="connsiteX706" fmla="*/ 839203 w 996365"/>
                <a:gd name="connsiteY706" fmla="*/ 579020 h 697079"/>
                <a:gd name="connsiteX707" fmla="*/ 838451 w 996365"/>
                <a:gd name="connsiteY707" fmla="*/ 579772 h 697079"/>
                <a:gd name="connsiteX708" fmla="*/ 835443 w 996365"/>
                <a:gd name="connsiteY708" fmla="*/ 580523 h 697079"/>
                <a:gd name="connsiteX709" fmla="*/ 834691 w 996365"/>
                <a:gd name="connsiteY709" fmla="*/ 580523 h 697079"/>
                <a:gd name="connsiteX710" fmla="*/ 833939 w 996365"/>
                <a:gd name="connsiteY710" fmla="*/ 579772 h 697079"/>
                <a:gd name="connsiteX711" fmla="*/ 833939 w 996365"/>
                <a:gd name="connsiteY711" fmla="*/ 579020 h 697079"/>
                <a:gd name="connsiteX712" fmla="*/ 833939 w 996365"/>
                <a:gd name="connsiteY712" fmla="*/ 578268 h 697079"/>
                <a:gd name="connsiteX713" fmla="*/ 833939 w 996365"/>
                <a:gd name="connsiteY713" fmla="*/ 577516 h 697079"/>
                <a:gd name="connsiteX714" fmla="*/ 833939 w 996365"/>
                <a:gd name="connsiteY714" fmla="*/ 576763 h 697079"/>
                <a:gd name="connsiteX715" fmla="*/ 833187 w 996365"/>
                <a:gd name="connsiteY715" fmla="*/ 576763 h 697079"/>
                <a:gd name="connsiteX716" fmla="*/ 832435 w 996365"/>
                <a:gd name="connsiteY716" fmla="*/ 576763 h 697079"/>
                <a:gd name="connsiteX717" fmla="*/ 831683 w 996365"/>
                <a:gd name="connsiteY717" fmla="*/ 576763 h 697079"/>
                <a:gd name="connsiteX718" fmla="*/ 830931 w 996365"/>
                <a:gd name="connsiteY718" fmla="*/ 576763 h 697079"/>
                <a:gd name="connsiteX719" fmla="*/ 830179 w 996365"/>
                <a:gd name="connsiteY719" fmla="*/ 577516 h 697079"/>
                <a:gd name="connsiteX720" fmla="*/ 830179 w 996365"/>
                <a:gd name="connsiteY720" fmla="*/ 578268 h 697079"/>
                <a:gd name="connsiteX721" fmla="*/ 829427 w 996365"/>
                <a:gd name="connsiteY721" fmla="*/ 578268 h 697079"/>
                <a:gd name="connsiteX722" fmla="*/ 827923 w 996365"/>
                <a:gd name="connsiteY722" fmla="*/ 579020 h 697079"/>
                <a:gd name="connsiteX723" fmla="*/ 823411 w 996365"/>
                <a:gd name="connsiteY723" fmla="*/ 579772 h 697079"/>
                <a:gd name="connsiteX724" fmla="*/ 819651 w 996365"/>
                <a:gd name="connsiteY724" fmla="*/ 581276 h 697079"/>
                <a:gd name="connsiteX725" fmla="*/ 817396 w 996365"/>
                <a:gd name="connsiteY725" fmla="*/ 582780 h 697079"/>
                <a:gd name="connsiteX726" fmla="*/ 813636 w 996365"/>
                <a:gd name="connsiteY726" fmla="*/ 585035 h 697079"/>
                <a:gd name="connsiteX727" fmla="*/ 811380 w 996365"/>
                <a:gd name="connsiteY727" fmla="*/ 587291 h 697079"/>
                <a:gd name="connsiteX728" fmla="*/ 806868 w 996365"/>
                <a:gd name="connsiteY728" fmla="*/ 593307 h 697079"/>
                <a:gd name="connsiteX729" fmla="*/ 806116 w 996365"/>
                <a:gd name="connsiteY729" fmla="*/ 594811 h 697079"/>
                <a:gd name="connsiteX730" fmla="*/ 804612 w 996365"/>
                <a:gd name="connsiteY730" fmla="*/ 595563 h 697079"/>
                <a:gd name="connsiteX731" fmla="*/ 792580 w 996365"/>
                <a:gd name="connsiteY731" fmla="*/ 602331 h 697079"/>
                <a:gd name="connsiteX732" fmla="*/ 785061 w 996365"/>
                <a:gd name="connsiteY732" fmla="*/ 605339 h 697079"/>
                <a:gd name="connsiteX733" fmla="*/ 782805 w 996365"/>
                <a:gd name="connsiteY733" fmla="*/ 605339 h 697079"/>
                <a:gd name="connsiteX734" fmla="*/ 781301 w 996365"/>
                <a:gd name="connsiteY734" fmla="*/ 606091 h 697079"/>
                <a:gd name="connsiteX735" fmla="*/ 780549 w 996365"/>
                <a:gd name="connsiteY735" fmla="*/ 606091 h 697079"/>
                <a:gd name="connsiteX736" fmla="*/ 779045 w 996365"/>
                <a:gd name="connsiteY736" fmla="*/ 607595 h 697079"/>
                <a:gd name="connsiteX737" fmla="*/ 778293 w 996365"/>
                <a:gd name="connsiteY737" fmla="*/ 608346 h 697079"/>
                <a:gd name="connsiteX738" fmla="*/ 777541 w 996365"/>
                <a:gd name="connsiteY738" fmla="*/ 609851 h 697079"/>
                <a:gd name="connsiteX739" fmla="*/ 776037 w 996365"/>
                <a:gd name="connsiteY739" fmla="*/ 613610 h 697079"/>
                <a:gd name="connsiteX740" fmla="*/ 775285 w 996365"/>
                <a:gd name="connsiteY740" fmla="*/ 615114 h 697079"/>
                <a:gd name="connsiteX741" fmla="*/ 772277 w 996365"/>
                <a:gd name="connsiteY741" fmla="*/ 616618 h 697079"/>
                <a:gd name="connsiteX742" fmla="*/ 766261 w 996365"/>
                <a:gd name="connsiteY742" fmla="*/ 616618 h 697079"/>
                <a:gd name="connsiteX743" fmla="*/ 761749 w 996365"/>
                <a:gd name="connsiteY743" fmla="*/ 615866 h 697079"/>
                <a:gd name="connsiteX744" fmla="*/ 759493 w 996365"/>
                <a:gd name="connsiteY744" fmla="*/ 615114 h 697079"/>
                <a:gd name="connsiteX745" fmla="*/ 748966 w 996365"/>
                <a:gd name="connsiteY745" fmla="*/ 610602 h 697079"/>
                <a:gd name="connsiteX746" fmla="*/ 739942 w 996365"/>
                <a:gd name="connsiteY746" fmla="*/ 604587 h 697079"/>
                <a:gd name="connsiteX747" fmla="*/ 739190 w 996365"/>
                <a:gd name="connsiteY747" fmla="*/ 603835 h 697079"/>
                <a:gd name="connsiteX748" fmla="*/ 739190 w 996365"/>
                <a:gd name="connsiteY748" fmla="*/ 601579 h 697079"/>
                <a:gd name="connsiteX749" fmla="*/ 737687 w 996365"/>
                <a:gd name="connsiteY749" fmla="*/ 600075 h 697079"/>
                <a:gd name="connsiteX750" fmla="*/ 736182 w 996365"/>
                <a:gd name="connsiteY750" fmla="*/ 598571 h 697079"/>
                <a:gd name="connsiteX751" fmla="*/ 726407 w 996365"/>
                <a:gd name="connsiteY751" fmla="*/ 592555 h 697079"/>
                <a:gd name="connsiteX752" fmla="*/ 723399 w 996365"/>
                <a:gd name="connsiteY752" fmla="*/ 591051 h 697079"/>
                <a:gd name="connsiteX753" fmla="*/ 721143 w 996365"/>
                <a:gd name="connsiteY753" fmla="*/ 588795 h 697079"/>
                <a:gd name="connsiteX754" fmla="*/ 720391 w 996365"/>
                <a:gd name="connsiteY754" fmla="*/ 588043 h 697079"/>
                <a:gd name="connsiteX755" fmla="*/ 718887 w 996365"/>
                <a:gd name="connsiteY755" fmla="*/ 585787 h 697079"/>
                <a:gd name="connsiteX756" fmla="*/ 715879 w 996365"/>
                <a:gd name="connsiteY756" fmla="*/ 584283 h 697079"/>
                <a:gd name="connsiteX757" fmla="*/ 714375 w 996365"/>
                <a:gd name="connsiteY757" fmla="*/ 583531 h 697079"/>
                <a:gd name="connsiteX758" fmla="*/ 712871 w 996365"/>
                <a:gd name="connsiteY758" fmla="*/ 582780 h 697079"/>
                <a:gd name="connsiteX759" fmla="*/ 710615 w 996365"/>
                <a:gd name="connsiteY759" fmla="*/ 582780 h 697079"/>
                <a:gd name="connsiteX760" fmla="*/ 709111 w 996365"/>
                <a:gd name="connsiteY760" fmla="*/ 582027 h 697079"/>
                <a:gd name="connsiteX761" fmla="*/ 708359 w 996365"/>
                <a:gd name="connsiteY761" fmla="*/ 582027 h 697079"/>
                <a:gd name="connsiteX762" fmla="*/ 707608 w 996365"/>
                <a:gd name="connsiteY762" fmla="*/ 580523 h 697079"/>
                <a:gd name="connsiteX763" fmla="*/ 706855 w 996365"/>
                <a:gd name="connsiteY763" fmla="*/ 580523 h 697079"/>
                <a:gd name="connsiteX764" fmla="*/ 705351 w 996365"/>
                <a:gd name="connsiteY764" fmla="*/ 579772 h 697079"/>
                <a:gd name="connsiteX765" fmla="*/ 703848 w 996365"/>
                <a:gd name="connsiteY765" fmla="*/ 580523 h 697079"/>
                <a:gd name="connsiteX766" fmla="*/ 699336 w 996365"/>
                <a:gd name="connsiteY766" fmla="*/ 579772 h 697079"/>
                <a:gd name="connsiteX767" fmla="*/ 697080 w 996365"/>
                <a:gd name="connsiteY767" fmla="*/ 581276 h 697079"/>
                <a:gd name="connsiteX768" fmla="*/ 696328 w 996365"/>
                <a:gd name="connsiteY768" fmla="*/ 582027 h 697079"/>
                <a:gd name="connsiteX769" fmla="*/ 694072 w 996365"/>
                <a:gd name="connsiteY769" fmla="*/ 582780 h 697079"/>
                <a:gd name="connsiteX770" fmla="*/ 680536 w 996365"/>
                <a:gd name="connsiteY770" fmla="*/ 585035 h 697079"/>
                <a:gd name="connsiteX771" fmla="*/ 675272 w 996365"/>
                <a:gd name="connsiteY771" fmla="*/ 585035 h 697079"/>
                <a:gd name="connsiteX772" fmla="*/ 673769 w 996365"/>
                <a:gd name="connsiteY772" fmla="*/ 585787 h 697079"/>
                <a:gd name="connsiteX773" fmla="*/ 671512 w 996365"/>
                <a:gd name="connsiteY773" fmla="*/ 586540 h 697079"/>
                <a:gd name="connsiteX774" fmla="*/ 670009 w 996365"/>
                <a:gd name="connsiteY774" fmla="*/ 586540 h 697079"/>
                <a:gd name="connsiteX775" fmla="*/ 669257 w 996365"/>
                <a:gd name="connsiteY775" fmla="*/ 586540 h 697079"/>
                <a:gd name="connsiteX776" fmla="*/ 667001 w 996365"/>
                <a:gd name="connsiteY776" fmla="*/ 586540 h 697079"/>
                <a:gd name="connsiteX777" fmla="*/ 665497 w 996365"/>
                <a:gd name="connsiteY777" fmla="*/ 585787 h 697079"/>
                <a:gd name="connsiteX778" fmla="*/ 664745 w 996365"/>
                <a:gd name="connsiteY778" fmla="*/ 585787 h 697079"/>
                <a:gd name="connsiteX779" fmla="*/ 663993 w 996365"/>
                <a:gd name="connsiteY779" fmla="*/ 585035 h 697079"/>
                <a:gd name="connsiteX780" fmla="*/ 663241 w 996365"/>
                <a:gd name="connsiteY780" fmla="*/ 584283 h 697079"/>
                <a:gd name="connsiteX781" fmla="*/ 660985 w 996365"/>
                <a:gd name="connsiteY781" fmla="*/ 584283 h 697079"/>
                <a:gd name="connsiteX782" fmla="*/ 657225 w 996365"/>
                <a:gd name="connsiteY782" fmla="*/ 584283 h 697079"/>
                <a:gd name="connsiteX783" fmla="*/ 654969 w 996365"/>
                <a:gd name="connsiteY783" fmla="*/ 584283 h 697079"/>
                <a:gd name="connsiteX784" fmla="*/ 653465 w 996365"/>
                <a:gd name="connsiteY784" fmla="*/ 584283 h 697079"/>
                <a:gd name="connsiteX785" fmla="*/ 652713 w 996365"/>
                <a:gd name="connsiteY785" fmla="*/ 585035 h 697079"/>
                <a:gd name="connsiteX786" fmla="*/ 650457 w 996365"/>
                <a:gd name="connsiteY786" fmla="*/ 586540 h 697079"/>
                <a:gd name="connsiteX787" fmla="*/ 649705 w 996365"/>
                <a:gd name="connsiteY787" fmla="*/ 587291 h 697079"/>
                <a:gd name="connsiteX788" fmla="*/ 648953 w 996365"/>
                <a:gd name="connsiteY788" fmla="*/ 588795 h 697079"/>
                <a:gd name="connsiteX789" fmla="*/ 648201 w 996365"/>
                <a:gd name="connsiteY789" fmla="*/ 589547 h 697079"/>
                <a:gd name="connsiteX790" fmla="*/ 648201 w 996365"/>
                <a:gd name="connsiteY790" fmla="*/ 590299 h 697079"/>
                <a:gd name="connsiteX791" fmla="*/ 648201 w 996365"/>
                <a:gd name="connsiteY791" fmla="*/ 591803 h 697079"/>
                <a:gd name="connsiteX792" fmla="*/ 648953 w 996365"/>
                <a:gd name="connsiteY792" fmla="*/ 592555 h 697079"/>
                <a:gd name="connsiteX793" fmla="*/ 648953 w 996365"/>
                <a:gd name="connsiteY793" fmla="*/ 593307 h 697079"/>
                <a:gd name="connsiteX794" fmla="*/ 648953 w 996365"/>
                <a:gd name="connsiteY794" fmla="*/ 594059 h 697079"/>
                <a:gd name="connsiteX795" fmla="*/ 648953 w 996365"/>
                <a:gd name="connsiteY795" fmla="*/ 595563 h 697079"/>
                <a:gd name="connsiteX796" fmla="*/ 648201 w 996365"/>
                <a:gd name="connsiteY796" fmla="*/ 596315 h 697079"/>
                <a:gd name="connsiteX797" fmla="*/ 647450 w 996365"/>
                <a:gd name="connsiteY797" fmla="*/ 596315 h 697079"/>
                <a:gd name="connsiteX798" fmla="*/ 645946 w 996365"/>
                <a:gd name="connsiteY798" fmla="*/ 596315 h 697079"/>
                <a:gd name="connsiteX799" fmla="*/ 644442 w 996365"/>
                <a:gd name="connsiteY799" fmla="*/ 595563 h 697079"/>
                <a:gd name="connsiteX800" fmla="*/ 643690 w 996365"/>
                <a:gd name="connsiteY800" fmla="*/ 595563 h 697079"/>
                <a:gd name="connsiteX801" fmla="*/ 643690 w 996365"/>
                <a:gd name="connsiteY801" fmla="*/ 594811 h 697079"/>
                <a:gd name="connsiteX802" fmla="*/ 642938 w 996365"/>
                <a:gd name="connsiteY802" fmla="*/ 594059 h 697079"/>
                <a:gd name="connsiteX803" fmla="*/ 642186 w 996365"/>
                <a:gd name="connsiteY803" fmla="*/ 590299 h 697079"/>
                <a:gd name="connsiteX804" fmla="*/ 641434 w 996365"/>
                <a:gd name="connsiteY804" fmla="*/ 589547 h 697079"/>
                <a:gd name="connsiteX805" fmla="*/ 641434 w 996365"/>
                <a:gd name="connsiteY805" fmla="*/ 588795 h 697079"/>
                <a:gd name="connsiteX806" fmla="*/ 640682 w 996365"/>
                <a:gd name="connsiteY806" fmla="*/ 588043 h 697079"/>
                <a:gd name="connsiteX807" fmla="*/ 639930 w 996365"/>
                <a:gd name="connsiteY807" fmla="*/ 588043 h 697079"/>
                <a:gd name="connsiteX808" fmla="*/ 639178 w 996365"/>
                <a:gd name="connsiteY808" fmla="*/ 587291 h 697079"/>
                <a:gd name="connsiteX809" fmla="*/ 637674 w 996365"/>
                <a:gd name="connsiteY809" fmla="*/ 587291 h 697079"/>
                <a:gd name="connsiteX810" fmla="*/ 633162 w 996365"/>
                <a:gd name="connsiteY810" fmla="*/ 586540 h 697079"/>
                <a:gd name="connsiteX811" fmla="*/ 632410 w 996365"/>
                <a:gd name="connsiteY811" fmla="*/ 586540 h 697079"/>
                <a:gd name="connsiteX812" fmla="*/ 631658 w 996365"/>
                <a:gd name="connsiteY812" fmla="*/ 585787 h 697079"/>
                <a:gd name="connsiteX813" fmla="*/ 630906 w 996365"/>
                <a:gd name="connsiteY813" fmla="*/ 585787 h 697079"/>
                <a:gd name="connsiteX814" fmla="*/ 630154 w 996365"/>
                <a:gd name="connsiteY814" fmla="*/ 585035 h 697079"/>
                <a:gd name="connsiteX815" fmla="*/ 630154 w 996365"/>
                <a:gd name="connsiteY815" fmla="*/ 583531 h 697079"/>
                <a:gd name="connsiteX816" fmla="*/ 629402 w 996365"/>
                <a:gd name="connsiteY816" fmla="*/ 582780 h 697079"/>
                <a:gd name="connsiteX817" fmla="*/ 628650 w 996365"/>
                <a:gd name="connsiteY817" fmla="*/ 582027 h 697079"/>
                <a:gd name="connsiteX818" fmla="*/ 626394 w 996365"/>
                <a:gd name="connsiteY818" fmla="*/ 581276 h 697079"/>
                <a:gd name="connsiteX819" fmla="*/ 615867 w 996365"/>
                <a:gd name="connsiteY819" fmla="*/ 582027 h 697079"/>
                <a:gd name="connsiteX820" fmla="*/ 615114 w 996365"/>
                <a:gd name="connsiteY820" fmla="*/ 581276 h 697079"/>
                <a:gd name="connsiteX821" fmla="*/ 613611 w 996365"/>
                <a:gd name="connsiteY821" fmla="*/ 580523 h 697079"/>
                <a:gd name="connsiteX822" fmla="*/ 612107 w 996365"/>
                <a:gd name="connsiteY822" fmla="*/ 579772 h 697079"/>
                <a:gd name="connsiteX823" fmla="*/ 610603 w 996365"/>
                <a:gd name="connsiteY823" fmla="*/ 579020 h 697079"/>
                <a:gd name="connsiteX824" fmla="*/ 609099 w 996365"/>
                <a:gd name="connsiteY824" fmla="*/ 579020 h 697079"/>
                <a:gd name="connsiteX825" fmla="*/ 608347 w 996365"/>
                <a:gd name="connsiteY825" fmla="*/ 579020 h 697079"/>
                <a:gd name="connsiteX826" fmla="*/ 608347 w 996365"/>
                <a:gd name="connsiteY826" fmla="*/ 579772 h 697079"/>
                <a:gd name="connsiteX827" fmla="*/ 608347 w 996365"/>
                <a:gd name="connsiteY827" fmla="*/ 580523 h 697079"/>
                <a:gd name="connsiteX828" fmla="*/ 609099 w 996365"/>
                <a:gd name="connsiteY828" fmla="*/ 581276 h 697079"/>
                <a:gd name="connsiteX829" fmla="*/ 609099 w 996365"/>
                <a:gd name="connsiteY829" fmla="*/ 582027 h 697079"/>
                <a:gd name="connsiteX830" fmla="*/ 612859 w 996365"/>
                <a:gd name="connsiteY830" fmla="*/ 583531 h 697079"/>
                <a:gd name="connsiteX831" fmla="*/ 613611 w 996365"/>
                <a:gd name="connsiteY831" fmla="*/ 583531 h 697079"/>
                <a:gd name="connsiteX832" fmla="*/ 613611 w 996365"/>
                <a:gd name="connsiteY832" fmla="*/ 584283 h 697079"/>
                <a:gd name="connsiteX833" fmla="*/ 613611 w 996365"/>
                <a:gd name="connsiteY833" fmla="*/ 585035 h 697079"/>
                <a:gd name="connsiteX834" fmla="*/ 612859 w 996365"/>
                <a:gd name="connsiteY834" fmla="*/ 585787 h 697079"/>
                <a:gd name="connsiteX835" fmla="*/ 610603 w 996365"/>
                <a:gd name="connsiteY835" fmla="*/ 586540 h 697079"/>
                <a:gd name="connsiteX836" fmla="*/ 603835 w 996365"/>
                <a:gd name="connsiteY836" fmla="*/ 587291 h 697079"/>
                <a:gd name="connsiteX837" fmla="*/ 602331 w 996365"/>
                <a:gd name="connsiteY837" fmla="*/ 588043 h 697079"/>
                <a:gd name="connsiteX838" fmla="*/ 601579 w 996365"/>
                <a:gd name="connsiteY838" fmla="*/ 588043 h 697079"/>
                <a:gd name="connsiteX839" fmla="*/ 600075 w 996365"/>
                <a:gd name="connsiteY839" fmla="*/ 589547 h 697079"/>
                <a:gd name="connsiteX840" fmla="*/ 597819 w 996365"/>
                <a:gd name="connsiteY840" fmla="*/ 598571 h 697079"/>
                <a:gd name="connsiteX841" fmla="*/ 596315 w 996365"/>
                <a:gd name="connsiteY841" fmla="*/ 602331 h 697079"/>
                <a:gd name="connsiteX842" fmla="*/ 594812 w 996365"/>
                <a:gd name="connsiteY842" fmla="*/ 603835 h 697079"/>
                <a:gd name="connsiteX843" fmla="*/ 592555 w 996365"/>
                <a:gd name="connsiteY843" fmla="*/ 606842 h 697079"/>
                <a:gd name="connsiteX844" fmla="*/ 589548 w 996365"/>
                <a:gd name="connsiteY844" fmla="*/ 611355 h 697079"/>
                <a:gd name="connsiteX845" fmla="*/ 588044 w 996365"/>
                <a:gd name="connsiteY845" fmla="*/ 612859 h 697079"/>
                <a:gd name="connsiteX846" fmla="*/ 588044 w 996365"/>
                <a:gd name="connsiteY846" fmla="*/ 615114 h 697079"/>
                <a:gd name="connsiteX847" fmla="*/ 587292 w 996365"/>
                <a:gd name="connsiteY847" fmla="*/ 616618 h 697079"/>
                <a:gd name="connsiteX848" fmla="*/ 586540 w 996365"/>
                <a:gd name="connsiteY848" fmla="*/ 617370 h 697079"/>
                <a:gd name="connsiteX849" fmla="*/ 585788 w 996365"/>
                <a:gd name="connsiteY849" fmla="*/ 617370 h 697079"/>
                <a:gd name="connsiteX850" fmla="*/ 585035 w 996365"/>
                <a:gd name="connsiteY850" fmla="*/ 616618 h 697079"/>
                <a:gd name="connsiteX851" fmla="*/ 583532 w 996365"/>
                <a:gd name="connsiteY851" fmla="*/ 615866 h 697079"/>
                <a:gd name="connsiteX852" fmla="*/ 582780 w 996365"/>
                <a:gd name="connsiteY852" fmla="*/ 615114 h 697079"/>
                <a:gd name="connsiteX853" fmla="*/ 581276 w 996365"/>
                <a:gd name="connsiteY853" fmla="*/ 615114 h 697079"/>
                <a:gd name="connsiteX854" fmla="*/ 580524 w 996365"/>
                <a:gd name="connsiteY854" fmla="*/ 615114 h 697079"/>
                <a:gd name="connsiteX855" fmla="*/ 579020 w 996365"/>
                <a:gd name="connsiteY855" fmla="*/ 615866 h 697079"/>
                <a:gd name="connsiteX856" fmla="*/ 577516 w 996365"/>
                <a:gd name="connsiteY856" fmla="*/ 616618 h 697079"/>
                <a:gd name="connsiteX857" fmla="*/ 572252 w 996365"/>
                <a:gd name="connsiteY857" fmla="*/ 620378 h 697079"/>
                <a:gd name="connsiteX858" fmla="*/ 571500 w 996365"/>
                <a:gd name="connsiteY858" fmla="*/ 620378 h 697079"/>
                <a:gd name="connsiteX859" fmla="*/ 570748 w 996365"/>
                <a:gd name="connsiteY859" fmla="*/ 621130 h 697079"/>
                <a:gd name="connsiteX860" fmla="*/ 569244 w 996365"/>
                <a:gd name="connsiteY860" fmla="*/ 621130 h 697079"/>
                <a:gd name="connsiteX861" fmla="*/ 568492 w 996365"/>
                <a:gd name="connsiteY861" fmla="*/ 621130 h 697079"/>
                <a:gd name="connsiteX862" fmla="*/ 567740 w 996365"/>
                <a:gd name="connsiteY862" fmla="*/ 620378 h 697079"/>
                <a:gd name="connsiteX863" fmla="*/ 565484 w 996365"/>
                <a:gd name="connsiteY863" fmla="*/ 620378 h 697079"/>
                <a:gd name="connsiteX864" fmla="*/ 563980 w 996365"/>
                <a:gd name="connsiteY864" fmla="*/ 620378 h 697079"/>
                <a:gd name="connsiteX865" fmla="*/ 563229 w 996365"/>
                <a:gd name="connsiteY865" fmla="*/ 621130 h 697079"/>
                <a:gd name="connsiteX866" fmla="*/ 563229 w 996365"/>
                <a:gd name="connsiteY866" fmla="*/ 621882 h 697079"/>
                <a:gd name="connsiteX867" fmla="*/ 562476 w 996365"/>
                <a:gd name="connsiteY867" fmla="*/ 623386 h 697079"/>
                <a:gd name="connsiteX868" fmla="*/ 561724 w 996365"/>
                <a:gd name="connsiteY868" fmla="*/ 624890 h 697079"/>
                <a:gd name="connsiteX869" fmla="*/ 560972 w 996365"/>
                <a:gd name="connsiteY869" fmla="*/ 624890 h 697079"/>
                <a:gd name="connsiteX870" fmla="*/ 560220 w 996365"/>
                <a:gd name="connsiteY870" fmla="*/ 624890 h 697079"/>
                <a:gd name="connsiteX871" fmla="*/ 560220 w 996365"/>
                <a:gd name="connsiteY871" fmla="*/ 624138 h 697079"/>
                <a:gd name="connsiteX872" fmla="*/ 559469 w 996365"/>
                <a:gd name="connsiteY872" fmla="*/ 621882 h 697079"/>
                <a:gd name="connsiteX873" fmla="*/ 559469 w 996365"/>
                <a:gd name="connsiteY873" fmla="*/ 621130 h 697079"/>
                <a:gd name="connsiteX874" fmla="*/ 559469 w 996365"/>
                <a:gd name="connsiteY874" fmla="*/ 620378 h 697079"/>
                <a:gd name="connsiteX875" fmla="*/ 558717 w 996365"/>
                <a:gd name="connsiteY875" fmla="*/ 619626 h 697079"/>
                <a:gd name="connsiteX876" fmla="*/ 557965 w 996365"/>
                <a:gd name="connsiteY876" fmla="*/ 619626 h 697079"/>
                <a:gd name="connsiteX877" fmla="*/ 557213 w 996365"/>
                <a:gd name="connsiteY877" fmla="*/ 618874 h 697079"/>
                <a:gd name="connsiteX878" fmla="*/ 555709 w 996365"/>
                <a:gd name="connsiteY878" fmla="*/ 618874 h 697079"/>
                <a:gd name="connsiteX879" fmla="*/ 554957 w 996365"/>
                <a:gd name="connsiteY879" fmla="*/ 619626 h 697079"/>
                <a:gd name="connsiteX880" fmla="*/ 554205 w 996365"/>
                <a:gd name="connsiteY880" fmla="*/ 621130 h 697079"/>
                <a:gd name="connsiteX881" fmla="*/ 553453 w 996365"/>
                <a:gd name="connsiteY881" fmla="*/ 622634 h 697079"/>
                <a:gd name="connsiteX882" fmla="*/ 552701 w 996365"/>
                <a:gd name="connsiteY882" fmla="*/ 622634 h 697079"/>
                <a:gd name="connsiteX883" fmla="*/ 551949 w 996365"/>
                <a:gd name="connsiteY883" fmla="*/ 622634 h 697079"/>
                <a:gd name="connsiteX884" fmla="*/ 551197 w 996365"/>
                <a:gd name="connsiteY884" fmla="*/ 621882 h 697079"/>
                <a:gd name="connsiteX885" fmla="*/ 549693 w 996365"/>
                <a:gd name="connsiteY885" fmla="*/ 619626 h 697079"/>
                <a:gd name="connsiteX886" fmla="*/ 548941 w 996365"/>
                <a:gd name="connsiteY886" fmla="*/ 618874 h 697079"/>
                <a:gd name="connsiteX887" fmla="*/ 548189 w 996365"/>
                <a:gd name="connsiteY887" fmla="*/ 618122 h 697079"/>
                <a:gd name="connsiteX888" fmla="*/ 547437 w 996365"/>
                <a:gd name="connsiteY888" fmla="*/ 618122 h 697079"/>
                <a:gd name="connsiteX889" fmla="*/ 546685 w 996365"/>
                <a:gd name="connsiteY889" fmla="*/ 618122 h 697079"/>
                <a:gd name="connsiteX890" fmla="*/ 544429 w 996365"/>
                <a:gd name="connsiteY890" fmla="*/ 618122 h 697079"/>
                <a:gd name="connsiteX891" fmla="*/ 541421 w 996365"/>
                <a:gd name="connsiteY891" fmla="*/ 618874 h 697079"/>
                <a:gd name="connsiteX892" fmla="*/ 539917 w 996365"/>
                <a:gd name="connsiteY892" fmla="*/ 619626 h 697079"/>
                <a:gd name="connsiteX893" fmla="*/ 539165 w 996365"/>
                <a:gd name="connsiteY893" fmla="*/ 619626 h 697079"/>
                <a:gd name="connsiteX894" fmla="*/ 538413 w 996365"/>
                <a:gd name="connsiteY894" fmla="*/ 618874 h 697079"/>
                <a:gd name="connsiteX895" fmla="*/ 537661 w 996365"/>
                <a:gd name="connsiteY895" fmla="*/ 618122 h 697079"/>
                <a:gd name="connsiteX896" fmla="*/ 536909 w 996365"/>
                <a:gd name="connsiteY896" fmla="*/ 617370 h 697079"/>
                <a:gd name="connsiteX897" fmla="*/ 536157 w 996365"/>
                <a:gd name="connsiteY897" fmla="*/ 617370 h 697079"/>
                <a:gd name="connsiteX898" fmla="*/ 535405 w 996365"/>
                <a:gd name="connsiteY898" fmla="*/ 617370 h 697079"/>
                <a:gd name="connsiteX899" fmla="*/ 534653 w 996365"/>
                <a:gd name="connsiteY899" fmla="*/ 618122 h 697079"/>
                <a:gd name="connsiteX900" fmla="*/ 532398 w 996365"/>
                <a:gd name="connsiteY900" fmla="*/ 619626 h 697079"/>
                <a:gd name="connsiteX901" fmla="*/ 530894 w 996365"/>
                <a:gd name="connsiteY901" fmla="*/ 621882 h 697079"/>
                <a:gd name="connsiteX902" fmla="*/ 530141 w 996365"/>
                <a:gd name="connsiteY902" fmla="*/ 623386 h 697079"/>
                <a:gd name="connsiteX903" fmla="*/ 528638 w 996365"/>
                <a:gd name="connsiteY903" fmla="*/ 624890 h 697079"/>
                <a:gd name="connsiteX904" fmla="*/ 527134 w 996365"/>
                <a:gd name="connsiteY904" fmla="*/ 625642 h 697079"/>
                <a:gd name="connsiteX905" fmla="*/ 526382 w 996365"/>
                <a:gd name="connsiteY905" fmla="*/ 626394 h 697079"/>
                <a:gd name="connsiteX906" fmla="*/ 517358 w 996365"/>
                <a:gd name="connsiteY906" fmla="*/ 628650 h 697079"/>
                <a:gd name="connsiteX907" fmla="*/ 515854 w 996365"/>
                <a:gd name="connsiteY907" fmla="*/ 629402 h 697079"/>
                <a:gd name="connsiteX908" fmla="*/ 514350 w 996365"/>
                <a:gd name="connsiteY908" fmla="*/ 630154 h 697079"/>
                <a:gd name="connsiteX909" fmla="*/ 512846 w 996365"/>
                <a:gd name="connsiteY909" fmla="*/ 632410 h 697079"/>
                <a:gd name="connsiteX910" fmla="*/ 510590 w 996365"/>
                <a:gd name="connsiteY910" fmla="*/ 634666 h 697079"/>
                <a:gd name="connsiteX911" fmla="*/ 509838 w 996365"/>
                <a:gd name="connsiteY911" fmla="*/ 635418 h 697079"/>
                <a:gd name="connsiteX912" fmla="*/ 509086 w 996365"/>
                <a:gd name="connsiteY912" fmla="*/ 636170 h 697079"/>
                <a:gd name="connsiteX913" fmla="*/ 508334 w 996365"/>
                <a:gd name="connsiteY913" fmla="*/ 637674 h 697079"/>
                <a:gd name="connsiteX914" fmla="*/ 508334 w 996365"/>
                <a:gd name="connsiteY914" fmla="*/ 638425 h 697079"/>
                <a:gd name="connsiteX915" fmla="*/ 507582 w 996365"/>
                <a:gd name="connsiteY915" fmla="*/ 642185 h 697079"/>
                <a:gd name="connsiteX916" fmla="*/ 507582 w 996365"/>
                <a:gd name="connsiteY916" fmla="*/ 643689 h 697079"/>
                <a:gd name="connsiteX917" fmla="*/ 506830 w 996365"/>
                <a:gd name="connsiteY917" fmla="*/ 645193 h 697079"/>
                <a:gd name="connsiteX918" fmla="*/ 503822 w 996365"/>
                <a:gd name="connsiteY918" fmla="*/ 648201 h 697079"/>
                <a:gd name="connsiteX919" fmla="*/ 503071 w 996365"/>
                <a:gd name="connsiteY919" fmla="*/ 649705 h 697079"/>
                <a:gd name="connsiteX920" fmla="*/ 503071 w 996365"/>
                <a:gd name="connsiteY920" fmla="*/ 650457 h 697079"/>
                <a:gd name="connsiteX921" fmla="*/ 502319 w 996365"/>
                <a:gd name="connsiteY921" fmla="*/ 651209 h 697079"/>
                <a:gd name="connsiteX922" fmla="*/ 503071 w 996365"/>
                <a:gd name="connsiteY922" fmla="*/ 651961 h 697079"/>
                <a:gd name="connsiteX923" fmla="*/ 503071 w 996365"/>
                <a:gd name="connsiteY923" fmla="*/ 652713 h 697079"/>
                <a:gd name="connsiteX924" fmla="*/ 503822 w 996365"/>
                <a:gd name="connsiteY924" fmla="*/ 654217 h 697079"/>
                <a:gd name="connsiteX925" fmla="*/ 506078 w 996365"/>
                <a:gd name="connsiteY925" fmla="*/ 655721 h 697079"/>
                <a:gd name="connsiteX926" fmla="*/ 506078 w 996365"/>
                <a:gd name="connsiteY926" fmla="*/ 656473 h 697079"/>
                <a:gd name="connsiteX927" fmla="*/ 506078 w 996365"/>
                <a:gd name="connsiteY927" fmla="*/ 657225 h 697079"/>
                <a:gd name="connsiteX928" fmla="*/ 506078 w 996365"/>
                <a:gd name="connsiteY928" fmla="*/ 658729 h 697079"/>
                <a:gd name="connsiteX929" fmla="*/ 504574 w 996365"/>
                <a:gd name="connsiteY929" fmla="*/ 660985 h 697079"/>
                <a:gd name="connsiteX930" fmla="*/ 504574 w 996365"/>
                <a:gd name="connsiteY930" fmla="*/ 661737 h 697079"/>
                <a:gd name="connsiteX931" fmla="*/ 504574 w 996365"/>
                <a:gd name="connsiteY931" fmla="*/ 662489 h 697079"/>
                <a:gd name="connsiteX932" fmla="*/ 509086 w 996365"/>
                <a:gd name="connsiteY932" fmla="*/ 670760 h 697079"/>
                <a:gd name="connsiteX933" fmla="*/ 510590 w 996365"/>
                <a:gd name="connsiteY933" fmla="*/ 673768 h 697079"/>
                <a:gd name="connsiteX934" fmla="*/ 510590 w 996365"/>
                <a:gd name="connsiteY934" fmla="*/ 676024 h 697079"/>
                <a:gd name="connsiteX935" fmla="*/ 511342 w 996365"/>
                <a:gd name="connsiteY935" fmla="*/ 677528 h 697079"/>
                <a:gd name="connsiteX936" fmla="*/ 510590 w 996365"/>
                <a:gd name="connsiteY936" fmla="*/ 680536 h 697079"/>
                <a:gd name="connsiteX937" fmla="*/ 508334 w 996365"/>
                <a:gd name="connsiteY937" fmla="*/ 684296 h 697079"/>
                <a:gd name="connsiteX938" fmla="*/ 503822 w 996365"/>
                <a:gd name="connsiteY938" fmla="*/ 688056 h 697079"/>
                <a:gd name="connsiteX939" fmla="*/ 502319 w 996365"/>
                <a:gd name="connsiteY939" fmla="*/ 688808 h 697079"/>
                <a:gd name="connsiteX940" fmla="*/ 500815 w 996365"/>
                <a:gd name="connsiteY940" fmla="*/ 688808 h 697079"/>
                <a:gd name="connsiteX941" fmla="*/ 496303 w 996365"/>
                <a:gd name="connsiteY941" fmla="*/ 689560 h 697079"/>
                <a:gd name="connsiteX942" fmla="*/ 488031 w 996365"/>
                <a:gd name="connsiteY942" fmla="*/ 691816 h 697079"/>
                <a:gd name="connsiteX943" fmla="*/ 486527 w 996365"/>
                <a:gd name="connsiteY943" fmla="*/ 692568 h 697079"/>
                <a:gd name="connsiteX944" fmla="*/ 485775 w 996365"/>
                <a:gd name="connsiteY944" fmla="*/ 693319 h 697079"/>
                <a:gd name="connsiteX945" fmla="*/ 485023 w 996365"/>
                <a:gd name="connsiteY945" fmla="*/ 695576 h 697079"/>
                <a:gd name="connsiteX946" fmla="*/ 484271 w 996365"/>
                <a:gd name="connsiteY946" fmla="*/ 696327 h 697079"/>
                <a:gd name="connsiteX947" fmla="*/ 483519 w 996365"/>
                <a:gd name="connsiteY947" fmla="*/ 697079 h 697079"/>
                <a:gd name="connsiteX948" fmla="*/ 483519 w 996365"/>
                <a:gd name="connsiteY948" fmla="*/ 696327 h 697079"/>
                <a:gd name="connsiteX949" fmla="*/ 482767 w 996365"/>
                <a:gd name="connsiteY949" fmla="*/ 695576 h 697079"/>
                <a:gd name="connsiteX950" fmla="*/ 481263 w 996365"/>
                <a:gd name="connsiteY950" fmla="*/ 692568 h 697079"/>
                <a:gd name="connsiteX951" fmla="*/ 479759 w 996365"/>
                <a:gd name="connsiteY951" fmla="*/ 690312 h 697079"/>
                <a:gd name="connsiteX952" fmla="*/ 479007 w 996365"/>
                <a:gd name="connsiteY952" fmla="*/ 688808 h 697079"/>
                <a:gd name="connsiteX953" fmla="*/ 479007 w 996365"/>
                <a:gd name="connsiteY953" fmla="*/ 688056 h 697079"/>
                <a:gd name="connsiteX954" fmla="*/ 477503 w 996365"/>
                <a:gd name="connsiteY954" fmla="*/ 687304 h 697079"/>
                <a:gd name="connsiteX955" fmla="*/ 475247 w 996365"/>
                <a:gd name="connsiteY955" fmla="*/ 685800 h 697079"/>
                <a:gd name="connsiteX956" fmla="*/ 474495 w 996365"/>
                <a:gd name="connsiteY956" fmla="*/ 685800 h 697079"/>
                <a:gd name="connsiteX957" fmla="*/ 474495 w 996365"/>
                <a:gd name="connsiteY957" fmla="*/ 685048 h 697079"/>
                <a:gd name="connsiteX958" fmla="*/ 473743 w 996365"/>
                <a:gd name="connsiteY958" fmla="*/ 684296 h 697079"/>
                <a:gd name="connsiteX959" fmla="*/ 473743 w 996365"/>
                <a:gd name="connsiteY959" fmla="*/ 683544 h 697079"/>
                <a:gd name="connsiteX960" fmla="*/ 473743 w 996365"/>
                <a:gd name="connsiteY960" fmla="*/ 681288 h 697079"/>
                <a:gd name="connsiteX961" fmla="*/ 472992 w 996365"/>
                <a:gd name="connsiteY961" fmla="*/ 680536 h 697079"/>
                <a:gd name="connsiteX962" fmla="*/ 472992 w 996365"/>
                <a:gd name="connsiteY962" fmla="*/ 679784 h 697079"/>
                <a:gd name="connsiteX963" fmla="*/ 472240 w 996365"/>
                <a:gd name="connsiteY963" fmla="*/ 679032 h 697079"/>
                <a:gd name="connsiteX964" fmla="*/ 471488 w 996365"/>
                <a:gd name="connsiteY964" fmla="*/ 679032 h 697079"/>
                <a:gd name="connsiteX965" fmla="*/ 470736 w 996365"/>
                <a:gd name="connsiteY965" fmla="*/ 679032 h 697079"/>
                <a:gd name="connsiteX966" fmla="*/ 454192 w 996365"/>
                <a:gd name="connsiteY966" fmla="*/ 679784 h 697079"/>
                <a:gd name="connsiteX967" fmla="*/ 452688 w 996365"/>
                <a:gd name="connsiteY967" fmla="*/ 679784 h 697079"/>
                <a:gd name="connsiteX968" fmla="*/ 451936 w 996365"/>
                <a:gd name="connsiteY968" fmla="*/ 679032 h 697079"/>
                <a:gd name="connsiteX969" fmla="*/ 451184 w 996365"/>
                <a:gd name="connsiteY969" fmla="*/ 678280 h 697079"/>
                <a:gd name="connsiteX970" fmla="*/ 450432 w 996365"/>
                <a:gd name="connsiteY970" fmla="*/ 676776 h 697079"/>
                <a:gd name="connsiteX971" fmla="*/ 448928 w 996365"/>
                <a:gd name="connsiteY971" fmla="*/ 676024 h 697079"/>
                <a:gd name="connsiteX972" fmla="*/ 448176 w 996365"/>
                <a:gd name="connsiteY972" fmla="*/ 676024 h 697079"/>
                <a:gd name="connsiteX973" fmla="*/ 446673 w 996365"/>
                <a:gd name="connsiteY973" fmla="*/ 676024 h 697079"/>
                <a:gd name="connsiteX974" fmla="*/ 445921 w 996365"/>
                <a:gd name="connsiteY974" fmla="*/ 676776 h 697079"/>
                <a:gd name="connsiteX975" fmla="*/ 443664 w 996365"/>
                <a:gd name="connsiteY975" fmla="*/ 678280 h 697079"/>
                <a:gd name="connsiteX976" fmla="*/ 441409 w 996365"/>
                <a:gd name="connsiteY976" fmla="*/ 679032 h 697079"/>
                <a:gd name="connsiteX977" fmla="*/ 439905 w 996365"/>
                <a:gd name="connsiteY977" fmla="*/ 679032 h 697079"/>
                <a:gd name="connsiteX978" fmla="*/ 414338 w 996365"/>
                <a:gd name="connsiteY978" fmla="*/ 679032 h 697079"/>
                <a:gd name="connsiteX979" fmla="*/ 404562 w 996365"/>
                <a:gd name="connsiteY979" fmla="*/ 676024 h 697079"/>
                <a:gd name="connsiteX980" fmla="*/ 401554 w 996365"/>
                <a:gd name="connsiteY980" fmla="*/ 676024 h 697079"/>
                <a:gd name="connsiteX981" fmla="*/ 395538 w 996365"/>
                <a:gd name="connsiteY981" fmla="*/ 676024 h 697079"/>
                <a:gd name="connsiteX982" fmla="*/ 394034 w 996365"/>
                <a:gd name="connsiteY982" fmla="*/ 676024 h 697079"/>
                <a:gd name="connsiteX983" fmla="*/ 393282 w 996365"/>
                <a:gd name="connsiteY983" fmla="*/ 675272 h 697079"/>
                <a:gd name="connsiteX984" fmla="*/ 392530 w 996365"/>
                <a:gd name="connsiteY984" fmla="*/ 675272 h 697079"/>
                <a:gd name="connsiteX985" fmla="*/ 390275 w 996365"/>
                <a:gd name="connsiteY985" fmla="*/ 672264 h 697079"/>
                <a:gd name="connsiteX986" fmla="*/ 381251 w 996365"/>
                <a:gd name="connsiteY986" fmla="*/ 667000 h 697079"/>
                <a:gd name="connsiteX987" fmla="*/ 378995 w 996365"/>
                <a:gd name="connsiteY987" fmla="*/ 664744 h 697079"/>
                <a:gd name="connsiteX988" fmla="*/ 378243 w 996365"/>
                <a:gd name="connsiteY988" fmla="*/ 663993 h 697079"/>
                <a:gd name="connsiteX989" fmla="*/ 377491 w 996365"/>
                <a:gd name="connsiteY989" fmla="*/ 661737 h 697079"/>
                <a:gd name="connsiteX990" fmla="*/ 376739 w 996365"/>
                <a:gd name="connsiteY990" fmla="*/ 660233 h 697079"/>
                <a:gd name="connsiteX991" fmla="*/ 375987 w 996365"/>
                <a:gd name="connsiteY991" fmla="*/ 659481 h 697079"/>
                <a:gd name="connsiteX992" fmla="*/ 368467 w 996365"/>
                <a:gd name="connsiteY992" fmla="*/ 654969 h 697079"/>
                <a:gd name="connsiteX993" fmla="*/ 366963 w 996365"/>
                <a:gd name="connsiteY993" fmla="*/ 654217 h 697079"/>
                <a:gd name="connsiteX994" fmla="*/ 365459 w 996365"/>
                <a:gd name="connsiteY994" fmla="*/ 654217 h 697079"/>
                <a:gd name="connsiteX995" fmla="*/ 363955 w 996365"/>
                <a:gd name="connsiteY995" fmla="*/ 654217 h 697079"/>
                <a:gd name="connsiteX996" fmla="*/ 360947 w 996365"/>
                <a:gd name="connsiteY996" fmla="*/ 654217 h 697079"/>
                <a:gd name="connsiteX997" fmla="*/ 357188 w 996365"/>
                <a:gd name="connsiteY997" fmla="*/ 653465 h 697079"/>
                <a:gd name="connsiteX998" fmla="*/ 353428 w 996365"/>
                <a:gd name="connsiteY998" fmla="*/ 652713 h 697079"/>
                <a:gd name="connsiteX999" fmla="*/ 349668 w 996365"/>
                <a:gd name="connsiteY999" fmla="*/ 651961 h 697079"/>
                <a:gd name="connsiteX1000" fmla="*/ 345156 w 996365"/>
                <a:gd name="connsiteY1000" fmla="*/ 652713 h 697079"/>
                <a:gd name="connsiteX1001" fmla="*/ 343652 w 996365"/>
                <a:gd name="connsiteY1001" fmla="*/ 652713 h 697079"/>
                <a:gd name="connsiteX1002" fmla="*/ 341396 w 996365"/>
                <a:gd name="connsiteY1002" fmla="*/ 652713 h 697079"/>
                <a:gd name="connsiteX1003" fmla="*/ 333877 w 996365"/>
                <a:gd name="connsiteY1003" fmla="*/ 650457 h 697079"/>
                <a:gd name="connsiteX1004" fmla="*/ 326357 w 996365"/>
                <a:gd name="connsiteY1004" fmla="*/ 650457 h 697079"/>
                <a:gd name="connsiteX1005" fmla="*/ 324853 w 996365"/>
                <a:gd name="connsiteY1005" fmla="*/ 650457 h 697079"/>
                <a:gd name="connsiteX1006" fmla="*/ 324101 w 996365"/>
                <a:gd name="connsiteY1006" fmla="*/ 650457 h 697079"/>
                <a:gd name="connsiteX1007" fmla="*/ 318837 w 996365"/>
                <a:gd name="connsiteY1007" fmla="*/ 647449 h 697079"/>
                <a:gd name="connsiteX1008" fmla="*/ 312821 w 996365"/>
                <a:gd name="connsiteY1008" fmla="*/ 645193 h 697079"/>
                <a:gd name="connsiteX1009" fmla="*/ 301542 w 996365"/>
                <a:gd name="connsiteY1009" fmla="*/ 645945 h 697079"/>
                <a:gd name="connsiteX1010" fmla="*/ 297782 w 996365"/>
                <a:gd name="connsiteY1010" fmla="*/ 645193 h 697079"/>
                <a:gd name="connsiteX1011" fmla="*/ 297030 w 996365"/>
                <a:gd name="connsiteY1011" fmla="*/ 644441 h 697079"/>
                <a:gd name="connsiteX1012" fmla="*/ 296278 w 996365"/>
                <a:gd name="connsiteY1012" fmla="*/ 642938 h 697079"/>
                <a:gd name="connsiteX1013" fmla="*/ 294022 w 996365"/>
                <a:gd name="connsiteY1013" fmla="*/ 641433 h 697079"/>
                <a:gd name="connsiteX1014" fmla="*/ 271463 w 996365"/>
                <a:gd name="connsiteY1014" fmla="*/ 634666 h 697079"/>
                <a:gd name="connsiteX1015" fmla="*/ 269959 w 996365"/>
                <a:gd name="connsiteY1015" fmla="*/ 634666 h 697079"/>
                <a:gd name="connsiteX1016" fmla="*/ 266951 w 996365"/>
                <a:gd name="connsiteY1016" fmla="*/ 635418 h 697079"/>
                <a:gd name="connsiteX1017" fmla="*/ 265447 w 996365"/>
                <a:gd name="connsiteY1017" fmla="*/ 636170 h 697079"/>
                <a:gd name="connsiteX1018" fmla="*/ 262439 w 996365"/>
                <a:gd name="connsiteY1018" fmla="*/ 637674 h 697079"/>
                <a:gd name="connsiteX1019" fmla="*/ 257175 w 996365"/>
                <a:gd name="connsiteY1019" fmla="*/ 639178 h 697079"/>
                <a:gd name="connsiteX1020" fmla="*/ 252663 w 996365"/>
                <a:gd name="connsiteY1020" fmla="*/ 639929 h 697079"/>
                <a:gd name="connsiteX1021" fmla="*/ 251159 w 996365"/>
                <a:gd name="connsiteY1021" fmla="*/ 639929 h 697079"/>
                <a:gd name="connsiteX1022" fmla="*/ 250407 w 996365"/>
                <a:gd name="connsiteY1022" fmla="*/ 639178 h 697079"/>
                <a:gd name="connsiteX1023" fmla="*/ 248903 w 996365"/>
                <a:gd name="connsiteY1023" fmla="*/ 638425 h 697079"/>
                <a:gd name="connsiteX1024" fmla="*/ 247400 w 996365"/>
                <a:gd name="connsiteY1024" fmla="*/ 636921 h 697079"/>
                <a:gd name="connsiteX1025" fmla="*/ 245895 w 996365"/>
                <a:gd name="connsiteY1025" fmla="*/ 636921 h 697079"/>
                <a:gd name="connsiteX1026" fmla="*/ 245143 w 996365"/>
                <a:gd name="connsiteY1026" fmla="*/ 636921 h 697079"/>
                <a:gd name="connsiteX1027" fmla="*/ 243640 w 996365"/>
                <a:gd name="connsiteY1027" fmla="*/ 637674 h 697079"/>
                <a:gd name="connsiteX1028" fmla="*/ 237624 w 996365"/>
                <a:gd name="connsiteY1028" fmla="*/ 639929 h 697079"/>
                <a:gd name="connsiteX1029" fmla="*/ 229352 w 996365"/>
                <a:gd name="connsiteY1029" fmla="*/ 639929 h 697079"/>
                <a:gd name="connsiteX1030" fmla="*/ 227096 w 996365"/>
                <a:gd name="connsiteY1030" fmla="*/ 639929 h 697079"/>
                <a:gd name="connsiteX1031" fmla="*/ 225592 w 996365"/>
                <a:gd name="connsiteY1031" fmla="*/ 639929 h 697079"/>
                <a:gd name="connsiteX1032" fmla="*/ 224840 w 996365"/>
                <a:gd name="connsiteY1032" fmla="*/ 639178 h 697079"/>
                <a:gd name="connsiteX1033" fmla="*/ 224088 w 996365"/>
                <a:gd name="connsiteY1033" fmla="*/ 637674 h 697079"/>
                <a:gd name="connsiteX1034" fmla="*/ 223336 w 996365"/>
                <a:gd name="connsiteY1034" fmla="*/ 636921 h 697079"/>
                <a:gd name="connsiteX1035" fmla="*/ 222584 w 996365"/>
                <a:gd name="connsiteY1035" fmla="*/ 636170 h 697079"/>
                <a:gd name="connsiteX1036" fmla="*/ 221080 w 996365"/>
                <a:gd name="connsiteY1036" fmla="*/ 635418 h 697079"/>
                <a:gd name="connsiteX1037" fmla="*/ 216569 w 996365"/>
                <a:gd name="connsiteY1037" fmla="*/ 633162 h 697079"/>
                <a:gd name="connsiteX1038" fmla="*/ 213561 w 996365"/>
                <a:gd name="connsiteY1038" fmla="*/ 630906 h 697079"/>
                <a:gd name="connsiteX1039" fmla="*/ 206793 w 996365"/>
                <a:gd name="connsiteY1039" fmla="*/ 626394 h 697079"/>
                <a:gd name="connsiteX1040" fmla="*/ 206041 w 996365"/>
                <a:gd name="connsiteY1040" fmla="*/ 626394 h 697079"/>
                <a:gd name="connsiteX1041" fmla="*/ 205289 w 996365"/>
                <a:gd name="connsiteY1041" fmla="*/ 625642 h 697079"/>
                <a:gd name="connsiteX1042" fmla="*/ 205289 w 996365"/>
                <a:gd name="connsiteY1042" fmla="*/ 624890 h 697079"/>
                <a:gd name="connsiteX1043" fmla="*/ 203785 w 996365"/>
                <a:gd name="connsiteY1043" fmla="*/ 623386 h 697079"/>
                <a:gd name="connsiteX1044" fmla="*/ 201529 w 996365"/>
                <a:gd name="connsiteY1044" fmla="*/ 621882 h 697079"/>
                <a:gd name="connsiteX1045" fmla="*/ 192505 w 996365"/>
                <a:gd name="connsiteY1045" fmla="*/ 618874 h 697079"/>
                <a:gd name="connsiteX1046" fmla="*/ 190249 w 996365"/>
                <a:gd name="connsiteY1046" fmla="*/ 618122 h 697079"/>
                <a:gd name="connsiteX1047" fmla="*/ 187993 w 996365"/>
                <a:gd name="connsiteY1047" fmla="*/ 618874 h 697079"/>
                <a:gd name="connsiteX1048" fmla="*/ 187242 w 996365"/>
                <a:gd name="connsiteY1048" fmla="*/ 618874 h 697079"/>
                <a:gd name="connsiteX1049" fmla="*/ 186490 w 996365"/>
                <a:gd name="connsiteY1049" fmla="*/ 618874 h 697079"/>
                <a:gd name="connsiteX1050" fmla="*/ 174458 w 996365"/>
                <a:gd name="connsiteY1050" fmla="*/ 626394 h 697079"/>
                <a:gd name="connsiteX1051" fmla="*/ 172954 w 996365"/>
                <a:gd name="connsiteY1051" fmla="*/ 626394 h 697079"/>
                <a:gd name="connsiteX1052" fmla="*/ 171450 w 996365"/>
                <a:gd name="connsiteY1052" fmla="*/ 627146 h 697079"/>
                <a:gd name="connsiteX1053" fmla="*/ 168442 w 996365"/>
                <a:gd name="connsiteY1053" fmla="*/ 627146 h 697079"/>
                <a:gd name="connsiteX1054" fmla="*/ 166938 w 996365"/>
                <a:gd name="connsiteY1054" fmla="*/ 627146 h 697079"/>
                <a:gd name="connsiteX1055" fmla="*/ 166186 w 996365"/>
                <a:gd name="connsiteY1055" fmla="*/ 627146 h 697079"/>
                <a:gd name="connsiteX1056" fmla="*/ 160171 w 996365"/>
                <a:gd name="connsiteY1056" fmla="*/ 624138 h 697079"/>
                <a:gd name="connsiteX1057" fmla="*/ 151147 w 996365"/>
                <a:gd name="connsiteY1057" fmla="*/ 621130 h 697079"/>
                <a:gd name="connsiteX1058" fmla="*/ 149643 w 996365"/>
                <a:gd name="connsiteY1058" fmla="*/ 621130 h 697079"/>
                <a:gd name="connsiteX1059" fmla="*/ 148139 w 996365"/>
                <a:gd name="connsiteY1059" fmla="*/ 621130 h 697079"/>
                <a:gd name="connsiteX1060" fmla="*/ 145883 w 996365"/>
                <a:gd name="connsiteY1060" fmla="*/ 621882 h 697079"/>
                <a:gd name="connsiteX1061" fmla="*/ 143627 w 996365"/>
                <a:gd name="connsiteY1061" fmla="*/ 621882 h 697079"/>
                <a:gd name="connsiteX1062" fmla="*/ 142875 w 996365"/>
                <a:gd name="connsiteY1062" fmla="*/ 614362 h 697079"/>
                <a:gd name="connsiteX1063" fmla="*/ 139867 w 996365"/>
                <a:gd name="connsiteY1063" fmla="*/ 609099 h 697079"/>
                <a:gd name="connsiteX1064" fmla="*/ 133099 w 996365"/>
                <a:gd name="connsiteY1064" fmla="*/ 599323 h 697079"/>
                <a:gd name="connsiteX1065" fmla="*/ 130844 w 996365"/>
                <a:gd name="connsiteY1065" fmla="*/ 593307 h 697079"/>
                <a:gd name="connsiteX1066" fmla="*/ 130092 w 996365"/>
                <a:gd name="connsiteY1066" fmla="*/ 587291 h 697079"/>
                <a:gd name="connsiteX1067" fmla="*/ 127836 w 996365"/>
                <a:gd name="connsiteY1067" fmla="*/ 582780 h 697079"/>
                <a:gd name="connsiteX1068" fmla="*/ 124076 w 996365"/>
                <a:gd name="connsiteY1068" fmla="*/ 577516 h 697079"/>
                <a:gd name="connsiteX1069" fmla="*/ 118812 w 996365"/>
                <a:gd name="connsiteY1069" fmla="*/ 573004 h 697079"/>
                <a:gd name="connsiteX1070" fmla="*/ 118060 w 996365"/>
                <a:gd name="connsiteY1070" fmla="*/ 571500 h 697079"/>
                <a:gd name="connsiteX1071" fmla="*/ 117308 w 996365"/>
                <a:gd name="connsiteY1071" fmla="*/ 569244 h 697079"/>
                <a:gd name="connsiteX1072" fmla="*/ 117308 w 996365"/>
                <a:gd name="connsiteY1072" fmla="*/ 567740 h 697079"/>
                <a:gd name="connsiteX1073" fmla="*/ 118060 w 996365"/>
                <a:gd name="connsiteY1073" fmla="*/ 566236 h 697079"/>
                <a:gd name="connsiteX1074" fmla="*/ 118060 w 996365"/>
                <a:gd name="connsiteY1074" fmla="*/ 564732 h 697079"/>
                <a:gd name="connsiteX1075" fmla="*/ 116556 w 996365"/>
                <a:gd name="connsiteY1075" fmla="*/ 555708 h 697079"/>
                <a:gd name="connsiteX1076" fmla="*/ 117308 w 996365"/>
                <a:gd name="connsiteY1076" fmla="*/ 545933 h 697079"/>
                <a:gd name="connsiteX1077" fmla="*/ 116556 w 996365"/>
                <a:gd name="connsiteY1077" fmla="*/ 542925 h 697079"/>
                <a:gd name="connsiteX1078" fmla="*/ 115052 w 996365"/>
                <a:gd name="connsiteY1078" fmla="*/ 539165 h 697079"/>
                <a:gd name="connsiteX1079" fmla="*/ 114300 w 996365"/>
                <a:gd name="connsiteY1079" fmla="*/ 537661 h 697079"/>
                <a:gd name="connsiteX1080" fmla="*/ 111292 w 996365"/>
                <a:gd name="connsiteY1080" fmla="*/ 534653 h 697079"/>
                <a:gd name="connsiteX1081" fmla="*/ 109788 w 996365"/>
                <a:gd name="connsiteY1081" fmla="*/ 533149 h 697079"/>
                <a:gd name="connsiteX1082" fmla="*/ 109788 w 996365"/>
                <a:gd name="connsiteY1082" fmla="*/ 530893 h 697079"/>
                <a:gd name="connsiteX1083" fmla="*/ 110540 w 996365"/>
                <a:gd name="connsiteY1083" fmla="*/ 529389 h 697079"/>
                <a:gd name="connsiteX1084" fmla="*/ 111292 w 996365"/>
                <a:gd name="connsiteY1084" fmla="*/ 528637 h 697079"/>
                <a:gd name="connsiteX1085" fmla="*/ 111292 w 996365"/>
                <a:gd name="connsiteY1085" fmla="*/ 527133 h 697079"/>
                <a:gd name="connsiteX1086" fmla="*/ 109788 w 996365"/>
                <a:gd name="connsiteY1086" fmla="*/ 520365 h 697079"/>
                <a:gd name="connsiteX1087" fmla="*/ 108284 w 996365"/>
                <a:gd name="connsiteY1087" fmla="*/ 517358 h 697079"/>
                <a:gd name="connsiteX1088" fmla="*/ 106028 w 996365"/>
                <a:gd name="connsiteY1088" fmla="*/ 515102 h 697079"/>
                <a:gd name="connsiteX1089" fmla="*/ 100013 w 996365"/>
                <a:gd name="connsiteY1089" fmla="*/ 518862 h 697079"/>
                <a:gd name="connsiteX1090" fmla="*/ 97757 w 996365"/>
                <a:gd name="connsiteY1090" fmla="*/ 519614 h 697079"/>
                <a:gd name="connsiteX1091" fmla="*/ 96253 w 996365"/>
                <a:gd name="connsiteY1091" fmla="*/ 515102 h 697079"/>
                <a:gd name="connsiteX1092" fmla="*/ 95501 w 996365"/>
                <a:gd name="connsiteY1092" fmla="*/ 511342 h 697079"/>
                <a:gd name="connsiteX1093" fmla="*/ 94749 w 996365"/>
                <a:gd name="connsiteY1093" fmla="*/ 508334 h 697079"/>
                <a:gd name="connsiteX1094" fmla="*/ 93245 w 996365"/>
                <a:gd name="connsiteY1094" fmla="*/ 506078 h 697079"/>
                <a:gd name="connsiteX1095" fmla="*/ 90237 w 996365"/>
                <a:gd name="connsiteY1095" fmla="*/ 504574 h 697079"/>
                <a:gd name="connsiteX1096" fmla="*/ 87981 w 996365"/>
                <a:gd name="connsiteY1096" fmla="*/ 503822 h 697079"/>
                <a:gd name="connsiteX1097" fmla="*/ 87229 w 996365"/>
                <a:gd name="connsiteY1097" fmla="*/ 504574 h 697079"/>
                <a:gd name="connsiteX1098" fmla="*/ 85725 w 996365"/>
                <a:gd name="connsiteY1098" fmla="*/ 505326 h 697079"/>
                <a:gd name="connsiteX1099" fmla="*/ 84221 w 996365"/>
                <a:gd name="connsiteY1099" fmla="*/ 505326 h 697079"/>
                <a:gd name="connsiteX1100" fmla="*/ 81213 w 996365"/>
                <a:gd name="connsiteY1100" fmla="*/ 503070 h 697079"/>
                <a:gd name="connsiteX1101" fmla="*/ 79709 w 996365"/>
                <a:gd name="connsiteY1101" fmla="*/ 502318 h 697079"/>
                <a:gd name="connsiteX1102" fmla="*/ 78957 w 996365"/>
                <a:gd name="connsiteY1102" fmla="*/ 503822 h 697079"/>
                <a:gd name="connsiteX1103" fmla="*/ 78957 w 996365"/>
                <a:gd name="connsiteY1103" fmla="*/ 505326 h 697079"/>
                <a:gd name="connsiteX1104" fmla="*/ 79709 w 996365"/>
                <a:gd name="connsiteY1104" fmla="*/ 506830 h 697079"/>
                <a:gd name="connsiteX1105" fmla="*/ 79709 w 996365"/>
                <a:gd name="connsiteY1105" fmla="*/ 509086 h 697079"/>
                <a:gd name="connsiteX1106" fmla="*/ 78957 w 996365"/>
                <a:gd name="connsiteY1106" fmla="*/ 509838 h 697079"/>
                <a:gd name="connsiteX1107" fmla="*/ 77453 w 996365"/>
                <a:gd name="connsiteY1107" fmla="*/ 509838 h 697079"/>
                <a:gd name="connsiteX1108" fmla="*/ 75949 w 996365"/>
                <a:gd name="connsiteY1108" fmla="*/ 509086 h 697079"/>
                <a:gd name="connsiteX1109" fmla="*/ 74446 w 996365"/>
                <a:gd name="connsiteY1109" fmla="*/ 506830 h 697079"/>
                <a:gd name="connsiteX1110" fmla="*/ 73694 w 996365"/>
                <a:gd name="connsiteY1110" fmla="*/ 506078 h 697079"/>
                <a:gd name="connsiteX1111" fmla="*/ 73694 w 996365"/>
                <a:gd name="connsiteY1111" fmla="*/ 502318 h 697079"/>
                <a:gd name="connsiteX1112" fmla="*/ 74446 w 996365"/>
                <a:gd name="connsiteY1112" fmla="*/ 499310 h 697079"/>
                <a:gd name="connsiteX1113" fmla="*/ 75197 w 996365"/>
                <a:gd name="connsiteY1113" fmla="*/ 497054 h 697079"/>
                <a:gd name="connsiteX1114" fmla="*/ 75949 w 996365"/>
                <a:gd name="connsiteY1114" fmla="*/ 494046 h 697079"/>
                <a:gd name="connsiteX1115" fmla="*/ 75949 w 996365"/>
                <a:gd name="connsiteY1115" fmla="*/ 493295 h 697079"/>
                <a:gd name="connsiteX1116" fmla="*/ 75197 w 996365"/>
                <a:gd name="connsiteY1116" fmla="*/ 492543 h 697079"/>
                <a:gd name="connsiteX1117" fmla="*/ 73694 w 996365"/>
                <a:gd name="connsiteY1117" fmla="*/ 493295 h 697079"/>
                <a:gd name="connsiteX1118" fmla="*/ 72942 w 996365"/>
                <a:gd name="connsiteY1118" fmla="*/ 494046 h 697079"/>
                <a:gd name="connsiteX1119" fmla="*/ 69182 w 996365"/>
                <a:gd name="connsiteY1119" fmla="*/ 498558 h 697079"/>
                <a:gd name="connsiteX1120" fmla="*/ 67678 w 996365"/>
                <a:gd name="connsiteY1120" fmla="*/ 499310 h 697079"/>
                <a:gd name="connsiteX1121" fmla="*/ 65422 w 996365"/>
                <a:gd name="connsiteY1121" fmla="*/ 499310 h 697079"/>
                <a:gd name="connsiteX1122" fmla="*/ 62414 w 996365"/>
                <a:gd name="connsiteY1122" fmla="*/ 498558 h 697079"/>
                <a:gd name="connsiteX1123" fmla="*/ 60910 w 996365"/>
                <a:gd name="connsiteY1123" fmla="*/ 498558 h 697079"/>
                <a:gd name="connsiteX1124" fmla="*/ 60158 w 996365"/>
                <a:gd name="connsiteY1124" fmla="*/ 499310 h 697079"/>
                <a:gd name="connsiteX1125" fmla="*/ 63166 w 996365"/>
                <a:gd name="connsiteY1125" fmla="*/ 504574 h 697079"/>
                <a:gd name="connsiteX1126" fmla="*/ 63918 w 996365"/>
                <a:gd name="connsiteY1126" fmla="*/ 507582 h 697079"/>
                <a:gd name="connsiteX1127" fmla="*/ 60910 w 996365"/>
                <a:gd name="connsiteY1127" fmla="*/ 507582 h 697079"/>
                <a:gd name="connsiteX1128" fmla="*/ 57902 w 996365"/>
                <a:gd name="connsiteY1128" fmla="*/ 506830 h 697079"/>
                <a:gd name="connsiteX1129" fmla="*/ 57150 w 996365"/>
                <a:gd name="connsiteY1129" fmla="*/ 506830 h 697079"/>
                <a:gd name="connsiteX1130" fmla="*/ 55646 w 996365"/>
                <a:gd name="connsiteY1130" fmla="*/ 506830 h 697079"/>
                <a:gd name="connsiteX1131" fmla="*/ 54894 w 996365"/>
                <a:gd name="connsiteY1131" fmla="*/ 509086 h 697079"/>
                <a:gd name="connsiteX1132" fmla="*/ 54142 w 996365"/>
                <a:gd name="connsiteY1132" fmla="*/ 510590 h 697079"/>
                <a:gd name="connsiteX1133" fmla="*/ 52638 w 996365"/>
                <a:gd name="connsiteY1133" fmla="*/ 509086 h 697079"/>
                <a:gd name="connsiteX1134" fmla="*/ 51134 w 996365"/>
                <a:gd name="connsiteY1134" fmla="*/ 505326 h 697079"/>
                <a:gd name="connsiteX1135" fmla="*/ 49630 w 996365"/>
                <a:gd name="connsiteY1135" fmla="*/ 503070 h 697079"/>
                <a:gd name="connsiteX1136" fmla="*/ 47374 w 996365"/>
                <a:gd name="connsiteY1136" fmla="*/ 502318 h 697079"/>
                <a:gd name="connsiteX1137" fmla="*/ 43615 w 996365"/>
                <a:gd name="connsiteY1137" fmla="*/ 503070 h 697079"/>
                <a:gd name="connsiteX1138" fmla="*/ 42111 w 996365"/>
                <a:gd name="connsiteY1138" fmla="*/ 503822 h 697079"/>
                <a:gd name="connsiteX1139" fmla="*/ 39855 w 996365"/>
                <a:gd name="connsiteY1139" fmla="*/ 507582 h 697079"/>
                <a:gd name="connsiteX1140" fmla="*/ 37599 w 996365"/>
                <a:gd name="connsiteY1140" fmla="*/ 507582 h 697079"/>
                <a:gd name="connsiteX1141" fmla="*/ 35343 w 996365"/>
                <a:gd name="connsiteY1141" fmla="*/ 506830 h 697079"/>
                <a:gd name="connsiteX1142" fmla="*/ 33839 w 996365"/>
                <a:gd name="connsiteY1142" fmla="*/ 506830 h 697079"/>
                <a:gd name="connsiteX1143" fmla="*/ 32335 w 996365"/>
                <a:gd name="connsiteY1143" fmla="*/ 507582 h 697079"/>
                <a:gd name="connsiteX1144" fmla="*/ 31583 w 996365"/>
                <a:gd name="connsiteY1144" fmla="*/ 509086 h 697079"/>
                <a:gd name="connsiteX1145" fmla="*/ 31583 w 996365"/>
                <a:gd name="connsiteY1145" fmla="*/ 510590 h 697079"/>
                <a:gd name="connsiteX1146" fmla="*/ 31583 w 996365"/>
                <a:gd name="connsiteY1146" fmla="*/ 512094 h 697079"/>
                <a:gd name="connsiteX1147" fmla="*/ 30831 w 996365"/>
                <a:gd name="connsiteY1147" fmla="*/ 513598 h 697079"/>
                <a:gd name="connsiteX1148" fmla="*/ 30079 w 996365"/>
                <a:gd name="connsiteY1148" fmla="*/ 515102 h 697079"/>
                <a:gd name="connsiteX1149" fmla="*/ 27071 w 996365"/>
                <a:gd name="connsiteY1149" fmla="*/ 516606 h 697079"/>
                <a:gd name="connsiteX1150" fmla="*/ 26319 w 996365"/>
                <a:gd name="connsiteY1150" fmla="*/ 518110 h 697079"/>
                <a:gd name="connsiteX1151" fmla="*/ 26319 w 996365"/>
                <a:gd name="connsiteY1151" fmla="*/ 519614 h 697079"/>
                <a:gd name="connsiteX1152" fmla="*/ 27071 w 996365"/>
                <a:gd name="connsiteY1152" fmla="*/ 523374 h 697079"/>
                <a:gd name="connsiteX1153" fmla="*/ 26319 w 996365"/>
                <a:gd name="connsiteY1153" fmla="*/ 524878 h 697079"/>
                <a:gd name="connsiteX1154" fmla="*/ 24815 w 996365"/>
                <a:gd name="connsiteY1154" fmla="*/ 525629 h 697079"/>
                <a:gd name="connsiteX1155" fmla="*/ 24063 w 996365"/>
                <a:gd name="connsiteY1155" fmla="*/ 524125 h 697079"/>
                <a:gd name="connsiteX1156" fmla="*/ 23311 w 996365"/>
                <a:gd name="connsiteY1156" fmla="*/ 522622 h 697079"/>
                <a:gd name="connsiteX1157" fmla="*/ 23311 w 996365"/>
                <a:gd name="connsiteY1157" fmla="*/ 521118 h 697079"/>
                <a:gd name="connsiteX1158" fmla="*/ 22559 w 996365"/>
                <a:gd name="connsiteY1158" fmla="*/ 517358 h 697079"/>
                <a:gd name="connsiteX1159" fmla="*/ 21055 w 996365"/>
                <a:gd name="connsiteY1159" fmla="*/ 515102 h 697079"/>
                <a:gd name="connsiteX1160" fmla="*/ 18048 w 996365"/>
                <a:gd name="connsiteY1160" fmla="*/ 512846 h 697079"/>
                <a:gd name="connsiteX1161" fmla="*/ 15039 w 996365"/>
                <a:gd name="connsiteY1161" fmla="*/ 511342 h 697079"/>
                <a:gd name="connsiteX1162" fmla="*/ 12032 w 996365"/>
                <a:gd name="connsiteY1162" fmla="*/ 512094 h 697079"/>
                <a:gd name="connsiteX1163" fmla="*/ 11280 w 996365"/>
                <a:gd name="connsiteY1163" fmla="*/ 510590 h 697079"/>
                <a:gd name="connsiteX1164" fmla="*/ 10528 w 996365"/>
                <a:gd name="connsiteY1164" fmla="*/ 508334 h 697079"/>
                <a:gd name="connsiteX1165" fmla="*/ 9776 w 996365"/>
                <a:gd name="connsiteY1165" fmla="*/ 506078 h 697079"/>
                <a:gd name="connsiteX1166" fmla="*/ 7520 w 996365"/>
                <a:gd name="connsiteY1166" fmla="*/ 505326 h 697079"/>
                <a:gd name="connsiteX1167" fmla="*/ 1504 w 996365"/>
                <a:gd name="connsiteY1167" fmla="*/ 506078 h 697079"/>
                <a:gd name="connsiteX1168" fmla="*/ 2256 w 996365"/>
                <a:gd name="connsiteY1168" fmla="*/ 501566 h 697079"/>
                <a:gd name="connsiteX1169" fmla="*/ 3008 w 996365"/>
                <a:gd name="connsiteY1169" fmla="*/ 497806 h 697079"/>
                <a:gd name="connsiteX1170" fmla="*/ 1504 w 996365"/>
                <a:gd name="connsiteY1170" fmla="*/ 494799 h 697079"/>
                <a:gd name="connsiteX1171" fmla="*/ 0 w 996365"/>
                <a:gd name="connsiteY1171" fmla="*/ 491791 h 697079"/>
                <a:gd name="connsiteX1172" fmla="*/ 0 w 996365"/>
                <a:gd name="connsiteY1172" fmla="*/ 488031 h 697079"/>
                <a:gd name="connsiteX1173" fmla="*/ 0 w 996365"/>
                <a:gd name="connsiteY1173" fmla="*/ 484271 h 697079"/>
                <a:gd name="connsiteX1174" fmla="*/ 0 w 996365"/>
                <a:gd name="connsiteY1174" fmla="*/ 482015 h 697079"/>
                <a:gd name="connsiteX1175" fmla="*/ 2256 w 996365"/>
                <a:gd name="connsiteY1175" fmla="*/ 476751 h 697079"/>
                <a:gd name="connsiteX1176" fmla="*/ 5264 w 996365"/>
                <a:gd name="connsiteY1176" fmla="*/ 469984 h 697079"/>
                <a:gd name="connsiteX1177" fmla="*/ 9776 w 996365"/>
                <a:gd name="connsiteY1177" fmla="*/ 466224 h 697079"/>
                <a:gd name="connsiteX1178" fmla="*/ 12784 w 996365"/>
                <a:gd name="connsiteY1178" fmla="*/ 462464 h 697079"/>
                <a:gd name="connsiteX1179" fmla="*/ 16544 w 996365"/>
                <a:gd name="connsiteY1179" fmla="*/ 456448 h 697079"/>
                <a:gd name="connsiteX1180" fmla="*/ 19551 w 996365"/>
                <a:gd name="connsiteY1180" fmla="*/ 445920 h 697079"/>
                <a:gd name="connsiteX1181" fmla="*/ 21055 w 996365"/>
                <a:gd name="connsiteY1181" fmla="*/ 442912 h 697079"/>
                <a:gd name="connsiteX1182" fmla="*/ 26319 w 996365"/>
                <a:gd name="connsiteY1182" fmla="*/ 437648 h 697079"/>
                <a:gd name="connsiteX1183" fmla="*/ 27823 w 996365"/>
                <a:gd name="connsiteY1183" fmla="*/ 434641 h 697079"/>
                <a:gd name="connsiteX1184" fmla="*/ 27071 w 996365"/>
                <a:gd name="connsiteY1184" fmla="*/ 431633 h 697079"/>
                <a:gd name="connsiteX1185" fmla="*/ 23311 w 996365"/>
                <a:gd name="connsiteY1185" fmla="*/ 425617 h 697079"/>
                <a:gd name="connsiteX1186" fmla="*/ 22559 w 996365"/>
                <a:gd name="connsiteY1186" fmla="*/ 421857 h 697079"/>
                <a:gd name="connsiteX1187" fmla="*/ 22559 w 996365"/>
                <a:gd name="connsiteY1187" fmla="*/ 419601 h 697079"/>
                <a:gd name="connsiteX1188" fmla="*/ 22559 w 996365"/>
                <a:gd name="connsiteY1188" fmla="*/ 415841 h 697079"/>
                <a:gd name="connsiteX1189" fmla="*/ 24063 w 996365"/>
                <a:gd name="connsiteY1189" fmla="*/ 410577 h 697079"/>
                <a:gd name="connsiteX1190" fmla="*/ 30831 w 996365"/>
                <a:gd name="connsiteY1190" fmla="*/ 379747 h 697079"/>
                <a:gd name="connsiteX1191" fmla="*/ 32335 w 996365"/>
                <a:gd name="connsiteY1191" fmla="*/ 377490 h 697079"/>
                <a:gd name="connsiteX1192" fmla="*/ 36095 w 996365"/>
                <a:gd name="connsiteY1192" fmla="*/ 370723 h 697079"/>
                <a:gd name="connsiteX1193" fmla="*/ 38351 w 996365"/>
                <a:gd name="connsiteY1193" fmla="*/ 365459 h 697079"/>
                <a:gd name="connsiteX1194" fmla="*/ 43615 w 996365"/>
                <a:gd name="connsiteY1194" fmla="*/ 348164 h 697079"/>
                <a:gd name="connsiteX1195" fmla="*/ 43615 w 996365"/>
                <a:gd name="connsiteY1195" fmla="*/ 342900 h 697079"/>
                <a:gd name="connsiteX1196" fmla="*/ 42111 w 996365"/>
                <a:gd name="connsiteY1196" fmla="*/ 330868 h 697079"/>
                <a:gd name="connsiteX1197" fmla="*/ 42111 w 996365"/>
                <a:gd name="connsiteY1197" fmla="*/ 326356 h 697079"/>
                <a:gd name="connsiteX1198" fmla="*/ 43615 w 996365"/>
                <a:gd name="connsiteY1198" fmla="*/ 320341 h 697079"/>
                <a:gd name="connsiteX1199" fmla="*/ 49630 w 996365"/>
                <a:gd name="connsiteY1199" fmla="*/ 312069 h 697079"/>
                <a:gd name="connsiteX1200" fmla="*/ 51134 w 996365"/>
                <a:gd name="connsiteY1200" fmla="*/ 308309 h 697079"/>
                <a:gd name="connsiteX1201" fmla="*/ 52638 w 996365"/>
                <a:gd name="connsiteY1201" fmla="*/ 303045 h 697079"/>
                <a:gd name="connsiteX1202" fmla="*/ 52638 w 996365"/>
                <a:gd name="connsiteY1202" fmla="*/ 298533 h 697079"/>
                <a:gd name="connsiteX1203" fmla="*/ 51134 w 996365"/>
                <a:gd name="connsiteY1203" fmla="*/ 293270 h 697079"/>
                <a:gd name="connsiteX1204" fmla="*/ 49630 w 996365"/>
                <a:gd name="connsiteY1204" fmla="*/ 289510 h 697079"/>
                <a:gd name="connsiteX1205" fmla="*/ 45870 w 996365"/>
                <a:gd name="connsiteY1205" fmla="*/ 284246 h 697079"/>
                <a:gd name="connsiteX1206" fmla="*/ 45118 w 996365"/>
                <a:gd name="connsiteY1206" fmla="*/ 282742 h 697079"/>
                <a:gd name="connsiteX1207" fmla="*/ 44367 w 996365"/>
                <a:gd name="connsiteY1207" fmla="*/ 275974 h 697079"/>
                <a:gd name="connsiteX1208" fmla="*/ 42111 w 996365"/>
                <a:gd name="connsiteY1208" fmla="*/ 270711 h 697079"/>
                <a:gd name="connsiteX1209" fmla="*/ 42111 w 996365"/>
                <a:gd name="connsiteY1209" fmla="*/ 268454 h 697079"/>
                <a:gd name="connsiteX1210" fmla="*/ 43615 w 996365"/>
                <a:gd name="connsiteY1210" fmla="*/ 263191 h 697079"/>
                <a:gd name="connsiteX1211" fmla="*/ 46622 w 996365"/>
                <a:gd name="connsiteY1211" fmla="*/ 258679 h 697079"/>
                <a:gd name="connsiteX1212" fmla="*/ 51886 w 996365"/>
                <a:gd name="connsiteY1212" fmla="*/ 254167 h 697079"/>
                <a:gd name="connsiteX1213" fmla="*/ 55646 w 996365"/>
                <a:gd name="connsiteY1213" fmla="*/ 251911 h 697079"/>
                <a:gd name="connsiteX1214" fmla="*/ 951999 w 996365"/>
                <a:gd name="connsiteY1214" fmla="*/ 474495 h 697079"/>
                <a:gd name="connsiteX1215" fmla="*/ 955759 w 996365"/>
                <a:gd name="connsiteY1215" fmla="*/ 471487 h 697079"/>
                <a:gd name="connsiteX1216" fmla="*/ 960271 w 996365"/>
                <a:gd name="connsiteY1216" fmla="*/ 468480 h 697079"/>
                <a:gd name="connsiteX1217" fmla="*/ 962526 w 996365"/>
                <a:gd name="connsiteY1217" fmla="*/ 468480 h 697079"/>
                <a:gd name="connsiteX1218" fmla="*/ 963279 w 996365"/>
                <a:gd name="connsiteY1218" fmla="*/ 470735 h 697079"/>
                <a:gd name="connsiteX1219" fmla="*/ 962526 w 996365"/>
                <a:gd name="connsiteY1219" fmla="*/ 475247 h 697079"/>
                <a:gd name="connsiteX1220" fmla="*/ 960271 w 996365"/>
                <a:gd name="connsiteY1220" fmla="*/ 481263 h 697079"/>
                <a:gd name="connsiteX1221" fmla="*/ 961022 w 996365"/>
                <a:gd name="connsiteY1221" fmla="*/ 485023 h 697079"/>
                <a:gd name="connsiteX1222" fmla="*/ 962526 w 996365"/>
                <a:gd name="connsiteY1222" fmla="*/ 488031 h 697079"/>
                <a:gd name="connsiteX1223" fmla="*/ 960271 w 996365"/>
                <a:gd name="connsiteY1223" fmla="*/ 489535 h 697079"/>
                <a:gd name="connsiteX1224" fmla="*/ 957262 w 996365"/>
                <a:gd name="connsiteY1224" fmla="*/ 491791 h 697079"/>
                <a:gd name="connsiteX1225" fmla="*/ 954255 w 996365"/>
                <a:gd name="connsiteY1225" fmla="*/ 491039 h 697079"/>
                <a:gd name="connsiteX1226" fmla="*/ 951999 w 996365"/>
                <a:gd name="connsiteY1226" fmla="*/ 488031 h 697079"/>
                <a:gd name="connsiteX1227" fmla="*/ 952751 w 996365"/>
                <a:gd name="connsiteY1227" fmla="*/ 485775 h 697079"/>
                <a:gd name="connsiteX1228" fmla="*/ 952751 w 996365"/>
                <a:gd name="connsiteY1228" fmla="*/ 484271 h 697079"/>
                <a:gd name="connsiteX1229" fmla="*/ 949743 w 996365"/>
                <a:gd name="connsiteY1229" fmla="*/ 481263 h 697079"/>
                <a:gd name="connsiteX1230" fmla="*/ 949743 w 996365"/>
                <a:gd name="connsiteY1230" fmla="*/ 478255 h 697079"/>
                <a:gd name="connsiteX1231" fmla="*/ 951999 w 996365"/>
                <a:gd name="connsiteY1231" fmla="*/ 474495 h 69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</a:cxnLst>
              <a:rect l="l" t="t" r="r" b="b"/>
              <a:pathLst>
                <a:path w="996365" h="697079">
                  <a:moveTo>
                    <a:pt x="55646" y="251911"/>
                  </a:moveTo>
                  <a:lnTo>
                    <a:pt x="61662" y="248903"/>
                  </a:lnTo>
                  <a:lnTo>
                    <a:pt x="64670" y="246647"/>
                  </a:lnTo>
                  <a:lnTo>
                    <a:pt x="65422" y="244391"/>
                  </a:lnTo>
                  <a:lnTo>
                    <a:pt x="77453" y="238375"/>
                  </a:lnTo>
                  <a:lnTo>
                    <a:pt x="80461" y="235368"/>
                  </a:lnTo>
                  <a:lnTo>
                    <a:pt x="81965" y="227848"/>
                  </a:lnTo>
                  <a:lnTo>
                    <a:pt x="81965" y="212808"/>
                  </a:lnTo>
                  <a:lnTo>
                    <a:pt x="83469" y="206041"/>
                  </a:lnTo>
                  <a:lnTo>
                    <a:pt x="88733" y="193257"/>
                  </a:lnTo>
                  <a:lnTo>
                    <a:pt x="89485" y="183481"/>
                  </a:lnTo>
                  <a:lnTo>
                    <a:pt x="97005" y="158666"/>
                  </a:lnTo>
                  <a:lnTo>
                    <a:pt x="97005" y="152651"/>
                  </a:lnTo>
                  <a:lnTo>
                    <a:pt x="97005" y="151147"/>
                  </a:lnTo>
                  <a:lnTo>
                    <a:pt x="100765" y="148138"/>
                  </a:lnTo>
                  <a:lnTo>
                    <a:pt x="113548" y="142875"/>
                  </a:lnTo>
                  <a:lnTo>
                    <a:pt x="130092" y="132347"/>
                  </a:lnTo>
                  <a:lnTo>
                    <a:pt x="133851" y="127083"/>
                  </a:lnTo>
                  <a:lnTo>
                    <a:pt x="136859" y="121068"/>
                  </a:lnTo>
                  <a:lnTo>
                    <a:pt x="141371" y="108284"/>
                  </a:lnTo>
                  <a:lnTo>
                    <a:pt x="144379" y="102268"/>
                  </a:lnTo>
                  <a:lnTo>
                    <a:pt x="146635" y="95500"/>
                  </a:lnTo>
                  <a:lnTo>
                    <a:pt x="148139" y="81213"/>
                  </a:lnTo>
                  <a:lnTo>
                    <a:pt x="149643" y="75197"/>
                  </a:lnTo>
                  <a:lnTo>
                    <a:pt x="153403" y="65421"/>
                  </a:lnTo>
                  <a:lnTo>
                    <a:pt x="155659" y="62414"/>
                  </a:lnTo>
                  <a:lnTo>
                    <a:pt x="160171" y="57150"/>
                  </a:lnTo>
                  <a:lnTo>
                    <a:pt x="171450" y="50382"/>
                  </a:lnTo>
                  <a:lnTo>
                    <a:pt x="218824" y="29327"/>
                  </a:lnTo>
                  <a:lnTo>
                    <a:pt x="221080" y="28575"/>
                  </a:lnTo>
                  <a:lnTo>
                    <a:pt x="226344" y="27071"/>
                  </a:lnTo>
                  <a:lnTo>
                    <a:pt x="227848" y="25567"/>
                  </a:lnTo>
                  <a:lnTo>
                    <a:pt x="235368" y="18047"/>
                  </a:lnTo>
                  <a:lnTo>
                    <a:pt x="242888" y="12783"/>
                  </a:lnTo>
                  <a:lnTo>
                    <a:pt x="245143" y="11280"/>
                  </a:lnTo>
                  <a:lnTo>
                    <a:pt x="248903" y="9023"/>
                  </a:lnTo>
                  <a:lnTo>
                    <a:pt x="251911" y="7520"/>
                  </a:lnTo>
                  <a:lnTo>
                    <a:pt x="260183" y="7520"/>
                  </a:lnTo>
                  <a:lnTo>
                    <a:pt x="262439" y="8272"/>
                  </a:lnTo>
                  <a:lnTo>
                    <a:pt x="266199" y="10527"/>
                  </a:lnTo>
                  <a:lnTo>
                    <a:pt x="268455" y="11280"/>
                  </a:lnTo>
                  <a:lnTo>
                    <a:pt x="275222" y="10527"/>
                  </a:lnTo>
                  <a:lnTo>
                    <a:pt x="290262" y="13535"/>
                  </a:lnTo>
                  <a:lnTo>
                    <a:pt x="294022" y="12783"/>
                  </a:lnTo>
                  <a:lnTo>
                    <a:pt x="302294" y="7520"/>
                  </a:lnTo>
                  <a:lnTo>
                    <a:pt x="307557" y="8272"/>
                  </a:lnTo>
                  <a:lnTo>
                    <a:pt x="312069" y="12031"/>
                  </a:lnTo>
                  <a:lnTo>
                    <a:pt x="316581" y="15039"/>
                  </a:lnTo>
                  <a:lnTo>
                    <a:pt x="322597" y="14287"/>
                  </a:lnTo>
                  <a:lnTo>
                    <a:pt x="325605" y="13535"/>
                  </a:lnTo>
                  <a:lnTo>
                    <a:pt x="327861" y="12783"/>
                  </a:lnTo>
                  <a:lnTo>
                    <a:pt x="333877" y="13535"/>
                  </a:lnTo>
                  <a:lnTo>
                    <a:pt x="337636" y="13535"/>
                  </a:lnTo>
                  <a:lnTo>
                    <a:pt x="344404" y="15791"/>
                  </a:lnTo>
                  <a:lnTo>
                    <a:pt x="348164" y="15791"/>
                  </a:lnTo>
                  <a:lnTo>
                    <a:pt x="351924" y="12783"/>
                  </a:lnTo>
                  <a:lnTo>
                    <a:pt x="353428" y="12031"/>
                  </a:lnTo>
                  <a:lnTo>
                    <a:pt x="355684" y="12783"/>
                  </a:lnTo>
                  <a:lnTo>
                    <a:pt x="357188" y="13535"/>
                  </a:lnTo>
                  <a:lnTo>
                    <a:pt x="357940" y="14287"/>
                  </a:lnTo>
                  <a:lnTo>
                    <a:pt x="358692" y="14287"/>
                  </a:lnTo>
                  <a:lnTo>
                    <a:pt x="360196" y="15791"/>
                  </a:lnTo>
                  <a:lnTo>
                    <a:pt x="360947" y="18047"/>
                  </a:lnTo>
                  <a:lnTo>
                    <a:pt x="362451" y="19551"/>
                  </a:lnTo>
                  <a:lnTo>
                    <a:pt x="366211" y="18799"/>
                  </a:lnTo>
                  <a:lnTo>
                    <a:pt x="369219" y="16543"/>
                  </a:lnTo>
                  <a:lnTo>
                    <a:pt x="370723" y="13535"/>
                  </a:lnTo>
                  <a:lnTo>
                    <a:pt x="372227" y="9023"/>
                  </a:lnTo>
                  <a:lnTo>
                    <a:pt x="372979" y="6016"/>
                  </a:lnTo>
                  <a:lnTo>
                    <a:pt x="374483" y="3008"/>
                  </a:lnTo>
                  <a:lnTo>
                    <a:pt x="377491" y="752"/>
                  </a:lnTo>
                  <a:lnTo>
                    <a:pt x="382003" y="0"/>
                  </a:lnTo>
                  <a:lnTo>
                    <a:pt x="385011" y="0"/>
                  </a:lnTo>
                  <a:lnTo>
                    <a:pt x="391778" y="1504"/>
                  </a:lnTo>
                  <a:lnTo>
                    <a:pt x="397794" y="4512"/>
                  </a:lnTo>
                  <a:lnTo>
                    <a:pt x="414338" y="14287"/>
                  </a:lnTo>
                  <a:lnTo>
                    <a:pt x="417345" y="15039"/>
                  </a:lnTo>
                  <a:lnTo>
                    <a:pt x="421105" y="15791"/>
                  </a:lnTo>
                  <a:lnTo>
                    <a:pt x="430881" y="14287"/>
                  </a:lnTo>
                  <a:lnTo>
                    <a:pt x="433889" y="15791"/>
                  </a:lnTo>
                  <a:lnTo>
                    <a:pt x="438401" y="20303"/>
                  </a:lnTo>
                  <a:lnTo>
                    <a:pt x="441409" y="23311"/>
                  </a:lnTo>
                  <a:lnTo>
                    <a:pt x="443664" y="22559"/>
                  </a:lnTo>
                  <a:lnTo>
                    <a:pt x="446673" y="21055"/>
                  </a:lnTo>
                  <a:lnTo>
                    <a:pt x="449680" y="21055"/>
                  </a:lnTo>
                  <a:lnTo>
                    <a:pt x="452688" y="22559"/>
                  </a:lnTo>
                  <a:lnTo>
                    <a:pt x="457952" y="24815"/>
                  </a:lnTo>
                  <a:lnTo>
                    <a:pt x="460960" y="26319"/>
                  </a:lnTo>
                  <a:lnTo>
                    <a:pt x="463968" y="26319"/>
                  </a:lnTo>
                  <a:lnTo>
                    <a:pt x="469984" y="27071"/>
                  </a:lnTo>
                  <a:lnTo>
                    <a:pt x="472992" y="26319"/>
                  </a:lnTo>
                  <a:lnTo>
                    <a:pt x="475247" y="25567"/>
                  </a:lnTo>
                  <a:lnTo>
                    <a:pt x="476000" y="24815"/>
                  </a:lnTo>
                  <a:lnTo>
                    <a:pt x="476752" y="24815"/>
                  </a:lnTo>
                  <a:lnTo>
                    <a:pt x="479759" y="22559"/>
                  </a:lnTo>
                  <a:lnTo>
                    <a:pt x="480511" y="21807"/>
                  </a:lnTo>
                  <a:lnTo>
                    <a:pt x="482015" y="21807"/>
                  </a:lnTo>
                  <a:lnTo>
                    <a:pt x="483519" y="21807"/>
                  </a:lnTo>
                  <a:lnTo>
                    <a:pt x="486527" y="21807"/>
                  </a:lnTo>
                  <a:lnTo>
                    <a:pt x="488031" y="21807"/>
                  </a:lnTo>
                  <a:lnTo>
                    <a:pt x="489535" y="21807"/>
                  </a:lnTo>
                  <a:lnTo>
                    <a:pt x="491039" y="21055"/>
                  </a:lnTo>
                  <a:lnTo>
                    <a:pt x="491791" y="21055"/>
                  </a:lnTo>
                  <a:lnTo>
                    <a:pt x="493295" y="21055"/>
                  </a:lnTo>
                  <a:lnTo>
                    <a:pt x="494047" y="21055"/>
                  </a:lnTo>
                  <a:lnTo>
                    <a:pt x="496303" y="21807"/>
                  </a:lnTo>
                  <a:lnTo>
                    <a:pt x="499311" y="23311"/>
                  </a:lnTo>
                  <a:lnTo>
                    <a:pt x="503071" y="25567"/>
                  </a:lnTo>
                  <a:lnTo>
                    <a:pt x="506830" y="27071"/>
                  </a:lnTo>
                  <a:lnTo>
                    <a:pt x="519614" y="35342"/>
                  </a:lnTo>
                  <a:lnTo>
                    <a:pt x="530141" y="39855"/>
                  </a:lnTo>
                  <a:lnTo>
                    <a:pt x="546685" y="44366"/>
                  </a:lnTo>
                  <a:lnTo>
                    <a:pt x="564732" y="48878"/>
                  </a:lnTo>
                  <a:lnTo>
                    <a:pt x="566988" y="50382"/>
                  </a:lnTo>
                  <a:lnTo>
                    <a:pt x="568492" y="51134"/>
                  </a:lnTo>
                  <a:lnTo>
                    <a:pt x="574508" y="59406"/>
                  </a:lnTo>
                  <a:lnTo>
                    <a:pt x="576012" y="61661"/>
                  </a:lnTo>
                  <a:lnTo>
                    <a:pt x="577516" y="66174"/>
                  </a:lnTo>
                  <a:lnTo>
                    <a:pt x="578268" y="67678"/>
                  </a:lnTo>
                  <a:lnTo>
                    <a:pt x="579020" y="69181"/>
                  </a:lnTo>
                  <a:lnTo>
                    <a:pt x="580524" y="69933"/>
                  </a:lnTo>
                  <a:lnTo>
                    <a:pt x="582780" y="70685"/>
                  </a:lnTo>
                  <a:lnTo>
                    <a:pt x="585035" y="70685"/>
                  </a:lnTo>
                  <a:lnTo>
                    <a:pt x="588795" y="70685"/>
                  </a:lnTo>
                  <a:lnTo>
                    <a:pt x="591052" y="69181"/>
                  </a:lnTo>
                  <a:lnTo>
                    <a:pt x="592555" y="68429"/>
                  </a:lnTo>
                  <a:lnTo>
                    <a:pt x="596315" y="66174"/>
                  </a:lnTo>
                  <a:lnTo>
                    <a:pt x="599323" y="65421"/>
                  </a:lnTo>
                  <a:lnTo>
                    <a:pt x="603083" y="65421"/>
                  </a:lnTo>
                  <a:lnTo>
                    <a:pt x="615867" y="66925"/>
                  </a:lnTo>
                  <a:lnTo>
                    <a:pt x="618874" y="68429"/>
                  </a:lnTo>
                  <a:lnTo>
                    <a:pt x="619627" y="68429"/>
                  </a:lnTo>
                  <a:lnTo>
                    <a:pt x="620378" y="69181"/>
                  </a:lnTo>
                  <a:lnTo>
                    <a:pt x="621131" y="69181"/>
                  </a:lnTo>
                  <a:lnTo>
                    <a:pt x="622634" y="69933"/>
                  </a:lnTo>
                  <a:lnTo>
                    <a:pt x="631658" y="69181"/>
                  </a:lnTo>
                  <a:lnTo>
                    <a:pt x="633162" y="69933"/>
                  </a:lnTo>
                  <a:lnTo>
                    <a:pt x="636170" y="66174"/>
                  </a:lnTo>
                  <a:lnTo>
                    <a:pt x="637674" y="64670"/>
                  </a:lnTo>
                  <a:lnTo>
                    <a:pt x="639930" y="63918"/>
                  </a:lnTo>
                  <a:lnTo>
                    <a:pt x="642938" y="64670"/>
                  </a:lnTo>
                  <a:lnTo>
                    <a:pt x="644442" y="65421"/>
                  </a:lnTo>
                  <a:lnTo>
                    <a:pt x="647450" y="68429"/>
                  </a:lnTo>
                  <a:lnTo>
                    <a:pt x="649705" y="69181"/>
                  </a:lnTo>
                  <a:lnTo>
                    <a:pt x="651961" y="70685"/>
                  </a:lnTo>
                  <a:lnTo>
                    <a:pt x="654217" y="70685"/>
                  </a:lnTo>
                  <a:lnTo>
                    <a:pt x="654969" y="69181"/>
                  </a:lnTo>
                  <a:lnTo>
                    <a:pt x="656473" y="67678"/>
                  </a:lnTo>
                  <a:lnTo>
                    <a:pt x="658729" y="67678"/>
                  </a:lnTo>
                  <a:lnTo>
                    <a:pt x="660985" y="68429"/>
                  </a:lnTo>
                  <a:lnTo>
                    <a:pt x="662489" y="69181"/>
                  </a:lnTo>
                  <a:lnTo>
                    <a:pt x="667001" y="69933"/>
                  </a:lnTo>
                  <a:lnTo>
                    <a:pt x="679032" y="68429"/>
                  </a:lnTo>
                  <a:lnTo>
                    <a:pt x="682040" y="67678"/>
                  </a:lnTo>
                  <a:lnTo>
                    <a:pt x="683544" y="66925"/>
                  </a:lnTo>
                  <a:lnTo>
                    <a:pt x="694072" y="63918"/>
                  </a:lnTo>
                  <a:lnTo>
                    <a:pt x="695576" y="63918"/>
                  </a:lnTo>
                  <a:lnTo>
                    <a:pt x="698584" y="65421"/>
                  </a:lnTo>
                  <a:lnTo>
                    <a:pt x="698584" y="62414"/>
                  </a:lnTo>
                  <a:lnTo>
                    <a:pt x="700088" y="61661"/>
                  </a:lnTo>
                  <a:lnTo>
                    <a:pt x="701591" y="62414"/>
                  </a:lnTo>
                  <a:lnTo>
                    <a:pt x="703095" y="63918"/>
                  </a:lnTo>
                  <a:lnTo>
                    <a:pt x="703095" y="66174"/>
                  </a:lnTo>
                  <a:lnTo>
                    <a:pt x="703095" y="70685"/>
                  </a:lnTo>
                  <a:lnTo>
                    <a:pt x="704599" y="72189"/>
                  </a:lnTo>
                  <a:lnTo>
                    <a:pt x="709111" y="74445"/>
                  </a:lnTo>
                  <a:lnTo>
                    <a:pt x="711367" y="75949"/>
                  </a:lnTo>
                  <a:lnTo>
                    <a:pt x="712119" y="78205"/>
                  </a:lnTo>
                  <a:lnTo>
                    <a:pt x="711367" y="82717"/>
                  </a:lnTo>
                  <a:lnTo>
                    <a:pt x="712119" y="84221"/>
                  </a:lnTo>
                  <a:lnTo>
                    <a:pt x="714375" y="86477"/>
                  </a:lnTo>
                  <a:lnTo>
                    <a:pt x="716631" y="87981"/>
                  </a:lnTo>
                  <a:lnTo>
                    <a:pt x="718135" y="87981"/>
                  </a:lnTo>
                  <a:lnTo>
                    <a:pt x="722647" y="88733"/>
                  </a:lnTo>
                  <a:lnTo>
                    <a:pt x="724151" y="89485"/>
                  </a:lnTo>
                  <a:lnTo>
                    <a:pt x="728663" y="91740"/>
                  </a:lnTo>
                  <a:lnTo>
                    <a:pt x="729415" y="92493"/>
                  </a:lnTo>
                  <a:lnTo>
                    <a:pt x="733174" y="93997"/>
                  </a:lnTo>
                  <a:lnTo>
                    <a:pt x="733927" y="94749"/>
                  </a:lnTo>
                  <a:lnTo>
                    <a:pt x="734678" y="93997"/>
                  </a:lnTo>
                  <a:lnTo>
                    <a:pt x="736934" y="93997"/>
                  </a:lnTo>
                  <a:lnTo>
                    <a:pt x="737687" y="93997"/>
                  </a:lnTo>
                  <a:lnTo>
                    <a:pt x="738438" y="94749"/>
                  </a:lnTo>
                  <a:lnTo>
                    <a:pt x="739190" y="95500"/>
                  </a:lnTo>
                  <a:lnTo>
                    <a:pt x="739942" y="97757"/>
                  </a:lnTo>
                  <a:lnTo>
                    <a:pt x="739942" y="99260"/>
                  </a:lnTo>
                  <a:lnTo>
                    <a:pt x="739942" y="100764"/>
                  </a:lnTo>
                  <a:lnTo>
                    <a:pt x="740694" y="101516"/>
                  </a:lnTo>
                  <a:lnTo>
                    <a:pt x="744454" y="104524"/>
                  </a:lnTo>
                  <a:lnTo>
                    <a:pt x="748214" y="110540"/>
                  </a:lnTo>
                  <a:lnTo>
                    <a:pt x="752726" y="121068"/>
                  </a:lnTo>
                  <a:lnTo>
                    <a:pt x="755734" y="135355"/>
                  </a:lnTo>
                  <a:lnTo>
                    <a:pt x="756486" y="142875"/>
                  </a:lnTo>
                  <a:lnTo>
                    <a:pt x="756486" y="145883"/>
                  </a:lnTo>
                  <a:lnTo>
                    <a:pt x="752726" y="156410"/>
                  </a:lnTo>
                  <a:lnTo>
                    <a:pt x="751974" y="158666"/>
                  </a:lnTo>
                  <a:lnTo>
                    <a:pt x="751222" y="159418"/>
                  </a:lnTo>
                  <a:lnTo>
                    <a:pt x="751222" y="160170"/>
                  </a:lnTo>
                  <a:lnTo>
                    <a:pt x="751222" y="160922"/>
                  </a:lnTo>
                  <a:lnTo>
                    <a:pt x="750470" y="161674"/>
                  </a:lnTo>
                  <a:lnTo>
                    <a:pt x="750470" y="163178"/>
                  </a:lnTo>
                  <a:lnTo>
                    <a:pt x="751222" y="163930"/>
                  </a:lnTo>
                  <a:lnTo>
                    <a:pt x="753478" y="165434"/>
                  </a:lnTo>
                  <a:lnTo>
                    <a:pt x="754230" y="166186"/>
                  </a:lnTo>
                  <a:lnTo>
                    <a:pt x="754230" y="167690"/>
                  </a:lnTo>
                  <a:lnTo>
                    <a:pt x="754982" y="169946"/>
                  </a:lnTo>
                  <a:lnTo>
                    <a:pt x="754982" y="176714"/>
                  </a:lnTo>
                  <a:lnTo>
                    <a:pt x="755734" y="179721"/>
                  </a:lnTo>
                  <a:lnTo>
                    <a:pt x="757989" y="184234"/>
                  </a:lnTo>
                  <a:lnTo>
                    <a:pt x="760998" y="188745"/>
                  </a:lnTo>
                  <a:lnTo>
                    <a:pt x="762502" y="190249"/>
                  </a:lnTo>
                  <a:lnTo>
                    <a:pt x="764006" y="192505"/>
                  </a:lnTo>
                  <a:lnTo>
                    <a:pt x="765509" y="193257"/>
                  </a:lnTo>
                  <a:lnTo>
                    <a:pt x="765509" y="194009"/>
                  </a:lnTo>
                  <a:lnTo>
                    <a:pt x="766261" y="195513"/>
                  </a:lnTo>
                  <a:lnTo>
                    <a:pt x="764757" y="204536"/>
                  </a:lnTo>
                  <a:lnTo>
                    <a:pt x="764006" y="212056"/>
                  </a:lnTo>
                  <a:lnTo>
                    <a:pt x="764006" y="214313"/>
                  </a:lnTo>
                  <a:lnTo>
                    <a:pt x="763253" y="215816"/>
                  </a:lnTo>
                  <a:lnTo>
                    <a:pt x="762502" y="217320"/>
                  </a:lnTo>
                  <a:lnTo>
                    <a:pt x="762502" y="218072"/>
                  </a:lnTo>
                  <a:lnTo>
                    <a:pt x="761749" y="218072"/>
                  </a:lnTo>
                  <a:lnTo>
                    <a:pt x="759493" y="218824"/>
                  </a:lnTo>
                  <a:lnTo>
                    <a:pt x="758742" y="218824"/>
                  </a:lnTo>
                  <a:lnTo>
                    <a:pt x="758742" y="220328"/>
                  </a:lnTo>
                  <a:lnTo>
                    <a:pt x="758742" y="221080"/>
                  </a:lnTo>
                  <a:lnTo>
                    <a:pt x="759493" y="224088"/>
                  </a:lnTo>
                  <a:lnTo>
                    <a:pt x="760246" y="224840"/>
                  </a:lnTo>
                  <a:lnTo>
                    <a:pt x="760998" y="225592"/>
                  </a:lnTo>
                  <a:lnTo>
                    <a:pt x="761749" y="226344"/>
                  </a:lnTo>
                  <a:lnTo>
                    <a:pt x="763253" y="226344"/>
                  </a:lnTo>
                  <a:lnTo>
                    <a:pt x="764006" y="227096"/>
                  </a:lnTo>
                  <a:lnTo>
                    <a:pt x="766261" y="231608"/>
                  </a:lnTo>
                  <a:lnTo>
                    <a:pt x="768517" y="233112"/>
                  </a:lnTo>
                  <a:lnTo>
                    <a:pt x="769269" y="233112"/>
                  </a:lnTo>
                  <a:lnTo>
                    <a:pt x="770021" y="233112"/>
                  </a:lnTo>
                  <a:lnTo>
                    <a:pt x="770773" y="232360"/>
                  </a:lnTo>
                  <a:lnTo>
                    <a:pt x="771525" y="232360"/>
                  </a:lnTo>
                  <a:lnTo>
                    <a:pt x="772277" y="233112"/>
                  </a:lnTo>
                  <a:lnTo>
                    <a:pt x="771525" y="235368"/>
                  </a:lnTo>
                  <a:lnTo>
                    <a:pt x="772277" y="236119"/>
                  </a:lnTo>
                  <a:lnTo>
                    <a:pt x="773029" y="236872"/>
                  </a:lnTo>
                  <a:lnTo>
                    <a:pt x="773029" y="238375"/>
                  </a:lnTo>
                  <a:lnTo>
                    <a:pt x="773781" y="239879"/>
                  </a:lnTo>
                  <a:lnTo>
                    <a:pt x="774533" y="242135"/>
                  </a:lnTo>
                  <a:lnTo>
                    <a:pt x="777541" y="245895"/>
                  </a:lnTo>
                  <a:lnTo>
                    <a:pt x="779797" y="248903"/>
                  </a:lnTo>
                  <a:lnTo>
                    <a:pt x="781301" y="251911"/>
                  </a:lnTo>
                  <a:lnTo>
                    <a:pt x="782053" y="251911"/>
                  </a:lnTo>
                  <a:lnTo>
                    <a:pt x="782805" y="252663"/>
                  </a:lnTo>
                  <a:lnTo>
                    <a:pt x="784309" y="253415"/>
                  </a:lnTo>
                  <a:lnTo>
                    <a:pt x="785061" y="254167"/>
                  </a:lnTo>
                  <a:lnTo>
                    <a:pt x="785813" y="254919"/>
                  </a:lnTo>
                  <a:lnTo>
                    <a:pt x="786565" y="256423"/>
                  </a:lnTo>
                  <a:lnTo>
                    <a:pt x="787317" y="257927"/>
                  </a:lnTo>
                  <a:lnTo>
                    <a:pt x="788068" y="258679"/>
                  </a:lnTo>
                  <a:lnTo>
                    <a:pt x="789572" y="258679"/>
                  </a:lnTo>
                  <a:lnTo>
                    <a:pt x="792580" y="260183"/>
                  </a:lnTo>
                  <a:lnTo>
                    <a:pt x="793332" y="260183"/>
                  </a:lnTo>
                  <a:lnTo>
                    <a:pt x="794836" y="260935"/>
                  </a:lnTo>
                  <a:lnTo>
                    <a:pt x="795588" y="261687"/>
                  </a:lnTo>
                  <a:lnTo>
                    <a:pt x="796340" y="262439"/>
                  </a:lnTo>
                  <a:lnTo>
                    <a:pt x="797844" y="264694"/>
                  </a:lnTo>
                  <a:lnTo>
                    <a:pt x="798596" y="265447"/>
                  </a:lnTo>
                  <a:lnTo>
                    <a:pt x="799348" y="266951"/>
                  </a:lnTo>
                  <a:lnTo>
                    <a:pt x="799348" y="268454"/>
                  </a:lnTo>
                  <a:lnTo>
                    <a:pt x="799348" y="274470"/>
                  </a:lnTo>
                  <a:lnTo>
                    <a:pt x="799348" y="276726"/>
                  </a:lnTo>
                  <a:lnTo>
                    <a:pt x="798596" y="278982"/>
                  </a:lnTo>
                  <a:lnTo>
                    <a:pt x="798596" y="279734"/>
                  </a:lnTo>
                  <a:lnTo>
                    <a:pt x="798596" y="280486"/>
                  </a:lnTo>
                  <a:lnTo>
                    <a:pt x="800100" y="281990"/>
                  </a:lnTo>
                  <a:lnTo>
                    <a:pt x="800852" y="282742"/>
                  </a:lnTo>
                  <a:lnTo>
                    <a:pt x="801604" y="282742"/>
                  </a:lnTo>
                  <a:lnTo>
                    <a:pt x="803108" y="283494"/>
                  </a:lnTo>
                  <a:lnTo>
                    <a:pt x="803108" y="284246"/>
                  </a:lnTo>
                  <a:lnTo>
                    <a:pt x="803860" y="285750"/>
                  </a:lnTo>
                  <a:lnTo>
                    <a:pt x="806116" y="292518"/>
                  </a:lnTo>
                  <a:lnTo>
                    <a:pt x="806868" y="294773"/>
                  </a:lnTo>
                  <a:lnTo>
                    <a:pt x="808372" y="295526"/>
                  </a:lnTo>
                  <a:lnTo>
                    <a:pt x="809124" y="296277"/>
                  </a:lnTo>
                  <a:lnTo>
                    <a:pt x="809876" y="296277"/>
                  </a:lnTo>
                  <a:lnTo>
                    <a:pt x="811380" y="297781"/>
                  </a:lnTo>
                  <a:lnTo>
                    <a:pt x="812132" y="297781"/>
                  </a:lnTo>
                  <a:lnTo>
                    <a:pt x="812884" y="298533"/>
                  </a:lnTo>
                  <a:lnTo>
                    <a:pt x="813636" y="298533"/>
                  </a:lnTo>
                  <a:lnTo>
                    <a:pt x="814387" y="299285"/>
                  </a:lnTo>
                  <a:lnTo>
                    <a:pt x="815140" y="300037"/>
                  </a:lnTo>
                  <a:lnTo>
                    <a:pt x="815891" y="300789"/>
                  </a:lnTo>
                  <a:lnTo>
                    <a:pt x="815891" y="301541"/>
                  </a:lnTo>
                  <a:lnTo>
                    <a:pt x="815891" y="303797"/>
                  </a:lnTo>
                  <a:lnTo>
                    <a:pt x="814387" y="305301"/>
                  </a:lnTo>
                  <a:lnTo>
                    <a:pt x="813636" y="306805"/>
                  </a:lnTo>
                  <a:lnTo>
                    <a:pt x="812884" y="306805"/>
                  </a:lnTo>
                  <a:lnTo>
                    <a:pt x="812132" y="307557"/>
                  </a:lnTo>
                  <a:lnTo>
                    <a:pt x="812132" y="308309"/>
                  </a:lnTo>
                  <a:lnTo>
                    <a:pt x="812132" y="309813"/>
                  </a:lnTo>
                  <a:lnTo>
                    <a:pt x="813636" y="311317"/>
                  </a:lnTo>
                  <a:lnTo>
                    <a:pt x="813636" y="312069"/>
                  </a:lnTo>
                  <a:lnTo>
                    <a:pt x="813636" y="312821"/>
                  </a:lnTo>
                  <a:lnTo>
                    <a:pt x="812132" y="314325"/>
                  </a:lnTo>
                  <a:lnTo>
                    <a:pt x="811380" y="315077"/>
                  </a:lnTo>
                  <a:lnTo>
                    <a:pt x="806868" y="316581"/>
                  </a:lnTo>
                  <a:lnTo>
                    <a:pt x="806116" y="316581"/>
                  </a:lnTo>
                  <a:lnTo>
                    <a:pt x="805364" y="317333"/>
                  </a:lnTo>
                  <a:lnTo>
                    <a:pt x="805364" y="318085"/>
                  </a:lnTo>
                  <a:lnTo>
                    <a:pt x="805364" y="318837"/>
                  </a:lnTo>
                  <a:lnTo>
                    <a:pt x="805364" y="319589"/>
                  </a:lnTo>
                  <a:lnTo>
                    <a:pt x="808372" y="321845"/>
                  </a:lnTo>
                  <a:lnTo>
                    <a:pt x="807620" y="326356"/>
                  </a:lnTo>
                  <a:lnTo>
                    <a:pt x="807620" y="328612"/>
                  </a:lnTo>
                  <a:lnTo>
                    <a:pt x="807620" y="329364"/>
                  </a:lnTo>
                  <a:lnTo>
                    <a:pt x="807620" y="330116"/>
                  </a:lnTo>
                  <a:lnTo>
                    <a:pt x="806868" y="331620"/>
                  </a:lnTo>
                  <a:lnTo>
                    <a:pt x="802356" y="331620"/>
                  </a:lnTo>
                  <a:lnTo>
                    <a:pt x="801604" y="333124"/>
                  </a:lnTo>
                  <a:lnTo>
                    <a:pt x="801604" y="333876"/>
                  </a:lnTo>
                  <a:lnTo>
                    <a:pt x="801604" y="334628"/>
                  </a:lnTo>
                  <a:lnTo>
                    <a:pt x="801604" y="335380"/>
                  </a:lnTo>
                  <a:lnTo>
                    <a:pt x="801604" y="336884"/>
                  </a:lnTo>
                  <a:lnTo>
                    <a:pt x="801604" y="337636"/>
                  </a:lnTo>
                  <a:lnTo>
                    <a:pt x="803860" y="342148"/>
                  </a:lnTo>
                  <a:lnTo>
                    <a:pt x="804612" y="342900"/>
                  </a:lnTo>
                  <a:lnTo>
                    <a:pt x="804612" y="343652"/>
                  </a:lnTo>
                  <a:lnTo>
                    <a:pt x="803860" y="348916"/>
                  </a:lnTo>
                  <a:lnTo>
                    <a:pt x="803860" y="349668"/>
                  </a:lnTo>
                  <a:lnTo>
                    <a:pt x="803860" y="351924"/>
                  </a:lnTo>
                  <a:lnTo>
                    <a:pt x="803860" y="352675"/>
                  </a:lnTo>
                  <a:lnTo>
                    <a:pt x="804612" y="353428"/>
                  </a:lnTo>
                  <a:lnTo>
                    <a:pt x="804612" y="354179"/>
                  </a:lnTo>
                  <a:lnTo>
                    <a:pt x="806868" y="354931"/>
                  </a:lnTo>
                  <a:lnTo>
                    <a:pt x="816644" y="357939"/>
                  </a:lnTo>
                  <a:lnTo>
                    <a:pt x="819651" y="358691"/>
                  </a:lnTo>
                  <a:lnTo>
                    <a:pt x="821907" y="358691"/>
                  </a:lnTo>
                  <a:lnTo>
                    <a:pt x="824163" y="356435"/>
                  </a:lnTo>
                  <a:lnTo>
                    <a:pt x="827923" y="356435"/>
                  </a:lnTo>
                  <a:lnTo>
                    <a:pt x="836195" y="357939"/>
                  </a:lnTo>
                  <a:lnTo>
                    <a:pt x="841459" y="357188"/>
                  </a:lnTo>
                  <a:lnTo>
                    <a:pt x="845970" y="354179"/>
                  </a:lnTo>
                  <a:lnTo>
                    <a:pt x="845219" y="348916"/>
                  </a:lnTo>
                  <a:lnTo>
                    <a:pt x="848979" y="349668"/>
                  </a:lnTo>
                  <a:lnTo>
                    <a:pt x="852738" y="354931"/>
                  </a:lnTo>
                  <a:lnTo>
                    <a:pt x="857250" y="355683"/>
                  </a:lnTo>
                  <a:lnTo>
                    <a:pt x="869282" y="354931"/>
                  </a:lnTo>
                  <a:lnTo>
                    <a:pt x="873042" y="354931"/>
                  </a:lnTo>
                  <a:lnTo>
                    <a:pt x="872290" y="354179"/>
                  </a:lnTo>
                  <a:lnTo>
                    <a:pt x="872290" y="353428"/>
                  </a:lnTo>
                  <a:lnTo>
                    <a:pt x="875298" y="353428"/>
                  </a:lnTo>
                  <a:lnTo>
                    <a:pt x="878305" y="354931"/>
                  </a:lnTo>
                  <a:lnTo>
                    <a:pt x="880562" y="357188"/>
                  </a:lnTo>
                  <a:lnTo>
                    <a:pt x="882817" y="359443"/>
                  </a:lnTo>
                  <a:lnTo>
                    <a:pt x="883569" y="359443"/>
                  </a:lnTo>
                  <a:lnTo>
                    <a:pt x="884321" y="358691"/>
                  </a:lnTo>
                  <a:lnTo>
                    <a:pt x="885073" y="357939"/>
                  </a:lnTo>
                  <a:lnTo>
                    <a:pt x="885825" y="357939"/>
                  </a:lnTo>
                  <a:lnTo>
                    <a:pt x="888081" y="358691"/>
                  </a:lnTo>
                  <a:lnTo>
                    <a:pt x="888833" y="358691"/>
                  </a:lnTo>
                  <a:lnTo>
                    <a:pt x="894097" y="357939"/>
                  </a:lnTo>
                  <a:lnTo>
                    <a:pt x="896353" y="357188"/>
                  </a:lnTo>
                  <a:lnTo>
                    <a:pt x="897105" y="355683"/>
                  </a:lnTo>
                  <a:lnTo>
                    <a:pt x="898609" y="355683"/>
                  </a:lnTo>
                  <a:lnTo>
                    <a:pt x="900113" y="358691"/>
                  </a:lnTo>
                  <a:lnTo>
                    <a:pt x="900113" y="360195"/>
                  </a:lnTo>
                  <a:lnTo>
                    <a:pt x="900864" y="360947"/>
                  </a:lnTo>
                  <a:lnTo>
                    <a:pt x="902368" y="360947"/>
                  </a:lnTo>
                  <a:lnTo>
                    <a:pt x="903121" y="360195"/>
                  </a:lnTo>
                  <a:lnTo>
                    <a:pt x="903873" y="359443"/>
                  </a:lnTo>
                  <a:lnTo>
                    <a:pt x="905377" y="357939"/>
                  </a:lnTo>
                  <a:lnTo>
                    <a:pt x="908384" y="356435"/>
                  </a:lnTo>
                  <a:lnTo>
                    <a:pt x="909136" y="356435"/>
                  </a:lnTo>
                  <a:lnTo>
                    <a:pt x="909888" y="356435"/>
                  </a:lnTo>
                  <a:lnTo>
                    <a:pt x="911392" y="356435"/>
                  </a:lnTo>
                  <a:lnTo>
                    <a:pt x="912144" y="356435"/>
                  </a:lnTo>
                  <a:lnTo>
                    <a:pt x="912896" y="357188"/>
                  </a:lnTo>
                  <a:lnTo>
                    <a:pt x="913648" y="357939"/>
                  </a:lnTo>
                  <a:lnTo>
                    <a:pt x="914400" y="358691"/>
                  </a:lnTo>
                  <a:lnTo>
                    <a:pt x="915152" y="359443"/>
                  </a:lnTo>
                  <a:lnTo>
                    <a:pt x="915152" y="360195"/>
                  </a:lnTo>
                  <a:lnTo>
                    <a:pt x="915904" y="361699"/>
                  </a:lnTo>
                  <a:lnTo>
                    <a:pt x="916656" y="362451"/>
                  </a:lnTo>
                  <a:lnTo>
                    <a:pt x="917408" y="362451"/>
                  </a:lnTo>
                  <a:lnTo>
                    <a:pt x="918160" y="363203"/>
                  </a:lnTo>
                  <a:lnTo>
                    <a:pt x="926432" y="366211"/>
                  </a:lnTo>
                  <a:lnTo>
                    <a:pt x="927184" y="366211"/>
                  </a:lnTo>
                  <a:lnTo>
                    <a:pt x="927184" y="367715"/>
                  </a:lnTo>
                  <a:lnTo>
                    <a:pt x="927184" y="369219"/>
                  </a:lnTo>
                  <a:lnTo>
                    <a:pt x="924928" y="372979"/>
                  </a:lnTo>
                  <a:lnTo>
                    <a:pt x="924176" y="374483"/>
                  </a:lnTo>
                  <a:lnTo>
                    <a:pt x="923424" y="375987"/>
                  </a:lnTo>
                  <a:lnTo>
                    <a:pt x="920416" y="377490"/>
                  </a:lnTo>
                  <a:lnTo>
                    <a:pt x="918912" y="378243"/>
                  </a:lnTo>
                  <a:lnTo>
                    <a:pt x="918160" y="379747"/>
                  </a:lnTo>
                  <a:lnTo>
                    <a:pt x="918160" y="382003"/>
                  </a:lnTo>
                  <a:lnTo>
                    <a:pt x="918912" y="386514"/>
                  </a:lnTo>
                  <a:lnTo>
                    <a:pt x="918912" y="388018"/>
                  </a:lnTo>
                  <a:lnTo>
                    <a:pt x="919664" y="389522"/>
                  </a:lnTo>
                  <a:lnTo>
                    <a:pt x="918160" y="391026"/>
                  </a:lnTo>
                  <a:lnTo>
                    <a:pt x="916656" y="392530"/>
                  </a:lnTo>
                  <a:lnTo>
                    <a:pt x="916656" y="393282"/>
                  </a:lnTo>
                  <a:lnTo>
                    <a:pt x="915904" y="395538"/>
                  </a:lnTo>
                  <a:lnTo>
                    <a:pt x="916656" y="400802"/>
                  </a:lnTo>
                  <a:lnTo>
                    <a:pt x="916656" y="404562"/>
                  </a:lnTo>
                  <a:lnTo>
                    <a:pt x="915904" y="406066"/>
                  </a:lnTo>
                  <a:lnTo>
                    <a:pt x="915152" y="406818"/>
                  </a:lnTo>
                  <a:lnTo>
                    <a:pt x="915152" y="407569"/>
                  </a:lnTo>
                  <a:lnTo>
                    <a:pt x="912144" y="409073"/>
                  </a:lnTo>
                  <a:lnTo>
                    <a:pt x="911392" y="409826"/>
                  </a:lnTo>
                  <a:lnTo>
                    <a:pt x="911392" y="410577"/>
                  </a:lnTo>
                  <a:lnTo>
                    <a:pt x="911392" y="411329"/>
                  </a:lnTo>
                  <a:lnTo>
                    <a:pt x="912144" y="412833"/>
                  </a:lnTo>
                  <a:lnTo>
                    <a:pt x="914400" y="418097"/>
                  </a:lnTo>
                  <a:lnTo>
                    <a:pt x="914400" y="418849"/>
                  </a:lnTo>
                  <a:lnTo>
                    <a:pt x="915152" y="419601"/>
                  </a:lnTo>
                  <a:lnTo>
                    <a:pt x="918912" y="421857"/>
                  </a:lnTo>
                  <a:lnTo>
                    <a:pt x="923424" y="424113"/>
                  </a:lnTo>
                  <a:lnTo>
                    <a:pt x="924928" y="424113"/>
                  </a:lnTo>
                  <a:lnTo>
                    <a:pt x="925680" y="424113"/>
                  </a:lnTo>
                  <a:lnTo>
                    <a:pt x="926432" y="422609"/>
                  </a:lnTo>
                  <a:lnTo>
                    <a:pt x="926432" y="421857"/>
                  </a:lnTo>
                  <a:lnTo>
                    <a:pt x="927184" y="420353"/>
                  </a:lnTo>
                  <a:lnTo>
                    <a:pt x="927936" y="419601"/>
                  </a:lnTo>
                  <a:lnTo>
                    <a:pt x="927936" y="418849"/>
                  </a:lnTo>
                  <a:lnTo>
                    <a:pt x="928688" y="418097"/>
                  </a:lnTo>
                  <a:lnTo>
                    <a:pt x="930192" y="417345"/>
                  </a:lnTo>
                  <a:lnTo>
                    <a:pt x="930943" y="416593"/>
                  </a:lnTo>
                  <a:lnTo>
                    <a:pt x="930943" y="415841"/>
                  </a:lnTo>
                  <a:lnTo>
                    <a:pt x="931696" y="415089"/>
                  </a:lnTo>
                  <a:lnTo>
                    <a:pt x="931696" y="413586"/>
                  </a:lnTo>
                  <a:lnTo>
                    <a:pt x="930943" y="411329"/>
                  </a:lnTo>
                  <a:lnTo>
                    <a:pt x="930943" y="409826"/>
                  </a:lnTo>
                  <a:lnTo>
                    <a:pt x="930943" y="409073"/>
                  </a:lnTo>
                  <a:lnTo>
                    <a:pt x="931696" y="408322"/>
                  </a:lnTo>
                  <a:lnTo>
                    <a:pt x="931696" y="407569"/>
                  </a:lnTo>
                  <a:lnTo>
                    <a:pt x="933200" y="406818"/>
                  </a:lnTo>
                  <a:lnTo>
                    <a:pt x="936207" y="405314"/>
                  </a:lnTo>
                  <a:lnTo>
                    <a:pt x="936960" y="404562"/>
                  </a:lnTo>
                  <a:lnTo>
                    <a:pt x="936960" y="403058"/>
                  </a:lnTo>
                  <a:lnTo>
                    <a:pt x="937711" y="403058"/>
                  </a:lnTo>
                  <a:lnTo>
                    <a:pt x="938463" y="403058"/>
                  </a:lnTo>
                  <a:lnTo>
                    <a:pt x="940719" y="405314"/>
                  </a:lnTo>
                  <a:lnTo>
                    <a:pt x="942223" y="405314"/>
                  </a:lnTo>
                  <a:lnTo>
                    <a:pt x="945231" y="406066"/>
                  </a:lnTo>
                  <a:lnTo>
                    <a:pt x="946735" y="406066"/>
                  </a:lnTo>
                  <a:lnTo>
                    <a:pt x="947487" y="406818"/>
                  </a:lnTo>
                  <a:lnTo>
                    <a:pt x="948239" y="407569"/>
                  </a:lnTo>
                  <a:lnTo>
                    <a:pt x="948991" y="408322"/>
                  </a:lnTo>
                  <a:lnTo>
                    <a:pt x="949743" y="409073"/>
                  </a:lnTo>
                  <a:lnTo>
                    <a:pt x="949743" y="409826"/>
                  </a:lnTo>
                  <a:lnTo>
                    <a:pt x="949743" y="410577"/>
                  </a:lnTo>
                  <a:lnTo>
                    <a:pt x="949743" y="411329"/>
                  </a:lnTo>
                  <a:lnTo>
                    <a:pt x="950495" y="412082"/>
                  </a:lnTo>
                  <a:lnTo>
                    <a:pt x="951247" y="412082"/>
                  </a:lnTo>
                  <a:lnTo>
                    <a:pt x="952751" y="412833"/>
                  </a:lnTo>
                  <a:lnTo>
                    <a:pt x="955759" y="412082"/>
                  </a:lnTo>
                  <a:lnTo>
                    <a:pt x="957262" y="412082"/>
                  </a:lnTo>
                  <a:lnTo>
                    <a:pt x="958766" y="412833"/>
                  </a:lnTo>
                  <a:lnTo>
                    <a:pt x="958766" y="413586"/>
                  </a:lnTo>
                  <a:lnTo>
                    <a:pt x="958766" y="414337"/>
                  </a:lnTo>
                  <a:lnTo>
                    <a:pt x="959519" y="415841"/>
                  </a:lnTo>
                  <a:lnTo>
                    <a:pt x="960271" y="415841"/>
                  </a:lnTo>
                  <a:lnTo>
                    <a:pt x="961022" y="415841"/>
                  </a:lnTo>
                  <a:lnTo>
                    <a:pt x="966286" y="412082"/>
                  </a:lnTo>
                  <a:lnTo>
                    <a:pt x="969294" y="421857"/>
                  </a:lnTo>
                  <a:lnTo>
                    <a:pt x="970046" y="425617"/>
                  </a:lnTo>
                  <a:lnTo>
                    <a:pt x="970046" y="426369"/>
                  </a:lnTo>
                  <a:lnTo>
                    <a:pt x="973054" y="434641"/>
                  </a:lnTo>
                  <a:lnTo>
                    <a:pt x="973054" y="436897"/>
                  </a:lnTo>
                  <a:lnTo>
                    <a:pt x="973806" y="439152"/>
                  </a:lnTo>
                  <a:lnTo>
                    <a:pt x="973054" y="440656"/>
                  </a:lnTo>
                  <a:lnTo>
                    <a:pt x="973054" y="441408"/>
                  </a:lnTo>
                  <a:lnTo>
                    <a:pt x="973054" y="442912"/>
                  </a:lnTo>
                  <a:lnTo>
                    <a:pt x="973806" y="444416"/>
                  </a:lnTo>
                  <a:lnTo>
                    <a:pt x="976062" y="445920"/>
                  </a:lnTo>
                  <a:lnTo>
                    <a:pt x="977566" y="446672"/>
                  </a:lnTo>
                  <a:lnTo>
                    <a:pt x="978318" y="447424"/>
                  </a:lnTo>
                  <a:lnTo>
                    <a:pt x="987341" y="449680"/>
                  </a:lnTo>
                  <a:lnTo>
                    <a:pt x="988094" y="449680"/>
                  </a:lnTo>
                  <a:lnTo>
                    <a:pt x="988845" y="449680"/>
                  </a:lnTo>
                  <a:lnTo>
                    <a:pt x="990349" y="449680"/>
                  </a:lnTo>
                  <a:lnTo>
                    <a:pt x="990349" y="448928"/>
                  </a:lnTo>
                  <a:lnTo>
                    <a:pt x="991101" y="448176"/>
                  </a:lnTo>
                  <a:lnTo>
                    <a:pt x="991854" y="447424"/>
                  </a:lnTo>
                  <a:lnTo>
                    <a:pt x="992605" y="447424"/>
                  </a:lnTo>
                  <a:lnTo>
                    <a:pt x="992605" y="446672"/>
                  </a:lnTo>
                  <a:lnTo>
                    <a:pt x="994109" y="446672"/>
                  </a:lnTo>
                  <a:lnTo>
                    <a:pt x="994861" y="446672"/>
                  </a:lnTo>
                  <a:lnTo>
                    <a:pt x="995613" y="446672"/>
                  </a:lnTo>
                  <a:lnTo>
                    <a:pt x="996365" y="448176"/>
                  </a:lnTo>
                  <a:lnTo>
                    <a:pt x="994861" y="450432"/>
                  </a:lnTo>
                  <a:lnTo>
                    <a:pt x="991101" y="455696"/>
                  </a:lnTo>
                  <a:lnTo>
                    <a:pt x="989598" y="457952"/>
                  </a:lnTo>
                  <a:lnTo>
                    <a:pt x="988845" y="459456"/>
                  </a:lnTo>
                  <a:lnTo>
                    <a:pt x="988845" y="461712"/>
                  </a:lnTo>
                  <a:lnTo>
                    <a:pt x="987341" y="464720"/>
                  </a:lnTo>
                  <a:lnTo>
                    <a:pt x="975310" y="471487"/>
                  </a:lnTo>
                  <a:lnTo>
                    <a:pt x="974558" y="473743"/>
                  </a:lnTo>
                  <a:lnTo>
                    <a:pt x="971550" y="479759"/>
                  </a:lnTo>
                  <a:lnTo>
                    <a:pt x="969294" y="486527"/>
                  </a:lnTo>
                  <a:lnTo>
                    <a:pt x="967038" y="486527"/>
                  </a:lnTo>
                  <a:lnTo>
                    <a:pt x="964782" y="485023"/>
                  </a:lnTo>
                  <a:lnTo>
                    <a:pt x="963279" y="481263"/>
                  </a:lnTo>
                  <a:lnTo>
                    <a:pt x="964030" y="479007"/>
                  </a:lnTo>
                  <a:lnTo>
                    <a:pt x="967038" y="469231"/>
                  </a:lnTo>
                  <a:lnTo>
                    <a:pt x="967790" y="467727"/>
                  </a:lnTo>
                  <a:lnTo>
                    <a:pt x="967790" y="466975"/>
                  </a:lnTo>
                  <a:lnTo>
                    <a:pt x="967790" y="466224"/>
                  </a:lnTo>
                  <a:lnTo>
                    <a:pt x="969294" y="463967"/>
                  </a:lnTo>
                  <a:lnTo>
                    <a:pt x="970798" y="463216"/>
                  </a:lnTo>
                  <a:lnTo>
                    <a:pt x="973806" y="460960"/>
                  </a:lnTo>
                  <a:lnTo>
                    <a:pt x="980574" y="458704"/>
                  </a:lnTo>
                  <a:lnTo>
                    <a:pt x="982078" y="456448"/>
                  </a:lnTo>
                  <a:lnTo>
                    <a:pt x="979822" y="454944"/>
                  </a:lnTo>
                  <a:lnTo>
                    <a:pt x="978318" y="457200"/>
                  </a:lnTo>
                  <a:lnTo>
                    <a:pt x="974558" y="458704"/>
                  </a:lnTo>
                  <a:lnTo>
                    <a:pt x="970798" y="459456"/>
                  </a:lnTo>
                  <a:lnTo>
                    <a:pt x="967790" y="459456"/>
                  </a:lnTo>
                  <a:lnTo>
                    <a:pt x="966286" y="460208"/>
                  </a:lnTo>
                  <a:lnTo>
                    <a:pt x="964030" y="462464"/>
                  </a:lnTo>
                  <a:lnTo>
                    <a:pt x="963279" y="463216"/>
                  </a:lnTo>
                  <a:lnTo>
                    <a:pt x="961775" y="462464"/>
                  </a:lnTo>
                  <a:lnTo>
                    <a:pt x="959519" y="459456"/>
                  </a:lnTo>
                  <a:lnTo>
                    <a:pt x="958015" y="458704"/>
                  </a:lnTo>
                  <a:lnTo>
                    <a:pt x="958015" y="460960"/>
                  </a:lnTo>
                  <a:lnTo>
                    <a:pt x="958015" y="462464"/>
                  </a:lnTo>
                  <a:lnTo>
                    <a:pt x="958015" y="463967"/>
                  </a:lnTo>
                  <a:lnTo>
                    <a:pt x="955759" y="466975"/>
                  </a:lnTo>
                  <a:lnTo>
                    <a:pt x="955007" y="468480"/>
                  </a:lnTo>
                  <a:lnTo>
                    <a:pt x="952751" y="469984"/>
                  </a:lnTo>
                  <a:lnTo>
                    <a:pt x="950495" y="469984"/>
                  </a:lnTo>
                  <a:lnTo>
                    <a:pt x="952751" y="463967"/>
                  </a:lnTo>
                  <a:lnTo>
                    <a:pt x="951999" y="463967"/>
                  </a:lnTo>
                  <a:lnTo>
                    <a:pt x="950495" y="465471"/>
                  </a:lnTo>
                  <a:lnTo>
                    <a:pt x="950495" y="463216"/>
                  </a:lnTo>
                  <a:lnTo>
                    <a:pt x="951247" y="454944"/>
                  </a:lnTo>
                  <a:lnTo>
                    <a:pt x="951999" y="450432"/>
                  </a:lnTo>
                  <a:lnTo>
                    <a:pt x="951999" y="448176"/>
                  </a:lnTo>
                  <a:lnTo>
                    <a:pt x="949743" y="449680"/>
                  </a:lnTo>
                  <a:lnTo>
                    <a:pt x="948239" y="451936"/>
                  </a:lnTo>
                  <a:lnTo>
                    <a:pt x="946735" y="454192"/>
                  </a:lnTo>
                  <a:lnTo>
                    <a:pt x="945983" y="454944"/>
                  </a:lnTo>
                  <a:lnTo>
                    <a:pt x="944479" y="455696"/>
                  </a:lnTo>
                  <a:lnTo>
                    <a:pt x="944479" y="456448"/>
                  </a:lnTo>
                  <a:lnTo>
                    <a:pt x="945983" y="457200"/>
                  </a:lnTo>
                  <a:lnTo>
                    <a:pt x="946735" y="457952"/>
                  </a:lnTo>
                  <a:lnTo>
                    <a:pt x="947487" y="457952"/>
                  </a:lnTo>
                  <a:lnTo>
                    <a:pt x="947487" y="458704"/>
                  </a:lnTo>
                  <a:lnTo>
                    <a:pt x="947487" y="459456"/>
                  </a:lnTo>
                  <a:lnTo>
                    <a:pt x="946735" y="459456"/>
                  </a:lnTo>
                  <a:lnTo>
                    <a:pt x="946735" y="460208"/>
                  </a:lnTo>
                  <a:lnTo>
                    <a:pt x="945231" y="460960"/>
                  </a:lnTo>
                  <a:lnTo>
                    <a:pt x="942975" y="459456"/>
                  </a:lnTo>
                  <a:lnTo>
                    <a:pt x="939215" y="457200"/>
                  </a:lnTo>
                  <a:lnTo>
                    <a:pt x="938463" y="455696"/>
                  </a:lnTo>
                  <a:lnTo>
                    <a:pt x="936960" y="451936"/>
                  </a:lnTo>
                  <a:lnTo>
                    <a:pt x="935455" y="450432"/>
                  </a:lnTo>
                  <a:lnTo>
                    <a:pt x="935455" y="454192"/>
                  </a:lnTo>
                  <a:lnTo>
                    <a:pt x="933951" y="454192"/>
                  </a:lnTo>
                  <a:lnTo>
                    <a:pt x="933951" y="452688"/>
                  </a:lnTo>
                  <a:lnTo>
                    <a:pt x="933200" y="452688"/>
                  </a:lnTo>
                  <a:lnTo>
                    <a:pt x="932447" y="451936"/>
                  </a:lnTo>
                  <a:lnTo>
                    <a:pt x="932447" y="451184"/>
                  </a:lnTo>
                  <a:lnTo>
                    <a:pt x="932447" y="454192"/>
                  </a:lnTo>
                  <a:lnTo>
                    <a:pt x="936207" y="463967"/>
                  </a:lnTo>
                  <a:lnTo>
                    <a:pt x="933200" y="463967"/>
                  </a:lnTo>
                  <a:lnTo>
                    <a:pt x="928688" y="465471"/>
                  </a:lnTo>
                  <a:lnTo>
                    <a:pt x="925680" y="465471"/>
                  </a:lnTo>
                  <a:lnTo>
                    <a:pt x="925680" y="466224"/>
                  </a:lnTo>
                  <a:lnTo>
                    <a:pt x="930943" y="466975"/>
                  </a:lnTo>
                  <a:lnTo>
                    <a:pt x="933951" y="467727"/>
                  </a:lnTo>
                  <a:lnTo>
                    <a:pt x="935455" y="469984"/>
                  </a:lnTo>
                  <a:lnTo>
                    <a:pt x="932447" y="471487"/>
                  </a:lnTo>
                  <a:lnTo>
                    <a:pt x="931696" y="473743"/>
                  </a:lnTo>
                  <a:lnTo>
                    <a:pt x="932447" y="474495"/>
                  </a:lnTo>
                  <a:lnTo>
                    <a:pt x="935455" y="473743"/>
                  </a:lnTo>
                  <a:lnTo>
                    <a:pt x="936207" y="475247"/>
                  </a:lnTo>
                  <a:lnTo>
                    <a:pt x="937711" y="477503"/>
                  </a:lnTo>
                  <a:lnTo>
                    <a:pt x="938463" y="478255"/>
                  </a:lnTo>
                  <a:lnTo>
                    <a:pt x="937711" y="481263"/>
                  </a:lnTo>
                  <a:lnTo>
                    <a:pt x="936207" y="482015"/>
                  </a:lnTo>
                  <a:lnTo>
                    <a:pt x="934703" y="482015"/>
                  </a:lnTo>
                  <a:lnTo>
                    <a:pt x="933200" y="482767"/>
                  </a:lnTo>
                  <a:lnTo>
                    <a:pt x="932447" y="484271"/>
                  </a:lnTo>
                  <a:lnTo>
                    <a:pt x="931696" y="486527"/>
                  </a:lnTo>
                  <a:lnTo>
                    <a:pt x="931696" y="488783"/>
                  </a:lnTo>
                  <a:lnTo>
                    <a:pt x="929440" y="489535"/>
                  </a:lnTo>
                  <a:lnTo>
                    <a:pt x="927184" y="489535"/>
                  </a:lnTo>
                  <a:lnTo>
                    <a:pt x="925680" y="488031"/>
                  </a:lnTo>
                  <a:lnTo>
                    <a:pt x="922672" y="485023"/>
                  </a:lnTo>
                  <a:lnTo>
                    <a:pt x="921168" y="485775"/>
                  </a:lnTo>
                  <a:lnTo>
                    <a:pt x="919664" y="485775"/>
                  </a:lnTo>
                  <a:lnTo>
                    <a:pt x="918160" y="485775"/>
                  </a:lnTo>
                  <a:lnTo>
                    <a:pt x="916656" y="485023"/>
                  </a:lnTo>
                  <a:lnTo>
                    <a:pt x="915904" y="486527"/>
                  </a:lnTo>
                  <a:lnTo>
                    <a:pt x="914400" y="487279"/>
                  </a:lnTo>
                  <a:lnTo>
                    <a:pt x="906881" y="485023"/>
                  </a:lnTo>
                  <a:lnTo>
                    <a:pt x="904624" y="484271"/>
                  </a:lnTo>
                  <a:lnTo>
                    <a:pt x="897857" y="479007"/>
                  </a:lnTo>
                  <a:lnTo>
                    <a:pt x="896353" y="477503"/>
                  </a:lnTo>
                  <a:lnTo>
                    <a:pt x="890337" y="469984"/>
                  </a:lnTo>
                  <a:lnTo>
                    <a:pt x="888833" y="469231"/>
                  </a:lnTo>
                  <a:lnTo>
                    <a:pt x="888833" y="471487"/>
                  </a:lnTo>
                  <a:lnTo>
                    <a:pt x="891841" y="478255"/>
                  </a:lnTo>
                  <a:lnTo>
                    <a:pt x="892593" y="480511"/>
                  </a:lnTo>
                  <a:lnTo>
                    <a:pt x="892593" y="481263"/>
                  </a:lnTo>
                  <a:lnTo>
                    <a:pt x="893345" y="482767"/>
                  </a:lnTo>
                  <a:lnTo>
                    <a:pt x="895601" y="483519"/>
                  </a:lnTo>
                  <a:lnTo>
                    <a:pt x="897857" y="487279"/>
                  </a:lnTo>
                  <a:lnTo>
                    <a:pt x="897105" y="489535"/>
                  </a:lnTo>
                  <a:lnTo>
                    <a:pt x="894097" y="489535"/>
                  </a:lnTo>
                  <a:lnTo>
                    <a:pt x="890337" y="488031"/>
                  </a:lnTo>
                  <a:lnTo>
                    <a:pt x="893345" y="493295"/>
                  </a:lnTo>
                  <a:lnTo>
                    <a:pt x="897857" y="493295"/>
                  </a:lnTo>
                  <a:lnTo>
                    <a:pt x="902368" y="492543"/>
                  </a:lnTo>
                  <a:lnTo>
                    <a:pt x="906881" y="493295"/>
                  </a:lnTo>
                  <a:lnTo>
                    <a:pt x="906881" y="494046"/>
                  </a:lnTo>
                  <a:lnTo>
                    <a:pt x="906881" y="494799"/>
                  </a:lnTo>
                  <a:lnTo>
                    <a:pt x="906128" y="495550"/>
                  </a:lnTo>
                  <a:lnTo>
                    <a:pt x="904624" y="494046"/>
                  </a:lnTo>
                  <a:lnTo>
                    <a:pt x="903873" y="494046"/>
                  </a:lnTo>
                  <a:lnTo>
                    <a:pt x="903121" y="494799"/>
                  </a:lnTo>
                  <a:lnTo>
                    <a:pt x="902368" y="496303"/>
                  </a:lnTo>
                  <a:lnTo>
                    <a:pt x="903873" y="497054"/>
                  </a:lnTo>
                  <a:lnTo>
                    <a:pt x="906128" y="497806"/>
                  </a:lnTo>
                  <a:lnTo>
                    <a:pt x="907632" y="498558"/>
                  </a:lnTo>
                  <a:lnTo>
                    <a:pt x="909136" y="500814"/>
                  </a:lnTo>
                  <a:lnTo>
                    <a:pt x="910640" y="498558"/>
                  </a:lnTo>
                  <a:lnTo>
                    <a:pt x="913648" y="497806"/>
                  </a:lnTo>
                  <a:lnTo>
                    <a:pt x="916656" y="498558"/>
                  </a:lnTo>
                  <a:lnTo>
                    <a:pt x="921920" y="496303"/>
                  </a:lnTo>
                  <a:lnTo>
                    <a:pt x="924928" y="497806"/>
                  </a:lnTo>
                  <a:lnTo>
                    <a:pt x="927184" y="499310"/>
                  </a:lnTo>
                  <a:lnTo>
                    <a:pt x="930192" y="500814"/>
                  </a:lnTo>
                  <a:lnTo>
                    <a:pt x="928688" y="503070"/>
                  </a:lnTo>
                  <a:lnTo>
                    <a:pt x="927936" y="503070"/>
                  </a:lnTo>
                  <a:lnTo>
                    <a:pt x="928688" y="502318"/>
                  </a:lnTo>
                  <a:lnTo>
                    <a:pt x="927184" y="504574"/>
                  </a:lnTo>
                  <a:lnTo>
                    <a:pt x="925680" y="505326"/>
                  </a:lnTo>
                  <a:lnTo>
                    <a:pt x="924928" y="506078"/>
                  </a:lnTo>
                  <a:lnTo>
                    <a:pt x="927936" y="506830"/>
                  </a:lnTo>
                  <a:lnTo>
                    <a:pt x="929440" y="506078"/>
                  </a:lnTo>
                  <a:lnTo>
                    <a:pt x="930943" y="503822"/>
                  </a:lnTo>
                  <a:lnTo>
                    <a:pt x="932447" y="502318"/>
                  </a:lnTo>
                  <a:lnTo>
                    <a:pt x="934703" y="502318"/>
                  </a:lnTo>
                  <a:lnTo>
                    <a:pt x="936960" y="503070"/>
                  </a:lnTo>
                  <a:lnTo>
                    <a:pt x="939967" y="503070"/>
                  </a:lnTo>
                  <a:lnTo>
                    <a:pt x="942223" y="500814"/>
                  </a:lnTo>
                  <a:lnTo>
                    <a:pt x="946735" y="505326"/>
                  </a:lnTo>
                  <a:lnTo>
                    <a:pt x="942223" y="509838"/>
                  </a:lnTo>
                  <a:lnTo>
                    <a:pt x="935455" y="514350"/>
                  </a:lnTo>
                  <a:lnTo>
                    <a:pt x="922672" y="539165"/>
                  </a:lnTo>
                  <a:lnTo>
                    <a:pt x="922672" y="543677"/>
                  </a:lnTo>
                  <a:lnTo>
                    <a:pt x="920416" y="550444"/>
                  </a:lnTo>
                  <a:lnTo>
                    <a:pt x="918912" y="551948"/>
                  </a:lnTo>
                  <a:lnTo>
                    <a:pt x="916656" y="551197"/>
                  </a:lnTo>
                  <a:lnTo>
                    <a:pt x="914400" y="547437"/>
                  </a:lnTo>
                  <a:lnTo>
                    <a:pt x="912144" y="546685"/>
                  </a:lnTo>
                  <a:lnTo>
                    <a:pt x="912896" y="544429"/>
                  </a:lnTo>
                  <a:lnTo>
                    <a:pt x="913648" y="543677"/>
                  </a:lnTo>
                  <a:lnTo>
                    <a:pt x="911392" y="543677"/>
                  </a:lnTo>
                  <a:lnTo>
                    <a:pt x="909888" y="544429"/>
                  </a:lnTo>
                  <a:lnTo>
                    <a:pt x="908384" y="545181"/>
                  </a:lnTo>
                  <a:lnTo>
                    <a:pt x="906881" y="546685"/>
                  </a:lnTo>
                  <a:lnTo>
                    <a:pt x="909136" y="547437"/>
                  </a:lnTo>
                  <a:lnTo>
                    <a:pt x="910640" y="548189"/>
                  </a:lnTo>
                  <a:lnTo>
                    <a:pt x="911392" y="548941"/>
                  </a:lnTo>
                  <a:lnTo>
                    <a:pt x="912144" y="550444"/>
                  </a:lnTo>
                  <a:lnTo>
                    <a:pt x="913648" y="552701"/>
                  </a:lnTo>
                  <a:lnTo>
                    <a:pt x="912896" y="553452"/>
                  </a:lnTo>
                  <a:lnTo>
                    <a:pt x="902368" y="551197"/>
                  </a:lnTo>
                  <a:lnTo>
                    <a:pt x="888833" y="552701"/>
                  </a:lnTo>
                  <a:lnTo>
                    <a:pt x="887329" y="553452"/>
                  </a:lnTo>
                  <a:lnTo>
                    <a:pt x="885825" y="554204"/>
                  </a:lnTo>
                  <a:lnTo>
                    <a:pt x="884321" y="555708"/>
                  </a:lnTo>
                  <a:lnTo>
                    <a:pt x="884321" y="557212"/>
                  </a:lnTo>
                  <a:lnTo>
                    <a:pt x="885073" y="558716"/>
                  </a:lnTo>
                  <a:lnTo>
                    <a:pt x="886577" y="557964"/>
                  </a:lnTo>
                  <a:lnTo>
                    <a:pt x="887329" y="557212"/>
                  </a:lnTo>
                  <a:lnTo>
                    <a:pt x="888833" y="556461"/>
                  </a:lnTo>
                  <a:lnTo>
                    <a:pt x="913648" y="556461"/>
                  </a:lnTo>
                  <a:lnTo>
                    <a:pt x="914400" y="555708"/>
                  </a:lnTo>
                  <a:lnTo>
                    <a:pt x="915152" y="554957"/>
                  </a:lnTo>
                  <a:lnTo>
                    <a:pt x="915904" y="554957"/>
                  </a:lnTo>
                  <a:lnTo>
                    <a:pt x="916656" y="557212"/>
                  </a:lnTo>
                  <a:lnTo>
                    <a:pt x="916656" y="559468"/>
                  </a:lnTo>
                  <a:lnTo>
                    <a:pt x="916656" y="560972"/>
                  </a:lnTo>
                  <a:lnTo>
                    <a:pt x="913648" y="571500"/>
                  </a:lnTo>
                  <a:lnTo>
                    <a:pt x="912896" y="574508"/>
                  </a:lnTo>
                  <a:lnTo>
                    <a:pt x="908384" y="575260"/>
                  </a:lnTo>
                  <a:lnTo>
                    <a:pt x="906881" y="574508"/>
                  </a:lnTo>
                  <a:lnTo>
                    <a:pt x="902368" y="573004"/>
                  </a:lnTo>
                  <a:lnTo>
                    <a:pt x="861762" y="573756"/>
                  </a:lnTo>
                  <a:lnTo>
                    <a:pt x="861010" y="574508"/>
                  </a:lnTo>
                  <a:lnTo>
                    <a:pt x="861010" y="575260"/>
                  </a:lnTo>
                  <a:lnTo>
                    <a:pt x="860258" y="576012"/>
                  </a:lnTo>
                  <a:lnTo>
                    <a:pt x="860258" y="577516"/>
                  </a:lnTo>
                  <a:lnTo>
                    <a:pt x="858002" y="579020"/>
                  </a:lnTo>
                  <a:lnTo>
                    <a:pt x="854994" y="579020"/>
                  </a:lnTo>
                  <a:lnTo>
                    <a:pt x="852738" y="579020"/>
                  </a:lnTo>
                  <a:lnTo>
                    <a:pt x="848979" y="579772"/>
                  </a:lnTo>
                  <a:lnTo>
                    <a:pt x="845970" y="578268"/>
                  </a:lnTo>
                  <a:lnTo>
                    <a:pt x="844466" y="577516"/>
                  </a:lnTo>
                  <a:lnTo>
                    <a:pt x="844466" y="578268"/>
                  </a:lnTo>
                  <a:lnTo>
                    <a:pt x="843715" y="579020"/>
                  </a:lnTo>
                  <a:lnTo>
                    <a:pt x="843715" y="579772"/>
                  </a:lnTo>
                  <a:lnTo>
                    <a:pt x="842963" y="580523"/>
                  </a:lnTo>
                  <a:lnTo>
                    <a:pt x="841459" y="580523"/>
                  </a:lnTo>
                  <a:lnTo>
                    <a:pt x="839203" y="579020"/>
                  </a:lnTo>
                  <a:lnTo>
                    <a:pt x="838451" y="579772"/>
                  </a:lnTo>
                  <a:lnTo>
                    <a:pt x="835443" y="580523"/>
                  </a:lnTo>
                  <a:lnTo>
                    <a:pt x="834691" y="580523"/>
                  </a:lnTo>
                  <a:lnTo>
                    <a:pt x="833939" y="579772"/>
                  </a:lnTo>
                  <a:lnTo>
                    <a:pt x="833939" y="579020"/>
                  </a:lnTo>
                  <a:lnTo>
                    <a:pt x="833939" y="578268"/>
                  </a:lnTo>
                  <a:lnTo>
                    <a:pt x="833939" y="577516"/>
                  </a:lnTo>
                  <a:lnTo>
                    <a:pt x="833939" y="576763"/>
                  </a:lnTo>
                  <a:lnTo>
                    <a:pt x="833187" y="576763"/>
                  </a:lnTo>
                  <a:lnTo>
                    <a:pt x="832435" y="576763"/>
                  </a:lnTo>
                  <a:lnTo>
                    <a:pt x="831683" y="576763"/>
                  </a:lnTo>
                  <a:lnTo>
                    <a:pt x="830931" y="576763"/>
                  </a:lnTo>
                  <a:lnTo>
                    <a:pt x="830179" y="577516"/>
                  </a:lnTo>
                  <a:lnTo>
                    <a:pt x="830179" y="578268"/>
                  </a:lnTo>
                  <a:lnTo>
                    <a:pt x="829427" y="578268"/>
                  </a:lnTo>
                  <a:lnTo>
                    <a:pt x="827923" y="579020"/>
                  </a:lnTo>
                  <a:lnTo>
                    <a:pt x="823411" y="579772"/>
                  </a:lnTo>
                  <a:lnTo>
                    <a:pt x="819651" y="581276"/>
                  </a:lnTo>
                  <a:lnTo>
                    <a:pt x="817396" y="582780"/>
                  </a:lnTo>
                  <a:lnTo>
                    <a:pt x="813636" y="585035"/>
                  </a:lnTo>
                  <a:lnTo>
                    <a:pt x="811380" y="587291"/>
                  </a:lnTo>
                  <a:lnTo>
                    <a:pt x="806868" y="593307"/>
                  </a:lnTo>
                  <a:lnTo>
                    <a:pt x="806116" y="594811"/>
                  </a:lnTo>
                  <a:lnTo>
                    <a:pt x="804612" y="595563"/>
                  </a:lnTo>
                  <a:lnTo>
                    <a:pt x="792580" y="602331"/>
                  </a:lnTo>
                  <a:lnTo>
                    <a:pt x="785061" y="605339"/>
                  </a:lnTo>
                  <a:lnTo>
                    <a:pt x="782805" y="605339"/>
                  </a:lnTo>
                  <a:lnTo>
                    <a:pt x="781301" y="606091"/>
                  </a:lnTo>
                  <a:lnTo>
                    <a:pt x="780549" y="606091"/>
                  </a:lnTo>
                  <a:lnTo>
                    <a:pt x="779045" y="607595"/>
                  </a:lnTo>
                  <a:lnTo>
                    <a:pt x="778293" y="608346"/>
                  </a:lnTo>
                  <a:lnTo>
                    <a:pt x="777541" y="609851"/>
                  </a:lnTo>
                  <a:lnTo>
                    <a:pt x="776037" y="613610"/>
                  </a:lnTo>
                  <a:lnTo>
                    <a:pt x="775285" y="615114"/>
                  </a:lnTo>
                  <a:lnTo>
                    <a:pt x="772277" y="616618"/>
                  </a:lnTo>
                  <a:lnTo>
                    <a:pt x="766261" y="616618"/>
                  </a:lnTo>
                  <a:lnTo>
                    <a:pt x="761749" y="615866"/>
                  </a:lnTo>
                  <a:lnTo>
                    <a:pt x="759493" y="615114"/>
                  </a:lnTo>
                  <a:lnTo>
                    <a:pt x="748966" y="610602"/>
                  </a:lnTo>
                  <a:lnTo>
                    <a:pt x="739942" y="604587"/>
                  </a:lnTo>
                  <a:lnTo>
                    <a:pt x="739190" y="603835"/>
                  </a:lnTo>
                  <a:lnTo>
                    <a:pt x="739190" y="601579"/>
                  </a:lnTo>
                  <a:lnTo>
                    <a:pt x="737687" y="600075"/>
                  </a:lnTo>
                  <a:lnTo>
                    <a:pt x="736182" y="598571"/>
                  </a:lnTo>
                  <a:lnTo>
                    <a:pt x="726407" y="592555"/>
                  </a:lnTo>
                  <a:lnTo>
                    <a:pt x="723399" y="591051"/>
                  </a:lnTo>
                  <a:lnTo>
                    <a:pt x="721143" y="588795"/>
                  </a:lnTo>
                  <a:lnTo>
                    <a:pt x="720391" y="588043"/>
                  </a:lnTo>
                  <a:lnTo>
                    <a:pt x="718887" y="585787"/>
                  </a:lnTo>
                  <a:lnTo>
                    <a:pt x="715879" y="584283"/>
                  </a:lnTo>
                  <a:lnTo>
                    <a:pt x="714375" y="583531"/>
                  </a:lnTo>
                  <a:lnTo>
                    <a:pt x="712871" y="582780"/>
                  </a:lnTo>
                  <a:lnTo>
                    <a:pt x="710615" y="582780"/>
                  </a:lnTo>
                  <a:lnTo>
                    <a:pt x="709111" y="582027"/>
                  </a:lnTo>
                  <a:lnTo>
                    <a:pt x="708359" y="582027"/>
                  </a:lnTo>
                  <a:lnTo>
                    <a:pt x="707608" y="580523"/>
                  </a:lnTo>
                  <a:lnTo>
                    <a:pt x="706855" y="580523"/>
                  </a:lnTo>
                  <a:lnTo>
                    <a:pt x="705351" y="579772"/>
                  </a:lnTo>
                  <a:lnTo>
                    <a:pt x="703848" y="580523"/>
                  </a:lnTo>
                  <a:lnTo>
                    <a:pt x="699336" y="579772"/>
                  </a:lnTo>
                  <a:lnTo>
                    <a:pt x="697080" y="581276"/>
                  </a:lnTo>
                  <a:lnTo>
                    <a:pt x="696328" y="582027"/>
                  </a:lnTo>
                  <a:lnTo>
                    <a:pt x="694072" y="582780"/>
                  </a:lnTo>
                  <a:lnTo>
                    <a:pt x="680536" y="585035"/>
                  </a:lnTo>
                  <a:lnTo>
                    <a:pt x="675272" y="585035"/>
                  </a:lnTo>
                  <a:lnTo>
                    <a:pt x="673769" y="585787"/>
                  </a:lnTo>
                  <a:lnTo>
                    <a:pt x="671512" y="586540"/>
                  </a:lnTo>
                  <a:lnTo>
                    <a:pt x="670009" y="586540"/>
                  </a:lnTo>
                  <a:lnTo>
                    <a:pt x="669257" y="586540"/>
                  </a:lnTo>
                  <a:lnTo>
                    <a:pt x="667001" y="586540"/>
                  </a:lnTo>
                  <a:lnTo>
                    <a:pt x="665497" y="585787"/>
                  </a:lnTo>
                  <a:lnTo>
                    <a:pt x="664745" y="585787"/>
                  </a:lnTo>
                  <a:lnTo>
                    <a:pt x="663993" y="585035"/>
                  </a:lnTo>
                  <a:lnTo>
                    <a:pt x="663241" y="584283"/>
                  </a:lnTo>
                  <a:lnTo>
                    <a:pt x="660985" y="584283"/>
                  </a:lnTo>
                  <a:lnTo>
                    <a:pt x="657225" y="584283"/>
                  </a:lnTo>
                  <a:lnTo>
                    <a:pt x="654969" y="584283"/>
                  </a:lnTo>
                  <a:lnTo>
                    <a:pt x="653465" y="584283"/>
                  </a:lnTo>
                  <a:lnTo>
                    <a:pt x="652713" y="585035"/>
                  </a:lnTo>
                  <a:lnTo>
                    <a:pt x="650457" y="586540"/>
                  </a:lnTo>
                  <a:lnTo>
                    <a:pt x="649705" y="587291"/>
                  </a:lnTo>
                  <a:lnTo>
                    <a:pt x="648953" y="588795"/>
                  </a:lnTo>
                  <a:lnTo>
                    <a:pt x="648201" y="589547"/>
                  </a:lnTo>
                  <a:lnTo>
                    <a:pt x="648201" y="590299"/>
                  </a:lnTo>
                  <a:lnTo>
                    <a:pt x="648201" y="591803"/>
                  </a:lnTo>
                  <a:lnTo>
                    <a:pt x="648953" y="592555"/>
                  </a:lnTo>
                  <a:lnTo>
                    <a:pt x="648953" y="593307"/>
                  </a:lnTo>
                  <a:lnTo>
                    <a:pt x="648953" y="594059"/>
                  </a:lnTo>
                  <a:lnTo>
                    <a:pt x="648953" y="595563"/>
                  </a:lnTo>
                  <a:lnTo>
                    <a:pt x="648201" y="596315"/>
                  </a:lnTo>
                  <a:lnTo>
                    <a:pt x="647450" y="596315"/>
                  </a:lnTo>
                  <a:lnTo>
                    <a:pt x="645946" y="596315"/>
                  </a:lnTo>
                  <a:lnTo>
                    <a:pt x="644442" y="595563"/>
                  </a:lnTo>
                  <a:lnTo>
                    <a:pt x="643690" y="595563"/>
                  </a:lnTo>
                  <a:lnTo>
                    <a:pt x="643690" y="594811"/>
                  </a:lnTo>
                  <a:lnTo>
                    <a:pt x="642938" y="594059"/>
                  </a:lnTo>
                  <a:lnTo>
                    <a:pt x="642186" y="590299"/>
                  </a:lnTo>
                  <a:lnTo>
                    <a:pt x="641434" y="589547"/>
                  </a:lnTo>
                  <a:lnTo>
                    <a:pt x="641434" y="588795"/>
                  </a:lnTo>
                  <a:lnTo>
                    <a:pt x="640682" y="588043"/>
                  </a:lnTo>
                  <a:lnTo>
                    <a:pt x="639930" y="588043"/>
                  </a:lnTo>
                  <a:lnTo>
                    <a:pt x="639178" y="587291"/>
                  </a:lnTo>
                  <a:lnTo>
                    <a:pt x="637674" y="587291"/>
                  </a:lnTo>
                  <a:lnTo>
                    <a:pt x="633162" y="586540"/>
                  </a:lnTo>
                  <a:lnTo>
                    <a:pt x="632410" y="586540"/>
                  </a:lnTo>
                  <a:lnTo>
                    <a:pt x="631658" y="585787"/>
                  </a:lnTo>
                  <a:lnTo>
                    <a:pt x="630906" y="585787"/>
                  </a:lnTo>
                  <a:lnTo>
                    <a:pt x="630154" y="585035"/>
                  </a:lnTo>
                  <a:lnTo>
                    <a:pt x="630154" y="583531"/>
                  </a:lnTo>
                  <a:lnTo>
                    <a:pt x="629402" y="582780"/>
                  </a:lnTo>
                  <a:lnTo>
                    <a:pt x="628650" y="582027"/>
                  </a:lnTo>
                  <a:lnTo>
                    <a:pt x="626394" y="581276"/>
                  </a:lnTo>
                  <a:lnTo>
                    <a:pt x="615867" y="582027"/>
                  </a:lnTo>
                  <a:lnTo>
                    <a:pt x="615114" y="581276"/>
                  </a:lnTo>
                  <a:lnTo>
                    <a:pt x="613611" y="580523"/>
                  </a:lnTo>
                  <a:lnTo>
                    <a:pt x="612107" y="579772"/>
                  </a:lnTo>
                  <a:lnTo>
                    <a:pt x="610603" y="579020"/>
                  </a:lnTo>
                  <a:lnTo>
                    <a:pt x="609099" y="579020"/>
                  </a:lnTo>
                  <a:lnTo>
                    <a:pt x="608347" y="579020"/>
                  </a:lnTo>
                  <a:lnTo>
                    <a:pt x="608347" y="579772"/>
                  </a:lnTo>
                  <a:lnTo>
                    <a:pt x="608347" y="580523"/>
                  </a:lnTo>
                  <a:lnTo>
                    <a:pt x="609099" y="581276"/>
                  </a:lnTo>
                  <a:lnTo>
                    <a:pt x="609099" y="582027"/>
                  </a:lnTo>
                  <a:lnTo>
                    <a:pt x="612859" y="583531"/>
                  </a:lnTo>
                  <a:lnTo>
                    <a:pt x="613611" y="583531"/>
                  </a:lnTo>
                  <a:lnTo>
                    <a:pt x="613611" y="584283"/>
                  </a:lnTo>
                  <a:lnTo>
                    <a:pt x="613611" y="585035"/>
                  </a:lnTo>
                  <a:lnTo>
                    <a:pt x="612859" y="585787"/>
                  </a:lnTo>
                  <a:lnTo>
                    <a:pt x="610603" y="586540"/>
                  </a:lnTo>
                  <a:lnTo>
                    <a:pt x="603835" y="587291"/>
                  </a:lnTo>
                  <a:lnTo>
                    <a:pt x="602331" y="588043"/>
                  </a:lnTo>
                  <a:lnTo>
                    <a:pt x="601579" y="588043"/>
                  </a:lnTo>
                  <a:lnTo>
                    <a:pt x="600075" y="589547"/>
                  </a:lnTo>
                  <a:lnTo>
                    <a:pt x="597819" y="598571"/>
                  </a:lnTo>
                  <a:lnTo>
                    <a:pt x="596315" y="602331"/>
                  </a:lnTo>
                  <a:lnTo>
                    <a:pt x="594812" y="603835"/>
                  </a:lnTo>
                  <a:lnTo>
                    <a:pt x="592555" y="606842"/>
                  </a:lnTo>
                  <a:lnTo>
                    <a:pt x="589548" y="611355"/>
                  </a:lnTo>
                  <a:lnTo>
                    <a:pt x="588044" y="612859"/>
                  </a:lnTo>
                  <a:lnTo>
                    <a:pt x="588044" y="615114"/>
                  </a:lnTo>
                  <a:lnTo>
                    <a:pt x="587292" y="616618"/>
                  </a:lnTo>
                  <a:lnTo>
                    <a:pt x="586540" y="617370"/>
                  </a:lnTo>
                  <a:lnTo>
                    <a:pt x="585788" y="617370"/>
                  </a:lnTo>
                  <a:lnTo>
                    <a:pt x="585035" y="616618"/>
                  </a:lnTo>
                  <a:lnTo>
                    <a:pt x="583532" y="615866"/>
                  </a:lnTo>
                  <a:lnTo>
                    <a:pt x="582780" y="615114"/>
                  </a:lnTo>
                  <a:lnTo>
                    <a:pt x="581276" y="615114"/>
                  </a:lnTo>
                  <a:lnTo>
                    <a:pt x="580524" y="615114"/>
                  </a:lnTo>
                  <a:lnTo>
                    <a:pt x="579020" y="615866"/>
                  </a:lnTo>
                  <a:lnTo>
                    <a:pt x="577516" y="616618"/>
                  </a:lnTo>
                  <a:lnTo>
                    <a:pt x="572252" y="620378"/>
                  </a:lnTo>
                  <a:lnTo>
                    <a:pt x="571500" y="620378"/>
                  </a:lnTo>
                  <a:lnTo>
                    <a:pt x="570748" y="621130"/>
                  </a:lnTo>
                  <a:lnTo>
                    <a:pt x="569244" y="621130"/>
                  </a:lnTo>
                  <a:lnTo>
                    <a:pt x="568492" y="621130"/>
                  </a:lnTo>
                  <a:lnTo>
                    <a:pt x="567740" y="620378"/>
                  </a:lnTo>
                  <a:lnTo>
                    <a:pt x="565484" y="620378"/>
                  </a:lnTo>
                  <a:lnTo>
                    <a:pt x="563980" y="620378"/>
                  </a:lnTo>
                  <a:lnTo>
                    <a:pt x="563229" y="621130"/>
                  </a:lnTo>
                  <a:lnTo>
                    <a:pt x="563229" y="621882"/>
                  </a:lnTo>
                  <a:lnTo>
                    <a:pt x="562476" y="623386"/>
                  </a:lnTo>
                  <a:lnTo>
                    <a:pt x="561724" y="624890"/>
                  </a:lnTo>
                  <a:lnTo>
                    <a:pt x="560972" y="624890"/>
                  </a:lnTo>
                  <a:lnTo>
                    <a:pt x="560220" y="624890"/>
                  </a:lnTo>
                  <a:lnTo>
                    <a:pt x="560220" y="624138"/>
                  </a:lnTo>
                  <a:lnTo>
                    <a:pt x="559469" y="621882"/>
                  </a:lnTo>
                  <a:lnTo>
                    <a:pt x="559469" y="621130"/>
                  </a:lnTo>
                  <a:lnTo>
                    <a:pt x="559469" y="620378"/>
                  </a:lnTo>
                  <a:lnTo>
                    <a:pt x="558717" y="619626"/>
                  </a:lnTo>
                  <a:lnTo>
                    <a:pt x="557965" y="619626"/>
                  </a:lnTo>
                  <a:lnTo>
                    <a:pt x="557213" y="618874"/>
                  </a:lnTo>
                  <a:lnTo>
                    <a:pt x="555709" y="618874"/>
                  </a:lnTo>
                  <a:lnTo>
                    <a:pt x="554957" y="619626"/>
                  </a:lnTo>
                  <a:lnTo>
                    <a:pt x="554205" y="621130"/>
                  </a:lnTo>
                  <a:lnTo>
                    <a:pt x="553453" y="622634"/>
                  </a:lnTo>
                  <a:lnTo>
                    <a:pt x="552701" y="622634"/>
                  </a:lnTo>
                  <a:lnTo>
                    <a:pt x="551949" y="622634"/>
                  </a:lnTo>
                  <a:lnTo>
                    <a:pt x="551197" y="621882"/>
                  </a:lnTo>
                  <a:lnTo>
                    <a:pt x="549693" y="619626"/>
                  </a:lnTo>
                  <a:lnTo>
                    <a:pt x="548941" y="618874"/>
                  </a:lnTo>
                  <a:lnTo>
                    <a:pt x="548189" y="618122"/>
                  </a:lnTo>
                  <a:lnTo>
                    <a:pt x="547437" y="618122"/>
                  </a:lnTo>
                  <a:lnTo>
                    <a:pt x="546685" y="618122"/>
                  </a:lnTo>
                  <a:lnTo>
                    <a:pt x="544429" y="618122"/>
                  </a:lnTo>
                  <a:lnTo>
                    <a:pt x="541421" y="618874"/>
                  </a:lnTo>
                  <a:lnTo>
                    <a:pt x="539917" y="619626"/>
                  </a:lnTo>
                  <a:lnTo>
                    <a:pt x="539165" y="619626"/>
                  </a:lnTo>
                  <a:lnTo>
                    <a:pt x="538413" y="618874"/>
                  </a:lnTo>
                  <a:lnTo>
                    <a:pt x="537661" y="618122"/>
                  </a:lnTo>
                  <a:lnTo>
                    <a:pt x="536909" y="617370"/>
                  </a:lnTo>
                  <a:lnTo>
                    <a:pt x="536157" y="617370"/>
                  </a:lnTo>
                  <a:lnTo>
                    <a:pt x="535405" y="617370"/>
                  </a:lnTo>
                  <a:lnTo>
                    <a:pt x="534653" y="618122"/>
                  </a:lnTo>
                  <a:lnTo>
                    <a:pt x="532398" y="619626"/>
                  </a:lnTo>
                  <a:lnTo>
                    <a:pt x="530894" y="621882"/>
                  </a:lnTo>
                  <a:lnTo>
                    <a:pt x="530141" y="623386"/>
                  </a:lnTo>
                  <a:lnTo>
                    <a:pt x="528638" y="624890"/>
                  </a:lnTo>
                  <a:lnTo>
                    <a:pt x="527134" y="625642"/>
                  </a:lnTo>
                  <a:lnTo>
                    <a:pt x="526382" y="626394"/>
                  </a:lnTo>
                  <a:lnTo>
                    <a:pt x="517358" y="628650"/>
                  </a:lnTo>
                  <a:lnTo>
                    <a:pt x="515854" y="629402"/>
                  </a:lnTo>
                  <a:lnTo>
                    <a:pt x="514350" y="630154"/>
                  </a:lnTo>
                  <a:lnTo>
                    <a:pt x="512846" y="632410"/>
                  </a:lnTo>
                  <a:lnTo>
                    <a:pt x="510590" y="634666"/>
                  </a:lnTo>
                  <a:lnTo>
                    <a:pt x="509838" y="635418"/>
                  </a:lnTo>
                  <a:lnTo>
                    <a:pt x="509086" y="636170"/>
                  </a:lnTo>
                  <a:lnTo>
                    <a:pt x="508334" y="637674"/>
                  </a:lnTo>
                  <a:lnTo>
                    <a:pt x="508334" y="638425"/>
                  </a:lnTo>
                  <a:lnTo>
                    <a:pt x="507582" y="642185"/>
                  </a:lnTo>
                  <a:lnTo>
                    <a:pt x="507582" y="643689"/>
                  </a:lnTo>
                  <a:lnTo>
                    <a:pt x="506830" y="645193"/>
                  </a:lnTo>
                  <a:lnTo>
                    <a:pt x="503822" y="648201"/>
                  </a:lnTo>
                  <a:lnTo>
                    <a:pt x="503071" y="649705"/>
                  </a:lnTo>
                  <a:lnTo>
                    <a:pt x="503071" y="650457"/>
                  </a:lnTo>
                  <a:lnTo>
                    <a:pt x="502319" y="651209"/>
                  </a:lnTo>
                  <a:lnTo>
                    <a:pt x="503071" y="651961"/>
                  </a:lnTo>
                  <a:lnTo>
                    <a:pt x="503071" y="652713"/>
                  </a:lnTo>
                  <a:lnTo>
                    <a:pt x="503822" y="654217"/>
                  </a:lnTo>
                  <a:lnTo>
                    <a:pt x="506078" y="655721"/>
                  </a:lnTo>
                  <a:lnTo>
                    <a:pt x="506078" y="656473"/>
                  </a:lnTo>
                  <a:lnTo>
                    <a:pt x="506078" y="657225"/>
                  </a:lnTo>
                  <a:lnTo>
                    <a:pt x="506078" y="658729"/>
                  </a:lnTo>
                  <a:lnTo>
                    <a:pt x="504574" y="660985"/>
                  </a:lnTo>
                  <a:lnTo>
                    <a:pt x="504574" y="661737"/>
                  </a:lnTo>
                  <a:lnTo>
                    <a:pt x="504574" y="662489"/>
                  </a:lnTo>
                  <a:lnTo>
                    <a:pt x="509086" y="670760"/>
                  </a:lnTo>
                  <a:lnTo>
                    <a:pt x="510590" y="673768"/>
                  </a:lnTo>
                  <a:lnTo>
                    <a:pt x="510590" y="676024"/>
                  </a:lnTo>
                  <a:lnTo>
                    <a:pt x="511342" y="677528"/>
                  </a:lnTo>
                  <a:lnTo>
                    <a:pt x="510590" y="680536"/>
                  </a:lnTo>
                  <a:lnTo>
                    <a:pt x="508334" y="684296"/>
                  </a:lnTo>
                  <a:lnTo>
                    <a:pt x="503822" y="688056"/>
                  </a:lnTo>
                  <a:lnTo>
                    <a:pt x="502319" y="688808"/>
                  </a:lnTo>
                  <a:lnTo>
                    <a:pt x="500815" y="688808"/>
                  </a:lnTo>
                  <a:lnTo>
                    <a:pt x="496303" y="689560"/>
                  </a:lnTo>
                  <a:lnTo>
                    <a:pt x="488031" y="691816"/>
                  </a:lnTo>
                  <a:lnTo>
                    <a:pt x="486527" y="692568"/>
                  </a:lnTo>
                  <a:lnTo>
                    <a:pt x="485775" y="693319"/>
                  </a:lnTo>
                  <a:lnTo>
                    <a:pt x="485023" y="695576"/>
                  </a:lnTo>
                  <a:lnTo>
                    <a:pt x="484271" y="696327"/>
                  </a:lnTo>
                  <a:lnTo>
                    <a:pt x="483519" y="697079"/>
                  </a:lnTo>
                  <a:lnTo>
                    <a:pt x="483519" y="696327"/>
                  </a:lnTo>
                  <a:lnTo>
                    <a:pt x="482767" y="695576"/>
                  </a:lnTo>
                  <a:lnTo>
                    <a:pt x="481263" y="692568"/>
                  </a:lnTo>
                  <a:lnTo>
                    <a:pt x="479759" y="690312"/>
                  </a:lnTo>
                  <a:lnTo>
                    <a:pt x="479007" y="688808"/>
                  </a:lnTo>
                  <a:lnTo>
                    <a:pt x="479007" y="688056"/>
                  </a:lnTo>
                  <a:lnTo>
                    <a:pt x="477503" y="687304"/>
                  </a:lnTo>
                  <a:lnTo>
                    <a:pt x="475247" y="685800"/>
                  </a:lnTo>
                  <a:lnTo>
                    <a:pt x="474495" y="685800"/>
                  </a:lnTo>
                  <a:lnTo>
                    <a:pt x="474495" y="685048"/>
                  </a:lnTo>
                  <a:lnTo>
                    <a:pt x="473743" y="684296"/>
                  </a:lnTo>
                  <a:lnTo>
                    <a:pt x="473743" y="683544"/>
                  </a:lnTo>
                  <a:lnTo>
                    <a:pt x="473743" y="681288"/>
                  </a:lnTo>
                  <a:lnTo>
                    <a:pt x="472992" y="680536"/>
                  </a:lnTo>
                  <a:lnTo>
                    <a:pt x="472992" y="679784"/>
                  </a:lnTo>
                  <a:lnTo>
                    <a:pt x="472240" y="679032"/>
                  </a:lnTo>
                  <a:lnTo>
                    <a:pt x="471488" y="679032"/>
                  </a:lnTo>
                  <a:lnTo>
                    <a:pt x="470736" y="679032"/>
                  </a:lnTo>
                  <a:lnTo>
                    <a:pt x="454192" y="679784"/>
                  </a:lnTo>
                  <a:lnTo>
                    <a:pt x="452688" y="679784"/>
                  </a:lnTo>
                  <a:lnTo>
                    <a:pt x="451936" y="679032"/>
                  </a:lnTo>
                  <a:lnTo>
                    <a:pt x="451184" y="678280"/>
                  </a:lnTo>
                  <a:lnTo>
                    <a:pt x="450432" y="676776"/>
                  </a:lnTo>
                  <a:lnTo>
                    <a:pt x="448928" y="676024"/>
                  </a:lnTo>
                  <a:lnTo>
                    <a:pt x="448176" y="676024"/>
                  </a:lnTo>
                  <a:lnTo>
                    <a:pt x="446673" y="676024"/>
                  </a:lnTo>
                  <a:lnTo>
                    <a:pt x="445921" y="676776"/>
                  </a:lnTo>
                  <a:lnTo>
                    <a:pt x="443664" y="678280"/>
                  </a:lnTo>
                  <a:lnTo>
                    <a:pt x="441409" y="679032"/>
                  </a:lnTo>
                  <a:lnTo>
                    <a:pt x="439905" y="679032"/>
                  </a:lnTo>
                  <a:lnTo>
                    <a:pt x="414338" y="679032"/>
                  </a:lnTo>
                  <a:lnTo>
                    <a:pt x="404562" y="676024"/>
                  </a:lnTo>
                  <a:lnTo>
                    <a:pt x="401554" y="676024"/>
                  </a:lnTo>
                  <a:lnTo>
                    <a:pt x="395538" y="676024"/>
                  </a:lnTo>
                  <a:lnTo>
                    <a:pt x="394034" y="676024"/>
                  </a:lnTo>
                  <a:lnTo>
                    <a:pt x="393282" y="675272"/>
                  </a:lnTo>
                  <a:lnTo>
                    <a:pt x="392530" y="675272"/>
                  </a:lnTo>
                  <a:lnTo>
                    <a:pt x="390275" y="672264"/>
                  </a:lnTo>
                  <a:lnTo>
                    <a:pt x="381251" y="667000"/>
                  </a:lnTo>
                  <a:lnTo>
                    <a:pt x="378995" y="664744"/>
                  </a:lnTo>
                  <a:lnTo>
                    <a:pt x="378243" y="663993"/>
                  </a:lnTo>
                  <a:lnTo>
                    <a:pt x="377491" y="661737"/>
                  </a:lnTo>
                  <a:lnTo>
                    <a:pt x="376739" y="660233"/>
                  </a:lnTo>
                  <a:lnTo>
                    <a:pt x="375987" y="659481"/>
                  </a:lnTo>
                  <a:lnTo>
                    <a:pt x="368467" y="654969"/>
                  </a:lnTo>
                  <a:lnTo>
                    <a:pt x="366963" y="654217"/>
                  </a:lnTo>
                  <a:lnTo>
                    <a:pt x="365459" y="654217"/>
                  </a:lnTo>
                  <a:lnTo>
                    <a:pt x="363955" y="654217"/>
                  </a:lnTo>
                  <a:lnTo>
                    <a:pt x="360947" y="654217"/>
                  </a:lnTo>
                  <a:lnTo>
                    <a:pt x="357188" y="653465"/>
                  </a:lnTo>
                  <a:lnTo>
                    <a:pt x="353428" y="652713"/>
                  </a:lnTo>
                  <a:lnTo>
                    <a:pt x="349668" y="651961"/>
                  </a:lnTo>
                  <a:lnTo>
                    <a:pt x="345156" y="652713"/>
                  </a:lnTo>
                  <a:lnTo>
                    <a:pt x="343652" y="652713"/>
                  </a:lnTo>
                  <a:lnTo>
                    <a:pt x="341396" y="652713"/>
                  </a:lnTo>
                  <a:lnTo>
                    <a:pt x="333877" y="650457"/>
                  </a:lnTo>
                  <a:lnTo>
                    <a:pt x="326357" y="650457"/>
                  </a:lnTo>
                  <a:lnTo>
                    <a:pt x="324853" y="650457"/>
                  </a:lnTo>
                  <a:lnTo>
                    <a:pt x="324101" y="650457"/>
                  </a:lnTo>
                  <a:lnTo>
                    <a:pt x="318837" y="647449"/>
                  </a:lnTo>
                  <a:lnTo>
                    <a:pt x="312821" y="645193"/>
                  </a:lnTo>
                  <a:lnTo>
                    <a:pt x="301542" y="645945"/>
                  </a:lnTo>
                  <a:lnTo>
                    <a:pt x="297782" y="645193"/>
                  </a:lnTo>
                  <a:lnTo>
                    <a:pt x="297030" y="644441"/>
                  </a:lnTo>
                  <a:lnTo>
                    <a:pt x="296278" y="642938"/>
                  </a:lnTo>
                  <a:lnTo>
                    <a:pt x="294022" y="641433"/>
                  </a:lnTo>
                  <a:lnTo>
                    <a:pt x="271463" y="634666"/>
                  </a:lnTo>
                  <a:lnTo>
                    <a:pt x="269959" y="634666"/>
                  </a:lnTo>
                  <a:lnTo>
                    <a:pt x="266951" y="635418"/>
                  </a:lnTo>
                  <a:lnTo>
                    <a:pt x="265447" y="636170"/>
                  </a:lnTo>
                  <a:lnTo>
                    <a:pt x="262439" y="637674"/>
                  </a:lnTo>
                  <a:lnTo>
                    <a:pt x="257175" y="639178"/>
                  </a:lnTo>
                  <a:lnTo>
                    <a:pt x="252663" y="639929"/>
                  </a:lnTo>
                  <a:lnTo>
                    <a:pt x="251159" y="639929"/>
                  </a:lnTo>
                  <a:lnTo>
                    <a:pt x="250407" y="639178"/>
                  </a:lnTo>
                  <a:lnTo>
                    <a:pt x="248903" y="638425"/>
                  </a:lnTo>
                  <a:lnTo>
                    <a:pt x="247400" y="636921"/>
                  </a:lnTo>
                  <a:lnTo>
                    <a:pt x="245895" y="636921"/>
                  </a:lnTo>
                  <a:lnTo>
                    <a:pt x="245143" y="636921"/>
                  </a:lnTo>
                  <a:lnTo>
                    <a:pt x="243640" y="637674"/>
                  </a:lnTo>
                  <a:lnTo>
                    <a:pt x="237624" y="639929"/>
                  </a:lnTo>
                  <a:lnTo>
                    <a:pt x="229352" y="639929"/>
                  </a:lnTo>
                  <a:lnTo>
                    <a:pt x="227096" y="639929"/>
                  </a:lnTo>
                  <a:lnTo>
                    <a:pt x="225592" y="639929"/>
                  </a:lnTo>
                  <a:lnTo>
                    <a:pt x="224840" y="639178"/>
                  </a:lnTo>
                  <a:lnTo>
                    <a:pt x="224088" y="637674"/>
                  </a:lnTo>
                  <a:lnTo>
                    <a:pt x="223336" y="636921"/>
                  </a:lnTo>
                  <a:lnTo>
                    <a:pt x="222584" y="636170"/>
                  </a:lnTo>
                  <a:lnTo>
                    <a:pt x="221080" y="635418"/>
                  </a:lnTo>
                  <a:lnTo>
                    <a:pt x="216569" y="633162"/>
                  </a:lnTo>
                  <a:lnTo>
                    <a:pt x="213561" y="630906"/>
                  </a:lnTo>
                  <a:lnTo>
                    <a:pt x="206793" y="626394"/>
                  </a:lnTo>
                  <a:lnTo>
                    <a:pt x="206041" y="626394"/>
                  </a:lnTo>
                  <a:lnTo>
                    <a:pt x="205289" y="625642"/>
                  </a:lnTo>
                  <a:lnTo>
                    <a:pt x="205289" y="624890"/>
                  </a:lnTo>
                  <a:lnTo>
                    <a:pt x="203785" y="623386"/>
                  </a:lnTo>
                  <a:lnTo>
                    <a:pt x="201529" y="621882"/>
                  </a:lnTo>
                  <a:lnTo>
                    <a:pt x="192505" y="618874"/>
                  </a:lnTo>
                  <a:lnTo>
                    <a:pt x="190249" y="618122"/>
                  </a:lnTo>
                  <a:lnTo>
                    <a:pt x="187993" y="618874"/>
                  </a:lnTo>
                  <a:lnTo>
                    <a:pt x="187242" y="618874"/>
                  </a:lnTo>
                  <a:lnTo>
                    <a:pt x="186490" y="618874"/>
                  </a:lnTo>
                  <a:lnTo>
                    <a:pt x="174458" y="626394"/>
                  </a:lnTo>
                  <a:lnTo>
                    <a:pt x="172954" y="626394"/>
                  </a:lnTo>
                  <a:lnTo>
                    <a:pt x="171450" y="627146"/>
                  </a:lnTo>
                  <a:lnTo>
                    <a:pt x="168442" y="627146"/>
                  </a:lnTo>
                  <a:lnTo>
                    <a:pt x="166938" y="627146"/>
                  </a:lnTo>
                  <a:lnTo>
                    <a:pt x="166186" y="627146"/>
                  </a:lnTo>
                  <a:lnTo>
                    <a:pt x="160171" y="624138"/>
                  </a:lnTo>
                  <a:lnTo>
                    <a:pt x="151147" y="621130"/>
                  </a:lnTo>
                  <a:lnTo>
                    <a:pt x="149643" y="621130"/>
                  </a:lnTo>
                  <a:lnTo>
                    <a:pt x="148139" y="621130"/>
                  </a:lnTo>
                  <a:lnTo>
                    <a:pt x="145883" y="621882"/>
                  </a:lnTo>
                  <a:lnTo>
                    <a:pt x="143627" y="621882"/>
                  </a:lnTo>
                  <a:lnTo>
                    <a:pt x="142875" y="614362"/>
                  </a:lnTo>
                  <a:lnTo>
                    <a:pt x="139867" y="609099"/>
                  </a:lnTo>
                  <a:lnTo>
                    <a:pt x="133099" y="599323"/>
                  </a:lnTo>
                  <a:lnTo>
                    <a:pt x="130844" y="593307"/>
                  </a:lnTo>
                  <a:lnTo>
                    <a:pt x="130092" y="587291"/>
                  </a:lnTo>
                  <a:lnTo>
                    <a:pt x="127836" y="582780"/>
                  </a:lnTo>
                  <a:lnTo>
                    <a:pt x="124076" y="577516"/>
                  </a:lnTo>
                  <a:lnTo>
                    <a:pt x="118812" y="573004"/>
                  </a:lnTo>
                  <a:lnTo>
                    <a:pt x="118060" y="571500"/>
                  </a:lnTo>
                  <a:lnTo>
                    <a:pt x="117308" y="569244"/>
                  </a:lnTo>
                  <a:lnTo>
                    <a:pt x="117308" y="567740"/>
                  </a:lnTo>
                  <a:lnTo>
                    <a:pt x="118060" y="566236"/>
                  </a:lnTo>
                  <a:lnTo>
                    <a:pt x="118060" y="564732"/>
                  </a:lnTo>
                  <a:lnTo>
                    <a:pt x="116556" y="555708"/>
                  </a:lnTo>
                  <a:lnTo>
                    <a:pt x="117308" y="545933"/>
                  </a:lnTo>
                  <a:lnTo>
                    <a:pt x="116556" y="542925"/>
                  </a:lnTo>
                  <a:lnTo>
                    <a:pt x="115052" y="539165"/>
                  </a:lnTo>
                  <a:lnTo>
                    <a:pt x="114300" y="537661"/>
                  </a:lnTo>
                  <a:lnTo>
                    <a:pt x="111292" y="534653"/>
                  </a:lnTo>
                  <a:lnTo>
                    <a:pt x="109788" y="533149"/>
                  </a:lnTo>
                  <a:lnTo>
                    <a:pt x="109788" y="530893"/>
                  </a:lnTo>
                  <a:lnTo>
                    <a:pt x="110540" y="529389"/>
                  </a:lnTo>
                  <a:lnTo>
                    <a:pt x="111292" y="528637"/>
                  </a:lnTo>
                  <a:lnTo>
                    <a:pt x="111292" y="527133"/>
                  </a:lnTo>
                  <a:lnTo>
                    <a:pt x="109788" y="520365"/>
                  </a:lnTo>
                  <a:lnTo>
                    <a:pt x="108284" y="517358"/>
                  </a:lnTo>
                  <a:lnTo>
                    <a:pt x="106028" y="515102"/>
                  </a:lnTo>
                  <a:lnTo>
                    <a:pt x="100013" y="518862"/>
                  </a:lnTo>
                  <a:lnTo>
                    <a:pt x="97757" y="519614"/>
                  </a:lnTo>
                  <a:lnTo>
                    <a:pt x="96253" y="515102"/>
                  </a:lnTo>
                  <a:lnTo>
                    <a:pt x="95501" y="511342"/>
                  </a:lnTo>
                  <a:lnTo>
                    <a:pt x="94749" y="508334"/>
                  </a:lnTo>
                  <a:lnTo>
                    <a:pt x="93245" y="506078"/>
                  </a:lnTo>
                  <a:lnTo>
                    <a:pt x="90237" y="504574"/>
                  </a:lnTo>
                  <a:lnTo>
                    <a:pt x="87981" y="503822"/>
                  </a:lnTo>
                  <a:lnTo>
                    <a:pt x="87229" y="504574"/>
                  </a:lnTo>
                  <a:lnTo>
                    <a:pt x="85725" y="505326"/>
                  </a:lnTo>
                  <a:lnTo>
                    <a:pt x="84221" y="505326"/>
                  </a:lnTo>
                  <a:lnTo>
                    <a:pt x="81213" y="503070"/>
                  </a:lnTo>
                  <a:lnTo>
                    <a:pt x="79709" y="502318"/>
                  </a:lnTo>
                  <a:lnTo>
                    <a:pt x="78957" y="503822"/>
                  </a:lnTo>
                  <a:lnTo>
                    <a:pt x="78957" y="505326"/>
                  </a:lnTo>
                  <a:lnTo>
                    <a:pt x="79709" y="506830"/>
                  </a:lnTo>
                  <a:lnTo>
                    <a:pt x="79709" y="509086"/>
                  </a:lnTo>
                  <a:lnTo>
                    <a:pt x="78957" y="509838"/>
                  </a:lnTo>
                  <a:lnTo>
                    <a:pt x="77453" y="509838"/>
                  </a:lnTo>
                  <a:lnTo>
                    <a:pt x="75949" y="509086"/>
                  </a:lnTo>
                  <a:lnTo>
                    <a:pt x="74446" y="506830"/>
                  </a:lnTo>
                  <a:lnTo>
                    <a:pt x="73694" y="506078"/>
                  </a:lnTo>
                  <a:lnTo>
                    <a:pt x="73694" y="502318"/>
                  </a:lnTo>
                  <a:lnTo>
                    <a:pt x="74446" y="499310"/>
                  </a:lnTo>
                  <a:lnTo>
                    <a:pt x="75197" y="497054"/>
                  </a:lnTo>
                  <a:lnTo>
                    <a:pt x="75949" y="494046"/>
                  </a:lnTo>
                  <a:lnTo>
                    <a:pt x="75949" y="493295"/>
                  </a:lnTo>
                  <a:lnTo>
                    <a:pt x="75197" y="492543"/>
                  </a:lnTo>
                  <a:lnTo>
                    <a:pt x="73694" y="493295"/>
                  </a:lnTo>
                  <a:lnTo>
                    <a:pt x="72942" y="494046"/>
                  </a:lnTo>
                  <a:lnTo>
                    <a:pt x="69182" y="498558"/>
                  </a:lnTo>
                  <a:lnTo>
                    <a:pt x="67678" y="499310"/>
                  </a:lnTo>
                  <a:lnTo>
                    <a:pt x="65422" y="499310"/>
                  </a:lnTo>
                  <a:lnTo>
                    <a:pt x="62414" y="498558"/>
                  </a:lnTo>
                  <a:lnTo>
                    <a:pt x="60910" y="498558"/>
                  </a:lnTo>
                  <a:lnTo>
                    <a:pt x="60158" y="499310"/>
                  </a:lnTo>
                  <a:lnTo>
                    <a:pt x="63166" y="504574"/>
                  </a:lnTo>
                  <a:lnTo>
                    <a:pt x="63918" y="507582"/>
                  </a:lnTo>
                  <a:lnTo>
                    <a:pt x="60910" y="507582"/>
                  </a:lnTo>
                  <a:lnTo>
                    <a:pt x="57902" y="506830"/>
                  </a:lnTo>
                  <a:lnTo>
                    <a:pt x="57150" y="506830"/>
                  </a:lnTo>
                  <a:lnTo>
                    <a:pt x="55646" y="506830"/>
                  </a:lnTo>
                  <a:lnTo>
                    <a:pt x="54894" y="509086"/>
                  </a:lnTo>
                  <a:lnTo>
                    <a:pt x="54142" y="510590"/>
                  </a:lnTo>
                  <a:lnTo>
                    <a:pt x="52638" y="509086"/>
                  </a:lnTo>
                  <a:lnTo>
                    <a:pt x="51134" y="505326"/>
                  </a:lnTo>
                  <a:lnTo>
                    <a:pt x="49630" y="503070"/>
                  </a:lnTo>
                  <a:lnTo>
                    <a:pt x="47374" y="502318"/>
                  </a:lnTo>
                  <a:lnTo>
                    <a:pt x="43615" y="503070"/>
                  </a:lnTo>
                  <a:lnTo>
                    <a:pt x="42111" y="503822"/>
                  </a:lnTo>
                  <a:lnTo>
                    <a:pt x="39855" y="507582"/>
                  </a:lnTo>
                  <a:lnTo>
                    <a:pt x="37599" y="507582"/>
                  </a:lnTo>
                  <a:lnTo>
                    <a:pt x="35343" y="506830"/>
                  </a:lnTo>
                  <a:lnTo>
                    <a:pt x="33839" y="506830"/>
                  </a:lnTo>
                  <a:lnTo>
                    <a:pt x="32335" y="507582"/>
                  </a:lnTo>
                  <a:lnTo>
                    <a:pt x="31583" y="509086"/>
                  </a:lnTo>
                  <a:lnTo>
                    <a:pt x="31583" y="510590"/>
                  </a:lnTo>
                  <a:lnTo>
                    <a:pt x="31583" y="512094"/>
                  </a:lnTo>
                  <a:lnTo>
                    <a:pt x="30831" y="513598"/>
                  </a:lnTo>
                  <a:lnTo>
                    <a:pt x="30079" y="515102"/>
                  </a:lnTo>
                  <a:lnTo>
                    <a:pt x="27071" y="516606"/>
                  </a:lnTo>
                  <a:lnTo>
                    <a:pt x="26319" y="518110"/>
                  </a:lnTo>
                  <a:lnTo>
                    <a:pt x="26319" y="519614"/>
                  </a:lnTo>
                  <a:lnTo>
                    <a:pt x="27071" y="523374"/>
                  </a:lnTo>
                  <a:lnTo>
                    <a:pt x="26319" y="524878"/>
                  </a:lnTo>
                  <a:lnTo>
                    <a:pt x="24815" y="525629"/>
                  </a:lnTo>
                  <a:lnTo>
                    <a:pt x="24063" y="524125"/>
                  </a:lnTo>
                  <a:lnTo>
                    <a:pt x="23311" y="522622"/>
                  </a:lnTo>
                  <a:lnTo>
                    <a:pt x="23311" y="521118"/>
                  </a:lnTo>
                  <a:lnTo>
                    <a:pt x="22559" y="517358"/>
                  </a:lnTo>
                  <a:lnTo>
                    <a:pt x="21055" y="515102"/>
                  </a:lnTo>
                  <a:lnTo>
                    <a:pt x="18048" y="512846"/>
                  </a:lnTo>
                  <a:lnTo>
                    <a:pt x="15039" y="511342"/>
                  </a:lnTo>
                  <a:lnTo>
                    <a:pt x="12032" y="512094"/>
                  </a:lnTo>
                  <a:lnTo>
                    <a:pt x="11280" y="510590"/>
                  </a:lnTo>
                  <a:lnTo>
                    <a:pt x="10528" y="508334"/>
                  </a:lnTo>
                  <a:lnTo>
                    <a:pt x="9776" y="506078"/>
                  </a:lnTo>
                  <a:lnTo>
                    <a:pt x="7520" y="505326"/>
                  </a:lnTo>
                  <a:lnTo>
                    <a:pt x="1504" y="506078"/>
                  </a:lnTo>
                  <a:lnTo>
                    <a:pt x="2256" y="501566"/>
                  </a:lnTo>
                  <a:lnTo>
                    <a:pt x="3008" y="497806"/>
                  </a:lnTo>
                  <a:lnTo>
                    <a:pt x="1504" y="494799"/>
                  </a:lnTo>
                  <a:lnTo>
                    <a:pt x="0" y="491791"/>
                  </a:lnTo>
                  <a:lnTo>
                    <a:pt x="0" y="488031"/>
                  </a:lnTo>
                  <a:lnTo>
                    <a:pt x="0" y="484271"/>
                  </a:lnTo>
                  <a:lnTo>
                    <a:pt x="0" y="482015"/>
                  </a:lnTo>
                  <a:lnTo>
                    <a:pt x="2256" y="476751"/>
                  </a:lnTo>
                  <a:lnTo>
                    <a:pt x="5264" y="469984"/>
                  </a:lnTo>
                  <a:lnTo>
                    <a:pt x="9776" y="466224"/>
                  </a:lnTo>
                  <a:lnTo>
                    <a:pt x="12784" y="462464"/>
                  </a:lnTo>
                  <a:lnTo>
                    <a:pt x="16544" y="456448"/>
                  </a:lnTo>
                  <a:lnTo>
                    <a:pt x="19551" y="445920"/>
                  </a:lnTo>
                  <a:lnTo>
                    <a:pt x="21055" y="442912"/>
                  </a:lnTo>
                  <a:lnTo>
                    <a:pt x="26319" y="437648"/>
                  </a:lnTo>
                  <a:lnTo>
                    <a:pt x="27823" y="434641"/>
                  </a:lnTo>
                  <a:lnTo>
                    <a:pt x="27071" y="431633"/>
                  </a:lnTo>
                  <a:lnTo>
                    <a:pt x="23311" y="425617"/>
                  </a:lnTo>
                  <a:lnTo>
                    <a:pt x="22559" y="421857"/>
                  </a:lnTo>
                  <a:lnTo>
                    <a:pt x="22559" y="419601"/>
                  </a:lnTo>
                  <a:lnTo>
                    <a:pt x="22559" y="415841"/>
                  </a:lnTo>
                  <a:lnTo>
                    <a:pt x="24063" y="410577"/>
                  </a:lnTo>
                  <a:lnTo>
                    <a:pt x="30831" y="379747"/>
                  </a:lnTo>
                  <a:lnTo>
                    <a:pt x="32335" y="377490"/>
                  </a:lnTo>
                  <a:lnTo>
                    <a:pt x="36095" y="370723"/>
                  </a:lnTo>
                  <a:lnTo>
                    <a:pt x="38351" y="365459"/>
                  </a:lnTo>
                  <a:lnTo>
                    <a:pt x="43615" y="348164"/>
                  </a:lnTo>
                  <a:lnTo>
                    <a:pt x="43615" y="342900"/>
                  </a:lnTo>
                  <a:lnTo>
                    <a:pt x="42111" y="330868"/>
                  </a:lnTo>
                  <a:lnTo>
                    <a:pt x="42111" y="326356"/>
                  </a:lnTo>
                  <a:lnTo>
                    <a:pt x="43615" y="320341"/>
                  </a:lnTo>
                  <a:lnTo>
                    <a:pt x="49630" y="312069"/>
                  </a:lnTo>
                  <a:lnTo>
                    <a:pt x="51134" y="308309"/>
                  </a:lnTo>
                  <a:lnTo>
                    <a:pt x="52638" y="303045"/>
                  </a:lnTo>
                  <a:lnTo>
                    <a:pt x="52638" y="298533"/>
                  </a:lnTo>
                  <a:lnTo>
                    <a:pt x="51134" y="293270"/>
                  </a:lnTo>
                  <a:lnTo>
                    <a:pt x="49630" y="289510"/>
                  </a:lnTo>
                  <a:lnTo>
                    <a:pt x="45870" y="284246"/>
                  </a:lnTo>
                  <a:lnTo>
                    <a:pt x="45118" y="282742"/>
                  </a:lnTo>
                  <a:lnTo>
                    <a:pt x="44367" y="275974"/>
                  </a:lnTo>
                  <a:lnTo>
                    <a:pt x="42111" y="270711"/>
                  </a:lnTo>
                  <a:lnTo>
                    <a:pt x="42111" y="268454"/>
                  </a:lnTo>
                  <a:lnTo>
                    <a:pt x="43615" y="263191"/>
                  </a:lnTo>
                  <a:lnTo>
                    <a:pt x="46622" y="258679"/>
                  </a:lnTo>
                  <a:lnTo>
                    <a:pt x="51886" y="254167"/>
                  </a:lnTo>
                  <a:lnTo>
                    <a:pt x="55646" y="251911"/>
                  </a:lnTo>
                  <a:close/>
                  <a:moveTo>
                    <a:pt x="951999" y="474495"/>
                  </a:moveTo>
                  <a:lnTo>
                    <a:pt x="955759" y="471487"/>
                  </a:lnTo>
                  <a:lnTo>
                    <a:pt x="960271" y="468480"/>
                  </a:lnTo>
                  <a:lnTo>
                    <a:pt x="962526" y="468480"/>
                  </a:lnTo>
                  <a:lnTo>
                    <a:pt x="963279" y="470735"/>
                  </a:lnTo>
                  <a:lnTo>
                    <a:pt x="962526" y="475247"/>
                  </a:lnTo>
                  <a:lnTo>
                    <a:pt x="960271" y="481263"/>
                  </a:lnTo>
                  <a:lnTo>
                    <a:pt x="961022" y="485023"/>
                  </a:lnTo>
                  <a:lnTo>
                    <a:pt x="962526" y="488031"/>
                  </a:lnTo>
                  <a:lnTo>
                    <a:pt x="960271" y="489535"/>
                  </a:lnTo>
                  <a:lnTo>
                    <a:pt x="957262" y="491791"/>
                  </a:lnTo>
                  <a:lnTo>
                    <a:pt x="954255" y="491039"/>
                  </a:lnTo>
                  <a:lnTo>
                    <a:pt x="951999" y="488031"/>
                  </a:lnTo>
                  <a:lnTo>
                    <a:pt x="952751" y="485775"/>
                  </a:lnTo>
                  <a:lnTo>
                    <a:pt x="952751" y="484271"/>
                  </a:lnTo>
                  <a:lnTo>
                    <a:pt x="949743" y="481263"/>
                  </a:lnTo>
                  <a:lnTo>
                    <a:pt x="949743" y="478255"/>
                  </a:lnTo>
                  <a:lnTo>
                    <a:pt x="951999" y="474495"/>
                  </a:lnTo>
                  <a:close/>
                </a:path>
              </a:pathLst>
            </a:custGeom>
            <a:solidFill>
              <a:schemeClr val="accent1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6D365D99-60AF-4FFD-992A-6C3D9DD50413}"/>
                </a:ext>
              </a:extLst>
            </p:cNvPr>
            <p:cNvSpPr/>
            <p:nvPr/>
          </p:nvSpPr>
          <p:spPr>
            <a:xfrm>
              <a:off x="9096858" y="5866646"/>
              <a:ext cx="827171" cy="578267"/>
            </a:xfrm>
            <a:custGeom>
              <a:avLst/>
              <a:gdLst>
                <a:gd name="connsiteX0" fmla="*/ 624890 w 827171"/>
                <a:gd name="connsiteY0" fmla="*/ 573004 h 578267"/>
                <a:gd name="connsiteX1" fmla="*/ 622634 w 827171"/>
                <a:gd name="connsiteY1" fmla="*/ 573004 h 578267"/>
                <a:gd name="connsiteX2" fmla="*/ 621882 w 827171"/>
                <a:gd name="connsiteY2" fmla="*/ 572252 h 578267"/>
                <a:gd name="connsiteX3" fmla="*/ 621131 w 827171"/>
                <a:gd name="connsiteY3" fmla="*/ 569996 h 578267"/>
                <a:gd name="connsiteX4" fmla="*/ 620378 w 827171"/>
                <a:gd name="connsiteY4" fmla="*/ 568492 h 578267"/>
                <a:gd name="connsiteX5" fmla="*/ 619627 w 827171"/>
                <a:gd name="connsiteY5" fmla="*/ 567740 h 578267"/>
                <a:gd name="connsiteX6" fmla="*/ 618874 w 827171"/>
                <a:gd name="connsiteY6" fmla="*/ 566988 h 578267"/>
                <a:gd name="connsiteX7" fmla="*/ 617371 w 827171"/>
                <a:gd name="connsiteY7" fmla="*/ 566988 h 578267"/>
                <a:gd name="connsiteX8" fmla="*/ 612859 w 827171"/>
                <a:gd name="connsiteY8" fmla="*/ 565484 h 578267"/>
                <a:gd name="connsiteX9" fmla="*/ 609851 w 827171"/>
                <a:gd name="connsiteY9" fmla="*/ 563980 h 578267"/>
                <a:gd name="connsiteX10" fmla="*/ 603835 w 827171"/>
                <a:gd name="connsiteY10" fmla="*/ 556461 h 578267"/>
                <a:gd name="connsiteX11" fmla="*/ 602331 w 827171"/>
                <a:gd name="connsiteY11" fmla="*/ 555709 h 578267"/>
                <a:gd name="connsiteX12" fmla="*/ 601579 w 827171"/>
                <a:gd name="connsiteY12" fmla="*/ 554957 h 578267"/>
                <a:gd name="connsiteX13" fmla="*/ 592555 w 827171"/>
                <a:gd name="connsiteY13" fmla="*/ 551197 h 578267"/>
                <a:gd name="connsiteX14" fmla="*/ 588795 w 827171"/>
                <a:gd name="connsiteY14" fmla="*/ 550445 h 578267"/>
                <a:gd name="connsiteX15" fmla="*/ 588044 w 827171"/>
                <a:gd name="connsiteY15" fmla="*/ 551197 h 578267"/>
                <a:gd name="connsiteX16" fmla="*/ 587292 w 827171"/>
                <a:gd name="connsiteY16" fmla="*/ 551949 h 578267"/>
                <a:gd name="connsiteX17" fmla="*/ 586540 w 827171"/>
                <a:gd name="connsiteY17" fmla="*/ 554205 h 578267"/>
                <a:gd name="connsiteX18" fmla="*/ 585788 w 827171"/>
                <a:gd name="connsiteY18" fmla="*/ 554957 h 578267"/>
                <a:gd name="connsiteX19" fmla="*/ 582780 w 827171"/>
                <a:gd name="connsiteY19" fmla="*/ 554957 h 578267"/>
                <a:gd name="connsiteX20" fmla="*/ 582028 w 827171"/>
                <a:gd name="connsiteY20" fmla="*/ 554957 h 578267"/>
                <a:gd name="connsiteX21" fmla="*/ 581276 w 827171"/>
                <a:gd name="connsiteY21" fmla="*/ 554957 h 578267"/>
                <a:gd name="connsiteX22" fmla="*/ 578268 w 827171"/>
                <a:gd name="connsiteY22" fmla="*/ 557213 h 578267"/>
                <a:gd name="connsiteX23" fmla="*/ 576764 w 827171"/>
                <a:gd name="connsiteY23" fmla="*/ 557965 h 578267"/>
                <a:gd name="connsiteX24" fmla="*/ 569996 w 827171"/>
                <a:gd name="connsiteY24" fmla="*/ 559469 h 578267"/>
                <a:gd name="connsiteX25" fmla="*/ 568492 w 827171"/>
                <a:gd name="connsiteY25" fmla="*/ 560220 h 578267"/>
                <a:gd name="connsiteX26" fmla="*/ 567740 w 827171"/>
                <a:gd name="connsiteY26" fmla="*/ 560973 h 578267"/>
                <a:gd name="connsiteX27" fmla="*/ 567740 w 827171"/>
                <a:gd name="connsiteY27" fmla="*/ 561724 h 578267"/>
                <a:gd name="connsiteX28" fmla="*/ 567740 w 827171"/>
                <a:gd name="connsiteY28" fmla="*/ 562477 h 578267"/>
                <a:gd name="connsiteX29" fmla="*/ 568492 w 827171"/>
                <a:gd name="connsiteY29" fmla="*/ 563229 h 578267"/>
                <a:gd name="connsiteX30" fmla="*/ 573756 w 827171"/>
                <a:gd name="connsiteY30" fmla="*/ 566988 h 578267"/>
                <a:gd name="connsiteX31" fmla="*/ 575260 w 827171"/>
                <a:gd name="connsiteY31" fmla="*/ 568492 h 578267"/>
                <a:gd name="connsiteX32" fmla="*/ 575260 w 827171"/>
                <a:gd name="connsiteY32" fmla="*/ 569244 h 578267"/>
                <a:gd name="connsiteX33" fmla="*/ 576012 w 827171"/>
                <a:gd name="connsiteY33" fmla="*/ 569996 h 578267"/>
                <a:gd name="connsiteX34" fmla="*/ 576764 w 827171"/>
                <a:gd name="connsiteY34" fmla="*/ 571500 h 578267"/>
                <a:gd name="connsiteX35" fmla="*/ 576764 w 827171"/>
                <a:gd name="connsiteY35" fmla="*/ 572252 h 578267"/>
                <a:gd name="connsiteX36" fmla="*/ 576764 w 827171"/>
                <a:gd name="connsiteY36" fmla="*/ 573756 h 578267"/>
                <a:gd name="connsiteX37" fmla="*/ 576764 w 827171"/>
                <a:gd name="connsiteY37" fmla="*/ 575260 h 578267"/>
                <a:gd name="connsiteX38" fmla="*/ 576012 w 827171"/>
                <a:gd name="connsiteY38" fmla="*/ 577516 h 578267"/>
                <a:gd name="connsiteX39" fmla="*/ 574508 w 827171"/>
                <a:gd name="connsiteY39" fmla="*/ 578268 h 578267"/>
                <a:gd name="connsiteX40" fmla="*/ 573756 w 827171"/>
                <a:gd name="connsiteY40" fmla="*/ 578268 h 578267"/>
                <a:gd name="connsiteX41" fmla="*/ 573004 w 827171"/>
                <a:gd name="connsiteY41" fmla="*/ 578268 h 578267"/>
                <a:gd name="connsiteX42" fmla="*/ 572252 w 827171"/>
                <a:gd name="connsiteY42" fmla="*/ 577516 h 578267"/>
                <a:gd name="connsiteX43" fmla="*/ 570748 w 827171"/>
                <a:gd name="connsiteY43" fmla="*/ 574508 h 578267"/>
                <a:gd name="connsiteX44" fmla="*/ 569244 w 827171"/>
                <a:gd name="connsiteY44" fmla="*/ 573756 h 578267"/>
                <a:gd name="connsiteX45" fmla="*/ 568492 w 827171"/>
                <a:gd name="connsiteY45" fmla="*/ 573004 h 578267"/>
                <a:gd name="connsiteX46" fmla="*/ 560220 w 827171"/>
                <a:gd name="connsiteY46" fmla="*/ 570748 h 578267"/>
                <a:gd name="connsiteX47" fmla="*/ 558716 w 827171"/>
                <a:gd name="connsiteY47" fmla="*/ 569996 h 578267"/>
                <a:gd name="connsiteX48" fmla="*/ 557213 w 827171"/>
                <a:gd name="connsiteY48" fmla="*/ 568492 h 578267"/>
                <a:gd name="connsiteX49" fmla="*/ 556461 w 827171"/>
                <a:gd name="connsiteY49" fmla="*/ 566988 h 578267"/>
                <a:gd name="connsiteX50" fmla="*/ 556461 w 827171"/>
                <a:gd name="connsiteY50" fmla="*/ 566237 h 578267"/>
                <a:gd name="connsiteX51" fmla="*/ 556461 w 827171"/>
                <a:gd name="connsiteY51" fmla="*/ 564733 h 578267"/>
                <a:gd name="connsiteX52" fmla="*/ 556461 w 827171"/>
                <a:gd name="connsiteY52" fmla="*/ 563980 h 578267"/>
                <a:gd name="connsiteX53" fmla="*/ 557213 w 827171"/>
                <a:gd name="connsiteY53" fmla="*/ 558717 h 578267"/>
                <a:gd name="connsiteX54" fmla="*/ 557213 w 827171"/>
                <a:gd name="connsiteY54" fmla="*/ 555709 h 578267"/>
                <a:gd name="connsiteX55" fmla="*/ 556461 w 827171"/>
                <a:gd name="connsiteY55" fmla="*/ 552701 h 578267"/>
                <a:gd name="connsiteX56" fmla="*/ 556461 w 827171"/>
                <a:gd name="connsiteY56" fmla="*/ 551197 h 578267"/>
                <a:gd name="connsiteX57" fmla="*/ 557213 w 827171"/>
                <a:gd name="connsiteY57" fmla="*/ 549693 h 578267"/>
                <a:gd name="connsiteX58" fmla="*/ 557965 w 827171"/>
                <a:gd name="connsiteY58" fmla="*/ 549693 h 578267"/>
                <a:gd name="connsiteX59" fmla="*/ 560973 w 827171"/>
                <a:gd name="connsiteY59" fmla="*/ 547437 h 578267"/>
                <a:gd name="connsiteX60" fmla="*/ 565484 w 827171"/>
                <a:gd name="connsiteY60" fmla="*/ 542925 h 578267"/>
                <a:gd name="connsiteX61" fmla="*/ 567740 w 827171"/>
                <a:gd name="connsiteY61" fmla="*/ 539918 h 578267"/>
                <a:gd name="connsiteX62" fmla="*/ 569244 w 827171"/>
                <a:gd name="connsiteY62" fmla="*/ 537661 h 578267"/>
                <a:gd name="connsiteX63" fmla="*/ 569996 w 827171"/>
                <a:gd name="connsiteY63" fmla="*/ 535405 h 578267"/>
                <a:gd name="connsiteX64" fmla="*/ 570748 w 827171"/>
                <a:gd name="connsiteY64" fmla="*/ 533901 h 578267"/>
                <a:gd name="connsiteX65" fmla="*/ 571500 w 827171"/>
                <a:gd name="connsiteY65" fmla="*/ 533150 h 578267"/>
                <a:gd name="connsiteX66" fmla="*/ 572252 w 827171"/>
                <a:gd name="connsiteY66" fmla="*/ 533150 h 578267"/>
                <a:gd name="connsiteX67" fmla="*/ 573004 w 827171"/>
                <a:gd name="connsiteY67" fmla="*/ 533901 h 578267"/>
                <a:gd name="connsiteX68" fmla="*/ 573756 w 827171"/>
                <a:gd name="connsiteY68" fmla="*/ 536158 h 578267"/>
                <a:gd name="connsiteX69" fmla="*/ 574508 w 827171"/>
                <a:gd name="connsiteY69" fmla="*/ 536909 h 578267"/>
                <a:gd name="connsiteX70" fmla="*/ 575260 w 827171"/>
                <a:gd name="connsiteY70" fmla="*/ 536909 h 578267"/>
                <a:gd name="connsiteX71" fmla="*/ 576012 w 827171"/>
                <a:gd name="connsiteY71" fmla="*/ 536158 h 578267"/>
                <a:gd name="connsiteX72" fmla="*/ 576764 w 827171"/>
                <a:gd name="connsiteY72" fmla="*/ 535405 h 578267"/>
                <a:gd name="connsiteX73" fmla="*/ 577516 w 827171"/>
                <a:gd name="connsiteY73" fmla="*/ 534654 h 578267"/>
                <a:gd name="connsiteX74" fmla="*/ 578268 w 827171"/>
                <a:gd name="connsiteY74" fmla="*/ 534654 h 578267"/>
                <a:gd name="connsiteX75" fmla="*/ 579020 w 827171"/>
                <a:gd name="connsiteY75" fmla="*/ 535405 h 578267"/>
                <a:gd name="connsiteX76" fmla="*/ 579772 w 827171"/>
                <a:gd name="connsiteY76" fmla="*/ 535405 h 578267"/>
                <a:gd name="connsiteX77" fmla="*/ 580524 w 827171"/>
                <a:gd name="connsiteY77" fmla="*/ 534654 h 578267"/>
                <a:gd name="connsiteX78" fmla="*/ 581276 w 827171"/>
                <a:gd name="connsiteY78" fmla="*/ 533901 h 578267"/>
                <a:gd name="connsiteX79" fmla="*/ 581276 w 827171"/>
                <a:gd name="connsiteY79" fmla="*/ 533150 h 578267"/>
                <a:gd name="connsiteX80" fmla="*/ 581276 w 827171"/>
                <a:gd name="connsiteY80" fmla="*/ 530894 h 578267"/>
                <a:gd name="connsiteX81" fmla="*/ 581276 w 827171"/>
                <a:gd name="connsiteY81" fmla="*/ 528638 h 578267"/>
                <a:gd name="connsiteX82" fmla="*/ 581276 w 827171"/>
                <a:gd name="connsiteY82" fmla="*/ 527886 h 578267"/>
                <a:gd name="connsiteX83" fmla="*/ 581276 w 827171"/>
                <a:gd name="connsiteY83" fmla="*/ 527134 h 578267"/>
                <a:gd name="connsiteX84" fmla="*/ 585035 w 827171"/>
                <a:gd name="connsiteY84" fmla="*/ 524126 h 578267"/>
                <a:gd name="connsiteX85" fmla="*/ 585788 w 827171"/>
                <a:gd name="connsiteY85" fmla="*/ 522622 h 578267"/>
                <a:gd name="connsiteX86" fmla="*/ 586540 w 827171"/>
                <a:gd name="connsiteY86" fmla="*/ 518110 h 578267"/>
                <a:gd name="connsiteX87" fmla="*/ 588795 w 827171"/>
                <a:gd name="connsiteY87" fmla="*/ 512094 h 578267"/>
                <a:gd name="connsiteX88" fmla="*/ 589548 w 827171"/>
                <a:gd name="connsiteY88" fmla="*/ 510590 h 578267"/>
                <a:gd name="connsiteX89" fmla="*/ 589548 w 827171"/>
                <a:gd name="connsiteY89" fmla="*/ 508335 h 578267"/>
                <a:gd name="connsiteX90" fmla="*/ 587292 w 827171"/>
                <a:gd name="connsiteY90" fmla="*/ 492543 h 578267"/>
                <a:gd name="connsiteX91" fmla="*/ 587292 w 827171"/>
                <a:gd name="connsiteY91" fmla="*/ 488031 h 578267"/>
                <a:gd name="connsiteX92" fmla="*/ 588795 w 827171"/>
                <a:gd name="connsiteY92" fmla="*/ 481263 h 578267"/>
                <a:gd name="connsiteX93" fmla="*/ 588795 w 827171"/>
                <a:gd name="connsiteY93" fmla="*/ 480511 h 578267"/>
                <a:gd name="connsiteX94" fmla="*/ 589548 w 827171"/>
                <a:gd name="connsiteY94" fmla="*/ 479760 h 578267"/>
                <a:gd name="connsiteX95" fmla="*/ 589548 w 827171"/>
                <a:gd name="connsiteY95" fmla="*/ 479007 h 578267"/>
                <a:gd name="connsiteX96" fmla="*/ 590299 w 827171"/>
                <a:gd name="connsiteY96" fmla="*/ 478256 h 578267"/>
                <a:gd name="connsiteX97" fmla="*/ 591803 w 827171"/>
                <a:gd name="connsiteY97" fmla="*/ 477503 h 578267"/>
                <a:gd name="connsiteX98" fmla="*/ 592555 w 827171"/>
                <a:gd name="connsiteY98" fmla="*/ 476752 h 578267"/>
                <a:gd name="connsiteX99" fmla="*/ 593307 w 827171"/>
                <a:gd name="connsiteY99" fmla="*/ 475247 h 578267"/>
                <a:gd name="connsiteX100" fmla="*/ 594059 w 827171"/>
                <a:gd name="connsiteY100" fmla="*/ 474496 h 578267"/>
                <a:gd name="connsiteX101" fmla="*/ 593307 w 827171"/>
                <a:gd name="connsiteY101" fmla="*/ 472992 h 578267"/>
                <a:gd name="connsiteX102" fmla="*/ 593307 w 827171"/>
                <a:gd name="connsiteY102" fmla="*/ 472240 h 578267"/>
                <a:gd name="connsiteX103" fmla="*/ 593307 w 827171"/>
                <a:gd name="connsiteY103" fmla="*/ 469984 h 578267"/>
                <a:gd name="connsiteX104" fmla="*/ 593307 w 827171"/>
                <a:gd name="connsiteY104" fmla="*/ 469232 h 578267"/>
                <a:gd name="connsiteX105" fmla="*/ 594059 w 827171"/>
                <a:gd name="connsiteY105" fmla="*/ 468480 h 578267"/>
                <a:gd name="connsiteX106" fmla="*/ 594059 w 827171"/>
                <a:gd name="connsiteY106" fmla="*/ 467728 h 578267"/>
                <a:gd name="connsiteX107" fmla="*/ 594812 w 827171"/>
                <a:gd name="connsiteY107" fmla="*/ 466976 h 578267"/>
                <a:gd name="connsiteX108" fmla="*/ 595563 w 827171"/>
                <a:gd name="connsiteY108" fmla="*/ 467728 h 578267"/>
                <a:gd name="connsiteX109" fmla="*/ 595563 w 827171"/>
                <a:gd name="connsiteY109" fmla="*/ 468480 h 578267"/>
                <a:gd name="connsiteX110" fmla="*/ 595563 w 827171"/>
                <a:gd name="connsiteY110" fmla="*/ 469232 h 578267"/>
                <a:gd name="connsiteX111" fmla="*/ 595563 w 827171"/>
                <a:gd name="connsiteY111" fmla="*/ 469984 h 578267"/>
                <a:gd name="connsiteX112" fmla="*/ 596315 w 827171"/>
                <a:gd name="connsiteY112" fmla="*/ 470736 h 578267"/>
                <a:gd name="connsiteX113" fmla="*/ 597067 w 827171"/>
                <a:gd name="connsiteY113" fmla="*/ 470736 h 578267"/>
                <a:gd name="connsiteX114" fmla="*/ 597819 w 827171"/>
                <a:gd name="connsiteY114" fmla="*/ 469984 h 578267"/>
                <a:gd name="connsiteX115" fmla="*/ 600075 w 827171"/>
                <a:gd name="connsiteY115" fmla="*/ 466976 h 578267"/>
                <a:gd name="connsiteX116" fmla="*/ 600827 w 827171"/>
                <a:gd name="connsiteY116" fmla="*/ 466224 h 578267"/>
                <a:gd name="connsiteX117" fmla="*/ 602331 w 827171"/>
                <a:gd name="connsiteY117" fmla="*/ 465472 h 578267"/>
                <a:gd name="connsiteX118" fmla="*/ 603083 w 827171"/>
                <a:gd name="connsiteY118" fmla="*/ 464720 h 578267"/>
                <a:gd name="connsiteX119" fmla="*/ 605339 w 827171"/>
                <a:gd name="connsiteY119" fmla="*/ 464720 h 578267"/>
                <a:gd name="connsiteX120" fmla="*/ 606091 w 827171"/>
                <a:gd name="connsiteY120" fmla="*/ 463216 h 578267"/>
                <a:gd name="connsiteX121" fmla="*/ 607595 w 827171"/>
                <a:gd name="connsiteY121" fmla="*/ 460960 h 578267"/>
                <a:gd name="connsiteX122" fmla="*/ 612859 w 827171"/>
                <a:gd name="connsiteY122" fmla="*/ 451936 h 578267"/>
                <a:gd name="connsiteX123" fmla="*/ 612859 w 827171"/>
                <a:gd name="connsiteY123" fmla="*/ 451184 h 578267"/>
                <a:gd name="connsiteX124" fmla="*/ 614363 w 827171"/>
                <a:gd name="connsiteY124" fmla="*/ 450432 h 578267"/>
                <a:gd name="connsiteX125" fmla="*/ 615114 w 827171"/>
                <a:gd name="connsiteY125" fmla="*/ 449681 h 578267"/>
                <a:gd name="connsiteX126" fmla="*/ 615867 w 827171"/>
                <a:gd name="connsiteY126" fmla="*/ 448928 h 578267"/>
                <a:gd name="connsiteX127" fmla="*/ 616618 w 827171"/>
                <a:gd name="connsiteY127" fmla="*/ 448928 h 578267"/>
                <a:gd name="connsiteX128" fmla="*/ 617371 w 827171"/>
                <a:gd name="connsiteY128" fmla="*/ 448928 h 578267"/>
                <a:gd name="connsiteX129" fmla="*/ 618123 w 827171"/>
                <a:gd name="connsiteY129" fmla="*/ 448928 h 578267"/>
                <a:gd name="connsiteX130" fmla="*/ 619627 w 827171"/>
                <a:gd name="connsiteY130" fmla="*/ 449681 h 578267"/>
                <a:gd name="connsiteX131" fmla="*/ 621131 w 827171"/>
                <a:gd name="connsiteY131" fmla="*/ 450432 h 578267"/>
                <a:gd name="connsiteX132" fmla="*/ 621882 w 827171"/>
                <a:gd name="connsiteY132" fmla="*/ 450432 h 578267"/>
                <a:gd name="connsiteX133" fmla="*/ 622634 w 827171"/>
                <a:gd name="connsiteY133" fmla="*/ 451184 h 578267"/>
                <a:gd name="connsiteX134" fmla="*/ 623386 w 827171"/>
                <a:gd name="connsiteY134" fmla="*/ 451184 h 578267"/>
                <a:gd name="connsiteX135" fmla="*/ 624890 w 827171"/>
                <a:gd name="connsiteY135" fmla="*/ 450432 h 578267"/>
                <a:gd name="connsiteX136" fmla="*/ 626394 w 827171"/>
                <a:gd name="connsiteY136" fmla="*/ 449681 h 578267"/>
                <a:gd name="connsiteX137" fmla="*/ 627146 w 827171"/>
                <a:gd name="connsiteY137" fmla="*/ 447424 h 578267"/>
                <a:gd name="connsiteX138" fmla="*/ 624138 w 827171"/>
                <a:gd name="connsiteY138" fmla="*/ 441409 h 578267"/>
                <a:gd name="connsiteX139" fmla="*/ 624138 w 827171"/>
                <a:gd name="connsiteY139" fmla="*/ 439905 h 578267"/>
                <a:gd name="connsiteX140" fmla="*/ 624138 w 827171"/>
                <a:gd name="connsiteY140" fmla="*/ 438401 h 578267"/>
                <a:gd name="connsiteX141" fmla="*/ 624138 w 827171"/>
                <a:gd name="connsiteY141" fmla="*/ 437649 h 578267"/>
                <a:gd name="connsiteX142" fmla="*/ 625642 w 827171"/>
                <a:gd name="connsiteY142" fmla="*/ 436897 h 578267"/>
                <a:gd name="connsiteX143" fmla="*/ 626394 w 827171"/>
                <a:gd name="connsiteY143" fmla="*/ 436145 h 578267"/>
                <a:gd name="connsiteX144" fmla="*/ 625642 w 827171"/>
                <a:gd name="connsiteY144" fmla="*/ 435393 h 578267"/>
                <a:gd name="connsiteX145" fmla="*/ 621882 w 827171"/>
                <a:gd name="connsiteY145" fmla="*/ 432385 h 578267"/>
                <a:gd name="connsiteX146" fmla="*/ 621131 w 827171"/>
                <a:gd name="connsiteY146" fmla="*/ 430881 h 578267"/>
                <a:gd name="connsiteX147" fmla="*/ 618874 w 827171"/>
                <a:gd name="connsiteY147" fmla="*/ 426369 h 578267"/>
                <a:gd name="connsiteX148" fmla="*/ 618123 w 827171"/>
                <a:gd name="connsiteY148" fmla="*/ 425617 h 578267"/>
                <a:gd name="connsiteX149" fmla="*/ 617371 w 827171"/>
                <a:gd name="connsiteY149" fmla="*/ 425617 h 578267"/>
                <a:gd name="connsiteX150" fmla="*/ 616618 w 827171"/>
                <a:gd name="connsiteY150" fmla="*/ 427873 h 578267"/>
                <a:gd name="connsiteX151" fmla="*/ 615867 w 827171"/>
                <a:gd name="connsiteY151" fmla="*/ 429377 h 578267"/>
                <a:gd name="connsiteX152" fmla="*/ 615114 w 827171"/>
                <a:gd name="connsiteY152" fmla="*/ 430129 h 578267"/>
                <a:gd name="connsiteX153" fmla="*/ 609099 w 827171"/>
                <a:gd name="connsiteY153" fmla="*/ 430129 h 578267"/>
                <a:gd name="connsiteX154" fmla="*/ 606843 w 827171"/>
                <a:gd name="connsiteY154" fmla="*/ 429377 h 578267"/>
                <a:gd name="connsiteX155" fmla="*/ 604587 w 827171"/>
                <a:gd name="connsiteY155" fmla="*/ 427873 h 578267"/>
                <a:gd name="connsiteX156" fmla="*/ 603835 w 827171"/>
                <a:gd name="connsiteY156" fmla="*/ 426369 h 578267"/>
                <a:gd name="connsiteX157" fmla="*/ 603083 w 827171"/>
                <a:gd name="connsiteY157" fmla="*/ 424113 h 578267"/>
                <a:gd name="connsiteX158" fmla="*/ 602331 w 827171"/>
                <a:gd name="connsiteY158" fmla="*/ 423362 h 578267"/>
                <a:gd name="connsiteX159" fmla="*/ 600827 w 827171"/>
                <a:gd name="connsiteY159" fmla="*/ 421858 h 578267"/>
                <a:gd name="connsiteX160" fmla="*/ 599323 w 827171"/>
                <a:gd name="connsiteY160" fmla="*/ 421858 h 578267"/>
                <a:gd name="connsiteX161" fmla="*/ 594059 w 827171"/>
                <a:gd name="connsiteY161" fmla="*/ 424113 h 578267"/>
                <a:gd name="connsiteX162" fmla="*/ 591803 w 827171"/>
                <a:gd name="connsiteY162" fmla="*/ 424865 h 578267"/>
                <a:gd name="connsiteX163" fmla="*/ 591052 w 827171"/>
                <a:gd name="connsiteY163" fmla="*/ 425617 h 578267"/>
                <a:gd name="connsiteX164" fmla="*/ 590299 w 827171"/>
                <a:gd name="connsiteY164" fmla="*/ 425617 h 578267"/>
                <a:gd name="connsiteX165" fmla="*/ 588795 w 827171"/>
                <a:gd name="connsiteY165" fmla="*/ 423362 h 578267"/>
                <a:gd name="connsiteX166" fmla="*/ 587292 w 827171"/>
                <a:gd name="connsiteY166" fmla="*/ 422609 h 578267"/>
                <a:gd name="connsiteX167" fmla="*/ 585788 w 827171"/>
                <a:gd name="connsiteY167" fmla="*/ 421858 h 578267"/>
                <a:gd name="connsiteX168" fmla="*/ 581276 w 827171"/>
                <a:gd name="connsiteY168" fmla="*/ 424113 h 578267"/>
                <a:gd name="connsiteX169" fmla="*/ 578268 w 827171"/>
                <a:gd name="connsiteY169" fmla="*/ 426369 h 578267"/>
                <a:gd name="connsiteX170" fmla="*/ 576012 w 827171"/>
                <a:gd name="connsiteY170" fmla="*/ 427121 h 578267"/>
                <a:gd name="connsiteX171" fmla="*/ 574508 w 827171"/>
                <a:gd name="connsiteY171" fmla="*/ 427121 h 578267"/>
                <a:gd name="connsiteX172" fmla="*/ 573004 w 827171"/>
                <a:gd name="connsiteY172" fmla="*/ 427121 h 578267"/>
                <a:gd name="connsiteX173" fmla="*/ 569244 w 827171"/>
                <a:gd name="connsiteY173" fmla="*/ 426369 h 578267"/>
                <a:gd name="connsiteX174" fmla="*/ 566236 w 827171"/>
                <a:gd name="connsiteY174" fmla="*/ 425617 h 578267"/>
                <a:gd name="connsiteX175" fmla="*/ 564733 w 827171"/>
                <a:gd name="connsiteY175" fmla="*/ 425617 h 578267"/>
                <a:gd name="connsiteX176" fmla="*/ 563980 w 827171"/>
                <a:gd name="connsiteY176" fmla="*/ 424865 h 578267"/>
                <a:gd name="connsiteX177" fmla="*/ 563980 w 827171"/>
                <a:gd name="connsiteY177" fmla="*/ 422609 h 578267"/>
                <a:gd name="connsiteX178" fmla="*/ 563229 w 827171"/>
                <a:gd name="connsiteY178" fmla="*/ 421105 h 578267"/>
                <a:gd name="connsiteX179" fmla="*/ 561724 w 827171"/>
                <a:gd name="connsiteY179" fmla="*/ 420353 h 578267"/>
                <a:gd name="connsiteX180" fmla="*/ 560220 w 827171"/>
                <a:gd name="connsiteY180" fmla="*/ 422609 h 578267"/>
                <a:gd name="connsiteX181" fmla="*/ 560220 w 827171"/>
                <a:gd name="connsiteY181" fmla="*/ 425617 h 578267"/>
                <a:gd name="connsiteX182" fmla="*/ 559469 w 827171"/>
                <a:gd name="connsiteY182" fmla="*/ 427873 h 578267"/>
                <a:gd name="connsiteX183" fmla="*/ 557213 w 827171"/>
                <a:gd name="connsiteY183" fmla="*/ 427873 h 578267"/>
                <a:gd name="connsiteX184" fmla="*/ 554957 w 827171"/>
                <a:gd name="connsiteY184" fmla="*/ 426369 h 578267"/>
                <a:gd name="connsiteX185" fmla="*/ 551949 w 827171"/>
                <a:gd name="connsiteY185" fmla="*/ 423362 h 578267"/>
                <a:gd name="connsiteX186" fmla="*/ 548941 w 827171"/>
                <a:gd name="connsiteY186" fmla="*/ 421858 h 578267"/>
                <a:gd name="connsiteX187" fmla="*/ 533901 w 827171"/>
                <a:gd name="connsiteY187" fmla="*/ 420353 h 578267"/>
                <a:gd name="connsiteX188" fmla="*/ 531646 w 827171"/>
                <a:gd name="connsiteY188" fmla="*/ 420353 h 578267"/>
                <a:gd name="connsiteX189" fmla="*/ 529390 w 827171"/>
                <a:gd name="connsiteY189" fmla="*/ 421858 h 578267"/>
                <a:gd name="connsiteX190" fmla="*/ 527134 w 827171"/>
                <a:gd name="connsiteY190" fmla="*/ 418849 h 578267"/>
                <a:gd name="connsiteX191" fmla="*/ 523374 w 827171"/>
                <a:gd name="connsiteY191" fmla="*/ 417345 h 578267"/>
                <a:gd name="connsiteX192" fmla="*/ 514350 w 827171"/>
                <a:gd name="connsiteY192" fmla="*/ 417345 h 578267"/>
                <a:gd name="connsiteX193" fmla="*/ 512846 w 827171"/>
                <a:gd name="connsiteY193" fmla="*/ 416594 h 578267"/>
                <a:gd name="connsiteX194" fmla="*/ 509838 w 827171"/>
                <a:gd name="connsiteY194" fmla="*/ 414338 h 578267"/>
                <a:gd name="connsiteX195" fmla="*/ 508335 w 827171"/>
                <a:gd name="connsiteY195" fmla="*/ 413586 h 578267"/>
                <a:gd name="connsiteX196" fmla="*/ 506078 w 827171"/>
                <a:gd name="connsiteY196" fmla="*/ 413586 h 578267"/>
                <a:gd name="connsiteX197" fmla="*/ 503822 w 827171"/>
                <a:gd name="connsiteY197" fmla="*/ 413586 h 578267"/>
                <a:gd name="connsiteX198" fmla="*/ 501567 w 827171"/>
                <a:gd name="connsiteY198" fmla="*/ 415090 h 578267"/>
                <a:gd name="connsiteX199" fmla="*/ 500063 w 827171"/>
                <a:gd name="connsiteY199" fmla="*/ 415842 h 578267"/>
                <a:gd name="connsiteX200" fmla="*/ 494047 w 827171"/>
                <a:gd name="connsiteY200" fmla="*/ 411330 h 578267"/>
                <a:gd name="connsiteX201" fmla="*/ 488783 w 827171"/>
                <a:gd name="connsiteY201" fmla="*/ 409826 h 578267"/>
                <a:gd name="connsiteX202" fmla="*/ 487279 w 827171"/>
                <a:gd name="connsiteY202" fmla="*/ 409074 h 578267"/>
                <a:gd name="connsiteX203" fmla="*/ 487279 w 827171"/>
                <a:gd name="connsiteY203" fmla="*/ 407570 h 578267"/>
                <a:gd name="connsiteX204" fmla="*/ 484271 w 827171"/>
                <a:gd name="connsiteY204" fmla="*/ 403058 h 578267"/>
                <a:gd name="connsiteX205" fmla="*/ 479007 w 827171"/>
                <a:gd name="connsiteY205" fmla="*/ 396290 h 578267"/>
                <a:gd name="connsiteX206" fmla="*/ 477503 w 827171"/>
                <a:gd name="connsiteY206" fmla="*/ 391779 h 578267"/>
                <a:gd name="connsiteX207" fmla="*/ 475999 w 827171"/>
                <a:gd name="connsiteY207" fmla="*/ 390275 h 578267"/>
                <a:gd name="connsiteX208" fmla="*/ 474496 w 827171"/>
                <a:gd name="connsiteY208" fmla="*/ 388771 h 578267"/>
                <a:gd name="connsiteX209" fmla="*/ 470736 w 827171"/>
                <a:gd name="connsiteY209" fmla="*/ 386515 h 578267"/>
                <a:gd name="connsiteX210" fmla="*/ 469232 w 827171"/>
                <a:gd name="connsiteY210" fmla="*/ 385011 h 578267"/>
                <a:gd name="connsiteX211" fmla="*/ 467728 w 827171"/>
                <a:gd name="connsiteY211" fmla="*/ 382003 h 578267"/>
                <a:gd name="connsiteX212" fmla="*/ 464720 w 827171"/>
                <a:gd name="connsiteY212" fmla="*/ 371475 h 578267"/>
                <a:gd name="connsiteX213" fmla="*/ 461712 w 827171"/>
                <a:gd name="connsiteY213" fmla="*/ 367715 h 578267"/>
                <a:gd name="connsiteX214" fmla="*/ 460208 w 827171"/>
                <a:gd name="connsiteY214" fmla="*/ 368467 h 578267"/>
                <a:gd name="connsiteX215" fmla="*/ 458704 w 827171"/>
                <a:gd name="connsiteY215" fmla="*/ 367715 h 578267"/>
                <a:gd name="connsiteX216" fmla="*/ 457952 w 827171"/>
                <a:gd name="connsiteY216" fmla="*/ 366211 h 578267"/>
                <a:gd name="connsiteX217" fmla="*/ 455696 w 827171"/>
                <a:gd name="connsiteY217" fmla="*/ 365460 h 578267"/>
                <a:gd name="connsiteX218" fmla="*/ 454944 w 827171"/>
                <a:gd name="connsiteY218" fmla="*/ 366211 h 578267"/>
                <a:gd name="connsiteX219" fmla="*/ 453440 w 827171"/>
                <a:gd name="connsiteY219" fmla="*/ 366964 h 578267"/>
                <a:gd name="connsiteX220" fmla="*/ 451936 w 827171"/>
                <a:gd name="connsiteY220" fmla="*/ 367715 h 578267"/>
                <a:gd name="connsiteX221" fmla="*/ 450432 w 827171"/>
                <a:gd name="connsiteY221" fmla="*/ 366211 h 578267"/>
                <a:gd name="connsiteX222" fmla="*/ 449680 w 827171"/>
                <a:gd name="connsiteY222" fmla="*/ 364707 h 578267"/>
                <a:gd name="connsiteX223" fmla="*/ 450432 w 827171"/>
                <a:gd name="connsiteY223" fmla="*/ 362451 h 578267"/>
                <a:gd name="connsiteX224" fmla="*/ 449680 w 827171"/>
                <a:gd name="connsiteY224" fmla="*/ 360196 h 578267"/>
                <a:gd name="connsiteX225" fmla="*/ 448928 w 827171"/>
                <a:gd name="connsiteY225" fmla="*/ 359444 h 578267"/>
                <a:gd name="connsiteX226" fmla="*/ 446673 w 827171"/>
                <a:gd name="connsiteY226" fmla="*/ 358692 h 578267"/>
                <a:gd name="connsiteX227" fmla="*/ 446673 w 827171"/>
                <a:gd name="connsiteY227" fmla="*/ 357188 h 578267"/>
                <a:gd name="connsiteX228" fmla="*/ 448176 w 827171"/>
                <a:gd name="connsiteY228" fmla="*/ 354932 h 578267"/>
                <a:gd name="connsiteX229" fmla="*/ 448176 w 827171"/>
                <a:gd name="connsiteY229" fmla="*/ 351172 h 578267"/>
                <a:gd name="connsiteX230" fmla="*/ 447424 w 827171"/>
                <a:gd name="connsiteY230" fmla="*/ 348916 h 578267"/>
                <a:gd name="connsiteX231" fmla="*/ 442913 w 827171"/>
                <a:gd name="connsiteY231" fmla="*/ 344404 h 578267"/>
                <a:gd name="connsiteX232" fmla="*/ 438401 w 827171"/>
                <a:gd name="connsiteY232" fmla="*/ 338388 h 578267"/>
                <a:gd name="connsiteX233" fmla="*/ 436145 w 827171"/>
                <a:gd name="connsiteY233" fmla="*/ 336132 h 578267"/>
                <a:gd name="connsiteX234" fmla="*/ 432385 w 827171"/>
                <a:gd name="connsiteY234" fmla="*/ 336885 h 578267"/>
                <a:gd name="connsiteX235" fmla="*/ 428625 w 827171"/>
                <a:gd name="connsiteY235" fmla="*/ 333125 h 578267"/>
                <a:gd name="connsiteX236" fmla="*/ 422609 w 827171"/>
                <a:gd name="connsiteY236" fmla="*/ 322597 h 578267"/>
                <a:gd name="connsiteX237" fmla="*/ 418849 w 827171"/>
                <a:gd name="connsiteY237" fmla="*/ 317333 h 578267"/>
                <a:gd name="connsiteX238" fmla="*/ 418849 w 827171"/>
                <a:gd name="connsiteY238" fmla="*/ 315829 h 578267"/>
                <a:gd name="connsiteX239" fmla="*/ 418849 w 827171"/>
                <a:gd name="connsiteY239" fmla="*/ 315077 h 578267"/>
                <a:gd name="connsiteX240" fmla="*/ 418097 w 827171"/>
                <a:gd name="connsiteY240" fmla="*/ 314325 h 578267"/>
                <a:gd name="connsiteX241" fmla="*/ 414338 w 827171"/>
                <a:gd name="connsiteY241" fmla="*/ 312821 h 578267"/>
                <a:gd name="connsiteX242" fmla="*/ 412082 w 827171"/>
                <a:gd name="connsiteY242" fmla="*/ 310566 h 578267"/>
                <a:gd name="connsiteX243" fmla="*/ 407570 w 827171"/>
                <a:gd name="connsiteY243" fmla="*/ 309061 h 578267"/>
                <a:gd name="connsiteX244" fmla="*/ 403810 w 827171"/>
                <a:gd name="connsiteY244" fmla="*/ 305302 h 578267"/>
                <a:gd name="connsiteX245" fmla="*/ 401554 w 827171"/>
                <a:gd name="connsiteY245" fmla="*/ 304549 h 578267"/>
                <a:gd name="connsiteX246" fmla="*/ 400050 w 827171"/>
                <a:gd name="connsiteY246" fmla="*/ 304549 h 578267"/>
                <a:gd name="connsiteX247" fmla="*/ 398546 w 827171"/>
                <a:gd name="connsiteY247" fmla="*/ 305302 h 578267"/>
                <a:gd name="connsiteX248" fmla="*/ 397042 w 827171"/>
                <a:gd name="connsiteY248" fmla="*/ 305302 h 578267"/>
                <a:gd name="connsiteX249" fmla="*/ 395538 w 827171"/>
                <a:gd name="connsiteY249" fmla="*/ 304549 h 578267"/>
                <a:gd name="connsiteX250" fmla="*/ 390275 w 827171"/>
                <a:gd name="connsiteY250" fmla="*/ 299286 h 578267"/>
                <a:gd name="connsiteX251" fmla="*/ 389523 w 827171"/>
                <a:gd name="connsiteY251" fmla="*/ 297782 h 578267"/>
                <a:gd name="connsiteX252" fmla="*/ 386515 w 827171"/>
                <a:gd name="connsiteY252" fmla="*/ 297030 h 578267"/>
                <a:gd name="connsiteX253" fmla="*/ 385763 w 827171"/>
                <a:gd name="connsiteY253" fmla="*/ 296278 h 578267"/>
                <a:gd name="connsiteX254" fmla="*/ 386515 w 827171"/>
                <a:gd name="connsiteY254" fmla="*/ 294774 h 578267"/>
                <a:gd name="connsiteX255" fmla="*/ 387266 w 827171"/>
                <a:gd name="connsiteY255" fmla="*/ 293270 h 578267"/>
                <a:gd name="connsiteX256" fmla="*/ 387266 w 827171"/>
                <a:gd name="connsiteY256" fmla="*/ 291766 h 578267"/>
                <a:gd name="connsiteX257" fmla="*/ 387266 w 827171"/>
                <a:gd name="connsiteY257" fmla="*/ 290262 h 578267"/>
                <a:gd name="connsiteX258" fmla="*/ 384259 w 827171"/>
                <a:gd name="connsiteY258" fmla="*/ 288758 h 578267"/>
                <a:gd name="connsiteX259" fmla="*/ 382003 w 827171"/>
                <a:gd name="connsiteY259" fmla="*/ 288758 h 578267"/>
                <a:gd name="connsiteX260" fmla="*/ 379747 w 827171"/>
                <a:gd name="connsiteY260" fmla="*/ 288006 h 578267"/>
                <a:gd name="connsiteX261" fmla="*/ 378995 w 827171"/>
                <a:gd name="connsiteY261" fmla="*/ 283494 h 578267"/>
                <a:gd name="connsiteX262" fmla="*/ 377491 w 827171"/>
                <a:gd name="connsiteY262" fmla="*/ 280487 h 578267"/>
                <a:gd name="connsiteX263" fmla="*/ 375235 w 827171"/>
                <a:gd name="connsiteY263" fmla="*/ 281990 h 578267"/>
                <a:gd name="connsiteX264" fmla="*/ 371475 w 827171"/>
                <a:gd name="connsiteY264" fmla="*/ 285750 h 578267"/>
                <a:gd name="connsiteX265" fmla="*/ 369971 w 827171"/>
                <a:gd name="connsiteY265" fmla="*/ 284246 h 578267"/>
                <a:gd name="connsiteX266" fmla="*/ 369971 w 827171"/>
                <a:gd name="connsiteY266" fmla="*/ 282742 h 578267"/>
                <a:gd name="connsiteX267" fmla="*/ 369971 w 827171"/>
                <a:gd name="connsiteY267" fmla="*/ 281238 h 578267"/>
                <a:gd name="connsiteX268" fmla="*/ 368467 w 827171"/>
                <a:gd name="connsiteY268" fmla="*/ 280487 h 578267"/>
                <a:gd name="connsiteX269" fmla="*/ 366963 w 827171"/>
                <a:gd name="connsiteY269" fmla="*/ 278983 h 578267"/>
                <a:gd name="connsiteX270" fmla="*/ 366211 w 827171"/>
                <a:gd name="connsiteY270" fmla="*/ 278983 h 578267"/>
                <a:gd name="connsiteX271" fmla="*/ 364707 w 827171"/>
                <a:gd name="connsiteY271" fmla="*/ 278983 h 578267"/>
                <a:gd name="connsiteX272" fmla="*/ 363203 w 827171"/>
                <a:gd name="connsiteY272" fmla="*/ 277478 h 578267"/>
                <a:gd name="connsiteX273" fmla="*/ 361699 w 827171"/>
                <a:gd name="connsiteY273" fmla="*/ 273719 h 578267"/>
                <a:gd name="connsiteX274" fmla="*/ 360947 w 827171"/>
                <a:gd name="connsiteY274" fmla="*/ 271463 h 578267"/>
                <a:gd name="connsiteX275" fmla="*/ 359444 w 827171"/>
                <a:gd name="connsiteY275" fmla="*/ 269959 h 578267"/>
                <a:gd name="connsiteX276" fmla="*/ 355684 w 827171"/>
                <a:gd name="connsiteY276" fmla="*/ 269207 h 578267"/>
                <a:gd name="connsiteX277" fmla="*/ 352676 w 827171"/>
                <a:gd name="connsiteY277" fmla="*/ 269959 h 578267"/>
                <a:gd name="connsiteX278" fmla="*/ 349668 w 827171"/>
                <a:gd name="connsiteY278" fmla="*/ 270711 h 578267"/>
                <a:gd name="connsiteX279" fmla="*/ 346660 w 827171"/>
                <a:gd name="connsiteY279" fmla="*/ 271463 h 578267"/>
                <a:gd name="connsiteX280" fmla="*/ 344404 w 827171"/>
                <a:gd name="connsiteY280" fmla="*/ 269207 h 578267"/>
                <a:gd name="connsiteX281" fmla="*/ 344404 w 827171"/>
                <a:gd name="connsiteY281" fmla="*/ 267703 h 578267"/>
                <a:gd name="connsiteX282" fmla="*/ 345908 w 827171"/>
                <a:gd name="connsiteY282" fmla="*/ 263943 h 578267"/>
                <a:gd name="connsiteX283" fmla="*/ 345156 w 827171"/>
                <a:gd name="connsiteY283" fmla="*/ 263191 h 578267"/>
                <a:gd name="connsiteX284" fmla="*/ 339892 w 827171"/>
                <a:gd name="connsiteY284" fmla="*/ 265447 h 578267"/>
                <a:gd name="connsiteX285" fmla="*/ 339140 w 827171"/>
                <a:gd name="connsiteY285" fmla="*/ 264695 h 578267"/>
                <a:gd name="connsiteX286" fmla="*/ 339140 w 827171"/>
                <a:gd name="connsiteY286" fmla="*/ 262439 h 578267"/>
                <a:gd name="connsiteX287" fmla="*/ 338388 w 827171"/>
                <a:gd name="connsiteY287" fmla="*/ 259431 h 578267"/>
                <a:gd name="connsiteX288" fmla="*/ 337636 w 827171"/>
                <a:gd name="connsiteY288" fmla="*/ 257175 h 578267"/>
                <a:gd name="connsiteX289" fmla="*/ 335380 w 827171"/>
                <a:gd name="connsiteY289" fmla="*/ 257927 h 578267"/>
                <a:gd name="connsiteX290" fmla="*/ 334628 w 827171"/>
                <a:gd name="connsiteY290" fmla="*/ 259431 h 578267"/>
                <a:gd name="connsiteX291" fmla="*/ 333877 w 827171"/>
                <a:gd name="connsiteY291" fmla="*/ 260935 h 578267"/>
                <a:gd name="connsiteX292" fmla="*/ 333125 w 827171"/>
                <a:gd name="connsiteY292" fmla="*/ 260935 h 578267"/>
                <a:gd name="connsiteX293" fmla="*/ 330868 w 827171"/>
                <a:gd name="connsiteY293" fmla="*/ 259431 h 578267"/>
                <a:gd name="connsiteX294" fmla="*/ 330117 w 827171"/>
                <a:gd name="connsiteY294" fmla="*/ 258679 h 578267"/>
                <a:gd name="connsiteX295" fmla="*/ 330117 w 827171"/>
                <a:gd name="connsiteY295" fmla="*/ 257175 h 578267"/>
                <a:gd name="connsiteX296" fmla="*/ 329365 w 827171"/>
                <a:gd name="connsiteY296" fmla="*/ 255671 h 578267"/>
                <a:gd name="connsiteX297" fmla="*/ 327861 w 827171"/>
                <a:gd name="connsiteY297" fmla="*/ 254919 h 578267"/>
                <a:gd name="connsiteX298" fmla="*/ 326357 w 827171"/>
                <a:gd name="connsiteY298" fmla="*/ 255671 h 578267"/>
                <a:gd name="connsiteX299" fmla="*/ 324853 w 827171"/>
                <a:gd name="connsiteY299" fmla="*/ 257175 h 578267"/>
                <a:gd name="connsiteX300" fmla="*/ 323349 w 827171"/>
                <a:gd name="connsiteY300" fmla="*/ 260183 h 578267"/>
                <a:gd name="connsiteX301" fmla="*/ 321845 w 827171"/>
                <a:gd name="connsiteY301" fmla="*/ 260935 h 578267"/>
                <a:gd name="connsiteX302" fmla="*/ 320341 w 827171"/>
                <a:gd name="connsiteY302" fmla="*/ 259431 h 578267"/>
                <a:gd name="connsiteX303" fmla="*/ 318837 w 827171"/>
                <a:gd name="connsiteY303" fmla="*/ 257927 h 578267"/>
                <a:gd name="connsiteX304" fmla="*/ 318085 w 827171"/>
                <a:gd name="connsiteY304" fmla="*/ 257175 h 578267"/>
                <a:gd name="connsiteX305" fmla="*/ 315077 w 827171"/>
                <a:gd name="connsiteY305" fmla="*/ 257175 h 578267"/>
                <a:gd name="connsiteX306" fmla="*/ 312069 w 827171"/>
                <a:gd name="connsiteY306" fmla="*/ 257175 h 578267"/>
                <a:gd name="connsiteX307" fmla="*/ 311317 w 827171"/>
                <a:gd name="connsiteY307" fmla="*/ 259431 h 578267"/>
                <a:gd name="connsiteX308" fmla="*/ 312069 w 827171"/>
                <a:gd name="connsiteY308" fmla="*/ 263191 h 578267"/>
                <a:gd name="connsiteX309" fmla="*/ 307557 w 827171"/>
                <a:gd name="connsiteY309" fmla="*/ 263191 h 578267"/>
                <a:gd name="connsiteX310" fmla="*/ 304549 w 827171"/>
                <a:gd name="connsiteY310" fmla="*/ 262439 h 578267"/>
                <a:gd name="connsiteX311" fmla="*/ 300789 w 827171"/>
                <a:gd name="connsiteY311" fmla="*/ 261687 h 578267"/>
                <a:gd name="connsiteX312" fmla="*/ 300789 w 827171"/>
                <a:gd name="connsiteY312" fmla="*/ 260935 h 578267"/>
                <a:gd name="connsiteX313" fmla="*/ 302294 w 827171"/>
                <a:gd name="connsiteY313" fmla="*/ 257927 h 578267"/>
                <a:gd name="connsiteX314" fmla="*/ 301542 w 827171"/>
                <a:gd name="connsiteY314" fmla="*/ 256423 h 578267"/>
                <a:gd name="connsiteX315" fmla="*/ 300789 w 827171"/>
                <a:gd name="connsiteY315" fmla="*/ 255671 h 578267"/>
                <a:gd name="connsiteX316" fmla="*/ 300038 w 827171"/>
                <a:gd name="connsiteY316" fmla="*/ 254919 h 578267"/>
                <a:gd name="connsiteX317" fmla="*/ 298534 w 827171"/>
                <a:gd name="connsiteY317" fmla="*/ 260935 h 578267"/>
                <a:gd name="connsiteX318" fmla="*/ 297782 w 827171"/>
                <a:gd name="connsiteY318" fmla="*/ 262439 h 578267"/>
                <a:gd name="connsiteX319" fmla="*/ 294774 w 827171"/>
                <a:gd name="connsiteY319" fmla="*/ 261687 h 578267"/>
                <a:gd name="connsiteX320" fmla="*/ 293270 w 827171"/>
                <a:gd name="connsiteY320" fmla="*/ 258679 h 578267"/>
                <a:gd name="connsiteX321" fmla="*/ 292518 w 827171"/>
                <a:gd name="connsiteY321" fmla="*/ 253415 h 578267"/>
                <a:gd name="connsiteX322" fmla="*/ 291766 w 827171"/>
                <a:gd name="connsiteY322" fmla="*/ 250408 h 578267"/>
                <a:gd name="connsiteX323" fmla="*/ 290262 w 827171"/>
                <a:gd name="connsiteY323" fmla="*/ 251911 h 578267"/>
                <a:gd name="connsiteX324" fmla="*/ 288758 w 827171"/>
                <a:gd name="connsiteY324" fmla="*/ 252663 h 578267"/>
                <a:gd name="connsiteX325" fmla="*/ 287254 w 827171"/>
                <a:gd name="connsiteY325" fmla="*/ 253415 h 578267"/>
                <a:gd name="connsiteX326" fmla="*/ 284998 w 827171"/>
                <a:gd name="connsiteY326" fmla="*/ 252663 h 578267"/>
                <a:gd name="connsiteX327" fmla="*/ 289510 w 827171"/>
                <a:gd name="connsiteY327" fmla="*/ 249655 h 578267"/>
                <a:gd name="connsiteX328" fmla="*/ 285750 w 827171"/>
                <a:gd name="connsiteY328" fmla="*/ 245895 h 578267"/>
                <a:gd name="connsiteX329" fmla="*/ 276726 w 827171"/>
                <a:gd name="connsiteY329" fmla="*/ 241384 h 578267"/>
                <a:gd name="connsiteX330" fmla="*/ 278982 w 827171"/>
                <a:gd name="connsiteY330" fmla="*/ 239880 h 578267"/>
                <a:gd name="connsiteX331" fmla="*/ 281238 w 827171"/>
                <a:gd name="connsiteY331" fmla="*/ 239880 h 578267"/>
                <a:gd name="connsiteX332" fmla="*/ 286502 w 827171"/>
                <a:gd name="connsiteY332" fmla="*/ 239880 h 578267"/>
                <a:gd name="connsiteX333" fmla="*/ 284246 w 827171"/>
                <a:gd name="connsiteY333" fmla="*/ 236872 h 578267"/>
                <a:gd name="connsiteX334" fmla="*/ 277478 w 827171"/>
                <a:gd name="connsiteY334" fmla="*/ 235368 h 578267"/>
                <a:gd name="connsiteX335" fmla="*/ 275974 w 827171"/>
                <a:gd name="connsiteY335" fmla="*/ 232360 h 578267"/>
                <a:gd name="connsiteX336" fmla="*/ 275974 w 827171"/>
                <a:gd name="connsiteY336" fmla="*/ 230104 h 578267"/>
                <a:gd name="connsiteX337" fmla="*/ 275222 w 827171"/>
                <a:gd name="connsiteY337" fmla="*/ 230104 h 578267"/>
                <a:gd name="connsiteX338" fmla="*/ 263943 w 827171"/>
                <a:gd name="connsiteY338" fmla="*/ 230104 h 578267"/>
                <a:gd name="connsiteX339" fmla="*/ 261687 w 827171"/>
                <a:gd name="connsiteY339" fmla="*/ 230104 h 578267"/>
                <a:gd name="connsiteX340" fmla="*/ 261687 w 827171"/>
                <a:gd name="connsiteY340" fmla="*/ 228600 h 578267"/>
                <a:gd name="connsiteX341" fmla="*/ 262439 w 827171"/>
                <a:gd name="connsiteY341" fmla="*/ 225592 h 578267"/>
                <a:gd name="connsiteX342" fmla="*/ 260935 w 827171"/>
                <a:gd name="connsiteY342" fmla="*/ 224089 h 578267"/>
                <a:gd name="connsiteX343" fmla="*/ 257927 w 827171"/>
                <a:gd name="connsiteY343" fmla="*/ 224089 h 578267"/>
                <a:gd name="connsiteX344" fmla="*/ 254919 w 827171"/>
                <a:gd name="connsiteY344" fmla="*/ 224089 h 578267"/>
                <a:gd name="connsiteX345" fmla="*/ 253415 w 827171"/>
                <a:gd name="connsiteY345" fmla="*/ 220329 h 578267"/>
                <a:gd name="connsiteX346" fmla="*/ 251911 w 827171"/>
                <a:gd name="connsiteY346" fmla="*/ 219576 h 578267"/>
                <a:gd name="connsiteX347" fmla="*/ 248151 w 827171"/>
                <a:gd name="connsiteY347" fmla="*/ 222584 h 578267"/>
                <a:gd name="connsiteX348" fmla="*/ 243640 w 827171"/>
                <a:gd name="connsiteY348" fmla="*/ 228600 h 578267"/>
                <a:gd name="connsiteX349" fmla="*/ 241384 w 827171"/>
                <a:gd name="connsiteY349" fmla="*/ 227096 h 578267"/>
                <a:gd name="connsiteX350" fmla="*/ 239128 w 827171"/>
                <a:gd name="connsiteY350" fmla="*/ 224089 h 578267"/>
                <a:gd name="connsiteX351" fmla="*/ 238376 w 827171"/>
                <a:gd name="connsiteY351" fmla="*/ 221080 h 578267"/>
                <a:gd name="connsiteX352" fmla="*/ 238376 w 827171"/>
                <a:gd name="connsiteY352" fmla="*/ 220329 h 578267"/>
                <a:gd name="connsiteX353" fmla="*/ 241384 w 827171"/>
                <a:gd name="connsiteY353" fmla="*/ 219576 h 578267"/>
                <a:gd name="connsiteX354" fmla="*/ 242136 w 827171"/>
                <a:gd name="connsiteY354" fmla="*/ 218072 h 578267"/>
                <a:gd name="connsiteX355" fmla="*/ 240632 w 827171"/>
                <a:gd name="connsiteY355" fmla="*/ 216569 h 578267"/>
                <a:gd name="connsiteX356" fmla="*/ 237624 w 827171"/>
                <a:gd name="connsiteY356" fmla="*/ 215065 h 578267"/>
                <a:gd name="connsiteX357" fmla="*/ 233864 w 827171"/>
                <a:gd name="connsiteY357" fmla="*/ 215817 h 578267"/>
                <a:gd name="connsiteX358" fmla="*/ 232360 w 827171"/>
                <a:gd name="connsiteY358" fmla="*/ 217321 h 578267"/>
                <a:gd name="connsiteX359" fmla="*/ 232360 w 827171"/>
                <a:gd name="connsiteY359" fmla="*/ 219576 h 578267"/>
                <a:gd name="connsiteX360" fmla="*/ 233112 w 827171"/>
                <a:gd name="connsiteY360" fmla="*/ 223336 h 578267"/>
                <a:gd name="connsiteX361" fmla="*/ 230856 w 827171"/>
                <a:gd name="connsiteY361" fmla="*/ 224089 h 578267"/>
                <a:gd name="connsiteX362" fmla="*/ 230104 w 827171"/>
                <a:gd name="connsiteY362" fmla="*/ 223336 h 578267"/>
                <a:gd name="connsiteX363" fmla="*/ 229352 w 827171"/>
                <a:gd name="connsiteY363" fmla="*/ 222584 h 578267"/>
                <a:gd name="connsiteX364" fmla="*/ 227848 w 827171"/>
                <a:gd name="connsiteY364" fmla="*/ 221080 h 578267"/>
                <a:gd name="connsiteX365" fmla="*/ 226344 w 827171"/>
                <a:gd name="connsiteY365" fmla="*/ 221080 h 578267"/>
                <a:gd name="connsiteX366" fmla="*/ 224088 w 827171"/>
                <a:gd name="connsiteY366" fmla="*/ 221080 h 578267"/>
                <a:gd name="connsiteX367" fmla="*/ 221832 w 827171"/>
                <a:gd name="connsiteY367" fmla="*/ 221832 h 578267"/>
                <a:gd name="connsiteX368" fmla="*/ 221080 w 827171"/>
                <a:gd name="connsiteY368" fmla="*/ 222584 h 578267"/>
                <a:gd name="connsiteX369" fmla="*/ 220328 w 827171"/>
                <a:gd name="connsiteY369" fmla="*/ 221832 h 578267"/>
                <a:gd name="connsiteX370" fmla="*/ 219576 w 827171"/>
                <a:gd name="connsiteY370" fmla="*/ 217321 h 578267"/>
                <a:gd name="connsiteX371" fmla="*/ 218824 w 827171"/>
                <a:gd name="connsiteY371" fmla="*/ 215817 h 578267"/>
                <a:gd name="connsiteX372" fmla="*/ 218072 w 827171"/>
                <a:gd name="connsiteY372" fmla="*/ 215065 h 578267"/>
                <a:gd name="connsiteX373" fmla="*/ 217321 w 827171"/>
                <a:gd name="connsiteY373" fmla="*/ 214313 h 578267"/>
                <a:gd name="connsiteX374" fmla="*/ 216569 w 827171"/>
                <a:gd name="connsiteY374" fmla="*/ 214313 h 578267"/>
                <a:gd name="connsiteX375" fmla="*/ 215817 w 827171"/>
                <a:gd name="connsiteY375" fmla="*/ 215817 h 578267"/>
                <a:gd name="connsiteX376" fmla="*/ 215817 w 827171"/>
                <a:gd name="connsiteY376" fmla="*/ 216569 h 578267"/>
                <a:gd name="connsiteX377" fmla="*/ 216569 w 827171"/>
                <a:gd name="connsiteY377" fmla="*/ 217321 h 578267"/>
                <a:gd name="connsiteX378" fmla="*/ 216569 w 827171"/>
                <a:gd name="connsiteY378" fmla="*/ 218072 h 578267"/>
                <a:gd name="connsiteX379" fmla="*/ 215817 w 827171"/>
                <a:gd name="connsiteY379" fmla="*/ 220329 h 578267"/>
                <a:gd name="connsiteX380" fmla="*/ 214313 w 827171"/>
                <a:gd name="connsiteY380" fmla="*/ 218072 h 578267"/>
                <a:gd name="connsiteX381" fmla="*/ 212809 w 827171"/>
                <a:gd name="connsiteY381" fmla="*/ 215065 h 578267"/>
                <a:gd name="connsiteX382" fmla="*/ 211305 w 827171"/>
                <a:gd name="connsiteY382" fmla="*/ 212809 h 578267"/>
                <a:gd name="connsiteX383" fmla="*/ 211305 w 827171"/>
                <a:gd name="connsiteY383" fmla="*/ 212057 h 578267"/>
                <a:gd name="connsiteX384" fmla="*/ 211305 w 827171"/>
                <a:gd name="connsiteY384" fmla="*/ 211305 h 578267"/>
                <a:gd name="connsiteX385" fmla="*/ 211305 w 827171"/>
                <a:gd name="connsiteY385" fmla="*/ 210553 h 578267"/>
                <a:gd name="connsiteX386" fmla="*/ 209801 w 827171"/>
                <a:gd name="connsiteY386" fmla="*/ 210553 h 578267"/>
                <a:gd name="connsiteX387" fmla="*/ 208297 w 827171"/>
                <a:gd name="connsiteY387" fmla="*/ 211305 h 578267"/>
                <a:gd name="connsiteX388" fmla="*/ 207545 w 827171"/>
                <a:gd name="connsiteY388" fmla="*/ 212809 h 578267"/>
                <a:gd name="connsiteX389" fmla="*/ 206793 w 827171"/>
                <a:gd name="connsiteY389" fmla="*/ 214313 h 578267"/>
                <a:gd name="connsiteX390" fmla="*/ 206041 w 827171"/>
                <a:gd name="connsiteY390" fmla="*/ 215817 h 578267"/>
                <a:gd name="connsiteX391" fmla="*/ 205289 w 827171"/>
                <a:gd name="connsiteY391" fmla="*/ 218072 h 578267"/>
                <a:gd name="connsiteX392" fmla="*/ 203033 w 827171"/>
                <a:gd name="connsiteY392" fmla="*/ 218072 h 578267"/>
                <a:gd name="connsiteX393" fmla="*/ 198521 w 827171"/>
                <a:gd name="connsiteY393" fmla="*/ 216569 h 578267"/>
                <a:gd name="connsiteX394" fmla="*/ 197769 w 827171"/>
                <a:gd name="connsiteY394" fmla="*/ 215817 h 578267"/>
                <a:gd name="connsiteX395" fmla="*/ 197017 w 827171"/>
                <a:gd name="connsiteY395" fmla="*/ 214313 h 578267"/>
                <a:gd name="connsiteX396" fmla="*/ 196265 w 827171"/>
                <a:gd name="connsiteY396" fmla="*/ 214313 h 578267"/>
                <a:gd name="connsiteX397" fmla="*/ 195513 w 827171"/>
                <a:gd name="connsiteY397" fmla="*/ 214313 h 578267"/>
                <a:gd name="connsiteX398" fmla="*/ 193257 w 827171"/>
                <a:gd name="connsiteY398" fmla="*/ 215065 h 578267"/>
                <a:gd name="connsiteX399" fmla="*/ 191002 w 827171"/>
                <a:gd name="connsiteY399" fmla="*/ 215817 h 578267"/>
                <a:gd name="connsiteX400" fmla="*/ 186490 w 827171"/>
                <a:gd name="connsiteY400" fmla="*/ 217321 h 578267"/>
                <a:gd name="connsiteX401" fmla="*/ 184986 w 827171"/>
                <a:gd name="connsiteY401" fmla="*/ 218072 h 578267"/>
                <a:gd name="connsiteX402" fmla="*/ 181978 w 827171"/>
                <a:gd name="connsiteY402" fmla="*/ 217321 h 578267"/>
                <a:gd name="connsiteX403" fmla="*/ 178970 w 827171"/>
                <a:gd name="connsiteY403" fmla="*/ 216569 h 578267"/>
                <a:gd name="connsiteX404" fmla="*/ 176714 w 827171"/>
                <a:gd name="connsiteY404" fmla="*/ 216569 h 578267"/>
                <a:gd name="connsiteX405" fmla="*/ 175962 w 827171"/>
                <a:gd name="connsiteY405" fmla="*/ 217321 h 578267"/>
                <a:gd name="connsiteX406" fmla="*/ 174458 w 827171"/>
                <a:gd name="connsiteY406" fmla="*/ 219576 h 578267"/>
                <a:gd name="connsiteX407" fmla="*/ 172954 w 827171"/>
                <a:gd name="connsiteY407" fmla="*/ 220329 h 578267"/>
                <a:gd name="connsiteX408" fmla="*/ 172202 w 827171"/>
                <a:gd name="connsiteY408" fmla="*/ 218072 h 578267"/>
                <a:gd name="connsiteX409" fmla="*/ 171450 w 827171"/>
                <a:gd name="connsiteY409" fmla="*/ 215817 h 578267"/>
                <a:gd name="connsiteX410" fmla="*/ 169946 w 827171"/>
                <a:gd name="connsiteY410" fmla="*/ 214313 h 578267"/>
                <a:gd name="connsiteX411" fmla="*/ 168442 w 827171"/>
                <a:gd name="connsiteY411" fmla="*/ 214313 h 578267"/>
                <a:gd name="connsiteX412" fmla="*/ 166938 w 827171"/>
                <a:gd name="connsiteY412" fmla="*/ 216569 h 578267"/>
                <a:gd name="connsiteX413" fmla="*/ 162426 w 827171"/>
                <a:gd name="connsiteY413" fmla="*/ 212057 h 578267"/>
                <a:gd name="connsiteX414" fmla="*/ 160171 w 827171"/>
                <a:gd name="connsiteY414" fmla="*/ 209801 h 578267"/>
                <a:gd name="connsiteX415" fmla="*/ 156411 w 827171"/>
                <a:gd name="connsiteY415" fmla="*/ 209801 h 578267"/>
                <a:gd name="connsiteX416" fmla="*/ 153403 w 827171"/>
                <a:gd name="connsiteY416" fmla="*/ 208297 h 578267"/>
                <a:gd name="connsiteX417" fmla="*/ 152651 w 827171"/>
                <a:gd name="connsiteY417" fmla="*/ 204537 h 578267"/>
                <a:gd name="connsiteX418" fmla="*/ 151147 w 827171"/>
                <a:gd name="connsiteY418" fmla="*/ 201529 h 578267"/>
                <a:gd name="connsiteX419" fmla="*/ 147387 w 827171"/>
                <a:gd name="connsiteY419" fmla="*/ 201529 h 578267"/>
                <a:gd name="connsiteX420" fmla="*/ 145131 w 827171"/>
                <a:gd name="connsiteY420" fmla="*/ 203033 h 578267"/>
                <a:gd name="connsiteX421" fmla="*/ 143627 w 827171"/>
                <a:gd name="connsiteY421" fmla="*/ 205289 h 578267"/>
                <a:gd name="connsiteX422" fmla="*/ 141371 w 827171"/>
                <a:gd name="connsiteY422" fmla="*/ 207545 h 578267"/>
                <a:gd name="connsiteX423" fmla="*/ 138363 w 827171"/>
                <a:gd name="connsiteY423" fmla="*/ 208297 h 578267"/>
                <a:gd name="connsiteX424" fmla="*/ 136859 w 827171"/>
                <a:gd name="connsiteY424" fmla="*/ 206793 h 578267"/>
                <a:gd name="connsiteX425" fmla="*/ 136107 w 827171"/>
                <a:gd name="connsiteY425" fmla="*/ 203033 h 578267"/>
                <a:gd name="connsiteX426" fmla="*/ 136107 w 827171"/>
                <a:gd name="connsiteY426" fmla="*/ 201529 h 578267"/>
                <a:gd name="connsiteX427" fmla="*/ 133099 w 827171"/>
                <a:gd name="connsiteY427" fmla="*/ 206041 h 578267"/>
                <a:gd name="connsiteX428" fmla="*/ 132347 w 827171"/>
                <a:gd name="connsiteY428" fmla="*/ 207545 h 578267"/>
                <a:gd name="connsiteX429" fmla="*/ 131595 w 827171"/>
                <a:gd name="connsiteY429" fmla="*/ 209801 h 578267"/>
                <a:gd name="connsiteX430" fmla="*/ 130844 w 827171"/>
                <a:gd name="connsiteY430" fmla="*/ 211305 h 578267"/>
                <a:gd name="connsiteX431" fmla="*/ 129340 w 827171"/>
                <a:gd name="connsiteY431" fmla="*/ 212057 h 578267"/>
                <a:gd name="connsiteX432" fmla="*/ 128588 w 827171"/>
                <a:gd name="connsiteY432" fmla="*/ 212057 h 578267"/>
                <a:gd name="connsiteX433" fmla="*/ 127084 w 827171"/>
                <a:gd name="connsiteY433" fmla="*/ 210553 h 578267"/>
                <a:gd name="connsiteX434" fmla="*/ 127084 w 827171"/>
                <a:gd name="connsiteY434" fmla="*/ 209049 h 578267"/>
                <a:gd name="connsiteX435" fmla="*/ 127084 w 827171"/>
                <a:gd name="connsiteY435" fmla="*/ 207545 h 578267"/>
                <a:gd name="connsiteX436" fmla="*/ 128588 w 827171"/>
                <a:gd name="connsiteY436" fmla="*/ 205289 h 578267"/>
                <a:gd name="connsiteX437" fmla="*/ 130092 w 827171"/>
                <a:gd name="connsiteY437" fmla="*/ 202281 h 578267"/>
                <a:gd name="connsiteX438" fmla="*/ 129340 w 827171"/>
                <a:gd name="connsiteY438" fmla="*/ 200025 h 578267"/>
                <a:gd name="connsiteX439" fmla="*/ 127836 w 827171"/>
                <a:gd name="connsiteY439" fmla="*/ 197769 h 578267"/>
                <a:gd name="connsiteX440" fmla="*/ 127084 w 827171"/>
                <a:gd name="connsiteY440" fmla="*/ 198521 h 578267"/>
                <a:gd name="connsiteX441" fmla="*/ 125580 w 827171"/>
                <a:gd name="connsiteY441" fmla="*/ 199273 h 578267"/>
                <a:gd name="connsiteX442" fmla="*/ 124076 w 827171"/>
                <a:gd name="connsiteY442" fmla="*/ 198521 h 578267"/>
                <a:gd name="connsiteX443" fmla="*/ 123324 w 827171"/>
                <a:gd name="connsiteY443" fmla="*/ 196265 h 578267"/>
                <a:gd name="connsiteX444" fmla="*/ 124076 w 827171"/>
                <a:gd name="connsiteY444" fmla="*/ 194761 h 578267"/>
                <a:gd name="connsiteX445" fmla="*/ 124828 w 827171"/>
                <a:gd name="connsiteY445" fmla="*/ 193257 h 578267"/>
                <a:gd name="connsiteX446" fmla="*/ 127084 w 827171"/>
                <a:gd name="connsiteY446" fmla="*/ 190250 h 578267"/>
                <a:gd name="connsiteX447" fmla="*/ 127084 w 827171"/>
                <a:gd name="connsiteY447" fmla="*/ 188746 h 578267"/>
                <a:gd name="connsiteX448" fmla="*/ 124828 w 827171"/>
                <a:gd name="connsiteY448" fmla="*/ 187993 h 578267"/>
                <a:gd name="connsiteX449" fmla="*/ 121820 w 827171"/>
                <a:gd name="connsiteY449" fmla="*/ 188746 h 578267"/>
                <a:gd name="connsiteX450" fmla="*/ 119564 w 827171"/>
                <a:gd name="connsiteY450" fmla="*/ 191002 h 578267"/>
                <a:gd name="connsiteX451" fmla="*/ 118060 w 827171"/>
                <a:gd name="connsiteY451" fmla="*/ 194010 h 578267"/>
                <a:gd name="connsiteX452" fmla="*/ 118060 w 827171"/>
                <a:gd name="connsiteY452" fmla="*/ 197017 h 578267"/>
                <a:gd name="connsiteX453" fmla="*/ 116556 w 827171"/>
                <a:gd name="connsiteY453" fmla="*/ 199273 h 578267"/>
                <a:gd name="connsiteX454" fmla="*/ 114300 w 827171"/>
                <a:gd name="connsiteY454" fmla="*/ 201529 h 578267"/>
                <a:gd name="connsiteX455" fmla="*/ 110540 w 827171"/>
                <a:gd name="connsiteY455" fmla="*/ 201529 h 578267"/>
                <a:gd name="connsiteX456" fmla="*/ 108284 w 827171"/>
                <a:gd name="connsiteY456" fmla="*/ 200777 h 578267"/>
                <a:gd name="connsiteX457" fmla="*/ 104525 w 827171"/>
                <a:gd name="connsiteY457" fmla="*/ 196265 h 578267"/>
                <a:gd name="connsiteX458" fmla="*/ 103773 w 827171"/>
                <a:gd name="connsiteY458" fmla="*/ 201529 h 578267"/>
                <a:gd name="connsiteX459" fmla="*/ 102268 w 827171"/>
                <a:gd name="connsiteY459" fmla="*/ 203785 h 578267"/>
                <a:gd name="connsiteX460" fmla="*/ 100765 w 827171"/>
                <a:gd name="connsiteY460" fmla="*/ 204537 h 578267"/>
                <a:gd name="connsiteX461" fmla="*/ 99261 w 827171"/>
                <a:gd name="connsiteY461" fmla="*/ 204537 h 578267"/>
                <a:gd name="connsiteX462" fmla="*/ 96253 w 827171"/>
                <a:gd name="connsiteY462" fmla="*/ 202281 h 578267"/>
                <a:gd name="connsiteX463" fmla="*/ 94749 w 827171"/>
                <a:gd name="connsiteY463" fmla="*/ 201529 h 578267"/>
                <a:gd name="connsiteX464" fmla="*/ 90237 w 827171"/>
                <a:gd name="connsiteY464" fmla="*/ 203033 h 578267"/>
                <a:gd name="connsiteX465" fmla="*/ 83469 w 827171"/>
                <a:gd name="connsiteY465" fmla="*/ 207545 h 578267"/>
                <a:gd name="connsiteX466" fmla="*/ 79709 w 827171"/>
                <a:gd name="connsiteY466" fmla="*/ 207545 h 578267"/>
                <a:gd name="connsiteX467" fmla="*/ 83469 w 827171"/>
                <a:gd name="connsiteY467" fmla="*/ 199273 h 578267"/>
                <a:gd name="connsiteX468" fmla="*/ 85725 w 827171"/>
                <a:gd name="connsiteY468" fmla="*/ 194010 h 578267"/>
                <a:gd name="connsiteX469" fmla="*/ 84221 w 827171"/>
                <a:gd name="connsiteY469" fmla="*/ 191753 h 578267"/>
                <a:gd name="connsiteX470" fmla="*/ 80461 w 827171"/>
                <a:gd name="connsiteY470" fmla="*/ 191753 h 578267"/>
                <a:gd name="connsiteX471" fmla="*/ 77453 w 827171"/>
                <a:gd name="connsiteY471" fmla="*/ 190250 h 578267"/>
                <a:gd name="connsiteX472" fmla="*/ 71438 w 827171"/>
                <a:gd name="connsiteY472" fmla="*/ 186490 h 578267"/>
                <a:gd name="connsiteX473" fmla="*/ 68430 w 827171"/>
                <a:gd name="connsiteY473" fmla="*/ 191753 h 578267"/>
                <a:gd name="connsiteX474" fmla="*/ 66174 w 827171"/>
                <a:gd name="connsiteY474" fmla="*/ 194761 h 578267"/>
                <a:gd name="connsiteX475" fmla="*/ 63918 w 827171"/>
                <a:gd name="connsiteY475" fmla="*/ 195513 h 578267"/>
                <a:gd name="connsiteX476" fmla="*/ 62414 w 827171"/>
                <a:gd name="connsiteY476" fmla="*/ 196265 h 578267"/>
                <a:gd name="connsiteX477" fmla="*/ 60158 w 827171"/>
                <a:gd name="connsiteY477" fmla="*/ 197769 h 578267"/>
                <a:gd name="connsiteX478" fmla="*/ 58654 w 827171"/>
                <a:gd name="connsiteY478" fmla="*/ 197769 h 578267"/>
                <a:gd name="connsiteX479" fmla="*/ 57902 w 827171"/>
                <a:gd name="connsiteY479" fmla="*/ 197017 h 578267"/>
                <a:gd name="connsiteX480" fmla="*/ 56398 w 827171"/>
                <a:gd name="connsiteY480" fmla="*/ 195513 h 578267"/>
                <a:gd name="connsiteX481" fmla="*/ 55646 w 827171"/>
                <a:gd name="connsiteY481" fmla="*/ 194010 h 578267"/>
                <a:gd name="connsiteX482" fmla="*/ 54142 w 827171"/>
                <a:gd name="connsiteY482" fmla="*/ 193257 h 578267"/>
                <a:gd name="connsiteX483" fmla="*/ 51886 w 827171"/>
                <a:gd name="connsiteY483" fmla="*/ 195513 h 578267"/>
                <a:gd name="connsiteX484" fmla="*/ 51886 w 827171"/>
                <a:gd name="connsiteY484" fmla="*/ 199273 h 578267"/>
                <a:gd name="connsiteX485" fmla="*/ 51886 w 827171"/>
                <a:gd name="connsiteY485" fmla="*/ 203785 h 578267"/>
                <a:gd name="connsiteX486" fmla="*/ 51134 w 827171"/>
                <a:gd name="connsiteY486" fmla="*/ 206793 h 578267"/>
                <a:gd name="connsiteX487" fmla="*/ 48878 w 827171"/>
                <a:gd name="connsiteY487" fmla="*/ 206793 h 578267"/>
                <a:gd name="connsiteX488" fmla="*/ 41359 w 827171"/>
                <a:gd name="connsiteY488" fmla="*/ 204537 h 578267"/>
                <a:gd name="connsiteX489" fmla="*/ 38351 w 827171"/>
                <a:gd name="connsiteY489" fmla="*/ 203785 h 578267"/>
                <a:gd name="connsiteX490" fmla="*/ 35343 w 827171"/>
                <a:gd name="connsiteY490" fmla="*/ 205289 h 578267"/>
                <a:gd name="connsiteX491" fmla="*/ 31583 w 827171"/>
                <a:gd name="connsiteY491" fmla="*/ 209801 h 578267"/>
                <a:gd name="connsiteX492" fmla="*/ 28575 w 827171"/>
                <a:gd name="connsiteY492" fmla="*/ 210553 h 578267"/>
                <a:gd name="connsiteX493" fmla="*/ 27823 w 827171"/>
                <a:gd name="connsiteY493" fmla="*/ 206041 h 578267"/>
                <a:gd name="connsiteX494" fmla="*/ 27071 w 827171"/>
                <a:gd name="connsiteY494" fmla="*/ 202281 h 578267"/>
                <a:gd name="connsiteX495" fmla="*/ 24815 w 827171"/>
                <a:gd name="connsiteY495" fmla="*/ 200025 h 578267"/>
                <a:gd name="connsiteX496" fmla="*/ 23311 w 827171"/>
                <a:gd name="connsiteY496" fmla="*/ 200025 h 578267"/>
                <a:gd name="connsiteX497" fmla="*/ 22559 w 827171"/>
                <a:gd name="connsiteY497" fmla="*/ 200777 h 578267"/>
                <a:gd name="connsiteX498" fmla="*/ 21055 w 827171"/>
                <a:gd name="connsiteY498" fmla="*/ 202281 h 578267"/>
                <a:gd name="connsiteX499" fmla="*/ 17296 w 827171"/>
                <a:gd name="connsiteY499" fmla="*/ 204537 h 578267"/>
                <a:gd name="connsiteX500" fmla="*/ 15791 w 827171"/>
                <a:gd name="connsiteY500" fmla="*/ 204537 h 578267"/>
                <a:gd name="connsiteX501" fmla="*/ 14288 w 827171"/>
                <a:gd name="connsiteY501" fmla="*/ 204537 h 578267"/>
                <a:gd name="connsiteX502" fmla="*/ 12784 w 827171"/>
                <a:gd name="connsiteY502" fmla="*/ 204537 h 578267"/>
                <a:gd name="connsiteX503" fmla="*/ 12032 w 827171"/>
                <a:gd name="connsiteY503" fmla="*/ 203785 h 578267"/>
                <a:gd name="connsiteX504" fmla="*/ 11280 w 827171"/>
                <a:gd name="connsiteY504" fmla="*/ 202281 h 578267"/>
                <a:gd name="connsiteX505" fmla="*/ 10528 w 827171"/>
                <a:gd name="connsiteY505" fmla="*/ 200777 h 578267"/>
                <a:gd name="connsiteX506" fmla="*/ 9776 w 827171"/>
                <a:gd name="connsiteY506" fmla="*/ 199273 h 578267"/>
                <a:gd name="connsiteX507" fmla="*/ 8272 w 827171"/>
                <a:gd name="connsiteY507" fmla="*/ 199273 h 578267"/>
                <a:gd name="connsiteX508" fmla="*/ 5264 w 827171"/>
                <a:gd name="connsiteY508" fmla="*/ 200025 h 578267"/>
                <a:gd name="connsiteX509" fmla="*/ 3760 w 827171"/>
                <a:gd name="connsiteY509" fmla="*/ 200777 h 578267"/>
                <a:gd name="connsiteX510" fmla="*/ 3008 w 827171"/>
                <a:gd name="connsiteY510" fmla="*/ 201529 h 578267"/>
                <a:gd name="connsiteX511" fmla="*/ 1504 w 827171"/>
                <a:gd name="connsiteY511" fmla="*/ 202281 h 578267"/>
                <a:gd name="connsiteX512" fmla="*/ 0 w 827171"/>
                <a:gd name="connsiteY512" fmla="*/ 202281 h 578267"/>
                <a:gd name="connsiteX513" fmla="*/ 0 w 827171"/>
                <a:gd name="connsiteY513" fmla="*/ 201529 h 578267"/>
                <a:gd name="connsiteX514" fmla="*/ 1504 w 827171"/>
                <a:gd name="connsiteY514" fmla="*/ 200777 h 578267"/>
                <a:gd name="connsiteX515" fmla="*/ 3008 w 827171"/>
                <a:gd name="connsiteY515" fmla="*/ 197769 h 578267"/>
                <a:gd name="connsiteX516" fmla="*/ 3760 w 827171"/>
                <a:gd name="connsiteY516" fmla="*/ 196265 h 578267"/>
                <a:gd name="connsiteX517" fmla="*/ 2256 w 827171"/>
                <a:gd name="connsiteY517" fmla="*/ 194761 h 578267"/>
                <a:gd name="connsiteX518" fmla="*/ 2256 w 827171"/>
                <a:gd name="connsiteY518" fmla="*/ 193257 h 578267"/>
                <a:gd name="connsiteX519" fmla="*/ 2256 w 827171"/>
                <a:gd name="connsiteY519" fmla="*/ 192506 h 578267"/>
                <a:gd name="connsiteX520" fmla="*/ 4512 w 827171"/>
                <a:gd name="connsiteY520" fmla="*/ 191002 h 578267"/>
                <a:gd name="connsiteX521" fmla="*/ 5264 w 827171"/>
                <a:gd name="connsiteY521" fmla="*/ 190250 h 578267"/>
                <a:gd name="connsiteX522" fmla="*/ 6016 w 827171"/>
                <a:gd name="connsiteY522" fmla="*/ 187993 h 578267"/>
                <a:gd name="connsiteX523" fmla="*/ 5264 w 827171"/>
                <a:gd name="connsiteY523" fmla="*/ 182730 h 578267"/>
                <a:gd name="connsiteX524" fmla="*/ 6016 w 827171"/>
                <a:gd name="connsiteY524" fmla="*/ 180474 h 578267"/>
                <a:gd name="connsiteX525" fmla="*/ 6768 w 827171"/>
                <a:gd name="connsiteY525" fmla="*/ 179722 h 578267"/>
                <a:gd name="connsiteX526" fmla="*/ 9024 w 827171"/>
                <a:gd name="connsiteY526" fmla="*/ 179722 h 578267"/>
                <a:gd name="connsiteX527" fmla="*/ 10528 w 827171"/>
                <a:gd name="connsiteY527" fmla="*/ 178970 h 578267"/>
                <a:gd name="connsiteX528" fmla="*/ 11280 w 827171"/>
                <a:gd name="connsiteY528" fmla="*/ 178218 h 578267"/>
                <a:gd name="connsiteX529" fmla="*/ 17296 w 827171"/>
                <a:gd name="connsiteY529" fmla="*/ 163931 h 578267"/>
                <a:gd name="connsiteX530" fmla="*/ 19551 w 827171"/>
                <a:gd name="connsiteY530" fmla="*/ 157914 h 578267"/>
                <a:gd name="connsiteX531" fmla="*/ 19551 w 827171"/>
                <a:gd name="connsiteY531" fmla="*/ 152651 h 578267"/>
                <a:gd name="connsiteX532" fmla="*/ 18048 w 827171"/>
                <a:gd name="connsiteY532" fmla="*/ 142123 h 578267"/>
                <a:gd name="connsiteX533" fmla="*/ 16544 w 827171"/>
                <a:gd name="connsiteY533" fmla="*/ 136108 h 578267"/>
                <a:gd name="connsiteX534" fmla="*/ 15791 w 827171"/>
                <a:gd name="connsiteY534" fmla="*/ 136108 h 578267"/>
                <a:gd name="connsiteX535" fmla="*/ 13536 w 827171"/>
                <a:gd name="connsiteY535" fmla="*/ 135355 h 578267"/>
                <a:gd name="connsiteX536" fmla="*/ 13536 w 827171"/>
                <a:gd name="connsiteY536" fmla="*/ 133852 h 578267"/>
                <a:gd name="connsiteX537" fmla="*/ 14288 w 827171"/>
                <a:gd name="connsiteY537" fmla="*/ 131595 h 578267"/>
                <a:gd name="connsiteX538" fmla="*/ 14288 w 827171"/>
                <a:gd name="connsiteY538" fmla="*/ 129340 h 578267"/>
                <a:gd name="connsiteX539" fmla="*/ 13536 w 827171"/>
                <a:gd name="connsiteY539" fmla="*/ 129340 h 578267"/>
                <a:gd name="connsiteX540" fmla="*/ 12032 w 827171"/>
                <a:gd name="connsiteY540" fmla="*/ 128588 h 578267"/>
                <a:gd name="connsiteX541" fmla="*/ 10528 w 827171"/>
                <a:gd name="connsiteY541" fmla="*/ 127836 h 578267"/>
                <a:gd name="connsiteX542" fmla="*/ 9776 w 827171"/>
                <a:gd name="connsiteY542" fmla="*/ 125580 h 578267"/>
                <a:gd name="connsiteX543" fmla="*/ 10528 w 827171"/>
                <a:gd name="connsiteY543" fmla="*/ 123324 h 578267"/>
                <a:gd name="connsiteX544" fmla="*/ 12032 w 827171"/>
                <a:gd name="connsiteY544" fmla="*/ 123324 h 578267"/>
                <a:gd name="connsiteX545" fmla="*/ 13536 w 827171"/>
                <a:gd name="connsiteY545" fmla="*/ 122572 h 578267"/>
                <a:gd name="connsiteX546" fmla="*/ 14288 w 827171"/>
                <a:gd name="connsiteY546" fmla="*/ 121820 h 578267"/>
                <a:gd name="connsiteX547" fmla="*/ 15039 w 827171"/>
                <a:gd name="connsiteY547" fmla="*/ 118812 h 578267"/>
                <a:gd name="connsiteX548" fmla="*/ 15791 w 827171"/>
                <a:gd name="connsiteY548" fmla="*/ 115804 h 578267"/>
                <a:gd name="connsiteX549" fmla="*/ 15039 w 827171"/>
                <a:gd name="connsiteY549" fmla="*/ 109036 h 578267"/>
                <a:gd name="connsiteX550" fmla="*/ 15039 w 827171"/>
                <a:gd name="connsiteY550" fmla="*/ 106029 h 578267"/>
                <a:gd name="connsiteX551" fmla="*/ 16544 w 827171"/>
                <a:gd name="connsiteY551" fmla="*/ 100013 h 578267"/>
                <a:gd name="connsiteX552" fmla="*/ 17296 w 827171"/>
                <a:gd name="connsiteY552" fmla="*/ 97005 h 578267"/>
                <a:gd name="connsiteX553" fmla="*/ 17296 w 827171"/>
                <a:gd name="connsiteY553" fmla="*/ 97757 h 578267"/>
                <a:gd name="connsiteX554" fmla="*/ 16544 w 827171"/>
                <a:gd name="connsiteY554" fmla="*/ 97005 h 578267"/>
                <a:gd name="connsiteX555" fmla="*/ 15791 w 827171"/>
                <a:gd name="connsiteY555" fmla="*/ 94749 h 578267"/>
                <a:gd name="connsiteX556" fmla="*/ 15791 w 827171"/>
                <a:gd name="connsiteY556" fmla="*/ 93245 h 578267"/>
                <a:gd name="connsiteX557" fmla="*/ 15791 w 827171"/>
                <a:gd name="connsiteY557" fmla="*/ 92493 h 578267"/>
                <a:gd name="connsiteX558" fmla="*/ 17296 w 827171"/>
                <a:gd name="connsiteY558" fmla="*/ 90989 h 578267"/>
                <a:gd name="connsiteX559" fmla="*/ 19551 w 827171"/>
                <a:gd name="connsiteY559" fmla="*/ 89485 h 578267"/>
                <a:gd name="connsiteX560" fmla="*/ 19551 w 827171"/>
                <a:gd name="connsiteY560" fmla="*/ 84221 h 578267"/>
                <a:gd name="connsiteX561" fmla="*/ 18048 w 827171"/>
                <a:gd name="connsiteY561" fmla="*/ 68430 h 578267"/>
                <a:gd name="connsiteX562" fmla="*/ 18799 w 827171"/>
                <a:gd name="connsiteY562" fmla="*/ 63166 h 578267"/>
                <a:gd name="connsiteX563" fmla="*/ 25567 w 827171"/>
                <a:gd name="connsiteY563" fmla="*/ 54142 h 578267"/>
                <a:gd name="connsiteX564" fmla="*/ 27071 w 827171"/>
                <a:gd name="connsiteY564" fmla="*/ 48878 h 578267"/>
                <a:gd name="connsiteX565" fmla="*/ 29327 w 827171"/>
                <a:gd name="connsiteY565" fmla="*/ 48878 h 578267"/>
                <a:gd name="connsiteX566" fmla="*/ 31583 w 827171"/>
                <a:gd name="connsiteY566" fmla="*/ 48127 h 578267"/>
                <a:gd name="connsiteX567" fmla="*/ 33087 w 827171"/>
                <a:gd name="connsiteY567" fmla="*/ 48127 h 578267"/>
                <a:gd name="connsiteX568" fmla="*/ 34591 w 827171"/>
                <a:gd name="connsiteY568" fmla="*/ 48127 h 578267"/>
                <a:gd name="connsiteX569" fmla="*/ 43615 w 827171"/>
                <a:gd name="connsiteY569" fmla="*/ 51135 h 578267"/>
                <a:gd name="connsiteX570" fmla="*/ 49630 w 827171"/>
                <a:gd name="connsiteY570" fmla="*/ 54142 h 578267"/>
                <a:gd name="connsiteX571" fmla="*/ 50382 w 827171"/>
                <a:gd name="connsiteY571" fmla="*/ 54142 h 578267"/>
                <a:gd name="connsiteX572" fmla="*/ 51886 w 827171"/>
                <a:gd name="connsiteY572" fmla="*/ 54142 h 578267"/>
                <a:gd name="connsiteX573" fmla="*/ 54894 w 827171"/>
                <a:gd name="connsiteY573" fmla="*/ 54142 h 578267"/>
                <a:gd name="connsiteX574" fmla="*/ 56398 w 827171"/>
                <a:gd name="connsiteY574" fmla="*/ 53390 h 578267"/>
                <a:gd name="connsiteX575" fmla="*/ 57902 w 827171"/>
                <a:gd name="connsiteY575" fmla="*/ 53390 h 578267"/>
                <a:gd name="connsiteX576" fmla="*/ 69934 w 827171"/>
                <a:gd name="connsiteY576" fmla="*/ 45871 h 578267"/>
                <a:gd name="connsiteX577" fmla="*/ 70686 w 827171"/>
                <a:gd name="connsiteY577" fmla="*/ 45871 h 578267"/>
                <a:gd name="connsiteX578" fmla="*/ 71438 w 827171"/>
                <a:gd name="connsiteY578" fmla="*/ 45871 h 578267"/>
                <a:gd name="connsiteX579" fmla="*/ 73694 w 827171"/>
                <a:gd name="connsiteY579" fmla="*/ 45118 h 578267"/>
                <a:gd name="connsiteX580" fmla="*/ 75949 w 827171"/>
                <a:gd name="connsiteY580" fmla="*/ 45871 h 578267"/>
                <a:gd name="connsiteX581" fmla="*/ 84973 w 827171"/>
                <a:gd name="connsiteY581" fmla="*/ 48878 h 578267"/>
                <a:gd name="connsiteX582" fmla="*/ 87229 w 827171"/>
                <a:gd name="connsiteY582" fmla="*/ 50382 h 578267"/>
                <a:gd name="connsiteX583" fmla="*/ 88733 w 827171"/>
                <a:gd name="connsiteY583" fmla="*/ 51886 h 578267"/>
                <a:gd name="connsiteX584" fmla="*/ 88733 w 827171"/>
                <a:gd name="connsiteY584" fmla="*/ 52638 h 578267"/>
                <a:gd name="connsiteX585" fmla="*/ 89485 w 827171"/>
                <a:gd name="connsiteY585" fmla="*/ 53390 h 578267"/>
                <a:gd name="connsiteX586" fmla="*/ 90237 w 827171"/>
                <a:gd name="connsiteY586" fmla="*/ 53390 h 578267"/>
                <a:gd name="connsiteX587" fmla="*/ 97005 w 827171"/>
                <a:gd name="connsiteY587" fmla="*/ 57902 h 578267"/>
                <a:gd name="connsiteX588" fmla="*/ 100013 w 827171"/>
                <a:gd name="connsiteY588" fmla="*/ 60158 h 578267"/>
                <a:gd name="connsiteX589" fmla="*/ 104525 w 827171"/>
                <a:gd name="connsiteY589" fmla="*/ 62414 h 578267"/>
                <a:gd name="connsiteX590" fmla="*/ 106028 w 827171"/>
                <a:gd name="connsiteY590" fmla="*/ 63166 h 578267"/>
                <a:gd name="connsiteX591" fmla="*/ 106780 w 827171"/>
                <a:gd name="connsiteY591" fmla="*/ 63918 h 578267"/>
                <a:gd name="connsiteX592" fmla="*/ 107532 w 827171"/>
                <a:gd name="connsiteY592" fmla="*/ 64670 h 578267"/>
                <a:gd name="connsiteX593" fmla="*/ 108284 w 827171"/>
                <a:gd name="connsiteY593" fmla="*/ 66174 h 578267"/>
                <a:gd name="connsiteX594" fmla="*/ 109036 w 827171"/>
                <a:gd name="connsiteY594" fmla="*/ 66926 h 578267"/>
                <a:gd name="connsiteX595" fmla="*/ 110540 w 827171"/>
                <a:gd name="connsiteY595" fmla="*/ 66926 h 578267"/>
                <a:gd name="connsiteX596" fmla="*/ 112796 w 827171"/>
                <a:gd name="connsiteY596" fmla="*/ 66926 h 578267"/>
                <a:gd name="connsiteX597" fmla="*/ 121068 w 827171"/>
                <a:gd name="connsiteY597" fmla="*/ 66926 h 578267"/>
                <a:gd name="connsiteX598" fmla="*/ 127084 w 827171"/>
                <a:gd name="connsiteY598" fmla="*/ 64670 h 578267"/>
                <a:gd name="connsiteX599" fmla="*/ 128588 w 827171"/>
                <a:gd name="connsiteY599" fmla="*/ 63918 h 578267"/>
                <a:gd name="connsiteX600" fmla="*/ 129340 w 827171"/>
                <a:gd name="connsiteY600" fmla="*/ 63918 h 578267"/>
                <a:gd name="connsiteX601" fmla="*/ 130844 w 827171"/>
                <a:gd name="connsiteY601" fmla="*/ 63918 h 578267"/>
                <a:gd name="connsiteX602" fmla="*/ 132347 w 827171"/>
                <a:gd name="connsiteY602" fmla="*/ 65422 h 578267"/>
                <a:gd name="connsiteX603" fmla="*/ 133851 w 827171"/>
                <a:gd name="connsiteY603" fmla="*/ 66174 h 578267"/>
                <a:gd name="connsiteX604" fmla="*/ 134603 w 827171"/>
                <a:gd name="connsiteY604" fmla="*/ 66926 h 578267"/>
                <a:gd name="connsiteX605" fmla="*/ 136107 w 827171"/>
                <a:gd name="connsiteY605" fmla="*/ 66926 h 578267"/>
                <a:gd name="connsiteX606" fmla="*/ 140619 w 827171"/>
                <a:gd name="connsiteY606" fmla="*/ 66174 h 578267"/>
                <a:gd name="connsiteX607" fmla="*/ 145883 w 827171"/>
                <a:gd name="connsiteY607" fmla="*/ 64670 h 578267"/>
                <a:gd name="connsiteX608" fmla="*/ 148891 w 827171"/>
                <a:gd name="connsiteY608" fmla="*/ 63166 h 578267"/>
                <a:gd name="connsiteX609" fmla="*/ 150395 w 827171"/>
                <a:gd name="connsiteY609" fmla="*/ 62414 h 578267"/>
                <a:gd name="connsiteX610" fmla="*/ 153403 w 827171"/>
                <a:gd name="connsiteY610" fmla="*/ 61662 h 578267"/>
                <a:gd name="connsiteX611" fmla="*/ 154907 w 827171"/>
                <a:gd name="connsiteY611" fmla="*/ 61662 h 578267"/>
                <a:gd name="connsiteX612" fmla="*/ 177466 w 827171"/>
                <a:gd name="connsiteY612" fmla="*/ 68430 h 578267"/>
                <a:gd name="connsiteX613" fmla="*/ 179722 w 827171"/>
                <a:gd name="connsiteY613" fmla="*/ 69934 h 578267"/>
                <a:gd name="connsiteX614" fmla="*/ 180474 w 827171"/>
                <a:gd name="connsiteY614" fmla="*/ 71438 h 578267"/>
                <a:gd name="connsiteX615" fmla="*/ 181226 w 827171"/>
                <a:gd name="connsiteY615" fmla="*/ 72190 h 578267"/>
                <a:gd name="connsiteX616" fmla="*/ 184986 w 827171"/>
                <a:gd name="connsiteY616" fmla="*/ 72942 h 578267"/>
                <a:gd name="connsiteX617" fmla="*/ 196265 w 827171"/>
                <a:gd name="connsiteY617" fmla="*/ 72190 h 578267"/>
                <a:gd name="connsiteX618" fmla="*/ 202281 w 827171"/>
                <a:gd name="connsiteY618" fmla="*/ 74446 h 578267"/>
                <a:gd name="connsiteX619" fmla="*/ 207545 w 827171"/>
                <a:gd name="connsiteY619" fmla="*/ 77454 h 578267"/>
                <a:gd name="connsiteX620" fmla="*/ 208297 w 827171"/>
                <a:gd name="connsiteY620" fmla="*/ 77454 h 578267"/>
                <a:gd name="connsiteX621" fmla="*/ 209801 w 827171"/>
                <a:gd name="connsiteY621" fmla="*/ 77454 h 578267"/>
                <a:gd name="connsiteX622" fmla="*/ 217321 w 827171"/>
                <a:gd name="connsiteY622" fmla="*/ 77454 h 578267"/>
                <a:gd name="connsiteX623" fmla="*/ 224840 w 827171"/>
                <a:gd name="connsiteY623" fmla="*/ 79709 h 578267"/>
                <a:gd name="connsiteX624" fmla="*/ 227096 w 827171"/>
                <a:gd name="connsiteY624" fmla="*/ 79709 h 578267"/>
                <a:gd name="connsiteX625" fmla="*/ 228600 w 827171"/>
                <a:gd name="connsiteY625" fmla="*/ 79709 h 578267"/>
                <a:gd name="connsiteX626" fmla="*/ 233112 w 827171"/>
                <a:gd name="connsiteY626" fmla="*/ 78957 h 578267"/>
                <a:gd name="connsiteX627" fmla="*/ 236872 w 827171"/>
                <a:gd name="connsiteY627" fmla="*/ 79709 h 578267"/>
                <a:gd name="connsiteX628" fmla="*/ 240632 w 827171"/>
                <a:gd name="connsiteY628" fmla="*/ 80461 h 578267"/>
                <a:gd name="connsiteX629" fmla="*/ 244391 w 827171"/>
                <a:gd name="connsiteY629" fmla="*/ 81214 h 578267"/>
                <a:gd name="connsiteX630" fmla="*/ 247400 w 827171"/>
                <a:gd name="connsiteY630" fmla="*/ 81214 h 578267"/>
                <a:gd name="connsiteX631" fmla="*/ 248903 w 827171"/>
                <a:gd name="connsiteY631" fmla="*/ 81214 h 578267"/>
                <a:gd name="connsiteX632" fmla="*/ 250407 w 827171"/>
                <a:gd name="connsiteY632" fmla="*/ 81214 h 578267"/>
                <a:gd name="connsiteX633" fmla="*/ 251911 w 827171"/>
                <a:gd name="connsiteY633" fmla="*/ 81965 h 578267"/>
                <a:gd name="connsiteX634" fmla="*/ 259431 w 827171"/>
                <a:gd name="connsiteY634" fmla="*/ 86477 h 578267"/>
                <a:gd name="connsiteX635" fmla="*/ 260183 w 827171"/>
                <a:gd name="connsiteY635" fmla="*/ 87229 h 578267"/>
                <a:gd name="connsiteX636" fmla="*/ 260935 w 827171"/>
                <a:gd name="connsiteY636" fmla="*/ 88733 h 578267"/>
                <a:gd name="connsiteX637" fmla="*/ 261687 w 827171"/>
                <a:gd name="connsiteY637" fmla="*/ 90989 h 578267"/>
                <a:gd name="connsiteX638" fmla="*/ 262439 w 827171"/>
                <a:gd name="connsiteY638" fmla="*/ 91741 h 578267"/>
                <a:gd name="connsiteX639" fmla="*/ 264695 w 827171"/>
                <a:gd name="connsiteY639" fmla="*/ 93997 h 578267"/>
                <a:gd name="connsiteX640" fmla="*/ 273719 w 827171"/>
                <a:gd name="connsiteY640" fmla="*/ 99261 h 578267"/>
                <a:gd name="connsiteX641" fmla="*/ 275974 w 827171"/>
                <a:gd name="connsiteY641" fmla="*/ 102269 h 578267"/>
                <a:gd name="connsiteX642" fmla="*/ 276726 w 827171"/>
                <a:gd name="connsiteY642" fmla="*/ 102269 h 578267"/>
                <a:gd name="connsiteX643" fmla="*/ 277478 w 827171"/>
                <a:gd name="connsiteY643" fmla="*/ 103020 h 578267"/>
                <a:gd name="connsiteX644" fmla="*/ 278982 w 827171"/>
                <a:gd name="connsiteY644" fmla="*/ 103020 h 578267"/>
                <a:gd name="connsiteX645" fmla="*/ 284998 w 827171"/>
                <a:gd name="connsiteY645" fmla="*/ 103020 h 578267"/>
                <a:gd name="connsiteX646" fmla="*/ 288006 w 827171"/>
                <a:gd name="connsiteY646" fmla="*/ 103020 h 578267"/>
                <a:gd name="connsiteX647" fmla="*/ 297782 w 827171"/>
                <a:gd name="connsiteY647" fmla="*/ 106029 h 578267"/>
                <a:gd name="connsiteX648" fmla="*/ 323349 w 827171"/>
                <a:gd name="connsiteY648" fmla="*/ 106029 h 578267"/>
                <a:gd name="connsiteX649" fmla="*/ 324853 w 827171"/>
                <a:gd name="connsiteY649" fmla="*/ 106029 h 578267"/>
                <a:gd name="connsiteX650" fmla="*/ 327109 w 827171"/>
                <a:gd name="connsiteY650" fmla="*/ 105276 h 578267"/>
                <a:gd name="connsiteX651" fmla="*/ 329365 w 827171"/>
                <a:gd name="connsiteY651" fmla="*/ 103773 h 578267"/>
                <a:gd name="connsiteX652" fmla="*/ 330117 w 827171"/>
                <a:gd name="connsiteY652" fmla="*/ 103020 h 578267"/>
                <a:gd name="connsiteX653" fmla="*/ 331620 w 827171"/>
                <a:gd name="connsiteY653" fmla="*/ 103020 h 578267"/>
                <a:gd name="connsiteX654" fmla="*/ 332372 w 827171"/>
                <a:gd name="connsiteY654" fmla="*/ 103020 h 578267"/>
                <a:gd name="connsiteX655" fmla="*/ 333877 w 827171"/>
                <a:gd name="connsiteY655" fmla="*/ 103773 h 578267"/>
                <a:gd name="connsiteX656" fmla="*/ 334628 w 827171"/>
                <a:gd name="connsiteY656" fmla="*/ 105276 h 578267"/>
                <a:gd name="connsiteX657" fmla="*/ 335380 w 827171"/>
                <a:gd name="connsiteY657" fmla="*/ 106029 h 578267"/>
                <a:gd name="connsiteX658" fmla="*/ 336132 w 827171"/>
                <a:gd name="connsiteY658" fmla="*/ 106780 h 578267"/>
                <a:gd name="connsiteX659" fmla="*/ 337636 w 827171"/>
                <a:gd name="connsiteY659" fmla="*/ 106780 h 578267"/>
                <a:gd name="connsiteX660" fmla="*/ 354180 w 827171"/>
                <a:gd name="connsiteY660" fmla="*/ 106029 h 578267"/>
                <a:gd name="connsiteX661" fmla="*/ 354932 w 827171"/>
                <a:gd name="connsiteY661" fmla="*/ 106029 h 578267"/>
                <a:gd name="connsiteX662" fmla="*/ 355684 w 827171"/>
                <a:gd name="connsiteY662" fmla="*/ 106029 h 578267"/>
                <a:gd name="connsiteX663" fmla="*/ 356436 w 827171"/>
                <a:gd name="connsiteY663" fmla="*/ 106780 h 578267"/>
                <a:gd name="connsiteX664" fmla="*/ 356436 w 827171"/>
                <a:gd name="connsiteY664" fmla="*/ 107533 h 578267"/>
                <a:gd name="connsiteX665" fmla="*/ 357188 w 827171"/>
                <a:gd name="connsiteY665" fmla="*/ 108284 h 578267"/>
                <a:gd name="connsiteX666" fmla="*/ 357188 w 827171"/>
                <a:gd name="connsiteY666" fmla="*/ 110540 h 578267"/>
                <a:gd name="connsiteX667" fmla="*/ 357188 w 827171"/>
                <a:gd name="connsiteY667" fmla="*/ 111292 h 578267"/>
                <a:gd name="connsiteX668" fmla="*/ 357940 w 827171"/>
                <a:gd name="connsiteY668" fmla="*/ 112044 h 578267"/>
                <a:gd name="connsiteX669" fmla="*/ 357940 w 827171"/>
                <a:gd name="connsiteY669" fmla="*/ 112796 h 578267"/>
                <a:gd name="connsiteX670" fmla="*/ 358692 w 827171"/>
                <a:gd name="connsiteY670" fmla="*/ 112796 h 578267"/>
                <a:gd name="connsiteX671" fmla="*/ 360947 w 827171"/>
                <a:gd name="connsiteY671" fmla="*/ 114300 h 578267"/>
                <a:gd name="connsiteX672" fmla="*/ 362451 w 827171"/>
                <a:gd name="connsiteY672" fmla="*/ 115052 h 578267"/>
                <a:gd name="connsiteX673" fmla="*/ 362451 w 827171"/>
                <a:gd name="connsiteY673" fmla="*/ 115804 h 578267"/>
                <a:gd name="connsiteX674" fmla="*/ 363203 w 827171"/>
                <a:gd name="connsiteY674" fmla="*/ 117308 h 578267"/>
                <a:gd name="connsiteX675" fmla="*/ 364707 w 827171"/>
                <a:gd name="connsiteY675" fmla="*/ 119564 h 578267"/>
                <a:gd name="connsiteX676" fmla="*/ 366211 w 827171"/>
                <a:gd name="connsiteY676" fmla="*/ 122572 h 578267"/>
                <a:gd name="connsiteX677" fmla="*/ 366963 w 827171"/>
                <a:gd name="connsiteY677" fmla="*/ 123324 h 578267"/>
                <a:gd name="connsiteX678" fmla="*/ 366963 w 827171"/>
                <a:gd name="connsiteY678" fmla="*/ 124076 h 578267"/>
                <a:gd name="connsiteX679" fmla="*/ 367715 w 827171"/>
                <a:gd name="connsiteY679" fmla="*/ 123324 h 578267"/>
                <a:gd name="connsiteX680" fmla="*/ 368467 w 827171"/>
                <a:gd name="connsiteY680" fmla="*/ 122572 h 578267"/>
                <a:gd name="connsiteX681" fmla="*/ 369219 w 827171"/>
                <a:gd name="connsiteY681" fmla="*/ 120316 h 578267"/>
                <a:gd name="connsiteX682" fmla="*/ 369971 w 827171"/>
                <a:gd name="connsiteY682" fmla="*/ 119564 h 578267"/>
                <a:gd name="connsiteX683" fmla="*/ 371475 w 827171"/>
                <a:gd name="connsiteY683" fmla="*/ 118812 h 578267"/>
                <a:gd name="connsiteX684" fmla="*/ 379747 w 827171"/>
                <a:gd name="connsiteY684" fmla="*/ 116556 h 578267"/>
                <a:gd name="connsiteX685" fmla="*/ 384259 w 827171"/>
                <a:gd name="connsiteY685" fmla="*/ 115804 h 578267"/>
                <a:gd name="connsiteX686" fmla="*/ 385763 w 827171"/>
                <a:gd name="connsiteY686" fmla="*/ 115804 h 578267"/>
                <a:gd name="connsiteX687" fmla="*/ 387266 w 827171"/>
                <a:gd name="connsiteY687" fmla="*/ 115052 h 578267"/>
                <a:gd name="connsiteX688" fmla="*/ 391778 w 827171"/>
                <a:gd name="connsiteY688" fmla="*/ 111292 h 578267"/>
                <a:gd name="connsiteX689" fmla="*/ 394034 w 827171"/>
                <a:gd name="connsiteY689" fmla="*/ 107533 h 578267"/>
                <a:gd name="connsiteX690" fmla="*/ 394786 w 827171"/>
                <a:gd name="connsiteY690" fmla="*/ 104525 h 578267"/>
                <a:gd name="connsiteX691" fmla="*/ 394034 w 827171"/>
                <a:gd name="connsiteY691" fmla="*/ 103020 h 578267"/>
                <a:gd name="connsiteX692" fmla="*/ 394034 w 827171"/>
                <a:gd name="connsiteY692" fmla="*/ 100765 h 578267"/>
                <a:gd name="connsiteX693" fmla="*/ 392530 w 827171"/>
                <a:gd name="connsiteY693" fmla="*/ 97757 h 578267"/>
                <a:gd name="connsiteX694" fmla="*/ 388018 w 827171"/>
                <a:gd name="connsiteY694" fmla="*/ 89485 h 578267"/>
                <a:gd name="connsiteX695" fmla="*/ 388018 w 827171"/>
                <a:gd name="connsiteY695" fmla="*/ 88733 h 578267"/>
                <a:gd name="connsiteX696" fmla="*/ 388018 w 827171"/>
                <a:gd name="connsiteY696" fmla="*/ 87981 h 578267"/>
                <a:gd name="connsiteX697" fmla="*/ 389523 w 827171"/>
                <a:gd name="connsiteY697" fmla="*/ 85725 h 578267"/>
                <a:gd name="connsiteX698" fmla="*/ 389523 w 827171"/>
                <a:gd name="connsiteY698" fmla="*/ 84221 h 578267"/>
                <a:gd name="connsiteX699" fmla="*/ 389523 w 827171"/>
                <a:gd name="connsiteY699" fmla="*/ 83469 h 578267"/>
                <a:gd name="connsiteX700" fmla="*/ 389523 w 827171"/>
                <a:gd name="connsiteY700" fmla="*/ 82717 h 578267"/>
                <a:gd name="connsiteX701" fmla="*/ 387266 w 827171"/>
                <a:gd name="connsiteY701" fmla="*/ 81214 h 578267"/>
                <a:gd name="connsiteX702" fmla="*/ 386515 w 827171"/>
                <a:gd name="connsiteY702" fmla="*/ 79709 h 578267"/>
                <a:gd name="connsiteX703" fmla="*/ 386515 w 827171"/>
                <a:gd name="connsiteY703" fmla="*/ 78957 h 578267"/>
                <a:gd name="connsiteX704" fmla="*/ 385763 w 827171"/>
                <a:gd name="connsiteY704" fmla="*/ 78205 h 578267"/>
                <a:gd name="connsiteX705" fmla="*/ 386515 w 827171"/>
                <a:gd name="connsiteY705" fmla="*/ 77454 h 578267"/>
                <a:gd name="connsiteX706" fmla="*/ 386515 w 827171"/>
                <a:gd name="connsiteY706" fmla="*/ 76701 h 578267"/>
                <a:gd name="connsiteX707" fmla="*/ 387266 w 827171"/>
                <a:gd name="connsiteY707" fmla="*/ 75197 h 578267"/>
                <a:gd name="connsiteX708" fmla="*/ 390275 w 827171"/>
                <a:gd name="connsiteY708" fmla="*/ 72190 h 578267"/>
                <a:gd name="connsiteX709" fmla="*/ 391026 w 827171"/>
                <a:gd name="connsiteY709" fmla="*/ 70686 h 578267"/>
                <a:gd name="connsiteX710" fmla="*/ 391026 w 827171"/>
                <a:gd name="connsiteY710" fmla="*/ 69182 h 578267"/>
                <a:gd name="connsiteX711" fmla="*/ 391778 w 827171"/>
                <a:gd name="connsiteY711" fmla="*/ 65422 h 578267"/>
                <a:gd name="connsiteX712" fmla="*/ 391778 w 827171"/>
                <a:gd name="connsiteY712" fmla="*/ 64670 h 578267"/>
                <a:gd name="connsiteX713" fmla="*/ 392530 w 827171"/>
                <a:gd name="connsiteY713" fmla="*/ 63166 h 578267"/>
                <a:gd name="connsiteX714" fmla="*/ 393282 w 827171"/>
                <a:gd name="connsiteY714" fmla="*/ 62414 h 578267"/>
                <a:gd name="connsiteX715" fmla="*/ 394034 w 827171"/>
                <a:gd name="connsiteY715" fmla="*/ 61662 h 578267"/>
                <a:gd name="connsiteX716" fmla="*/ 396290 w 827171"/>
                <a:gd name="connsiteY716" fmla="*/ 59406 h 578267"/>
                <a:gd name="connsiteX717" fmla="*/ 397794 w 827171"/>
                <a:gd name="connsiteY717" fmla="*/ 57150 h 578267"/>
                <a:gd name="connsiteX718" fmla="*/ 399298 w 827171"/>
                <a:gd name="connsiteY718" fmla="*/ 56398 h 578267"/>
                <a:gd name="connsiteX719" fmla="*/ 400802 w 827171"/>
                <a:gd name="connsiteY719" fmla="*/ 55646 h 578267"/>
                <a:gd name="connsiteX720" fmla="*/ 409826 w 827171"/>
                <a:gd name="connsiteY720" fmla="*/ 53390 h 578267"/>
                <a:gd name="connsiteX721" fmla="*/ 410578 w 827171"/>
                <a:gd name="connsiteY721" fmla="*/ 52638 h 578267"/>
                <a:gd name="connsiteX722" fmla="*/ 412082 w 827171"/>
                <a:gd name="connsiteY722" fmla="*/ 51886 h 578267"/>
                <a:gd name="connsiteX723" fmla="*/ 413586 w 827171"/>
                <a:gd name="connsiteY723" fmla="*/ 50382 h 578267"/>
                <a:gd name="connsiteX724" fmla="*/ 414338 w 827171"/>
                <a:gd name="connsiteY724" fmla="*/ 48878 h 578267"/>
                <a:gd name="connsiteX725" fmla="*/ 415842 w 827171"/>
                <a:gd name="connsiteY725" fmla="*/ 46622 h 578267"/>
                <a:gd name="connsiteX726" fmla="*/ 418097 w 827171"/>
                <a:gd name="connsiteY726" fmla="*/ 45118 h 578267"/>
                <a:gd name="connsiteX727" fmla="*/ 418849 w 827171"/>
                <a:gd name="connsiteY727" fmla="*/ 44367 h 578267"/>
                <a:gd name="connsiteX728" fmla="*/ 419601 w 827171"/>
                <a:gd name="connsiteY728" fmla="*/ 44367 h 578267"/>
                <a:gd name="connsiteX729" fmla="*/ 420353 w 827171"/>
                <a:gd name="connsiteY729" fmla="*/ 44367 h 578267"/>
                <a:gd name="connsiteX730" fmla="*/ 421105 w 827171"/>
                <a:gd name="connsiteY730" fmla="*/ 45118 h 578267"/>
                <a:gd name="connsiteX731" fmla="*/ 421857 w 827171"/>
                <a:gd name="connsiteY731" fmla="*/ 45871 h 578267"/>
                <a:gd name="connsiteX732" fmla="*/ 422609 w 827171"/>
                <a:gd name="connsiteY732" fmla="*/ 46622 h 578267"/>
                <a:gd name="connsiteX733" fmla="*/ 423361 w 827171"/>
                <a:gd name="connsiteY733" fmla="*/ 46622 h 578267"/>
                <a:gd name="connsiteX734" fmla="*/ 424865 w 827171"/>
                <a:gd name="connsiteY734" fmla="*/ 45871 h 578267"/>
                <a:gd name="connsiteX735" fmla="*/ 427873 w 827171"/>
                <a:gd name="connsiteY735" fmla="*/ 45118 h 578267"/>
                <a:gd name="connsiteX736" fmla="*/ 430129 w 827171"/>
                <a:gd name="connsiteY736" fmla="*/ 45118 h 578267"/>
                <a:gd name="connsiteX737" fmla="*/ 430881 w 827171"/>
                <a:gd name="connsiteY737" fmla="*/ 45118 h 578267"/>
                <a:gd name="connsiteX738" fmla="*/ 431633 w 827171"/>
                <a:gd name="connsiteY738" fmla="*/ 45118 h 578267"/>
                <a:gd name="connsiteX739" fmla="*/ 432385 w 827171"/>
                <a:gd name="connsiteY739" fmla="*/ 45871 h 578267"/>
                <a:gd name="connsiteX740" fmla="*/ 433137 w 827171"/>
                <a:gd name="connsiteY740" fmla="*/ 46622 h 578267"/>
                <a:gd name="connsiteX741" fmla="*/ 434641 w 827171"/>
                <a:gd name="connsiteY741" fmla="*/ 48878 h 578267"/>
                <a:gd name="connsiteX742" fmla="*/ 435393 w 827171"/>
                <a:gd name="connsiteY742" fmla="*/ 49631 h 578267"/>
                <a:gd name="connsiteX743" fmla="*/ 436145 w 827171"/>
                <a:gd name="connsiteY743" fmla="*/ 49631 h 578267"/>
                <a:gd name="connsiteX744" fmla="*/ 436897 w 827171"/>
                <a:gd name="connsiteY744" fmla="*/ 49631 h 578267"/>
                <a:gd name="connsiteX745" fmla="*/ 437649 w 827171"/>
                <a:gd name="connsiteY745" fmla="*/ 48127 h 578267"/>
                <a:gd name="connsiteX746" fmla="*/ 438401 w 827171"/>
                <a:gd name="connsiteY746" fmla="*/ 46622 h 578267"/>
                <a:gd name="connsiteX747" fmla="*/ 439153 w 827171"/>
                <a:gd name="connsiteY747" fmla="*/ 45871 h 578267"/>
                <a:gd name="connsiteX748" fmla="*/ 440657 w 827171"/>
                <a:gd name="connsiteY748" fmla="*/ 45871 h 578267"/>
                <a:gd name="connsiteX749" fmla="*/ 441409 w 827171"/>
                <a:gd name="connsiteY749" fmla="*/ 46622 h 578267"/>
                <a:gd name="connsiteX750" fmla="*/ 442161 w 827171"/>
                <a:gd name="connsiteY750" fmla="*/ 46622 h 578267"/>
                <a:gd name="connsiteX751" fmla="*/ 442913 w 827171"/>
                <a:gd name="connsiteY751" fmla="*/ 47375 h 578267"/>
                <a:gd name="connsiteX752" fmla="*/ 442913 w 827171"/>
                <a:gd name="connsiteY752" fmla="*/ 48127 h 578267"/>
                <a:gd name="connsiteX753" fmla="*/ 442913 w 827171"/>
                <a:gd name="connsiteY753" fmla="*/ 48878 h 578267"/>
                <a:gd name="connsiteX754" fmla="*/ 443664 w 827171"/>
                <a:gd name="connsiteY754" fmla="*/ 51135 h 578267"/>
                <a:gd name="connsiteX755" fmla="*/ 443664 w 827171"/>
                <a:gd name="connsiteY755" fmla="*/ 51886 h 578267"/>
                <a:gd name="connsiteX756" fmla="*/ 444417 w 827171"/>
                <a:gd name="connsiteY756" fmla="*/ 51886 h 578267"/>
                <a:gd name="connsiteX757" fmla="*/ 445169 w 827171"/>
                <a:gd name="connsiteY757" fmla="*/ 51886 h 578267"/>
                <a:gd name="connsiteX758" fmla="*/ 445921 w 827171"/>
                <a:gd name="connsiteY758" fmla="*/ 50382 h 578267"/>
                <a:gd name="connsiteX759" fmla="*/ 446673 w 827171"/>
                <a:gd name="connsiteY759" fmla="*/ 48878 h 578267"/>
                <a:gd name="connsiteX760" fmla="*/ 446673 w 827171"/>
                <a:gd name="connsiteY760" fmla="*/ 48127 h 578267"/>
                <a:gd name="connsiteX761" fmla="*/ 447424 w 827171"/>
                <a:gd name="connsiteY761" fmla="*/ 47375 h 578267"/>
                <a:gd name="connsiteX762" fmla="*/ 448928 w 827171"/>
                <a:gd name="connsiteY762" fmla="*/ 47375 h 578267"/>
                <a:gd name="connsiteX763" fmla="*/ 451184 w 827171"/>
                <a:gd name="connsiteY763" fmla="*/ 47375 h 578267"/>
                <a:gd name="connsiteX764" fmla="*/ 451936 w 827171"/>
                <a:gd name="connsiteY764" fmla="*/ 48127 h 578267"/>
                <a:gd name="connsiteX765" fmla="*/ 452688 w 827171"/>
                <a:gd name="connsiteY765" fmla="*/ 48127 h 578267"/>
                <a:gd name="connsiteX766" fmla="*/ 454192 w 827171"/>
                <a:gd name="connsiteY766" fmla="*/ 48127 h 578267"/>
                <a:gd name="connsiteX767" fmla="*/ 454944 w 827171"/>
                <a:gd name="connsiteY767" fmla="*/ 47375 h 578267"/>
                <a:gd name="connsiteX768" fmla="*/ 455696 w 827171"/>
                <a:gd name="connsiteY768" fmla="*/ 47375 h 578267"/>
                <a:gd name="connsiteX769" fmla="*/ 460960 w 827171"/>
                <a:gd name="connsiteY769" fmla="*/ 43615 h 578267"/>
                <a:gd name="connsiteX770" fmla="*/ 462464 w 827171"/>
                <a:gd name="connsiteY770" fmla="*/ 42863 h 578267"/>
                <a:gd name="connsiteX771" fmla="*/ 463968 w 827171"/>
                <a:gd name="connsiteY771" fmla="*/ 42111 h 578267"/>
                <a:gd name="connsiteX772" fmla="*/ 464720 w 827171"/>
                <a:gd name="connsiteY772" fmla="*/ 42111 h 578267"/>
                <a:gd name="connsiteX773" fmla="*/ 466224 w 827171"/>
                <a:gd name="connsiteY773" fmla="*/ 42111 h 578267"/>
                <a:gd name="connsiteX774" fmla="*/ 466976 w 827171"/>
                <a:gd name="connsiteY774" fmla="*/ 42863 h 578267"/>
                <a:gd name="connsiteX775" fmla="*/ 468480 w 827171"/>
                <a:gd name="connsiteY775" fmla="*/ 43615 h 578267"/>
                <a:gd name="connsiteX776" fmla="*/ 469232 w 827171"/>
                <a:gd name="connsiteY776" fmla="*/ 44367 h 578267"/>
                <a:gd name="connsiteX777" fmla="*/ 469984 w 827171"/>
                <a:gd name="connsiteY777" fmla="*/ 44367 h 578267"/>
                <a:gd name="connsiteX778" fmla="*/ 470736 w 827171"/>
                <a:gd name="connsiteY778" fmla="*/ 43615 h 578267"/>
                <a:gd name="connsiteX779" fmla="*/ 471488 w 827171"/>
                <a:gd name="connsiteY779" fmla="*/ 42111 h 578267"/>
                <a:gd name="connsiteX780" fmla="*/ 471488 w 827171"/>
                <a:gd name="connsiteY780" fmla="*/ 39855 h 578267"/>
                <a:gd name="connsiteX781" fmla="*/ 472992 w 827171"/>
                <a:gd name="connsiteY781" fmla="*/ 38351 h 578267"/>
                <a:gd name="connsiteX782" fmla="*/ 475999 w 827171"/>
                <a:gd name="connsiteY782" fmla="*/ 33839 h 578267"/>
                <a:gd name="connsiteX783" fmla="*/ 478256 w 827171"/>
                <a:gd name="connsiteY783" fmla="*/ 30831 h 578267"/>
                <a:gd name="connsiteX784" fmla="*/ 479759 w 827171"/>
                <a:gd name="connsiteY784" fmla="*/ 29327 h 578267"/>
                <a:gd name="connsiteX785" fmla="*/ 481263 w 827171"/>
                <a:gd name="connsiteY785" fmla="*/ 25567 h 578267"/>
                <a:gd name="connsiteX786" fmla="*/ 483519 w 827171"/>
                <a:gd name="connsiteY786" fmla="*/ 16544 h 578267"/>
                <a:gd name="connsiteX787" fmla="*/ 485023 w 827171"/>
                <a:gd name="connsiteY787" fmla="*/ 15039 h 578267"/>
                <a:gd name="connsiteX788" fmla="*/ 485775 w 827171"/>
                <a:gd name="connsiteY788" fmla="*/ 15039 h 578267"/>
                <a:gd name="connsiteX789" fmla="*/ 487279 w 827171"/>
                <a:gd name="connsiteY789" fmla="*/ 14288 h 578267"/>
                <a:gd name="connsiteX790" fmla="*/ 494047 w 827171"/>
                <a:gd name="connsiteY790" fmla="*/ 13536 h 578267"/>
                <a:gd name="connsiteX791" fmla="*/ 496303 w 827171"/>
                <a:gd name="connsiteY791" fmla="*/ 12784 h 578267"/>
                <a:gd name="connsiteX792" fmla="*/ 497055 w 827171"/>
                <a:gd name="connsiteY792" fmla="*/ 12032 h 578267"/>
                <a:gd name="connsiteX793" fmla="*/ 497055 w 827171"/>
                <a:gd name="connsiteY793" fmla="*/ 11280 h 578267"/>
                <a:gd name="connsiteX794" fmla="*/ 497055 w 827171"/>
                <a:gd name="connsiteY794" fmla="*/ 10528 h 578267"/>
                <a:gd name="connsiteX795" fmla="*/ 496303 w 827171"/>
                <a:gd name="connsiteY795" fmla="*/ 10528 h 578267"/>
                <a:gd name="connsiteX796" fmla="*/ 492543 w 827171"/>
                <a:gd name="connsiteY796" fmla="*/ 9024 h 578267"/>
                <a:gd name="connsiteX797" fmla="*/ 492543 w 827171"/>
                <a:gd name="connsiteY797" fmla="*/ 8272 h 578267"/>
                <a:gd name="connsiteX798" fmla="*/ 491791 w 827171"/>
                <a:gd name="connsiteY798" fmla="*/ 7520 h 578267"/>
                <a:gd name="connsiteX799" fmla="*/ 491791 w 827171"/>
                <a:gd name="connsiteY799" fmla="*/ 6768 h 578267"/>
                <a:gd name="connsiteX800" fmla="*/ 491791 w 827171"/>
                <a:gd name="connsiteY800" fmla="*/ 6016 h 578267"/>
                <a:gd name="connsiteX801" fmla="*/ 492543 w 827171"/>
                <a:gd name="connsiteY801" fmla="*/ 6016 h 578267"/>
                <a:gd name="connsiteX802" fmla="*/ 494047 w 827171"/>
                <a:gd name="connsiteY802" fmla="*/ 6016 h 578267"/>
                <a:gd name="connsiteX803" fmla="*/ 495551 w 827171"/>
                <a:gd name="connsiteY803" fmla="*/ 6768 h 578267"/>
                <a:gd name="connsiteX804" fmla="*/ 497055 w 827171"/>
                <a:gd name="connsiteY804" fmla="*/ 7520 h 578267"/>
                <a:gd name="connsiteX805" fmla="*/ 498558 w 827171"/>
                <a:gd name="connsiteY805" fmla="*/ 8272 h 578267"/>
                <a:gd name="connsiteX806" fmla="*/ 499311 w 827171"/>
                <a:gd name="connsiteY806" fmla="*/ 9024 h 578267"/>
                <a:gd name="connsiteX807" fmla="*/ 509838 w 827171"/>
                <a:gd name="connsiteY807" fmla="*/ 8272 h 578267"/>
                <a:gd name="connsiteX808" fmla="*/ 512094 w 827171"/>
                <a:gd name="connsiteY808" fmla="*/ 9024 h 578267"/>
                <a:gd name="connsiteX809" fmla="*/ 512846 w 827171"/>
                <a:gd name="connsiteY809" fmla="*/ 9776 h 578267"/>
                <a:gd name="connsiteX810" fmla="*/ 513598 w 827171"/>
                <a:gd name="connsiteY810" fmla="*/ 10528 h 578267"/>
                <a:gd name="connsiteX811" fmla="*/ 513598 w 827171"/>
                <a:gd name="connsiteY811" fmla="*/ 12032 h 578267"/>
                <a:gd name="connsiteX812" fmla="*/ 514350 w 827171"/>
                <a:gd name="connsiteY812" fmla="*/ 12784 h 578267"/>
                <a:gd name="connsiteX813" fmla="*/ 515102 w 827171"/>
                <a:gd name="connsiteY813" fmla="*/ 12784 h 578267"/>
                <a:gd name="connsiteX814" fmla="*/ 515854 w 827171"/>
                <a:gd name="connsiteY814" fmla="*/ 13536 h 578267"/>
                <a:gd name="connsiteX815" fmla="*/ 516606 w 827171"/>
                <a:gd name="connsiteY815" fmla="*/ 13536 h 578267"/>
                <a:gd name="connsiteX816" fmla="*/ 521118 w 827171"/>
                <a:gd name="connsiteY816" fmla="*/ 14288 h 578267"/>
                <a:gd name="connsiteX817" fmla="*/ 522622 w 827171"/>
                <a:gd name="connsiteY817" fmla="*/ 14288 h 578267"/>
                <a:gd name="connsiteX818" fmla="*/ 523374 w 827171"/>
                <a:gd name="connsiteY818" fmla="*/ 15039 h 578267"/>
                <a:gd name="connsiteX819" fmla="*/ 524126 w 827171"/>
                <a:gd name="connsiteY819" fmla="*/ 15039 h 578267"/>
                <a:gd name="connsiteX820" fmla="*/ 524878 w 827171"/>
                <a:gd name="connsiteY820" fmla="*/ 15792 h 578267"/>
                <a:gd name="connsiteX821" fmla="*/ 524878 w 827171"/>
                <a:gd name="connsiteY821" fmla="*/ 16544 h 578267"/>
                <a:gd name="connsiteX822" fmla="*/ 525630 w 827171"/>
                <a:gd name="connsiteY822" fmla="*/ 17296 h 578267"/>
                <a:gd name="connsiteX823" fmla="*/ 526382 w 827171"/>
                <a:gd name="connsiteY823" fmla="*/ 21056 h 578267"/>
                <a:gd name="connsiteX824" fmla="*/ 527134 w 827171"/>
                <a:gd name="connsiteY824" fmla="*/ 21807 h 578267"/>
                <a:gd name="connsiteX825" fmla="*/ 527134 w 827171"/>
                <a:gd name="connsiteY825" fmla="*/ 22559 h 578267"/>
                <a:gd name="connsiteX826" fmla="*/ 527886 w 827171"/>
                <a:gd name="connsiteY826" fmla="*/ 22559 h 578267"/>
                <a:gd name="connsiteX827" fmla="*/ 529390 w 827171"/>
                <a:gd name="connsiteY827" fmla="*/ 23311 h 578267"/>
                <a:gd name="connsiteX828" fmla="*/ 530894 w 827171"/>
                <a:gd name="connsiteY828" fmla="*/ 23311 h 578267"/>
                <a:gd name="connsiteX829" fmla="*/ 531646 w 827171"/>
                <a:gd name="connsiteY829" fmla="*/ 23311 h 578267"/>
                <a:gd name="connsiteX830" fmla="*/ 532397 w 827171"/>
                <a:gd name="connsiteY830" fmla="*/ 22559 h 578267"/>
                <a:gd name="connsiteX831" fmla="*/ 532397 w 827171"/>
                <a:gd name="connsiteY831" fmla="*/ 21056 h 578267"/>
                <a:gd name="connsiteX832" fmla="*/ 532397 w 827171"/>
                <a:gd name="connsiteY832" fmla="*/ 20303 h 578267"/>
                <a:gd name="connsiteX833" fmla="*/ 532397 w 827171"/>
                <a:gd name="connsiteY833" fmla="*/ 19552 h 578267"/>
                <a:gd name="connsiteX834" fmla="*/ 531646 w 827171"/>
                <a:gd name="connsiteY834" fmla="*/ 18799 h 578267"/>
                <a:gd name="connsiteX835" fmla="*/ 531646 w 827171"/>
                <a:gd name="connsiteY835" fmla="*/ 17296 h 578267"/>
                <a:gd name="connsiteX836" fmla="*/ 531646 w 827171"/>
                <a:gd name="connsiteY836" fmla="*/ 16544 h 578267"/>
                <a:gd name="connsiteX837" fmla="*/ 532397 w 827171"/>
                <a:gd name="connsiteY837" fmla="*/ 15792 h 578267"/>
                <a:gd name="connsiteX838" fmla="*/ 533150 w 827171"/>
                <a:gd name="connsiteY838" fmla="*/ 14288 h 578267"/>
                <a:gd name="connsiteX839" fmla="*/ 533901 w 827171"/>
                <a:gd name="connsiteY839" fmla="*/ 13536 h 578267"/>
                <a:gd name="connsiteX840" fmla="*/ 536157 w 827171"/>
                <a:gd name="connsiteY840" fmla="*/ 12032 h 578267"/>
                <a:gd name="connsiteX841" fmla="*/ 536909 w 827171"/>
                <a:gd name="connsiteY841" fmla="*/ 11280 h 578267"/>
                <a:gd name="connsiteX842" fmla="*/ 538413 w 827171"/>
                <a:gd name="connsiteY842" fmla="*/ 11280 h 578267"/>
                <a:gd name="connsiteX843" fmla="*/ 540669 w 827171"/>
                <a:gd name="connsiteY843" fmla="*/ 11280 h 578267"/>
                <a:gd name="connsiteX844" fmla="*/ 544429 w 827171"/>
                <a:gd name="connsiteY844" fmla="*/ 11280 h 578267"/>
                <a:gd name="connsiteX845" fmla="*/ 546685 w 827171"/>
                <a:gd name="connsiteY845" fmla="*/ 11280 h 578267"/>
                <a:gd name="connsiteX846" fmla="*/ 547437 w 827171"/>
                <a:gd name="connsiteY846" fmla="*/ 12032 h 578267"/>
                <a:gd name="connsiteX847" fmla="*/ 548189 w 827171"/>
                <a:gd name="connsiteY847" fmla="*/ 12784 h 578267"/>
                <a:gd name="connsiteX848" fmla="*/ 548941 w 827171"/>
                <a:gd name="connsiteY848" fmla="*/ 12784 h 578267"/>
                <a:gd name="connsiteX849" fmla="*/ 550445 w 827171"/>
                <a:gd name="connsiteY849" fmla="*/ 13536 h 578267"/>
                <a:gd name="connsiteX850" fmla="*/ 552701 w 827171"/>
                <a:gd name="connsiteY850" fmla="*/ 13536 h 578267"/>
                <a:gd name="connsiteX851" fmla="*/ 553453 w 827171"/>
                <a:gd name="connsiteY851" fmla="*/ 13536 h 578267"/>
                <a:gd name="connsiteX852" fmla="*/ 554957 w 827171"/>
                <a:gd name="connsiteY852" fmla="*/ 13536 h 578267"/>
                <a:gd name="connsiteX853" fmla="*/ 557213 w 827171"/>
                <a:gd name="connsiteY853" fmla="*/ 12784 h 578267"/>
                <a:gd name="connsiteX854" fmla="*/ 558716 w 827171"/>
                <a:gd name="connsiteY854" fmla="*/ 12032 h 578267"/>
                <a:gd name="connsiteX855" fmla="*/ 563980 w 827171"/>
                <a:gd name="connsiteY855" fmla="*/ 12032 h 578267"/>
                <a:gd name="connsiteX856" fmla="*/ 577516 w 827171"/>
                <a:gd name="connsiteY856" fmla="*/ 9776 h 578267"/>
                <a:gd name="connsiteX857" fmla="*/ 579772 w 827171"/>
                <a:gd name="connsiteY857" fmla="*/ 9024 h 578267"/>
                <a:gd name="connsiteX858" fmla="*/ 580524 w 827171"/>
                <a:gd name="connsiteY858" fmla="*/ 8272 h 578267"/>
                <a:gd name="connsiteX859" fmla="*/ 582780 w 827171"/>
                <a:gd name="connsiteY859" fmla="*/ 6768 h 578267"/>
                <a:gd name="connsiteX860" fmla="*/ 587292 w 827171"/>
                <a:gd name="connsiteY860" fmla="*/ 7520 h 578267"/>
                <a:gd name="connsiteX861" fmla="*/ 588795 w 827171"/>
                <a:gd name="connsiteY861" fmla="*/ 6768 h 578267"/>
                <a:gd name="connsiteX862" fmla="*/ 590299 w 827171"/>
                <a:gd name="connsiteY862" fmla="*/ 7520 h 578267"/>
                <a:gd name="connsiteX863" fmla="*/ 591052 w 827171"/>
                <a:gd name="connsiteY863" fmla="*/ 7520 h 578267"/>
                <a:gd name="connsiteX864" fmla="*/ 591803 w 827171"/>
                <a:gd name="connsiteY864" fmla="*/ 9024 h 578267"/>
                <a:gd name="connsiteX865" fmla="*/ 592555 w 827171"/>
                <a:gd name="connsiteY865" fmla="*/ 9024 h 578267"/>
                <a:gd name="connsiteX866" fmla="*/ 594059 w 827171"/>
                <a:gd name="connsiteY866" fmla="*/ 9776 h 578267"/>
                <a:gd name="connsiteX867" fmla="*/ 596315 w 827171"/>
                <a:gd name="connsiteY867" fmla="*/ 9776 h 578267"/>
                <a:gd name="connsiteX868" fmla="*/ 597819 w 827171"/>
                <a:gd name="connsiteY868" fmla="*/ 10528 h 578267"/>
                <a:gd name="connsiteX869" fmla="*/ 599323 w 827171"/>
                <a:gd name="connsiteY869" fmla="*/ 11280 h 578267"/>
                <a:gd name="connsiteX870" fmla="*/ 602331 w 827171"/>
                <a:gd name="connsiteY870" fmla="*/ 12784 h 578267"/>
                <a:gd name="connsiteX871" fmla="*/ 603835 w 827171"/>
                <a:gd name="connsiteY871" fmla="*/ 15039 h 578267"/>
                <a:gd name="connsiteX872" fmla="*/ 604587 w 827171"/>
                <a:gd name="connsiteY872" fmla="*/ 15792 h 578267"/>
                <a:gd name="connsiteX873" fmla="*/ 606843 w 827171"/>
                <a:gd name="connsiteY873" fmla="*/ 18048 h 578267"/>
                <a:gd name="connsiteX874" fmla="*/ 609851 w 827171"/>
                <a:gd name="connsiteY874" fmla="*/ 19552 h 578267"/>
                <a:gd name="connsiteX875" fmla="*/ 619627 w 827171"/>
                <a:gd name="connsiteY875" fmla="*/ 25567 h 578267"/>
                <a:gd name="connsiteX876" fmla="*/ 621131 w 827171"/>
                <a:gd name="connsiteY876" fmla="*/ 27071 h 578267"/>
                <a:gd name="connsiteX877" fmla="*/ 622634 w 827171"/>
                <a:gd name="connsiteY877" fmla="*/ 28575 h 578267"/>
                <a:gd name="connsiteX878" fmla="*/ 622634 w 827171"/>
                <a:gd name="connsiteY878" fmla="*/ 30831 h 578267"/>
                <a:gd name="connsiteX879" fmla="*/ 623386 w 827171"/>
                <a:gd name="connsiteY879" fmla="*/ 31583 h 578267"/>
                <a:gd name="connsiteX880" fmla="*/ 632410 w 827171"/>
                <a:gd name="connsiteY880" fmla="*/ 37599 h 578267"/>
                <a:gd name="connsiteX881" fmla="*/ 642938 w 827171"/>
                <a:gd name="connsiteY881" fmla="*/ 42111 h 578267"/>
                <a:gd name="connsiteX882" fmla="*/ 645193 w 827171"/>
                <a:gd name="connsiteY882" fmla="*/ 42863 h 578267"/>
                <a:gd name="connsiteX883" fmla="*/ 649705 w 827171"/>
                <a:gd name="connsiteY883" fmla="*/ 43615 h 578267"/>
                <a:gd name="connsiteX884" fmla="*/ 655721 w 827171"/>
                <a:gd name="connsiteY884" fmla="*/ 43615 h 578267"/>
                <a:gd name="connsiteX885" fmla="*/ 658729 w 827171"/>
                <a:gd name="connsiteY885" fmla="*/ 42111 h 578267"/>
                <a:gd name="connsiteX886" fmla="*/ 659481 w 827171"/>
                <a:gd name="connsiteY886" fmla="*/ 40607 h 578267"/>
                <a:gd name="connsiteX887" fmla="*/ 660985 w 827171"/>
                <a:gd name="connsiteY887" fmla="*/ 36847 h 578267"/>
                <a:gd name="connsiteX888" fmla="*/ 661737 w 827171"/>
                <a:gd name="connsiteY888" fmla="*/ 35343 h 578267"/>
                <a:gd name="connsiteX889" fmla="*/ 662489 w 827171"/>
                <a:gd name="connsiteY889" fmla="*/ 34591 h 578267"/>
                <a:gd name="connsiteX890" fmla="*/ 663993 w 827171"/>
                <a:gd name="connsiteY890" fmla="*/ 33087 h 578267"/>
                <a:gd name="connsiteX891" fmla="*/ 664745 w 827171"/>
                <a:gd name="connsiteY891" fmla="*/ 33087 h 578267"/>
                <a:gd name="connsiteX892" fmla="*/ 666249 w 827171"/>
                <a:gd name="connsiteY892" fmla="*/ 32335 h 578267"/>
                <a:gd name="connsiteX893" fmla="*/ 668505 w 827171"/>
                <a:gd name="connsiteY893" fmla="*/ 32335 h 578267"/>
                <a:gd name="connsiteX894" fmla="*/ 676025 w 827171"/>
                <a:gd name="connsiteY894" fmla="*/ 29327 h 578267"/>
                <a:gd name="connsiteX895" fmla="*/ 688056 w 827171"/>
                <a:gd name="connsiteY895" fmla="*/ 22559 h 578267"/>
                <a:gd name="connsiteX896" fmla="*/ 689560 w 827171"/>
                <a:gd name="connsiteY896" fmla="*/ 21807 h 578267"/>
                <a:gd name="connsiteX897" fmla="*/ 690312 w 827171"/>
                <a:gd name="connsiteY897" fmla="*/ 20303 h 578267"/>
                <a:gd name="connsiteX898" fmla="*/ 694824 w 827171"/>
                <a:gd name="connsiteY898" fmla="*/ 14288 h 578267"/>
                <a:gd name="connsiteX899" fmla="*/ 697080 w 827171"/>
                <a:gd name="connsiteY899" fmla="*/ 12032 h 578267"/>
                <a:gd name="connsiteX900" fmla="*/ 700840 w 827171"/>
                <a:gd name="connsiteY900" fmla="*/ 9776 h 578267"/>
                <a:gd name="connsiteX901" fmla="*/ 703095 w 827171"/>
                <a:gd name="connsiteY901" fmla="*/ 8272 h 578267"/>
                <a:gd name="connsiteX902" fmla="*/ 706855 w 827171"/>
                <a:gd name="connsiteY902" fmla="*/ 6768 h 578267"/>
                <a:gd name="connsiteX903" fmla="*/ 711367 w 827171"/>
                <a:gd name="connsiteY903" fmla="*/ 6016 h 578267"/>
                <a:gd name="connsiteX904" fmla="*/ 712871 w 827171"/>
                <a:gd name="connsiteY904" fmla="*/ 5264 h 578267"/>
                <a:gd name="connsiteX905" fmla="*/ 713623 w 827171"/>
                <a:gd name="connsiteY905" fmla="*/ 5264 h 578267"/>
                <a:gd name="connsiteX906" fmla="*/ 713623 w 827171"/>
                <a:gd name="connsiteY906" fmla="*/ 4512 h 578267"/>
                <a:gd name="connsiteX907" fmla="*/ 714375 w 827171"/>
                <a:gd name="connsiteY907" fmla="*/ 3760 h 578267"/>
                <a:gd name="connsiteX908" fmla="*/ 715127 w 827171"/>
                <a:gd name="connsiteY908" fmla="*/ 3760 h 578267"/>
                <a:gd name="connsiteX909" fmla="*/ 715879 w 827171"/>
                <a:gd name="connsiteY909" fmla="*/ 3760 h 578267"/>
                <a:gd name="connsiteX910" fmla="*/ 716631 w 827171"/>
                <a:gd name="connsiteY910" fmla="*/ 3760 h 578267"/>
                <a:gd name="connsiteX911" fmla="*/ 717383 w 827171"/>
                <a:gd name="connsiteY911" fmla="*/ 3760 h 578267"/>
                <a:gd name="connsiteX912" fmla="*/ 717383 w 827171"/>
                <a:gd name="connsiteY912" fmla="*/ 4512 h 578267"/>
                <a:gd name="connsiteX913" fmla="*/ 717383 w 827171"/>
                <a:gd name="connsiteY913" fmla="*/ 5264 h 578267"/>
                <a:gd name="connsiteX914" fmla="*/ 717383 w 827171"/>
                <a:gd name="connsiteY914" fmla="*/ 6016 h 578267"/>
                <a:gd name="connsiteX915" fmla="*/ 717383 w 827171"/>
                <a:gd name="connsiteY915" fmla="*/ 6768 h 578267"/>
                <a:gd name="connsiteX916" fmla="*/ 718135 w 827171"/>
                <a:gd name="connsiteY916" fmla="*/ 7520 h 578267"/>
                <a:gd name="connsiteX917" fmla="*/ 718887 w 827171"/>
                <a:gd name="connsiteY917" fmla="*/ 7520 h 578267"/>
                <a:gd name="connsiteX918" fmla="*/ 721895 w 827171"/>
                <a:gd name="connsiteY918" fmla="*/ 6768 h 578267"/>
                <a:gd name="connsiteX919" fmla="*/ 722647 w 827171"/>
                <a:gd name="connsiteY919" fmla="*/ 6016 h 578267"/>
                <a:gd name="connsiteX920" fmla="*/ 724903 w 827171"/>
                <a:gd name="connsiteY920" fmla="*/ 7520 h 578267"/>
                <a:gd name="connsiteX921" fmla="*/ 726407 w 827171"/>
                <a:gd name="connsiteY921" fmla="*/ 7520 h 578267"/>
                <a:gd name="connsiteX922" fmla="*/ 727159 w 827171"/>
                <a:gd name="connsiteY922" fmla="*/ 6768 h 578267"/>
                <a:gd name="connsiteX923" fmla="*/ 727159 w 827171"/>
                <a:gd name="connsiteY923" fmla="*/ 6016 h 578267"/>
                <a:gd name="connsiteX924" fmla="*/ 727910 w 827171"/>
                <a:gd name="connsiteY924" fmla="*/ 5264 h 578267"/>
                <a:gd name="connsiteX925" fmla="*/ 727910 w 827171"/>
                <a:gd name="connsiteY925" fmla="*/ 4512 h 578267"/>
                <a:gd name="connsiteX926" fmla="*/ 729415 w 827171"/>
                <a:gd name="connsiteY926" fmla="*/ 5264 h 578267"/>
                <a:gd name="connsiteX927" fmla="*/ 732423 w 827171"/>
                <a:gd name="connsiteY927" fmla="*/ 6768 h 578267"/>
                <a:gd name="connsiteX928" fmla="*/ 736182 w 827171"/>
                <a:gd name="connsiteY928" fmla="*/ 6016 h 578267"/>
                <a:gd name="connsiteX929" fmla="*/ 738438 w 827171"/>
                <a:gd name="connsiteY929" fmla="*/ 6016 h 578267"/>
                <a:gd name="connsiteX930" fmla="*/ 741446 w 827171"/>
                <a:gd name="connsiteY930" fmla="*/ 6016 h 578267"/>
                <a:gd name="connsiteX931" fmla="*/ 743702 w 827171"/>
                <a:gd name="connsiteY931" fmla="*/ 4512 h 578267"/>
                <a:gd name="connsiteX932" fmla="*/ 743702 w 827171"/>
                <a:gd name="connsiteY932" fmla="*/ 3008 h 578267"/>
                <a:gd name="connsiteX933" fmla="*/ 744454 w 827171"/>
                <a:gd name="connsiteY933" fmla="*/ 2256 h 578267"/>
                <a:gd name="connsiteX934" fmla="*/ 744454 w 827171"/>
                <a:gd name="connsiteY934" fmla="*/ 1504 h 578267"/>
                <a:gd name="connsiteX935" fmla="*/ 745206 w 827171"/>
                <a:gd name="connsiteY935" fmla="*/ 752 h 578267"/>
                <a:gd name="connsiteX936" fmla="*/ 785813 w 827171"/>
                <a:gd name="connsiteY936" fmla="*/ 0 h 578267"/>
                <a:gd name="connsiteX937" fmla="*/ 790325 w 827171"/>
                <a:gd name="connsiteY937" fmla="*/ 1504 h 578267"/>
                <a:gd name="connsiteX938" fmla="*/ 791828 w 827171"/>
                <a:gd name="connsiteY938" fmla="*/ 2256 h 578267"/>
                <a:gd name="connsiteX939" fmla="*/ 796340 w 827171"/>
                <a:gd name="connsiteY939" fmla="*/ 1504 h 578267"/>
                <a:gd name="connsiteX940" fmla="*/ 795588 w 827171"/>
                <a:gd name="connsiteY940" fmla="*/ 3760 h 578267"/>
                <a:gd name="connsiteX941" fmla="*/ 793332 w 827171"/>
                <a:gd name="connsiteY941" fmla="*/ 9024 h 578267"/>
                <a:gd name="connsiteX942" fmla="*/ 791828 w 827171"/>
                <a:gd name="connsiteY942" fmla="*/ 11280 h 578267"/>
                <a:gd name="connsiteX943" fmla="*/ 792580 w 827171"/>
                <a:gd name="connsiteY943" fmla="*/ 13536 h 578267"/>
                <a:gd name="connsiteX944" fmla="*/ 793332 w 827171"/>
                <a:gd name="connsiteY944" fmla="*/ 16544 h 578267"/>
                <a:gd name="connsiteX945" fmla="*/ 796340 w 827171"/>
                <a:gd name="connsiteY945" fmla="*/ 31583 h 578267"/>
                <a:gd name="connsiteX946" fmla="*/ 796340 w 827171"/>
                <a:gd name="connsiteY946" fmla="*/ 33839 h 578267"/>
                <a:gd name="connsiteX947" fmla="*/ 794836 w 827171"/>
                <a:gd name="connsiteY947" fmla="*/ 36095 h 578267"/>
                <a:gd name="connsiteX948" fmla="*/ 791076 w 827171"/>
                <a:gd name="connsiteY948" fmla="*/ 36095 h 578267"/>
                <a:gd name="connsiteX949" fmla="*/ 788068 w 827171"/>
                <a:gd name="connsiteY949" fmla="*/ 37599 h 578267"/>
                <a:gd name="connsiteX950" fmla="*/ 786565 w 827171"/>
                <a:gd name="connsiteY950" fmla="*/ 39855 h 578267"/>
                <a:gd name="connsiteX951" fmla="*/ 785061 w 827171"/>
                <a:gd name="connsiteY951" fmla="*/ 42863 h 578267"/>
                <a:gd name="connsiteX952" fmla="*/ 783557 w 827171"/>
                <a:gd name="connsiteY952" fmla="*/ 44367 h 578267"/>
                <a:gd name="connsiteX953" fmla="*/ 780549 w 827171"/>
                <a:gd name="connsiteY953" fmla="*/ 45118 h 578267"/>
                <a:gd name="connsiteX954" fmla="*/ 776789 w 827171"/>
                <a:gd name="connsiteY954" fmla="*/ 44367 h 578267"/>
                <a:gd name="connsiteX955" fmla="*/ 773781 w 827171"/>
                <a:gd name="connsiteY955" fmla="*/ 42863 h 578267"/>
                <a:gd name="connsiteX956" fmla="*/ 772277 w 827171"/>
                <a:gd name="connsiteY956" fmla="*/ 40607 h 578267"/>
                <a:gd name="connsiteX957" fmla="*/ 771525 w 827171"/>
                <a:gd name="connsiteY957" fmla="*/ 36847 h 578267"/>
                <a:gd name="connsiteX958" fmla="*/ 770773 w 827171"/>
                <a:gd name="connsiteY958" fmla="*/ 33839 h 578267"/>
                <a:gd name="connsiteX959" fmla="*/ 768517 w 827171"/>
                <a:gd name="connsiteY959" fmla="*/ 29327 h 578267"/>
                <a:gd name="connsiteX960" fmla="*/ 767765 w 827171"/>
                <a:gd name="connsiteY960" fmla="*/ 26319 h 578267"/>
                <a:gd name="connsiteX961" fmla="*/ 767765 w 827171"/>
                <a:gd name="connsiteY961" fmla="*/ 23311 h 578267"/>
                <a:gd name="connsiteX962" fmla="*/ 767765 w 827171"/>
                <a:gd name="connsiteY962" fmla="*/ 21807 h 578267"/>
                <a:gd name="connsiteX963" fmla="*/ 766261 w 827171"/>
                <a:gd name="connsiteY963" fmla="*/ 20303 h 578267"/>
                <a:gd name="connsiteX964" fmla="*/ 765509 w 827171"/>
                <a:gd name="connsiteY964" fmla="*/ 15039 h 578267"/>
                <a:gd name="connsiteX965" fmla="*/ 764006 w 827171"/>
                <a:gd name="connsiteY965" fmla="*/ 16544 h 578267"/>
                <a:gd name="connsiteX966" fmla="*/ 764006 w 827171"/>
                <a:gd name="connsiteY966" fmla="*/ 19552 h 578267"/>
                <a:gd name="connsiteX967" fmla="*/ 765509 w 827171"/>
                <a:gd name="connsiteY967" fmla="*/ 24063 h 578267"/>
                <a:gd name="connsiteX968" fmla="*/ 764757 w 827171"/>
                <a:gd name="connsiteY968" fmla="*/ 25567 h 578267"/>
                <a:gd name="connsiteX969" fmla="*/ 764757 w 827171"/>
                <a:gd name="connsiteY969" fmla="*/ 27823 h 578267"/>
                <a:gd name="connsiteX970" fmla="*/ 765509 w 827171"/>
                <a:gd name="connsiteY970" fmla="*/ 29327 h 578267"/>
                <a:gd name="connsiteX971" fmla="*/ 765509 w 827171"/>
                <a:gd name="connsiteY971" fmla="*/ 30831 h 578267"/>
                <a:gd name="connsiteX972" fmla="*/ 766261 w 827171"/>
                <a:gd name="connsiteY972" fmla="*/ 30831 h 578267"/>
                <a:gd name="connsiteX973" fmla="*/ 767765 w 827171"/>
                <a:gd name="connsiteY973" fmla="*/ 31583 h 578267"/>
                <a:gd name="connsiteX974" fmla="*/ 768517 w 827171"/>
                <a:gd name="connsiteY974" fmla="*/ 32335 h 578267"/>
                <a:gd name="connsiteX975" fmla="*/ 768517 w 827171"/>
                <a:gd name="connsiteY975" fmla="*/ 33839 h 578267"/>
                <a:gd name="connsiteX976" fmla="*/ 768517 w 827171"/>
                <a:gd name="connsiteY976" fmla="*/ 35343 h 578267"/>
                <a:gd name="connsiteX977" fmla="*/ 769269 w 827171"/>
                <a:gd name="connsiteY977" fmla="*/ 36095 h 578267"/>
                <a:gd name="connsiteX978" fmla="*/ 769269 w 827171"/>
                <a:gd name="connsiteY978" fmla="*/ 36847 h 578267"/>
                <a:gd name="connsiteX979" fmla="*/ 770021 w 827171"/>
                <a:gd name="connsiteY979" fmla="*/ 39103 h 578267"/>
                <a:gd name="connsiteX980" fmla="*/ 768517 w 827171"/>
                <a:gd name="connsiteY980" fmla="*/ 42863 h 578267"/>
                <a:gd name="connsiteX981" fmla="*/ 769269 w 827171"/>
                <a:gd name="connsiteY981" fmla="*/ 45118 h 578267"/>
                <a:gd name="connsiteX982" fmla="*/ 770021 w 827171"/>
                <a:gd name="connsiteY982" fmla="*/ 46622 h 578267"/>
                <a:gd name="connsiteX983" fmla="*/ 769269 w 827171"/>
                <a:gd name="connsiteY983" fmla="*/ 48127 h 578267"/>
                <a:gd name="connsiteX984" fmla="*/ 768517 w 827171"/>
                <a:gd name="connsiteY984" fmla="*/ 48878 h 578267"/>
                <a:gd name="connsiteX985" fmla="*/ 767013 w 827171"/>
                <a:gd name="connsiteY985" fmla="*/ 48878 h 578267"/>
                <a:gd name="connsiteX986" fmla="*/ 770021 w 827171"/>
                <a:gd name="connsiteY986" fmla="*/ 54142 h 578267"/>
                <a:gd name="connsiteX987" fmla="*/ 767765 w 827171"/>
                <a:gd name="connsiteY987" fmla="*/ 53390 h 578267"/>
                <a:gd name="connsiteX988" fmla="*/ 766261 w 827171"/>
                <a:gd name="connsiteY988" fmla="*/ 54142 h 578267"/>
                <a:gd name="connsiteX989" fmla="*/ 764757 w 827171"/>
                <a:gd name="connsiteY989" fmla="*/ 54894 h 578267"/>
                <a:gd name="connsiteX990" fmla="*/ 764006 w 827171"/>
                <a:gd name="connsiteY990" fmla="*/ 56398 h 578267"/>
                <a:gd name="connsiteX991" fmla="*/ 770021 w 827171"/>
                <a:gd name="connsiteY991" fmla="*/ 57150 h 578267"/>
                <a:gd name="connsiteX992" fmla="*/ 773029 w 827171"/>
                <a:gd name="connsiteY992" fmla="*/ 58654 h 578267"/>
                <a:gd name="connsiteX993" fmla="*/ 773781 w 827171"/>
                <a:gd name="connsiteY993" fmla="*/ 60910 h 578267"/>
                <a:gd name="connsiteX994" fmla="*/ 775285 w 827171"/>
                <a:gd name="connsiteY994" fmla="*/ 63166 h 578267"/>
                <a:gd name="connsiteX995" fmla="*/ 784309 w 827171"/>
                <a:gd name="connsiteY995" fmla="*/ 66926 h 578267"/>
                <a:gd name="connsiteX996" fmla="*/ 785813 w 827171"/>
                <a:gd name="connsiteY996" fmla="*/ 68430 h 578267"/>
                <a:gd name="connsiteX997" fmla="*/ 787317 w 827171"/>
                <a:gd name="connsiteY997" fmla="*/ 69934 h 578267"/>
                <a:gd name="connsiteX998" fmla="*/ 787317 w 827171"/>
                <a:gd name="connsiteY998" fmla="*/ 71438 h 578267"/>
                <a:gd name="connsiteX999" fmla="*/ 788068 w 827171"/>
                <a:gd name="connsiteY999" fmla="*/ 73694 h 578267"/>
                <a:gd name="connsiteX1000" fmla="*/ 788068 w 827171"/>
                <a:gd name="connsiteY1000" fmla="*/ 75197 h 578267"/>
                <a:gd name="connsiteX1001" fmla="*/ 789572 w 827171"/>
                <a:gd name="connsiteY1001" fmla="*/ 76701 h 578267"/>
                <a:gd name="connsiteX1002" fmla="*/ 791076 w 827171"/>
                <a:gd name="connsiteY1002" fmla="*/ 76701 h 578267"/>
                <a:gd name="connsiteX1003" fmla="*/ 792580 w 827171"/>
                <a:gd name="connsiteY1003" fmla="*/ 78205 h 578267"/>
                <a:gd name="connsiteX1004" fmla="*/ 791828 w 827171"/>
                <a:gd name="connsiteY1004" fmla="*/ 81965 h 578267"/>
                <a:gd name="connsiteX1005" fmla="*/ 784309 w 827171"/>
                <a:gd name="connsiteY1005" fmla="*/ 98509 h 578267"/>
                <a:gd name="connsiteX1006" fmla="*/ 782053 w 827171"/>
                <a:gd name="connsiteY1006" fmla="*/ 105276 h 578267"/>
                <a:gd name="connsiteX1007" fmla="*/ 781301 w 827171"/>
                <a:gd name="connsiteY1007" fmla="*/ 116556 h 578267"/>
                <a:gd name="connsiteX1008" fmla="*/ 781301 w 827171"/>
                <a:gd name="connsiteY1008" fmla="*/ 126332 h 578267"/>
                <a:gd name="connsiteX1009" fmla="*/ 782053 w 827171"/>
                <a:gd name="connsiteY1009" fmla="*/ 128588 h 578267"/>
                <a:gd name="connsiteX1010" fmla="*/ 782805 w 827171"/>
                <a:gd name="connsiteY1010" fmla="*/ 129340 h 578267"/>
                <a:gd name="connsiteX1011" fmla="*/ 789572 w 827171"/>
                <a:gd name="connsiteY1011" fmla="*/ 135355 h 578267"/>
                <a:gd name="connsiteX1012" fmla="*/ 791828 w 827171"/>
                <a:gd name="connsiteY1012" fmla="*/ 134603 h 578267"/>
                <a:gd name="connsiteX1013" fmla="*/ 794836 w 827171"/>
                <a:gd name="connsiteY1013" fmla="*/ 133852 h 578267"/>
                <a:gd name="connsiteX1014" fmla="*/ 796340 w 827171"/>
                <a:gd name="connsiteY1014" fmla="*/ 134603 h 578267"/>
                <a:gd name="connsiteX1015" fmla="*/ 797092 w 827171"/>
                <a:gd name="connsiteY1015" fmla="*/ 136108 h 578267"/>
                <a:gd name="connsiteX1016" fmla="*/ 797092 w 827171"/>
                <a:gd name="connsiteY1016" fmla="*/ 137612 h 578267"/>
                <a:gd name="connsiteX1017" fmla="*/ 796340 w 827171"/>
                <a:gd name="connsiteY1017" fmla="*/ 139115 h 578267"/>
                <a:gd name="connsiteX1018" fmla="*/ 794085 w 827171"/>
                <a:gd name="connsiteY1018" fmla="*/ 140619 h 578267"/>
                <a:gd name="connsiteX1019" fmla="*/ 792580 w 827171"/>
                <a:gd name="connsiteY1019" fmla="*/ 143627 h 578267"/>
                <a:gd name="connsiteX1020" fmla="*/ 790325 w 827171"/>
                <a:gd name="connsiteY1020" fmla="*/ 146635 h 578267"/>
                <a:gd name="connsiteX1021" fmla="*/ 789572 w 827171"/>
                <a:gd name="connsiteY1021" fmla="*/ 148891 h 578267"/>
                <a:gd name="connsiteX1022" fmla="*/ 789572 w 827171"/>
                <a:gd name="connsiteY1022" fmla="*/ 151147 h 578267"/>
                <a:gd name="connsiteX1023" fmla="*/ 789572 w 827171"/>
                <a:gd name="connsiteY1023" fmla="*/ 156411 h 578267"/>
                <a:gd name="connsiteX1024" fmla="*/ 790325 w 827171"/>
                <a:gd name="connsiteY1024" fmla="*/ 157163 h 578267"/>
                <a:gd name="connsiteX1025" fmla="*/ 791076 w 827171"/>
                <a:gd name="connsiteY1025" fmla="*/ 158667 h 578267"/>
                <a:gd name="connsiteX1026" fmla="*/ 791828 w 827171"/>
                <a:gd name="connsiteY1026" fmla="*/ 160171 h 578267"/>
                <a:gd name="connsiteX1027" fmla="*/ 791828 w 827171"/>
                <a:gd name="connsiteY1027" fmla="*/ 160923 h 578267"/>
                <a:gd name="connsiteX1028" fmla="*/ 791076 w 827171"/>
                <a:gd name="connsiteY1028" fmla="*/ 162427 h 578267"/>
                <a:gd name="connsiteX1029" fmla="*/ 790325 w 827171"/>
                <a:gd name="connsiteY1029" fmla="*/ 163178 h 578267"/>
                <a:gd name="connsiteX1030" fmla="*/ 790325 w 827171"/>
                <a:gd name="connsiteY1030" fmla="*/ 169946 h 578267"/>
                <a:gd name="connsiteX1031" fmla="*/ 790325 w 827171"/>
                <a:gd name="connsiteY1031" fmla="*/ 170698 h 578267"/>
                <a:gd name="connsiteX1032" fmla="*/ 791828 w 827171"/>
                <a:gd name="connsiteY1032" fmla="*/ 172954 h 578267"/>
                <a:gd name="connsiteX1033" fmla="*/ 793332 w 827171"/>
                <a:gd name="connsiteY1033" fmla="*/ 173706 h 578267"/>
                <a:gd name="connsiteX1034" fmla="*/ 794836 w 827171"/>
                <a:gd name="connsiteY1034" fmla="*/ 173706 h 578267"/>
                <a:gd name="connsiteX1035" fmla="*/ 794836 w 827171"/>
                <a:gd name="connsiteY1035" fmla="*/ 172954 h 578267"/>
                <a:gd name="connsiteX1036" fmla="*/ 797844 w 827171"/>
                <a:gd name="connsiteY1036" fmla="*/ 176714 h 578267"/>
                <a:gd name="connsiteX1037" fmla="*/ 797092 w 827171"/>
                <a:gd name="connsiteY1037" fmla="*/ 179722 h 578267"/>
                <a:gd name="connsiteX1038" fmla="*/ 795588 w 827171"/>
                <a:gd name="connsiteY1038" fmla="*/ 182730 h 578267"/>
                <a:gd name="connsiteX1039" fmla="*/ 794085 w 827171"/>
                <a:gd name="connsiteY1039" fmla="*/ 188746 h 578267"/>
                <a:gd name="connsiteX1040" fmla="*/ 793332 w 827171"/>
                <a:gd name="connsiteY1040" fmla="*/ 190250 h 578267"/>
                <a:gd name="connsiteX1041" fmla="*/ 792580 w 827171"/>
                <a:gd name="connsiteY1041" fmla="*/ 191753 h 578267"/>
                <a:gd name="connsiteX1042" fmla="*/ 795588 w 827171"/>
                <a:gd name="connsiteY1042" fmla="*/ 199273 h 578267"/>
                <a:gd name="connsiteX1043" fmla="*/ 797092 w 827171"/>
                <a:gd name="connsiteY1043" fmla="*/ 200777 h 578267"/>
                <a:gd name="connsiteX1044" fmla="*/ 799348 w 827171"/>
                <a:gd name="connsiteY1044" fmla="*/ 201529 h 578267"/>
                <a:gd name="connsiteX1045" fmla="*/ 800852 w 827171"/>
                <a:gd name="connsiteY1045" fmla="*/ 200777 h 578267"/>
                <a:gd name="connsiteX1046" fmla="*/ 802356 w 827171"/>
                <a:gd name="connsiteY1046" fmla="*/ 199273 h 578267"/>
                <a:gd name="connsiteX1047" fmla="*/ 802356 w 827171"/>
                <a:gd name="connsiteY1047" fmla="*/ 197769 h 578267"/>
                <a:gd name="connsiteX1048" fmla="*/ 803860 w 827171"/>
                <a:gd name="connsiteY1048" fmla="*/ 196265 h 578267"/>
                <a:gd name="connsiteX1049" fmla="*/ 806116 w 827171"/>
                <a:gd name="connsiteY1049" fmla="*/ 194761 h 578267"/>
                <a:gd name="connsiteX1050" fmla="*/ 807620 w 827171"/>
                <a:gd name="connsiteY1050" fmla="*/ 196265 h 578267"/>
                <a:gd name="connsiteX1051" fmla="*/ 809124 w 827171"/>
                <a:gd name="connsiteY1051" fmla="*/ 199273 h 578267"/>
                <a:gd name="connsiteX1052" fmla="*/ 812132 w 827171"/>
                <a:gd name="connsiteY1052" fmla="*/ 200025 h 578267"/>
                <a:gd name="connsiteX1053" fmla="*/ 811380 w 827171"/>
                <a:gd name="connsiteY1053" fmla="*/ 202281 h 578267"/>
                <a:gd name="connsiteX1054" fmla="*/ 810628 w 827171"/>
                <a:gd name="connsiteY1054" fmla="*/ 203033 h 578267"/>
                <a:gd name="connsiteX1055" fmla="*/ 809124 w 827171"/>
                <a:gd name="connsiteY1055" fmla="*/ 203785 h 578267"/>
                <a:gd name="connsiteX1056" fmla="*/ 810628 w 827171"/>
                <a:gd name="connsiteY1056" fmla="*/ 207545 h 578267"/>
                <a:gd name="connsiteX1057" fmla="*/ 810628 w 827171"/>
                <a:gd name="connsiteY1057" fmla="*/ 209801 h 578267"/>
                <a:gd name="connsiteX1058" fmla="*/ 809876 w 827171"/>
                <a:gd name="connsiteY1058" fmla="*/ 210553 h 578267"/>
                <a:gd name="connsiteX1059" fmla="*/ 808372 w 827171"/>
                <a:gd name="connsiteY1059" fmla="*/ 211305 h 578267"/>
                <a:gd name="connsiteX1060" fmla="*/ 806116 w 827171"/>
                <a:gd name="connsiteY1060" fmla="*/ 212057 h 578267"/>
                <a:gd name="connsiteX1061" fmla="*/ 805364 w 827171"/>
                <a:gd name="connsiteY1061" fmla="*/ 211305 h 578267"/>
                <a:gd name="connsiteX1062" fmla="*/ 803860 w 827171"/>
                <a:gd name="connsiteY1062" fmla="*/ 209801 h 578267"/>
                <a:gd name="connsiteX1063" fmla="*/ 806116 w 827171"/>
                <a:gd name="connsiteY1063" fmla="*/ 209049 h 578267"/>
                <a:gd name="connsiteX1064" fmla="*/ 806868 w 827171"/>
                <a:gd name="connsiteY1064" fmla="*/ 207545 h 578267"/>
                <a:gd name="connsiteX1065" fmla="*/ 806116 w 827171"/>
                <a:gd name="connsiteY1065" fmla="*/ 206041 h 578267"/>
                <a:gd name="connsiteX1066" fmla="*/ 803860 w 827171"/>
                <a:gd name="connsiteY1066" fmla="*/ 204537 h 578267"/>
                <a:gd name="connsiteX1067" fmla="*/ 802356 w 827171"/>
                <a:gd name="connsiteY1067" fmla="*/ 205289 h 578267"/>
                <a:gd name="connsiteX1068" fmla="*/ 799348 w 827171"/>
                <a:gd name="connsiteY1068" fmla="*/ 206793 h 578267"/>
                <a:gd name="connsiteX1069" fmla="*/ 798596 w 827171"/>
                <a:gd name="connsiteY1069" fmla="*/ 207545 h 578267"/>
                <a:gd name="connsiteX1070" fmla="*/ 797844 w 827171"/>
                <a:gd name="connsiteY1070" fmla="*/ 207545 h 578267"/>
                <a:gd name="connsiteX1071" fmla="*/ 792580 w 827171"/>
                <a:gd name="connsiteY1071" fmla="*/ 212057 h 578267"/>
                <a:gd name="connsiteX1072" fmla="*/ 791828 w 827171"/>
                <a:gd name="connsiteY1072" fmla="*/ 213561 h 578267"/>
                <a:gd name="connsiteX1073" fmla="*/ 791076 w 827171"/>
                <a:gd name="connsiteY1073" fmla="*/ 214313 h 578267"/>
                <a:gd name="connsiteX1074" fmla="*/ 790325 w 827171"/>
                <a:gd name="connsiteY1074" fmla="*/ 215817 h 578267"/>
                <a:gd name="connsiteX1075" fmla="*/ 790325 w 827171"/>
                <a:gd name="connsiteY1075" fmla="*/ 218072 h 578267"/>
                <a:gd name="connsiteX1076" fmla="*/ 791828 w 827171"/>
                <a:gd name="connsiteY1076" fmla="*/ 224840 h 578267"/>
                <a:gd name="connsiteX1077" fmla="*/ 792580 w 827171"/>
                <a:gd name="connsiteY1077" fmla="*/ 225592 h 578267"/>
                <a:gd name="connsiteX1078" fmla="*/ 792580 w 827171"/>
                <a:gd name="connsiteY1078" fmla="*/ 226344 h 578267"/>
                <a:gd name="connsiteX1079" fmla="*/ 797844 w 827171"/>
                <a:gd name="connsiteY1079" fmla="*/ 227096 h 578267"/>
                <a:gd name="connsiteX1080" fmla="*/ 799348 w 827171"/>
                <a:gd name="connsiteY1080" fmla="*/ 229352 h 578267"/>
                <a:gd name="connsiteX1081" fmla="*/ 800852 w 827171"/>
                <a:gd name="connsiteY1081" fmla="*/ 232360 h 578267"/>
                <a:gd name="connsiteX1082" fmla="*/ 800852 w 827171"/>
                <a:gd name="connsiteY1082" fmla="*/ 239880 h 578267"/>
                <a:gd name="connsiteX1083" fmla="*/ 799348 w 827171"/>
                <a:gd name="connsiteY1083" fmla="*/ 237624 h 578267"/>
                <a:gd name="connsiteX1084" fmla="*/ 798596 w 827171"/>
                <a:gd name="connsiteY1084" fmla="*/ 236872 h 578267"/>
                <a:gd name="connsiteX1085" fmla="*/ 797844 w 827171"/>
                <a:gd name="connsiteY1085" fmla="*/ 238376 h 578267"/>
                <a:gd name="connsiteX1086" fmla="*/ 797092 w 827171"/>
                <a:gd name="connsiteY1086" fmla="*/ 239128 h 578267"/>
                <a:gd name="connsiteX1087" fmla="*/ 797092 w 827171"/>
                <a:gd name="connsiteY1087" fmla="*/ 240632 h 578267"/>
                <a:gd name="connsiteX1088" fmla="*/ 797092 w 827171"/>
                <a:gd name="connsiteY1088" fmla="*/ 242888 h 578267"/>
                <a:gd name="connsiteX1089" fmla="*/ 796340 w 827171"/>
                <a:gd name="connsiteY1089" fmla="*/ 245144 h 578267"/>
                <a:gd name="connsiteX1090" fmla="*/ 794836 w 827171"/>
                <a:gd name="connsiteY1090" fmla="*/ 245895 h 578267"/>
                <a:gd name="connsiteX1091" fmla="*/ 793332 w 827171"/>
                <a:gd name="connsiteY1091" fmla="*/ 245895 h 578267"/>
                <a:gd name="connsiteX1092" fmla="*/ 791828 w 827171"/>
                <a:gd name="connsiteY1092" fmla="*/ 246648 h 578267"/>
                <a:gd name="connsiteX1093" fmla="*/ 789572 w 827171"/>
                <a:gd name="connsiteY1093" fmla="*/ 248151 h 578267"/>
                <a:gd name="connsiteX1094" fmla="*/ 788068 w 827171"/>
                <a:gd name="connsiteY1094" fmla="*/ 250408 h 578267"/>
                <a:gd name="connsiteX1095" fmla="*/ 787317 w 827171"/>
                <a:gd name="connsiteY1095" fmla="*/ 252663 h 578267"/>
                <a:gd name="connsiteX1096" fmla="*/ 786565 w 827171"/>
                <a:gd name="connsiteY1096" fmla="*/ 255671 h 578267"/>
                <a:gd name="connsiteX1097" fmla="*/ 792580 w 827171"/>
                <a:gd name="connsiteY1097" fmla="*/ 269207 h 578267"/>
                <a:gd name="connsiteX1098" fmla="*/ 794836 w 827171"/>
                <a:gd name="connsiteY1098" fmla="*/ 269959 h 578267"/>
                <a:gd name="connsiteX1099" fmla="*/ 797092 w 827171"/>
                <a:gd name="connsiteY1099" fmla="*/ 272215 h 578267"/>
                <a:gd name="connsiteX1100" fmla="*/ 797092 w 827171"/>
                <a:gd name="connsiteY1100" fmla="*/ 275223 h 578267"/>
                <a:gd name="connsiteX1101" fmla="*/ 795588 w 827171"/>
                <a:gd name="connsiteY1101" fmla="*/ 278230 h 578267"/>
                <a:gd name="connsiteX1102" fmla="*/ 794836 w 827171"/>
                <a:gd name="connsiteY1102" fmla="*/ 276727 h 578267"/>
                <a:gd name="connsiteX1103" fmla="*/ 791828 w 827171"/>
                <a:gd name="connsiteY1103" fmla="*/ 278230 h 578267"/>
                <a:gd name="connsiteX1104" fmla="*/ 788068 w 827171"/>
                <a:gd name="connsiteY1104" fmla="*/ 281990 h 578267"/>
                <a:gd name="connsiteX1105" fmla="*/ 786565 w 827171"/>
                <a:gd name="connsiteY1105" fmla="*/ 284246 h 578267"/>
                <a:gd name="connsiteX1106" fmla="*/ 788068 w 827171"/>
                <a:gd name="connsiteY1106" fmla="*/ 286502 h 578267"/>
                <a:gd name="connsiteX1107" fmla="*/ 788821 w 827171"/>
                <a:gd name="connsiteY1107" fmla="*/ 289510 h 578267"/>
                <a:gd name="connsiteX1108" fmla="*/ 789572 w 827171"/>
                <a:gd name="connsiteY1108" fmla="*/ 293270 h 578267"/>
                <a:gd name="connsiteX1109" fmla="*/ 789572 w 827171"/>
                <a:gd name="connsiteY1109" fmla="*/ 296278 h 578267"/>
                <a:gd name="connsiteX1110" fmla="*/ 790325 w 827171"/>
                <a:gd name="connsiteY1110" fmla="*/ 297782 h 578267"/>
                <a:gd name="connsiteX1111" fmla="*/ 791828 w 827171"/>
                <a:gd name="connsiteY1111" fmla="*/ 300038 h 578267"/>
                <a:gd name="connsiteX1112" fmla="*/ 792580 w 827171"/>
                <a:gd name="connsiteY1112" fmla="*/ 301542 h 578267"/>
                <a:gd name="connsiteX1113" fmla="*/ 791828 w 827171"/>
                <a:gd name="connsiteY1113" fmla="*/ 302294 h 578267"/>
                <a:gd name="connsiteX1114" fmla="*/ 790325 w 827171"/>
                <a:gd name="connsiteY1114" fmla="*/ 303798 h 578267"/>
                <a:gd name="connsiteX1115" fmla="*/ 789572 w 827171"/>
                <a:gd name="connsiteY1115" fmla="*/ 304549 h 578267"/>
                <a:gd name="connsiteX1116" fmla="*/ 790325 w 827171"/>
                <a:gd name="connsiteY1116" fmla="*/ 305302 h 578267"/>
                <a:gd name="connsiteX1117" fmla="*/ 791076 w 827171"/>
                <a:gd name="connsiteY1117" fmla="*/ 306806 h 578267"/>
                <a:gd name="connsiteX1118" fmla="*/ 796340 w 827171"/>
                <a:gd name="connsiteY1118" fmla="*/ 312821 h 578267"/>
                <a:gd name="connsiteX1119" fmla="*/ 797844 w 827171"/>
                <a:gd name="connsiteY1119" fmla="*/ 315077 h 578267"/>
                <a:gd name="connsiteX1120" fmla="*/ 797844 w 827171"/>
                <a:gd name="connsiteY1120" fmla="*/ 315829 h 578267"/>
                <a:gd name="connsiteX1121" fmla="*/ 796340 w 827171"/>
                <a:gd name="connsiteY1121" fmla="*/ 316581 h 578267"/>
                <a:gd name="connsiteX1122" fmla="*/ 795588 w 827171"/>
                <a:gd name="connsiteY1122" fmla="*/ 317333 h 578267"/>
                <a:gd name="connsiteX1123" fmla="*/ 794836 w 827171"/>
                <a:gd name="connsiteY1123" fmla="*/ 318085 h 578267"/>
                <a:gd name="connsiteX1124" fmla="*/ 795588 w 827171"/>
                <a:gd name="connsiteY1124" fmla="*/ 319589 h 578267"/>
                <a:gd name="connsiteX1125" fmla="*/ 797092 w 827171"/>
                <a:gd name="connsiteY1125" fmla="*/ 320341 h 578267"/>
                <a:gd name="connsiteX1126" fmla="*/ 797844 w 827171"/>
                <a:gd name="connsiteY1126" fmla="*/ 320341 h 578267"/>
                <a:gd name="connsiteX1127" fmla="*/ 798596 w 827171"/>
                <a:gd name="connsiteY1127" fmla="*/ 321093 h 578267"/>
                <a:gd name="connsiteX1128" fmla="*/ 798596 w 827171"/>
                <a:gd name="connsiteY1128" fmla="*/ 324101 h 578267"/>
                <a:gd name="connsiteX1129" fmla="*/ 794085 w 827171"/>
                <a:gd name="connsiteY1129" fmla="*/ 330117 h 578267"/>
                <a:gd name="connsiteX1130" fmla="*/ 792580 w 827171"/>
                <a:gd name="connsiteY1130" fmla="*/ 333125 h 578267"/>
                <a:gd name="connsiteX1131" fmla="*/ 791076 w 827171"/>
                <a:gd name="connsiteY1131" fmla="*/ 342900 h 578267"/>
                <a:gd name="connsiteX1132" fmla="*/ 791828 w 827171"/>
                <a:gd name="connsiteY1132" fmla="*/ 346660 h 578267"/>
                <a:gd name="connsiteX1133" fmla="*/ 792580 w 827171"/>
                <a:gd name="connsiteY1133" fmla="*/ 347412 h 578267"/>
                <a:gd name="connsiteX1134" fmla="*/ 793332 w 827171"/>
                <a:gd name="connsiteY1134" fmla="*/ 348164 h 578267"/>
                <a:gd name="connsiteX1135" fmla="*/ 793332 w 827171"/>
                <a:gd name="connsiteY1135" fmla="*/ 349668 h 578267"/>
                <a:gd name="connsiteX1136" fmla="*/ 794085 w 827171"/>
                <a:gd name="connsiteY1136" fmla="*/ 351924 h 578267"/>
                <a:gd name="connsiteX1137" fmla="*/ 793332 w 827171"/>
                <a:gd name="connsiteY1137" fmla="*/ 353428 h 578267"/>
                <a:gd name="connsiteX1138" fmla="*/ 792580 w 827171"/>
                <a:gd name="connsiteY1138" fmla="*/ 354932 h 578267"/>
                <a:gd name="connsiteX1139" fmla="*/ 791076 w 827171"/>
                <a:gd name="connsiteY1139" fmla="*/ 355684 h 578267"/>
                <a:gd name="connsiteX1140" fmla="*/ 790325 w 827171"/>
                <a:gd name="connsiteY1140" fmla="*/ 356436 h 578267"/>
                <a:gd name="connsiteX1141" fmla="*/ 790325 w 827171"/>
                <a:gd name="connsiteY1141" fmla="*/ 357940 h 578267"/>
                <a:gd name="connsiteX1142" fmla="*/ 788821 w 827171"/>
                <a:gd name="connsiteY1142" fmla="*/ 363204 h 578267"/>
                <a:gd name="connsiteX1143" fmla="*/ 787317 w 827171"/>
                <a:gd name="connsiteY1143" fmla="*/ 369971 h 578267"/>
                <a:gd name="connsiteX1144" fmla="*/ 785813 w 827171"/>
                <a:gd name="connsiteY1144" fmla="*/ 377491 h 578267"/>
                <a:gd name="connsiteX1145" fmla="*/ 785061 w 827171"/>
                <a:gd name="connsiteY1145" fmla="*/ 381251 h 578267"/>
                <a:gd name="connsiteX1146" fmla="*/ 788068 w 827171"/>
                <a:gd name="connsiteY1146" fmla="*/ 384259 h 578267"/>
                <a:gd name="connsiteX1147" fmla="*/ 785813 w 827171"/>
                <a:gd name="connsiteY1147" fmla="*/ 387266 h 578267"/>
                <a:gd name="connsiteX1148" fmla="*/ 780549 w 827171"/>
                <a:gd name="connsiteY1148" fmla="*/ 392530 h 578267"/>
                <a:gd name="connsiteX1149" fmla="*/ 779797 w 827171"/>
                <a:gd name="connsiteY1149" fmla="*/ 394034 h 578267"/>
                <a:gd name="connsiteX1150" fmla="*/ 779045 w 827171"/>
                <a:gd name="connsiteY1150" fmla="*/ 398546 h 578267"/>
                <a:gd name="connsiteX1151" fmla="*/ 779045 w 827171"/>
                <a:gd name="connsiteY1151" fmla="*/ 402306 h 578267"/>
                <a:gd name="connsiteX1152" fmla="*/ 779045 w 827171"/>
                <a:gd name="connsiteY1152" fmla="*/ 403058 h 578267"/>
                <a:gd name="connsiteX1153" fmla="*/ 774533 w 827171"/>
                <a:gd name="connsiteY1153" fmla="*/ 408322 h 578267"/>
                <a:gd name="connsiteX1154" fmla="*/ 773781 w 827171"/>
                <a:gd name="connsiteY1154" fmla="*/ 410578 h 578267"/>
                <a:gd name="connsiteX1155" fmla="*/ 772277 w 827171"/>
                <a:gd name="connsiteY1155" fmla="*/ 417345 h 578267"/>
                <a:gd name="connsiteX1156" fmla="*/ 770021 w 827171"/>
                <a:gd name="connsiteY1156" fmla="*/ 421105 h 578267"/>
                <a:gd name="connsiteX1157" fmla="*/ 769269 w 827171"/>
                <a:gd name="connsiteY1157" fmla="*/ 423362 h 578267"/>
                <a:gd name="connsiteX1158" fmla="*/ 769269 w 827171"/>
                <a:gd name="connsiteY1158" fmla="*/ 424865 h 578267"/>
                <a:gd name="connsiteX1159" fmla="*/ 770021 w 827171"/>
                <a:gd name="connsiteY1159" fmla="*/ 427121 h 578267"/>
                <a:gd name="connsiteX1160" fmla="*/ 769269 w 827171"/>
                <a:gd name="connsiteY1160" fmla="*/ 428625 h 578267"/>
                <a:gd name="connsiteX1161" fmla="*/ 767765 w 827171"/>
                <a:gd name="connsiteY1161" fmla="*/ 429377 h 578267"/>
                <a:gd name="connsiteX1162" fmla="*/ 766261 w 827171"/>
                <a:gd name="connsiteY1162" fmla="*/ 428625 h 578267"/>
                <a:gd name="connsiteX1163" fmla="*/ 764006 w 827171"/>
                <a:gd name="connsiteY1163" fmla="*/ 425617 h 578267"/>
                <a:gd name="connsiteX1164" fmla="*/ 763253 w 827171"/>
                <a:gd name="connsiteY1164" fmla="*/ 422609 h 578267"/>
                <a:gd name="connsiteX1165" fmla="*/ 762502 w 827171"/>
                <a:gd name="connsiteY1165" fmla="*/ 418849 h 578267"/>
                <a:gd name="connsiteX1166" fmla="*/ 762502 w 827171"/>
                <a:gd name="connsiteY1166" fmla="*/ 415090 h 578267"/>
                <a:gd name="connsiteX1167" fmla="*/ 764006 w 827171"/>
                <a:gd name="connsiteY1167" fmla="*/ 412082 h 578267"/>
                <a:gd name="connsiteX1168" fmla="*/ 764757 w 827171"/>
                <a:gd name="connsiteY1168" fmla="*/ 410578 h 578267"/>
                <a:gd name="connsiteX1169" fmla="*/ 764006 w 827171"/>
                <a:gd name="connsiteY1169" fmla="*/ 408322 h 578267"/>
                <a:gd name="connsiteX1170" fmla="*/ 760246 w 827171"/>
                <a:gd name="connsiteY1170" fmla="*/ 403810 h 578267"/>
                <a:gd name="connsiteX1171" fmla="*/ 757989 w 827171"/>
                <a:gd name="connsiteY1171" fmla="*/ 402306 h 578267"/>
                <a:gd name="connsiteX1172" fmla="*/ 755734 w 827171"/>
                <a:gd name="connsiteY1172" fmla="*/ 400050 h 578267"/>
                <a:gd name="connsiteX1173" fmla="*/ 753478 w 827171"/>
                <a:gd name="connsiteY1173" fmla="*/ 400050 h 578267"/>
                <a:gd name="connsiteX1174" fmla="*/ 751974 w 827171"/>
                <a:gd name="connsiteY1174" fmla="*/ 403810 h 578267"/>
                <a:gd name="connsiteX1175" fmla="*/ 752726 w 827171"/>
                <a:gd name="connsiteY1175" fmla="*/ 406066 h 578267"/>
                <a:gd name="connsiteX1176" fmla="*/ 754230 w 827171"/>
                <a:gd name="connsiteY1176" fmla="*/ 409826 h 578267"/>
                <a:gd name="connsiteX1177" fmla="*/ 754230 w 827171"/>
                <a:gd name="connsiteY1177" fmla="*/ 412082 h 578267"/>
                <a:gd name="connsiteX1178" fmla="*/ 754230 w 827171"/>
                <a:gd name="connsiteY1178" fmla="*/ 413586 h 578267"/>
                <a:gd name="connsiteX1179" fmla="*/ 752726 w 827171"/>
                <a:gd name="connsiteY1179" fmla="*/ 415090 h 578267"/>
                <a:gd name="connsiteX1180" fmla="*/ 751974 w 827171"/>
                <a:gd name="connsiteY1180" fmla="*/ 416594 h 578267"/>
                <a:gd name="connsiteX1181" fmla="*/ 752726 w 827171"/>
                <a:gd name="connsiteY1181" fmla="*/ 418098 h 578267"/>
                <a:gd name="connsiteX1182" fmla="*/ 754230 w 827171"/>
                <a:gd name="connsiteY1182" fmla="*/ 418098 h 578267"/>
                <a:gd name="connsiteX1183" fmla="*/ 756486 w 827171"/>
                <a:gd name="connsiteY1183" fmla="*/ 418098 h 578267"/>
                <a:gd name="connsiteX1184" fmla="*/ 757238 w 827171"/>
                <a:gd name="connsiteY1184" fmla="*/ 418098 h 578267"/>
                <a:gd name="connsiteX1185" fmla="*/ 757238 w 827171"/>
                <a:gd name="connsiteY1185" fmla="*/ 419602 h 578267"/>
                <a:gd name="connsiteX1186" fmla="*/ 757238 w 827171"/>
                <a:gd name="connsiteY1186" fmla="*/ 421105 h 578267"/>
                <a:gd name="connsiteX1187" fmla="*/ 755734 w 827171"/>
                <a:gd name="connsiteY1187" fmla="*/ 422609 h 578267"/>
                <a:gd name="connsiteX1188" fmla="*/ 755734 w 827171"/>
                <a:gd name="connsiteY1188" fmla="*/ 424113 h 578267"/>
                <a:gd name="connsiteX1189" fmla="*/ 754982 w 827171"/>
                <a:gd name="connsiteY1189" fmla="*/ 425617 h 578267"/>
                <a:gd name="connsiteX1190" fmla="*/ 754982 w 827171"/>
                <a:gd name="connsiteY1190" fmla="*/ 426369 h 578267"/>
                <a:gd name="connsiteX1191" fmla="*/ 755734 w 827171"/>
                <a:gd name="connsiteY1191" fmla="*/ 427121 h 578267"/>
                <a:gd name="connsiteX1192" fmla="*/ 757238 w 827171"/>
                <a:gd name="connsiteY1192" fmla="*/ 428625 h 578267"/>
                <a:gd name="connsiteX1193" fmla="*/ 762502 w 827171"/>
                <a:gd name="connsiteY1193" fmla="*/ 431633 h 578267"/>
                <a:gd name="connsiteX1194" fmla="*/ 763253 w 827171"/>
                <a:gd name="connsiteY1194" fmla="*/ 433137 h 578267"/>
                <a:gd name="connsiteX1195" fmla="*/ 764757 w 827171"/>
                <a:gd name="connsiteY1195" fmla="*/ 434641 h 578267"/>
                <a:gd name="connsiteX1196" fmla="*/ 767013 w 827171"/>
                <a:gd name="connsiteY1196" fmla="*/ 434641 h 578267"/>
                <a:gd name="connsiteX1197" fmla="*/ 767765 w 827171"/>
                <a:gd name="connsiteY1197" fmla="*/ 433889 h 578267"/>
                <a:gd name="connsiteX1198" fmla="*/ 769269 w 827171"/>
                <a:gd name="connsiteY1198" fmla="*/ 433137 h 578267"/>
                <a:gd name="connsiteX1199" fmla="*/ 770773 w 827171"/>
                <a:gd name="connsiteY1199" fmla="*/ 432385 h 578267"/>
                <a:gd name="connsiteX1200" fmla="*/ 770021 w 827171"/>
                <a:gd name="connsiteY1200" fmla="*/ 435393 h 578267"/>
                <a:gd name="connsiteX1201" fmla="*/ 768517 w 827171"/>
                <a:gd name="connsiteY1201" fmla="*/ 438401 h 578267"/>
                <a:gd name="connsiteX1202" fmla="*/ 764006 w 827171"/>
                <a:gd name="connsiteY1202" fmla="*/ 444417 h 578267"/>
                <a:gd name="connsiteX1203" fmla="*/ 762502 w 827171"/>
                <a:gd name="connsiteY1203" fmla="*/ 448177 h 578267"/>
                <a:gd name="connsiteX1204" fmla="*/ 760998 w 827171"/>
                <a:gd name="connsiteY1204" fmla="*/ 449681 h 578267"/>
                <a:gd name="connsiteX1205" fmla="*/ 759493 w 827171"/>
                <a:gd name="connsiteY1205" fmla="*/ 450432 h 578267"/>
                <a:gd name="connsiteX1206" fmla="*/ 752726 w 827171"/>
                <a:gd name="connsiteY1206" fmla="*/ 451184 h 578267"/>
                <a:gd name="connsiteX1207" fmla="*/ 750470 w 827171"/>
                <a:gd name="connsiteY1207" fmla="*/ 451936 h 578267"/>
                <a:gd name="connsiteX1208" fmla="*/ 746710 w 827171"/>
                <a:gd name="connsiteY1208" fmla="*/ 454192 h 578267"/>
                <a:gd name="connsiteX1209" fmla="*/ 742198 w 827171"/>
                <a:gd name="connsiteY1209" fmla="*/ 455696 h 578267"/>
                <a:gd name="connsiteX1210" fmla="*/ 739942 w 827171"/>
                <a:gd name="connsiteY1210" fmla="*/ 457200 h 578267"/>
                <a:gd name="connsiteX1211" fmla="*/ 736934 w 827171"/>
                <a:gd name="connsiteY1211" fmla="*/ 460960 h 578267"/>
                <a:gd name="connsiteX1212" fmla="*/ 724151 w 827171"/>
                <a:gd name="connsiteY1212" fmla="*/ 468480 h 578267"/>
                <a:gd name="connsiteX1213" fmla="*/ 681288 w 827171"/>
                <a:gd name="connsiteY1213" fmla="*/ 503822 h 578267"/>
                <a:gd name="connsiteX1214" fmla="*/ 649705 w 827171"/>
                <a:gd name="connsiteY1214" fmla="*/ 539165 h 578267"/>
                <a:gd name="connsiteX1215" fmla="*/ 624890 w 827171"/>
                <a:gd name="connsiteY1215" fmla="*/ 573004 h 578267"/>
                <a:gd name="connsiteX1216" fmla="*/ 818900 w 827171"/>
                <a:gd name="connsiteY1216" fmla="*/ 242888 h 578267"/>
                <a:gd name="connsiteX1217" fmla="*/ 819651 w 827171"/>
                <a:gd name="connsiteY1217" fmla="*/ 239880 h 578267"/>
                <a:gd name="connsiteX1218" fmla="*/ 822659 w 827171"/>
                <a:gd name="connsiteY1218" fmla="*/ 242136 h 578267"/>
                <a:gd name="connsiteX1219" fmla="*/ 825667 w 827171"/>
                <a:gd name="connsiteY1219" fmla="*/ 245895 h 578267"/>
                <a:gd name="connsiteX1220" fmla="*/ 827171 w 827171"/>
                <a:gd name="connsiteY1220" fmla="*/ 248151 h 578267"/>
                <a:gd name="connsiteX1221" fmla="*/ 827171 w 827171"/>
                <a:gd name="connsiteY1221" fmla="*/ 251911 h 578267"/>
                <a:gd name="connsiteX1222" fmla="*/ 826419 w 827171"/>
                <a:gd name="connsiteY1222" fmla="*/ 254919 h 578267"/>
                <a:gd name="connsiteX1223" fmla="*/ 824915 w 827171"/>
                <a:gd name="connsiteY1223" fmla="*/ 257927 h 578267"/>
                <a:gd name="connsiteX1224" fmla="*/ 823411 w 827171"/>
                <a:gd name="connsiteY1224" fmla="*/ 260935 h 578267"/>
                <a:gd name="connsiteX1225" fmla="*/ 822659 w 827171"/>
                <a:gd name="connsiteY1225" fmla="*/ 261687 h 578267"/>
                <a:gd name="connsiteX1226" fmla="*/ 821907 w 827171"/>
                <a:gd name="connsiteY1226" fmla="*/ 263191 h 578267"/>
                <a:gd name="connsiteX1227" fmla="*/ 821907 w 827171"/>
                <a:gd name="connsiteY1227" fmla="*/ 264695 h 578267"/>
                <a:gd name="connsiteX1228" fmla="*/ 821907 w 827171"/>
                <a:gd name="connsiteY1228" fmla="*/ 266951 h 578267"/>
                <a:gd name="connsiteX1229" fmla="*/ 822659 w 827171"/>
                <a:gd name="connsiteY1229" fmla="*/ 270711 h 578267"/>
                <a:gd name="connsiteX1230" fmla="*/ 822659 w 827171"/>
                <a:gd name="connsiteY1230" fmla="*/ 272967 h 578267"/>
                <a:gd name="connsiteX1231" fmla="*/ 821907 w 827171"/>
                <a:gd name="connsiteY1231" fmla="*/ 275223 h 578267"/>
                <a:gd name="connsiteX1232" fmla="*/ 819651 w 827171"/>
                <a:gd name="connsiteY1232" fmla="*/ 278230 h 578267"/>
                <a:gd name="connsiteX1233" fmla="*/ 817396 w 827171"/>
                <a:gd name="connsiteY1233" fmla="*/ 281238 h 578267"/>
                <a:gd name="connsiteX1234" fmla="*/ 815891 w 827171"/>
                <a:gd name="connsiteY1234" fmla="*/ 281990 h 578267"/>
                <a:gd name="connsiteX1235" fmla="*/ 809124 w 827171"/>
                <a:gd name="connsiteY1235" fmla="*/ 294022 h 578267"/>
                <a:gd name="connsiteX1236" fmla="*/ 809124 w 827171"/>
                <a:gd name="connsiteY1236" fmla="*/ 297030 h 578267"/>
                <a:gd name="connsiteX1237" fmla="*/ 811380 w 827171"/>
                <a:gd name="connsiteY1237" fmla="*/ 303798 h 578267"/>
                <a:gd name="connsiteX1238" fmla="*/ 810628 w 827171"/>
                <a:gd name="connsiteY1238" fmla="*/ 306053 h 578267"/>
                <a:gd name="connsiteX1239" fmla="*/ 809876 w 827171"/>
                <a:gd name="connsiteY1239" fmla="*/ 306806 h 578267"/>
                <a:gd name="connsiteX1240" fmla="*/ 806868 w 827171"/>
                <a:gd name="connsiteY1240" fmla="*/ 307557 h 578267"/>
                <a:gd name="connsiteX1241" fmla="*/ 806116 w 827171"/>
                <a:gd name="connsiteY1241" fmla="*/ 308309 h 578267"/>
                <a:gd name="connsiteX1242" fmla="*/ 803860 w 827171"/>
                <a:gd name="connsiteY1242" fmla="*/ 312069 h 578267"/>
                <a:gd name="connsiteX1243" fmla="*/ 802356 w 827171"/>
                <a:gd name="connsiteY1243" fmla="*/ 313573 h 578267"/>
                <a:gd name="connsiteX1244" fmla="*/ 800852 w 827171"/>
                <a:gd name="connsiteY1244" fmla="*/ 313573 h 578267"/>
                <a:gd name="connsiteX1245" fmla="*/ 800100 w 827171"/>
                <a:gd name="connsiteY1245" fmla="*/ 313573 h 578267"/>
                <a:gd name="connsiteX1246" fmla="*/ 799348 w 827171"/>
                <a:gd name="connsiteY1246" fmla="*/ 313573 h 578267"/>
                <a:gd name="connsiteX1247" fmla="*/ 799348 w 827171"/>
                <a:gd name="connsiteY1247" fmla="*/ 312821 h 578267"/>
                <a:gd name="connsiteX1248" fmla="*/ 799348 w 827171"/>
                <a:gd name="connsiteY1248" fmla="*/ 300038 h 578267"/>
                <a:gd name="connsiteX1249" fmla="*/ 800100 w 827171"/>
                <a:gd name="connsiteY1249" fmla="*/ 294774 h 578267"/>
                <a:gd name="connsiteX1250" fmla="*/ 802356 w 827171"/>
                <a:gd name="connsiteY1250" fmla="*/ 290262 h 578267"/>
                <a:gd name="connsiteX1251" fmla="*/ 800100 w 827171"/>
                <a:gd name="connsiteY1251" fmla="*/ 288758 h 578267"/>
                <a:gd name="connsiteX1252" fmla="*/ 801604 w 827171"/>
                <a:gd name="connsiteY1252" fmla="*/ 286502 h 578267"/>
                <a:gd name="connsiteX1253" fmla="*/ 805364 w 827171"/>
                <a:gd name="connsiteY1253" fmla="*/ 281990 h 578267"/>
                <a:gd name="connsiteX1254" fmla="*/ 804612 w 827171"/>
                <a:gd name="connsiteY1254" fmla="*/ 278230 h 578267"/>
                <a:gd name="connsiteX1255" fmla="*/ 803108 w 827171"/>
                <a:gd name="connsiteY1255" fmla="*/ 274470 h 578267"/>
                <a:gd name="connsiteX1256" fmla="*/ 801604 w 827171"/>
                <a:gd name="connsiteY1256" fmla="*/ 272215 h 578267"/>
                <a:gd name="connsiteX1257" fmla="*/ 804612 w 827171"/>
                <a:gd name="connsiteY1257" fmla="*/ 271463 h 578267"/>
                <a:gd name="connsiteX1258" fmla="*/ 806116 w 827171"/>
                <a:gd name="connsiteY1258" fmla="*/ 270711 h 578267"/>
                <a:gd name="connsiteX1259" fmla="*/ 807620 w 827171"/>
                <a:gd name="connsiteY1259" fmla="*/ 269959 h 578267"/>
                <a:gd name="connsiteX1260" fmla="*/ 808372 w 827171"/>
                <a:gd name="connsiteY1260" fmla="*/ 268455 h 578267"/>
                <a:gd name="connsiteX1261" fmla="*/ 808372 w 827171"/>
                <a:gd name="connsiteY1261" fmla="*/ 266951 h 578267"/>
                <a:gd name="connsiteX1262" fmla="*/ 807620 w 827171"/>
                <a:gd name="connsiteY1262" fmla="*/ 266199 h 578267"/>
                <a:gd name="connsiteX1263" fmla="*/ 806868 w 827171"/>
                <a:gd name="connsiteY1263" fmla="*/ 265447 h 578267"/>
                <a:gd name="connsiteX1264" fmla="*/ 805364 w 827171"/>
                <a:gd name="connsiteY1264" fmla="*/ 264695 h 578267"/>
                <a:gd name="connsiteX1265" fmla="*/ 805364 w 827171"/>
                <a:gd name="connsiteY1265" fmla="*/ 263191 h 578267"/>
                <a:gd name="connsiteX1266" fmla="*/ 805364 w 827171"/>
                <a:gd name="connsiteY1266" fmla="*/ 262439 h 578267"/>
                <a:gd name="connsiteX1267" fmla="*/ 806116 w 827171"/>
                <a:gd name="connsiteY1267" fmla="*/ 260935 h 578267"/>
                <a:gd name="connsiteX1268" fmla="*/ 806116 w 827171"/>
                <a:gd name="connsiteY1268" fmla="*/ 260183 h 578267"/>
                <a:gd name="connsiteX1269" fmla="*/ 806116 w 827171"/>
                <a:gd name="connsiteY1269" fmla="*/ 258679 h 578267"/>
                <a:gd name="connsiteX1270" fmla="*/ 803860 w 827171"/>
                <a:gd name="connsiteY1270" fmla="*/ 256423 h 578267"/>
                <a:gd name="connsiteX1271" fmla="*/ 803108 w 827171"/>
                <a:gd name="connsiteY1271" fmla="*/ 254919 h 578267"/>
                <a:gd name="connsiteX1272" fmla="*/ 803860 w 827171"/>
                <a:gd name="connsiteY1272" fmla="*/ 252663 h 578267"/>
                <a:gd name="connsiteX1273" fmla="*/ 806116 w 827171"/>
                <a:gd name="connsiteY1273" fmla="*/ 251159 h 578267"/>
                <a:gd name="connsiteX1274" fmla="*/ 806868 w 827171"/>
                <a:gd name="connsiteY1274" fmla="*/ 249655 h 578267"/>
                <a:gd name="connsiteX1275" fmla="*/ 806116 w 827171"/>
                <a:gd name="connsiteY1275" fmla="*/ 246648 h 578267"/>
                <a:gd name="connsiteX1276" fmla="*/ 809124 w 827171"/>
                <a:gd name="connsiteY1276" fmla="*/ 246648 h 578267"/>
                <a:gd name="connsiteX1277" fmla="*/ 817396 w 827171"/>
                <a:gd name="connsiteY1277" fmla="*/ 244391 h 578267"/>
                <a:gd name="connsiteX1278" fmla="*/ 818900 w 827171"/>
                <a:gd name="connsiteY1278" fmla="*/ 242888 h 578267"/>
                <a:gd name="connsiteX1279" fmla="*/ 802356 w 827171"/>
                <a:gd name="connsiteY1279" fmla="*/ 62414 h 578267"/>
                <a:gd name="connsiteX1280" fmla="*/ 801604 w 827171"/>
                <a:gd name="connsiteY1280" fmla="*/ 63918 h 578267"/>
                <a:gd name="connsiteX1281" fmla="*/ 797092 w 827171"/>
                <a:gd name="connsiteY1281" fmla="*/ 68430 h 578267"/>
                <a:gd name="connsiteX1282" fmla="*/ 797092 w 827171"/>
                <a:gd name="connsiteY1282" fmla="*/ 69934 h 578267"/>
                <a:gd name="connsiteX1283" fmla="*/ 797092 w 827171"/>
                <a:gd name="connsiteY1283" fmla="*/ 72190 h 578267"/>
                <a:gd name="connsiteX1284" fmla="*/ 797092 w 827171"/>
                <a:gd name="connsiteY1284" fmla="*/ 75950 h 578267"/>
                <a:gd name="connsiteX1285" fmla="*/ 796340 w 827171"/>
                <a:gd name="connsiteY1285" fmla="*/ 75950 h 578267"/>
                <a:gd name="connsiteX1286" fmla="*/ 795588 w 827171"/>
                <a:gd name="connsiteY1286" fmla="*/ 75197 h 578267"/>
                <a:gd name="connsiteX1287" fmla="*/ 794836 w 827171"/>
                <a:gd name="connsiteY1287" fmla="*/ 74446 h 578267"/>
                <a:gd name="connsiteX1288" fmla="*/ 791828 w 827171"/>
                <a:gd name="connsiteY1288" fmla="*/ 74446 h 578267"/>
                <a:gd name="connsiteX1289" fmla="*/ 789572 w 827171"/>
                <a:gd name="connsiteY1289" fmla="*/ 69934 h 578267"/>
                <a:gd name="connsiteX1290" fmla="*/ 787317 w 827171"/>
                <a:gd name="connsiteY1290" fmla="*/ 65422 h 578267"/>
                <a:gd name="connsiteX1291" fmla="*/ 785061 w 827171"/>
                <a:gd name="connsiteY1291" fmla="*/ 63166 h 578267"/>
                <a:gd name="connsiteX1292" fmla="*/ 778293 w 827171"/>
                <a:gd name="connsiteY1292" fmla="*/ 57902 h 578267"/>
                <a:gd name="connsiteX1293" fmla="*/ 778293 w 827171"/>
                <a:gd name="connsiteY1293" fmla="*/ 57150 h 578267"/>
                <a:gd name="connsiteX1294" fmla="*/ 778293 w 827171"/>
                <a:gd name="connsiteY1294" fmla="*/ 56398 h 578267"/>
                <a:gd name="connsiteX1295" fmla="*/ 781301 w 827171"/>
                <a:gd name="connsiteY1295" fmla="*/ 51886 h 578267"/>
                <a:gd name="connsiteX1296" fmla="*/ 782053 w 827171"/>
                <a:gd name="connsiteY1296" fmla="*/ 51135 h 578267"/>
                <a:gd name="connsiteX1297" fmla="*/ 784309 w 827171"/>
                <a:gd name="connsiteY1297" fmla="*/ 50382 h 578267"/>
                <a:gd name="connsiteX1298" fmla="*/ 786565 w 827171"/>
                <a:gd name="connsiteY1298" fmla="*/ 49631 h 578267"/>
                <a:gd name="connsiteX1299" fmla="*/ 787317 w 827171"/>
                <a:gd name="connsiteY1299" fmla="*/ 48878 h 578267"/>
                <a:gd name="connsiteX1300" fmla="*/ 788068 w 827171"/>
                <a:gd name="connsiteY1300" fmla="*/ 47375 h 578267"/>
                <a:gd name="connsiteX1301" fmla="*/ 788821 w 827171"/>
                <a:gd name="connsiteY1301" fmla="*/ 45118 h 578267"/>
                <a:gd name="connsiteX1302" fmla="*/ 792580 w 827171"/>
                <a:gd name="connsiteY1302" fmla="*/ 42863 h 578267"/>
                <a:gd name="connsiteX1303" fmla="*/ 797092 w 827171"/>
                <a:gd name="connsiteY1303" fmla="*/ 41359 h 578267"/>
                <a:gd name="connsiteX1304" fmla="*/ 800100 w 827171"/>
                <a:gd name="connsiteY1304" fmla="*/ 39103 h 578267"/>
                <a:gd name="connsiteX1305" fmla="*/ 798596 w 827171"/>
                <a:gd name="connsiteY1305" fmla="*/ 35343 h 578267"/>
                <a:gd name="connsiteX1306" fmla="*/ 801604 w 827171"/>
                <a:gd name="connsiteY1306" fmla="*/ 33087 h 578267"/>
                <a:gd name="connsiteX1307" fmla="*/ 803860 w 827171"/>
                <a:gd name="connsiteY1307" fmla="*/ 33087 h 578267"/>
                <a:gd name="connsiteX1308" fmla="*/ 806116 w 827171"/>
                <a:gd name="connsiteY1308" fmla="*/ 36095 h 578267"/>
                <a:gd name="connsiteX1309" fmla="*/ 809876 w 827171"/>
                <a:gd name="connsiteY1309" fmla="*/ 41359 h 578267"/>
                <a:gd name="connsiteX1310" fmla="*/ 810628 w 827171"/>
                <a:gd name="connsiteY1310" fmla="*/ 42863 h 578267"/>
                <a:gd name="connsiteX1311" fmla="*/ 810628 w 827171"/>
                <a:gd name="connsiteY1311" fmla="*/ 44367 h 578267"/>
                <a:gd name="connsiteX1312" fmla="*/ 809876 w 827171"/>
                <a:gd name="connsiteY1312" fmla="*/ 45871 h 578267"/>
                <a:gd name="connsiteX1313" fmla="*/ 807620 w 827171"/>
                <a:gd name="connsiteY1313" fmla="*/ 48127 h 578267"/>
                <a:gd name="connsiteX1314" fmla="*/ 806116 w 827171"/>
                <a:gd name="connsiteY1314" fmla="*/ 51886 h 578267"/>
                <a:gd name="connsiteX1315" fmla="*/ 803108 w 827171"/>
                <a:gd name="connsiteY1315" fmla="*/ 58654 h 578267"/>
                <a:gd name="connsiteX1316" fmla="*/ 802356 w 827171"/>
                <a:gd name="connsiteY1316" fmla="*/ 62414 h 57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</a:cxnLst>
              <a:rect l="l" t="t" r="r" b="b"/>
              <a:pathLst>
                <a:path w="827171" h="578267">
                  <a:moveTo>
                    <a:pt x="624890" y="573004"/>
                  </a:moveTo>
                  <a:lnTo>
                    <a:pt x="622634" y="573004"/>
                  </a:lnTo>
                  <a:lnTo>
                    <a:pt x="621882" y="572252"/>
                  </a:lnTo>
                  <a:lnTo>
                    <a:pt x="621131" y="569996"/>
                  </a:lnTo>
                  <a:lnTo>
                    <a:pt x="620378" y="568492"/>
                  </a:lnTo>
                  <a:lnTo>
                    <a:pt x="619627" y="567740"/>
                  </a:lnTo>
                  <a:lnTo>
                    <a:pt x="618874" y="566988"/>
                  </a:lnTo>
                  <a:lnTo>
                    <a:pt x="617371" y="566988"/>
                  </a:lnTo>
                  <a:lnTo>
                    <a:pt x="612859" y="565484"/>
                  </a:lnTo>
                  <a:lnTo>
                    <a:pt x="609851" y="563980"/>
                  </a:lnTo>
                  <a:lnTo>
                    <a:pt x="603835" y="556461"/>
                  </a:lnTo>
                  <a:lnTo>
                    <a:pt x="602331" y="555709"/>
                  </a:lnTo>
                  <a:lnTo>
                    <a:pt x="601579" y="554957"/>
                  </a:lnTo>
                  <a:lnTo>
                    <a:pt x="592555" y="551197"/>
                  </a:lnTo>
                  <a:lnTo>
                    <a:pt x="588795" y="550445"/>
                  </a:lnTo>
                  <a:lnTo>
                    <a:pt x="588044" y="551197"/>
                  </a:lnTo>
                  <a:lnTo>
                    <a:pt x="587292" y="551949"/>
                  </a:lnTo>
                  <a:lnTo>
                    <a:pt x="586540" y="554205"/>
                  </a:lnTo>
                  <a:lnTo>
                    <a:pt x="585788" y="554957"/>
                  </a:lnTo>
                  <a:lnTo>
                    <a:pt x="582780" y="554957"/>
                  </a:lnTo>
                  <a:lnTo>
                    <a:pt x="582028" y="554957"/>
                  </a:lnTo>
                  <a:lnTo>
                    <a:pt x="581276" y="554957"/>
                  </a:lnTo>
                  <a:lnTo>
                    <a:pt x="578268" y="557213"/>
                  </a:lnTo>
                  <a:lnTo>
                    <a:pt x="576764" y="557965"/>
                  </a:lnTo>
                  <a:lnTo>
                    <a:pt x="569996" y="559469"/>
                  </a:lnTo>
                  <a:lnTo>
                    <a:pt x="568492" y="560220"/>
                  </a:lnTo>
                  <a:lnTo>
                    <a:pt x="567740" y="560973"/>
                  </a:lnTo>
                  <a:lnTo>
                    <a:pt x="567740" y="561724"/>
                  </a:lnTo>
                  <a:lnTo>
                    <a:pt x="567740" y="562477"/>
                  </a:lnTo>
                  <a:lnTo>
                    <a:pt x="568492" y="563229"/>
                  </a:lnTo>
                  <a:lnTo>
                    <a:pt x="573756" y="566988"/>
                  </a:lnTo>
                  <a:lnTo>
                    <a:pt x="575260" y="568492"/>
                  </a:lnTo>
                  <a:lnTo>
                    <a:pt x="575260" y="569244"/>
                  </a:lnTo>
                  <a:lnTo>
                    <a:pt x="576012" y="569996"/>
                  </a:lnTo>
                  <a:lnTo>
                    <a:pt x="576764" y="571500"/>
                  </a:lnTo>
                  <a:lnTo>
                    <a:pt x="576764" y="572252"/>
                  </a:lnTo>
                  <a:lnTo>
                    <a:pt x="576764" y="573756"/>
                  </a:lnTo>
                  <a:lnTo>
                    <a:pt x="576764" y="575260"/>
                  </a:lnTo>
                  <a:lnTo>
                    <a:pt x="576012" y="577516"/>
                  </a:lnTo>
                  <a:lnTo>
                    <a:pt x="574508" y="578268"/>
                  </a:lnTo>
                  <a:lnTo>
                    <a:pt x="573756" y="578268"/>
                  </a:lnTo>
                  <a:lnTo>
                    <a:pt x="573004" y="578268"/>
                  </a:lnTo>
                  <a:lnTo>
                    <a:pt x="572252" y="577516"/>
                  </a:lnTo>
                  <a:lnTo>
                    <a:pt x="570748" y="574508"/>
                  </a:lnTo>
                  <a:lnTo>
                    <a:pt x="569244" y="573756"/>
                  </a:lnTo>
                  <a:lnTo>
                    <a:pt x="568492" y="573004"/>
                  </a:lnTo>
                  <a:lnTo>
                    <a:pt x="560220" y="570748"/>
                  </a:lnTo>
                  <a:lnTo>
                    <a:pt x="558716" y="569996"/>
                  </a:lnTo>
                  <a:lnTo>
                    <a:pt x="557213" y="568492"/>
                  </a:lnTo>
                  <a:lnTo>
                    <a:pt x="556461" y="566988"/>
                  </a:lnTo>
                  <a:lnTo>
                    <a:pt x="556461" y="566237"/>
                  </a:lnTo>
                  <a:lnTo>
                    <a:pt x="556461" y="564733"/>
                  </a:lnTo>
                  <a:lnTo>
                    <a:pt x="556461" y="563980"/>
                  </a:lnTo>
                  <a:lnTo>
                    <a:pt x="557213" y="558717"/>
                  </a:lnTo>
                  <a:lnTo>
                    <a:pt x="557213" y="555709"/>
                  </a:lnTo>
                  <a:lnTo>
                    <a:pt x="556461" y="552701"/>
                  </a:lnTo>
                  <a:lnTo>
                    <a:pt x="556461" y="551197"/>
                  </a:lnTo>
                  <a:lnTo>
                    <a:pt x="557213" y="549693"/>
                  </a:lnTo>
                  <a:lnTo>
                    <a:pt x="557965" y="549693"/>
                  </a:lnTo>
                  <a:lnTo>
                    <a:pt x="560973" y="547437"/>
                  </a:lnTo>
                  <a:lnTo>
                    <a:pt x="565484" y="542925"/>
                  </a:lnTo>
                  <a:lnTo>
                    <a:pt x="567740" y="539918"/>
                  </a:lnTo>
                  <a:lnTo>
                    <a:pt x="569244" y="537661"/>
                  </a:lnTo>
                  <a:lnTo>
                    <a:pt x="569996" y="535405"/>
                  </a:lnTo>
                  <a:lnTo>
                    <a:pt x="570748" y="533901"/>
                  </a:lnTo>
                  <a:lnTo>
                    <a:pt x="571500" y="533150"/>
                  </a:lnTo>
                  <a:lnTo>
                    <a:pt x="572252" y="533150"/>
                  </a:lnTo>
                  <a:lnTo>
                    <a:pt x="573004" y="533901"/>
                  </a:lnTo>
                  <a:lnTo>
                    <a:pt x="573756" y="536158"/>
                  </a:lnTo>
                  <a:lnTo>
                    <a:pt x="574508" y="536909"/>
                  </a:lnTo>
                  <a:lnTo>
                    <a:pt x="575260" y="536909"/>
                  </a:lnTo>
                  <a:lnTo>
                    <a:pt x="576012" y="536158"/>
                  </a:lnTo>
                  <a:lnTo>
                    <a:pt x="576764" y="535405"/>
                  </a:lnTo>
                  <a:lnTo>
                    <a:pt x="577516" y="534654"/>
                  </a:lnTo>
                  <a:lnTo>
                    <a:pt x="578268" y="534654"/>
                  </a:lnTo>
                  <a:lnTo>
                    <a:pt x="579020" y="535405"/>
                  </a:lnTo>
                  <a:lnTo>
                    <a:pt x="579772" y="535405"/>
                  </a:lnTo>
                  <a:lnTo>
                    <a:pt x="580524" y="534654"/>
                  </a:lnTo>
                  <a:lnTo>
                    <a:pt x="581276" y="533901"/>
                  </a:lnTo>
                  <a:lnTo>
                    <a:pt x="581276" y="533150"/>
                  </a:lnTo>
                  <a:lnTo>
                    <a:pt x="581276" y="530894"/>
                  </a:lnTo>
                  <a:lnTo>
                    <a:pt x="581276" y="528638"/>
                  </a:lnTo>
                  <a:lnTo>
                    <a:pt x="581276" y="527886"/>
                  </a:lnTo>
                  <a:lnTo>
                    <a:pt x="581276" y="527134"/>
                  </a:lnTo>
                  <a:lnTo>
                    <a:pt x="585035" y="524126"/>
                  </a:lnTo>
                  <a:lnTo>
                    <a:pt x="585788" y="522622"/>
                  </a:lnTo>
                  <a:lnTo>
                    <a:pt x="586540" y="518110"/>
                  </a:lnTo>
                  <a:lnTo>
                    <a:pt x="588795" y="512094"/>
                  </a:lnTo>
                  <a:lnTo>
                    <a:pt x="589548" y="510590"/>
                  </a:lnTo>
                  <a:lnTo>
                    <a:pt x="589548" y="508335"/>
                  </a:lnTo>
                  <a:lnTo>
                    <a:pt x="587292" y="492543"/>
                  </a:lnTo>
                  <a:lnTo>
                    <a:pt x="587292" y="488031"/>
                  </a:lnTo>
                  <a:lnTo>
                    <a:pt x="588795" y="481263"/>
                  </a:lnTo>
                  <a:lnTo>
                    <a:pt x="588795" y="480511"/>
                  </a:lnTo>
                  <a:lnTo>
                    <a:pt x="589548" y="479760"/>
                  </a:lnTo>
                  <a:lnTo>
                    <a:pt x="589548" y="479007"/>
                  </a:lnTo>
                  <a:lnTo>
                    <a:pt x="590299" y="478256"/>
                  </a:lnTo>
                  <a:lnTo>
                    <a:pt x="591803" y="477503"/>
                  </a:lnTo>
                  <a:lnTo>
                    <a:pt x="592555" y="476752"/>
                  </a:lnTo>
                  <a:lnTo>
                    <a:pt x="593307" y="475247"/>
                  </a:lnTo>
                  <a:lnTo>
                    <a:pt x="594059" y="474496"/>
                  </a:lnTo>
                  <a:lnTo>
                    <a:pt x="593307" y="472992"/>
                  </a:lnTo>
                  <a:lnTo>
                    <a:pt x="593307" y="472240"/>
                  </a:lnTo>
                  <a:lnTo>
                    <a:pt x="593307" y="469984"/>
                  </a:lnTo>
                  <a:lnTo>
                    <a:pt x="593307" y="469232"/>
                  </a:lnTo>
                  <a:lnTo>
                    <a:pt x="594059" y="468480"/>
                  </a:lnTo>
                  <a:lnTo>
                    <a:pt x="594059" y="467728"/>
                  </a:lnTo>
                  <a:lnTo>
                    <a:pt x="594812" y="466976"/>
                  </a:lnTo>
                  <a:lnTo>
                    <a:pt x="595563" y="467728"/>
                  </a:lnTo>
                  <a:lnTo>
                    <a:pt x="595563" y="468480"/>
                  </a:lnTo>
                  <a:lnTo>
                    <a:pt x="595563" y="469232"/>
                  </a:lnTo>
                  <a:lnTo>
                    <a:pt x="595563" y="469984"/>
                  </a:lnTo>
                  <a:lnTo>
                    <a:pt x="596315" y="470736"/>
                  </a:lnTo>
                  <a:lnTo>
                    <a:pt x="597067" y="470736"/>
                  </a:lnTo>
                  <a:lnTo>
                    <a:pt x="597819" y="469984"/>
                  </a:lnTo>
                  <a:lnTo>
                    <a:pt x="600075" y="466976"/>
                  </a:lnTo>
                  <a:lnTo>
                    <a:pt x="600827" y="466224"/>
                  </a:lnTo>
                  <a:lnTo>
                    <a:pt x="602331" y="465472"/>
                  </a:lnTo>
                  <a:lnTo>
                    <a:pt x="603083" y="464720"/>
                  </a:lnTo>
                  <a:lnTo>
                    <a:pt x="605339" y="464720"/>
                  </a:lnTo>
                  <a:lnTo>
                    <a:pt x="606091" y="463216"/>
                  </a:lnTo>
                  <a:lnTo>
                    <a:pt x="607595" y="460960"/>
                  </a:lnTo>
                  <a:lnTo>
                    <a:pt x="612859" y="451936"/>
                  </a:lnTo>
                  <a:lnTo>
                    <a:pt x="612859" y="451184"/>
                  </a:lnTo>
                  <a:lnTo>
                    <a:pt x="614363" y="450432"/>
                  </a:lnTo>
                  <a:lnTo>
                    <a:pt x="615114" y="449681"/>
                  </a:lnTo>
                  <a:lnTo>
                    <a:pt x="615867" y="448928"/>
                  </a:lnTo>
                  <a:lnTo>
                    <a:pt x="616618" y="448928"/>
                  </a:lnTo>
                  <a:lnTo>
                    <a:pt x="617371" y="448928"/>
                  </a:lnTo>
                  <a:lnTo>
                    <a:pt x="618123" y="448928"/>
                  </a:lnTo>
                  <a:lnTo>
                    <a:pt x="619627" y="449681"/>
                  </a:lnTo>
                  <a:lnTo>
                    <a:pt x="621131" y="450432"/>
                  </a:lnTo>
                  <a:lnTo>
                    <a:pt x="621882" y="450432"/>
                  </a:lnTo>
                  <a:lnTo>
                    <a:pt x="622634" y="451184"/>
                  </a:lnTo>
                  <a:lnTo>
                    <a:pt x="623386" y="451184"/>
                  </a:lnTo>
                  <a:lnTo>
                    <a:pt x="624890" y="450432"/>
                  </a:lnTo>
                  <a:lnTo>
                    <a:pt x="626394" y="449681"/>
                  </a:lnTo>
                  <a:lnTo>
                    <a:pt x="627146" y="447424"/>
                  </a:lnTo>
                  <a:lnTo>
                    <a:pt x="624138" y="441409"/>
                  </a:lnTo>
                  <a:lnTo>
                    <a:pt x="624138" y="439905"/>
                  </a:lnTo>
                  <a:lnTo>
                    <a:pt x="624138" y="438401"/>
                  </a:lnTo>
                  <a:lnTo>
                    <a:pt x="624138" y="437649"/>
                  </a:lnTo>
                  <a:lnTo>
                    <a:pt x="625642" y="436897"/>
                  </a:lnTo>
                  <a:lnTo>
                    <a:pt x="626394" y="436145"/>
                  </a:lnTo>
                  <a:lnTo>
                    <a:pt x="625642" y="435393"/>
                  </a:lnTo>
                  <a:lnTo>
                    <a:pt x="621882" y="432385"/>
                  </a:lnTo>
                  <a:lnTo>
                    <a:pt x="621131" y="430881"/>
                  </a:lnTo>
                  <a:lnTo>
                    <a:pt x="618874" y="426369"/>
                  </a:lnTo>
                  <a:lnTo>
                    <a:pt x="618123" y="425617"/>
                  </a:lnTo>
                  <a:lnTo>
                    <a:pt x="617371" y="425617"/>
                  </a:lnTo>
                  <a:lnTo>
                    <a:pt x="616618" y="427873"/>
                  </a:lnTo>
                  <a:lnTo>
                    <a:pt x="615867" y="429377"/>
                  </a:lnTo>
                  <a:lnTo>
                    <a:pt x="615114" y="430129"/>
                  </a:lnTo>
                  <a:lnTo>
                    <a:pt x="609099" y="430129"/>
                  </a:lnTo>
                  <a:lnTo>
                    <a:pt x="606843" y="429377"/>
                  </a:lnTo>
                  <a:lnTo>
                    <a:pt x="604587" y="427873"/>
                  </a:lnTo>
                  <a:lnTo>
                    <a:pt x="603835" y="426369"/>
                  </a:lnTo>
                  <a:lnTo>
                    <a:pt x="603083" y="424113"/>
                  </a:lnTo>
                  <a:lnTo>
                    <a:pt x="602331" y="423362"/>
                  </a:lnTo>
                  <a:lnTo>
                    <a:pt x="600827" y="421858"/>
                  </a:lnTo>
                  <a:lnTo>
                    <a:pt x="599323" y="421858"/>
                  </a:lnTo>
                  <a:lnTo>
                    <a:pt x="594059" y="424113"/>
                  </a:lnTo>
                  <a:lnTo>
                    <a:pt x="591803" y="424865"/>
                  </a:lnTo>
                  <a:lnTo>
                    <a:pt x="591052" y="425617"/>
                  </a:lnTo>
                  <a:lnTo>
                    <a:pt x="590299" y="425617"/>
                  </a:lnTo>
                  <a:lnTo>
                    <a:pt x="588795" y="423362"/>
                  </a:lnTo>
                  <a:lnTo>
                    <a:pt x="587292" y="422609"/>
                  </a:lnTo>
                  <a:lnTo>
                    <a:pt x="585788" y="421858"/>
                  </a:lnTo>
                  <a:lnTo>
                    <a:pt x="581276" y="424113"/>
                  </a:lnTo>
                  <a:lnTo>
                    <a:pt x="578268" y="426369"/>
                  </a:lnTo>
                  <a:lnTo>
                    <a:pt x="576012" y="427121"/>
                  </a:lnTo>
                  <a:lnTo>
                    <a:pt x="574508" y="427121"/>
                  </a:lnTo>
                  <a:lnTo>
                    <a:pt x="573004" y="427121"/>
                  </a:lnTo>
                  <a:lnTo>
                    <a:pt x="569244" y="426369"/>
                  </a:lnTo>
                  <a:lnTo>
                    <a:pt x="566236" y="425617"/>
                  </a:lnTo>
                  <a:lnTo>
                    <a:pt x="564733" y="425617"/>
                  </a:lnTo>
                  <a:lnTo>
                    <a:pt x="563980" y="424865"/>
                  </a:lnTo>
                  <a:lnTo>
                    <a:pt x="563980" y="422609"/>
                  </a:lnTo>
                  <a:lnTo>
                    <a:pt x="563229" y="421105"/>
                  </a:lnTo>
                  <a:lnTo>
                    <a:pt x="561724" y="420353"/>
                  </a:lnTo>
                  <a:lnTo>
                    <a:pt x="560220" y="422609"/>
                  </a:lnTo>
                  <a:lnTo>
                    <a:pt x="560220" y="425617"/>
                  </a:lnTo>
                  <a:lnTo>
                    <a:pt x="559469" y="427873"/>
                  </a:lnTo>
                  <a:lnTo>
                    <a:pt x="557213" y="427873"/>
                  </a:lnTo>
                  <a:lnTo>
                    <a:pt x="554957" y="426369"/>
                  </a:lnTo>
                  <a:lnTo>
                    <a:pt x="551949" y="423362"/>
                  </a:lnTo>
                  <a:lnTo>
                    <a:pt x="548941" y="421858"/>
                  </a:lnTo>
                  <a:lnTo>
                    <a:pt x="533901" y="420353"/>
                  </a:lnTo>
                  <a:lnTo>
                    <a:pt x="531646" y="420353"/>
                  </a:lnTo>
                  <a:lnTo>
                    <a:pt x="529390" y="421858"/>
                  </a:lnTo>
                  <a:lnTo>
                    <a:pt x="527134" y="418849"/>
                  </a:lnTo>
                  <a:lnTo>
                    <a:pt x="523374" y="417345"/>
                  </a:lnTo>
                  <a:lnTo>
                    <a:pt x="514350" y="417345"/>
                  </a:lnTo>
                  <a:lnTo>
                    <a:pt x="512846" y="416594"/>
                  </a:lnTo>
                  <a:lnTo>
                    <a:pt x="509838" y="414338"/>
                  </a:lnTo>
                  <a:lnTo>
                    <a:pt x="508335" y="413586"/>
                  </a:lnTo>
                  <a:lnTo>
                    <a:pt x="506078" y="413586"/>
                  </a:lnTo>
                  <a:lnTo>
                    <a:pt x="503822" y="413586"/>
                  </a:lnTo>
                  <a:lnTo>
                    <a:pt x="501567" y="415090"/>
                  </a:lnTo>
                  <a:lnTo>
                    <a:pt x="500063" y="415842"/>
                  </a:lnTo>
                  <a:lnTo>
                    <a:pt x="494047" y="411330"/>
                  </a:lnTo>
                  <a:lnTo>
                    <a:pt x="488783" y="409826"/>
                  </a:lnTo>
                  <a:lnTo>
                    <a:pt x="487279" y="409074"/>
                  </a:lnTo>
                  <a:lnTo>
                    <a:pt x="487279" y="407570"/>
                  </a:lnTo>
                  <a:lnTo>
                    <a:pt x="484271" y="403058"/>
                  </a:lnTo>
                  <a:lnTo>
                    <a:pt x="479007" y="396290"/>
                  </a:lnTo>
                  <a:lnTo>
                    <a:pt x="477503" y="391779"/>
                  </a:lnTo>
                  <a:lnTo>
                    <a:pt x="475999" y="390275"/>
                  </a:lnTo>
                  <a:lnTo>
                    <a:pt x="474496" y="388771"/>
                  </a:lnTo>
                  <a:lnTo>
                    <a:pt x="470736" y="386515"/>
                  </a:lnTo>
                  <a:lnTo>
                    <a:pt x="469232" y="385011"/>
                  </a:lnTo>
                  <a:lnTo>
                    <a:pt x="467728" y="382003"/>
                  </a:lnTo>
                  <a:lnTo>
                    <a:pt x="464720" y="371475"/>
                  </a:lnTo>
                  <a:lnTo>
                    <a:pt x="461712" y="367715"/>
                  </a:lnTo>
                  <a:lnTo>
                    <a:pt x="460208" y="368467"/>
                  </a:lnTo>
                  <a:lnTo>
                    <a:pt x="458704" y="367715"/>
                  </a:lnTo>
                  <a:lnTo>
                    <a:pt x="457952" y="366211"/>
                  </a:lnTo>
                  <a:lnTo>
                    <a:pt x="455696" y="365460"/>
                  </a:lnTo>
                  <a:lnTo>
                    <a:pt x="454944" y="366211"/>
                  </a:lnTo>
                  <a:lnTo>
                    <a:pt x="453440" y="366964"/>
                  </a:lnTo>
                  <a:lnTo>
                    <a:pt x="451936" y="367715"/>
                  </a:lnTo>
                  <a:lnTo>
                    <a:pt x="450432" y="366211"/>
                  </a:lnTo>
                  <a:lnTo>
                    <a:pt x="449680" y="364707"/>
                  </a:lnTo>
                  <a:lnTo>
                    <a:pt x="450432" y="362451"/>
                  </a:lnTo>
                  <a:lnTo>
                    <a:pt x="449680" y="360196"/>
                  </a:lnTo>
                  <a:lnTo>
                    <a:pt x="448928" y="359444"/>
                  </a:lnTo>
                  <a:lnTo>
                    <a:pt x="446673" y="358692"/>
                  </a:lnTo>
                  <a:lnTo>
                    <a:pt x="446673" y="357188"/>
                  </a:lnTo>
                  <a:lnTo>
                    <a:pt x="448176" y="354932"/>
                  </a:lnTo>
                  <a:lnTo>
                    <a:pt x="448176" y="351172"/>
                  </a:lnTo>
                  <a:lnTo>
                    <a:pt x="447424" y="348916"/>
                  </a:lnTo>
                  <a:lnTo>
                    <a:pt x="442913" y="344404"/>
                  </a:lnTo>
                  <a:lnTo>
                    <a:pt x="438401" y="338388"/>
                  </a:lnTo>
                  <a:lnTo>
                    <a:pt x="436145" y="336132"/>
                  </a:lnTo>
                  <a:lnTo>
                    <a:pt x="432385" y="336885"/>
                  </a:lnTo>
                  <a:lnTo>
                    <a:pt x="428625" y="333125"/>
                  </a:lnTo>
                  <a:lnTo>
                    <a:pt x="422609" y="322597"/>
                  </a:lnTo>
                  <a:lnTo>
                    <a:pt x="418849" y="317333"/>
                  </a:lnTo>
                  <a:lnTo>
                    <a:pt x="418849" y="315829"/>
                  </a:lnTo>
                  <a:lnTo>
                    <a:pt x="418849" y="315077"/>
                  </a:lnTo>
                  <a:lnTo>
                    <a:pt x="418097" y="314325"/>
                  </a:lnTo>
                  <a:lnTo>
                    <a:pt x="414338" y="312821"/>
                  </a:lnTo>
                  <a:lnTo>
                    <a:pt x="412082" y="310566"/>
                  </a:lnTo>
                  <a:lnTo>
                    <a:pt x="407570" y="309061"/>
                  </a:lnTo>
                  <a:lnTo>
                    <a:pt x="403810" y="305302"/>
                  </a:lnTo>
                  <a:lnTo>
                    <a:pt x="401554" y="304549"/>
                  </a:lnTo>
                  <a:lnTo>
                    <a:pt x="400050" y="304549"/>
                  </a:lnTo>
                  <a:lnTo>
                    <a:pt x="398546" y="305302"/>
                  </a:lnTo>
                  <a:lnTo>
                    <a:pt x="397042" y="305302"/>
                  </a:lnTo>
                  <a:lnTo>
                    <a:pt x="395538" y="304549"/>
                  </a:lnTo>
                  <a:lnTo>
                    <a:pt x="390275" y="299286"/>
                  </a:lnTo>
                  <a:lnTo>
                    <a:pt x="389523" y="297782"/>
                  </a:lnTo>
                  <a:lnTo>
                    <a:pt x="386515" y="297030"/>
                  </a:lnTo>
                  <a:lnTo>
                    <a:pt x="385763" y="296278"/>
                  </a:lnTo>
                  <a:lnTo>
                    <a:pt x="386515" y="294774"/>
                  </a:lnTo>
                  <a:lnTo>
                    <a:pt x="387266" y="293270"/>
                  </a:lnTo>
                  <a:lnTo>
                    <a:pt x="387266" y="291766"/>
                  </a:lnTo>
                  <a:lnTo>
                    <a:pt x="387266" y="290262"/>
                  </a:lnTo>
                  <a:lnTo>
                    <a:pt x="384259" y="288758"/>
                  </a:lnTo>
                  <a:lnTo>
                    <a:pt x="382003" y="288758"/>
                  </a:lnTo>
                  <a:lnTo>
                    <a:pt x="379747" y="288006"/>
                  </a:lnTo>
                  <a:lnTo>
                    <a:pt x="378995" y="283494"/>
                  </a:lnTo>
                  <a:lnTo>
                    <a:pt x="377491" y="280487"/>
                  </a:lnTo>
                  <a:lnTo>
                    <a:pt x="375235" y="281990"/>
                  </a:lnTo>
                  <a:lnTo>
                    <a:pt x="371475" y="285750"/>
                  </a:lnTo>
                  <a:lnTo>
                    <a:pt x="369971" y="284246"/>
                  </a:lnTo>
                  <a:lnTo>
                    <a:pt x="369971" y="282742"/>
                  </a:lnTo>
                  <a:lnTo>
                    <a:pt x="369971" y="281238"/>
                  </a:lnTo>
                  <a:lnTo>
                    <a:pt x="368467" y="280487"/>
                  </a:lnTo>
                  <a:lnTo>
                    <a:pt x="366963" y="278983"/>
                  </a:lnTo>
                  <a:lnTo>
                    <a:pt x="366211" y="278983"/>
                  </a:lnTo>
                  <a:lnTo>
                    <a:pt x="364707" y="278983"/>
                  </a:lnTo>
                  <a:lnTo>
                    <a:pt x="363203" y="277478"/>
                  </a:lnTo>
                  <a:lnTo>
                    <a:pt x="361699" y="273719"/>
                  </a:lnTo>
                  <a:lnTo>
                    <a:pt x="360947" y="271463"/>
                  </a:lnTo>
                  <a:lnTo>
                    <a:pt x="359444" y="269959"/>
                  </a:lnTo>
                  <a:lnTo>
                    <a:pt x="355684" y="269207"/>
                  </a:lnTo>
                  <a:lnTo>
                    <a:pt x="352676" y="269959"/>
                  </a:lnTo>
                  <a:lnTo>
                    <a:pt x="349668" y="270711"/>
                  </a:lnTo>
                  <a:lnTo>
                    <a:pt x="346660" y="271463"/>
                  </a:lnTo>
                  <a:lnTo>
                    <a:pt x="344404" y="269207"/>
                  </a:lnTo>
                  <a:lnTo>
                    <a:pt x="344404" y="267703"/>
                  </a:lnTo>
                  <a:lnTo>
                    <a:pt x="345908" y="263943"/>
                  </a:lnTo>
                  <a:lnTo>
                    <a:pt x="345156" y="263191"/>
                  </a:lnTo>
                  <a:lnTo>
                    <a:pt x="339892" y="265447"/>
                  </a:lnTo>
                  <a:lnTo>
                    <a:pt x="339140" y="264695"/>
                  </a:lnTo>
                  <a:lnTo>
                    <a:pt x="339140" y="262439"/>
                  </a:lnTo>
                  <a:lnTo>
                    <a:pt x="338388" y="259431"/>
                  </a:lnTo>
                  <a:lnTo>
                    <a:pt x="337636" y="257175"/>
                  </a:lnTo>
                  <a:lnTo>
                    <a:pt x="335380" y="257927"/>
                  </a:lnTo>
                  <a:lnTo>
                    <a:pt x="334628" y="259431"/>
                  </a:lnTo>
                  <a:lnTo>
                    <a:pt x="333877" y="260935"/>
                  </a:lnTo>
                  <a:lnTo>
                    <a:pt x="333125" y="260935"/>
                  </a:lnTo>
                  <a:lnTo>
                    <a:pt x="330868" y="259431"/>
                  </a:lnTo>
                  <a:lnTo>
                    <a:pt x="330117" y="258679"/>
                  </a:lnTo>
                  <a:lnTo>
                    <a:pt x="330117" y="257175"/>
                  </a:lnTo>
                  <a:lnTo>
                    <a:pt x="329365" y="255671"/>
                  </a:lnTo>
                  <a:lnTo>
                    <a:pt x="327861" y="254919"/>
                  </a:lnTo>
                  <a:lnTo>
                    <a:pt x="326357" y="255671"/>
                  </a:lnTo>
                  <a:lnTo>
                    <a:pt x="324853" y="257175"/>
                  </a:lnTo>
                  <a:lnTo>
                    <a:pt x="323349" y="260183"/>
                  </a:lnTo>
                  <a:lnTo>
                    <a:pt x="321845" y="260935"/>
                  </a:lnTo>
                  <a:lnTo>
                    <a:pt x="320341" y="259431"/>
                  </a:lnTo>
                  <a:lnTo>
                    <a:pt x="318837" y="257927"/>
                  </a:lnTo>
                  <a:lnTo>
                    <a:pt x="318085" y="257175"/>
                  </a:lnTo>
                  <a:lnTo>
                    <a:pt x="315077" y="257175"/>
                  </a:lnTo>
                  <a:lnTo>
                    <a:pt x="312069" y="257175"/>
                  </a:lnTo>
                  <a:lnTo>
                    <a:pt x="311317" y="259431"/>
                  </a:lnTo>
                  <a:lnTo>
                    <a:pt x="312069" y="263191"/>
                  </a:lnTo>
                  <a:lnTo>
                    <a:pt x="307557" y="263191"/>
                  </a:lnTo>
                  <a:lnTo>
                    <a:pt x="304549" y="262439"/>
                  </a:lnTo>
                  <a:lnTo>
                    <a:pt x="300789" y="261687"/>
                  </a:lnTo>
                  <a:lnTo>
                    <a:pt x="300789" y="260935"/>
                  </a:lnTo>
                  <a:lnTo>
                    <a:pt x="302294" y="257927"/>
                  </a:lnTo>
                  <a:lnTo>
                    <a:pt x="301542" y="256423"/>
                  </a:lnTo>
                  <a:lnTo>
                    <a:pt x="300789" y="255671"/>
                  </a:lnTo>
                  <a:lnTo>
                    <a:pt x="300038" y="254919"/>
                  </a:lnTo>
                  <a:lnTo>
                    <a:pt x="298534" y="260935"/>
                  </a:lnTo>
                  <a:lnTo>
                    <a:pt x="297782" y="262439"/>
                  </a:lnTo>
                  <a:lnTo>
                    <a:pt x="294774" y="261687"/>
                  </a:lnTo>
                  <a:lnTo>
                    <a:pt x="293270" y="258679"/>
                  </a:lnTo>
                  <a:lnTo>
                    <a:pt x="292518" y="253415"/>
                  </a:lnTo>
                  <a:lnTo>
                    <a:pt x="291766" y="250408"/>
                  </a:lnTo>
                  <a:lnTo>
                    <a:pt x="290262" y="251911"/>
                  </a:lnTo>
                  <a:lnTo>
                    <a:pt x="288758" y="252663"/>
                  </a:lnTo>
                  <a:lnTo>
                    <a:pt x="287254" y="253415"/>
                  </a:lnTo>
                  <a:lnTo>
                    <a:pt x="284998" y="252663"/>
                  </a:lnTo>
                  <a:lnTo>
                    <a:pt x="289510" y="249655"/>
                  </a:lnTo>
                  <a:lnTo>
                    <a:pt x="285750" y="245895"/>
                  </a:lnTo>
                  <a:lnTo>
                    <a:pt x="276726" y="241384"/>
                  </a:lnTo>
                  <a:lnTo>
                    <a:pt x="278982" y="239880"/>
                  </a:lnTo>
                  <a:lnTo>
                    <a:pt x="281238" y="239880"/>
                  </a:lnTo>
                  <a:lnTo>
                    <a:pt x="286502" y="239880"/>
                  </a:lnTo>
                  <a:lnTo>
                    <a:pt x="284246" y="236872"/>
                  </a:lnTo>
                  <a:lnTo>
                    <a:pt x="277478" y="235368"/>
                  </a:lnTo>
                  <a:lnTo>
                    <a:pt x="275974" y="232360"/>
                  </a:lnTo>
                  <a:lnTo>
                    <a:pt x="275974" y="230104"/>
                  </a:lnTo>
                  <a:lnTo>
                    <a:pt x="275222" y="230104"/>
                  </a:lnTo>
                  <a:lnTo>
                    <a:pt x="263943" y="230104"/>
                  </a:lnTo>
                  <a:lnTo>
                    <a:pt x="261687" y="230104"/>
                  </a:lnTo>
                  <a:lnTo>
                    <a:pt x="261687" y="228600"/>
                  </a:lnTo>
                  <a:lnTo>
                    <a:pt x="262439" y="225592"/>
                  </a:lnTo>
                  <a:lnTo>
                    <a:pt x="260935" y="224089"/>
                  </a:lnTo>
                  <a:lnTo>
                    <a:pt x="257927" y="224089"/>
                  </a:lnTo>
                  <a:lnTo>
                    <a:pt x="254919" y="224089"/>
                  </a:lnTo>
                  <a:lnTo>
                    <a:pt x="253415" y="220329"/>
                  </a:lnTo>
                  <a:lnTo>
                    <a:pt x="251911" y="219576"/>
                  </a:lnTo>
                  <a:lnTo>
                    <a:pt x="248151" y="222584"/>
                  </a:lnTo>
                  <a:lnTo>
                    <a:pt x="243640" y="228600"/>
                  </a:lnTo>
                  <a:lnTo>
                    <a:pt x="241384" y="227096"/>
                  </a:lnTo>
                  <a:lnTo>
                    <a:pt x="239128" y="224089"/>
                  </a:lnTo>
                  <a:lnTo>
                    <a:pt x="238376" y="221080"/>
                  </a:lnTo>
                  <a:lnTo>
                    <a:pt x="238376" y="220329"/>
                  </a:lnTo>
                  <a:lnTo>
                    <a:pt x="241384" y="219576"/>
                  </a:lnTo>
                  <a:lnTo>
                    <a:pt x="242136" y="218072"/>
                  </a:lnTo>
                  <a:lnTo>
                    <a:pt x="240632" y="216569"/>
                  </a:lnTo>
                  <a:lnTo>
                    <a:pt x="237624" y="215065"/>
                  </a:lnTo>
                  <a:lnTo>
                    <a:pt x="233864" y="215817"/>
                  </a:lnTo>
                  <a:lnTo>
                    <a:pt x="232360" y="217321"/>
                  </a:lnTo>
                  <a:lnTo>
                    <a:pt x="232360" y="219576"/>
                  </a:lnTo>
                  <a:lnTo>
                    <a:pt x="233112" y="223336"/>
                  </a:lnTo>
                  <a:lnTo>
                    <a:pt x="230856" y="224089"/>
                  </a:lnTo>
                  <a:lnTo>
                    <a:pt x="230104" y="223336"/>
                  </a:lnTo>
                  <a:lnTo>
                    <a:pt x="229352" y="222584"/>
                  </a:lnTo>
                  <a:lnTo>
                    <a:pt x="227848" y="221080"/>
                  </a:lnTo>
                  <a:lnTo>
                    <a:pt x="226344" y="221080"/>
                  </a:lnTo>
                  <a:lnTo>
                    <a:pt x="224088" y="221080"/>
                  </a:lnTo>
                  <a:lnTo>
                    <a:pt x="221832" y="221832"/>
                  </a:lnTo>
                  <a:lnTo>
                    <a:pt x="221080" y="222584"/>
                  </a:lnTo>
                  <a:lnTo>
                    <a:pt x="220328" y="221832"/>
                  </a:lnTo>
                  <a:lnTo>
                    <a:pt x="219576" y="217321"/>
                  </a:lnTo>
                  <a:lnTo>
                    <a:pt x="218824" y="215817"/>
                  </a:lnTo>
                  <a:lnTo>
                    <a:pt x="218072" y="215065"/>
                  </a:lnTo>
                  <a:lnTo>
                    <a:pt x="217321" y="214313"/>
                  </a:lnTo>
                  <a:lnTo>
                    <a:pt x="216569" y="214313"/>
                  </a:lnTo>
                  <a:lnTo>
                    <a:pt x="215817" y="215817"/>
                  </a:lnTo>
                  <a:lnTo>
                    <a:pt x="215817" y="216569"/>
                  </a:lnTo>
                  <a:lnTo>
                    <a:pt x="216569" y="217321"/>
                  </a:lnTo>
                  <a:lnTo>
                    <a:pt x="216569" y="218072"/>
                  </a:lnTo>
                  <a:lnTo>
                    <a:pt x="215817" y="220329"/>
                  </a:lnTo>
                  <a:lnTo>
                    <a:pt x="214313" y="218072"/>
                  </a:lnTo>
                  <a:lnTo>
                    <a:pt x="212809" y="215065"/>
                  </a:lnTo>
                  <a:lnTo>
                    <a:pt x="211305" y="212809"/>
                  </a:lnTo>
                  <a:lnTo>
                    <a:pt x="211305" y="212057"/>
                  </a:lnTo>
                  <a:lnTo>
                    <a:pt x="211305" y="211305"/>
                  </a:lnTo>
                  <a:lnTo>
                    <a:pt x="211305" y="210553"/>
                  </a:lnTo>
                  <a:lnTo>
                    <a:pt x="209801" y="210553"/>
                  </a:lnTo>
                  <a:lnTo>
                    <a:pt x="208297" y="211305"/>
                  </a:lnTo>
                  <a:lnTo>
                    <a:pt x="207545" y="212809"/>
                  </a:lnTo>
                  <a:lnTo>
                    <a:pt x="206793" y="214313"/>
                  </a:lnTo>
                  <a:lnTo>
                    <a:pt x="206041" y="215817"/>
                  </a:lnTo>
                  <a:lnTo>
                    <a:pt x="205289" y="218072"/>
                  </a:lnTo>
                  <a:lnTo>
                    <a:pt x="203033" y="218072"/>
                  </a:lnTo>
                  <a:lnTo>
                    <a:pt x="198521" y="216569"/>
                  </a:lnTo>
                  <a:lnTo>
                    <a:pt x="197769" y="215817"/>
                  </a:lnTo>
                  <a:lnTo>
                    <a:pt x="197017" y="214313"/>
                  </a:lnTo>
                  <a:lnTo>
                    <a:pt x="196265" y="214313"/>
                  </a:lnTo>
                  <a:lnTo>
                    <a:pt x="195513" y="214313"/>
                  </a:lnTo>
                  <a:lnTo>
                    <a:pt x="193257" y="215065"/>
                  </a:lnTo>
                  <a:lnTo>
                    <a:pt x="191002" y="215817"/>
                  </a:lnTo>
                  <a:lnTo>
                    <a:pt x="186490" y="217321"/>
                  </a:lnTo>
                  <a:lnTo>
                    <a:pt x="184986" y="218072"/>
                  </a:lnTo>
                  <a:lnTo>
                    <a:pt x="181978" y="217321"/>
                  </a:lnTo>
                  <a:lnTo>
                    <a:pt x="178970" y="216569"/>
                  </a:lnTo>
                  <a:lnTo>
                    <a:pt x="176714" y="216569"/>
                  </a:lnTo>
                  <a:lnTo>
                    <a:pt x="175962" y="217321"/>
                  </a:lnTo>
                  <a:lnTo>
                    <a:pt x="174458" y="219576"/>
                  </a:lnTo>
                  <a:lnTo>
                    <a:pt x="172954" y="220329"/>
                  </a:lnTo>
                  <a:lnTo>
                    <a:pt x="172202" y="218072"/>
                  </a:lnTo>
                  <a:lnTo>
                    <a:pt x="171450" y="215817"/>
                  </a:lnTo>
                  <a:lnTo>
                    <a:pt x="169946" y="214313"/>
                  </a:lnTo>
                  <a:lnTo>
                    <a:pt x="168442" y="214313"/>
                  </a:lnTo>
                  <a:lnTo>
                    <a:pt x="166938" y="216569"/>
                  </a:lnTo>
                  <a:lnTo>
                    <a:pt x="162426" y="212057"/>
                  </a:lnTo>
                  <a:lnTo>
                    <a:pt x="160171" y="209801"/>
                  </a:lnTo>
                  <a:lnTo>
                    <a:pt x="156411" y="209801"/>
                  </a:lnTo>
                  <a:lnTo>
                    <a:pt x="153403" y="208297"/>
                  </a:lnTo>
                  <a:lnTo>
                    <a:pt x="152651" y="204537"/>
                  </a:lnTo>
                  <a:lnTo>
                    <a:pt x="151147" y="201529"/>
                  </a:lnTo>
                  <a:lnTo>
                    <a:pt x="147387" y="201529"/>
                  </a:lnTo>
                  <a:lnTo>
                    <a:pt x="145131" y="203033"/>
                  </a:lnTo>
                  <a:lnTo>
                    <a:pt x="143627" y="205289"/>
                  </a:lnTo>
                  <a:lnTo>
                    <a:pt x="141371" y="207545"/>
                  </a:lnTo>
                  <a:lnTo>
                    <a:pt x="138363" y="208297"/>
                  </a:lnTo>
                  <a:lnTo>
                    <a:pt x="136859" y="206793"/>
                  </a:lnTo>
                  <a:lnTo>
                    <a:pt x="136107" y="203033"/>
                  </a:lnTo>
                  <a:lnTo>
                    <a:pt x="136107" y="201529"/>
                  </a:lnTo>
                  <a:lnTo>
                    <a:pt x="133099" y="206041"/>
                  </a:lnTo>
                  <a:lnTo>
                    <a:pt x="132347" y="207545"/>
                  </a:lnTo>
                  <a:lnTo>
                    <a:pt x="131595" y="209801"/>
                  </a:lnTo>
                  <a:lnTo>
                    <a:pt x="130844" y="211305"/>
                  </a:lnTo>
                  <a:lnTo>
                    <a:pt x="129340" y="212057"/>
                  </a:lnTo>
                  <a:lnTo>
                    <a:pt x="128588" y="212057"/>
                  </a:lnTo>
                  <a:lnTo>
                    <a:pt x="127084" y="210553"/>
                  </a:lnTo>
                  <a:lnTo>
                    <a:pt x="127084" y="209049"/>
                  </a:lnTo>
                  <a:lnTo>
                    <a:pt x="127084" y="207545"/>
                  </a:lnTo>
                  <a:lnTo>
                    <a:pt x="128588" y="205289"/>
                  </a:lnTo>
                  <a:lnTo>
                    <a:pt x="130092" y="202281"/>
                  </a:lnTo>
                  <a:lnTo>
                    <a:pt x="129340" y="200025"/>
                  </a:lnTo>
                  <a:lnTo>
                    <a:pt x="127836" y="197769"/>
                  </a:lnTo>
                  <a:lnTo>
                    <a:pt x="127084" y="198521"/>
                  </a:lnTo>
                  <a:lnTo>
                    <a:pt x="125580" y="199273"/>
                  </a:lnTo>
                  <a:lnTo>
                    <a:pt x="124076" y="198521"/>
                  </a:lnTo>
                  <a:lnTo>
                    <a:pt x="123324" y="196265"/>
                  </a:lnTo>
                  <a:lnTo>
                    <a:pt x="124076" y="194761"/>
                  </a:lnTo>
                  <a:lnTo>
                    <a:pt x="124828" y="193257"/>
                  </a:lnTo>
                  <a:lnTo>
                    <a:pt x="127084" y="190250"/>
                  </a:lnTo>
                  <a:lnTo>
                    <a:pt x="127084" y="188746"/>
                  </a:lnTo>
                  <a:lnTo>
                    <a:pt x="124828" y="187993"/>
                  </a:lnTo>
                  <a:lnTo>
                    <a:pt x="121820" y="188746"/>
                  </a:lnTo>
                  <a:lnTo>
                    <a:pt x="119564" y="191002"/>
                  </a:lnTo>
                  <a:lnTo>
                    <a:pt x="118060" y="194010"/>
                  </a:lnTo>
                  <a:lnTo>
                    <a:pt x="118060" y="197017"/>
                  </a:lnTo>
                  <a:lnTo>
                    <a:pt x="116556" y="199273"/>
                  </a:lnTo>
                  <a:lnTo>
                    <a:pt x="114300" y="201529"/>
                  </a:lnTo>
                  <a:lnTo>
                    <a:pt x="110540" y="201529"/>
                  </a:lnTo>
                  <a:lnTo>
                    <a:pt x="108284" y="200777"/>
                  </a:lnTo>
                  <a:lnTo>
                    <a:pt x="104525" y="196265"/>
                  </a:lnTo>
                  <a:lnTo>
                    <a:pt x="103773" y="201529"/>
                  </a:lnTo>
                  <a:lnTo>
                    <a:pt x="102268" y="203785"/>
                  </a:lnTo>
                  <a:lnTo>
                    <a:pt x="100765" y="204537"/>
                  </a:lnTo>
                  <a:lnTo>
                    <a:pt x="99261" y="204537"/>
                  </a:lnTo>
                  <a:lnTo>
                    <a:pt x="96253" y="202281"/>
                  </a:lnTo>
                  <a:lnTo>
                    <a:pt x="94749" y="201529"/>
                  </a:lnTo>
                  <a:lnTo>
                    <a:pt x="90237" y="203033"/>
                  </a:lnTo>
                  <a:lnTo>
                    <a:pt x="83469" y="207545"/>
                  </a:lnTo>
                  <a:lnTo>
                    <a:pt x="79709" y="207545"/>
                  </a:lnTo>
                  <a:lnTo>
                    <a:pt x="83469" y="199273"/>
                  </a:lnTo>
                  <a:lnTo>
                    <a:pt x="85725" y="194010"/>
                  </a:lnTo>
                  <a:lnTo>
                    <a:pt x="84221" y="191753"/>
                  </a:lnTo>
                  <a:lnTo>
                    <a:pt x="80461" y="191753"/>
                  </a:lnTo>
                  <a:lnTo>
                    <a:pt x="77453" y="190250"/>
                  </a:lnTo>
                  <a:lnTo>
                    <a:pt x="71438" y="186490"/>
                  </a:lnTo>
                  <a:lnTo>
                    <a:pt x="68430" y="191753"/>
                  </a:lnTo>
                  <a:lnTo>
                    <a:pt x="66174" y="194761"/>
                  </a:lnTo>
                  <a:lnTo>
                    <a:pt x="63918" y="195513"/>
                  </a:lnTo>
                  <a:lnTo>
                    <a:pt x="62414" y="196265"/>
                  </a:lnTo>
                  <a:lnTo>
                    <a:pt x="60158" y="197769"/>
                  </a:lnTo>
                  <a:lnTo>
                    <a:pt x="58654" y="197769"/>
                  </a:lnTo>
                  <a:lnTo>
                    <a:pt x="57902" y="197017"/>
                  </a:lnTo>
                  <a:lnTo>
                    <a:pt x="56398" y="195513"/>
                  </a:lnTo>
                  <a:lnTo>
                    <a:pt x="55646" y="194010"/>
                  </a:lnTo>
                  <a:lnTo>
                    <a:pt x="54142" y="193257"/>
                  </a:lnTo>
                  <a:lnTo>
                    <a:pt x="51886" y="195513"/>
                  </a:lnTo>
                  <a:lnTo>
                    <a:pt x="51886" y="199273"/>
                  </a:lnTo>
                  <a:lnTo>
                    <a:pt x="51886" y="203785"/>
                  </a:lnTo>
                  <a:lnTo>
                    <a:pt x="51134" y="206793"/>
                  </a:lnTo>
                  <a:lnTo>
                    <a:pt x="48878" y="206793"/>
                  </a:lnTo>
                  <a:lnTo>
                    <a:pt x="41359" y="204537"/>
                  </a:lnTo>
                  <a:lnTo>
                    <a:pt x="38351" y="203785"/>
                  </a:lnTo>
                  <a:lnTo>
                    <a:pt x="35343" y="205289"/>
                  </a:lnTo>
                  <a:lnTo>
                    <a:pt x="31583" y="209801"/>
                  </a:lnTo>
                  <a:lnTo>
                    <a:pt x="28575" y="210553"/>
                  </a:lnTo>
                  <a:lnTo>
                    <a:pt x="27823" y="206041"/>
                  </a:lnTo>
                  <a:lnTo>
                    <a:pt x="27071" y="202281"/>
                  </a:lnTo>
                  <a:lnTo>
                    <a:pt x="24815" y="200025"/>
                  </a:lnTo>
                  <a:lnTo>
                    <a:pt x="23311" y="200025"/>
                  </a:lnTo>
                  <a:lnTo>
                    <a:pt x="22559" y="200777"/>
                  </a:lnTo>
                  <a:lnTo>
                    <a:pt x="21055" y="202281"/>
                  </a:lnTo>
                  <a:lnTo>
                    <a:pt x="17296" y="204537"/>
                  </a:lnTo>
                  <a:lnTo>
                    <a:pt x="15791" y="204537"/>
                  </a:lnTo>
                  <a:lnTo>
                    <a:pt x="14288" y="204537"/>
                  </a:lnTo>
                  <a:lnTo>
                    <a:pt x="12784" y="204537"/>
                  </a:lnTo>
                  <a:lnTo>
                    <a:pt x="12032" y="203785"/>
                  </a:lnTo>
                  <a:lnTo>
                    <a:pt x="11280" y="202281"/>
                  </a:lnTo>
                  <a:lnTo>
                    <a:pt x="10528" y="200777"/>
                  </a:lnTo>
                  <a:lnTo>
                    <a:pt x="9776" y="199273"/>
                  </a:lnTo>
                  <a:lnTo>
                    <a:pt x="8272" y="199273"/>
                  </a:lnTo>
                  <a:lnTo>
                    <a:pt x="5264" y="200025"/>
                  </a:lnTo>
                  <a:lnTo>
                    <a:pt x="3760" y="200777"/>
                  </a:lnTo>
                  <a:lnTo>
                    <a:pt x="3008" y="201529"/>
                  </a:lnTo>
                  <a:lnTo>
                    <a:pt x="1504" y="202281"/>
                  </a:lnTo>
                  <a:lnTo>
                    <a:pt x="0" y="202281"/>
                  </a:lnTo>
                  <a:lnTo>
                    <a:pt x="0" y="201529"/>
                  </a:lnTo>
                  <a:lnTo>
                    <a:pt x="1504" y="200777"/>
                  </a:lnTo>
                  <a:lnTo>
                    <a:pt x="3008" y="197769"/>
                  </a:lnTo>
                  <a:lnTo>
                    <a:pt x="3760" y="196265"/>
                  </a:lnTo>
                  <a:lnTo>
                    <a:pt x="2256" y="194761"/>
                  </a:lnTo>
                  <a:lnTo>
                    <a:pt x="2256" y="193257"/>
                  </a:lnTo>
                  <a:lnTo>
                    <a:pt x="2256" y="192506"/>
                  </a:lnTo>
                  <a:lnTo>
                    <a:pt x="4512" y="191002"/>
                  </a:lnTo>
                  <a:lnTo>
                    <a:pt x="5264" y="190250"/>
                  </a:lnTo>
                  <a:lnTo>
                    <a:pt x="6016" y="187993"/>
                  </a:lnTo>
                  <a:lnTo>
                    <a:pt x="5264" y="182730"/>
                  </a:lnTo>
                  <a:lnTo>
                    <a:pt x="6016" y="180474"/>
                  </a:lnTo>
                  <a:lnTo>
                    <a:pt x="6768" y="179722"/>
                  </a:lnTo>
                  <a:lnTo>
                    <a:pt x="9024" y="179722"/>
                  </a:lnTo>
                  <a:lnTo>
                    <a:pt x="10528" y="178970"/>
                  </a:lnTo>
                  <a:lnTo>
                    <a:pt x="11280" y="178218"/>
                  </a:lnTo>
                  <a:lnTo>
                    <a:pt x="17296" y="163931"/>
                  </a:lnTo>
                  <a:lnTo>
                    <a:pt x="19551" y="157914"/>
                  </a:lnTo>
                  <a:lnTo>
                    <a:pt x="19551" y="152651"/>
                  </a:lnTo>
                  <a:lnTo>
                    <a:pt x="18048" y="142123"/>
                  </a:lnTo>
                  <a:lnTo>
                    <a:pt x="16544" y="136108"/>
                  </a:lnTo>
                  <a:lnTo>
                    <a:pt x="15791" y="136108"/>
                  </a:lnTo>
                  <a:lnTo>
                    <a:pt x="13536" y="135355"/>
                  </a:lnTo>
                  <a:lnTo>
                    <a:pt x="13536" y="133852"/>
                  </a:lnTo>
                  <a:lnTo>
                    <a:pt x="14288" y="131595"/>
                  </a:lnTo>
                  <a:lnTo>
                    <a:pt x="14288" y="129340"/>
                  </a:lnTo>
                  <a:lnTo>
                    <a:pt x="13536" y="129340"/>
                  </a:lnTo>
                  <a:lnTo>
                    <a:pt x="12032" y="128588"/>
                  </a:lnTo>
                  <a:lnTo>
                    <a:pt x="10528" y="127836"/>
                  </a:lnTo>
                  <a:lnTo>
                    <a:pt x="9776" y="125580"/>
                  </a:lnTo>
                  <a:lnTo>
                    <a:pt x="10528" y="123324"/>
                  </a:lnTo>
                  <a:lnTo>
                    <a:pt x="12032" y="123324"/>
                  </a:lnTo>
                  <a:lnTo>
                    <a:pt x="13536" y="122572"/>
                  </a:lnTo>
                  <a:lnTo>
                    <a:pt x="14288" y="121820"/>
                  </a:lnTo>
                  <a:lnTo>
                    <a:pt x="15039" y="118812"/>
                  </a:lnTo>
                  <a:lnTo>
                    <a:pt x="15791" y="115804"/>
                  </a:lnTo>
                  <a:lnTo>
                    <a:pt x="15039" y="109036"/>
                  </a:lnTo>
                  <a:lnTo>
                    <a:pt x="15039" y="106029"/>
                  </a:lnTo>
                  <a:lnTo>
                    <a:pt x="16544" y="100013"/>
                  </a:lnTo>
                  <a:lnTo>
                    <a:pt x="17296" y="97005"/>
                  </a:lnTo>
                  <a:lnTo>
                    <a:pt x="17296" y="97757"/>
                  </a:lnTo>
                  <a:lnTo>
                    <a:pt x="16544" y="97005"/>
                  </a:lnTo>
                  <a:lnTo>
                    <a:pt x="15791" y="94749"/>
                  </a:lnTo>
                  <a:lnTo>
                    <a:pt x="15791" y="93245"/>
                  </a:lnTo>
                  <a:lnTo>
                    <a:pt x="15791" y="92493"/>
                  </a:lnTo>
                  <a:lnTo>
                    <a:pt x="17296" y="90989"/>
                  </a:lnTo>
                  <a:lnTo>
                    <a:pt x="19551" y="89485"/>
                  </a:lnTo>
                  <a:lnTo>
                    <a:pt x="19551" y="84221"/>
                  </a:lnTo>
                  <a:lnTo>
                    <a:pt x="18048" y="68430"/>
                  </a:lnTo>
                  <a:lnTo>
                    <a:pt x="18799" y="63166"/>
                  </a:lnTo>
                  <a:lnTo>
                    <a:pt x="25567" y="54142"/>
                  </a:lnTo>
                  <a:lnTo>
                    <a:pt x="27071" y="48878"/>
                  </a:lnTo>
                  <a:lnTo>
                    <a:pt x="29327" y="48878"/>
                  </a:lnTo>
                  <a:lnTo>
                    <a:pt x="31583" y="48127"/>
                  </a:lnTo>
                  <a:lnTo>
                    <a:pt x="33087" y="48127"/>
                  </a:lnTo>
                  <a:lnTo>
                    <a:pt x="34591" y="48127"/>
                  </a:lnTo>
                  <a:lnTo>
                    <a:pt x="43615" y="51135"/>
                  </a:lnTo>
                  <a:lnTo>
                    <a:pt x="49630" y="54142"/>
                  </a:lnTo>
                  <a:lnTo>
                    <a:pt x="50382" y="54142"/>
                  </a:lnTo>
                  <a:lnTo>
                    <a:pt x="51886" y="54142"/>
                  </a:lnTo>
                  <a:lnTo>
                    <a:pt x="54894" y="54142"/>
                  </a:lnTo>
                  <a:lnTo>
                    <a:pt x="56398" y="53390"/>
                  </a:lnTo>
                  <a:lnTo>
                    <a:pt x="57902" y="53390"/>
                  </a:lnTo>
                  <a:lnTo>
                    <a:pt x="69934" y="45871"/>
                  </a:lnTo>
                  <a:lnTo>
                    <a:pt x="70686" y="45871"/>
                  </a:lnTo>
                  <a:lnTo>
                    <a:pt x="71438" y="45871"/>
                  </a:lnTo>
                  <a:lnTo>
                    <a:pt x="73694" y="45118"/>
                  </a:lnTo>
                  <a:lnTo>
                    <a:pt x="75949" y="45871"/>
                  </a:lnTo>
                  <a:lnTo>
                    <a:pt x="84973" y="48878"/>
                  </a:lnTo>
                  <a:lnTo>
                    <a:pt x="87229" y="50382"/>
                  </a:lnTo>
                  <a:lnTo>
                    <a:pt x="88733" y="51886"/>
                  </a:lnTo>
                  <a:lnTo>
                    <a:pt x="88733" y="52638"/>
                  </a:lnTo>
                  <a:lnTo>
                    <a:pt x="89485" y="53390"/>
                  </a:lnTo>
                  <a:lnTo>
                    <a:pt x="90237" y="53390"/>
                  </a:lnTo>
                  <a:lnTo>
                    <a:pt x="97005" y="57902"/>
                  </a:lnTo>
                  <a:lnTo>
                    <a:pt x="100013" y="60158"/>
                  </a:lnTo>
                  <a:lnTo>
                    <a:pt x="104525" y="62414"/>
                  </a:lnTo>
                  <a:lnTo>
                    <a:pt x="106028" y="63166"/>
                  </a:lnTo>
                  <a:lnTo>
                    <a:pt x="106780" y="63918"/>
                  </a:lnTo>
                  <a:lnTo>
                    <a:pt x="107532" y="64670"/>
                  </a:lnTo>
                  <a:lnTo>
                    <a:pt x="108284" y="66174"/>
                  </a:lnTo>
                  <a:lnTo>
                    <a:pt x="109036" y="66926"/>
                  </a:lnTo>
                  <a:lnTo>
                    <a:pt x="110540" y="66926"/>
                  </a:lnTo>
                  <a:lnTo>
                    <a:pt x="112796" y="66926"/>
                  </a:lnTo>
                  <a:lnTo>
                    <a:pt x="121068" y="66926"/>
                  </a:lnTo>
                  <a:lnTo>
                    <a:pt x="127084" y="64670"/>
                  </a:lnTo>
                  <a:lnTo>
                    <a:pt x="128588" y="63918"/>
                  </a:lnTo>
                  <a:lnTo>
                    <a:pt x="129340" y="63918"/>
                  </a:lnTo>
                  <a:lnTo>
                    <a:pt x="130844" y="63918"/>
                  </a:lnTo>
                  <a:lnTo>
                    <a:pt x="132347" y="65422"/>
                  </a:lnTo>
                  <a:lnTo>
                    <a:pt x="133851" y="66174"/>
                  </a:lnTo>
                  <a:lnTo>
                    <a:pt x="134603" y="66926"/>
                  </a:lnTo>
                  <a:lnTo>
                    <a:pt x="136107" y="66926"/>
                  </a:lnTo>
                  <a:lnTo>
                    <a:pt x="140619" y="66174"/>
                  </a:lnTo>
                  <a:lnTo>
                    <a:pt x="145883" y="64670"/>
                  </a:lnTo>
                  <a:lnTo>
                    <a:pt x="148891" y="63166"/>
                  </a:lnTo>
                  <a:lnTo>
                    <a:pt x="150395" y="62414"/>
                  </a:lnTo>
                  <a:lnTo>
                    <a:pt x="153403" y="61662"/>
                  </a:lnTo>
                  <a:lnTo>
                    <a:pt x="154907" y="61662"/>
                  </a:lnTo>
                  <a:lnTo>
                    <a:pt x="177466" y="68430"/>
                  </a:lnTo>
                  <a:lnTo>
                    <a:pt x="179722" y="69934"/>
                  </a:lnTo>
                  <a:lnTo>
                    <a:pt x="180474" y="71438"/>
                  </a:lnTo>
                  <a:lnTo>
                    <a:pt x="181226" y="72190"/>
                  </a:lnTo>
                  <a:lnTo>
                    <a:pt x="184986" y="72942"/>
                  </a:lnTo>
                  <a:lnTo>
                    <a:pt x="196265" y="72190"/>
                  </a:lnTo>
                  <a:lnTo>
                    <a:pt x="202281" y="74446"/>
                  </a:lnTo>
                  <a:lnTo>
                    <a:pt x="207545" y="77454"/>
                  </a:lnTo>
                  <a:lnTo>
                    <a:pt x="208297" y="77454"/>
                  </a:lnTo>
                  <a:lnTo>
                    <a:pt x="209801" y="77454"/>
                  </a:lnTo>
                  <a:lnTo>
                    <a:pt x="217321" y="77454"/>
                  </a:lnTo>
                  <a:lnTo>
                    <a:pt x="224840" y="79709"/>
                  </a:lnTo>
                  <a:lnTo>
                    <a:pt x="227096" y="79709"/>
                  </a:lnTo>
                  <a:lnTo>
                    <a:pt x="228600" y="79709"/>
                  </a:lnTo>
                  <a:lnTo>
                    <a:pt x="233112" y="78957"/>
                  </a:lnTo>
                  <a:lnTo>
                    <a:pt x="236872" y="79709"/>
                  </a:lnTo>
                  <a:lnTo>
                    <a:pt x="240632" y="80461"/>
                  </a:lnTo>
                  <a:lnTo>
                    <a:pt x="244391" y="81214"/>
                  </a:lnTo>
                  <a:lnTo>
                    <a:pt x="247400" y="81214"/>
                  </a:lnTo>
                  <a:lnTo>
                    <a:pt x="248903" y="81214"/>
                  </a:lnTo>
                  <a:lnTo>
                    <a:pt x="250407" y="81214"/>
                  </a:lnTo>
                  <a:lnTo>
                    <a:pt x="251911" y="81965"/>
                  </a:lnTo>
                  <a:lnTo>
                    <a:pt x="259431" y="86477"/>
                  </a:lnTo>
                  <a:lnTo>
                    <a:pt x="260183" y="87229"/>
                  </a:lnTo>
                  <a:lnTo>
                    <a:pt x="260935" y="88733"/>
                  </a:lnTo>
                  <a:lnTo>
                    <a:pt x="261687" y="90989"/>
                  </a:lnTo>
                  <a:lnTo>
                    <a:pt x="262439" y="91741"/>
                  </a:lnTo>
                  <a:lnTo>
                    <a:pt x="264695" y="93997"/>
                  </a:lnTo>
                  <a:lnTo>
                    <a:pt x="273719" y="99261"/>
                  </a:lnTo>
                  <a:lnTo>
                    <a:pt x="275974" y="102269"/>
                  </a:lnTo>
                  <a:lnTo>
                    <a:pt x="276726" y="102269"/>
                  </a:lnTo>
                  <a:lnTo>
                    <a:pt x="277478" y="103020"/>
                  </a:lnTo>
                  <a:lnTo>
                    <a:pt x="278982" y="103020"/>
                  </a:lnTo>
                  <a:lnTo>
                    <a:pt x="284998" y="103020"/>
                  </a:lnTo>
                  <a:lnTo>
                    <a:pt x="288006" y="103020"/>
                  </a:lnTo>
                  <a:lnTo>
                    <a:pt x="297782" y="106029"/>
                  </a:lnTo>
                  <a:lnTo>
                    <a:pt x="323349" y="106029"/>
                  </a:lnTo>
                  <a:lnTo>
                    <a:pt x="324853" y="106029"/>
                  </a:lnTo>
                  <a:lnTo>
                    <a:pt x="327109" y="105276"/>
                  </a:lnTo>
                  <a:lnTo>
                    <a:pt x="329365" y="103773"/>
                  </a:lnTo>
                  <a:lnTo>
                    <a:pt x="330117" y="103020"/>
                  </a:lnTo>
                  <a:lnTo>
                    <a:pt x="331620" y="103020"/>
                  </a:lnTo>
                  <a:lnTo>
                    <a:pt x="332372" y="103020"/>
                  </a:lnTo>
                  <a:lnTo>
                    <a:pt x="333877" y="103773"/>
                  </a:lnTo>
                  <a:lnTo>
                    <a:pt x="334628" y="105276"/>
                  </a:lnTo>
                  <a:lnTo>
                    <a:pt x="335380" y="106029"/>
                  </a:lnTo>
                  <a:lnTo>
                    <a:pt x="336132" y="106780"/>
                  </a:lnTo>
                  <a:lnTo>
                    <a:pt x="337636" y="106780"/>
                  </a:lnTo>
                  <a:lnTo>
                    <a:pt x="354180" y="106029"/>
                  </a:lnTo>
                  <a:lnTo>
                    <a:pt x="354932" y="106029"/>
                  </a:lnTo>
                  <a:lnTo>
                    <a:pt x="355684" y="106029"/>
                  </a:lnTo>
                  <a:lnTo>
                    <a:pt x="356436" y="106780"/>
                  </a:lnTo>
                  <a:lnTo>
                    <a:pt x="356436" y="107533"/>
                  </a:lnTo>
                  <a:lnTo>
                    <a:pt x="357188" y="108284"/>
                  </a:lnTo>
                  <a:lnTo>
                    <a:pt x="357188" y="110540"/>
                  </a:lnTo>
                  <a:lnTo>
                    <a:pt x="357188" y="111292"/>
                  </a:lnTo>
                  <a:lnTo>
                    <a:pt x="357940" y="112044"/>
                  </a:lnTo>
                  <a:lnTo>
                    <a:pt x="357940" y="112796"/>
                  </a:lnTo>
                  <a:lnTo>
                    <a:pt x="358692" y="112796"/>
                  </a:lnTo>
                  <a:lnTo>
                    <a:pt x="360947" y="114300"/>
                  </a:lnTo>
                  <a:lnTo>
                    <a:pt x="362451" y="115052"/>
                  </a:lnTo>
                  <a:lnTo>
                    <a:pt x="362451" y="115804"/>
                  </a:lnTo>
                  <a:lnTo>
                    <a:pt x="363203" y="117308"/>
                  </a:lnTo>
                  <a:lnTo>
                    <a:pt x="364707" y="119564"/>
                  </a:lnTo>
                  <a:lnTo>
                    <a:pt x="366211" y="122572"/>
                  </a:lnTo>
                  <a:lnTo>
                    <a:pt x="366963" y="123324"/>
                  </a:lnTo>
                  <a:lnTo>
                    <a:pt x="366963" y="124076"/>
                  </a:lnTo>
                  <a:lnTo>
                    <a:pt x="367715" y="123324"/>
                  </a:lnTo>
                  <a:lnTo>
                    <a:pt x="368467" y="122572"/>
                  </a:lnTo>
                  <a:lnTo>
                    <a:pt x="369219" y="120316"/>
                  </a:lnTo>
                  <a:lnTo>
                    <a:pt x="369971" y="119564"/>
                  </a:lnTo>
                  <a:lnTo>
                    <a:pt x="371475" y="118812"/>
                  </a:lnTo>
                  <a:lnTo>
                    <a:pt x="379747" y="116556"/>
                  </a:lnTo>
                  <a:lnTo>
                    <a:pt x="384259" y="115804"/>
                  </a:lnTo>
                  <a:lnTo>
                    <a:pt x="385763" y="115804"/>
                  </a:lnTo>
                  <a:lnTo>
                    <a:pt x="387266" y="115052"/>
                  </a:lnTo>
                  <a:lnTo>
                    <a:pt x="391778" y="111292"/>
                  </a:lnTo>
                  <a:lnTo>
                    <a:pt x="394034" y="107533"/>
                  </a:lnTo>
                  <a:lnTo>
                    <a:pt x="394786" y="104525"/>
                  </a:lnTo>
                  <a:lnTo>
                    <a:pt x="394034" y="103020"/>
                  </a:lnTo>
                  <a:lnTo>
                    <a:pt x="394034" y="100765"/>
                  </a:lnTo>
                  <a:lnTo>
                    <a:pt x="392530" y="97757"/>
                  </a:lnTo>
                  <a:lnTo>
                    <a:pt x="388018" y="89485"/>
                  </a:lnTo>
                  <a:lnTo>
                    <a:pt x="388018" y="88733"/>
                  </a:lnTo>
                  <a:lnTo>
                    <a:pt x="388018" y="87981"/>
                  </a:lnTo>
                  <a:lnTo>
                    <a:pt x="389523" y="85725"/>
                  </a:lnTo>
                  <a:lnTo>
                    <a:pt x="389523" y="84221"/>
                  </a:lnTo>
                  <a:lnTo>
                    <a:pt x="389523" y="83469"/>
                  </a:lnTo>
                  <a:lnTo>
                    <a:pt x="389523" y="82717"/>
                  </a:lnTo>
                  <a:lnTo>
                    <a:pt x="387266" y="81214"/>
                  </a:lnTo>
                  <a:lnTo>
                    <a:pt x="386515" y="79709"/>
                  </a:lnTo>
                  <a:lnTo>
                    <a:pt x="386515" y="78957"/>
                  </a:lnTo>
                  <a:lnTo>
                    <a:pt x="385763" y="78205"/>
                  </a:lnTo>
                  <a:lnTo>
                    <a:pt x="386515" y="77454"/>
                  </a:lnTo>
                  <a:lnTo>
                    <a:pt x="386515" y="76701"/>
                  </a:lnTo>
                  <a:lnTo>
                    <a:pt x="387266" y="75197"/>
                  </a:lnTo>
                  <a:lnTo>
                    <a:pt x="390275" y="72190"/>
                  </a:lnTo>
                  <a:lnTo>
                    <a:pt x="391026" y="70686"/>
                  </a:lnTo>
                  <a:lnTo>
                    <a:pt x="391026" y="69182"/>
                  </a:lnTo>
                  <a:lnTo>
                    <a:pt x="391778" y="65422"/>
                  </a:lnTo>
                  <a:lnTo>
                    <a:pt x="391778" y="64670"/>
                  </a:lnTo>
                  <a:lnTo>
                    <a:pt x="392530" y="63166"/>
                  </a:lnTo>
                  <a:lnTo>
                    <a:pt x="393282" y="62414"/>
                  </a:lnTo>
                  <a:lnTo>
                    <a:pt x="394034" y="61662"/>
                  </a:lnTo>
                  <a:lnTo>
                    <a:pt x="396290" y="59406"/>
                  </a:lnTo>
                  <a:lnTo>
                    <a:pt x="397794" y="57150"/>
                  </a:lnTo>
                  <a:lnTo>
                    <a:pt x="399298" y="56398"/>
                  </a:lnTo>
                  <a:lnTo>
                    <a:pt x="400802" y="55646"/>
                  </a:lnTo>
                  <a:lnTo>
                    <a:pt x="409826" y="53390"/>
                  </a:lnTo>
                  <a:lnTo>
                    <a:pt x="410578" y="52638"/>
                  </a:lnTo>
                  <a:lnTo>
                    <a:pt x="412082" y="51886"/>
                  </a:lnTo>
                  <a:lnTo>
                    <a:pt x="413586" y="50382"/>
                  </a:lnTo>
                  <a:lnTo>
                    <a:pt x="414338" y="48878"/>
                  </a:lnTo>
                  <a:lnTo>
                    <a:pt x="415842" y="46622"/>
                  </a:lnTo>
                  <a:lnTo>
                    <a:pt x="418097" y="45118"/>
                  </a:lnTo>
                  <a:lnTo>
                    <a:pt x="418849" y="44367"/>
                  </a:lnTo>
                  <a:lnTo>
                    <a:pt x="419601" y="44367"/>
                  </a:lnTo>
                  <a:lnTo>
                    <a:pt x="420353" y="44367"/>
                  </a:lnTo>
                  <a:lnTo>
                    <a:pt x="421105" y="45118"/>
                  </a:lnTo>
                  <a:lnTo>
                    <a:pt x="421857" y="45871"/>
                  </a:lnTo>
                  <a:lnTo>
                    <a:pt x="422609" y="46622"/>
                  </a:lnTo>
                  <a:lnTo>
                    <a:pt x="423361" y="46622"/>
                  </a:lnTo>
                  <a:lnTo>
                    <a:pt x="424865" y="45871"/>
                  </a:lnTo>
                  <a:lnTo>
                    <a:pt x="427873" y="45118"/>
                  </a:lnTo>
                  <a:lnTo>
                    <a:pt x="430129" y="45118"/>
                  </a:lnTo>
                  <a:lnTo>
                    <a:pt x="430881" y="45118"/>
                  </a:lnTo>
                  <a:lnTo>
                    <a:pt x="431633" y="45118"/>
                  </a:lnTo>
                  <a:lnTo>
                    <a:pt x="432385" y="45871"/>
                  </a:lnTo>
                  <a:lnTo>
                    <a:pt x="433137" y="46622"/>
                  </a:lnTo>
                  <a:lnTo>
                    <a:pt x="434641" y="48878"/>
                  </a:lnTo>
                  <a:lnTo>
                    <a:pt x="435393" y="49631"/>
                  </a:lnTo>
                  <a:lnTo>
                    <a:pt x="436145" y="49631"/>
                  </a:lnTo>
                  <a:lnTo>
                    <a:pt x="436897" y="49631"/>
                  </a:lnTo>
                  <a:lnTo>
                    <a:pt x="437649" y="48127"/>
                  </a:lnTo>
                  <a:lnTo>
                    <a:pt x="438401" y="46622"/>
                  </a:lnTo>
                  <a:lnTo>
                    <a:pt x="439153" y="45871"/>
                  </a:lnTo>
                  <a:lnTo>
                    <a:pt x="440657" y="45871"/>
                  </a:lnTo>
                  <a:lnTo>
                    <a:pt x="441409" y="46622"/>
                  </a:lnTo>
                  <a:lnTo>
                    <a:pt x="442161" y="46622"/>
                  </a:lnTo>
                  <a:lnTo>
                    <a:pt x="442913" y="47375"/>
                  </a:lnTo>
                  <a:lnTo>
                    <a:pt x="442913" y="48127"/>
                  </a:lnTo>
                  <a:lnTo>
                    <a:pt x="442913" y="48878"/>
                  </a:lnTo>
                  <a:lnTo>
                    <a:pt x="443664" y="51135"/>
                  </a:lnTo>
                  <a:lnTo>
                    <a:pt x="443664" y="51886"/>
                  </a:lnTo>
                  <a:lnTo>
                    <a:pt x="444417" y="51886"/>
                  </a:lnTo>
                  <a:lnTo>
                    <a:pt x="445169" y="51886"/>
                  </a:lnTo>
                  <a:lnTo>
                    <a:pt x="445921" y="50382"/>
                  </a:lnTo>
                  <a:lnTo>
                    <a:pt x="446673" y="48878"/>
                  </a:lnTo>
                  <a:lnTo>
                    <a:pt x="446673" y="48127"/>
                  </a:lnTo>
                  <a:lnTo>
                    <a:pt x="447424" y="47375"/>
                  </a:lnTo>
                  <a:lnTo>
                    <a:pt x="448928" y="47375"/>
                  </a:lnTo>
                  <a:lnTo>
                    <a:pt x="451184" y="47375"/>
                  </a:lnTo>
                  <a:lnTo>
                    <a:pt x="451936" y="48127"/>
                  </a:lnTo>
                  <a:lnTo>
                    <a:pt x="452688" y="48127"/>
                  </a:lnTo>
                  <a:lnTo>
                    <a:pt x="454192" y="48127"/>
                  </a:lnTo>
                  <a:lnTo>
                    <a:pt x="454944" y="47375"/>
                  </a:lnTo>
                  <a:lnTo>
                    <a:pt x="455696" y="47375"/>
                  </a:lnTo>
                  <a:lnTo>
                    <a:pt x="460960" y="43615"/>
                  </a:lnTo>
                  <a:lnTo>
                    <a:pt x="462464" y="42863"/>
                  </a:lnTo>
                  <a:lnTo>
                    <a:pt x="463968" y="42111"/>
                  </a:lnTo>
                  <a:lnTo>
                    <a:pt x="464720" y="42111"/>
                  </a:lnTo>
                  <a:lnTo>
                    <a:pt x="466224" y="42111"/>
                  </a:lnTo>
                  <a:lnTo>
                    <a:pt x="466976" y="42863"/>
                  </a:lnTo>
                  <a:lnTo>
                    <a:pt x="468480" y="43615"/>
                  </a:lnTo>
                  <a:lnTo>
                    <a:pt x="469232" y="44367"/>
                  </a:lnTo>
                  <a:lnTo>
                    <a:pt x="469984" y="44367"/>
                  </a:lnTo>
                  <a:lnTo>
                    <a:pt x="470736" y="43615"/>
                  </a:lnTo>
                  <a:lnTo>
                    <a:pt x="471488" y="42111"/>
                  </a:lnTo>
                  <a:lnTo>
                    <a:pt x="471488" y="39855"/>
                  </a:lnTo>
                  <a:lnTo>
                    <a:pt x="472992" y="38351"/>
                  </a:lnTo>
                  <a:lnTo>
                    <a:pt x="475999" y="33839"/>
                  </a:lnTo>
                  <a:lnTo>
                    <a:pt x="478256" y="30831"/>
                  </a:lnTo>
                  <a:lnTo>
                    <a:pt x="479759" y="29327"/>
                  </a:lnTo>
                  <a:lnTo>
                    <a:pt x="481263" y="25567"/>
                  </a:lnTo>
                  <a:lnTo>
                    <a:pt x="483519" y="16544"/>
                  </a:lnTo>
                  <a:lnTo>
                    <a:pt x="485023" y="15039"/>
                  </a:lnTo>
                  <a:lnTo>
                    <a:pt x="485775" y="15039"/>
                  </a:lnTo>
                  <a:lnTo>
                    <a:pt x="487279" y="14288"/>
                  </a:lnTo>
                  <a:lnTo>
                    <a:pt x="494047" y="13536"/>
                  </a:lnTo>
                  <a:lnTo>
                    <a:pt x="496303" y="12784"/>
                  </a:lnTo>
                  <a:lnTo>
                    <a:pt x="497055" y="12032"/>
                  </a:lnTo>
                  <a:lnTo>
                    <a:pt x="497055" y="11280"/>
                  </a:lnTo>
                  <a:lnTo>
                    <a:pt x="497055" y="10528"/>
                  </a:lnTo>
                  <a:lnTo>
                    <a:pt x="496303" y="10528"/>
                  </a:lnTo>
                  <a:lnTo>
                    <a:pt x="492543" y="9024"/>
                  </a:lnTo>
                  <a:lnTo>
                    <a:pt x="492543" y="8272"/>
                  </a:lnTo>
                  <a:lnTo>
                    <a:pt x="491791" y="7520"/>
                  </a:lnTo>
                  <a:lnTo>
                    <a:pt x="491791" y="6768"/>
                  </a:lnTo>
                  <a:lnTo>
                    <a:pt x="491791" y="6016"/>
                  </a:lnTo>
                  <a:lnTo>
                    <a:pt x="492543" y="6016"/>
                  </a:lnTo>
                  <a:lnTo>
                    <a:pt x="494047" y="6016"/>
                  </a:lnTo>
                  <a:lnTo>
                    <a:pt x="495551" y="6768"/>
                  </a:lnTo>
                  <a:lnTo>
                    <a:pt x="497055" y="7520"/>
                  </a:lnTo>
                  <a:lnTo>
                    <a:pt x="498558" y="8272"/>
                  </a:lnTo>
                  <a:lnTo>
                    <a:pt x="499311" y="9024"/>
                  </a:lnTo>
                  <a:lnTo>
                    <a:pt x="509838" y="8272"/>
                  </a:lnTo>
                  <a:lnTo>
                    <a:pt x="512094" y="9024"/>
                  </a:lnTo>
                  <a:lnTo>
                    <a:pt x="512846" y="9776"/>
                  </a:lnTo>
                  <a:lnTo>
                    <a:pt x="513598" y="10528"/>
                  </a:lnTo>
                  <a:lnTo>
                    <a:pt x="513598" y="12032"/>
                  </a:lnTo>
                  <a:lnTo>
                    <a:pt x="514350" y="12784"/>
                  </a:lnTo>
                  <a:lnTo>
                    <a:pt x="515102" y="12784"/>
                  </a:lnTo>
                  <a:lnTo>
                    <a:pt x="515854" y="13536"/>
                  </a:lnTo>
                  <a:lnTo>
                    <a:pt x="516606" y="13536"/>
                  </a:lnTo>
                  <a:lnTo>
                    <a:pt x="521118" y="14288"/>
                  </a:lnTo>
                  <a:lnTo>
                    <a:pt x="522622" y="14288"/>
                  </a:lnTo>
                  <a:lnTo>
                    <a:pt x="523374" y="15039"/>
                  </a:lnTo>
                  <a:lnTo>
                    <a:pt x="524126" y="15039"/>
                  </a:lnTo>
                  <a:lnTo>
                    <a:pt x="524878" y="15792"/>
                  </a:lnTo>
                  <a:lnTo>
                    <a:pt x="524878" y="16544"/>
                  </a:lnTo>
                  <a:lnTo>
                    <a:pt x="525630" y="17296"/>
                  </a:lnTo>
                  <a:lnTo>
                    <a:pt x="526382" y="21056"/>
                  </a:lnTo>
                  <a:lnTo>
                    <a:pt x="527134" y="21807"/>
                  </a:lnTo>
                  <a:lnTo>
                    <a:pt x="527134" y="22559"/>
                  </a:lnTo>
                  <a:lnTo>
                    <a:pt x="527886" y="22559"/>
                  </a:lnTo>
                  <a:lnTo>
                    <a:pt x="529390" y="23311"/>
                  </a:lnTo>
                  <a:lnTo>
                    <a:pt x="530894" y="23311"/>
                  </a:lnTo>
                  <a:lnTo>
                    <a:pt x="531646" y="23311"/>
                  </a:lnTo>
                  <a:lnTo>
                    <a:pt x="532397" y="22559"/>
                  </a:lnTo>
                  <a:lnTo>
                    <a:pt x="532397" y="21056"/>
                  </a:lnTo>
                  <a:lnTo>
                    <a:pt x="532397" y="20303"/>
                  </a:lnTo>
                  <a:lnTo>
                    <a:pt x="532397" y="19552"/>
                  </a:lnTo>
                  <a:lnTo>
                    <a:pt x="531646" y="18799"/>
                  </a:lnTo>
                  <a:lnTo>
                    <a:pt x="531646" y="17296"/>
                  </a:lnTo>
                  <a:lnTo>
                    <a:pt x="531646" y="16544"/>
                  </a:lnTo>
                  <a:lnTo>
                    <a:pt x="532397" y="15792"/>
                  </a:lnTo>
                  <a:lnTo>
                    <a:pt x="533150" y="14288"/>
                  </a:lnTo>
                  <a:lnTo>
                    <a:pt x="533901" y="13536"/>
                  </a:lnTo>
                  <a:lnTo>
                    <a:pt x="536157" y="12032"/>
                  </a:lnTo>
                  <a:lnTo>
                    <a:pt x="536909" y="11280"/>
                  </a:lnTo>
                  <a:lnTo>
                    <a:pt x="538413" y="11280"/>
                  </a:lnTo>
                  <a:lnTo>
                    <a:pt x="540669" y="11280"/>
                  </a:lnTo>
                  <a:lnTo>
                    <a:pt x="544429" y="11280"/>
                  </a:lnTo>
                  <a:lnTo>
                    <a:pt x="546685" y="11280"/>
                  </a:lnTo>
                  <a:lnTo>
                    <a:pt x="547437" y="12032"/>
                  </a:lnTo>
                  <a:lnTo>
                    <a:pt x="548189" y="12784"/>
                  </a:lnTo>
                  <a:lnTo>
                    <a:pt x="548941" y="12784"/>
                  </a:lnTo>
                  <a:lnTo>
                    <a:pt x="550445" y="13536"/>
                  </a:lnTo>
                  <a:lnTo>
                    <a:pt x="552701" y="13536"/>
                  </a:lnTo>
                  <a:lnTo>
                    <a:pt x="553453" y="13536"/>
                  </a:lnTo>
                  <a:lnTo>
                    <a:pt x="554957" y="13536"/>
                  </a:lnTo>
                  <a:lnTo>
                    <a:pt x="557213" y="12784"/>
                  </a:lnTo>
                  <a:lnTo>
                    <a:pt x="558716" y="12032"/>
                  </a:lnTo>
                  <a:lnTo>
                    <a:pt x="563980" y="12032"/>
                  </a:lnTo>
                  <a:lnTo>
                    <a:pt x="577516" y="9776"/>
                  </a:lnTo>
                  <a:lnTo>
                    <a:pt x="579772" y="9024"/>
                  </a:lnTo>
                  <a:lnTo>
                    <a:pt x="580524" y="8272"/>
                  </a:lnTo>
                  <a:lnTo>
                    <a:pt x="582780" y="6768"/>
                  </a:lnTo>
                  <a:lnTo>
                    <a:pt x="587292" y="7520"/>
                  </a:lnTo>
                  <a:lnTo>
                    <a:pt x="588795" y="6768"/>
                  </a:lnTo>
                  <a:lnTo>
                    <a:pt x="590299" y="7520"/>
                  </a:lnTo>
                  <a:lnTo>
                    <a:pt x="591052" y="7520"/>
                  </a:lnTo>
                  <a:lnTo>
                    <a:pt x="591803" y="9024"/>
                  </a:lnTo>
                  <a:lnTo>
                    <a:pt x="592555" y="9024"/>
                  </a:lnTo>
                  <a:lnTo>
                    <a:pt x="594059" y="9776"/>
                  </a:lnTo>
                  <a:lnTo>
                    <a:pt x="596315" y="9776"/>
                  </a:lnTo>
                  <a:lnTo>
                    <a:pt x="597819" y="10528"/>
                  </a:lnTo>
                  <a:lnTo>
                    <a:pt x="599323" y="11280"/>
                  </a:lnTo>
                  <a:lnTo>
                    <a:pt x="602331" y="12784"/>
                  </a:lnTo>
                  <a:lnTo>
                    <a:pt x="603835" y="15039"/>
                  </a:lnTo>
                  <a:lnTo>
                    <a:pt x="604587" y="15792"/>
                  </a:lnTo>
                  <a:lnTo>
                    <a:pt x="606843" y="18048"/>
                  </a:lnTo>
                  <a:lnTo>
                    <a:pt x="609851" y="19552"/>
                  </a:lnTo>
                  <a:lnTo>
                    <a:pt x="619627" y="25567"/>
                  </a:lnTo>
                  <a:lnTo>
                    <a:pt x="621131" y="27071"/>
                  </a:lnTo>
                  <a:lnTo>
                    <a:pt x="622634" y="28575"/>
                  </a:lnTo>
                  <a:lnTo>
                    <a:pt x="622634" y="30831"/>
                  </a:lnTo>
                  <a:lnTo>
                    <a:pt x="623386" y="31583"/>
                  </a:lnTo>
                  <a:lnTo>
                    <a:pt x="632410" y="37599"/>
                  </a:lnTo>
                  <a:lnTo>
                    <a:pt x="642938" y="42111"/>
                  </a:lnTo>
                  <a:lnTo>
                    <a:pt x="645193" y="42863"/>
                  </a:lnTo>
                  <a:lnTo>
                    <a:pt x="649705" y="43615"/>
                  </a:lnTo>
                  <a:lnTo>
                    <a:pt x="655721" y="43615"/>
                  </a:lnTo>
                  <a:lnTo>
                    <a:pt x="658729" y="42111"/>
                  </a:lnTo>
                  <a:lnTo>
                    <a:pt x="659481" y="40607"/>
                  </a:lnTo>
                  <a:lnTo>
                    <a:pt x="660985" y="36847"/>
                  </a:lnTo>
                  <a:lnTo>
                    <a:pt x="661737" y="35343"/>
                  </a:lnTo>
                  <a:lnTo>
                    <a:pt x="662489" y="34591"/>
                  </a:lnTo>
                  <a:lnTo>
                    <a:pt x="663993" y="33087"/>
                  </a:lnTo>
                  <a:lnTo>
                    <a:pt x="664745" y="33087"/>
                  </a:lnTo>
                  <a:lnTo>
                    <a:pt x="666249" y="32335"/>
                  </a:lnTo>
                  <a:lnTo>
                    <a:pt x="668505" y="32335"/>
                  </a:lnTo>
                  <a:lnTo>
                    <a:pt x="676025" y="29327"/>
                  </a:lnTo>
                  <a:lnTo>
                    <a:pt x="688056" y="22559"/>
                  </a:lnTo>
                  <a:lnTo>
                    <a:pt x="689560" y="21807"/>
                  </a:lnTo>
                  <a:lnTo>
                    <a:pt x="690312" y="20303"/>
                  </a:lnTo>
                  <a:lnTo>
                    <a:pt x="694824" y="14288"/>
                  </a:lnTo>
                  <a:lnTo>
                    <a:pt x="697080" y="12032"/>
                  </a:lnTo>
                  <a:lnTo>
                    <a:pt x="700840" y="9776"/>
                  </a:lnTo>
                  <a:lnTo>
                    <a:pt x="703095" y="8272"/>
                  </a:lnTo>
                  <a:lnTo>
                    <a:pt x="706855" y="6768"/>
                  </a:lnTo>
                  <a:lnTo>
                    <a:pt x="711367" y="6016"/>
                  </a:lnTo>
                  <a:lnTo>
                    <a:pt x="712871" y="5264"/>
                  </a:lnTo>
                  <a:lnTo>
                    <a:pt x="713623" y="5264"/>
                  </a:lnTo>
                  <a:lnTo>
                    <a:pt x="713623" y="4512"/>
                  </a:lnTo>
                  <a:lnTo>
                    <a:pt x="714375" y="3760"/>
                  </a:lnTo>
                  <a:lnTo>
                    <a:pt x="715127" y="3760"/>
                  </a:lnTo>
                  <a:lnTo>
                    <a:pt x="715879" y="3760"/>
                  </a:lnTo>
                  <a:lnTo>
                    <a:pt x="716631" y="3760"/>
                  </a:lnTo>
                  <a:lnTo>
                    <a:pt x="717383" y="3760"/>
                  </a:lnTo>
                  <a:lnTo>
                    <a:pt x="717383" y="4512"/>
                  </a:lnTo>
                  <a:lnTo>
                    <a:pt x="717383" y="5264"/>
                  </a:lnTo>
                  <a:lnTo>
                    <a:pt x="717383" y="6016"/>
                  </a:lnTo>
                  <a:lnTo>
                    <a:pt x="717383" y="6768"/>
                  </a:lnTo>
                  <a:lnTo>
                    <a:pt x="718135" y="7520"/>
                  </a:lnTo>
                  <a:lnTo>
                    <a:pt x="718887" y="7520"/>
                  </a:lnTo>
                  <a:lnTo>
                    <a:pt x="721895" y="6768"/>
                  </a:lnTo>
                  <a:lnTo>
                    <a:pt x="722647" y="6016"/>
                  </a:lnTo>
                  <a:lnTo>
                    <a:pt x="724903" y="7520"/>
                  </a:lnTo>
                  <a:lnTo>
                    <a:pt x="726407" y="7520"/>
                  </a:lnTo>
                  <a:lnTo>
                    <a:pt x="727159" y="6768"/>
                  </a:lnTo>
                  <a:lnTo>
                    <a:pt x="727159" y="6016"/>
                  </a:lnTo>
                  <a:lnTo>
                    <a:pt x="727910" y="5264"/>
                  </a:lnTo>
                  <a:lnTo>
                    <a:pt x="727910" y="4512"/>
                  </a:lnTo>
                  <a:lnTo>
                    <a:pt x="729415" y="5264"/>
                  </a:lnTo>
                  <a:lnTo>
                    <a:pt x="732423" y="6768"/>
                  </a:lnTo>
                  <a:lnTo>
                    <a:pt x="736182" y="6016"/>
                  </a:lnTo>
                  <a:lnTo>
                    <a:pt x="738438" y="6016"/>
                  </a:lnTo>
                  <a:lnTo>
                    <a:pt x="741446" y="6016"/>
                  </a:lnTo>
                  <a:lnTo>
                    <a:pt x="743702" y="4512"/>
                  </a:lnTo>
                  <a:lnTo>
                    <a:pt x="743702" y="3008"/>
                  </a:lnTo>
                  <a:lnTo>
                    <a:pt x="744454" y="2256"/>
                  </a:lnTo>
                  <a:lnTo>
                    <a:pt x="744454" y="1504"/>
                  </a:lnTo>
                  <a:lnTo>
                    <a:pt x="745206" y="752"/>
                  </a:lnTo>
                  <a:lnTo>
                    <a:pt x="785813" y="0"/>
                  </a:lnTo>
                  <a:lnTo>
                    <a:pt x="790325" y="1504"/>
                  </a:lnTo>
                  <a:lnTo>
                    <a:pt x="791828" y="2256"/>
                  </a:lnTo>
                  <a:lnTo>
                    <a:pt x="796340" y="1504"/>
                  </a:lnTo>
                  <a:lnTo>
                    <a:pt x="795588" y="3760"/>
                  </a:lnTo>
                  <a:lnTo>
                    <a:pt x="793332" y="9024"/>
                  </a:lnTo>
                  <a:lnTo>
                    <a:pt x="791828" y="11280"/>
                  </a:lnTo>
                  <a:lnTo>
                    <a:pt x="792580" y="13536"/>
                  </a:lnTo>
                  <a:lnTo>
                    <a:pt x="793332" y="16544"/>
                  </a:lnTo>
                  <a:lnTo>
                    <a:pt x="796340" y="31583"/>
                  </a:lnTo>
                  <a:lnTo>
                    <a:pt x="796340" y="33839"/>
                  </a:lnTo>
                  <a:lnTo>
                    <a:pt x="794836" y="36095"/>
                  </a:lnTo>
                  <a:lnTo>
                    <a:pt x="791076" y="36095"/>
                  </a:lnTo>
                  <a:lnTo>
                    <a:pt x="788068" y="37599"/>
                  </a:lnTo>
                  <a:lnTo>
                    <a:pt x="786565" y="39855"/>
                  </a:lnTo>
                  <a:lnTo>
                    <a:pt x="785061" y="42863"/>
                  </a:lnTo>
                  <a:lnTo>
                    <a:pt x="783557" y="44367"/>
                  </a:lnTo>
                  <a:lnTo>
                    <a:pt x="780549" y="45118"/>
                  </a:lnTo>
                  <a:lnTo>
                    <a:pt x="776789" y="44367"/>
                  </a:lnTo>
                  <a:lnTo>
                    <a:pt x="773781" y="42863"/>
                  </a:lnTo>
                  <a:lnTo>
                    <a:pt x="772277" y="40607"/>
                  </a:lnTo>
                  <a:lnTo>
                    <a:pt x="771525" y="36847"/>
                  </a:lnTo>
                  <a:lnTo>
                    <a:pt x="770773" y="33839"/>
                  </a:lnTo>
                  <a:lnTo>
                    <a:pt x="768517" y="29327"/>
                  </a:lnTo>
                  <a:lnTo>
                    <a:pt x="767765" y="26319"/>
                  </a:lnTo>
                  <a:lnTo>
                    <a:pt x="767765" y="23311"/>
                  </a:lnTo>
                  <a:lnTo>
                    <a:pt x="767765" y="21807"/>
                  </a:lnTo>
                  <a:lnTo>
                    <a:pt x="766261" y="20303"/>
                  </a:lnTo>
                  <a:lnTo>
                    <a:pt x="765509" y="15039"/>
                  </a:lnTo>
                  <a:lnTo>
                    <a:pt x="764006" y="16544"/>
                  </a:lnTo>
                  <a:lnTo>
                    <a:pt x="764006" y="19552"/>
                  </a:lnTo>
                  <a:lnTo>
                    <a:pt x="765509" y="24063"/>
                  </a:lnTo>
                  <a:lnTo>
                    <a:pt x="764757" y="25567"/>
                  </a:lnTo>
                  <a:lnTo>
                    <a:pt x="764757" y="27823"/>
                  </a:lnTo>
                  <a:lnTo>
                    <a:pt x="765509" y="29327"/>
                  </a:lnTo>
                  <a:lnTo>
                    <a:pt x="765509" y="30831"/>
                  </a:lnTo>
                  <a:lnTo>
                    <a:pt x="766261" y="30831"/>
                  </a:lnTo>
                  <a:lnTo>
                    <a:pt x="767765" y="31583"/>
                  </a:lnTo>
                  <a:lnTo>
                    <a:pt x="768517" y="32335"/>
                  </a:lnTo>
                  <a:lnTo>
                    <a:pt x="768517" y="33839"/>
                  </a:lnTo>
                  <a:lnTo>
                    <a:pt x="768517" y="35343"/>
                  </a:lnTo>
                  <a:lnTo>
                    <a:pt x="769269" y="36095"/>
                  </a:lnTo>
                  <a:lnTo>
                    <a:pt x="769269" y="36847"/>
                  </a:lnTo>
                  <a:lnTo>
                    <a:pt x="770021" y="39103"/>
                  </a:lnTo>
                  <a:lnTo>
                    <a:pt x="768517" y="42863"/>
                  </a:lnTo>
                  <a:lnTo>
                    <a:pt x="769269" y="45118"/>
                  </a:lnTo>
                  <a:lnTo>
                    <a:pt x="770021" y="46622"/>
                  </a:lnTo>
                  <a:lnTo>
                    <a:pt x="769269" y="48127"/>
                  </a:lnTo>
                  <a:lnTo>
                    <a:pt x="768517" y="48878"/>
                  </a:lnTo>
                  <a:lnTo>
                    <a:pt x="767013" y="48878"/>
                  </a:lnTo>
                  <a:lnTo>
                    <a:pt x="770021" y="54142"/>
                  </a:lnTo>
                  <a:lnTo>
                    <a:pt x="767765" y="53390"/>
                  </a:lnTo>
                  <a:lnTo>
                    <a:pt x="766261" y="54142"/>
                  </a:lnTo>
                  <a:lnTo>
                    <a:pt x="764757" y="54894"/>
                  </a:lnTo>
                  <a:lnTo>
                    <a:pt x="764006" y="56398"/>
                  </a:lnTo>
                  <a:lnTo>
                    <a:pt x="770021" y="57150"/>
                  </a:lnTo>
                  <a:lnTo>
                    <a:pt x="773029" y="58654"/>
                  </a:lnTo>
                  <a:lnTo>
                    <a:pt x="773781" y="60910"/>
                  </a:lnTo>
                  <a:lnTo>
                    <a:pt x="775285" y="63166"/>
                  </a:lnTo>
                  <a:lnTo>
                    <a:pt x="784309" y="66926"/>
                  </a:lnTo>
                  <a:lnTo>
                    <a:pt x="785813" y="68430"/>
                  </a:lnTo>
                  <a:lnTo>
                    <a:pt x="787317" y="69934"/>
                  </a:lnTo>
                  <a:lnTo>
                    <a:pt x="787317" y="71438"/>
                  </a:lnTo>
                  <a:lnTo>
                    <a:pt x="788068" y="73694"/>
                  </a:lnTo>
                  <a:lnTo>
                    <a:pt x="788068" y="75197"/>
                  </a:lnTo>
                  <a:lnTo>
                    <a:pt x="789572" y="76701"/>
                  </a:lnTo>
                  <a:lnTo>
                    <a:pt x="791076" y="76701"/>
                  </a:lnTo>
                  <a:lnTo>
                    <a:pt x="792580" y="78205"/>
                  </a:lnTo>
                  <a:lnTo>
                    <a:pt x="791828" y="81965"/>
                  </a:lnTo>
                  <a:lnTo>
                    <a:pt x="784309" y="98509"/>
                  </a:lnTo>
                  <a:lnTo>
                    <a:pt x="782053" y="105276"/>
                  </a:lnTo>
                  <a:lnTo>
                    <a:pt x="781301" y="116556"/>
                  </a:lnTo>
                  <a:lnTo>
                    <a:pt x="781301" y="126332"/>
                  </a:lnTo>
                  <a:lnTo>
                    <a:pt x="782053" y="128588"/>
                  </a:lnTo>
                  <a:lnTo>
                    <a:pt x="782805" y="129340"/>
                  </a:lnTo>
                  <a:lnTo>
                    <a:pt x="789572" y="135355"/>
                  </a:lnTo>
                  <a:lnTo>
                    <a:pt x="791828" y="134603"/>
                  </a:lnTo>
                  <a:lnTo>
                    <a:pt x="794836" y="133852"/>
                  </a:lnTo>
                  <a:lnTo>
                    <a:pt x="796340" y="134603"/>
                  </a:lnTo>
                  <a:lnTo>
                    <a:pt x="797092" y="136108"/>
                  </a:lnTo>
                  <a:lnTo>
                    <a:pt x="797092" y="137612"/>
                  </a:lnTo>
                  <a:lnTo>
                    <a:pt x="796340" y="139115"/>
                  </a:lnTo>
                  <a:lnTo>
                    <a:pt x="794085" y="140619"/>
                  </a:lnTo>
                  <a:lnTo>
                    <a:pt x="792580" y="143627"/>
                  </a:lnTo>
                  <a:lnTo>
                    <a:pt x="790325" y="146635"/>
                  </a:lnTo>
                  <a:lnTo>
                    <a:pt x="789572" y="148891"/>
                  </a:lnTo>
                  <a:lnTo>
                    <a:pt x="789572" y="151147"/>
                  </a:lnTo>
                  <a:lnTo>
                    <a:pt x="789572" y="156411"/>
                  </a:lnTo>
                  <a:lnTo>
                    <a:pt x="790325" y="157163"/>
                  </a:lnTo>
                  <a:lnTo>
                    <a:pt x="791076" y="158667"/>
                  </a:lnTo>
                  <a:lnTo>
                    <a:pt x="791828" y="160171"/>
                  </a:lnTo>
                  <a:lnTo>
                    <a:pt x="791828" y="160923"/>
                  </a:lnTo>
                  <a:lnTo>
                    <a:pt x="791076" y="162427"/>
                  </a:lnTo>
                  <a:lnTo>
                    <a:pt x="790325" y="163178"/>
                  </a:lnTo>
                  <a:lnTo>
                    <a:pt x="790325" y="169946"/>
                  </a:lnTo>
                  <a:lnTo>
                    <a:pt x="790325" y="170698"/>
                  </a:lnTo>
                  <a:lnTo>
                    <a:pt x="791828" y="172954"/>
                  </a:lnTo>
                  <a:lnTo>
                    <a:pt x="793332" y="173706"/>
                  </a:lnTo>
                  <a:lnTo>
                    <a:pt x="794836" y="173706"/>
                  </a:lnTo>
                  <a:lnTo>
                    <a:pt x="794836" y="172954"/>
                  </a:lnTo>
                  <a:lnTo>
                    <a:pt x="797844" y="176714"/>
                  </a:lnTo>
                  <a:lnTo>
                    <a:pt x="797092" y="179722"/>
                  </a:lnTo>
                  <a:lnTo>
                    <a:pt x="795588" y="182730"/>
                  </a:lnTo>
                  <a:lnTo>
                    <a:pt x="794085" y="188746"/>
                  </a:lnTo>
                  <a:lnTo>
                    <a:pt x="793332" y="190250"/>
                  </a:lnTo>
                  <a:lnTo>
                    <a:pt x="792580" y="191753"/>
                  </a:lnTo>
                  <a:lnTo>
                    <a:pt x="795588" y="199273"/>
                  </a:lnTo>
                  <a:lnTo>
                    <a:pt x="797092" y="200777"/>
                  </a:lnTo>
                  <a:lnTo>
                    <a:pt x="799348" y="201529"/>
                  </a:lnTo>
                  <a:lnTo>
                    <a:pt x="800852" y="200777"/>
                  </a:lnTo>
                  <a:lnTo>
                    <a:pt x="802356" y="199273"/>
                  </a:lnTo>
                  <a:lnTo>
                    <a:pt x="802356" y="197769"/>
                  </a:lnTo>
                  <a:lnTo>
                    <a:pt x="803860" y="196265"/>
                  </a:lnTo>
                  <a:lnTo>
                    <a:pt x="806116" y="194761"/>
                  </a:lnTo>
                  <a:lnTo>
                    <a:pt x="807620" y="196265"/>
                  </a:lnTo>
                  <a:lnTo>
                    <a:pt x="809124" y="199273"/>
                  </a:lnTo>
                  <a:lnTo>
                    <a:pt x="812132" y="200025"/>
                  </a:lnTo>
                  <a:lnTo>
                    <a:pt x="811380" y="202281"/>
                  </a:lnTo>
                  <a:lnTo>
                    <a:pt x="810628" y="203033"/>
                  </a:lnTo>
                  <a:lnTo>
                    <a:pt x="809124" y="203785"/>
                  </a:lnTo>
                  <a:lnTo>
                    <a:pt x="810628" y="207545"/>
                  </a:lnTo>
                  <a:lnTo>
                    <a:pt x="810628" y="209801"/>
                  </a:lnTo>
                  <a:lnTo>
                    <a:pt x="809876" y="210553"/>
                  </a:lnTo>
                  <a:lnTo>
                    <a:pt x="808372" y="211305"/>
                  </a:lnTo>
                  <a:lnTo>
                    <a:pt x="806116" y="212057"/>
                  </a:lnTo>
                  <a:lnTo>
                    <a:pt x="805364" y="211305"/>
                  </a:lnTo>
                  <a:lnTo>
                    <a:pt x="803860" y="209801"/>
                  </a:lnTo>
                  <a:lnTo>
                    <a:pt x="806116" y="209049"/>
                  </a:lnTo>
                  <a:lnTo>
                    <a:pt x="806868" y="207545"/>
                  </a:lnTo>
                  <a:lnTo>
                    <a:pt x="806116" y="206041"/>
                  </a:lnTo>
                  <a:lnTo>
                    <a:pt x="803860" y="204537"/>
                  </a:lnTo>
                  <a:lnTo>
                    <a:pt x="802356" y="205289"/>
                  </a:lnTo>
                  <a:lnTo>
                    <a:pt x="799348" y="206793"/>
                  </a:lnTo>
                  <a:lnTo>
                    <a:pt x="798596" y="207545"/>
                  </a:lnTo>
                  <a:lnTo>
                    <a:pt x="797844" y="207545"/>
                  </a:lnTo>
                  <a:lnTo>
                    <a:pt x="792580" y="212057"/>
                  </a:lnTo>
                  <a:lnTo>
                    <a:pt x="791828" y="213561"/>
                  </a:lnTo>
                  <a:lnTo>
                    <a:pt x="791076" y="214313"/>
                  </a:lnTo>
                  <a:lnTo>
                    <a:pt x="790325" y="215817"/>
                  </a:lnTo>
                  <a:lnTo>
                    <a:pt x="790325" y="218072"/>
                  </a:lnTo>
                  <a:lnTo>
                    <a:pt x="791828" y="224840"/>
                  </a:lnTo>
                  <a:lnTo>
                    <a:pt x="792580" y="225592"/>
                  </a:lnTo>
                  <a:lnTo>
                    <a:pt x="792580" y="226344"/>
                  </a:lnTo>
                  <a:lnTo>
                    <a:pt x="797844" y="227096"/>
                  </a:lnTo>
                  <a:lnTo>
                    <a:pt x="799348" y="229352"/>
                  </a:lnTo>
                  <a:lnTo>
                    <a:pt x="800852" y="232360"/>
                  </a:lnTo>
                  <a:lnTo>
                    <a:pt x="800852" y="239880"/>
                  </a:lnTo>
                  <a:lnTo>
                    <a:pt x="799348" y="237624"/>
                  </a:lnTo>
                  <a:lnTo>
                    <a:pt x="798596" y="236872"/>
                  </a:lnTo>
                  <a:lnTo>
                    <a:pt x="797844" y="238376"/>
                  </a:lnTo>
                  <a:lnTo>
                    <a:pt x="797092" y="239128"/>
                  </a:lnTo>
                  <a:lnTo>
                    <a:pt x="797092" y="240632"/>
                  </a:lnTo>
                  <a:lnTo>
                    <a:pt x="797092" y="242888"/>
                  </a:lnTo>
                  <a:lnTo>
                    <a:pt x="796340" y="245144"/>
                  </a:lnTo>
                  <a:lnTo>
                    <a:pt x="794836" y="245895"/>
                  </a:lnTo>
                  <a:lnTo>
                    <a:pt x="793332" y="245895"/>
                  </a:lnTo>
                  <a:lnTo>
                    <a:pt x="791828" y="246648"/>
                  </a:lnTo>
                  <a:lnTo>
                    <a:pt x="789572" y="248151"/>
                  </a:lnTo>
                  <a:lnTo>
                    <a:pt x="788068" y="250408"/>
                  </a:lnTo>
                  <a:lnTo>
                    <a:pt x="787317" y="252663"/>
                  </a:lnTo>
                  <a:lnTo>
                    <a:pt x="786565" y="255671"/>
                  </a:lnTo>
                  <a:lnTo>
                    <a:pt x="792580" y="269207"/>
                  </a:lnTo>
                  <a:lnTo>
                    <a:pt x="794836" y="269959"/>
                  </a:lnTo>
                  <a:lnTo>
                    <a:pt x="797092" y="272215"/>
                  </a:lnTo>
                  <a:lnTo>
                    <a:pt x="797092" y="275223"/>
                  </a:lnTo>
                  <a:lnTo>
                    <a:pt x="795588" y="278230"/>
                  </a:lnTo>
                  <a:lnTo>
                    <a:pt x="794836" y="276727"/>
                  </a:lnTo>
                  <a:lnTo>
                    <a:pt x="791828" y="278230"/>
                  </a:lnTo>
                  <a:lnTo>
                    <a:pt x="788068" y="281990"/>
                  </a:lnTo>
                  <a:lnTo>
                    <a:pt x="786565" y="284246"/>
                  </a:lnTo>
                  <a:lnTo>
                    <a:pt x="788068" y="286502"/>
                  </a:lnTo>
                  <a:lnTo>
                    <a:pt x="788821" y="289510"/>
                  </a:lnTo>
                  <a:lnTo>
                    <a:pt x="789572" y="293270"/>
                  </a:lnTo>
                  <a:lnTo>
                    <a:pt x="789572" y="296278"/>
                  </a:lnTo>
                  <a:lnTo>
                    <a:pt x="790325" y="297782"/>
                  </a:lnTo>
                  <a:lnTo>
                    <a:pt x="791828" y="300038"/>
                  </a:lnTo>
                  <a:lnTo>
                    <a:pt x="792580" y="301542"/>
                  </a:lnTo>
                  <a:lnTo>
                    <a:pt x="791828" y="302294"/>
                  </a:lnTo>
                  <a:lnTo>
                    <a:pt x="790325" y="303798"/>
                  </a:lnTo>
                  <a:lnTo>
                    <a:pt x="789572" y="304549"/>
                  </a:lnTo>
                  <a:lnTo>
                    <a:pt x="790325" y="305302"/>
                  </a:lnTo>
                  <a:lnTo>
                    <a:pt x="791076" y="306806"/>
                  </a:lnTo>
                  <a:lnTo>
                    <a:pt x="796340" y="312821"/>
                  </a:lnTo>
                  <a:lnTo>
                    <a:pt x="797844" y="315077"/>
                  </a:lnTo>
                  <a:lnTo>
                    <a:pt x="797844" y="315829"/>
                  </a:lnTo>
                  <a:lnTo>
                    <a:pt x="796340" y="316581"/>
                  </a:lnTo>
                  <a:lnTo>
                    <a:pt x="795588" y="317333"/>
                  </a:lnTo>
                  <a:lnTo>
                    <a:pt x="794836" y="318085"/>
                  </a:lnTo>
                  <a:lnTo>
                    <a:pt x="795588" y="319589"/>
                  </a:lnTo>
                  <a:lnTo>
                    <a:pt x="797092" y="320341"/>
                  </a:lnTo>
                  <a:lnTo>
                    <a:pt x="797844" y="320341"/>
                  </a:lnTo>
                  <a:lnTo>
                    <a:pt x="798596" y="321093"/>
                  </a:lnTo>
                  <a:lnTo>
                    <a:pt x="798596" y="324101"/>
                  </a:lnTo>
                  <a:lnTo>
                    <a:pt x="794085" y="330117"/>
                  </a:lnTo>
                  <a:lnTo>
                    <a:pt x="792580" y="333125"/>
                  </a:lnTo>
                  <a:lnTo>
                    <a:pt x="791076" y="342900"/>
                  </a:lnTo>
                  <a:lnTo>
                    <a:pt x="791828" y="346660"/>
                  </a:lnTo>
                  <a:lnTo>
                    <a:pt x="792580" y="347412"/>
                  </a:lnTo>
                  <a:lnTo>
                    <a:pt x="793332" y="348164"/>
                  </a:lnTo>
                  <a:lnTo>
                    <a:pt x="793332" y="349668"/>
                  </a:lnTo>
                  <a:lnTo>
                    <a:pt x="794085" y="351924"/>
                  </a:lnTo>
                  <a:lnTo>
                    <a:pt x="793332" y="353428"/>
                  </a:lnTo>
                  <a:lnTo>
                    <a:pt x="792580" y="354932"/>
                  </a:lnTo>
                  <a:lnTo>
                    <a:pt x="791076" y="355684"/>
                  </a:lnTo>
                  <a:lnTo>
                    <a:pt x="790325" y="356436"/>
                  </a:lnTo>
                  <a:lnTo>
                    <a:pt x="790325" y="357940"/>
                  </a:lnTo>
                  <a:lnTo>
                    <a:pt x="788821" y="363204"/>
                  </a:lnTo>
                  <a:lnTo>
                    <a:pt x="787317" y="369971"/>
                  </a:lnTo>
                  <a:lnTo>
                    <a:pt x="785813" y="377491"/>
                  </a:lnTo>
                  <a:lnTo>
                    <a:pt x="785061" y="381251"/>
                  </a:lnTo>
                  <a:lnTo>
                    <a:pt x="788068" y="384259"/>
                  </a:lnTo>
                  <a:lnTo>
                    <a:pt x="785813" y="387266"/>
                  </a:lnTo>
                  <a:lnTo>
                    <a:pt x="780549" y="392530"/>
                  </a:lnTo>
                  <a:lnTo>
                    <a:pt x="779797" y="394034"/>
                  </a:lnTo>
                  <a:lnTo>
                    <a:pt x="779045" y="398546"/>
                  </a:lnTo>
                  <a:lnTo>
                    <a:pt x="779045" y="402306"/>
                  </a:lnTo>
                  <a:lnTo>
                    <a:pt x="779045" y="403058"/>
                  </a:lnTo>
                  <a:lnTo>
                    <a:pt x="774533" y="408322"/>
                  </a:lnTo>
                  <a:lnTo>
                    <a:pt x="773781" y="410578"/>
                  </a:lnTo>
                  <a:lnTo>
                    <a:pt x="772277" y="417345"/>
                  </a:lnTo>
                  <a:lnTo>
                    <a:pt x="770021" y="421105"/>
                  </a:lnTo>
                  <a:lnTo>
                    <a:pt x="769269" y="423362"/>
                  </a:lnTo>
                  <a:lnTo>
                    <a:pt x="769269" y="424865"/>
                  </a:lnTo>
                  <a:lnTo>
                    <a:pt x="770021" y="427121"/>
                  </a:lnTo>
                  <a:lnTo>
                    <a:pt x="769269" y="428625"/>
                  </a:lnTo>
                  <a:lnTo>
                    <a:pt x="767765" y="429377"/>
                  </a:lnTo>
                  <a:lnTo>
                    <a:pt x="766261" y="428625"/>
                  </a:lnTo>
                  <a:lnTo>
                    <a:pt x="764006" y="425617"/>
                  </a:lnTo>
                  <a:lnTo>
                    <a:pt x="763253" y="422609"/>
                  </a:lnTo>
                  <a:lnTo>
                    <a:pt x="762502" y="418849"/>
                  </a:lnTo>
                  <a:lnTo>
                    <a:pt x="762502" y="415090"/>
                  </a:lnTo>
                  <a:lnTo>
                    <a:pt x="764006" y="412082"/>
                  </a:lnTo>
                  <a:lnTo>
                    <a:pt x="764757" y="410578"/>
                  </a:lnTo>
                  <a:lnTo>
                    <a:pt x="764006" y="408322"/>
                  </a:lnTo>
                  <a:lnTo>
                    <a:pt x="760246" y="403810"/>
                  </a:lnTo>
                  <a:lnTo>
                    <a:pt x="757989" y="402306"/>
                  </a:lnTo>
                  <a:lnTo>
                    <a:pt x="755734" y="400050"/>
                  </a:lnTo>
                  <a:lnTo>
                    <a:pt x="753478" y="400050"/>
                  </a:lnTo>
                  <a:lnTo>
                    <a:pt x="751974" y="403810"/>
                  </a:lnTo>
                  <a:lnTo>
                    <a:pt x="752726" y="406066"/>
                  </a:lnTo>
                  <a:lnTo>
                    <a:pt x="754230" y="409826"/>
                  </a:lnTo>
                  <a:lnTo>
                    <a:pt x="754230" y="412082"/>
                  </a:lnTo>
                  <a:lnTo>
                    <a:pt x="754230" y="413586"/>
                  </a:lnTo>
                  <a:lnTo>
                    <a:pt x="752726" y="415090"/>
                  </a:lnTo>
                  <a:lnTo>
                    <a:pt x="751974" y="416594"/>
                  </a:lnTo>
                  <a:lnTo>
                    <a:pt x="752726" y="418098"/>
                  </a:lnTo>
                  <a:lnTo>
                    <a:pt x="754230" y="418098"/>
                  </a:lnTo>
                  <a:lnTo>
                    <a:pt x="756486" y="418098"/>
                  </a:lnTo>
                  <a:lnTo>
                    <a:pt x="757238" y="418098"/>
                  </a:lnTo>
                  <a:lnTo>
                    <a:pt x="757238" y="419602"/>
                  </a:lnTo>
                  <a:lnTo>
                    <a:pt x="757238" y="421105"/>
                  </a:lnTo>
                  <a:lnTo>
                    <a:pt x="755734" y="422609"/>
                  </a:lnTo>
                  <a:lnTo>
                    <a:pt x="755734" y="424113"/>
                  </a:lnTo>
                  <a:lnTo>
                    <a:pt x="754982" y="425617"/>
                  </a:lnTo>
                  <a:lnTo>
                    <a:pt x="754982" y="426369"/>
                  </a:lnTo>
                  <a:lnTo>
                    <a:pt x="755734" y="427121"/>
                  </a:lnTo>
                  <a:lnTo>
                    <a:pt x="757238" y="428625"/>
                  </a:lnTo>
                  <a:lnTo>
                    <a:pt x="762502" y="431633"/>
                  </a:lnTo>
                  <a:lnTo>
                    <a:pt x="763253" y="433137"/>
                  </a:lnTo>
                  <a:lnTo>
                    <a:pt x="764757" y="434641"/>
                  </a:lnTo>
                  <a:lnTo>
                    <a:pt x="767013" y="434641"/>
                  </a:lnTo>
                  <a:lnTo>
                    <a:pt x="767765" y="433889"/>
                  </a:lnTo>
                  <a:lnTo>
                    <a:pt x="769269" y="433137"/>
                  </a:lnTo>
                  <a:lnTo>
                    <a:pt x="770773" y="432385"/>
                  </a:lnTo>
                  <a:lnTo>
                    <a:pt x="770021" y="435393"/>
                  </a:lnTo>
                  <a:lnTo>
                    <a:pt x="768517" y="438401"/>
                  </a:lnTo>
                  <a:lnTo>
                    <a:pt x="764006" y="444417"/>
                  </a:lnTo>
                  <a:lnTo>
                    <a:pt x="762502" y="448177"/>
                  </a:lnTo>
                  <a:lnTo>
                    <a:pt x="760998" y="449681"/>
                  </a:lnTo>
                  <a:lnTo>
                    <a:pt x="759493" y="450432"/>
                  </a:lnTo>
                  <a:lnTo>
                    <a:pt x="752726" y="451184"/>
                  </a:lnTo>
                  <a:lnTo>
                    <a:pt x="750470" y="451936"/>
                  </a:lnTo>
                  <a:lnTo>
                    <a:pt x="746710" y="454192"/>
                  </a:lnTo>
                  <a:lnTo>
                    <a:pt x="742198" y="455696"/>
                  </a:lnTo>
                  <a:lnTo>
                    <a:pt x="739942" y="457200"/>
                  </a:lnTo>
                  <a:lnTo>
                    <a:pt x="736934" y="460960"/>
                  </a:lnTo>
                  <a:lnTo>
                    <a:pt x="724151" y="468480"/>
                  </a:lnTo>
                  <a:lnTo>
                    <a:pt x="681288" y="503822"/>
                  </a:lnTo>
                  <a:lnTo>
                    <a:pt x="649705" y="539165"/>
                  </a:lnTo>
                  <a:lnTo>
                    <a:pt x="624890" y="573004"/>
                  </a:lnTo>
                  <a:close/>
                  <a:moveTo>
                    <a:pt x="818900" y="242888"/>
                  </a:moveTo>
                  <a:lnTo>
                    <a:pt x="819651" y="239880"/>
                  </a:lnTo>
                  <a:lnTo>
                    <a:pt x="822659" y="242136"/>
                  </a:lnTo>
                  <a:lnTo>
                    <a:pt x="825667" y="245895"/>
                  </a:lnTo>
                  <a:lnTo>
                    <a:pt x="827171" y="248151"/>
                  </a:lnTo>
                  <a:lnTo>
                    <a:pt x="827171" y="251911"/>
                  </a:lnTo>
                  <a:lnTo>
                    <a:pt x="826419" y="254919"/>
                  </a:lnTo>
                  <a:lnTo>
                    <a:pt x="824915" y="257927"/>
                  </a:lnTo>
                  <a:lnTo>
                    <a:pt x="823411" y="260935"/>
                  </a:lnTo>
                  <a:lnTo>
                    <a:pt x="822659" y="261687"/>
                  </a:lnTo>
                  <a:lnTo>
                    <a:pt x="821907" y="263191"/>
                  </a:lnTo>
                  <a:lnTo>
                    <a:pt x="821907" y="264695"/>
                  </a:lnTo>
                  <a:lnTo>
                    <a:pt x="821907" y="266951"/>
                  </a:lnTo>
                  <a:lnTo>
                    <a:pt x="822659" y="270711"/>
                  </a:lnTo>
                  <a:lnTo>
                    <a:pt x="822659" y="272967"/>
                  </a:lnTo>
                  <a:lnTo>
                    <a:pt x="821907" y="275223"/>
                  </a:lnTo>
                  <a:lnTo>
                    <a:pt x="819651" y="278230"/>
                  </a:lnTo>
                  <a:lnTo>
                    <a:pt x="817396" y="281238"/>
                  </a:lnTo>
                  <a:lnTo>
                    <a:pt x="815891" y="281990"/>
                  </a:lnTo>
                  <a:lnTo>
                    <a:pt x="809124" y="294022"/>
                  </a:lnTo>
                  <a:lnTo>
                    <a:pt x="809124" y="297030"/>
                  </a:lnTo>
                  <a:lnTo>
                    <a:pt x="811380" y="303798"/>
                  </a:lnTo>
                  <a:lnTo>
                    <a:pt x="810628" y="306053"/>
                  </a:lnTo>
                  <a:lnTo>
                    <a:pt x="809876" y="306806"/>
                  </a:lnTo>
                  <a:lnTo>
                    <a:pt x="806868" y="307557"/>
                  </a:lnTo>
                  <a:lnTo>
                    <a:pt x="806116" y="308309"/>
                  </a:lnTo>
                  <a:lnTo>
                    <a:pt x="803860" y="312069"/>
                  </a:lnTo>
                  <a:lnTo>
                    <a:pt x="802356" y="313573"/>
                  </a:lnTo>
                  <a:lnTo>
                    <a:pt x="800852" y="313573"/>
                  </a:lnTo>
                  <a:lnTo>
                    <a:pt x="800100" y="313573"/>
                  </a:lnTo>
                  <a:lnTo>
                    <a:pt x="799348" y="313573"/>
                  </a:lnTo>
                  <a:lnTo>
                    <a:pt x="799348" y="312821"/>
                  </a:lnTo>
                  <a:lnTo>
                    <a:pt x="799348" y="300038"/>
                  </a:lnTo>
                  <a:lnTo>
                    <a:pt x="800100" y="294774"/>
                  </a:lnTo>
                  <a:lnTo>
                    <a:pt x="802356" y="290262"/>
                  </a:lnTo>
                  <a:lnTo>
                    <a:pt x="800100" y="288758"/>
                  </a:lnTo>
                  <a:lnTo>
                    <a:pt x="801604" y="286502"/>
                  </a:lnTo>
                  <a:lnTo>
                    <a:pt x="805364" y="281990"/>
                  </a:lnTo>
                  <a:lnTo>
                    <a:pt x="804612" y="278230"/>
                  </a:lnTo>
                  <a:lnTo>
                    <a:pt x="803108" y="274470"/>
                  </a:lnTo>
                  <a:lnTo>
                    <a:pt x="801604" y="272215"/>
                  </a:lnTo>
                  <a:lnTo>
                    <a:pt x="804612" y="271463"/>
                  </a:lnTo>
                  <a:lnTo>
                    <a:pt x="806116" y="270711"/>
                  </a:lnTo>
                  <a:lnTo>
                    <a:pt x="807620" y="269959"/>
                  </a:lnTo>
                  <a:lnTo>
                    <a:pt x="808372" y="268455"/>
                  </a:lnTo>
                  <a:lnTo>
                    <a:pt x="808372" y="266951"/>
                  </a:lnTo>
                  <a:lnTo>
                    <a:pt x="807620" y="266199"/>
                  </a:lnTo>
                  <a:lnTo>
                    <a:pt x="806868" y="265447"/>
                  </a:lnTo>
                  <a:lnTo>
                    <a:pt x="805364" y="264695"/>
                  </a:lnTo>
                  <a:lnTo>
                    <a:pt x="805364" y="263191"/>
                  </a:lnTo>
                  <a:lnTo>
                    <a:pt x="805364" y="262439"/>
                  </a:lnTo>
                  <a:lnTo>
                    <a:pt x="806116" y="260935"/>
                  </a:lnTo>
                  <a:lnTo>
                    <a:pt x="806116" y="260183"/>
                  </a:lnTo>
                  <a:lnTo>
                    <a:pt x="806116" y="258679"/>
                  </a:lnTo>
                  <a:lnTo>
                    <a:pt x="803860" y="256423"/>
                  </a:lnTo>
                  <a:lnTo>
                    <a:pt x="803108" y="254919"/>
                  </a:lnTo>
                  <a:lnTo>
                    <a:pt x="803860" y="252663"/>
                  </a:lnTo>
                  <a:lnTo>
                    <a:pt x="806116" y="251159"/>
                  </a:lnTo>
                  <a:lnTo>
                    <a:pt x="806868" y="249655"/>
                  </a:lnTo>
                  <a:lnTo>
                    <a:pt x="806116" y="246648"/>
                  </a:lnTo>
                  <a:lnTo>
                    <a:pt x="809124" y="246648"/>
                  </a:lnTo>
                  <a:lnTo>
                    <a:pt x="817396" y="244391"/>
                  </a:lnTo>
                  <a:lnTo>
                    <a:pt x="818900" y="242888"/>
                  </a:lnTo>
                  <a:close/>
                  <a:moveTo>
                    <a:pt x="802356" y="62414"/>
                  </a:moveTo>
                  <a:lnTo>
                    <a:pt x="801604" y="63918"/>
                  </a:lnTo>
                  <a:lnTo>
                    <a:pt x="797092" y="68430"/>
                  </a:lnTo>
                  <a:lnTo>
                    <a:pt x="797092" y="69934"/>
                  </a:lnTo>
                  <a:lnTo>
                    <a:pt x="797092" y="72190"/>
                  </a:lnTo>
                  <a:lnTo>
                    <a:pt x="797092" y="75950"/>
                  </a:lnTo>
                  <a:lnTo>
                    <a:pt x="796340" y="75950"/>
                  </a:lnTo>
                  <a:lnTo>
                    <a:pt x="795588" y="75197"/>
                  </a:lnTo>
                  <a:lnTo>
                    <a:pt x="794836" y="74446"/>
                  </a:lnTo>
                  <a:lnTo>
                    <a:pt x="791828" y="74446"/>
                  </a:lnTo>
                  <a:lnTo>
                    <a:pt x="789572" y="69934"/>
                  </a:lnTo>
                  <a:lnTo>
                    <a:pt x="787317" y="65422"/>
                  </a:lnTo>
                  <a:lnTo>
                    <a:pt x="785061" y="63166"/>
                  </a:lnTo>
                  <a:lnTo>
                    <a:pt x="778293" y="57902"/>
                  </a:lnTo>
                  <a:lnTo>
                    <a:pt x="778293" y="57150"/>
                  </a:lnTo>
                  <a:lnTo>
                    <a:pt x="778293" y="56398"/>
                  </a:lnTo>
                  <a:lnTo>
                    <a:pt x="781301" y="51886"/>
                  </a:lnTo>
                  <a:lnTo>
                    <a:pt x="782053" y="51135"/>
                  </a:lnTo>
                  <a:lnTo>
                    <a:pt x="784309" y="50382"/>
                  </a:lnTo>
                  <a:lnTo>
                    <a:pt x="786565" y="49631"/>
                  </a:lnTo>
                  <a:lnTo>
                    <a:pt x="787317" y="48878"/>
                  </a:lnTo>
                  <a:lnTo>
                    <a:pt x="788068" y="47375"/>
                  </a:lnTo>
                  <a:lnTo>
                    <a:pt x="788821" y="45118"/>
                  </a:lnTo>
                  <a:lnTo>
                    <a:pt x="792580" y="42863"/>
                  </a:lnTo>
                  <a:lnTo>
                    <a:pt x="797092" y="41359"/>
                  </a:lnTo>
                  <a:lnTo>
                    <a:pt x="800100" y="39103"/>
                  </a:lnTo>
                  <a:lnTo>
                    <a:pt x="798596" y="35343"/>
                  </a:lnTo>
                  <a:lnTo>
                    <a:pt x="801604" y="33087"/>
                  </a:lnTo>
                  <a:lnTo>
                    <a:pt x="803860" y="33087"/>
                  </a:lnTo>
                  <a:lnTo>
                    <a:pt x="806116" y="36095"/>
                  </a:lnTo>
                  <a:lnTo>
                    <a:pt x="809876" y="41359"/>
                  </a:lnTo>
                  <a:lnTo>
                    <a:pt x="810628" y="42863"/>
                  </a:lnTo>
                  <a:lnTo>
                    <a:pt x="810628" y="44367"/>
                  </a:lnTo>
                  <a:lnTo>
                    <a:pt x="809876" y="45871"/>
                  </a:lnTo>
                  <a:lnTo>
                    <a:pt x="807620" y="48127"/>
                  </a:lnTo>
                  <a:lnTo>
                    <a:pt x="806116" y="51886"/>
                  </a:lnTo>
                  <a:lnTo>
                    <a:pt x="803108" y="58654"/>
                  </a:lnTo>
                  <a:lnTo>
                    <a:pt x="802356" y="62414"/>
                  </a:lnTo>
                  <a:close/>
                </a:path>
              </a:pathLst>
            </a:custGeom>
            <a:solidFill>
              <a:schemeClr val="accent1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3E2B6AB2-61C9-4D82-A565-8D756ABBA43B}"/>
                </a:ext>
              </a:extLst>
            </p:cNvPr>
            <p:cNvSpPr/>
            <p:nvPr/>
          </p:nvSpPr>
          <p:spPr>
            <a:xfrm>
              <a:off x="6072419" y="1452560"/>
              <a:ext cx="2649955" cy="1836319"/>
            </a:xfrm>
            <a:custGeom>
              <a:avLst/>
              <a:gdLst>
                <a:gd name="connsiteX0" fmla="*/ 1579145 w 2649955"/>
                <a:gd name="connsiteY0" fmla="*/ 0 h 1836319"/>
                <a:gd name="connsiteX1" fmla="*/ 1579897 w 2649955"/>
                <a:gd name="connsiteY1" fmla="*/ 1504 h 1836319"/>
                <a:gd name="connsiteX2" fmla="*/ 1581401 w 2649955"/>
                <a:gd name="connsiteY2" fmla="*/ 3008 h 1836319"/>
                <a:gd name="connsiteX3" fmla="*/ 1586665 w 2649955"/>
                <a:gd name="connsiteY3" fmla="*/ 8272 h 1836319"/>
                <a:gd name="connsiteX4" fmla="*/ 1591177 w 2649955"/>
                <a:gd name="connsiteY4" fmla="*/ 11280 h 1836319"/>
                <a:gd name="connsiteX5" fmla="*/ 1593432 w 2649955"/>
                <a:gd name="connsiteY5" fmla="*/ 12032 h 1836319"/>
                <a:gd name="connsiteX6" fmla="*/ 1597192 w 2649955"/>
                <a:gd name="connsiteY6" fmla="*/ 12032 h 1836319"/>
                <a:gd name="connsiteX7" fmla="*/ 1599448 w 2649955"/>
                <a:gd name="connsiteY7" fmla="*/ 12032 h 1836319"/>
                <a:gd name="connsiteX8" fmla="*/ 1600952 w 2649955"/>
                <a:gd name="connsiteY8" fmla="*/ 12032 h 1836319"/>
                <a:gd name="connsiteX9" fmla="*/ 1602456 w 2649955"/>
                <a:gd name="connsiteY9" fmla="*/ 11280 h 1836319"/>
                <a:gd name="connsiteX10" fmla="*/ 1606968 w 2649955"/>
                <a:gd name="connsiteY10" fmla="*/ 9776 h 1836319"/>
                <a:gd name="connsiteX11" fmla="*/ 1609224 w 2649955"/>
                <a:gd name="connsiteY11" fmla="*/ 9024 h 1836319"/>
                <a:gd name="connsiteX12" fmla="*/ 1611480 w 2649955"/>
                <a:gd name="connsiteY12" fmla="*/ 9024 h 1836319"/>
                <a:gd name="connsiteX13" fmla="*/ 1615240 w 2649955"/>
                <a:gd name="connsiteY13" fmla="*/ 9024 h 1836319"/>
                <a:gd name="connsiteX14" fmla="*/ 1616744 w 2649955"/>
                <a:gd name="connsiteY14" fmla="*/ 9776 h 1836319"/>
                <a:gd name="connsiteX15" fmla="*/ 1617496 w 2649955"/>
                <a:gd name="connsiteY15" fmla="*/ 11280 h 1836319"/>
                <a:gd name="connsiteX16" fmla="*/ 1617496 w 2649955"/>
                <a:gd name="connsiteY16" fmla="*/ 15039 h 1836319"/>
                <a:gd name="connsiteX17" fmla="*/ 1618247 w 2649955"/>
                <a:gd name="connsiteY17" fmla="*/ 16543 h 1836319"/>
                <a:gd name="connsiteX18" fmla="*/ 1618999 w 2649955"/>
                <a:gd name="connsiteY18" fmla="*/ 18799 h 1836319"/>
                <a:gd name="connsiteX19" fmla="*/ 1621255 w 2649955"/>
                <a:gd name="connsiteY19" fmla="*/ 21055 h 1836319"/>
                <a:gd name="connsiteX20" fmla="*/ 1626519 w 2649955"/>
                <a:gd name="connsiteY20" fmla="*/ 27071 h 1836319"/>
                <a:gd name="connsiteX21" fmla="*/ 1630279 w 2649955"/>
                <a:gd name="connsiteY21" fmla="*/ 29327 h 1836319"/>
                <a:gd name="connsiteX22" fmla="*/ 1632535 w 2649955"/>
                <a:gd name="connsiteY22" fmla="*/ 30831 h 1836319"/>
                <a:gd name="connsiteX23" fmla="*/ 1637047 w 2649955"/>
                <a:gd name="connsiteY23" fmla="*/ 33087 h 1836319"/>
                <a:gd name="connsiteX24" fmla="*/ 1639303 w 2649955"/>
                <a:gd name="connsiteY24" fmla="*/ 33087 h 1836319"/>
                <a:gd name="connsiteX25" fmla="*/ 1641559 w 2649955"/>
                <a:gd name="connsiteY25" fmla="*/ 33087 h 1836319"/>
                <a:gd name="connsiteX26" fmla="*/ 1644566 w 2649955"/>
                <a:gd name="connsiteY26" fmla="*/ 32335 h 1836319"/>
                <a:gd name="connsiteX27" fmla="*/ 1646071 w 2649955"/>
                <a:gd name="connsiteY27" fmla="*/ 32335 h 1836319"/>
                <a:gd name="connsiteX28" fmla="*/ 1648326 w 2649955"/>
                <a:gd name="connsiteY28" fmla="*/ 32335 h 1836319"/>
                <a:gd name="connsiteX29" fmla="*/ 1651334 w 2649955"/>
                <a:gd name="connsiteY29" fmla="*/ 33087 h 1836319"/>
                <a:gd name="connsiteX30" fmla="*/ 1652838 w 2649955"/>
                <a:gd name="connsiteY30" fmla="*/ 33087 h 1836319"/>
                <a:gd name="connsiteX31" fmla="*/ 1658102 w 2649955"/>
                <a:gd name="connsiteY31" fmla="*/ 33087 h 1836319"/>
                <a:gd name="connsiteX32" fmla="*/ 1660358 w 2649955"/>
                <a:gd name="connsiteY32" fmla="*/ 33087 h 1836319"/>
                <a:gd name="connsiteX33" fmla="*/ 1664118 w 2649955"/>
                <a:gd name="connsiteY33" fmla="*/ 34591 h 1836319"/>
                <a:gd name="connsiteX34" fmla="*/ 1673142 w 2649955"/>
                <a:gd name="connsiteY34" fmla="*/ 39855 h 1836319"/>
                <a:gd name="connsiteX35" fmla="*/ 1678405 w 2649955"/>
                <a:gd name="connsiteY35" fmla="*/ 41359 h 1836319"/>
                <a:gd name="connsiteX36" fmla="*/ 1679909 w 2649955"/>
                <a:gd name="connsiteY36" fmla="*/ 42863 h 1836319"/>
                <a:gd name="connsiteX37" fmla="*/ 1682165 w 2649955"/>
                <a:gd name="connsiteY37" fmla="*/ 43614 h 1836319"/>
                <a:gd name="connsiteX38" fmla="*/ 1682917 w 2649955"/>
                <a:gd name="connsiteY38" fmla="*/ 45870 h 1836319"/>
                <a:gd name="connsiteX39" fmla="*/ 1683669 w 2649955"/>
                <a:gd name="connsiteY39" fmla="*/ 47374 h 1836319"/>
                <a:gd name="connsiteX40" fmla="*/ 1684421 w 2649955"/>
                <a:gd name="connsiteY40" fmla="*/ 48878 h 1836319"/>
                <a:gd name="connsiteX41" fmla="*/ 1683669 w 2649955"/>
                <a:gd name="connsiteY41" fmla="*/ 51134 h 1836319"/>
                <a:gd name="connsiteX42" fmla="*/ 1683669 w 2649955"/>
                <a:gd name="connsiteY42" fmla="*/ 52638 h 1836319"/>
                <a:gd name="connsiteX43" fmla="*/ 1679909 w 2649955"/>
                <a:gd name="connsiteY43" fmla="*/ 57902 h 1836319"/>
                <a:gd name="connsiteX44" fmla="*/ 1678405 w 2649955"/>
                <a:gd name="connsiteY44" fmla="*/ 59406 h 1836319"/>
                <a:gd name="connsiteX45" fmla="*/ 1677653 w 2649955"/>
                <a:gd name="connsiteY45" fmla="*/ 60910 h 1836319"/>
                <a:gd name="connsiteX46" fmla="*/ 1677653 w 2649955"/>
                <a:gd name="connsiteY46" fmla="*/ 63166 h 1836319"/>
                <a:gd name="connsiteX47" fmla="*/ 1677653 w 2649955"/>
                <a:gd name="connsiteY47" fmla="*/ 64670 h 1836319"/>
                <a:gd name="connsiteX48" fmla="*/ 1679909 w 2649955"/>
                <a:gd name="connsiteY48" fmla="*/ 70686 h 1836319"/>
                <a:gd name="connsiteX49" fmla="*/ 1680661 w 2649955"/>
                <a:gd name="connsiteY49" fmla="*/ 75949 h 1836319"/>
                <a:gd name="connsiteX50" fmla="*/ 1680661 w 2649955"/>
                <a:gd name="connsiteY50" fmla="*/ 77453 h 1836319"/>
                <a:gd name="connsiteX51" fmla="*/ 1679909 w 2649955"/>
                <a:gd name="connsiteY51" fmla="*/ 78957 h 1836319"/>
                <a:gd name="connsiteX52" fmla="*/ 1675397 w 2649955"/>
                <a:gd name="connsiteY52" fmla="*/ 81213 h 1836319"/>
                <a:gd name="connsiteX53" fmla="*/ 1674645 w 2649955"/>
                <a:gd name="connsiteY53" fmla="*/ 82717 h 1836319"/>
                <a:gd name="connsiteX54" fmla="*/ 1673142 w 2649955"/>
                <a:gd name="connsiteY54" fmla="*/ 87981 h 1836319"/>
                <a:gd name="connsiteX55" fmla="*/ 1672390 w 2649955"/>
                <a:gd name="connsiteY55" fmla="*/ 89485 h 1836319"/>
                <a:gd name="connsiteX56" fmla="*/ 1670134 w 2649955"/>
                <a:gd name="connsiteY56" fmla="*/ 91741 h 1836319"/>
                <a:gd name="connsiteX57" fmla="*/ 1669382 w 2649955"/>
                <a:gd name="connsiteY57" fmla="*/ 93997 h 1836319"/>
                <a:gd name="connsiteX58" fmla="*/ 1669382 w 2649955"/>
                <a:gd name="connsiteY58" fmla="*/ 96253 h 1836319"/>
                <a:gd name="connsiteX59" fmla="*/ 1674645 w 2649955"/>
                <a:gd name="connsiteY59" fmla="*/ 103772 h 1836319"/>
                <a:gd name="connsiteX60" fmla="*/ 1677653 w 2649955"/>
                <a:gd name="connsiteY60" fmla="*/ 109036 h 1836319"/>
                <a:gd name="connsiteX61" fmla="*/ 1679909 w 2649955"/>
                <a:gd name="connsiteY61" fmla="*/ 112044 h 1836319"/>
                <a:gd name="connsiteX62" fmla="*/ 1681413 w 2649955"/>
                <a:gd name="connsiteY62" fmla="*/ 114300 h 1836319"/>
                <a:gd name="connsiteX63" fmla="*/ 1683669 w 2649955"/>
                <a:gd name="connsiteY63" fmla="*/ 115804 h 1836319"/>
                <a:gd name="connsiteX64" fmla="*/ 1685173 w 2649955"/>
                <a:gd name="connsiteY64" fmla="*/ 116556 h 1836319"/>
                <a:gd name="connsiteX65" fmla="*/ 1686677 w 2649955"/>
                <a:gd name="connsiteY65" fmla="*/ 117308 h 1836319"/>
                <a:gd name="connsiteX66" fmla="*/ 1688181 w 2649955"/>
                <a:gd name="connsiteY66" fmla="*/ 118812 h 1836319"/>
                <a:gd name="connsiteX67" fmla="*/ 1691189 w 2649955"/>
                <a:gd name="connsiteY67" fmla="*/ 121068 h 1836319"/>
                <a:gd name="connsiteX68" fmla="*/ 1694197 w 2649955"/>
                <a:gd name="connsiteY68" fmla="*/ 124076 h 1836319"/>
                <a:gd name="connsiteX69" fmla="*/ 1695701 w 2649955"/>
                <a:gd name="connsiteY69" fmla="*/ 127084 h 1836319"/>
                <a:gd name="connsiteX70" fmla="*/ 1695701 w 2649955"/>
                <a:gd name="connsiteY70" fmla="*/ 128587 h 1836319"/>
                <a:gd name="connsiteX71" fmla="*/ 1695701 w 2649955"/>
                <a:gd name="connsiteY71" fmla="*/ 130843 h 1836319"/>
                <a:gd name="connsiteX72" fmla="*/ 1695701 w 2649955"/>
                <a:gd name="connsiteY72" fmla="*/ 132347 h 1836319"/>
                <a:gd name="connsiteX73" fmla="*/ 1704724 w 2649955"/>
                <a:gd name="connsiteY73" fmla="*/ 159418 h 1836319"/>
                <a:gd name="connsiteX74" fmla="*/ 1704724 w 2649955"/>
                <a:gd name="connsiteY74" fmla="*/ 163930 h 1836319"/>
                <a:gd name="connsiteX75" fmla="*/ 1705476 w 2649955"/>
                <a:gd name="connsiteY75" fmla="*/ 165434 h 1836319"/>
                <a:gd name="connsiteX76" fmla="*/ 1705476 w 2649955"/>
                <a:gd name="connsiteY76" fmla="*/ 167690 h 1836319"/>
                <a:gd name="connsiteX77" fmla="*/ 1709988 w 2649955"/>
                <a:gd name="connsiteY77" fmla="*/ 175210 h 1836319"/>
                <a:gd name="connsiteX78" fmla="*/ 1710740 w 2649955"/>
                <a:gd name="connsiteY78" fmla="*/ 178218 h 1836319"/>
                <a:gd name="connsiteX79" fmla="*/ 1711492 w 2649955"/>
                <a:gd name="connsiteY79" fmla="*/ 193257 h 1836319"/>
                <a:gd name="connsiteX80" fmla="*/ 1712996 w 2649955"/>
                <a:gd name="connsiteY80" fmla="*/ 196265 h 1836319"/>
                <a:gd name="connsiteX81" fmla="*/ 1719764 w 2649955"/>
                <a:gd name="connsiteY81" fmla="*/ 209801 h 1836319"/>
                <a:gd name="connsiteX82" fmla="*/ 1721268 w 2649955"/>
                <a:gd name="connsiteY82" fmla="*/ 214313 h 1836319"/>
                <a:gd name="connsiteX83" fmla="*/ 1721268 w 2649955"/>
                <a:gd name="connsiteY83" fmla="*/ 217320 h 1836319"/>
                <a:gd name="connsiteX84" fmla="*/ 1719012 w 2649955"/>
                <a:gd name="connsiteY84" fmla="*/ 220328 h 1836319"/>
                <a:gd name="connsiteX85" fmla="*/ 1715252 w 2649955"/>
                <a:gd name="connsiteY85" fmla="*/ 222584 h 1836319"/>
                <a:gd name="connsiteX86" fmla="*/ 1712996 w 2649955"/>
                <a:gd name="connsiteY86" fmla="*/ 224840 h 1836319"/>
                <a:gd name="connsiteX87" fmla="*/ 1710740 w 2649955"/>
                <a:gd name="connsiteY87" fmla="*/ 225592 h 1836319"/>
                <a:gd name="connsiteX88" fmla="*/ 1709236 w 2649955"/>
                <a:gd name="connsiteY88" fmla="*/ 227096 h 1836319"/>
                <a:gd name="connsiteX89" fmla="*/ 1707732 w 2649955"/>
                <a:gd name="connsiteY89" fmla="*/ 227848 h 1836319"/>
                <a:gd name="connsiteX90" fmla="*/ 1706980 w 2649955"/>
                <a:gd name="connsiteY90" fmla="*/ 229352 h 1836319"/>
                <a:gd name="connsiteX91" fmla="*/ 1706228 w 2649955"/>
                <a:gd name="connsiteY91" fmla="*/ 230856 h 1836319"/>
                <a:gd name="connsiteX92" fmla="*/ 1706228 w 2649955"/>
                <a:gd name="connsiteY92" fmla="*/ 233112 h 1836319"/>
                <a:gd name="connsiteX93" fmla="*/ 1707732 w 2649955"/>
                <a:gd name="connsiteY93" fmla="*/ 236120 h 1836319"/>
                <a:gd name="connsiteX94" fmla="*/ 1715252 w 2649955"/>
                <a:gd name="connsiteY94" fmla="*/ 257175 h 1836319"/>
                <a:gd name="connsiteX95" fmla="*/ 1716004 w 2649955"/>
                <a:gd name="connsiteY95" fmla="*/ 260183 h 1836319"/>
                <a:gd name="connsiteX96" fmla="*/ 1716004 w 2649955"/>
                <a:gd name="connsiteY96" fmla="*/ 261687 h 1836319"/>
                <a:gd name="connsiteX97" fmla="*/ 1715252 w 2649955"/>
                <a:gd name="connsiteY97" fmla="*/ 265447 h 1836319"/>
                <a:gd name="connsiteX98" fmla="*/ 1713748 w 2649955"/>
                <a:gd name="connsiteY98" fmla="*/ 268455 h 1836319"/>
                <a:gd name="connsiteX99" fmla="*/ 1712996 w 2649955"/>
                <a:gd name="connsiteY99" fmla="*/ 269207 h 1836319"/>
                <a:gd name="connsiteX100" fmla="*/ 1712244 w 2649955"/>
                <a:gd name="connsiteY100" fmla="*/ 270711 h 1836319"/>
                <a:gd name="connsiteX101" fmla="*/ 1709988 w 2649955"/>
                <a:gd name="connsiteY101" fmla="*/ 272966 h 1836319"/>
                <a:gd name="connsiteX102" fmla="*/ 1708484 w 2649955"/>
                <a:gd name="connsiteY102" fmla="*/ 273718 h 1836319"/>
                <a:gd name="connsiteX103" fmla="*/ 1707732 w 2649955"/>
                <a:gd name="connsiteY103" fmla="*/ 275222 h 1836319"/>
                <a:gd name="connsiteX104" fmla="*/ 1707732 w 2649955"/>
                <a:gd name="connsiteY104" fmla="*/ 276726 h 1836319"/>
                <a:gd name="connsiteX105" fmla="*/ 1706980 w 2649955"/>
                <a:gd name="connsiteY105" fmla="*/ 278230 h 1836319"/>
                <a:gd name="connsiteX106" fmla="*/ 1709236 w 2649955"/>
                <a:gd name="connsiteY106" fmla="*/ 286502 h 1836319"/>
                <a:gd name="connsiteX107" fmla="*/ 1709236 w 2649955"/>
                <a:gd name="connsiteY107" fmla="*/ 288758 h 1836319"/>
                <a:gd name="connsiteX108" fmla="*/ 1708484 w 2649955"/>
                <a:gd name="connsiteY108" fmla="*/ 290262 h 1836319"/>
                <a:gd name="connsiteX109" fmla="*/ 1707732 w 2649955"/>
                <a:gd name="connsiteY109" fmla="*/ 291766 h 1836319"/>
                <a:gd name="connsiteX110" fmla="*/ 1703973 w 2649955"/>
                <a:gd name="connsiteY110" fmla="*/ 297782 h 1836319"/>
                <a:gd name="connsiteX111" fmla="*/ 1703221 w 2649955"/>
                <a:gd name="connsiteY111" fmla="*/ 300038 h 1836319"/>
                <a:gd name="connsiteX112" fmla="*/ 1703221 w 2649955"/>
                <a:gd name="connsiteY112" fmla="*/ 301541 h 1836319"/>
                <a:gd name="connsiteX113" fmla="*/ 1703221 w 2649955"/>
                <a:gd name="connsiteY113" fmla="*/ 312069 h 1836319"/>
                <a:gd name="connsiteX114" fmla="*/ 1703973 w 2649955"/>
                <a:gd name="connsiteY114" fmla="*/ 314325 h 1836319"/>
                <a:gd name="connsiteX115" fmla="*/ 1704724 w 2649955"/>
                <a:gd name="connsiteY115" fmla="*/ 315829 h 1836319"/>
                <a:gd name="connsiteX116" fmla="*/ 1708484 w 2649955"/>
                <a:gd name="connsiteY116" fmla="*/ 320341 h 1836319"/>
                <a:gd name="connsiteX117" fmla="*/ 1709236 w 2649955"/>
                <a:gd name="connsiteY117" fmla="*/ 322597 h 1836319"/>
                <a:gd name="connsiteX118" fmla="*/ 1709236 w 2649955"/>
                <a:gd name="connsiteY118" fmla="*/ 324101 h 1836319"/>
                <a:gd name="connsiteX119" fmla="*/ 1706228 w 2649955"/>
                <a:gd name="connsiteY119" fmla="*/ 332372 h 1836319"/>
                <a:gd name="connsiteX120" fmla="*/ 1705476 w 2649955"/>
                <a:gd name="connsiteY120" fmla="*/ 333876 h 1836319"/>
                <a:gd name="connsiteX121" fmla="*/ 1703973 w 2649955"/>
                <a:gd name="connsiteY121" fmla="*/ 334628 h 1836319"/>
                <a:gd name="connsiteX122" fmla="*/ 1702469 w 2649955"/>
                <a:gd name="connsiteY122" fmla="*/ 335380 h 1836319"/>
                <a:gd name="connsiteX123" fmla="*/ 1700964 w 2649955"/>
                <a:gd name="connsiteY123" fmla="*/ 336132 h 1836319"/>
                <a:gd name="connsiteX124" fmla="*/ 1700213 w 2649955"/>
                <a:gd name="connsiteY124" fmla="*/ 337636 h 1836319"/>
                <a:gd name="connsiteX125" fmla="*/ 1700213 w 2649955"/>
                <a:gd name="connsiteY125" fmla="*/ 340644 h 1836319"/>
                <a:gd name="connsiteX126" fmla="*/ 1700964 w 2649955"/>
                <a:gd name="connsiteY126" fmla="*/ 344404 h 1836319"/>
                <a:gd name="connsiteX127" fmla="*/ 1702469 w 2649955"/>
                <a:gd name="connsiteY127" fmla="*/ 345908 h 1836319"/>
                <a:gd name="connsiteX128" fmla="*/ 1706228 w 2649955"/>
                <a:gd name="connsiteY128" fmla="*/ 349668 h 1836319"/>
                <a:gd name="connsiteX129" fmla="*/ 1707732 w 2649955"/>
                <a:gd name="connsiteY129" fmla="*/ 351924 h 1836319"/>
                <a:gd name="connsiteX130" fmla="*/ 1709988 w 2649955"/>
                <a:gd name="connsiteY130" fmla="*/ 354932 h 1836319"/>
                <a:gd name="connsiteX131" fmla="*/ 1711492 w 2649955"/>
                <a:gd name="connsiteY131" fmla="*/ 357939 h 1836319"/>
                <a:gd name="connsiteX132" fmla="*/ 1713748 w 2649955"/>
                <a:gd name="connsiteY132" fmla="*/ 367715 h 1836319"/>
                <a:gd name="connsiteX133" fmla="*/ 1715252 w 2649955"/>
                <a:gd name="connsiteY133" fmla="*/ 370723 h 1836319"/>
                <a:gd name="connsiteX134" fmla="*/ 1716756 w 2649955"/>
                <a:gd name="connsiteY134" fmla="*/ 372979 h 1836319"/>
                <a:gd name="connsiteX135" fmla="*/ 1718260 w 2649955"/>
                <a:gd name="connsiteY135" fmla="*/ 373731 h 1836319"/>
                <a:gd name="connsiteX136" fmla="*/ 1719764 w 2649955"/>
                <a:gd name="connsiteY136" fmla="*/ 375235 h 1836319"/>
                <a:gd name="connsiteX137" fmla="*/ 1724276 w 2649955"/>
                <a:gd name="connsiteY137" fmla="*/ 376739 h 1836319"/>
                <a:gd name="connsiteX138" fmla="*/ 1725780 w 2649955"/>
                <a:gd name="connsiteY138" fmla="*/ 378243 h 1836319"/>
                <a:gd name="connsiteX139" fmla="*/ 1727284 w 2649955"/>
                <a:gd name="connsiteY139" fmla="*/ 379747 h 1836319"/>
                <a:gd name="connsiteX140" fmla="*/ 1731043 w 2649955"/>
                <a:gd name="connsiteY140" fmla="*/ 385762 h 1836319"/>
                <a:gd name="connsiteX141" fmla="*/ 1731795 w 2649955"/>
                <a:gd name="connsiteY141" fmla="*/ 388018 h 1836319"/>
                <a:gd name="connsiteX142" fmla="*/ 1732547 w 2649955"/>
                <a:gd name="connsiteY142" fmla="*/ 390274 h 1836319"/>
                <a:gd name="connsiteX143" fmla="*/ 1733299 w 2649955"/>
                <a:gd name="connsiteY143" fmla="*/ 394034 h 1836319"/>
                <a:gd name="connsiteX144" fmla="*/ 1733299 w 2649955"/>
                <a:gd name="connsiteY144" fmla="*/ 398546 h 1836319"/>
                <a:gd name="connsiteX145" fmla="*/ 1731795 w 2649955"/>
                <a:gd name="connsiteY145" fmla="*/ 405314 h 1836319"/>
                <a:gd name="connsiteX146" fmla="*/ 1731795 w 2649955"/>
                <a:gd name="connsiteY146" fmla="*/ 408322 h 1836319"/>
                <a:gd name="connsiteX147" fmla="*/ 1732547 w 2649955"/>
                <a:gd name="connsiteY147" fmla="*/ 409826 h 1836319"/>
                <a:gd name="connsiteX148" fmla="*/ 1734052 w 2649955"/>
                <a:gd name="connsiteY148" fmla="*/ 411330 h 1836319"/>
                <a:gd name="connsiteX149" fmla="*/ 1734803 w 2649955"/>
                <a:gd name="connsiteY149" fmla="*/ 412082 h 1836319"/>
                <a:gd name="connsiteX150" fmla="*/ 1738563 w 2649955"/>
                <a:gd name="connsiteY150" fmla="*/ 414338 h 1836319"/>
                <a:gd name="connsiteX151" fmla="*/ 1738563 w 2649955"/>
                <a:gd name="connsiteY151" fmla="*/ 415090 h 1836319"/>
                <a:gd name="connsiteX152" fmla="*/ 1739315 w 2649955"/>
                <a:gd name="connsiteY152" fmla="*/ 415841 h 1836319"/>
                <a:gd name="connsiteX153" fmla="*/ 1740819 w 2649955"/>
                <a:gd name="connsiteY153" fmla="*/ 417345 h 1836319"/>
                <a:gd name="connsiteX154" fmla="*/ 1743075 w 2649955"/>
                <a:gd name="connsiteY154" fmla="*/ 430881 h 1836319"/>
                <a:gd name="connsiteX155" fmla="*/ 1743075 w 2649955"/>
                <a:gd name="connsiteY155" fmla="*/ 433137 h 1836319"/>
                <a:gd name="connsiteX156" fmla="*/ 1742323 w 2649955"/>
                <a:gd name="connsiteY156" fmla="*/ 434641 h 1836319"/>
                <a:gd name="connsiteX157" fmla="*/ 1741571 w 2649955"/>
                <a:gd name="connsiteY157" fmla="*/ 436145 h 1836319"/>
                <a:gd name="connsiteX158" fmla="*/ 1738563 w 2649955"/>
                <a:gd name="connsiteY158" fmla="*/ 439905 h 1836319"/>
                <a:gd name="connsiteX159" fmla="*/ 1737811 w 2649955"/>
                <a:gd name="connsiteY159" fmla="*/ 440657 h 1836319"/>
                <a:gd name="connsiteX160" fmla="*/ 1734803 w 2649955"/>
                <a:gd name="connsiteY160" fmla="*/ 442161 h 1836319"/>
                <a:gd name="connsiteX161" fmla="*/ 1734052 w 2649955"/>
                <a:gd name="connsiteY161" fmla="*/ 443665 h 1836319"/>
                <a:gd name="connsiteX162" fmla="*/ 1732547 w 2649955"/>
                <a:gd name="connsiteY162" fmla="*/ 445920 h 1836319"/>
                <a:gd name="connsiteX163" fmla="*/ 1731795 w 2649955"/>
                <a:gd name="connsiteY163" fmla="*/ 447424 h 1836319"/>
                <a:gd name="connsiteX164" fmla="*/ 1730292 w 2649955"/>
                <a:gd name="connsiteY164" fmla="*/ 448176 h 1836319"/>
                <a:gd name="connsiteX165" fmla="*/ 1728788 w 2649955"/>
                <a:gd name="connsiteY165" fmla="*/ 448176 h 1836319"/>
                <a:gd name="connsiteX166" fmla="*/ 1727284 w 2649955"/>
                <a:gd name="connsiteY166" fmla="*/ 447424 h 1836319"/>
                <a:gd name="connsiteX167" fmla="*/ 1724276 w 2649955"/>
                <a:gd name="connsiteY167" fmla="*/ 445920 h 1836319"/>
                <a:gd name="connsiteX168" fmla="*/ 1722772 w 2649955"/>
                <a:gd name="connsiteY168" fmla="*/ 445920 h 1836319"/>
                <a:gd name="connsiteX169" fmla="*/ 1716756 w 2649955"/>
                <a:gd name="connsiteY169" fmla="*/ 443665 h 1836319"/>
                <a:gd name="connsiteX170" fmla="*/ 1715252 w 2649955"/>
                <a:gd name="connsiteY170" fmla="*/ 443665 h 1836319"/>
                <a:gd name="connsiteX171" fmla="*/ 1713748 w 2649955"/>
                <a:gd name="connsiteY171" fmla="*/ 444416 h 1836319"/>
                <a:gd name="connsiteX172" fmla="*/ 1712996 w 2649955"/>
                <a:gd name="connsiteY172" fmla="*/ 444416 h 1836319"/>
                <a:gd name="connsiteX173" fmla="*/ 1712996 w 2649955"/>
                <a:gd name="connsiteY173" fmla="*/ 445920 h 1836319"/>
                <a:gd name="connsiteX174" fmla="*/ 1712244 w 2649955"/>
                <a:gd name="connsiteY174" fmla="*/ 451184 h 1836319"/>
                <a:gd name="connsiteX175" fmla="*/ 1712244 w 2649955"/>
                <a:gd name="connsiteY175" fmla="*/ 453440 h 1836319"/>
                <a:gd name="connsiteX176" fmla="*/ 1712244 w 2649955"/>
                <a:gd name="connsiteY176" fmla="*/ 455696 h 1836319"/>
                <a:gd name="connsiteX177" fmla="*/ 1712996 w 2649955"/>
                <a:gd name="connsiteY177" fmla="*/ 457952 h 1836319"/>
                <a:gd name="connsiteX178" fmla="*/ 1712996 w 2649955"/>
                <a:gd name="connsiteY178" fmla="*/ 458704 h 1836319"/>
                <a:gd name="connsiteX179" fmla="*/ 1713748 w 2649955"/>
                <a:gd name="connsiteY179" fmla="*/ 459456 h 1836319"/>
                <a:gd name="connsiteX180" fmla="*/ 1715252 w 2649955"/>
                <a:gd name="connsiteY180" fmla="*/ 460208 h 1836319"/>
                <a:gd name="connsiteX181" fmla="*/ 1722772 w 2649955"/>
                <a:gd name="connsiteY181" fmla="*/ 462464 h 1836319"/>
                <a:gd name="connsiteX182" fmla="*/ 1724276 w 2649955"/>
                <a:gd name="connsiteY182" fmla="*/ 463216 h 1836319"/>
                <a:gd name="connsiteX183" fmla="*/ 1725028 w 2649955"/>
                <a:gd name="connsiteY183" fmla="*/ 463968 h 1836319"/>
                <a:gd name="connsiteX184" fmla="*/ 1727284 w 2649955"/>
                <a:gd name="connsiteY184" fmla="*/ 466224 h 1836319"/>
                <a:gd name="connsiteX185" fmla="*/ 1730292 w 2649955"/>
                <a:gd name="connsiteY185" fmla="*/ 471488 h 1836319"/>
                <a:gd name="connsiteX186" fmla="*/ 1740819 w 2649955"/>
                <a:gd name="connsiteY186" fmla="*/ 482015 h 1836319"/>
                <a:gd name="connsiteX187" fmla="*/ 1743827 w 2649955"/>
                <a:gd name="connsiteY187" fmla="*/ 483519 h 1836319"/>
                <a:gd name="connsiteX188" fmla="*/ 1746083 w 2649955"/>
                <a:gd name="connsiteY188" fmla="*/ 485023 h 1836319"/>
                <a:gd name="connsiteX189" fmla="*/ 1747587 w 2649955"/>
                <a:gd name="connsiteY189" fmla="*/ 485023 h 1836319"/>
                <a:gd name="connsiteX190" fmla="*/ 1749843 w 2649955"/>
                <a:gd name="connsiteY190" fmla="*/ 485775 h 1836319"/>
                <a:gd name="connsiteX191" fmla="*/ 1752099 w 2649955"/>
                <a:gd name="connsiteY191" fmla="*/ 487279 h 1836319"/>
                <a:gd name="connsiteX192" fmla="*/ 1758115 w 2649955"/>
                <a:gd name="connsiteY192" fmla="*/ 497055 h 1836319"/>
                <a:gd name="connsiteX193" fmla="*/ 1758867 w 2649955"/>
                <a:gd name="connsiteY193" fmla="*/ 497807 h 1836319"/>
                <a:gd name="connsiteX194" fmla="*/ 1760371 w 2649955"/>
                <a:gd name="connsiteY194" fmla="*/ 498559 h 1836319"/>
                <a:gd name="connsiteX195" fmla="*/ 1761874 w 2649955"/>
                <a:gd name="connsiteY195" fmla="*/ 499311 h 1836319"/>
                <a:gd name="connsiteX196" fmla="*/ 1764882 w 2649955"/>
                <a:gd name="connsiteY196" fmla="*/ 499311 h 1836319"/>
                <a:gd name="connsiteX197" fmla="*/ 1766386 w 2649955"/>
                <a:gd name="connsiteY197" fmla="*/ 500063 h 1836319"/>
                <a:gd name="connsiteX198" fmla="*/ 1767890 w 2649955"/>
                <a:gd name="connsiteY198" fmla="*/ 500814 h 1836319"/>
                <a:gd name="connsiteX199" fmla="*/ 1776914 w 2649955"/>
                <a:gd name="connsiteY199" fmla="*/ 507582 h 1836319"/>
                <a:gd name="connsiteX200" fmla="*/ 1783682 w 2649955"/>
                <a:gd name="connsiteY200" fmla="*/ 511342 h 1836319"/>
                <a:gd name="connsiteX201" fmla="*/ 1784434 w 2649955"/>
                <a:gd name="connsiteY201" fmla="*/ 512094 h 1836319"/>
                <a:gd name="connsiteX202" fmla="*/ 1785938 w 2649955"/>
                <a:gd name="connsiteY202" fmla="*/ 513598 h 1836319"/>
                <a:gd name="connsiteX203" fmla="*/ 1787441 w 2649955"/>
                <a:gd name="connsiteY203" fmla="*/ 516606 h 1836319"/>
                <a:gd name="connsiteX204" fmla="*/ 1790450 w 2649955"/>
                <a:gd name="connsiteY204" fmla="*/ 521118 h 1836319"/>
                <a:gd name="connsiteX205" fmla="*/ 1791201 w 2649955"/>
                <a:gd name="connsiteY205" fmla="*/ 523374 h 1836319"/>
                <a:gd name="connsiteX206" fmla="*/ 1792705 w 2649955"/>
                <a:gd name="connsiteY206" fmla="*/ 524126 h 1836319"/>
                <a:gd name="connsiteX207" fmla="*/ 1794209 w 2649955"/>
                <a:gd name="connsiteY207" fmla="*/ 524126 h 1836319"/>
                <a:gd name="connsiteX208" fmla="*/ 1794961 w 2649955"/>
                <a:gd name="connsiteY208" fmla="*/ 524878 h 1836319"/>
                <a:gd name="connsiteX209" fmla="*/ 1795713 w 2649955"/>
                <a:gd name="connsiteY209" fmla="*/ 524878 h 1836319"/>
                <a:gd name="connsiteX210" fmla="*/ 1796465 w 2649955"/>
                <a:gd name="connsiteY210" fmla="*/ 525630 h 1836319"/>
                <a:gd name="connsiteX211" fmla="*/ 1797969 w 2649955"/>
                <a:gd name="connsiteY211" fmla="*/ 527134 h 1836319"/>
                <a:gd name="connsiteX212" fmla="*/ 1798721 w 2649955"/>
                <a:gd name="connsiteY212" fmla="*/ 527134 h 1836319"/>
                <a:gd name="connsiteX213" fmla="*/ 1806993 w 2649955"/>
                <a:gd name="connsiteY213" fmla="*/ 545933 h 1836319"/>
                <a:gd name="connsiteX214" fmla="*/ 1807745 w 2649955"/>
                <a:gd name="connsiteY214" fmla="*/ 547437 h 1836319"/>
                <a:gd name="connsiteX215" fmla="*/ 1808497 w 2649955"/>
                <a:gd name="connsiteY215" fmla="*/ 547437 h 1836319"/>
                <a:gd name="connsiteX216" fmla="*/ 1809249 w 2649955"/>
                <a:gd name="connsiteY216" fmla="*/ 548189 h 1836319"/>
                <a:gd name="connsiteX217" fmla="*/ 1810001 w 2649955"/>
                <a:gd name="connsiteY217" fmla="*/ 548941 h 1836319"/>
                <a:gd name="connsiteX218" fmla="*/ 1810753 w 2649955"/>
                <a:gd name="connsiteY218" fmla="*/ 548941 h 1836319"/>
                <a:gd name="connsiteX219" fmla="*/ 1812257 w 2649955"/>
                <a:gd name="connsiteY219" fmla="*/ 548941 h 1836319"/>
                <a:gd name="connsiteX220" fmla="*/ 1813009 w 2649955"/>
                <a:gd name="connsiteY220" fmla="*/ 548941 h 1836319"/>
                <a:gd name="connsiteX221" fmla="*/ 1814513 w 2649955"/>
                <a:gd name="connsiteY221" fmla="*/ 548941 h 1836319"/>
                <a:gd name="connsiteX222" fmla="*/ 1815265 w 2649955"/>
                <a:gd name="connsiteY222" fmla="*/ 548941 h 1836319"/>
                <a:gd name="connsiteX223" fmla="*/ 1822032 w 2649955"/>
                <a:gd name="connsiteY223" fmla="*/ 545933 h 1836319"/>
                <a:gd name="connsiteX224" fmla="*/ 1825040 w 2649955"/>
                <a:gd name="connsiteY224" fmla="*/ 544429 h 1836319"/>
                <a:gd name="connsiteX225" fmla="*/ 1826544 w 2649955"/>
                <a:gd name="connsiteY225" fmla="*/ 545181 h 1836319"/>
                <a:gd name="connsiteX226" fmla="*/ 1827296 w 2649955"/>
                <a:gd name="connsiteY226" fmla="*/ 545933 h 1836319"/>
                <a:gd name="connsiteX227" fmla="*/ 1829552 w 2649955"/>
                <a:gd name="connsiteY227" fmla="*/ 548941 h 1836319"/>
                <a:gd name="connsiteX228" fmla="*/ 1831056 w 2649955"/>
                <a:gd name="connsiteY228" fmla="*/ 549693 h 1836319"/>
                <a:gd name="connsiteX229" fmla="*/ 1832560 w 2649955"/>
                <a:gd name="connsiteY229" fmla="*/ 550445 h 1836319"/>
                <a:gd name="connsiteX230" fmla="*/ 1833312 w 2649955"/>
                <a:gd name="connsiteY230" fmla="*/ 550445 h 1836319"/>
                <a:gd name="connsiteX231" fmla="*/ 1837072 w 2649955"/>
                <a:gd name="connsiteY231" fmla="*/ 550445 h 1836319"/>
                <a:gd name="connsiteX232" fmla="*/ 1843088 w 2649955"/>
                <a:gd name="connsiteY232" fmla="*/ 551949 h 1836319"/>
                <a:gd name="connsiteX233" fmla="*/ 1846096 w 2649955"/>
                <a:gd name="connsiteY233" fmla="*/ 552701 h 1836319"/>
                <a:gd name="connsiteX234" fmla="*/ 1847599 w 2649955"/>
                <a:gd name="connsiteY234" fmla="*/ 552701 h 1836319"/>
                <a:gd name="connsiteX235" fmla="*/ 1849103 w 2649955"/>
                <a:gd name="connsiteY235" fmla="*/ 553453 h 1836319"/>
                <a:gd name="connsiteX236" fmla="*/ 1849103 w 2649955"/>
                <a:gd name="connsiteY236" fmla="*/ 551197 h 1836319"/>
                <a:gd name="connsiteX237" fmla="*/ 1846096 w 2649955"/>
                <a:gd name="connsiteY237" fmla="*/ 535405 h 1836319"/>
                <a:gd name="connsiteX238" fmla="*/ 1846096 w 2649955"/>
                <a:gd name="connsiteY238" fmla="*/ 533149 h 1836319"/>
                <a:gd name="connsiteX239" fmla="*/ 1846096 w 2649955"/>
                <a:gd name="connsiteY239" fmla="*/ 531645 h 1836319"/>
                <a:gd name="connsiteX240" fmla="*/ 1850607 w 2649955"/>
                <a:gd name="connsiteY240" fmla="*/ 521870 h 1836319"/>
                <a:gd name="connsiteX241" fmla="*/ 1852863 w 2649955"/>
                <a:gd name="connsiteY241" fmla="*/ 512094 h 1836319"/>
                <a:gd name="connsiteX242" fmla="*/ 1853615 w 2649955"/>
                <a:gd name="connsiteY242" fmla="*/ 509838 h 1836319"/>
                <a:gd name="connsiteX243" fmla="*/ 1852863 w 2649955"/>
                <a:gd name="connsiteY243" fmla="*/ 504574 h 1836319"/>
                <a:gd name="connsiteX244" fmla="*/ 1852863 w 2649955"/>
                <a:gd name="connsiteY244" fmla="*/ 503070 h 1836319"/>
                <a:gd name="connsiteX245" fmla="*/ 1852863 w 2649955"/>
                <a:gd name="connsiteY245" fmla="*/ 500814 h 1836319"/>
                <a:gd name="connsiteX246" fmla="*/ 1853615 w 2649955"/>
                <a:gd name="connsiteY246" fmla="*/ 500063 h 1836319"/>
                <a:gd name="connsiteX247" fmla="*/ 1854367 w 2649955"/>
                <a:gd name="connsiteY247" fmla="*/ 498559 h 1836319"/>
                <a:gd name="connsiteX248" fmla="*/ 1855119 w 2649955"/>
                <a:gd name="connsiteY248" fmla="*/ 497055 h 1836319"/>
                <a:gd name="connsiteX249" fmla="*/ 1855871 w 2649955"/>
                <a:gd name="connsiteY249" fmla="*/ 495551 h 1836319"/>
                <a:gd name="connsiteX250" fmla="*/ 1855119 w 2649955"/>
                <a:gd name="connsiteY250" fmla="*/ 494047 h 1836319"/>
                <a:gd name="connsiteX251" fmla="*/ 1852111 w 2649955"/>
                <a:gd name="connsiteY251" fmla="*/ 482015 h 1836319"/>
                <a:gd name="connsiteX252" fmla="*/ 1852111 w 2649955"/>
                <a:gd name="connsiteY252" fmla="*/ 478255 h 1836319"/>
                <a:gd name="connsiteX253" fmla="*/ 1852111 w 2649955"/>
                <a:gd name="connsiteY253" fmla="*/ 476751 h 1836319"/>
                <a:gd name="connsiteX254" fmla="*/ 1852863 w 2649955"/>
                <a:gd name="connsiteY254" fmla="*/ 472991 h 1836319"/>
                <a:gd name="connsiteX255" fmla="*/ 1856623 w 2649955"/>
                <a:gd name="connsiteY255" fmla="*/ 466224 h 1836319"/>
                <a:gd name="connsiteX256" fmla="*/ 1856623 w 2649955"/>
                <a:gd name="connsiteY256" fmla="*/ 464720 h 1836319"/>
                <a:gd name="connsiteX257" fmla="*/ 1858127 w 2649955"/>
                <a:gd name="connsiteY257" fmla="*/ 455696 h 1836319"/>
                <a:gd name="connsiteX258" fmla="*/ 1858879 w 2649955"/>
                <a:gd name="connsiteY258" fmla="*/ 450432 h 1836319"/>
                <a:gd name="connsiteX259" fmla="*/ 1859631 w 2649955"/>
                <a:gd name="connsiteY259" fmla="*/ 448928 h 1836319"/>
                <a:gd name="connsiteX260" fmla="*/ 1860383 w 2649955"/>
                <a:gd name="connsiteY260" fmla="*/ 448176 h 1836319"/>
                <a:gd name="connsiteX261" fmla="*/ 1861887 w 2649955"/>
                <a:gd name="connsiteY261" fmla="*/ 446672 h 1836319"/>
                <a:gd name="connsiteX262" fmla="*/ 1864895 w 2649955"/>
                <a:gd name="connsiteY262" fmla="*/ 443665 h 1836319"/>
                <a:gd name="connsiteX263" fmla="*/ 1865647 w 2649955"/>
                <a:gd name="connsiteY263" fmla="*/ 442913 h 1836319"/>
                <a:gd name="connsiteX264" fmla="*/ 1866399 w 2649955"/>
                <a:gd name="connsiteY264" fmla="*/ 441409 h 1836319"/>
                <a:gd name="connsiteX265" fmla="*/ 1867903 w 2649955"/>
                <a:gd name="connsiteY265" fmla="*/ 438401 h 1836319"/>
                <a:gd name="connsiteX266" fmla="*/ 1868655 w 2649955"/>
                <a:gd name="connsiteY266" fmla="*/ 437649 h 1836319"/>
                <a:gd name="connsiteX267" fmla="*/ 1869407 w 2649955"/>
                <a:gd name="connsiteY267" fmla="*/ 436145 h 1836319"/>
                <a:gd name="connsiteX268" fmla="*/ 1870911 w 2649955"/>
                <a:gd name="connsiteY268" fmla="*/ 435393 h 1836319"/>
                <a:gd name="connsiteX269" fmla="*/ 1881438 w 2649955"/>
                <a:gd name="connsiteY269" fmla="*/ 430129 h 1836319"/>
                <a:gd name="connsiteX270" fmla="*/ 1882942 w 2649955"/>
                <a:gd name="connsiteY270" fmla="*/ 429377 h 1836319"/>
                <a:gd name="connsiteX271" fmla="*/ 1888958 w 2649955"/>
                <a:gd name="connsiteY271" fmla="*/ 427873 h 1836319"/>
                <a:gd name="connsiteX272" fmla="*/ 1900990 w 2649955"/>
                <a:gd name="connsiteY272" fmla="*/ 423361 h 1836319"/>
                <a:gd name="connsiteX273" fmla="*/ 1901742 w 2649955"/>
                <a:gd name="connsiteY273" fmla="*/ 422609 h 1836319"/>
                <a:gd name="connsiteX274" fmla="*/ 1903246 w 2649955"/>
                <a:gd name="connsiteY274" fmla="*/ 421857 h 1836319"/>
                <a:gd name="connsiteX275" fmla="*/ 1903997 w 2649955"/>
                <a:gd name="connsiteY275" fmla="*/ 421105 h 1836319"/>
                <a:gd name="connsiteX276" fmla="*/ 1904749 w 2649955"/>
                <a:gd name="connsiteY276" fmla="*/ 419601 h 1836319"/>
                <a:gd name="connsiteX277" fmla="*/ 1905501 w 2649955"/>
                <a:gd name="connsiteY277" fmla="*/ 418097 h 1836319"/>
                <a:gd name="connsiteX278" fmla="*/ 1906253 w 2649955"/>
                <a:gd name="connsiteY278" fmla="*/ 415090 h 1836319"/>
                <a:gd name="connsiteX279" fmla="*/ 1907005 w 2649955"/>
                <a:gd name="connsiteY279" fmla="*/ 414338 h 1836319"/>
                <a:gd name="connsiteX280" fmla="*/ 1907757 w 2649955"/>
                <a:gd name="connsiteY280" fmla="*/ 413586 h 1836319"/>
                <a:gd name="connsiteX281" fmla="*/ 1908509 w 2649955"/>
                <a:gd name="connsiteY281" fmla="*/ 413586 h 1836319"/>
                <a:gd name="connsiteX282" fmla="*/ 1909261 w 2649955"/>
                <a:gd name="connsiteY282" fmla="*/ 413586 h 1836319"/>
                <a:gd name="connsiteX283" fmla="*/ 1912269 w 2649955"/>
                <a:gd name="connsiteY283" fmla="*/ 413586 h 1836319"/>
                <a:gd name="connsiteX284" fmla="*/ 1913773 w 2649955"/>
                <a:gd name="connsiteY284" fmla="*/ 413586 h 1836319"/>
                <a:gd name="connsiteX285" fmla="*/ 1919037 w 2649955"/>
                <a:gd name="connsiteY285" fmla="*/ 412834 h 1836319"/>
                <a:gd name="connsiteX286" fmla="*/ 1920541 w 2649955"/>
                <a:gd name="connsiteY286" fmla="*/ 412834 h 1836319"/>
                <a:gd name="connsiteX287" fmla="*/ 1922797 w 2649955"/>
                <a:gd name="connsiteY287" fmla="*/ 412834 h 1836319"/>
                <a:gd name="connsiteX288" fmla="*/ 1924301 w 2649955"/>
                <a:gd name="connsiteY288" fmla="*/ 413586 h 1836319"/>
                <a:gd name="connsiteX289" fmla="*/ 1925053 w 2649955"/>
                <a:gd name="connsiteY289" fmla="*/ 414338 h 1836319"/>
                <a:gd name="connsiteX290" fmla="*/ 1925805 w 2649955"/>
                <a:gd name="connsiteY290" fmla="*/ 414338 h 1836319"/>
                <a:gd name="connsiteX291" fmla="*/ 1928813 w 2649955"/>
                <a:gd name="connsiteY291" fmla="*/ 417345 h 1836319"/>
                <a:gd name="connsiteX292" fmla="*/ 1929565 w 2649955"/>
                <a:gd name="connsiteY292" fmla="*/ 418097 h 1836319"/>
                <a:gd name="connsiteX293" fmla="*/ 1931068 w 2649955"/>
                <a:gd name="connsiteY293" fmla="*/ 418849 h 1836319"/>
                <a:gd name="connsiteX294" fmla="*/ 1939340 w 2649955"/>
                <a:gd name="connsiteY294" fmla="*/ 421105 h 1836319"/>
                <a:gd name="connsiteX295" fmla="*/ 1940844 w 2649955"/>
                <a:gd name="connsiteY295" fmla="*/ 421105 h 1836319"/>
                <a:gd name="connsiteX296" fmla="*/ 1946860 w 2649955"/>
                <a:gd name="connsiteY296" fmla="*/ 421105 h 1836319"/>
                <a:gd name="connsiteX297" fmla="*/ 1949116 w 2649955"/>
                <a:gd name="connsiteY297" fmla="*/ 421857 h 1836319"/>
                <a:gd name="connsiteX298" fmla="*/ 1950620 w 2649955"/>
                <a:gd name="connsiteY298" fmla="*/ 422609 h 1836319"/>
                <a:gd name="connsiteX299" fmla="*/ 1951372 w 2649955"/>
                <a:gd name="connsiteY299" fmla="*/ 424113 h 1836319"/>
                <a:gd name="connsiteX300" fmla="*/ 1952876 w 2649955"/>
                <a:gd name="connsiteY300" fmla="*/ 427873 h 1836319"/>
                <a:gd name="connsiteX301" fmla="*/ 1953628 w 2649955"/>
                <a:gd name="connsiteY301" fmla="*/ 430129 h 1836319"/>
                <a:gd name="connsiteX302" fmla="*/ 1955132 w 2649955"/>
                <a:gd name="connsiteY302" fmla="*/ 431633 h 1836319"/>
                <a:gd name="connsiteX303" fmla="*/ 1956636 w 2649955"/>
                <a:gd name="connsiteY303" fmla="*/ 432385 h 1836319"/>
                <a:gd name="connsiteX304" fmla="*/ 1958140 w 2649955"/>
                <a:gd name="connsiteY304" fmla="*/ 433889 h 1836319"/>
                <a:gd name="connsiteX305" fmla="*/ 1960395 w 2649955"/>
                <a:gd name="connsiteY305" fmla="*/ 435393 h 1836319"/>
                <a:gd name="connsiteX306" fmla="*/ 1964155 w 2649955"/>
                <a:gd name="connsiteY306" fmla="*/ 439153 h 1836319"/>
                <a:gd name="connsiteX307" fmla="*/ 1968667 w 2649955"/>
                <a:gd name="connsiteY307" fmla="*/ 442913 h 1836319"/>
                <a:gd name="connsiteX308" fmla="*/ 1969419 w 2649955"/>
                <a:gd name="connsiteY308" fmla="*/ 444416 h 1836319"/>
                <a:gd name="connsiteX309" fmla="*/ 1973931 w 2649955"/>
                <a:gd name="connsiteY309" fmla="*/ 451936 h 1836319"/>
                <a:gd name="connsiteX310" fmla="*/ 1974683 w 2649955"/>
                <a:gd name="connsiteY310" fmla="*/ 455696 h 1836319"/>
                <a:gd name="connsiteX311" fmla="*/ 1975435 w 2649955"/>
                <a:gd name="connsiteY311" fmla="*/ 456448 h 1836319"/>
                <a:gd name="connsiteX312" fmla="*/ 1976187 w 2649955"/>
                <a:gd name="connsiteY312" fmla="*/ 457952 h 1836319"/>
                <a:gd name="connsiteX313" fmla="*/ 1976939 w 2649955"/>
                <a:gd name="connsiteY313" fmla="*/ 458704 h 1836319"/>
                <a:gd name="connsiteX314" fmla="*/ 1976187 w 2649955"/>
                <a:gd name="connsiteY314" fmla="*/ 461712 h 1836319"/>
                <a:gd name="connsiteX315" fmla="*/ 1976187 w 2649955"/>
                <a:gd name="connsiteY315" fmla="*/ 463968 h 1836319"/>
                <a:gd name="connsiteX316" fmla="*/ 1976939 w 2649955"/>
                <a:gd name="connsiteY316" fmla="*/ 465472 h 1836319"/>
                <a:gd name="connsiteX317" fmla="*/ 1978443 w 2649955"/>
                <a:gd name="connsiteY317" fmla="*/ 466976 h 1836319"/>
                <a:gd name="connsiteX318" fmla="*/ 1979947 w 2649955"/>
                <a:gd name="connsiteY318" fmla="*/ 467728 h 1836319"/>
                <a:gd name="connsiteX319" fmla="*/ 1989723 w 2649955"/>
                <a:gd name="connsiteY319" fmla="*/ 468480 h 1836319"/>
                <a:gd name="connsiteX320" fmla="*/ 1993482 w 2649955"/>
                <a:gd name="connsiteY320" fmla="*/ 469232 h 1836319"/>
                <a:gd name="connsiteX321" fmla="*/ 1994986 w 2649955"/>
                <a:gd name="connsiteY321" fmla="*/ 469232 h 1836319"/>
                <a:gd name="connsiteX322" fmla="*/ 1996490 w 2649955"/>
                <a:gd name="connsiteY322" fmla="*/ 468480 h 1836319"/>
                <a:gd name="connsiteX323" fmla="*/ 1997242 w 2649955"/>
                <a:gd name="connsiteY323" fmla="*/ 467728 h 1836319"/>
                <a:gd name="connsiteX324" fmla="*/ 1998746 w 2649955"/>
                <a:gd name="connsiteY324" fmla="*/ 466976 h 1836319"/>
                <a:gd name="connsiteX325" fmla="*/ 1999498 w 2649955"/>
                <a:gd name="connsiteY325" fmla="*/ 466224 h 1836319"/>
                <a:gd name="connsiteX326" fmla="*/ 1999498 w 2649955"/>
                <a:gd name="connsiteY326" fmla="*/ 465472 h 1836319"/>
                <a:gd name="connsiteX327" fmla="*/ 2001002 w 2649955"/>
                <a:gd name="connsiteY327" fmla="*/ 465472 h 1836319"/>
                <a:gd name="connsiteX328" fmla="*/ 2003258 w 2649955"/>
                <a:gd name="connsiteY328" fmla="*/ 465472 h 1836319"/>
                <a:gd name="connsiteX329" fmla="*/ 2006266 w 2649955"/>
                <a:gd name="connsiteY329" fmla="*/ 464720 h 1836319"/>
                <a:gd name="connsiteX330" fmla="*/ 2010778 w 2649955"/>
                <a:gd name="connsiteY330" fmla="*/ 465472 h 1836319"/>
                <a:gd name="connsiteX331" fmla="*/ 2012282 w 2649955"/>
                <a:gd name="connsiteY331" fmla="*/ 465472 h 1836319"/>
                <a:gd name="connsiteX332" fmla="*/ 2013786 w 2649955"/>
                <a:gd name="connsiteY332" fmla="*/ 464720 h 1836319"/>
                <a:gd name="connsiteX333" fmla="*/ 2014538 w 2649955"/>
                <a:gd name="connsiteY333" fmla="*/ 463216 h 1836319"/>
                <a:gd name="connsiteX334" fmla="*/ 2015290 w 2649955"/>
                <a:gd name="connsiteY334" fmla="*/ 461712 h 1836319"/>
                <a:gd name="connsiteX335" fmla="*/ 2016042 w 2649955"/>
                <a:gd name="connsiteY335" fmla="*/ 458704 h 1836319"/>
                <a:gd name="connsiteX336" fmla="*/ 2016042 w 2649955"/>
                <a:gd name="connsiteY336" fmla="*/ 457952 h 1836319"/>
                <a:gd name="connsiteX337" fmla="*/ 2016793 w 2649955"/>
                <a:gd name="connsiteY337" fmla="*/ 456448 h 1836319"/>
                <a:gd name="connsiteX338" fmla="*/ 2017545 w 2649955"/>
                <a:gd name="connsiteY338" fmla="*/ 455696 h 1836319"/>
                <a:gd name="connsiteX339" fmla="*/ 2018297 w 2649955"/>
                <a:gd name="connsiteY339" fmla="*/ 454944 h 1836319"/>
                <a:gd name="connsiteX340" fmla="*/ 2019050 w 2649955"/>
                <a:gd name="connsiteY340" fmla="*/ 453440 h 1836319"/>
                <a:gd name="connsiteX341" fmla="*/ 2019802 w 2649955"/>
                <a:gd name="connsiteY341" fmla="*/ 451936 h 1836319"/>
                <a:gd name="connsiteX342" fmla="*/ 2020553 w 2649955"/>
                <a:gd name="connsiteY342" fmla="*/ 451184 h 1836319"/>
                <a:gd name="connsiteX343" fmla="*/ 2030329 w 2649955"/>
                <a:gd name="connsiteY343" fmla="*/ 448176 h 1836319"/>
                <a:gd name="connsiteX344" fmla="*/ 2034841 w 2649955"/>
                <a:gd name="connsiteY344" fmla="*/ 446672 h 1836319"/>
                <a:gd name="connsiteX345" fmla="*/ 2040105 w 2649955"/>
                <a:gd name="connsiteY345" fmla="*/ 445168 h 1836319"/>
                <a:gd name="connsiteX346" fmla="*/ 2041609 w 2649955"/>
                <a:gd name="connsiteY346" fmla="*/ 445168 h 1836319"/>
                <a:gd name="connsiteX347" fmla="*/ 2043113 w 2649955"/>
                <a:gd name="connsiteY347" fmla="*/ 444416 h 1836319"/>
                <a:gd name="connsiteX348" fmla="*/ 2043865 w 2649955"/>
                <a:gd name="connsiteY348" fmla="*/ 442913 h 1836319"/>
                <a:gd name="connsiteX349" fmla="*/ 2045369 w 2649955"/>
                <a:gd name="connsiteY349" fmla="*/ 442161 h 1836319"/>
                <a:gd name="connsiteX350" fmla="*/ 2045369 w 2649955"/>
                <a:gd name="connsiteY350" fmla="*/ 440657 h 1836319"/>
                <a:gd name="connsiteX351" fmla="*/ 2045369 w 2649955"/>
                <a:gd name="connsiteY351" fmla="*/ 439153 h 1836319"/>
                <a:gd name="connsiteX352" fmla="*/ 2045369 w 2649955"/>
                <a:gd name="connsiteY352" fmla="*/ 437649 h 1836319"/>
                <a:gd name="connsiteX353" fmla="*/ 2045369 w 2649955"/>
                <a:gd name="connsiteY353" fmla="*/ 435393 h 1836319"/>
                <a:gd name="connsiteX354" fmla="*/ 2044617 w 2649955"/>
                <a:gd name="connsiteY354" fmla="*/ 433889 h 1836319"/>
                <a:gd name="connsiteX355" fmla="*/ 2043865 w 2649955"/>
                <a:gd name="connsiteY355" fmla="*/ 433137 h 1836319"/>
                <a:gd name="connsiteX356" fmla="*/ 2034841 w 2649955"/>
                <a:gd name="connsiteY356" fmla="*/ 423361 h 1836319"/>
                <a:gd name="connsiteX357" fmla="*/ 2034089 w 2649955"/>
                <a:gd name="connsiteY357" fmla="*/ 421857 h 1836319"/>
                <a:gd name="connsiteX358" fmla="*/ 2033337 w 2649955"/>
                <a:gd name="connsiteY358" fmla="*/ 420353 h 1836319"/>
                <a:gd name="connsiteX359" fmla="*/ 2032585 w 2649955"/>
                <a:gd name="connsiteY359" fmla="*/ 417345 h 1836319"/>
                <a:gd name="connsiteX360" fmla="*/ 2031833 w 2649955"/>
                <a:gd name="connsiteY360" fmla="*/ 415841 h 1836319"/>
                <a:gd name="connsiteX361" fmla="*/ 2031833 w 2649955"/>
                <a:gd name="connsiteY361" fmla="*/ 415090 h 1836319"/>
                <a:gd name="connsiteX362" fmla="*/ 2033337 w 2649955"/>
                <a:gd name="connsiteY362" fmla="*/ 409074 h 1836319"/>
                <a:gd name="connsiteX363" fmla="*/ 2034089 w 2649955"/>
                <a:gd name="connsiteY363" fmla="*/ 407570 h 1836319"/>
                <a:gd name="connsiteX364" fmla="*/ 2034089 w 2649955"/>
                <a:gd name="connsiteY364" fmla="*/ 406066 h 1836319"/>
                <a:gd name="connsiteX365" fmla="*/ 2036345 w 2649955"/>
                <a:gd name="connsiteY365" fmla="*/ 403810 h 1836319"/>
                <a:gd name="connsiteX366" fmla="*/ 2036345 w 2649955"/>
                <a:gd name="connsiteY366" fmla="*/ 401554 h 1836319"/>
                <a:gd name="connsiteX367" fmla="*/ 2037097 w 2649955"/>
                <a:gd name="connsiteY367" fmla="*/ 398546 h 1836319"/>
                <a:gd name="connsiteX368" fmla="*/ 2037849 w 2649955"/>
                <a:gd name="connsiteY368" fmla="*/ 397042 h 1836319"/>
                <a:gd name="connsiteX369" fmla="*/ 2040105 w 2649955"/>
                <a:gd name="connsiteY369" fmla="*/ 392530 h 1836319"/>
                <a:gd name="connsiteX370" fmla="*/ 2041609 w 2649955"/>
                <a:gd name="connsiteY370" fmla="*/ 389522 h 1836319"/>
                <a:gd name="connsiteX371" fmla="*/ 2043865 w 2649955"/>
                <a:gd name="connsiteY371" fmla="*/ 385011 h 1836319"/>
                <a:gd name="connsiteX372" fmla="*/ 2043865 w 2649955"/>
                <a:gd name="connsiteY372" fmla="*/ 383507 h 1836319"/>
                <a:gd name="connsiteX373" fmla="*/ 2044617 w 2649955"/>
                <a:gd name="connsiteY373" fmla="*/ 382003 h 1836319"/>
                <a:gd name="connsiteX374" fmla="*/ 2044617 w 2649955"/>
                <a:gd name="connsiteY374" fmla="*/ 374483 h 1836319"/>
                <a:gd name="connsiteX375" fmla="*/ 2045369 w 2649955"/>
                <a:gd name="connsiteY375" fmla="*/ 372979 h 1836319"/>
                <a:gd name="connsiteX376" fmla="*/ 2046121 w 2649955"/>
                <a:gd name="connsiteY376" fmla="*/ 371475 h 1836319"/>
                <a:gd name="connsiteX377" fmla="*/ 2048376 w 2649955"/>
                <a:gd name="connsiteY377" fmla="*/ 369219 h 1836319"/>
                <a:gd name="connsiteX378" fmla="*/ 2053640 w 2649955"/>
                <a:gd name="connsiteY378" fmla="*/ 361699 h 1836319"/>
                <a:gd name="connsiteX379" fmla="*/ 2054392 w 2649955"/>
                <a:gd name="connsiteY379" fmla="*/ 360195 h 1836319"/>
                <a:gd name="connsiteX380" fmla="*/ 2054392 w 2649955"/>
                <a:gd name="connsiteY380" fmla="*/ 358691 h 1836319"/>
                <a:gd name="connsiteX381" fmla="*/ 2055144 w 2649955"/>
                <a:gd name="connsiteY381" fmla="*/ 353428 h 1836319"/>
                <a:gd name="connsiteX382" fmla="*/ 2055896 w 2649955"/>
                <a:gd name="connsiteY382" fmla="*/ 351924 h 1836319"/>
                <a:gd name="connsiteX383" fmla="*/ 2057400 w 2649955"/>
                <a:gd name="connsiteY383" fmla="*/ 348916 h 1836319"/>
                <a:gd name="connsiteX384" fmla="*/ 2058152 w 2649955"/>
                <a:gd name="connsiteY384" fmla="*/ 347412 h 1836319"/>
                <a:gd name="connsiteX385" fmla="*/ 2058904 w 2649955"/>
                <a:gd name="connsiteY385" fmla="*/ 345908 h 1836319"/>
                <a:gd name="connsiteX386" fmla="*/ 2059656 w 2649955"/>
                <a:gd name="connsiteY386" fmla="*/ 344404 h 1836319"/>
                <a:gd name="connsiteX387" fmla="*/ 2065672 w 2649955"/>
                <a:gd name="connsiteY387" fmla="*/ 337636 h 1836319"/>
                <a:gd name="connsiteX388" fmla="*/ 2070936 w 2649955"/>
                <a:gd name="connsiteY388" fmla="*/ 328613 h 1836319"/>
                <a:gd name="connsiteX389" fmla="*/ 2071688 w 2649955"/>
                <a:gd name="connsiteY389" fmla="*/ 327109 h 1836319"/>
                <a:gd name="connsiteX390" fmla="*/ 2071688 w 2649955"/>
                <a:gd name="connsiteY390" fmla="*/ 325605 h 1836319"/>
                <a:gd name="connsiteX391" fmla="*/ 2070936 w 2649955"/>
                <a:gd name="connsiteY391" fmla="*/ 324101 h 1836319"/>
                <a:gd name="connsiteX392" fmla="*/ 2070936 w 2649955"/>
                <a:gd name="connsiteY392" fmla="*/ 321845 h 1836319"/>
                <a:gd name="connsiteX393" fmla="*/ 2071688 w 2649955"/>
                <a:gd name="connsiteY393" fmla="*/ 320341 h 1836319"/>
                <a:gd name="connsiteX394" fmla="*/ 2072440 w 2649955"/>
                <a:gd name="connsiteY394" fmla="*/ 319589 h 1836319"/>
                <a:gd name="connsiteX395" fmla="*/ 2073943 w 2649955"/>
                <a:gd name="connsiteY395" fmla="*/ 318085 h 1836319"/>
                <a:gd name="connsiteX396" fmla="*/ 2075448 w 2649955"/>
                <a:gd name="connsiteY396" fmla="*/ 317333 h 1836319"/>
                <a:gd name="connsiteX397" fmla="*/ 2076951 w 2649955"/>
                <a:gd name="connsiteY397" fmla="*/ 316581 h 1836319"/>
                <a:gd name="connsiteX398" fmla="*/ 2079959 w 2649955"/>
                <a:gd name="connsiteY398" fmla="*/ 315077 h 1836319"/>
                <a:gd name="connsiteX399" fmla="*/ 2081463 w 2649955"/>
                <a:gd name="connsiteY399" fmla="*/ 313573 h 1836319"/>
                <a:gd name="connsiteX400" fmla="*/ 2082215 w 2649955"/>
                <a:gd name="connsiteY400" fmla="*/ 312069 h 1836319"/>
                <a:gd name="connsiteX401" fmla="*/ 2083719 w 2649955"/>
                <a:gd name="connsiteY401" fmla="*/ 310565 h 1836319"/>
                <a:gd name="connsiteX402" fmla="*/ 2083719 w 2649955"/>
                <a:gd name="connsiteY402" fmla="*/ 309061 h 1836319"/>
                <a:gd name="connsiteX403" fmla="*/ 2083719 w 2649955"/>
                <a:gd name="connsiteY403" fmla="*/ 307557 h 1836319"/>
                <a:gd name="connsiteX404" fmla="*/ 2084471 w 2649955"/>
                <a:gd name="connsiteY404" fmla="*/ 306805 h 1836319"/>
                <a:gd name="connsiteX405" fmla="*/ 2088231 w 2649955"/>
                <a:gd name="connsiteY405" fmla="*/ 305301 h 1836319"/>
                <a:gd name="connsiteX406" fmla="*/ 2126582 w 2649955"/>
                <a:gd name="connsiteY406" fmla="*/ 303797 h 1836319"/>
                <a:gd name="connsiteX407" fmla="*/ 2262689 w 2649955"/>
                <a:gd name="connsiteY407" fmla="*/ 304549 h 1836319"/>
                <a:gd name="connsiteX408" fmla="*/ 2265697 w 2649955"/>
                <a:gd name="connsiteY408" fmla="*/ 351172 h 1836319"/>
                <a:gd name="connsiteX409" fmla="*/ 2265697 w 2649955"/>
                <a:gd name="connsiteY409" fmla="*/ 354932 h 1836319"/>
                <a:gd name="connsiteX410" fmla="*/ 2264945 w 2649955"/>
                <a:gd name="connsiteY410" fmla="*/ 356436 h 1836319"/>
                <a:gd name="connsiteX411" fmla="*/ 2264193 w 2649955"/>
                <a:gd name="connsiteY411" fmla="*/ 365459 h 1836319"/>
                <a:gd name="connsiteX412" fmla="*/ 2263441 w 2649955"/>
                <a:gd name="connsiteY412" fmla="*/ 382755 h 1836319"/>
                <a:gd name="connsiteX413" fmla="*/ 2264193 w 2649955"/>
                <a:gd name="connsiteY413" fmla="*/ 387267 h 1836319"/>
                <a:gd name="connsiteX414" fmla="*/ 2265697 w 2649955"/>
                <a:gd name="connsiteY414" fmla="*/ 392530 h 1836319"/>
                <a:gd name="connsiteX415" fmla="*/ 2265697 w 2649955"/>
                <a:gd name="connsiteY415" fmla="*/ 394034 h 1836319"/>
                <a:gd name="connsiteX416" fmla="*/ 2267201 w 2649955"/>
                <a:gd name="connsiteY416" fmla="*/ 395538 h 1836319"/>
                <a:gd name="connsiteX417" fmla="*/ 2267953 w 2649955"/>
                <a:gd name="connsiteY417" fmla="*/ 396290 h 1836319"/>
                <a:gd name="connsiteX418" fmla="*/ 2269457 w 2649955"/>
                <a:gd name="connsiteY418" fmla="*/ 397794 h 1836319"/>
                <a:gd name="connsiteX419" fmla="*/ 2270961 w 2649955"/>
                <a:gd name="connsiteY419" fmla="*/ 398546 h 1836319"/>
                <a:gd name="connsiteX420" fmla="*/ 2279233 w 2649955"/>
                <a:gd name="connsiteY420" fmla="*/ 401554 h 1836319"/>
                <a:gd name="connsiteX421" fmla="*/ 2280736 w 2649955"/>
                <a:gd name="connsiteY421" fmla="*/ 403058 h 1836319"/>
                <a:gd name="connsiteX422" fmla="*/ 2282240 w 2649955"/>
                <a:gd name="connsiteY422" fmla="*/ 403810 h 1836319"/>
                <a:gd name="connsiteX423" fmla="*/ 2283744 w 2649955"/>
                <a:gd name="connsiteY423" fmla="*/ 406818 h 1836319"/>
                <a:gd name="connsiteX424" fmla="*/ 2284496 w 2649955"/>
                <a:gd name="connsiteY424" fmla="*/ 408322 h 1836319"/>
                <a:gd name="connsiteX425" fmla="*/ 2283744 w 2649955"/>
                <a:gd name="connsiteY425" fmla="*/ 410578 h 1836319"/>
                <a:gd name="connsiteX426" fmla="*/ 2282992 w 2649955"/>
                <a:gd name="connsiteY426" fmla="*/ 412834 h 1836319"/>
                <a:gd name="connsiteX427" fmla="*/ 2282240 w 2649955"/>
                <a:gd name="connsiteY427" fmla="*/ 415090 h 1836319"/>
                <a:gd name="connsiteX428" fmla="*/ 2282240 w 2649955"/>
                <a:gd name="connsiteY428" fmla="*/ 421857 h 1836319"/>
                <a:gd name="connsiteX429" fmla="*/ 2280736 w 2649955"/>
                <a:gd name="connsiteY429" fmla="*/ 428625 h 1836319"/>
                <a:gd name="connsiteX430" fmla="*/ 2280736 w 2649955"/>
                <a:gd name="connsiteY430" fmla="*/ 433137 h 1836319"/>
                <a:gd name="connsiteX431" fmla="*/ 2281488 w 2649955"/>
                <a:gd name="connsiteY431" fmla="*/ 435393 h 1836319"/>
                <a:gd name="connsiteX432" fmla="*/ 2282992 w 2649955"/>
                <a:gd name="connsiteY432" fmla="*/ 437649 h 1836319"/>
                <a:gd name="connsiteX433" fmla="*/ 2288256 w 2649955"/>
                <a:gd name="connsiteY433" fmla="*/ 444416 h 1836319"/>
                <a:gd name="connsiteX434" fmla="*/ 2299536 w 2649955"/>
                <a:gd name="connsiteY434" fmla="*/ 454944 h 1836319"/>
                <a:gd name="connsiteX435" fmla="*/ 2301040 w 2649955"/>
                <a:gd name="connsiteY435" fmla="*/ 455696 h 1836319"/>
                <a:gd name="connsiteX436" fmla="*/ 2303296 w 2649955"/>
                <a:gd name="connsiteY436" fmla="*/ 455696 h 1836319"/>
                <a:gd name="connsiteX437" fmla="*/ 2306303 w 2649955"/>
                <a:gd name="connsiteY437" fmla="*/ 454944 h 1836319"/>
                <a:gd name="connsiteX438" fmla="*/ 2308559 w 2649955"/>
                <a:gd name="connsiteY438" fmla="*/ 454944 h 1836319"/>
                <a:gd name="connsiteX439" fmla="*/ 2310063 w 2649955"/>
                <a:gd name="connsiteY439" fmla="*/ 454944 h 1836319"/>
                <a:gd name="connsiteX440" fmla="*/ 2311567 w 2649955"/>
                <a:gd name="connsiteY440" fmla="*/ 456448 h 1836319"/>
                <a:gd name="connsiteX441" fmla="*/ 2319087 w 2649955"/>
                <a:gd name="connsiteY441" fmla="*/ 462464 h 1836319"/>
                <a:gd name="connsiteX442" fmla="*/ 2319839 w 2649955"/>
                <a:gd name="connsiteY442" fmla="*/ 463216 h 1836319"/>
                <a:gd name="connsiteX443" fmla="*/ 2322847 w 2649955"/>
                <a:gd name="connsiteY443" fmla="*/ 464720 h 1836319"/>
                <a:gd name="connsiteX444" fmla="*/ 2325103 w 2649955"/>
                <a:gd name="connsiteY444" fmla="*/ 465472 h 1836319"/>
                <a:gd name="connsiteX445" fmla="*/ 2326607 w 2649955"/>
                <a:gd name="connsiteY445" fmla="*/ 466976 h 1836319"/>
                <a:gd name="connsiteX446" fmla="*/ 2328111 w 2649955"/>
                <a:gd name="connsiteY446" fmla="*/ 469232 h 1836319"/>
                <a:gd name="connsiteX447" fmla="*/ 2329615 w 2649955"/>
                <a:gd name="connsiteY447" fmla="*/ 475247 h 1836319"/>
                <a:gd name="connsiteX448" fmla="*/ 2330367 w 2649955"/>
                <a:gd name="connsiteY448" fmla="*/ 478255 h 1836319"/>
                <a:gd name="connsiteX449" fmla="*/ 2331119 w 2649955"/>
                <a:gd name="connsiteY449" fmla="*/ 481263 h 1836319"/>
                <a:gd name="connsiteX450" fmla="*/ 2331871 w 2649955"/>
                <a:gd name="connsiteY450" fmla="*/ 483519 h 1836319"/>
                <a:gd name="connsiteX451" fmla="*/ 2331871 w 2649955"/>
                <a:gd name="connsiteY451" fmla="*/ 485023 h 1836319"/>
                <a:gd name="connsiteX452" fmla="*/ 2331871 w 2649955"/>
                <a:gd name="connsiteY452" fmla="*/ 489535 h 1836319"/>
                <a:gd name="connsiteX453" fmla="*/ 2332622 w 2649955"/>
                <a:gd name="connsiteY453" fmla="*/ 492543 h 1836319"/>
                <a:gd name="connsiteX454" fmla="*/ 2333374 w 2649955"/>
                <a:gd name="connsiteY454" fmla="*/ 494047 h 1836319"/>
                <a:gd name="connsiteX455" fmla="*/ 2334127 w 2649955"/>
                <a:gd name="connsiteY455" fmla="*/ 496303 h 1836319"/>
                <a:gd name="connsiteX456" fmla="*/ 2335631 w 2649955"/>
                <a:gd name="connsiteY456" fmla="*/ 497807 h 1836319"/>
                <a:gd name="connsiteX457" fmla="*/ 2346910 w 2649955"/>
                <a:gd name="connsiteY457" fmla="*/ 508334 h 1836319"/>
                <a:gd name="connsiteX458" fmla="*/ 2348414 w 2649955"/>
                <a:gd name="connsiteY458" fmla="*/ 509086 h 1836319"/>
                <a:gd name="connsiteX459" fmla="*/ 2349918 w 2649955"/>
                <a:gd name="connsiteY459" fmla="*/ 509838 h 1836319"/>
                <a:gd name="connsiteX460" fmla="*/ 2351422 w 2649955"/>
                <a:gd name="connsiteY460" fmla="*/ 509838 h 1836319"/>
                <a:gd name="connsiteX461" fmla="*/ 2354430 w 2649955"/>
                <a:gd name="connsiteY461" fmla="*/ 509838 h 1836319"/>
                <a:gd name="connsiteX462" fmla="*/ 2355934 w 2649955"/>
                <a:gd name="connsiteY462" fmla="*/ 509838 h 1836319"/>
                <a:gd name="connsiteX463" fmla="*/ 2357438 w 2649955"/>
                <a:gd name="connsiteY463" fmla="*/ 510590 h 1836319"/>
                <a:gd name="connsiteX464" fmla="*/ 2358942 w 2649955"/>
                <a:gd name="connsiteY464" fmla="*/ 512094 h 1836319"/>
                <a:gd name="connsiteX465" fmla="*/ 2364957 w 2649955"/>
                <a:gd name="connsiteY465" fmla="*/ 521118 h 1836319"/>
                <a:gd name="connsiteX466" fmla="*/ 2366461 w 2649955"/>
                <a:gd name="connsiteY466" fmla="*/ 523374 h 1836319"/>
                <a:gd name="connsiteX467" fmla="*/ 2368717 w 2649955"/>
                <a:gd name="connsiteY467" fmla="*/ 524878 h 1836319"/>
                <a:gd name="connsiteX468" fmla="*/ 2370221 w 2649955"/>
                <a:gd name="connsiteY468" fmla="*/ 526382 h 1836319"/>
                <a:gd name="connsiteX469" fmla="*/ 2371725 w 2649955"/>
                <a:gd name="connsiteY469" fmla="*/ 526382 h 1836319"/>
                <a:gd name="connsiteX470" fmla="*/ 2374733 w 2649955"/>
                <a:gd name="connsiteY470" fmla="*/ 526382 h 1836319"/>
                <a:gd name="connsiteX471" fmla="*/ 2376237 w 2649955"/>
                <a:gd name="connsiteY471" fmla="*/ 527134 h 1836319"/>
                <a:gd name="connsiteX472" fmla="*/ 2377741 w 2649955"/>
                <a:gd name="connsiteY472" fmla="*/ 529390 h 1836319"/>
                <a:gd name="connsiteX473" fmla="*/ 2379245 w 2649955"/>
                <a:gd name="connsiteY473" fmla="*/ 532397 h 1836319"/>
                <a:gd name="connsiteX474" fmla="*/ 2380749 w 2649955"/>
                <a:gd name="connsiteY474" fmla="*/ 533901 h 1836319"/>
                <a:gd name="connsiteX475" fmla="*/ 2382253 w 2649955"/>
                <a:gd name="connsiteY475" fmla="*/ 535405 h 1836319"/>
                <a:gd name="connsiteX476" fmla="*/ 2393532 w 2649955"/>
                <a:gd name="connsiteY476" fmla="*/ 541421 h 1836319"/>
                <a:gd name="connsiteX477" fmla="*/ 2397292 w 2649955"/>
                <a:gd name="connsiteY477" fmla="*/ 542925 h 1836319"/>
                <a:gd name="connsiteX478" fmla="*/ 2399548 w 2649955"/>
                <a:gd name="connsiteY478" fmla="*/ 544429 h 1836319"/>
                <a:gd name="connsiteX479" fmla="*/ 2401804 w 2649955"/>
                <a:gd name="connsiteY479" fmla="*/ 546685 h 1836319"/>
                <a:gd name="connsiteX480" fmla="*/ 2405564 w 2649955"/>
                <a:gd name="connsiteY480" fmla="*/ 551197 h 1836319"/>
                <a:gd name="connsiteX481" fmla="*/ 2407820 w 2649955"/>
                <a:gd name="connsiteY481" fmla="*/ 553453 h 1836319"/>
                <a:gd name="connsiteX482" fmla="*/ 2409324 w 2649955"/>
                <a:gd name="connsiteY482" fmla="*/ 554205 h 1836319"/>
                <a:gd name="connsiteX483" fmla="*/ 2420603 w 2649955"/>
                <a:gd name="connsiteY483" fmla="*/ 557213 h 1836319"/>
                <a:gd name="connsiteX484" fmla="*/ 2422859 w 2649955"/>
                <a:gd name="connsiteY484" fmla="*/ 558716 h 1836319"/>
                <a:gd name="connsiteX485" fmla="*/ 2425867 w 2649955"/>
                <a:gd name="connsiteY485" fmla="*/ 561724 h 1836319"/>
                <a:gd name="connsiteX486" fmla="*/ 2430379 w 2649955"/>
                <a:gd name="connsiteY486" fmla="*/ 566988 h 1836319"/>
                <a:gd name="connsiteX487" fmla="*/ 2432635 w 2649955"/>
                <a:gd name="connsiteY487" fmla="*/ 569244 h 1836319"/>
                <a:gd name="connsiteX488" fmla="*/ 2434891 w 2649955"/>
                <a:gd name="connsiteY488" fmla="*/ 570748 h 1836319"/>
                <a:gd name="connsiteX489" fmla="*/ 2437899 w 2649955"/>
                <a:gd name="connsiteY489" fmla="*/ 570748 h 1836319"/>
                <a:gd name="connsiteX490" fmla="*/ 2439403 w 2649955"/>
                <a:gd name="connsiteY490" fmla="*/ 571500 h 1836319"/>
                <a:gd name="connsiteX491" fmla="*/ 2440907 w 2649955"/>
                <a:gd name="connsiteY491" fmla="*/ 572252 h 1836319"/>
                <a:gd name="connsiteX492" fmla="*/ 2441659 w 2649955"/>
                <a:gd name="connsiteY492" fmla="*/ 574508 h 1836319"/>
                <a:gd name="connsiteX493" fmla="*/ 2443163 w 2649955"/>
                <a:gd name="connsiteY493" fmla="*/ 577516 h 1836319"/>
                <a:gd name="connsiteX494" fmla="*/ 2445419 w 2649955"/>
                <a:gd name="connsiteY494" fmla="*/ 579020 h 1836319"/>
                <a:gd name="connsiteX495" fmla="*/ 2446923 w 2649955"/>
                <a:gd name="connsiteY495" fmla="*/ 579772 h 1836319"/>
                <a:gd name="connsiteX496" fmla="*/ 2460458 w 2649955"/>
                <a:gd name="connsiteY496" fmla="*/ 584284 h 1836319"/>
                <a:gd name="connsiteX497" fmla="*/ 2464218 w 2649955"/>
                <a:gd name="connsiteY497" fmla="*/ 586540 h 1836319"/>
                <a:gd name="connsiteX498" fmla="*/ 2468730 w 2649955"/>
                <a:gd name="connsiteY498" fmla="*/ 589547 h 1836319"/>
                <a:gd name="connsiteX499" fmla="*/ 2472490 w 2649955"/>
                <a:gd name="connsiteY499" fmla="*/ 591051 h 1836319"/>
                <a:gd name="connsiteX500" fmla="*/ 2476249 w 2649955"/>
                <a:gd name="connsiteY500" fmla="*/ 594059 h 1836319"/>
                <a:gd name="connsiteX501" fmla="*/ 2478506 w 2649955"/>
                <a:gd name="connsiteY501" fmla="*/ 594811 h 1836319"/>
                <a:gd name="connsiteX502" fmla="*/ 2484521 w 2649955"/>
                <a:gd name="connsiteY502" fmla="*/ 597819 h 1836319"/>
                <a:gd name="connsiteX503" fmla="*/ 2486025 w 2649955"/>
                <a:gd name="connsiteY503" fmla="*/ 597819 h 1836319"/>
                <a:gd name="connsiteX504" fmla="*/ 2489033 w 2649955"/>
                <a:gd name="connsiteY504" fmla="*/ 598571 h 1836319"/>
                <a:gd name="connsiteX505" fmla="*/ 2490537 w 2649955"/>
                <a:gd name="connsiteY505" fmla="*/ 599323 h 1836319"/>
                <a:gd name="connsiteX506" fmla="*/ 2493545 w 2649955"/>
                <a:gd name="connsiteY506" fmla="*/ 600075 h 1836319"/>
                <a:gd name="connsiteX507" fmla="*/ 2495049 w 2649955"/>
                <a:gd name="connsiteY507" fmla="*/ 600827 h 1836319"/>
                <a:gd name="connsiteX508" fmla="*/ 2496553 w 2649955"/>
                <a:gd name="connsiteY508" fmla="*/ 600827 h 1836319"/>
                <a:gd name="connsiteX509" fmla="*/ 2498809 w 2649955"/>
                <a:gd name="connsiteY509" fmla="*/ 600827 h 1836319"/>
                <a:gd name="connsiteX510" fmla="*/ 2501817 w 2649955"/>
                <a:gd name="connsiteY510" fmla="*/ 600075 h 1836319"/>
                <a:gd name="connsiteX511" fmla="*/ 2504825 w 2649955"/>
                <a:gd name="connsiteY511" fmla="*/ 598571 h 1836319"/>
                <a:gd name="connsiteX512" fmla="*/ 2506328 w 2649955"/>
                <a:gd name="connsiteY512" fmla="*/ 598571 h 1836319"/>
                <a:gd name="connsiteX513" fmla="*/ 2507832 w 2649955"/>
                <a:gd name="connsiteY513" fmla="*/ 598571 h 1836319"/>
                <a:gd name="connsiteX514" fmla="*/ 2507832 w 2649955"/>
                <a:gd name="connsiteY514" fmla="*/ 600075 h 1836319"/>
                <a:gd name="connsiteX515" fmla="*/ 2507832 w 2649955"/>
                <a:gd name="connsiteY515" fmla="*/ 603083 h 1836319"/>
                <a:gd name="connsiteX516" fmla="*/ 2508584 w 2649955"/>
                <a:gd name="connsiteY516" fmla="*/ 605339 h 1836319"/>
                <a:gd name="connsiteX517" fmla="*/ 2509336 w 2649955"/>
                <a:gd name="connsiteY517" fmla="*/ 606091 h 1836319"/>
                <a:gd name="connsiteX518" fmla="*/ 2510840 w 2649955"/>
                <a:gd name="connsiteY518" fmla="*/ 606843 h 1836319"/>
                <a:gd name="connsiteX519" fmla="*/ 2516104 w 2649955"/>
                <a:gd name="connsiteY519" fmla="*/ 606091 h 1836319"/>
                <a:gd name="connsiteX520" fmla="*/ 2518360 w 2649955"/>
                <a:gd name="connsiteY520" fmla="*/ 606091 h 1836319"/>
                <a:gd name="connsiteX521" fmla="*/ 2520616 w 2649955"/>
                <a:gd name="connsiteY521" fmla="*/ 606843 h 1836319"/>
                <a:gd name="connsiteX522" fmla="*/ 2525880 w 2649955"/>
                <a:gd name="connsiteY522" fmla="*/ 610603 h 1836319"/>
                <a:gd name="connsiteX523" fmla="*/ 2527384 w 2649955"/>
                <a:gd name="connsiteY523" fmla="*/ 611355 h 1836319"/>
                <a:gd name="connsiteX524" fmla="*/ 2531144 w 2649955"/>
                <a:gd name="connsiteY524" fmla="*/ 612107 h 1836319"/>
                <a:gd name="connsiteX525" fmla="*/ 2532648 w 2649955"/>
                <a:gd name="connsiteY525" fmla="*/ 613611 h 1836319"/>
                <a:gd name="connsiteX526" fmla="*/ 2533400 w 2649955"/>
                <a:gd name="connsiteY526" fmla="*/ 614363 h 1836319"/>
                <a:gd name="connsiteX527" fmla="*/ 2534904 w 2649955"/>
                <a:gd name="connsiteY527" fmla="*/ 619626 h 1836319"/>
                <a:gd name="connsiteX528" fmla="*/ 2537911 w 2649955"/>
                <a:gd name="connsiteY528" fmla="*/ 624138 h 1836319"/>
                <a:gd name="connsiteX529" fmla="*/ 2545431 w 2649955"/>
                <a:gd name="connsiteY529" fmla="*/ 631658 h 1836319"/>
                <a:gd name="connsiteX530" fmla="*/ 2546935 w 2649955"/>
                <a:gd name="connsiteY530" fmla="*/ 633914 h 1836319"/>
                <a:gd name="connsiteX531" fmla="*/ 2549943 w 2649955"/>
                <a:gd name="connsiteY531" fmla="*/ 634666 h 1836319"/>
                <a:gd name="connsiteX532" fmla="*/ 2555959 w 2649955"/>
                <a:gd name="connsiteY532" fmla="*/ 636922 h 1836319"/>
                <a:gd name="connsiteX533" fmla="*/ 2558967 w 2649955"/>
                <a:gd name="connsiteY533" fmla="*/ 638426 h 1836319"/>
                <a:gd name="connsiteX534" fmla="*/ 2567990 w 2649955"/>
                <a:gd name="connsiteY534" fmla="*/ 645193 h 1836319"/>
                <a:gd name="connsiteX535" fmla="*/ 2569494 w 2649955"/>
                <a:gd name="connsiteY535" fmla="*/ 645945 h 1836319"/>
                <a:gd name="connsiteX536" fmla="*/ 2570998 w 2649955"/>
                <a:gd name="connsiteY536" fmla="*/ 646697 h 1836319"/>
                <a:gd name="connsiteX537" fmla="*/ 2572502 w 2649955"/>
                <a:gd name="connsiteY537" fmla="*/ 647449 h 1836319"/>
                <a:gd name="connsiteX538" fmla="*/ 2574758 w 2649955"/>
                <a:gd name="connsiteY538" fmla="*/ 647449 h 1836319"/>
                <a:gd name="connsiteX539" fmla="*/ 2576262 w 2649955"/>
                <a:gd name="connsiteY539" fmla="*/ 647449 h 1836319"/>
                <a:gd name="connsiteX540" fmla="*/ 2580022 w 2649955"/>
                <a:gd name="connsiteY540" fmla="*/ 646697 h 1836319"/>
                <a:gd name="connsiteX541" fmla="*/ 2581526 w 2649955"/>
                <a:gd name="connsiteY541" fmla="*/ 646697 h 1836319"/>
                <a:gd name="connsiteX542" fmla="*/ 2583782 w 2649955"/>
                <a:gd name="connsiteY542" fmla="*/ 647449 h 1836319"/>
                <a:gd name="connsiteX543" fmla="*/ 2584534 w 2649955"/>
                <a:gd name="connsiteY543" fmla="*/ 648201 h 1836319"/>
                <a:gd name="connsiteX544" fmla="*/ 2585286 w 2649955"/>
                <a:gd name="connsiteY544" fmla="*/ 649705 h 1836319"/>
                <a:gd name="connsiteX545" fmla="*/ 2585286 w 2649955"/>
                <a:gd name="connsiteY545" fmla="*/ 651961 h 1836319"/>
                <a:gd name="connsiteX546" fmla="*/ 2584534 w 2649955"/>
                <a:gd name="connsiteY546" fmla="*/ 653465 h 1836319"/>
                <a:gd name="connsiteX547" fmla="*/ 2582278 w 2649955"/>
                <a:gd name="connsiteY547" fmla="*/ 660985 h 1836319"/>
                <a:gd name="connsiteX548" fmla="*/ 2582278 w 2649955"/>
                <a:gd name="connsiteY548" fmla="*/ 663241 h 1836319"/>
                <a:gd name="connsiteX549" fmla="*/ 2582278 w 2649955"/>
                <a:gd name="connsiteY549" fmla="*/ 664745 h 1836319"/>
                <a:gd name="connsiteX550" fmla="*/ 2583030 w 2649955"/>
                <a:gd name="connsiteY550" fmla="*/ 667001 h 1836319"/>
                <a:gd name="connsiteX551" fmla="*/ 2583782 w 2649955"/>
                <a:gd name="connsiteY551" fmla="*/ 668505 h 1836319"/>
                <a:gd name="connsiteX552" fmla="*/ 2585286 w 2649955"/>
                <a:gd name="connsiteY552" fmla="*/ 669257 h 1836319"/>
                <a:gd name="connsiteX553" fmla="*/ 2586790 w 2649955"/>
                <a:gd name="connsiteY553" fmla="*/ 670009 h 1836319"/>
                <a:gd name="connsiteX554" fmla="*/ 2588294 w 2649955"/>
                <a:gd name="connsiteY554" fmla="*/ 670761 h 1836319"/>
                <a:gd name="connsiteX555" fmla="*/ 2591302 w 2649955"/>
                <a:gd name="connsiteY555" fmla="*/ 672265 h 1836319"/>
                <a:gd name="connsiteX556" fmla="*/ 2592053 w 2649955"/>
                <a:gd name="connsiteY556" fmla="*/ 673017 h 1836319"/>
                <a:gd name="connsiteX557" fmla="*/ 2593557 w 2649955"/>
                <a:gd name="connsiteY557" fmla="*/ 673017 h 1836319"/>
                <a:gd name="connsiteX558" fmla="*/ 2597317 w 2649955"/>
                <a:gd name="connsiteY558" fmla="*/ 673768 h 1836319"/>
                <a:gd name="connsiteX559" fmla="*/ 2600325 w 2649955"/>
                <a:gd name="connsiteY559" fmla="*/ 675272 h 1836319"/>
                <a:gd name="connsiteX560" fmla="*/ 2601077 w 2649955"/>
                <a:gd name="connsiteY560" fmla="*/ 675272 h 1836319"/>
                <a:gd name="connsiteX561" fmla="*/ 2602581 w 2649955"/>
                <a:gd name="connsiteY561" fmla="*/ 675272 h 1836319"/>
                <a:gd name="connsiteX562" fmla="*/ 2603333 w 2649955"/>
                <a:gd name="connsiteY562" fmla="*/ 674520 h 1836319"/>
                <a:gd name="connsiteX563" fmla="*/ 2610101 w 2649955"/>
                <a:gd name="connsiteY563" fmla="*/ 670009 h 1836319"/>
                <a:gd name="connsiteX564" fmla="*/ 2610853 w 2649955"/>
                <a:gd name="connsiteY564" fmla="*/ 669257 h 1836319"/>
                <a:gd name="connsiteX565" fmla="*/ 2618372 w 2649955"/>
                <a:gd name="connsiteY565" fmla="*/ 667001 h 1836319"/>
                <a:gd name="connsiteX566" fmla="*/ 2619877 w 2649955"/>
                <a:gd name="connsiteY566" fmla="*/ 666249 h 1836319"/>
                <a:gd name="connsiteX567" fmla="*/ 2621381 w 2649955"/>
                <a:gd name="connsiteY567" fmla="*/ 666249 h 1836319"/>
                <a:gd name="connsiteX568" fmla="*/ 2622132 w 2649955"/>
                <a:gd name="connsiteY568" fmla="*/ 666249 h 1836319"/>
                <a:gd name="connsiteX569" fmla="*/ 2622884 w 2649955"/>
                <a:gd name="connsiteY569" fmla="*/ 667001 h 1836319"/>
                <a:gd name="connsiteX570" fmla="*/ 2623636 w 2649955"/>
                <a:gd name="connsiteY570" fmla="*/ 667001 h 1836319"/>
                <a:gd name="connsiteX571" fmla="*/ 2624388 w 2649955"/>
                <a:gd name="connsiteY571" fmla="*/ 667753 h 1836319"/>
                <a:gd name="connsiteX572" fmla="*/ 2624388 w 2649955"/>
                <a:gd name="connsiteY572" fmla="*/ 669257 h 1836319"/>
                <a:gd name="connsiteX573" fmla="*/ 2625140 w 2649955"/>
                <a:gd name="connsiteY573" fmla="*/ 670761 h 1836319"/>
                <a:gd name="connsiteX574" fmla="*/ 2625140 w 2649955"/>
                <a:gd name="connsiteY574" fmla="*/ 671512 h 1836319"/>
                <a:gd name="connsiteX575" fmla="*/ 2625140 w 2649955"/>
                <a:gd name="connsiteY575" fmla="*/ 672265 h 1836319"/>
                <a:gd name="connsiteX576" fmla="*/ 2623636 w 2649955"/>
                <a:gd name="connsiteY576" fmla="*/ 676776 h 1836319"/>
                <a:gd name="connsiteX577" fmla="*/ 2623636 w 2649955"/>
                <a:gd name="connsiteY577" fmla="*/ 677528 h 1836319"/>
                <a:gd name="connsiteX578" fmla="*/ 2623636 w 2649955"/>
                <a:gd name="connsiteY578" fmla="*/ 678280 h 1836319"/>
                <a:gd name="connsiteX579" fmla="*/ 2624388 w 2649955"/>
                <a:gd name="connsiteY579" fmla="*/ 679784 h 1836319"/>
                <a:gd name="connsiteX580" fmla="*/ 2624388 w 2649955"/>
                <a:gd name="connsiteY580" fmla="*/ 680536 h 1836319"/>
                <a:gd name="connsiteX581" fmla="*/ 2625140 w 2649955"/>
                <a:gd name="connsiteY581" fmla="*/ 680536 h 1836319"/>
                <a:gd name="connsiteX582" fmla="*/ 2626644 w 2649955"/>
                <a:gd name="connsiteY582" fmla="*/ 681288 h 1836319"/>
                <a:gd name="connsiteX583" fmla="*/ 2630404 w 2649955"/>
                <a:gd name="connsiteY583" fmla="*/ 682040 h 1836319"/>
                <a:gd name="connsiteX584" fmla="*/ 2632660 w 2649955"/>
                <a:gd name="connsiteY584" fmla="*/ 682040 h 1836319"/>
                <a:gd name="connsiteX585" fmla="*/ 2636420 w 2649955"/>
                <a:gd name="connsiteY585" fmla="*/ 682792 h 1836319"/>
                <a:gd name="connsiteX586" fmla="*/ 2637172 w 2649955"/>
                <a:gd name="connsiteY586" fmla="*/ 682792 h 1836319"/>
                <a:gd name="connsiteX587" fmla="*/ 2637924 w 2649955"/>
                <a:gd name="connsiteY587" fmla="*/ 682792 h 1836319"/>
                <a:gd name="connsiteX588" fmla="*/ 2638676 w 2649955"/>
                <a:gd name="connsiteY588" fmla="*/ 682040 h 1836319"/>
                <a:gd name="connsiteX589" fmla="*/ 2640180 w 2649955"/>
                <a:gd name="connsiteY589" fmla="*/ 681288 h 1836319"/>
                <a:gd name="connsiteX590" fmla="*/ 2641684 w 2649955"/>
                <a:gd name="connsiteY590" fmla="*/ 679784 h 1836319"/>
                <a:gd name="connsiteX591" fmla="*/ 2649955 w 2649955"/>
                <a:gd name="connsiteY591" fmla="*/ 677528 h 1836319"/>
                <a:gd name="connsiteX592" fmla="*/ 2649955 w 2649955"/>
                <a:gd name="connsiteY592" fmla="*/ 678280 h 1836319"/>
                <a:gd name="connsiteX593" fmla="*/ 2648451 w 2649955"/>
                <a:gd name="connsiteY593" fmla="*/ 679784 h 1836319"/>
                <a:gd name="connsiteX594" fmla="*/ 2645444 w 2649955"/>
                <a:gd name="connsiteY594" fmla="*/ 682040 h 1836319"/>
                <a:gd name="connsiteX595" fmla="*/ 2640180 w 2649955"/>
                <a:gd name="connsiteY595" fmla="*/ 684296 h 1836319"/>
                <a:gd name="connsiteX596" fmla="*/ 2638676 w 2649955"/>
                <a:gd name="connsiteY596" fmla="*/ 685800 h 1836319"/>
                <a:gd name="connsiteX597" fmla="*/ 2637924 w 2649955"/>
                <a:gd name="connsiteY597" fmla="*/ 686552 h 1836319"/>
                <a:gd name="connsiteX598" fmla="*/ 2637172 w 2649955"/>
                <a:gd name="connsiteY598" fmla="*/ 687304 h 1836319"/>
                <a:gd name="connsiteX599" fmla="*/ 2637172 w 2649955"/>
                <a:gd name="connsiteY599" fmla="*/ 688056 h 1836319"/>
                <a:gd name="connsiteX600" fmla="*/ 2637172 w 2649955"/>
                <a:gd name="connsiteY600" fmla="*/ 688808 h 1836319"/>
                <a:gd name="connsiteX601" fmla="*/ 2637172 w 2649955"/>
                <a:gd name="connsiteY601" fmla="*/ 689560 h 1836319"/>
                <a:gd name="connsiteX602" fmla="*/ 2637924 w 2649955"/>
                <a:gd name="connsiteY602" fmla="*/ 691064 h 1836319"/>
                <a:gd name="connsiteX603" fmla="*/ 2640180 w 2649955"/>
                <a:gd name="connsiteY603" fmla="*/ 693320 h 1836319"/>
                <a:gd name="connsiteX604" fmla="*/ 2639428 w 2649955"/>
                <a:gd name="connsiteY604" fmla="*/ 696328 h 1836319"/>
                <a:gd name="connsiteX605" fmla="*/ 2638676 w 2649955"/>
                <a:gd name="connsiteY605" fmla="*/ 700840 h 1836319"/>
                <a:gd name="connsiteX606" fmla="*/ 2583030 w 2649955"/>
                <a:gd name="connsiteY606" fmla="*/ 821907 h 1836319"/>
                <a:gd name="connsiteX607" fmla="*/ 2349918 w 2649955"/>
                <a:gd name="connsiteY607" fmla="*/ 1324978 h 1836319"/>
                <a:gd name="connsiteX608" fmla="*/ 2343902 w 2649955"/>
                <a:gd name="connsiteY608" fmla="*/ 1334753 h 1836319"/>
                <a:gd name="connsiteX609" fmla="*/ 2342398 w 2649955"/>
                <a:gd name="connsiteY609" fmla="*/ 1336257 h 1836319"/>
                <a:gd name="connsiteX610" fmla="*/ 2331119 w 2649955"/>
                <a:gd name="connsiteY610" fmla="*/ 1346033 h 1836319"/>
                <a:gd name="connsiteX611" fmla="*/ 2328863 w 2649955"/>
                <a:gd name="connsiteY611" fmla="*/ 1348289 h 1836319"/>
                <a:gd name="connsiteX612" fmla="*/ 2326607 w 2649955"/>
                <a:gd name="connsiteY612" fmla="*/ 1351297 h 1836319"/>
                <a:gd name="connsiteX613" fmla="*/ 2324351 w 2649955"/>
                <a:gd name="connsiteY613" fmla="*/ 1355809 h 1836319"/>
                <a:gd name="connsiteX614" fmla="*/ 2323599 w 2649955"/>
                <a:gd name="connsiteY614" fmla="*/ 1359568 h 1836319"/>
                <a:gd name="connsiteX615" fmla="*/ 2322847 w 2649955"/>
                <a:gd name="connsiteY615" fmla="*/ 1362576 h 1836319"/>
                <a:gd name="connsiteX616" fmla="*/ 2323599 w 2649955"/>
                <a:gd name="connsiteY616" fmla="*/ 1365584 h 1836319"/>
                <a:gd name="connsiteX617" fmla="*/ 2323599 w 2649955"/>
                <a:gd name="connsiteY617" fmla="*/ 1368592 h 1836319"/>
                <a:gd name="connsiteX618" fmla="*/ 2328863 w 2649955"/>
                <a:gd name="connsiteY618" fmla="*/ 1384384 h 1836319"/>
                <a:gd name="connsiteX619" fmla="*/ 2331119 w 2649955"/>
                <a:gd name="connsiteY619" fmla="*/ 1388144 h 1836319"/>
                <a:gd name="connsiteX620" fmla="*/ 2332622 w 2649955"/>
                <a:gd name="connsiteY620" fmla="*/ 1391151 h 1836319"/>
                <a:gd name="connsiteX621" fmla="*/ 2335631 w 2649955"/>
                <a:gd name="connsiteY621" fmla="*/ 1394911 h 1836319"/>
                <a:gd name="connsiteX622" fmla="*/ 2337886 w 2649955"/>
                <a:gd name="connsiteY622" fmla="*/ 1397167 h 1836319"/>
                <a:gd name="connsiteX623" fmla="*/ 2343150 w 2649955"/>
                <a:gd name="connsiteY623" fmla="*/ 1400927 h 1836319"/>
                <a:gd name="connsiteX624" fmla="*/ 2346158 w 2649955"/>
                <a:gd name="connsiteY624" fmla="*/ 1403183 h 1836319"/>
                <a:gd name="connsiteX625" fmla="*/ 2354430 w 2649955"/>
                <a:gd name="connsiteY625" fmla="*/ 1412207 h 1836319"/>
                <a:gd name="connsiteX626" fmla="*/ 2358942 w 2649955"/>
                <a:gd name="connsiteY626" fmla="*/ 1415966 h 1836319"/>
                <a:gd name="connsiteX627" fmla="*/ 2361950 w 2649955"/>
                <a:gd name="connsiteY627" fmla="*/ 1418223 h 1836319"/>
                <a:gd name="connsiteX628" fmla="*/ 2365709 w 2649955"/>
                <a:gd name="connsiteY628" fmla="*/ 1424990 h 1836319"/>
                <a:gd name="connsiteX629" fmla="*/ 2366461 w 2649955"/>
                <a:gd name="connsiteY629" fmla="*/ 1427246 h 1836319"/>
                <a:gd name="connsiteX630" fmla="*/ 2367965 w 2649955"/>
                <a:gd name="connsiteY630" fmla="*/ 1435518 h 1836319"/>
                <a:gd name="connsiteX631" fmla="*/ 2367965 w 2649955"/>
                <a:gd name="connsiteY631" fmla="*/ 1438526 h 1836319"/>
                <a:gd name="connsiteX632" fmla="*/ 2367965 w 2649955"/>
                <a:gd name="connsiteY632" fmla="*/ 1441534 h 1836319"/>
                <a:gd name="connsiteX633" fmla="*/ 2367965 w 2649955"/>
                <a:gd name="connsiteY633" fmla="*/ 1443038 h 1836319"/>
                <a:gd name="connsiteX634" fmla="*/ 2367965 w 2649955"/>
                <a:gd name="connsiteY634" fmla="*/ 1444542 h 1836319"/>
                <a:gd name="connsiteX635" fmla="*/ 2368717 w 2649955"/>
                <a:gd name="connsiteY635" fmla="*/ 1447549 h 1836319"/>
                <a:gd name="connsiteX636" fmla="*/ 2370973 w 2649955"/>
                <a:gd name="connsiteY636" fmla="*/ 1450557 h 1836319"/>
                <a:gd name="connsiteX637" fmla="*/ 2373981 w 2649955"/>
                <a:gd name="connsiteY637" fmla="*/ 1453565 h 1836319"/>
                <a:gd name="connsiteX638" fmla="*/ 2371725 w 2649955"/>
                <a:gd name="connsiteY638" fmla="*/ 1455821 h 1836319"/>
                <a:gd name="connsiteX639" fmla="*/ 2368717 w 2649955"/>
                <a:gd name="connsiteY639" fmla="*/ 1460333 h 1836319"/>
                <a:gd name="connsiteX640" fmla="*/ 2367213 w 2649955"/>
                <a:gd name="connsiteY640" fmla="*/ 1461837 h 1836319"/>
                <a:gd name="connsiteX641" fmla="*/ 2362701 w 2649955"/>
                <a:gd name="connsiteY641" fmla="*/ 1465597 h 1836319"/>
                <a:gd name="connsiteX642" fmla="*/ 2361950 w 2649955"/>
                <a:gd name="connsiteY642" fmla="*/ 1466349 h 1836319"/>
                <a:gd name="connsiteX643" fmla="*/ 2361950 w 2649955"/>
                <a:gd name="connsiteY643" fmla="*/ 1467853 h 1836319"/>
                <a:gd name="connsiteX644" fmla="*/ 2361198 w 2649955"/>
                <a:gd name="connsiteY644" fmla="*/ 1470109 h 1836319"/>
                <a:gd name="connsiteX645" fmla="*/ 2360446 w 2649955"/>
                <a:gd name="connsiteY645" fmla="*/ 1471612 h 1836319"/>
                <a:gd name="connsiteX646" fmla="*/ 2360446 w 2649955"/>
                <a:gd name="connsiteY646" fmla="*/ 1474621 h 1836319"/>
                <a:gd name="connsiteX647" fmla="*/ 2360446 w 2649955"/>
                <a:gd name="connsiteY647" fmla="*/ 1477628 h 1836319"/>
                <a:gd name="connsiteX648" fmla="*/ 2360446 w 2649955"/>
                <a:gd name="connsiteY648" fmla="*/ 1478380 h 1836319"/>
                <a:gd name="connsiteX649" fmla="*/ 2360446 w 2649955"/>
                <a:gd name="connsiteY649" fmla="*/ 1479132 h 1836319"/>
                <a:gd name="connsiteX650" fmla="*/ 2361198 w 2649955"/>
                <a:gd name="connsiteY650" fmla="*/ 1482140 h 1836319"/>
                <a:gd name="connsiteX651" fmla="*/ 2362701 w 2649955"/>
                <a:gd name="connsiteY651" fmla="*/ 1485148 h 1836319"/>
                <a:gd name="connsiteX652" fmla="*/ 2363453 w 2649955"/>
                <a:gd name="connsiteY652" fmla="*/ 1486652 h 1836319"/>
                <a:gd name="connsiteX653" fmla="*/ 2363453 w 2649955"/>
                <a:gd name="connsiteY653" fmla="*/ 1488908 h 1836319"/>
                <a:gd name="connsiteX654" fmla="*/ 2363453 w 2649955"/>
                <a:gd name="connsiteY654" fmla="*/ 1490412 h 1836319"/>
                <a:gd name="connsiteX655" fmla="*/ 2362701 w 2649955"/>
                <a:gd name="connsiteY655" fmla="*/ 1491916 h 1836319"/>
                <a:gd name="connsiteX656" fmla="*/ 2360446 w 2649955"/>
                <a:gd name="connsiteY656" fmla="*/ 1496428 h 1836319"/>
                <a:gd name="connsiteX657" fmla="*/ 2359694 w 2649955"/>
                <a:gd name="connsiteY657" fmla="*/ 1497932 h 1836319"/>
                <a:gd name="connsiteX658" fmla="*/ 2358942 w 2649955"/>
                <a:gd name="connsiteY658" fmla="*/ 1499436 h 1836319"/>
                <a:gd name="connsiteX659" fmla="*/ 2354430 w 2649955"/>
                <a:gd name="connsiteY659" fmla="*/ 1503947 h 1836319"/>
                <a:gd name="connsiteX660" fmla="*/ 2353678 w 2649955"/>
                <a:gd name="connsiteY660" fmla="*/ 1505451 h 1836319"/>
                <a:gd name="connsiteX661" fmla="*/ 2349918 w 2649955"/>
                <a:gd name="connsiteY661" fmla="*/ 1513723 h 1836319"/>
                <a:gd name="connsiteX662" fmla="*/ 2348414 w 2649955"/>
                <a:gd name="connsiteY662" fmla="*/ 1515227 h 1836319"/>
                <a:gd name="connsiteX663" fmla="*/ 2343902 w 2649955"/>
                <a:gd name="connsiteY663" fmla="*/ 1518235 h 1836319"/>
                <a:gd name="connsiteX664" fmla="*/ 2340894 w 2649955"/>
                <a:gd name="connsiteY664" fmla="*/ 1520491 h 1836319"/>
                <a:gd name="connsiteX665" fmla="*/ 2338638 w 2649955"/>
                <a:gd name="connsiteY665" fmla="*/ 1523499 h 1836319"/>
                <a:gd name="connsiteX666" fmla="*/ 2337886 w 2649955"/>
                <a:gd name="connsiteY666" fmla="*/ 1525003 h 1836319"/>
                <a:gd name="connsiteX667" fmla="*/ 2337134 w 2649955"/>
                <a:gd name="connsiteY667" fmla="*/ 1526507 h 1836319"/>
                <a:gd name="connsiteX668" fmla="*/ 2337134 w 2649955"/>
                <a:gd name="connsiteY668" fmla="*/ 1528011 h 1836319"/>
                <a:gd name="connsiteX669" fmla="*/ 2337134 w 2649955"/>
                <a:gd name="connsiteY669" fmla="*/ 1529515 h 1836319"/>
                <a:gd name="connsiteX670" fmla="*/ 2337134 w 2649955"/>
                <a:gd name="connsiteY670" fmla="*/ 1532522 h 1836319"/>
                <a:gd name="connsiteX671" fmla="*/ 2337134 w 2649955"/>
                <a:gd name="connsiteY671" fmla="*/ 1535530 h 1836319"/>
                <a:gd name="connsiteX672" fmla="*/ 2338638 w 2649955"/>
                <a:gd name="connsiteY672" fmla="*/ 1538538 h 1836319"/>
                <a:gd name="connsiteX673" fmla="*/ 2338638 w 2649955"/>
                <a:gd name="connsiteY673" fmla="*/ 1540042 h 1836319"/>
                <a:gd name="connsiteX674" fmla="*/ 2342398 w 2649955"/>
                <a:gd name="connsiteY674" fmla="*/ 1547562 h 1836319"/>
                <a:gd name="connsiteX675" fmla="*/ 2345406 w 2649955"/>
                <a:gd name="connsiteY675" fmla="*/ 1555082 h 1836319"/>
                <a:gd name="connsiteX676" fmla="*/ 2348414 w 2649955"/>
                <a:gd name="connsiteY676" fmla="*/ 1567113 h 1836319"/>
                <a:gd name="connsiteX677" fmla="*/ 2348414 w 2649955"/>
                <a:gd name="connsiteY677" fmla="*/ 1568617 h 1836319"/>
                <a:gd name="connsiteX678" fmla="*/ 2348414 w 2649955"/>
                <a:gd name="connsiteY678" fmla="*/ 1570121 h 1836319"/>
                <a:gd name="connsiteX679" fmla="*/ 2347662 w 2649955"/>
                <a:gd name="connsiteY679" fmla="*/ 1572377 h 1836319"/>
                <a:gd name="connsiteX680" fmla="*/ 2343150 w 2649955"/>
                <a:gd name="connsiteY680" fmla="*/ 1585913 h 1836319"/>
                <a:gd name="connsiteX681" fmla="*/ 2343150 w 2649955"/>
                <a:gd name="connsiteY681" fmla="*/ 1587417 h 1836319"/>
                <a:gd name="connsiteX682" fmla="*/ 2343150 w 2649955"/>
                <a:gd name="connsiteY682" fmla="*/ 1588920 h 1836319"/>
                <a:gd name="connsiteX683" fmla="*/ 2343902 w 2649955"/>
                <a:gd name="connsiteY683" fmla="*/ 1590424 h 1836319"/>
                <a:gd name="connsiteX684" fmla="*/ 2343902 w 2649955"/>
                <a:gd name="connsiteY684" fmla="*/ 1591928 h 1836319"/>
                <a:gd name="connsiteX685" fmla="*/ 2343150 w 2649955"/>
                <a:gd name="connsiteY685" fmla="*/ 1593432 h 1836319"/>
                <a:gd name="connsiteX686" fmla="*/ 2340894 w 2649955"/>
                <a:gd name="connsiteY686" fmla="*/ 1596440 h 1836319"/>
                <a:gd name="connsiteX687" fmla="*/ 2338638 w 2649955"/>
                <a:gd name="connsiteY687" fmla="*/ 1599448 h 1836319"/>
                <a:gd name="connsiteX688" fmla="*/ 2338638 w 2649955"/>
                <a:gd name="connsiteY688" fmla="*/ 1600952 h 1836319"/>
                <a:gd name="connsiteX689" fmla="*/ 2336382 w 2649955"/>
                <a:gd name="connsiteY689" fmla="*/ 1606968 h 1836319"/>
                <a:gd name="connsiteX690" fmla="*/ 2335631 w 2649955"/>
                <a:gd name="connsiteY690" fmla="*/ 1609976 h 1836319"/>
                <a:gd name="connsiteX691" fmla="*/ 2334879 w 2649955"/>
                <a:gd name="connsiteY691" fmla="*/ 1611480 h 1836319"/>
                <a:gd name="connsiteX692" fmla="*/ 2333374 w 2649955"/>
                <a:gd name="connsiteY692" fmla="*/ 1612984 h 1836319"/>
                <a:gd name="connsiteX693" fmla="*/ 2329615 w 2649955"/>
                <a:gd name="connsiteY693" fmla="*/ 1615992 h 1836319"/>
                <a:gd name="connsiteX694" fmla="*/ 2328111 w 2649955"/>
                <a:gd name="connsiteY694" fmla="*/ 1617496 h 1836319"/>
                <a:gd name="connsiteX695" fmla="*/ 2328111 w 2649955"/>
                <a:gd name="connsiteY695" fmla="*/ 1618999 h 1836319"/>
                <a:gd name="connsiteX696" fmla="*/ 2328111 w 2649955"/>
                <a:gd name="connsiteY696" fmla="*/ 1620503 h 1836319"/>
                <a:gd name="connsiteX697" fmla="*/ 2329615 w 2649955"/>
                <a:gd name="connsiteY697" fmla="*/ 1631031 h 1836319"/>
                <a:gd name="connsiteX698" fmla="*/ 2329615 w 2649955"/>
                <a:gd name="connsiteY698" fmla="*/ 1632535 h 1836319"/>
                <a:gd name="connsiteX699" fmla="*/ 2331119 w 2649955"/>
                <a:gd name="connsiteY699" fmla="*/ 1635543 h 1836319"/>
                <a:gd name="connsiteX700" fmla="*/ 2331119 w 2649955"/>
                <a:gd name="connsiteY700" fmla="*/ 1637047 h 1836319"/>
                <a:gd name="connsiteX701" fmla="*/ 2331119 w 2649955"/>
                <a:gd name="connsiteY701" fmla="*/ 1638551 h 1836319"/>
                <a:gd name="connsiteX702" fmla="*/ 2330367 w 2649955"/>
                <a:gd name="connsiteY702" fmla="*/ 1640055 h 1836319"/>
                <a:gd name="connsiteX703" fmla="*/ 2327359 w 2649955"/>
                <a:gd name="connsiteY703" fmla="*/ 1645318 h 1836319"/>
                <a:gd name="connsiteX704" fmla="*/ 2325855 w 2649955"/>
                <a:gd name="connsiteY704" fmla="*/ 1649830 h 1836319"/>
                <a:gd name="connsiteX705" fmla="*/ 2322847 w 2649955"/>
                <a:gd name="connsiteY705" fmla="*/ 1659606 h 1836319"/>
                <a:gd name="connsiteX706" fmla="*/ 2322095 w 2649955"/>
                <a:gd name="connsiteY706" fmla="*/ 1661862 h 1836319"/>
                <a:gd name="connsiteX707" fmla="*/ 2319087 w 2649955"/>
                <a:gd name="connsiteY707" fmla="*/ 1664118 h 1836319"/>
                <a:gd name="connsiteX708" fmla="*/ 2312319 w 2649955"/>
                <a:gd name="connsiteY708" fmla="*/ 1668630 h 1836319"/>
                <a:gd name="connsiteX709" fmla="*/ 1847599 w 2649955"/>
                <a:gd name="connsiteY709" fmla="*/ 1671638 h 1836319"/>
                <a:gd name="connsiteX710" fmla="*/ 1848351 w 2649955"/>
                <a:gd name="connsiteY710" fmla="*/ 1666374 h 1836319"/>
                <a:gd name="connsiteX711" fmla="*/ 1847599 w 2649955"/>
                <a:gd name="connsiteY711" fmla="*/ 1664870 h 1836319"/>
                <a:gd name="connsiteX712" fmla="*/ 1846848 w 2649955"/>
                <a:gd name="connsiteY712" fmla="*/ 1663366 h 1836319"/>
                <a:gd name="connsiteX713" fmla="*/ 1844592 w 2649955"/>
                <a:gd name="connsiteY713" fmla="*/ 1661862 h 1836319"/>
                <a:gd name="connsiteX714" fmla="*/ 1836320 w 2649955"/>
                <a:gd name="connsiteY714" fmla="*/ 1661110 h 1836319"/>
                <a:gd name="connsiteX715" fmla="*/ 1834064 w 2649955"/>
                <a:gd name="connsiteY715" fmla="*/ 1659606 h 1836319"/>
                <a:gd name="connsiteX716" fmla="*/ 1831808 w 2649955"/>
                <a:gd name="connsiteY716" fmla="*/ 1659606 h 1836319"/>
                <a:gd name="connsiteX717" fmla="*/ 1829552 w 2649955"/>
                <a:gd name="connsiteY717" fmla="*/ 1660358 h 1836319"/>
                <a:gd name="connsiteX718" fmla="*/ 1828048 w 2649955"/>
                <a:gd name="connsiteY718" fmla="*/ 1661110 h 1836319"/>
                <a:gd name="connsiteX719" fmla="*/ 1825792 w 2649955"/>
                <a:gd name="connsiteY719" fmla="*/ 1664118 h 1836319"/>
                <a:gd name="connsiteX720" fmla="*/ 1824288 w 2649955"/>
                <a:gd name="connsiteY720" fmla="*/ 1665622 h 1836319"/>
                <a:gd name="connsiteX721" fmla="*/ 1822784 w 2649955"/>
                <a:gd name="connsiteY721" fmla="*/ 1667126 h 1836319"/>
                <a:gd name="connsiteX722" fmla="*/ 1821280 w 2649955"/>
                <a:gd name="connsiteY722" fmla="*/ 1667126 h 1836319"/>
                <a:gd name="connsiteX723" fmla="*/ 1816017 w 2649955"/>
                <a:gd name="connsiteY723" fmla="*/ 1667126 h 1836319"/>
                <a:gd name="connsiteX724" fmla="*/ 1814513 w 2649955"/>
                <a:gd name="connsiteY724" fmla="*/ 1667126 h 1836319"/>
                <a:gd name="connsiteX725" fmla="*/ 1813761 w 2649955"/>
                <a:gd name="connsiteY725" fmla="*/ 1668630 h 1836319"/>
                <a:gd name="connsiteX726" fmla="*/ 1812257 w 2649955"/>
                <a:gd name="connsiteY726" fmla="*/ 1669382 h 1836319"/>
                <a:gd name="connsiteX727" fmla="*/ 1811505 w 2649955"/>
                <a:gd name="connsiteY727" fmla="*/ 1670886 h 1836319"/>
                <a:gd name="connsiteX728" fmla="*/ 1810753 w 2649955"/>
                <a:gd name="connsiteY728" fmla="*/ 1673142 h 1836319"/>
                <a:gd name="connsiteX729" fmla="*/ 1810001 w 2649955"/>
                <a:gd name="connsiteY729" fmla="*/ 1674645 h 1836319"/>
                <a:gd name="connsiteX730" fmla="*/ 1810001 w 2649955"/>
                <a:gd name="connsiteY730" fmla="*/ 1677653 h 1836319"/>
                <a:gd name="connsiteX731" fmla="*/ 1809249 w 2649955"/>
                <a:gd name="connsiteY731" fmla="*/ 1681413 h 1836319"/>
                <a:gd name="connsiteX732" fmla="*/ 1809249 w 2649955"/>
                <a:gd name="connsiteY732" fmla="*/ 1682917 h 1836319"/>
                <a:gd name="connsiteX733" fmla="*/ 1808497 w 2649955"/>
                <a:gd name="connsiteY733" fmla="*/ 1684421 h 1836319"/>
                <a:gd name="connsiteX734" fmla="*/ 1807745 w 2649955"/>
                <a:gd name="connsiteY734" fmla="*/ 1685173 h 1836319"/>
                <a:gd name="connsiteX735" fmla="*/ 1806241 w 2649955"/>
                <a:gd name="connsiteY735" fmla="*/ 1686677 h 1836319"/>
                <a:gd name="connsiteX736" fmla="*/ 1804737 w 2649955"/>
                <a:gd name="connsiteY736" fmla="*/ 1687429 h 1836319"/>
                <a:gd name="connsiteX737" fmla="*/ 1803233 w 2649955"/>
                <a:gd name="connsiteY737" fmla="*/ 1688181 h 1836319"/>
                <a:gd name="connsiteX738" fmla="*/ 1800977 w 2649955"/>
                <a:gd name="connsiteY738" fmla="*/ 1688181 h 1836319"/>
                <a:gd name="connsiteX739" fmla="*/ 1798721 w 2649955"/>
                <a:gd name="connsiteY739" fmla="*/ 1687429 h 1836319"/>
                <a:gd name="connsiteX740" fmla="*/ 1794209 w 2649955"/>
                <a:gd name="connsiteY740" fmla="*/ 1685173 h 1836319"/>
                <a:gd name="connsiteX741" fmla="*/ 1791953 w 2649955"/>
                <a:gd name="connsiteY741" fmla="*/ 1683669 h 1836319"/>
                <a:gd name="connsiteX742" fmla="*/ 1790450 w 2649955"/>
                <a:gd name="connsiteY742" fmla="*/ 1681413 h 1836319"/>
                <a:gd name="connsiteX743" fmla="*/ 1789698 w 2649955"/>
                <a:gd name="connsiteY743" fmla="*/ 1679909 h 1836319"/>
                <a:gd name="connsiteX744" fmla="*/ 1788946 w 2649955"/>
                <a:gd name="connsiteY744" fmla="*/ 1678405 h 1836319"/>
                <a:gd name="connsiteX745" fmla="*/ 1788193 w 2649955"/>
                <a:gd name="connsiteY745" fmla="*/ 1677653 h 1836319"/>
                <a:gd name="connsiteX746" fmla="*/ 1786690 w 2649955"/>
                <a:gd name="connsiteY746" fmla="*/ 1676901 h 1836319"/>
                <a:gd name="connsiteX747" fmla="*/ 1776914 w 2649955"/>
                <a:gd name="connsiteY747" fmla="*/ 1674645 h 1836319"/>
                <a:gd name="connsiteX748" fmla="*/ 1774658 w 2649955"/>
                <a:gd name="connsiteY748" fmla="*/ 1674645 h 1836319"/>
                <a:gd name="connsiteX749" fmla="*/ 1773154 w 2649955"/>
                <a:gd name="connsiteY749" fmla="*/ 1674645 h 1836319"/>
                <a:gd name="connsiteX750" fmla="*/ 1771650 w 2649955"/>
                <a:gd name="connsiteY750" fmla="*/ 1674645 h 1836319"/>
                <a:gd name="connsiteX751" fmla="*/ 1770146 w 2649955"/>
                <a:gd name="connsiteY751" fmla="*/ 1673894 h 1836319"/>
                <a:gd name="connsiteX752" fmla="*/ 1768642 w 2649955"/>
                <a:gd name="connsiteY752" fmla="*/ 1671638 h 1836319"/>
                <a:gd name="connsiteX753" fmla="*/ 1767890 w 2649955"/>
                <a:gd name="connsiteY753" fmla="*/ 1670134 h 1836319"/>
                <a:gd name="connsiteX754" fmla="*/ 1767138 w 2649955"/>
                <a:gd name="connsiteY754" fmla="*/ 1668630 h 1836319"/>
                <a:gd name="connsiteX755" fmla="*/ 1766386 w 2649955"/>
                <a:gd name="connsiteY755" fmla="*/ 1661862 h 1836319"/>
                <a:gd name="connsiteX756" fmla="*/ 1765634 w 2649955"/>
                <a:gd name="connsiteY756" fmla="*/ 1658854 h 1836319"/>
                <a:gd name="connsiteX757" fmla="*/ 1763378 w 2649955"/>
                <a:gd name="connsiteY757" fmla="*/ 1654342 h 1836319"/>
                <a:gd name="connsiteX758" fmla="*/ 1762626 w 2649955"/>
                <a:gd name="connsiteY758" fmla="*/ 1652838 h 1836319"/>
                <a:gd name="connsiteX759" fmla="*/ 1762626 w 2649955"/>
                <a:gd name="connsiteY759" fmla="*/ 1650582 h 1836319"/>
                <a:gd name="connsiteX760" fmla="*/ 1762626 w 2649955"/>
                <a:gd name="connsiteY760" fmla="*/ 1647575 h 1836319"/>
                <a:gd name="connsiteX761" fmla="*/ 1762626 w 2649955"/>
                <a:gd name="connsiteY761" fmla="*/ 1646070 h 1836319"/>
                <a:gd name="connsiteX762" fmla="*/ 1760371 w 2649955"/>
                <a:gd name="connsiteY762" fmla="*/ 1645318 h 1836319"/>
                <a:gd name="connsiteX763" fmla="*/ 1757363 w 2649955"/>
                <a:gd name="connsiteY763" fmla="*/ 1644566 h 1836319"/>
                <a:gd name="connsiteX764" fmla="*/ 1754355 w 2649955"/>
                <a:gd name="connsiteY764" fmla="*/ 1643815 h 1836319"/>
                <a:gd name="connsiteX765" fmla="*/ 1749843 w 2649955"/>
                <a:gd name="connsiteY765" fmla="*/ 1644566 h 1836319"/>
                <a:gd name="connsiteX766" fmla="*/ 1747587 w 2649955"/>
                <a:gd name="connsiteY766" fmla="*/ 1644566 h 1836319"/>
                <a:gd name="connsiteX767" fmla="*/ 1746083 w 2649955"/>
                <a:gd name="connsiteY767" fmla="*/ 1644566 h 1836319"/>
                <a:gd name="connsiteX768" fmla="*/ 1744579 w 2649955"/>
                <a:gd name="connsiteY768" fmla="*/ 1643815 h 1836319"/>
                <a:gd name="connsiteX769" fmla="*/ 1743827 w 2649955"/>
                <a:gd name="connsiteY769" fmla="*/ 1643063 h 1836319"/>
                <a:gd name="connsiteX770" fmla="*/ 1742323 w 2649955"/>
                <a:gd name="connsiteY770" fmla="*/ 1641559 h 1836319"/>
                <a:gd name="connsiteX771" fmla="*/ 1741571 w 2649955"/>
                <a:gd name="connsiteY771" fmla="*/ 1640055 h 1836319"/>
                <a:gd name="connsiteX772" fmla="*/ 1740819 w 2649955"/>
                <a:gd name="connsiteY772" fmla="*/ 1637047 h 1836319"/>
                <a:gd name="connsiteX773" fmla="*/ 1738563 w 2649955"/>
                <a:gd name="connsiteY773" fmla="*/ 1631031 h 1836319"/>
                <a:gd name="connsiteX774" fmla="*/ 1737059 w 2649955"/>
                <a:gd name="connsiteY774" fmla="*/ 1625015 h 1836319"/>
                <a:gd name="connsiteX775" fmla="*/ 1736307 w 2649955"/>
                <a:gd name="connsiteY775" fmla="*/ 1623511 h 1836319"/>
                <a:gd name="connsiteX776" fmla="*/ 1734803 w 2649955"/>
                <a:gd name="connsiteY776" fmla="*/ 1620503 h 1836319"/>
                <a:gd name="connsiteX777" fmla="*/ 1734052 w 2649955"/>
                <a:gd name="connsiteY777" fmla="*/ 1618999 h 1836319"/>
                <a:gd name="connsiteX778" fmla="*/ 1733299 w 2649955"/>
                <a:gd name="connsiteY778" fmla="*/ 1617496 h 1836319"/>
                <a:gd name="connsiteX779" fmla="*/ 1733299 w 2649955"/>
                <a:gd name="connsiteY779" fmla="*/ 1615992 h 1836319"/>
                <a:gd name="connsiteX780" fmla="*/ 1733299 w 2649955"/>
                <a:gd name="connsiteY780" fmla="*/ 1614487 h 1836319"/>
                <a:gd name="connsiteX781" fmla="*/ 1732547 w 2649955"/>
                <a:gd name="connsiteY781" fmla="*/ 1612984 h 1836319"/>
                <a:gd name="connsiteX782" fmla="*/ 1731043 w 2649955"/>
                <a:gd name="connsiteY782" fmla="*/ 1611480 h 1836319"/>
                <a:gd name="connsiteX783" fmla="*/ 1728788 w 2649955"/>
                <a:gd name="connsiteY783" fmla="*/ 1609976 h 1836319"/>
                <a:gd name="connsiteX784" fmla="*/ 1725780 w 2649955"/>
                <a:gd name="connsiteY784" fmla="*/ 1609224 h 1836319"/>
                <a:gd name="connsiteX785" fmla="*/ 1719764 w 2649955"/>
                <a:gd name="connsiteY785" fmla="*/ 1607720 h 1836319"/>
                <a:gd name="connsiteX786" fmla="*/ 1716756 w 2649955"/>
                <a:gd name="connsiteY786" fmla="*/ 1607720 h 1836319"/>
                <a:gd name="connsiteX787" fmla="*/ 1714500 w 2649955"/>
                <a:gd name="connsiteY787" fmla="*/ 1608472 h 1836319"/>
                <a:gd name="connsiteX788" fmla="*/ 1713748 w 2649955"/>
                <a:gd name="connsiteY788" fmla="*/ 1609224 h 1836319"/>
                <a:gd name="connsiteX789" fmla="*/ 1712996 w 2649955"/>
                <a:gd name="connsiteY789" fmla="*/ 1609224 h 1836319"/>
                <a:gd name="connsiteX790" fmla="*/ 1711492 w 2649955"/>
                <a:gd name="connsiteY790" fmla="*/ 1609976 h 1836319"/>
                <a:gd name="connsiteX791" fmla="*/ 1709988 w 2649955"/>
                <a:gd name="connsiteY791" fmla="*/ 1609976 h 1836319"/>
                <a:gd name="connsiteX792" fmla="*/ 1708484 w 2649955"/>
                <a:gd name="connsiteY792" fmla="*/ 1609976 h 1836319"/>
                <a:gd name="connsiteX793" fmla="*/ 1706980 w 2649955"/>
                <a:gd name="connsiteY793" fmla="*/ 1609976 h 1836319"/>
                <a:gd name="connsiteX794" fmla="*/ 1706228 w 2649955"/>
                <a:gd name="connsiteY794" fmla="*/ 1608472 h 1836319"/>
                <a:gd name="connsiteX795" fmla="*/ 1706228 w 2649955"/>
                <a:gd name="connsiteY795" fmla="*/ 1607720 h 1836319"/>
                <a:gd name="connsiteX796" fmla="*/ 1705476 w 2649955"/>
                <a:gd name="connsiteY796" fmla="*/ 1600952 h 1836319"/>
                <a:gd name="connsiteX797" fmla="*/ 1705476 w 2649955"/>
                <a:gd name="connsiteY797" fmla="*/ 1599448 h 1836319"/>
                <a:gd name="connsiteX798" fmla="*/ 1704724 w 2649955"/>
                <a:gd name="connsiteY798" fmla="*/ 1597944 h 1836319"/>
                <a:gd name="connsiteX799" fmla="*/ 1703221 w 2649955"/>
                <a:gd name="connsiteY799" fmla="*/ 1596440 h 1836319"/>
                <a:gd name="connsiteX800" fmla="*/ 1700964 w 2649955"/>
                <a:gd name="connsiteY800" fmla="*/ 1594184 h 1836319"/>
                <a:gd name="connsiteX801" fmla="*/ 1696453 w 2649955"/>
                <a:gd name="connsiteY801" fmla="*/ 1591928 h 1836319"/>
                <a:gd name="connsiteX802" fmla="*/ 1694197 w 2649955"/>
                <a:gd name="connsiteY802" fmla="*/ 1589672 h 1836319"/>
                <a:gd name="connsiteX803" fmla="*/ 1692693 w 2649955"/>
                <a:gd name="connsiteY803" fmla="*/ 1588168 h 1836319"/>
                <a:gd name="connsiteX804" fmla="*/ 1688181 w 2649955"/>
                <a:gd name="connsiteY804" fmla="*/ 1579145 h 1836319"/>
                <a:gd name="connsiteX805" fmla="*/ 1688181 w 2649955"/>
                <a:gd name="connsiteY805" fmla="*/ 1577641 h 1836319"/>
                <a:gd name="connsiteX806" fmla="*/ 1688181 w 2649955"/>
                <a:gd name="connsiteY806" fmla="*/ 1574633 h 1836319"/>
                <a:gd name="connsiteX807" fmla="*/ 1687429 w 2649955"/>
                <a:gd name="connsiteY807" fmla="*/ 1573129 h 1836319"/>
                <a:gd name="connsiteX808" fmla="*/ 1686677 w 2649955"/>
                <a:gd name="connsiteY808" fmla="*/ 1571625 h 1836319"/>
                <a:gd name="connsiteX809" fmla="*/ 1679157 w 2649955"/>
                <a:gd name="connsiteY809" fmla="*/ 1564105 h 1836319"/>
                <a:gd name="connsiteX810" fmla="*/ 1677653 w 2649955"/>
                <a:gd name="connsiteY810" fmla="*/ 1562601 h 1836319"/>
                <a:gd name="connsiteX811" fmla="*/ 1676149 w 2649955"/>
                <a:gd name="connsiteY811" fmla="*/ 1561849 h 1836319"/>
                <a:gd name="connsiteX812" fmla="*/ 1673894 w 2649955"/>
                <a:gd name="connsiteY812" fmla="*/ 1561098 h 1836319"/>
                <a:gd name="connsiteX813" fmla="*/ 1667126 w 2649955"/>
                <a:gd name="connsiteY813" fmla="*/ 1558841 h 1836319"/>
                <a:gd name="connsiteX814" fmla="*/ 1664870 w 2649955"/>
                <a:gd name="connsiteY814" fmla="*/ 1558089 h 1836319"/>
                <a:gd name="connsiteX815" fmla="*/ 1663366 w 2649955"/>
                <a:gd name="connsiteY815" fmla="*/ 1556586 h 1836319"/>
                <a:gd name="connsiteX816" fmla="*/ 1652086 w 2649955"/>
                <a:gd name="connsiteY816" fmla="*/ 1555834 h 1836319"/>
                <a:gd name="connsiteX817" fmla="*/ 1555834 w 2649955"/>
                <a:gd name="connsiteY817" fmla="*/ 1554330 h 1836319"/>
                <a:gd name="connsiteX818" fmla="*/ 1552826 w 2649955"/>
                <a:gd name="connsiteY818" fmla="*/ 1558841 h 1836319"/>
                <a:gd name="connsiteX819" fmla="*/ 1549066 w 2649955"/>
                <a:gd name="connsiteY819" fmla="*/ 1564857 h 1836319"/>
                <a:gd name="connsiteX820" fmla="*/ 1548314 w 2649955"/>
                <a:gd name="connsiteY820" fmla="*/ 1566361 h 1836319"/>
                <a:gd name="connsiteX821" fmla="*/ 1547562 w 2649955"/>
                <a:gd name="connsiteY821" fmla="*/ 1567865 h 1836319"/>
                <a:gd name="connsiteX822" fmla="*/ 1548314 w 2649955"/>
                <a:gd name="connsiteY822" fmla="*/ 1569369 h 1836319"/>
                <a:gd name="connsiteX823" fmla="*/ 1549818 w 2649955"/>
                <a:gd name="connsiteY823" fmla="*/ 1575385 h 1836319"/>
                <a:gd name="connsiteX824" fmla="*/ 1549818 w 2649955"/>
                <a:gd name="connsiteY824" fmla="*/ 1576889 h 1836319"/>
                <a:gd name="connsiteX825" fmla="*/ 1549066 w 2649955"/>
                <a:gd name="connsiteY825" fmla="*/ 1578393 h 1836319"/>
                <a:gd name="connsiteX826" fmla="*/ 1547562 w 2649955"/>
                <a:gd name="connsiteY826" fmla="*/ 1579897 h 1836319"/>
                <a:gd name="connsiteX827" fmla="*/ 1544554 w 2649955"/>
                <a:gd name="connsiteY827" fmla="*/ 1579897 h 1836319"/>
                <a:gd name="connsiteX828" fmla="*/ 1543050 w 2649955"/>
                <a:gd name="connsiteY828" fmla="*/ 1579897 h 1836319"/>
                <a:gd name="connsiteX829" fmla="*/ 1540794 w 2649955"/>
                <a:gd name="connsiteY829" fmla="*/ 1580649 h 1836319"/>
                <a:gd name="connsiteX830" fmla="*/ 1536282 w 2649955"/>
                <a:gd name="connsiteY830" fmla="*/ 1582153 h 1836319"/>
                <a:gd name="connsiteX831" fmla="*/ 1531019 w 2649955"/>
                <a:gd name="connsiteY831" fmla="*/ 1582905 h 1836319"/>
                <a:gd name="connsiteX832" fmla="*/ 1528763 w 2649955"/>
                <a:gd name="connsiteY832" fmla="*/ 1582905 h 1836319"/>
                <a:gd name="connsiteX833" fmla="*/ 1527259 w 2649955"/>
                <a:gd name="connsiteY833" fmla="*/ 1583657 h 1836319"/>
                <a:gd name="connsiteX834" fmla="*/ 1525755 w 2649955"/>
                <a:gd name="connsiteY834" fmla="*/ 1584409 h 1836319"/>
                <a:gd name="connsiteX835" fmla="*/ 1524251 w 2649955"/>
                <a:gd name="connsiteY835" fmla="*/ 1586665 h 1836319"/>
                <a:gd name="connsiteX836" fmla="*/ 1524251 w 2649955"/>
                <a:gd name="connsiteY836" fmla="*/ 1588168 h 1836319"/>
                <a:gd name="connsiteX837" fmla="*/ 1524251 w 2649955"/>
                <a:gd name="connsiteY837" fmla="*/ 1589672 h 1836319"/>
                <a:gd name="connsiteX838" fmla="*/ 1525755 w 2649955"/>
                <a:gd name="connsiteY838" fmla="*/ 1594184 h 1836319"/>
                <a:gd name="connsiteX839" fmla="*/ 1525755 w 2649955"/>
                <a:gd name="connsiteY839" fmla="*/ 1595688 h 1836319"/>
                <a:gd name="connsiteX840" fmla="*/ 1525003 w 2649955"/>
                <a:gd name="connsiteY840" fmla="*/ 1597192 h 1836319"/>
                <a:gd name="connsiteX841" fmla="*/ 1523499 w 2649955"/>
                <a:gd name="connsiteY841" fmla="*/ 1597944 h 1836319"/>
                <a:gd name="connsiteX842" fmla="*/ 1518235 w 2649955"/>
                <a:gd name="connsiteY842" fmla="*/ 1599448 h 1836319"/>
                <a:gd name="connsiteX843" fmla="*/ 1512219 w 2649955"/>
                <a:gd name="connsiteY843" fmla="*/ 1601704 h 1836319"/>
                <a:gd name="connsiteX844" fmla="*/ 1503948 w 2649955"/>
                <a:gd name="connsiteY844" fmla="*/ 1601704 h 1836319"/>
                <a:gd name="connsiteX845" fmla="*/ 1502443 w 2649955"/>
                <a:gd name="connsiteY845" fmla="*/ 1602456 h 1836319"/>
                <a:gd name="connsiteX846" fmla="*/ 1500940 w 2649955"/>
                <a:gd name="connsiteY846" fmla="*/ 1603208 h 1836319"/>
                <a:gd name="connsiteX847" fmla="*/ 1499436 w 2649955"/>
                <a:gd name="connsiteY847" fmla="*/ 1603960 h 1836319"/>
                <a:gd name="connsiteX848" fmla="*/ 1498684 w 2649955"/>
                <a:gd name="connsiteY848" fmla="*/ 1605464 h 1836319"/>
                <a:gd name="connsiteX849" fmla="*/ 1495676 w 2649955"/>
                <a:gd name="connsiteY849" fmla="*/ 1610728 h 1836319"/>
                <a:gd name="connsiteX850" fmla="*/ 1494172 w 2649955"/>
                <a:gd name="connsiteY850" fmla="*/ 1612232 h 1836319"/>
                <a:gd name="connsiteX851" fmla="*/ 1488908 w 2649955"/>
                <a:gd name="connsiteY851" fmla="*/ 1618247 h 1836319"/>
                <a:gd name="connsiteX852" fmla="*/ 1487404 w 2649955"/>
                <a:gd name="connsiteY852" fmla="*/ 1619751 h 1836319"/>
                <a:gd name="connsiteX853" fmla="*/ 1487404 w 2649955"/>
                <a:gd name="connsiteY853" fmla="*/ 1622007 h 1836319"/>
                <a:gd name="connsiteX854" fmla="*/ 1486652 w 2649955"/>
                <a:gd name="connsiteY854" fmla="*/ 1623511 h 1836319"/>
                <a:gd name="connsiteX855" fmla="*/ 1487404 w 2649955"/>
                <a:gd name="connsiteY855" fmla="*/ 1625015 h 1836319"/>
                <a:gd name="connsiteX856" fmla="*/ 1488156 w 2649955"/>
                <a:gd name="connsiteY856" fmla="*/ 1626519 h 1836319"/>
                <a:gd name="connsiteX857" fmla="*/ 1489660 w 2649955"/>
                <a:gd name="connsiteY857" fmla="*/ 1628023 h 1836319"/>
                <a:gd name="connsiteX858" fmla="*/ 1491164 w 2649955"/>
                <a:gd name="connsiteY858" fmla="*/ 1628775 h 1836319"/>
                <a:gd name="connsiteX859" fmla="*/ 1494172 w 2649955"/>
                <a:gd name="connsiteY859" fmla="*/ 1631031 h 1836319"/>
                <a:gd name="connsiteX860" fmla="*/ 1495676 w 2649955"/>
                <a:gd name="connsiteY860" fmla="*/ 1631783 h 1836319"/>
                <a:gd name="connsiteX861" fmla="*/ 1496428 w 2649955"/>
                <a:gd name="connsiteY861" fmla="*/ 1633287 h 1836319"/>
                <a:gd name="connsiteX862" fmla="*/ 1497180 w 2649955"/>
                <a:gd name="connsiteY862" fmla="*/ 1634791 h 1836319"/>
                <a:gd name="connsiteX863" fmla="*/ 1497932 w 2649955"/>
                <a:gd name="connsiteY863" fmla="*/ 1636295 h 1836319"/>
                <a:gd name="connsiteX864" fmla="*/ 1497932 w 2649955"/>
                <a:gd name="connsiteY864" fmla="*/ 1637799 h 1836319"/>
                <a:gd name="connsiteX865" fmla="*/ 1497180 w 2649955"/>
                <a:gd name="connsiteY865" fmla="*/ 1639303 h 1836319"/>
                <a:gd name="connsiteX866" fmla="*/ 1495676 w 2649955"/>
                <a:gd name="connsiteY866" fmla="*/ 1642311 h 1836319"/>
                <a:gd name="connsiteX867" fmla="*/ 1494924 w 2649955"/>
                <a:gd name="connsiteY867" fmla="*/ 1645318 h 1836319"/>
                <a:gd name="connsiteX868" fmla="*/ 1494172 w 2649955"/>
                <a:gd name="connsiteY868" fmla="*/ 1646822 h 1836319"/>
                <a:gd name="connsiteX869" fmla="*/ 1492668 w 2649955"/>
                <a:gd name="connsiteY869" fmla="*/ 1648326 h 1836319"/>
                <a:gd name="connsiteX870" fmla="*/ 1491164 w 2649955"/>
                <a:gd name="connsiteY870" fmla="*/ 1649830 h 1836319"/>
                <a:gd name="connsiteX871" fmla="*/ 1490412 w 2649955"/>
                <a:gd name="connsiteY871" fmla="*/ 1651334 h 1836319"/>
                <a:gd name="connsiteX872" fmla="*/ 1486652 w 2649955"/>
                <a:gd name="connsiteY872" fmla="*/ 1657350 h 1836319"/>
                <a:gd name="connsiteX873" fmla="*/ 1485900 w 2649955"/>
                <a:gd name="connsiteY873" fmla="*/ 1658102 h 1836319"/>
                <a:gd name="connsiteX874" fmla="*/ 1485148 w 2649955"/>
                <a:gd name="connsiteY874" fmla="*/ 1658854 h 1836319"/>
                <a:gd name="connsiteX875" fmla="*/ 1483644 w 2649955"/>
                <a:gd name="connsiteY875" fmla="*/ 1660358 h 1836319"/>
                <a:gd name="connsiteX876" fmla="*/ 1480636 w 2649955"/>
                <a:gd name="connsiteY876" fmla="*/ 1661110 h 1836319"/>
                <a:gd name="connsiteX877" fmla="*/ 1477628 w 2649955"/>
                <a:gd name="connsiteY877" fmla="*/ 1662614 h 1836319"/>
                <a:gd name="connsiteX878" fmla="*/ 1474620 w 2649955"/>
                <a:gd name="connsiteY878" fmla="*/ 1663366 h 1836319"/>
                <a:gd name="connsiteX879" fmla="*/ 1472365 w 2649955"/>
                <a:gd name="connsiteY879" fmla="*/ 1663366 h 1836319"/>
                <a:gd name="connsiteX880" fmla="*/ 1471613 w 2649955"/>
                <a:gd name="connsiteY880" fmla="*/ 1661862 h 1836319"/>
                <a:gd name="connsiteX881" fmla="*/ 1470109 w 2649955"/>
                <a:gd name="connsiteY881" fmla="*/ 1660358 h 1836319"/>
                <a:gd name="connsiteX882" fmla="*/ 1469357 w 2649955"/>
                <a:gd name="connsiteY882" fmla="*/ 1659606 h 1836319"/>
                <a:gd name="connsiteX883" fmla="*/ 1467853 w 2649955"/>
                <a:gd name="connsiteY883" fmla="*/ 1658854 h 1836319"/>
                <a:gd name="connsiteX884" fmla="*/ 1467101 w 2649955"/>
                <a:gd name="connsiteY884" fmla="*/ 1659606 h 1836319"/>
                <a:gd name="connsiteX885" fmla="*/ 1465597 w 2649955"/>
                <a:gd name="connsiteY885" fmla="*/ 1660358 h 1836319"/>
                <a:gd name="connsiteX886" fmla="*/ 1464845 w 2649955"/>
                <a:gd name="connsiteY886" fmla="*/ 1661862 h 1836319"/>
                <a:gd name="connsiteX887" fmla="*/ 1464845 w 2649955"/>
                <a:gd name="connsiteY887" fmla="*/ 1663366 h 1836319"/>
                <a:gd name="connsiteX888" fmla="*/ 1466349 w 2649955"/>
                <a:gd name="connsiteY888" fmla="*/ 1667878 h 1836319"/>
                <a:gd name="connsiteX889" fmla="*/ 1466349 w 2649955"/>
                <a:gd name="connsiteY889" fmla="*/ 1670134 h 1836319"/>
                <a:gd name="connsiteX890" fmla="*/ 1465597 w 2649955"/>
                <a:gd name="connsiteY890" fmla="*/ 1673142 h 1836319"/>
                <a:gd name="connsiteX891" fmla="*/ 1465597 w 2649955"/>
                <a:gd name="connsiteY891" fmla="*/ 1674645 h 1836319"/>
                <a:gd name="connsiteX892" fmla="*/ 1466349 w 2649955"/>
                <a:gd name="connsiteY892" fmla="*/ 1676149 h 1836319"/>
                <a:gd name="connsiteX893" fmla="*/ 1467101 w 2649955"/>
                <a:gd name="connsiteY893" fmla="*/ 1677653 h 1836319"/>
                <a:gd name="connsiteX894" fmla="*/ 1467853 w 2649955"/>
                <a:gd name="connsiteY894" fmla="*/ 1679157 h 1836319"/>
                <a:gd name="connsiteX895" fmla="*/ 1467853 w 2649955"/>
                <a:gd name="connsiteY895" fmla="*/ 1680661 h 1836319"/>
                <a:gd name="connsiteX896" fmla="*/ 1466349 w 2649955"/>
                <a:gd name="connsiteY896" fmla="*/ 1683669 h 1836319"/>
                <a:gd name="connsiteX897" fmla="*/ 1465597 w 2649955"/>
                <a:gd name="connsiteY897" fmla="*/ 1685173 h 1836319"/>
                <a:gd name="connsiteX898" fmla="*/ 1465597 w 2649955"/>
                <a:gd name="connsiteY898" fmla="*/ 1686677 h 1836319"/>
                <a:gd name="connsiteX899" fmla="*/ 1465597 w 2649955"/>
                <a:gd name="connsiteY899" fmla="*/ 1688181 h 1836319"/>
                <a:gd name="connsiteX900" fmla="*/ 1468605 w 2649955"/>
                <a:gd name="connsiteY900" fmla="*/ 1697957 h 1836319"/>
                <a:gd name="connsiteX901" fmla="*/ 1468605 w 2649955"/>
                <a:gd name="connsiteY901" fmla="*/ 1699461 h 1836319"/>
                <a:gd name="connsiteX902" fmla="*/ 1467853 w 2649955"/>
                <a:gd name="connsiteY902" fmla="*/ 1700964 h 1836319"/>
                <a:gd name="connsiteX903" fmla="*/ 1466349 w 2649955"/>
                <a:gd name="connsiteY903" fmla="*/ 1701716 h 1836319"/>
                <a:gd name="connsiteX904" fmla="*/ 1464845 w 2649955"/>
                <a:gd name="connsiteY904" fmla="*/ 1700213 h 1836319"/>
                <a:gd name="connsiteX905" fmla="*/ 1461085 w 2649955"/>
                <a:gd name="connsiteY905" fmla="*/ 1697957 h 1836319"/>
                <a:gd name="connsiteX906" fmla="*/ 1459581 w 2649955"/>
                <a:gd name="connsiteY906" fmla="*/ 1697205 h 1836319"/>
                <a:gd name="connsiteX907" fmla="*/ 1457325 w 2649955"/>
                <a:gd name="connsiteY907" fmla="*/ 1697957 h 1836319"/>
                <a:gd name="connsiteX908" fmla="*/ 1453565 w 2649955"/>
                <a:gd name="connsiteY908" fmla="*/ 1700213 h 1836319"/>
                <a:gd name="connsiteX909" fmla="*/ 1451309 w 2649955"/>
                <a:gd name="connsiteY909" fmla="*/ 1700213 h 1836319"/>
                <a:gd name="connsiteX910" fmla="*/ 1447549 w 2649955"/>
                <a:gd name="connsiteY910" fmla="*/ 1697957 h 1836319"/>
                <a:gd name="connsiteX911" fmla="*/ 1445294 w 2649955"/>
                <a:gd name="connsiteY911" fmla="*/ 1697957 h 1836319"/>
                <a:gd name="connsiteX912" fmla="*/ 1440030 w 2649955"/>
                <a:gd name="connsiteY912" fmla="*/ 1697957 h 1836319"/>
                <a:gd name="connsiteX913" fmla="*/ 1431006 w 2649955"/>
                <a:gd name="connsiteY913" fmla="*/ 1697205 h 1836319"/>
                <a:gd name="connsiteX914" fmla="*/ 1429502 w 2649955"/>
                <a:gd name="connsiteY914" fmla="*/ 1697957 h 1836319"/>
                <a:gd name="connsiteX915" fmla="*/ 1427998 w 2649955"/>
                <a:gd name="connsiteY915" fmla="*/ 1697957 h 1836319"/>
                <a:gd name="connsiteX916" fmla="*/ 1426494 w 2649955"/>
                <a:gd name="connsiteY916" fmla="*/ 1699461 h 1836319"/>
                <a:gd name="connsiteX917" fmla="*/ 1424238 w 2649955"/>
                <a:gd name="connsiteY917" fmla="*/ 1701716 h 1836319"/>
                <a:gd name="connsiteX918" fmla="*/ 1422734 w 2649955"/>
                <a:gd name="connsiteY918" fmla="*/ 1703221 h 1836319"/>
                <a:gd name="connsiteX919" fmla="*/ 1421230 w 2649955"/>
                <a:gd name="connsiteY919" fmla="*/ 1703221 h 1836319"/>
                <a:gd name="connsiteX920" fmla="*/ 1418974 w 2649955"/>
                <a:gd name="connsiteY920" fmla="*/ 1702468 h 1836319"/>
                <a:gd name="connsiteX921" fmla="*/ 1415967 w 2649955"/>
                <a:gd name="connsiteY921" fmla="*/ 1700213 h 1836319"/>
                <a:gd name="connsiteX922" fmla="*/ 1414463 w 2649955"/>
                <a:gd name="connsiteY922" fmla="*/ 1700213 h 1836319"/>
                <a:gd name="connsiteX923" fmla="*/ 1412207 w 2649955"/>
                <a:gd name="connsiteY923" fmla="*/ 1700213 h 1836319"/>
                <a:gd name="connsiteX924" fmla="*/ 1409199 w 2649955"/>
                <a:gd name="connsiteY924" fmla="*/ 1701716 h 1836319"/>
                <a:gd name="connsiteX925" fmla="*/ 1406191 w 2649955"/>
                <a:gd name="connsiteY925" fmla="*/ 1703973 h 1836319"/>
                <a:gd name="connsiteX926" fmla="*/ 1403935 w 2649955"/>
                <a:gd name="connsiteY926" fmla="*/ 1705476 h 1836319"/>
                <a:gd name="connsiteX927" fmla="*/ 1401679 w 2649955"/>
                <a:gd name="connsiteY927" fmla="*/ 1709236 h 1836319"/>
                <a:gd name="connsiteX928" fmla="*/ 1400175 w 2649955"/>
                <a:gd name="connsiteY928" fmla="*/ 1709988 h 1836319"/>
                <a:gd name="connsiteX929" fmla="*/ 1397919 w 2649955"/>
                <a:gd name="connsiteY929" fmla="*/ 1710740 h 1836319"/>
                <a:gd name="connsiteX930" fmla="*/ 1395663 w 2649955"/>
                <a:gd name="connsiteY930" fmla="*/ 1711492 h 1836319"/>
                <a:gd name="connsiteX931" fmla="*/ 1381376 w 2649955"/>
                <a:gd name="connsiteY931" fmla="*/ 1710740 h 1836319"/>
                <a:gd name="connsiteX932" fmla="*/ 1379872 w 2649955"/>
                <a:gd name="connsiteY932" fmla="*/ 1709988 h 1836319"/>
                <a:gd name="connsiteX933" fmla="*/ 1378368 w 2649955"/>
                <a:gd name="connsiteY933" fmla="*/ 1709988 h 1836319"/>
                <a:gd name="connsiteX934" fmla="*/ 1376864 w 2649955"/>
                <a:gd name="connsiteY934" fmla="*/ 1708484 h 1836319"/>
                <a:gd name="connsiteX935" fmla="*/ 1374608 w 2649955"/>
                <a:gd name="connsiteY935" fmla="*/ 1706980 h 1836319"/>
                <a:gd name="connsiteX936" fmla="*/ 1373856 w 2649955"/>
                <a:gd name="connsiteY936" fmla="*/ 1705476 h 1836319"/>
                <a:gd name="connsiteX937" fmla="*/ 1372352 w 2649955"/>
                <a:gd name="connsiteY937" fmla="*/ 1705476 h 1836319"/>
                <a:gd name="connsiteX938" fmla="*/ 1370096 w 2649955"/>
                <a:gd name="connsiteY938" fmla="*/ 1704724 h 1836319"/>
                <a:gd name="connsiteX939" fmla="*/ 1367840 w 2649955"/>
                <a:gd name="connsiteY939" fmla="*/ 1705476 h 1836319"/>
                <a:gd name="connsiteX940" fmla="*/ 1358817 w 2649955"/>
                <a:gd name="connsiteY940" fmla="*/ 1710740 h 1836319"/>
                <a:gd name="connsiteX941" fmla="*/ 1355057 w 2649955"/>
                <a:gd name="connsiteY941" fmla="*/ 1713748 h 1836319"/>
                <a:gd name="connsiteX942" fmla="*/ 1352049 w 2649955"/>
                <a:gd name="connsiteY942" fmla="*/ 1716756 h 1836319"/>
                <a:gd name="connsiteX943" fmla="*/ 1350545 w 2649955"/>
                <a:gd name="connsiteY943" fmla="*/ 1718260 h 1836319"/>
                <a:gd name="connsiteX944" fmla="*/ 1349793 w 2649955"/>
                <a:gd name="connsiteY944" fmla="*/ 1719764 h 1836319"/>
                <a:gd name="connsiteX945" fmla="*/ 1349041 w 2649955"/>
                <a:gd name="connsiteY945" fmla="*/ 1721268 h 1836319"/>
                <a:gd name="connsiteX946" fmla="*/ 1346785 w 2649955"/>
                <a:gd name="connsiteY946" fmla="*/ 1724276 h 1836319"/>
                <a:gd name="connsiteX947" fmla="*/ 1346033 w 2649955"/>
                <a:gd name="connsiteY947" fmla="*/ 1725780 h 1836319"/>
                <a:gd name="connsiteX948" fmla="*/ 1346033 w 2649955"/>
                <a:gd name="connsiteY948" fmla="*/ 1727284 h 1836319"/>
                <a:gd name="connsiteX949" fmla="*/ 1346033 w 2649955"/>
                <a:gd name="connsiteY949" fmla="*/ 1729540 h 1836319"/>
                <a:gd name="connsiteX950" fmla="*/ 1349041 w 2649955"/>
                <a:gd name="connsiteY950" fmla="*/ 1737059 h 1836319"/>
                <a:gd name="connsiteX951" fmla="*/ 1349041 w 2649955"/>
                <a:gd name="connsiteY951" fmla="*/ 1738563 h 1836319"/>
                <a:gd name="connsiteX952" fmla="*/ 1349041 w 2649955"/>
                <a:gd name="connsiteY952" fmla="*/ 1740067 h 1836319"/>
                <a:gd name="connsiteX953" fmla="*/ 1348289 w 2649955"/>
                <a:gd name="connsiteY953" fmla="*/ 1741571 h 1836319"/>
                <a:gd name="connsiteX954" fmla="*/ 1347537 w 2649955"/>
                <a:gd name="connsiteY954" fmla="*/ 1743075 h 1836319"/>
                <a:gd name="connsiteX955" fmla="*/ 1346785 w 2649955"/>
                <a:gd name="connsiteY955" fmla="*/ 1745331 h 1836319"/>
                <a:gd name="connsiteX956" fmla="*/ 1341521 w 2649955"/>
                <a:gd name="connsiteY956" fmla="*/ 1749091 h 1836319"/>
                <a:gd name="connsiteX957" fmla="*/ 1340769 w 2649955"/>
                <a:gd name="connsiteY957" fmla="*/ 1749843 h 1836319"/>
                <a:gd name="connsiteX958" fmla="*/ 1340017 w 2649955"/>
                <a:gd name="connsiteY958" fmla="*/ 1752099 h 1836319"/>
                <a:gd name="connsiteX959" fmla="*/ 1339265 w 2649955"/>
                <a:gd name="connsiteY959" fmla="*/ 1755107 h 1836319"/>
                <a:gd name="connsiteX960" fmla="*/ 1338513 w 2649955"/>
                <a:gd name="connsiteY960" fmla="*/ 1756611 h 1836319"/>
                <a:gd name="connsiteX961" fmla="*/ 1337761 w 2649955"/>
                <a:gd name="connsiteY961" fmla="*/ 1757362 h 1836319"/>
                <a:gd name="connsiteX962" fmla="*/ 1335505 w 2649955"/>
                <a:gd name="connsiteY962" fmla="*/ 1759619 h 1836319"/>
                <a:gd name="connsiteX963" fmla="*/ 1334001 w 2649955"/>
                <a:gd name="connsiteY963" fmla="*/ 1759619 h 1836319"/>
                <a:gd name="connsiteX964" fmla="*/ 1333249 w 2649955"/>
                <a:gd name="connsiteY964" fmla="*/ 1761122 h 1836319"/>
                <a:gd name="connsiteX965" fmla="*/ 1330994 w 2649955"/>
                <a:gd name="connsiteY965" fmla="*/ 1765634 h 1836319"/>
                <a:gd name="connsiteX966" fmla="*/ 1330242 w 2649955"/>
                <a:gd name="connsiteY966" fmla="*/ 1767138 h 1836319"/>
                <a:gd name="connsiteX967" fmla="*/ 1328738 w 2649955"/>
                <a:gd name="connsiteY967" fmla="*/ 1768642 h 1836319"/>
                <a:gd name="connsiteX968" fmla="*/ 1327234 w 2649955"/>
                <a:gd name="connsiteY968" fmla="*/ 1770146 h 1836319"/>
                <a:gd name="connsiteX969" fmla="*/ 1324226 w 2649955"/>
                <a:gd name="connsiteY969" fmla="*/ 1773154 h 1836319"/>
                <a:gd name="connsiteX970" fmla="*/ 1322722 w 2649955"/>
                <a:gd name="connsiteY970" fmla="*/ 1773906 h 1836319"/>
                <a:gd name="connsiteX971" fmla="*/ 1321218 w 2649955"/>
                <a:gd name="connsiteY971" fmla="*/ 1773906 h 1836319"/>
                <a:gd name="connsiteX972" fmla="*/ 1318210 w 2649955"/>
                <a:gd name="connsiteY972" fmla="*/ 1773906 h 1836319"/>
                <a:gd name="connsiteX973" fmla="*/ 1316706 w 2649955"/>
                <a:gd name="connsiteY973" fmla="*/ 1773906 h 1836319"/>
                <a:gd name="connsiteX974" fmla="*/ 1314450 w 2649955"/>
                <a:gd name="connsiteY974" fmla="*/ 1772402 h 1836319"/>
                <a:gd name="connsiteX975" fmla="*/ 1312946 w 2649955"/>
                <a:gd name="connsiteY975" fmla="*/ 1771650 h 1836319"/>
                <a:gd name="connsiteX976" fmla="*/ 1311442 w 2649955"/>
                <a:gd name="connsiteY976" fmla="*/ 1770146 h 1836319"/>
                <a:gd name="connsiteX977" fmla="*/ 1309938 w 2649955"/>
                <a:gd name="connsiteY977" fmla="*/ 1767890 h 1836319"/>
                <a:gd name="connsiteX978" fmla="*/ 1309186 w 2649955"/>
                <a:gd name="connsiteY978" fmla="*/ 1766386 h 1836319"/>
                <a:gd name="connsiteX979" fmla="*/ 1308434 w 2649955"/>
                <a:gd name="connsiteY979" fmla="*/ 1764882 h 1836319"/>
                <a:gd name="connsiteX980" fmla="*/ 1308434 w 2649955"/>
                <a:gd name="connsiteY980" fmla="*/ 1763378 h 1836319"/>
                <a:gd name="connsiteX981" fmla="*/ 1308434 w 2649955"/>
                <a:gd name="connsiteY981" fmla="*/ 1761874 h 1836319"/>
                <a:gd name="connsiteX982" fmla="*/ 1308434 w 2649955"/>
                <a:gd name="connsiteY982" fmla="*/ 1758115 h 1836319"/>
                <a:gd name="connsiteX983" fmla="*/ 1308434 w 2649955"/>
                <a:gd name="connsiteY983" fmla="*/ 1756611 h 1836319"/>
                <a:gd name="connsiteX984" fmla="*/ 1306930 w 2649955"/>
                <a:gd name="connsiteY984" fmla="*/ 1755859 h 1836319"/>
                <a:gd name="connsiteX985" fmla="*/ 1306178 w 2649955"/>
                <a:gd name="connsiteY985" fmla="*/ 1754355 h 1836319"/>
                <a:gd name="connsiteX986" fmla="*/ 1304674 w 2649955"/>
                <a:gd name="connsiteY986" fmla="*/ 1752851 h 1836319"/>
                <a:gd name="connsiteX987" fmla="*/ 1304674 w 2649955"/>
                <a:gd name="connsiteY987" fmla="*/ 1751347 h 1836319"/>
                <a:gd name="connsiteX988" fmla="*/ 1304674 w 2649955"/>
                <a:gd name="connsiteY988" fmla="*/ 1748339 h 1836319"/>
                <a:gd name="connsiteX989" fmla="*/ 1303922 w 2649955"/>
                <a:gd name="connsiteY989" fmla="*/ 1746835 h 1836319"/>
                <a:gd name="connsiteX990" fmla="*/ 1302419 w 2649955"/>
                <a:gd name="connsiteY990" fmla="*/ 1746083 h 1836319"/>
                <a:gd name="connsiteX991" fmla="*/ 1300915 w 2649955"/>
                <a:gd name="connsiteY991" fmla="*/ 1746835 h 1836319"/>
                <a:gd name="connsiteX992" fmla="*/ 1297907 w 2649955"/>
                <a:gd name="connsiteY992" fmla="*/ 1748339 h 1836319"/>
                <a:gd name="connsiteX993" fmla="*/ 1296403 w 2649955"/>
                <a:gd name="connsiteY993" fmla="*/ 1750595 h 1836319"/>
                <a:gd name="connsiteX994" fmla="*/ 1293395 w 2649955"/>
                <a:gd name="connsiteY994" fmla="*/ 1752099 h 1836319"/>
                <a:gd name="connsiteX995" fmla="*/ 1283619 w 2649955"/>
                <a:gd name="connsiteY995" fmla="*/ 1757362 h 1836319"/>
                <a:gd name="connsiteX996" fmla="*/ 1280611 w 2649955"/>
                <a:gd name="connsiteY996" fmla="*/ 1759619 h 1836319"/>
                <a:gd name="connsiteX997" fmla="*/ 1278355 w 2649955"/>
                <a:gd name="connsiteY997" fmla="*/ 1761874 h 1836319"/>
                <a:gd name="connsiteX998" fmla="*/ 1276851 w 2649955"/>
                <a:gd name="connsiteY998" fmla="*/ 1763378 h 1836319"/>
                <a:gd name="connsiteX999" fmla="*/ 1275347 w 2649955"/>
                <a:gd name="connsiteY999" fmla="*/ 1764130 h 1836319"/>
                <a:gd name="connsiteX1000" fmla="*/ 1270836 w 2649955"/>
                <a:gd name="connsiteY1000" fmla="*/ 1767138 h 1836319"/>
                <a:gd name="connsiteX1001" fmla="*/ 1270084 w 2649955"/>
                <a:gd name="connsiteY1001" fmla="*/ 1768642 h 1836319"/>
                <a:gd name="connsiteX1002" fmla="*/ 1268580 w 2649955"/>
                <a:gd name="connsiteY1002" fmla="*/ 1770146 h 1836319"/>
                <a:gd name="connsiteX1003" fmla="*/ 1268580 w 2649955"/>
                <a:gd name="connsiteY1003" fmla="*/ 1771650 h 1836319"/>
                <a:gd name="connsiteX1004" fmla="*/ 1267828 w 2649955"/>
                <a:gd name="connsiteY1004" fmla="*/ 1774658 h 1836319"/>
                <a:gd name="connsiteX1005" fmla="*/ 1267828 w 2649955"/>
                <a:gd name="connsiteY1005" fmla="*/ 1776162 h 1836319"/>
                <a:gd name="connsiteX1006" fmla="*/ 1266324 w 2649955"/>
                <a:gd name="connsiteY1006" fmla="*/ 1776914 h 1836319"/>
                <a:gd name="connsiteX1007" fmla="*/ 1264820 w 2649955"/>
                <a:gd name="connsiteY1007" fmla="*/ 1777666 h 1836319"/>
                <a:gd name="connsiteX1008" fmla="*/ 1261812 w 2649955"/>
                <a:gd name="connsiteY1008" fmla="*/ 1776914 h 1836319"/>
                <a:gd name="connsiteX1009" fmla="*/ 1260308 w 2649955"/>
                <a:gd name="connsiteY1009" fmla="*/ 1776162 h 1836319"/>
                <a:gd name="connsiteX1010" fmla="*/ 1259556 w 2649955"/>
                <a:gd name="connsiteY1010" fmla="*/ 1774658 h 1836319"/>
                <a:gd name="connsiteX1011" fmla="*/ 1258804 w 2649955"/>
                <a:gd name="connsiteY1011" fmla="*/ 1773154 h 1836319"/>
                <a:gd name="connsiteX1012" fmla="*/ 1258052 w 2649955"/>
                <a:gd name="connsiteY1012" fmla="*/ 1772402 h 1836319"/>
                <a:gd name="connsiteX1013" fmla="*/ 1256548 w 2649955"/>
                <a:gd name="connsiteY1013" fmla="*/ 1771650 h 1836319"/>
                <a:gd name="connsiteX1014" fmla="*/ 1255044 w 2649955"/>
                <a:gd name="connsiteY1014" fmla="*/ 1770898 h 1836319"/>
                <a:gd name="connsiteX1015" fmla="*/ 1253540 w 2649955"/>
                <a:gd name="connsiteY1015" fmla="*/ 1770146 h 1836319"/>
                <a:gd name="connsiteX1016" fmla="*/ 1251284 w 2649955"/>
                <a:gd name="connsiteY1016" fmla="*/ 1770146 h 1836319"/>
                <a:gd name="connsiteX1017" fmla="*/ 1249028 w 2649955"/>
                <a:gd name="connsiteY1017" fmla="*/ 1770898 h 1836319"/>
                <a:gd name="connsiteX1018" fmla="*/ 1238501 w 2649955"/>
                <a:gd name="connsiteY1018" fmla="*/ 1776162 h 1836319"/>
                <a:gd name="connsiteX1019" fmla="*/ 1236245 w 2649955"/>
                <a:gd name="connsiteY1019" fmla="*/ 1777666 h 1836319"/>
                <a:gd name="connsiteX1020" fmla="*/ 1235493 w 2649955"/>
                <a:gd name="connsiteY1020" fmla="*/ 1779922 h 1836319"/>
                <a:gd name="connsiteX1021" fmla="*/ 1234741 w 2649955"/>
                <a:gd name="connsiteY1021" fmla="*/ 1781426 h 1836319"/>
                <a:gd name="connsiteX1022" fmla="*/ 1233989 w 2649955"/>
                <a:gd name="connsiteY1022" fmla="*/ 1786690 h 1836319"/>
                <a:gd name="connsiteX1023" fmla="*/ 1233237 w 2649955"/>
                <a:gd name="connsiteY1023" fmla="*/ 1787441 h 1836319"/>
                <a:gd name="connsiteX1024" fmla="*/ 1232485 w 2649955"/>
                <a:gd name="connsiteY1024" fmla="*/ 1788945 h 1836319"/>
                <a:gd name="connsiteX1025" fmla="*/ 1230229 w 2649955"/>
                <a:gd name="connsiteY1025" fmla="*/ 1790450 h 1836319"/>
                <a:gd name="connsiteX1026" fmla="*/ 1226469 w 2649955"/>
                <a:gd name="connsiteY1026" fmla="*/ 1791953 h 1836319"/>
                <a:gd name="connsiteX1027" fmla="*/ 1224213 w 2649955"/>
                <a:gd name="connsiteY1027" fmla="*/ 1793457 h 1836319"/>
                <a:gd name="connsiteX1028" fmla="*/ 1222709 w 2649955"/>
                <a:gd name="connsiteY1028" fmla="*/ 1794209 h 1836319"/>
                <a:gd name="connsiteX1029" fmla="*/ 1220453 w 2649955"/>
                <a:gd name="connsiteY1029" fmla="*/ 1794961 h 1836319"/>
                <a:gd name="connsiteX1030" fmla="*/ 1218198 w 2649955"/>
                <a:gd name="connsiteY1030" fmla="*/ 1794209 h 1836319"/>
                <a:gd name="connsiteX1031" fmla="*/ 1216693 w 2649955"/>
                <a:gd name="connsiteY1031" fmla="*/ 1792705 h 1836319"/>
                <a:gd name="connsiteX1032" fmla="*/ 1215190 w 2649955"/>
                <a:gd name="connsiteY1032" fmla="*/ 1789697 h 1836319"/>
                <a:gd name="connsiteX1033" fmla="*/ 1214438 w 2649955"/>
                <a:gd name="connsiteY1033" fmla="*/ 1788945 h 1836319"/>
                <a:gd name="connsiteX1034" fmla="*/ 1210678 w 2649955"/>
                <a:gd name="connsiteY1034" fmla="*/ 1787441 h 1836319"/>
                <a:gd name="connsiteX1035" fmla="*/ 1209926 w 2649955"/>
                <a:gd name="connsiteY1035" fmla="*/ 1786690 h 1836319"/>
                <a:gd name="connsiteX1036" fmla="*/ 1209174 w 2649955"/>
                <a:gd name="connsiteY1036" fmla="*/ 1785186 h 1836319"/>
                <a:gd name="connsiteX1037" fmla="*/ 1208422 w 2649955"/>
                <a:gd name="connsiteY1037" fmla="*/ 1784434 h 1836319"/>
                <a:gd name="connsiteX1038" fmla="*/ 1208422 w 2649955"/>
                <a:gd name="connsiteY1038" fmla="*/ 1783682 h 1836319"/>
                <a:gd name="connsiteX1039" fmla="*/ 1207670 w 2649955"/>
                <a:gd name="connsiteY1039" fmla="*/ 1783682 h 1836319"/>
                <a:gd name="connsiteX1040" fmla="*/ 1203158 w 2649955"/>
                <a:gd name="connsiteY1040" fmla="*/ 1781426 h 1836319"/>
                <a:gd name="connsiteX1041" fmla="*/ 1201654 w 2649955"/>
                <a:gd name="connsiteY1041" fmla="*/ 1780674 h 1836319"/>
                <a:gd name="connsiteX1042" fmla="*/ 1198646 w 2649955"/>
                <a:gd name="connsiteY1042" fmla="*/ 1776162 h 1836319"/>
                <a:gd name="connsiteX1043" fmla="*/ 1195638 w 2649955"/>
                <a:gd name="connsiteY1043" fmla="*/ 1772402 h 1836319"/>
                <a:gd name="connsiteX1044" fmla="*/ 1193382 w 2649955"/>
                <a:gd name="connsiteY1044" fmla="*/ 1770898 h 1836319"/>
                <a:gd name="connsiteX1045" fmla="*/ 1191878 w 2649955"/>
                <a:gd name="connsiteY1045" fmla="*/ 1770146 h 1836319"/>
                <a:gd name="connsiteX1046" fmla="*/ 1190374 w 2649955"/>
                <a:gd name="connsiteY1046" fmla="*/ 1769394 h 1836319"/>
                <a:gd name="connsiteX1047" fmla="*/ 1185863 w 2649955"/>
                <a:gd name="connsiteY1047" fmla="*/ 1768642 h 1836319"/>
                <a:gd name="connsiteX1048" fmla="*/ 1182855 w 2649955"/>
                <a:gd name="connsiteY1048" fmla="*/ 1768642 h 1836319"/>
                <a:gd name="connsiteX1049" fmla="*/ 1167063 w 2649955"/>
                <a:gd name="connsiteY1049" fmla="*/ 1771650 h 1836319"/>
                <a:gd name="connsiteX1050" fmla="*/ 1160295 w 2649955"/>
                <a:gd name="connsiteY1050" fmla="*/ 1772402 h 1836319"/>
                <a:gd name="connsiteX1051" fmla="*/ 1152776 w 2649955"/>
                <a:gd name="connsiteY1051" fmla="*/ 1771650 h 1836319"/>
                <a:gd name="connsiteX1052" fmla="*/ 1149016 w 2649955"/>
                <a:gd name="connsiteY1052" fmla="*/ 1770898 h 1836319"/>
                <a:gd name="connsiteX1053" fmla="*/ 1146008 w 2649955"/>
                <a:gd name="connsiteY1053" fmla="*/ 1769394 h 1836319"/>
                <a:gd name="connsiteX1054" fmla="*/ 1143752 w 2649955"/>
                <a:gd name="connsiteY1054" fmla="*/ 1769394 h 1836319"/>
                <a:gd name="connsiteX1055" fmla="*/ 1141496 w 2649955"/>
                <a:gd name="connsiteY1055" fmla="*/ 1770146 h 1836319"/>
                <a:gd name="connsiteX1056" fmla="*/ 1137736 w 2649955"/>
                <a:gd name="connsiteY1056" fmla="*/ 1770898 h 1836319"/>
                <a:gd name="connsiteX1057" fmla="*/ 1133976 w 2649955"/>
                <a:gd name="connsiteY1057" fmla="*/ 1770146 h 1836319"/>
                <a:gd name="connsiteX1058" fmla="*/ 1130216 w 2649955"/>
                <a:gd name="connsiteY1058" fmla="*/ 1770146 h 1836319"/>
                <a:gd name="connsiteX1059" fmla="*/ 1128713 w 2649955"/>
                <a:gd name="connsiteY1059" fmla="*/ 1770146 h 1836319"/>
                <a:gd name="connsiteX1060" fmla="*/ 1125705 w 2649955"/>
                <a:gd name="connsiteY1060" fmla="*/ 1768642 h 1836319"/>
                <a:gd name="connsiteX1061" fmla="*/ 1124201 w 2649955"/>
                <a:gd name="connsiteY1061" fmla="*/ 1768642 h 1836319"/>
                <a:gd name="connsiteX1062" fmla="*/ 1122697 w 2649955"/>
                <a:gd name="connsiteY1062" fmla="*/ 1769394 h 1836319"/>
                <a:gd name="connsiteX1063" fmla="*/ 1121945 w 2649955"/>
                <a:gd name="connsiteY1063" fmla="*/ 1771650 h 1836319"/>
                <a:gd name="connsiteX1064" fmla="*/ 1122697 w 2649955"/>
                <a:gd name="connsiteY1064" fmla="*/ 1773906 h 1836319"/>
                <a:gd name="connsiteX1065" fmla="*/ 1124201 w 2649955"/>
                <a:gd name="connsiteY1065" fmla="*/ 1779170 h 1836319"/>
                <a:gd name="connsiteX1066" fmla="*/ 1124201 w 2649955"/>
                <a:gd name="connsiteY1066" fmla="*/ 1780674 h 1836319"/>
                <a:gd name="connsiteX1067" fmla="*/ 1124201 w 2649955"/>
                <a:gd name="connsiteY1067" fmla="*/ 1784434 h 1836319"/>
                <a:gd name="connsiteX1068" fmla="*/ 1123449 w 2649955"/>
                <a:gd name="connsiteY1068" fmla="*/ 1785938 h 1836319"/>
                <a:gd name="connsiteX1069" fmla="*/ 1121945 w 2649955"/>
                <a:gd name="connsiteY1069" fmla="*/ 1788193 h 1836319"/>
                <a:gd name="connsiteX1070" fmla="*/ 1111417 w 2649955"/>
                <a:gd name="connsiteY1070" fmla="*/ 1799473 h 1836319"/>
                <a:gd name="connsiteX1071" fmla="*/ 1108409 w 2649955"/>
                <a:gd name="connsiteY1071" fmla="*/ 1803233 h 1836319"/>
                <a:gd name="connsiteX1072" fmla="*/ 1106905 w 2649955"/>
                <a:gd name="connsiteY1072" fmla="*/ 1804737 h 1836319"/>
                <a:gd name="connsiteX1073" fmla="*/ 1103146 w 2649955"/>
                <a:gd name="connsiteY1073" fmla="*/ 1806241 h 1836319"/>
                <a:gd name="connsiteX1074" fmla="*/ 1094122 w 2649955"/>
                <a:gd name="connsiteY1074" fmla="*/ 1808497 h 1836319"/>
                <a:gd name="connsiteX1075" fmla="*/ 1092618 w 2649955"/>
                <a:gd name="connsiteY1075" fmla="*/ 1809249 h 1836319"/>
                <a:gd name="connsiteX1076" fmla="*/ 1087354 w 2649955"/>
                <a:gd name="connsiteY1076" fmla="*/ 1813009 h 1836319"/>
                <a:gd name="connsiteX1077" fmla="*/ 1077578 w 2649955"/>
                <a:gd name="connsiteY1077" fmla="*/ 1822784 h 1836319"/>
                <a:gd name="connsiteX1078" fmla="*/ 1075323 w 2649955"/>
                <a:gd name="connsiteY1078" fmla="*/ 1822784 h 1836319"/>
                <a:gd name="connsiteX1079" fmla="*/ 1071563 w 2649955"/>
                <a:gd name="connsiteY1079" fmla="*/ 1822032 h 1836319"/>
                <a:gd name="connsiteX1080" fmla="*/ 1070811 w 2649955"/>
                <a:gd name="connsiteY1080" fmla="*/ 1822032 h 1836319"/>
                <a:gd name="connsiteX1081" fmla="*/ 1069307 w 2649955"/>
                <a:gd name="connsiteY1081" fmla="*/ 1824288 h 1836319"/>
                <a:gd name="connsiteX1082" fmla="*/ 1068555 w 2649955"/>
                <a:gd name="connsiteY1082" fmla="*/ 1825792 h 1836319"/>
                <a:gd name="connsiteX1083" fmla="*/ 1067051 w 2649955"/>
                <a:gd name="connsiteY1083" fmla="*/ 1828048 h 1836319"/>
                <a:gd name="connsiteX1084" fmla="*/ 1065547 w 2649955"/>
                <a:gd name="connsiteY1084" fmla="*/ 1829552 h 1836319"/>
                <a:gd name="connsiteX1085" fmla="*/ 1057275 w 2649955"/>
                <a:gd name="connsiteY1085" fmla="*/ 1836320 h 1836319"/>
                <a:gd name="connsiteX1086" fmla="*/ 606843 w 2649955"/>
                <a:gd name="connsiteY1086" fmla="*/ 1624263 h 1836319"/>
                <a:gd name="connsiteX1087" fmla="*/ 521118 w 2649955"/>
                <a:gd name="connsiteY1087" fmla="*/ 1578393 h 1836319"/>
                <a:gd name="connsiteX1088" fmla="*/ 173706 w 2649955"/>
                <a:gd name="connsiteY1088" fmla="*/ 1491916 h 1836319"/>
                <a:gd name="connsiteX1089" fmla="*/ 3008 w 2649955"/>
                <a:gd name="connsiteY1089" fmla="*/ 1420478 h 1836319"/>
                <a:gd name="connsiteX1090" fmla="*/ 752 w 2649955"/>
                <a:gd name="connsiteY1090" fmla="*/ 1419726 h 1836319"/>
                <a:gd name="connsiteX1091" fmla="*/ 0 w 2649955"/>
                <a:gd name="connsiteY1091" fmla="*/ 1417471 h 1836319"/>
                <a:gd name="connsiteX1092" fmla="*/ 752 w 2649955"/>
                <a:gd name="connsiteY1092" fmla="*/ 1413711 h 1836319"/>
                <a:gd name="connsiteX1093" fmla="*/ 3008 w 2649955"/>
                <a:gd name="connsiteY1093" fmla="*/ 1409199 h 1836319"/>
                <a:gd name="connsiteX1094" fmla="*/ 6768 w 2649955"/>
                <a:gd name="connsiteY1094" fmla="*/ 1395663 h 1836319"/>
                <a:gd name="connsiteX1095" fmla="*/ 6768 w 2649955"/>
                <a:gd name="connsiteY1095" fmla="*/ 1386640 h 1836319"/>
                <a:gd name="connsiteX1096" fmla="*/ 8272 w 2649955"/>
                <a:gd name="connsiteY1096" fmla="*/ 1384384 h 1836319"/>
                <a:gd name="connsiteX1097" fmla="*/ 9776 w 2649955"/>
                <a:gd name="connsiteY1097" fmla="*/ 1382880 h 1836319"/>
                <a:gd name="connsiteX1098" fmla="*/ 15791 w 2649955"/>
                <a:gd name="connsiteY1098" fmla="*/ 1378368 h 1836319"/>
                <a:gd name="connsiteX1099" fmla="*/ 17295 w 2649955"/>
                <a:gd name="connsiteY1099" fmla="*/ 1376864 h 1836319"/>
                <a:gd name="connsiteX1100" fmla="*/ 19551 w 2649955"/>
                <a:gd name="connsiteY1100" fmla="*/ 1373104 h 1836319"/>
                <a:gd name="connsiteX1101" fmla="*/ 21055 w 2649955"/>
                <a:gd name="connsiteY1101" fmla="*/ 1370848 h 1836319"/>
                <a:gd name="connsiteX1102" fmla="*/ 25567 w 2649955"/>
                <a:gd name="connsiteY1102" fmla="*/ 1368592 h 1836319"/>
                <a:gd name="connsiteX1103" fmla="*/ 33087 w 2649955"/>
                <a:gd name="connsiteY1103" fmla="*/ 1362576 h 1836319"/>
                <a:gd name="connsiteX1104" fmla="*/ 45118 w 2649955"/>
                <a:gd name="connsiteY1104" fmla="*/ 1355809 h 1836319"/>
                <a:gd name="connsiteX1105" fmla="*/ 55646 w 2649955"/>
                <a:gd name="connsiteY1105" fmla="*/ 1346785 h 1836319"/>
                <a:gd name="connsiteX1106" fmla="*/ 61662 w 2649955"/>
                <a:gd name="connsiteY1106" fmla="*/ 1343025 h 1836319"/>
                <a:gd name="connsiteX1107" fmla="*/ 66926 w 2649955"/>
                <a:gd name="connsiteY1107" fmla="*/ 1337761 h 1836319"/>
                <a:gd name="connsiteX1108" fmla="*/ 69934 w 2649955"/>
                <a:gd name="connsiteY1108" fmla="*/ 1337009 h 1836319"/>
                <a:gd name="connsiteX1109" fmla="*/ 81213 w 2649955"/>
                <a:gd name="connsiteY1109" fmla="*/ 1337009 h 1836319"/>
                <a:gd name="connsiteX1110" fmla="*/ 87981 w 2649955"/>
                <a:gd name="connsiteY1110" fmla="*/ 1334753 h 1836319"/>
                <a:gd name="connsiteX1111" fmla="*/ 93245 w 2649955"/>
                <a:gd name="connsiteY1111" fmla="*/ 1332497 h 1836319"/>
                <a:gd name="connsiteX1112" fmla="*/ 97005 w 2649955"/>
                <a:gd name="connsiteY1112" fmla="*/ 1327986 h 1836319"/>
                <a:gd name="connsiteX1113" fmla="*/ 100764 w 2649955"/>
                <a:gd name="connsiteY1113" fmla="*/ 1321970 h 1836319"/>
                <a:gd name="connsiteX1114" fmla="*/ 103020 w 2649955"/>
                <a:gd name="connsiteY1114" fmla="*/ 1315202 h 1836319"/>
                <a:gd name="connsiteX1115" fmla="*/ 103772 w 2649955"/>
                <a:gd name="connsiteY1115" fmla="*/ 1312194 h 1836319"/>
                <a:gd name="connsiteX1116" fmla="*/ 103772 w 2649955"/>
                <a:gd name="connsiteY1116" fmla="*/ 1308434 h 1836319"/>
                <a:gd name="connsiteX1117" fmla="*/ 103020 w 2649955"/>
                <a:gd name="connsiteY1117" fmla="*/ 1305426 h 1836319"/>
                <a:gd name="connsiteX1118" fmla="*/ 99261 w 2649955"/>
                <a:gd name="connsiteY1118" fmla="*/ 1298659 h 1836319"/>
                <a:gd name="connsiteX1119" fmla="*/ 98509 w 2649955"/>
                <a:gd name="connsiteY1119" fmla="*/ 1294899 h 1836319"/>
                <a:gd name="connsiteX1120" fmla="*/ 97005 w 2649955"/>
                <a:gd name="connsiteY1120" fmla="*/ 1282867 h 1836319"/>
                <a:gd name="connsiteX1121" fmla="*/ 96253 w 2649955"/>
                <a:gd name="connsiteY1121" fmla="*/ 1279859 h 1836319"/>
                <a:gd name="connsiteX1122" fmla="*/ 88733 w 2649955"/>
                <a:gd name="connsiteY1122" fmla="*/ 1271588 h 1836319"/>
                <a:gd name="connsiteX1123" fmla="*/ 87229 w 2649955"/>
                <a:gd name="connsiteY1123" fmla="*/ 1267828 h 1836319"/>
                <a:gd name="connsiteX1124" fmla="*/ 87229 w 2649955"/>
                <a:gd name="connsiteY1124" fmla="*/ 1261060 h 1836319"/>
                <a:gd name="connsiteX1125" fmla="*/ 90237 w 2649955"/>
                <a:gd name="connsiteY1125" fmla="*/ 1255044 h 1836319"/>
                <a:gd name="connsiteX1126" fmla="*/ 93245 w 2649955"/>
                <a:gd name="connsiteY1126" fmla="*/ 1249780 h 1836319"/>
                <a:gd name="connsiteX1127" fmla="*/ 101516 w 2649955"/>
                <a:gd name="connsiteY1127" fmla="*/ 1230981 h 1836319"/>
                <a:gd name="connsiteX1128" fmla="*/ 106780 w 2649955"/>
                <a:gd name="connsiteY1128" fmla="*/ 1225717 h 1836319"/>
                <a:gd name="connsiteX1129" fmla="*/ 122572 w 2649955"/>
                <a:gd name="connsiteY1129" fmla="*/ 1204662 h 1836319"/>
                <a:gd name="connsiteX1130" fmla="*/ 124828 w 2649955"/>
                <a:gd name="connsiteY1130" fmla="*/ 1200902 h 1836319"/>
                <a:gd name="connsiteX1131" fmla="*/ 126332 w 2649955"/>
                <a:gd name="connsiteY1131" fmla="*/ 1196390 h 1836319"/>
                <a:gd name="connsiteX1132" fmla="*/ 129340 w 2649955"/>
                <a:gd name="connsiteY1132" fmla="*/ 1182103 h 1836319"/>
                <a:gd name="connsiteX1133" fmla="*/ 129340 w 2649955"/>
                <a:gd name="connsiteY1133" fmla="*/ 1177591 h 1836319"/>
                <a:gd name="connsiteX1134" fmla="*/ 127836 w 2649955"/>
                <a:gd name="connsiteY1134" fmla="*/ 1173079 h 1836319"/>
                <a:gd name="connsiteX1135" fmla="*/ 127084 w 2649955"/>
                <a:gd name="connsiteY1135" fmla="*/ 1167815 h 1836319"/>
                <a:gd name="connsiteX1136" fmla="*/ 128587 w 2649955"/>
                <a:gd name="connsiteY1136" fmla="*/ 1163303 h 1836319"/>
                <a:gd name="connsiteX1137" fmla="*/ 133099 w 2649955"/>
                <a:gd name="connsiteY1137" fmla="*/ 1153528 h 1836319"/>
                <a:gd name="connsiteX1138" fmla="*/ 133851 w 2649955"/>
                <a:gd name="connsiteY1138" fmla="*/ 1151272 h 1836319"/>
                <a:gd name="connsiteX1139" fmla="*/ 134603 w 2649955"/>
                <a:gd name="connsiteY1139" fmla="*/ 1144504 h 1836319"/>
                <a:gd name="connsiteX1140" fmla="*/ 136107 w 2649955"/>
                <a:gd name="connsiteY1140" fmla="*/ 1142248 h 1836319"/>
                <a:gd name="connsiteX1141" fmla="*/ 137611 w 2649955"/>
                <a:gd name="connsiteY1141" fmla="*/ 1140744 h 1836319"/>
                <a:gd name="connsiteX1142" fmla="*/ 138363 w 2649955"/>
                <a:gd name="connsiteY1142" fmla="*/ 1138488 h 1836319"/>
                <a:gd name="connsiteX1143" fmla="*/ 139115 w 2649955"/>
                <a:gd name="connsiteY1143" fmla="*/ 1136232 h 1836319"/>
                <a:gd name="connsiteX1144" fmla="*/ 138363 w 2649955"/>
                <a:gd name="connsiteY1144" fmla="*/ 1126457 h 1836319"/>
                <a:gd name="connsiteX1145" fmla="*/ 137611 w 2649955"/>
                <a:gd name="connsiteY1145" fmla="*/ 1124201 h 1836319"/>
                <a:gd name="connsiteX1146" fmla="*/ 136107 w 2649955"/>
                <a:gd name="connsiteY1146" fmla="*/ 1121945 h 1836319"/>
                <a:gd name="connsiteX1147" fmla="*/ 134603 w 2649955"/>
                <a:gd name="connsiteY1147" fmla="*/ 1119689 h 1836319"/>
                <a:gd name="connsiteX1148" fmla="*/ 135355 w 2649955"/>
                <a:gd name="connsiteY1148" fmla="*/ 1117433 h 1836319"/>
                <a:gd name="connsiteX1149" fmla="*/ 139115 w 2649955"/>
                <a:gd name="connsiteY1149" fmla="*/ 1115929 h 1836319"/>
                <a:gd name="connsiteX1150" fmla="*/ 141371 w 2649955"/>
                <a:gd name="connsiteY1150" fmla="*/ 1115929 h 1836319"/>
                <a:gd name="connsiteX1151" fmla="*/ 142123 w 2649955"/>
                <a:gd name="connsiteY1151" fmla="*/ 1115929 h 1836319"/>
                <a:gd name="connsiteX1152" fmla="*/ 144379 w 2649955"/>
                <a:gd name="connsiteY1152" fmla="*/ 1114425 h 1836319"/>
                <a:gd name="connsiteX1153" fmla="*/ 144379 w 2649955"/>
                <a:gd name="connsiteY1153" fmla="*/ 1112169 h 1836319"/>
                <a:gd name="connsiteX1154" fmla="*/ 145131 w 2649955"/>
                <a:gd name="connsiteY1154" fmla="*/ 1111417 h 1836319"/>
                <a:gd name="connsiteX1155" fmla="*/ 145883 w 2649955"/>
                <a:gd name="connsiteY1155" fmla="*/ 1110665 h 1836319"/>
                <a:gd name="connsiteX1156" fmla="*/ 148139 w 2649955"/>
                <a:gd name="connsiteY1156" fmla="*/ 1111417 h 1836319"/>
                <a:gd name="connsiteX1157" fmla="*/ 148891 w 2649955"/>
                <a:gd name="connsiteY1157" fmla="*/ 1111417 h 1836319"/>
                <a:gd name="connsiteX1158" fmla="*/ 154907 w 2649955"/>
                <a:gd name="connsiteY1158" fmla="*/ 1110665 h 1836319"/>
                <a:gd name="connsiteX1159" fmla="*/ 157163 w 2649955"/>
                <a:gd name="connsiteY1159" fmla="*/ 1109161 h 1836319"/>
                <a:gd name="connsiteX1160" fmla="*/ 159418 w 2649955"/>
                <a:gd name="connsiteY1160" fmla="*/ 1106905 h 1836319"/>
                <a:gd name="connsiteX1161" fmla="*/ 160922 w 2649955"/>
                <a:gd name="connsiteY1161" fmla="*/ 1105401 h 1836319"/>
                <a:gd name="connsiteX1162" fmla="*/ 163930 w 2649955"/>
                <a:gd name="connsiteY1162" fmla="*/ 1105401 h 1836319"/>
                <a:gd name="connsiteX1163" fmla="*/ 166938 w 2649955"/>
                <a:gd name="connsiteY1163" fmla="*/ 1106905 h 1836319"/>
                <a:gd name="connsiteX1164" fmla="*/ 175210 w 2649955"/>
                <a:gd name="connsiteY1164" fmla="*/ 1106905 h 1836319"/>
                <a:gd name="connsiteX1165" fmla="*/ 176714 w 2649955"/>
                <a:gd name="connsiteY1165" fmla="*/ 1106153 h 1836319"/>
                <a:gd name="connsiteX1166" fmla="*/ 178218 w 2649955"/>
                <a:gd name="connsiteY1166" fmla="*/ 1104649 h 1836319"/>
                <a:gd name="connsiteX1167" fmla="*/ 178970 w 2649955"/>
                <a:gd name="connsiteY1167" fmla="*/ 1103897 h 1836319"/>
                <a:gd name="connsiteX1168" fmla="*/ 178970 w 2649955"/>
                <a:gd name="connsiteY1168" fmla="*/ 1102393 h 1836319"/>
                <a:gd name="connsiteX1169" fmla="*/ 179722 w 2649955"/>
                <a:gd name="connsiteY1169" fmla="*/ 1100138 h 1836319"/>
                <a:gd name="connsiteX1170" fmla="*/ 181226 w 2649955"/>
                <a:gd name="connsiteY1170" fmla="*/ 1098634 h 1836319"/>
                <a:gd name="connsiteX1171" fmla="*/ 185738 w 2649955"/>
                <a:gd name="connsiteY1171" fmla="*/ 1096378 h 1836319"/>
                <a:gd name="connsiteX1172" fmla="*/ 189497 w 2649955"/>
                <a:gd name="connsiteY1172" fmla="*/ 1092618 h 1836319"/>
                <a:gd name="connsiteX1173" fmla="*/ 191753 w 2649955"/>
                <a:gd name="connsiteY1173" fmla="*/ 1090362 h 1836319"/>
                <a:gd name="connsiteX1174" fmla="*/ 194761 w 2649955"/>
                <a:gd name="connsiteY1174" fmla="*/ 1089610 h 1836319"/>
                <a:gd name="connsiteX1175" fmla="*/ 197017 w 2649955"/>
                <a:gd name="connsiteY1175" fmla="*/ 1088858 h 1836319"/>
                <a:gd name="connsiteX1176" fmla="*/ 199273 w 2649955"/>
                <a:gd name="connsiteY1176" fmla="*/ 1088858 h 1836319"/>
                <a:gd name="connsiteX1177" fmla="*/ 200777 w 2649955"/>
                <a:gd name="connsiteY1177" fmla="*/ 1088106 h 1836319"/>
                <a:gd name="connsiteX1178" fmla="*/ 200777 w 2649955"/>
                <a:gd name="connsiteY1178" fmla="*/ 1086602 h 1836319"/>
                <a:gd name="connsiteX1179" fmla="*/ 201529 w 2649955"/>
                <a:gd name="connsiteY1179" fmla="*/ 1085098 h 1836319"/>
                <a:gd name="connsiteX1180" fmla="*/ 201529 w 2649955"/>
                <a:gd name="connsiteY1180" fmla="*/ 1084346 h 1836319"/>
                <a:gd name="connsiteX1181" fmla="*/ 201529 w 2649955"/>
                <a:gd name="connsiteY1181" fmla="*/ 1082842 h 1836319"/>
                <a:gd name="connsiteX1182" fmla="*/ 202281 w 2649955"/>
                <a:gd name="connsiteY1182" fmla="*/ 1082090 h 1836319"/>
                <a:gd name="connsiteX1183" fmla="*/ 203033 w 2649955"/>
                <a:gd name="connsiteY1183" fmla="*/ 1082090 h 1836319"/>
                <a:gd name="connsiteX1184" fmla="*/ 205289 w 2649955"/>
                <a:gd name="connsiteY1184" fmla="*/ 1082090 h 1836319"/>
                <a:gd name="connsiteX1185" fmla="*/ 206041 w 2649955"/>
                <a:gd name="connsiteY1185" fmla="*/ 1081338 h 1836319"/>
                <a:gd name="connsiteX1186" fmla="*/ 209049 w 2649955"/>
                <a:gd name="connsiteY1186" fmla="*/ 1079834 h 1836319"/>
                <a:gd name="connsiteX1187" fmla="*/ 212057 w 2649955"/>
                <a:gd name="connsiteY1187" fmla="*/ 1078330 h 1836319"/>
                <a:gd name="connsiteX1188" fmla="*/ 213561 w 2649955"/>
                <a:gd name="connsiteY1188" fmla="*/ 1076074 h 1836319"/>
                <a:gd name="connsiteX1189" fmla="*/ 214313 w 2649955"/>
                <a:gd name="connsiteY1189" fmla="*/ 1067803 h 1836319"/>
                <a:gd name="connsiteX1190" fmla="*/ 215816 w 2649955"/>
                <a:gd name="connsiteY1190" fmla="*/ 1065547 h 1836319"/>
                <a:gd name="connsiteX1191" fmla="*/ 222584 w 2649955"/>
                <a:gd name="connsiteY1191" fmla="*/ 1064043 h 1836319"/>
                <a:gd name="connsiteX1192" fmla="*/ 223336 w 2649955"/>
                <a:gd name="connsiteY1192" fmla="*/ 1063291 h 1836319"/>
                <a:gd name="connsiteX1193" fmla="*/ 223336 w 2649955"/>
                <a:gd name="connsiteY1193" fmla="*/ 1061787 h 1836319"/>
                <a:gd name="connsiteX1194" fmla="*/ 224088 w 2649955"/>
                <a:gd name="connsiteY1194" fmla="*/ 1061035 h 1836319"/>
                <a:gd name="connsiteX1195" fmla="*/ 226344 w 2649955"/>
                <a:gd name="connsiteY1195" fmla="*/ 1060283 h 1836319"/>
                <a:gd name="connsiteX1196" fmla="*/ 231608 w 2649955"/>
                <a:gd name="connsiteY1196" fmla="*/ 1061035 h 1836319"/>
                <a:gd name="connsiteX1197" fmla="*/ 233864 w 2649955"/>
                <a:gd name="connsiteY1197" fmla="*/ 1061035 h 1836319"/>
                <a:gd name="connsiteX1198" fmla="*/ 236120 w 2649955"/>
                <a:gd name="connsiteY1198" fmla="*/ 1060283 h 1836319"/>
                <a:gd name="connsiteX1199" fmla="*/ 239128 w 2649955"/>
                <a:gd name="connsiteY1199" fmla="*/ 1058779 h 1836319"/>
                <a:gd name="connsiteX1200" fmla="*/ 246647 w 2649955"/>
                <a:gd name="connsiteY1200" fmla="*/ 1052763 h 1836319"/>
                <a:gd name="connsiteX1201" fmla="*/ 254919 w 2649955"/>
                <a:gd name="connsiteY1201" fmla="*/ 1048251 h 1836319"/>
                <a:gd name="connsiteX1202" fmla="*/ 257927 w 2649955"/>
                <a:gd name="connsiteY1202" fmla="*/ 1045995 h 1836319"/>
                <a:gd name="connsiteX1203" fmla="*/ 260183 w 2649955"/>
                <a:gd name="connsiteY1203" fmla="*/ 1043739 h 1836319"/>
                <a:gd name="connsiteX1204" fmla="*/ 262439 w 2649955"/>
                <a:gd name="connsiteY1204" fmla="*/ 1038476 h 1836319"/>
                <a:gd name="connsiteX1205" fmla="*/ 263943 w 2649955"/>
                <a:gd name="connsiteY1205" fmla="*/ 1036972 h 1836319"/>
                <a:gd name="connsiteX1206" fmla="*/ 264695 w 2649955"/>
                <a:gd name="connsiteY1206" fmla="*/ 1036972 h 1836319"/>
                <a:gd name="connsiteX1207" fmla="*/ 266199 w 2649955"/>
                <a:gd name="connsiteY1207" fmla="*/ 1037724 h 1836319"/>
                <a:gd name="connsiteX1208" fmla="*/ 267703 w 2649955"/>
                <a:gd name="connsiteY1208" fmla="*/ 1038476 h 1836319"/>
                <a:gd name="connsiteX1209" fmla="*/ 269207 w 2649955"/>
                <a:gd name="connsiteY1209" fmla="*/ 1037724 h 1836319"/>
                <a:gd name="connsiteX1210" fmla="*/ 270711 w 2649955"/>
                <a:gd name="connsiteY1210" fmla="*/ 1036972 h 1836319"/>
                <a:gd name="connsiteX1211" fmla="*/ 272966 w 2649955"/>
                <a:gd name="connsiteY1211" fmla="*/ 1034716 h 1836319"/>
                <a:gd name="connsiteX1212" fmla="*/ 277478 w 2649955"/>
                <a:gd name="connsiteY1212" fmla="*/ 1033212 h 1836319"/>
                <a:gd name="connsiteX1213" fmla="*/ 284998 w 2649955"/>
                <a:gd name="connsiteY1213" fmla="*/ 1026444 h 1836319"/>
                <a:gd name="connsiteX1214" fmla="*/ 288758 w 2649955"/>
                <a:gd name="connsiteY1214" fmla="*/ 1024188 h 1836319"/>
                <a:gd name="connsiteX1215" fmla="*/ 291014 w 2649955"/>
                <a:gd name="connsiteY1215" fmla="*/ 1023436 h 1836319"/>
                <a:gd name="connsiteX1216" fmla="*/ 303797 w 2649955"/>
                <a:gd name="connsiteY1216" fmla="*/ 1021932 h 1836319"/>
                <a:gd name="connsiteX1217" fmla="*/ 304549 w 2649955"/>
                <a:gd name="connsiteY1217" fmla="*/ 1021180 h 1836319"/>
                <a:gd name="connsiteX1218" fmla="*/ 305301 w 2649955"/>
                <a:gd name="connsiteY1218" fmla="*/ 1020428 h 1836319"/>
                <a:gd name="connsiteX1219" fmla="*/ 305301 w 2649955"/>
                <a:gd name="connsiteY1219" fmla="*/ 1019676 h 1836319"/>
                <a:gd name="connsiteX1220" fmla="*/ 306053 w 2649955"/>
                <a:gd name="connsiteY1220" fmla="*/ 1018924 h 1836319"/>
                <a:gd name="connsiteX1221" fmla="*/ 306805 w 2649955"/>
                <a:gd name="connsiteY1221" fmla="*/ 1018172 h 1836319"/>
                <a:gd name="connsiteX1222" fmla="*/ 308309 w 2649955"/>
                <a:gd name="connsiteY1222" fmla="*/ 1018172 h 1836319"/>
                <a:gd name="connsiteX1223" fmla="*/ 312069 w 2649955"/>
                <a:gd name="connsiteY1223" fmla="*/ 1019676 h 1836319"/>
                <a:gd name="connsiteX1224" fmla="*/ 313573 w 2649955"/>
                <a:gd name="connsiteY1224" fmla="*/ 1020428 h 1836319"/>
                <a:gd name="connsiteX1225" fmla="*/ 316581 w 2649955"/>
                <a:gd name="connsiteY1225" fmla="*/ 1019676 h 1836319"/>
                <a:gd name="connsiteX1226" fmla="*/ 318837 w 2649955"/>
                <a:gd name="connsiteY1226" fmla="*/ 1018924 h 1836319"/>
                <a:gd name="connsiteX1227" fmla="*/ 320341 w 2649955"/>
                <a:gd name="connsiteY1227" fmla="*/ 1018172 h 1836319"/>
                <a:gd name="connsiteX1228" fmla="*/ 322597 w 2649955"/>
                <a:gd name="connsiteY1228" fmla="*/ 1020428 h 1836319"/>
                <a:gd name="connsiteX1229" fmla="*/ 324101 w 2649955"/>
                <a:gd name="connsiteY1229" fmla="*/ 1021932 h 1836319"/>
                <a:gd name="connsiteX1230" fmla="*/ 324853 w 2649955"/>
                <a:gd name="connsiteY1230" fmla="*/ 1021932 h 1836319"/>
                <a:gd name="connsiteX1231" fmla="*/ 326357 w 2649955"/>
                <a:gd name="connsiteY1231" fmla="*/ 1021932 h 1836319"/>
                <a:gd name="connsiteX1232" fmla="*/ 328613 w 2649955"/>
                <a:gd name="connsiteY1232" fmla="*/ 1021180 h 1836319"/>
                <a:gd name="connsiteX1233" fmla="*/ 331620 w 2649955"/>
                <a:gd name="connsiteY1233" fmla="*/ 1018172 h 1836319"/>
                <a:gd name="connsiteX1234" fmla="*/ 333124 w 2649955"/>
                <a:gd name="connsiteY1234" fmla="*/ 1018172 h 1836319"/>
                <a:gd name="connsiteX1235" fmla="*/ 332372 w 2649955"/>
                <a:gd name="connsiteY1235" fmla="*/ 1021180 h 1836319"/>
                <a:gd name="connsiteX1236" fmla="*/ 339140 w 2649955"/>
                <a:gd name="connsiteY1236" fmla="*/ 1018172 h 1836319"/>
                <a:gd name="connsiteX1237" fmla="*/ 341396 w 2649955"/>
                <a:gd name="connsiteY1237" fmla="*/ 1018172 h 1836319"/>
                <a:gd name="connsiteX1238" fmla="*/ 345156 w 2649955"/>
                <a:gd name="connsiteY1238" fmla="*/ 1018924 h 1836319"/>
                <a:gd name="connsiteX1239" fmla="*/ 346660 w 2649955"/>
                <a:gd name="connsiteY1239" fmla="*/ 1018924 h 1836319"/>
                <a:gd name="connsiteX1240" fmla="*/ 347412 w 2649955"/>
                <a:gd name="connsiteY1240" fmla="*/ 1018172 h 1836319"/>
                <a:gd name="connsiteX1241" fmla="*/ 348164 w 2649955"/>
                <a:gd name="connsiteY1241" fmla="*/ 1014413 h 1836319"/>
                <a:gd name="connsiteX1242" fmla="*/ 348916 w 2649955"/>
                <a:gd name="connsiteY1242" fmla="*/ 1012909 h 1836319"/>
                <a:gd name="connsiteX1243" fmla="*/ 351172 w 2649955"/>
                <a:gd name="connsiteY1243" fmla="*/ 1012157 h 1836319"/>
                <a:gd name="connsiteX1244" fmla="*/ 353428 w 2649955"/>
                <a:gd name="connsiteY1244" fmla="*/ 1012157 h 1836319"/>
                <a:gd name="connsiteX1245" fmla="*/ 357939 w 2649955"/>
                <a:gd name="connsiteY1245" fmla="*/ 1012157 h 1836319"/>
                <a:gd name="connsiteX1246" fmla="*/ 365459 w 2649955"/>
                <a:gd name="connsiteY1246" fmla="*/ 1010653 h 1836319"/>
                <a:gd name="connsiteX1247" fmla="*/ 366963 w 2649955"/>
                <a:gd name="connsiteY1247" fmla="*/ 1011405 h 1836319"/>
                <a:gd name="connsiteX1248" fmla="*/ 368467 w 2649955"/>
                <a:gd name="connsiteY1248" fmla="*/ 1012157 h 1836319"/>
                <a:gd name="connsiteX1249" fmla="*/ 369971 w 2649955"/>
                <a:gd name="connsiteY1249" fmla="*/ 1013661 h 1836319"/>
                <a:gd name="connsiteX1250" fmla="*/ 370723 w 2649955"/>
                <a:gd name="connsiteY1250" fmla="*/ 1015165 h 1836319"/>
                <a:gd name="connsiteX1251" fmla="*/ 372979 w 2649955"/>
                <a:gd name="connsiteY1251" fmla="*/ 1013661 h 1836319"/>
                <a:gd name="connsiteX1252" fmla="*/ 373731 w 2649955"/>
                <a:gd name="connsiteY1252" fmla="*/ 1013661 h 1836319"/>
                <a:gd name="connsiteX1253" fmla="*/ 375235 w 2649955"/>
                <a:gd name="connsiteY1253" fmla="*/ 1011405 h 1836319"/>
                <a:gd name="connsiteX1254" fmla="*/ 375987 w 2649955"/>
                <a:gd name="connsiteY1254" fmla="*/ 1011405 h 1836319"/>
                <a:gd name="connsiteX1255" fmla="*/ 376739 w 2649955"/>
                <a:gd name="connsiteY1255" fmla="*/ 1011405 h 1836319"/>
                <a:gd name="connsiteX1256" fmla="*/ 377491 w 2649955"/>
                <a:gd name="connsiteY1256" fmla="*/ 1012157 h 1836319"/>
                <a:gd name="connsiteX1257" fmla="*/ 378243 w 2649955"/>
                <a:gd name="connsiteY1257" fmla="*/ 1012157 h 1836319"/>
                <a:gd name="connsiteX1258" fmla="*/ 379747 w 2649955"/>
                <a:gd name="connsiteY1258" fmla="*/ 1009901 h 1836319"/>
                <a:gd name="connsiteX1259" fmla="*/ 379747 w 2649955"/>
                <a:gd name="connsiteY1259" fmla="*/ 1008397 h 1836319"/>
                <a:gd name="connsiteX1260" fmla="*/ 379747 w 2649955"/>
                <a:gd name="connsiteY1260" fmla="*/ 1006893 h 1836319"/>
                <a:gd name="connsiteX1261" fmla="*/ 379747 w 2649955"/>
                <a:gd name="connsiteY1261" fmla="*/ 1005389 h 1836319"/>
                <a:gd name="connsiteX1262" fmla="*/ 382003 w 2649955"/>
                <a:gd name="connsiteY1262" fmla="*/ 1003133 h 1836319"/>
                <a:gd name="connsiteX1263" fmla="*/ 385763 w 2649955"/>
                <a:gd name="connsiteY1263" fmla="*/ 1002381 h 1836319"/>
                <a:gd name="connsiteX1264" fmla="*/ 389522 w 2649955"/>
                <a:gd name="connsiteY1264" fmla="*/ 1003133 h 1836319"/>
                <a:gd name="connsiteX1265" fmla="*/ 393282 w 2649955"/>
                <a:gd name="connsiteY1265" fmla="*/ 1007645 h 1836319"/>
                <a:gd name="connsiteX1266" fmla="*/ 395538 w 2649955"/>
                <a:gd name="connsiteY1266" fmla="*/ 1005389 h 1836319"/>
                <a:gd name="connsiteX1267" fmla="*/ 397794 w 2649955"/>
                <a:gd name="connsiteY1267" fmla="*/ 1001629 h 1836319"/>
                <a:gd name="connsiteX1268" fmla="*/ 400050 w 2649955"/>
                <a:gd name="connsiteY1268" fmla="*/ 1000125 h 1836319"/>
                <a:gd name="connsiteX1269" fmla="*/ 401554 w 2649955"/>
                <a:gd name="connsiteY1269" fmla="*/ 1000877 h 1836319"/>
                <a:gd name="connsiteX1270" fmla="*/ 403058 w 2649955"/>
                <a:gd name="connsiteY1270" fmla="*/ 1004637 h 1836319"/>
                <a:gd name="connsiteX1271" fmla="*/ 403810 w 2649955"/>
                <a:gd name="connsiteY1271" fmla="*/ 1005389 h 1836319"/>
                <a:gd name="connsiteX1272" fmla="*/ 406818 w 2649955"/>
                <a:gd name="connsiteY1272" fmla="*/ 1006141 h 1836319"/>
                <a:gd name="connsiteX1273" fmla="*/ 407570 w 2649955"/>
                <a:gd name="connsiteY1273" fmla="*/ 1005389 h 1836319"/>
                <a:gd name="connsiteX1274" fmla="*/ 409826 w 2649955"/>
                <a:gd name="connsiteY1274" fmla="*/ 1001629 h 1836319"/>
                <a:gd name="connsiteX1275" fmla="*/ 413586 w 2649955"/>
                <a:gd name="connsiteY1275" fmla="*/ 1000125 h 1836319"/>
                <a:gd name="connsiteX1276" fmla="*/ 421857 w 2649955"/>
                <a:gd name="connsiteY1276" fmla="*/ 1003885 h 1836319"/>
                <a:gd name="connsiteX1277" fmla="*/ 424113 w 2649955"/>
                <a:gd name="connsiteY1277" fmla="*/ 1001629 h 1836319"/>
                <a:gd name="connsiteX1278" fmla="*/ 424865 w 2649955"/>
                <a:gd name="connsiteY1278" fmla="*/ 997869 h 1836319"/>
                <a:gd name="connsiteX1279" fmla="*/ 427121 w 2649955"/>
                <a:gd name="connsiteY1279" fmla="*/ 1000877 h 1836319"/>
                <a:gd name="connsiteX1280" fmla="*/ 430881 w 2649955"/>
                <a:gd name="connsiteY1280" fmla="*/ 1003885 h 1836319"/>
                <a:gd name="connsiteX1281" fmla="*/ 433889 w 2649955"/>
                <a:gd name="connsiteY1281" fmla="*/ 1000125 h 1836319"/>
                <a:gd name="connsiteX1282" fmla="*/ 435393 w 2649955"/>
                <a:gd name="connsiteY1282" fmla="*/ 997869 h 1836319"/>
                <a:gd name="connsiteX1283" fmla="*/ 436897 w 2649955"/>
                <a:gd name="connsiteY1283" fmla="*/ 994861 h 1836319"/>
                <a:gd name="connsiteX1284" fmla="*/ 441409 w 2649955"/>
                <a:gd name="connsiteY1284" fmla="*/ 990349 h 1836319"/>
                <a:gd name="connsiteX1285" fmla="*/ 442913 w 2649955"/>
                <a:gd name="connsiteY1285" fmla="*/ 988093 h 1836319"/>
                <a:gd name="connsiteX1286" fmla="*/ 443664 w 2649955"/>
                <a:gd name="connsiteY1286" fmla="*/ 985086 h 1836319"/>
                <a:gd name="connsiteX1287" fmla="*/ 445168 w 2649955"/>
                <a:gd name="connsiteY1287" fmla="*/ 982830 h 1836319"/>
                <a:gd name="connsiteX1288" fmla="*/ 447424 w 2649955"/>
                <a:gd name="connsiteY1288" fmla="*/ 982078 h 1836319"/>
                <a:gd name="connsiteX1289" fmla="*/ 449680 w 2649955"/>
                <a:gd name="connsiteY1289" fmla="*/ 981326 h 1836319"/>
                <a:gd name="connsiteX1290" fmla="*/ 450432 w 2649955"/>
                <a:gd name="connsiteY1290" fmla="*/ 979822 h 1836319"/>
                <a:gd name="connsiteX1291" fmla="*/ 448928 w 2649955"/>
                <a:gd name="connsiteY1291" fmla="*/ 976062 h 1836319"/>
                <a:gd name="connsiteX1292" fmla="*/ 449680 w 2649955"/>
                <a:gd name="connsiteY1292" fmla="*/ 973806 h 1836319"/>
                <a:gd name="connsiteX1293" fmla="*/ 451184 w 2649955"/>
                <a:gd name="connsiteY1293" fmla="*/ 972302 h 1836319"/>
                <a:gd name="connsiteX1294" fmla="*/ 458704 w 2649955"/>
                <a:gd name="connsiteY1294" fmla="*/ 968542 h 1836319"/>
                <a:gd name="connsiteX1295" fmla="*/ 460208 w 2649955"/>
                <a:gd name="connsiteY1295" fmla="*/ 968542 h 1836319"/>
                <a:gd name="connsiteX1296" fmla="*/ 469232 w 2649955"/>
                <a:gd name="connsiteY1296" fmla="*/ 971550 h 1836319"/>
                <a:gd name="connsiteX1297" fmla="*/ 472240 w 2649955"/>
                <a:gd name="connsiteY1297" fmla="*/ 971550 h 1836319"/>
                <a:gd name="connsiteX1298" fmla="*/ 473743 w 2649955"/>
                <a:gd name="connsiteY1298" fmla="*/ 970046 h 1836319"/>
                <a:gd name="connsiteX1299" fmla="*/ 475247 w 2649955"/>
                <a:gd name="connsiteY1299" fmla="*/ 965534 h 1836319"/>
                <a:gd name="connsiteX1300" fmla="*/ 476751 w 2649955"/>
                <a:gd name="connsiteY1300" fmla="*/ 964030 h 1836319"/>
                <a:gd name="connsiteX1301" fmla="*/ 479759 w 2649955"/>
                <a:gd name="connsiteY1301" fmla="*/ 962526 h 1836319"/>
                <a:gd name="connsiteX1302" fmla="*/ 482015 w 2649955"/>
                <a:gd name="connsiteY1302" fmla="*/ 963278 h 1836319"/>
                <a:gd name="connsiteX1303" fmla="*/ 482015 w 2649955"/>
                <a:gd name="connsiteY1303" fmla="*/ 965534 h 1836319"/>
                <a:gd name="connsiteX1304" fmla="*/ 481263 w 2649955"/>
                <a:gd name="connsiteY1304" fmla="*/ 968542 h 1836319"/>
                <a:gd name="connsiteX1305" fmla="*/ 481263 w 2649955"/>
                <a:gd name="connsiteY1305" fmla="*/ 970798 h 1836319"/>
                <a:gd name="connsiteX1306" fmla="*/ 488783 w 2649955"/>
                <a:gd name="connsiteY1306" fmla="*/ 974558 h 1836319"/>
                <a:gd name="connsiteX1307" fmla="*/ 490287 w 2649955"/>
                <a:gd name="connsiteY1307" fmla="*/ 973054 h 1836319"/>
                <a:gd name="connsiteX1308" fmla="*/ 491039 w 2649955"/>
                <a:gd name="connsiteY1308" fmla="*/ 970046 h 1836319"/>
                <a:gd name="connsiteX1309" fmla="*/ 491791 w 2649955"/>
                <a:gd name="connsiteY1309" fmla="*/ 967790 h 1836319"/>
                <a:gd name="connsiteX1310" fmla="*/ 494047 w 2649955"/>
                <a:gd name="connsiteY1310" fmla="*/ 966286 h 1836319"/>
                <a:gd name="connsiteX1311" fmla="*/ 496303 w 2649955"/>
                <a:gd name="connsiteY1311" fmla="*/ 967038 h 1836319"/>
                <a:gd name="connsiteX1312" fmla="*/ 497055 w 2649955"/>
                <a:gd name="connsiteY1312" fmla="*/ 969294 h 1836319"/>
                <a:gd name="connsiteX1313" fmla="*/ 497807 w 2649955"/>
                <a:gd name="connsiteY1313" fmla="*/ 971550 h 1836319"/>
                <a:gd name="connsiteX1314" fmla="*/ 499311 w 2649955"/>
                <a:gd name="connsiteY1314" fmla="*/ 973054 h 1836319"/>
                <a:gd name="connsiteX1315" fmla="*/ 501567 w 2649955"/>
                <a:gd name="connsiteY1315" fmla="*/ 972302 h 1836319"/>
                <a:gd name="connsiteX1316" fmla="*/ 507582 w 2649955"/>
                <a:gd name="connsiteY1316" fmla="*/ 967038 h 1836319"/>
                <a:gd name="connsiteX1317" fmla="*/ 509838 w 2649955"/>
                <a:gd name="connsiteY1317" fmla="*/ 966286 h 1836319"/>
                <a:gd name="connsiteX1318" fmla="*/ 512094 w 2649955"/>
                <a:gd name="connsiteY1318" fmla="*/ 965534 h 1836319"/>
                <a:gd name="connsiteX1319" fmla="*/ 514350 w 2649955"/>
                <a:gd name="connsiteY1319" fmla="*/ 965534 h 1836319"/>
                <a:gd name="connsiteX1320" fmla="*/ 517358 w 2649955"/>
                <a:gd name="connsiteY1320" fmla="*/ 967038 h 1836319"/>
                <a:gd name="connsiteX1321" fmla="*/ 521118 w 2649955"/>
                <a:gd name="connsiteY1321" fmla="*/ 970046 h 1836319"/>
                <a:gd name="connsiteX1322" fmla="*/ 522622 w 2649955"/>
                <a:gd name="connsiteY1322" fmla="*/ 970798 h 1836319"/>
                <a:gd name="connsiteX1323" fmla="*/ 525630 w 2649955"/>
                <a:gd name="connsiteY1323" fmla="*/ 966286 h 1836319"/>
                <a:gd name="connsiteX1324" fmla="*/ 527134 w 2649955"/>
                <a:gd name="connsiteY1324" fmla="*/ 967038 h 1836319"/>
                <a:gd name="connsiteX1325" fmla="*/ 529390 w 2649955"/>
                <a:gd name="connsiteY1325" fmla="*/ 968542 h 1836319"/>
                <a:gd name="connsiteX1326" fmla="*/ 530141 w 2649955"/>
                <a:gd name="connsiteY1326" fmla="*/ 970798 h 1836319"/>
                <a:gd name="connsiteX1327" fmla="*/ 530893 w 2649955"/>
                <a:gd name="connsiteY1327" fmla="*/ 973806 h 1836319"/>
                <a:gd name="connsiteX1328" fmla="*/ 529390 w 2649955"/>
                <a:gd name="connsiteY1328" fmla="*/ 979822 h 1836319"/>
                <a:gd name="connsiteX1329" fmla="*/ 529390 w 2649955"/>
                <a:gd name="connsiteY1329" fmla="*/ 982830 h 1836319"/>
                <a:gd name="connsiteX1330" fmla="*/ 530893 w 2649955"/>
                <a:gd name="connsiteY1330" fmla="*/ 984334 h 1836319"/>
                <a:gd name="connsiteX1331" fmla="*/ 538413 w 2649955"/>
                <a:gd name="connsiteY1331" fmla="*/ 990349 h 1836319"/>
                <a:gd name="connsiteX1332" fmla="*/ 539917 w 2649955"/>
                <a:gd name="connsiteY1332" fmla="*/ 991101 h 1836319"/>
                <a:gd name="connsiteX1333" fmla="*/ 541421 w 2649955"/>
                <a:gd name="connsiteY1333" fmla="*/ 991101 h 1836319"/>
                <a:gd name="connsiteX1334" fmla="*/ 542173 w 2649955"/>
                <a:gd name="connsiteY1334" fmla="*/ 991101 h 1836319"/>
                <a:gd name="connsiteX1335" fmla="*/ 543677 w 2649955"/>
                <a:gd name="connsiteY1335" fmla="*/ 992605 h 1836319"/>
                <a:gd name="connsiteX1336" fmla="*/ 544429 w 2649955"/>
                <a:gd name="connsiteY1336" fmla="*/ 994861 h 1836319"/>
                <a:gd name="connsiteX1337" fmla="*/ 545933 w 2649955"/>
                <a:gd name="connsiteY1337" fmla="*/ 997117 h 1836319"/>
                <a:gd name="connsiteX1338" fmla="*/ 548941 w 2649955"/>
                <a:gd name="connsiteY1338" fmla="*/ 994861 h 1836319"/>
                <a:gd name="connsiteX1339" fmla="*/ 551949 w 2649955"/>
                <a:gd name="connsiteY1339" fmla="*/ 988845 h 1836319"/>
                <a:gd name="connsiteX1340" fmla="*/ 553453 w 2649955"/>
                <a:gd name="connsiteY1340" fmla="*/ 985838 h 1836319"/>
                <a:gd name="connsiteX1341" fmla="*/ 556461 w 2649955"/>
                <a:gd name="connsiteY1341" fmla="*/ 984334 h 1836319"/>
                <a:gd name="connsiteX1342" fmla="*/ 559468 w 2649955"/>
                <a:gd name="connsiteY1342" fmla="*/ 984334 h 1836319"/>
                <a:gd name="connsiteX1343" fmla="*/ 562476 w 2649955"/>
                <a:gd name="connsiteY1343" fmla="*/ 985838 h 1836319"/>
                <a:gd name="connsiteX1344" fmla="*/ 564732 w 2649955"/>
                <a:gd name="connsiteY1344" fmla="*/ 988093 h 1836319"/>
                <a:gd name="connsiteX1345" fmla="*/ 564732 w 2649955"/>
                <a:gd name="connsiteY1345" fmla="*/ 991853 h 1836319"/>
                <a:gd name="connsiteX1346" fmla="*/ 566236 w 2649955"/>
                <a:gd name="connsiteY1346" fmla="*/ 993357 h 1836319"/>
                <a:gd name="connsiteX1347" fmla="*/ 567740 w 2649955"/>
                <a:gd name="connsiteY1347" fmla="*/ 994861 h 1836319"/>
                <a:gd name="connsiteX1348" fmla="*/ 569996 w 2649955"/>
                <a:gd name="connsiteY1348" fmla="*/ 996365 h 1836319"/>
                <a:gd name="connsiteX1349" fmla="*/ 571500 w 2649955"/>
                <a:gd name="connsiteY1349" fmla="*/ 997117 h 1836319"/>
                <a:gd name="connsiteX1350" fmla="*/ 573756 w 2649955"/>
                <a:gd name="connsiteY1350" fmla="*/ 996365 h 1836319"/>
                <a:gd name="connsiteX1351" fmla="*/ 579020 w 2649955"/>
                <a:gd name="connsiteY1351" fmla="*/ 992605 h 1836319"/>
                <a:gd name="connsiteX1352" fmla="*/ 581276 w 2649955"/>
                <a:gd name="connsiteY1352" fmla="*/ 989597 h 1836319"/>
                <a:gd name="connsiteX1353" fmla="*/ 582780 w 2649955"/>
                <a:gd name="connsiteY1353" fmla="*/ 985086 h 1836319"/>
                <a:gd name="connsiteX1354" fmla="*/ 582780 w 2649955"/>
                <a:gd name="connsiteY1354" fmla="*/ 981326 h 1836319"/>
                <a:gd name="connsiteX1355" fmla="*/ 582780 w 2649955"/>
                <a:gd name="connsiteY1355" fmla="*/ 980574 h 1836319"/>
                <a:gd name="connsiteX1356" fmla="*/ 583532 w 2649955"/>
                <a:gd name="connsiteY1356" fmla="*/ 979822 h 1836319"/>
                <a:gd name="connsiteX1357" fmla="*/ 583532 w 2649955"/>
                <a:gd name="connsiteY1357" fmla="*/ 979070 h 1836319"/>
                <a:gd name="connsiteX1358" fmla="*/ 583532 w 2649955"/>
                <a:gd name="connsiteY1358" fmla="*/ 978318 h 1836319"/>
                <a:gd name="connsiteX1359" fmla="*/ 584284 w 2649955"/>
                <a:gd name="connsiteY1359" fmla="*/ 978318 h 1836319"/>
                <a:gd name="connsiteX1360" fmla="*/ 584284 w 2649955"/>
                <a:gd name="connsiteY1360" fmla="*/ 977566 h 1836319"/>
                <a:gd name="connsiteX1361" fmla="*/ 585036 w 2649955"/>
                <a:gd name="connsiteY1361" fmla="*/ 976814 h 1836319"/>
                <a:gd name="connsiteX1362" fmla="*/ 585036 w 2649955"/>
                <a:gd name="connsiteY1362" fmla="*/ 976062 h 1836319"/>
                <a:gd name="connsiteX1363" fmla="*/ 585036 w 2649955"/>
                <a:gd name="connsiteY1363" fmla="*/ 975310 h 1836319"/>
                <a:gd name="connsiteX1364" fmla="*/ 589547 w 2649955"/>
                <a:gd name="connsiteY1364" fmla="*/ 951247 h 1836319"/>
                <a:gd name="connsiteX1365" fmla="*/ 594059 w 2649955"/>
                <a:gd name="connsiteY1365" fmla="*/ 926432 h 1836319"/>
                <a:gd name="connsiteX1366" fmla="*/ 598571 w 2649955"/>
                <a:gd name="connsiteY1366" fmla="*/ 902369 h 1836319"/>
                <a:gd name="connsiteX1367" fmla="*/ 603083 w 2649955"/>
                <a:gd name="connsiteY1367" fmla="*/ 877553 h 1836319"/>
                <a:gd name="connsiteX1368" fmla="*/ 607595 w 2649955"/>
                <a:gd name="connsiteY1368" fmla="*/ 853490 h 1836319"/>
                <a:gd name="connsiteX1369" fmla="*/ 612107 w 2649955"/>
                <a:gd name="connsiteY1369" fmla="*/ 828675 h 1836319"/>
                <a:gd name="connsiteX1370" fmla="*/ 616619 w 2649955"/>
                <a:gd name="connsiteY1370" fmla="*/ 804612 h 1836319"/>
                <a:gd name="connsiteX1371" fmla="*/ 621130 w 2649955"/>
                <a:gd name="connsiteY1371" fmla="*/ 779797 h 1836319"/>
                <a:gd name="connsiteX1372" fmla="*/ 625642 w 2649955"/>
                <a:gd name="connsiteY1372" fmla="*/ 755734 h 1836319"/>
                <a:gd name="connsiteX1373" fmla="*/ 630154 w 2649955"/>
                <a:gd name="connsiteY1373" fmla="*/ 730918 h 1836319"/>
                <a:gd name="connsiteX1374" fmla="*/ 633914 w 2649955"/>
                <a:gd name="connsiteY1374" fmla="*/ 706855 h 1836319"/>
                <a:gd name="connsiteX1375" fmla="*/ 638426 w 2649955"/>
                <a:gd name="connsiteY1375" fmla="*/ 682040 h 1836319"/>
                <a:gd name="connsiteX1376" fmla="*/ 642938 w 2649955"/>
                <a:gd name="connsiteY1376" fmla="*/ 657977 h 1836319"/>
                <a:gd name="connsiteX1377" fmla="*/ 647449 w 2649955"/>
                <a:gd name="connsiteY1377" fmla="*/ 633162 h 1836319"/>
                <a:gd name="connsiteX1378" fmla="*/ 651961 w 2649955"/>
                <a:gd name="connsiteY1378" fmla="*/ 609099 h 1836319"/>
                <a:gd name="connsiteX1379" fmla="*/ 656473 w 2649955"/>
                <a:gd name="connsiteY1379" fmla="*/ 584284 h 1836319"/>
                <a:gd name="connsiteX1380" fmla="*/ 657977 w 2649955"/>
                <a:gd name="connsiteY1380" fmla="*/ 575260 h 1836319"/>
                <a:gd name="connsiteX1381" fmla="*/ 660233 w 2649955"/>
                <a:gd name="connsiteY1381" fmla="*/ 567740 h 1836319"/>
                <a:gd name="connsiteX1382" fmla="*/ 660233 w 2649955"/>
                <a:gd name="connsiteY1382" fmla="*/ 564732 h 1836319"/>
                <a:gd name="connsiteX1383" fmla="*/ 663241 w 2649955"/>
                <a:gd name="connsiteY1383" fmla="*/ 554205 h 1836319"/>
                <a:gd name="connsiteX1384" fmla="*/ 663241 w 2649955"/>
                <a:gd name="connsiteY1384" fmla="*/ 547437 h 1836319"/>
                <a:gd name="connsiteX1385" fmla="*/ 665497 w 2649955"/>
                <a:gd name="connsiteY1385" fmla="*/ 533149 h 1836319"/>
                <a:gd name="connsiteX1386" fmla="*/ 664745 w 2649955"/>
                <a:gd name="connsiteY1386" fmla="*/ 526382 h 1836319"/>
                <a:gd name="connsiteX1387" fmla="*/ 668505 w 2649955"/>
                <a:gd name="connsiteY1387" fmla="*/ 518110 h 1836319"/>
                <a:gd name="connsiteX1388" fmla="*/ 667001 w 2649955"/>
                <a:gd name="connsiteY1388" fmla="*/ 513598 h 1836319"/>
                <a:gd name="connsiteX1389" fmla="*/ 660985 w 2649955"/>
                <a:gd name="connsiteY1389" fmla="*/ 504574 h 1836319"/>
                <a:gd name="connsiteX1390" fmla="*/ 660985 w 2649955"/>
                <a:gd name="connsiteY1390" fmla="*/ 502318 h 1836319"/>
                <a:gd name="connsiteX1391" fmla="*/ 661737 w 2649955"/>
                <a:gd name="connsiteY1391" fmla="*/ 499311 h 1836319"/>
                <a:gd name="connsiteX1392" fmla="*/ 662489 w 2649955"/>
                <a:gd name="connsiteY1392" fmla="*/ 497807 h 1836319"/>
                <a:gd name="connsiteX1393" fmla="*/ 661737 w 2649955"/>
                <a:gd name="connsiteY1393" fmla="*/ 491791 h 1836319"/>
                <a:gd name="connsiteX1394" fmla="*/ 660985 w 2649955"/>
                <a:gd name="connsiteY1394" fmla="*/ 490287 h 1836319"/>
                <a:gd name="connsiteX1395" fmla="*/ 660985 w 2649955"/>
                <a:gd name="connsiteY1395" fmla="*/ 489535 h 1836319"/>
                <a:gd name="connsiteX1396" fmla="*/ 660233 w 2649955"/>
                <a:gd name="connsiteY1396" fmla="*/ 489535 h 1836319"/>
                <a:gd name="connsiteX1397" fmla="*/ 658729 w 2649955"/>
                <a:gd name="connsiteY1397" fmla="*/ 489535 h 1836319"/>
                <a:gd name="connsiteX1398" fmla="*/ 657225 w 2649955"/>
                <a:gd name="connsiteY1398" fmla="*/ 488783 h 1836319"/>
                <a:gd name="connsiteX1399" fmla="*/ 654217 w 2649955"/>
                <a:gd name="connsiteY1399" fmla="*/ 483519 h 1836319"/>
                <a:gd name="connsiteX1400" fmla="*/ 652713 w 2649955"/>
                <a:gd name="connsiteY1400" fmla="*/ 482767 h 1836319"/>
                <a:gd name="connsiteX1401" fmla="*/ 649705 w 2649955"/>
                <a:gd name="connsiteY1401" fmla="*/ 481263 h 1836319"/>
                <a:gd name="connsiteX1402" fmla="*/ 648201 w 2649955"/>
                <a:gd name="connsiteY1402" fmla="*/ 480511 h 1836319"/>
                <a:gd name="connsiteX1403" fmla="*/ 647449 w 2649955"/>
                <a:gd name="connsiteY1403" fmla="*/ 478255 h 1836319"/>
                <a:gd name="connsiteX1404" fmla="*/ 647449 w 2649955"/>
                <a:gd name="connsiteY1404" fmla="*/ 476751 h 1836319"/>
                <a:gd name="connsiteX1405" fmla="*/ 647449 w 2649955"/>
                <a:gd name="connsiteY1405" fmla="*/ 475247 h 1836319"/>
                <a:gd name="connsiteX1406" fmla="*/ 647449 w 2649955"/>
                <a:gd name="connsiteY1406" fmla="*/ 473743 h 1836319"/>
                <a:gd name="connsiteX1407" fmla="*/ 646697 w 2649955"/>
                <a:gd name="connsiteY1407" fmla="*/ 472239 h 1836319"/>
                <a:gd name="connsiteX1408" fmla="*/ 645193 w 2649955"/>
                <a:gd name="connsiteY1408" fmla="*/ 471488 h 1836319"/>
                <a:gd name="connsiteX1409" fmla="*/ 644442 w 2649955"/>
                <a:gd name="connsiteY1409" fmla="*/ 470736 h 1836319"/>
                <a:gd name="connsiteX1410" fmla="*/ 643690 w 2649955"/>
                <a:gd name="connsiteY1410" fmla="*/ 469984 h 1836319"/>
                <a:gd name="connsiteX1411" fmla="*/ 642186 w 2649955"/>
                <a:gd name="connsiteY1411" fmla="*/ 467728 h 1836319"/>
                <a:gd name="connsiteX1412" fmla="*/ 641434 w 2649955"/>
                <a:gd name="connsiteY1412" fmla="*/ 466224 h 1836319"/>
                <a:gd name="connsiteX1413" fmla="*/ 642186 w 2649955"/>
                <a:gd name="connsiteY1413" fmla="*/ 462464 h 1836319"/>
                <a:gd name="connsiteX1414" fmla="*/ 640682 w 2649955"/>
                <a:gd name="connsiteY1414" fmla="*/ 460208 h 1836319"/>
                <a:gd name="connsiteX1415" fmla="*/ 635418 w 2649955"/>
                <a:gd name="connsiteY1415" fmla="*/ 453440 h 1836319"/>
                <a:gd name="connsiteX1416" fmla="*/ 633914 w 2649955"/>
                <a:gd name="connsiteY1416" fmla="*/ 449680 h 1836319"/>
                <a:gd name="connsiteX1417" fmla="*/ 634666 w 2649955"/>
                <a:gd name="connsiteY1417" fmla="*/ 447424 h 1836319"/>
                <a:gd name="connsiteX1418" fmla="*/ 639178 w 2649955"/>
                <a:gd name="connsiteY1418" fmla="*/ 439905 h 1836319"/>
                <a:gd name="connsiteX1419" fmla="*/ 640682 w 2649955"/>
                <a:gd name="connsiteY1419" fmla="*/ 436145 h 1836319"/>
                <a:gd name="connsiteX1420" fmla="*/ 639930 w 2649955"/>
                <a:gd name="connsiteY1420" fmla="*/ 434641 h 1836319"/>
                <a:gd name="connsiteX1421" fmla="*/ 639178 w 2649955"/>
                <a:gd name="connsiteY1421" fmla="*/ 433137 h 1836319"/>
                <a:gd name="connsiteX1422" fmla="*/ 638426 w 2649955"/>
                <a:gd name="connsiteY1422" fmla="*/ 432385 h 1836319"/>
                <a:gd name="connsiteX1423" fmla="*/ 636922 w 2649955"/>
                <a:gd name="connsiteY1423" fmla="*/ 430881 h 1836319"/>
                <a:gd name="connsiteX1424" fmla="*/ 636922 w 2649955"/>
                <a:gd name="connsiteY1424" fmla="*/ 429377 h 1836319"/>
                <a:gd name="connsiteX1425" fmla="*/ 636922 w 2649955"/>
                <a:gd name="connsiteY1425" fmla="*/ 424865 h 1836319"/>
                <a:gd name="connsiteX1426" fmla="*/ 636170 w 2649955"/>
                <a:gd name="connsiteY1426" fmla="*/ 421105 h 1836319"/>
                <a:gd name="connsiteX1427" fmla="*/ 634666 w 2649955"/>
                <a:gd name="connsiteY1427" fmla="*/ 418097 h 1836319"/>
                <a:gd name="connsiteX1428" fmla="*/ 633162 w 2649955"/>
                <a:gd name="connsiteY1428" fmla="*/ 415841 h 1836319"/>
                <a:gd name="connsiteX1429" fmla="*/ 630154 w 2649955"/>
                <a:gd name="connsiteY1429" fmla="*/ 413586 h 1836319"/>
                <a:gd name="connsiteX1430" fmla="*/ 627898 w 2649955"/>
                <a:gd name="connsiteY1430" fmla="*/ 412082 h 1836319"/>
                <a:gd name="connsiteX1431" fmla="*/ 615867 w 2649955"/>
                <a:gd name="connsiteY1431" fmla="*/ 407570 h 1836319"/>
                <a:gd name="connsiteX1432" fmla="*/ 613611 w 2649955"/>
                <a:gd name="connsiteY1432" fmla="*/ 405314 h 1836319"/>
                <a:gd name="connsiteX1433" fmla="*/ 609099 w 2649955"/>
                <a:gd name="connsiteY1433" fmla="*/ 400802 h 1836319"/>
                <a:gd name="connsiteX1434" fmla="*/ 607595 w 2649955"/>
                <a:gd name="connsiteY1434" fmla="*/ 399298 h 1836319"/>
                <a:gd name="connsiteX1435" fmla="*/ 603835 w 2649955"/>
                <a:gd name="connsiteY1435" fmla="*/ 397794 h 1836319"/>
                <a:gd name="connsiteX1436" fmla="*/ 602331 w 2649955"/>
                <a:gd name="connsiteY1436" fmla="*/ 397042 h 1836319"/>
                <a:gd name="connsiteX1437" fmla="*/ 601579 w 2649955"/>
                <a:gd name="connsiteY1437" fmla="*/ 395538 h 1836319"/>
                <a:gd name="connsiteX1438" fmla="*/ 600075 w 2649955"/>
                <a:gd name="connsiteY1438" fmla="*/ 391778 h 1836319"/>
                <a:gd name="connsiteX1439" fmla="*/ 598571 w 2649955"/>
                <a:gd name="connsiteY1439" fmla="*/ 390274 h 1836319"/>
                <a:gd name="connsiteX1440" fmla="*/ 596315 w 2649955"/>
                <a:gd name="connsiteY1440" fmla="*/ 388770 h 1836319"/>
                <a:gd name="connsiteX1441" fmla="*/ 590299 w 2649955"/>
                <a:gd name="connsiteY1441" fmla="*/ 387267 h 1836319"/>
                <a:gd name="connsiteX1442" fmla="*/ 587291 w 2649955"/>
                <a:gd name="connsiteY1442" fmla="*/ 386515 h 1836319"/>
                <a:gd name="connsiteX1443" fmla="*/ 585788 w 2649955"/>
                <a:gd name="connsiteY1443" fmla="*/ 385011 h 1836319"/>
                <a:gd name="connsiteX1444" fmla="*/ 582780 w 2649955"/>
                <a:gd name="connsiteY1444" fmla="*/ 379747 h 1836319"/>
                <a:gd name="connsiteX1445" fmla="*/ 574508 w 2649955"/>
                <a:gd name="connsiteY1445" fmla="*/ 372979 h 1836319"/>
                <a:gd name="connsiteX1446" fmla="*/ 568492 w 2649955"/>
                <a:gd name="connsiteY1446" fmla="*/ 366211 h 1836319"/>
                <a:gd name="connsiteX1447" fmla="*/ 566988 w 2649955"/>
                <a:gd name="connsiteY1447" fmla="*/ 363203 h 1836319"/>
                <a:gd name="connsiteX1448" fmla="*/ 566236 w 2649955"/>
                <a:gd name="connsiteY1448" fmla="*/ 357939 h 1836319"/>
                <a:gd name="connsiteX1449" fmla="*/ 566236 w 2649955"/>
                <a:gd name="connsiteY1449" fmla="*/ 350420 h 1836319"/>
                <a:gd name="connsiteX1450" fmla="*/ 566236 w 2649955"/>
                <a:gd name="connsiteY1450" fmla="*/ 346660 h 1836319"/>
                <a:gd name="connsiteX1451" fmla="*/ 566988 w 2649955"/>
                <a:gd name="connsiteY1451" fmla="*/ 336132 h 1836319"/>
                <a:gd name="connsiteX1452" fmla="*/ 566988 w 2649955"/>
                <a:gd name="connsiteY1452" fmla="*/ 321845 h 1836319"/>
                <a:gd name="connsiteX1453" fmla="*/ 567740 w 2649955"/>
                <a:gd name="connsiteY1453" fmla="*/ 305301 h 1836319"/>
                <a:gd name="connsiteX1454" fmla="*/ 567740 w 2649955"/>
                <a:gd name="connsiteY1454" fmla="*/ 288758 h 1836319"/>
                <a:gd name="connsiteX1455" fmla="*/ 568492 w 2649955"/>
                <a:gd name="connsiteY1455" fmla="*/ 274470 h 1836319"/>
                <a:gd name="connsiteX1456" fmla="*/ 568492 w 2649955"/>
                <a:gd name="connsiteY1456" fmla="*/ 263943 h 1836319"/>
                <a:gd name="connsiteX1457" fmla="*/ 569244 w 2649955"/>
                <a:gd name="connsiteY1457" fmla="*/ 260183 h 1836319"/>
                <a:gd name="connsiteX1458" fmla="*/ 569244 w 2649955"/>
                <a:gd name="connsiteY1458" fmla="*/ 249655 h 1836319"/>
                <a:gd name="connsiteX1459" fmla="*/ 571500 w 2649955"/>
                <a:gd name="connsiteY1459" fmla="*/ 251911 h 1836319"/>
                <a:gd name="connsiteX1460" fmla="*/ 574508 w 2649955"/>
                <a:gd name="connsiteY1460" fmla="*/ 251159 h 1836319"/>
                <a:gd name="connsiteX1461" fmla="*/ 577516 w 2649955"/>
                <a:gd name="connsiteY1461" fmla="*/ 249655 h 1836319"/>
                <a:gd name="connsiteX1462" fmla="*/ 581276 w 2649955"/>
                <a:gd name="connsiteY1462" fmla="*/ 249655 h 1836319"/>
                <a:gd name="connsiteX1463" fmla="*/ 584284 w 2649955"/>
                <a:gd name="connsiteY1463" fmla="*/ 250407 h 1836319"/>
                <a:gd name="connsiteX1464" fmla="*/ 587291 w 2649955"/>
                <a:gd name="connsiteY1464" fmla="*/ 249655 h 1836319"/>
                <a:gd name="connsiteX1465" fmla="*/ 590299 w 2649955"/>
                <a:gd name="connsiteY1465" fmla="*/ 248903 h 1836319"/>
                <a:gd name="connsiteX1466" fmla="*/ 600827 w 2649955"/>
                <a:gd name="connsiteY1466" fmla="*/ 248151 h 1836319"/>
                <a:gd name="connsiteX1467" fmla="*/ 606843 w 2649955"/>
                <a:gd name="connsiteY1467" fmla="*/ 246647 h 1836319"/>
                <a:gd name="connsiteX1468" fmla="*/ 612859 w 2649955"/>
                <a:gd name="connsiteY1468" fmla="*/ 245143 h 1836319"/>
                <a:gd name="connsiteX1469" fmla="*/ 618122 w 2649955"/>
                <a:gd name="connsiteY1469" fmla="*/ 242136 h 1836319"/>
                <a:gd name="connsiteX1470" fmla="*/ 623386 w 2649955"/>
                <a:gd name="connsiteY1470" fmla="*/ 237624 h 1836319"/>
                <a:gd name="connsiteX1471" fmla="*/ 625642 w 2649955"/>
                <a:gd name="connsiteY1471" fmla="*/ 237624 h 1836319"/>
                <a:gd name="connsiteX1472" fmla="*/ 630154 w 2649955"/>
                <a:gd name="connsiteY1472" fmla="*/ 239128 h 1836319"/>
                <a:gd name="connsiteX1473" fmla="*/ 635418 w 2649955"/>
                <a:gd name="connsiteY1473" fmla="*/ 240632 h 1836319"/>
                <a:gd name="connsiteX1474" fmla="*/ 636922 w 2649955"/>
                <a:gd name="connsiteY1474" fmla="*/ 237624 h 1836319"/>
                <a:gd name="connsiteX1475" fmla="*/ 639178 w 2649955"/>
                <a:gd name="connsiteY1475" fmla="*/ 234616 h 1836319"/>
                <a:gd name="connsiteX1476" fmla="*/ 642186 w 2649955"/>
                <a:gd name="connsiteY1476" fmla="*/ 233112 h 1836319"/>
                <a:gd name="connsiteX1477" fmla="*/ 644442 w 2649955"/>
                <a:gd name="connsiteY1477" fmla="*/ 233112 h 1836319"/>
                <a:gd name="connsiteX1478" fmla="*/ 649705 w 2649955"/>
                <a:gd name="connsiteY1478" fmla="*/ 229352 h 1836319"/>
                <a:gd name="connsiteX1479" fmla="*/ 652713 w 2649955"/>
                <a:gd name="connsiteY1479" fmla="*/ 228600 h 1836319"/>
                <a:gd name="connsiteX1480" fmla="*/ 656473 w 2649955"/>
                <a:gd name="connsiteY1480" fmla="*/ 227848 h 1836319"/>
                <a:gd name="connsiteX1481" fmla="*/ 659481 w 2649955"/>
                <a:gd name="connsiteY1481" fmla="*/ 228600 h 1836319"/>
                <a:gd name="connsiteX1482" fmla="*/ 662489 w 2649955"/>
                <a:gd name="connsiteY1482" fmla="*/ 230856 h 1836319"/>
                <a:gd name="connsiteX1483" fmla="*/ 673017 w 2649955"/>
                <a:gd name="connsiteY1483" fmla="*/ 241384 h 1836319"/>
                <a:gd name="connsiteX1484" fmla="*/ 673768 w 2649955"/>
                <a:gd name="connsiteY1484" fmla="*/ 242136 h 1836319"/>
                <a:gd name="connsiteX1485" fmla="*/ 676776 w 2649955"/>
                <a:gd name="connsiteY1485" fmla="*/ 240632 h 1836319"/>
                <a:gd name="connsiteX1486" fmla="*/ 680536 w 2649955"/>
                <a:gd name="connsiteY1486" fmla="*/ 239128 h 1836319"/>
                <a:gd name="connsiteX1487" fmla="*/ 682792 w 2649955"/>
                <a:gd name="connsiteY1487" fmla="*/ 239128 h 1836319"/>
                <a:gd name="connsiteX1488" fmla="*/ 684296 w 2649955"/>
                <a:gd name="connsiteY1488" fmla="*/ 241384 h 1836319"/>
                <a:gd name="connsiteX1489" fmla="*/ 683544 w 2649955"/>
                <a:gd name="connsiteY1489" fmla="*/ 245143 h 1836319"/>
                <a:gd name="connsiteX1490" fmla="*/ 686552 w 2649955"/>
                <a:gd name="connsiteY1490" fmla="*/ 245143 h 1836319"/>
                <a:gd name="connsiteX1491" fmla="*/ 691816 w 2649955"/>
                <a:gd name="connsiteY1491" fmla="*/ 245895 h 1836319"/>
                <a:gd name="connsiteX1492" fmla="*/ 694824 w 2649955"/>
                <a:gd name="connsiteY1492" fmla="*/ 245895 h 1836319"/>
                <a:gd name="connsiteX1493" fmla="*/ 695576 w 2649955"/>
                <a:gd name="connsiteY1493" fmla="*/ 245143 h 1836319"/>
                <a:gd name="connsiteX1494" fmla="*/ 697080 w 2649955"/>
                <a:gd name="connsiteY1494" fmla="*/ 242887 h 1836319"/>
                <a:gd name="connsiteX1495" fmla="*/ 698584 w 2649955"/>
                <a:gd name="connsiteY1495" fmla="*/ 242136 h 1836319"/>
                <a:gd name="connsiteX1496" fmla="*/ 700088 w 2649955"/>
                <a:gd name="connsiteY1496" fmla="*/ 242136 h 1836319"/>
                <a:gd name="connsiteX1497" fmla="*/ 703095 w 2649955"/>
                <a:gd name="connsiteY1497" fmla="*/ 242887 h 1836319"/>
                <a:gd name="connsiteX1498" fmla="*/ 704599 w 2649955"/>
                <a:gd name="connsiteY1498" fmla="*/ 242887 h 1836319"/>
                <a:gd name="connsiteX1499" fmla="*/ 706855 w 2649955"/>
                <a:gd name="connsiteY1499" fmla="*/ 242136 h 1836319"/>
                <a:gd name="connsiteX1500" fmla="*/ 708359 w 2649955"/>
                <a:gd name="connsiteY1500" fmla="*/ 240632 h 1836319"/>
                <a:gd name="connsiteX1501" fmla="*/ 707607 w 2649955"/>
                <a:gd name="connsiteY1501" fmla="*/ 237624 h 1836319"/>
                <a:gd name="connsiteX1502" fmla="*/ 706103 w 2649955"/>
                <a:gd name="connsiteY1502" fmla="*/ 234616 h 1836319"/>
                <a:gd name="connsiteX1503" fmla="*/ 704599 w 2649955"/>
                <a:gd name="connsiteY1503" fmla="*/ 233112 h 1836319"/>
                <a:gd name="connsiteX1504" fmla="*/ 701591 w 2649955"/>
                <a:gd name="connsiteY1504" fmla="*/ 231608 h 1836319"/>
                <a:gd name="connsiteX1505" fmla="*/ 700088 w 2649955"/>
                <a:gd name="connsiteY1505" fmla="*/ 230856 h 1836319"/>
                <a:gd name="connsiteX1506" fmla="*/ 699336 w 2649955"/>
                <a:gd name="connsiteY1506" fmla="*/ 228600 h 1836319"/>
                <a:gd name="connsiteX1507" fmla="*/ 700840 w 2649955"/>
                <a:gd name="connsiteY1507" fmla="*/ 227096 h 1836319"/>
                <a:gd name="connsiteX1508" fmla="*/ 702343 w 2649955"/>
                <a:gd name="connsiteY1508" fmla="*/ 226344 h 1836319"/>
                <a:gd name="connsiteX1509" fmla="*/ 703095 w 2649955"/>
                <a:gd name="connsiteY1509" fmla="*/ 224088 h 1836319"/>
                <a:gd name="connsiteX1510" fmla="*/ 703095 w 2649955"/>
                <a:gd name="connsiteY1510" fmla="*/ 221080 h 1836319"/>
                <a:gd name="connsiteX1511" fmla="*/ 701591 w 2649955"/>
                <a:gd name="connsiteY1511" fmla="*/ 214313 h 1836319"/>
                <a:gd name="connsiteX1512" fmla="*/ 702343 w 2649955"/>
                <a:gd name="connsiteY1512" fmla="*/ 211305 h 1836319"/>
                <a:gd name="connsiteX1513" fmla="*/ 703095 w 2649955"/>
                <a:gd name="connsiteY1513" fmla="*/ 210553 h 1836319"/>
                <a:gd name="connsiteX1514" fmla="*/ 704599 w 2649955"/>
                <a:gd name="connsiteY1514" fmla="*/ 210553 h 1836319"/>
                <a:gd name="connsiteX1515" fmla="*/ 706103 w 2649955"/>
                <a:gd name="connsiteY1515" fmla="*/ 209801 h 1836319"/>
                <a:gd name="connsiteX1516" fmla="*/ 706103 w 2649955"/>
                <a:gd name="connsiteY1516" fmla="*/ 207545 h 1836319"/>
                <a:gd name="connsiteX1517" fmla="*/ 704599 w 2649955"/>
                <a:gd name="connsiteY1517" fmla="*/ 206041 h 1836319"/>
                <a:gd name="connsiteX1518" fmla="*/ 703095 w 2649955"/>
                <a:gd name="connsiteY1518" fmla="*/ 205289 h 1836319"/>
                <a:gd name="connsiteX1519" fmla="*/ 699336 w 2649955"/>
                <a:gd name="connsiteY1519" fmla="*/ 203785 h 1836319"/>
                <a:gd name="connsiteX1520" fmla="*/ 697080 w 2649955"/>
                <a:gd name="connsiteY1520" fmla="*/ 201529 h 1836319"/>
                <a:gd name="connsiteX1521" fmla="*/ 697832 w 2649955"/>
                <a:gd name="connsiteY1521" fmla="*/ 196265 h 1836319"/>
                <a:gd name="connsiteX1522" fmla="*/ 694824 w 2649955"/>
                <a:gd name="connsiteY1522" fmla="*/ 194009 h 1836319"/>
                <a:gd name="connsiteX1523" fmla="*/ 694072 w 2649955"/>
                <a:gd name="connsiteY1523" fmla="*/ 192505 h 1836319"/>
                <a:gd name="connsiteX1524" fmla="*/ 694072 w 2649955"/>
                <a:gd name="connsiteY1524" fmla="*/ 190249 h 1836319"/>
                <a:gd name="connsiteX1525" fmla="*/ 693320 w 2649955"/>
                <a:gd name="connsiteY1525" fmla="*/ 189497 h 1836319"/>
                <a:gd name="connsiteX1526" fmla="*/ 692568 w 2649955"/>
                <a:gd name="connsiteY1526" fmla="*/ 187993 h 1836319"/>
                <a:gd name="connsiteX1527" fmla="*/ 689560 w 2649955"/>
                <a:gd name="connsiteY1527" fmla="*/ 186490 h 1836319"/>
                <a:gd name="connsiteX1528" fmla="*/ 687304 w 2649955"/>
                <a:gd name="connsiteY1528" fmla="*/ 183482 h 1836319"/>
                <a:gd name="connsiteX1529" fmla="*/ 685048 w 2649955"/>
                <a:gd name="connsiteY1529" fmla="*/ 181978 h 1836319"/>
                <a:gd name="connsiteX1530" fmla="*/ 677528 w 2649955"/>
                <a:gd name="connsiteY1530" fmla="*/ 177466 h 1836319"/>
                <a:gd name="connsiteX1531" fmla="*/ 675272 w 2649955"/>
                <a:gd name="connsiteY1531" fmla="*/ 177466 h 1836319"/>
                <a:gd name="connsiteX1532" fmla="*/ 673017 w 2649955"/>
                <a:gd name="connsiteY1532" fmla="*/ 178218 h 1836319"/>
                <a:gd name="connsiteX1533" fmla="*/ 665497 w 2649955"/>
                <a:gd name="connsiteY1533" fmla="*/ 182730 h 1836319"/>
                <a:gd name="connsiteX1534" fmla="*/ 663993 w 2649955"/>
                <a:gd name="connsiteY1534" fmla="*/ 182730 h 1836319"/>
                <a:gd name="connsiteX1535" fmla="*/ 660985 w 2649955"/>
                <a:gd name="connsiteY1535" fmla="*/ 181226 h 1836319"/>
                <a:gd name="connsiteX1536" fmla="*/ 660233 w 2649955"/>
                <a:gd name="connsiteY1536" fmla="*/ 180474 h 1836319"/>
                <a:gd name="connsiteX1537" fmla="*/ 659481 w 2649955"/>
                <a:gd name="connsiteY1537" fmla="*/ 179722 h 1836319"/>
                <a:gd name="connsiteX1538" fmla="*/ 659481 w 2649955"/>
                <a:gd name="connsiteY1538" fmla="*/ 178970 h 1836319"/>
                <a:gd name="connsiteX1539" fmla="*/ 657977 w 2649955"/>
                <a:gd name="connsiteY1539" fmla="*/ 178218 h 1836319"/>
                <a:gd name="connsiteX1540" fmla="*/ 656473 w 2649955"/>
                <a:gd name="connsiteY1540" fmla="*/ 178218 h 1836319"/>
                <a:gd name="connsiteX1541" fmla="*/ 651209 w 2649955"/>
                <a:gd name="connsiteY1541" fmla="*/ 178970 h 1836319"/>
                <a:gd name="connsiteX1542" fmla="*/ 646697 w 2649955"/>
                <a:gd name="connsiteY1542" fmla="*/ 178970 h 1836319"/>
                <a:gd name="connsiteX1543" fmla="*/ 645193 w 2649955"/>
                <a:gd name="connsiteY1543" fmla="*/ 178970 h 1836319"/>
                <a:gd name="connsiteX1544" fmla="*/ 638426 w 2649955"/>
                <a:gd name="connsiteY1544" fmla="*/ 176714 h 1836319"/>
                <a:gd name="connsiteX1545" fmla="*/ 634666 w 2649955"/>
                <a:gd name="connsiteY1545" fmla="*/ 176714 h 1836319"/>
                <a:gd name="connsiteX1546" fmla="*/ 620378 w 2649955"/>
                <a:gd name="connsiteY1546" fmla="*/ 178218 h 1836319"/>
                <a:gd name="connsiteX1547" fmla="*/ 618874 w 2649955"/>
                <a:gd name="connsiteY1547" fmla="*/ 178218 h 1836319"/>
                <a:gd name="connsiteX1548" fmla="*/ 618874 w 2649955"/>
                <a:gd name="connsiteY1548" fmla="*/ 175210 h 1836319"/>
                <a:gd name="connsiteX1549" fmla="*/ 617370 w 2649955"/>
                <a:gd name="connsiteY1549" fmla="*/ 173706 h 1836319"/>
                <a:gd name="connsiteX1550" fmla="*/ 615114 w 2649955"/>
                <a:gd name="connsiteY1550" fmla="*/ 173706 h 1836319"/>
                <a:gd name="connsiteX1551" fmla="*/ 613611 w 2649955"/>
                <a:gd name="connsiteY1551" fmla="*/ 173706 h 1836319"/>
                <a:gd name="connsiteX1552" fmla="*/ 609851 w 2649955"/>
                <a:gd name="connsiteY1552" fmla="*/ 174458 h 1836319"/>
                <a:gd name="connsiteX1553" fmla="*/ 603083 w 2649955"/>
                <a:gd name="connsiteY1553" fmla="*/ 178970 h 1836319"/>
                <a:gd name="connsiteX1554" fmla="*/ 600075 w 2649955"/>
                <a:gd name="connsiteY1554" fmla="*/ 178218 h 1836319"/>
                <a:gd name="connsiteX1555" fmla="*/ 600075 w 2649955"/>
                <a:gd name="connsiteY1555" fmla="*/ 169194 h 1836319"/>
                <a:gd name="connsiteX1556" fmla="*/ 600075 w 2649955"/>
                <a:gd name="connsiteY1556" fmla="*/ 158666 h 1836319"/>
                <a:gd name="connsiteX1557" fmla="*/ 600075 w 2649955"/>
                <a:gd name="connsiteY1557" fmla="*/ 148891 h 1836319"/>
                <a:gd name="connsiteX1558" fmla="*/ 600075 w 2649955"/>
                <a:gd name="connsiteY1558" fmla="*/ 138363 h 1836319"/>
                <a:gd name="connsiteX1559" fmla="*/ 600075 w 2649955"/>
                <a:gd name="connsiteY1559" fmla="*/ 127836 h 1836319"/>
                <a:gd name="connsiteX1560" fmla="*/ 600075 w 2649955"/>
                <a:gd name="connsiteY1560" fmla="*/ 117308 h 1836319"/>
                <a:gd name="connsiteX1561" fmla="*/ 600075 w 2649955"/>
                <a:gd name="connsiteY1561" fmla="*/ 106780 h 1836319"/>
                <a:gd name="connsiteX1562" fmla="*/ 600075 w 2649955"/>
                <a:gd name="connsiteY1562" fmla="*/ 96253 h 1836319"/>
                <a:gd name="connsiteX1563" fmla="*/ 600075 w 2649955"/>
                <a:gd name="connsiteY1563" fmla="*/ 86477 h 1836319"/>
                <a:gd name="connsiteX1564" fmla="*/ 599323 w 2649955"/>
                <a:gd name="connsiteY1564" fmla="*/ 80461 h 1836319"/>
                <a:gd name="connsiteX1565" fmla="*/ 601579 w 2649955"/>
                <a:gd name="connsiteY1565" fmla="*/ 80461 h 1836319"/>
                <a:gd name="connsiteX1566" fmla="*/ 606843 w 2649955"/>
                <a:gd name="connsiteY1566" fmla="*/ 80461 h 1836319"/>
                <a:gd name="connsiteX1567" fmla="*/ 609099 w 2649955"/>
                <a:gd name="connsiteY1567" fmla="*/ 79709 h 1836319"/>
                <a:gd name="connsiteX1568" fmla="*/ 615867 w 2649955"/>
                <a:gd name="connsiteY1568" fmla="*/ 75949 h 1836319"/>
                <a:gd name="connsiteX1569" fmla="*/ 618122 w 2649955"/>
                <a:gd name="connsiteY1569" fmla="*/ 75197 h 1836319"/>
                <a:gd name="connsiteX1570" fmla="*/ 621130 w 2649955"/>
                <a:gd name="connsiteY1570" fmla="*/ 75197 h 1836319"/>
                <a:gd name="connsiteX1571" fmla="*/ 624138 w 2649955"/>
                <a:gd name="connsiteY1571" fmla="*/ 75949 h 1836319"/>
                <a:gd name="connsiteX1572" fmla="*/ 630154 w 2649955"/>
                <a:gd name="connsiteY1572" fmla="*/ 75197 h 1836319"/>
                <a:gd name="connsiteX1573" fmla="*/ 640682 w 2649955"/>
                <a:gd name="connsiteY1573" fmla="*/ 70686 h 1836319"/>
                <a:gd name="connsiteX1574" fmla="*/ 646697 w 2649955"/>
                <a:gd name="connsiteY1574" fmla="*/ 70686 h 1836319"/>
                <a:gd name="connsiteX1575" fmla="*/ 657977 w 2649955"/>
                <a:gd name="connsiteY1575" fmla="*/ 72941 h 1836319"/>
                <a:gd name="connsiteX1576" fmla="*/ 669257 w 2649955"/>
                <a:gd name="connsiteY1576" fmla="*/ 77453 h 1836319"/>
                <a:gd name="connsiteX1577" fmla="*/ 675272 w 2649955"/>
                <a:gd name="connsiteY1577" fmla="*/ 78205 h 1836319"/>
                <a:gd name="connsiteX1578" fmla="*/ 682792 w 2649955"/>
                <a:gd name="connsiteY1578" fmla="*/ 78205 h 1836319"/>
                <a:gd name="connsiteX1579" fmla="*/ 701591 w 2649955"/>
                <a:gd name="connsiteY1579" fmla="*/ 78205 h 1836319"/>
                <a:gd name="connsiteX1580" fmla="*/ 728663 w 2649955"/>
                <a:gd name="connsiteY1580" fmla="*/ 78205 h 1836319"/>
                <a:gd name="connsiteX1581" fmla="*/ 759494 w 2649955"/>
                <a:gd name="connsiteY1581" fmla="*/ 78205 h 1836319"/>
                <a:gd name="connsiteX1582" fmla="*/ 791076 w 2649955"/>
                <a:gd name="connsiteY1582" fmla="*/ 78205 h 1836319"/>
                <a:gd name="connsiteX1583" fmla="*/ 817395 w 2649955"/>
                <a:gd name="connsiteY1583" fmla="*/ 78205 h 1836319"/>
                <a:gd name="connsiteX1584" fmla="*/ 836947 w 2649955"/>
                <a:gd name="connsiteY1584" fmla="*/ 78205 h 1836319"/>
                <a:gd name="connsiteX1585" fmla="*/ 844466 w 2649955"/>
                <a:gd name="connsiteY1585" fmla="*/ 78205 h 1836319"/>
                <a:gd name="connsiteX1586" fmla="*/ 855746 w 2649955"/>
                <a:gd name="connsiteY1586" fmla="*/ 78205 h 1836319"/>
                <a:gd name="connsiteX1587" fmla="*/ 852738 w 2649955"/>
                <a:gd name="connsiteY1587" fmla="*/ 76701 h 1836319"/>
                <a:gd name="connsiteX1588" fmla="*/ 851986 w 2649955"/>
                <a:gd name="connsiteY1588" fmla="*/ 75949 h 1836319"/>
                <a:gd name="connsiteX1589" fmla="*/ 851234 w 2649955"/>
                <a:gd name="connsiteY1589" fmla="*/ 75197 h 1836319"/>
                <a:gd name="connsiteX1590" fmla="*/ 851234 w 2649955"/>
                <a:gd name="connsiteY1590" fmla="*/ 72941 h 1836319"/>
                <a:gd name="connsiteX1591" fmla="*/ 851234 w 2649955"/>
                <a:gd name="connsiteY1591" fmla="*/ 71438 h 1836319"/>
                <a:gd name="connsiteX1592" fmla="*/ 849730 w 2649955"/>
                <a:gd name="connsiteY1592" fmla="*/ 70686 h 1836319"/>
                <a:gd name="connsiteX1593" fmla="*/ 843715 w 2649955"/>
                <a:gd name="connsiteY1593" fmla="*/ 70686 h 1836319"/>
                <a:gd name="connsiteX1594" fmla="*/ 843715 w 2649955"/>
                <a:gd name="connsiteY1594" fmla="*/ 67678 h 1836319"/>
                <a:gd name="connsiteX1595" fmla="*/ 843715 w 2649955"/>
                <a:gd name="connsiteY1595" fmla="*/ 64670 h 1836319"/>
                <a:gd name="connsiteX1596" fmla="*/ 842963 w 2649955"/>
                <a:gd name="connsiteY1596" fmla="*/ 63166 h 1836319"/>
                <a:gd name="connsiteX1597" fmla="*/ 838451 w 2649955"/>
                <a:gd name="connsiteY1597" fmla="*/ 62414 h 1836319"/>
                <a:gd name="connsiteX1598" fmla="*/ 837699 w 2649955"/>
                <a:gd name="connsiteY1598" fmla="*/ 61662 h 1836319"/>
                <a:gd name="connsiteX1599" fmla="*/ 840707 w 2649955"/>
                <a:gd name="connsiteY1599" fmla="*/ 57150 h 1836319"/>
                <a:gd name="connsiteX1600" fmla="*/ 849730 w 2649955"/>
                <a:gd name="connsiteY1600" fmla="*/ 34591 h 1836319"/>
                <a:gd name="connsiteX1601" fmla="*/ 851234 w 2649955"/>
                <a:gd name="connsiteY1601" fmla="*/ 33839 h 1836319"/>
                <a:gd name="connsiteX1602" fmla="*/ 851986 w 2649955"/>
                <a:gd name="connsiteY1602" fmla="*/ 34591 h 1836319"/>
                <a:gd name="connsiteX1603" fmla="*/ 851986 w 2649955"/>
                <a:gd name="connsiteY1603" fmla="*/ 37599 h 1836319"/>
                <a:gd name="connsiteX1604" fmla="*/ 851986 w 2649955"/>
                <a:gd name="connsiteY1604" fmla="*/ 39103 h 1836319"/>
                <a:gd name="connsiteX1605" fmla="*/ 853490 w 2649955"/>
                <a:gd name="connsiteY1605" fmla="*/ 39855 h 1836319"/>
                <a:gd name="connsiteX1606" fmla="*/ 854242 w 2649955"/>
                <a:gd name="connsiteY1606" fmla="*/ 40607 h 1836319"/>
                <a:gd name="connsiteX1607" fmla="*/ 858002 w 2649955"/>
                <a:gd name="connsiteY1607" fmla="*/ 41359 h 1836319"/>
                <a:gd name="connsiteX1608" fmla="*/ 861010 w 2649955"/>
                <a:gd name="connsiteY1608" fmla="*/ 42863 h 1836319"/>
                <a:gd name="connsiteX1609" fmla="*/ 863266 w 2649955"/>
                <a:gd name="connsiteY1609" fmla="*/ 44366 h 1836319"/>
                <a:gd name="connsiteX1610" fmla="*/ 864770 w 2649955"/>
                <a:gd name="connsiteY1610" fmla="*/ 47374 h 1836319"/>
                <a:gd name="connsiteX1611" fmla="*/ 868530 w 2649955"/>
                <a:gd name="connsiteY1611" fmla="*/ 57150 h 1836319"/>
                <a:gd name="connsiteX1612" fmla="*/ 871538 w 2649955"/>
                <a:gd name="connsiteY1612" fmla="*/ 63918 h 1836319"/>
                <a:gd name="connsiteX1613" fmla="*/ 875297 w 2649955"/>
                <a:gd name="connsiteY1613" fmla="*/ 69934 h 1836319"/>
                <a:gd name="connsiteX1614" fmla="*/ 880561 w 2649955"/>
                <a:gd name="connsiteY1614" fmla="*/ 73693 h 1836319"/>
                <a:gd name="connsiteX1615" fmla="*/ 885825 w 2649955"/>
                <a:gd name="connsiteY1615" fmla="*/ 75197 h 1836319"/>
                <a:gd name="connsiteX1616" fmla="*/ 891089 w 2649955"/>
                <a:gd name="connsiteY1616" fmla="*/ 75197 h 1836319"/>
                <a:gd name="connsiteX1617" fmla="*/ 896353 w 2649955"/>
                <a:gd name="connsiteY1617" fmla="*/ 73693 h 1836319"/>
                <a:gd name="connsiteX1618" fmla="*/ 901617 w 2649955"/>
                <a:gd name="connsiteY1618" fmla="*/ 72189 h 1836319"/>
                <a:gd name="connsiteX1619" fmla="*/ 907632 w 2649955"/>
                <a:gd name="connsiteY1619" fmla="*/ 68430 h 1836319"/>
                <a:gd name="connsiteX1620" fmla="*/ 912144 w 2649955"/>
                <a:gd name="connsiteY1620" fmla="*/ 64670 h 1836319"/>
                <a:gd name="connsiteX1621" fmla="*/ 930192 w 2649955"/>
                <a:gd name="connsiteY1621" fmla="*/ 39855 h 1836319"/>
                <a:gd name="connsiteX1622" fmla="*/ 942223 w 2649955"/>
                <a:gd name="connsiteY1622" fmla="*/ 27823 h 1836319"/>
                <a:gd name="connsiteX1623" fmla="*/ 947487 w 2649955"/>
                <a:gd name="connsiteY1623" fmla="*/ 24815 h 1836319"/>
                <a:gd name="connsiteX1624" fmla="*/ 951999 w 2649955"/>
                <a:gd name="connsiteY1624" fmla="*/ 21055 h 1836319"/>
                <a:gd name="connsiteX1625" fmla="*/ 954255 w 2649955"/>
                <a:gd name="connsiteY1625" fmla="*/ 19551 h 1836319"/>
                <a:gd name="connsiteX1626" fmla="*/ 959518 w 2649955"/>
                <a:gd name="connsiteY1626" fmla="*/ 18799 h 1836319"/>
                <a:gd name="connsiteX1627" fmla="*/ 961022 w 2649955"/>
                <a:gd name="connsiteY1627" fmla="*/ 18047 h 1836319"/>
                <a:gd name="connsiteX1628" fmla="*/ 964030 w 2649955"/>
                <a:gd name="connsiteY1628" fmla="*/ 15791 h 1836319"/>
                <a:gd name="connsiteX1629" fmla="*/ 964782 w 2649955"/>
                <a:gd name="connsiteY1629" fmla="*/ 15039 h 1836319"/>
                <a:gd name="connsiteX1630" fmla="*/ 967038 w 2649955"/>
                <a:gd name="connsiteY1630" fmla="*/ 15039 h 1836319"/>
                <a:gd name="connsiteX1631" fmla="*/ 973806 w 2649955"/>
                <a:gd name="connsiteY1631" fmla="*/ 17295 h 1836319"/>
                <a:gd name="connsiteX1632" fmla="*/ 976062 w 2649955"/>
                <a:gd name="connsiteY1632" fmla="*/ 18799 h 1836319"/>
                <a:gd name="connsiteX1633" fmla="*/ 979822 w 2649955"/>
                <a:gd name="connsiteY1633" fmla="*/ 22559 h 1836319"/>
                <a:gd name="connsiteX1634" fmla="*/ 982830 w 2649955"/>
                <a:gd name="connsiteY1634" fmla="*/ 27823 h 1836319"/>
                <a:gd name="connsiteX1635" fmla="*/ 988093 w 2649955"/>
                <a:gd name="connsiteY1635" fmla="*/ 39855 h 1836319"/>
                <a:gd name="connsiteX1636" fmla="*/ 991853 w 2649955"/>
                <a:gd name="connsiteY1636" fmla="*/ 45870 h 1836319"/>
                <a:gd name="connsiteX1637" fmla="*/ 1008397 w 2649955"/>
                <a:gd name="connsiteY1637" fmla="*/ 68430 h 1836319"/>
                <a:gd name="connsiteX1638" fmla="*/ 1013661 w 2649955"/>
                <a:gd name="connsiteY1638" fmla="*/ 79709 h 1836319"/>
                <a:gd name="connsiteX1639" fmla="*/ 1018924 w 2649955"/>
                <a:gd name="connsiteY1639" fmla="*/ 95501 h 1836319"/>
                <a:gd name="connsiteX1640" fmla="*/ 1020428 w 2649955"/>
                <a:gd name="connsiteY1640" fmla="*/ 105276 h 1836319"/>
                <a:gd name="connsiteX1641" fmla="*/ 1016669 w 2649955"/>
                <a:gd name="connsiteY1641" fmla="*/ 148891 h 1836319"/>
                <a:gd name="connsiteX1642" fmla="*/ 1017420 w 2649955"/>
                <a:gd name="connsiteY1642" fmla="*/ 157163 h 1836319"/>
                <a:gd name="connsiteX1643" fmla="*/ 1018924 w 2649955"/>
                <a:gd name="connsiteY1643" fmla="*/ 160922 h 1836319"/>
                <a:gd name="connsiteX1644" fmla="*/ 1021932 w 2649955"/>
                <a:gd name="connsiteY1644" fmla="*/ 160922 h 1836319"/>
                <a:gd name="connsiteX1645" fmla="*/ 1034716 w 2649955"/>
                <a:gd name="connsiteY1645" fmla="*/ 157914 h 1836319"/>
                <a:gd name="connsiteX1646" fmla="*/ 1044492 w 2649955"/>
                <a:gd name="connsiteY1646" fmla="*/ 154907 h 1836319"/>
                <a:gd name="connsiteX1647" fmla="*/ 1050507 w 2649955"/>
                <a:gd name="connsiteY1647" fmla="*/ 153403 h 1836319"/>
                <a:gd name="connsiteX1648" fmla="*/ 1053515 w 2649955"/>
                <a:gd name="connsiteY1648" fmla="*/ 156411 h 1836319"/>
                <a:gd name="connsiteX1649" fmla="*/ 1061035 w 2649955"/>
                <a:gd name="connsiteY1649" fmla="*/ 162426 h 1836319"/>
                <a:gd name="connsiteX1650" fmla="*/ 1070811 w 2649955"/>
                <a:gd name="connsiteY1650" fmla="*/ 172202 h 1836319"/>
                <a:gd name="connsiteX1651" fmla="*/ 1082842 w 2649955"/>
                <a:gd name="connsiteY1651" fmla="*/ 182730 h 1836319"/>
                <a:gd name="connsiteX1652" fmla="*/ 1094874 w 2649955"/>
                <a:gd name="connsiteY1652" fmla="*/ 193257 h 1836319"/>
                <a:gd name="connsiteX1653" fmla="*/ 1104649 w 2649955"/>
                <a:gd name="connsiteY1653" fmla="*/ 202281 h 1836319"/>
                <a:gd name="connsiteX1654" fmla="*/ 1112169 w 2649955"/>
                <a:gd name="connsiteY1654" fmla="*/ 209049 h 1836319"/>
                <a:gd name="connsiteX1655" fmla="*/ 1115177 w 2649955"/>
                <a:gd name="connsiteY1655" fmla="*/ 211305 h 1836319"/>
                <a:gd name="connsiteX1656" fmla="*/ 1121193 w 2649955"/>
                <a:gd name="connsiteY1656" fmla="*/ 217320 h 1836319"/>
                <a:gd name="connsiteX1657" fmla="*/ 1128713 w 2649955"/>
                <a:gd name="connsiteY1657" fmla="*/ 222584 h 1836319"/>
                <a:gd name="connsiteX1658" fmla="*/ 1130969 w 2649955"/>
                <a:gd name="connsiteY1658" fmla="*/ 224088 h 1836319"/>
                <a:gd name="connsiteX1659" fmla="*/ 1139992 w 2649955"/>
                <a:gd name="connsiteY1659" fmla="*/ 225592 h 1836319"/>
                <a:gd name="connsiteX1660" fmla="*/ 1148264 w 2649955"/>
                <a:gd name="connsiteY1660" fmla="*/ 223336 h 1836319"/>
                <a:gd name="connsiteX1661" fmla="*/ 1149768 w 2649955"/>
                <a:gd name="connsiteY1661" fmla="*/ 223336 h 1836319"/>
                <a:gd name="connsiteX1662" fmla="*/ 1151272 w 2649955"/>
                <a:gd name="connsiteY1662" fmla="*/ 223336 h 1836319"/>
                <a:gd name="connsiteX1663" fmla="*/ 1153528 w 2649955"/>
                <a:gd name="connsiteY1663" fmla="*/ 224088 h 1836319"/>
                <a:gd name="connsiteX1664" fmla="*/ 1154280 w 2649955"/>
                <a:gd name="connsiteY1664" fmla="*/ 224840 h 1836319"/>
                <a:gd name="connsiteX1665" fmla="*/ 1155032 w 2649955"/>
                <a:gd name="connsiteY1665" fmla="*/ 224840 h 1836319"/>
                <a:gd name="connsiteX1666" fmla="*/ 1155784 w 2649955"/>
                <a:gd name="connsiteY1666" fmla="*/ 225592 h 1836319"/>
                <a:gd name="connsiteX1667" fmla="*/ 1159544 w 2649955"/>
                <a:gd name="connsiteY1667" fmla="*/ 227096 h 1836319"/>
                <a:gd name="connsiteX1668" fmla="*/ 1161799 w 2649955"/>
                <a:gd name="connsiteY1668" fmla="*/ 227848 h 1836319"/>
                <a:gd name="connsiteX1669" fmla="*/ 1163303 w 2649955"/>
                <a:gd name="connsiteY1669" fmla="*/ 227848 h 1836319"/>
                <a:gd name="connsiteX1670" fmla="*/ 1164807 w 2649955"/>
                <a:gd name="connsiteY1670" fmla="*/ 227096 h 1836319"/>
                <a:gd name="connsiteX1671" fmla="*/ 1168567 w 2649955"/>
                <a:gd name="connsiteY1671" fmla="*/ 224088 h 1836319"/>
                <a:gd name="connsiteX1672" fmla="*/ 1170823 w 2649955"/>
                <a:gd name="connsiteY1672" fmla="*/ 221080 h 1836319"/>
                <a:gd name="connsiteX1673" fmla="*/ 1172327 w 2649955"/>
                <a:gd name="connsiteY1673" fmla="*/ 221080 h 1836319"/>
                <a:gd name="connsiteX1674" fmla="*/ 1173831 w 2649955"/>
                <a:gd name="connsiteY1674" fmla="*/ 219576 h 1836319"/>
                <a:gd name="connsiteX1675" fmla="*/ 1174583 w 2649955"/>
                <a:gd name="connsiteY1675" fmla="*/ 219576 h 1836319"/>
                <a:gd name="connsiteX1676" fmla="*/ 1181351 w 2649955"/>
                <a:gd name="connsiteY1676" fmla="*/ 219576 h 1836319"/>
                <a:gd name="connsiteX1677" fmla="*/ 1184359 w 2649955"/>
                <a:gd name="connsiteY1677" fmla="*/ 218824 h 1836319"/>
                <a:gd name="connsiteX1678" fmla="*/ 1187367 w 2649955"/>
                <a:gd name="connsiteY1678" fmla="*/ 216568 h 1836319"/>
                <a:gd name="connsiteX1679" fmla="*/ 1190374 w 2649955"/>
                <a:gd name="connsiteY1679" fmla="*/ 213561 h 1836319"/>
                <a:gd name="connsiteX1680" fmla="*/ 1196390 w 2649955"/>
                <a:gd name="connsiteY1680" fmla="*/ 206793 h 1836319"/>
                <a:gd name="connsiteX1681" fmla="*/ 1199398 w 2649955"/>
                <a:gd name="connsiteY1681" fmla="*/ 203033 h 1836319"/>
                <a:gd name="connsiteX1682" fmla="*/ 1200150 w 2649955"/>
                <a:gd name="connsiteY1682" fmla="*/ 203033 h 1836319"/>
                <a:gd name="connsiteX1683" fmla="*/ 1202406 w 2649955"/>
                <a:gd name="connsiteY1683" fmla="*/ 201529 h 1836319"/>
                <a:gd name="connsiteX1684" fmla="*/ 1209926 w 2649955"/>
                <a:gd name="connsiteY1684" fmla="*/ 197769 h 1836319"/>
                <a:gd name="connsiteX1685" fmla="*/ 1215942 w 2649955"/>
                <a:gd name="connsiteY1685" fmla="*/ 195513 h 1836319"/>
                <a:gd name="connsiteX1686" fmla="*/ 1221205 w 2649955"/>
                <a:gd name="connsiteY1686" fmla="*/ 191753 h 1836319"/>
                <a:gd name="connsiteX1687" fmla="*/ 1221957 w 2649955"/>
                <a:gd name="connsiteY1687" fmla="*/ 191001 h 1836319"/>
                <a:gd name="connsiteX1688" fmla="*/ 1225717 w 2649955"/>
                <a:gd name="connsiteY1688" fmla="*/ 190249 h 1836319"/>
                <a:gd name="connsiteX1689" fmla="*/ 1227973 w 2649955"/>
                <a:gd name="connsiteY1689" fmla="*/ 189497 h 1836319"/>
                <a:gd name="connsiteX1690" fmla="*/ 1228725 w 2649955"/>
                <a:gd name="connsiteY1690" fmla="*/ 189497 h 1836319"/>
                <a:gd name="connsiteX1691" fmla="*/ 1233237 w 2649955"/>
                <a:gd name="connsiteY1691" fmla="*/ 190249 h 1836319"/>
                <a:gd name="connsiteX1692" fmla="*/ 1238501 w 2649955"/>
                <a:gd name="connsiteY1692" fmla="*/ 190249 h 1836319"/>
                <a:gd name="connsiteX1693" fmla="*/ 1239253 w 2649955"/>
                <a:gd name="connsiteY1693" fmla="*/ 190249 h 1836319"/>
                <a:gd name="connsiteX1694" fmla="*/ 1240757 w 2649955"/>
                <a:gd name="connsiteY1694" fmla="*/ 190249 h 1836319"/>
                <a:gd name="connsiteX1695" fmla="*/ 1242261 w 2649955"/>
                <a:gd name="connsiteY1695" fmla="*/ 189497 h 1836319"/>
                <a:gd name="connsiteX1696" fmla="*/ 1244517 w 2649955"/>
                <a:gd name="connsiteY1696" fmla="*/ 190249 h 1836319"/>
                <a:gd name="connsiteX1697" fmla="*/ 1246021 w 2649955"/>
                <a:gd name="connsiteY1697" fmla="*/ 191001 h 1836319"/>
                <a:gd name="connsiteX1698" fmla="*/ 1248276 w 2649955"/>
                <a:gd name="connsiteY1698" fmla="*/ 192505 h 1836319"/>
                <a:gd name="connsiteX1699" fmla="*/ 1249780 w 2649955"/>
                <a:gd name="connsiteY1699" fmla="*/ 194009 h 1836319"/>
                <a:gd name="connsiteX1700" fmla="*/ 1252788 w 2649955"/>
                <a:gd name="connsiteY1700" fmla="*/ 197769 h 1836319"/>
                <a:gd name="connsiteX1701" fmla="*/ 1253540 w 2649955"/>
                <a:gd name="connsiteY1701" fmla="*/ 198521 h 1836319"/>
                <a:gd name="connsiteX1702" fmla="*/ 1255044 w 2649955"/>
                <a:gd name="connsiteY1702" fmla="*/ 201529 h 1836319"/>
                <a:gd name="connsiteX1703" fmla="*/ 1255796 w 2649955"/>
                <a:gd name="connsiteY1703" fmla="*/ 203785 h 1836319"/>
                <a:gd name="connsiteX1704" fmla="*/ 1255796 w 2649955"/>
                <a:gd name="connsiteY1704" fmla="*/ 204537 h 1836319"/>
                <a:gd name="connsiteX1705" fmla="*/ 1256548 w 2649955"/>
                <a:gd name="connsiteY1705" fmla="*/ 208297 h 1836319"/>
                <a:gd name="connsiteX1706" fmla="*/ 1253540 w 2649955"/>
                <a:gd name="connsiteY1706" fmla="*/ 215064 h 1836319"/>
                <a:gd name="connsiteX1707" fmla="*/ 1249028 w 2649955"/>
                <a:gd name="connsiteY1707" fmla="*/ 221080 h 1836319"/>
                <a:gd name="connsiteX1708" fmla="*/ 1245268 w 2649955"/>
                <a:gd name="connsiteY1708" fmla="*/ 227096 h 1836319"/>
                <a:gd name="connsiteX1709" fmla="*/ 1246021 w 2649955"/>
                <a:gd name="connsiteY1709" fmla="*/ 230856 h 1836319"/>
                <a:gd name="connsiteX1710" fmla="*/ 1246021 w 2649955"/>
                <a:gd name="connsiteY1710" fmla="*/ 233864 h 1836319"/>
                <a:gd name="connsiteX1711" fmla="*/ 1247524 w 2649955"/>
                <a:gd name="connsiteY1711" fmla="*/ 237624 h 1836319"/>
                <a:gd name="connsiteX1712" fmla="*/ 1249780 w 2649955"/>
                <a:gd name="connsiteY1712" fmla="*/ 239880 h 1836319"/>
                <a:gd name="connsiteX1713" fmla="*/ 1252036 w 2649955"/>
                <a:gd name="connsiteY1713" fmla="*/ 240632 h 1836319"/>
                <a:gd name="connsiteX1714" fmla="*/ 1255044 w 2649955"/>
                <a:gd name="connsiteY1714" fmla="*/ 240632 h 1836319"/>
                <a:gd name="connsiteX1715" fmla="*/ 1255796 w 2649955"/>
                <a:gd name="connsiteY1715" fmla="*/ 240632 h 1836319"/>
                <a:gd name="connsiteX1716" fmla="*/ 1256548 w 2649955"/>
                <a:gd name="connsiteY1716" fmla="*/ 239880 h 1836319"/>
                <a:gd name="connsiteX1717" fmla="*/ 1258804 w 2649955"/>
                <a:gd name="connsiteY1717" fmla="*/ 239128 h 1836319"/>
                <a:gd name="connsiteX1718" fmla="*/ 1263316 w 2649955"/>
                <a:gd name="connsiteY1718" fmla="*/ 236872 h 1836319"/>
                <a:gd name="connsiteX1719" fmla="*/ 1266324 w 2649955"/>
                <a:gd name="connsiteY1719" fmla="*/ 234616 h 1836319"/>
                <a:gd name="connsiteX1720" fmla="*/ 1269332 w 2649955"/>
                <a:gd name="connsiteY1720" fmla="*/ 229352 h 1836319"/>
                <a:gd name="connsiteX1721" fmla="*/ 1271588 w 2649955"/>
                <a:gd name="connsiteY1721" fmla="*/ 226344 h 1836319"/>
                <a:gd name="connsiteX1722" fmla="*/ 1272340 w 2649955"/>
                <a:gd name="connsiteY1722" fmla="*/ 224840 h 1836319"/>
                <a:gd name="connsiteX1723" fmla="*/ 1272340 w 2649955"/>
                <a:gd name="connsiteY1723" fmla="*/ 220328 h 1836319"/>
                <a:gd name="connsiteX1724" fmla="*/ 1272340 w 2649955"/>
                <a:gd name="connsiteY1724" fmla="*/ 218824 h 1836319"/>
                <a:gd name="connsiteX1725" fmla="*/ 1273092 w 2649955"/>
                <a:gd name="connsiteY1725" fmla="*/ 217320 h 1836319"/>
                <a:gd name="connsiteX1726" fmla="*/ 1273844 w 2649955"/>
                <a:gd name="connsiteY1726" fmla="*/ 215064 h 1836319"/>
                <a:gd name="connsiteX1727" fmla="*/ 1275347 w 2649955"/>
                <a:gd name="connsiteY1727" fmla="*/ 212809 h 1836319"/>
                <a:gd name="connsiteX1728" fmla="*/ 1275347 w 2649955"/>
                <a:gd name="connsiteY1728" fmla="*/ 212057 h 1836319"/>
                <a:gd name="connsiteX1729" fmla="*/ 1285123 w 2649955"/>
                <a:gd name="connsiteY1729" fmla="*/ 200777 h 1836319"/>
                <a:gd name="connsiteX1730" fmla="*/ 1285875 w 2649955"/>
                <a:gd name="connsiteY1730" fmla="*/ 200777 h 1836319"/>
                <a:gd name="connsiteX1731" fmla="*/ 1287379 w 2649955"/>
                <a:gd name="connsiteY1731" fmla="*/ 200025 h 1836319"/>
                <a:gd name="connsiteX1732" fmla="*/ 1288131 w 2649955"/>
                <a:gd name="connsiteY1732" fmla="*/ 200025 h 1836319"/>
                <a:gd name="connsiteX1733" fmla="*/ 1291139 w 2649955"/>
                <a:gd name="connsiteY1733" fmla="*/ 200025 h 1836319"/>
                <a:gd name="connsiteX1734" fmla="*/ 1294899 w 2649955"/>
                <a:gd name="connsiteY1734" fmla="*/ 200025 h 1836319"/>
                <a:gd name="connsiteX1735" fmla="*/ 1297907 w 2649955"/>
                <a:gd name="connsiteY1735" fmla="*/ 200777 h 1836319"/>
                <a:gd name="connsiteX1736" fmla="*/ 1300915 w 2649955"/>
                <a:gd name="connsiteY1736" fmla="*/ 200777 h 1836319"/>
                <a:gd name="connsiteX1737" fmla="*/ 1303922 w 2649955"/>
                <a:gd name="connsiteY1737" fmla="*/ 199273 h 1836319"/>
                <a:gd name="connsiteX1738" fmla="*/ 1307682 w 2649955"/>
                <a:gd name="connsiteY1738" fmla="*/ 194009 h 1836319"/>
                <a:gd name="connsiteX1739" fmla="*/ 1309186 w 2649955"/>
                <a:gd name="connsiteY1739" fmla="*/ 187993 h 1836319"/>
                <a:gd name="connsiteX1740" fmla="*/ 1309938 w 2649955"/>
                <a:gd name="connsiteY1740" fmla="*/ 175962 h 1836319"/>
                <a:gd name="connsiteX1741" fmla="*/ 1309938 w 2649955"/>
                <a:gd name="connsiteY1741" fmla="*/ 175210 h 1836319"/>
                <a:gd name="connsiteX1742" fmla="*/ 1313698 w 2649955"/>
                <a:gd name="connsiteY1742" fmla="*/ 168442 h 1836319"/>
                <a:gd name="connsiteX1743" fmla="*/ 1319714 w 2649955"/>
                <a:gd name="connsiteY1743" fmla="*/ 166938 h 1836319"/>
                <a:gd name="connsiteX1744" fmla="*/ 1325730 w 2649955"/>
                <a:gd name="connsiteY1744" fmla="*/ 167690 h 1836319"/>
                <a:gd name="connsiteX1745" fmla="*/ 1330994 w 2649955"/>
                <a:gd name="connsiteY1745" fmla="*/ 166186 h 1836319"/>
                <a:gd name="connsiteX1746" fmla="*/ 1331745 w 2649955"/>
                <a:gd name="connsiteY1746" fmla="*/ 165434 h 1836319"/>
                <a:gd name="connsiteX1747" fmla="*/ 1331745 w 2649955"/>
                <a:gd name="connsiteY1747" fmla="*/ 163178 h 1836319"/>
                <a:gd name="connsiteX1748" fmla="*/ 1331745 w 2649955"/>
                <a:gd name="connsiteY1748" fmla="*/ 162426 h 1836319"/>
                <a:gd name="connsiteX1749" fmla="*/ 1332497 w 2649955"/>
                <a:gd name="connsiteY1749" fmla="*/ 162426 h 1836319"/>
                <a:gd name="connsiteX1750" fmla="*/ 1334001 w 2649955"/>
                <a:gd name="connsiteY1750" fmla="*/ 161674 h 1836319"/>
                <a:gd name="connsiteX1751" fmla="*/ 1334753 w 2649955"/>
                <a:gd name="connsiteY1751" fmla="*/ 161674 h 1836319"/>
                <a:gd name="connsiteX1752" fmla="*/ 1340017 w 2649955"/>
                <a:gd name="connsiteY1752" fmla="*/ 157163 h 1836319"/>
                <a:gd name="connsiteX1753" fmla="*/ 1341521 w 2649955"/>
                <a:gd name="connsiteY1753" fmla="*/ 156411 h 1836319"/>
                <a:gd name="connsiteX1754" fmla="*/ 1344529 w 2649955"/>
                <a:gd name="connsiteY1754" fmla="*/ 154907 h 1836319"/>
                <a:gd name="connsiteX1755" fmla="*/ 1347537 w 2649955"/>
                <a:gd name="connsiteY1755" fmla="*/ 154907 h 1836319"/>
                <a:gd name="connsiteX1756" fmla="*/ 1349793 w 2649955"/>
                <a:gd name="connsiteY1756" fmla="*/ 154155 h 1836319"/>
                <a:gd name="connsiteX1757" fmla="*/ 1352801 w 2649955"/>
                <a:gd name="connsiteY1757" fmla="*/ 151899 h 1836319"/>
                <a:gd name="connsiteX1758" fmla="*/ 1356561 w 2649955"/>
                <a:gd name="connsiteY1758" fmla="*/ 148139 h 1836319"/>
                <a:gd name="connsiteX1759" fmla="*/ 1358817 w 2649955"/>
                <a:gd name="connsiteY1759" fmla="*/ 146635 h 1836319"/>
                <a:gd name="connsiteX1760" fmla="*/ 1361824 w 2649955"/>
                <a:gd name="connsiteY1760" fmla="*/ 146635 h 1836319"/>
                <a:gd name="connsiteX1761" fmla="*/ 1367088 w 2649955"/>
                <a:gd name="connsiteY1761" fmla="*/ 148891 h 1836319"/>
                <a:gd name="connsiteX1762" fmla="*/ 1369344 w 2649955"/>
                <a:gd name="connsiteY1762" fmla="*/ 150395 h 1836319"/>
                <a:gd name="connsiteX1763" fmla="*/ 1372352 w 2649955"/>
                <a:gd name="connsiteY1763" fmla="*/ 150395 h 1836319"/>
                <a:gd name="connsiteX1764" fmla="*/ 1375360 w 2649955"/>
                <a:gd name="connsiteY1764" fmla="*/ 149643 h 1836319"/>
                <a:gd name="connsiteX1765" fmla="*/ 1394159 w 2649955"/>
                <a:gd name="connsiteY1765" fmla="*/ 137611 h 1836319"/>
                <a:gd name="connsiteX1766" fmla="*/ 1396415 w 2649955"/>
                <a:gd name="connsiteY1766" fmla="*/ 134603 h 1836319"/>
                <a:gd name="connsiteX1767" fmla="*/ 1399423 w 2649955"/>
                <a:gd name="connsiteY1767" fmla="*/ 127836 h 1836319"/>
                <a:gd name="connsiteX1768" fmla="*/ 1402431 w 2649955"/>
                <a:gd name="connsiteY1768" fmla="*/ 124076 h 1836319"/>
                <a:gd name="connsiteX1769" fmla="*/ 1406191 w 2649955"/>
                <a:gd name="connsiteY1769" fmla="*/ 121068 h 1836319"/>
                <a:gd name="connsiteX1770" fmla="*/ 1413711 w 2649955"/>
                <a:gd name="connsiteY1770" fmla="*/ 117308 h 1836319"/>
                <a:gd name="connsiteX1771" fmla="*/ 1420478 w 2649955"/>
                <a:gd name="connsiteY1771" fmla="*/ 112796 h 1836319"/>
                <a:gd name="connsiteX1772" fmla="*/ 1424238 w 2649955"/>
                <a:gd name="connsiteY1772" fmla="*/ 110540 h 1836319"/>
                <a:gd name="connsiteX1773" fmla="*/ 1427246 w 2649955"/>
                <a:gd name="connsiteY1773" fmla="*/ 109788 h 1836319"/>
                <a:gd name="connsiteX1774" fmla="*/ 1427998 w 2649955"/>
                <a:gd name="connsiteY1774" fmla="*/ 110540 h 1836319"/>
                <a:gd name="connsiteX1775" fmla="*/ 1431006 w 2649955"/>
                <a:gd name="connsiteY1775" fmla="*/ 112044 h 1836319"/>
                <a:gd name="connsiteX1776" fmla="*/ 1431006 w 2649955"/>
                <a:gd name="connsiteY1776" fmla="*/ 115052 h 1836319"/>
                <a:gd name="connsiteX1777" fmla="*/ 1427998 w 2649955"/>
                <a:gd name="connsiteY1777" fmla="*/ 121068 h 1836319"/>
                <a:gd name="connsiteX1778" fmla="*/ 1426494 w 2649955"/>
                <a:gd name="connsiteY1778" fmla="*/ 124076 h 1836319"/>
                <a:gd name="connsiteX1779" fmla="*/ 1426494 w 2649955"/>
                <a:gd name="connsiteY1779" fmla="*/ 126332 h 1836319"/>
                <a:gd name="connsiteX1780" fmla="*/ 1426494 w 2649955"/>
                <a:gd name="connsiteY1780" fmla="*/ 127836 h 1836319"/>
                <a:gd name="connsiteX1781" fmla="*/ 1426494 w 2649955"/>
                <a:gd name="connsiteY1781" fmla="*/ 130843 h 1836319"/>
                <a:gd name="connsiteX1782" fmla="*/ 1427246 w 2649955"/>
                <a:gd name="connsiteY1782" fmla="*/ 131595 h 1836319"/>
                <a:gd name="connsiteX1783" fmla="*/ 1430254 w 2649955"/>
                <a:gd name="connsiteY1783" fmla="*/ 133099 h 1836319"/>
                <a:gd name="connsiteX1784" fmla="*/ 1431006 w 2649955"/>
                <a:gd name="connsiteY1784" fmla="*/ 132347 h 1836319"/>
                <a:gd name="connsiteX1785" fmla="*/ 1432510 w 2649955"/>
                <a:gd name="connsiteY1785" fmla="*/ 132347 h 1836319"/>
                <a:gd name="connsiteX1786" fmla="*/ 1434766 w 2649955"/>
                <a:gd name="connsiteY1786" fmla="*/ 129340 h 1836319"/>
                <a:gd name="connsiteX1787" fmla="*/ 1437022 w 2649955"/>
                <a:gd name="connsiteY1787" fmla="*/ 123324 h 1836319"/>
                <a:gd name="connsiteX1788" fmla="*/ 1440030 w 2649955"/>
                <a:gd name="connsiteY1788" fmla="*/ 119564 h 1836319"/>
                <a:gd name="connsiteX1789" fmla="*/ 1450557 w 2649955"/>
                <a:gd name="connsiteY1789" fmla="*/ 112044 h 1836319"/>
                <a:gd name="connsiteX1790" fmla="*/ 1458829 w 2649955"/>
                <a:gd name="connsiteY1790" fmla="*/ 103772 h 1836319"/>
                <a:gd name="connsiteX1791" fmla="*/ 1466349 w 2649955"/>
                <a:gd name="connsiteY1791" fmla="*/ 100013 h 1836319"/>
                <a:gd name="connsiteX1792" fmla="*/ 1469357 w 2649955"/>
                <a:gd name="connsiteY1792" fmla="*/ 97005 h 1836319"/>
                <a:gd name="connsiteX1793" fmla="*/ 1471613 w 2649955"/>
                <a:gd name="connsiteY1793" fmla="*/ 93245 h 1836319"/>
                <a:gd name="connsiteX1794" fmla="*/ 1473869 w 2649955"/>
                <a:gd name="connsiteY1794" fmla="*/ 89485 h 1836319"/>
                <a:gd name="connsiteX1795" fmla="*/ 1474620 w 2649955"/>
                <a:gd name="connsiteY1795" fmla="*/ 86477 h 1836319"/>
                <a:gd name="connsiteX1796" fmla="*/ 1475372 w 2649955"/>
                <a:gd name="connsiteY1796" fmla="*/ 83469 h 1836319"/>
                <a:gd name="connsiteX1797" fmla="*/ 1474620 w 2649955"/>
                <a:gd name="connsiteY1797" fmla="*/ 74445 h 1836319"/>
                <a:gd name="connsiteX1798" fmla="*/ 1476876 w 2649955"/>
                <a:gd name="connsiteY1798" fmla="*/ 65422 h 1836319"/>
                <a:gd name="connsiteX1799" fmla="*/ 1477628 w 2649955"/>
                <a:gd name="connsiteY1799" fmla="*/ 58654 h 1836319"/>
                <a:gd name="connsiteX1800" fmla="*/ 1477628 w 2649955"/>
                <a:gd name="connsiteY1800" fmla="*/ 51886 h 1836319"/>
                <a:gd name="connsiteX1801" fmla="*/ 1479132 w 2649955"/>
                <a:gd name="connsiteY1801" fmla="*/ 49630 h 1836319"/>
                <a:gd name="connsiteX1802" fmla="*/ 1480636 w 2649955"/>
                <a:gd name="connsiteY1802" fmla="*/ 47374 h 1836319"/>
                <a:gd name="connsiteX1803" fmla="*/ 1480636 w 2649955"/>
                <a:gd name="connsiteY1803" fmla="*/ 46622 h 1836319"/>
                <a:gd name="connsiteX1804" fmla="*/ 1486652 w 2649955"/>
                <a:gd name="connsiteY1804" fmla="*/ 42111 h 1836319"/>
                <a:gd name="connsiteX1805" fmla="*/ 1492668 w 2649955"/>
                <a:gd name="connsiteY1805" fmla="*/ 40607 h 1836319"/>
                <a:gd name="connsiteX1806" fmla="*/ 1497932 w 2649955"/>
                <a:gd name="connsiteY1806" fmla="*/ 39855 h 1836319"/>
                <a:gd name="connsiteX1807" fmla="*/ 1506203 w 2649955"/>
                <a:gd name="connsiteY1807" fmla="*/ 39855 h 1836319"/>
                <a:gd name="connsiteX1808" fmla="*/ 1513723 w 2649955"/>
                <a:gd name="connsiteY1808" fmla="*/ 39855 h 1836319"/>
                <a:gd name="connsiteX1809" fmla="*/ 1515979 w 2649955"/>
                <a:gd name="connsiteY1809" fmla="*/ 39855 h 1836319"/>
                <a:gd name="connsiteX1810" fmla="*/ 1518987 w 2649955"/>
                <a:gd name="connsiteY1810" fmla="*/ 39855 h 1836319"/>
                <a:gd name="connsiteX1811" fmla="*/ 1519739 w 2649955"/>
                <a:gd name="connsiteY1811" fmla="*/ 39103 h 1836319"/>
                <a:gd name="connsiteX1812" fmla="*/ 1521995 w 2649955"/>
                <a:gd name="connsiteY1812" fmla="*/ 38351 h 1836319"/>
                <a:gd name="connsiteX1813" fmla="*/ 1543802 w 2649955"/>
                <a:gd name="connsiteY1813" fmla="*/ 20303 h 1836319"/>
                <a:gd name="connsiteX1814" fmla="*/ 1552074 w 2649955"/>
                <a:gd name="connsiteY1814" fmla="*/ 16543 h 1836319"/>
                <a:gd name="connsiteX1815" fmla="*/ 1554330 w 2649955"/>
                <a:gd name="connsiteY1815" fmla="*/ 16543 h 1836319"/>
                <a:gd name="connsiteX1816" fmla="*/ 1558842 w 2649955"/>
                <a:gd name="connsiteY1816" fmla="*/ 17295 h 1836319"/>
                <a:gd name="connsiteX1817" fmla="*/ 1560346 w 2649955"/>
                <a:gd name="connsiteY1817" fmla="*/ 17295 h 1836319"/>
                <a:gd name="connsiteX1818" fmla="*/ 1570121 w 2649955"/>
                <a:gd name="connsiteY1818" fmla="*/ 15039 h 1836319"/>
                <a:gd name="connsiteX1819" fmla="*/ 1575385 w 2649955"/>
                <a:gd name="connsiteY1819" fmla="*/ 13536 h 1836319"/>
                <a:gd name="connsiteX1820" fmla="*/ 1576889 w 2649955"/>
                <a:gd name="connsiteY1820" fmla="*/ 9776 h 1836319"/>
                <a:gd name="connsiteX1821" fmla="*/ 1576137 w 2649955"/>
                <a:gd name="connsiteY1821" fmla="*/ 7520 h 1836319"/>
                <a:gd name="connsiteX1822" fmla="*/ 1576889 w 2649955"/>
                <a:gd name="connsiteY1822" fmla="*/ 5264 h 1836319"/>
                <a:gd name="connsiteX1823" fmla="*/ 1579145 w 2649955"/>
                <a:gd name="connsiteY1823" fmla="*/ 0 h 183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</a:cxnLst>
              <a:rect l="l" t="t" r="r" b="b"/>
              <a:pathLst>
                <a:path w="2649955" h="1836319">
                  <a:moveTo>
                    <a:pt x="1579145" y="0"/>
                  </a:moveTo>
                  <a:lnTo>
                    <a:pt x="1579897" y="1504"/>
                  </a:lnTo>
                  <a:lnTo>
                    <a:pt x="1581401" y="3008"/>
                  </a:lnTo>
                  <a:lnTo>
                    <a:pt x="1586665" y="8272"/>
                  </a:lnTo>
                  <a:lnTo>
                    <a:pt x="1591177" y="11280"/>
                  </a:lnTo>
                  <a:lnTo>
                    <a:pt x="1593432" y="12032"/>
                  </a:lnTo>
                  <a:lnTo>
                    <a:pt x="1597192" y="12032"/>
                  </a:lnTo>
                  <a:lnTo>
                    <a:pt x="1599448" y="12032"/>
                  </a:lnTo>
                  <a:lnTo>
                    <a:pt x="1600952" y="12032"/>
                  </a:lnTo>
                  <a:lnTo>
                    <a:pt x="1602456" y="11280"/>
                  </a:lnTo>
                  <a:lnTo>
                    <a:pt x="1606968" y="9776"/>
                  </a:lnTo>
                  <a:lnTo>
                    <a:pt x="1609224" y="9024"/>
                  </a:lnTo>
                  <a:lnTo>
                    <a:pt x="1611480" y="9024"/>
                  </a:lnTo>
                  <a:lnTo>
                    <a:pt x="1615240" y="9024"/>
                  </a:lnTo>
                  <a:lnTo>
                    <a:pt x="1616744" y="9776"/>
                  </a:lnTo>
                  <a:lnTo>
                    <a:pt x="1617496" y="11280"/>
                  </a:lnTo>
                  <a:lnTo>
                    <a:pt x="1617496" y="15039"/>
                  </a:lnTo>
                  <a:lnTo>
                    <a:pt x="1618247" y="16543"/>
                  </a:lnTo>
                  <a:lnTo>
                    <a:pt x="1618999" y="18799"/>
                  </a:lnTo>
                  <a:lnTo>
                    <a:pt x="1621255" y="21055"/>
                  </a:lnTo>
                  <a:lnTo>
                    <a:pt x="1626519" y="27071"/>
                  </a:lnTo>
                  <a:lnTo>
                    <a:pt x="1630279" y="29327"/>
                  </a:lnTo>
                  <a:lnTo>
                    <a:pt x="1632535" y="30831"/>
                  </a:lnTo>
                  <a:lnTo>
                    <a:pt x="1637047" y="33087"/>
                  </a:lnTo>
                  <a:lnTo>
                    <a:pt x="1639303" y="33087"/>
                  </a:lnTo>
                  <a:lnTo>
                    <a:pt x="1641559" y="33087"/>
                  </a:lnTo>
                  <a:lnTo>
                    <a:pt x="1644566" y="32335"/>
                  </a:lnTo>
                  <a:lnTo>
                    <a:pt x="1646071" y="32335"/>
                  </a:lnTo>
                  <a:lnTo>
                    <a:pt x="1648326" y="32335"/>
                  </a:lnTo>
                  <a:lnTo>
                    <a:pt x="1651334" y="33087"/>
                  </a:lnTo>
                  <a:lnTo>
                    <a:pt x="1652838" y="33087"/>
                  </a:lnTo>
                  <a:lnTo>
                    <a:pt x="1658102" y="33087"/>
                  </a:lnTo>
                  <a:lnTo>
                    <a:pt x="1660358" y="33087"/>
                  </a:lnTo>
                  <a:lnTo>
                    <a:pt x="1664118" y="34591"/>
                  </a:lnTo>
                  <a:lnTo>
                    <a:pt x="1673142" y="39855"/>
                  </a:lnTo>
                  <a:lnTo>
                    <a:pt x="1678405" y="41359"/>
                  </a:lnTo>
                  <a:lnTo>
                    <a:pt x="1679909" y="42863"/>
                  </a:lnTo>
                  <a:lnTo>
                    <a:pt x="1682165" y="43614"/>
                  </a:lnTo>
                  <a:lnTo>
                    <a:pt x="1682917" y="45870"/>
                  </a:lnTo>
                  <a:lnTo>
                    <a:pt x="1683669" y="47374"/>
                  </a:lnTo>
                  <a:lnTo>
                    <a:pt x="1684421" y="48878"/>
                  </a:lnTo>
                  <a:lnTo>
                    <a:pt x="1683669" y="51134"/>
                  </a:lnTo>
                  <a:lnTo>
                    <a:pt x="1683669" y="52638"/>
                  </a:lnTo>
                  <a:lnTo>
                    <a:pt x="1679909" y="57902"/>
                  </a:lnTo>
                  <a:lnTo>
                    <a:pt x="1678405" y="59406"/>
                  </a:lnTo>
                  <a:lnTo>
                    <a:pt x="1677653" y="60910"/>
                  </a:lnTo>
                  <a:lnTo>
                    <a:pt x="1677653" y="63166"/>
                  </a:lnTo>
                  <a:lnTo>
                    <a:pt x="1677653" y="64670"/>
                  </a:lnTo>
                  <a:lnTo>
                    <a:pt x="1679909" y="70686"/>
                  </a:lnTo>
                  <a:lnTo>
                    <a:pt x="1680661" y="75949"/>
                  </a:lnTo>
                  <a:lnTo>
                    <a:pt x="1680661" y="77453"/>
                  </a:lnTo>
                  <a:lnTo>
                    <a:pt x="1679909" y="78957"/>
                  </a:lnTo>
                  <a:lnTo>
                    <a:pt x="1675397" y="81213"/>
                  </a:lnTo>
                  <a:lnTo>
                    <a:pt x="1674645" y="82717"/>
                  </a:lnTo>
                  <a:lnTo>
                    <a:pt x="1673142" y="87981"/>
                  </a:lnTo>
                  <a:lnTo>
                    <a:pt x="1672390" y="89485"/>
                  </a:lnTo>
                  <a:lnTo>
                    <a:pt x="1670134" y="91741"/>
                  </a:lnTo>
                  <a:lnTo>
                    <a:pt x="1669382" y="93997"/>
                  </a:lnTo>
                  <a:lnTo>
                    <a:pt x="1669382" y="96253"/>
                  </a:lnTo>
                  <a:lnTo>
                    <a:pt x="1674645" y="103772"/>
                  </a:lnTo>
                  <a:lnTo>
                    <a:pt x="1677653" y="109036"/>
                  </a:lnTo>
                  <a:lnTo>
                    <a:pt x="1679909" y="112044"/>
                  </a:lnTo>
                  <a:lnTo>
                    <a:pt x="1681413" y="114300"/>
                  </a:lnTo>
                  <a:lnTo>
                    <a:pt x="1683669" y="115804"/>
                  </a:lnTo>
                  <a:lnTo>
                    <a:pt x="1685173" y="116556"/>
                  </a:lnTo>
                  <a:lnTo>
                    <a:pt x="1686677" y="117308"/>
                  </a:lnTo>
                  <a:lnTo>
                    <a:pt x="1688181" y="118812"/>
                  </a:lnTo>
                  <a:lnTo>
                    <a:pt x="1691189" y="121068"/>
                  </a:lnTo>
                  <a:lnTo>
                    <a:pt x="1694197" y="124076"/>
                  </a:lnTo>
                  <a:lnTo>
                    <a:pt x="1695701" y="127084"/>
                  </a:lnTo>
                  <a:lnTo>
                    <a:pt x="1695701" y="128587"/>
                  </a:lnTo>
                  <a:lnTo>
                    <a:pt x="1695701" y="130843"/>
                  </a:lnTo>
                  <a:lnTo>
                    <a:pt x="1695701" y="132347"/>
                  </a:lnTo>
                  <a:lnTo>
                    <a:pt x="1704724" y="159418"/>
                  </a:lnTo>
                  <a:lnTo>
                    <a:pt x="1704724" y="163930"/>
                  </a:lnTo>
                  <a:lnTo>
                    <a:pt x="1705476" y="165434"/>
                  </a:lnTo>
                  <a:lnTo>
                    <a:pt x="1705476" y="167690"/>
                  </a:lnTo>
                  <a:lnTo>
                    <a:pt x="1709988" y="175210"/>
                  </a:lnTo>
                  <a:lnTo>
                    <a:pt x="1710740" y="178218"/>
                  </a:lnTo>
                  <a:lnTo>
                    <a:pt x="1711492" y="193257"/>
                  </a:lnTo>
                  <a:lnTo>
                    <a:pt x="1712996" y="196265"/>
                  </a:lnTo>
                  <a:lnTo>
                    <a:pt x="1719764" y="209801"/>
                  </a:lnTo>
                  <a:lnTo>
                    <a:pt x="1721268" y="214313"/>
                  </a:lnTo>
                  <a:lnTo>
                    <a:pt x="1721268" y="217320"/>
                  </a:lnTo>
                  <a:lnTo>
                    <a:pt x="1719012" y="220328"/>
                  </a:lnTo>
                  <a:lnTo>
                    <a:pt x="1715252" y="222584"/>
                  </a:lnTo>
                  <a:lnTo>
                    <a:pt x="1712996" y="224840"/>
                  </a:lnTo>
                  <a:lnTo>
                    <a:pt x="1710740" y="225592"/>
                  </a:lnTo>
                  <a:lnTo>
                    <a:pt x="1709236" y="227096"/>
                  </a:lnTo>
                  <a:lnTo>
                    <a:pt x="1707732" y="227848"/>
                  </a:lnTo>
                  <a:lnTo>
                    <a:pt x="1706980" y="229352"/>
                  </a:lnTo>
                  <a:lnTo>
                    <a:pt x="1706228" y="230856"/>
                  </a:lnTo>
                  <a:lnTo>
                    <a:pt x="1706228" y="233112"/>
                  </a:lnTo>
                  <a:lnTo>
                    <a:pt x="1707732" y="236120"/>
                  </a:lnTo>
                  <a:lnTo>
                    <a:pt x="1715252" y="257175"/>
                  </a:lnTo>
                  <a:lnTo>
                    <a:pt x="1716004" y="260183"/>
                  </a:lnTo>
                  <a:lnTo>
                    <a:pt x="1716004" y="261687"/>
                  </a:lnTo>
                  <a:lnTo>
                    <a:pt x="1715252" y="265447"/>
                  </a:lnTo>
                  <a:lnTo>
                    <a:pt x="1713748" y="268455"/>
                  </a:lnTo>
                  <a:lnTo>
                    <a:pt x="1712996" y="269207"/>
                  </a:lnTo>
                  <a:lnTo>
                    <a:pt x="1712244" y="270711"/>
                  </a:lnTo>
                  <a:lnTo>
                    <a:pt x="1709988" y="272966"/>
                  </a:lnTo>
                  <a:lnTo>
                    <a:pt x="1708484" y="273718"/>
                  </a:lnTo>
                  <a:lnTo>
                    <a:pt x="1707732" y="275222"/>
                  </a:lnTo>
                  <a:lnTo>
                    <a:pt x="1707732" y="276726"/>
                  </a:lnTo>
                  <a:lnTo>
                    <a:pt x="1706980" y="278230"/>
                  </a:lnTo>
                  <a:lnTo>
                    <a:pt x="1709236" y="286502"/>
                  </a:lnTo>
                  <a:lnTo>
                    <a:pt x="1709236" y="288758"/>
                  </a:lnTo>
                  <a:lnTo>
                    <a:pt x="1708484" y="290262"/>
                  </a:lnTo>
                  <a:lnTo>
                    <a:pt x="1707732" y="291766"/>
                  </a:lnTo>
                  <a:lnTo>
                    <a:pt x="1703973" y="297782"/>
                  </a:lnTo>
                  <a:lnTo>
                    <a:pt x="1703221" y="300038"/>
                  </a:lnTo>
                  <a:lnTo>
                    <a:pt x="1703221" y="301541"/>
                  </a:lnTo>
                  <a:lnTo>
                    <a:pt x="1703221" y="312069"/>
                  </a:lnTo>
                  <a:lnTo>
                    <a:pt x="1703973" y="314325"/>
                  </a:lnTo>
                  <a:lnTo>
                    <a:pt x="1704724" y="315829"/>
                  </a:lnTo>
                  <a:lnTo>
                    <a:pt x="1708484" y="320341"/>
                  </a:lnTo>
                  <a:lnTo>
                    <a:pt x="1709236" y="322597"/>
                  </a:lnTo>
                  <a:lnTo>
                    <a:pt x="1709236" y="324101"/>
                  </a:lnTo>
                  <a:lnTo>
                    <a:pt x="1706228" y="332372"/>
                  </a:lnTo>
                  <a:lnTo>
                    <a:pt x="1705476" y="333876"/>
                  </a:lnTo>
                  <a:lnTo>
                    <a:pt x="1703973" y="334628"/>
                  </a:lnTo>
                  <a:lnTo>
                    <a:pt x="1702469" y="335380"/>
                  </a:lnTo>
                  <a:lnTo>
                    <a:pt x="1700964" y="336132"/>
                  </a:lnTo>
                  <a:lnTo>
                    <a:pt x="1700213" y="337636"/>
                  </a:lnTo>
                  <a:lnTo>
                    <a:pt x="1700213" y="340644"/>
                  </a:lnTo>
                  <a:lnTo>
                    <a:pt x="1700964" y="344404"/>
                  </a:lnTo>
                  <a:lnTo>
                    <a:pt x="1702469" y="345908"/>
                  </a:lnTo>
                  <a:lnTo>
                    <a:pt x="1706228" y="349668"/>
                  </a:lnTo>
                  <a:lnTo>
                    <a:pt x="1707732" y="351924"/>
                  </a:lnTo>
                  <a:lnTo>
                    <a:pt x="1709988" y="354932"/>
                  </a:lnTo>
                  <a:lnTo>
                    <a:pt x="1711492" y="357939"/>
                  </a:lnTo>
                  <a:lnTo>
                    <a:pt x="1713748" y="367715"/>
                  </a:lnTo>
                  <a:lnTo>
                    <a:pt x="1715252" y="370723"/>
                  </a:lnTo>
                  <a:lnTo>
                    <a:pt x="1716756" y="372979"/>
                  </a:lnTo>
                  <a:lnTo>
                    <a:pt x="1718260" y="373731"/>
                  </a:lnTo>
                  <a:lnTo>
                    <a:pt x="1719764" y="375235"/>
                  </a:lnTo>
                  <a:lnTo>
                    <a:pt x="1724276" y="376739"/>
                  </a:lnTo>
                  <a:lnTo>
                    <a:pt x="1725780" y="378243"/>
                  </a:lnTo>
                  <a:lnTo>
                    <a:pt x="1727284" y="379747"/>
                  </a:lnTo>
                  <a:lnTo>
                    <a:pt x="1731043" y="385762"/>
                  </a:lnTo>
                  <a:lnTo>
                    <a:pt x="1731795" y="388018"/>
                  </a:lnTo>
                  <a:lnTo>
                    <a:pt x="1732547" y="390274"/>
                  </a:lnTo>
                  <a:lnTo>
                    <a:pt x="1733299" y="394034"/>
                  </a:lnTo>
                  <a:lnTo>
                    <a:pt x="1733299" y="398546"/>
                  </a:lnTo>
                  <a:lnTo>
                    <a:pt x="1731795" y="405314"/>
                  </a:lnTo>
                  <a:lnTo>
                    <a:pt x="1731795" y="408322"/>
                  </a:lnTo>
                  <a:lnTo>
                    <a:pt x="1732547" y="409826"/>
                  </a:lnTo>
                  <a:lnTo>
                    <a:pt x="1734052" y="411330"/>
                  </a:lnTo>
                  <a:lnTo>
                    <a:pt x="1734803" y="412082"/>
                  </a:lnTo>
                  <a:lnTo>
                    <a:pt x="1738563" y="414338"/>
                  </a:lnTo>
                  <a:lnTo>
                    <a:pt x="1738563" y="415090"/>
                  </a:lnTo>
                  <a:lnTo>
                    <a:pt x="1739315" y="415841"/>
                  </a:lnTo>
                  <a:lnTo>
                    <a:pt x="1740819" y="417345"/>
                  </a:lnTo>
                  <a:lnTo>
                    <a:pt x="1743075" y="430881"/>
                  </a:lnTo>
                  <a:lnTo>
                    <a:pt x="1743075" y="433137"/>
                  </a:lnTo>
                  <a:lnTo>
                    <a:pt x="1742323" y="434641"/>
                  </a:lnTo>
                  <a:lnTo>
                    <a:pt x="1741571" y="436145"/>
                  </a:lnTo>
                  <a:lnTo>
                    <a:pt x="1738563" y="439905"/>
                  </a:lnTo>
                  <a:lnTo>
                    <a:pt x="1737811" y="440657"/>
                  </a:lnTo>
                  <a:lnTo>
                    <a:pt x="1734803" y="442161"/>
                  </a:lnTo>
                  <a:lnTo>
                    <a:pt x="1734052" y="443665"/>
                  </a:lnTo>
                  <a:lnTo>
                    <a:pt x="1732547" y="445920"/>
                  </a:lnTo>
                  <a:lnTo>
                    <a:pt x="1731795" y="447424"/>
                  </a:lnTo>
                  <a:lnTo>
                    <a:pt x="1730292" y="448176"/>
                  </a:lnTo>
                  <a:lnTo>
                    <a:pt x="1728788" y="448176"/>
                  </a:lnTo>
                  <a:lnTo>
                    <a:pt x="1727284" y="447424"/>
                  </a:lnTo>
                  <a:lnTo>
                    <a:pt x="1724276" y="445920"/>
                  </a:lnTo>
                  <a:lnTo>
                    <a:pt x="1722772" y="445920"/>
                  </a:lnTo>
                  <a:lnTo>
                    <a:pt x="1716756" y="443665"/>
                  </a:lnTo>
                  <a:lnTo>
                    <a:pt x="1715252" y="443665"/>
                  </a:lnTo>
                  <a:lnTo>
                    <a:pt x="1713748" y="444416"/>
                  </a:lnTo>
                  <a:lnTo>
                    <a:pt x="1712996" y="444416"/>
                  </a:lnTo>
                  <a:lnTo>
                    <a:pt x="1712996" y="445920"/>
                  </a:lnTo>
                  <a:lnTo>
                    <a:pt x="1712244" y="451184"/>
                  </a:lnTo>
                  <a:lnTo>
                    <a:pt x="1712244" y="453440"/>
                  </a:lnTo>
                  <a:lnTo>
                    <a:pt x="1712244" y="455696"/>
                  </a:lnTo>
                  <a:lnTo>
                    <a:pt x="1712996" y="457952"/>
                  </a:lnTo>
                  <a:lnTo>
                    <a:pt x="1712996" y="458704"/>
                  </a:lnTo>
                  <a:lnTo>
                    <a:pt x="1713748" y="459456"/>
                  </a:lnTo>
                  <a:lnTo>
                    <a:pt x="1715252" y="460208"/>
                  </a:lnTo>
                  <a:lnTo>
                    <a:pt x="1722772" y="462464"/>
                  </a:lnTo>
                  <a:lnTo>
                    <a:pt x="1724276" y="463216"/>
                  </a:lnTo>
                  <a:lnTo>
                    <a:pt x="1725028" y="463968"/>
                  </a:lnTo>
                  <a:lnTo>
                    <a:pt x="1727284" y="466224"/>
                  </a:lnTo>
                  <a:lnTo>
                    <a:pt x="1730292" y="471488"/>
                  </a:lnTo>
                  <a:lnTo>
                    <a:pt x="1740819" y="482015"/>
                  </a:lnTo>
                  <a:lnTo>
                    <a:pt x="1743827" y="483519"/>
                  </a:lnTo>
                  <a:lnTo>
                    <a:pt x="1746083" y="485023"/>
                  </a:lnTo>
                  <a:lnTo>
                    <a:pt x="1747587" y="485023"/>
                  </a:lnTo>
                  <a:lnTo>
                    <a:pt x="1749843" y="485775"/>
                  </a:lnTo>
                  <a:lnTo>
                    <a:pt x="1752099" y="487279"/>
                  </a:lnTo>
                  <a:lnTo>
                    <a:pt x="1758115" y="497055"/>
                  </a:lnTo>
                  <a:lnTo>
                    <a:pt x="1758867" y="497807"/>
                  </a:lnTo>
                  <a:lnTo>
                    <a:pt x="1760371" y="498559"/>
                  </a:lnTo>
                  <a:lnTo>
                    <a:pt x="1761874" y="499311"/>
                  </a:lnTo>
                  <a:lnTo>
                    <a:pt x="1764882" y="499311"/>
                  </a:lnTo>
                  <a:lnTo>
                    <a:pt x="1766386" y="500063"/>
                  </a:lnTo>
                  <a:lnTo>
                    <a:pt x="1767890" y="500814"/>
                  </a:lnTo>
                  <a:lnTo>
                    <a:pt x="1776914" y="507582"/>
                  </a:lnTo>
                  <a:lnTo>
                    <a:pt x="1783682" y="511342"/>
                  </a:lnTo>
                  <a:lnTo>
                    <a:pt x="1784434" y="512094"/>
                  </a:lnTo>
                  <a:lnTo>
                    <a:pt x="1785938" y="513598"/>
                  </a:lnTo>
                  <a:lnTo>
                    <a:pt x="1787441" y="516606"/>
                  </a:lnTo>
                  <a:lnTo>
                    <a:pt x="1790450" y="521118"/>
                  </a:lnTo>
                  <a:lnTo>
                    <a:pt x="1791201" y="523374"/>
                  </a:lnTo>
                  <a:lnTo>
                    <a:pt x="1792705" y="524126"/>
                  </a:lnTo>
                  <a:lnTo>
                    <a:pt x="1794209" y="524126"/>
                  </a:lnTo>
                  <a:lnTo>
                    <a:pt x="1794961" y="524878"/>
                  </a:lnTo>
                  <a:lnTo>
                    <a:pt x="1795713" y="524878"/>
                  </a:lnTo>
                  <a:lnTo>
                    <a:pt x="1796465" y="525630"/>
                  </a:lnTo>
                  <a:lnTo>
                    <a:pt x="1797969" y="527134"/>
                  </a:lnTo>
                  <a:lnTo>
                    <a:pt x="1798721" y="527134"/>
                  </a:lnTo>
                  <a:lnTo>
                    <a:pt x="1806993" y="545933"/>
                  </a:lnTo>
                  <a:lnTo>
                    <a:pt x="1807745" y="547437"/>
                  </a:lnTo>
                  <a:lnTo>
                    <a:pt x="1808497" y="547437"/>
                  </a:lnTo>
                  <a:lnTo>
                    <a:pt x="1809249" y="548189"/>
                  </a:lnTo>
                  <a:lnTo>
                    <a:pt x="1810001" y="548941"/>
                  </a:lnTo>
                  <a:lnTo>
                    <a:pt x="1810753" y="548941"/>
                  </a:lnTo>
                  <a:lnTo>
                    <a:pt x="1812257" y="548941"/>
                  </a:lnTo>
                  <a:lnTo>
                    <a:pt x="1813009" y="548941"/>
                  </a:lnTo>
                  <a:lnTo>
                    <a:pt x="1814513" y="548941"/>
                  </a:lnTo>
                  <a:lnTo>
                    <a:pt x="1815265" y="548941"/>
                  </a:lnTo>
                  <a:lnTo>
                    <a:pt x="1822032" y="545933"/>
                  </a:lnTo>
                  <a:lnTo>
                    <a:pt x="1825040" y="544429"/>
                  </a:lnTo>
                  <a:lnTo>
                    <a:pt x="1826544" y="545181"/>
                  </a:lnTo>
                  <a:lnTo>
                    <a:pt x="1827296" y="545933"/>
                  </a:lnTo>
                  <a:lnTo>
                    <a:pt x="1829552" y="548941"/>
                  </a:lnTo>
                  <a:lnTo>
                    <a:pt x="1831056" y="549693"/>
                  </a:lnTo>
                  <a:lnTo>
                    <a:pt x="1832560" y="550445"/>
                  </a:lnTo>
                  <a:lnTo>
                    <a:pt x="1833312" y="550445"/>
                  </a:lnTo>
                  <a:lnTo>
                    <a:pt x="1837072" y="550445"/>
                  </a:lnTo>
                  <a:lnTo>
                    <a:pt x="1843088" y="551949"/>
                  </a:lnTo>
                  <a:lnTo>
                    <a:pt x="1846096" y="552701"/>
                  </a:lnTo>
                  <a:lnTo>
                    <a:pt x="1847599" y="552701"/>
                  </a:lnTo>
                  <a:lnTo>
                    <a:pt x="1849103" y="553453"/>
                  </a:lnTo>
                  <a:lnTo>
                    <a:pt x="1849103" y="551197"/>
                  </a:lnTo>
                  <a:lnTo>
                    <a:pt x="1846096" y="535405"/>
                  </a:lnTo>
                  <a:lnTo>
                    <a:pt x="1846096" y="533149"/>
                  </a:lnTo>
                  <a:lnTo>
                    <a:pt x="1846096" y="531645"/>
                  </a:lnTo>
                  <a:lnTo>
                    <a:pt x="1850607" y="521870"/>
                  </a:lnTo>
                  <a:lnTo>
                    <a:pt x="1852863" y="512094"/>
                  </a:lnTo>
                  <a:lnTo>
                    <a:pt x="1853615" y="509838"/>
                  </a:lnTo>
                  <a:lnTo>
                    <a:pt x="1852863" y="504574"/>
                  </a:lnTo>
                  <a:lnTo>
                    <a:pt x="1852863" y="503070"/>
                  </a:lnTo>
                  <a:lnTo>
                    <a:pt x="1852863" y="500814"/>
                  </a:lnTo>
                  <a:lnTo>
                    <a:pt x="1853615" y="500063"/>
                  </a:lnTo>
                  <a:lnTo>
                    <a:pt x="1854367" y="498559"/>
                  </a:lnTo>
                  <a:lnTo>
                    <a:pt x="1855119" y="497055"/>
                  </a:lnTo>
                  <a:lnTo>
                    <a:pt x="1855871" y="495551"/>
                  </a:lnTo>
                  <a:lnTo>
                    <a:pt x="1855119" y="494047"/>
                  </a:lnTo>
                  <a:lnTo>
                    <a:pt x="1852111" y="482015"/>
                  </a:lnTo>
                  <a:lnTo>
                    <a:pt x="1852111" y="478255"/>
                  </a:lnTo>
                  <a:lnTo>
                    <a:pt x="1852111" y="476751"/>
                  </a:lnTo>
                  <a:lnTo>
                    <a:pt x="1852863" y="472991"/>
                  </a:lnTo>
                  <a:lnTo>
                    <a:pt x="1856623" y="466224"/>
                  </a:lnTo>
                  <a:lnTo>
                    <a:pt x="1856623" y="464720"/>
                  </a:lnTo>
                  <a:lnTo>
                    <a:pt x="1858127" y="455696"/>
                  </a:lnTo>
                  <a:lnTo>
                    <a:pt x="1858879" y="450432"/>
                  </a:lnTo>
                  <a:lnTo>
                    <a:pt x="1859631" y="448928"/>
                  </a:lnTo>
                  <a:lnTo>
                    <a:pt x="1860383" y="448176"/>
                  </a:lnTo>
                  <a:lnTo>
                    <a:pt x="1861887" y="446672"/>
                  </a:lnTo>
                  <a:lnTo>
                    <a:pt x="1864895" y="443665"/>
                  </a:lnTo>
                  <a:lnTo>
                    <a:pt x="1865647" y="442913"/>
                  </a:lnTo>
                  <a:lnTo>
                    <a:pt x="1866399" y="441409"/>
                  </a:lnTo>
                  <a:lnTo>
                    <a:pt x="1867903" y="438401"/>
                  </a:lnTo>
                  <a:lnTo>
                    <a:pt x="1868655" y="437649"/>
                  </a:lnTo>
                  <a:lnTo>
                    <a:pt x="1869407" y="436145"/>
                  </a:lnTo>
                  <a:lnTo>
                    <a:pt x="1870911" y="435393"/>
                  </a:lnTo>
                  <a:lnTo>
                    <a:pt x="1881438" y="430129"/>
                  </a:lnTo>
                  <a:lnTo>
                    <a:pt x="1882942" y="429377"/>
                  </a:lnTo>
                  <a:lnTo>
                    <a:pt x="1888958" y="427873"/>
                  </a:lnTo>
                  <a:lnTo>
                    <a:pt x="1900990" y="423361"/>
                  </a:lnTo>
                  <a:lnTo>
                    <a:pt x="1901742" y="422609"/>
                  </a:lnTo>
                  <a:lnTo>
                    <a:pt x="1903246" y="421857"/>
                  </a:lnTo>
                  <a:lnTo>
                    <a:pt x="1903997" y="421105"/>
                  </a:lnTo>
                  <a:lnTo>
                    <a:pt x="1904749" y="419601"/>
                  </a:lnTo>
                  <a:lnTo>
                    <a:pt x="1905501" y="418097"/>
                  </a:lnTo>
                  <a:lnTo>
                    <a:pt x="1906253" y="415090"/>
                  </a:lnTo>
                  <a:lnTo>
                    <a:pt x="1907005" y="414338"/>
                  </a:lnTo>
                  <a:lnTo>
                    <a:pt x="1907757" y="413586"/>
                  </a:lnTo>
                  <a:lnTo>
                    <a:pt x="1908509" y="413586"/>
                  </a:lnTo>
                  <a:lnTo>
                    <a:pt x="1909261" y="413586"/>
                  </a:lnTo>
                  <a:lnTo>
                    <a:pt x="1912269" y="413586"/>
                  </a:lnTo>
                  <a:lnTo>
                    <a:pt x="1913773" y="413586"/>
                  </a:lnTo>
                  <a:lnTo>
                    <a:pt x="1919037" y="412834"/>
                  </a:lnTo>
                  <a:lnTo>
                    <a:pt x="1920541" y="412834"/>
                  </a:lnTo>
                  <a:lnTo>
                    <a:pt x="1922797" y="412834"/>
                  </a:lnTo>
                  <a:lnTo>
                    <a:pt x="1924301" y="413586"/>
                  </a:lnTo>
                  <a:lnTo>
                    <a:pt x="1925053" y="414338"/>
                  </a:lnTo>
                  <a:lnTo>
                    <a:pt x="1925805" y="414338"/>
                  </a:lnTo>
                  <a:lnTo>
                    <a:pt x="1928813" y="417345"/>
                  </a:lnTo>
                  <a:lnTo>
                    <a:pt x="1929565" y="418097"/>
                  </a:lnTo>
                  <a:lnTo>
                    <a:pt x="1931068" y="418849"/>
                  </a:lnTo>
                  <a:lnTo>
                    <a:pt x="1939340" y="421105"/>
                  </a:lnTo>
                  <a:lnTo>
                    <a:pt x="1940844" y="421105"/>
                  </a:lnTo>
                  <a:lnTo>
                    <a:pt x="1946860" y="421105"/>
                  </a:lnTo>
                  <a:lnTo>
                    <a:pt x="1949116" y="421857"/>
                  </a:lnTo>
                  <a:lnTo>
                    <a:pt x="1950620" y="422609"/>
                  </a:lnTo>
                  <a:lnTo>
                    <a:pt x="1951372" y="424113"/>
                  </a:lnTo>
                  <a:lnTo>
                    <a:pt x="1952876" y="427873"/>
                  </a:lnTo>
                  <a:lnTo>
                    <a:pt x="1953628" y="430129"/>
                  </a:lnTo>
                  <a:lnTo>
                    <a:pt x="1955132" y="431633"/>
                  </a:lnTo>
                  <a:lnTo>
                    <a:pt x="1956636" y="432385"/>
                  </a:lnTo>
                  <a:lnTo>
                    <a:pt x="1958140" y="433889"/>
                  </a:lnTo>
                  <a:lnTo>
                    <a:pt x="1960395" y="435393"/>
                  </a:lnTo>
                  <a:lnTo>
                    <a:pt x="1964155" y="439153"/>
                  </a:lnTo>
                  <a:lnTo>
                    <a:pt x="1968667" y="442913"/>
                  </a:lnTo>
                  <a:lnTo>
                    <a:pt x="1969419" y="444416"/>
                  </a:lnTo>
                  <a:lnTo>
                    <a:pt x="1973931" y="451936"/>
                  </a:lnTo>
                  <a:lnTo>
                    <a:pt x="1974683" y="455696"/>
                  </a:lnTo>
                  <a:lnTo>
                    <a:pt x="1975435" y="456448"/>
                  </a:lnTo>
                  <a:lnTo>
                    <a:pt x="1976187" y="457952"/>
                  </a:lnTo>
                  <a:lnTo>
                    <a:pt x="1976939" y="458704"/>
                  </a:lnTo>
                  <a:lnTo>
                    <a:pt x="1976187" y="461712"/>
                  </a:lnTo>
                  <a:lnTo>
                    <a:pt x="1976187" y="463968"/>
                  </a:lnTo>
                  <a:lnTo>
                    <a:pt x="1976939" y="465472"/>
                  </a:lnTo>
                  <a:lnTo>
                    <a:pt x="1978443" y="466976"/>
                  </a:lnTo>
                  <a:lnTo>
                    <a:pt x="1979947" y="467728"/>
                  </a:lnTo>
                  <a:lnTo>
                    <a:pt x="1989723" y="468480"/>
                  </a:lnTo>
                  <a:lnTo>
                    <a:pt x="1993482" y="469232"/>
                  </a:lnTo>
                  <a:lnTo>
                    <a:pt x="1994986" y="469232"/>
                  </a:lnTo>
                  <a:lnTo>
                    <a:pt x="1996490" y="468480"/>
                  </a:lnTo>
                  <a:lnTo>
                    <a:pt x="1997242" y="467728"/>
                  </a:lnTo>
                  <a:lnTo>
                    <a:pt x="1998746" y="466976"/>
                  </a:lnTo>
                  <a:lnTo>
                    <a:pt x="1999498" y="466224"/>
                  </a:lnTo>
                  <a:lnTo>
                    <a:pt x="1999498" y="465472"/>
                  </a:lnTo>
                  <a:lnTo>
                    <a:pt x="2001002" y="465472"/>
                  </a:lnTo>
                  <a:lnTo>
                    <a:pt x="2003258" y="465472"/>
                  </a:lnTo>
                  <a:lnTo>
                    <a:pt x="2006266" y="464720"/>
                  </a:lnTo>
                  <a:lnTo>
                    <a:pt x="2010778" y="465472"/>
                  </a:lnTo>
                  <a:lnTo>
                    <a:pt x="2012282" y="465472"/>
                  </a:lnTo>
                  <a:lnTo>
                    <a:pt x="2013786" y="464720"/>
                  </a:lnTo>
                  <a:lnTo>
                    <a:pt x="2014538" y="463216"/>
                  </a:lnTo>
                  <a:lnTo>
                    <a:pt x="2015290" y="461712"/>
                  </a:lnTo>
                  <a:lnTo>
                    <a:pt x="2016042" y="458704"/>
                  </a:lnTo>
                  <a:lnTo>
                    <a:pt x="2016042" y="457952"/>
                  </a:lnTo>
                  <a:lnTo>
                    <a:pt x="2016793" y="456448"/>
                  </a:lnTo>
                  <a:lnTo>
                    <a:pt x="2017545" y="455696"/>
                  </a:lnTo>
                  <a:lnTo>
                    <a:pt x="2018297" y="454944"/>
                  </a:lnTo>
                  <a:lnTo>
                    <a:pt x="2019050" y="453440"/>
                  </a:lnTo>
                  <a:lnTo>
                    <a:pt x="2019802" y="451936"/>
                  </a:lnTo>
                  <a:lnTo>
                    <a:pt x="2020553" y="451184"/>
                  </a:lnTo>
                  <a:lnTo>
                    <a:pt x="2030329" y="448176"/>
                  </a:lnTo>
                  <a:lnTo>
                    <a:pt x="2034841" y="446672"/>
                  </a:lnTo>
                  <a:lnTo>
                    <a:pt x="2040105" y="445168"/>
                  </a:lnTo>
                  <a:lnTo>
                    <a:pt x="2041609" y="445168"/>
                  </a:lnTo>
                  <a:lnTo>
                    <a:pt x="2043113" y="444416"/>
                  </a:lnTo>
                  <a:lnTo>
                    <a:pt x="2043865" y="442913"/>
                  </a:lnTo>
                  <a:lnTo>
                    <a:pt x="2045369" y="442161"/>
                  </a:lnTo>
                  <a:lnTo>
                    <a:pt x="2045369" y="440657"/>
                  </a:lnTo>
                  <a:lnTo>
                    <a:pt x="2045369" y="439153"/>
                  </a:lnTo>
                  <a:lnTo>
                    <a:pt x="2045369" y="437649"/>
                  </a:lnTo>
                  <a:lnTo>
                    <a:pt x="2045369" y="435393"/>
                  </a:lnTo>
                  <a:lnTo>
                    <a:pt x="2044617" y="433889"/>
                  </a:lnTo>
                  <a:lnTo>
                    <a:pt x="2043865" y="433137"/>
                  </a:lnTo>
                  <a:lnTo>
                    <a:pt x="2034841" y="423361"/>
                  </a:lnTo>
                  <a:lnTo>
                    <a:pt x="2034089" y="421857"/>
                  </a:lnTo>
                  <a:lnTo>
                    <a:pt x="2033337" y="420353"/>
                  </a:lnTo>
                  <a:lnTo>
                    <a:pt x="2032585" y="417345"/>
                  </a:lnTo>
                  <a:lnTo>
                    <a:pt x="2031833" y="415841"/>
                  </a:lnTo>
                  <a:lnTo>
                    <a:pt x="2031833" y="415090"/>
                  </a:lnTo>
                  <a:lnTo>
                    <a:pt x="2033337" y="409074"/>
                  </a:lnTo>
                  <a:lnTo>
                    <a:pt x="2034089" y="407570"/>
                  </a:lnTo>
                  <a:lnTo>
                    <a:pt x="2034089" y="406066"/>
                  </a:lnTo>
                  <a:lnTo>
                    <a:pt x="2036345" y="403810"/>
                  </a:lnTo>
                  <a:lnTo>
                    <a:pt x="2036345" y="401554"/>
                  </a:lnTo>
                  <a:lnTo>
                    <a:pt x="2037097" y="398546"/>
                  </a:lnTo>
                  <a:lnTo>
                    <a:pt x="2037849" y="397042"/>
                  </a:lnTo>
                  <a:lnTo>
                    <a:pt x="2040105" y="392530"/>
                  </a:lnTo>
                  <a:lnTo>
                    <a:pt x="2041609" y="389522"/>
                  </a:lnTo>
                  <a:lnTo>
                    <a:pt x="2043865" y="385011"/>
                  </a:lnTo>
                  <a:lnTo>
                    <a:pt x="2043865" y="383507"/>
                  </a:lnTo>
                  <a:lnTo>
                    <a:pt x="2044617" y="382003"/>
                  </a:lnTo>
                  <a:lnTo>
                    <a:pt x="2044617" y="374483"/>
                  </a:lnTo>
                  <a:lnTo>
                    <a:pt x="2045369" y="372979"/>
                  </a:lnTo>
                  <a:lnTo>
                    <a:pt x="2046121" y="371475"/>
                  </a:lnTo>
                  <a:lnTo>
                    <a:pt x="2048376" y="369219"/>
                  </a:lnTo>
                  <a:lnTo>
                    <a:pt x="2053640" y="361699"/>
                  </a:lnTo>
                  <a:lnTo>
                    <a:pt x="2054392" y="360195"/>
                  </a:lnTo>
                  <a:lnTo>
                    <a:pt x="2054392" y="358691"/>
                  </a:lnTo>
                  <a:lnTo>
                    <a:pt x="2055144" y="353428"/>
                  </a:lnTo>
                  <a:lnTo>
                    <a:pt x="2055896" y="351924"/>
                  </a:lnTo>
                  <a:lnTo>
                    <a:pt x="2057400" y="348916"/>
                  </a:lnTo>
                  <a:lnTo>
                    <a:pt x="2058152" y="347412"/>
                  </a:lnTo>
                  <a:lnTo>
                    <a:pt x="2058904" y="345908"/>
                  </a:lnTo>
                  <a:lnTo>
                    <a:pt x="2059656" y="344404"/>
                  </a:lnTo>
                  <a:lnTo>
                    <a:pt x="2065672" y="337636"/>
                  </a:lnTo>
                  <a:lnTo>
                    <a:pt x="2070936" y="328613"/>
                  </a:lnTo>
                  <a:lnTo>
                    <a:pt x="2071688" y="327109"/>
                  </a:lnTo>
                  <a:lnTo>
                    <a:pt x="2071688" y="325605"/>
                  </a:lnTo>
                  <a:lnTo>
                    <a:pt x="2070936" y="324101"/>
                  </a:lnTo>
                  <a:lnTo>
                    <a:pt x="2070936" y="321845"/>
                  </a:lnTo>
                  <a:lnTo>
                    <a:pt x="2071688" y="320341"/>
                  </a:lnTo>
                  <a:lnTo>
                    <a:pt x="2072440" y="319589"/>
                  </a:lnTo>
                  <a:lnTo>
                    <a:pt x="2073943" y="318085"/>
                  </a:lnTo>
                  <a:lnTo>
                    <a:pt x="2075448" y="317333"/>
                  </a:lnTo>
                  <a:lnTo>
                    <a:pt x="2076951" y="316581"/>
                  </a:lnTo>
                  <a:lnTo>
                    <a:pt x="2079959" y="315077"/>
                  </a:lnTo>
                  <a:lnTo>
                    <a:pt x="2081463" y="313573"/>
                  </a:lnTo>
                  <a:lnTo>
                    <a:pt x="2082215" y="312069"/>
                  </a:lnTo>
                  <a:lnTo>
                    <a:pt x="2083719" y="310565"/>
                  </a:lnTo>
                  <a:lnTo>
                    <a:pt x="2083719" y="309061"/>
                  </a:lnTo>
                  <a:lnTo>
                    <a:pt x="2083719" y="307557"/>
                  </a:lnTo>
                  <a:lnTo>
                    <a:pt x="2084471" y="306805"/>
                  </a:lnTo>
                  <a:lnTo>
                    <a:pt x="2088231" y="305301"/>
                  </a:lnTo>
                  <a:lnTo>
                    <a:pt x="2126582" y="303797"/>
                  </a:lnTo>
                  <a:lnTo>
                    <a:pt x="2262689" y="304549"/>
                  </a:lnTo>
                  <a:lnTo>
                    <a:pt x="2265697" y="351172"/>
                  </a:lnTo>
                  <a:lnTo>
                    <a:pt x="2265697" y="354932"/>
                  </a:lnTo>
                  <a:lnTo>
                    <a:pt x="2264945" y="356436"/>
                  </a:lnTo>
                  <a:lnTo>
                    <a:pt x="2264193" y="365459"/>
                  </a:lnTo>
                  <a:lnTo>
                    <a:pt x="2263441" y="382755"/>
                  </a:lnTo>
                  <a:lnTo>
                    <a:pt x="2264193" y="387267"/>
                  </a:lnTo>
                  <a:lnTo>
                    <a:pt x="2265697" y="392530"/>
                  </a:lnTo>
                  <a:lnTo>
                    <a:pt x="2265697" y="394034"/>
                  </a:lnTo>
                  <a:lnTo>
                    <a:pt x="2267201" y="395538"/>
                  </a:lnTo>
                  <a:lnTo>
                    <a:pt x="2267953" y="396290"/>
                  </a:lnTo>
                  <a:lnTo>
                    <a:pt x="2269457" y="397794"/>
                  </a:lnTo>
                  <a:lnTo>
                    <a:pt x="2270961" y="398546"/>
                  </a:lnTo>
                  <a:lnTo>
                    <a:pt x="2279233" y="401554"/>
                  </a:lnTo>
                  <a:lnTo>
                    <a:pt x="2280736" y="403058"/>
                  </a:lnTo>
                  <a:lnTo>
                    <a:pt x="2282240" y="403810"/>
                  </a:lnTo>
                  <a:lnTo>
                    <a:pt x="2283744" y="406818"/>
                  </a:lnTo>
                  <a:lnTo>
                    <a:pt x="2284496" y="408322"/>
                  </a:lnTo>
                  <a:lnTo>
                    <a:pt x="2283744" y="410578"/>
                  </a:lnTo>
                  <a:lnTo>
                    <a:pt x="2282992" y="412834"/>
                  </a:lnTo>
                  <a:lnTo>
                    <a:pt x="2282240" y="415090"/>
                  </a:lnTo>
                  <a:lnTo>
                    <a:pt x="2282240" y="421857"/>
                  </a:lnTo>
                  <a:lnTo>
                    <a:pt x="2280736" y="428625"/>
                  </a:lnTo>
                  <a:lnTo>
                    <a:pt x="2280736" y="433137"/>
                  </a:lnTo>
                  <a:lnTo>
                    <a:pt x="2281488" y="435393"/>
                  </a:lnTo>
                  <a:lnTo>
                    <a:pt x="2282992" y="437649"/>
                  </a:lnTo>
                  <a:lnTo>
                    <a:pt x="2288256" y="444416"/>
                  </a:lnTo>
                  <a:lnTo>
                    <a:pt x="2299536" y="454944"/>
                  </a:lnTo>
                  <a:lnTo>
                    <a:pt x="2301040" y="455696"/>
                  </a:lnTo>
                  <a:lnTo>
                    <a:pt x="2303296" y="455696"/>
                  </a:lnTo>
                  <a:lnTo>
                    <a:pt x="2306303" y="454944"/>
                  </a:lnTo>
                  <a:lnTo>
                    <a:pt x="2308559" y="454944"/>
                  </a:lnTo>
                  <a:lnTo>
                    <a:pt x="2310063" y="454944"/>
                  </a:lnTo>
                  <a:lnTo>
                    <a:pt x="2311567" y="456448"/>
                  </a:lnTo>
                  <a:lnTo>
                    <a:pt x="2319087" y="462464"/>
                  </a:lnTo>
                  <a:lnTo>
                    <a:pt x="2319839" y="463216"/>
                  </a:lnTo>
                  <a:lnTo>
                    <a:pt x="2322847" y="464720"/>
                  </a:lnTo>
                  <a:lnTo>
                    <a:pt x="2325103" y="465472"/>
                  </a:lnTo>
                  <a:lnTo>
                    <a:pt x="2326607" y="466976"/>
                  </a:lnTo>
                  <a:lnTo>
                    <a:pt x="2328111" y="469232"/>
                  </a:lnTo>
                  <a:lnTo>
                    <a:pt x="2329615" y="475247"/>
                  </a:lnTo>
                  <a:lnTo>
                    <a:pt x="2330367" y="478255"/>
                  </a:lnTo>
                  <a:lnTo>
                    <a:pt x="2331119" y="481263"/>
                  </a:lnTo>
                  <a:lnTo>
                    <a:pt x="2331871" y="483519"/>
                  </a:lnTo>
                  <a:lnTo>
                    <a:pt x="2331871" y="485023"/>
                  </a:lnTo>
                  <a:lnTo>
                    <a:pt x="2331871" y="489535"/>
                  </a:lnTo>
                  <a:lnTo>
                    <a:pt x="2332622" y="492543"/>
                  </a:lnTo>
                  <a:lnTo>
                    <a:pt x="2333374" y="494047"/>
                  </a:lnTo>
                  <a:lnTo>
                    <a:pt x="2334127" y="496303"/>
                  </a:lnTo>
                  <a:lnTo>
                    <a:pt x="2335631" y="497807"/>
                  </a:lnTo>
                  <a:lnTo>
                    <a:pt x="2346910" y="508334"/>
                  </a:lnTo>
                  <a:lnTo>
                    <a:pt x="2348414" y="509086"/>
                  </a:lnTo>
                  <a:lnTo>
                    <a:pt x="2349918" y="509838"/>
                  </a:lnTo>
                  <a:lnTo>
                    <a:pt x="2351422" y="509838"/>
                  </a:lnTo>
                  <a:lnTo>
                    <a:pt x="2354430" y="509838"/>
                  </a:lnTo>
                  <a:lnTo>
                    <a:pt x="2355934" y="509838"/>
                  </a:lnTo>
                  <a:lnTo>
                    <a:pt x="2357438" y="510590"/>
                  </a:lnTo>
                  <a:lnTo>
                    <a:pt x="2358942" y="512094"/>
                  </a:lnTo>
                  <a:lnTo>
                    <a:pt x="2364957" y="521118"/>
                  </a:lnTo>
                  <a:lnTo>
                    <a:pt x="2366461" y="523374"/>
                  </a:lnTo>
                  <a:lnTo>
                    <a:pt x="2368717" y="524878"/>
                  </a:lnTo>
                  <a:lnTo>
                    <a:pt x="2370221" y="526382"/>
                  </a:lnTo>
                  <a:lnTo>
                    <a:pt x="2371725" y="526382"/>
                  </a:lnTo>
                  <a:lnTo>
                    <a:pt x="2374733" y="526382"/>
                  </a:lnTo>
                  <a:lnTo>
                    <a:pt x="2376237" y="527134"/>
                  </a:lnTo>
                  <a:lnTo>
                    <a:pt x="2377741" y="529390"/>
                  </a:lnTo>
                  <a:lnTo>
                    <a:pt x="2379245" y="532397"/>
                  </a:lnTo>
                  <a:lnTo>
                    <a:pt x="2380749" y="533901"/>
                  </a:lnTo>
                  <a:lnTo>
                    <a:pt x="2382253" y="535405"/>
                  </a:lnTo>
                  <a:lnTo>
                    <a:pt x="2393532" y="541421"/>
                  </a:lnTo>
                  <a:lnTo>
                    <a:pt x="2397292" y="542925"/>
                  </a:lnTo>
                  <a:lnTo>
                    <a:pt x="2399548" y="544429"/>
                  </a:lnTo>
                  <a:lnTo>
                    <a:pt x="2401804" y="546685"/>
                  </a:lnTo>
                  <a:lnTo>
                    <a:pt x="2405564" y="551197"/>
                  </a:lnTo>
                  <a:lnTo>
                    <a:pt x="2407820" y="553453"/>
                  </a:lnTo>
                  <a:lnTo>
                    <a:pt x="2409324" y="554205"/>
                  </a:lnTo>
                  <a:lnTo>
                    <a:pt x="2420603" y="557213"/>
                  </a:lnTo>
                  <a:lnTo>
                    <a:pt x="2422859" y="558716"/>
                  </a:lnTo>
                  <a:lnTo>
                    <a:pt x="2425867" y="561724"/>
                  </a:lnTo>
                  <a:lnTo>
                    <a:pt x="2430379" y="566988"/>
                  </a:lnTo>
                  <a:lnTo>
                    <a:pt x="2432635" y="569244"/>
                  </a:lnTo>
                  <a:lnTo>
                    <a:pt x="2434891" y="570748"/>
                  </a:lnTo>
                  <a:lnTo>
                    <a:pt x="2437899" y="570748"/>
                  </a:lnTo>
                  <a:lnTo>
                    <a:pt x="2439403" y="571500"/>
                  </a:lnTo>
                  <a:lnTo>
                    <a:pt x="2440907" y="572252"/>
                  </a:lnTo>
                  <a:lnTo>
                    <a:pt x="2441659" y="574508"/>
                  </a:lnTo>
                  <a:lnTo>
                    <a:pt x="2443163" y="577516"/>
                  </a:lnTo>
                  <a:lnTo>
                    <a:pt x="2445419" y="579020"/>
                  </a:lnTo>
                  <a:lnTo>
                    <a:pt x="2446923" y="579772"/>
                  </a:lnTo>
                  <a:lnTo>
                    <a:pt x="2460458" y="584284"/>
                  </a:lnTo>
                  <a:lnTo>
                    <a:pt x="2464218" y="586540"/>
                  </a:lnTo>
                  <a:lnTo>
                    <a:pt x="2468730" y="589547"/>
                  </a:lnTo>
                  <a:lnTo>
                    <a:pt x="2472490" y="591051"/>
                  </a:lnTo>
                  <a:lnTo>
                    <a:pt x="2476249" y="594059"/>
                  </a:lnTo>
                  <a:lnTo>
                    <a:pt x="2478506" y="594811"/>
                  </a:lnTo>
                  <a:lnTo>
                    <a:pt x="2484521" y="597819"/>
                  </a:lnTo>
                  <a:lnTo>
                    <a:pt x="2486025" y="597819"/>
                  </a:lnTo>
                  <a:lnTo>
                    <a:pt x="2489033" y="598571"/>
                  </a:lnTo>
                  <a:lnTo>
                    <a:pt x="2490537" y="599323"/>
                  </a:lnTo>
                  <a:lnTo>
                    <a:pt x="2493545" y="600075"/>
                  </a:lnTo>
                  <a:lnTo>
                    <a:pt x="2495049" y="600827"/>
                  </a:lnTo>
                  <a:lnTo>
                    <a:pt x="2496553" y="600827"/>
                  </a:lnTo>
                  <a:lnTo>
                    <a:pt x="2498809" y="600827"/>
                  </a:lnTo>
                  <a:lnTo>
                    <a:pt x="2501817" y="600075"/>
                  </a:lnTo>
                  <a:lnTo>
                    <a:pt x="2504825" y="598571"/>
                  </a:lnTo>
                  <a:lnTo>
                    <a:pt x="2506328" y="598571"/>
                  </a:lnTo>
                  <a:lnTo>
                    <a:pt x="2507832" y="598571"/>
                  </a:lnTo>
                  <a:lnTo>
                    <a:pt x="2507832" y="600075"/>
                  </a:lnTo>
                  <a:lnTo>
                    <a:pt x="2507832" y="603083"/>
                  </a:lnTo>
                  <a:lnTo>
                    <a:pt x="2508584" y="605339"/>
                  </a:lnTo>
                  <a:lnTo>
                    <a:pt x="2509336" y="606091"/>
                  </a:lnTo>
                  <a:lnTo>
                    <a:pt x="2510840" y="606843"/>
                  </a:lnTo>
                  <a:lnTo>
                    <a:pt x="2516104" y="606091"/>
                  </a:lnTo>
                  <a:lnTo>
                    <a:pt x="2518360" y="606091"/>
                  </a:lnTo>
                  <a:lnTo>
                    <a:pt x="2520616" y="606843"/>
                  </a:lnTo>
                  <a:lnTo>
                    <a:pt x="2525880" y="610603"/>
                  </a:lnTo>
                  <a:lnTo>
                    <a:pt x="2527384" y="611355"/>
                  </a:lnTo>
                  <a:lnTo>
                    <a:pt x="2531144" y="612107"/>
                  </a:lnTo>
                  <a:lnTo>
                    <a:pt x="2532648" y="613611"/>
                  </a:lnTo>
                  <a:lnTo>
                    <a:pt x="2533400" y="614363"/>
                  </a:lnTo>
                  <a:lnTo>
                    <a:pt x="2534904" y="619626"/>
                  </a:lnTo>
                  <a:lnTo>
                    <a:pt x="2537911" y="624138"/>
                  </a:lnTo>
                  <a:lnTo>
                    <a:pt x="2545431" y="631658"/>
                  </a:lnTo>
                  <a:lnTo>
                    <a:pt x="2546935" y="633914"/>
                  </a:lnTo>
                  <a:lnTo>
                    <a:pt x="2549943" y="634666"/>
                  </a:lnTo>
                  <a:lnTo>
                    <a:pt x="2555959" y="636922"/>
                  </a:lnTo>
                  <a:lnTo>
                    <a:pt x="2558967" y="638426"/>
                  </a:lnTo>
                  <a:lnTo>
                    <a:pt x="2567990" y="645193"/>
                  </a:lnTo>
                  <a:lnTo>
                    <a:pt x="2569494" y="645945"/>
                  </a:lnTo>
                  <a:lnTo>
                    <a:pt x="2570998" y="646697"/>
                  </a:lnTo>
                  <a:lnTo>
                    <a:pt x="2572502" y="647449"/>
                  </a:lnTo>
                  <a:lnTo>
                    <a:pt x="2574758" y="647449"/>
                  </a:lnTo>
                  <a:lnTo>
                    <a:pt x="2576262" y="647449"/>
                  </a:lnTo>
                  <a:lnTo>
                    <a:pt x="2580022" y="646697"/>
                  </a:lnTo>
                  <a:lnTo>
                    <a:pt x="2581526" y="646697"/>
                  </a:lnTo>
                  <a:lnTo>
                    <a:pt x="2583782" y="647449"/>
                  </a:lnTo>
                  <a:lnTo>
                    <a:pt x="2584534" y="648201"/>
                  </a:lnTo>
                  <a:lnTo>
                    <a:pt x="2585286" y="649705"/>
                  </a:lnTo>
                  <a:lnTo>
                    <a:pt x="2585286" y="651961"/>
                  </a:lnTo>
                  <a:lnTo>
                    <a:pt x="2584534" y="653465"/>
                  </a:lnTo>
                  <a:lnTo>
                    <a:pt x="2582278" y="660985"/>
                  </a:lnTo>
                  <a:lnTo>
                    <a:pt x="2582278" y="663241"/>
                  </a:lnTo>
                  <a:lnTo>
                    <a:pt x="2582278" y="664745"/>
                  </a:lnTo>
                  <a:lnTo>
                    <a:pt x="2583030" y="667001"/>
                  </a:lnTo>
                  <a:lnTo>
                    <a:pt x="2583782" y="668505"/>
                  </a:lnTo>
                  <a:lnTo>
                    <a:pt x="2585286" y="669257"/>
                  </a:lnTo>
                  <a:lnTo>
                    <a:pt x="2586790" y="670009"/>
                  </a:lnTo>
                  <a:lnTo>
                    <a:pt x="2588294" y="670761"/>
                  </a:lnTo>
                  <a:lnTo>
                    <a:pt x="2591302" y="672265"/>
                  </a:lnTo>
                  <a:lnTo>
                    <a:pt x="2592053" y="673017"/>
                  </a:lnTo>
                  <a:lnTo>
                    <a:pt x="2593557" y="673017"/>
                  </a:lnTo>
                  <a:lnTo>
                    <a:pt x="2597317" y="673768"/>
                  </a:lnTo>
                  <a:lnTo>
                    <a:pt x="2600325" y="675272"/>
                  </a:lnTo>
                  <a:lnTo>
                    <a:pt x="2601077" y="675272"/>
                  </a:lnTo>
                  <a:lnTo>
                    <a:pt x="2602581" y="675272"/>
                  </a:lnTo>
                  <a:lnTo>
                    <a:pt x="2603333" y="674520"/>
                  </a:lnTo>
                  <a:lnTo>
                    <a:pt x="2610101" y="670009"/>
                  </a:lnTo>
                  <a:lnTo>
                    <a:pt x="2610853" y="669257"/>
                  </a:lnTo>
                  <a:lnTo>
                    <a:pt x="2618372" y="667001"/>
                  </a:lnTo>
                  <a:lnTo>
                    <a:pt x="2619877" y="666249"/>
                  </a:lnTo>
                  <a:lnTo>
                    <a:pt x="2621381" y="666249"/>
                  </a:lnTo>
                  <a:lnTo>
                    <a:pt x="2622132" y="666249"/>
                  </a:lnTo>
                  <a:lnTo>
                    <a:pt x="2622884" y="667001"/>
                  </a:lnTo>
                  <a:lnTo>
                    <a:pt x="2623636" y="667001"/>
                  </a:lnTo>
                  <a:lnTo>
                    <a:pt x="2624388" y="667753"/>
                  </a:lnTo>
                  <a:lnTo>
                    <a:pt x="2624388" y="669257"/>
                  </a:lnTo>
                  <a:lnTo>
                    <a:pt x="2625140" y="670761"/>
                  </a:lnTo>
                  <a:lnTo>
                    <a:pt x="2625140" y="671512"/>
                  </a:lnTo>
                  <a:lnTo>
                    <a:pt x="2625140" y="672265"/>
                  </a:lnTo>
                  <a:lnTo>
                    <a:pt x="2623636" y="676776"/>
                  </a:lnTo>
                  <a:lnTo>
                    <a:pt x="2623636" y="677528"/>
                  </a:lnTo>
                  <a:lnTo>
                    <a:pt x="2623636" y="678280"/>
                  </a:lnTo>
                  <a:lnTo>
                    <a:pt x="2624388" y="679784"/>
                  </a:lnTo>
                  <a:lnTo>
                    <a:pt x="2624388" y="680536"/>
                  </a:lnTo>
                  <a:lnTo>
                    <a:pt x="2625140" y="680536"/>
                  </a:lnTo>
                  <a:lnTo>
                    <a:pt x="2626644" y="681288"/>
                  </a:lnTo>
                  <a:lnTo>
                    <a:pt x="2630404" y="682040"/>
                  </a:lnTo>
                  <a:lnTo>
                    <a:pt x="2632660" y="682040"/>
                  </a:lnTo>
                  <a:lnTo>
                    <a:pt x="2636420" y="682792"/>
                  </a:lnTo>
                  <a:lnTo>
                    <a:pt x="2637172" y="682792"/>
                  </a:lnTo>
                  <a:lnTo>
                    <a:pt x="2637924" y="682792"/>
                  </a:lnTo>
                  <a:lnTo>
                    <a:pt x="2638676" y="682040"/>
                  </a:lnTo>
                  <a:lnTo>
                    <a:pt x="2640180" y="681288"/>
                  </a:lnTo>
                  <a:lnTo>
                    <a:pt x="2641684" y="679784"/>
                  </a:lnTo>
                  <a:lnTo>
                    <a:pt x="2649955" y="677528"/>
                  </a:lnTo>
                  <a:lnTo>
                    <a:pt x="2649955" y="678280"/>
                  </a:lnTo>
                  <a:lnTo>
                    <a:pt x="2648451" y="679784"/>
                  </a:lnTo>
                  <a:lnTo>
                    <a:pt x="2645444" y="682040"/>
                  </a:lnTo>
                  <a:lnTo>
                    <a:pt x="2640180" y="684296"/>
                  </a:lnTo>
                  <a:lnTo>
                    <a:pt x="2638676" y="685800"/>
                  </a:lnTo>
                  <a:lnTo>
                    <a:pt x="2637924" y="686552"/>
                  </a:lnTo>
                  <a:lnTo>
                    <a:pt x="2637172" y="687304"/>
                  </a:lnTo>
                  <a:lnTo>
                    <a:pt x="2637172" y="688056"/>
                  </a:lnTo>
                  <a:lnTo>
                    <a:pt x="2637172" y="688808"/>
                  </a:lnTo>
                  <a:lnTo>
                    <a:pt x="2637172" y="689560"/>
                  </a:lnTo>
                  <a:lnTo>
                    <a:pt x="2637924" y="691064"/>
                  </a:lnTo>
                  <a:lnTo>
                    <a:pt x="2640180" y="693320"/>
                  </a:lnTo>
                  <a:lnTo>
                    <a:pt x="2639428" y="696328"/>
                  </a:lnTo>
                  <a:lnTo>
                    <a:pt x="2638676" y="700840"/>
                  </a:lnTo>
                  <a:lnTo>
                    <a:pt x="2583030" y="821907"/>
                  </a:lnTo>
                  <a:lnTo>
                    <a:pt x="2349918" y="1324978"/>
                  </a:lnTo>
                  <a:lnTo>
                    <a:pt x="2343902" y="1334753"/>
                  </a:lnTo>
                  <a:lnTo>
                    <a:pt x="2342398" y="1336257"/>
                  </a:lnTo>
                  <a:lnTo>
                    <a:pt x="2331119" y="1346033"/>
                  </a:lnTo>
                  <a:lnTo>
                    <a:pt x="2328863" y="1348289"/>
                  </a:lnTo>
                  <a:lnTo>
                    <a:pt x="2326607" y="1351297"/>
                  </a:lnTo>
                  <a:lnTo>
                    <a:pt x="2324351" y="1355809"/>
                  </a:lnTo>
                  <a:lnTo>
                    <a:pt x="2323599" y="1359568"/>
                  </a:lnTo>
                  <a:lnTo>
                    <a:pt x="2322847" y="1362576"/>
                  </a:lnTo>
                  <a:lnTo>
                    <a:pt x="2323599" y="1365584"/>
                  </a:lnTo>
                  <a:lnTo>
                    <a:pt x="2323599" y="1368592"/>
                  </a:lnTo>
                  <a:lnTo>
                    <a:pt x="2328863" y="1384384"/>
                  </a:lnTo>
                  <a:lnTo>
                    <a:pt x="2331119" y="1388144"/>
                  </a:lnTo>
                  <a:lnTo>
                    <a:pt x="2332622" y="1391151"/>
                  </a:lnTo>
                  <a:lnTo>
                    <a:pt x="2335631" y="1394911"/>
                  </a:lnTo>
                  <a:lnTo>
                    <a:pt x="2337886" y="1397167"/>
                  </a:lnTo>
                  <a:lnTo>
                    <a:pt x="2343150" y="1400927"/>
                  </a:lnTo>
                  <a:lnTo>
                    <a:pt x="2346158" y="1403183"/>
                  </a:lnTo>
                  <a:lnTo>
                    <a:pt x="2354430" y="1412207"/>
                  </a:lnTo>
                  <a:lnTo>
                    <a:pt x="2358942" y="1415966"/>
                  </a:lnTo>
                  <a:lnTo>
                    <a:pt x="2361950" y="1418223"/>
                  </a:lnTo>
                  <a:lnTo>
                    <a:pt x="2365709" y="1424990"/>
                  </a:lnTo>
                  <a:lnTo>
                    <a:pt x="2366461" y="1427246"/>
                  </a:lnTo>
                  <a:lnTo>
                    <a:pt x="2367965" y="1435518"/>
                  </a:lnTo>
                  <a:lnTo>
                    <a:pt x="2367965" y="1438526"/>
                  </a:lnTo>
                  <a:lnTo>
                    <a:pt x="2367965" y="1441534"/>
                  </a:lnTo>
                  <a:lnTo>
                    <a:pt x="2367965" y="1443038"/>
                  </a:lnTo>
                  <a:lnTo>
                    <a:pt x="2367965" y="1444542"/>
                  </a:lnTo>
                  <a:lnTo>
                    <a:pt x="2368717" y="1447549"/>
                  </a:lnTo>
                  <a:lnTo>
                    <a:pt x="2370973" y="1450557"/>
                  </a:lnTo>
                  <a:lnTo>
                    <a:pt x="2373981" y="1453565"/>
                  </a:lnTo>
                  <a:lnTo>
                    <a:pt x="2371725" y="1455821"/>
                  </a:lnTo>
                  <a:lnTo>
                    <a:pt x="2368717" y="1460333"/>
                  </a:lnTo>
                  <a:lnTo>
                    <a:pt x="2367213" y="1461837"/>
                  </a:lnTo>
                  <a:lnTo>
                    <a:pt x="2362701" y="1465597"/>
                  </a:lnTo>
                  <a:lnTo>
                    <a:pt x="2361950" y="1466349"/>
                  </a:lnTo>
                  <a:lnTo>
                    <a:pt x="2361950" y="1467853"/>
                  </a:lnTo>
                  <a:lnTo>
                    <a:pt x="2361198" y="1470109"/>
                  </a:lnTo>
                  <a:lnTo>
                    <a:pt x="2360446" y="1471612"/>
                  </a:lnTo>
                  <a:lnTo>
                    <a:pt x="2360446" y="1474621"/>
                  </a:lnTo>
                  <a:lnTo>
                    <a:pt x="2360446" y="1477628"/>
                  </a:lnTo>
                  <a:lnTo>
                    <a:pt x="2360446" y="1478380"/>
                  </a:lnTo>
                  <a:lnTo>
                    <a:pt x="2360446" y="1479132"/>
                  </a:lnTo>
                  <a:lnTo>
                    <a:pt x="2361198" y="1482140"/>
                  </a:lnTo>
                  <a:lnTo>
                    <a:pt x="2362701" y="1485148"/>
                  </a:lnTo>
                  <a:lnTo>
                    <a:pt x="2363453" y="1486652"/>
                  </a:lnTo>
                  <a:lnTo>
                    <a:pt x="2363453" y="1488908"/>
                  </a:lnTo>
                  <a:lnTo>
                    <a:pt x="2363453" y="1490412"/>
                  </a:lnTo>
                  <a:lnTo>
                    <a:pt x="2362701" y="1491916"/>
                  </a:lnTo>
                  <a:lnTo>
                    <a:pt x="2360446" y="1496428"/>
                  </a:lnTo>
                  <a:lnTo>
                    <a:pt x="2359694" y="1497932"/>
                  </a:lnTo>
                  <a:lnTo>
                    <a:pt x="2358942" y="1499436"/>
                  </a:lnTo>
                  <a:lnTo>
                    <a:pt x="2354430" y="1503947"/>
                  </a:lnTo>
                  <a:lnTo>
                    <a:pt x="2353678" y="1505451"/>
                  </a:lnTo>
                  <a:lnTo>
                    <a:pt x="2349918" y="1513723"/>
                  </a:lnTo>
                  <a:lnTo>
                    <a:pt x="2348414" y="1515227"/>
                  </a:lnTo>
                  <a:lnTo>
                    <a:pt x="2343902" y="1518235"/>
                  </a:lnTo>
                  <a:lnTo>
                    <a:pt x="2340894" y="1520491"/>
                  </a:lnTo>
                  <a:lnTo>
                    <a:pt x="2338638" y="1523499"/>
                  </a:lnTo>
                  <a:lnTo>
                    <a:pt x="2337886" y="1525003"/>
                  </a:lnTo>
                  <a:lnTo>
                    <a:pt x="2337134" y="1526507"/>
                  </a:lnTo>
                  <a:lnTo>
                    <a:pt x="2337134" y="1528011"/>
                  </a:lnTo>
                  <a:lnTo>
                    <a:pt x="2337134" y="1529515"/>
                  </a:lnTo>
                  <a:lnTo>
                    <a:pt x="2337134" y="1532522"/>
                  </a:lnTo>
                  <a:lnTo>
                    <a:pt x="2337134" y="1535530"/>
                  </a:lnTo>
                  <a:lnTo>
                    <a:pt x="2338638" y="1538538"/>
                  </a:lnTo>
                  <a:lnTo>
                    <a:pt x="2338638" y="1540042"/>
                  </a:lnTo>
                  <a:lnTo>
                    <a:pt x="2342398" y="1547562"/>
                  </a:lnTo>
                  <a:lnTo>
                    <a:pt x="2345406" y="1555082"/>
                  </a:lnTo>
                  <a:lnTo>
                    <a:pt x="2348414" y="1567113"/>
                  </a:lnTo>
                  <a:lnTo>
                    <a:pt x="2348414" y="1568617"/>
                  </a:lnTo>
                  <a:lnTo>
                    <a:pt x="2348414" y="1570121"/>
                  </a:lnTo>
                  <a:lnTo>
                    <a:pt x="2347662" y="1572377"/>
                  </a:lnTo>
                  <a:lnTo>
                    <a:pt x="2343150" y="1585913"/>
                  </a:lnTo>
                  <a:lnTo>
                    <a:pt x="2343150" y="1587417"/>
                  </a:lnTo>
                  <a:lnTo>
                    <a:pt x="2343150" y="1588920"/>
                  </a:lnTo>
                  <a:lnTo>
                    <a:pt x="2343902" y="1590424"/>
                  </a:lnTo>
                  <a:lnTo>
                    <a:pt x="2343902" y="1591928"/>
                  </a:lnTo>
                  <a:lnTo>
                    <a:pt x="2343150" y="1593432"/>
                  </a:lnTo>
                  <a:lnTo>
                    <a:pt x="2340894" y="1596440"/>
                  </a:lnTo>
                  <a:lnTo>
                    <a:pt x="2338638" y="1599448"/>
                  </a:lnTo>
                  <a:lnTo>
                    <a:pt x="2338638" y="1600952"/>
                  </a:lnTo>
                  <a:lnTo>
                    <a:pt x="2336382" y="1606968"/>
                  </a:lnTo>
                  <a:lnTo>
                    <a:pt x="2335631" y="1609976"/>
                  </a:lnTo>
                  <a:lnTo>
                    <a:pt x="2334879" y="1611480"/>
                  </a:lnTo>
                  <a:lnTo>
                    <a:pt x="2333374" y="1612984"/>
                  </a:lnTo>
                  <a:lnTo>
                    <a:pt x="2329615" y="1615992"/>
                  </a:lnTo>
                  <a:lnTo>
                    <a:pt x="2328111" y="1617496"/>
                  </a:lnTo>
                  <a:lnTo>
                    <a:pt x="2328111" y="1618999"/>
                  </a:lnTo>
                  <a:lnTo>
                    <a:pt x="2328111" y="1620503"/>
                  </a:lnTo>
                  <a:lnTo>
                    <a:pt x="2329615" y="1631031"/>
                  </a:lnTo>
                  <a:lnTo>
                    <a:pt x="2329615" y="1632535"/>
                  </a:lnTo>
                  <a:lnTo>
                    <a:pt x="2331119" y="1635543"/>
                  </a:lnTo>
                  <a:lnTo>
                    <a:pt x="2331119" y="1637047"/>
                  </a:lnTo>
                  <a:lnTo>
                    <a:pt x="2331119" y="1638551"/>
                  </a:lnTo>
                  <a:lnTo>
                    <a:pt x="2330367" y="1640055"/>
                  </a:lnTo>
                  <a:lnTo>
                    <a:pt x="2327359" y="1645318"/>
                  </a:lnTo>
                  <a:lnTo>
                    <a:pt x="2325855" y="1649830"/>
                  </a:lnTo>
                  <a:lnTo>
                    <a:pt x="2322847" y="1659606"/>
                  </a:lnTo>
                  <a:lnTo>
                    <a:pt x="2322095" y="1661862"/>
                  </a:lnTo>
                  <a:lnTo>
                    <a:pt x="2319087" y="1664118"/>
                  </a:lnTo>
                  <a:lnTo>
                    <a:pt x="2312319" y="1668630"/>
                  </a:lnTo>
                  <a:lnTo>
                    <a:pt x="1847599" y="1671638"/>
                  </a:lnTo>
                  <a:lnTo>
                    <a:pt x="1848351" y="1666374"/>
                  </a:lnTo>
                  <a:lnTo>
                    <a:pt x="1847599" y="1664870"/>
                  </a:lnTo>
                  <a:lnTo>
                    <a:pt x="1846848" y="1663366"/>
                  </a:lnTo>
                  <a:lnTo>
                    <a:pt x="1844592" y="1661862"/>
                  </a:lnTo>
                  <a:lnTo>
                    <a:pt x="1836320" y="1661110"/>
                  </a:lnTo>
                  <a:lnTo>
                    <a:pt x="1834064" y="1659606"/>
                  </a:lnTo>
                  <a:lnTo>
                    <a:pt x="1831808" y="1659606"/>
                  </a:lnTo>
                  <a:lnTo>
                    <a:pt x="1829552" y="1660358"/>
                  </a:lnTo>
                  <a:lnTo>
                    <a:pt x="1828048" y="1661110"/>
                  </a:lnTo>
                  <a:lnTo>
                    <a:pt x="1825792" y="1664118"/>
                  </a:lnTo>
                  <a:lnTo>
                    <a:pt x="1824288" y="1665622"/>
                  </a:lnTo>
                  <a:lnTo>
                    <a:pt x="1822784" y="1667126"/>
                  </a:lnTo>
                  <a:lnTo>
                    <a:pt x="1821280" y="1667126"/>
                  </a:lnTo>
                  <a:lnTo>
                    <a:pt x="1816017" y="1667126"/>
                  </a:lnTo>
                  <a:lnTo>
                    <a:pt x="1814513" y="1667126"/>
                  </a:lnTo>
                  <a:lnTo>
                    <a:pt x="1813761" y="1668630"/>
                  </a:lnTo>
                  <a:lnTo>
                    <a:pt x="1812257" y="1669382"/>
                  </a:lnTo>
                  <a:lnTo>
                    <a:pt x="1811505" y="1670886"/>
                  </a:lnTo>
                  <a:lnTo>
                    <a:pt x="1810753" y="1673142"/>
                  </a:lnTo>
                  <a:lnTo>
                    <a:pt x="1810001" y="1674645"/>
                  </a:lnTo>
                  <a:lnTo>
                    <a:pt x="1810001" y="1677653"/>
                  </a:lnTo>
                  <a:lnTo>
                    <a:pt x="1809249" y="1681413"/>
                  </a:lnTo>
                  <a:lnTo>
                    <a:pt x="1809249" y="1682917"/>
                  </a:lnTo>
                  <a:lnTo>
                    <a:pt x="1808497" y="1684421"/>
                  </a:lnTo>
                  <a:lnTo>
                    <a:pt x="1807745" y="1685173"/>
                  </a:lnTo>
                  <a:lnTo>
                    <a:pt x="1806241" y="1686677"/>
                  </a:lnTo>
                  <a:lnTo>
                    <a:pt x="1804737" y="1687429"/>
                  </a:lnTo>
                  <a:lnTo>
                    <a:pt x="1803233" y="1688181"/>
                  </a:lnTo>
                  <a:lnTo>
                    <a:pt x="1800977" y="1688181"/>
                  </a:lnTo>
                  <a:lnTo>
                    <a:pt x="1798721" y="1687429"/>
                  </a:lnTo>
                  <a:lnTo>
                    <a:pt x="1794209" y="1685173"/>
                  </a:lnTo>
                  <a:lnTo>
                    <a:pt x="1791953" y="1683669"/>
                  </a:lnTo>
                  <a:lnTo>
                    <a:pt x="1790450" y="1681413"/>
                  </a:lnTo>
                  <a:lnTo>
                    <a:pt x="1789698" y="1679909"/>
                  </a:lnTo>
                  <a:lnTo>
                    <a:pt x="1788946" y="1678405"/>
                  </a:lnTo>
                  <a:lnTo>
                    <a:pt x="1788193" y="1677653"/>
                  </a:lnTo>
                  <a:lnTo>
                    <a:pt x="1786690" y="1676901"/>
                  </a:lnTo>
                  <a:lnTo>
                    <a:pt x="1776914" y="1674645"/>
                  </a:lnTo>
                  <a:lnTo>
                    <a:pt x="1774658" y="1674645"/>
                  </a:lnTo>
                  <a:lnTo>
                    <a:pt x="1773154" y="1674645"/>
                  </a:lnTo>
                  <a:lnTo>
                    <a:pt x="1771650" y="1674645"/>
                  </a:lnTo>
                  <a:lnTo>
                    <a:pt x="1770146" y="1673894"/>
                  </a:lnTo>
                  <a:lnTo>
                    <a:pt x="1768642" y="1671638"/>
                  </a:lnTo>
                  <a:lnTo>
                    <a:pt x="1767890" y="1670134"/>
                  </a:lnTo>
                  <a:lnTo>
                    <a:pt x="1767138" y="1668630"/>
                  </a:lnTo>
                  <a:lnTo>
                    <a:pt x="1766386" y="1661862"/>
                  </a:lnTo>
                  <a:lnTo>
                    <a:pt x="1765634" y="1658854"/>
                  </a:lnTo>
                  <a:lnTo>
                    <a:pt x="1763378" y="1654342"/>
                  </a:lnTo>
                  <a:lnTo>
                    <a:pt x="1762626" y="1652838"/>
                  </a:lnTo>
                  <a:lnTo>
                    <a:pt x="1762626" y="1650582"/>
                  </a:lnTo>
                  <a:lnTo>
                    <a:pt x="1762626" y="1647575"/>
                  </a:lnTo>
                  <a:lnTo>
                    <a:pt x="1762626" y="1646070"/>
                  </a:lnTo>
                  <a:lnTo>
                    <a:pt x="1760371" y="1645318"/>
                  </a:lnTo>
                  <a:lnTo>
                    <a:pt x="1757363" y="1644566"/>
                  </a:lnTo>
                  <a:lnTo>
                    <a:pt x="1754355" y="1643815"/>
                  </a:lnTo>
                  <a:lnTo>
                    <a:pt x="1749843" y="1644566"/>
                  </a:lnTo>
                  <a:lnTo>
                    <a:pt x="1747587" y="1644566"/>
                  </a:lnTo>
                  <a:lnTo>
                    <a:pt x="1746083" y="1644566"/>
                  </a:lnTo>
                  <a:lnTo>
                    <a:pt x="1744579" y="1643815"/>
                  </a:lnTo>
                  <a:lnTo>
                    <a:pt x="1743827" y="1643063"/>
                  </a:lnTo>
                  <a:lnTo>
                    <a:pt x="1742323" y="1641559"/>
                  </a:lnTo>
                  <a:lnTo>
                    <a:pt x="1741571" y="1640055"/>
                  </a:lnTo>
                  <a:lnTo>
                    <a:pt x="1740819" y="1637047"/>
                  </a:lnTo>
                  <a:lnTo>
                    <a:pt x="1738563" y="1631031"/>
                  </a:lnTo>
                  <a:lnTo>
                    <a:pt x="1737059" y="1625015"/>
                  </a:lnTo>
                  <a:lnTo>
                    <a:pt x="1736307" y="1623511"/>
                  </a:lnTo>
                  <a:lnTo>
                    <a:pt x="1734803" y="1620503"/>
                  </a:lnTo>
                  <a:lnTo>
                    <a:pt x="1734052" y="1618999"/>
                  </a:lnTo>
                  <a:lnTo>
                    <a:pt x="1733299" y="1617496"/>
                  </a:lnTo>
                  <a:lnTo>
                    <a:pt x="1733299" y="1615992"/>
                  </a:lnTo>
                  <a:lnTo>
                    <a:pt x="1733299" y="1614487"/>
                  </a:lnTo>
                  <a:lnTo>
                    <a:pt x="1732547" y="1612984"/>
                  </a:lnTo>
                  <a:lnTo>
                    <a:pt x="1731043" y="1611480"/>
                  </a:lnTo>
                  <a:lnTo>
                    <a:pt x="1728788" y="1609976"/>
                  </a:lnTo>
                  <a:lnTo>
                    <a:pt x="1725780" y="1609224"/>
                  </a:lnTo>
                  <a:lnTo>
                    <a:pt x="1719764" y="1607720"/>
                  </a:lnTo>
                  <a:lnTo>
                    <a:pt x="1716756" y="1607720"/>
                  </a:lnTo>
                  <a:lnTo>
                    <a:pt x="1714500" y="1608472"/>
                  </a:lnTo>
                  <a:lnTo>
                    <a:pt x="1713748" y="1609224"/>
                  </a:lnTo>
                  <a:lnTo>
                    <a:pt x="1712996" y="1609224"/>
                  </a:lnTo>
                  <a:lnTo>
                    <a:pt x="1711492" y="1609976"/>
                  </a:lnTo>
                  <a:lnTo>
                    <a:pt x="1709988" y="1609976"/>
                  </a:lnTo>
                  <a:lnTo>
                    <a:pt x="1708484" y="1609976"/>
                  </a:lnTo>
                  <a:lnTo>
                    <a:pt x="1706980" y="1609976"/>
                  </a:lnTo>
                  <a:lnTo>
                    <a:pt x="1706228" y="1608472"/>
                  </a:lnTo>
                  <a:lnTo>
                    <a:pt x="1706228" y="1607720"/>
                  </a:lnTo>
                  <a:lnTo>
                    <a:pt x="1705476" y="1600952"/>
                  </a:lnTo>
                  <a:lnTo>
                    <a:pt x="1705476" y="1599448"/>
                  </a:lnTo>
                  <a:lnTo>
                    <a:pt x="1704724" y="1597944"/>
                  </a:lnTo>
                  <a:lnTo>
                    <a:pt x="1703221" y="1596440"/>
                  </a:lnTo>
                  <a:lnTo>
                    <a:pt x="1700964" y="1594184"/>
                  </a:lnTo>
                  <a:lnTo>
                    <a:pt x="1696453" y="1591928"/>
                  </a:lnTo>
                  <a:lnTo>
                    <a:pt x="1694197" y="1589672"/>
                  </a:lnTo>
                  <a:lnTo>
                    <a:pt x="1692693" y="1588168"/>
                  </a:lnTo>
                  <a:lnTo>
                    <a:pt x="1688181" y="1579145"/>
                  </a:lnTo>
                  <a:lnTo>
                    <a:pt x="1688181" y="1577641"/>
                  </a:lnTo>
                  <a:lnTo>
                    <a:pt x="1688181" y="1574633"/>
                  </a:lnTo>
                  <a:lnTo>
                    <a:pt x="1687429" y="1573129"/>
                  </a:lnTo>
                  <a:lnTo>
                    <a:pt x="1686677" y="1571625"/>
                  </a:lnTo>
                  <a:lnTo>
                    <a:pt x="1679157" y="1564105"/>
                  </a:lnTo>
                  <a:lnTo>
                    <a:pt x="1677653" y="1562601"/>
                  </a:lnTo>
                  <a:lnTo>
                    <a:pt x="1676149" y="1561849"/>
                  </a:lnTo>
                  <a:lnTo>
                    <a:pt x="1673894" y="1561098"/>
                  </a:lnTo>
                  <a:lnTo>
                    <a:pt x="1667126" y="1558841"/>
                  </a:lnTo>
                  <a:lnTo>
                    <a:pt x="1664870" y="1558089"/>
                  </a:lnTo>
                  <a:lnTo>
                    <a:pt x="1663366" y="1556586"/>
                  </a:lnTo>
                  <a:lnTo>
                    <a:pt x="1652086" y="1555834"/>
                  </a:lnTo>
                  <a:lnTo>
                    <a:pt x="1555834" y="1554330"/>
                  </a:lnTo>
                  <a:lnTo>
                    <a:pt x="1552826" y="1558841"/>
                  </a:lnTo>
                  <a:lnTo>
                    <a:pt x="1549066" y="1564857"/>
                  </a:lnTo>
                  <a:lnTo>
                    <a:pt x="1548314" y="1566361"/>
                  </a:lnTo>
                  <a:lnTo>
                    <a:pt x="1547562" y="1567865"/>
                  </a:lnTo>
                  <a:lnTo>
                    <a:pt x="1548314" y="1569369"/>
                  </a:lnTo>
                  <a:lnTo>
                    <a:pt x="1549818" y="1575385"/>
                  </a:lnTo>
                  <a:lnTo>
                    <a:pt x="1549818" y="1576889"/>
                  </a:lnTo>
                  <a:lnTo>
                    <a:pt x="1549066" y="1578393"/>
                  </a:lnTo>
                  <a:lnTo>
                    <a:pt x="1547562" y="1579897"/>
                  </a:lnTo>
                  <a:lnTo>
                    <a:pt x="1544554" y="1579897"/>
                  </a:lnTo>
                  <a:lnTo>
                    <a:pt x="1543050" y="1579897"/>
                  </a:lnTo>
                  <a:lnTo>
                    <a:pt x="1540794" y="1580649"/>
                  </a:lnTo>
                  <a:lnTo>
                    <a:pt x="1536282" y="1582153"/>
                  </a:lnTo>
                  <a:lnTo>
                    <a:pt x="1531019" y="1582905"/>
                  </a:lnTo>
                  <a:lnTo>
                    <a:pt x="1528763" y="1582905"/>
                  </a:lnTo>
                  <a:lnTo>
                    <a:pt x="1527259" y="1583657"/>
                  </a:lnTo>
                  <a:lnTo>
                    <a:pt x="1525755" y="1584409"/>
                  </a:lnTo>
                  <a:lnTo>
                    <a:pt x="1524251" y="1586665"/>
                  </a:lnTo>
                  <a:lnTo>
                    <a:pt x="1524251" y="1588168"/>
                  </a:lnTo>
                  <a:lnTo>
                    <a:pt x="1524251" y="1589672"/>
                  </a:lnTo>
                  <a:lnTo>
                    <a:pt x="1525755" y="1594184"/>
                  </a:lnTo>
                  <a:lnTo>
                    <a:pt x="1525755" y="1595688"/>
                  </a:lnTo>
                  <a:lnTo>
                    <a:pt x="1525003" y="1597192"/>
                  </a:lnTo>
                  <a:lnTo>
                    <a:pt x="1523499" y="1597944"/>
                  </a:lnTo>
                  <a:lnTo>
                    <a:pt x="1518235" y="1599448"/>
                  </a:lnTo>
                  <a:lnTo>
                    <a:pt x="1512219" y="1601704"/>
                  </a:lnTo>
                  <a:lnTo>
                    <a:pt x="1503948" y="1601704"/>
                  </a:lnTo>
                  <a:lnTo>
                    <a:pt x="1502443" y="1602456"/>
                  </a:lnTo>
                  <a:lnTo>
                    <a:pt x="1500940" y="1603208"/>
                  </a:lnTo>
                  <a:lnTo>
                    <a:pt x="1499436" y="1603960"/>
                  </a:lnTo>
                  <a:lnTo>
                    <a:pt x="1498684" y="1605464"/>
                  </a:lnTo>
                  <a:lnTo>
                    <a:pt x="1495676" y="1610728"/>
                  </a:lnTo>
                  <a:lnTo>
                    <a:pt x="1494172" y="1612232"/>
                  </a:lnTo>
                  <a:lnTo>
                    <a:pt x="1488908" y="1618247"/>
                  </a:lnTo>
                  <a:lnTo>
                    <a:pt x="1487404" y="1619751"/>
                  </a:lnTo>
                  <a:lnTo>
                    <a:pt x="1487404" y="1622007"/>
                  </a:lnTo>
                  <a:lnTo>
                    <a:pt x="1486652" y="1623511"/>
                  </a:lnTo>
                  <a:lnTo>
                    <a:pt x="1487404" y="1625015"/>
                  </a:lnTo>
                  <a:lnTo>
                    <a:pt x="1488156" y="1626519"/>
                  </a:lnTo>
                  <a:lnTo>
                    <a:pt x="1489660" y="1628023"/>
                  </a:lnTo>
                  <a:lnTo>
                    <a:pt x="1491164" y="1628775"/>
                  </a:lnTo>
                  <a:lnTo>
                    <a:pt x="1494172" y="1631031"/>
                  </a:lnTo>
                  <a:lnTo>
                    <a:pt x="1495676" y="1631783"/>
                  </a:lnTo>
                  <a:lnTo>
                    <a:pt x="1496428" y="1633287"/>
                  </a:lnTo>
                  <a:lnTo>
                    <a:pt x="1497180" y="1634791"/>
                  </a:lnTo>
                  <a:lnTo>
                    <a:pt x="1497932" y="1636295"/>
                  </a:lnTo>
                  <a:lnTo>
                    <a:pt x="1497932" y="1637799"/>
                  </a:lnTo>
                  <a:lnTo>
                    <a:pt x="1497180" y="1639303"/>
                  </a:lnTo>
                  <a:lnTo>
                    <a:pt x="1495676" y="1642311"/>
                  </a:lnTo>
                  <a:lnTo>
                    <a:pt x="1494924" y="1645318"/>
                  </a:lnTo>
                  <a:lnTo>
                    <a:pt x="1494172" y="1646822"/>
                  </a:lnTo>
                  <a:lnTo>
                    <a:pt x="1492668" y="1648326"/>
                  </a:lnTo>
                  <a:lnTo>
                    <a:pt x="1491164" y="1649830"/>
                  </a:lnTo>
                  <a:lnTo>
                    <a:pt x="1490412" y="1651334"/>
                  </a:lnTo>
                  <a:lnTo>
                    <a:pt x="1486652" y="1657350"/>
                  </a:lnTo>
                  <a:lnTo>
                    <a:pt x="1485900" y="1658102"/>
                  </a:lnTo>
                  <a:lnTo>
                    <a:pt x="1485148" y="1658854"/>
                  </a:lnTo>
                  <a:lnTo>
                    <a:pt x="1483644" y="1660358"/>
                  </a:lnTo>
                  <a:lnTo>
                    <a:pt x="1480636" y="1661110"/>
                  </a:lnTo>
                  <a:lnTo>
                    <a:pt x="1477628" y="1662614"/>
                  </a:lnTo>
                  <a:lnTo>
                    <a:pt x="1474620" y="1663366"/>
                  </a:lnTo>
                  <a:lnTo>
                    <a:pt x="1472365" y="1663366"/>
                  </a:lnTo>
                  <a:lnTo>
                    <a:pt x="1471613" y="1661862"/>
                  </a:lnTo>
                  <a:lnTo>
                    <a:pt x="1470109" y="1660358"/>
                  </a:lnTo>
                  <a:lnTo>
                    <a:pt x="1469357" y="1659606"/>
                  </a:lnTo>
                  <a:lnTo>
                    <a:pt x="1467853" y="1658854"/>
                  </a:lnTo>
                  <a:lnTo>
                    <a:pt x="1467101" y="1659606"/>
                  </a:lnTo>
                  <a:lnTo>
                    <a:pt x="1465597" y="1660358"/>
                  </a:lnTo>
                  <a:lnTo>
                    <a:pt x="1464845" y="1661862"/>
                  </a:lnTo>
                  <a:lnTo>
                    <a:pt x="1464845" y="1663366"/>
                  </a:lnTo>
                  <a:lnTo>
                    <a:pt x="1466349" y="1667878"/>
                  </a:lnTo>
                  <a:lnTo>
                    <a:pt x="1466349" y="1670134"/>
                  </a:lnTo>
                  <a:lnTo>
                    <a:pt x="1465597" y="1673142"/>
                  </a:lnTo>
                  <a:lnTo>
                    <a:pt x="1465597" y="1674645"/>
                  </a:lnTo>
                  <a:lnTo>
                    <a:pt x="1466349" y="1676149"/>
                  </a:lnTo>
                  <a:lnTo>
                    <a:pt x="1467101" y="1677653"/>
                  </a:lnTo>
                  <a:lnTo>
                    <a:pt x="1467853" y="1679157"/>
                  </a:lnTo>
                  <a:lnTo>
                    <a:pt x="1467853" y="1680661"/>
                  </a:lnTo>
                  <a:lnTo>
                    <a:pt x="1466349" y="1683669"/>
                  </a:lnTo>
                  <a:lnTo>
                    <a:pt x="1465597" y="1685173"/>
                  </a:lnTo>
                  <a:lnTo>
                    <a:pt x="1465597" y="1686677"/>
                  </a:lnTo>
                  <a:lnTo>
                    <a:pt x="1465597" y="1688181"/>
                  </a:lnTo>
                  <a:lnTo>
                    <a:pt x="1468605" y="1697957"/>
                  </a:lnTo>
                  <a:lnTo>
                    <a:pt x="1468605" y="1699461"/>
                  </a:lnTo>
                  <a:lnTo>
                    <a:pt x="1467853" y="1700964"/>
                  </a:lnTo>
                  <a:lnTo>
                    <a:pt x="1466349" y="1701716"/>
                  </a:lnTo>
                  <a:lnTo>
                    <a:pt x="1464845" y="1700213"/>
                  </a:lnTo>
                  <a:lnTo>
                    <a:pt x="1461085" y="1697957"/>
                  </a:lnTo>
                  <a:lnTo>
                    <a:pt x="1459581" y="1697205"/>
                  </a:lnTo>
                  <a:lnTo>
                    <a:pt x="1457325" y="1697957"/>
                  </a:lnTo>
                  <a:lnTo>
                    <a:pt x="1453565" y="1700213"/>
                  </a:lnTo>
                  <a:lnTo>
                    <a:pt x="1451309" y="1700213"/>
                  </a:lnTo>
                  <a:lnTo>
                    <a:pt x="1447549" y="1697957"/>
                  </a:lnTo>
                  <a:lnTo>
                    <a:pt x="1445294" y="1697957"/>
                  </a:lnTo>
                  <a:lnTo>
                    <a:pt x="1440030" y="1697957"/>
                  </a:lnTo>
                  <a:lnTo>
                    <a:pt x="1431006" y="1697205"/>
                  </a:lnTo>
                  <a:lnTo>
                    <a:pt x="1429502" y="1697957"/>
                  </a:lnTo>
                  <a:lnTo>
                    <a:pt x="1427998" y="1697957"/>
                  </a:lnTo>
                  <a:lnTo>
                    <a:pt x="1426494" y="1699461"/>
                  </a:lnTo>
                  <a:lnTo>
                    <a:pt x="1424238" y="1701716"/>
                  </a:lnTo>
                  <a:lnTo>
                    <a:pt x="1422734" y="1703221"/>
                  </a:lnTo>
                  <a:lnTo>
                    <a:pt x="1421230" y="1703221"/>
                  </a:lnTo>
                  <a:lnTo>
                    <a:pt x="1418974" y="1702468"/>
                  </a:lnTo>
                  <a:lnTo>
                    <a:pt x="1415967" y="1700213"/>
                  </a:lnTo>
                  <a:lnTo>
                    <a:pt x="1414463" y="1700213"/>
                  </a:lnTo>
                  <a:lnTo>
                    <a:pt x="1412207" y="1700213"/>
                  </a:lnTo>
                  <a:lnTo>
                    <a:pt x="1409199" y="1701716"/>
                  </a:lnTo>
                  <a:lnTo>
                    <a:pt x="1406191" y="1703973"/>
                  </a:lnTo>
                  <a:lnTo>
                    <a:pt x="1403935" y="1705476"/>
                  </a:lnTo>
                  <a:lnTo>
                    <a:pt x="1401679" y="1709236"/>
                  </a:lnTo>
                  <a:lnTo>
                    <a:pt x="1400175" y="1709988"/>
                  </a:lnTo>
                  <a:lnTo>
                    <a:pt x="1397919" y="1710740"/>
                  </a:lnTo>
                  <a:lnTo>
                    <a:pt x="1395663" y="1711492"/>
                  </a:lnTo>
                  <a:lnTo>
                    <a:pt x="1381376" y="1710740"/>
                  </a:lnTo>
                  <a:lnTo>
                    <a:pt x="1379872" y="1709988"/>
                  </a:lnTo>
                  <a:lnTo>
                    <a:pt x="1378368" y="1709988"/>
                  </a:lnTo>
                  <a:lnTo>
                    <a:pt x="1376864" y="1708484"/>
                  </a:lnTo>
                  <a:lnTo>
                    <a:pt x="1374608" y="1706980"/>
                  </a:lnTo>
                  <a:lnTo>
                    <a:pt x="1373856" y="1705476"/>
                  </a:lnTo>
                  <a:lnTo>
                    <a:pt x="1372352" y="1705476"/>
                  </a:lnTo>
                  <a:lnTo>
                    <a:pt x="1370096" y="1704724"/>
                  </a:lnTo>
                  <a:lnTo>
                    <a:pt x="1367840" y="1705476"/>
                  </a:lnTo>
                  <a:lnTo>
                    <a:pt x="1358817" y="1710740"/>
                  </a:lnTo>
                  <a:lnTo>
                    <a:pt x="1355057" y="1713748"/>
                  </a:lnTo>
                  <a:lnTo>
                    <a:pt x="1352049" y="1716756"/>
                  </a:lnTo>
                  <a:lnTo>
                    <a:pt x="1350545" y="1718260"/>
                  </a:lnTo>
                  <a:lnTo>
                    <a:pt x="1349793" y="1719764"/>
                  </a:lnTo>
                  <a:lnTo>
                    <a:pt x="1349041" y="1721268"/>
                  </a:lnTo>
                  <a:lnTo>
                    <a:pt x="1346785" y="1724276"/>
                  </a:lnTo>
                  <a:lnTo>
                    <a:pt x="1346033" y="1725780"/>
                  </a:lnTo>
                  <a:lnTo>
                    <a:pt x="1346033" y="1727284"/>
                  </a:lnTo>
                  <a:lnTo>
                    <a:pt x="1346033" y="1729540"/>
                  </a:lnTo>
                  <a:lnTo>
                    <a:pt x="1349041" y="1737059"/>
                  </a:lnTo>
                  <a:lnTo>
                    <a:pt x="1349041" y="1738563"/>
                  </a:lnTo>
                  <a:lnTo>
                    <a:pt x="1349041" y="1740067"/>
                  </a:lnTo>
                  <a:lnTo>
                    <a:pt x="1348289" y="1741571"/>
                  </a:lnTo>
                  <a:lnTo>
                    <a:pt x="1347537" y="1743075"/>
                  </a:lnTo>
                  <a:lnTo>
                    <a:pt x="1346785" y="1745331"/>
                  </a:lnTo>
                  <a:lnTo>
                    <a:pt x="1341521" y="1749091"/>
                  </a:lnTo>
                  <a:lnTo>
                    <a:pt x="1340769" y="1749843"/>
                  </a:lnTo>
                  <a:lnTo>
                    <a:pt x="1340017" y="1752099"/>
                  </a:lnTo>
                  <a:lnTo>
                    <a:pt x="1339265" y="1755107"/>
                  </a:lnTo>
                  <a:lnTo>
                    <a:pt x="1338513" y="1756611"/>
                  </a:lnTo>
                  <a:lnTo>
                    <a:pt x="1337761" y="1757362"/>
                  </a:lnTo>
                  <a:lnTo>
                    <a:pt x="1335505" y="1759619"/>
                  </a:lnTo>
                  <a:lnTo>
                    <a:pt x="1334001" y="1759619"/>
                  </a:lnTo>
                  <a:lnTo>
                    <a:pt x="1333249" y="1761122"/>
                  </a:lnTo>
                  <a:lnTo>
                    <a:pt x="1330994" y="1765634"/>
                  </a:lnTo>
                  <a:lnTo>
                    <a:pt x="1330242" y="1767138"/>
                  </a:lnTo>
                  <a:lnTo>
                    <a:pt x="1328738" y="1768642"/>
                  </a:lnTo>
                  <a:lnTo>
                    <a:pt x="1327234" y="1770146"/>
                  </a:lnTo>
                  <a:lnTo>
                    <a:pt x="1324226" y="1773154"/>
                  </a:lnTo>
                  <a:lnTo>
                    <a:pt x="1322722" y="1773906"/>
                  </a:lnTo>
                  <a:lnTo>
                    <a:pt x="1321218" y="1773906"/>
                  </a:lnTo>
                  <a:lnTo>
                    <a:pt x="1318210" y="1773906"/>
                  </a:lnTo>
                  <a:lnTo>
                    <a:pt x="1316706" y="1773906"/>
                  </a:lnTo>
                  <a:lnTo>
                    <a:pt x="1314450" y="1772402"/>
                  </a:lnTo>
                  <a:lnTo>
                    <a:pt x="1312946" y="1771650"/>
                  </a:lnTo>
                  <a:lnTo>
                    <a:pt x="1311442" y="1770146"/>
                  </a:lnTo>
                  <a:lnTo>
                    <a:pt x="1309938" y="1767890"/>
                  </a:lnTo>
                  <a:lnTo>
                    <a:pt x="1309186" y="1766386"/>
                  </a:lnTo>
                  <a:lnTo>
                    <a:pt x="1308434" y="1764882"/>
                  </a:lnTo>
                  <a:lnTo>
                    <a:pt x="1308434" y="1763378"/>
                  </a:lnTo>
                  <a:lnTo>
                    <a:pt x="1308434" y="1761874"/>
                  </a:lnTo>
                  <a:lnTo>
                    <a:pt x="1308434" y="1758115"/>
                  </a:lnTo>
                  <a:lnTo>
                    <a:pt x="1308434" y="1756611"/>
                  </a:lnTo>
                  <a:lnTo>
                    <a:pt x="1306930" y="1755859"/>
                  </a:lnTo>
                  <a:lnTo>
                    <a:pt x="1306178" y="1754355"/>
                  </a:lnTo>
                  <a:lnTo>
                    <a:pt x="1304674" y="1752851"/>
                  </a:lnTo>
                  <a:lnTo>
                    <a:pt x="1304674" y="1751347"/>
                  </a:lnTo>
                  <a:lnTo>
                    <a:pt x="1304674" y="1748339"/>
                  </a:lnTo>
                  <a:lnTo>
                    <a:pt x="1303922" y="1746835"/>
                  </a:lnTo>
                  <a:lnTo>
                    <a:pt x="1302419" y="1746083"/>
                  </a:lnTo>
                  <a:lnTo>
                    <a:pt x="1300915" y="1746835"/>
                  </a:lnTo>
                  <a:lnTo>
                    <a:pt x="1297907" y="1748339"/>
                  </a:lnTo>
                  <a:lnTo>
                    <a:pt x="1296403" y="1750595"/>
                  </a:lnTo>
                  <a:lnTo>
                    <a:pt x="1293395" y="1752099"/>
                  </a:lnTo>
                  <a:lnTo>
                    <a:pt x="1283619" y="1757362"/>
                  </a:lnTo>
                  <a:lnTo>
                    <a:pt x="1280611" y="1759619"/>
                  </a:lnTo>
                  <a:lnTo>
                    <a:pt x="1278355" y="1761874"/>
                  </a:lnTo>
                  <a:lnTo>
                    <a:pt x="1276851" y="1763378"/>
                  </a:lnTo>
                  <a:lnTo>
                    <a:pt x="1275347" y="1764130"/>
                  </a:lnTo>
                  <a:lnTo>
                    <a:pt x="1270836" y="1767138"/>
                  </a:lnTo>
                  <a:lnTo>
                    <a:pt x="1270084" y="1768642"/>
                  </a:lnTo>
                  <a:lnTo>
                    <a:pt x="1268580" y="1770146"/>
                  </a:lnTo>
                  <a:lnTo>
                    <a:pt x="1268580" y="1771650"/>
                  </a:lnTo>
                  <a:lnTo>
                    <a:pt x="1267828" y="1774658"/>
                  </a:lnTo>
                  <a:lnTo>
                    <a:pt x="1267828" y="1776162"/>
                  </a:lnTo>
                  <a:lnTo>
                    <a:pt x="1266324" y="1776914"/>
                  </a:lnTo>
                  <a:lnTo>
                    <a:pt x="1264820" y="1777666"/>
                  </a:lnTo>
                  <a:lnTo>
                    <a:pt x="1261812" y="1776914"/>
                  </a:lnTo>
                  <a:lnTo>
                    <a:pt x="1260308" y="1776162"/>
                  </a:lnTo>
                  <a:lnTo>
                    <a:pt x="1259556" y="1774658"/>
                  </a:lnTo>
                  <a:lnTo>
                    <a:pt x="1258804" y="1773154"/>
                  </a:lnTo>
                  <a:lnTo>
                    <a:pt x="1258052" y="1772402"/>
                  </a:lnTo>
                  <a:lnTo>
                    <a:pt x="1256548" y="1771650"/>
                  </a:lnTo>
                  <a:lnTo>
                    <a:pt x="1255044" y="1770898"/>
                  </a:lnTo>
                  <a:lnTo>
                    <a:pt x="1253540" y="1770146"/>
                  </a:lnTo>
                  <a:lnTo>
                    <a:pt x="1251284" y="1770146"/>
                  </a:lnTo>
                  <a:lnTo>
                    <a:pt x="1249028" y="1770898"/>
                  </a:lnTo>
                  <a:lnTo>
                    <a:pt x="1238501" y="1776162"/>
                  </a:lnTo>
                  <a:lnTo>
                    <a:pt x="1236245" y="1777666"/>
                  </a:lnTo>
                  <a:lnTo>
                    <a:pt x="1235493" y="1779922"/>
                  </a:lnTo>
                  <a:lnTo>
                    <a:pt x="1234741" y="1781426"/>
                  </a:lnTo>
                  <a:lnTo>
                    <a:pt x="1233989" y="1786690"/>
                  </a:lnTo>
                  <a:lnTo>
                    <a:pt x="1233237" y="1787441"/>
                  </a:lnTo>
                  <a:lnTo>
                    <a:pt x="1232485" y="1788945"/>
                  </a:lnTo>
                  <a:lnTo>
                    <a:pt x="1230229" y="1790450"/>
                  </a:lnTo>
                  <a:lnTo>
                    <a:pt x="1226469" y="1791953"/>
                  </a:lnTo>
                  <a:lnTo>
                    <a:pt x="1224213" y="1793457"/>
                  </a:lnTo>
                  <a:lnTo>
                    <a:pt x="1222709" y="1794209"/>
                  </a:lnTo>
                  <a:lnTo>
                    <a:pt x="1220453" y="1794961"/>
                  </a:lnTo>
                  <a:lnTo>
                    <a:pt x="1218198" y="1794209"/>
                  </a:lnTo>
                  <a:lnTo>
                    <a:pt x="1216693" y="1792705"/>
                  </a:lnTo>
                  <a:lnTo>
                    <a:pt x="1215190" y="1789697"/>
                  </a:lnTo>
                  <a:lnTo>
                    <a:pt x="1214438" y="1788945"/>
                  </a:lnTo>
                  <a:lnTo>
                    <a:pt x="1210678" y="1787441"/>
                  </a:lnTo>
                  <a:lnTo>
                    <a:pt x="1209926" y="1786690"/>
                  </a:lnTo>
                  <a:lnTo>
                    <a:pt x="1209174" y="1785186"/>
                  </a:lnTo>
                  <a:lnTo>
                    <a:pt x="1208422" y="1784434"/>
                  </a:lnTo>
                  <a:lnTo>
                    <a:pt x="1208422" y="1783682"/>
                  </a:lnTo>
                  <a:lnTo>
                    <a:pt x="1207670" y="1783682"/>
                  </a:lnTo>
                  <a:lnTo>
                    <a:pt x="1203158" y="1781426"/>
                  </a:lnTo>
                  <a:lnTo>
                    <a:pt x="1201654" y="1780674"/>
                  </a:lnTo>
                  <a:lnTo>
                    <a:pt x="1198646" y="1776162"/>
                  </a:lnTo>
                  <a:lnTo>
                    <a:pt x="1195638" y="1772402"/>
                  </a:lnTo>
                  <a:lnTo>
                    <a:pt x="1193382" y="1770898"/>
                  </a:lnTo>
                  <a:lnTo>
                    <a:pt x="1191878" y="1770146"/>
                  </a:lnTo>
                  <a:lnTo>
                    <a:pt x="1190374" y="1769394"/>
                  </a:lnTo>
                  <a:lnTo>
                    <a:pt x="1185863" y="1768642"/>
                  </a:lnTo>
                  <a:lnTo>
                    <a:pt x="1182855" y="1768642"/>
                  </a:lnTo>
                  <a:lnTo>
                    <a:pt x="1167063" y="1771650"/>
                  </a:lnTo>
                  <a:lnTo>
                    <a:pt x="1160295" y="1772402"/>
                  </a:lnTo>
                  <a:lnTo>
                    <a:pt x="1152776" y="1771650"/>
                  </a:lnTo>
                  <a:lnTo>
                    <a:pt x="1149016" y="1770898"/>
                  </a:lnTo>
                  <a:lnTo>
                    <a:pt x="1146008" y="1769394"/>
                  </a:lnTo>
                  <a:lnTo>
                    <a:pt x="1143752" y="1769394"/>
                  </a:lnTo>
                  <a:lnTo>
                    <a:pt x="1141496" y="1770146"/>
                  </a:lnTo>
                  <a:lnTo>
                    <a:pt x="1137736" y="1770898"/>
                  </a:lnTo>
                  <a:lnTo>
                    <a:pt x="1133976" y="1770146"/>
                  </a:lnTo>
                  <a:lnTo>
                    <a:pt x="1130216" y="1770146"/>
                  </a:lnTo>
                  <a:lnTo>
                    <a:pt x="1128713" y="1770146"/>
                  </a:lnTo>
                  <a:lnTo>
                    <a:pt x="1125705" y="1768642"/>
                  </a:lnTo>
                  <a:lnTo>
                    <a:pt x="1124201" y="1768642"/>
                  </a:lnTo>
                  <a:lnTo>
                    <a:pt x="1122697" y="1769394"/>
                  </a:lnTo>
                  <a:lnTo>
                    <a:pt x="1121945" y="1771650"/>
                  </a:lnTo>
                  <a:lnTo>
                    <a:pt x="1122697" y="1773906"/>
                  </a:lnTo>
                  <a:lnTo>
                    <a:pt x="1124201" y="1779170"/>
                  </a:lnTo>
                  <a:lnTo>
                    <a:pt x="1124201" y="1780674"/>
                  </a:lnTo>
                  <a:lnTo>
                    <a:pt x="1124201" y="1784434"/>
                  </a:lnTo>
                  <a:lnTo>
                    <a:pt x="1123449" y="1785938"/>
                  </a:lnTo>
                  <a:lnTo>
                    <a:pt x="1121945" y="1788193"/>
                  </a:lnTo>
                  <a:lnTo>
                    <a:pt x="1111417" y="1799473"/>
                  </a:lnTo>
                  <a:lnTo>
                    <a:pt x="1108409" y="1803233"/>
                  </a:lnTo>
                  <a:lnTo>
                    <a:pt x="1106905" y="1804737"/>
                  </a:lnTo>
                  <a:lnTo>
                    <a:pt x="1103146" y="1806241"/>
                  </a:lnTo>
                  <a:lnTo>
                    <a:pt x="1094122" y="1808497"/>
                  </a:lnTo>
                  <a:lnTo>
                    <a:pt x="1092618" y="1809249"/>
                  </a:lnTo>
                  <a:lnTo>
                    <a:pt x="1087354" y="1813009"/>
                  </a:lnTo>
                  <a:lnTo>
                    <a:pt x="1077578" y="1822784"/>
                  </a:lnTo>
                  <a:lnTo>
                    <a:pt x="1075323" y="1822784"/>
                  </a:lnTo>
                  <a:lnTo>
                    <a:pt x="1071563" y="1822032"/>
                  </a:lnTo>
                  <a:lnTo>
                    <a:pt x="1070811" y="1822032"/>
                  </a:lnTo>
                  <a:lnTo>
                    <a:pt x="1069307" y="1824288"/>
                  </a:lnTo>
                  <a:lnTo>
                    <a:pt x="1068555" y="1825792"/>
                  </a:lnTo>
                  <a:lnTo>
                    <a:pt x="1067051" y="1828048"/>
                  </a:lnTo>
                  <a:lnTo>
                    <a:pt x="1065547" y="1829552"/>
                  </a:lnTo>
                  <a:lnTo>
                    <a:pt x="1057275" y="1836320"/>
                  </a:lnTo>
                  <a:lnTo>
                    <a:pt x="606843" y="1624263"/>
                  </a:lnTo>
                  <a:lnTo>
                    <a:pt x="521118" y="1578393"/>
                  </a:lnTo>
                  <a:lnTo>
                    <a:pt x="173706" y="1491916"/>
                  </a:lnTo>
                  <a:lnTo>
                    <a:pt x="3008" y="1420478"/>
                  </a:lnTo>
                  <a:lnTo>
                    <a:pt x="752" y="1419726"/>
                  </a:lnTo>
                  <a:lnTo>
                    <a:pt x="0" y="1417471"/>
                  </a:lnTo>
                  <a:lnTo>
                    <a:pt x="752" y="1413711"/>
                  </a:lnTo>
                  <a:lnTo>
                    <a:pt x="3008" y="1409199"/>
                  </a:lnTo>
                  <a:lnTo>
                    <a:pt x="6768" y="1395663"/>
                  </a:lnTo>
                  <a:lnTo>
                    <a:pt x="6768" y="1386640"/>
                  </a:lnTo>
                  <a:lnTo>
                    <a:pt x="8272" y="1384384"/>
                  </a:lnTo>
                  <a:lnTo>
                    <a:pt x="9776" y="1382880"/>
                  </a:lnTo>
                  <a:lnTo>
                    <a:pt x="15791" y="1378368"/>
                  </a:lnTo>
                  <a:lnTo>
                    <a:pt x="17295" y="1376864"/>
                  </a:lnTo>
                  <a:lnTo>
                    <a:pt x="19551" y="1373104"/>
                  </a:lnTo>
                  <a:lnTo>
                    <a:pt x="21055" y="1370848"/>
                  </a:lnTo>
                  <a:lnTo>
                    <a:pt x="25567" y="1368592"/>
                  </a:lnTo>
                  <a:lnTo>
                    <a:pt x="33087" y="1362576"/>
                  </a:lnTo>
                  <a:lnTo>
                    <a:pt x="45118" y="1355809"/>
                  </a:lnTo>
                  <a:lnTo>
                    <a:pt x="55646" y="1346785"/>
                  </a:lnTo>
                  <a:lnTo>
                    <a:pt x="61662" y="1343025"/>
                  </a:lnTo>
                  <a:lnTo>
                    <a:pt x="66926" y="1337761"/>
                  </a:lnTo>
                  <a:lnTo>
                    <a:pt x="69934" y="1337009"/>
                  </a:lnTo>
                  <a:lnTo>
                    <a:pt x="81213" y="1337009"/>
                  </a:lnTo>
                  <a:lnTo>
                    <a:pt x="87981" y="1334753"/>
                  </a:lnTo>
                  <a:lnTo>
                    <a:pt x="93245" y="1332497"/>
                  </a:lnTo>
                  <a:lnTo>
                    <a:pt x="97005" y="1327986"/>
                  </a:lnTo>
                  <a:lnTo>
                    <a:pt x="100764" y="1321970"/>
                  </a:lnTo>
                  <a:lnTo>
                    <a:pt x="103020" y="1315202"/>
                  </a:lnTo>
                  <a:lnTo>
                    <a:pt x="103772" y="1312194"/>
                  </a:lnTo>
                  <a:lnTo>
                    <a:pt x="103772" y="1308434"/>
                  </a:lnTo>
                  <a:lnTo>
                    <a:pt x="103020" y="1305426"/>
                  </a:lnTo>
                  <a:lnTo>
                    <a:pt x="99261" y="1298659"/>
                  </a:lnTo>
                  <a:lnTo>
                    <a:pt x="98509" y="1294899"/>
                  </a:lnTo>
                  <a:lnTo>
                    <a:pt x="97005" y="1282867"/>
                  </a:lnTo>
                  <a:lnTo>
                    <a:pt x="96253" y="1279859"/>
                  </a:lnTo>
                  <a:lnTo>
                    <a:pt x="88733" y="1271588"/>
                  </a:lnTo>
                  <a:lnTo>
                    <a:pt x="87229" y="1267828"/>
                  </a:lnTo>
                  <a:lnTo>
                    <a:pt x="87229" y="1261060"/>
                  </a:lnTo>
                  <a:lnTo>
                    <a:pt x="90237" y="1255044"/>
                  </a:lnTo>
                  <a:lnTo>
                    <a:pt x="93245" y="1249780"/>
                  </a:lnTo>
                  <a:lnTo>
                    <a:pt x="101516" y="1230981"/>
                  </a:lnTo>
                  <a:lnTo>
                    <a:pt x="106780" y="1225717"/>
                  </a:lnTo>
                  <a:lnTo>
                    <a:pt x="122572" y="1204662"/>
                  </a:lnTo>
                  <a:lnTo>
                    <a:pt x="124828" y="1200902"/>
                  </a:lnTo>
                  <a:lnTo>
                    <a:pt x="126332" y="1196390"/>
                  </a:lnTo>
                  <a:lnTo>
                    <a:pt x="129340" y="1182103"/>
                  </a:lnTo>
                  <a:lnTo>
                    <a:pt x="129340" y="1177591"/>
                  </a:lnTo>
                  <a:lnTo>
                    <a:pt x="127836" y="1173079"/>
                  </a:lnTo>
                  <a:lnTo>
                    <a:pt x="127084" y="1167815"/>
                  </a:lnTo>
                  <a:lnTo>
                    <a:pt x="128587" y="1163303"/>
                  </a:lnTo>
                  <a:lnTo>
                    <a:pt x="133099" y="1153528"/>
                  </a:lnTo>
                  <a:lnTo>
                    <a:pt x="133851" y="1151272"/>
                  </a:lnTo>
                  <a:lnTo>
                    <a:pt x="134603" y="1144504"/>
                  </a:lnTo>
                  <a:lnTo>
                    <a:pt x="136107" y="1142248"/>
                  </a:lnTo>
                  <a:lnTo>
                    <a:pt x="137611" y="1140744"/>
                  </a:lnTo>
                  <a:lnTo>
                    <a:pt x="138363" y="1138488"/>
                  </a:lnTo>
                  <a:lnTo>
                    <a:pt x="139115" y="1136232"/>
                  </a:lnTo>
                  <a:lnTo>
                    <a:pt x="138363" y="1126457"/>
                  </a:lnTo>
                  <a:lnTo>
                    <a:pt x="137611" y="1124201"/>
                  </a:lnTo>
                  <a:lnTo>
                    <a:pt x="136107" y="1121945"/>
                  </a:lnTo>
                  <a:lnTo>
                    <a:pt x="134603" y="1119689"/>
                  </a:lnTo>
                  <a:lnTo>
                    <a:pt x="135355" y="1117433"/>
                  </a:lnTo>
                  <a:lnTo>
                    <a:pt x="139115" y="1115929"/>
                  </a:lnTo>
                  <a:lnTo>
                    <a:pt x="141371" y="1115929"/>
                  </a:lnTo>
                  <a:lnTo>
                    <a:pt x="142123" y="1115929"/>
                  </a:lnTo>
                  <a:lnTo>
                    <a:pt x="144379" y="1114425"/>
                  </a:lnTo>
                  <a:lnTo>
                    <a:pt x="144379" y="1112169"/>
                  </a:lnTo>
                  <a:lnTo>
                    <a:pt x="145131" y="1111417"/>
                  </a:lnTo>
                  <a:lnTo>
                    <a:pt x="145883" y="1110665"/>
                  </a:lnTo>
                  <a:lnTo>
                    <a:pt x="148139" y="1111417"/>
                  </a:lnTo>
                  <a:lnTo>
                    <a:pt x="148891" y="1111417"/>
                  </a:lnTo>
                  <a:lnTo>
                    <a:pt x="154907" y="1110665"/>
                  </a:lnTo>
                  <a:lnTo>
                    <a:pt x="157163" y="1109161"/>
                  </a:lnTo>
                  <a:lnTo>
                    <a:pt x="159418" y="1106905"/>
                  </a:lnTo>
                  <a:lnTo>
                    <a:pt x="160922" y="1105401"/>
                  </a:lnTo>
                  <a:lnTo>
                    <a:pt x="163930" y="1105401"/>
                  </a:lnTo>
                  <a:lnTo>
                    <a:pt x="166938" y="1106905"/>
                  </a:lnTo>
                  <a:lnTo>
                    <a:pt x="175210" y="1106905"/>
                  </a:lnTo>
                  <a:lnTo>
                    <a:pt x="176714" y="1106153"/>
                  </a:lnTo>
                  <a:lnTo>
                    <a:pt x="178218" y="1104649"/>
                  </a:lnTo>
                  <a:lnTo>
                    <a:pt x="178970" y="1103897"/>
                  </a:lnTo>
                  <a:lnTo>
                    <a:pt x="178970" y="1102393"/>
                  </a:lnTo>
                  <a:lnTo>
                    <a:pt x="179722" y="1100138"/>
                  </a:lnTo>
                  <a:lnTo>
                    <a:pt x="181226" y="1098634"/>
                  </a:lnTo>
                  <a:lnTo>
                    <a:pt x="185738" y="1096378"/>
                  </a:lnTo>
                  <a:lnTo>
                    <a:pt x="189497" y="1092618"/>
                  </a:lnTo>
                  <a:lnTo>
                    <a:pt x="191753" y="1090362"/>
                  </a:lnTo>
                  <a:lnTo>
                    <a:pt x="194761" y="1089610"/>
                  </a:lnTo>
                  <a:lnTo>
                    <a:pt x="197017" y="1088858"/>
                  </a:lnTo>
                  <a:lnTo>
                    <a:pt x="199273" y="1088858"/>
                  </a:lnTo>
                  <a:lnTo>
                    <a:pt x="200777" y="1088106"/>
                  </a:lnTo>
                  <a:lnTo>
                    <a:pt x="200777" y="1086602"/>
                  </a:lnTo>
                  <a:lnTo>
                    <a:pt x="201529" y="1085098"/>
                  </a:lnTo>
                  <a:lnTo>
                    <a:pt x="201529" y="1084346"/>
                  </a:lnTo>
                  <a:lnTo>
                    <a:pt x="201529" y="1082842"/>
                  </a:lnTo>
                  <a:lnTo>
                    <a:pt x="202281" y="1082090"/>
                  </a:lnTo>
                  <a:lnTo>
                    <a:pt x="203033" y="1082090"/>
                  </a:lnTo>
                  <a:lnTo>
                    <a:pt x="205289" y="1082090"/>
                  </a:lnTo>
                  <a:lnTo>
                    <a:pt x="206041" y="1081338"/>
                  </a:lnTo>
                  <a:lnTo>
                    <a:pt x="209049" y="1079834"/>
                  </a:lnTo>
                  <a:lnTo>
                    <a:pt x="212057" y="1078330"/>
                  </a:lnTo>
                  <a:lnTo>
                    <a:pt x="213561" y="1076074"/>
                  </a:lnTo>
                  <a:lnTo>
                    <a:pt x="214313" y="1067803"/>
                  </a:lnTo>
                  <a:lnTo>
                    <a:pt x="215816" y="1065547"/>
                  </a:lnTo>
                  <a:lnTo>
                    <a:pt x="222584" y="1064043"/>
                  </a:lnTo>
                  <a:lnTo>
                    <a:pt x="223336" y="1063291"/>
                  </a:lnTo>
                  <a:lnTo>
                    <a:pt x="223336" y="1061787"/>
                  </a:lnTo>
                  <a:lnTo>
                    <a:pt x="224088" y="1061035"/>
                  </a:lnTo>
                  <a:lnTo>
                    <a:pt x="226344" y="1060283"/>
                  </a:lnTo>
                  <a:lnTo>
                    <a:pt x="231608" y="1061035"/>
                  </a:lnTo>
                  <a:lnTo>
                    <a:pt x="233864" y="1061035"/>
                  </a:lnTo>
                  <a:lnTo>
                    <a:pt x="236120" y="1060283"/>
                  </a:lnTo>
                  <a:lnTo>
                    <a:pt x="239128" y="1058779"/>
                  </a:lnTo>
                  <a:lnTo>
                    <a:pt x="246647" y="1052763"/>
                  </a:lnTo>
                  <a:lnTo>
                    <a:pt x="254919" y="1048251"/>
                  </a:lnTo>
                  <a:lnTo>
                    <a:pt x="257927" y="1045995"/>
                  </a:lnTo>
                  <a:lnTo>
                    <a:pt x="260183" y="1043739"/>
                  </a:lnTo>
                  <a:lnTo>
                    <a:pt x="262439" y="1038476"/>
                  </a:lnTo>
                  <a:lnTo>
                    <a:pt x="263943" y="1036972"/>
                  </a:lnTo>
                  <a:lnTo>
                    <a:pt x="264695" y="1036972"/>
                  </a:lnTo>
                  <a:lnTo>
                    <a:pt x="266199" y="1037724"/>
                  </a:lnTo>
                  <a:lnTo>
                    <a:pt x="267703" y="1038476"/>
                  </a:lnTo>
                  <a:lnTo>
                    <a:pt x="269207" y="1037724"/>
                  </a:lnTo>
                  <a:lnTo>
                    <a:pt x="270711" y="1036972"/>
                  </a:lnTo>
                  <a:lnTo>
                    <a:pt x="272966" y="1034716"/>
                  </a:lnTo>
                  <a:lnTo>
                    <a:pt x="277478" y="1033212"/>
                  </a:lnTo>
                  <a:lnTo>
                    <a:pt x="284998" y="1026444"/>
                  </a:lnTo>
                  <a:lnTo>
                    <a:pt x="288758" y="1024188"/>
                  </a:lnTo>
                  <a:lnTo>
                    <a:pt x="291014" y="1023436"/>
                  </a:lnTo>
                  <a:lnTo>
                    <a:pt x="303797" y="1021932"/>
                  </a:lnTo>
                  <a:lnTo>
                    <a:pt x="304549" y="1021180"/>
                  </a:lnTo>
                  <a:lnTo>
                    <a:pt x="305301" y="1020428"/>
                  </a:lnTo>
                  <a:lnTo>
                    <a:pt x="305301" y="1019676"/>
                  </a:lnTo>
                  <a:lnTo>
                    <a:pt x="306053" y="1018924"/>
                  </a:lnTo>
                  <a:lnTo>
                    <a:pt x="306805" y="1018172"/>
                  </a:lnTo>
                  <a:lnTo>
                    <a:pt x="308309" y="1018172"/>
                  </a:lnTo>
                  <a:lnTo>
                    <a:pt x="312069" y="1019676"/>
                  </a:lnTo>
                  <a:lnTo>
                    <a:pt x="313573" y="1020428"/>
                  </a:lnTo>
                  <a:lnTo>
                    <a:pt x="316581" y="1019676"/>
                  </a:lnTo>
                  <a:lnTo>
                    <a:pt x="318837" y="1018924"/>
                  </a:lnTo>
                  <a:lnTo>
                    <a:pt x="320341" y="1018172"/>
                  </a:lnTo>
                  <a:lnTo>
                    <a:pt x="322597" y="1020428"/>
                  </a:lnTo>
                  <a:lnTo>
                    <a:pt x="324101" y="1021932"/>
                  </a:lnTo>
                  <a:lnTo>
                    <a:pt x="324853" y="1021932"/>
                  </a:lnTo>
                  <a:lnTo>
                    <a:pt x="326357" y="1021932"/>
                  </a:lnTo>
                  <a:lnTo>
                    <a:pt x="328613" y="1021180"/>
                  </a:lnTo>
                  <a:lnTo>
                    <a:pt x="331620" y="1018172"/>
                  </a:lnTo>
                  <a:lnTo>
                    <a:pt x="333124" y="1018172"/>
                  </a:lnTo>
                  <a:lnTo>
                    <a:pt x="332372" y="1021180"/>
                  </a:lnTo>
                  <a:lnTo>
                    <a:pt x="339140" y="1018172"/>
                  </a:lnTo>
                  <a:lnTo>
                    <a:pt x="341396" y="1018172"/>
                  </a:lnTo>
                  <a:lnTo>
                    <a:pt x="345156" y="1018924"/>
                  </a:lnTo>
                  <a:lnTo>
                    <a:pt x="346660" y="1018924"/>
                  </a:lnTo>
                  <a:lnTo>
                    <a:pt x="347412" y="1018172"/>
                  </a:lnTo>
                  <a:lnTo>
                    <a:pt x="348164" y="1014413"/>
                  </a:lnTo>
                  <a:lnTo>
                    <a:pt x="348916" y="1012909"/>
                  </a:lnTo>
                  <a:lnTo>
                    <a:pt x="351172" y="1012157"/>
                  </a:lnTo>
                  <a:lnTo>
                    <a:pt x="353428" y="1012157"/>
                  </a:lnTo>
                  <a:lnTo>
                    <a:pt x="357939" y="1012157"/>
                  </a:lnTo>
                  <a:lnTo>
                    <a:pt x="365459" y="1010653"/>
                  </a:lnTo>
                  <a:lnTo>
                    <a:pt x="366963" y="1011405"/>
                  </a:lnTo>
                  <a:lnTo>
                    <a:pt x="368467" y="1012157"/>
                  </a:lnTo>
                  <a:lnTo>
                    <a:pt x="369971" y="1013661"/>
                  </a:lnTo>
                  <a:lnTo>
                    <a:pt x="370723" y="1015165"/>
                  </a:lnTo>
                  <a:lnTo>
                    <a:pt x="372979" y="1013661"/>
                  </a:lnTo>
                  <a:lnTo>
                    <a:pt x="373731" y="1013661"/>
                  </a:lnTo>
                  <a:lnTo>
                    <a:pt x="375235" y="1011405"/>
                  </a:lnTo>
                  <a:lnTo>
                    <a:pt x="375987" y="1011405"/>
                  </a:lnTo>
                  <a:lnTo>
                    <a:pt x="376739" y="1011405"/>
                  </a:lnTo>
                  <a:lnTo>
                    <a:pt x="377491" y="1012157"/>
                  </a:lnTo>
                  <a:lnTo>
                    <a:pt x="378243" y="1012157"/>
                  </a:lnTo>
                  <a:lnTo>
                    <a:pt x="379747" y="1009901"/>
                  </a:lnTo>
                  <a:lnTo>
                    <a:pt x="379747" y="1008397"/>
                  </a:lnTo>
                  <a:lnTo>
                    <a:pt x="379747" y="1006893"/>
                  </a:lnTo>
                  <a:lnTo>
                    <a:pt x="379747" y="1005389"/>
                  </a:lnTo>
                  <a:lnTo>
                    <a:pt x="382003" y="1003133"/>
                  </a:lnTo>
                  <a:lnTo>
                    <a:pt x="385763" y="1002381"/>
                  </a:lnTo>
                  <a:lnTo>
                    <a:pt x="389522" y="1003133"/>
                  </a:lnTo>
                  <a:lnTo>
                    <a:pt x="393282" y="1007645"/>
                  </a:lnTo>
                  <a:lnTo>
                    <a:pt x="395538" y="1005389"/>
                  </a:lnTo>
                  <a:lnTo>
                    <a:pt x="397794" y="1001629"/>
                  </a:lnTo>
                  <a:lnTo>
                    <a:pt x="400050" y="1000125"/>
                  </a:lnTo>
                  <a:lnTo>
                    <a:pt x="401554" y="1000877"/>
                  </a:lnTo>
                  <a:lnTo>
                    <a:pt x="403058" y="1004637"/>
                  </a:lnTo>
                  <a:lnTo>
                    <a:pt x="403810" y="1005389"/>
                  </a:lnTo>
                  <a:lnTo>
                    <a:pt x="406818" y="1006141"/>
                  </a:lnTo>
                  <a:lnTo>
                    <a:pt x="407570" y="1005389"/>
                  </a:lnTo>
                  <a:lnTo>
                    <a:pt x="409826" y="1001629"/>
                  </a:lnTo>
                  <a:lnTo>
                    <a:pt x="413586" y="1000125"/>
                  </a:lnTo>
                  <a:lnTo>
                    <a:pt x="421857" y="1003885"/>
                  </a:lnTo>
                  <a:lnTo>
                    <a:pt x="424113" y="1001629"/>
                  </a:lnTo>
                  <a:lnTo>
                    <a:pt x="424865" y="997869"/>
                  </a:lnTo>
                  <a:lnTo>
                    <a:pt x="427121" y="1000877"/>
                  </a:lnTo>
                  <a:lnTo>
                    <a:pt x="430881" y="1003885"/>
                  </a:lnTo>
                  <a:lnTo>
                    <a:pt x="433889" y="1000125"/>
                  </a:lnTo>
                  <a:lnTo>
                    <a:pt x="435393" y="997869"/>
                  </a:lnTo>
                  <a:lnTo>
                    <a:pt x="436897" y="994861"/>
                  </a:lnTo>
                  <a:lnTo>
                    <a:pt x="441409" y="990349"/>
                  </a:lnTo>
                  <a:lnTo>
                    <a:pt x="442913" y="988093"/>
                  </a:lnTo>
                  <a:lnTo>
                    <a:pt x="443664" y="985086"/>
                  </a:lnTo>
                  <a:lnTo>
                    <a:pt x="445168" y="982830"/>
                  </a:lnTo>
                  <a:lnTo>
                    <a:pt x="447424" y="982078"/>
                  </a:lnTo>
                  <a:lnTo>
                    <a:pt x="449680" y="981326"/>
                  </a:lnTo>
                  <a:lnTo>
                    <a:pt x="450432" y="979822"/>
                  </a:lnTo>
                  <a:lnTo>
                    <a:pt x="448928" y="976062"/>
                  </a:lnTo>
                  <a:lnTo>
                    <a:pt x="449680" y="973806"/>
                  </a:lnTo>
                  <a:lnTo>
                    <a:pt x="451184" y="972302"/>
                  </a:lnTo>
                  <a:lnTo>
                    <a:pt x="458704" y="968542"/>
                  </a:lnTo>
                  <a:lnTo>
                    <a:pt x="460208" y="968542"/>
                  </a:lnTo>
                  <a:lnTo>
                    <a:pt x="469232" y="971550"/>
                  </a:lnTo>
                  <a:lnTo>
                    <a:pt x="472240" y="971550"/>
                  </a:lnTo>
                  <a:lnTo>
                    <a:pt x="473743" y="970046"/>
                  </a:lnTo>
                  <a:lnTo>
                    <a:pt x="475247" y="965534"/>
                  </a:lnTo>
                  <a:lnTo>
                    <a:pt x="476751" y="964030"/>
                  </a:lnTo>
                  <a:lnTo>
                    <a:pt x="479759" y="962526"/>
                  </a:lnTo>
                  <a:lnTo>
                    <a:pt x="482015" y="963278"/>
                  </a:lnTo>
                  <a:lnTo>
                    <a:pt x="482015" y="965534"/>
                  </a:lnTo>
                  <a:lnTo>
                    <a:pt x="481263" y="968542"/>
                  </a:lnTo>
                  <a:lnTo>
                    <a:pt x="481263" y="970798"/>
                  </a:lnTo>
                  <a:lnTo>
                    <a:pt x="488783" y="974558"/>
                  </a:lnTo>
                  <a:lnTo>
                    <a:pt x="490287" y="973054"/>
                  </a:lnTo>
                  <a:lnTo>
                    <a:pt x="491039" y="970046"/>
                  </a:lnTo>
                  <a:lnTo>
                    <a:pt x="491791" y="967790"/>
                  </a:lnTo>
                  <a:lnTo>
                    <a:pt x="494047" y="966286"/>
                  </a:lnTo>
                  <a:lnTo>
                    <a:pt x="496303" y="967038"/>
                  </a:lnTo>
                  <a:lnTo>
                    <a:pt x="497055" y="969294"/>
                  </a:lnTo>
                  <a:lnTo>
                    <a:pt x="497807" y="971550"/>
                  </a:lnTo>
                  <a:lnTo>
                    <a:pt x="499311" y="973054"/>
                  </a:lnTo>
                  <a:lnTo>
                    <a:pt x="501567" y="972302"/>
                  </a:lnTo>
                  <a:lnTo>
                    <a:pt x="507582" y="967038"/>
                  </a:lnTo>
                  <a:lnTo>
                    <a:pt x="509838" y="966286"/>
                  </a:lnTo>
                  <a:lnTo>
                    <a:pt x="512094" y="965534"/>
                  </a:lnTo>
                  <a:lnTo>
                    <a:pt x="514350" y="965534"/>
                  </a:lnTo>
                  <a:lnTo>
                    <a:pt x="517358" y="967038"/>
                  </a:lnTo>
                  <a:lnTo>
                    <a:pt x="521118" y="970046"/>
                  </a:lnTo>
                  <a:lnTo>
                    <a:pt x="522622" y="970798"/>
                  </a:lnTo>
                  <a:lnTo>
                    <a:pt x="525630" y="966286"/>
                  </a:lnTo>
                  <a:lnTo>
                    <a:pt x="527134" y="967038"/>
                  </a:lnTo>
                  <a:lnTo>
                    <a:pt x="529390" y="968542"/>
                  </a:lnTo>
                  <a:lnTo>
                    <a:pt x="530141" y="970798"/>
                  </a:lnTo>
                  <a:lnTo>
                    <a:pt x="530893" y="973806"/>
                  </a:lnTo>
                  <a:lnTo>
                    <a:pt x="529390" y="979822"/>
                  </a:lnTo>
                  <a:lnTo>
                    <a:pt x="529390" y="982830"/>
                  </a:lnTo>
                  <a:lnTo>
                    <a:pt x="530893" y="984334"/>
                  </a:lnTo>
                  <a:lnTo>
                    <a:pt x="538413" y="990349"/>
                  </a:lnTo>
                  <a:lnTo>
                    <a:pt x="539917" y="991101"/>
                  </a:lnTo>
                  <a:lnTo>
                    <a:pt x="541421" y="991101"/>
                  </a:lnTo>
                  <a:lnTo>
                    <a:pt x="542173" y="991101"/>
                  </a:lnTo>
                  <a:lnTo>
                    <a:pt x="543677" y="992605"/>
                  </a:lnTo>
                  <a:lnTo>
                    <a:pt x="544429" y="994861"/>
                  </a:lnTo>
                  <a:lnTo>
                    <a:pt x="545933" y="997117"/>
                  </a:lnTo>
                  <a:lnTo>
                    <a:pt x="548941" y="994861"/>
                  </a:lnTo>
                  <a:lnTo>
                    <a:pt x="551949" y="988845"/>
                  </a:lnTo>
                  <a:lnTo>
                    <a:pt x="553453" y="985838"/>
                  </a:lnTo>
                  <a:lnTo>
                    <a:pt x="556461" y="984334"/>
                  </a:lnTo>
                  <a:lnTo>
                    <a:pt x="559468" y="984334"/>
                  </a:lnTo>
                  <a:lnTo>
                    <a:pt x="562476" y="985838"/>
                  </a:lnTo>
                  <a:lnTo>
                    <a:pt x="564732" y="988093"/>
                  </a:lnTo>
                  <a:lnTo>
                    <a:pt x="564732" y="991853"/>
                  </a:lnTo>
                  <a:lnTo>
                    <a:pt x="566236" y="993357"/>
                  </a:lnTo>
                  <a:lnTo>
                    <a:pt x="567740" y="994861"/>
                  </a:lnTo>
                  <a:lnTo>
                    <a:pt x="569996" y="996365"/>
                  </a:lnTo>
                  <a:lnTo>
                    <a:pt x="571500" y="997117"/>
                  </a:lnTo>
                  <a:lnTo>
                    <a:pt x="573756" y="996365"/>
                  </a:lnTo>
                  <a:lnTo>
                    <a:pt x="579020" y="992605"/>
                  </a:lnTo>
                  <a:lnTo>
                    <a:pt x="581276" y="989597"/>
                  </a:lnTo>
                  <a:lnTo>
                    <a:pt x="582780" y="985086"/>
                  </a:lnTo>
                  <a:lnTo>
                    <a:pt x="582780" y="981326"/>
                  </a:lnTo>
                  <a:lnTo>
                    <a:pt x="582780" y="980574"/>
                  </a:lnTo>
                  <a:lnTo>
                    <a:pt x="583532" y="979822"/>
                  </a:lnTo>
                  <a:lnTo>
                    <a:pt x="583532" y="979070"/>
                  </a:lnTo>
                  <a:lnTo>
                    <a:pt x="583532" y="978318"/>
                  </a:lnTo>
                  <a:lnTo>
                    <a:pt x="584284" y="978318"/>
                  </a:lnTo>
                  <a:lnTo>
                    <a:pt x="584284" y="977566"/>
                  </a:lnTo>
                  <a:lnTo>
                    <a:pt x="585036" y="976814"/>
                  </a:lnTo>
                  <a:lnTo>
                    <a:pt x="585036" y="976062"/>
                  </a:lnTo>
                  <a:lnTo>
                    <a:pt x="585036" y="975310"/>
                  </a:lnTo>
                  <a:lnTo>
                    <a:pt x="589547" y="951247"/>
                  </a:lnTo>
                  <a:lnTo>
                    <a:pt x="594059" y="926432"/>
                  </a:lnTo>
                  <a:lnTo>
                    <a:pt x="598571" y="902369"/>
                  </a:lnTo>
                  <a:lnTo>
                    <a:pt x="603083" y="877553"/>
                  </a:lnTo>
                  <a:lnTo>
                    <a:pt x="607595" y="853490"/>
                  </a:lnTo>
                  <a:lnTo>
                    <a:pt x="612107" y="828675"/>
                  </a:lnTo>
                  <a:lnTo>
                    <a:pt x="616619" y="804612"/>
                  </a:lnTo>
                  <a:lnTo>
                    <a:pt x="621130" y="779797"/>
                  </a:lnTo>
                  <a:lnTo>
                    <a:pt x="625642" y="755734"/>
                  </a:lnTo>
                  <a:lnTo>
                    <a:pt x="630154" y="730918"/>
                  </a:lnTo>
                  <a:lnTo>
                    <a:pt x="633914" y="706855"/>
                  </a:lnTo>
                  <a:lnTo>
                    <a:pt x="638426" y="682040"/>
                  </a:lnTo>
                  <a:lnTo>
                    <a:pt x="642938" y="657977"/>
                  </a:lnTo>
                  <a:lnTo>
                    <a:pt x="647449" y="633162"/>
                  </a:lnTo>
                  <a:lnTo>
                    <a:pt x="651961" y="609099"/>
                  </a:lnTo>
                  <a:lnTo>
                    <a:pt x="656473" y="584284"/>
                  </a:lnTo>
                  <a:lnTo>
                    <a:pt x="657977" y="575260"/>
                  </a:lnTo>
                  <a:lnTo>
                    <a:pt x="660233" y="567740"/>
                  </a:lnTo>
                  <a:lnTo>
                    <a:pt x="660233" y="564732"/>
                  </a:lnTo>
                  <a:lnTo>
                    <a:pt x="663241" y="554205"/>
                  </a:lnTo>
                  <a:lnTo>
                    <a:pt x="663241" y="547437"/>
                  </a:lnTo>
                  <a:lnTo>
                    <a:pt x="665497" y="533149"/>
                  </a:lnTo>
                  <a:lnTo>
                    <a:pt x="664745" y="526382"/>
                  </a:lnTo>
                  <a:lnTo>
                    <a:pt x="668505" y="518110"/>
                  </a:lnTo>
                  <a:lnTo>
                    <a:pt x="667001" y="513598"/>
                  </a:lnTo>
                  <a:lnTo>
                    <a:pt x="660985" y="504574"/>
                  </a:lnTo>
                  <a:lnTo>
                    <a:pt x="660985" y="502318"/>
                  </a:lnTo>
                  <a:lnTo>
                    <a:pt x="661737" y="499311"/>
                  </a:lnTo>
                  <a:lnTo>
                    <a:pt x="662489" y="497807"/>
                  </a:lnTo>
                  <a:lnTo>
                    <a:pt x="661737" y="491791"/>
                  </a:lnTo>
                  <a:lnTo>
                    <a:pt x="660985" y="490287"/>
                  </a:lnTo>
                  <a:lnTo>
                    <a:pt x="660985" y="489535"/>
                  </a:lnTo>
                  <a:lnTo>
                    <a:pt x="660233" y="489535"/>
                  </a:lnTo>
                  <a:lnTo>
                    <a:pt x="658729" y="489535"/>
                  </a:lnTo>
                  <a:lnTo>
                    <a:pt x="657225" y="488783"/>
                  </a:lnTo>
                  <a:lnTo>
                    <a:pt x="654217" y="483519"/>
                  </a:lnTo>
                  <a:lnTo>
                    <a:pt x="652713" y="482767"/>
                  </a:lnTo>
                  <a:lnTo>
                    <a:pt x="649705" y="481263"/>
                  </a:lnTo>
                  <a:lnTo>
                    <a:pt x="648201" y="480511"/>
                  </a:lnTo>
                  <a:lnTo>
                    <a:pt x="647449" y="478255"/>
                  </a:lnTo>
                  <a:lnTo>
                    <a:pt x="647449" y="476751"/>
                  </a:lnTo>
                  <a:lnTo>
                    <a:pt x="647449" y="475247"/>
                  </a:lnTo>
                  <a:lnTo>
                    <a:pt x="647449" y="473743"/>
                  </a:lnTo>
                  <a:lnTo>
                    <a:pt x="646697" y="472239"/>
                  </a:lnTo>
                  <a:lnTo>
                    <a:pt x="645193" y="471488"/>
                  </a:lnTo>
                  <a:lnTo>
                    <a:pt x="644442" y="470736"/>
                  </a:lnTo>
                  <a:lnTo>
                    <a:pt x="643690" y="469984"/>
                  </a:lnTo>
                  <a:lnTo>
                    <a:pt x="642186" y="467728"/>
                  </a:lnTo>
                  <a:lnTo>
                    <a:pt x="641434" y="466224"/>
                  </a:lnTo>
                  <a:lnTo>
                    <a:pt x="642186" y="462464"/>
                  </a:lnTo>
                  <a:lnTo>
                    <a:pt x="640682" y="460208"/>
                  </a:lnTo>
                  <a:lnTo>
                    <a:pt x="635418" y="453440"/>
                  </a:lnTo>
                  <a:lnTo>
                    <a:pt x="633914" y="449680"/>
                  </a:lnTo>
                  <a:lnTo>
                    <a:pt x="634666" y="447424"/>
                  </a:lnTo>
                  <a:lnTo>
                    <a:pt x="639178" y="439905"/>
                  </a:lnTo>
                  <a:lnTo>
                    <a:pt x="640682" y="436145"/>
                  </a:lnTo>
                  <a:lnTo>
                    <a:pt x="639930" y="434641"/>
                  </a:lnTo>
                  <a:lnTo>
                    <a:pt x="639178" y="433137"/>
                  </a:lnTo>
                  <a:lnTo>
                    <a:pt x="638426" y="432385"/>
                  </a:lnTo>
                  <a:lnTo>
                    <a:pt x="636922" y="430881"/>
                  </a:lnTo>
                  <a:lnTo>
                    <a:pt x="636922" y="429377"/>
                  </a:lnTo>
                  <a:lnTo>
                    <a:pt x="636922" y="424865"/>
                  </a:lnTo>
                  <a:lnTo>
                    <a:pt x="636170" y="421105"/>
                  </a:lnTo>
                  <a:lnTo>
                    <a:pt x="634666" y="418097"/>
                  </a:lnTo>
                  <a:lnTo>
                    <a:pt x="633162" y="415841"/>
                  </a:lnTo>
                  <a:lnTo>
                    <a:pt x="630154" y="413586"/>
                  </a:lnTo>
                  <a:lnTo>
                    <a:pt x="627898" y="412082"/>
                  </a:lnTo>
                  <a:lnTo>
                    <a:pt x="615867" y="407570"/>
                  </a:lnTo>
                  <a:lnTo>
                    <a:pt x="613611" y="405314"/>
                  </a:lnTo>
                  <a:lnTo>
                    <a:pt x="609099" y="400802"/>
                  </a:lnTo>
                  <a:lnTo>
                    <a:pt x="607595" y="399298"/>
                  </a:lnTo>
                  <a:lnTo>
                    <a:pt x="603835" y="397794"/>
                  </a:lnTo>
                  <a:lnTo>
                    <a:pt x="602331" y="397042"/>
                  </a:lnTo>
                  <a:lnTo>
                    <a:pt x="601579" y="395538"/>
                  </a:lnTo>
                  <a:lnTo>
                    <a:pt x="600075" y="391778"/>
                  </a:lnTo>
                  <a:lnTo>
                    <a:pt x="598571" y="390274"/>
                  </a:lnTo>
                  <a:lnTo>
                    <a:pt x="596315" y="388770"/>
                  </a:lnTo>
                  <a:lnTo>
                    <a:pt x="590299" y="387267"/>
                  </a:lnTo>
                  <a:lnTo>
                    <a:pt x="587291" y="386515"/>
                  </a:lnTo>
                  <a:lnTo>
                    <a:pt x="585788" y="385011"/>
                  </a:lnTo>
                  <a:lnTo>
                    <a:pt x="582780" y="379747"/>
                  </a:lnTo>
                  <a:lnTo>
                    <a:pt x="574508" y="372979"/>
                  </a:lnTo>
                  <a:lnTo>
                    <a:pt x="568492" y="366211"/>
                  </a:lnTo>
                  <a:lnTo>
                    <a:pt x="566988" y="363203"/>
                  </a:lnTo>
                  <a:lnTo>
                    <a:pt x="566236" y="357939"/>
                  </a:lnTo>
                  <a:lnTo>
                    <a:pt x="566236" y="350420"/>
                  </a:lnTo>
                  <a:lnTo>
                    <a:pt x="566236" y="346660"/>
                  </a:lnTo>
                  <a:lnTo>
                    <a:pt x="566988" y="336132"/>
                  </a:lnTo>
                  <a:lnTo>
                    <a:pt x="566988" y="321845"/>
                  </a:lnTo>
                  <a:lnTo>
                    <a:pt x="567740" y="305301"/>
                  </a:lnTo>
                  <a:lnTo>
                    <a:pt x="567740" y="288758"/>
                  </a:lnTo>
                  <a:lnTo>
                    <a:pt x="568492" y="274470"/>
                  </a:lnTo>
                  <a:lnTo>
                    <a:pt x="568492" y="263943"/>
                  </a:lnTo>
                  <a:lnTo>
                    <a:pt x="569244" y="260183"/>
                  </a:lnTo>
                  <a:lnTo>
                    <a:pt x="569244" y="249655"/>
                  </a:lnTo>
                  <a:lnTo>
                    <a:pt x="571500" y="251911"/>
                  </a:lnTo>
                  <a:lnTo>
                    <a:pt x="574508" y="251159"/>
                  </a:lnTo>
                  <a:lnTo>
                    <a:pt x="577516" y="249655"/>
                  </a:lnTo>
                  <a:lnTo>
                    <a:pt x="581276" y="249655"/>
                  </a:lnTo>
                  <a:lnTo>
                    <a:pt x="584284" y="250407"/>
                  </a:lnTo>
                  <a:lnTo>
                    <a:pt x="587291" y="249655"/>
                  </a:lnTo>
                  <a:lnTo>
                    <a:pt x="590299" y="248903"/>
                  </a:lnTo>
                  <a:lnTo>
                    <a:pt x="600827" y="248151"/>
                  </a:lnTo>
                  <a:lnTo>
                    <a:pt x="606843" y="246647"/>
                  </a:lnTo>
                  <a:lnTo>
                    <a:pt x="612859" y="245143"/>
                  </a:lnTo>
                  <a:lnTo>
                    <a:pt x="618122" y="242136"/>
                  </a:lnTo>
                  <a:lnTo>
                    <a:pt x="623386" y="237624"/>
                  </a:lnTo>
                  <a:lnTo>
                    <a:pt x="625642" y="237624"/>
                  </a:lnTo>
                  <a:lnTo>
                    <a:pt x="630154" y="239128"/>
                  </a:lnTo>
                  <a:lnTo>
                    <a:pt x="635418" y="240632"/>
                  </a:lnTo>
                  <a:lnTo>
                    <a:pt x="636922" y="237624"/>
                  </a:lnTo>
                  <a:lnTo>
                    <a:pt x="639178" y="234616"/>
                  </a:lnTo>
                  <a:lnTo>
                    <a:pt x="642186" y="233112"/>
                  </a:lnTo>
                  <a:lnTo>
                    <a:pt x="644442" y="233112"/>
                  </a:lnTo>
                  <a:lnTo>
                    <a:pt x="649705" y="229352"/>
                  </a:lnTo>
                  <a:lnTo>
                    <a:pt x="652713" y="228600"/>
                  </a:lnTo>
                  <a:lnTo>
                    <a:pt x="656473" y="227848"/>
                  </a:lnTo>
                  <a:lnTo>
                    <a:pt x="659481" y="228600"/>
                  </a:lnTo>
                  <a:lnTo>
                    <a:pt x="662489" y="230856"/>
                  </a:lnTo>
                  <a:lnTo>
                    <a:pt x="673017" y="241384"/>
                  </a:lnTo>
                  <a:lnTo>
                    <a:pt x="673768" y="242136"/>
                  </a:lnTo>
                  <a:lnTo>
                    <a:pt x="676776" y="240632"/>
                  </a:lnTo>
                  <a:lnTo>
                    <a:pt x="680536" y="239128"/>
                  </a:lnTo>
                  <a:lnTo>
                    <a:pt x="682792" y="239128"/>
                  </a:lnTo>
                  <a:lnTo>
                    <a:pt x="684296" y="241384"/>
                  </a:lnTo>
                  <a:lnTo>
                    <a:pt x="683544" y="245143"/>
                  </a:lnTo>
                  <a:lnTo>
                    <a:pt x="686552" y="245143"/>
                  </a:lnTo>
                  <a:lnTo>
                    <a:pt x="691816" y="245895"/>
                  </a:lnTo>
                  <a:lnTo>
                    <a:pt x="694824" y="245895"/>
                  </a:lnTo>
                  <a:lnTo>
                    <a:pt x="695576" y="245143"/>
                  </a:lnTo>
                  <a:lnTo>
                    <a:pt x="697080" y="242887"/>
                  </a:lnTo>
                  <a:lnTo>
                    <a:pt x="698584" y="242136"/>
                  </a:lnTo>
                  <a:lnTo>
                    <a:pt x="700088" y="242136"/>
                  </a:lnTo>
                  <a:lnTo>
                    <a:pt x="703095" y="242887"/>
                  </a:lnTo>
                  <a:lnTo>
                    <a:pt x="704599" y="242887"/>
                  </a:lnTo>
                  <a:lnTo>
                    <a:pt x="706855" y="242136"/>
                  </a:lnTo>
                  <a:lnTo>
                    <a:pt x="708359" y="240632"/>
                  </a:lnTo>
                  <a:lnTo>
                    <a:pt x="707607" y="237624"/>
                  </a:lnTo>
                  <a:lnTo>
                    <a:pt x="706103" y="234616"/>
                  </a:lnTo>
                  <a:lnTo>
                    <a:pt x="704599" y="233112"/>
                  </a:lnTo>
                  <a:lnTo>
                    <a:pt x="701591" y="231608"/>
                  </a:lnTo>
                  <a:lnTo>
                    <a:pt x="700088" y="230856"/>
                  </a:lnTo>
                  <a:lnTo>
                    <a:pt x="699336" y="228600"/>
                  </a:lnTo>
                  <a:lnTo>
                    <a:pt x="700840" y="227096"/>
                  </a:lnTo>
                  <a:lnTo>
                    <a:pt x="702343" y="226344"/>
                  </a:lnTo>
                  <a:lnTo>
                    <a:pt x="703095" y="224088"/>
                  </a:lnTo>
                  <a:lnTo>
                    <a:pt x="703095" y="221080"/>
                  </a:lnTo>
                  <a:lnTo>
                    <a:pt x="701591" y="214313"/>
                  </a:lnTo>
                  <a:lnTo>
                    <a:pt x="702343" y="211305"/>
                  </a:lnTo>
                  <a:lnTo>
                    <a:pt x="703095" y="210553"/>
                  </a:lnTo>
                  <a:lnTo>
                    <a:pt x="704599" y="210553"/>
                  </a:lnTo>
                  <a:lnTo>
                    <a:pt x="706103" y="209801"/>
                  </a:lnTo>
                  <a:lnTo>
                    <a:pt x="706103" y="207545"/>
                  </a:lnTo>
                  <a:lnTo>
                    <a:pt x="704599" y="206041"/>
                  </a:lnTo>
                  <a:lnTo>
                    <a:pt x="703095" y="205289"/>
                  </a:lnTo>
                  <a:lnTo>
                    <a:pt x="699336" y="203785"/>
                  </a:lnTo>
                  <a:lnTo>
                    <a:pt x="697080" y="201529"/>
                  </a:lnTo>
                  <a:lnTo>
                    <a:pt x="697832" y="196265"/>
                  </a:lnTo>
                  <a:lnTo>
                    <a:pt x="694824" y="194009"/>
                  </a:lnTo>
                  <a:lnTo>
                    <a:pt x="694072" y="192505"/>
                  </a:lnTo>
                  <a:lnTo>
                    <a:pt x="694072" y="190249"/>
                  </a:lnTo>
                  <a:lnTo>
                    <a:pt x="693320" y="189497"/>
                  </a:lnTo>
                  <a:lnTo>
                    <a:pt x="692568" y="187993"/>
                  </a:lnTo>
                  <a:lnTo>
                    <a:pt x="689560" y="186490"/>
                  </a:lnTo>
                  <a:lnTo>
                    <a:pt x="687304" y="183482"/>
                  </a:lnTo>
                  <a:lnTo>
                    <a:pt x="685048" y="181978"/>
                  </a:lnTo>
                  <a:lnTo>
                    <a:pt x="677528" y="177466"/>
                  </a:lnTo>
                  <a:lnTo>
                    <a:pt x="675272" y="177466"/>
                  </a:lnTo>
                  <a:lnTo>
                    <a:pt x="673017" y="178218"/>
                  </a:lnTo>
                  <a:lnTo>
                    <a:pt x="665497" y="182730"/>
                  </a:lnTo>
                  <a:lnTo>
                    <a:pt x="663993" y="182730"/>
                  </a:lnTo>
                  <a:lnTo>
                    <a:pt x="660985" y="181226"/>
                  </a:lnTo>
                  <a:lnTo>
                    <a:pt x="660233" y="180474"/>
                  </a:lnTo>
                  <a:lnTo>
                    <a:pt x="659481" y="179722"/>
                  </a:lnTo>
                  <a:lnTo>
                    <a:pt x="659481" y="178970"/>
                  </a:lnTo>
                  <a:lnTo>
                    <a:pt x="657977" y="178218"/>
                  </a:lnTo>
                  <a:lnTo>
                    <a:pt x="656473" y="178218"/>
                  </a:lnTo>
                  <a:lnTo>
                    <a:pt x="651209" y="178970"/>
                  </a:lnTo>
                  <a:lnTo>
                    <a:pt x="646697" y="178970"/>
                  </a:lnTo>
                  <a:lnTo>
                    <a:pt x="645193" y="178970"/>
                  </a:lnTo>
                  <a:lnTo>
                    <a:pt x="638426" y="176714"/>
                  </a:lnTo>
                  <a:lnTo>
                    <a:pt x="634666" y="176714"/>
                  </a:lnTo>
                  <a:lnTo>
                    <a:pt x="620378" y="178218"/>
                  </a:lnTo>
                  <a:lnTo>
                    <a:pt x="618874" y="178218"/>
                  </a:lnTo>
                  <a:lnTo>
                    <a:pt x="618874" y="175210"/>
                  </a:lnTo>
                  <a:lnTo>
                    <a:pt x="617370" y="173706"/>
                  </a:lnTo>
                  <a:lnTo>
                    <a:pt x="615114" y="173706"/>
                  </a:lnTo>
                  <a:lnTo>
                    <a:pt x="613611" y="173706"/>
                  </a:lnTo>
                  <a:lnTo>
                    <a:pt x="609851" y="174458"/>
                  </a:lnTo>
                  <a:lnTo>
                    <a:pt x="603083" y="178970"/>
                  </a:lnTo>
                  <a:lnTo>
                    <a:pt x="600075" y="178218"/>
                  </a:lnTo>
                  <a:lnTo>
                    <a:pt x="600075" y="169194"/>
                  </a:lnTo>
                  <a:lnTo>
                    <a:pt x="600075" y="158666"/>
                  </a:lnTo>
                  <a:lnTo>
                    <a:pt x="600075" y="148891"/>
                  </a:lnTo>
                  <a:lnTo>
                    <a:pt x="600075" y="138363"/>
                  </a:lnTo>
                  <a:lnTo>
                    <a:pt x="600075" y="127836"/>
                  </a:lnTo>
                  <a:lnTo>
                    <a:pt x="600075" y="117308"/>
                  </a:lnTo>
                  <a:lnTo>
                    <a:pt x="600075" y="106780"/>
                  </a:lnTo>
                  <a:lnTo>
                    <a:pt x="600075" y="96253"/>
                  </a:lnTo>
                  <a:lnTo>
                    <a:pt x="600075" y="86477"/>
                  </a:lnTo>
                  <a:lnTo>
                    <a:pt x="599323" y="80461"/>
                  </a:lnTo>
                  <a:lnTo>
                    <a:pt x="601579" y="80461"/>
                  </a:lnTo>
                  <a:lnTo>
                    <a:pt x="606843" y="80461"/>
                  </a:lnTo>
                  <a:lnTo>
                    <a:pt x="609099" y="79709"/>
                  </a:lnTo>
                  <a:lnTo>
                    <a:pt x="615867" y="75949"/>
                  </a:lnTo>
                  <a:lnTo>
                    <a:pt x="618122" y="75197"/>
                  </a:lnTo>
                  <a:lnTo>
                    <a:pt x="621130" y="75197"/>
                  </a:lnTo>
                  <a:lnTo>
                    <a:pt x="624138" y="75949"/>
                  </a:lnTo>
                  <a:lnTo>
                    <a:pt x="630154" y="75197"/>
                  </a:lnTo>
                  <a:lnTo>
                    <a:pt x="640682" y="70686"/>
                  </a:lnTo>
                  <a:lnTo>
                    <a:pt x="646697" y="70686"/>
                  </a:lnTo>
                  <a:lnTo>
                    <a:pt x="657977" y="72941"/>
                  </a:lnTo>
                  <a:lnTo>
                    <a:pt x="669257" y="77453"/>
                  </a:lnTo>
                  <a:lnTo>
                    <a:pt x="675272" y="78205"/>
                  </a:lnTo>
                  <a:lnTo>
                    <a:pt x="682792" y="78205"/>
                  </a:lnTo>
                  <a:lnTo>
                    <a:pt x="701591" y="78205"/>
                  </a:lnTo>
                  <a:lnTo>
                    <a:pt x="728663" y="78205"/>
                  </a:lnTo>
                  <a:lnTo>
                    <a:pt x="759494" y="78205"/>
                  </a:lnTo>
                  <a:lnTo>
                    <a:pt x="791076" y="78205"/>
                  </a:lnTo>
                  <a:lnTo>
                    <a:pt x="817395" y="78205"/>
                  </a:lnTo>
                  <a:lnTo>
                    <a:pt x="836947" y="78205"/>
                  </a:lnTo>
                  <a:lnTo>
                    <a:pt x="844466" y="78205"/>
                  </a:lnTo>
                  <a:lnTo>
                    <a:pt x="855746" y="78205"/>
                  </a:lnTo>
                  <a:lnTo>
                    <a:pt x="852738" y="76701"/>
                  </a:lnTo>
                  <a:lnTo>
                    <a:pt x="851986" y="75949"/>
                  </a:lnTo>
                  <a:lnTo>
                    <a:pt x="851234" y="75197"/>
                  </a:lnTo>
                  <a:lnTo>
                    <a:pt x="851234" y="72941"/>
                  </a:lnTo>
                  <a:lnTo>
                    <a:pt x="851234" y="71438"/>
                  </a:lnTo>
                  <a:lnTo>
                    <a:pt x="849730" y="70686"/>
                  </a:lnTo>
                  <a:lnTo>
                    <a:pt x="843715" y="70686"/>
                  </a:lnTo>
                  <a:lnTo>
                    <a:pt x="843715" y="67678"/>
                  </a:lnTo>
                  <a:lnTo>
                    <a:pt x="843715" y="64670"/>
                  </a:lnTo>
                  <a:lnTo>
                    <a:pt x="842963" y="63166"/>
                  </a:lnTo>
                  <a:lnTo>
                    <a:pt x="838451" y="62414"/>
                  </a:lnTo>
                  <a:lnTo>
                    <a:pt x="837699" y="61662"/>
                  </a:lnTo>
                  <a:lnTo>
                    <a:pt x="840707" y="57150"/>
                  </a:lnTo>
                  <a:lnTo>
                    <a:pt x="849730" y="34591"/>
                  </a:lnTo>
                  <a:lnTo>
                    <a:pt x="851234" y="33839"/>
                  </a:lnTo>
                  <a:lnTo>
                    <a:pt x="851986" y="34591"/>
                  </a:lnTo>
                  <a:lnTo>
                    <a:pt x="851986" y="37599"/>
                  </a:lnTo>
                  <a:lnTo>
                    <a:pt x="851986" y="39103"/>
                  </a:lnTo>
                  <a:lnTo>
                    <a:pt x="853490" y="39855"/>
                  </a:lnTo>
                  <a:lnTo>
                    <a:pt x="854242" y="40607"/>
                  </a:lnTo>
                  <a:lnTo>
                    <a:pt x="858002" y="41359"/>
                  </a:lnTo>
                  <a:lnTo>
                    <a:pt x="861010" y="42863"/>
                  </a:lnTo>
                  <a:lnTo>
                    <a:pt x="863266" y="44366"/>
                  </a:lnTo>
                  <a:lnTo>
                    <a:pt x="864770" y="47374"/>
                  </a:lnTo>
                  <a:lnTo>
                    <a:pt x="868530" y="57150"/>
                  </a:lnTo>
                  <a:lnTo>
                    <a:pt x="871538" y="63918"/>
                  </a:lnTo>
                  <a:lnTo>
                    <a:pt x="875297" y="69934"/>
                  </a:lnTo>
                  <a:lnTo>
                    <a:pt x="880561" y="73693"/>
                  </a:lnTo>
                  <a:lnTo>
                    <a:pt x="885825" y="75197"/>
                  </a:lnTo>
                  <a:lnTo>
                    <a:pt x="891089" y="75197"/>
                  </a:lnTo>
                  <a:lnTo>
                    <a:pt x="896353" y="73693"/>
                  </a:lnTo>
                  <a:lnTo>
                    <a:pt x="901617" y="72189"/>
                  </a:lnTo>
                  <a:lnTo>
                    <a:pt x="907632" y="68430"/>
                  </a:lnTo>
                  <a:lnTo>
                    <a:pt x="912144" y="64670"/>
                  </a:lnTo>
                  <a:lnTo>
                    <a:pt x="930192" y="39855"/>
                  </a:lnTo>
                  <a:lnTo>
                    <a:pt x="942223" y="27823"/>
                  </a:lnTo>
                  <a:lnTo>
                    <a:pt x="947487" y="24815"/>
                  </a:lnTo>
                  <a:lnTo>
                    <a:pt x="951999" y="21055"/>
                  </a:lnTo>
                  <a:lnTo>
                    <a:pt x="954255" y="19551"/>
                  </a:lnTo>
                  <a:lnTo>
                    <a:pt x="959518" y="18799"/>
                  </a:lnTo>
                  <a:lnTo>
                    <a:pt x="961022" y="18047"/>
                  </a:lnTo>
                  <a:lnTo>
                    <a:pt x="964030" y="15791"/>
                  </a:lnTo>
                  <a:lnTo>
                    <a:pt x="964782" y="15039"/>
                  </a:lnTo>
                  <a:lnTo>
                    <a:pt x="967038" y="15039"/>
                  </a:lnTo>
                  <a:lnTo>
                    <a:pt x="973806" y="17295"/>
                  </a:lnTo>
                  <a:lnTo>
                    <a:pt x="976062" y="18799"/>
                  </a:lnTo>
                  <a:lnTo>
                    <a:pt x="979822" y="22559"/>
                  </a:lnTo>
                  <a:lnTo>
                    <a:pt x="982830" y="27823"/>
                  </a:lnTo>
                  <a:lnTo>
                    <a:pt x="988093" y="39855"/>
                  </a:lnTo>
                  <a:lnTo>
                    <a:pt x="991853" y="45870"/>
                  </a:lnTo>
                  <a:lnTo>
                    <a:pt x="1008397" y="68430"/>
                  </a:lnTo>
                  <a:lnTo>
                    <a:pt x="1013661" y="79709"/>
                  </a:lnTo>
                  <a:lnTo>
                    <a:pt x="1018924" y="95501"/>
                  </a:lnTo>
                  <a:lnTo>
                    <a:pt x="1020428" y="105276"/>
                  </a:lnTo>
                  <a:lnTo>
                    <a:pt x="1016669" y="148891"/>
                  </a:lnTo>
                  <a:lnTo>
                    <a:pt x="1017420" y="157163"/>
                  </a:lnTo>
                  <a:lnTo>
                    <a:pt x="1018924" y="160922"/>
                  </a:lnTo>
                  <a:lnTo>
                    <a:pt x="1021932" y="160922"/>
                  </a:lnTo>
                  <a:lnTo>
                    <a:pt x="1034716" y="157914"/>
                  </a:lnTo>
                  <a:lnTo>
                    <a:pt x="1044492" y="154907"/>
                  </a:lnTo>
                  <a:lnTo>
                    <a:pt x="1050507" y="153403"/>
                  </a:lnTo>
                  <a:lnTo>
                    <a:pt x="1053515" y="156411"/>
                  </a:lnTo>
                  <a:lnTo>
                    <a:pt x="1061035" y="162426"/>
                  </a:lnTo>
                  <a:lnTo>
                    <a:pt x="1070811" y="172202"/>
                  </a:lnTo>
                  <a:lnTo>
                    <a:pt x="1082842" y="182730"/>
                  </a:lnTo>
                  <a:lnTo>
                    <a:pt x="1094874" y="193257"/>
                  </a:lnTo>
                  <a:lnTo>
                    <a:pt x="1104649" y="202281"/>
                  </a:lnTo>
                  <a:lnTo>
                    <a:pt x="1112169" y="209049"/>
                  </a:lnTo>
                  <a:lnTo>
                    <a:pt x="1115177" y="211305"/>
                  </a:lnTo>
                  <a:lnTo>
                    <a:pt x="1121193" y="217320"/>
                  </a:lnTo>
                  <a:lnTo>
                    <a:pt x="1128713" y="222584"/>
                  </a:lnTo>
                  <a:lnTo>
                    <a:pt x="1130969" y="224088"/>
                  </a:lnTo>
                  <a:lnTo>
                    <a:pt x="1139992" y="225592"/>
                  </a:lnTo>
                  <a:lnTo>
                    <a:pt x="1148264" y="223336"/>
                  </a:lnTo>
                  <a:lnTo>
                    <a:pt x="1149768" y="223336"/>
                  </a:lnTo>
                  <a:lnTo>
                    <a:pt x="1151272" y="223336"/>
                  </a:lnTo>
                  <a:lnTo>
                    <a:pt x="1153528" y="224088"/>
                  </a:lnTo>
                  <a:lnTo>
                    <a:pt x="1154280" y="224840"/>
                  </a:lnTo>
                  <a:lnTo>
                    <a:pt x="1155032" y="224840"/>
                  </a:lnTo>
                  <a:lnTo>
                    <a:pt x="1155784" y="225592"/>
                  </a:lnTo>
                  <a:lnTo>
                    <a:pt x="1159544" y="227096"/>
                  </a:lnTo>
                  <a:lnTo>
                    <a:pt x="1161799" y="227848"/>
                  </a:lnTo>
                  <a:lnTo>
                    <a:pt x="1163303" y="227848"/>
                  </a:lnTo>
                  <a:lnTo>
                    <a:pt x="1164807" y="227096"/>
                  </a:lnTo>
                  <a:lnTo>
                    <a:pt x="1168567" y="224088"/>
                  </a:lnTo>
                  <a:lnTo>
                    <a:pt x="1170823" y="221080"/>
                  </a:lnTo>
                  <a:lnTo>
                    <a:pt x="1172327" y="221080"/>
                  </a:lnTo>
                  <a:lnTo>
                    <a:pt x="1173831" y="219576"/>
                  </a:lnTo>
                  <a:lnTo>
                    <a:pt x="1174583" y="219576"/>
                  </a:lnTo>
                  <a:lnTo>
                    <a:pt x="1181351" y="219576"/>
                  </a:lnTo>
                  <a:lnTo>
                    <a:pt x="1184359" y="218824"/>
                  </a:lnTo>
                  <a:lnTo>
                    <a:pt x="1187367" y="216568"/>
                  </a:lnTo>
                  <a:lnTo>
                    <a:pt x="1190374" y="213561"/>
                  </a:lnTo>
                  <a:lnTo>
                    <a:pt x="1196390" y="206793"/>
                  </a:lnTo>
                  <a:lnTo>
                    <a:pt x="1199398" y="203033"/>
                  </a:lnTo>
                  <a:lnTo>
                    <a:pt x="1200150" y="203033"/>
                  </a:lnTo>
                  <a:lnTo>
                    <a:pt x="1202406" y="201529"/>
                  </a:lnTo>
                  <a:lnTo>
                    <a:pt x="1209926" y="197769"/>
                  </a:lnTo>
                  <a:lnTo>
                    <a:pt x="1215942" y="195513"/>
                  </a:lnTo>
                  <a:lnTo>
                    <a:pt x="1221205" y="191753"/>
                  </a:lnTo>
                  <a:lnTo>
                    <a:pt x="1221957" y="191001"/>
                  </a:lnTo>
                  <a:lnTo>
                    <a:pt x="1225717" y="190249"/>
                  </a:lnTo>
                  <a:lnTo>
                    <a:pt x="1227973" y="189497"/>
                  </a:lnTo>
                  <a:lnTo>
                    <a:pt x="1228725" y="189497"/>
                  </a:lnTo>
                  <a:lnTo>
                    <a:pt x="1233237" y="190249"/>
                  </a:lnTo>
                  <a:lnTo>
                    <a:pt x="1238501" y="190249"/>
                  </a:lnTo>
                  <a:lnTo>
                    <a:pt x="1239253" y="190249"/>
                  </a:lnTo>
                  <a:lnTo>
                    <a:pt x="1240757" y="190249"/>
                  </a:lnTo>
                  <a:lnTo>
                    <a:pt x="1242261" y="189497"/>
                  </a:lnTo>
                  <a:lnTo>
                    <a:pt x="1244517" y="190249"/>
                  </a:lnTo>
                  <a:lnTo>
                    <a:pt x="1246021" y="191001"/>
                  </a:lnTo>
                  <a:lnTo>
                    <a:pt x="1248276" y="192505"/>
                  </a:lnTo>
                  <a:lnTo>
                    <a:pt x="1249780" y="194009"/>
                  </a:lnTo>
                  <a:lnTo>
                    <a:pt x="1252788" y="197769"/>
                  </a:lnTo>
                  <a:lnTo>
                    <a:pt x="1253540" y="198521"/>
                  </a:lnTo>
                  <a:lnTo>
                    <a:pt x="1255044" y="201529"/>
                  </a:lnTo>
                  <a:lnTo>
                    <a:pt x="1255796" y="203785"/>
                  </a:lnTo>
                  <a:lnTo>
                    <a:pt x="1255796" y="204537"/>
                  </a:lnTo>
                  <a:lnTo>
                    <a:pt x="1256548" y="208297"/>
                  </a:lnTo>
                  <a:lnTo>
                    <a:pt x="1253540" y="215064"/>
                  </a:lnTo>
                  <a:lnTo>
                    <a:pt x="1249028" y="221080"/>
                  </a:lnTo>
                  <a:lnTo>
                    <a:pt x="1245268" y="227096"/>
                  </a:lnTo>
                  <a:lnTo>
                    <a:pt x="1246021" y="230856"/>
                  </a:lnTo>
                  <a:lnTo>
                    <a:pt x="1246021" y="233864"/>
                  </a:lnTo>
                  <a:lnTo>
                    <a:pt x="1247524" y="237624"/>
                  </a:lnTo>
                  <a:lnTo>
                    <a:pt x="1249780" y="239880"/>
                  </a:lnTo>
                  <a:lnTo>
                    <a:pt x="1252036" y="240632"/>
                  </a:lnTo>
                  <a:lnTo>
                    <a:pt x="1255044" y="240632"/>
                  </a:lnTo>
                  <a:lnTo>
                    <a:pt x="1255796" y="240632"/>
                  </a:lnTo>
                  <a:lnTo>
                    <a:pt x="1256548" y="239880"/>
                  </a:lnTo>
                  <a:lnTo>
                    <a:pt x="1258804" y="239128"/>
                  </a:lnTo>
                  <a:lnTo>
                    <a:pt x="1263316" y="236872"/>
                  </a:lnTo>
                  <a:lnTo>
                    <a:pt x="1266324" y="234616"/>
                  </a:lnTo>
                  <a:lnTo>
                    <a:pt x="1269332" y="229352"/>
                  </a:lnTo>
                  <a:lnTo>
                    <a:pt x="1271588" y="226344"/>
                  </a:lnTo>
                  <a:lnTo>
                    <a:pt x="1272340" y="224840"/>
                  </a:lnTo>
                  <a:lnTo>
                    <a:pt x="1272340" y="220328"/>
                  </a:lnTo>
                  <a:lnTo>
                    <a:pt x="1272340" y="218824"/>
                  </a:lnTo>
                  <a:lnTo>
                    <a:pt x="1273092" y="217320"/>
                  </a:lnTo>
                  <a:lnTo>
                    <a:pt x="1273844" y="215064"/>
                  </a:lnTo>
                  <a:lnTo>
                    <a:pt x="1275347" y="212809"/>
                  </a:lnTo>
                  <a:lnTo>
                    <a:pt x="1275347" y="212057"/>
                  </a:lnTo>
                  <a:lnTo>
                    <a:pt x="1285123" y="200777"/>
                  </a:lnTo>
                  <a:lnTo>
                    <a:pt x="1285875" y="200777"/>
                  </a:lnTo>
                  <a:lnTo>
                    <a:pt x="1287379" y="200025"/>
                  </a:lnTo>
                  <a:lnTo>
                    <a:pt x="1288131" y="200025"/>
                  </a:lnTo>
                  <a:lnTo>
                    <a:pt x="1291139" y="200025"/>
                  </a:lnTo>
                  <a:lnTo>
                    <a:pt x="1294899" y="200025"/>
                  </a:lnTo>
                  <a:lnTo>
                    <a:pt x="1297907" y="200777"/>
                  </a:lnTo>
                  <a:lnTo>
                    <a:pt x="1300915" y="200777"/>
                  </a:lnTo>
                  <a:lnTo>
                    <a:pt x="1303922" y="199273"/>
                  </a:lnTo>
                  <a:lnTo>
                    <a:pt x="1307682" y="194009"/>
                  </a:lnTo>
                  <a:lnTo>
                    <a:pt x="1309186" y="187993"/>
                  </a:lnTo>
                  <a:lnTo>
                    <a:pt x="1309938" y="175962"/>
                  </a:lnTo>
                  <a:lnTo>
                    <a:pt x="1309938" y="175210"/>
                  </a:lnTo>
                  <a:lnTo>
                    <a:pt x="1313698" y="168442"/>
                  </a:lnTo>
                  <a:lnTo>
                    <a:pt x="1319714" y="166938"/>
                  </a:lnTo>
                  <a:lnTo>
                    <a:pt x="1325730" y="167690"/>
                  </a:lnTo>
                  <a:lnTo>
                    <a:pt x="1330994" y="166186"/>
                  </a:lnTo>
                  <a:lnTo>
                    <a:pt x="1331745" y="165434"/>
                  </a:lnTo>
                  <a:lnTo>
                    <a:pt x="1331745" y="163178"/>
                  </a:lnTo>
                  <a:lnTo>
                    <a:pt x="1331745" y="162426"/>
                  </a:lnTo>
                  <a:lnTo>
                    <a:pt x="1332497" y="162426"/>
                  </a:lnTo>
                  <a:lnTo>
                    <a:pt x="1334001" y="161674"/>
                  </a:lnTo>
                  <a:lnTo>
                    <a:pt x="1334753" y="161674"/>
                  </a:lnTo>
                  <a:lnTo>
                    <a:pt x="1340017" y="157163"/>
                  </a:lnTo>
                  <a:lnTo>
                    <a:pt x="1341521" y="156411"/>
                  </a:lnTo>
                  <a:lnTo>
                    <a:pt x="1344529" y="154907"/>
                  </a:lnTo>
                  <a:lnTo>
                    <a:pt x="1347537" y="154907"/>
                  </a:lnTo>
                  <a:lnTo>
                    <a:pt x="1349793" y="154155"/>
                  </a:lnTo>
                  <a:lnTo>
                    <a:pt x="1352801" y="151899"/>
                  </a:lnTo>
                  <a:lnTo>
                    <a:pt x="1356561" y="148139"/>
                  </a:lnTo>
                  <a:lnTo>
                    <a:pt x="1358817" y="146635"/>
                  </a:lnTo>
                  <a:lnTo>
                    <a:pt x="1361824" y="146635"/>
                  </a:lnTo>
                  <a:lnTo>
                    <a:pt x="1367088" y="148891"/>
                  </a:lnTo>
                  <a:lnTo>
                    <a:pt x="1369344" y="150395"/>
                  </a:lnTo>
                  <a:lnTo>
                    <a:pt x="1372352" y="150395"/>
                  </a:lnTo>
                  <a:lnTo>
                    <a:pt x="1375360" y="149643"/>
                  </a:lnTo>
                  <a:lnTo>
                    <a:pt x="1394159" y="137611"/>
                  </a:lnTo>
                  <a:lnTo>
                    <a:pt x="1396415" y="134603"/>
                  </a:lnTo>
                  <a:lnTo>
                    <a:pt x="1399423" y="127836"/>
                  </a:lnTo>
                  <a:lnTo>
                    <a:pt x="1402431" y="124076"/>
                  </a:lnTo>
                  <a:lnTo>
                    <a:pt x="1406191" y="121068"/>
                  </a:lnTo>
                  <a:lnTo>
                    <a:pt x="1413711" y="117308"/>
                  </a:lnTo>
                  <a:lnTo>
                    <a:pt x="1420478" y="112796"/>
                  </a:lnTo>
                  <a:lnTo>
                    <a:pt x="1424238" y="110540"/>
                  </a:lnTo>
                  <a:lnTo>
                    <a:pt x="1427246" y="109788"/>
                  </a:lnTo>
                  <a:lnTo>
                    <a:pt x="1427998" y="110540"/>
                  </a:lnTo>
                  <a:lnTo>
                    <a:pt x="1431006" y="112044"/>
                  </a:lnTo>
                  <a:lnTo>
                    <a:pt x="1431006" y="115052"/>
                  </a:lnTo>
                  <a:lnTo>
                    <a:pt x="1427998" y="121068"/>
                  </a:lnTo>
                  <a:lnTo>
                    <a:pt x="1426494" y="124076"/>
                  </a:lnTo>
                  <a:lnTo>
                    <a:pt x="1426494" y="126332"/>
                  </a:lnTo>
                  <a:lnTo>
                    <a:pt x="1426494" y="127836"/>
                  </a:lnTo>
                  <a:lnTo>
                    <a:pt x="1426494" y="130843"/>
                  </a:lnTo>
                  <a:lnTo>
                    <a:pt x="1427246" y="131595"/>
                  </a:lnTo>
                  <a:lnTo>
                    <a:pt x="1430254" y="133099"/>
                  </a:lnTo>
                  <a:lnTo>
                    <a:pt x="1431006" y="132347"/>
                  </a:lnTo>
                  <a:lnTo>
                    <a:pt x="1432510" y="132347"/>
                  </a:lnTo>
                  <a:lnTo>
                    <a:pt x="1434766" y="129340"/>
                  </a:lnTo>
                  <a:lnTo>
                    <a:pt x="1437022" y="123324"/>
                  </a:lnTo>
                  <a:lnTo>
                    <a:pt x="1440030" y="119564"/>
                  </a:lnTo>
                  <a:lnTo>
                    <a:pt x="1450557" y="112044"/>
                  </a:lnTo>
                  <a:lnTo>
                    <a:pt x="1458829" y="103772"/>
                  </a:lnTo>
                  <a:lnTo>
                    <a:pt x="1466349" y="100013"/>
                  </a:lnTo>
                  <a:lnTo>
                    <a:pt x="1469357" y="97005"/>
                  </a:lnTo>
                  <a:lnTo>
                    <a:pt x="1471613" y="93245"/>
                  </a:lnTo>
                  <a:lnTo>
                    <a:pt x="1473869" y="89485"/>
                  </a:lnTo>
                  <a:lnTo>
                    <a:pt x="1474620" y="86477"/>
                  </a:lnTo>
                  <a:lnTo>
                    <a:pt x="1475372" y="83469"/>
                  </a:lnTo>
                  <a:lnTo>
                    <a:pt x="1474620" y="74445"/>
                  </a:lnTo>
                  <a:lnTo>
                    <a:pt x="1476876" y="65422"/>
                  </a:lnTo>
                  <a:lnTo>
                    <a:pt x="1477628" y="58654"/>
                  </a:lnTo>
                  <a:lnTo>
                    <a:pt x="1477628" y="51886"/>
                  </a:lnTo>
                  <a:lnTo>
                    <a:pt x="1479132" y="49630"/>
                  </a:lnTo>
                  <a:lnTo>
                    <a:pt x="1480636" y="47374"/>
                  </a:lnTo>
                  <a:lnTo>
                    <a:pt x="1480636" y="46622"/>
                  </a:lnTo>
                  <a:lnTo>
                    <a:pt x="1486652" y="42111"/>
                  </a:lnTo>
                  <a:lnTo>
                    <a:pt x="1492668" y="40607"/>
                  </a:lnTo>
                  <a:lnTo>
                    <a:pt x="1497932" y="39855"/>
                  </a:lnTo>
                  <a:lnTo>
                    <a:pt x="1506203" y="39855"/>
                  </a:lnTo>
                  <a:lnTo>
                    <a:pt x="1513723" y="39855"/>
                  </a:lnTo>
                  <a:lnTo>
                    <a:pt x="1515979" y="39855"/>
                  </a:lnTo>
                  <a:lnTo>
                    <a:pt x="1518987" y="39855"/>
                  </a:lnTo>
                  <a:lnTo>
                    <a:pt x="1519739" y="39103"/>
                  </a:lnTo>
                  <a:lnTo>
                    <a:pt x="1521995" y="38351"/>
                  </a:lnTo>
                  <a:lnTo>
                    <a:pt x="1543802" y="20303"/>
                  </a:lnTo>
                  <a:lnTo>
                    <a:pt x="1552074" y="16543"/>
                  </a:lnTo>
                  <a:lnTo>
                    <a:pt x="1554330" y="16543"/>
                  </a:lnTo>
                  <a:lnTo>
                    <a:pt x="1558842" y="17295"/>
                  </a:lnTo>
                  <a:lnTo>
                    <a:pt x="1560346" y="17295"/>
                  </a:lnTo>
                  <a:lnTo>
                    <a:pt x="1570121" y="15039"/>
                  </a:lnTo>
                  <a:lnTo>
                    <a:pt x="1575385" y="13536"/>
                  </a:lnTo>
                  <a:lnTo>
                    <a:pt x="1576889" y="9776"/>
                  </a:lnTo>
                  <a:lnTo>
                    <a:pt x="1576137" y="7520"/>
                  </a:lnTo>
                  <a:lnTo>
                    <a:pt x="1576889" y="5264"/>
                  </a:lnTo>
                  <a:lnTo>
                    <a:pt x="1579145" y="0"/>
                  </a:lnTo>
                  <a:close/>
                </a:path>
              </a:pathLst>
            </a:custGeom>
            <a:solidFill>
              <a:schemeClr val="accent2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CDB62E61-F731-476D-B5CE-605D8F3C38AA}"/>
                </a:ext>
              </a:extLst>
            </p:cNvPr>
            <p:cNvSpPr/>
            <p:nvPr/>
          </p:nvSpPr>
          <p:spPr>
            <a:xfrm>
              <a:off x="7129694" y="3006890"/>
              <a:ext cx="1061034" cy="873793"/>
            </a:xfrm>
            <a:custGeom>
              <a:avLst/>
              <a:gdLst>
                <a:gd name="connsiteX0" fmla="*/ 27823 w 1061034"/>
                <a:gd name="connsiteY0" fmla="*/ 294022 h 873793"/>
                <a:gd name="connsiteX1" fmla="*/ 0 w 1061034"/>
                <a:gd name="connsiteY1" fmla="*/ 281990 h 873793"/>
                <a:gd name="connsiteX2" fmla="*/ 8272 w 1061034"/>
                <a:gd name="connsiteY2" fmla="*/ 275222 h 873793"/>
                <a:gd name="connsiteX3" fmla="*/ 9776 w 1061034"/>
                <a:gd name="connsiteY3" fmla="*/ 273719 h 873793"/>
                <a:gd name="connsiteX4" fmla="*/ 11280 w 1061034"/>
                <a:gd name="connsiteY4" fmla="*/ 271463 h 873793"/>
                <a:gd name="connsiteX5" fmla="*/ 12032 w 1061034"/>
                <a:gd name="connsiteY5" fmla="*/ 269959 h 873793"/>
                <a:gd name="connsiteX6" fmla="*/ 13536 w 1061034"/>
                <a:gd name="connsiteY6" fmla="*/ 267703 h 873793"/>
                <a:gd name="connsiteX7" fmla="*/ 14288 w 1061034"/>
                <a:gd name="connsiteY7" fmla="*/ 267703 h 873793"/>
                <a:gd name="connsiteX8" fmla="*/ 18047 w 1061034"/>
                <a:gd name="connsiteY8" fmla="*/ 268455 h 873793"/>
                <a:gd name="connsiteX9" fmla="*/ 20303 w 1061034"/>
                <a:gd name="connsiteY9" fmla="*/ 268455 h 873793"/>
                <a:gd name="connsiteX10" fmla="*/ 30079 w 1061034"/>
                <a:gd name="connsiteY10" fmla="*/ 258679 h 873793"/>
                <a:gd name="connsiteX11" fmla="*/ 35343 w 1061034"/>
                <a:gd name="connsiteY11" fmla="*/ 254919 h 873793"/>
                <a:gd name="connsiteX12" fmla="*/ 36847 w 1061034"/>
                <a:gd name="connsiteY12" fmla="*/ 254167 h 873793"/>
                <a:gd name="connsiteX13" fmla="*/ 45870 w 1061034"/>
                <a:gd name="connsiteY13" fmla="*/ 251911 h 873793"/>
                <a:gd name="connsiteX14" fmla="*/ 49630 w 1061034"/>
                <a:gd name="connsiteY14" fmla="*/ 250407 h 873793"/>
                <a:gd name="connsiteX15" fmla="*/ 51134 w 1061034"/>
                <a:gd name="connsiteY15" fmla="*/ 248903 h 873793"/>
                <a:gd name="connsiteX16" fmla="*/ 54142 w 1061034"/>
                <a:gd name="connsiteY16" fmla="*/ 245143 h 873793"/>
                <a:gd name="connsiteX17" fmla="*/ 64670 w 1061034"/>
                <a:gd name="connsiteY17" fmla="*/ 233864 h 873793"/>
                <a:gd name="connsiteX18" fmla="*/ 66174 w 1061034"/>
                <a:gd name="connsiteY18" fmla="*/ 231608 h 873793"/>
                <a:gd name="connsiteX19" fmla="*/ 66926 w 1061034"/>
                <a:gd name="connsiteY19" fmla="*/ 230104 h 873793"/>
                <a:gd name="connsiteX20" fmla="*/ 66926 w 1061034"/>
                <a:gd name="connsiteY20" fmla="*/ 226344 h 873793"/>
                <a:gd name="connsiteX21" fmla="*/ 66926 w 1061034"/>
                <a:gd name="connsiteY21" fmla="*/ 224840 h 873793"/>
                <a:gd name="connsiteX22" fmla="*/ 65422 w 1061034"/>
                <a:gd name="connsiteY22" fmla="*/ 219576 h 873793"/>
                <a:gd name="connsiteX23" fmla="*/ 64670 w 1061034"/>
                <a:gd name="connsiteY23" fmla="*/ 217321 h 873793"/>
                <a:gd name="connsiteX24" fmla="*/ 65422 w 1061034"/>
                <a:gd name="connsiteY24" fmla="*/ 215065 h 873793"/>
                <a:gd name="connsiteX25" fmla="*/ 66926 w 1061034"/>
                <a:gd name="connsiteY25" fmla="*/ 214313 h 873793"/>
                <a:gd name="connsiteX26" fmla="*/ 68430 w 1061034"/>
                <a:gd name="connsiteY26" fmla="*/ 214313 h 873793"/>
                <a:gd name="connsiteX27" fmla="*/ 71438 w 1061034"/>
                <a:gd name="connsiteY27" fmla="*/ 215817 h 873793"/>
                <a:gd name="connsiteX28" fmla="*/ 72941 w 1061034"/>
                <a:gd name="connsiteY28" fmla="*/ 215817 h 873793"/>
                <a:gd name="connsiteX29" fmla="*/ 76701 w 1061034"/>
                <a:gd name="connsiteY29" fmla="*/ 215817 h 873793"/>
                <a:gd name="connsiteX30" fmla="*/ 80461 w 1061034"/>
                <a:gd name="connsiteY30" fmla="*/ 216569 h 873793"/>
                <a:gd name="connsiteX31" fmla="*/ 84221 w 1061034"/>
                <a:gd name="connsiteY31" fmla="*/ 215817 h 873793"/>
                <a:gd name="connsiteX32" fmla="*/ 86477 w 1061034"/>
                <a:gd name="connsiteY32" fmla="*/ 215065 h 873793"/>
                <a:gd name="connsiteX33" fmla="*/ 88733 w 1061034"/>
                <a:gd name="connsiteY33" fmla="*/ 215065 h 873793"/>
                <a:gd name="connsiteX34" fmla="*/ 91741 w 1061034"/>
                <a:gd name="connsiteY34" fmla="*/ 216569 h 873793"/>
                <a:gd name="connsiteX35" fmla="*/ 95501 w 1061034"/>
                <a:gd name="connsiteY35" fmla="*/ 217321 h 873793"/>
                <a:gd name="connsiteX36" fmla="*/ 103020 w 1061034"/>
                <a:gd name="connsiteY36" fmla="*/ 218072 h 873793"/>
                <a:gd name="connsiteX37" fmla="*/ 109788 w 1061034"/>
                <a:gd name="connsiteY37" fmla="*/ 217321 h 873793"/>
                <a:gd name="connsiteX38" fmla="*/ 125580 w 1061034"/>
                <a:gd name="connsiteY38" fmla="*/ 214313 h 873793"/>
                <a:gd name="connsiteX39" fmla="*/ 128588 w 1061034"/>
                <a:gd name="connsiteY39" fmla="*/ 214313 h 873793"/>
                <a:gd name="connsiteX40" fmla="*/ 133099 w 1061034"/>
                <a:gd name="connsiteY40" fmla="*/ 215065 h 873793"/>
                <a:gd name="connsiteX41" fmla="*/ 134603 w 1061034"/>
                <a:gd name="connsiteY41" fmla="*/ 215817 h 873793"/>
                <a:gd name="connsiteX42" fmla="*/ 136107 w 1061034"/>
                <a:gd name="connsiteY42" fmla="*/ 216569 h 873793"/>
                <a:gd name="connsiteX43" fmla="*/ 138363 w 1061034"/>
                <a:gd name="connsiteY43" fmla="*/ 218072 h 873793"/>
                <a:gd name="connsiteX44" fmla="*/ 141371 w 1061034"/>
                <a:gd name="connsiteY44" fmla="*/ 221832 h 873793"/>
                <a:gd name="connsiteX45" fmla="*/ 144379 w 1061034"/>
                <a:gd name="connsiteY45" fmla="*/ 226344 h 873793"/>
                <a:gd name="connsiteX46" fmla="*/ 145883 w 1061034"/>
                <a:gd name="connsiteY46" fmla="*/ 227096 h 873793"/>
                <a:gd name="connsiteX47" fmla="*/ 150395 w 1061034"/>
                <a:gd name="connsiteY47" fmla="*/ 229352 h 873793"/>
                <a:gd name="connsiteX48" fmla="*/ 151147 w 1061034"/>
                <a:gd name="connsiteY48" fmla="*/ 229352 h 873793"/>
                <a:gd name="connsiteX49" fmla="*/ 151147 w 1061034"/>
                <a:gd name="connsiteY49" fmla="*/ 230104 h 873793"/>
                <a:gd name="connsiteX50" fmla="*/ 151899 w 1061034"/>
                <a:gd name="connsiteY50" fmla="*/ 230856 h 873793"/>
                <a:gd name="connsiteX51" fmla="*/ 152651 w 1061034"/>
                <a:gd name="connsiteY51" fmla="*/ 232360 h 873793"/>
                <a:gd name="connsiteX52" fmla="*/ 153403 w 1061034"/>
                <a:gd name="connsiteY52" fmla="*/ 233112 h 873793"/>
                <a:gd name="connsiteX53" fmla="*/ 157163 w 1061034"/>
                <a:gd name="connsiteY53" fmla="*/ 234616 h 873793"/>
                <a:gd name="connsiteX54" fmla="*/ 157914 w 1061034"/>
                <a:gd name="connsiteY54" fmla="*/ 235368 h 873793"/>
                <a:gd name="connsiteX55" fmla="*/ 159418 w 1061034"/>
                <a:gd name="connsiteY55" fmla="*/ 238376 h 873793"/>
                <a:gd name="connsiteX56" fmla="*/ 160922 w 1061034"/>
                <a:gd name="connsiteY56" fmla="*/ 239880 h 873793"/>
                <a:gd name="connsiteX57" fmla="*/ 163178 w 1061034"/>
                <a:gd name="connsiteY57" fmla="*/ 240632 h 873793"/>
                <a:gd name="connsiteX58" fmla="*/ 165434 w 1061034"/>
                <a:gd name="connsiteY58" fmla="*/ 239880 h 873793"/>
                <a:gd name="connsiteX59" fmla="*/ 166938 w 1061034"/>
                <a:gd name="connsiteY59" fmla="*/ 239128 h 873793"/>
                <a:gd name="connsiteX60" fmla="*/ 169194 w 1061034"/>
                <a:gd name="connsiteY60" fmla="*/ 237624 h 873793"/>
                <a:gd name="connsiteX61" fmla="*/ 172954 w 1061034"/>
                <a:gd name="connsiteY61" fmla="*/ 236120 h 873793"/>
                <a:gd name="connsiteX62" fmla="*/ 175210 w 1061034"/>
                <a:gd name="connsiteY62" fmla="*/ 234616 h 873793"/>
                <a:gd name="connsiteX63" fmla="*/ 175962 w 1061034"/>
                <a:gd name="connsiteY63" fmla="*/ 233112 h 873793"/>
                <a:gd name="connsiteX64" fmla="*/ 176714 w 1061034"/>
                <a:gd name="connsiteY64" fmla="*/ 232360 h 873793"/>
                <a:gd name="connsiteX65" fmla="*/ 177466 w 1061034"/>
                <a:gd name="connsiteY65" fmla="*/ 227096 h 873793"/>
                <a:gd name="connsiteX66" fmla="*/ 178218 w 1061034"/>
                <a:gd name="connsiteY66" fmla="*/ 225592 h 873793"/>
                <a:gd name="connsiteX67" fmla="*/ 178970 w 1061034"/>
                <a:gd name="connsiteY67" fmla="*/ 223336 h 873793"/>
                <a:gd name="connsiteX68" fmla="*/ 181226 w 1061034"/>
                <a:gd name="connsiteY68" fmla="*/ 221832 h 873793"/>
                <a:gd name="connsiteX69" fmla="*/ 191753 w 1061034"/>
                <a:gd name="connsiteY69" fmla="*/ 216569 h 873793"/>
                <a:gd name="connsiteX70" fmla="*/ 194009 w 1061034"/>
                <a:gd name="connsiteY70" fmla="*/ 215817 h 873793"/>
                <a:gd name="connsiteX71" fmla="*/ 196265 w 1061034"/>
                <a:gd name="connsiteY71" fmla="*/ 215817 h 873793"/>
                <a:gd name="connsiteX72" fmla="*/ 197769 w 1061034"/>
                <a:gd name="connsiteY72" fmla="*/ 216569 h 873793"/>
                <a:gd name="connsiteX73" fmla="*/ 199273 w 1061034"/>
                <a:gd name="connsiteY73" fmla="*/ 217321 h 873793"/>
                <a:gd name="connsiteX74" fmla="*/ 200777 w 1061034"/>
                <a:gd name="connsiteY74" fmla="*/ 218072 h 873793"/>
                <a:gd name="connsiteX75" fmla="*/ 201529 w 1061034"/>
                <a:gd name="connsiteY75" fmla="*/ 218824 h 873793"/>
                <a:gd name="connsiteX76" fmla="*/ 202281 w 1061034"/>
                <a:gd name="connsiteY76" fmla="*/ 220328 h 873793"/>
                <a:gd name="connsiteX77" fmla="*/ 203033 w 1061034"/>
                <a:gd name="connsiteY77" fmla="*/ 221832 h 873793"/>
                <a:gd name="connsiteX78" fmla="*/ 204537 w 1061034"/>
                <a:gd name="connsiteY78" fmla="*/ 222584 h 873793"/>
                <a:gd name="connsiteX79" fmla="*/ 207545 w 1061034"/>
                <a:gd name="connsiteY79" fmla="*/ 223336 h 873793"/>
                <a:gd name="connsiteX80" fmla="*/ 209049 w 1061034"/>
                <a:gd name="connsiteY80" fmla="*/ 222584 h 873793"/>
                <a:gd name="connsiteX81" fmla="*/ 210553 w 1061034"/>
                <a:gd name="connsiteY81" fmla="*/ 221832 h 873793"/>
                <a:gd name="connsiteX82" fmla="*/ 210553 w 1061034"/>
                <a:gd name="connsiteY82" fmla="*/ 220328 h 873793"/>
                <a:gd name="connsiteX83" fmla="*/ 211305 w 1061034"/>
                <a:gd name="connsiteY83" fmla="*/ 217321 h 873793"/>
                <a:gd name="connsiteX84" fmla="*/ 211305 w 1061034"/>
                <a:gd name="connsiteY84" fmla="*/ 215817 h 873793"/>
                <a:gd name="connsiteX85" fmla="*/ 212809 w 1061034"/>
                <a:gd name="connsiteY85" fmla="*/ 214313 h 873793"/>
                <a:gd name="connsiteX86" fmla="*/ 213561 w 1061034"/>
                <a:gd name="connsiteY86" fmla="*/ 212809 h 873793"/>
                <a:gd name="connsiteX87" fmla="*/ 218072 w 1061034"/>
                <a:gd name="connsiteY87" fmla="*/ 209801 h 873793"/>
                <a:gd name="connsiteX88" fmla="*/ 219576 w 1061034"/>
                <a:gd name="connsiteY88" fmla="*/ 209049 h 873793"/>
                <a:gd name="connsiteX89" fmla="*/ 221080 w 1061034"/>
                <a:gd name="connsiteY89" fmla="*/ 207545 h 873793"/>
                <a:gd name="connsiteX90" fmla="*/ 223336 w 1061034"/>
                <a:gd name="connsiteY90" fmla="*/ 205289 h 873793"/>
                <a:gd name="connsiteX91" fmla="*/ 226344 w 1061034"/>
                <a:gd name="connsiteY91" fmla="*/ 203033 h 873793"/>
                <a:gd name="connsiteX92" fmla="*/ 236120 w 1061034"/>
                <a:gd name="connsiteY92" fmla="*/ 197769 h 873793"/>
                <a:gd name="connsiteX93" fmla="*/ 239128 w 1061034"/>
                <a:gd name="connsiteY93" fmla="*/ 196265 h 873793"/>
                <a:gd name="connsiteX94" fmla="*/ 240632 w 1061034"/>
                <a:gd name="connsiteY94" fmla="*/ 194009 h 873793"/>
                <a:gd name="connsiteX95" fmla="*/ 243640 w 1061034"/>
                <a:gd name="connsiteY95" fmla="*/ 192505 h 873793"/>
                <a:gd name="connsiteX96" fmla="*/ 245143 w 1061034"/>
                <a:gd name="connsiteY96" fmla="*/ 191753 h 873793"/>
                <a:gd name="connsiteX97" fmla="*/ 246647 w 1061034"/>
                <a:gd name="connsiteY97" fmla="*/ 192505 h 873793"/>
                <a:gd name="connsiteX98" fmla="*/ 247399 w 1061034"/>
                <a:gd name="connsiteY98" fmla="*/ 194009 h 873793"/>
                <a:gd name="connsiteX99" fmla="*/ 247399 w 1061034"/>
                <a:gd name="connsiteY99" fmla="*/ 197017 h 873793"/>
                <a:gd name="connsiteX100" fmla="*/ 247399 w 1061034"/>
                <a:gd name="connsiteY100" fmla="*/ 198521 h 873793"/>
                <a:gd name="connsiteX101" fmla="*/ 248903 w 1061034"/>
                <a:gd name="connsiteY101" fmla="*/ 200025 h 873793"/>
                <a:gd name="connsiteX102" fmla="*/ 249655 w 1061034"/>
                <a:gd name="connsiteY102" fmla="*/ 201529 h 873793"/>
                <a:gd name="connsiteX103" fmla="*/ 251159 w 1061034"/>
                <a:gd name="connsiteY103" fmla="*/ 202281 h 873793"/>
                <a:gd name="connsiteX104" fmla="*/ 251159 w 1061034"/>
                <a:gd name="connsiteY104" fmla="*/ 203785 h 873793"/>
                <a:gd name="connsiteX105" fmla="*/ 251159 w 1061034"/>
                <a:gd name="connsiteY105" fmla="*/ 207545 h 873793"/>
                <a:gd name="connsiteX106" fmla="*/ 251159 w 1061034"/>
                <a:gd name="connsiteY106" fmla="*/ 209049 h 873793"/>
                <a:gd name="connsiteX107" fmla="*/ 251159 w 1061034"/>
                <a:gd name="connsiteY107" fmla="*/ 210553 h 873793"/>
                <a:gd name="connsiteX108" fmla="*/ 251911 w 1061034"/>
                <a:gd name="connsiteY108" fmla="*/ 212057 h 873793"/>
                <a:gd name="connsiteX109" fmla="*/ 252663 w 1061034"/>
                <a:gd name="connsiteY109" fmla="*/ 213561 h 873793"/>
                <a:gd name="connsiteX110" fmla="*/ 254167 w 1061034"/>
                <a:gd name="connsiteY110" fmla="*/ 215817 h 873793"/>
                <a:gd name="connsiteX111" fmla="*/ 255671 w 1061034"/>
                <a:gd name="connsiteY111" fmla="*/ 217321 h 873793"/>
                <a:gd name="connsiteX112" fmla="*/ 257175 w 1061034"/>
                <a:gd name="connsiteY112" fmla="*/ 218072 h 873793"/>
                <a:gd name="connsiteX113" fmla="*/ 259431 w 1061034"/>
                <a:gd name="connsiteY113" fmla="*/ 219576 h 873793"/>
                <a:gd name="connsiteX114" fmla="*/ 260935 w 1061034"/>
                <a:gd name="connsiteY114" fmla="*/ 219576 h 873793"/>
                <a:gd name="connsiteX115" fmla="*/ 263943 w 1061034"/>
                <a:gd name="connsiteY115" fmla="*/ 219576 h 873793"/>
                <a:gd name="connsiteX116" fmla="*/ 265447 w 1061034"/>
                <a:gd name="connsiteY116" fmla="*/ 219576 h 873793"/>
                <a:gd name="connsiteX117" fmla="*/ 266951 w 1061034"/>
                <a:gd name="connsiteY117" fmla="*/ 218824 h 873793"/>
                <a:gd name="connsiteX118" fmla="*/ 269959 w 1061034"/>
                <a:gd name="connsiteY118" fmla="*/ 215817 h 873793"/>
                <a:gd name="connsiteX119" fmla="*/ 271463 w 1061034"/>
                <a:gd name="connsiteY119" fmla="*/ 214313 h 873793"/>
                <a:gd name="connsiteX120" fmla="*/ 272966 w 1061034"/>
                <a:gd name="connsiteY120" fmla="*/ 212809 h 873793"/>
                <a:gd name="connsiteX121" fmla="*/ 273719 w 1061034"/>
                <a:gd name="connsiteY121" fmla="*/ 211305 h 873793"/>
                <a:gd name="connsiteX122" fmla="*/ 275974 w 1061034"/>
                <a:gd name="connsiteY122" fmla="*/ 206793 h 873793"/>
                <a:gd name="connsiteX123" fmla="*/ 276726 w 1061034"/>
                <a:gd name="connsiteY123" fmla="*/ 205289 h 873793"/>
                <a:gd name="connsiteX124" fmla="*/ 278230 w 1061034"/>
                <a:gd name="connsiteY124" fmla="*/ 205289 h 873793"/>
                <a:gd name="connsiteX125" fmla="*/ 280486 w 1061034"/>
                <a:gd name="connsiteY125" fmla="*/ 203033 h 873793"/>
                <a:gd name="connsiteX126" fmla="*/ 281238 w 1061034"/>
                <a:gd name="connsiteY126" fmla="*/ 202281 h 873793"/>
                <a:gd name="connsiteX127" fmla="*/ 281990 w 1061034"/>
                <a:gd name="connsiteY127" fmla="*/ 200777 h 873793"/>
                <a:gd name="connsiteX128" fmla="*/ 282742 w 1061034"/>
                <a:gd name="connsiteY128" fmla="*/ 197769 h 873793"/>
                <a:gd name="connsiteX129" fmla="*/ 283494 w 1061034"/>
                <a:gd name="connsiteY129" fmla="*/ 195513 h 873793"/>
                <a:gd name="connsiteX130" fmla="*/ 284246 w 1061034"/>
                <a:gd name="connsiteY130" fmla="*/ 194761 h 873793"/>
                <a:gd name="connsiteX131" fmla="*/ 289510 w 1061034"/>
                <a:gd name="connsiteY131" fmla="*/ 191002 h 873793"/>
                <a:gd name="connsiteX132" fmla="*/ 290262 w 1061034"/>
                <a:gd name="connsiteY132" fmla="*/ 188745 h 873793"/>
                <a:gd name="connsiteX133" fmla="*/ 291014 w 1061034"/>
                <a:gd name="connsiteY133" fmla="*/ 187242 h 873793"/>
                <a:gd name="connsiteX134" fmla="*/ 291766 w 1061034"/>
                <a:gd name="connsiteY134" fmla="*/ 185738 h 873793"/>
                <a:gd name="connsiteX135" fmla="*/ 291766 w 1061034"/>
                <a:gd name="connsiteY135" fmla="*/ 184234 h 873793"/>
                <a:gd name="connsiteX136" fmla="*/ 291766 w 1061034"/>
                <a:gd name="connsiteY136" fmla="*/ 182730 h 873793"/>
                <a:gd name="connsiteX137" fmla="*/ 288758 w 1061034"/>
                <a:gd name="connsiteY137" fmla="*/ 175210 h 873793"/>
                <a:gd name="connsiteX138" fmla="*/ 288758 w 1061034"/>
                <a:gd name="connsiteY138" fmla="*/ 172954 h 873793"/>
                <a:gd name="connsiteX139" fmla="*/ 288758 w 1061034"/>
                <a:gd name="connsiteY139" fmla="*/ 171450 h 873793"/>
                <a:gd name="connsiteX140" fmla="*/ 289510 w 1061034"/>
                <a:gd name="connsiteY140" fmla="*/ 169946 h 873793"/>
                <a:gd name="connsiteX141" fmla="*/ 291766 w 1061034"/>
                <a:gd name="connsiteY141" fmla="*/ 166938 h 873793"/>
                <a:gd name="connsiteX142" fmla="*/ 292518 w 1061034"/>
                <a:gd name="connsiteY142" fmla="*/ 165434 h 873793"/>
                <a:gd name="connsiteX143" fmla="*/ 293270 w 1061034"/>
                <a:gd name="connsiteY143" fmla="*/ 163930 h 873793"/>
                <a:gd name="connsiteX144" fmla="*/ 294774 w 1061034"/>
                <a:gd name="connsiteY144" fmla="*/ 162426 h 873793"/>
                <a:gd name="connsiteX145" fmla="*/ 297782 w 1061034"/>
                <a:gd name="connsiteY145" fmla="*/ 159419 h 873793"/>
                <a:gd name="connsiteX146" fmla="*/ 301542 w 1061034"/>
                <a:gd name="connsiteY146" fmla="*/ 156411 h 873793"/>
                <a:gd name="connsiteX147" fmla="*/ 310565 w 1061034"/>
                <a:gd name="connsiteY147" fmla="*/ 151147 h 873793"/>
                <a:gd name="connsiteX148" fmla="*/ 312821 w 1061034"/>
                <a:gd name="connsiteY148" fmla="*/ 150395 h 873793"/>
                <a:gd name="connsiteX149" fmla="*/ 315077 w 1061034"/>
                <a:gd name="connsiteY149" fmla="*/ 151147 h 873793"/>
                <a:gd name="connsiteX150" fmla="*/ 316581 w 1061034"/>
                <a:gd name="connsiteY150" fmla="*/ 151147 h 873793"/>
                <a:gd name="connsiteX151" fmla="*/ 317333 w 1061034"/>
                <a:gd name="connsiteY151" fmla="*/ 152651 h 873793"/>
                <a:gd name="connsiteX152" fmla="*/ 319589 w 1061034"/>
                <a:gd name="connsiteY152" fmla="*/ 154155 h 873793"/>
                <a:gd name="connsiteX153" fmla="*/ 321093 w 1061034"/>
                <a:gd name="connsiteY153" fmla="*/ 155659 h 873793"/>
                <a:gd name="connsiteX154" fmla="*/ 322597 w 1061034"/>
                <a:gd name="connsiteY154" fmla="*/ 155659 h 873793"/>
                <a:gd name="connsiteX155" fmla="*/ 324101 w 1061034"/>
                <a:gd name="connsiteY155" fmla="*/ 156411 h 873793"/>
                <a:gd name="connsiteX156" fmla="*/ 338388 w 1061034"/>
                <a:gd name="connsiteY156" fmla="*/ 157163 h 873793"/>
                <a:gd name="connsiteX157" fmla="*/ 340644 w 1061034"/>
                <a:gd name="connsiteY157" fmla="*/ 156411 h 873793"/>
                <a:gd name="connsiteX158" fmla="*/ 342900 w 1061034"/>
                <a:gd name="connsiteY158" fmla="*/ 155659 h 873793"/>
                <a:gd name="connsiteX159" fmla="*/ 344404 w 1061034"/>
                <a:gd name="connsiteY159" fmla="*/ 154907 h 873793"/>
                <a:gd name="connsiteX160" fmla="*/ 346660 w 1061034"/>
                <a:gd name="connsiteY160" fmla="*/ 151147 h 873793"/>
                <a:gd name="connsiteX161" fmla="*/ 348916 w 1061034"/>
                <a:gd name="connsiteY161" fmla="*/ 149643 h 873793"/>
                <a:gd name="connsiteX162" fmla="*/ 351924 w 1061034"/>
                <a:gd name="connsiteY162" fmla="*/ 147387 h 873793"/>
                <a:gd name="connsiteX163" fmla="*/ 354932 w 1061034"/>
                <a:gd name="connsiteY163" fmla="*/ 145883 h 873793"/>
                <a:gd name="connsiteX164" fmla="*/ 357188 w 1061034"/>
                <a:gd name="connsiteY164" fmla="*/ 145883 h 873793"/>
                <a:gd name="connsiteX165" fmla="*/ 358691 w 1061034"/>
                <a:gd name="connsiteY165" fmla="*/ 145883 h 873793"/>
                <a:gd name="connsiteX166" fmla="*/ 361699 w 1061034"/>
                <a:gd name="connsiteY166" fmla="*/ 148139 h 873793"/>
                <a:gd name="connsiteX167" fmla="*/ 363955 w 1061034"/>
                <a:gd name="connsiteY167" fmla="*/ 148891 h 873793"/>
                <a:gd name="connsiteX168" fmla="*/ 365459 w 1061034"/>
                <a:gd name="connsiteY168" fmla="*/ 148891 h 873793"/>
                <a:gd name="connsiteX169" fmla="*/ 366963 w 1061034"/>
                <a:gd name="connsiteY169" fmla="*/ 147387 h 873793"/>
                <a:gd name="connsiteX170" fmla="*/ 369219 w 1061034"/>
                <a:gd name="connsiteY170" fmla="*/ 145131 h 873793"/>
                <a:gd name="connsiteX171" fmla="*/ 370723 w 1061034"/>
                <a:gd name="connsiteY171" fmla="*/ 143627 h 873793"/>
                <a:gd name="connsiteX172" fmla="*/ 372227 w 1061034"/>
                <a:gd name="connsiteY172" fmla="*/ 143627 h 873793"/>
                <a:gd name="connsiteX173" fmla="*/ 373731 w 1061034"/>
                <a:gd name="connsiteY173" fmla="*/ 142875 h 873793"/>
                <a:gd name="connsiteX174" fmla="*/ 382755 w 1061034"/>
                <a:gd name="connsiteY174" fmla="*/ 143627 h 873793"/>
                <a:gd name="connsiteX175" fmla="*/ 388018 w 1061034"/>
                <a:gd name="connsiteY175" fmla="*/ 143627 h 873793"/>
                <a:gd name="connsiteX176" fmla="*/ 390274 w 1061034"/>
                <a:gd name="connsiteY176" fmla="*/ 143627 h 873793"/>
                <a:gd name="connsiteX177" fmla="*/ 394034 w 1061034"/>
                <a:gd name="connsiteY177" fmla="*/ 145883 h 873793"/>
                <a:gd name="connsiteX178" fmla="*/ 396290 w 1061034"/>
                <a:gd name="connsiteY178" fmla="*/ 145883 h 873793"/>
                <a:gd name="connsiteX179" fmla="*/ 400050 w 1061034"/>
                <a:gd name="connsiteY179" fmla="*/ 143627 h 873793"/>
                <a:gd name="connsiteX180" fmla="*/ 402306 w 1061034"/>
                <a:gd name="connsiteY180" fmla="*/ 142875 h 873793"/>
                <a:gd name="connsiteX181" fmla="*/ 403810 w 1061034"/>
                <a:gd name="connsiteY181" fmla="*/ 143627 h 873793"/>
                <a:gd name="connsiteX182" fmla="*/ 407570 w 1061034"/>
                <a:gd name="connsiteY182" fmla="*/ 145883 h 873793"/>
                <a:gd name="connsiteX183" fmla="*/ 409074 w 1061034"/>
                <a:gd name="connsiteY183" fmla="*/ 147387 h 873793"/>
                <a:gd name="connsiteX184" fmla="*/ 410578 w 1061034"/>
                <a:gd name="connsiteY184" fmla="*/ 146635 h 873793"/>
                <a:gd name="connsiteX185" fmla="*/ 411330 w 1061034"/>
                <a:gd name="connsiteY185" fmla="*/ 145131 h 873793"/>
                <a:gd name="connsiteX186" fmla="*/ 411330 w 1061034"/>
                <a:gd name="connsiteY186" fmla="*/ 143627 h 873793"/>
                <a:gd name="connsiteX187" fmla="*/ 408322 w 1061034"/>
                <a:gd name="connsiteY187" fmla="*/ 133851 h 873793"/>
                <a:gd name="connsiteX188" fmla="*/ 408322 w 1061034"/>
                <a:gd name="connsiteY188" fmla="*/ 132347 h 873793"/>
                <a:gd name="connsiteX189" fmla="*/ 408322 w 1061034"/>
                <a:gd name="connsiteY189" fmla="*/ 130844 h 873793"/>
                <a:gd name="connsiteX190" fmla="*/ 409074 w 1061034"/>
                <a:gd name="connsiteY190" fmla="*/ 129340 h 873793"/>
                <a:gd name="connsiteX191" fmla="*/ 410578 w 1061034"/>
                <a:gd name="connsiteY191" fmla="*/ 126332 h 873793"/>
                <a:gd name="connsiteX192" fmla="*/ 410578 w 1061034"/>
                <a:gd name="connsiteY192" fmla="*/ 124828 h 873793"/>
                <a:gd name="connsiteX193" fmla="*/ 409826 w 1061034"/>
                <a:gd name="connsiteY193" fmla="*/ 123324 h 873793"/>
                <a:gd name="connsiteX194" fmla="*/ 409074 w 1061034"/>
                <a:gd name="connsiteY194" fmla="*/ 121820 h 873793"/>
                <a:gd name="connsiteX195" fmla="*/ 408322 w 1061034"/>
                <a:gd name="connsiteY195" fmla="*/ 120316 h 873793"/>
                <a:gd name="connsiteX196" fmla="*/ 408322 w 1061034"/>
                <a:gd name="connsiteY196" fmla="*/ 118812 h 873793"/>
                <a:gd name="connsiteX197" fmla="*/ 409074 w 1061034"/>
                <a:gd name="connsiteY197" fmla="*/ 115804 h 873793"/>
                <a:gd name="connsiteX198" fmla="*/ 409074 w 1061034"/>
                <a:gd name="connsiteY198" fmla="*/ 113548 h 873793"/>
                <a:gd name="connsiteX199" fmla="*/ 407570 w 1061034"/>
                <a:gd name="connsiteY199" fmla="*/ 109036 h 873793"/>
                <a:gd name="connsiteX200" fmla="*/ 407570 w 1061034"/>
                <a:gd name="connsiteY200" fmla="*/ 107532 h 873793"/>
                <a:gd name="connsiteX201" fmla="*/ 408322 w 1061034"/>
                <a:gd name="connsiteY201" fmla="*/ 106028 h 873793"/>
                <a:gd name="connsiteX202" fmla="*/ 409826 w 1061034"/>
                <a:gd name="connsiteY202" fmla="*/ 105276 h 873793"/>
                <a:gd name="connsiteX203" fmla="*/ 410578 w 1061034"/>
                <a:gd name="connsiteY203" fmla="*/ 104525 h 873793"/>
                <a:gd name="connsiteX204" fmla="*/ 412082 w 1061034"/>
                <a:gd name="connsiteY204" fmla="*/ 105276 h 873793"/>
                <a:gd name="connsiteX205" fmla="*/ 412834 w 1061034"/>
                <a:gd name="connsiteY205" fmla="*/ 106028 h 873793"/>
                <a:gd name="connsiteX206" fmla="*/ 414338 w 1061034"/>
                <a:gd name="connsiteY206" fmla="*/ 107532 h 873793"/>
                <a:gd name="connsiteX207" fmla="*/ 415089 w 1061034"/>
                <a:gd name="connsiteY207" fmla="*/ 109036 h 873793"/>
                <a:gd name="connsiteX208" fmla="*/ 417345 w 1061034"/>
                <a:gd name="connsiteY208" fmla="*/ 109036 h 873793"/>
                <a:gd name="connsiteX209" fmla="*/ 420353 w 1061034"/>
                <a:gd name="connsiteY209" fmla="*/ 108284 h 873793"/>
                <a:gd name="connsiteX210" fmla="*/ 423361 w 1061034"/>
                <a:gd name="connsiteY210" fmla="*/ 106780 h 873793"/>
                <a:gd name="connsiteX211" fmla="*/ 426369 w 1061034"/>
                <a:gd name="connsiteY211" fmla="*/ 106028 h 873793"/>
                <a:gd name="connsiteX212" fmla="*/ 427873 w 1061034"/>
                <a:gd name="connsiteY212" fmla="*/ 104525 h 873793"/>
                <a:gd name="connsiteX213" fmla="*/ 428625 w 1061034"/>
                <a:gd name="connsiteY213" fmla="*/ 103773 h 873793"/>
                <a:gd name="connsiteX214" fmla="*/ 429377 w 1061034"/>
                <a:gd name="connsiteY214" fmla="*/ 103020 h 873793"/>
                <a:gd name="connsiteX215" fmla="*/ 433137 w 1061034"/>
                <a:gd name="connsiteY215" fmla="*/ 97005 h 873793"/>
                <a:gd name="connsiteX216" fmla="*/ 433889 w 1061034"/>
                <a:gd name="connsiteY216" fmla="*/ 95501 h 873793"/>
                <a:gd name="connsiteX217" fmla="*/ 435393 w 1061034"/>
                <a:gd name="connsiteY217" fmla="*/ 93997 h 873793"/>
                <a:gd name="connsiteX218" fmla="*/ 436897 w 1061034"/>
                <a:gd name="connsiteY218" fmla="*/ 92493 h 873793"/>
                <a:gd name="connsiteX219" fmla="*/ 437649 w 1061034"/>
                <a:gd name="connsiteY219" fmla="*/ 90989 h 873793"/>
                <a:gd name="connsiteX220" fmla="*/ 438401 w 1061034"/>
                <a:gd name="connsiteY220" fmla="*/ 87981 h 873793"/>
                <a:gd name="connsiteX221" fmla="*/ 439905 w 1061034"/>
                <a:gd name="connsiteY221" fmla="*/ 84973 h 873793"/>
                <a:gd name="connsiteX222" fmla="*/ 440657 w 1061034"/>
                <a:gd name="connsiteY222" fmla="*/ 83469 h 873793"/>
                <a:gd name="connsiteX223" fmla="*/ 440657 w 1061034"/>
                <a:gd name="connsiteY223" fmla="*/ 81965 h 873793"/>
                <a:gd name="connsiteX224" fmla="*/ 439905 w 1061034"/>
                <a:gd name="connsiteY224" fmla="*/ 80461 h 873793"/>
                <a:gd name="connsiteX225" fmla="*/ 439153 w 1061034"/>
                <a:gd name="connsiteY225" fmla="*/ 78957 h 873793"/>
                <a:gd name="connsiteX226" fmla="*/ 438401 w 1061034"/>
                <a:gd name="connsiteY226" fmla="*/ 77453 h 873793"/>
                <a:gd name="connsiteX227" fmla="*/ 436897 w 1061034"/>
                <a:gd name="connsiteY227" fmla="*/ 76701 h 873793"/>
                <a:gd name="connsiteX228" fmla="*/ 433889 w 1061034"/>
                <a:gd name="connsiteY228" fmla="*/ 74446 h 873793"/>
                <a:gd name="connsiteX229" fmla="*/ 432385 w 1061034"/>
                <a:gd name="connsiteY229" fmla="*/ 73694 h 873793"/>
                <a:gd name="connsiteX230" fmla="*/ 430881 w 1061034"/>
                <a:gd name="connsiteY230" fmla="*/ 72190 h 873793"/>
                <a:gd name="connsiteX231" fmla="*/ 430129 w 1061034"/>
                <a:gd name="connsiteY231" fmla="*/ 70686 h 873793"/>
                <a:gd name="connsiteX232" fmla="*/ 429377 w 1061034"/>
                <a:gd name="connsiteY232" fmla="*/ 69182 h 873793"/>
                <a:gd name="connsiteX233" fmla="*/ 430129 w 1061034"/>
                <a:gd name="connsiteY233" fmla="*/ 67678 h 873793"/>
                <a:gd name="connsiteX234" fmla="*/ 430129 w 1061034"/>
                <a:gd name="connsiteY234" fmla="*/ 65422 h 873793"/>
                <a:gd name="connsiteX235" fmla="*/ 431633 w 1061034"/>
                <a:gd name="connsiteY235" fmla="*/ 63918 h 873793"/>
                <a:gd name="connsiteX236" fmla="*/ 436897 w 1061034"/>
                <a:gd name="connsiteY236" fmla="*/ 57902 h 873793"/>
                <a:gd name="connsiteX237" fmla="*/ 438401 w 1061034"/>
                <a:gd name="connsiteY237" fmla="*/ 56398 h 873793"/>
                <a:gd name="connsiteX238" fmla="*/ 441409 w 1061034"/>
                <a:gd name="connsiteY238" fmla="*/ 51134 h 873793"/>
                <a:gd name="connsiteX239" fmla="*/ 442161 w 1061034"/>
                <a:gd name="connsiteY239" fmla="*/ 49630 h 873793"/>
                <a:gd name="connsiteX240" fmla="*/ 443664 w 1061034"/>
                <a:gd name="connsiteY240" fmla="*/ 48878 h 873793"/>
                <a:gd name="connsiteX241" fmla="*/ 445168 w 1061034"/>
                <a:gd name="connsiteY241" fmla="*/ 48127 h 873793"/>
                <a:gd name="connsiteX242" fmla="*/ 446672 w 1061034"/>
                <a:gd name="connsiteY242" fmla="*/ 47374 h 873793"/>
                <a:gd name="connsiteX243" fmla="*/ 454944 w 1061034"/>
                <a:gd name="connsiteY243" fmla="*/ 47374 h 873793"/>
                <a:gd name="connsiteX244" fmla="*/ 460960 w 1061034"/>
                <a:gd name="connsiteY244" fmla="*/ 45118 h 873793"/>
                <a:gd name="connsiteX245" fmla="*/ 466224 w 1061034"/>
                <a:gd name="connsiteY245" fmla="*/ 43615 h 873793"/>
                <a:gd name="connsiteX246" fmla="*/ 467728 w 1061034"/>
                <a:gd name="connsiteY246" fmla="*/ 42863 h 873793"/>
                <a:gd name="connsiteX247" fmla="*/ 468480 w 1061034"/>
                <a:gd name="connsiteY247" fmla="*/ 41359 h 873793"/>
                <a:gd name="connsiteX248" fmla="*/ 468480 w 1061034"/>
                <a:gd name="connsiteY248" fmla="*/ 39855 h 873793"/>
                <a:gd name="connsiteX249" fmla="*/ 466976 w 1061034"/>
                <a:gd name="connsiteY249" fmla="*/ 35343 h 873793"/>
                <a:gd name="connsiteX250" fmla="*/ 466976 w 1061034"/>
                <a:gd name="connsiteY250" fmla="*/ 33839 h 873793"/>
                <a:gd name="connsiteX251" fmla="*/ 466976 w 1061034"/>
                <a:gd name="connsiteY251" fmla="*/ 32335 h 873793"/>
                <a:gd name="connsiteX252" fmla="*/ 468480 w 1061034"/>
                <a:gd name="connsiteY252" fmla="*/ 30079 h 873793"/>
                <a:gd name="connsiteX253" fmla="*/ 469984 w 1061034"/>
                <a:gd name="connsiteY253" fmla="*/ 29327 h 873793"/>
                <a:gd name="connsiteX254" fmla="*/ 471488 w 1061034"/>
                <a:gd name="connsiteY254" fmla="*/ 28575 h 873793"/>
                <a:gd name="connsiteX255" fmla="*/ 473743 w 1061034"/>
                <a:gd name="connsiteY255" fmla="*/ 28575 h 873793"/>
                <a:gd name="connsiteX256" fmla="*/ 479007 w 1061034"/>
                <a:gd name="connsiteY256" fmla="*/ 27823 h 873793"/>
                <a:gd name="connsiteX257" fmla="*/ 483519 w 1061034"/>
                <a:gd name="connsiteY257" fmla="*/ 26319 h 873793"/>
                <a:gd name="connsiteX258" fmla="*/ 485775 w 1061034"/>
                <a:gd name="connsiteY258" fmla="*/ 25567 h 873793"/>
                <a:gd name="connsiteX259" fmla="*/ 487279 w 1061034"/>
                <a:gd name="connsiteY259" fmla="*/ 25567 h 873793"/>
                <a:gd name="connsiteX260" fmla="*/ 490287 w 1061034"/>
                <a:gd name="connsiteY260" fmla="*/ 25567 h 873793"/>
                <a:gd name="connsiteX261" fmla="*/ 491791 w 1061034"/>
                <a:gd name="connsiteY261" fmla="*/ 24063 h 873793"/>
                <a:gd name="connsiteX262" fmla="*/ 492543 w 1061034"/>
                <a:gd name="connsiteY262" fmla="*/ 22559 h 873793"/>
                <a:gd name="connsiteX263" fmla="*/ 492543 w 1061034"/>
                <a:gd name="connsiteY263" fmla="*/ 21055 h 873793"/>
                <a:gd name="connsiteX264" fmla="*/ 491039 w 1061034"/>
                <a:gd name="connsiteY264" fmla="*/ 15039 h 873793"/>
                <a:gd name="connsiteX265" fmla="*/ 490287 w 1061034"/>
                <a:gd name="connsiteY265" fmla="*/ 13536 h 873793"/>
                <a:gd name="connsiteX266" fmla="*/ 491039 w 1061034"/>
                <a:gd name="connsiteY266" fmla="*/ 12032 h 873793"/>
                <a:gd name="connsiteX267" fmla="*/ 491791 w 1061034"/>
                <a:gd name="connsiteY267" fmla="*/ 10528 h 873793"/>
                <a:gd name="connsiteX268" fmla="*/ 495551 w 1061034"/>
                <a:gd name="connsiteY268" fmla="*/ 4512 h 873793"/>
                <a:gd name="connsiteX269" fmla="*/ 498559 w 1061034"/>
                <a:gd name="connsiteY269" fmla="*/ 0 h 873793"/>
                <a:gd name="connsiteX270" fmla="*/ 594811 w 1061034"/>
                <a:gd name="connsiteY270" fmla="*/ 1504 h 873793"/>
                <a:gd name="connsiteX271" fmla="*/ 606091 w 1061034"/>
                <a:gd name="connsiteY271" fmla="*/ 2256 h 873793"/>
                <a:gd name="connsiteX272" fmla="*/ 607595 w 1061034"/>
                <a:gd name="connsiteY272" fmla="*/ 3760 h 873793"/>
                <a:gd name="connsiteX273" fmla="*/ 609851 w 1061034"/>
                <a:gd name="connsiteY273" fmla="*/ 4512 h 873793"/>
                <a:gd name="connsiteX274" fmla="*/ 616619 w 1061034"/>
                <a:gd name="connsiteY274" fmla="*/ 6768 h 873793"/>
                <a:gd name="connsiteX275" fmla="*/ 618874 w 1061034"/>
                <a:gd name="connsiteY275" fmla="*/ 7520 h 873793"/>
                <a:gd name="connsiteX276" fmla="*/ 620378 w 1061034"/>
                <a:gd name="connsiteY276" fmla="*/ 8272 h 873793"/>
                <a:gd name="connsiteX277" fmla="*/ 621882 w 1061034"/>
                <a:gd name="connsiteY277" fmla="*/ 9776 h 873793"/>
                <a:gd name="connsiteX278" fmla="*/ 629402 w 1061034"/>
                <a:gd name="connsiteY278" fmla="*/ 17296 h 873793"/>
                <a:gd name="connsiteX279" fmla="*/ 630154 w 1061034"/>
                <a:gd name="connsiteY279" fmla="*/ 18799 h 873793"/>
                <a:gd name="connsiteX280" fmla="*/ 630906 w 1061034"/>
                <a:gd name="connsiteY280" fmla="*/ 20303 h 873793"/>
                <a:gd name="connsiteX281" fmla="*/ 630906 w 1061034"/>
                <a:gd name="connsiteY281" fmla="*/ 23311 h 873793"/>
                <a:gd name="connsiteX282" fmla="*/ 630906 w 1061034"/>
                <a:gd name="connsiteY282" fmla="*/ 24815 h 873793"/>
                <a:gd name="connsiteX283" fmla="*/ 635418 w 1061034"/>
                <a:gd name="connsiteY283" fmla="*/ 33839 h 873793"/>
                <a:gd name="connsiteX284" fmla="*/ 636922 w 1061034"/>
                <a:gd name="connsiteY284" fmla="*/ 35343 h 873793"/>
                <a:gd name="connsiteX285" fmla="*/ 639178 w 1061034"/>
                <a:gd name="connsiteY285" fmla="*/ 37599 h 873793"/>
                <a:gd name="connsiteX286" fmla="*/ 643689 w 1061034"/>
                <a:gd name="connsiteY286" fmla="*/ 39855 h 873793"/>
                <a:gd name="connsiteX287" fmla="*/ 645946 w 1061034"/>
                <a:gd name="connsiteY287" fmla="*/ 42111 h 873793"/>
                <a:gd name="connsiteX288" fmla="*/ 647449 w 1061034"/>
                <a:gd name="connsiteY288" fmla="*/ 43615 h 873793"/>
                <a:gd name="connsiteX289" fmla="*/ 648201 w 1061034"/>
                <a:gd name="connsiteY289" fmla="*/ 45118 h 873793"/>
                <a:gd name="connsiteX290" fmla="*/ 648201 w 1061034"/>
                <a:gd name="connsiteY290" fmla="*/ 46622 h 873793"/>
                <a:gd name="connsiteX291" fmla="*/ 648953 w 1061034"/>
                <a:gd name="connsiteY291" fmla="*/ 53390 h 873793"/>
                <a:gd name="connsiteX292" fmla="*/ 648953 w 1061034"/>
                <a:gd name="connsiteY292" fmla="*/ 54142 h 873793"/>
                <a:gd name="connsiteX293" fmla="*/ 649705 w 1061034"/>
                <a:gd name="connsiteY293" fmla="*/ 55646 h 873793"/>
                <a:gd name="connsiteX294" fmla="*/ 651209 w 1061034"/>
                <a:gd name="connsiteY294" fmla="*/ 55646 h 873793"/>
                <a:gd name="connsiteX295" fmla="*/ 652713 w 1061034"/>
                <a:gd name="connsiteY295" fmla="*/ 55646 h 873793"/>
                <a:gd name="connsiteX296" fmla="*/ 654217 w 1061034"/>
                <a:gd name="connsiteY296" fmla="*/ 55646 h 873793"/>
                <a:gd name="connsiteX297" fmla="*/ 655721 w 1061034"/>
                <a:gd name="connsiteY297" fmla="*/ 54894 h 873793"/>
                <a:gd name="connsiteX298" fmla="*/ 656473 w 1061034"/>
                <a:gd name="connsiteY298" fmla="*/ 54894 h 873793"/>
                <a:gd name="connsiteX299" fmla="*/ 657225 w 1061034"/>
                <a:gd name="connsiteY299" fmla="*/ 54142 h 873793"/>
                <a:gd name="connsiteX300" fmla="*/ 659481 w 1061034"/>
                <a:gd name="connsiteY300" fmla="*/ 53390 h 873793"/>
                <a:gd name="connsiteX301" fmla="*/ 662489 w 1061034"/>
                <a:gd name="connsiteY301" fmla="*/ 53390 h 873793"/>
                <a:gd name="connsiteX302" fmla="*/ 668505 w 1061034"/>
                <a:gd name="connsiteY302" fmla="*/ 54894 h 873793"/>
                <a:gd name="connsiteX303" fmla="*/ 671513 w 1061034"/>
                <a:gd name="connsiteY303" fmla="*/ 55646 h 873793"/>
                <a:gd name="connsiteX304" fmla="*/ 673768 w 1061034"/>
                <a:gd name="connsiteY304" fmla="*/ 57150 h 873793"/>
                <a:gd name="connsiteX305" fmla="*/ 675272 w 1061034"/>
                <a:gd name="connsiteY305" fmla="*/ 58654 h 873793"/>
                <a:gd name="connsiteX306" fmla="*/ 676024 w 1061034"/>
                <a:gd name="connsiteY306" fmla="*/ 60158 h 873793"/>
                <a:gd name="connsiteX307" fmla="*/ 676024 w 1061034"/>
                <a:gd name="connsiteY307" fmla="*/ 61662 h 873793"/>
                <a:gd name="connsiteX308" fmla="*/ 676024 w 1061034"/>
                <a:gd name="connsiteY308" fmla="*/ 63166 h 873793"/>
                <a:gd name="connsiteX309" fmla="*/ 676776 w 1061034"/>
                <a:gd name="connsiteY309" fmla="*/ 64670 h 873793"/>
                <a:gd name="connsiteX310" fmla="*/ 677528 w 1061034"/>
                <a:gd name="connsiteY310" fmla="*/ 66174 h 873793"/>
                <a:gd name="connsiteX311" fmla="*/ 679032 w 1061034"/>
                <a:gd name="connsiteY311" fmla="*/ 69182 h 873793"/>
                <a:gd name="connsiteX312" fmla="*/ 679784 w 1061034"/>
                <a:gd name="connsiteY312" fmla="*/ 70686 h 873793"/>
                <a:gd name="connsiteX313" fmla="*/ 681288 w 1061034"/>
                <a:gd name="connsiteY313" fmla="*/ 76701 h 873793"/>
                <a:gd name="connsiteX314" fmla="*/ 683544 w 1061034"/>
                <a:gd name="connsiteY314" fmla="*/ 82717 h 873793"/>
                <a:gd name="connsiteX315" fmla="*/ 684296 w 1061034"/>
                <a:gd name="connsiteY315" fmla="*/ 85725 h 873793"/>
                <a:gd name="connsiteX316" fmla="*/ 685048 w 1061034"/>
                <a:gd name="connsiteY316" fmla="*/ 87229 h 873793"/>
                <a:gd name="connsiteX317" fmla="*/ 686552 w 1061034"/>
                <a:gd name="connsiteY317" fmla="*/ 88733 h 873793"/>
                <a:gd name="connsiteX318" fmla="*/ 687304 w 1061034"/>
                <a:gd name="connsiteY318" fmla="*/ 89485 h 873793"/>
                <a:gd name="connsiteX319" fmla="*/ 688808 w 1061034"/>
                <a:gd name="connsiteY319" fmla="*/ 90237 h 873793"/>
                <a:gd name="connsiteX320" fmla="*/ 690312 w 1061034"/>
                <a:gd name="connsiteY320" fmla="*/ 90237 h 873793"/>
                <a:gd name="connsiteX321" fmla="*/ 692568 w 1061034"/>
                <a:gd name="connsiteY321" fmla="*/ 90237 h 873793"/>
                <a:gd name="connsiteX322" fmla="*/ 697080 w 1061034"/>
                <a:gd name="connsiteY322" fmla="*/ 89485 h 873793"/>
                <a:gd name="connsiteX323" fmla="*/ 700087 w 1061034"/>
                <a:gd name="connsiteY323" fmla="*/ 90237 h 873793"/>
                <a:gd name="connsiteX324" fmla="*/ 703096 w 1061034"/>
                <a:gd name="connsiteY324" fmla="*/ 90989 h 873793"/>
                <a:gd name="connsiteX325" fmla="*/ 705351 w 1061034"/>
                <a:gd name="connsiteY325" fmla="*/ 91741 h 873793"/>
                <a:gd name="connsiteX326" fmla="*/ 705351 w 1061034"/>
                <a:gd name="connsiteY326" fmla="*/ 93245 h 873793"/>
                <a:gd name="connsiteX327" fmla="*/ 705351 w 1061034"/>
                <a:gd name="connsiteY327" fmla="*/ 96253 h 873793"/>
                <a:gd name="connsiteX328" fmla="*/ 705351 w 1061034"/>
                <a:gd name="connsiteY328" fmla="*/ 98509 h 873793"/>
                <a:gd name="connsiteX329" fmla="*/ 706103 w 1061034"/>
                <a:gd name="connsiteY329" fmla="*/ 100013 h 873793"/>
                <a:gd name="connsiteX330" fmla="*/ 708359 w 1061034"/>
                <a:gd name="connsiteY330" fmla="*/ 104525 h 873793"/>
                <a:gd name="connsiteX331" fmla="*/ 709111 w 1061034"/>
                <a:gd name="connsiteY331" fmla="*/ 107532 h 873793"/>
                <a:gd name="connsiteX332" fmla="*/ 709863 w 1061034"/>
                <a:gd name="connsiteY332" fmla="*/ 114300 h 873793"/>
                <a:gd name="connsiteX333" fmla="*/ 710615 w 1061034"/>
                <a:gd name="connsiteY333" fmla="*/ 115804 h 873793"/>
                <a:gd name="connsiteX334" fmla="*/ 711367 w 1061034"/>
                <a:gd name="connsiteY334" fmla="*/ 117308 h 873793"/>
                <a:gd name="connsiteX335" fmla="*/ 712871 w 1061034"/>
                <a:gd name="connsiteY335" fmla="*/ 119564 h 873793"/>
                <a:gd name="connsiteX336" fmla="*/ 714375 w 1061034"/>
                <a:gd name="connsiteY336" fmla="*/ 120316 h 873793"/>
                <a:gd name="connsiteX337" fmla="*/ 715879 w 1061034"/>
                <a:gd name="connsiteY337" fmla="*/ 120316 h 873793"/>
                <a:gd name="connsiteX338" fmla="*/ 717383 w 1061034"/>
                <a:gd name="connsiteY338" fmla="*/ 120316 h 873793"/>
                <a:gd name="connsiteX339" fmla="*/ 719639 w 1061034"/>
                <a:gd name="connsiteY339" fmla="*/ 120316 h 873793"/>
                <a:gd name="connsiteX340" fmla="*/ 729415 w 1061034"/>
                <a:gd name="connsiteY340" fmla="*/ 122572 h 873793"/>
                <a:gd name="connsiteX341" fmla="*/ 730918 w 1061034"/>
                <a:gd name="connsiteY341" fmla="*/ 123324 h 873793"/>
                <a:gd name="connsiteX342" fmla="*/ 731670 w 1061034"/>
                <a:gd name="connsiteY342" fmla="*/ 124076 h 873793"/>
                <a:gd name="connsiteX343" fmla="*/ 732422 w 1061034"/>
                <a:gd name="connsiteY343" fmla="*/ 125580 h 873793"/>
                <a:gd name="connsiteX344" fmla="*/ 733175 w 1061034"/>
                <a:gd name="connsiteY344" fmla="*/ 127084 h 873793"/>
                <a:gd name="connsiteX345" fmla="*/ 734678 w 1061034"/>
                <a:gd name="connsiteY345" fmla="*/ 129340 h 873793"/>
                <a:gd name="connsiteX346" fmla="*/ 736934 w 1061034"/>
                <a:gd name="connsiteY346" fmla="*/ 130844 h 873793"/>
                <a:gd name="connsiteX347" fmla="*/ 741446 w 1061034"/>
                <a:gd name="connsiteY347" fmla="*/ 133099 h 873793"/>
                <a:gd name="connsiteX348" fmla="*/ 743702 w 1061034"/>
                <a:gd name="connsiteY348" fmla="*/ 133851 h 873793"/>
                <a:gd name="connsiteX349" fmla="*/ 745958 w 1061034"/>
                <a:gd name="connsiteY349" fmla="*/ 133851 h 873793"/>
                <a:gd name="connsiteX350" fmla="*/ 747462 w 1061034"/>
                <a:gd name="connsiteY350" fmla="*/ 133099 h 873793"/>
                <a:gd name="connsiteX351" fmla="*/ 748966 w 1061034"/>
                <a:gd name="connsiteY351" fmla="*/ 132347 h 873793"/>
                <a:gd name="connsiteX352" fmla="*/ 750470 w 1061034"/>
                <a:gd name="connsiteY352" fmla="*/ 130844 h 873793"/>
                <a:gd name="connsiteX353" fmla="*/ 751222 w 1061034"/>
                <a:gd name="connsiteY353" fmla="*/ 130092 h 873793"/>
                <a:gd name="connsiteX354" fmla="*/ 751974 w 1061034"/>
                <a:gd name="connsiteY354" fmla="*/ 128588 h 873793"/>
                <a:gd name="connsiteX355" fmla="*/ 751974 w 1061034"/>
                <a:gd name="connsiteY355" fmla="*/ 127084 h 873793"/>
                <a:gd name="connsiteX356" fmla="*/ 752726 w 1061034"/>
                <a:gd name="connsiteY356" fmla="*/ 123324 h 873793"/>
                <a:gd name="connsiteX357" fmla="*/ 752726 w 1061034"/>
                <a:gd name="connsiteY357" fmla="*/ 120316 h 873793"/>
                <a:gd name="connsiteX358" fmla="*/ 753478 w 1061034"/>
                <a:gd name="connsiteY358" fmla="*/ 118812 h 873793"/>
                <a:gd name="connsiteX359" fmla="*/ 754230 w 1061034"/>
                <a:gd name="connsiteY359" fmla="*/ 116556 h 873793"/>
                <a:gd name="connsiteX360" fmla="*/ 754982 w 1061034"/>
                <a:gd name="connsiteY360" fmla="*/ 115052 h 873793"/>
                <a:gd name="connsiteX361" fmla="*/ 756486 w 1061034"/>
                <a:gd name="connsiteY361" fmla="*/ 114300 h 873793"/>
                <a:gd name="connsiteX362" fmla="*/ 757238 w 1061034"/>
                <a:gd name="connsiteY362" fmla="*/ 112796 h 873793"/>
                <a:gd name="connsiteX363" fmla="*/ 758742 w 1061034"/>
                <a:gd name="connsiteY363" fmla="*/ 112796 h 873793"/>
                <a:gd name="connsiteX364" fmla="*/ 764005 w 1061034"/>
                <a:gd name="connsiteY364" fmla="*/ 112796 h 873793"/>
                <a:gd name="connsiteX365" fmla="*/ 765509 w 1061034"/>
                <a:gd name="connsiteY365" fmla="*/ 112796 h 873793"/>
                <a:gd name="connsiteX366" fmla="*/ 767013 w 1061034"/>
                <a:gd name="connsiteY366" fmla="*/ 111292 h 873793"/>
                <a:gd name="connsiteX367" fmla="*/ 768517 w 1061034"/>
                <a:gd name="connsiteY367" fmla="*/ 109788 h 873793"/>
                <a:gd name="connsiteX368" fmla="*/ 770773 w 1061034"/>
                <a:gd name="connsiteY368" fmla="*/ 106780 h 873793"/>
                <a:gd name="connsiteX369" fmla="*/ 772277 w 1061034"/>
                <a:gd name="connsiteY369" fmla="*/ 106028 h 873793"/>
                <a:gd name="connsiteX370" fmla="*/ 774533 w 1061034"/>
                <a:gd name="connsiteY370" fmla="*/ 105276 h 873793"/>
                <a:gd name="connsiteX371" fmla="*/ 776789 w 1061034"/>
                <a:gd name="connsiteY371" fmla="*/ 105276 h 873793"/>
                <a:gd name="connsiteX372" fmla="*/ 779045 w 1061034"/>
                <a:gd name="connsiteY372" fmla="*/ 106780 h 873793"/>
                <a:gd name="connsiteX373" fmla="*/ 787316 w 1061034"/>
                <a:gd name="connsiteY373" fmla="*/ 107532 h 873793"/>
                <a:gd name="connsiteX374" fmla="*/ 789573 w 1061034"/>
                <a:gd name="connsiteY374" fmla="*/ 109036 h 873793"/>
                <a:gd name="connsiteX375" fmla="*/ 790324 w 1061034"/>
                <a:gd name="connsiteY375" fmla="*/ 110540 h 873793"/>
                <a:gd name="connsiteX376" fmla="*/ 791076 w 1061034"/>
                <a:gd name="connsiteY376" fmla="*/ 112044 h 873793"/>
                <a:gd name="connsiteX377" fmla="*/ 790324 w 1061034"/>
                <a:gd name="connsiteY377" fmla="*/ 117308 h 873793"/>
                <a:gd name="connsiteX378" fmla="*/ 795588 w 1061034"/>
                <a:gd name="connsiteY378" fmla="*/ 121820 h 873793"/>
                <a:gd name="connsiteX379" fmla="*/ 800852 w 1061034"/>
                <a:gd name="connsiteY379" fmla="*/ 124828 h 873793"/>
                <a:gd name="connsiteX380" fmla="*/ 806116 w 1061034"/>
                <a:gd name="connsiteY380" fmla="*/ 129340 h 873793"/>
                <a:gd name="connsiteX381" fmla="*/ 807620 w 1061034"/>
                <a:gd name="connsiteY381" fmla="*/ 132347 h 873793"/>
                <a:gd name="connsiteX382" fmla="*/ 809124 w 1061034"/>
                <a:gd name="connsiteY382" fmla="*/ 135355 h 873793"/>
                <a:gd name="connsiteX383" fmla="*/ 809124 w 1061034"/>
                <a:gd name="connsiteY383" fmla="*/ 136859 h 873793"/>
                <a:gd name="connsiteX384" fmla="*/ 809876 w 1061034"/>
                <a:gd name="connsiteY384" fmla="*/ 138363 h 873793"/>
                <a:gd name="connsiteX385" fmla="*/ 809124 w 1061034"/>
                <a:gd name="connsiteY385" fmla="*/ 139867 h 873793"/>
                <a:gd name="connsiteX386" fmla="*/ 803108 w 1061034"/>
                <a:gd name="connsiteY386" fmla="*/ 152651 h 873793"/>
                <a:gd name="connsiteX387" fmla="*/ 798596 w 1061034"/>
                <a:gd name="connsiteY387" fmla="*/ 166186 h 873793"/>
                <a:gd name="connsiteX388" fmla="*/ 798596 w 1061034"/>
                <a:gd name="connsiteY388" fmla="*/ 167690 h 873793"/>
                <a:gd name="connsiteX389" fmla="*/ 798596 w 1061034"/>
                <a:gd name="connsiteY389" fmla="*/ 170698 h 873793"/>
                <a:gd name="connsiteX390" fmla="*/ 798596 w 1061034"/>
                <a:gd name="connsiteY390" fmla="*/ 172954 h 873793"/>
                <a:gd name="connsiteX391" fmla="*/ 803108 w 1061034"/>
                <a:gd name="connsiteY391" fmla="*/ 183482 h 873793"/>
                <a:gd name="connsiteX392" fmla="*/ 803108 w 1061034"/>
                <a:gd name="connsiteY392" fmla="*/ 185738 h 873793"/>
                <a:gd name="connsiteX393" fmla="*/ 802356 w 1061034"/>
                <a:gd name="connsiteY393" fmla="*/ 187242 h 873793"/>
                <a:gd name="connsiteX394" fmla="*/ 801604 w 1061034"/>
                <a:gd name="connsiteY394" fmla="*/ 188745 h 873793"/>
                <a:gd name="connsiteX395" fmla="*/ 800100 w 1061034"/>
                <a:gd name="connsiteY395" fmla="*/ 188745 h 873793"/>
                <a:gd name="connsiteX396" fmla="*/ 796340 w 1061034"/>
                <a:gd name="connsiteY396" fmla="*/ 188745 h 873793"/>
                <a:gd name="connsiteX397" fmla="*/ 794836 w 1061034"/>
                <a:gd name="connsiteY397" fmla="*/ 189497 h 873793"/>
                <a:gd name="connsiteX398" fmla="*/ 793332 w 1061034"/>
                <a:gd name="connsiteY398" fmla="*/ 190249 h 873793"/>
                <a:gd name="connsiteX399" fmla="*/ 792580 w 1061034"/>
                <a:gd name="connsiteY399" fmla="*/ 191753 h 873793"/>
                <a:gd name="connsiteX400" fmla="*/ 792580 w 1061034"/>
                <a:gd name="connsiteY400" fmla="*/ 193257 h 873793"/>
                <a:gd name="connsiteX401" fmla="*/ 793332 w 1061034"/>
                <a:gd name="connsiteY401" fmla="*/ 196265 h 873793"/>
                <a:gd name="connsiteX402" fmla="*/ 791076 w 1061034"/>
                <a:gd name="connsiteY402" fmla="*/ 200025 h 873793"/>
                <a:gd name="connsiteX403" fmla="*/ 790324 w 1061034"/>
                <a:gd name="connsiteY403" fmla="*/ 202281 h 873793"/>
                <a:gd name="connsiteX404" fmla="*/ 790324 w 1061034"/>
                <a:gd name="connsiteY404" fmla="*/ 204537 h 873793"/>
                <a:gd name="connsiteX405" fmla="*/ 791076 w 1061034"/>
                <a:gd name="connsiteY405" fmla="*/ 206041 h 873793"/>
                <a:gd name="connsiteX406" fmla="*/ 792580 w 1061034"/>
                <a:gd name="connsiteY406" fmla="*/ 207545 h 873793"/>
                <a:gd name="connsiteX407" fmla="*/ 796340 w 1061034"/>
                <a:gd name="connsiteY407" fmla="*/ 209049 h 873793"/>
                <a:gd name="connsiteX408" fmla="*/ 797844 w 1061034"/>
                <a:gd name="connsiteY408" fmla="*/ 210553 h 873793"/>
                <a:gd name="connsiteX409" fmla="*/ 799348 w 1061034"/>
                <a:gd name="connsiteY409" fmla="*/ 212809 h 873793"/>
                <a:gd name="connsiteX410" fmla="*/ 800100 w 1061034"/>
                <a:gd name="connsiteY410" fmla="*/ 215817 h 873793"/>
                <a:gd name="connsiteX411" fmla="*/ 800100 w 1061034"/>
                <a:gd name="connsiteY411" fmla="*/ 218072 h 873793"/>
                <a:gd name="connsiteX412" fmla="*/ 799348 w 1061034"/>
                <a:gd name="connsiteY412" fmla="*/ 224088 h 873793"/>
                <a:gd name="connsiteX413" fmla="*/ 803860 w 1061034"/>
                <a:gd name="connsiteY413" fmla="*/ 239880 h 873793"/>
                <a:gd name="connsiteX414" fmla="*/ 804612 w 1061034"/>
                <a:gd name="connsiteY414" fmla="*/ 241384 h 873793"/>
                <a:gd name="connsiteX415" fmla="*/ 806116 w 1061034"/>
                <a:gd name="connsiteY415" fmla="*/ 242888 h 873793"/>
                <a:gd name="connsiteX416" fmla="*/ 806868 w 1061034"/>
                <a:gd name="connsiteY416" fmla="*/ 245143 h 873793"/>
                <a:gd name="connsiteX417" fmla="*/ 808372 w 1061034"/>
                <a:gd name="connsiteY417" fmla="*/ 247400 h 873793"/>
                <a:gd name="connsiteX418" fmla="*/ 809124 w 1061034"/>
                <a:gd name="connsiteY418" fmla="*/ 248151 h 873793"/>
                <a:gd name="connsiteX419" fmla="*/ 809876 w 1061034"/>
                <a:gd name="connsiteY419" fmla="*/ 249655 h 873793"/>
                <a:gd name="connsiteX420" fmla="*/ 809876 w 1061034"/>
                <a:gd name="connsiteY420" fmla="*/ 251159 h 873793"/>
                <a:gd name="connsiteX421" fmla="*/ 809124 w 1061034"/>
                <a:gd name="connsiteY421" fmla="*/ 252663 h 873793"/>
                <a:gd name="connsiteX422" fmla="*/ 808372 w 1061034"/>
                <a:gd name="connsiteY422" fmla="*/ 253415 h 873793"/>
                <a:gd name="connsiteX423" fmla="*/ 807620 w 1061034"/>
                <a:gd name="connsiteY423" fmla="*/ 254167 h 873793"/>
                <a:gd name="connsiteX424" fmla="*/ 806868 w 1061034"/>
                <a:gd name="connsiteY424" fmla="*/ 255671 h 873793"/>
                <a:gd name="connsiteX425" fmla="*/ 805364 w 1061034"/>
                <a:gd name="connsiteY425" fmla="*/ 260183 h 873793"/>
                <a:gd name="connsiteX426" fmla="*/ 803860 w 1061034"/>
                <a:gd name="connsiteY426" fmla="*/ 261687 h 873793"/>
                <a:gd name="connsiteX427" fmla="*/ 802356 w 1061034"/>
                <a:gd name="connsiteY427" fmla="*/ 262439 h 873793"/>
                <a:gd name="connsiteX428" fmla="*/ 799348 w 1061034"/>
                <a:gd name="connsiteY428" fmla="*/ 263191 h 873793"/>
                <a:gd name="connsiteX429" fmla="*/ 798596 w 1061034"/>
                <a:gd name="connsiteY429" fmla="*/ 263943 h 873793"/>
                <a:gd name="connsiteX430" fmla="*/ 797844 w 1061034"/>
                <a:gd name="connsiteY430" fmla="*/ 264695 h 873793"/>
                <a:gd name="connsiteX431" fmla="*/ 798596 w 1061034"/>
                <a:gd name="connsiteY431" fmla="*/ 266199 h 873793"/>
                <a:gd name="connsiteX432" fmla="*/ 799348 w 1061034"/>
                <a:gd name="connsiteY432" fmla="*/ 267703 h 873793"/>
                <a:gd name="connsiteX433" fmla="*/ 800852 w 1061034"/>
                <a:gd name="connsiteY433" fmla="*/ 269207 h 873793"/>
                <a:gd name="connsiteX434" fmla="*/ 801604 w 1061034"/>
                <a:gd name="connsiteY434" fmla="*/ 271463 h 873793"/>
                <a:gd name="connsiteX435" fmla="*/ 801604 w 1061034"/>
                <a:gd name="connsiteY435" fmla="*/ 277478 h 873793"/>
                <a:gd name="connsiteX436" fmla="*/ 802356 w 1061034"/>
                <a:gd name="connsiteY436" fmla="*/ 278982 h 873793"/>
                <a:gd name="connsiteX437" fmla="*/ 804612 w 1061034"/>
                <a:gd name="connsiteY437" fmla="*/ 285750 h 873793"/>
                <a:gd name="connsiteX438" fmla="*/ 804612 w 1061034"/>
                <a:gd name="connsiteY438" fmla="*/ 287254 h 873793"/>
                <a:gd name="connsiteX439" fmla="*/ 803860 w 1061034"/>
                <a:gd name="connsiteY439" fmla="*/ 288758 h 873793"/>
                <a:gd name="connsiteX440" fmla="*/ 802356 w 1061034"/>
                <a:gd name="connsiteY440" fmla="*/ 294022 h 873793"/>
                <a:gd name="connsiteX441" fmla="*/ 802356 w 1061034"/>
                <a:gd name="connsiteY441" fmla="*/ 297030 h 873793"/>
                <a:gd name="connsiteX442" fmla="*/ 802356 w 1061034"/>
                <a:gd name="connsiteY442" fmla="*/ 299286 h 873793"/>
                <a:gd name="connsiteX443" fmla="*/ 802356 w 1061034"/>
                <a:gd name="connsiteY443" fmla="*/ 302294 h 873793"/>
                <a:gd name="connsiteX444" fmla="*/ 802356 w 1061034"/>
                <a:gd name="connsiteY444" fmla="*/ 304549 h 873793"/>
                <a:gd name="connsiteX445" fmla="*/ 802356 w 1061034"/>
                <a:gd name="connsiteY445" fmla="*/ 306053 h 873793"/>
                <a:gd name="connsiteX446" fmla="*/ 798596 w 1061034"/>
                <a:gd name="connsiteY446" fmla="*/ 312069 h 873793"/>
                <a:gd name="connsiteX447" fmla="*/ 796340 w 1061034"/>
                <a:gd name="connsiteY447" fmla="*/ 315829 h 873793"/>
                <a:gd name="connsiteX448" fmla="*/ 796340 w 1061034"/>
                <a:gd name="connsiteY448" fmla="*/ 318837 h 873793"/>
                <a:gd name="connsiteX449" fmla="*/ 795588 w 1061034"/>
                <a:gd name="connsiteY449" fmla="*/ 321845 h 873793"/>
                <a:gd name="connsiteX450" fmla="*/ 795588 w 1061034"/>
                <a:gd name="connsiteY450" fmla="*/ 327109 h 873793"/>
                <a:gd name="connsiteX451" fmla="*/ 795588 w 1061034"/>
                <a:gd name="connsiteY451" fmla="*/ 329365 h 873793"/>
                <a:gd name="connsiteX452" fmla="*/ 797092 w 1061034"/>
                <a:gd name="connsiteY452" fmla="*/ 331620 h 873793"/>
                <a:gd name="connsiteX453" fmla="*/ 797844 w 1061034"/>
                <a:gd name="connsiteY453" fmla="*/ 333124 h 873793"/>
                <a:gd name="connsiteX454" fmla="*/ 799348 w 1061034"/>
                <a:gd name="connsiteY454" fmla="*/ 335380 h 873793"/>
                <a:gd name="connsiteX455" fmla="*/ 798596 w 1061034"/>
                <a:gd name="connsiteY455" fmla="*/ 337636 h 873793"/>
                <a:gd name="connsiteX456" fmla="*/ 797844 w 1061034"/>
                <a:gd name="connsiteY456" fmla="*/ 342900 h 873793"/>
                <a:gd name="connsiteX457" fmla="*/ 797092 w 1061034"/>
                <a:gd name="connsiteY457" fmla="*/ 345156 h 873793"/>
                <a:gd name="connsiteX458" fmla="*/ 797844 w 1061034"/>
                <a:gd name="connsiteY458" fmla="*/ 346660 h 873793"/>
                <a:gd name="connsiteX459" fmla="*/ 804612 w 1061034"/>
                <a:gd name="connsiteY459" fmla="*/ 361699 h 873793"/>
                <a:gd name="connsiteX460" fmla="*/ 805364 w 1061034"/>
                <a:gd name="connsiteY460" fmla="*/ 363203 h 873793"/>
                <a:gd name="connsiteX461" fmla="*/ 808372 w 1061034"/>
                <a:gd name="connsiteY461" fmla="*/ 366211 h 873793"/>
                <a:gd name="connsiteX462" fmla="*/ 809876 w 1061034"/>
                <a:gd name="connsiteY462" fmla="*/ 367715 h 873793"/>
                <a:gd name="connsiteX463" fmla="*/ 810628 w 1061034"/>
                <a:gd name="connsiteY463" fmla="*/ 369219 h 873793"/>
                <a:gd name="connsiteX464" fmla="*/ 811380 w 1061034"/>
                <a:gd name="connsiteY464" fmla="*/ 371475 h 873793"/>
                <a:gd name="connsiteX465" fmla="*/ 811380 w 1061034"/>
                <a:gd name="connsiteY465" fmla="*/ 373731 h 873793"/>
                <a:gd name="connsiteX466" fmla="*/ 811380 w 1061034"/>
                <a:gd name="connsiteY466" fmla="*/ 376739 h 873793"/>
                <a:gd name="connsiteX467" fmla="*/ 809876 w 1061034"/>
                <a:gd name="connsiteY467" fmla="*/ 383507 h 873793"/>
                <a:gd name="connsiteX468" fmla="*/ 809876 w 1061034"/>
                <a:gd name="connsiteY468" fmla="*/ 394034 h 873793"/>
                <a:gd name="connsiteX469" fmla="*/ 808372 w 1061034"/>
                <a:gd name="connsiteY469" fmla="*/ 401554 h 873793"/>
                <a:gd name="connsiteX470" fmla="*/ 807620 w 1061034"/>
                <a:gd name="connsiteY470" fmla="*/ 407570 h 873793"/>
                <a:gd name="connsiteX471" fmla="*/ 806868 w 1061034"/>
                <a:gd name="connsiteY471" fmla="*/ 412082 h 873793"/>
                <a:gd name="connsiteX472" fmla="*/ 807620 w 1061034"/>
                <a:gd name="connsiteY472" fmla="*/ 413586 h 873793"/>
                <a:gd name="connsiteX473" fmla="*/ 808372 w 1061034"/>
                <a:gd name="connsiteY473" fmla="*/ 414338 h 873793"/>
                <a:gd name="connsiteX474" fmla="*/ 809124 w 1061034"/>
                <a:gd name="connsiteY474" fmla="*/ 414338 h 873793"/>
                <a:gd name="connsiteX475" fmla="*/ 810628 w 1061034"/>
                <a:gd name="connsiteY475" fmla="*/ 415090 h 873793"/>
                <a:gd name="connsiteX476" fmla="*/ 812132 w 1061034"/>
                <a:gd name="connsiteY476" fmla="*/ 415842 h 873793"/>
                <a:gd name="connsiteX477" fmla="*/ 812884 w 1061034"/>
                <a:gd name="connsiteY477" fmla="*/ 417345 h 873793"/>
                <a:gd name="connsiteX478" fmla="*/ 812132 w 1061034"/>
                <a:gd name="connsiteY478" fmla="*/ 419601 h 873793"/>
                <a:gd name="connsiteX479" fmla="*/ 811380 w 1061034"/>
                <a:gd name="connsiteY479" fmla="*/ 423361 h 873793"/>
                <a:gd name="connsiteX480" fmla="*/ 810628 w 1061034"/>
                <a:gd name="connsiteY480" fmla="*/ 425617 h 873793"/>
                <a:gd name="connsiteX481" fmla="*/ 809124 w 1061034"/>
                <a:gd name="connsiteY481" fmla="*/ 426369 h 873793"/>
                <a:gd name="connsiteX482" fmla="*/ 807620 w 1061034"/>
                <a:gd name="connsiteY482" fmla="*/ 426369 h 873793"/>
                <a:gd name="connsiteX483" fmla="*/ 806868 w 1061034"/>
                <a:gd name="connsiteY483" fmla="*/ 426369 h 873793"/>
                <a:gd name="connsiteX484" fmla="*/ 806116 w 1061034"/>
                <a:gd name="connsiteY484" fmla="*/ 425617 h 873793"/>
                <a:gd name="connsiteX485" fmla="*/ 804612 w 1061034"/>
                <a:gd name="connsiteY485" fmla="*/ 426369 h 873793"/>
                <a:gd name="connsiteX486" fmla="*/ 804612 w 1061034"/>
                <a:gd name="connsiteY486" fmla="*/ 428625 h 873793"/>
                <a:gd name="connsiteX487" fmla="*/ 804612 w 1061034"/>
                <a:gd name="connsiteY487" fmla="*/ 430881 h 873793"/>
                <a:gd name="connsiteX488" fmla="*/ 806116 w 1061034"/>
                <a:gd name="connsiteY488" fmla="*/ 436897 h 873793"/>
                <a:gd name="connsiteX489" fmla="*/ 806116 w 1061034"/>
                <a:gd name="connsiteY489" fmla="*/ 439905 h 873793"/>
                <a:gd name="connsiteX490" fmla="*/ 806116 w 1061034"/>
                <a:gd name="connsiteY490" fmla="*/ 442161 h 873793"/>
                <a:gd name="connsiteX491" fmla="*/ 803860 w 1061034"/>
                <a:gd name="connsiteY491" fmla="*/ 453440 h 873793"/>
                <a:gd name="connsiteX492" fmla="*/ 803860 w 1061034"/>
                <a:gd name="connsiteY492" fmla="*/ 455696 h 873793"/>
                <a:gd name="connsiteX493" fmla="*/ 806116 w 1061034"/>
                <a:gd name="connsiteY493" fmla="*/ 458704 h 873793"/>
                <a:gd name="connsiteX494" fmla="*/ 812132 w 1061034"/>
                <a:gd name="connsiteY494" fmla="*/ 460208 h 873793"/>
                <a:gd name="connsiteX495" fmla="*/ 967790 w 1061034"/>
                <a:gd name="connsiteY495" fmla="*/ 460960 h 873793"/>
                <a:gd name="connsiteX496" fmla="*/ 968542 w 1061034"/>
                <a:gd name="connsiteY496" fmla="*/ 461712 h 873793"/>
                <a:gd name="connsiteX497" fmla="*/ 968542 w 1061034"/>
                <a:gd name="connsiteY497" fmla="*/ 463216 h 873793"/>
                <a:gd name="connsiteX498" fmla="*/ 967790 w 1061034"/>
                <a:gd name="connsiteY498" fmla="*/ 464720 h 873793"/>
                <a:gd name="connsiteX499" fmla="*/ 967790 w 1061034"/>
                <a:gd name="connsiteY499" fmla="*/ 466976 h 873793"/>
                <a:gd name="connsiteX500" fmla="*/ 968542 w 1061034"/>
                <a:gd name="connsiteY500" fmla="*/ 469232 h 873793"/>
                <a:gd name="connsiteX501" fmla="*/ 976814 w 1061034"/>
                <a:gd name="connsiteY501" fmla="*/ 476752 h 873793"/>
                <a:gd name="connsiteX502" fmla="*/ 978318 w 1061034"/>
                <a:gd name="connsiteY502" fmla="*/ 477503 h 873793"/>
                <a:gd name="connsiteX503" fmla="*/ 979822 w 1061034"/>
                <a:gd name="connsiteY503" fmla="*/ 477503 h 873793"/>
                <a:gd name="connsiteX504" fmla="*/ 981326 w 1061034"/>
                <a:gd name="connsiteY504" fmla="*/ 476752 h 873793"/>
                <a:gd name="connsiteX505" fmla="*/ 985837 w 1061034"/>
                <a:gd name="connsiteY505" fmla="*/ 473743 h 873793"/>
                <a:gd name="connsiteX506" fmla="*/ 987342 w 1061034"/>
                <a:gd name="connsiteY506" fmla="*/ 472992 h 873793"/>
                <a:gd name="connsiteX507" fmla="*/ 988846 w 1061034"/>
                <a:gd name="connsiteY507" fmla="*/ 472240 h 873793"/>
                <a:gd name="connsiteX508" fmla="*/ 990349 w 1061034"/>
                <a:gd name="connsiteY508" fmla="*/ 472240 h 873793"/>
                <a:gd name="connsiteX509" fmla="*/ 992605 w 1061034"/>
                <a:gd name="connsiteY509" fmla="*/ 472992 h 873793"/>
                <a:gd name="connsiteX510" fmla="*/ 997117 w 1061034"/>
                <a:gd name="connsiteY510" fmla="*/ 476752 h 873793"/>
                <a:gd name="connsiteX511" fmla="*/ 999373 w 1061034"/>
                <a:gd name="connsiteY511" fmla="*/ 476752 h 873793"/>
                <a:gd name="connsiteX512" fmla="*/ 1005389 w 1061034"/>
                <a:gd name="connsiteY512" fmla="*/ 479007 h 873793"/>
                <a:gd name="connsiteX513" fmla="*/ 1007645 w 1061034"/>
                <a:gd name="connsiteY513" fmla="*/ 479007 h 873793"/>
                <a:gd name="connsiteX514" fmla="*/ 1009149 w 1061034"/>
                <a:gd name="connsiteY514" fmla="*/ 478255 h 873793"/>
                <a:gd name="connsiteX515" fmla="*/ 1010653 w 1061034"/>
                <a:gd name="connsiteY515" fmla="*/ 477503 h 873793"/>
                <a:gd name="connsiteX516" fmla="*/ 1012157 w 1061034"/>
                <a:gd name="connsiteY516" fmla="*/ 476752 h 873793"/>
                <a:gd name="connsiteX517" fmla="*/ 1013661 w 1061034"/>
                <a:gd name="connsiteY517" fmla="*/ 476752 h 873793"/>
                <a:gd name="connsiteX518" fmla="*/ 1018925 w 1061034"/>
                <a:gd name="connsiteY518" fmla="*/ 478255 h 873793"/>
                <a:gd name="connsiteX519" fmla="*/ 1020428 w 1061034"/>
                <a:gd name="connsiteY519" fmla="*/ 479007 h 873793"/>
                <a:gd name="connsiteX520" fmla="*/ 1022684 w 1061034"/>
                <a:gd name="connsiteY520" fmla="*/ 478255 h 873793"/>
                <a:gd name="connsiteX521" fmla="*/ 1024188 w 1061034"/>
                <a:gd name="connsiteY521" fmla="*/ 478255 h 873793"/>
                <a:gd name="connsiteX522" fmla="*/ 1025692 w 1061034"/>
                <a:gd name="connsiteY522" fmla="*/ 479007 h 873793"/>
                <a:gd name="connsiteX523" fmla="*/ 1028700 w 1061034"/>
                <a:gd name="connsiteY523" fmla="*/ 481263 h 873793"/>
                <a:gd name="connsiteX524" fmla="*/ 1032460 w 1061034"/>
                <a:gd name="connsiteY524" fmla="*/ 482015 h 873793"/>
                <a:gd name="connsiteX525" fmla="*/ 1033964 w 1061034"/>
                <a:gd name="connsiteY525" fmla="*/ 482767 h 873793"/>
                <a:gd name="connsiteX526" fmla="*/ 1035468 w 1061034"/>
                <a:gd name="connsiteY526" fmla="*/ 485023 h 873793"/>
                <a:gd name="connsiteX527" fmla="*/ 1037724 w 1061034"/>
                <a:gd name="connsiteY527" fmla="*/ 491039 h 873793"/>
                <a:gd name="connsiteX528" fmla="*/ 1038476 w 1061034"/>
                <a:gd name="connsiteY528" fmla="*/ 494047 h 873793"/>
                <a:gd name="connsiteX529" fmla="*/ 1038476 w 1061034"/>
                <a:gd name="connsiteY529" fmla="*/ 496303 h 873793"/>
                <a:gd name="connsiteX530" fmla="*/ 1039228 w 1061034"/>
                <a:gd name="connsiteY530" fmla="*/ 499311 h 873793"/>
                <a:gd name="connsiteX531" fmla="*/ 1040732 w 1061034"/>
                <a:gd name="connsiteY531" fmla="*/ 503071 h 873793"/>
                <a:gd name="connsiteX532" fmla="*/ 1047499 w 1061034"/>
                <a:gd name="connsiteY532" fmla="*/ 516606 h 873793"/>
                <a:gd name="connsiteX533" fmla="*/ 1048251 w 1061034"/>
                <a:gd name="connsiteY533" fmla="*/ 520366 h 873793"/>
                <a:gd name="connsiteX534" fmla="*/ 1047499 w 1061034"/>
                <a:gd name="connsiteY534" fmla="*/ 521870 h 873793"/>
                <a:gd name="connsiteX535" fmla="*/ 1046747 w 1061034"/>
                <a:gd name="connsiteY535" fmla="*/ 523374 h 873793"/>
                <a:gd name="connsiteX536" fmla="*/ 1045244 w 1061034"/>
                <a:gd name="connsiteY536" fmla="*/ 524878 h 873793"/>
                <a:gd name="connsiteX537" fmla="*/ 1043740 w 1061034"/>
                <a:gd name="connsiteY537" fmla="*/ 526382 h 873793"/>
                <a:gd name="connsiteX538" fmla="*/ 1042236 w 1061034"/>
                <a:gd name="connsiteY538" fmla="*/ 527134 h 873793"/>
                <a:gd name="connsiteX539" fmla="*/ 1040732 w 1061034"/>
                <a:gd name="connsiteY539" fmla="*/ 527886 h 873793"/>
                <a:gd name="connsiteX540" fmla="*/ 1039228 w 1061034"/>
                <a:gd name="connsiteY540" fmla="*/ 529390 h 873793"/>
                <a:gd name="connsiteX541" fmla="*/ 1038476 w 1061034"/>
                <a:gd name="connsiteY541" fmla="*/ 530893 h 873793"/>
                <a:gd name="connsiteX542" fmla="*/ 1037724 w 1061034"/>
                <a:gd name="connsiteY542" fmla="*/ 534653 h 873793"/>
                <a:gd name="connsiteX543" fmla="*/ 1036972 w 1061034"/>
                <a:gd name="connsiteY543" fmla="*/ 536157 h 873793"/>
                <a:gd name="connsiteX544" fmla="*/ 1034716 w 1061034"/>
                <a:gd name="connsiteY544" fmla="*/ 538413 h 873793"/>
                <a:gd name="connsiteX545" fmla="*/ 1032460 w 1061034"/>
                <a:gd name="connsiteY545" fmla="*/ 541421 h 873793"/>
                <a:gd name="connsiteX546" fmla="*/ 1030956 w 1061034"/>
                <a:gd name="connsiteY546" fmla="*/ 543677 h 873793"/>
                <a:gd name="connsiteX547" fmla="*/ 1021180 w 1061034"/>
                <a:gd name="connsiteY547" fmla="*/ 550445 h 873793"/>
                <a:gd name="connsiteX548" fmla="*/ 1019676 w 1061034"/>
                <a:gd name="connsiteY548" fmla="*/ 551949 h 873793"/>
                <a:gd name="connsiteX549" fmla="*/ 1018925 w 1061034"/>
                <a:gd name="connsiteY549" fmla="*/ 553453 h 873793"/>
                <a:gd name="connsiteX550" fmla="*/ 1018925 w 1061034"/>
                <a:gd name="connsiteY550" fmla="*/ 554957 h 873793"/>
                <a:gd name="connsiteX551" fmla="*/ 1018172 w 1061034"/>
                <a:gd name="connsiteY551" fmla="*/ 562476 h 873793"/>
                <a:gd name="connsiteX552" fmla="*/ 1018925 w 1061034"/>
                <a:gd name="connsiteY552" fmla="*/ 576012 h 873793"/>
                <a:gd name="connsiteX553" fmla="*/ 1019676 w 1061034"/>
                <a:gd name="connsiteY553" fmla="*/ 577516 h 873793"/>
                <a:gd name="connsiteX554" fmla="*/ 1021180 w 1061034"/>
                <a:gd name="connsiteY554" fmla="*/ 581276 h 873793"/>
                <a:gd name="connsiteX555" fmla="*/ 1021180 w 1061034"/>
                <a:gd name="connsiteY555" fmla="*/ 583532 h 873793"/>
                <a:gd name="connsiteX556" fmla="*/ 1021180 w 1061034"/>
                <a:gd name="connsiteY556" fmla="*/ 590299 h 873793"/>
                <a:gd name="connsiteX557" fmla="*/ 1021932 w 1061034"/>
                <a:gd name="connsiteY557" fmla="*/ 592555 h 873793"/>
                <a:gd name="connsiteX558" fmla="*/ 1022684 w 1061034"/>
                <a:gd name="connsiteY558" fmla="*/ 596315 h 873793"/>
                <a:gd name="connsiteX559" fmla="*/ 1024188 w 1061034"/>
                <a:gd name="connsiteY559" fmla="*/ 598571 h 873793"/>
                <a:gd name="connsiteX560" fmla="*/ 1025692 w 1061034"/>
                <a:gd name="connsiteY560" fmla="*/ 600827 h 873793"/>
                <a:gd name="connsiteX561" fmla="*/ 1027196 w 1061034"/>
                <a:gd name="connsiteY561" fmla="*/ 601579 h 873793"/>
                <a:gd name="connsiteX562" fmla="*/ 1028700 w 1061034"/>
                <a:gd name="connsiteY562" fmla="*/ 601579 h 873793"/>
                <a:gd name="connsiteX563" fmla="*/ 1031708 w 1061034"/>
                <a:gd name="connsiteY563" fmla="*/ 600075 h 873793"/>
                <a:gd name="connsiteX564" fmla="*/ 1033212 w 1061034"/>
                <a:gd name="connsiteY564" fmla="*/ 600075 h 873793"/>
                <a:gd name="connsiteX565" fmla="*/ 1034716 w 1061034"/>
                <a:gd name="connsiteY565" fmla="*/ 600075 h 873793"/>
                <a:gd name="connsiteX566" fmla="*/ 1035468 w 1061034"/>
                <a:gd name="connsiteY566" fmla="*/ 600827 h 873793"/>
                <a:gd name="connsiteX567" fmla="*/ 1036972 w 1061034"/>
                <a:gd name="connsiteY567" fmla="*/ 602331 h 873793"/>
                <a:gd name="connsiteX568" fmla="*/ 1039980 w 1061034"/>
                <a:gd name="connsiteY568" fmla="*/ 610603 h 873793"/>
                <a:gd name="connsiteX569" fmla="*/ 1042988 w 1061034"/>
                <a:gd name="connsiteY569" fmla="*/ 617370 h 873793"/>
                <a:gd name="connsiteX570" fmla="*/ 1044492 w 1061034"/>
                <a:gd name="connsiteY570" fmla="*/ 623386 h 873793"/>
                <a:gd name="connsiteX571" fmla="*/ 1050507 w 1061034"/>
                <a:gd name="connsiteY571" fmla="*/ 630906 h 873793"/>
                <a:gd name="connsiteX572" fmla="*/ 1051259 w 1061034"/>
                <a:gd name="connsiteY572" fmla="*/ 633162 h 873793"/>
                <a:gd name="connsiteX573" fmla="*/ 1051259 w 1061034"/>
                <a:gd name="connsiteY573" fmla="*/ 635418 h 873793"/>
                <a:gd name="connsiteX574" fmla="*/ 1051259 w 1061034"/>
                <a:gd name="connsiteY574" fmla="*/ 652713 h 873793"/>
                <a:gd name="connsiteX575" fmla="*/ 1051259 w 1061034"/>
                <a:gd name="connsiteY575" fmla="*/ 655721 h 873793"/>
                <a:gd name="connsiteX576" fmla="*/ 1052011 w 1061034"/>
                <a:gd name="connsiteY576" fmla="*/ 657977 h 873793"/>
                <a:gd name="connsiteX577" fmla="*/ 1055771 w 1061034"/>
                <a:gd name="connsiteY577" fmla="*/ 665497 h 873793"/>
                <a:gd name="connsiteX578" fmla="*/ 1058779 w 1061034"/>
                <a:gd name="connsiteY578" fmla="*/ 671513 h 873793"/>
                <a:gd name="connsiteX579" fmla="*/ 1061035 w 1061034"/>
                <a:gd name="connsiteY579" fmla="*/ 675273 h 873793"/>
                <a:gd name="connsiteX580" fmla="*/ 1061035 w 1061034"/>
                <a:gd name="connsiteY580" fmla="*/ 676776 h 873793"/>
                <a:gd name="connsiteX581" fmla="*/ 1061035 w 1061034"/>
                <a:gd name="connsiteY581" fmla="*/ 678280 h 873793"/>
                <a:gd name="connsiteX582" fmla="*/ 1058027 w 1061034"/>
                <a:gd name="connsiteY582" fmla="*/ 684296 h 873793"/>
                <a:gd name="connsiteX583" fmla="*/ 1048251 w 1061034"/>
                <a:gd name="connsiteY583" fmla="*/ 711367 h 873793"/>
                <a:gd name="connsiteX584" fmla="*/ 1036220 w 1061034"/>
                <a:gd name="connsiteY584" fmla="*/ 724903 h 873793"/>
                <a:gd name="connsiteX585" fmla="*/ 1034716 w 1061034"/>
                <a:gd name="connsiteY585" fmla="*/ 726407 h 873793"/>
                <a:gd name="connsiteX586" fmla="*/ 1033964 w 1061034"/>
                <a:gd name="connsiteY586" fmla="*/ 728663 h 873793"/>
                <a:gd name="connsiteX587" fmla="*/ 1032460 w 1061034"/>
                <a:gd name="connsiteY587" fmla="*/ 734678 h 873793"/>
                <a:gd name="connsiteX588" fmla="*/ 1030956 w 1061034"/>
                <a:gd name="connsiteY588" fmla="*/ 742198 h 873793"/>
                <a:gd name="connsiteX589" fmla="*/ 1030204 w 1061034"/>
                <a:gd name="connsiteY589" fmla="*/ 745958 h 873793"/>
                <a:gd name="connsiteX590" fmla="*/ 1028700 w 1061034"/>
                <a:gd name="connsiteY590" fmla="*/ 748966 h 873793"/>
                <a:gd name="connsiteX591" fmla="*/ 1027948 w 1061034"/>
                <a:gd name="connsiteY591" fmla="*/ 751222 h 873793"/>
                <a:gd name="connsiteX592" fmla="*/ 1023436 w 1061034"/>
                <a:gd name="connsiteY592" fmla="*/ 757238 h 873793"/>
                <a:gd name="connsiteX593" fmla="*/ 1021932 w 1061034"/>
                <a:gd name="connsiteY593" fmla="*/ 759493 h 873793"/>
                <a:gd name="connsiteX594" fmla="*/ 1020428 w 1061034"/>
                <a:gd name="connsiteY594" fmla="*/ 760245 h 873793"/>
                <a:gd name="connsiteX595" fmla="*/ 1018172 w 1061034"/>
                <a:gd name="connsiteY595" fmla="*/ 760997 h 873793"/>
                <a:gd name="connsiteX596" fmla="*/ 1011405 w 1061034"/>
                <a:gd name="connsiteY596" fmla="*/ 762502 h 873793"/>
                <a:gd name="connsiteX597" fmla="*/ 1009901 w 1061034"/>
                <a:gd name="connsiteY597" fmla="*/ 763253 h 873793"/>
                <a:gd name="connsiteX598" fmla="*/ 1007645 w 1061034"/>
                <a:gd name="connsiteY598" fmla="*/ 764005 h 873793"/>
                <a:gd name="connsiteX599" fmla="*/ 1004637 w 1061034"/>
                <a:gd name="connsiteY599" fmla="*/ 766261 h 873793"/>
                <a:gd name="connsiteX600" fmla="*/ 1003133 w 1061034"/>
                <a:gd name="connsiteY600" fmla="*/ 767765 h 873793"/>
                <a:gd name="connsiteX601" fmla="*/ 1001629 w 1061034"/>
                <a:gd name="connsiteY601" fmla="*/ 770773 h 873793"/>
                <a:gd name="connsiteX602" fmla="*/ 995613 w 1061034"/>
                <a:gd name="connsiteY602" fmla="*/ 776789 h 873793"/>
                <a:gd name="connsiteX603" fmla="*/ 994109 w 1061034"/>
                <a:gd name="connsiteY603" fmla="*/ 779045 h 873793"/>
                <a:gd name="connsiteX604" fmla="*/ 993357 w 1061034"/>
                <a:gd name="connsiteY604" fmla="*/ 781301 h 873793"/>
                <a:gd name="connsiteX605" fmla="*/ 993357 w 1061034"/>
                <a:gd name="connsiteY605" fmla="*/ 782805 h 873793"/>
                <a:gd name="connsiteX606" fmla="*/ 994109 w 1061034"/>
                <a:gd name="connsiteY606" fmla="*/ 787317 h 873793"/>
                <a:gd name="connsiteX607" fmla="*/ 994109 w 1061034"/>
                <a:gd name="connsiteY607" fmla="*/ 788821 h 873793"/>
                <a:gd name="connsiteX608" fmla="*/ 992605 w 1061034"/>
                <a:gd name="connsiteY608" fmla="*/ 791828 h 873793"/>
                <a:gd name="connsiteX609" fmla="*/ 982830 w 1061034"/>
                <a:gd name="connsiteY609" fmla="*/ 809124 h 873793"/>
                <a:gd name="connsiteX610" fmla="*/ 981326 w 1061034"/>
                <a:gd name="connsiteY610" fmla="*/ 812884 h 873793"/>
                <a:gd name="connsiteX611" fmla="*/ 980574 w 1061034"/>
                <a:gd name="connsiteY611" fmla="*/ 815891 h 873793"/>
                <a:gd name="connsiteX612" fmla="*/ 979822 w 1061034"/>
                <a:gd name="connsiteY612" fmla="*/ 821155 h 873793"/>
                <a:gd name="connsiteX613" fmla="*/ 978318 w 1061034"/>
                <a:gd name="connsiteY613" fmla="*/ 825667 h 873793"/>
                <a:gd name="connsiteX614" fmla="*/ 978318 w 1061034"/>
                <a:gd name="connsiteY614" fmla="*/ 830179 h 873793"/>
                <a:gd name="connsiteX615" fmla="*/ 977566 w 1061034"/>
                <a:gd name="connsiteY615" fmla="*/ 832435 h 873793"/>
                <a:gd name="connsiteX616" fmla="*/ 976062 w 1061034"/>
                <a:gd name="connsiteY616" fmla="*/ 835443 h 873793"/>
                <a:gd name="connsiteX617" fmla="*/ 974558 w 1061034"/>
                <a:gd name="connsiteY617" fmla="*/ 837699 h 873793"/>
                <a:gd name="connsiteX618" fmla="*/ 973054 w 1061034"/>
                <a:gd name="connsiteY618" fmla="*/ 839203 h 873793"/>
                <a:gd name="connsiteX619" fmla="*/ 961022 w 1061034"/>
                <a:gd name="connsiteY619" fmla="*/ 845970 h 873793"/>
                <a:gd name="connsiteX620" fmla="*/ 934703 w 1061034"/>
                <a:gd name="connsiteY620" fmla="*/ 864018 h 873793"/>
                <a:gd name="connsiteX621" fmla="*/ 928688 w 1061034"/>
                <a:gd name="connsiteY621" fmla="*/ 868530 h 873793"/>
                <a:gd name="connsiteX622" fmla="*/ 924928 w 1061034"/>
                <a:gd name="connsiteY622" fmla="*/ 873794 h 873793"/>
                <a:gd name="connsiteX623" fmla="*/ 912896 w 1061034"/>
                <a:gd name="connsiteY623" fmla="*/ 864018 h 873793"/>
                <a:gd name="connsiteX624" fmla="*/ 902369 w 1061034"/>
                <a:gd name="connsiteY624" fmla="*/ 860258 h 873793"/>
                <a:gd name="connsiteX625" fmla="*/ 901617 w 1061034"/>
                <a:gd name="connsiteY625" fmla="*/ 858754 h 873793"/>
                <a:gd name="connsiteX626" fmla="*/ 898609 w 1061034"/>
                <a:gd name="connsiteY626" fmla="*/ 856498 h 873793"/>
                <a:gd name="connsiteX627" fmla="*/ 894097 w 1061034"/>
                <a:gd name="connsiteY627" fmla="*/ 854994 h 873793"/>
                <a:gd name="connsiteX628" fmla="*/ 886577 w 1061034"/>
                <a:gd name="connsiteY628" fmla="*/ 854994 h 873793"/>
                <a:gd name="connsiteX629" fmla="*/ 879809 w 1061034"/>
                <a:gd name="connsiteY629" fmla="*/ 853490 h 873793"/>
                <a:gd name="connsiteX630" fmla="*/ 876801 w 1061034"/>
                <a:gd name="connsiteY630" fmla="*/ 850482 h 873793"/>
                <a:gd name="connsiteX631" fmla="*/ 876801 w 1061034"/>
                <a:gd name="connsiteY631" fmla="*/ 844467 h 873793"/>
                <a:gd name="connsiteX632" fmla="*/ 876050 w 1061034"/>
                <a:gd name="connsiteY632" fmla="*/ 842963 h 873793"/>
                <a:gd name="connsiteX633" fmla="*/ 873793 w 1061034"/>
                <a:gd name="connsiteY633" fmla="*/ 842963 h 873793"/>
                <a:gd name="connsiteX634" fmla="*/ 872290 w 1061034"/>
                <a:gd name="connsiteY634" fmla="*/ 844467 h 873793"/>
                <a:gd name="connsiteX635" fmla="*/ 871538 w 1061034"/>
                <a:gd name="connsiteY635" fmla="*/ 844467 h 873793"/>
                <a:gd name="connsiteX636" fmla="*/ 864770 w 1061034"/>
                <a:gd name="connsiteY636" fmla="*/ 845970 h 873793"/>
                <a:gd name="connsiteX637" fmla="*/ 862514 w 1061034"/>
                <a:gd name="connsiteY637" fmla="*/ 847474 h 873793"/>
                <a:gd name="connsiteX638" fmla="*/ 861762 w 1061034"/>
                <a:gd name="connsiteY638" fmla="*/ 850482 h 873793"/>
                <a:gd name="connsiteX639" fmla="*/ 860258 w 1061034"/>
                <a:gd name="connsiteY639" fmla="*/ 851234 h 873793"/>
                <a:gd name="connsiteX640" fmla="*/ 850482 w 1061034"/>
                <a:gd name="connsiteY640" fmla="*/ 851234 h 873793"/>
                <a:gd name="connsiteX641" fmla="*/ 846722 w 1061034"/>
                <a:gd name="connsiteY641" fmla="*/ 851986 h 873793"/>
                <a:gd name="connsiteX642" fmla="*/ 845219 w 1061034"/>
                <a:gd name="connsiteY642" fmla="*/ 851986 h 873793"/>
                <a:gd name="connsiteX643" fmla="*/ 843714 w 1061034"/>
                <a:gd name="connsiteY643" fmla="*/ 851234 h 873793"/>
                <a:gd name="connsiteX644" fmla="*/ 840707 w 1061034"/>
                <a:gd name="connsiteY644" fmla="*/ 848979 h 873793"/>
                <a:gd name="connsiteX645" fmla="*/ 834691 w 1061034"/>
                <a:gd name="connsiteY645" fmla="*/ 848226 h 873793"/>
                <a:gd name="connsiteX646" fmla="*/ 832435 w 1061034"/>
                <a:gd name="connsiteY646" fmla="*/ 847474 h 873793"/>
                <a:gd name="connsiteX647" fmla="*/ 830179 w 1061034"/>
                <a:gd name="connsiteY647" fmla="*/ 847474 h 873793"/>
                <a:gd name="connsiteX648" fmla="*/ 820403 w 1061034"/>
                <a:gd name="connsiteY648" fmla="*/ 852738 h 873793"/>
                <a:gd name="connsiteX649" fmla="*/ 813636 w 1061034"/>
                <a:gd name="connsiteY649" fmla="*/ 854994 h 873793"/>
                <a:gd name="connsiteX650" fmla="*/ 806868 w 1061034"/>
                <a:gd name="connsiteY650" fmla="*/ 855746 h 873793"/>
                <a:gd name="connsiteX651" fmla="*/ 799348 w 1061034"/>
                <a:gd name="connsiteY651" fmla="*/ 854242 h 873793"/>
                <a:gd name="connsiteX652" fmla="*/ 797844 w 1061034"/>
                <a:gd name="connsiteY652" fmla="*/ 853490 h 873793"/>
                <a:gd name="connsiteX653" fmla="*/ 794084 w 1061034"/>
                <a:gd name="connsiteY653" fmla="*/ 848979 h 873793"/>
                <a:gd name="connsiteX654" fmla="*/ 793332 w 1061034"/>
                <a:gd name="connsiteY654" fmla="*/ 848979 h 873793"/>
                <a:gd name="connsiteX655" fmla="*/ 792580 w 1061034"/>
                <a:gd name="connsiteY655" fmla="*/ 848979 h 873793"/>
                <a:gd name="connsiteX656" fmla="*/ 782053 w 1061034"/>
                <a:gd name="connsiteY656" fmla="*/ 849730 h 873793"/>
                <a:gd name="connsiteX657" fmla="*/ 778293 w 1061034"/>
                <a:gd name="connsiteY657" fmla="*/ 851234 h 873793"/>
                <a:gd name="connsiteX658" fmla="*/ 774533 w 1061034"/>
                <a:gd name="connsiteY658" fmla="*/ 851986 h 873793"/>
                <a:gd name="connsiteX659" fmla="*/ 771525 w 1061034"/>
                <a:gd name="connsiteY659" fmla="*/ 854242 h 873793"/>
                <a:gd name="connsiteX660" fmla="*/ 768517 w 1061034"/>
                <a:gd name="connsiteY660" fmla="*/ 852738 h 873793"/>
                <a:gd name="connsiteX661" fmla="*/ 765509 w 1061034"/>
                <a:gd name="connsiteY661" fmla="*/ 853490 h 873793"/>
                <a:gd name="connsiteX662" fmla="*/ 762501 w 1061034"/>
                <a:gd name="connsiteY662" fmla="*/ 854242 h 873793"/>
                <a:gd name="connsiteX663" fmla="*/ 759494 w 1061034"/>
                <a:gd name="connsiteY663" fmla="*/ 854994 h 873793"/>
                <a:gd name="connsiteX664" fmla="*/ 756486 w 1061034"/>
                <a:gd name="connsiteY664" fmla="*/ 854242 h 873793"/>
                <a:gd name="connsiteX665" fmla="*/ 754982 w 1061034"/>
                <a:gd name="connsiteY665" fmla="*/ 852738 h 873793"/>
                <a:gd name="connsiteX666" fmla="*/ 751222 w 1061034"/>
                <a:gd name="connsiteY666" fmla="*/ 842211 h 873793"/>
                <a:gd name="connsiteX667" fmla="*/ 751222 w 1061034"/>
                <a:gd name="connsiteY667" fmla="*/ 841459 h 873793"/>
                <a:gd name="connsiteX668" fmla="*/ 749718 w 1061034"/>
                <a:gd name="connsiteY668" fmla="*/ 839955 h 873793"/>
                <a:gd name="connsiteX669" fmla="*/ 746710 w 1061034"/>
                <a:gd name="connsiteY669" fmla="*/ 838451 h 873793"/>
                <a:gd name="connsiteX670" fmla="*/ 745206 w 1061034"/>
                <a:gd name="connsiteY670" fmla="*/ 837699 h 873793"/>
                <a:gd name="connsiteX671" fmla="*/ 737686 w 1061034"/>
                <a:gd name="connsiteY671" fmla="*/ 830179 h 873793"/>
                <a:gd name="connsiteX672" fmla="*/ 735430 w 1061034"/>
                <a:gd name="connsiteY672" fmla="*/ 828675 h 873793"/>
                <a:gd name="connsiteX673" fmla="*/ 731670 w 1061034"/>
                <a:gd name="connsiteY673" fmla="*/ 827171 h 873793"/>
                <a:gd name="connsiteX674" fmla="*/ 730918 w 1061034"/>
                <a:gd name="connsiteY674" fmla="*/ 826419 h 873793"/>
                <a:gd name="connsiteX675" fmla="*/ 728663 w 1061034"/>
                <a:gd name="connsiteY675" fmla="*/ 822659 h 873793"/>
                <a:gd name="connsiteX676" fmla="*/ 728663 w 1061034"/>
                <a:gd name="connsiteY676" fmla="*/ 821907 h 873793"/>
                <a:gd name="connsiteX677" fmla="*/ 726407 w 1061034"/>
                <a:gd name="connsiteY677" fmla="*/ 821155 h 873793"/>
                <a:gd name="connsiteX678" fmla="*/ 719639 w 1061034"/>
                <a:gd name="connsiteY678" fmla="*/ 813636 h 873793"/>
                <a:gd name="connsiteX679" fmla="*/ 716631 w 1061034"/>
                <a:gd name="connsiteY679" fmla="*/ 811380 h 873793"/>
                <a:gd name="connsiteX680" fmla="*/ 715127 w 1061034"/>
                <a:gd name="connsiteY680" fmla="*/ 809124 h 873793"/>
                <a:gd name="connsiteX681" fmla="*/ 714375 w 1061034"/>
                <a:gd name="connsiteY681" fmla="*/ 806116 h 873793"/>
                <a:gd name="connsiteX682" fmla="*/ 714375 w 1061034"/>
                <a:gd name="connsiteY682" fmla="*/ 796340 h 873793"/>
                <a:gd name="connsiteX683" fmla="*/ 714375 w 1061034"/>
                <a:gd name="connsiteY683" fmla="*/ 794084 h 873793"/>
                <a:gd name="connsiteX684" fmla="*/ 713623 w 1061034"/>
                <a:gd name="connsiteY684" fmla="*/ 793332 h 873793"/>
                <a:gd name="connsiteX685" fmla="*/ 712119 w 1061034"/>
                <a:gd name="connsiteY685" fmla="*/ 794084 h 873793"/>
                <a:gd name="connsiteX686" fmla="*/ 710615 w 1061034"/>
                <a:gd name="connsiteY686" fmla="*/ 793332 h 873793"/>
                <a:gd name="connsiteX687" fmla="*/ 706855 w 1061034"/>
                <a:gd name="connsiteY687" fmla="*/ 788821 h 873793"/>
                <a:gd name="connsiteX688" fmla="*/ 705351 w 1061034"/>
                <a:gd name="connsiteY688" fmla="*/ 788821 h 873793"/>
                <a:gd name="connsiteX689" fmla="*/ 705351 w 1061034"/>
                <a:gd name="connsiteY689" fmla="*/ 792580 h 873793"/>
                <a:gd name="connsiteX690" fmla="*/ 700839 w 1061034"/>
                <a:gd name="connsiteY690" fmla="*/ 789572 h 873793"/>
                <a:gd name="connsiteX691" fmla="*/ 699336 w 1061034"/>
                <a:gd name="connsiteY691" fmla="*/ 788821 h 873793"/>
                <a:gd name="connsiteX692" fmla="*/ 697832 w 1061034"/>
                <a:gd name="connsiteY692" fmla="*/ 789572 h 873793"/>
                <a:gd name="connsiteX693" fmla="*/ 692568 w 1061034"/>
                <a:gd name="connsiteY693" fmla="*/ 790324 h 873793"/>
                <a:gd name="connsiteX694" fmla="*/ 690312 w 1061034"/>
                <a:gd name="connsiteY694" fmla="*/ 791828 h 873793"/>
                <a:gd name="connsiteX695" fmla="*/ 687304 w 1061034"/>
                <a:gd name="connsiteY695" fmla="*/ 792580 h 873793"/>
                <a:gd name="connsiteX696" fmla="*/ 684296 w 1061034"/>
                <a:gd name="connsiteY696" fmla="*/ 791076 h 873793"/>
                <a:gd name="connsiteX697" fmla="*/ 682792 w 1061034"/>
                <a:gd name="connsiteY697" fmla="*/ 792580 h 873793"/>
                <a:gd name="connsiteX698" fmla="*/ 680536 w 1061034"/>
                <a:gd name="connsiteY698" fmla="*/ 792580 h 873793"/>
                <a:gd name="connsiteX699" fmla="*/ 673768 w 1061034"/>
                <a:gd name="connsiteY699" fmla="*/ 791828 h 873793"/>
                <a:gd name="connsiteX700" fmla="*/ 672265 w 1061034"/>
                <a:gd name="connsiteY700" fmla="*/ 791828 h 873793"/>
                <a:gd name="connsiteX701" fmla="*/ 670009 w 1061034"/>
                <a:gd name="connsiteY701" fmla="*/ 790324 h 873793"/>
                <a:gd name="connsiteX702" fmla="*/ 669257 w 1061034"/>
                <a:gd name="connsiteY702" fmla="*/ 789572 h 873793"/>
                <a:gd name="connsiteX703" fmla="*/ 667753 w 1061034"/>
                <a:gd name="connsiteY703" fmla="*/ 790324 h 873793"/>
                <a:gd name="connsiteX704" fmla="*/ 667001 w 1061034"/>
                <a:gd name="connsiteY704" fmla="*/ 789572 h 873793"/>
                <a:gd name="connsiteX705" fmla="*/ 667001 w 1061034"/>
                <a:gd name="connsiteY705" fmla="*/ 788069 h 873793"/>
                <a:gd name="connsiteX706" fmla="*/ 666249 w 1061034"/>
                <a:gd name="connsiteY706" fmla="*/ 787317 h 873793"/>
                <a:gd name="connsiteX707" fmla="*/ 662489 w 1061034"/>
                <a:gd name="connsiteY707" fmla="*/ 782805 h 873793"/>
                <a:gd name="connsiteX708" fmla="*/ 660233 w 1061034"/>
                <a:gd name="connsiteY708" fmla="*/ 781301 h 873793"/>
                <a:gd name="connsiteX709" fmla="*/ 657225 w 1061034"/>
                <a:gd name="connsiteY709" fmla="*/ 780549 h 873793"/>
                <a:gd name="connsiteX710" fmla="*/ 647449 w 1061034"/>
                <a:gd name="connsiteY710" fmla="*/ 780549 h 873793"/>
                <a:gd name="connsiteX711" fmla="*/ 634666 w 1061034"/>
                <a:gd name="connsiteY711" fmla="*/ 775285 h 873793"/>
                <a:gd name="connsiteX712" fmla="*/ 633914 w 1061034"/>
                <a:gd name="connsiteY712" fmla="*/ 774533 h 873793"/>
                <a:gd name="connsiteX713" fmla="*/ 633914 w 1061034"/>
                <a:gd name="connsiteY713" fmla="*/ 770773 h 873793"/>
                <a:gd name="connsiteX714" fmla="*/ 633162 w 1061034"/>
                <a:gd name="connsiteY714" fmla="*/ 769269 h 873793"/>
                <a:gd name="connsiteX715" fmla="*/ 631658 w 1061034"/>
                <a:gd name="connsiteY715" fmla="*/ 767765 h 873793"/>
                <a:gd name="connsiteX716" fmla="*/ 630154 w 1061034"/>
                <a:gd name="connsiteY716" fmla="*/ 767013 h 873793"/>
                <a:gd name="connsiteX717" fmla="*/ 627898 w 1061034"/>
                <a:gd name="connsiteY717" fmla="*/ 764757 h 873793"/>
                <a:gd name="connsiteX718" fmla="*/ 625642 w 1061034"/>
                <a:gd name="connsiteY718" fmla="*/ 765509 h 873793"/>
                <a:gd name="connsiteX719" fmla="*/ 624138 w 1061034"/>
                <a:gd name="connsiteY719" fmla="*/ 766261 h 873793"/>
                <a:gd name="connsiteX720" fmla="*/ 622634 w 1061034"/>
                <a:gd name="connsiteY720" fmla="*/ 767765 h 873793"/>
                <a:gd name="connsiteX721" fmla="*/ 619626 w 1061034"/>
                <a:gd name="connsiteY721" fmla="*/ 767765 h 873793"/>
                <a:gd name="connsiteX722" fmla="*/ 616619 w 1061034"/>
                <a:gd name="connsiteY722" fmla="*/ 767765 h 873793"/>
                <a:gd name="connsiteX723" fmla="*/ 615115 w 1061034"/>
                <a:gd name="connsiteY723" fmla="*/ 769269 h 873793"/>
                <a:gd name="connsiteX724" fmla="*/ 615115 w 1061034"/>
                <a:gd name="connsiteY724" fmla="*/ 772277 h 873793"/>
                <a:gd name="connsiteX725" fmla="*/ 612107 w 1061034"/>
                <a:gd name="connsiteY725" fmla="*/ 770773 h 873793"/>
                <a:gd name="connsiteX726" fmla="*/ 609099 w 1061034"/>
                <a:gd name="connsiteY726" fmla="*/ 768517 h 873793"/>
                <a:gd name="connsiteX727" fmla="*/ 607595 w 1061034"/>
                <a:gd name="connsiteY727" fmla="*/ 766261 h 873793"/>
                <a:gd name="connsiteX728" fmla="*/ 606843 w 1061034"/>
                <a:gd name="connsiteY728" fmla="*/ 764005 h 873793"/>
                <a:gd name="connsiteX729" fmla="*/ 606091 w 1061034"/>
                <a:gd name="connsiteY729" fmla="*/ 762502 h 873793"/>
                <a:gd name="connsiteX730" fmla="*/ 605339 w 1061034"/>
                <a:gd name="connsiteY730" fmla="*/ 761750 h 873793"/>
                <a:gd name="connsiteX731" fmla="*/ 604587 w 1061034"/>
                <a:gd name="connsiteY731" fmla="*/ 761750 h 873793"/>
                <a:gd name="connsiteX732" fmla="*/ 603083 w 1061034"/>
                <a:gd name="connsiteY732" fmla="*/ 760997 h 873793"/>
                <a:gd name="connsiteX733" fmla="*/ 601579 w 1061034"/>
                <a:gd name="connsiteY733" fmla="*/ 760997 h 873793"/>
                <a:gd name="connsiteX734" fmla="*/ 600827 w 1061034"/>
                <a:gd name="connsiteY734" fmla="*/ 760245 h 873793"/>
                <a:gd name="connsiteX735" fmla="*/ 600075 w 1061034"/>
                <a:gd name="connsiteY735" fmla="*/ 759493 h 873793"/>
                <a:gd name="connsiteX736" fmla="*/ 592555 w 1061034"/>
                <a:gd name="connsiteY736" fmla="*/ 748966 h 873793"/>
                <a:gd name="connsiteX737" fmla="*/ 591803 w 1061034"/>
                <a:gd name="connsiteY737" fmla="*/ 747462 h 873793"/>
                <a:gd name="connsiteX738" fmla="*/ 591051 w 1061034"/>
                <a:gd name="connsiteY738" fmla="*/ 746710 h 873793"/>
                <a:gd name="connsiteX739" fmla="*/ 589547 w 1061034"/>
                <a:gd name="connsiteY739" fmla="*/ 746710 h 873793"/>
                <a:gd name="connsiteX740" fmla="*/ 588043 w 1061034"/>
                <a:gd name="connsiteY740" fmla="*/ 748214 h 873793"/>
                <a:gd name="connsiteX741" fmla="*/ 587291 w 1061034"/>
                <a:gd name="connsiteY741" fmla="*/ 748214 h 873793"/>
                <a:gd name="connsiteX742" fmla="*/ 585788 w 1061034"/>
                <a:gd name="connsiteY742" fmla="*/ 748214 h 873793"/>
                <a:gd name="connsiteX743" fmla="*/ 584284 w 1061034"/>
                <a:gd name="connsiteY743" fmla="*/ 747462 h 873793"/>
                <a:gd name="connsiteX744" fmla="*/ 582028 w 1061034"/>
                <a:gd name="connsiteY744" fmla="*/ 745958 h 873793"/>
                <a:gd name="connsiteX745" fmla="*/ 580524 w 1061034"/>
                <a:gd name="connsiteY745" fmla="*/ 743702 h 873793"/>
                <a:gd name="connsiteX746" fmla="*/ 579020 w 1061034"/>
                <a:gd name="connsiteY746" fmla="*/ 740694 h 873793"/>
                <a:gd name="connsiteX747" fmla="*/ 579020 w 1061034"/>
                <a:gd name="connsiteY747" fmla="*/ 737686 h 873793"/>
                <a:gd name="connsiteX748" fmla="*/ 578268 w 1061034"/>
                <a:gd name="connsiteY748" fmla="*/ 736182 h 873793"/>
                <a:gd name="connsiteX749" fmla="*/ 576012 w 1061034"/>
                <a:gd name="connsiteY749" fmla="*/ 733926 h 873793"/>
                <a:gd name="connsiteX750" fmla="*/ 573004 w 1061034"/>
                <a:gd name="connsiteY750" fmla="*/ 730919 h 873793"/>
                <a:gd name="connsiteX751" fmla="*/ 572252 w 1061034"/>
                <a:gd name="connsiteY751" fmla="*/ 730167 h 873793"/>
                <a:gd name="connsiteX752" fmla="*/ 572252 w 1061034"/>
                <a:gd name="connsiteY752" fmla="*/ 729415 h 873793"/>
                <a:gd name="connsiteX753" fmla="*/ 572252 w 1061034"/>
                <a:gd name="connsiteY753" fmla="*/ 728663 h 873793"/>
                <a:gd name="connsiteX754" fmla="*/ 573756 w 1061034"/>
                <a:gd name="connsiteY754" fmla="*/ 726407 h 873793"/>
                <a:gd name="connsiteX755" fmla="*/ 573004 w 1061034"/>
                <a:gd name="connsiteY755" fmla="*/ 725655 h 873793"/>
                <a:gd name="connsiteX756" fmla="*/ 572252 w 1061034"/>
                <a:gd name="connsiteY756" fmla="*/ 724903 h 873793"/>
                <a:gd name="connsiteX757" fmla="*/ 571500 w 1061034"/>
                <a:gd name="connsiteY757" fmla="*/ 724151 h 873793"/>
                <a:gd name="connsiteX758" fmla="*/ 569996 w 1061034"/>
                <a:gd name="connsiteY758" fmla="*/ 718887 h 873793"/>
                <a:gd name="connsiteX759" fmla="*/ 568492 w 1061034"/>
                <a:gd name="connsiteY759" fmla="*/ 716631 h 873793"/>
                <a:gd name="connsiteX760" fmla="*/ 563980 w 1061034"/>
                <a:gd name="connsiteY760" fmla="*/ 715127 h 873793"/>
                <a:gd name="connsiteX761" fmla="*/ 560972 w 1061034"/>
                <a:gd name="connsiteY761" fmla="*/ 713623 h 873793"/>
                <a:gd name="connsiteX762" fmla="*/ 559469 w 1061034"/>
                <a:gd name="connsiteY762" fmla="*/ 713623 h 873793"/>
                <a:gd name="connsiteX763" fmla="*/ 558717 w 1061034"/>
                <a:gd name="connsiteY763" fmla="*/ 713623 h 873793"/>
                <a:gd name="connsiteX764" fmla="*/ 554957 w 1061034"/>
                <a:gd name="connsiteY764" fmla="*/ 715879 h 873793"/>
                <a:gd name="connsiteX765" fmla="*/ 554205 w 1061034"/>
                <a:gd name="connsiteY765" fmla="*/ 716631 h 873793"/>
                <a:gd name="connsiteX766" fmla="*/ 553453 w 1061034"/>
                <a:gd name="connsiteY766" fmla="*/ 718135 h 873793"/>
                <a:gd name="connsiteX767" fmla="*/ 552701 w 1061034"/>
                <a:gd name="connsiteY767" fmla="*/ 718887 h 873793"/>
                <a:gd name="connsiteX768" fmla="*/ 551949 w 1061034"/>
                <a:gd name="connsiteY768" fmla="*/ 718887 h 873793"/>
                <a:gd name="connsiteX769" fmla="*/ 550445 w 1061034"/>
                <a:gd name="connsiteY769" fmla="*/ 718887 h 873793"/>
                <a:gd name="connsiteX770" fmla="*/ 549693 w 1061034"/>
                <a:gd name="connsiteY770" fmla="*/ 718887 h 873793"/>
                <a:gd name="connsiteX771" fmla="*/ 546685 w 1061034"/>
                <a:gd name="connsiteY771" fmla="*/ 721143 h 873793"/>
                <a:gd name="connsiteX772" fmla="*/ 545181 w 1061034"/>
                <a:gd name="connsiteY772" fmla="*/ 722647 h 873793"/>
                <a:gd name="connsiteX773" fmla="*/ 544429 w 1061034"/>
                <a:gd name="connsiteY773" fmla="*/ 723399 h 873793"/>
                <a:gd name="connsiteX774" fmla="*/ 542925 w 1061034"/>
                <a:gd name="connsiteY774" fmla="*/ 724151 h 873793"/>
                <a:gd name="connsiteX775" fmla="*/ 532397 w 1061034"/>
                <a:gd name="connsiteY775" fmla="*/ 724151 h 873793"/>
                <a:gd name="connsiteX776" fmla="*/ 530142 w 1061034"/>
                <a:gd name="connsiteY776" fmla="*/ 723399 h 873793"/>
                <a:gd name="connsiteX777" fmla="*/ 525630 w 1061034"/>
                <a:gd name="connsiteY777" fmla="*/ 719639 h 873793"/>
                <a:gd name="connsiteX778" fmla="*/ 524126 w 1061034"/>
                <a:gd name="connsiteY778" fmla="*/ 718887 h 873793"/>
                <a:gd name="connsiteX779" fmla="*/ 520366 w 1061034"/>
                <a:gd name="connsiteY779" fmla="*/ 718135 h 873793"/>
                <a:gd name="connsiteX780" fmla="*/ 515102 w 1061034"/>
                <a:gd name="connsiteY780" fmla="*/ 713623 h 873793"/>
                <a:gd name="connsiteX781" fmla="*/ 514350 w 1061034"/>
                <a:gd name="connsiteY781" fmla="*/ 712871 h 873793"/>
                <a:gd name="connsiteX782" fmla="*/ 513598 w 1061034"/>
                <a:gd name="connsiteY782" fmla="*/ 711367 h 873793"/>
                <a:gd name="connsiteX783" fmla="*/ 512846 w 1061034"/>
                <a:gd name="connsiteY783" fmla="*/ 710615 h 873793"/>
                <a:gd name="connsiteX784" fmla="*/ 511342 w 1061034"/>
                <a:gd name="connsiteY784" fmla="*/ 709863 h 873793"/>
                <a:gd name="connsiteX785" fmla="*/ 509838 w 1061034"/>
                <a:gd name="connsiteY785" fmla="*/ 709111 h 873793"/>
                <a:gd name="connsiteX786" fmla="*/ 509838 w 1061034"/>
                <a:gd name="connsiteY786" fmla="*/ 707607 h 873793"/>
                <a:gd name="connsiteX787" fmla="*/ 509086 w 1061034"/>
                <a:gd name="connsiteY787" fmla="*/ 706104 h 873793"/>
                <a:gd name="connsiteX788" fmla="*/ 509086 w 1061034"/>
                <a:gd name="connsiteY788" fmla="*/ 704599 h 873793"/>
                <a:gd name="connsiteX789" fmla="*/ 508334 w 1061034"/>
                <a:gd name="connsiteY789" fmla="*/ 703095 h 873793"/>
                <a:gd name="connsiteX790" fmla="*/ 506830 w 1061034"/>
                <a:gd name="connsiteY790" fmla="*/ 701592 h 873793"/>
                <a:gd name="connsiteX791" fmla="*/ 505326 w 1061034"/>
                <a:gd name="connsiteY791" fmla="*/ 700840 h 873793"/>
                <a:gd name="connsiteX792" fmla="*/ 503070 w 1061034"/>
                <a:gd name="connsiteY792" fmla="*/ 700840 h 873793"/>
                <a:gd name="connsiteX793" fmla="*/ 501566 w 1061034"/>
                <a:gd name="connsiteY793" fmla="*/ 700840 h 873793"/>
                <a:gd name="connsiteX794" fmla="*/ 497807 w 1061034"/>
                <a:gd name="connsiteY794" fmla="*/ 700088 h 873793"/>
                <a:gd name="connsiteX795" fmla="*/ 495551 w 1061034"/>
                <a:gd name="connsiteY795" fmla="*/ 698584 h 873793"/>
                <a:gd name="connsiteX796" fmla="*/ 489535 w 1061034"/>
                <a:gd name="connsiteY796" fmla="*/ 693320 h 873793"/>
                <a:gd name="connsiteX797" fmla="*/ 481263 w 1061034"/>
                <a:gd name="connsiteY797" fmla="*/ 689560 h 873793"/>
                <a:gd name="connsiteX798" fmla="*/ 480511 w 1061034"/>
                <a:gd name="connsiteY798" fmla="*/ 688808 h 873793"/>
                <a:gd name="connsiteX799" fmla="*/ 458704 w 1061034"/>
                <a:gd name="connsiteY799" fmla="*/ 685800 h 873793"/>
                <a:gd name="connsiteX800" fmla="*/ 456448 w 1061034"/>
                <a:gd name="connsiteY800" fmla="*/ 685800 h 873793"/>
                <a:gd name="connsiteX801" fmla="*/ 451936 w 1061034"/>
                <a:gd name="connsiteY801" fmla="*/ 687304 h 873793"/>
                <a:gd name="connsiteX802" fmla="*/ 449680 w 1061034"/>
                <a:gd name="connsiteY802" fmla="*/ 688056 h 873793"/>
                <a:gd name="connsiteX803" fmla="*/ 449680 w 1061034"/>
                <a:gd name="connsiteY803" fmla="*/ 688808 h 873793"/>
                <a:gd name="connsiteX804" fmla="*/ 444417 w 1061034"/>
                <a:gd name="connsiteY804" fmla="*/ 694824 h 873793"/>
                <a:gd name="connsiteX805" fmla="*/ 443664 w 1061034"/>
                <a:gd name="connsiteY805" fmla="*/ 696328 h 873793"/>
                <a:gd name="connsiteX806" fmla="*/ 442161 w 1061034"/>
                <a:gd name="connsiteY806" fmla="*/ 697832 h 873793"/>
                <a:gd name="connsiteX807" fmla="*/ 440657 w 1061034"/>
                <a:gd name="connsiteY807" fmla="*/ 699336 h 873793"/>
                <a:gd name="connsiteX808" fmla="*/ 437649 w 1061034"/>
                <a:gd name="connsiteY808" fmla="*/ 699336 h 873793"/>
                <a:gd name="connsiteX809" fmla="*/ 436145 w 1061034"/>
                <a:gd name="connsiteY809" fmla="*/ 698584 h 873793"/>
                <a:gd name="connsiteX810" fmla="*/ 434641 w 1061034"/>
                <a:gd name="connsiteY810" fmla="*/ 697080 h 873793"/>
                <a:gd name="connsiteX811" fmla="*/ 433137 w 1061034"/>
                <a:gd name="connsiteY811" fmla="*/ 696328 h 873793"/>
                <a:gd name="connsiteX812" fmla="*/ 427873 w 1061034"/>
                <a:gd name="connsiteY812" fmla="*/ 698584 h 873793"/>
                <a:gd name="connsiteX813" fmla="*/ 425617 w 1061034"/>
                <a:gd name="connsiteY813" fmla="*/ 698584 h 873793"/>
                <a:gd name="connsiteX814" fmla="*/ 421857 w 1061034"/>
                <a:gd name="connsiteY814" fmla="*/ 694072 h 873793"/>
                <a:gd name="connsiteX815" fmla="*/ 412834 w 1061034"/>
                <a:gd name="connsiteY815" fmla="*/ 694072 h 873793"/>
                <a:gd name="connsiteX816" fmla="*/ 410578 w 1061034"/>
                <a:gd name="connsiteY816" fmla="*/ 691064 h 873793"/>
                <a:gd name="connsiteX817" fmla="*/ 408322 w 1061034"/>
                <a:gd name="connsiteY817" fmla="*/ 694072 h 873793"/>
                <a:gd name="connsiteX818" fmla="*/ 406818 w 1061034"/>
                <a:gd name="connsiteY818" fmla="*/ 695576 h 873793"/>
                <a:gd name="connsiteX819" fmla="*/ 405314 w 1061034"/>
                <a:gd name="connsiteY819" fmla="*/ 695576 h 873793"/>
                <a:gd name="connsiteX820" fmla="*/ 400802 w 1061034"/>
                <a:gd name="connsiteY820" fmla="*/ 691064 h 873793"/>
                <a:gd name="connsiteX821" fmla="*/ 398546 w 1061034"/>
                <a:gd name="connsiteY821" fmla="*/ 689560 h 873793"/>
                <a:gd name="connsiteX822" fmla="*/ 396290 w 1061034"/>
                <a:gd name="connsiteY822" fmla="*/ 688808 h 873793"/>
                <a:gd name="connsiteX823" fmla="*/ 392530 w 1061034"/>
                <a:gd name="connsiteY823" fmla="*/ 688808 h 873793"/>
                <a:gd name="connsiteX824" fmla="*/ 391778 w 1061034"/>
                <a:gd name="connsiteY824" fmla="*/ 689560 h 873793"/>
                <a:gd name="connsiteX825" fmla="*/ 389522 w 1061034"/>
                <a:gd name="connsiteY825" fmla="*/ 691064 h 873793"/>
                <a:gd name="connsiteX826" fmla="*/ 388770 w 1061034"/>
                <a:gd name="connsiteY826" fmla="*/ 691816 h 873793"/>
                <a:gd name="connsiteX827" fmla="*/ 388018 w 1061034"/>
                <a:gd name="connsiteY827" fmla="*/ 692568 h 873793"/>
                <a:gd name="connsiteX828" fmla="*/ 386515 w 1061034"/>
                <a:gd name="connsiteY828" fmla="*/ 692568 h 873793"/>
                <a:gd name="connsiteX829" fmla="*/ 385011 w 1061034"/>
                <a:gd name="connsiteY829" fmla="*/ 692568 h 873793"/>
                <a:gd name="connsiteX830" fmla="*/ 383507 w 1061034"/>
                <a:gd name="connsiteY830" fmla="*/ 687304 h 873793"/>
                <a:gd name="connsiteX831" fmla="*/ 381251 w 1061034"/>
                <a:gd name="connsiteY831" fmla="*/ 686552 h 873793"/>
                <a:gd name="connsiteX832" fmla="*/ 375235 w 1061034"/>
                <a:gd name="connsiteY832" fmla="*/ 688056 h 873793"/>
                <a:gd name="connsiteX833" fmla="*/ 371475 w 1061034"/>
                <a:gd name="connsiteY833" fmla="*/ 687304 h 873793"/>
                <a:gd name="connsiteX834" fmla="*/ 368467 w 1061034"/>
                <a:gd name="connsiteY834" fmla="*/ 685800 h 873793"/>
                <a:gd name="connsiteX835" fmla="*/ 366211 w 1061034"/>
                <a:gd name="connsiteY835" fmla="*/ 684296 h 873793"/>
                <a:gd name="connsiteX836" fmla="*/ 364707 w 1061034"/>
                <a:gd name="connsiteY836" fmla="*/ 682040 h 873793"/>
                <a:gd name="connsiteX837" fmla="*/ 363203 w 1061034"/>
                <a:gd name="connsiteY837" fmla="*/ 680536 h 873793"/>
                <a:gd name="connsiteX838" fmla="*/ 361699 w 1061034"/>
                <a:gd name="connsiteY838" fmla="*/ 677528 h 873793"/>
                <a:gd name="connsiteX839" fmla="*/ 360195 w 1061034"/>
                <a:gd name="connsiteY839" fmla="*/ 676025 h 873793"/>
                <a:gd name="connsiteX840" fmla="*/ 358691 w 1061034"/>
                <a:gd name="connsiteY840" fmla="*/ 675273 h 873793"/>
                <a:gd name="connsiteX841" fmla="*/ 355684 w 1061034"/>
                <a:gd name="connsiteY841" fmla="*/ 673768 h 873793"/>
                <a:gd name="connsiteX842" fmla="*/ 354932 w 1061034"/>
                <a:gd name="connsiteY842" fmla="*/ 673016 h 873793"/>
                <a:gd name="connsiteX843" fmla="*/ 354180 w 1061034"/>
                <a:gd name="connsiteY843" fmla="*/ 670761 h 873793"/>
                <a:gd name="connsiteX844" fmla="*/ 357188 w 1061034"/>
                <a:gd name="connsiteY844" fmla="*/ 663993 h 873793"/>
                <a:gd name="connsiteX845" fmla="*/ 357940 w 1061034"/>
                <a:gd name="connsiteY845" fmla="*/ 660985 h 873793"/>
                <a:gd name="connsiteX846" fmla="*/ 357940 w 1061034"/>
                <a:gd name="connsiteY846" fmla="*/ 657225 h 873793"/>
                <a:gd name="connsiteX847" fmla="*/ 357940 w 1061034"/>
                <a:gd name="connsiteY847" fmla="*/ 655721 h 873793"/>
                <a:gd name="connsiteX848" fmla="*/ 357188 w 1061034"/>
                <a:gd name="connsiteY848" fmla="*/ 654217 h 873793"/>
                <a:gd name="connsiteX849" fmla="*/ 354932 w 1061034"/>
                <a:gd name="connsiteY849" fmla="*/ 651961 h 873793"/>
                <a:gd name="connsiteX850" fmla="*/ 354180 w 1061034"/>
                <a:gd name="connsiteY850" fmla="*/ 651961 h 873793"/>
                <a:gd name="connsiteX851" fmla="*/ 351924 w 1061034"/>
                <a:gd name="connsiteY851" fmla="*/ 651961 h 873793"/>
                <a:gd name="connsiteX852" fmla="*/ 351172 w 1061034"/>
                <a:gd name="connsiteY852" fmla="*/ 651961 h 873793"/>
                <a:gd name="connsiteX853" fmla="*/ 351172 w 1061034"/>
                <a:gd name="connsiteY853" fmla="*/ 652713 h 873793"/>
                <a:gd name="connsiteX854" fmla="*/ 348164 w 1061034"/>
                <a:gd name="connsiteY854" fmla="*/ 651209 h 873793"/>
                <a:gd name="connsiteX855" fmla="*/ 345908 w 1061034"/>
                <a:gd name="connsiteY855" fmla="*/ 648953 h 873793"/>
                <a:gd name="connsiteX856" fmla="*/ 344404 w 1061034"/>
                <a:gd name="connsiteY856" fmla="*/ 648953 h 873793"/>
                <a:gd name="connsiteX857" fmla="*/ 340644 w 1061034"/>
                <a:gd name="connsiteY857" fmla="*/ 648953 h 873793"/>
                <a:gd name="connsiteX858" fmla="*/ 339140 w 1061034"/>
                <a:gd name="connsiteY858" fmla="*/ 648953 h 873793"/>
                <a:gd name="connsiteX859" fmla="*/ 331620 w 1061034"/>
                <a:gd name="connsiteY859" fmla="*/ 645194 h 873793"/>
                <a:gd name="connsiteX860" fmla="*/ 327861 w 1061034"/>
                <a:gd name="connsiteY860" fmla="*/ 642938 h 873793"/>
                <a:gd name="connsiteX861" fmla="*/ 326357 w 1061034"/>
                <a:gd name="connsiteY861" fmla="*/ 641434 h 873793"/>
                <a:gd name="connsiteX862" fmla="*/ 324853 w 1061034"/>
                <a:gd name="connsiteY862" fmla="*/ 639930 h 873793"/>
                <a:gd name="connsiteX863" fmla="*/ 324101 w 1061034"/>
                <a:gd name="connsiteY863" fmla="*/ 639178 h 873793"/>
                <a:gd name="connsiteX864" fmla="*/ 324101 w 1061034"/>
                <a:gd name="connsiteY864" fmla="*/ 637674 h 873793"/>
                <a:gd name="connsiteX865" fmla="*/ 325605 w 1061034"/>
                <a:gd name="connsiteY865" fmla="*/ 636170 h 873793"/>
                <a:gd name="connsiteX866" fmla="*/ 325605 w 1061034"/>
                <a:gd name="connsiteY866" fmla="*/ 634666 h 873793"/>
                <a:gd name="connsiteX867" fmla="*/ 324853 w 1061034"/>
                <a:gd name="connsiteY867" fmla="*/ 632410 h 873793"/>
                <a:gd name="connsiteX868" fmla="*/ 324101 w 1061034"/>
                <a:gd name="connsiteY868" fmla="*/ 631658 h 873793"/>
                <a:gd name="connsiteX869" fmla="*/ 321845 w 1061034"/>
                <a:gd name="connsiteY869" fmla="*/ 631658 h 873793"/>
                <a:gd name="connsiteX870" fmla="*/ 321093 w 1061034"/>
                <a:gd name="connsiteY870" fmla="*/ 632410 h 873793"/>
                <a:gd name="connsiteX871" fmla="*/ 320341 w 1061034"/>
                <a:gd name="connsiteY871" fmla="*/ 636922 h 873793"/>
                <a:gd name="connsiteX872" fmla="*/ 320341 w 1061034"/>
                <a:gd name="connsiteY872" fmla="*/ 637674 h 873793"/>
                <a:gd name="connsiteX873" fmla="*/ 318085 w 1061034"/>
                <a:gd name="connsiteY873" fmla="*/ 638426 h 873793"/>
                <a:gd name="connsiteX874" fmla="*/ 316581 w 1061034"/>
                <a:gd name="connsiteY874" fmla="*/ 637674 h 873793"/>
                <a:gd name="connsiteX875" fmla="*/ 315829 w 1061034"/>
                <a:gd name="connsiteY875" fmla="*/ 636170 h 873793"/>
                <a:gd name="connsiteX876" fmla="*/ 317333 w 1061034"/>
                <a:gd name="connsiteY876" fmla="*/ 633914 h 873793"/>
                <a:gd name="connsiteX877" fmla="*/ 312069 w 1061034"/>
                <a:gd name="connsiteY877" fmla="*/ 628650 h 873793"/>
                <a:gd name="connsiteX878" fmla="*/ 310565 w 1061034"/>
                <a:gd name="connsiteY878" fmla="*/ 625642 h 873793"/>
                <a:gd name="connsiteX879" fmla="*/ 309813 w 1061034"/>
                <a:gd name="connsiteY879" fmla="*/ 622634 h 873793"/>
                <a:gd name="connsiteX880" fmla="*/ 309061 w 1061034"/>
                <a:gd name="connsiteY880" fmla="*/ 620378 h 873793"/>
                <a:gd name="connsiteX881" fmla="*/ 306053 w 1061034"/>
                <a:gd name="connsiteY881" fmla="*/ 618875 h 873793"/>
                <a:gd name="connsiteX882" fmla="*/ 303045 w 1061034"/>
                <a:gd name="connsiteY882" fmla="*/ 618875 h 873793"/>
                <a:gd name="connsiteX883" fmla="*/ 301542 w 1061034"/>
                <a:gd name="connsiteY883" fmla="*/ 618122 h 873793"/>
                <a:gd name="connsiteX884" fmla="*/ 298534 w 1061034"/>
                <a:gd name="connsiteY884" fmla="*/ 618875 h 873793"/>
                <a:gd name="connsiteX885" fmla="*/ 294774 w 1061034"/>
                <a:gd name="connsiteY885" fmla="*/ 618875 h 873793"/>
                <a:gd name="connsiteX886" fmla="*/ 291766 w 1061034"/>
                <a:gd name="connsiteY886" fmla="*/ 617370 h 873793"/>
                <a:gd name="connsiteX887" fmla="*/ 288758 w 1061034"/>
                <a:gd name="connsiteY887" fmla="*/ 616618 h 873793"/>
                <a:gd name="connsiteX888" fmla="*/ 281990 w 1061034"/>
                <a:gd name="connsiteY888" fmla="*/ 616618 h 873793"/>
                <a:gd name="connsiteX889" fmla="*/ 279734 w 1061034"/>
                <a:gd name="connsiteY889" fmla="*/ 615867 h 873793"/>
                <a:gd name="connsiteX890" fmla="*/ 277478 w 1061034"/>
                <a:gd name="connsiteY890" fmla="*/ 614363 h 873793"/>
                <a:gd name="connsiteX891" fmla="*/ 275974 w 1061034"/>
                <a:gd name="connsiteY891" fmla="*/ 612859 h 873793"/>
                <a:gd name="connsiteX892" fmla="*/ 274470 w 1061034"/>
                <a:gd name="connsiteY892" fmla="*/ 610603 h 873793"/>
                <a:gd name="connsiteX893" fmla="*/ 275222 w 1061034"/>
                <a:gd name="connsiteY893" fmla="*/ 607595 h 873793"/>
                <a:gd name="connsiteX894" fmla="*/ 277478 w 1061034"/>
                <a:gd name="connsiteY894" fmla="*/ 604587 h 873793"/>
                <a:gd name="connsiteX895" fmla="*/ 277478 w 1061034"/>
                <a:gd name="connsiteY895" fmla="*/ 603083 h 873793"/>
                <a:gd name="connsiteX896" fmla="*/ 277478 w 1061034"/>
                <a:gd name="connsiteY896" fmla="*/ 600827 h 873793"/>
                <a:gd name="connsiteX897" fmla="*/ 276726 w 1061034"/>
                <a:gd name="connsiteY897" fmla="*/ 599323 h 873793"/>
                <a:gd name="connsiteX898" fmla="*/ 275222 w 1061034"/>
                <a:gd name="connsiteY898" fmla="*/ 598571 h 873793"/>
                <a:gd name="connsiteX899" fmla="*/ 274470 w 1061034"/>
                <a:gd name="connsiteY899" fmla="*/ 598571 h 873793"/>
                <a:gd name="connsiteX900" fmla="*/ 272966 w 1061034"/>
                <a:gd name="connsiteY900" fmla="*/ 597819 h 873793"/>
                <a:gd name="connsiteX901" fmla="*/ 272214 w 1061034"/>
                <a:gd name="connsiteY901" fmla="*/ 596315 h 873793"/>
                <a:gd name="connsiteX902" fmla="*/ 271463 w 1061034"/>
                <a:gd name="connsiteY902" fmla="*/ 593307 h 873793"/>
                <a:gd name="connsiteX903" fmla="*/ 271463 w 1061034"/>
                <a:gd name="connsiteY903" fmla="*/ 591803 h 873793"/>
                <a:gd name="connsiteX904" fmla="*/ 271463 w 1061034"/>
                <a:gd name="connsiteY904" fmla="*/ 588796 h 873793"/>
                <a:gd name="connsiteX905" fmla="*/ 271463 w 1061034"/>
                <a:gd name="connsiteY905" fmla="*/ 587292 h 873793"/>
                <a:gd name="connsiteX906" fmla="*/ 270711 w 1061034"/>
                <a:gd name="connsiteY906" fmla="*/ 585788 h 873793"/>
                <a:gd name="connsiteX907" fmla="*/ 268455 w 1061034"/>
                <a:gd name="connsiteY907" fmla="*/ 582028 h 873793"/>
                <a:gd name="connsiteX908" fmla="*/ 267703 w 1061034"/>
                <a:gd name="connsiteY908" fmla="*/ 576764 h 873793"/>
                <a:gd name="connsiteX909" fmla="*/ 264695 w 1061034"/>
                <a:gd name="connsiteY909" fmla="*/ 575260 h 873793"/>
                <a:gd name="connsiteX910" fmla="*/ 262439 w 1061034"/>
                <a:gd name="connsiteY910" fmla="*/ 574508 h 873793"/>
                <a:gd name="connsiteX911" fmla="*/ 260183 w 1061034"/>
                <a:gd name="connsiteY911" fmla="*/ 572252 h 873793"/>
                <a:gd name="connsiteX912" fmla="*/ 260935 w 1061034"/>
                <a:gd name="connsiteY912" fmla="*/ 568492 h 873793"/>
                <a:gd name="connsiteX913" fmla="*/ 260183 w 1061034"/>
                <a:gd name="connsiteY913" fmla="*/ 566988 h 873793"/>
                <a:gd name="connsiteX914" fmla="*/ 257927 w 1061034"/>
                <a:gd name="connsiteY914" fmla="*/ 567740 h 873793"/>
                <a:gd name="connsiteX915" fmla="*/ 257175 w 1061034"/>
                <a:gd name="connsiteY915" fmla="*/ 569244 h 873793"/>
                <a:gd name="connsiteX916" fmla="*/ 256423 w 1061034"/>
                <a:gd name="connsiteY916" fmla="*/ 571500 h 873793"/>
                <a:gd name="connsiteX917" fmla="*/ 255671 w 1061034"/>
                <a:gd name="connsiteY917" fmla="*/ 579020 h 873793"/>
                <a:gd name="connsiteX918" fmla="*/ 254167 w 1061034"/>
                <a:gd name="connsiteY918" fmla="*/ 579772 h 873793"/>
                <a:gd name="connsiteX919" fmla="*/ 252663 w 1061034"/>
                <a:gd name="connsiteY919" fmla="*/ 579772 h 873793"/>
                <a:gd name="connsiteX920" fmla="*/ 249655 w 1061034"/>
                <a:gd name="connsiteY920" fmla="*/ 577516 h 873793"/>
                <a:gd name="connsiteX921" fmla="*/ 247399 w 1061034"/>
                <a:gd name="connsiteY921" fmla="*/ 575260 h 873793"/>
                <a:gd name="connsiteX922" fmla="*/ 246647 w 1061034"/>
                <a:gd name="connsiteY922" fmla="*/ 573004 h 873793"/>
                <a:gd name="connsiteX923" fmla="*/ 246647 w 1061034"/>
                <a:gd name="connsiteY923" fmla="*/ 567740 h 873793"/>
                <a:gd name="connsiteX924" fmla="*/ 246647 w 1061034"/>
                <a:gd name="connsiteY924" fmla="*/ 566236 h 873793"/>
                <a:gd name="connsiteX925" fmla="*/ 248151 w 1061034"/>
                <a:gd name="connsiteY925" fmla="*/ 563980 h 873793"/>
                <a:gd name="connsiteX926" fmla="*/ 248903 w 1061034"/>
                <a:gd name="connsiteY926" fmla="*/ 562476 h 873793"/>
                <a:gd name="connsiteX927" fmla="*/ 248151 w 1061034"/>
                <a:gd name="connsiteY927" fmla="*/ 558717 h 873793"/>
                <a:gd name="connsiteX928" fmla="*/ 248151 w 1061034"/>
                <a:gd name="connsiteY928" fmla="*/ 557213 h 873793"/>
                <a:gd name="connsiteX929" fmla="*/ 251911 w 1061034"/>
                <a:gd name="connsiteY929" fmla="*/ 555709 h 873793"/>
                <a:gd name="connsiteX930" fmla="*/ 251159 w 1061034"/>
                <a:gd name="connsiteY930" fmla="*/ 554205 h 873793"/>
                <a:gd name="connsiteX931" fmla="*/ 247399 w 1061034"/>
                <a:gd name="connsiteY931" fmla="*/ 551949 h 873793"/>
                <a:gd name="connsiteX932" fmla="*/ 245895 w 1061034"/>
                <a:gd name="connsiteY932" fmla="*/ 551197 h 873793"/>
                <a:gd name="connsiteX933" fmla="*/ 245143 w 1061034"/>
                <a:gd name="connsiteY933" fmla="*/ 551197 h 873793"/>
                <a:gd name="connsiteX934" fmla="*/ 244391 w 1061034"/>
                <a:gd name="connsiteY934" fmla="*/ 551197 h 873793"/>
                <a:gd name="connsiteX935" fmla="*/ 243640 w 1061034"/>
                <a:gd name="connsiteY935" fmla="*/ 548941 h 873793"/>
                <a:gd name="connsiteX936" fmla="*/ 243640 w 1061034"/>
                <a:gd name="connsiteY936" fmla="*/ 546685 h 873793"/>
                <a:gd name="connsiteX937" fmla="*/ 244391 w 1061034"/>
                <a:gd name="connsiteY937" fmla="*/ 544429 h 873793"/>
                <a:gd name="connsiteX938" fmla="*/ 244391 w 1061034"/>
                <a:gd name="connsiteY938" fmla="*/ 542925 h 873793"/>
                <a:gd name="connsiteX939" fmla="*/ 243640 w 1061034"/>
                <a:gd name="connsiteY939" fmla="*/ 540669 h 873793"/>
                <a:gd name="connsiteX940" fmla="*/ 242136 w 1061034"/>
                <a:gd name="connsiteY940" fmla="*/ 539165 h 873793"/>
                <a:gd name="connsiteX941" fmla="*/ 238376 w 1061034"/>
                <a:gd name="connsiteY941" fmla="*/ 536909 h 873793"/>
                <a:gd name="connsiteX942" fmla="*/ 233112 w 1061034"/>
                <a:gd name="connsiteY942" fmla="*/ 538413 h 873793"/>
                <a:gd name="connsiteX943" fmla="*/ 228600 w 1061034"/>
                <a:gd name="connsiteY943" fmla="*/ 533901 h 873793"/>
                <a:gd name="connsiteX944" fmla="*/ 224088 w 1061034"/>
                <a:gd name="connsiteY944" fmla="*/ 521118 h 873793"/>
                <a:gd name="connsiteX945" fmla="*/ 223336 w 1061034"/>
                <a:gd name="connsiteY945" fmla="*/ 519614 h 873793"/>
                <a:gd name="connsiteX946" fmla="*/ 224088 w 1061034"/>
                <a:gd name="connsiteY946" fmla="*/ 518110 h 873793"/>
                <a:gd name="connsiteX947" fmla="*/ 224840 w 1061034"/>
                <a:gd name="connsiteY947" fmla="*/ 516606 h 873793"/>
                <a:gd name="connsiteX948" fmla="*/ 227096 w 1061034"/>
                <a:gd name="connsiteY948" fmla="*/ 513598 h 873793"/>
                <a:gd name="connsiteX949" fmla="*/ 227848 w 1061034"/>
                <a:gd name="connsiteY949" fmla="*/ 511342 h 873793"/>
                <a:gd name="connsiteX950" fmla="*/ 226344 w 1061034"/>
                <a:gd name="connsiteY950" fmla="*/ 510590 h 873793"/>
                <a:gd name="connsiteX951" fmla="*/ 223336 w 1061034"/>
                <a:gd name="connsiteY951" fmla="*/ 508334 h 873793"/>
                <a:gd name="connsiteX952" fmla="*/ 220328 w 1061034"/>
                <a:gd name="connsiteY952" fmla="*/ 506078 h 873793"/>
                <a:gd name="connsiteX953" fmla="*/ 218824 w 1061034"/>
                <a:gd name="connsiteY953" fmla="*/ 503822 h 873793"/>
                <a:gd name="connsiteX954" fmla="*/ 218072 w 1061034"/>
                <a:gd name="connsiteY954" fmla="*/ 500063 h 873793"/>
                <a:gd name="connsiteX955" fmla="*/ 220328 w 1061034"/>
                <a:gd name="connsiteY955" fmla="*/ 497807 h 873793"/>
                <a:gd name="connsiteX956" fmla="*/ 221832 w 1061034"/>
                <a:gd name="connsiteY956" fmla="*/ 497055 h 873793"/>
                <a:gd name="connsiteX957" fmla="*/ 222584 w 1061034"/>
                <a:gd name="connsiteY957" fmla="*/ 494799 h 873793"/>
                <a:gd name="connsiteX958" fmla="*/ 221832 w 1061034"/>
                <a:gd name="connsiteY958" fmla="*/ 492543 h 873793"/>
                <a:gd name="connsiteX959" fmla="*/ 218824 w 1061034"/>
                <a:gd name="connsiteY959" fmla="*/ 490287 h 873793"/>
                <a:gd name="connsiteX960" fmla="*/ 217320 w 1061034"/>
                <a:gd name="connsiteY960" fmla="*/ 488031 h 873793"/>
                <a:gd name="connsiteX961" fmla="*/ 217320 w 1061034"/>
                <a:gd name="connsiteY961" fmla="*/ 484271 h 873793"/>
                <a:gd name="connsiteX962" fmla="*/ 219576 w 1061034"/>
                <a:gd name="connsiteY962" fmla="*/ 482015 h 873793"/>
                <a:gd name="connsiteX963" fmla="*/ 225592 w 1061034"/>
                <a:gd name="connsiteY963" fmla="*/ 477503 h 873793"/>
                <a:gd name="connsiteX964" fmla="*/ 227096 w 1061034"/>
                <a:gd name="connsiteY964" fmla="*/ 474495 h 873793"/>
                <a:gd name="connsiteX965" fmla="*/ 226344 w 1061034"/>
                <a:gd name="connsiteY965" fmla="*/ 471488 h 873793"/>
                <a:gd name="connsiteX966" fmla="*/ 225592 w 1061034"/>
                <a:gd name="connsiteY966" fmla="*/ 468480 h 873793"/>
                <a:gd name="connsiteX967" fmla="*/ 225592 w 1061034"/>
                <a:gd name="connsiteY967" fmla="*/ 465472 h 873793"/>
                <a:gd name="connsiteX968" fmla="*/ 227848 w 1061034"/>
                <a:gd name="connsiteY968" fmla="*/ 462464 h 873793"/>
                <a:gd name="connsiteX969" fmla="*/ 229352 w 1061034"/>
                <a:gd name="connsiteY969" fmla="*/ 460960 h 873793"/>
                <a:gd name="connsiteX970" fmla="*/ 230104 w 1061034"/>
                <a:gd name="connsiteY970" fmla="*/ 460208 h 873793"/>
                <a:gd name="connsiteX971" fmla="*/ 231608 w 1061034"/>
                <a:gd name="connsiteY971" fmla="*/ 459456 h 873793"/>
                <a:gd name="connsiteX972" fmla="*/ 232360 w 1061034"/>
                <a:gd name="connsiteY972" fmla="*/ 457952 h 873793"/>
                <a:gd name="connsiteX973" fmla="*/ 231608 w 1061034"/>
                <a:gd name="connsiteY973" fmla="*/ 455696 h 873793"/>
                <a:gd name="connsiteX974" fmla="*/ 230856 w 1061034"/>
                <a:gd name="connsiteY974" fmla="*/ 454944 h 873793"/>
                <a:gd name="connsiteX975" fmla="*/ 230104 w 1061034"/>
                <a:gd name="connsiteY975" fmla="*/ 454192 h 873793"/>
                <a:gd name="connsiteX976" fmla="*/ 230104 w 1061034"/>
                <a:gd name="connsiteY976" fmla="*/ 453440 h 873793"/>
                <a:gd name="connsiteX977" fmla="*/ 229352 w 1061034"/>
                <a:gd name="connsiteY977" fmla="*/ 439905 h 873793"/>
                <a:gd name="connsiteX978" fmla="*/ 227848 w 1061034"/>
                <a:gd name="connsiteY978" fmla="*/ 437649 h 873793"/>
                <a:gd name="connsiteX979" fmla="*/ 225592 w 1061034"/>
                <a:gd name="connsiteY979" fmla="*/ 435393 h 873793"/>
                <a:gd name="connsiteX980" fmla="*/ 222584 w 1061034"/>
                <a:gd name="connsiteY980" fmla="*/ 433137 h 873793"/>
                <a:gd name="connsiteX981" fmla="*/ 216568 w 1061034"/>
                <a:gd name="connsiteY981" fmla="*/ 431633 h 873793"/>
                <a:gd name="connsiteX982" fmla="*/ 215816 w 1061034"/>
                <a:gd name="connsiteY982" fmla="*/ 429377 h 873793"/>
                <a:gd name="connsiteX983" fmla="*/ 218072 w 1061034"/>
                <a:gd name="connsiteY983" fmla="*/ 422609 h 873793"/>
                <a:gd name="connsiteX984" fmla="*/ 219576 w 1061034"/>
                <a:gd name="connsiteY984" fmla="*/ 416594 h 873793"/>
                <a:gd name="connsiteX985" fmla="*/ 219576 w 1061034"/>
                <a:gd name="connsiteY985" fmla="*/ 414338 h 873793"/>
                <a:gd name="connsiteX986" fmla="*/ 218824 w 1061034"/>
                <a:gd name="connsiteY986" fmla="*/ 409826 h 873793"/>
                <a:gd name="connsiteX987" fmla="*/ 216568 w 1061034"/>
                <a:gd name="connsiteY987" fmla="*/ 407570 h 873793"/>
                <a:gd name="connsiteX988" fmla="*/ 213561 w 1061034"/>
                <a:gd name="connsiteY988" fmla="*/ 406066 h 873793"/>
                <a:gd name="connsiteX989" fmla="*/ 211305 w 1061034"/>
                <a:gd name="connsiteY989" fmla="*/ 403058 h 873793"/>
                <a:gd name="connsiteX990" fmla="*/ 211305 w 1061034"/>
                <a:gd name="connsiteY990" fmla="*/ 400802 h 873793"/>
                <a:gd name="connsiteX991" fmla="*/ 212057 w 1061034"/>
                <a:gd name="connsiteY991" fmla="*/ 393282 h 873793"/>
                <a:gd name="connsiteX992" fmla="*/ 212057 w 1061034"/>
                <a:gd name="connsiteY992" fmla="*/ 391778 h 873793"/>
                <a:gd name="connsiteX993" fmla="*/ 211305 w 1061034"/>
                <a:gd name="connsiteY993" fmla="*/ 391026 h 873793"/>
                <a:gd name="connsiteX994" fmla="*/ 210553 w 1061034"/>
                <a:gd name="connsiteY994" fmla="*/ 389523 h 873793"/>
                <a:gd name="connsiteX995" fmla="*/ 210553 w 1061034"/>
                <a:gd name="connsiteY995" fmla="*/ 388018 h 873793"/>
                <a:gd name="connsiteX996" fmla="*/ 210553 w 1061034"/>
                <a:gd name="connsiteY996" fmla="*/ 386515 h 873793"/>
                <a:gd name="connsiteX997" fmla="*/ 210553 w 1061034"/>
                <a:gd name="connsiteY997" fmla="*/ 385763 h 873793"/>
                <a:gd name="connsiteX998" fmla="*/ 211305 w 1061034"/>
                <a:gd name="connsiteY998" fmla="*/ 384259 h 873793"/>
                <a:gd name="connsiteX999" fmla="*/ 211305 w 1061034"/>
                <a:gd name="connsiteY999" fmla="*/ 383507 h 873793"/>
                <a:gd name="connsiteX1000" fmla="*/ 211305 w 1061034"/>
                <a:gd name="connsiteY1000" fmla="*/ 382755 h 873793"/>
                <a:gd name="connsiteX1001" fmla="*/ 209049 w 1061034"/>
                <a:gd name="connsiteY1001" fmla="*/ 379747 h 873793"/>
                <a:gd name="connsiteX1002" fmla="*/ 209049 w 1061034"/>
                <a:gd name="connsiteY1002" fmla="*/ 378995 h 873793"/>
                <a:gd name="connsiteX1003" fmla="*/ 212809 w 1061034"/>
                <a:gd name="connsiteY1003" fmla="*/ 378243 h 873793"/>
                <a:gd name="connsiteX1004" fmla="*/ 215065 w 1061034"/>
                <a:gd name="connsiteY1004" fmla="*/ 375987 h 873793"/>
                <a:gd name="connsiteX1005" fmla="*/ 218824 w 1061034"/>
                <a:gd name="connsiteY1005" fmla="*/ 369219 h 873793"/>
                <a:gd name="connsiteX1006" fmla="*/ 218072 w 1061034"/>
                <a:gd name="connsiteY1006" fmla="*/ 368467 h 873793"/>
                <a:gd name="connsiteX1007" fmla="*/ 217320 w 1061034"/>
                <a:gd name="connsiteY1007" fmla="*/ 366963 h 873793"/>
                <a:gd name="connsiteX1008" fmla="*/ 218072 w 1061034"/>
                <a:gd name="connsiteY1008" fmla="*/ 363955 h 873793"/>
                <a:gd name="connsiteX1009" fmla="*/ 219576 w 1061034"/>
                <a:gd name="connsiteY1009" fmla="*/ 360947 h 873793"/>
                <a:gd name="connsiteX1010" fmla="*/ 221832 w 1061034"/>
                <a:gd name="connsiteY1010" fmla="*/ 357940 h 873793"/>
                <a:gd name="connsiteX1011" fmla="*/ 227848 w 1061034"/>
                <a:gd name="connsiteY1011" fmla="*/ 354932 h 873793"/>
                <a:gd name="connsiteX1012" fmla="*/ 229352 w 1061034"/>
                <a:gd name="connsiteY1012" fmla="*/ 351172 h 873793"/>
                <a:gd name="connsiteX1013" fmla="*/ 230856 w 1061034"/>
                <a:gd name="connsiteY1013" fmla="*/ 343652 h 873793"/>
                <a:gd name="connsiteX1014" fmla="*/ 233864 w 1061034"/>
                <a:gd name="connsiteY1014" fmla="*/ 339892 h 873793"/>
                <a:gd name="connsiteX1015" fmla="*/ 233864 w 1061034"/>
                <a:gd name="connsiteY1015" fmla="*/ 338388 h 873793"/>
                <a:gd name="connsiteX1016" fmla="*/ 233864 w 1061034"/>
                <a:gd name="connsiteY1016" fmla="*/ 336884 h 873793"/>
                <a:gd name="connsiteX1017" fmla="*/ 232360 w 1061034"/>
                <a:gd name="connsiteY1017" fmla="*/ 333124 h 873793"/>
                <a:gd name="connsiteX1018" fmla="*/ 232360 w 1061034"/>
                <a:gd name="connsiteY1018" fmla="*/ 331620 h 873793"/>
                <a:gd name="connsiteX1019" fmla="*/ 231608 w 1061034"/>
                <a:gd name="connsiteY1019" fmla="*/ 324853 h 873793"/>
                <a:gd name="connsiteX1020" fmla="*/ 230856 w 1061034"/>
                <a:gd name="connsiteY1020" fmla="*/ 321845 h 873793"/>
                <a:gd name="connsiteX1021" fmla="*/ 227848 w 1061034"/>
                <a:gd name="connsiteY1021" fmla="*/ 313573 h 873793"/>
                <a:gd name="connsiteX1022" fmla="*/ 227096 w 1061034"/>
                <a:gd name="connsiteY1022" fmla="*/ 308309 h 873793"/>
                <a:gd name="connsiteX1023" fmla="*/ 226344 w 1061034"/>
                <a:gd name="connsiteY1023" fmla="*/ 301542 h 873793"/>
                <a:gd name="connsiteX1024" fmla="*/ 227096 w 1061034"/>
                <a:gd name="connsiteY1024" fmla="*/ 295526 h 873793"/>
                <a:gd name="connsiteX1025" fmla="*/ 227848 w 1061034"/>
                <a:gd name="connsiteY1025" fmla="*/ 291766 h 873793"/>
                <a:gd name="connsiteX1026" fmla="*/ 231608 w 1061034"/>
                <a:gd name="connsiteY1026" fmla="*/ 285750 h 873793"/>
                <a:gd name="connsiteX1027" fmla="*/ 232360 w 1061034"/>
                <a:gd name="connsiteY1027" fmla="*/ 281990 h 873793"/>
                <a:gd name="connsiteX1028" fmla="*/ 230856 w 1061034"/>
                <a:gd name="connsiteY1028" fmla="*/ 279734 h 873793"/>
                <a:gd name="connsiteX1029" fmla="*/ 229352 w 1061034"/>
                <a:gd name="connsiteY1029" fmla="*/ 278230 h 873793"/>
                <a:gd name="connsiteX1030" fmla="*/ 227096 w 1061034"/>
                <a:gd name="connsiteY1030" fmla="*/ 275974 h 873793"/>
                <a:gd name="connsiteX1031" fmla="*/ 225592 w 1061034"/>
                <a:gd name="connsiteY1031" fmla="*/ 274470 h 873793"/>
                <a:gd name="connsiteX1032" fmla="*/ 224088 w 1061034"/>
                <a:gd name="connsiteY1032" fmla="*/ 267703 h 873793"/>
                <a:gd name="connsiteX1033" fmla="*/ 223336 w 1061034"/>
                <a:gd name="connsiteY1033" fmla="*/ 266951 h 873793"/>
                <a:gd name="connsiteX1034" fmla="*/ 221080 w 1061034"/>
                <a:gd name="connsiteY1034" fmla="*/ 262439 h 873793"/>
                <a:gd name="connsiteX1035" fmla="*/ 217320 w 1061034"/>
                <a:gd name="connsiteY1035" fmla="*/ 258679 h 873793"/>
                <a:gd name="connsiteX1036" fmla="*/ 214313 w 1061034"/>
                <a:gd name="connsiteY1036" fmla="*/ 257175 h 873793"/>
                <a:gd name="connsiteX1037" fmla="*/ 210553 w 1061034"/>
                <a:gd name="connsiteY1037" fmla="*/ 257175 h 873793"/>
                <a:gd name="connsiteX1038" fmla="*/ 209049 w 1061034"/>
                <a:gd name="connsiteY1038" fmla="*/ 257927 h 873793"/>
                <a:gd name="connsiteX1039" fmla="*/ 206793 w 1061034"/>
                <a:gd name="connsiteY1039" fmla="*/ 260183 h 873793"/>
                <a:gd name="connsiteX1040" fmla="*/ 200025 w 1061034"/>
                <a:gd name="connsiteY1040" fmla="*/ 265447 h 873793"/>
                <a:gd name="connsiteX1041" fmla="*/ 199273 w 1061034"/>
                <a:gd name="connsiteY1041" fmla="*/ 266951 h 873793"/>
                <a:gd name="connsiteX1042" fmla="*/ 198521 w 1061034"/>
                <a:gd name="connsiteY1042" fmla="*/ 269207 h 873793"/>
                <a:gd name="connsiteX1043" fmla="*/ 197769 w 1061034"/>
                <a:gd name="connsiteY1043" fmla="*/ 270711 h 873793"/>
                <a:gd name="connsiteX1044" fmla="*/ 196265 w 1061034"/>
                <a:gd name="connsiteY1044" fmla="*/ 272967 h 873793"/>
                <a:gd name="connsiteX1045" fmla="*/ 194761 w 1061034"/>
                <a:gd name="connsiteY1045" fmla="*/ 275222 h 873793"/>
                <a:gd name="connsiteX1046" fmla="*/ 194009 w 1061034"/>
                <a:gd name="connsiteY1046" fmla="*/ 275222 h 873793"/>
                <a:gd name="connsiteX1047" fmla="*/ 191753 w 1061034"/>
                <a:gd name="connsiteY1047" fmla="*/ 275974 h 873793"/>
                <a:gd name="connsiteX1048" fmla="*/ 191001 w 1061034"/>
                <a:gd name="connsiteY1048" fmla="*/ 275974 h 873793"/>
                <a:gd name="connsiteX1049" fmla="*/ 191001 w 1061034"/>
                <a:gd name="connsiteY1049" fmla="*/ 276726 h 873793"/>
                <a:gd name="connsiteX1050" fmla="*/ 191001 w 1061034"/>
                <a:gd name="connsiteY1050" fmla="*/ 278230 h 873793"/>
                <a:gd name="connsiteX1051" fmla="*/ 191001 w 1061034"/>
                <a:gd name="connsiteY1051" fmla="*/ 278982 h 873793"/>
                <a:gd name="connsiteX1052" fmla="*/ 190249 w 1061034"/>
                <a:gd name="connsiteY1052" fmla="*/ 279734 h 873793"/>
                <a:gd name="connsiteX1053" fmla="*/ 189497 w 1061034"/>
                <a:gd name="connsiteY1053" fmla="*/ 281238 h 873793"/>
                <a:gd name="connsiteX1054" fmla="*/ 188745 w 1061034"/>
                <a:gd name="connsiteY1054" fmla="*/ 281990 h 873793"/>
                <a:gd name="connsiteX1055" fmla="*/ 187242 w 1061034"/>
                <a:gd name="connsiteY1055" fmla="*/ 281990 h 873793"/>
                <a:gd name="connsiteX1056" fmla="*/ 184234 w 1061034"/>
                <a:gd name="connsiteY1056" fmla="*/ 281238 h 873793"/>
                <a:gd name="connsiteX1057" fmla="*/ 181978 w 1061034"/>
                <a:gd name="connsiteY1057" fmla="*/ 279734 h 873793"/>
                <a:gd name="connsiteX1058" fmla="*/ 177466 w 1061034"/>
                <a:gd name="connsiteY1058" fmla="*/ 276726 h 873793"/>
                <a:gd name="connsiteX1059" fmla="*/ 176714 w 1061034"/>
                <a:gd name="connsiteY1059" fmla="*/ 276726 h 873793"/>
                <a:gd name="connsiteX1060" fmla="*/ 175210 w 1061034"/>
                <a:gd name="connsiteY1060" fmla="*/ 274470 h 873793"/>
                <a:gd name="connsiteX1061" fmla="*/ 174458 w 1061034"/>
                <a:gd name="connsiteY1061" fmla="*/ 274470 h 873793"/>
                <a:gd name="connsiteX1062" fmla="*/ 173706 w 1061034"/>
                <a:gd name="connsiteY1062" fmla="*/ 274470 h 873793"/>
                <a:gd name="connsiteX1063" fmla="*/ 172202 w 1061034"/>
                <a:gd name="connsiteY1063" fmla="*/ 275222 h 873793"/>
                <a:gd name="connsiteX1064" fmla="*/ 171450 w 1061034"/>
                <a:gd name="connsiteY1064" fmla="*/ 275222 h 873793"/>
                <a:gd name="connsiteX1065" fmla="*/ 170698 w 1061034"/>
                <a:gd name="connsiteY1065" fmla="*/ 275222 h 873793"/>
                <a:gd name="connsiteX1066" fmla="*/ 169194 w 1061034"/>
                <a:gd name="connsiteY1066" fmla="*/ 275222 h 873793"/>
                <a:gd name="connsiteX1067" fmla="*/ 168442 w 1061034"/>
                <a:gd name="connsiteY1067" fmla="*/ 274470 h 873793"/>
                <a:gd name="connsiteX1068" fmla="*/ 169194 w 1061034"/>
                <a:gd name="connsiteY1068" fmla="*/ 272967 h 873793"/>
                <a:gd name="connsiteX1069" fmla="*/ 169946 w 1061034"/>
                <a:gd name="connsiteY1069" fmla="*/ 269207 h 873793"/>
                <a:gd name="connsiteX1070" fmla="*/ 167690 w 1061034"/>
                <a:gd name="connsiteY1070" fmla="*/ 269207 h 873793"/>
                <a:gd name="connsiteX1071" fmla="*/ 161674 w 1061034"/>
                <a:gd name="connsiteY1071" fmla="*/ 271463 h 873793"/>
                <a:gd name="connsiteX1072" fmla="*/ 160170 w 1061034"/>
                <a:gd name="connsiteY1072" fmla="*/ 271463 h 873793"/>
                <a:gd name="connsiteX1073" fmla="*/ 159418 w 1061034"/>
                <a:gd name="connsiteY1073" fmla="*/ 269959 h 873793"/>
                <a:gd name="connsiteX1074" fmla="*/ 159418 w 1061034"/>
                <a:gd name="connsiteY1074" fmla="*/ 269207 h 873793"/>
                <a:gd name="connsiteX1075" fmla="*/ 158667 w 1061034"/>
                <a:gd name="connsiteY1075" fmla="*/ 267703 h 873793"/>
                <a:gd name="connsiteX1076" fmla="*/ 157914 w 1061034"/>
                <a:gd name="connsiteY1076" fmla="*/ 265447 h 873793"/>
                <a:gd name="connsiteX1077" fmla="*/ 157163 w 1061034"/>
                <a:gd name="connsiteY1077" fmla="*/ 266199 h 873793"/>
                <a:gd name="connsiteX1078" fmla="*/ 155659 w 1061034"/>
                <a:gd name="connsiteY1078" fmla="*/ 269207 h 873793"/>
                <a:gd name="connsiteX1079" fmla="*/ 155659 w 1061034"/>
                <a:gd name="connsiteY1079" fmla="*/ 270711 h 873793"/>
                <a:gd name="connsiteX1080" fmla="*/ 155659 w 1061034"/>
                <a:gd name="connsiteY1080" fmla="*/ 272215 h 873793"/>
                <a:gd name="connsiteX1081" fmla="*/ 154907 w 1061034"/>
                <a:gd name="connsiteY1081" fmla="*/ 273719 h 873793"/>
                <a:gd name="connsiteX1082" fmla="*/ 153403 w 1061034"/>
                <a:gd name="connsiteY1082" fmla="*/ 273719 h 873793"/>
                <a:gd name="connsiteX1083" fmla="*/ 152651 w 1061034"/>
                <a:gd name="connsiteY1083" fmla="*/ 272967 h 873793"/>
                <a:gd name="connsiteX1084" fmla="*/ 151899 w 1061034"/>
                <a:gd name="connsiteY1084" fmla="*/ 272215 h 873793"/>
                <a:gd name="connsiteX1085" fmla="*/ 151147 w 1061034"/>
                <a:gd name="connsiteY1085" fmla="*/ 270711 h 873793"/>
                <a:gd name="connsiteX1086" fmla="*/ 151147 w 1061034"/>
                <a:gd name="connsiteY1086" fmla="*/ 269207 h 873793"/>
                <a:gd name="connsiteX1087" fmla="*/ 148139 w 1061034"/>
                <a:gd name="connsiteY1087" fmla="*/ 272215 h 873793"/>
                <a:gd name="connsiteX1088" fmla="*/ 146635 w 1061034"/>
                <a:gd name="connsiteY1088" fmla="*/ 272967 h 873793"/>
                <a:gd name="connsiteX1089" fmla="*/ 145131 w 1061034"/>
                <a:gd name="connsiteY1089" fmla="*/ 272967 h 873793"/>
                <a:gd name="connsiteX1090" fmla="*/ 138363 w 1061034"/>
                <a:gd name="connsiteY1090" fmla="*/ 271463 h 873793"/>
                <a:gd name="connsiteX1091" fmla="*/ 136859 w 1061034"/>
                <a:gd name="connsiteY1091" fmla="*/ 271463 h 873793"/>
                <a:gd name="connsiteX1092" fmla="*/ 133851 w 1061034"/>
                <a:gd name="connsiteY1092" fmla="*/ 271463 h 873793"/>
                <a:gd name="connsiteX1093" fmla="*/ 130843 w 1061034"/>
                <a:gd name="connsiteY1093" fmla="*/ 272215 h 873793"/>
                <a:gd name="connsiteX1094" fmla="*/ 124076 w 1061034"/>
                <a:gd name="connsiteY1094" fmla="*/ 276726 h 873793"/>
                <a:gd name="connsiteX1095" fmla="*/ 121068 w 1061034"/>
                <a:gd name="connsiteY1095" fmla="*/ 277478 h 873793"/>
                <a:gd name="connsiteX1096" fmla="*/ 119564 w 1061034"/>
                <a:gd name="connsiteY1096" fmla="*/ 276726 h 873793"/>
                <a:gd name="connsiteX1097" fmla="*/ 115052 w 1061034"/>
                <a:gd name="connsiteY1097" fmla="*/ 274470 h 873793"/>
                <a:gd name="connsiteX1098" fmla="*/ 113548 w 1061034"/>
                <a:gd name="connsiteY1098" fmla="*/ 273719 h 873793"/>
                <a:gd name="connsiteX1099" fmla="*/ 112796 w 1061034"/>
                <a:gd name="connsiteY1099" fmla="*/ 273719 h 873793"/>
                <a:gd name="connsiteX1100" fmla="*/ 110540 w 1061034"/>
                <a:gd name="connsiteY1100" fmla="*/ 273719 h 873793"/>
                <a:gd name="connsiteX1101" fmla="*/ 109788 w 1061034"/>
                <a:gd name="connsiteY1101" fmla="*/ 274470 h 873793"/>
                <a:gd name="connsiteX1102" fmla="*/ 109036 w 1061034"/>
                <a:gd name="connsiteY1102" fmla="*/ 275974 h 873793"/>
                <a:gd name="connsiteX1103" fmla="*/ 108284 w 1061034"/>
                <a:gd name="connsiteY1103" fmla="*/ 276726 h 873793"/>
                <a:gd name="connsiteX1104" fmla="*/ 106780 w 1061034"/>
                <a:gd name="connsiteY1104" fmla="*/ 276726 h 873793"/>
                <a:gd name="connsiteX1105" fmla="*/ 106780 w 1061034"/>
                <a:gd name="connsiteY1105" fmla="*/ 275974 h 873793"/>
                <a:gd name="connsiteX1106" fmla="*/ 106028 w 1061034"/>
                <a:gd name="connsiteY1106" fmla="*/ 275222 h 873793"/>
                <a:gd name="connsiteX1107" fmla="*/ 105276 w 1061034"/>
                <a:gd name="connsiteY1107" fmla="*/ 275222 h 873793"/>
                <a:gd name="connsiteX1108" fmla="*/ 97005 w 1061034"/>
                <a:gd name="connsiteY1108" fmla="*/ 275974 h 873793"/>
                <a:gd name="connsiteX1109" fmla="*/ 93997 w 1061034"/>
                <a:gd name="connsiteY1109" fmla="*/ 277478 h 873793"/>
                <a:gd name="connsiteX1110" fmla="*/ 89485 w 1061034"/>
                <a:gd name="connsiteY1110" fmla="*/ 280486 h 873793"/>
                <a:gd name="connsiteX1111" fmla="*/ 87229 w 1061034"/>
                <a:gd name="connsiteY1111" fmla="*/ 281238 h 873793"/>
                <a:gd name="connsiteX1112" fmla="*/ 72190 w 1061034"/>
                <a:gd name="connsiteY1112" fmla="*/ 283494 h 873793"/>
                <a:gd name="connsiteX1113" fmla="*/ 69934 w 1061034"/>
                <a:gd name="connsiteY1113" fmla="*/ 284246 h 873793"/>
                <a:gd name="connsiteX1114" fmla="*/ 63166 w 1061034"/>
                <a:gd name="connsiteY1114" fmla="*/ 288006 h 873793"/>
                <a:gd name="connsiteX1115" fmla="*/ 60158 w 1061034"/>
                <a:gd name="connsiteY1115" fmla="*/ 289510 h 873793"/>
                <a:gd name="connsiteX1116" fmla="*/ 57150 w 1061034"/>
                <a:gd name="connsiteY1116" fmla="*/ 289510 h 873793"/>
                <a:gd name="connsiteX1117" fmla="*/ 48126 w 1061034"/>
                <a:gd name="connsiteY1117" fmla="*/ 288758 h 873793"/>
                <a:gd name="connsiteX1118" fmla="*/ 30079 w 1061034"/>
                <a:gd name="connsiteY1118" fmla="*/ 291766 h 873793"/>
                <a:gd name="connsiteX1119" fmla="*/ 28575 w 1061034"/>
                <a:gd name="connsiteY1119" fmla="*/ 292518 h 873793"/>
                <a:gd name="connsiteX1120" fmla="*/ 27823 w 1061034"/>
                <a:gd name="connsiteY1120" fmla="*/ 294022 h 87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</a:cxnLst>
              <a:rect l="l" t="t" r="r" b="b"/>
              <a:pathLst>
                <a:path w="1061034" h="873793">
                  <a:moveTo>
                    <a:pt x="27823" y="294022"/>
                  </a:moveTo>
                  <a:lnTo>
                    <a:pt x="0" y="281990"/>
                  </a:lnTo>
                  <a:lnTo>
                    <a:pt x="8272" y="275222"/>
                  </a:lnTo>
                  <a:lnTo>
                    <a:pt x="9776" y="273719"/>
                  </a:lnTo>
                  <a:lnTo>
                    <a:pt x="11280" y="271463"/>
                  </a:lnTo>
                  <a:lnTo>
                    <a:pt x="12032" y="269959"/>
                  </a:lnTo>
                  <a:lnTo>
                    <a:pt x="13536" y="267703"/>
                  </a:lnTo>
                  <a:lnTo>
                    <a:pt x="14288" y="267703"/>
                  </a:lnTo>
                  <a:lnTo>
                    <a:pt x="18047" y="268455"/>
                  </a:lnTo>
                  <a:lnTo>
                    <a:pt x="20303" y="268455"/>
                  </a:lnTo>
                  <a:lnTo>
                    <a:pt x="30079" y="258679"/>
                  </a:lnTo>
                  <a:lnTo>
                    <a:pt x="35343" y="254919"/>
                  </a:lnTo>
                  <a:lnTo>
                    <a:pt x="36847" y="254167"/>
                  </a:lnTo>
                  <a:lnTo>
                    <a:pt x="45870" y="251911"/>
                  </a:lnTo>
                  <a:lnTo>
                    <a:pt x="49630" y="250407"/>
                  </a:lnTo>
                  <a:lnTo>
                    <a:pt x="51134" y="248903"/>
                  </a:lnTo>
                  <a:lnTo>
                    <a:pt x="54142" y="245143"/>
                  </a:lnTo>
                  <a:lnTo>
                    <a:pt x="64670" y="233864"/>
                  </a:lnTo>
                  <a:lnTo>
                    <a:pt x="66174" y="231608"/>
                  </a:lnTo>
                  <a:lnTo>
                    <a:pt x="66926" y="230104"/>
                  </a:lnTo>
                  <a:lnTo>
                    <a:pt x="66926" y="226344"/>
                  </a:lnTo>
                  <a:lnTo>
                    <a:pt x="66926" y="224840"/>
                  </a:lnTo>
                  <a:lnTo>
                    <a:pt x="65422" y="219576"/>
                  </a:lnTo>
                  <a:lnTo>
                    <a:pt x="64670" y="217321"/>
                  </a:lnTo>
                  <a:lnTo>
                    <a:pt x="65422" y="215065"/>
                  </a:lnTo>
                  <a:lnTo>
                    <a:pt x="66926" y="214313"/>
                  </a:lnTo>
                  <a:lnTo>
                    <a:pt x="68430" y="214313"/>
                  </a:lnTo>
                  <a:lnTo>
                    <a:pt x="71438" y="215817"/>
                  </a:lnTo>
                  <a:lnTo>
                    <a:pt x="72941" y="215817"/>
                  </a:lnTo>
                  <a:lnTo>
                    <a:pt x="76701" y="215817"/>
                  </a:lnTo>
                  <a:lnTo>
                    <a:pt x="80461" y="216569"/>
                  </a:lnTo>
                  <a:lnTo>
                    <a:pt x="84221" y="215817"/>
                  </a:lnTo>
                  <a:lnTo>
                    <a:pt x="86477" y="215065"/>
                  </a:lnTo>
                  <a:lnTo>
                    <a:pt x="88733" y="215065"/>
                  </a:lnTo>
                  <a:lnTo>
                    <a:pt x="91741" y="216569"/>
                  </a:lnTo>
                  <a:lnTo>
                    <a:pt x="95501" y="217321"/>
                  </a:lnTo>
                  <a:lnTo>
                    <a:pt x="103020" y="218072"/>
                  </a:lnTo>
                  <a:lnTo>
                    <a:pt x="109788" y="217321"/>
                  </a:lnTo>
                  <a:lnTo>
                    <a:pt x="125580" y="214313"/>
                  </a:lnTo>
                  <a:lnTo>
                    <a:pt x="128588" y="214313"/>
                  </a:lnTo>
                  <a:lnTo>
                    <a:pt x="133099" y="215065"/>
                  </a:lnTo>
                  <a:lnTo>
                    <a:pt x="134603" y="215817"/>
                  </a:lnTo>
                  <a:lnTo>
                    <a:pt x="136107" y="216569"/>
                  </a:lnTo>
                  <a:lnTo>
                    <a:pt x="138363" y="218072"/>
                  </a:lnTo>
                  <a:lnTo>
                    <a:pt x="141371" y="221832"/>
                  </a:lnTo>
                  <a:lnTo>
                    <a:pt x="144379" y="226344"/>
                  </a:lnTo>
                  <a:lnTo>
                    <a:pt x="145883" y="227096"/>
                  </a:lnTo>
                  <a:lnTo>
                    <a:pt x="150395" y="229352"/>
                  </a:lnTo>
                  <a:lnTo>
                    <a:pt x="151147" y="229352"/>
                  </a:lnTo>
                  <a:lnTo>
                    <a:pt x="151147" y="230104"/>
                  </a:lnTo>
                  <a:lnTo>
                    <a:pt x="151899" y="230856"/>
                  </a:lnTo>
                  <a:lnTo>
                    <a:pt x="152651" y="232360"/>
                  </a:lnTo>
                  <a:lnTo>
                    <a:pt x="153403" y="233112"/>
                  </a:lnTo>
                  <a:lnTo>
                    <a:pt x="157163" y="234616"/>
                  </a:lnTo>
                  <a:lnTo>
                    <a:pt x="157914" y="235368"/>
                  </a:lnTo>
                  <a:lnTo>
                    <a:pt x="159418" y="238376"/>
                  </a:lnTo>
                  <a:lnTo>
                    <a:pt x="160922" y="239880"/>
                  </a:lnTo>
                  <a:lnTo>
                    <a:pt x="163178" y="240632"/>
                  </a:lnTo>
                  <a:lnTo>
                    <a:pt x="165434" y="239880"/>
                  </a:lnTo>
                  <a:lnTo>
                    <a:pt x="166938" y="239128"/>
                  </a:lnTo>
                  <a:lnTo>
                    <a:pt x="169194" y="237624"/>
                  </a:lnTo>
                  <a:lnTo>
                    <a:pt x="172954" y="236120"/>
                  </a:lnTo>
                  <a:lnTo>
                    <a:pt x="175210" y="234616"/>
                  </a:lnTo>
                  <a:lnTo>
                    <a:pt x="175962" y="233112"/>
                  </a:lnTo>
                  <a:lnTo>
                    <a:pt x="176714" y="232360"/>
                  </a:lnTo>
                  <a:lnTo>
                    <a:pt x="177466" y="227096"/>
                  </a:lnTo>
                  <a:lnTo>
                    <a:pt x="178218" y="225592"/>
                  </a:lnTo>
                  <a:lnTo>
                    <a:pt x="178970" y="223336"/>
                  </a:lnTo>
                  <a:lnTo>
                    <a:pt x="181226" y="221832"/>
                  </a:lnTo>
                  <a:lnTo>
                    <a:pt x="191753" y="216569"/>
                  </a:lnTo>
                  <a:lnTo>
                    <a:pt x="194009" y="215817"/>
                  </a:lnTo>
                  <a:lnTo>
                    <a:pt x="196265" y="215817"/>
                  </a:lnTo>
                  <a:lnTo>
                    <a:pt x="197769" y="216569"/>
                  </a:lnTo>
                  <a:lnTo>
                    <a:pt x="199273" y="217321"/>
                  </a:lnTo>
                  <a:lnTo>
                    <a:pt x="200777" y="218072"/>
                  </a:lnTo>
                  <a:lnTo>
                    <a:pt x="201529" y="218824"/>
                  </a:lnTo>
                  <a:lnTo>
                    <a:pt x="202281" y="220328"/>
                  </a:lnTo>
                  <a:lnTo>
                    <a:pt x="203033" y="221832"/>
                  </a:lnTo>
                  <a:lnTo>
                    <a:pt x="204537" y="222584"/>
                  </a:lnTo>
                  <a:lnTo>
                    <a:pt x="207545" y="223336"/>
                  </a:lnTo>
                  <a:lnTo>
                    <a:pt x="209049" y="222584"/>
                  </a:lnTo>
                  <a:lnTo>
                    <a:pt x="210553" y="221832"/>
                  </a:lnTo>
                  <a:lnTo>
                    <a:pt x="210553" y="220328"/>
                  </a:lnTo>
                  <a:lnTo>
                    <a:pt x="211305" y="217321"/>
                  </a:lnTo>
                  <a:lnTo>
                    <a:pt x="211305" y="215817"/>
                  </a:lnTo>
                  <a:lnTo>
                    <a:pt x="212809" y="214313"/>
                  </a:lnTo>
                  <a:lnTo>
                    <a:pt x="213561" y="212809"/>
                  </a:lnTo>
                  <a:lnTo>
                    <a:pt x="218072" y="209801"/>
                  </a:lnTo>
                  <a:lnTo>
                    <a:pt x="219576" y="209049"/>
                  </a:lnTo>
                  <a:lnTo>
                    <a:pt x="221080" y="207545"/>
                  </a:lnTo>
                  <a:lnTo>
                    <a:pt x="223336" y="205289"/>
                  </a:lnTo>
                  <a:lnTo>
                    <a:pt x="226344" y="203033"/>
                  </a:lnTo>
                  <a:lnTo>
                    <a:pt x="236120" y="197769"/>
                  </a:lnTo>
                  <a:lnTo>
                    <a:pt x="239128" y="196265"/>
                  </a:lnTo>
                  <a:lnTo>
                    <a:pt x="240632" y="194009"/>
                  </a:lnTo>
                  <a:lnTo>
                    <a:pt x="243640" y="192505"/>
                  </a:lnTo>
                  <a:lnTo>
                    <a:pt x="245143" y="191753"/>
                  </a:lnTo>
                  <a:lnTo>
                    <a:pt x="246647" y="192505"/>
                  </a:lnTo>
                  <a:lnTo>
                    <a:pt x="247399" y="194009"/>
                  </a:lnTo>
                  <a:lnTo>
                    <a:pt x="247399" y="197017"/>
                  </a:lnTo>
                  <a:lnTo>
                    <a:pt x="247399" y="198521"/>
                  </a:lnTo>
                  <a:lnTo>
                    <a:pt x="248903" y="200025"/>
                  </a:lnTo>
                  <a:lnTo>
                    <a:pt x="249655" y="201529"/>
                  </a:lnTo>
                  <a:lnTo>
                    <a:pt x="251159" y="202281"/>
                  </a:lnTo>
                  <a:lnTo>
                    <a:pt x="251159" y="203785"/>
                  </a:lnTo>
                  <a:lnTo>
                    <a:pt x="251159" y="207545"/>
                  </a:lnTo>
                  <a:lnTo>
                    <a:pt x="251159" y="209049"/>
                  </a:lnTo>
                  <a:lnTo>
                    <a:pt x="251159" y="210553"/>
                  </a:lnTo>
                  <a:lnTo>
                    <a:pt x="251911" y="212057"/>
                  </a:lnTo>
                  <a:lnTo>
                    <a:pt x="252663" y="213561"/>
                  </a:lnTo>
                  <a:lnTo>
                    <a:pt x="254167" y="215817"/>
                  </a:lnTo>
                  <a:lnTo>
                    <a:pt x="255671" y="217321"/>
                  </a:lnTo>
                  <a:lnTo>
                    <a:pt x="257175" y="218072"/>
                  </a:lnTo>
                  <a:lnTo>
                    <a:pt x="259431" y="219576"/>
                  </a:lnTo>
                  <a:lnTo>
                    <a:pt x="260935" y="219576"/>
                  </a:lnTo>
                  <a:lnTo>
                    <a:pt x="263943" y="219576"/>
                  </a:lnTo>
                  <a:lnTo>
                    <a:pt x="265447" y="219576"/>
                  </a:lnTo>
                  <a:lnTo>
                    <a:pt x="266951" y="218824"/>
                  </a:lnTo>
                  <a:lnTo>
                    <a:pt x="269959" y="215817"/>
                  </a:lnTo>
                  <a:lnTo>
                    <a:pt x="271463" y="214313"/>
                  </a:lnTo>
                  <a:lnTo>
                    <a:pt x="272966" y="212809"/>
                  </a:lnTo>
                  <a:lnTo>
                    <a:pt x="273719" y="211305"/>
                  </a:lnTo>
                  <a:lnTo>
                    <a:pt x="275974" y="206793"/>
                  </a:lnTo>
                  <a:lnTo>
                    <a:pt x="276726" y="205289"/>
                  </a:lnTo>
                  <a:lnTo>
                    <a:pt x="278230" y="205289"/>
                  </a:lnTo>
                  <a:lnTo>
                    <a:pt x="280486" y="203033"/>
                  </a:lnTo>
                  <a:lnTo>
                    <a:pt x="281238" y="202281"/>
                  </a:lnTo>
                  <a:lnTo>
                    <a:pt x="281990" y="200777"/>
                  </a:lnTo>
                  <a:lnTo>
                    <a:pt x="282742" y="197769"/>
                  </a:lnTo>
                  <a:lnTo>
                    <a:pt x="283494" y="195513"/>
                  </a:lnTo>
                  <a:lnTo>
                    <a:pt x="284246" y="194761"/>
                  </a:lnTo>
                  <a:lnTo>
                    <a:pt x="289510" y="191002"/>
                  </a:lnTo>
                  <a:lnTo>
                    <a:pt x="290262" y="188745"/>
                  </a:lnTo>
                  <a:lnTo>
                    <a:pt x="291014" y="187242"/>
                  </a:lnTo>
                  <a:lnTo>
                    <a:pt x="291766" y="185738"/>
                  </a:lnTo>
                  <a:lnTo>
                    <a:pt x="291766" y="184234"/>
                  </a:lnTo>
                  <a:lnTo>
                    <a:pt x="291766" y="182730"/>
                  </a:lnTo>
                  <a:lnTo>
                    <a:pt x="288758" y="175210"/>
                  </a:lnTo>
                  <a:lnTo>
                    <a:pt x="288758" y="172954"/>
                  </a:lnTo>
                  <a:lnTo>
                    <a:pt x="288758" y="171450"/>
                  </a:lnTo>
                  <a:lnTo>
                    <a:pt x="289510" y="169946"/>
                  </a:lnTo>
                  <a:lnTo>
                    <a:pt x="291766" y="166938"/>
                  </a:lnTo>
                  <a:lnTo>
                    <a:pt x="292518" y="165434"/>
                  </a:lnTo>
                  <a:lnTo>
                    <a:pt x="293270" y="163930"/>
                  </a:lnTo>
                  <a:lnTo>
                    <a:pt x="294774" y="162426"/>
                  </a:lnTo>
                  <a:lnTo>
                    <a:pt x="297782" y="159419"/>
                  </a:lnTo>
                  <a:lnTo>
                    <a:pt x="301542" y="156411"/>
                  </a:lnTo>
                  <a:lnTo>
                    <a:pt x="310565" y="151147"/>
                  </a:lnTo>
                  <a:lnTo>
                    <a:pt x="312821" y="150395"/>
                  </a:lnTo>
                  <a:lnTo>
                    <a:pt x="315077" y="151147"/>
                  </a:lnTo>
                  <a:lnTo>
                    <a:pt x="316581" y="151147"/>
                  </a:lnTo>
                  <a:lnTo>
                    <a:pt x="317333" y="152651"/>
                  </a:lnTo>
                  <a:lnTo>
                    <a:pt x="319589" y="154155"/>
                  </a:lnTo>
                  <a:lnTo>
                    <a:pt x="321093" y="155659"/>
                  </a:lnTo>
                  <a:lnTo>
                    <a:pt x="322597" y="155659"/>
                  </a:lnTo>
                  <a:lnTo>
                    <a:pt x="324101" y="156411"/>
                  </a:lnTo>
                  <a:lnTo>
                    <a:pt x="338388" y="157163"/>
                  </a:lnTo>
                  <a:lnTo>
                    <a:pt x="340644" y="156411"/>
                  </a:lnTo>
                  <a:lnTo>
                    <a:pt x="342900" y="155659"/>
                  </a:lnTo>
                  <a:lnTo>
                    <a:pt x="344404" y="154907"/>
                  </a:lnTo>
                  <a:lnTo>
                    <a:pt x="346660" y="151147"/>
                  </a:lnTo>
                  <a:lnTo>
                    <a:pt x="348916" y="149643"/>
                  </a:lnTo>
                  <a:lnTo>
                    <a:pt x="351924" y="147387"/>
                  </a:lnTo>
                  <a:lnTo>
                    <a:pt x="354932" y="145883"/>
                  </a:lnTo>
                  <a:lnTo>
                    <a:pt x="357188" y="145883"/>
                  </a:lnTo>
                  <a:lnTo>
                    <a:pt x="358691" y="145883"/>
                  </a:lnTo>
                  <a:lnTo>
                    <a:pt x="361699" y="148139"/>
                  </a:lnTo>
                  <a:lnTo>
                    <a:pt x="363955" y="148891"/>
                  </a:lnTo>
                  <a:lnTo>
                    <a:pt x="365459" y="148891"/>
                  </a:lnTo>
                  <a:lnTo>
                    <a:pt x="366963" y="147387"/>
                  </a:lnTo>
                  <a:lnTo>
                    <a:pt x="369219" y="145131"/>
                  </a:lnTo>
                  <a:lnTo>
                    <a:pt x="370723" y="143627"/>
                  </a:lnTo>
                  <a:lnTo>
                    <a:pt x="372227" y="143627"/>
                  </a:lnTo>
                  <a:lnTo>
                    <a:pt x="373731" y="142875"/>
                  </a:lnTo>
                  <a:lnTo>
                    <a:pt x="382755" y="143627"/>
                  </a:lnTo>
                  <a:lnTo>
                    <a:pt x="388018" y="143627"/>
                  </a:lnTo>
                  <a:lnTo>
                    <a:pt x="390274" y="143627"/>
                  </a:lnTo>
                  <a:lnTo>
                    <a:pt x="394034" y="145883"/>
                  </a:lnTo>
                  <a:lnTo>
                    <a:pt x="396290" y="145883"/>
                  </a:lnTo>
                  <a:lnTo>
                    <a:pt x="400050" y="143627"/>
                  </a:lnTo>
                  <a:lnTo>
                    <a:pt x="402306" y="142875"/>
                  </a:lnTo>
                  <a:lnTo>
                    <a:pt x="403810" y="143627"/>
                  </a:lnTo>
                  <a:lnTo>
                    <a:pt x="407570" y="145883"/>
                  </a:lnTo>
                  <a:lnTo>
                    <a:pt x="409074" y="147387"/>
                  </a:lnTo>
                  <a:lnTo>
                    <a:pt x="410578" y="146635"/>
                  </a:lnTo>
                  <a:lnTo>
                    <a:pt x="411330" y="145131"/>
                  </a:lnTo>
                  <a:lnTo>
                    <a:pt x="411330" y="143627"/>
                  </a:lnTo>
                  <a:lnTo>
                    <a:pt x="408322" y="133851"/>
                  </a:lnTo>
                  <a:lnTo>
                    <a:pt x="408322" y="132347"/>
                  </a:lnTo>
                  <a:lnTo>
                    <a:pt x="408322" y="130844"/>
                  </a:lnTo>
                  <a:lnTo>
                    <a:pt x="409074" y="129340"/>
                  </a:lnTo>
                  <a:lnTo>
                    <a:pt x="410578" y="126332"/>
                  </a:lnTo>
                  <a:lnTo>
                    <a:pt x="410578" y="124828"/>
                  </a:lnTo>
                  <a:lnTo>
                    <a:pt x="409826" y="123324"/>
                  </a:lnTo>
                  <a:lnTo>
                    <a:pt x="409074" y="121820"/>
                  </a:lnTo>
                  <a:lnTo>
                    <a:pt x="408322" y="120316"/>
                  </a:lnTo>
                  <a:lnTo>
                    <a:pt x="408322" y="118812"/>
                  </a:lnTo>
                  <a:lnTo>
                    <a:pt x="409074" y="115804"/>
                  </a:lnTo>
                  <a:lnTo>
                    <a:pt x="409074" y="113548"/>
                  </a:lnTo>
                  <a:lnTo>
                    <a:pt x="407570" y="109036"/>
                  </a:lnTo>
                  <a:lnTo>
                    <a:pt x="407570" y="107532"/>
                  </a:lnTo>
                  <a:lnTo>
                    <a:pt x="408322" y="106028"/>
                  </a:lnTo>
                  <a:lnTo>
                    <a:pt x="409826" y="105276"/>
                  </a:lnTo>
                  <a:lnTo>
                    <a:pt x="410578" y="104525"/>
                  </a:lnTo>
                  <a:lnTo>
                    <a:pt x="412082" y="105276"/>
                  </a:lnTo>
                  <a:lnTo>
                    <a:pt x="412834" y="106028"/>
                  </a:lnTo>
                  <a:lnTo>
                    <a:pt x="414338" y="107532"/>
                  </a:lnTo>
                  <a:lnTo>
                    <a:pt x="415089" y="109036"/>
                  </a:lnTo>
                  <a:lnTo>
                    <a:pt x="417345" y="109036"/>
                  </a:lnTo>
                  <a:lnTo>
                    <a:pt x="420353" y="108284"/>
                  </a:lnTo>
                  <a:lnTo>
                    <a:pt x="423361" y="106780"/>
                  </a:lnTo>
                  <a:lnTo>
                    <a:pt x="426369" y="106028"/>
                  </a:lnTo>
                  <a:lnTo>
                    <a:pt x="427873" y="104525"/>
                  </a:lnTo>
                  <a:lnTo>
                    <a:pt x="428625" y="103773"/>
                  </a:lnTo>
                  <a:lnTo>
                    <a:pt x="429377" y="103020"/>
                  </a:lnTo>
                  <a:lnTo>
                    <a:pt x="433137" y="97005"/>
                  </a:lnTo>
                  <a:lnTo>
                    <a:pt x="433889" y="95501"/>
                  </a:lnTo>
                  <a:lnTo>
                    <a:pt x="435393" y="93997"/>
                  </a:lnTo>
                  <a:lnTo>
                    <a:pt x="436897" y="92493"/>
                  </a:lnTo>
                  <a:lnTo>
                    <a:pt x="437649" y="90989"/>
                  </a:lnTo>
                  <a:lnTo>
                    <a:pt x="438401" y="87981"/>
                  </a:lnTo>
                  <a:lnTo>
                    <a:pt x="439905" y="84973"/>
                  </a:lnTo>
                  <a:lnTo>
                    <a:pt x="440657" y="83469"/>
                  </a:lnTo>
                  <a:lnTo>
                    <a:pt x="440657" y="81965"/>
                  </a:lnTo>
                  <a:lnTo>
                    <a:pt x="439905" y="80461"/>
                  </a:lnTo>
                  <a:lnTo>
                    <a:pt x="439153" y="78957"/>
                  </a:lnTo>
                  <a:lnTo>
                    <a:pt x="438401" y="77453"/>
                  </a:lnTo>
                  <a:lnTo>
                    <a:pt x="436897" y="76701"/>
                  </a:lnTo>
                  <a:lnTo>
                    <a:pt x="433889" y="74446"/>
                  </a:lnTo>
                  <a:lnTo>
                    <a:pt x="432385" y="73694"/>
                  </a:lnTo>
                  <a:lnTo>
                    <a:pt x="430881" y="72190"/>
                  </a:lnTo>
                  <a:lnTo>
                    <a:pt x="430129" y="70686"/>
                  </a:lnTo>
                  <a:lnTo>
                    <a:pt x="429377" y="69182"/>
                  </a:lnTo>
                  <a:lnTo>
                    <a:pt x="430129" y="67678"/>
                  </a:lnTo>
                  <a:lnTo>
                    <a:pt x="430129" y="65422"/>
                  </a:lnTo>
                  <a:lnTo>
                    <a:pt x="431633" y="63918"/>
                  </a:lnTo>
                  <a:lnTo>
                    <a:pt x="436897" y="57902"/>
                  </a:lnTo>
                  <a:lnTo>
                    <a:pt x="438401" y="56398"/>
                  </a:lnTo>
                  <a:lnTo>
                    <a:pt x="441409" y="51134"/>
                  </a:lnTo>
                  <a:lnTo>
                    <a:pt x="442161" y="49630"/>
                  </a:lnTo>
                  <a:lnTo>
                    <a:pt x="443664" y="48878"/>
                  </a:lnTo>
                  <a:lnTo>
                    <a:pt x="445168" y="48127"/>
                  </a:lnTo>
                  <a:lnTo>
                    <a:pt x="446672" y="47374"/>
                  </a:lnTo>
                  <a:lnTo>
                    <a:pt x="454944" y="47374"/>
                  </a:lnTo>
                  <a:lnTo>
                    <a:pt x="460960" y="45118"/>
                  </a:lnTo>
                  <a:lnTo>
                    <a:pt x="466224" y="43615"/>
                  </a:lnTo>
                  <a:lnTo>
                    <a:pt x="467728" y="42863"/>
                  </a:lnTo>
                  <a:lnTo>
                    <a:pt x="468480" y="41359"/>
                  </a:lnTo>
                  <a:lnTo>
                    <a:pt x="468480" y="39855"/>
                  </a:lnTo>
                  <a:lnTo>
                    <a:pt x="466976" y="35343"/>
                  </a:lnTo>
                  <a:lnTo>
                    <a:pt x="466976" y="33839"/>
                  </a:lnTo>
                  <a:lnTo>
                    <a:pt x="466976" y="32335"/>
                  </a:lnTo>
                  <a:lnTo>
                    <a:pt x="468480" y="30079"/>
                  </a:lnTo>
                  <a:lnTo>
                    <a:pt x="469984" y="29327"/>
                  </a:lnTo>
                  <a:lnTo>
                    <a:pt x="471488" y="28575"/>
                  </a:lnTo>
                  <a:lnTo>
                    <a:pt x="473743" y="28575"/>
                  </a:lnTo>
                  <a:lnTo>
                    <a:pt x="479007" y="27823"/>
                  </a:lnTo>
                  <a:lnTo>
                    <a:pt x="483519" y="26319"/>
                  </a:lnTo>
                  <a:lnTo>
                    <a:pt x="485775" y="25567"/>
                  </a:lnTo>
                  <a:lnTo>
                    <a:pt x="487279" y="25567"/>
                  </a:lnTo>
                  <a:lnTo>
                    <a:pt x="490287" y="25567"/>
                  </a:lnTo>
                  <a:lnTo>
                    <a:pt x="491791" y="24063"/>
                  </a:lnTo>
                  <a:lnTo>
                    <a:pt x="492543" y="22559"/>
                  </a:lnTo>
                  <a:lnTo>
                    <a:pt x="492543" y="21055"/>
                  </a:lnTo>
                  <a:lnTo>
                    <a:pt x="491039" y="15039"/>
                  </a:lnTo>
                  <a:lnTo>
                    <a:pt x="490287" y="13536"/>
                  </a:lnTo>
                  <a:lnTo>
                    <a:pt x="491039" y="12032"/>
                  </a:lnTo>
                  <a:lnTo>
                    <a:pt x="491791" y="10528"/>
                  </a:lnTo>
                  <a:lnTo>
                    <a:pt x="495551" y="4512"/>
                  </a:lnTo>
                  <a:lnTo>
                    <a:pt x="498559" y="0"/>
                  </a:lnTo>
                  <a:lnTo>
                    <a:pt x="594811" y="1504"/>
                  </a:lnTo>
                  <a:lnTo>
                    <a:pt x="606091" y="2256"/>
                  </a:lnTo>
                  <a:lnTo>
                    <a:pt x="607595" y="3760"/>
                  </a:lnTo>
                  <a:lnTo>
                    <a:pt x="609851" y="4512"/>
                  </a:lnTo>
                  <a:lnTo>
                    <a:pt x="616619" y="6768"/>
                  </a:lnTo>
                  <a:lnTo>
                    <a:pt x="618874" y="7520"/>
                  </a:lnTo>
                  <a:lnTo>
                    <a:pt x="620378" y="8272"/>
                  </a:lnTo>
                  <a:lnTo>
                    <a:pt x="621882" y="9776"/>
                  </a:lnTo>
                  <a:lnTo>
                    <a:pt x="629402" y="17296"/>
                  </a:lnTo>
                  <a:lnTo>
                    <a:pt x="630154" y="18799"/>
                  </a:lnTo>
                  <a:lnTo>
                    <a:pt x="630906" y="20303"/>
                  </a:lnTo>
                  <a:lnTo>
                    <a:pt x="630906" y="23311"/>
                  </a:lnTo>
                  <a:lnTo>
                    <a:pt x="630906" y="24815"/>
                  </a:lnTo>
                  <a:lnTo>
                    <a:pt x="635418" y="33839"/>
                  </a:lnTo>
                  <a:lnTo>
                    <a:pt x="636922" y="35343"/>
                  </a:lnTo>
                  <a:lnTo>
                    <a:pt x="639178" y="37599"/>
                  </a:lnTo>
                  <a:lnTo>
                    <a:pt x="643689" y="39855"/>
                  </a:lnTo>
                  <a:lnTo>
                    <a:pt x="645946" y="42111"/>
                  </a:lnTo>
                  <a:lnTo>
                    <a:pt x="647449" y="43615"/>
                  </a:lnTo>
                  <a:lnTo>
                    <a:pt x="648201" y="45118"/>
                  </a:lnTo>
                  <a:lnTo>
                    <a:pt x="648201" y="46622"/>
                  </a:lnTo>
                  <a:lnTo>
                    <a:pt x="648953" y="53390"/>
                  </a:lnTo>
                  <a:lnTo>
                    <a:pt x="648953" y="54142"/>
                  </a:lnTo>
                  <a:lnTo>
                    <a:pt x="649705" y="55646"/>
                  </a:lnTo>
                  <a:lnTo>
                    <a:pt x="651209" y="55646"/>
                  </a:lnTo>
                  <a:lnTo>
                    <a:pt x="652713" y="55646"/>
                  </a:lnTo>
                  <a:lnTo>
                    <a:pt x="654217" y="55646"/>
                  </a:lnTo>
                  <a:lnTo>
                    <a:pt x="655721" y="54894"/>
                  </a:lnTo>
                  <a:lnTo>
                    <a:pt x="656473" y="54894"/>
                  </a:lnTo>
                  <a:lnTo>
                    <a:pt x="657225" y="54142"/>
                  </a:lnTo>
                  <a:lnTo>
                    <a:pt x="659481" y="53390"/>
                  </a:lnTo>
                  <a:lnTo>
                    <a:pt x="662489" y="53390"/>
                  </a:lnTo>
                  <a:lnTo>
                    <a:pt x="668505" y="54894"/>
                  </a:lnTo>
                  <a:lnTo>
                    <a:pt x="671513" y="55646"/>
                  </a:lnTo>
                  <a:lnTo>
                    <a:pt x="673768" y="57150"/>
                  </a:lnTo>
                  <a:lnTo>
                    <a:pt x="675272" y="58654"/>
                  </a:lnTo>
                  <a:lnTo>
                    <a:pt x="676024" y="60158"/>
                  </a:lnTo>
                  <a:lnTo>
                    <a:pt x="676024" y="61662"/>
                  </a:lnTo>
                  <a:lnTo>
                    <a:pt x="676024" y="63166"/>
                  </a:lnTo>
                  <a:lnTo>
                    <a:pt x="676776" y="64670"/>
                  </a:lnTo>
                  <a:lnTo>
                    <a:pt x="677528" y="66174"/>
                  </a:lnTo>
                  <a:lnTo>
                    <a:pt x="679032" y="69182"/>
                  </a:lnTo>
                  <a:lnTo>
                    <a:pt x="679784" y="70686"/>
                  </a:lnTo>
                  <a:lnTo>
                    <a:pt x="681288" y="76701"/>
                  </a:lnTo>
                  <a:lnTo>
                    <a:pt x="683544" y="82717"/>
                  </a:lnTo>
                  <a:lnTo>
                    <a:pt x="684296" y="85725"/>
                  </a:lnTo>
                  <a:lnTo>
                    <a:pt x="685048" y="87229"/>
                  </a:lnTo>
                  <a:lnTo>
                    <a:pt x="686552" y="88733"/>
                  </a:lnTo>
                  <a:lnTo>
                    <a:pt x="687304" y="89485"/>
                  </a:lnTo>
                  <a:lnTo>
                    <a:pt x="688808" y="90237"/>
                  </a:lnTo>
                  <a:lnTo>
                    <a:pt x="690312" y="90237"/>
                  </a:lnTo>
                  <a:lnTo>
                    <a:pt x="692568" y="90237"/>
                  </a:lnTo>
                  <a:lnTo>
                    <a:pt x="697080" y="89485"/>
                  </a:lnTo>
                  <a:lnTo>
                    <a:pt x="700087" y="90237"/>
                  </a:lnTo>
                  <a:lnTo>
                    <a:pt x="703096" y="90989"/>
                  </a:lnTo>
                  <a:lnTo>
                    <a:pt x="705351" y="91741"/>
                  </a:lnTo>
                  <a:lnTo>
                    <a:pt x="705351" y="93245"/>
                  </a:lnTo>
                  <a:lnTo>
                    <a:pt x="705351" y="96253"/>
                  </a:lnTo>
                  <a:lnTo>
                    <a:pt x="705351" y="98509"/>
                  </a:lnTo>
                  <a:lnTo>
                    <a:pt x="706103" y="100013"/>
                  </a:lnTo>
                  <a:lnTo>
                    <a:pt x="708359" y="104525"/>
                  </a:lnTo>
                  <a:lnTo>
                    <a:pt x="709111" y="107532"/>
                  </a:lnTo>
                  <a:lnTo>
                    <a:pt x="709863" y="114300"/>
                  </a:lnTo>
                  <a:lnTo>
                    <a:pt x="710615" y="115804"/>
                  </a:lnTo>
                  <a:lnTo>
                    <a:pt x="711367" y="117308"/>
                  </a:lnTo>
                  <a:lnTo>
                    <a:pt x="712871" y="119564"/>
                  </a:lnTo>
                  <a:lnTo>
                    <a:pt x="714375" y="120316"/>
                  </a:lnTo>
                  <a:lnTo>
                    <a:pt x="715879" y="120316"/>
                  </a:lnTo>
                  <a:lnTo>
                    <a:pt x="717383" y="120316"/>
                  </a:lnTo>
                  <a:lnTo>
                    <a:pt x="719639" y="120316"/>
                  </a:lnTo>
                  <a:lnTo>
                    <a:pt x="729415" y="122572"/>
                  </a:lnTo>
                  <a:lnTo>
                    <a:pt x="730918" y="123324"/>
                  </a:lnTo>
                  <a:lnTo>
                    <a:pt x="731670" y="124076"/>
                  </a:lnTo>
                  <a:lnTo>
                    <a:pt x="732422" y="125580"/>
                  </a:lnTo>
                  <a:lnTo>
                    <a:pt x="733175" y="127084"/>
                  </a:lnTo>
                  <a:lnTo>
                    <a:pt x="734678" y="129340"/>
                  </a:lnTo>
                  <a:lnTo>
                    <a:pt x="736934" y="130844"/>
                  </a:lnTo>
                  <a:lnTo>
                    <a:pt x="741446" y="133099"/>
                  </a:lnTo>
                  <a:lnTo>
                    <a:pt x="743702" y="133851"/>
                  </a:lnTo>
                  <a:lnTo>
                    <a:pt x="745958" y="133851"/>
                  </a:lnTo>
                  <a:lnTo>
                    <a:pt x="747462" y="133099"/>
                  </a:lnTo>
                  <a:lnTo>
                    <a:pt x="748966" y="132347"/>
                  </a:lnTo>
                  <a:lnTo>
                    <a:pt x="750470" y="130844"/>
                  </a:lnTo>
                  <a:lnTo>
                    <a:pt x="751222" y="130092"/>
                  </a:lnTo>
                  <a:lnTo>
                    <a:pt x="751974" y="128588"/>
                  </a:lnTo>
                  <a:lnTo>
                    <a:pt x="751974" y="127084"/>
                  </a:lnTo>
                  <a:lnTo>
                    <a:pt x="752726" y="123324"/>
                  </a:lnTo>
                  <a:lnTo>
                    <a:pt x="752726" y="120316"/>
                  </a:lnTo>
                  <a:lnTo>
                    <a:pt x="753478" y="118812"/>
                  </a:lnTo>
                  <a:lnTo>
                    <a:pt x="754230" y="116556"/>
                  </a:lnTo>
                  <a:lnTo>
                    <a:pt x="754982" y="115052"/>
                  </a:lnTo>
                  <a:lnTo>
                    <a:pt x="756486" y="114300"/>
                  </a:lnTo>
                  <a:lnTo>
                    <a:pt x="757238" y="112796"/>
                  </a:lnTo>
                  <a:lnTo>
                    <a:pt x="758742" y="112796"/>
                  </a:lnTo>
                  <a:lnTo>
                    <a:pt x="764005" y="112796"/>
                  </a:lnTo>
                  <a:lnTo>
                    <a:pt x="765509" y="112796"/>
                  </a:lnTo>
                  <a:lnTo>
                    <a:pt x="767013" y="111292"/>
                  </a:lnTo>
                  <a:lnTo>
                    <a:pt x="768517" y="109788"/>
                  </a:lnTo>
                  <a:lnTo>
                    <a:pt x="770773" y="106780"/>
                  </a:lnTo>
                  <a:lnTo>
                    <a:pt x="772277" y="106028"/>
                  </a:lnTo>
                  <a:lnTo>
                    <a:pt x="774533" y="105276"/>
                  </a:lnTo>
                  <a:lnTo>
                    <a:pt x="776789" y="105276"/>
                  </a:lnTo>
                  <a:lnTo>
                    <a:pt x="779045" y="106780"/>
                  </a:lnTo>
                  <a:lnTo>
                    <a:pt x="787316" y="107532"/>
                  </a:lnTo>
                  <a:lnTo>
                    <a:pt x="789573" y="109036"/>
                  </a:lnTo>
                  <a:lnTo>
                    <a:pt x="790324" y="110540"/>
                  </a:lnTo>
                  <a:lnTo>
                    <a:pt x="791076" y="112044"/>
                  </a:lnTo>
                  <a:lnTo>
                    <a:pt x="790324" y="117308"/>
                  </a:lnTo>
                  <a:lnTo>
                    <a:pt x="795588" y="121820"/>
                  </a:lnTo>
                  <a:lnTo>
                    <a:pt x="800852" y="124828"/>
                  </a:lnTo>
                  <a:lnTo>
                    <a:pt x="806116" y="129340"/>
                  </a:lnTo>
                  <a:lnTo>
                    <a:pt x="807620" y="132347"/>
                  </a:lnTo>
                  <a:lnTo>
                    <a:pt x="809124" y="135355"/>
                  </a:lnTo>
                  <a:lnTo>
                    <a:pt x="809124" y="136859"/>
                  </a:lnTo>
                  <a:lnTo>
                    <a:pt x="809876" y="138363"/>
                  </a:lnTo>
                  <a:lnTo>
                    <a:pt x="809124" y="139867"/>
                  </a:lnTo>
                  <a:lnTo>
                    <a:pt x="803108" y="152651"/>
                  </a:lnTo>
                  <a:lnTo>
                    <a:pt x="798596" y="166186"/>
                  </a:lnTo>
                  <a:lnTo>
                    <a:pt x="798596" y="167690"/>
                  </a:lnTo>
                  <a:lnTo>
                    <a:pt x="798596" y="170698"/>
                  </a:lnTo>
                  <a:lnTo>
                    <a:pt x="798596" y="172954"/>
                  </a:lnTo>
                  <a:lnTo>
                    <a:pt x="803108" y="183482"/>
                  </a:lnTo>
                  <a:lnTo>
                    <a:pt x="803108" y="185738"/>
                  </a:lnTo>
                  <a:lnTo>
                    <a:pt x="802356" y="187242"/>
                  </a:lnTo>
                  <a:lnTo>
                    <a:pt x="801604" y="188745"/>
                  </a:lnTo>
                  <a:lnTo>
                    <a:pt x="800100" y="188745"/>
                  </a:lnTo>
                  <a:lnTo>
                    <a:pt x="796340" y="188745"/>
                  </a:lnTo>
                  <a:lnTo>
                    <a:pt x="794836" y="189497"/>
                  </a:lnTo>
                  <a:lnTo>
                    <a:pt x="793332" y="190249"/>
                  </a:lnTo>
                  <a:lnTo>
                    <a:pt x="792580" y="191753"/>
                  </a:lnTo>
                  <a:lnTo>
                    <a:pt x="792580" y="193257"/>
                  </a:lnTo>
                  <a:lnTo>
                    <a:pt x="793332" y="196265"/>
                  </a:lnTo>
                  <a:lnTo>
                    <a:pt x="791076" y="200025"/>
                  </a:lnTo>
                  <a:lnTo>
                    <a:pt x="790324" y="202281"/>
                  </a:lnTo>
                  <a:lnTo>
                    <a:pt x="790324" y="204537"/>
                  </a:lnTo>
                  <a:lnTo>
                    <a:pt x="791076" y="206041"/>
                  </a:lnTo>
                  <a:lnTo>
                    <a:pt x="792580" y="207545"/>
                  </a:lnTo>
                  <a:lnTo>
                    <a:pt x="796340" y="209049"/>
                  </a:lnTo>
                  <a:lnTo>
                    <a:pt x="797844" y="210553"/>
                  </a:lnTo>
                  <a:lnTo>
                    <a:pt x="799348" y="212809"/>
                  </a:lnTo>
                  <a:lnTo>
                    <a:pt x="800100" y="215817"/>
                  </a:lnTo>
                  <a:lnTo>
                    <a:pt x="800100" y="218072"/>
                  </a:lnTo>
                  <a:lnTo>
                    <a:pt x="799348" y="224088"/>
                  </a:lnTo>
                  <a:lnTo>
                    <a:pt x="803860" y="239880"/>
                  </a:lnTo>
                  <a:lnTo>
                    <a:pt x="804612" y="241384"/>
                  </a:lnTo>
                  <a:lnTo>
                    <a:pt x="806116" y="242888"/>
                  </a:lnTo>
                  <a:lnTo>
                    <a:pt x="806868" y="245143"/>
                  </a:lnTo>
                  <a:lnTo>
                    <a:pt x="808372" y="247400"/>
                  </a:lnTo>
                  <a:lnTo>
                    <a:pt x="809124" y="248151"/>
                  </a:lnTo>
                  <a:lnTo>
                    <a:pt x="809876" y="249655"/>
                  </a:lnTo>
                  <a:lnTo>
                    <a:pt x="809876" y="251159"/>
                  </a:lnTo>
                  <a:lnTo>
                    <a:pt x="809124" y="252663"/>
                  </a:lnTo>
                  <a:lnTo>
                    <a:pt x="808372" y="253415"/>
                  </a:lnTo>
                  <a:lnTo>
                    <a:pt x="807620" y="254167"/>
                  </a:lnTo>
                  <a:lnTo>
                    <a:pt x="806868" y="255671"/>
                  </a:lnTo>
                  <a:lnTo>
                    <a:pt x="805364" y="260183"/>
                  </a:lnTo>
                  <a:lnTo>
                    <a:pt x="803860" y="261687"/>
                  </a:lnTo>
                  <a:lnTo>
                    <a:pt x="802356" y="262439"/>
                  </a:lnTo>
                  <a:lnTo>
                    <a:pt x="799348" y="263191"/>
                  </a:lnTo>
                  <a:lnTo>
                    <a:pt x="798596" y="263943"/>
                  </a:lnTo>
                  <a:lnTo>
                    <a:pt x="797844" y="264695"/>
                  </a:lnTo>
                  <a:lnTo>
                    <a:pt x="798596" y="266199"/>
                  </a:lnTo>
                  <a:lnTo>
                    <a:pt x="799348" y="267703"/>
                  </a:lnTo>
                  <a:lnTo>
                    <a:pt x="800852" y="269207"/>
                  </a:lnTo>
                  <a:lnTo>
                    <a:pt x="801604" y="271463"/>
                  </a:lnTo>
                  <a:lnTo>
                    <a:pt x="801604" y="277478"/>
                  </a:lnTo>
                  <a:lnTo>
                    <a:pt x="802356" y="278982"/>
                  </a:lnTo>
                  <a:lnTo>
                    <a:pt x="804612" y="285750"/>
                  </a:lnTo>
                  <a:lnTo>
                    <a:pt x="804612" y="287254"/>
                  </a:lnTo>
                  <a:lnTo>
                    <a:pt x="803860" y="288758"/>
                  </a:lnTo>
                  <a:lnTo>
                    <a:pt x="802356" y="294022"/>
                  </a:lnTo>
                  <a:lnTo>
                    <a:pt x="802356" y="297030"/>
                  </a:lnTo>
                  <a:lnTo>
                    <a:pt x="802356" y="299286"/>
                  </a:lnTo>
                  <a:lnTo>
                    <a:pt x="802356" y="302294"/>
                  </a:lnTo>
                  <a:lnTo>
                    <a:pt x="802356" y="304549"/>
                  </a:lnTo>
                  <a:lnTo>
                    <a:pt x="802356" y="306053"/>
                  </a:lnTo>
                  <a:lnTo>
                    <a:pt x="798596" y="312069"/>
                  </a:lnTo>
                  <a:lnTo>
                    <a:pt x="796340" y="315829"/>
                  </a:lnTo>
                  <a:lnTo>
                    <a:pt x="796340" y="318837"/>
                  </a:lnTo>
                  <a:lnTo>
                    <a:pt x="795588" y="321845"/>
                  </a:lnTo>
                  <a:lnTo>
                    <a:pt x="795588" y="327109"/>
                  </a:lnTo>
                  <a:lnTo>
                    <a:pt x="795588" y="329365"/>
                  </a:lnTo>
                  <a:lnTo>
                    <a:pt x="797092" y="331620"/>
                  </a:lnTo>
                  <a:lnTo>
                    <a:pt x="797844" y="333124"/>
                  </a:lnTo>
                  <a:lnTo>
                    <a:pt x="799348" y="335380"/>
                  </a:lnTo>
                  <a:lnTo>
                    <a:pt x="798596" y="337636"/>
                  </a:lnTo>
                  <a:lnTo>
                    <a:pt x="797844" y="342900"/>
                  </a:lnTo>
                  <a:lnTo>
                    <a:pt x="797092" y="345156"/>
                  </a:lnTo>
                  <a:lnTo>
                    <a:pt x="797844" y="346660"/>
                  </a:lnTo>
                  <a:lnTo>
                    <a:pt x="804612" y="361699"/>
                  </a:lnTo>
                  <a:lnTo>
                    <a:pt x="805364" y="363203"/>
                  </a:lnTo>
                  <a:lnTo>
                    <a:pt x="808372" y="366211"/>
                  </a:lnTo>
                  <a:lnTo>
                    <a:pt x="809876" y="367715"/>
                  </a:lnTo>
                  <a:lnTo>
                    <a:pt x="810628" y="369219"/>
                  </a:lnTo>
                  <a:lnTo>
                    <a:pt x="811380" y="371475"/>
                  </a:lnTo>
                  <a:lnTo>
                    <a:pt x="811380" y="373731"/>
                  </a:lnTo>
                  <a:lnTo>
                    <a:pt x="811380" y="376739"/>
                  </a:lnTo>
                  <a:lnTo>
                    <a:pt x="809876" y="383507"/>
                  </a:lnTo>
                  <a:lnTo>
                    <a:pt x="809876" y="394034"/>
                  </a:lnTo>
                  <a:lnTo>
                    <a:pt x="808372" y="401554"/>
                  </a:lnTo>
                  <a:lnTo>
                    <a:pt x="807620" y="407570"/>
                  </a:lnTo>
                  <a:lnTo>
                    <a:pt x="806868" y="412082"/>
                  </a:lnTo>
                  <a:lnTo>
                    <a:pt x="807620" y="413586"/>
                  </a:lnTo>
                  <a:lnTo>
                    <a:pt x="808372" y="414338"/>
                  </a:lnTo>
                  <a:lnTo>
                    <a:pt x="809124" y="414338"/>
                  </a:lnTo>
                  <a:lnTo>
                    <a:pt x="810628" y="415090"/>
                  </a:lnTo>
                  <a:lnTo>
                    <a:pt x="812132" y="415842"/>
                  </a:lnTo>
                  <a:lnTo>
                    <a:pt x="812884" y="417345"/>
                  </a:lnTo>
                  <a:lnTo>
                    <a:pt x="812132" y="419601"/>
                  </a:lnTo>
                  <a:lnTo>
                    <a:pt x="811380" y="423361"/>
                  </a:lnTo>
                  <a:lnTo>
                    <a:pt x="810628" y="425617"/>
                  </a:lnTo>
                  <a:lnTo>
                    <a:pt x="809124" y="426369"/>
                  </a:lnTo>
                  <a:lnTo>
                    <a:pt x="807620" y="426369"/>
                  </a:lnTo>
                  <a:lnTo>
                    <a:pt x="806868" y="426369"/>
                  </a:lnTo>
                  <a:lnTo>
                    <a:pt x="806116" y="425617"/>
                  </a:lnTo>
                  <a:lnTo>
                    <a:pt x="804612" y="426369"/>
                  </a:lnTo>
                  <a:lnTo>
                    <a:pt x="804612" y="428625"/>
                  </a:lnTo>
                  <a:lnTo>
                    <a:pt x="804612" y="430881"/>
                  </a:lnTo>
                  <a:lnTo>
                    <a:pt x="806116" y="436897"/>
                  </a:lnTo>
                  <a:lnTo>
                    <a:pt x="806116" y="439905"/>
                  </a:lnTo>
                  <a:lnTo>
                    <a:pt x="806116" y="442161"/>
                  </a:lnTo>
                  <a:lnTo>
                    <a:pt x="803860" y="453440"/>
                  </a:lnTo>
                  <a:lnTo>
                    <a:pt x="803860" y="455696"/>
                  </a:lnTo>
                  <a:lnTo>
                    <a:pt x="806116" y="458704"/>
                  </a:lnTo>
                  <a:lnTo>
                    <a:pt x="812132" y="460208"/>
                  </a:lnTo>
                  <a:lnTo>
                    <a:pt x="967790" y="460960"/>
                  </a:lnTo>
                  <a:lnTo>
                    <a:pt x="968542" y="461712"/>
                  </a:lnTo>
                  <a:lnTo>
                    <a:pt x="968542" y="463216"/>
                  </a:lnTo>
                  <a:lnTo>
                    <a:pt x="967790" y="464720"/>
                  </a:lnTo>
                  <a:lnTo>
                    <a:pt x="967790" y="466976"/>
                  </a:lnTo>
                  <a:lnTo>
                    <a:pt x="968542" y="469232"/>
                  </a:lnTo>
                  <a:lnTo>
                    <a:pt x="976814" y="476752"/>
                  </a:lnTo>
                  <a:lnTo>
                    <a:pt x="978318" y="477503"/>
                  </a:lnTo>
                  <a:lnTo>
                    <a:pt x="979822" y="477503"/>
                  </a:lnTo>
                  <a:lnTo>
                    <a:pt x="981326" y="476752"/>
                  </a:lnTo>
                  <a:lnTo>
                    <a:pt x="985837" y="473743"/>
                  </a:lnTo>
                  <a:lnTo>
                    <a:pt x="987342" y="472992"/>
                  </a:lnTo>
                  <a:lnTo>
                    <a:pt x="988846" y="472240"/>
                  </a:lnTo>
                  <a:lnTo>
                    <a:pt x="990349" y="472240"/>
                  </a:lnTo>
                  <a:lnTo>
                    <a:pt x="992605" y="472992"/>
                  </a:lnTo>
                  <a:lnTo>
                    <a:pt x="997117" y="476752"/>
                  </a:lnTo>
                  <a:lnTo>
                    <a:pt x="999373" y="476752"/>
                  </a:lnTo>
                  <a:lnTo>
                    <a:pt x="1005389" y="479007"/>
                  </a:lnTo>
                  <a:lnTo>
                    <a:pt x="1007645" y="479007"/>
                  </a:lnTo>
                  <a:lnTo>
                    <a:pt x="1009149" y="478255"/>
                  </a:lnTo>
                  <a:lnTo>
                    <a:pt x="1010653" y="477503"/>
                  </a:lnTo>
                  <a:lnTo>
                    <a:pt x="1012157" y="476752"/>
                  </a:lnTo>
                  <a:lnTo>
                    <a:pt x="1013661" y="476752"/>
                  </a:lnTo>
                  <a:lnTo>
                    <a:pt x="1018925" y="478255"/>
                  </a:lnTo>
                  <a:lnTo>
                    <a:pt x="1020428" y="479007"/>
                  </a:lnTo>
                  <a:lnTo>
                    <a:pt x="1022684" y="478255"/>
                  </a:lnTo>
                  <a:lnTo>
                    <a:pt x="1024188" y="478255"/>
                  </a:lnTo>
                  <a:lnTo>
                    <a:pt x="1025692" y="479007"/>
                  </a:lnTo>
                  <a:lnTo>
                    <a:pt x="1028700" y="481263"/>
                  </a:lnTo>
                  <a:lnTo>
                    <a:pt x="1032460" y="482015"/>
                  </a:lnTo>
                  <a:lnTo>
                    <a:pt x="1033964" y="482767"/>
                  </a:lnTo>
                  <a:lnTo>
                    <a:pt x="1035468" y="485023"/>
                  </a:lnTo>
                  <a:lnTo>
                    <a:pt x="1037724" y="491039"/>
                  </a:lnTo>
                  <a:lnTo>
                    <a:pt x="1038476" y="494047"/>
                  </a:lnTo>
                  <a:lnTo>
                    <a:pt x="1038476" y="496303"/>
                  </a:lnTo>
                  <a:lnTo>
                    <a:pt x="1039228" y="499311"/>
                  </a:lnTo>
                  <a:lnTo>
                    <a:pt x="1040732" y="503071"/>
                  </a:lnTo>
                  <a:lnTo>
                    <a:pt x="1047499" y="516606"/>
                  </a:lnTo>
                  <a:lnTo>
                    <a:pt x="1048251" y="520366"/>
                  </a:lnTo>
                  <a:lnTo>
                    <a:pt x="1047499" y="521870"/>
                  </a:lnTo>
                  <a:lnTo>
                    <a:pt x="1046747" y="523374"/>
                  </a:lnTo>
                  <a:lnTo>
                    <a:pt x="1045244" y="524878"/>
                  </a:lnTo>
                  <a:lnTo>
                    <a:pt x="1043740" y="526382"/>
                  </a:lnTo>
                  <a:lnTo>
                    <a:pt x="1042236" y="527134"/>
                  </a:lnTo>
                  <a:lnTo>
                    <a:pt x="1040732" y="527886"/>
                  </a:lnTo>
                  <a:lnTo>
                    <a:pt x="1039228" y="529390"/>
                  </a:lnTo>
                  <a:lnTo>
                    <a:pt x="1038476" y="530893"/>
                  </a:lnTo>
                  <a:lnTo>
                    <a:pt x="1037724" y="534653"/>
                  </a:lnTo>
                  <a:lnTo>
                    <a:pt x="1036972" y="536157"/>
                  </a:lnTo>
                  <a:lnTo>
                    <a:pt x="1034716" y="538413"/>
                  </a:lnTo>
                  <a:lnTo>
                    <a:pt x="1032460" y="541421"/>
                  </a:lnTo>
                  <a:lnTo>
                    <a:pt x="1030956" y="543677"/>
                  </a:lnTo>
                  <a:lnTo>
                    <a:pt x="1021180" y="550445"/>
                  </a:lnTo>
                  <a:lnTo>
                    <a:pt x="1019676" y="551949"/>
                  </a:lnTo>
                  <a:lnTo>
                    <a:pt x="1018925" y="553453"/>
                  </a:lnTo>
                  <a:lnTo>
                    <a:pt x="1018925" y="554957"/>
                  </a:lnTo>
                  <a:lnTo>
                    <a:pt x="1018172" y="562476"/>
                  </a:lnTo>
                  <a:lnTo>
                    <a:pt x="1018925" y="576012"/>
                  </a:lnTo>
                  <a:lnTo>
                    <a:pt x="1019676" y="577516"/>
                  </a:lnTo>
                  <a:lnTo>
                    <a:pt x="1021180" y="581276"/>
                  </a:lnTo>
                  <a:lnTo>
                    <a:pt x="1021180" y="583532"/>
                  </a:lnTo>
                  <a:lnTo>
                    <a:pt x="1021180" y="590299"/>
                  </a:lnTo>
                  <a:lnTo>
                    <a:pt x="1021932" y="592555"/>
                  </a:lnTo>
                  <a:lnTo>
                    <a:pt x="1022684" y="596315"/>
                  </a:lnTo>
                  <a:lnTo>
                    <a:pt x="1024188" y="598571"/>
                  </a:lnTo>
                  <a:lnTo>
                    <a:pt x="1025692" y="600827"/>
                  </a:lnTo>
                  <a:lnTo>
                    <a:pt x="1027196" y="601579"/>
                  </a:lnTo>
                  <a:lnTo>
                    <a:pt x="1028700" y="601579"/>
                  </a:lnTo>
                  <a:lnTo>
                    <a:pt x="1031708" y="600075"/>
                  </a:lnTo>
                  <a:lnTo>
                    <a:pt x="1033212" y="600075"/>
                  </a:lnTo>
                  <a:lnTo>
                    <a:pt x="1034716" y="600075"/>
                  </a:lnTo>
                  <a:lnTo>
                    <a:pt x="1035468" y="600827"/>
                  </a:lnTo>
                  <a:lnTo>
                    <a:pt x="1036972" y="602331"/>
                  </a:lnTo>
                  <a:lnTo>
                    <a:pt x="1039980" y="610603"/>
                  </a:lnTo>
                  <a:lnTo>
                    <a:pt x="1042988" y="617370"/>
                  </a:lnTo>
                  <a:lnTo>
                    <a:pt x="1044492" y="623386"/>
                  </a:lnTo>
                  <a:lnTo>
                    <a:pt x="1050507" y="630906"/>
                  </a:lnTo>
                  <a:lnTo>
                    <a:pt x="1051259" y="633162"/>
                  </a:lnTo>
                  <a:lnTo>
                    <a:pt x="1051259" y="635418"/>
                  </a:lnTo>
                  <a:lnTo>
                    <a:pt x="1051259" y="652713"/>
                  </a:lnTo>
                  <a:lnTo>
                    <a:pt x="1051259" y="655721"/>
                  </a:lnTo>
                  <a:lnTo>
                    <a:pt x="1052011" y="657977"/>
                  </a:lnTo>
                  <a:lnTo>
                    <a:pt x="1055771" y="665497"/>
                  </a:lnTo>
                  <a:lnTo>
                    <a:pt x="1058779" y="671513"/>
                  </a:lnTo>
                  <a:lnTo>
                    <a:pt x="1061035" y="675273"/>
                  </a:lnTo>
                  <a:lnTo>
                    <a:pt x="1061035" y="676776"/>
                  </a:lnTo>
                  <a:lnTo>
                    <a:pt x="1061035" y="678280"/>
                  </a:lnTo>
                  <a:lnTo>
                    <a:pt x="1058027" y="684296"/>
                  </a:lnTo>
                  <a:lnTo>
                    <a:pt x="1048251" y="711367"/>
                  </a:lnTo>
                  <a:lnTo>
                    <a:pt x="1036220" y="724903"/>
                  </a:lnTo>
                  <a:lnTo>
                    <a:pt x="1034716" y="726407"/>
                  </a:lnTo>
                  <a:lnTo>
                    <a:pt x="1033964" y="728663"/>
                  </a:lnTo>
                  <a:lnTo>
                    <a:pt x="1032460" y="734678"/>
                  </a:lnTo>
                  <a:lnTo>
                    <a:pt x="1030956" y="742198"/>
                  </a:lnTo>
                  <a:lnTo>
                    <a:pt x="1030204" y="745958"/>
                  </a:lnTo>
                  <a:lnTo>
                    <a:pt x="1028700" y="748966"/>
                  </a:lnTo>
                  <a:lnTo>
                    <a:pt x="1027948" y="751222"/>
                  </a:lnTo>
                  <a:lnTo>
                    <a:pt x="1023436" y="757238"/>
                  </a:lnTo>
                  <a:lnTo>
                    <a:pt x="1021932" y="759493"/>
                  </a:lnTo>
                  <a:lnTo>
                    <a:pt x="1020428" y="760245"/>
                  </a:lnTo>
                  <a:lnTo>
                    <a:pt x="1018172" y="760997"/>
                  </a:lnTo>
                  <a:lnTo>
                    <a:pt x="1011405" y="762502"/>
                  </a:lnTo>
                  <a:lnTo>
                    <a:pt x="1009901" y="763253"/>
                  </a:lnTo>
                  <a:lnTo>
                    <a:pt x="1007645" y="764005"/>
                  </a:lnTo>
                  <a:lnTo>
                    <a:pt x="1004637" y="766261"/>
                  </a:lnTo>
                  <a:lnTo>
                    <a:pt x="1003133" y="767765"/>
                  </a:lnTo>
                  <a:lnTo>
                    <a:pt x="1001629" y="770773"/>
                  </a:lnTo>
                  <a:lnTo>
                    <a:pt x="995613" y="776789"/>
                  </a:lnTo>
                  <a:lnTo>
                    <a:pt x="994109" y="779045"/>
                  </a:lnTo>
                  <a:lnTo>
                    <a:pt x="993357" y="781301"/>
                  </a:lnTo>
                  <a:lnTo>
                    <a:pt x="993357" y="782805"/>
                  </a:lnTo>
                  <a:lnTo>
                    <a:pt x="994109" y="787317"/>
                  </a:lnTo>
                  <a:lnTo>
                    <a:pt x="994109" y="788821"/>
                  </a:lnTo>
                  <a:lnTo>
                    <a:pt x="992605" y="791828"/>
                  </a:lnTo>
                  <a:lnTo>
                    <a:pt x="982830" y="809124"/>
                  </a:lnTo>
                  <a:lnTo>
                    <a:pt x="981326" y="812884"/>
                  </a:lnTo>
                  <a:lnTo>
                    <a:pt x="980574" y="815891"/>
                  </a:lnTo>
                  <a:lnTo>
                    <a:pt x="979822" y="821155"/>
                  </a:lnTo>
                  <a:lnTo>
                    <a:pt x="978318" y="825667"/>
                  </a:lnTo>
                  <a:lnTo>
                    <a:pt x="978318" y="830179"/>
                  </a:lnTo>
                  <a:lnTo>
                    <a:pt x="977566" y="832435"/>
                  </a:lnTo>
                  <a:lnTo>
                    <a:pt x="976062" y="835443"/>
                  </a:lnTo>
                  <a:lnTo>
                    <a:pt x="974558" y="837699"/>
                  </a:lnTo>
                  <a:lnTo>
                    <a:pt x="973054" y="839203"/>
                  </a:lnTo>
                  <a:lnTo>
                    <a:pt x="961022" y="845970"/>
                  </a:lnTo>
                  <a:lnTo>
                    <a:pt x="934703" y="864018"/>
                  </a:lnTo>
                  <a:lnTo>
                    <a:pt x="928688" y="868530"/>
                  </a:lnTo>
                  <a:lnTo>
                    <a:pt x="924928" y="873794"/>
                  </a:lnTo>
                  <a:lnTo>
                    <a:pt x="912896" y="864018"/>
                  </a:lnTo>
                  <a:lnTo>
                    <a:pt x="902369" y="860258"/>
                  </a:lnTo>
                  <a:lnTo>
                    <a:pt x="901617" y="858754"/>
                  </a:lnTo>
                  <a:lnTo>
                    <a:pt x="898609" y="856498"/>
                  </a:lnTo>
                  <a:lnTo>
                    <a:pt x="894097" y="854994"/>
                  </a:lnTo>
                  <a:lnTo>
                    <a:pt x="886577" y="854994"/>
                  </a:lnTo>
                  <a:lnTo>
                    <a:pt x="879809" y="853490"/>
                  </a:lnTo>
                  <a:lnTo>
                    <a:pt x="876801" y="850482"/>
                  </a:lnTo>
                  <a:lnTo>
                    <a:pt x="876801" y="844467"/>
                  </a:lnTo>
                  <a:lnTo>
                    <a:pt x="876050" y="842963"/>
                  </a:lnTo>
                  <a:lnTo>
                    <a:pt x="873793" y="842963"/>
                  </a:lnTo>
                  <a:lnTo>
                    <a:pt x="872290" y="844467"/>
                  </a:lnTo>
                  <a:lnTo>
                    <a:pt x="871538" y="844467"/>
                  </a:lnTo>
                  <a:lnTo>
                    <a:pt x="864770" y="845970"/>
                  </a:lnTo>
                  <a:lnTo>
                    <a:pt x="862514" y="847474"/>
                  </a:lnTo>
                  <a:lnTo>
                    <a:pt x="861762" y="850482"/>
                  </a:lnTo>
                  <a:lnTo>
                    <a:pt x="860258" y="851234"/>
                  </a:lnTo>
                  <a:lnTo>
                    <a:pt x="850482" y="851234"/>
                  </a:lnTo>
                  <a:lnTo>
                    <a:pt x="846722" y="851986"/>
                  </a:lnTo>
                  <a:lnTo>
                    <a:pt x="845219" y="851986"/>
                  </a:lnTo>
                  <a:lnTo>
                    <a:pt x="843714" y="851234"/>
                  </a:lnTo>
                  <a:lnTo>
                    <a:pt x="840707" y="848979"/>
                  </a:lnTo>
                  <a:lnTo>
                    <a:pt x="834691" y="848226"/>
                  </a:lnTo>
                  <a:lnTo>
                    <a:pt x="832435" y="847474"/>
                  </a:lnTo>
                  <a:lnTo>
                    <a:pt x="830179" y="847474"/>
                  </a:lnTo>
                  <a:lnTo>
                    <a:pt x="820403" y="852738"/>
                  </a:lnTo>
                  <a:lnTo>
                    <a:pt x="813636" y="854994"/>
                  </a:lnTo>
                  <a:lnTo>
                    <a:pt x="806868" y="855746"/>
                  </a:lnTo>
                  <a:lnTo>
                    <a:pt x="799348" y="854242"/>
                  </a:lnTo>
                  <a:lnTo>
                    <a:pt x="797844" y="853490"/>
                  </a:lnTo>
                  <a:lnTo>
                    <a:pt x="794084" y="848979"/>
                  </a:lnTo>
                  <a:lnTo>
                    <a:pt x="793332" y="848979"/>
                  </a:lnTo>
                  <a:lnTo>
                    <a:pt x="792580" y="848979"/>
                  </a:lnTo>
                  <a:lnTo>
                    <a:pt x="782053" y="849730"/>
                  </a:lnTo>
                  <a:lnTo>
                    <a:pt x="778293" y="851234"/>
                  </a:lnTo>
                  <a:lnTo>
                    <a:pt x="774533" y="851986"/>
                  </a:lnTo>
                  <a:lnTo>
                    <a:pt x="771525" y="854242"/>
                  </a:lnTo>
                  <a:lnTo>
                    <a:pt x="768517" y="852738"/>
                  </a:lnTo>
                  <a:lnTo>
                    <a:pt x="765509" y="853490"/>
                  </a:lnTo>
                  <a:lnTo>
                    <a:pt x="762501" y="854242"/>
                  </a:lnTo>
                  <a:lnTo>
                    <a:pt x="759494" y="854994"/>
                  </a:lnTo>
                  <a:lnTo>
                    <a:pt x="756486" y="854242"/>
                  </a:lnTo>
                  <a:lnTo>
                    <a:pt x="754982" y="852738"/>
                  </a:lnTo>
                  <a:lnTo>
                    <a:pt x="751222" y="842211"/>
                  </a:lnTo>
                  <a:lnTo>
                    <a:pt x="751222" y="841459"/>
                  </a:lnTo>
                  <a:lnTo>
                    <a:pt x="749718" y="839955"/>
                  </a:lnTo>
                  <a:lnTo>
                    <a:pt x="746710" y="838451"/>
                  </a:lnTo>
                  <a:lnTo>
                    <a:pt x="745206" y="837699"/>
                  </a:lnTo>
                  <a:lnTo>
                    <a:pt x="737686" y="830179"/>
                  </a:lnTo>
                  <a:lnTo>
                    <a:pt x="735430" y="828675"/>
                  </a:lnTo>
                  <a:lnTo>
                    <a:pt x="731670" y="827171"/>
                  </a:lnTo>
                  <a:lnTo>
                    <a:pt x="730918" y="826419"/>
                  </a:lnTo>
                  <a:lnTo>
                    <a:pt x="728663" y="822659"/>
                  </a:lnTo>
                  <a:lnTo>
                    <a:pt x="728663" y="821907"/>
                  </a:lnTo>
                  <a:lnTo>
                    <a:pt x="726407" y="821155"/>
                  </a:lnTo>
                  <a:lnTo>
                    <a:pt x="719639" y="813636"/>
                  </a:lnTo>
                  <a:lnTo>
                    <a:pt x="716631" y="811380"/>
                  </a:lnTo>
                  <a:lnTo>
                    <a:pt x="715127" y="809124"/>
                  </a:lnTo>
                  <a:lnTo>
                    <a:pt x="714375" y="806116"/>
                  </a:lnTo>
                  <a:lnTo>
                    <a:pt x="714375" y="796340"/>
                  </a:lnTo>
                  <a:lnTo>
                    <a:pt x="714375" y="794084"/>
                  </a:lnTo>
                  <a:lnTo>
                    <a:pt x="713623" y="793332"/>
                  </a:lnTo>
                  <a:lnTo>
                    <a:pt x="712119" y="794084"/>
                  </a:lnTo>
                  <a:lnTo>
                    <a:pt x="710615" y="793332"/>
                  </a:lnTo>
                  <a:lnTo>
                    <a:pt x="706855" y="788821"/>
                  </a:lnTo>
                  <a:lnTo>
                    <a:pt x="705351" y="788821"/>
                  </a:lnTo>
                  <a:lnTo>
                    <a:pt x="705351" y="792580"/>
                  </a:lnTo>
                  <a:lnTo>
                    <a:pt x="700839" y="789572"/>
                  </a:lnTo>
                  <a:lnTo>
                    <a:pt x="699336" y="788821"/>
                  </a:lnTo>
                  <a:lnTo>
                    <a:pt x="697832" y="789572"/>
                  </a:lnTo>
                  <a:lnTo>
                    <a:pt x="692568" y="790324"/>
                  </a:lnTo>
                  <a:lnTo>
                    <a:pt x="690312" y="791828"/>
                  </a:lnTo>
                  <a:lnTo>
                    <a:pt x="687304" y="792580"/>
                  </a:lnTo>
                  <a:lnTo>
                    <a:pt x="684296" y="791076"/>
                  </a:lnTo>
                  <a:lnTo>
                    <a:pt x="682792" y="792580"/>
                  </a:lnTo>
                  <a:lnTo>
                    <a:pt x="680536" y="792580"/>
                  </a:lnTo>
                  <a:lnTo>
                    <a:pt x="673768" y="791828"/>
                  </a:lnTo>
                  <a:lnTo>
                    <a:pt x="672265" y="791828"/>
                  </a:lnTo>
                  <a:lnTo>
                    <a:pt x="670009" y="790324"/>
                  </a:lnTo>
                  <a:lnTo>
                    <a:pt x="669257" y="789572"/>
                  </a:lnTo>
                  <a:lnTo>
                    <a:pt x="667753" y="790324"/>
                  </a:lnTo>
                  <a:lnTo>
                    <a:pt x="667001" y="789572"/>
                  </a:lnTo>
                  <a:lnTo>
                    <a:pt x="667001" y="788069"/>
                  </a:lnTo>
                  <a:lnTo>
                    <a:pt x="666249" y="787317"/>
                  </a:lnTo>
                  <a:lnTo>
                    <a:pt x="662489" y="782805"/>
                  </a:lnTo>
                  <a:lnTo>
                    <a:pt x="660233" y="781301"/>
                  </a:lnTo>
                  <a:lnTo>
                    <a:pt x="657225" y="780549"/>
                  </a:lnTo>
                  <a:lnTo>
                    <a:pt x="647449" y="780549"/>
                  </a:lnTo>
                  <a:lnTo>
                    <a:pt x="634666" y="775285"/>
                  </a:lnTo>
                  <a:lnTo>
                    <a:pt x="633914" y="774533"/>
                  </a:lnTo>
                  <a:lnTo>
                    <a:pt x="633914" y="770773"/>
                  </a:lnTo>
                  <a:lnTo>
                    <a:pt x="633162" y="769269"/>
                  </a:lnTo>
                  <a:lnTo>
                    <a:pt x="631658" y="767765"/>
                  </a:lnTo>
                  <a:lnTo>
                    <a:pt x="630154" y="767013"/>
                  </a:lnTo>
                  <a:lnTo>
                    <a:pt x="627898" y="764757"/>
                  </a:lnTo>
                  <a:lnTo>
                    <a:pt x="625642" y="765509"/>
                  </a:lnTo>
                  <a:lnTo>
                    <a:pt x="624138" y="766261"/>
                  </a:lnTo>
                  <a:lnTo>
                    <a:pt x="622634" y="767765"/>
                  </a:lnTo>
                  <a:lnTo>
                    <a:pt x="619626" y="767765"/>
                  </a:lnTo>
                  <a:lnTo>
                    <a:pt x="616619" y="767765"/>
                  </a:lnTo>
                  <a:lnTo>
                    <a:pt x="615115" y="769269"/>
                  </a:lnTo>
                  <a:lnTo>
                    <a:pt x="615115" y="772277"/>
                  </a:lnTo>
                  <a:lnTo>
                    <a:pt x="612107" y="770773"/>
                  </a:lnTo>
                  <a:lnTo>
                    <a:pt x="609099" y="768517"/>
                  </a:lnTo>
                  <a:lnTo>
                    <a:pt x="607595" y="766261"/>
                  </a:lnTo>
                  <a:lnTo>
                    <a:pt x="606843" y="764005"/>
                  </a:lnTo>
                  <a:lnTo>
                    <a:pt x="606091" y="762502"/>
                  </a:lnTo>
                  <a:lnTo>
                    <a:pt x="605339" y="761750"/>
                  </a:lnTo>
                  <a:lnTo>
                    <a:pt x="604587" y="761750"/>
                  </a:lnTo>
                  <a:lnTo>
                    <a:pt x="603083" y="760997"/>
                  </a:lnTo>
                  <a:lnTo>
                    <a:pt x="601579" y="760997"/>
                  </a:lnTo>
                  <a:lnTo>
                    <a:pt x="600827" y="760245"/>
                  </a:lnTo>
                  <a:lnTo>
                    <a:pt x="600075" y="759493"/>
                  </a:lnTo>
                  <a:lnTo>
                    <a:pt x="592555" y="748966"/>
                  </a:lnTo>
                  <a:lnTo>
                    <a:pt x="591803" y="747462"/>
                  </a:lnTo>
                  <a:lnTo>
                    <a:pt x="591051" y="746710"/>
                  </a:lnTo>
                  <a:lnTo>
                    <a:pt x="589547" y="746710"/>
                  </a:lnTo>
                  <a:lnTo>
                    <a:pt x="588043" y="748214"/>
                  </a:lnTo>
                  <a:lnTo>
                    <a:pt x="587291" y="748214"/>
                  </a:lnTo>
                  <a:lnTo>
                    <a:pt x="585788" y="748214"/>
                  </a:lnTo>
                  <a:lnTo>
                    <a:pt x="584284" y="747462"/>
                  </a:lnTo>
                  <a:lnTo>
                    <a:pt x="582028" y="745958"/>
                  </a:lnTo>
                  <a:lnTo>
                    <a:pt x="580524" y="743702"/>
                  </a:lnTo>
                  <a:lnTo>
                    <a:pt x="579020" y="740694"/>
                  </a:lnTo>
                  <a:lnTo>
                    <a:pt x="579020" y="737686"/>
                  </a:lnTo>
                  <a:lnTo>
                    <a:pt x="578268" y="736182"/>
                  </a:lnTo>
                  <a:lnTo>
                    <a:pt x="576012" y="733926"/>
                  </a:lnTo>
                  <a:lnTo>
                    <a:pt x="573004" y="730919"/>
                  </a:lnTo>
                  <a:lnTo>
                    <a:pt x="572252" y="730167"/>
                  </a:lnTo>
                  <a:lnTo>
                    <a:pt x="572252" y="729415"/>
                  </a:lnTo>
                  <a:lnTo>
                    <a:pt x="572252" y="728663"/>
                  </a:lnTo>
                  <a:lnTo>
                    <a:pt x="573756" y="726407"/>
                  </a:lnTo>
                  <a:lnTo>
                    <a:pt x="573004" y="725655"/>
                  </a:lnTo>
                  <a:lnTo>
                    <a:pt x="572252" y="724903"/>
                  </a:lnTo>
                  <a:lnTo>
                    <a:pt x="571500" y="724151"/>
                  </a:lnTo>
                  <a:lnTo>
                    <a:pt x="569996" y="718887"/>
                  </a:lnTo>
                  <a:lnTo>
                    <a:pt x="568492" y="716631"/>
                  </a:lnTo>
                  <a:lnTo>
                    <a:pt x="563980" y="715127"/>
                  </a:lnTo>
                  <a:lnTo>
                    <a:pt x="560972" y="713623"/>
                  </a:lnTo>
                  <a:lnTo>
                    <a:pt x="559469" y="713623"/>
                  </a:lnTo>
                  <a:lnTo>
                    <a:pt x="558717" y="713623"/>
                  </a:lnTo>
                  <a:lnTo>
                    <a:pt x="554957" y="715879"/>
                  </a:lnTo>
                  <a:lnTo>
                    <a:pt x="554205" y="716631"/>
                  </a:lnTo>
                  <a:lnTo>
                    <a:pt x="553453" y="718135"/>
                  </a:lnTo>
                  <a:lnTo>
                    <a:pt x="552701" y="718887"/>
                  </a:lnTo>
                  <a:lnTo>
                    <a:pt x="551949" y="718887"/>
                  </a:lnTo>
                  <a:lnTo>
                    <a:pt x="550445" y="718887"/>
                  </a:lnTo>
                  <a:lnTo>
                    <a:pt x="549693" y="718887"/>
                  </a:lnTo>
                  <a:lnTo>
                    <a:pt x="546685" y="721143"/>
                  </a:lnTo>
                  <a:lnTo>
                    <a:pt x="545181" y="722647"/>
                  </a:lnTo>
                  <a:lnTo>
                    <a:pt x="544429" y="723399"/>
                  </a:lnTo>
                  <a:lnTo>
                    <a:pt x="542925" y="724151"/>
                  </a:lnTo>
                  <a:lnTo>
                    <a:pt x="532397" y="724151"/>
                  </a:lnTo>
                  <a:lnTo>
                    <a:pt x="530142" y="723399"/>
                  </a:lnTo>
                  <a:lnTo>
                    <a:pt x="525630" y="719639"/>
                  </a:lnTo>
                  <a:lnTo>
                    <a:pt x="524126" y="718887"/>
                  </a:lnTo>
                  <a:lnTo>
                    <a:pt x="520366" y="718135"/>
                  </a:lnTo>
                  <a:lnTo>
                    <a:pt x="515102" y="713623"/>
                  </a:lnTo>
                  <a:lnTo>
                    <a:pt x="514350" y="712871"/>
                  </a:lnTo>
                  <a:lnTo>
                    <a:pt x="513598" y="711367"/>
                  </a:lnTo>
                  <a:lnTo>
                    <a:pt x="512846" y="710615"/>
                  </a:lnTo>
                  <a:lnTo>
                    <a:pt x="511342" y="709863"/>
                  </a:lnTo>
                  <a:lnTo>
                    <a:pt x="509838" y="709111"/>
                  </a:lnTo>
                  <a:lnTo>
                    <a:pt x="509838" y="707607"/>
                  </a:lnTo>
                  <a:lnTo>
                    <a:pt x="509086" y="706104"/>
                  </a:lnTo>
                  <a:lnTo>
                    <a:pt x="509086" y="704599"/>
                  </a:lnTo>
                  <a:lnTo>
                    <a:pt x="508334" y="703095"/>
                  </a:lnTo>
                  <a:lnTo>
                    <a:pt x="506830" y="701592"/>
                  </a:lnTo>
                  <a:lnTo>
                    <a:pt x="505326" y="700840"/>
                  </a:lnTo>
                  <a:lnTo>
                    <a:pt x="503070" y="700840"/>
                  </a:lnTo>
                  <a:lnTo>
                    <a:pt x="501566" y="700840"/>
                  </a:lnTo>
                  <a:lnTo>
                    <a:pt x="497807" y="700088"/>
                  </a:lnTo>
                  <a:lnTo>
                    <a:pt x="495551" y="698584"/>
                  </a:lnTo>
                  <a:lnTo>
                    <a:pt x="489535" y="693320"/>
                  </a:lnTo>
                  <a:lnTo>
                    <a:pt x="481263" y="689560"/>
                  </a:lnTo>
                  <a:lnTo>
                    <a:pt x="480511" y="688808"/>
                  </a:lnTo>
                  <a:lnTo>
                    <a:pt x="458704" y="685800"/>
                  </a:lnTo>
                  <a:lnTo>
                    <a:pt x="456448" y="685800"/>
                  </a:lnTo>
                  <a:lnTo>
                    <a:pt x="451936" y="687304"/>
                  </a:lnTo>
                  <a:lnTo>
                    <a:pt x="449680" y="688056"/>
                  </a:lnTo>
                  <a:lnTo>
                    <a:pt x="449680" y="688808"/>
                  </a:lnTo>
                  <a:lnTo>
                    <a:pt x="444417" y="694824"/>
                  </a:lnTo>
                  <a:lnTo>
                    <a:pt x="443664" y="696328"/>
                  </a:lnTo>
                  <a:lnTo>
                    <a:pt x="442161" y="697832"/>
                  </a:lnTo>
                  <a:lnTo>
                    <a:pt x="440657" y="699336"/>
                  </a:lnTo>
                  <a:lnTo>
                    <a:pt x="437649" y="699336"/>
                  </a:lnTo>
                  <a:lnTo>
                    <a:pt x="436145" y="698584"/>
                  </a:lnTo>
                  <a:lnTo>
                    <a:pt x="434641" y="697080"/>
                  </a:lnTo>
                  <a:lnTo>
                    <a:pt x="433137" y="696328"/>
                  </a:lnTo>
                  <a:lnTo>
                    <a:pt x="427873" y="698584"/>
                  </a:lnTo>
                  <a:lnTo>
                    <a:pt x="425617" y="698584"/>
                  </a:lnTo>
                  <a:lnTo>
                    <a:pt x="421857" y="694072"/>
                  </a:lnTo>
                  <a:lnTo>
                    <a:pt x="412834" y="694072"/>
                  </a:lnTo>
                  <a:lnTo>
                    <a:pt x="410578" y="691064"/>
                  </a:lnTo>
                  <a:lnTo>
                    <a:pt x="408322" y="694072"/>
                  </a:lnTo>
                  <a:lnTo>
                    <a:pt x="406818" y="695576"/>
                  </a:lnTo>
                  <a:lnTo>
                    <a:pt x="405314" y="695576"/>
                  </a:lnTo>
                  <a:lnTo>
                    <a:pt x="400802" y="691064"/>
                  </a:lnTo>
                  <a:lnTo>
                    <a:pt x="398546" y="689560"/>
                  </a:lnTo>
                  <a:lnTo>
                    <a:pt x="396290" y="688808"/>
                  </a:lnTo>
                  <a:lnTo>
                    <a:pt x="392530" y="688808"/>
                  </a:lnTo>
                  <a:lnTo>
                    <a:pt x="391778" y="689560"/>
                  </a:lnTo>
                  <a:lnTo>
                    <a:pt x="389522" y="691064"/>
                  </a:lnTo>
                  <a:lnTo>
                    <a:pt x="388770" y="691816"/>
                  </a:lnTo>
                  <a:lnTo>
                    <a:pt x="388018" y="692568"/>
                  </a:lnTo>
                  <a:lnTo>
                    <a:pt x="386515" y="692568"/>
                  </a:lnTo>
                  <a:lnTo>
                    <a:pt x="385011" y="692568"/>
                  </a:lnTo>
                  <a:lnTo>
                    <a:pt x="383507" y="687304"/>
                  </a:lnTo>
                  <a:lnTo>
                    <a:pt x="381251" y="686552"/>
                  </a:lnTo>
                  <a:lnTo>
                    <a:pt x="375235" y="688056"/>
                  </a:lnTo>
                  <a:lnTo>
                    <a:pt x="371475" y="687304"/>
                  </a:lnTo>
                  <a:lnTo>
                    <a:pt x="368467" y="685800"/>
                  </a:lnTo>
                  <a:lnTo>
                    <a:pt x="366211" y="684296"/>
                  </a:lnTo>
                  <a:lnTo>
                    <a:pt x="364707" y="682040"/>
                  </a:lnTo>
                  <a:lnTo>
                    <a:pt x="363203" y="680536"/>
                  </a:lnTo>
                  <a:lnTo>
                    <a:pt x="361699" y="677528"/>
                  </a:lnTo>
                  <a:lnTo>
                    <a:pt x="360195" y="676025"/>
                  </a:lnTo>
                  <a:lnTo>
                    <a:pt x="358691" y="675273"/>
                  </a:lnTo>
                  <a:lnTo>
                    <a:pt x="355684" y="673768"/>
                  </a:lnTo>
                  <a:lnTo>
                    <a:pt x="354932" y="673016"/>
                  </a:lnTo>
                  <a:lnTo>
                    <a:pt x="354180" y="670761"/>
                  </a:lnTo>
                  <a:lnTo>
                    <a:pt x="357188" y="663993"/>
                  </a:lnTo>
                  <a:lnTo>
                    <a:pt x="357940" y="660985"/>
                  </a:lnTo>
                  <a:lnTo>
                    <a:pt x="357940" y="657225"/>
                  </a:lnTo>
                  <a:lnTo>
                    <a:pt x="357940" y="655721"/>
                  </a:lnTo>
                  <a:lnTo>
                    <a:pt x="357188" y="654217"/>
                  </a:lnTo>
                  <a:lnTo>
                    <a:pt x="354932" y="651961"/>
                  </a:lnTo>
                  <a:lnTo>
                    <a:pt x="354180" y="651961"/>
                  </a:lnTo>
                  <a:lnTo>
                    <a:pt x="351924" y="651961"/>
                  </a:lnTo>
                  <a:lnTo>
                    <a:pt x="351172" y="651961"/>
                  </a:lnTo>
                  <a:lnTo>
                    <a:pt x="351172" y="652713"/>
                  </a:lnTo>
                  <a:lnTo>
                    <a:pt x="348164" y="651209"/>
                  </a:lnTo>
                  <a:lnTo>
                    <a:pt x="345908" y="648953"/>
                  </a:lnTo>
                  <a:lnTo>
                    <a:pt x="344404" y="648953"/>
                  </a:lnTo>
                  <a:lnTo>
                    <a:pt x="340644" y="648953"/>
                  </a:lnTo>
                  <a:lnTo>
                    <a:pt x="339140" y="648953"/>
                  </a:lnTo>
                  <a:lnTo>
                    <a:pt x="331620" y="645194"/>
                  </a:lnTo>
                  <a:lnTo>
                    <a:pt x="327861" y="642938"/>
                  </a:lnTo>
                  <a:lnTo>
                    <a:pt x="326357" y="641434"/>
                  </a:lnTo>
                  <a:lnTo>
                    <a:pt x="324853" y="639930"/>
                  </a:lnTo>
                  <a:lnTo>
                    <a:pt x="324101" y="639178"/>
                  </a:lnTo>
                  <a:lnTo>
                    <a:pt x="324101" y="637674"/>
                  </a:lnTo>
                  <a:lnTo>
                    <a:pt x="325605" y="636170"/>
                  </a:lnTo>
                  <a:lnTo>
                    <a:pt x="325605" y="634666"/>
                  </a:lnTo>
                  <a:lnTo>
                    <a:pt x="324853" y="632410"/>
                  </a:lnTo>
                  <a:lnTo>
                    <a:pt x="324101" y="631658"/>
                  </a:lnTo>
                  <a:lnTo>
                    <a:pt x="321845" y="631658"/>
                  </a:lnTo>
                  <a:lnTo>
                    <a:pt x="321093" y="632410"/>
                  </a:lnTo>
                  <a:lnTo>
                    <a:pt x="320341" y="636922"/>
                  </a:lnTo>
                  <a:lnTo>
                    <a:pt x="320341" y="637674"/>
                  </a:lnTo>
                  <a:lnTo>
                    <a:pt x="318085" y="638426"/>
                  </a:lnTo>
                  <a:lnTo>
                    <a:pt x="316581" y="637674"/>
                  </a:lnTo>
                  <a:lnTo>
                    <a:pt x="315829" y="636170"/>
                  </a:lnTo>
                  <a:lnTo>
                    <a:pt x="317333" y="633914"/>
                  </a:lnTo>
                  <a:lnTo>
                    <a:pt x="312069" y="628650"/>
                  </a:lnTo>
                  <a:lnTo>
                    <a:pt x="310565" y="625642"/>
                  </a:lnTo>
                  <a:lnTo>
                    <a:pt x="309813" y="622634"/>
                  </a:lnTo>
                  <a:lnTo>
                    <a:pt x="309061" y="620378"/>
                  </a:lnTo>
                  <a:lnTo>
                    <a:pt x="306053" y="618875"/>
                  </a:lnTo>
                  <a:lnTo>
                    <a:pt x="303045" y="618875"/>
                  </a:lnTo>
                  <a:lnTo>
                    <a:pt x="301542" y="618122"/>
                  </a:lnTo>
                  <a:lnTo>
                    <a:pt x="298534" y="618875"/>
                  </a:lnTo>
                  <a:lnTo>
                    <a:pt x="294774" y="618875"/>
                  </a:lnTo>
                  <a:lnTo>
                    <a:pt x="291766" y="617370"/>
                  </a:lnTo>
                  <a:lnTo>
                    <a:pt x="288758" y="616618"/>
                  </a:lnTo>
                  <a:lnTo>
                    <a:pt x="281990" y="616618"/>
                  </a:lnTo>
                  <a:lnTo>
                    <a:pt x="279734" y="615867"/>
                  </a:lnTo>
                  <a:lnTo>
                    <a:pt x="277478" y="614363"/>
                  </a:lnTo>
                  <a:lnTo>
                    <a:pt x="275974" y="612859"/>
                  </a:lnTo>
                  <a:lnTo>
                    <a:pt x="274470" y="610603"/>
                  </a:lnTo>
                  <a:lnTo>
                    <a:pt x="275222" y="607595"/>
                  </a:lnTo>
                  <a:lnTo>
                    <a:pt x="277478" y="604587"/>
                  </a:lnTo>
                  <a:lnTo>
                    <a:pt x="277478" y="603083"/>
                  </a:lnTo>
                  <a:lnTo>
                    <a:pt x="277478" y="600827"/>
                  </a:lnTo>
                  <a:lnTo>
                    <a:pt x="276726" y="599323"/>
                  </a:lnTo>
                  <a:lnTo>
                    <a:pt x="275222" y="598571"/>
                  </a:lnTo>
                  <a:lnTo>
                    <a:pt x="274470" y="598571"/>
                  </a:lnTo>
                  <a:lnTo>
                    <a:pt x="272966" y="597819"/>
                  </a:lnTo>
                  <a:lnTo>
                    <a:pt x="272214" y="596315"/>
                  </a:lnTo>
                  <a:lnTo>
                    <a:pt x="271463" y="593307"/>
                  </a:lnTo>
                  <a:lnTo>
                    <a:pt x="271463" y="591803"/>
                  </a:lnTo>
                  <a:lnTo>
                    <a:pt x="271463" y="588796"/>
                  </a:lnTo>
                  <a:lnTo>
                    <a:pt x="271463" y="587292"/>
                  </a:lnTo>
                  <a:lnTo>
                    <a:pt x="270711" y="585788"/>
                  </a:lnTo>
                  <a:lnTo>
                    <a:pt x="268455" y="582028"/>
                  </a:lnTo>
                  <a:lnTo>
                    <a:pt x="267703" y="576764"/>
                  </a:lnTo>
                  <a:lnTo>
                    <a:pt x="264695" y="575260"/>
                  </a:lnTo>
                  <a:lnTo>
                    <a:pt x="262439" y="574508"/>
                  </a:lnTo>
                  <a:lnTo>
                    <a:pt x="260183" y="572252"/>
                  </a:lnTo>
                  <a:lnTo>
                    <a:pt x="260935" y="568492"/>
                  </a:lnTo>
                  <a:lnTo>
                    <a:pt x="260183" y="566988"/>
                  </a:lnTo>
                  <a:lnTo>
                    <a:pt x="257927" y="567740"/>
                  </a:lnTo>
                  <a:lnTo>
                    <a:pt x="257175" y="569244"/>
                  </a:lnTo>
                  <a:lnTo>
                    <a:pt x="256423" y="571500"/>
                  </a:lnTo>
                  <a:lnTo>
                    <a:pt x="255671" y="579020"/>
                  </a:lnTo>
                  <a:lnTo>
                    <a:pt x="254167" y="579772"/>
                  </a:lnTo>
                  <a:lnTo>
                    <a:pt x="252663" y="579772"/>
                  </a:lnTo>
                  <a:lnTo>
                    <a:pt x="249655" y="577516"/>
                  </a:lnTo>
                  <a:lnTo>
                    <a:pt x="247399" y="575260"/>
                  </a:lnTo>
                  <a:lnTo>
                    <a:pt x="246647" y="573004"/>
                  </a:lnTo>
                  <a:lnTo>
                    <a:pt x="246647" y="567740"/>
                  </a:lnTo>
                  <a:lnTo>
                    <a:pt x="246647" y="566236"/>
                  </a:lnTo>
                  <a:lnTo>
                    <a:pt x="248151" y="563980"/>
                  </a:lnTo>
                  <a:lnTo>
                    <a:pt x="248903" y="562476"/>
                  </a:lnTo>
                  <a:lnTo>
                    <a:pt x="248151" y="558717"/>
                  </a:lnTo>
                  <a:lnTo>
                    <a:pt x="248151" y="557213"/>
                  </a:lnTo>
                  <a:lnTo>
                    <a:pt x="251911" y="555709"/>
                  </a:lnTo>
                  <a:lnTo>
                    <a:pt x="251159" y="554205"/>
                  </a:lnTo>
                  <a:lnTo>
                    <a:pt x="247399" y="551949"/>
                  </a:lnTo>
                  <a:lnTo>
                    <a:pt x="245895" y="551197"/>
                  </a:lnTo>
                  <a:lnTo>
                    <a:pt x="245143" y="551197"/>
                  </a:lnTo>
                  <a:lnTo>
                    <a:pt x="244391" y="551197"/>
                  </a:lnTo>
                  <a:lnTo>
                    <a:pt x="243640" y="548941"/>
                  </a:lnTo>
                  <a:lnTo>
                    <a:pt x="243640" y="546685"/>
                  </a:lnTo>
                  <a:lnTo>
                    <a:pt x="244391" y="544429"/>
                  </a:lnTo>
                  <a:lnTo>
                    <a:pt x="244391" y="542925"/>
                  </a:lnTo>
                  <a:lnTo>
                    <a:pt x="243640" y="540669"/>
                  </a:lnTo>
                  <a:lnTo>
                    <a:pt x="242136" y="539165"/>
                  </a:lnTo>
                  <a:lnTo>
                    <a:pt x="238376" y="536909"/>
                  </a:lnTo>
                  <a:lnTo>
                    <a:pt x="233112" y="538413"/>
                  </a:lnTo>
                  <a:lnTo>
                    <a:pt x="228600" y="533901"/>
                  </a:lnTo>
                  <a:lnTo>
                    <a:pt x="224088" y="521118"/>
                  </a:lnTo>
                  <a:lnTo>
                    <a:pt x="223336" y="519614"/>
                  </a:lnTo>
                  <a:lnTo>
                    <a:pt x="224088" y="518110"/>
                  </a:lnTo>
                  <a:lnTo>
                    <a:pt x="224840" y="516606"/>
                  </a:lnTo>
                  <a:lnTo>
                    <a:pt x="227096" y="513598"/>
                  </a:lnTo>
                  <a:lnTo>
                    <a:pt x="227848" y="511342"/>
                  </a:lnTo>
                  <a:lnTo>
                    <a:pt x="226344" y="510590"/>
                  </a:lnTo>
                  <a:lnTo>
                    <a:pt x="223336" y="508334"/>
                  </a:lnTo>
                  <a:lnTo>
                    <a:pt x="220328" y="506078"/>
                  </a:lnTo>
                  <a:lnTo>
                    <a:pt x="218824" y="503822"/>
                  </a:lnTo>
                  <a:lnTo>
                    <a:pt x="218072" y="500063"/>
                  </a:lnTo>
                  <a:lnTo>
                    <a:pt x="220328" y="497807"/>
                  </a:lnTo>
                  <a:lnTo>
                    <a:pt x="221832" y="497055"/>
                  </a:lnTo>
                  <a:lnTo>
                    <a:pt x="222584" y="494799"/>
                  </a:lnTo>
                  <a:lnTo>
                    <a:pt x="221832" y="492543"/>
                  </a:lnTo>
                  <a:lnTo>
                    <a:pt x="218824" y="490287"/>
                  </a:lnTo>
                  <a:lnTo>
                    <a:pt x="217320" y="488031"/>
                  </a:lnTo>
                  <a:lnTo>
                    <a:pt x="217320" y="484271"/>
                  </a:lnTo>
                  <a:lnTo>
                    <a:pt x="219576" y="482015"/>
                  </a:lnTo>
                  <a:lnTo>
                    <a:pt x="225592" y="477503"/>
                  </a:lnTo>
                  <a:lnTo>
                    <a:pt x="227096" y="474495"/>
                  </a:lnTo>
                  <a:lnTo>
                    <a:pt x="226344" y="471488"/>
                  </a:lnTo>
                  <a:lnTo>
                    <a:pt x="225592" y="468480"/>
                  </a:lnTo>
                  <a:lnTo>
                    <a:pt x="225592" y="465472"/>
                  </a:lnTo>
                  <a:lnTo>
                    <a:pt x="227848" y="462464"/>
                  </a:lnTo>
                  <a:lnTo>
                    <a:pt x="229352" y="460960"/>
                  </a:lnTo>
                  <a:lnTo>
                    <a:pt x="230104" y="460208"/>
                  </a:lnTo>
                  <a:lnTo>
                    <a:pt x="231608" y="459456"/>
                  </a:lnTo>
                  <a:lnTo>
                    <a:pt x="232360" y="457952"/>
                  </a:lnTo>
                  <a:lnTo>
                    <a:pt x="231608" y="455696"/>
                  </a:lnTo>
                  <a:lnTo>
                    <a:pt x="230856" y="454944"/>
                  </a:lnTo>
                  <a:lnTo>
                    <a:pt x="230104" y="454192"/>
                  </a:lnTo>
                  <a:lnTo>
                    <a:pt x="230104" y="453440"/>
                  </a:lnTo>
                  <a:lnTo>
                    <a:pt x="229352" y="439905"/>
                  </a:lnTo>
                  <a:lnTo>
                    <a:pt x="227848" y="437649"/>
                  </a:lnTo>
                  <a:lnTo>
                    <a:pt x="225592" y="435393"/>
                  </a:lnTo>
                  <a:lnTo>
                    <a:pt x="222584" y="433137"/>
                  </a:lnTo>
                  <a:lnTo>
                    <a:pt x="216568" y="431633"/>
                  </a:lnTo>
                  <a:lnTo>
                    <a:pt x="215816" y="429377"/>
                  </a:lnTo>
                  <a:lnTo>
                    <a:pt x="218072" y="422609"/>
                  </a:lnTo>
                  <a:lnTo>
                    <a:pt x="219576" y="416594"/>
                  </a:lnTo>
                  <a:lnTo>
                    <a:pt x="219576" y="414338"/>
                  </a:lnTo>
                  <a:lnTo>
                    <a:pt x="218824" y="409826"/>
                  </a:lnTo>
                  <a:lnTo>
                    <a:pt x="216568" y="407570"/>
                  </a:lnTo>
                  <a:lnTo>
                    <a:pt x="213561" y="406066"/>
                  </a:lnTo>
                  <a:lnTo>
                    <a:pt x="211305" y="403058"/>
                  </a:lnTo>
                  <a:lnTo>
                    <a:pt x="211305" y="400802"/>
                  </a:lnTo>
                  <a:lnTo>
                    <a:pt x="212057" y="393282"/>
                  </a:lnTo>
                  <a:lnTo>
                    <a:pt x="212057" y="391778"/>
                  </a:lnTo>
                  <a:lnTo>
                    <a:pt x="211305" y="391026"/>
                  </a:lnTo>
                  <a:lnTo>
                    <a:pt x="210553" y="389523"/>
                  </a:lnTo>
                  <a:lnTo>
                    <a:pt x="210553" y="388018"/>
                  </a:lnTo>
                  <a:lnTo>
                    <a:pt x="210553" y="386515"/>
                  </a:lnTo>
                  <a:lnTo>
                    <a:pt x="210553" y="385763"/>
                  </a:lnTo>
                  <a:lnTo>
                    <a:pt x="211305" y="384259"/>
                  </a:lnTo>
                  <a:lnTo>
                    <a:pt x="211305" y="383507"/>
                  </a:lnTo>
                  <a:lnTo>
                    <a:pt x="211305" y="382755"/>
                  </a:lnTo>
                  <a:lnTo>
                    <a:pt x="209049" y="379747"/>
                  </a:lnTo>
                  <a:lnTo>
                    <a:pt x="209049" y="378995"/>
                  </a:lnTo>
                  <a:lnTo>
                    <a:pt x="212809" y="378243"/>
                  </a:lnTo>
                  <a:lnTo>
                    <a:pt x="215065" y="375987"/>
                  </a:lnTo>
                  <a:lnTo>
                    <a:pt x="218824" y="369219"/>
                  </a:lnTo>
                  <a:lnTo>
                    <a:pt x="218072" y="368467"/>
                  </a:lnTo>
                  <a:lnTo>
                    <a:pt x="217320" y="366963"/>
                  </a:lnTo>
                  <a:lnTo>
                    <a:pt x="218072" y="363955"/>
                  </a:lnTo>
                  <a:lnTo>
                    <a:pt x="219576" y="360947"/>
                  </a:lnTo>
                  <a:lnTo>
                    <a:pt x="221832" y="357940"/>
                  </a:lnTo>
                  <a:lnTo>
                    <a:pt x="227848" y="354932"/>
                  </a:lnTo>
                  <a:lnTo>
                    <a:pt x="229352" y="351172"/>
                  </a:lnTo>
                  <a:lnTo>
                    <a:pt x="230856" y="343652"/>
                  </a:lnTo>
                  <a:lnTo>
                    <a:pt x="233864" y="339892"/>
                  </a:lnTo>
                  <a:lnTo>
                    <a:pt x="233864" y="338388"/>
                  </a:lnTo>
                  <a:lnTo>
                    <a:pt x="233864" y="336884"/>
                  </a:lnTo>
                  <a:lnTo>
                    <a:pt x="232360" y="333124"/>
                  </a:lnTo>
                  <a:lnTo>
                    <a:pt x="232360" y="331620"/>
                  </a:lnTo>
                  <a:lnTo>
                    <a:pt x="231608" y="324853"/>
                  </a:lnTo>
                  <a:lnTo>
                    <a:pt x="230856" y="321845"/>
                  </a:lnTo>
                  <a:lnTo>
                    <a:pt x="227848" y="313573"/>
                  </a:lnTo>
                  <a:lnTo>
                    <a:pt x="227096" y="308309"/>
                  </a:lnTo>
                  <a:lnTo>
                    <a:pt x="226344" y="301542"/>
                  </a:lnTo>
                  <a:lnTo>
                    <a:pt x="227096" y="295526"/>
                  </a:lnTo>
                  <a:lnTo>
                    <a:pt x="227848" y="291766"/>
                  </a:lnTo>
                  <a:lnTo>
                    <a:pt x="231608" y="285750"/>
                  </a:lnTo>
                  <a:lnTo>
                    <a:pt x="232360" y="281990"/>
                  </a:lnTo>
                  <a:lnTo>
                    <a:pt x="230856" y="279734"/>
                  </a:lnTo>
                  <a:lnTo>
                    <a:pt x="229352" y="278230"/>
                  </a:lnTo>
                  <a:lnTo>
                    <a:pt x="227096" y="275974"/>
                  </a:lnTo>
                  <a:lnTo>
                    <a:pt x="225592" y="274470"/>
                  </a:lnTo>
                  <a:lnTo>
                    <a:pt x="224088" y="267703"/>
                  </a:lnTo>
                  <a:lnTo>
                    <a:pt x="223336" y="266951"/>
                  </a:lnTo>
                  <a:lnTo>
                    <a:pt x="221080" y="262439"/>
                  </a:lnTo>
                  <a:lnTo>
                    <a:pt x="217320" y="258679"/>
                  </a:lnTo>
                  <a:lnTo>
                    <a:pt x="214313" y="257175"/>
                  </a:lnTo>
                  <a:lnTo>
                    <a:pt x="210553" y="257175"/>
                  </a:lnTo>
                  <a:lnTo>
                    <a:pt x="209049" y="257927"/>
                  </a:lnTo>
                  <a:lnTo>
                    <a:pt x="206793" y="260183"/>
                  </a:lnTo>
                  <a:lnTo>
                    <a:pt x="200025" y="265447"/>
                  </a:lnTo>
                  <a:lnTo>
                    <a:pt x="199273" y="266951"/>
                  </a:lnTo>
                  <a:lnTo>
                    <a:pt x="198521" y="269207"/>
                  </a:lnTo>
                  <a:lnTo>
                    <a:pt x="197769" y="270711"/>
                  </a:lnTo>
                  <a:lnTo>
                    <a:pt x="196265" y="272967"/>
                  </a:lnTo>
                  <a:lnTo>
                    <a:pt x="194761" y="275222"/>
                  </a:lnTo>
                  <a:lnTo>
                    <a:pt x="194009" y="275222"/>
                  </a:lnTo>
                  <a:lnTo>
                    <a:pt x="191753" y="275974"/>
                  </a:lnTo>
                  <a:lnTo>
                    <a:pt x="191001" y="275974"/>
                  </a:lnTo>
                  <a:lnTo>
                    <a:pt x="191001" y="276726"/>
                  </a:lnTo>
                  <a:lnTo>
                    <a:pt x="191001" y="278230"/>
                  </a:lnTo>
                  <a:lnTo>
                    <a:pt x="191001" y="278982"/>
                  </a:lnTo>
                  <a:lnTo>
                    <a:pt x="190249" y="279734"/>
                  </a:lnTo>
                  <a:lnTo>
                    <a:pt x="189497" y="281238"/>
                  </a:lnTo>
                  <a:lnTo>
                    <a:pt x="188745" y="281990"/>
                  </a:lnTo>
                  <a:lnTo>
                    <a:pt x="187242" y="281990"/>
                  </a:lnTo>
                  <a:lnTo>
                    <a:pt x="184234" y="281238"/>
                  </a:lnTo>
                  <a:lnTo>
                    <a:pt x="181978" y="279734"/>
                  </a:lnTo>
                  <a:lnTo>
                    <a:pt x="177466" y="276726"/>
                  </a:lnTo>
                  <a:lnTo>
                    <a:pt x="176714" y="276726"/>
                  </a:lnTo>
                  <a:lnTo>
                    <a:pt x="175210" y="274470"/>
                  </a:lnTo>
                  <a:lnTo>
                    <a:pt x="174458" y="274470"/>
                  </a:lnTo>
                  <a:lnTo>
                    <a:pt x="173706" y="274470"/>
                  </a:lnTo>
                  <a:lnTo>
                    <a:pt x="172202" y="275222"/>
                  </a:lnTo>
                  <a:lnTo>
                    <a:pt x="171450" y="275222"/>
                  </a:lnTo>
                  <a:lnTo>
                    <a:pt x="170698" y="275222"/>
                  </a:lnTo>
                  <a:lnTo>
                    <a:pt x="169194" y="275222"/>
                  </a:lnTo>
                  <a:lnTo>
                    <a:pt x="168442" y="274470"/>
                  </a:lnTo>
                  <a:lnTo>
                    <a:pt x="169194" y="272967"/>
                  </a:lnTo>
                  <a:lnTo>
                    <a:pt x="169946" y="269207"/>
                  </a:lnTo>
                  <a:lnTo>
                    <a:pt x="167690" y="269207"/>
                  </a:lnTo>
                  <a:lnTo>
                    <a:pt x="161674" y="271463"/>
                  </a:lnTo>
                  <a:lnTo>
                    <a:pt x="160170" y="271463"/>
                  </a:lnTo>
                  <a:lnTo>
                    <a:pt x="159418" y="269959"/>
                  </a:lnTo>
                  <a:lnTo>
                    <a:pt x="159418" y="269207"/>
                  </a:lnTo>
                  <a:lnTo>
                    <a:pt x="158667" y="267703"/>
                  </a:lnTo>
                  <a:lnTo>
                    <a:pt x="157914" y="265447"/>
                  </a:lnTo>
                  <a:lnTo>
                    <a:pt x="157163" y="266199"/>
                  </a:lnTo>
                  <a:lnTo>
                    <a:pt x="155659" y="269207"/>
                  </a:lnTo>
                  <a:lnTo>
                    <a:pt x="155659" y="270711"/>
                  </a:lnTo>
                  <a:lnTo>
                    <a:pt x="155659" y="272215"/>
                  </a:lnTo>
                  <a:lnTo>
                    <a:pt x="154907" y="273719"/>
                  </a:lnTo>
                  <a:lnTo>
                    <a:pt x="153403" y="273719"/>
                  </a:lnTo>
                  <a:lnTo>
                    <a:pt x="152651" y="272967"/>
                  </a:lnTo>
                  <a:lnTo>
                    <a:pt x="151899" y="272215"/>
                  </a:lnTo>
                  <a:lnTo>
                    <a:pt x="151147" y="270711"/>
                  </a:lnTo>
                  <a:lnTo>
                    <a:pt x="151147" y="269207"/>
                  </a:lnTo>
                  <a:lnTo>
                    <a:pt x="148139" y="272215"/>
                  </a:lnTo>
                  <a:lnTo>
                    <a:pt x="146635" y="272967"/>
                  </a:lnTo>
                  <a:lnTo>
                    <a:pt x="145131" y="272967"/>
                  </a:lnTo>
                  <a:lnTo>
                    <a:pt x="138363" y="271463"/>
                  </a:lnTo>
                  <a:lnTo>
                    <a:pt x="136859" y="271463"/>
                  </a:lnTo>
                  <a:lnTo>
                    <a:pt x="133851" y="271463"/>
                  </a:lnTo>
                  <a:lnTo>
                    <a:pt x="130843" y="272215"/>
                  </a:lnTo>
                  <a:lnTo>
                    <a:pt x="124076" y="276726"/>
                  </a:lnTo>
                  <a:lnTo>
                    <a:pt x="121068" y="277478"/>
                  </a:lnTo>
                  <a:lnTo>
                    <a:pt x="119564" y="276726"/>
                  </a:lnTo>
                  <a:lnTo>
                    <a:pt x="115052" y="274470"/>
                  </a:lnTo>
                  <a:lnTo>
                    <a:pt x="113548" y="273719"/>
                  </a:lnTo>
                  <a:lnTo>
                    <a:pt x="112796" y="273719"/>
                  </a:lnTo>
                  <a:lnTo>
                    <a:pt x="110540" y="273719"/>
                  </a:lnTo>
                  <a:lnTo>
                    <a:pt x="109788" y="274470"/>
                  </a:lnTo>
                  <a:lnTo>
                    <a:pt x="109036" y="275974"/>
                  </a:lnTo>
                  <a:lnTo>
                    <a:pt x="108284" y="276726"/>
                  </a:lnTo>
                  <a:lnTo>
                    <a:pt x="106780" y="276726"/>
                  </a:lnTo>
                  <a:lnTo>
                    <a:pt x="106780" y="275974"/>
                  </a:lnTo>
                  <a:lnTo>
                    <a:pt x="106028" y="275222"/>
                  </a:lnTo>
                  <a:lnTo>
                    <a:pt x="105276" y="275222"/>
                  </a:lnTo>
                  <a:lnTo>
                    <a:pt x="97005" y="275974"/>
                  </a:lnTo>
                  <a:lnTo>
                    <a:pt x="93997" y="277478"/>
                  </a:lnTo>
                  <a:lnTo>
                    <a:pt x="89485" y="280486"/>
                  </a:lnTo>
                  <a:lnTo>
                    <a:pt x="87229" y="281238"/>
                  </a:lnTo>
                  <a:lnTo>
                    <a:pt x="72190" y="283494"/>
                  </a:lnTo>
                  <a:lnTo>
                    <a:pt x="69934" y="284246"/>
                  </a:lnTo>
                  <a:lnTo>
                    <a:pt x="63166" y="288006"/>
                  </a:lnTo>
                  <a:lnTo>
                    <a:pt x="60158" y="289510"/>
                  </a:lnTo>
                  <a:lnTo>
                    <a:pt x="57150" y="289510"/>
                  </a:lnTo>
                  <a:lnTo>
                    <a:pt x="48126" y="288758"/>
                  </a:lnTo>
                  <a:lnTo>
                    <a:pt x="30079" y="291766"/>
                  </a:lnTo>
                  <a:lnTo>
                    <a:pt x="28575" y="292518"/>
                  </a:lnTo>
                  <a:lnTo>
                    <a:pt x="27823" y="294022"/>
                  </a:lnTo>
                  <a:close/>
                </a:path>
              </a:pathLst>
            </a:custGeom>
            <a:solidFill>
              <a:schemeClr val="accent2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56A5370A-AF32-4FD7-B095-6CE9D50C4869}"/>
                </a:ext>
              </a:extLst>
            </p:cNvPr>
            <p:cNvSpPr/>
            <p:nvPr/>
          </p:nvSpPr>
          <p:spPr>
            <a:xfrm>
              <a:off x="7920019" y="2906126"/>
              <a:ext cx="1722772" cy="1661862"/>
            </a:xfrm>
            <a:custGeom>
              <a:avLst/>
              <a:gdLst>
                <a:gd name="connsiteX0" fmla="*/ 526382 w 1722772"/>
                <a:gd name="connsiteY0" fmla="*/ 0 h 1661862"/>
                <a:gd name="connsiteX1" fmla="*/ 538413 w 1722772"/>
                <a:gd name="connsiteY1" fmla="*/ 10528 h 1661862"/>
                <a:gd name="connsiteX2" fmla="*/ 550445 w 1722772"/>
                <a:gd name="connsiteY2" fmla="*/ 29327 h 1661862"/>
                <a:gd name="connsiteX3" fmla="*/ 553453 w 1722772"/>
                <a:gd name="connsiteY3" fmla="*/ 35343 h 1661862"/>
                <a:gd name="connsiteX4" fmla="*/ 554957 w 1722772"/>
                <a:gd name="connsiteY4" fmla="*/ 42863 h 1661862"/>
                <a:gd name="connsiteX5" fmla="*/ 555709 w 1722772"/>
                <a:gd name="connsiteY5" fmla="*/ 44366 h 1661862"/>
                <a:gd name="connsiteX6" fmla="*/ 557213 w 1722772"/>
                <a:gd name="connsiteY6" fmla="*/ 46622 h 1661862"/>
                <a:gd name="connsiteX7" fmla="*/ 560220 w 1722772"/>
                <a:gd name="connsiteY7" fmla="*/ 49630 h 1661862"/>
                <a:gd name="connsiteX8" fmla="*/ 561724 w 1722772"/>
                <a:gd name="connsiteY8" fmla="*/ 51886 h 1661862"/>
                <a:gd name="connsiteX9" fmla="*/ 563229 w 1722772"/>
                <a:gd name="connsiteY9" fmla="*/ 54142 h 1661862"/>
                <a:gd name="connsiteX10" fmla="*/ 565484 w 1722772"/>
                <a:gd name="connsiteY10" fmla="*/ 65422 h 1661862"/>
                <a:gd name="connsiteX11" fmla="*/ 567740 w 1722772"/>
                <a:gd name="connsiteY11" fmla="*/ 72942 h 1661862"/>
                <a:gd name="connsiteX12" fmla="*/ 571500 w 1722772"/>
                <a:gd name="connsiteY12" fmla="*/ 80461 h 1661862"/>
                <a:gd name="connsiteX13" fmla="*/ 572252 w 1722772"/>
                <a:gd name="connsiteY13" fmla="*/ 81965 h 1661862"/>
                <a:gd name="connsiteX14" fmla="*/ 572252 w 1722772"/>
                <a:gd name="connsiteY14" fmla="*/ 87229 h 1661862"/>
                <a:gd name="connsiteX15" fmla="*/ 573004 w 1722772"/>
                <a:gd name="connsiteY15" fmla="*/ 90237 h 1661862"/>
                <a:gd name="connsiteX16" fmla="*/ 574508 w 1722772"/>
                <a:gd name="connsiteY16" fmla="*/ 93997 h 1661862"/>
                <a:gd name="connsiteX17" fmla="*/ 576764 w 1722772"/>
                <a:gd name="connsiteY17" fmla="*/ 98509 h 1661862"/>
                <a:gd name="connsiteX18" fmla="*/ 577516 w 1722772"/>
                <a:gd name="connsiteY18" fmla="*/ 103020 h 1661862"/>
                <a:gd name="connsiteX19" fmla="*/ 578268 w 1722772"/>
                <a:gd name="connsiteY19" fmla="*/ 104524 h 1661862"/>
                <a:gd name="connsiteX20" fmla="*/ 579020 w 1722772"/>
                <a:gd name="connsiteY20" fmla="*/ 106028 h 1661862"/>
                <a:gd name="connsiteX21" fmla="*/ 580524 w 1722772"/>
                <a:gd name="connsiteY21" fmla="*/ 107532 h 1661862"/>
                <a:gd name="connsiteX22" fmla="*/ 587292 w 1722772"/>
                <a:gd name="connsiteY22" fmla="*/ 115052 h 1661862"/>
                <a:gd name="connsiteX23" fmla="*/ 588796 w 1722772"/>
                <a:gd name="connsiteY23" fmla="*/ 116556 h 1661862"/>
                <a:gd name="connsiteX24" fmla="*/ 589548 w 1722772"/>
                <a:gd name="connsiteY24" fmla="*/ 118812 h 1661862"/>
                <a:gd name="connsiteX25" fmla="*/ 590299 w 1722772"/>
                <a:gd name="connsiteY25" fmla="*/ 121820 h 1661862"/>
                <a:gd name="connsiteX26" fmla="*/ 591051 w 1722772"/>
                <a:gd name="connsiteY26" fmla="*/ 123324 h 1661862"/>
                <a:gd name="connsiteX27" fmla="*/ 592555 w 1722772"/>
                <a:gd name="connsiteY27" fmla="*/ 124828 h 1661862"/>
                <a:gd name="connsiteX28" fmla="*/ 599323 w 1722772"/>
                <a:gd name="connsiteY28" fmla="*/ 131595 h 1661862"/>
                <a:gd name="connsiteX29" fmla="*/ 600827 w 1722772"/>
                <a:gd name="connsiteY29" fmla="*/ 133851 h 1661862"/>
                <a:gd name="connsiteX30" fmla="*/ 601579 w 1722772"/>
                <a:gd name="connsiteY30" fmla="*/ 136107 h 1661862"/>
                <a:gd name="connsiteX31" fmla="*/ 599323 w 1722772"/>
                <a:gd name="connsiteY31" fmla="*/ 140619 h 1661862"/>
                <a:gd name="connsiteX32" fmla="*/ 599323 w 1722772"/>
                <a:gd name="connsiteY32" fmla="*/ 145131 h 1661862"/>
                <a:gd name="connsiteX33" fmla="*/ 598571 w 1722772"/>
                <a:gd name="connsiteY33" fmla="*/ 146635 h 1661862"/>
                <a:gd name="connsiteX34" fmla="*/ 597819 w 1722772"/>
                <a:gd name="connsiteY34" fmla="*/ 149643 h 1661862"/>
                <a:gd name="connsiteX35" fmla="*/ 597067 w 1722772"/>
                <a:gd name="connsiteY35" fmla="*/ 151147 h 1661862"/>
                <a:gd name="connsiteX36" fmla="*/ 597067 w 1722772"/>
                <a:gd name="connsiteY36" fmla="*/ 154155 h 1661862"/>
                <a:gd name="connsiteX37" fmla="*/ 597067 w 1722772"/>
                <a:gd name="connsiteY37" fmla="*/ 160922 h 1661862"/>
                <a:gd name="connsiteX38" fmla="*/ 597067 w 1722772"/>
                <a:gd name="connsiteY38" fmla="*/ 162426 h 1661862"/>
                <a:gd name="connsiteX39" fmla="*/ 596315 w 1722772"/>
                <a:gd name="connsiteY39" fmla="*/ 164682 h 1661862"/>
                <a:gd name="connsiteX40" fmla="*/ 595563 w 1722772"/>
                <a:gd name="connsiteY40" fmla="*/ 166186 h 1661862"/>
                <a:gd name="connsiteX41" fmla="*/ 595563 w 1722772"/>
                <a:gd name="connsiteY41" fmla="*/ 167690 h 1661862"/>
                <a:gd name="connsiteX42" fmla="*/ 595563 w 1722772"/>
                <a:gd name="connsiteY42" fmla="*/ 169194 h 1661862"/>
                <a:gd name="connsiteX43" fmla="*/ 596315 w 1722772"/>
                <a:gd name="connsiteY43" fmla="*/ 170698 h 1661862"/>
                <a:gd name="connsiteX44" fmla="*/ 599323 w 1722772"/>
                <a:gd name="connsiteY44" fmla="*/ 175210 h 1661862"/>
                <a:gd name="connsiteX45" fmla="*/ 599323 w 1722772"/>
                <a:gd name="connsiteY45" fmla="*/ 175962 h 1661862"/>
                <a:gd name="connsiteX46" fmla="*/ 600075 w 1722772"/>
                <a:gd name="connsiteY46" fmla="*/ 176714 h 1661862"/>
                <a:gd name="connsiteX47" fmla="*/ 600075 w 1722772"/>
                <a:gd name="connsiteY47" fmla="*/ 178970 h 1661862"/>
                <a:gd name="connsiteX48" fmla="*/ 599323 w 1722772"/>
                <a:gd name="connsiteY48" fmla="*/ 179722 h 1661862"/>
                <a:gd name="connsiteX49" fmla="*/ 600075 w 1722772"/>
                <a:gd name="connsiteY49" fmla="*/ 181226 h 1661862"/>
                <a:gd name="connsiteX50" fmla="*/ 601579 w 1722772"/>
                <a:gd name="connsiteY50" fmla="*/ 186490 h 1661862"/>
                <a:gd name="connsiteX51" fmla="*/ 601579 w 1722772"/>
                <a:gd name="connsiteY51" fmla="*/ 187993 h 1661862"/>
                <a:gd name="connsiteX52" fmla="*/ 600827 w 1722772"/>
                <a:gd name="connsiteY52" fmla="*/ 191001 h 1661862"/>
                <a:gd name="connsiteX53" fmla="*/ 600827 w 1722772"/>
                <a:gd name="connsiteY53" fmla="*/ 193257 h 1661862"/>
                <a:gd name="connsiteX54" fmla="*/ 601579 w 1722772"/>
                <a:gd name="connsiteY54" fmla="*/ 194761 h 1661862"/>
                <a:gd name="connsiteX55" fmla="*/ 603083 w 1722772"/>
                <a:gd name="connsiteY55" fmla="*/ 196265 h 1661862"/>
                <a:gd name="connsiteX56" fmla="*/ 603835 w 1722772"/>
                <a:gd name="connsiteY56" fmla="*/ 197769 h 1661862"/>
                <a:gd name="connsiteX57" fmla="*/ 605339 w 1722772"/>
                <a:gd name="connsiteY57" fmla="*/ 199273 h 1661862"/>
                <a:gd name="connsiteX58" fmla="*/ 606091 w 1722772"/>
                <a:gd name="connsiteY58" fmla="*/ 200777 h 1661862"/>
                <a:gd name="connsiteX59" fmla="*/ 607595 w 1722772"/>
                <a:gd name="connsiteY59" fmla="*/ 203785 h 1661862"/>
                <a:gd name="connsiteX60" fmla="*/ 608347 w 1722772"/>
                <a:gd name="connsiteY60" fmla="*/ 207545 h 1661862"/>
                <a:gd name="connsiteX61" fmla="*/ 608347 w 1722772"/>
                <a:gd name="connsiteY61" fmla="*/ 209049 h 1661862"/>
                <a:gd name="connsiteX62" fmla="*/ 608347 w 1722772"/>
                <a:gd name="connsiteY62" fmla="*/ 212809 h 1661862"/>
                <a:gd name="connsiteX63" fmla="*/ 609099 w 1722772"/>
                <a:gd name="connsiteY63" fmla="*/ 215065 h 1661862"/>
                <a:gd name="connsiteX64" fmla="*/ 610603 w 1722772"/>
                <a:gd name="connsiteY64" fmla="*/ 216569 h 1661862"/>
                <a:gd name="connsiteX65" fmla="*/ 621130 w 1722772"/>
                <a:gd name="connsiteY65" fmla="*/ 219576 h 1661862"/>
                <a:gd name="connsiteX66" fmla="*/ 622634 w 1722772"/>
                <a:gd name="connsiteY66" fmla="*/ 220328 h 1661862"/>
                <a:gd name="connsiteX67" fmla="*/ 625642 w 1722772"/>
                <a:gd name="connsiteY67" fmla="*/ 221832 h 1661862"/>
                <a:gd name="connsiteX68" fmla="*/ 630906 w 1722772"/>
                <a:gd name="connsiteY68" fmla="*/ 227096 h 1661862"/>
                <a:gd name="connsiteX69" fmla="*/ 633914 w 1722772"/>
                <a:gd name="connsiteY69" fmla="*/ 229352 h 1661862"/>
                <a:gd name="connsiteX70" fmla="*/ 639930 w 1722772"/>
                <a:gd name="connsiteY70" fmla="*/ 233112 h 1661862"/>
                <a:gd name="connsiteX71" fmla="*/ 641434 w 1722772"/>
                <a:gd name="connsiteY71" fmla="*/ 234616 h 1661862"/>
                <a:gd name="connsiteX72" fmla="*/ 642938 w 1722772"/>
                <a:gd name="connsiteY72" fmla="*/ 236120 h 1661862"/>
                <a:gd name="connsiteX73" fmla="*/ 643690 w 1722772"/>
                <a:gd name="connsiteY73" fmla="*/ 239128 h 1661862"/>
                <a:gd name="connsiteX74" fmla="*/ 644442 w 1722772"/>
                <a:gd name="connsiteY74" fmla="*/ 240632 h 1661862"/>
                <a:gd name="connsiteX75" fmla="*/ 651961 w 1722772"/>
                <a:gd name="connsiteY75" fmla="*/ 246648 h 1661862"/>
                <a:gd name="connsiteX76" fmla="*/ 653465 w 1722772"/>
                <a:gd name="connsiteY76" fmla="*/ 247399 h 1661862"/>
                <a:gd name="connsiteX77" fmla="*/ 663993 w 1722772"/>
                <a:gd name="connsiteY77" fmla="*/ 251911 h 1661862"/>
                <a:gd name="connsiteX78" fmla="*/ 668505 w 1722772"/>
                <a:gd name="connsiteY78" fmla="*/ 254167 h 1661862"/>
                <a:gd name="connsiteX79" fmla="*/ 670009 w 1722772"/>
                <a:gd name="connsiteY79" fmla="*/ 255671 h 1661862"/>
                <a:gd name="connsiteX80" fmla="*/ 671513 w 1722772"/>
                <a:gd name="connsiteY80" fmla="*/ 257175 h 1661862"/>
                <a:gd name="connsiteX81" fmla="*/ 682792 w 1722772"/>
                <a:gd name="connsiteY81" fmla="*/ 261687 h 1661862"/>
                <a:gd name="connsiteX82" fmla="*/ 684296 w 1722772"/>
                <a:gd name="connsiteY82" fmla="*/ 262439 h 1661862"/>
                <a:gd name="connsiteX83" fmla="*/ 685048 w 1722772"/>
                <a:gd name="connsiteY83" fmla="*/ 263943 h 1661862"/>
                <a:gd name="connsiteX84" fmla="*/ 685800 w 1722772"/>
                <a:gd name="connsiteY84" fmla="*/ 265447 h 1661862"/>
                <a:gd name="connsiteX85" fmla="*/ 687304 w 1722772"/>
                <a:gd name="connsiteY85" fmla="*/ 272967 h 1661862"/>
                <a:gd name="connsiteX86" fmla="*/ 687304 w 1722772"/>
                <a:gd name="connsiteY86" fmla="*/ 282742 h 1661862"/>
                <a:gd name="connsiteX87" fmla="*/ 687304 w 1722772"/>
                <a:gd name="connsiteY87" fmla="*/ 284246 h 1661862"/>
                <a:gd name="connsiteX88" fmla="*/ 688056 w 1722772"/>
                <a:gd name="connsiteY88" fmla="*/ 285750 h 1661862"/>
                <a:gd name="connsiteX89" fmla="*/ 689560 w 1722772"/>
                <a:gd name="connsiteY89" fmla="*/ 287254 h 1661862"/>
                <a:gd name="connsiteX90" fmla="*/ 691816 w 1722772"/>
                <a:gd name="connsiteY90" fmla="*/ 289510 h 1661862"/>
                <a:gd name="connsiteX91" fmla="*/ 696328 w 1722772"/>
                <a:gd name="connsiteY91" fmla="*/ 291014 h 1661862"/>
                <a:gd name="connsiteX92" fmla="*/ 698584 w 1722772"/>
                <a:gd name="connsiteY92" fmla="*/ 291766 h 1661862"/>
                <a:gd name="connsiteX93" fmla="*/ 700840 w 1722772"/>
                <a:gd name="connsiteY93" fmla="*/ 291014 h 1661862"/>
                <a:gd name="connsiteX94" fmla="*/ 701592 w 1722772"/>
                <a:gd name="connsiteY94" fmla="*/ 291014 h 1661862"/>
                <a:gd name="connsiteX95" fmla="*/ 703847 w 1722772"/>
                <a:gd name="connsiteY95" fmla="*/ 290262 h 1661862"/>
                <a:gd name="connsiteX96" fmla="*/ 706104 w 1722772"/>
                <a:gd name="connsiteY96" fmla="*/ 291014 h 1661862"/>
                <a:gd name="connsiteX97" fmla="*/ 709863 w 1722772"/>
                <a:gd name="connsiteY97" fmla="*/ 291766 h 1661862"/>
                <a:gd name="connsiteX98" fmla="*/ 720391 w 1722772"/>
                <a:gd name="connsiteY98" fmla="*/ 294022 h 1661862"/>
                <a:gd name="connsiteX99" fmla="*/ 723399 w 1722772"/>
                <a:gd name="connsiteY99" fmla="*/ 295526 h 1661862"/>
                <a:gd name="connsiteX100" fmla="*/ 724903 w 1722772"/>
                <a:gd name="connsiteY100" fmla="*/ 297030 h 1661862"/>
                <a:gd name="connsiteX101" fmla="*/ 725655 w 1722772"/>
                <a:gd name="connsiteY101" fmla="*/ 298534 h 1661862"/>
                <a:gd name="connsiteX102" fmla="*/ 726407 w 1722772"/>
                <a:gd name="connsiteY102" fmla="*/ 300037 h 1661862"/>
                <a:gd name="connsiteX103" fmla="*/ 727159 w 1722772"/>
                <a:gd name="connsiteY103" fmla="*/ 302294 h 1661862"/>
                <a:gd name="connsiteX104" fmla="*/ 727911 w 1722772"/>
                <a:gd name="connsiteY104" fmla="*/ 306805 h 1661862"/>
                <a:gd name="connsiteX105" fmla="*/ 729415 w 1722772"/>
                <a:gd name="connsiteY105" fmla="*/ 311317 h 1661862"/>
                <a:gd name="connsiteX106" fmla="*/ 730167 w 1722772"/>
                <a:gd name="connsiteY106" fmla="*/ 312821 h 1661862"/>
                <a:gd name="connsiteX107" fmla="*/ 731671 w 1722772"/>
                <a:gd name="connsiteY107" fmla="*/ 314325 h 1661862"/>
                <a:gd name="connsiteX108" fmla="*/ 733174 w 1722772"/>
                <a:gd name="connsiteY108" fmla="*/ 315077 h 1661862"/>
                <a:gd name="connsiteX109" fmla="*/ 736182 w 1722772"/>
                <a:gd name="connsiteY109" fmla="*/ 315077 h 1661862"/>
                <a:gd name="connsiteX110" fmla="*/ 738438 w 1722772"/>
                <a:gd name="connsiteY110" fmla="*/ 314325 h 1661862"/>
                <a:gd name="connsiteX111" fmla="*/ 742198 w 1722772"/>
                <a:gd name="connsiteY111" fmla="*/ 312069 h 1661862"/>
                <a:gd name="connsiteX112" fmla="*/ 743702 w 1722772"/>
                <a:gd name="connsiteY112" fmla="*/ 312069 h 1661862"/>
                <a:gd name="connsiteX113" fmla="*/ 745206 w 1722772"/>
                <a:gd name="connsiteY113" fmla="*/ 311317 h 1661862"/>
                <a:gd name="connsiteX114" fmla="*/ 747462 w 1722772"/>
                <a:gd name="connsiteY114" fmla="*/ 312069 h 1661862"/>
                <a:gd name="connsiteX115" fmla="*/ 748966 w 1722772"/>
                <a:gd name="connsiteY115" fmla="*/ 312821 h 1661862"/>
                <a:gd name="connsiteX116" fmla="*/ 750470 w 1722772"/>
                <a:gd name="connsiteY116" fmla="*/ 313573 h 1661862"/>
                <a:gd name="connsiteX117" fmla="*/ 752726 w 1722772"/>
                <a:gd name="connsiteY117" fmla="*/ 315077 h 1661862"/>
                <a:gd name="connsiteX118" fmla="*/ 759493 w 1722772"/>
                <a:gd name="connsiteY118" fmla="*/ 316581 h 1661862"/>
                <a:gd name="connsiteX119" fmla="*/ 761750 w 1722772"/>
                <a:gd name="connsiteY119" fmla="*/ 317333 h 1661862"/>
                <a:gd name="connsiteX120" fmla="*/ 767013 w 1722772"/>
                <a:gd name="connsiteY120" fmla="*/ 321845 h 1661862"/>
                <a:gd name="connsiteX121" fmla="*/ 776037 w 1722772"/>
                <a:gd name="connsiteY121" fmla="*/ 325605 h 1661862"/>
                <a:gd name="connsiteX122" fmla="*/ 779045 w 1722772"/>
                <a:gd name="connsiteY122" fmla="*/ 327109 h 1661862"/>
                <a:gd name="connsiteX123" fmla="*/ 779797 w 1722772"/>
                <a:gd name="connsiteY123" fmla="*/ 325605 h 1661862"/>
                <a:gd name="connsiteX124" fmla="*/ 987342 w 1722772"/>
                <a:gd name="connsiteY124" fmla="*/ 340644 h 1661862"/>
                <a:gd name="connsiteX125" fmla="*/ 1561850 w 1722772"/>
                <a:gd name="connsiteY125" fmla="*/ 375235 h 1661862"/>
                <a:gd name="connsiteX126" fmla="*/ 1581401 w 1722772"/>
                <a:gd name="connsiteY126" fmla="*/ 375987 h 1661862"/>
                <a:gd name="connsiteX127" fmla="*/ 1722772 w 1722772"/>
                <a:gd name="connsiteY127" fmla="*/ 383507 h 1661862"/>
                <a:gd name="connsiteX128" fmla="*/ 1719012 w 1722772"/>
                <a:gd name="connsiteY128" fmla="*/ 388771 h 1661862"/>
                <a:gd name="connsiteX129" fmla="*/ 1716004 w 1722772"/>
                <a:gd name="connsiteY129" fmla="*/ 394786 h 1661862"/>
                <a:gd name="connsiteX130" fmla="*/ 1713748 w 1722772"/>
                <a:gd name="connsiteY130" fmla="*/ 405314 h 1661862"/>
                <a:gd name="connsiteX131" fmla="*/ 1712996 w 1722772"/>
                <a:gd name="connsiteY131" fmla="*/ 408322 h 1661862"/>
                <a:gd name="connsiteX132" fmla="*/ 1712244 w 1722772"/>
                <a:gd name="connsiteY132" fmla="*/ 410578 h 1661862"/>
                <a:gd name="connsiteX133" fmla="*/ 1710740 w 1722772"/>
                <a:gd name="connsiteY133" fmla="*/ 412834 h 1661862"/>
                <a:gd name="connsiteX134" fmla="*/ 1702469 w 1722772"/>
                <a:gd name="connsiteY134" fmla="*/ 421857 h 1661862"/>
                <a:gd name="connsiteX135" fmla="*/ 1700965 w 1722772"/>
                <a:gd name="connsiteY135" fmla="*/ 423361 h 1661862"/>
                <a:gd name="connsiteX136" fmla="*/ 1700213 w 1722772"/>
                <a:gd name="connsiteY136" fmla="*/ 427121 h 1661862"/>
                <a:gd name="connsiteX137" fmla="*/ 1699461 w 1722772"/>
                <a:gd name="connsiteY137" fmla="*/ 428625 h 1661862"/>
                <a:gd name="connsiteX138" fmla="*/ 1697957 w 1722772"/>
                <a:gd name="connsiteY138" fmla="*/ 430881 h 1661862"/>
                <a:gd name="connsiteX139" fmla="*/ 1698709 w 1722772"/>
                <a:gd name="connsiteY139" fmla="*/ 434641 h 1661862"/>
                <a:gd name="connsiteX140" fmla="*/ 1699461 w 1722772"/>
                <a:gd name="connsiteY140" fmla="*/ 440657 h 1661862"/>
                <a:gd name="connsiteX141" fmla="*/ 1698709 w 1722772"/>
                <a:gd name="connsiteY141" fmla="*/ 446672 h 1661862"/>
                <a:gd name="connsiteX142" fmla="*/ 1697205 w 1722772"/>
                <a:gd name="connsiteY142" fmla="*/ 453440 h 1661862"/>
                <a:gd name="connsiteX143" fmla="*/ 1694197 w 1722772"/>
                <a:gd name="connsiteY143" fmla="*/ 460208 h 1661862"/>
                <a:gd name="connsiteX144" fmla="*/ 1690437 w 1722772"/>
                <a:gd name="connsiteY144" fmla="*/ 464720 h 1661862"/>
                <a:gd name="connsiteX145" fmla="*/ 1685925 w 1722772"/>
                <a:gd name="connsiteY145" fmla="*/ 469232 h 1661862"/>
                <a:gd name="connsiteX146" fmla="*/ 1683669 w 1722772"/>
                <a:gd name="connsiteY146" fmla="*/ 471488 h 1661862"/>
                <a:gd name="connsiteX147" fmla="*/ 1682917 w 1722772"/>
                <a:gd name="connsiteY147" fmla="*/ 474495 h 1661862"/>
                <a:gd name="connsiteX148" fmla="*/ 1683669 w 1722772"/>
                <a:gd name="connsiteY148" fmla="*/ 479759 h 1661862"/>
                <a:gd name="connsiteX149" fmla="*/ 1682917 w 1722772"/>
                <a:gd name="connsiteY149" fmla="*/ 481263 h 1661862"/>
                <a:gd name="connsiteX150" fmla="*/ 1682165 w 1722772"/>
                <a:gd name="connsiteY150" fmla="*/ 483519 h 1661862"/>
                <a:gd name="connsiteX151" fmla="*/ 1679909 w 1722772"/>
                <a:gd name="connsiteY151" fmla="*/ 486527 h 1661862"/>
                <a:gd name="connsiteX152" fmla="*/ 1679157 w 1722772"/>
                <a:gd name="connsiteY152" fmla="*/ 488031 h 1661862"/>
                <a:gd name="connsiteX153" fmla="*/ 1679909 w 1722772"/>
                <a:gd name="connsiteY153" fmla="*/ 491039 h 1661862"/>
                <a:gd name="connsiteX154" fmla="*/ 1679909 w 1722772"/>
                <a:gd name="connsiteY154" fmla="*/ 493295 h 1661862"/>
                <a:gd name="connsiteX155" fmla="*/ 1678405 w 1722772"/>
                <a:gd name="connsiteY155" fmla="*/ 494047 h 1661862"/>
                <a:gd name="connsiteX156" fmla="*/ 1677654 w 1722772"/>
                <a:gd name="connsiteY156" fmla="*/ 494799 h 1661862"/>
                <a:gd name="connsiteX157" fmla="*/ 1675397 w 1722772"/>
                <a:gd name="connsiteY157" fmla="*/ 500063 h 1661862"/>
                <a:gd name="connsiteX158" fmla="*/ 1674646 w 1722772"/>
                <a:gd name="connsiteY158" fmla="*/ 500815 h 1661862"/>
                <a:gd name="connsiteX159" fmla="*/ 1673142 w 1722772"/>
                <a:gd name="connsiteY159" fmla="*/ 500815 h 1661862"/>
                <a:gd name="connsiteX160" fmla="*/ 1671638 w 1722772"/>
                <a:gd name="connsiteY160" fmla="*/ 501567 h 1661862"/>
                <a:gd name="connsiteX161" fmla="*/ 1670886 w 1722772"/>
                <a:gd name="connsiteY161" fmla="*/ 502319 h 1661862"/>
                <a:gd name="connsiteX162" fmla="*/ 1670134 w 1722772"/>
                <a:gd name="connsiteY162" fmla="*/ 504574 h 1661862"/>
                <a:gd name="connsiteX163" fmla="*/ 1669382 w 1722772"/>
                <a:gd name="connsiteY163" fmla="*/ 506078 h 1661862"/>
                <a:gd name="connsiteX164" fmla="*/ 1667878 w 1722772"/>
                <a:gd name="connsiteY164" fmla="*/ 508334 h 1661862"/>
                <a:gd name="connsiteX165" fmla="*/ 1667878 w 1722772"/>
                <a:gd name="connsiteY165" fmla="*/ 509086 h 1661862"/>
                <a:gd name="connsiteX166" fmla="*/ 1667878 w 1722772"/>
                <a:gd name="connsiteY166" fmla="*/ 511342 h 1661862"/>
                <a:gd name="connsiteX167" fmla="*/ 1669382 w 1722772"/>
                <a:gd name="connsiteY167" fmla="*/ 515854 h 1661862"/>
                <a:gd name="connsiteX168" fmla="*/ 1669382 w 1722772"/>
                <a:gd name="connsiteY168" fmla="*/ 517358 h 1661862"/>
                <a:gd name="connsiteX169" fmla="*/ 1669382 w 1722772"/>
                <a:gd name="connsiteY169" fmla="*/ 523374 h 1661862"/>
                <a:gd name="connsiteX170" fmla="*/ 1669382 w 1722772"/>
                <a:gd name="connsiteY170" fmla="*/ 526382 h 1661862"/>
                <a:gd name="connsiteX171" fmla="*/ 1667878 w 1722772"/>
                <a:gd name="connsiteY171" fmla="*/ 528638 h 1661862"/>
                <a:gd name="connsiteX172" fmla="*/ 1667878 w 1722772"/>
                <a:gd name="connsiteY172" fmla="*/ 529389 h 1661862"/>
                <a:gd name="connsiteX173" fmla="*/ 1666374 w 1722772"/>
                <a:gd name="connsiteY173" fmla="*/ 530141 h 1661862"/>
                <a:gd name="connsiteX174" fmla="*/ 1665622 w 1722772"/>
                <a:gd name="connsiteY174" fmla="*/ 530893 h 1661862"/>
                <a:gd name="connsiteX175" fmla="*/ 1664870 w 1722772"/>
                <a:gd name="connsiteY175" fmla="*/ 532398 h 1661862"/>
                <a:gd name="connsiteX176" fmla="*/ 1663366 w 1722772"/>
                <a:gd name="connsiteY176" fmla="*/ 533901 h 1661862"/>
                <a:gd name="connsiteX177" fmla="*/ 1663366 w 1722772"/>
                <a:gd name="connsiteY177" fmla="*/ 534653 h 1661862"/>
                <a:gd name="connsiteX178" fmla="*/ 1663366 w 1722772"/>
                <a:gd name="connsiteY178" fmla="*/ 536157 h 1661862"/>
                <a:gd name="connsiteX179" fmla="*/ 1664118 w 1722772"/>
                <a:gd name="connsiteY179" fmla="*/ 538413 h 1661862"/>
                <a:gd name="connsiteX180" fmla="*/ 1665622 w 1722772"/>
                <a:gd name="connsiteY180" fmla="*/ 541421 h 1661862"/>
                <a:gd name="connsiteX181" fmla="*/ 1665622 w 1722772"/>
                <a:gd name="connsiteY181" fmla="*/ 542173 h 1661862"/>
                <a:gd name="connsiteX182" fmla="*/ 1665622 w 1722772"/>
                <a:gd name="connsiteY182" fmla="*/ 543677 h 1661862"/>
                <a:gd name="connsiteX183" fmla="*/ 1665622 w 1722772"/>
                <a:gd name="connsiteY183" fmla="*/ 545181 h 1661862"/>
                <a:gd name="connsiteX184" fmla="*/ 1664870 w 1722772"/>
                <a:gd name="connsiteY184" fmla="*/ 545933 h 1661862"/>
                <a:gd name="connsiteX185" fmla="*/ 1664118 w 1722772"/>
                <a:gd name="connsiteY185" fmla="*/ 546685 h 1661862"/>
                <a:gd name="connsiteX186" fmla="*/ 1662614 w 1722772"/>
                <a:gd name="connsiteY186" fmla="*/ 549693 h 1661862"/>
                <a:gd name="connsiteX187" fmla="*/ 1662614 w 1722772"/>
                <a:gd name="connsiteY187" fmla="*/ 550445 h 1661862"/>
                <a:gd name="connsiteX188" fmla="*/ 1662614 w 1722772"/>
                <a:gd name="connsiteY188" fmla="*/ 551949 h 1661862"/>
                <a:gd name="connsiteX189" fmla="*/ 1663366 w 1722772"/>
                <a:gd name="connsiteY189" fmla="*/ 555709 h 1661862"/>
                <a:gd name="connsiteX190" fmla="*/ 1664870 w 1722772"/>
                <a:gd name="connsiteY190" fmla="*/ 563228 h 1661862"/>
                <a:gd name="connsiteX191" fmla="*/ 1665622 w 1722772"/>
                <a:gd name="connsiteY191" fmla="*/ 565484 h 1661862"/>
                <a:gd name="connsiteX192" fmla="*/ 1665622 w 1722772"/>
                <a:gd name="connsiteY192" fmla="*/ 566236 h 1661862"/>
                <a:gd name="connsiteX193" fmla="*/ 1665622 w 1722772"/>
                <a:gd name="connsiteY193" fmla="*/ 570748 h 1661862"/>
                <a:gd name="connsiteX194" fmla="*/ 1665622 w 1722772"/>
                <a:gd name="connsiteY194" fmla="*/ 573004 h 1661862"/>
                <a:gd name="connsiteX195" fmla="*/ 1664870 w 1722772"/>
                <a:gd name="connsiteY195" fmla="*/ 574508 h 1661862"/>
                <a:gd name="connsiteX196" fmla="*/ 1664118 w 1722772"/>
                <a:gd name="connsiteY196" fmla="*/ 575260 h 1661862"/>
                <a:gd name="connsiteX197" fmla="*/ 1663366 w 1722772"/>
                <a:gd name="connsiteY197" fmla="*/ 576012 h 1661862"/>
                <a:gd name="connsiteX198" fmla="*/ 1661862 w 1722772"/>
                <a:gd name="connsiteY198" fmla="*/ 576764 h 1661862"/>
                <a:gd name="connsiteX199" fmla="*/ 1661110 w 1722772"/>
                <a:gd name="connsiteY199" fmla="*/ 577516 h 1661862"/>
                <a:gd name="connsiteX200" fmla="*/ 1658854 w 1722772"/>
                <a:gd name="connsiteY200" fmla="*/ 582028 h 1661862"/>
                <a:gd name="connsiteX201" fmla="*/ 1658102 w 1722772"/>
                <a:gd name="connsiteY201" fmla="*/ 583532 h 1661862"/>
                <a:gd name="connsiteX202" fmla="*/ 1657350 w 1722772"/>
                <a:gd name="connsiteY202" fmla="*/ 596315 h 1661862"/>
                <a:gd name="connsiteX203" fmla="*/ 1656598 w 1722772"/>
                <a:gd name="connsiteY203" fmla="*/ 601579 h 1661862"/>
                <a:gd name="connsiteX204" fmla="*/ 1656598 w 1722772"/>
                <a:gd name="connsiteY204" fmla="*/ 602331 h 1661862"/>
                <a:gd name="connsiteX205" fmla="*/ 1655094 w 1722772"/>
                <a:gd name="connsiteY205" fmla="*/ 605339 h 1661862"/>
                <a:gd name="connsiteX206" fmla="*/ 1654342 w 1722772"/>
                <a:gd name="connsiteY206" fmla="*/ 606843 h 1661862"/>
                <a:gd name="connsiteX207" fmla="*/ 1654342 w 1722772"/>
                <a:gd name="connsiteY207" fmla="*/ 607595 h 1661862"/>
                <a:gd name="connsiteX208" fmla="*/ 1653590 w 1722772"/>
                <a:gd name="connsiteY208" fmla="*/ 608347 h 1661862"/>
                <a:gd name="connsiteX209" fmla="*/ 1648327 w 1722772"/>
                <a:gd name="connsiteY209" fmla="*/ 623386 h 1661862"/>
                <a:gd name="connsiteX210" fmla="*/ 1648327 w 1722772"/>
                <a:gd name="connsiteY210" fmla="*/ 627146 h 1661862"/>
                <a:gd name="connsiteX211" fmla="*/ 1647575 w 1722772"/>
                <a:gd name="connsiteY211" fmla="*/ 629402 h 1661862"/>
                <a:gd name="connsiteX212" fmla="*/ 1646822 w 1722772"/>
                <a:gd name="connsiteY212" fmla="*/ 631658 h 1661862"/>
                <a:gd name="connsiteX213" fmla="*/ 1646071 w 1722772"/>
                <a:gd name="connsiteY213" fmla="*/ 633914 h 1661862"/>
                <a:gd name="connsiteX214" fmla="*/ 1646071 w 1722772"/>
                <a:gd name="connsiteY214" fmla="*/ 639178 h 1661862"/>
                <a:gd name="connsiteX215" fmla="*/ 1646822 w 1722772"/>
                <a:gd name="connsiteY215" fmla="*/ 640682 h 1661862"/>
                <a:gd name="connsiteX216" fmla="*/ 1647575 w 1722772"/>
                <a:gd name="connsiteY216" fmla="*/ 643690 h 1661862"/>
                <a:gd name="connsiteX217" fmla="*/ 1649078 w 1722772"/>
                <a:gd name="connsiteY217" fmla="*/ 645194 h 1661862"/>
                <a:gd name="connsiteX218" fmla="*/ 1649831 w 1722772"/>
                <a:gd name="connsiteY218" fmla="*/ 645945 h 1661862"/>
                <a:gd name="connsiteX219" fmla="*/ 1650582 w 1722772"/>
                <a:gd name="connsiteY219" fmla="*/ 647449 h 1661862"/>
                <a:gd name="connsiteX220" fmla="*/ 1651335 w 1722772"/>
                <a:gd name="connsiteY220" fmla="*/ 647449 h 1661862"/>
                <a:gd name="connsiteX221" fmla="*/ 1652086 w 1722772"/>
                <a:gd name="connsiteY221" fmla="*/ 648201 h 1661862"/>
                <a:gd name="connsiteX222" fmla="*/ 1658102 w 1722772"/>
                <a:gd name="connsiteY222" fmla="*/ 651209 h 1661862"/>
                <a:gd name="connsiteX223" fmla="*/ 1658854 w 1722772"/>
                <a:gd name="connsiteY223" fmla="*/ 651961 h 1661862"/>
                <a:gd name="connsiteX224" fmla="*/ 1659606 w 1722772"/>
                <a:gd name="connsiteY224" fmla="*/ 652713 h 1661862"/>
                <a:gd name="connsiteX225" fmla="*/ 1659606 w 1722772"/>
                <a:gd name="connsiteY225" fmla="*/ 653465 h 1661862"/>
                <a:gd name="connsiteX226" fmla="*/ 1660358 w 1722772"/>
                <a:gd name="connsiteY226" fmla="*/ 654217 h 1661862"/>
                <a:gd name="connsiteX227" fmla="*/ 1660358 w 1722772"/>
                <a:gd name="connsiteY227" fmla="*/ 655721 h 1661862"/>
                <a:gd name="connsiteX228" fmla="*/ 1659606 w 1722772"/>
                <a:gd name="connsiteY228" fmla="*/ 662489 h 1661862"/>
                <a:gd name="connsiteX229" fmla="*/ 1658854 w 1722772"/>
                <a:gd name="connsiteY229" fmla="*/ 663241 h 1661862"/>
                <a:gd name="connsiteX230" fmla="*/ 1658854 w 1722772"/>
                <a:gd name="connsiteY230" fmla="*/ 663993 h 1661862"/>
                <a:gd name="connsiteX231" fmla="*/ 1658102 w 1722772"/>
                <a:gd name="connsiteY231" fmla="*/ 664745 h 1661862"/>
                <a:gd name="connsiteX232" fmla="*/ 1656598 w 1722772"/>
                <a:gd name="connsiteY232" fmla="*/ 666249 h 1661862"/>
                <a:gd name="connsiteX233" fmla="*/ 1655094 w 1722772"/>
                <a:gd name="connsiteY233" fmla="*/ 667753 h 1661862"/>
                <a:gd name="connsiteX234" fmla="*/ 1654342 w 1722772"/>
                <a:gd name="connsiteY234" fmla="*/ 668505 h 1661862"/>
                <a:gd name="connsiteX235" fmla="*/ 1652838 w 1722772"/>
                <a:gd name="connsiteY235" fmla="*/ 670009 h 1661862"/>
                <a:gd name="connsiteX236" fmla="*/ 1651335 w 1722772"/>
                <a:gd name="connsiteY236" fmla="*/ 671513 h 1661862"/>
                <a:gd name="connsiteX237" fmla="*/ 1651335 w 1722772"/>
                <a:gd name="connsiteY237" fmla="*/ 672264 h 1661862"/>
                <a:gd name="connsiteX238" fmla="*/ 1650582 w 1722772"/>
                <a:gd name="connsiteY238" fmla="*/ 673016 h 1661862"/>
                <a:gd name="connsiteX239" fmla="*/ 1650582 w 1722772"/>
                <a:gd name="connsiteY239" fmla="*/ 675273 h 1661862"/>
                <a:gd name="connsiteX240" fmla="*/ 1650582 w 1722772"/>
                <a:gd name="connsiteY240" fmla="*/ 676776 h 1661862"/>
                <a:gd name="connsiteX241" fmla="*/ 1650582 w 1722772"/>
                <a:gd name="connsiteY241" fmla="*/ 677528 h 1661862"/>
                <a:gd name="connsiteX242" fmla="*/ 1651335 w 1722772"/>
                <a:gd name="connsiteY242" fmla="*/ 678280 h 1661862"/>
                <a:gd name="connsiteX243" fmla="*/ 1652838 w 1722772"/>
                <a:gd name="connsiteY243" fmla="*/ 679784 h 1661862"/>
                <a:gd name="connsiteX244" fmla="*/ 1652838 w 1722772"/>
                <a:gd name="connsiteY244" fmla="*/ 681288 h 1661862"/>
                <a:gd name="connsiteX245" fmla="*/ 1653590 w 1722772"/>
                <a:gd name="connsiteY245" fmla="*/ 682040 h 1661862"/>
                <a:gd name="connsiteX246" fmla="*/ 1653590 w 1722772"/>
                <a:gd name="connsiteY246" fmla="*/ 684296 h 1661862"/>
                <a:gd name="connsiteX247" fmla="*/ 1655094 w 1722772"/>
                <a:gd name="connsiteY247" fmla="*/ 687304 h 1661862"/>
                <a:gd name="connsiteX248" fmla="*/ 1655094 w 1722772"/>
                <a:gd name="connsiteY248" fmla="*/ 688808 h 1661862"/>
                <a:gd name="connsiteX249" fmla="*/ 1655094 w 1722772"/>
                <a:gd name="connsiteY249" fmla="*/ 689560 h 1661862"/>
                <a:gd name="connsiteX250" fmla="*/ 1655846 w 1722772"/>
                <a:gd name="connsiteY250" fmla="*/ 693320 h 1661862"/>
                <a:gd name="connsiteX251" fmla="*/ 1655846 w 1722772"/>
                <a:gd name="connsiteY251" fmla="*/ 694824 h 1661862"/>
                <a:gd name="connsiteX252" fmla="*/ 1656598 w 1722772"/>
                <a:gd name="connsiteY252" fmla="*/ 696328 h 1661862"/>
                <a:gd name="connsiteX253" fmla="*/ 1658102 w 1722772"/>
                <a:gd name="connsiteY253" fmla="*/ 696328 h 1661862"/>
                <a:gd name="connsiteX254" fmla="*/ 1659606 w 1722772"/>
                <a:gd name="connsiteY254" fmla="*/ 697080 h 1661862"/>
                <a:gd name="connsiteX255" fmla="*/ 1660358 w 1722772"/>
                <a:gd name="connsiteY255" fmla="*/ 697080 h 1661862"/>
                <a:gd name="connsiteX256" fmla="*/ 1660358 w 1722772"/>
                <a:gd name="connsiteY256" fmla="*/ 697832 h 1661862"/>
                <a:gd name="connsiteX257" fmla="*/ 1661110 w 1722772"/>
                <a:gd name="connsiteY257" fmla="*/ 698584 h 1661862"/>
                <a:gd name="connsiteX258" fmla="*/ 1661110 w 1722772"/>
                <a:gd name="connsiteY258" fmla="*/ 700840 h 1661862"/>
                <a:gd name="connsiteX259" fmla="*/ 1660358 w 1722772"/>
                <a:gd name="connsiteY259" fmla="*/ 702343 h 1661862"/>
                <a:gd name="connsiteX260" fmla="*/ 1660358 w 1722772"/>
                <a:gd name="connsiteY260" fmla="*/ 703095 h 1661862"/>
                <a:gd name="connsiteX261" fmla="*/ 1659606 w 1722772"/>
                <a:gd name="connsiteY261" fmla="*/ 703095 h 1661862"/>
                <a:gd name="connsiteX262" fmla="*/ 1658854 w 1722772"/>
                <a:gd name="connsiteY262" fmla="*/ 703847 h 1661862"/>
                <a:gd name="connsiteX263" fmla="*/ 1658102 w 1722772"/>
                <a:gd name="connsiteY263" fmla="*/ 703847 h 1661862"/>
                <a:gd name="connsiteX264" fmla="*/ 1658102 w 1722772"/>
                <a:gd name="connsiteY264" fmla="*/ 704599 h 1661862"/>
                <a:gd name="connsiteX265" fmla="*/ 1658102 w 1722772"/>
                <a:gd name="connsiteY265" fmla="*/ 706103 h 1661862"/>
                <a:gd name="connsiteX266" fmla="*/ 1658102 w 1722772"/>
                <a:gd name="connsiteY266" fmla="*/ 706855 h 1661862"/>
                <a:gd name="connsiteX267" fmla="*/ 1658854 w 1722772"/>
                <a:gd name="connsiteY267" fmla="*/ 708359 h 1661862"/>
                <a:gd name="connsiteX268" fmla="*/ 1658854 w 1722772"/>
                <a:gd name="connsiteY268" fmla="*/ 709863 h 1661862"/>
                <a:gd name="connsiteX269" fmla="*/ 1658854 w 1722772"/>
                <a:gd name="connsiteY269" fmla="*/ 711367 h 1661862"/>
                <a:gd name="connsiteX270" fmla="*/ 1658854 w 1722772"/>
                <a:gd name="connsiteY270" fmla="*/ 712871 h 1661862"/>
                <a:gd name="connsiteX271" fmla="*/ 1658102 w 1722772"/>
                <a:gd name="connsiteY271" fmla="*/ 713623 h 1661862"/>
                <a:gd name="connsiteX272" fmla="*/ 1655846 w 1722772"/>
                <a:gd name="connsiteY272" fmla="*/ 715127 h 1661862"/>
                <a:gd name="connsiteX273" fmla="*/ 1655094 w 1722772"/>
                <a:gd name="connsiteY273" fmla="*/ 715879 h 1661862"/>
                <a:gd name="connsiteX274" fmla="*/ 1655094 w 1722772"/>
                <a:gd name="connsiteY274" fmla="*/ 718887 h 1661862"/>
                <a:gd name="connsiteX275" fmla="*/ 1655094 w 1722772"/>
                <a:gd name="connsiteY275" fmla="*/ 722647 h 1661862"/>
                <a:gd name="connsiteX276" fmla="*/ 1656598 w 1722772"/>
                <a:gd name="connsiteY276" fmla="*/ 745958 h 1661862"/>
                <a:gd name="connsiteX277" fmla="*/ 1657350 w 1722772"/>
                <a:gd name="connsiteY277" fmla="*/ 747462 h 1661862"/>
                <a:gd name="connsiteX278" fmla="*/ 1658854 w 1722772"/>
                <a:gd name="connsiteY278" fmla="*/ 749718 h 1661862"/>
                <a:gd name="connsiteX279" fmla="*/ 1661110 w 1722772"/>
                <a:gd name="connsiteY279" fmla="*/ 751974 h 1661862"/>
                <a:gd name="connsiteX280" fmla="*/ 1661862 w 1722772"/>
                <a:gd name="connsiteY280" fmla="*/ 752726 h 1661862"/>
                <a:gd name="connsiteX281" fmla="*/ 1664118 w 1722772"/>
                <a:gd name="connsiteY281" fmla="*/ 757990 h 1661862"/>
                <a:gd name="connsiteX282" fmla="*/ 1664118 w 1722772"/>
                <a:gd name="connsiteY282" fmla="*/ 759493 h 1661862"/>
                <a:gd name="connsiteX283" fmla="*/ 1664118 w 1722772"/>
                <a:gd name="connsiteY283" fmla="*/ 760997 h 1661862"/>
                <a:gd name="connsiteX284" fmla="*/ 1663366 w 1722772"/>
                <a:gd name="connsiteY284" fmla="*/ 763253 h 1661862"/>
                <a:gd name="connsiteX285" fmla="*/ 1663366 w 1722772"/>
                <a:gd name="connsiteY285" fmla="*/ 764005 h 1661862"/>
                <a:gd name="connsiteX286" fmla="*/ 1665622 w 1722772"/>
                <a:gd name="connsiteY286" fmla="*/ 782805 h 1661862"/>
                <a:gd name="connsiteX287" fmla="*/ 1665622 w 1722772"/>
                <a:gd name="connsiteY287" fmla="*/ 783557 h 1661862"/>
                <a:gd name="connsiteX288" fmla="*/ 1665622 w 1722772"/>
                <a:gd name="connsiteY288" fmla="*/ 784309 h 1661862"/>
                <a:gd name="connsiteX289" fmla="*/ 1664870 w 1722772"/>
                <a:gd name="connsiteY289" fmla="*/ 785061 h 1661862"/>
                <a:gd name="connsiteX290" fmla="*/ 1664870 w 1722772"/>
                <a:gd name="connsiteY290" fmla="*/ 785813 h 1661862"/>
                <a:gd name="connsiteX291" fmla="*/ 1663366 w 1722772"/>
                <a:gd name="connsiteY291" fmla="*/ 785813 h 1661862"/>
                <a:gd name="connsiteX292" fmla="*/ 1662614 w 1722772"/>
                <a:gd name="connsiteY292" fmla="*/ 785813 h 1661862"/>
                <a:gd name="connsiteX293" fmla="*/ 1662614 w 1722772"/>
                <a:gd name="connsiteY293" fmla="*/ 786565 h 1661862"/>
                <a:gd name="connsiteX294" fmla="*/ 1662614 w 1722772"/>
                <a:gd name="connsiteY294" fmla="*/ 788069 h 1661862"/>
                <a:gd name="connsiteX295" fmla="*/ 1662614 w 1722772"/>
                <a:gd name="connsiteY295" fmla="*/ 791076 h 1661862"/>
                <a:gd name="connsiteX296" fmla="*/ 1662614 w 1722772"/>
                <a:gd name="connsiteY296" fmla="*/ 793332 h 1661862"/>
                <a:gd name="connsiteX297" fmla="*/ 1661862 w 1722772"/>
                <a:gd name="connsiteY297" fmla="*/ 795588 h 1661862"/>
                <a:gd name="connsiteX298" fmla="*/ 1661862 w 1722772"/>
                <a:gd name="connsiteY298" fmla="*/ 797844 h 1661862"/>
                <a:gd name="connsiteX299" fmla="*/ 1661862 w 1722772"/>
                <a:gd name="connsiteY299" fmla="*/ 798596 h 1661862"/>
                <a:gd name="connsiteX300" fmla="*/ 1660358 w 1722772"/>
                <a:gd name="connsiteY300" fmla="*/ 801604 h 1661862"/>
                <a:gd name="connsiteX301" fmla="*/ 1660358 w 1722772"/>
                <a:gd name="connsiteY301" fmla="*/ 802356 h 1661862"/>
                <a:gd name="connsiteX302" fmla="*/ 1659606 w 1722772"/>
                <a:gd name="connsiteY302" fmla="*/ 803108 h 1661862"/>
                <a:gd name="connsiteX303" fmla="*/ 1659606 w 1722772"/>
                <a:gd name="connsiteY303" fmla="*/ 804612 h 1661862"/>
                <a:gd name="connsiteX304" fmla="*/ 1660358 w 1722772"/>
                <a:gd name="connsiteY304" fmla="*/ 807620 h 1661862"/>
                <a:gd name="connsiteX305" fmla="*/ 1660358 w 1722772"/>
                <a:gd name="connsiteY305" fmla="*/ 809124 h 1661862"/>
                <a:gd name="connsiteX306" fmla="*/ 1659606 w 1722772"/>
                <a:gd name="connsiteY306" fmla="*/ 809876 h 1661862"/>
                <a:gd name="connsiteX307" fmla="*/ 1658854 w 1722772"/>
                <a:gd name="connsiteY307" fmla="*/ 809876 h 1661862"/>
                <a:gd name="connsiteX308" fmla="*/ 1658854 w 1722772"/>
                <a:gd name="connsiteY308" fmla="*/ 809124 h 1661862"/>
                <a:gd name="connsiteX309" fmla="*/ 1658102 w 1722772"/>
                <a:gd name="connsiteY309" fmla="*/ 809124 h 1661862"/>
                <a:gd name="connsiteX310" fmla="*/ 1657350 w 1722772"/>
                <a:gd name="connsiteY310" fmla="*/ 809124 h 1661862"/>
                <a:gd name="connsiteX311" fmla="*/ 1656598 w 1722772"/>
                <a:gd name="connsiteY311" fmla="*/ 809124 h 1661862"/>
                <a:gd name="connsiteX312" fmla="*/ 1656598 w 1722772"/>
                <a:gd name="connsiteY312" fmla="*/ 809876 h 1661862"/>
                <a:gd name="connsiteX313" fmla="*/ 1656598 w 1722772"/>
                <a:gd name="connsiteY313" fmla="*/ 811380 h 1661862"/>
                <a:gd name="connsiteX314" fmla="*/ 1656598 w 1722772"/>
                <a:gd name="connsiteY314" fmla="*/ 812884 h 1661862"/>
                <a:gd name="connsiteX315" fmla="*/ 1658102 w 1722772"/>
                <a:gd name="connsiteY315" fmla="*/ 813636 h 1661862"/>
                <a:gd name="connsiteX316" fmla="*/ 1660358 w 1722772"/>
                <a:gd name="connsiteY316" fmla="*/ 815891 h 1661862"/>
                <a:gd name="connsiteX317" fmla="*/ 1662614 w 1722772"/>
                <a:gd name="connsiteY317" fmla="*/ 816643 h 1661862"/>
                <a:gd name="connsiteX318" fmla="*/ 1663366 w 1722772"/>
                <a:gd name="connsiteY318" fmla="*/ 817396 h 1661862"/>
                <a:gd name="connsiteX319" fmla="*/ 1663366 w 1722772"/>
                <a:gd name="connsiteY319" fmla="*/ 818148 h 1661862"/>
                <a:gd name="connsiteX320" fmla="*/ 1664118 w 1722772"/>
                <a:gd name="connsiteY320" fmla="*/ 821907 h 1661862"/>
                <a:gd name="connsiteX321" fmla="*/ 1664118 w 1722772"/>
                <a:gd name="connsiteY321" fmla="*/ 822659 h 1661862"/>
                <a:gd name="connsiteX322" fmla="*/ 1665622 w 1722772"/>
                <a:gd name="connsiteY322" fmla="*/ 824915 h 1661862"/>
                <a:gd name="connsiteX323" fmla="*/ 1665622 w 1722772"/>
                <a:gd name="connsiteY323" fmla="*/ 825667 h 1661862"/>
                <a:gd name="connsiteX324" fmla="*/ 1666374 w 1722772"/>
                <a:gd name="connsiteY324" fmla="*/ 827923 h 1661862"/>
                <a:gd name="connsiteX325" fmla="*/ 1666374 w 1722772"/>
                <a:gd name="connsiteY325" fmla="*/ 830179 h 1661862"/>
                <a:gd name="connsiteX326" fmla="*/ 1666374 w 1722772"/>
                <a:gd name="connsiteY326" fmla="*/ 832435 h 1661862"/>
                <a:gd name="connsiteX327" fmla="*/ 1666374 w 1722772"/>
                <a:gd name="connsiteY327" fmla="*/ 834691 h 1661862"/>
                <a:gd name="connsiteX328" fmla="*/ 1666374 w 1722772"/>
                <a:gd name="connsiteY328" fmla="*/ 835443 h 1661862"/>
                <a:gd name="connsiteX329" fmla="*/ 1666374 w 1722772"/>
                <a:gd name="connsiteY329" fmla="*/ 836195 h 1661862"/>
                <a:gd name="connsiteX330" fmla="*/ 1667126 w 1722772"/>
                <a:gd name="connsiteY330" fmla="*/ 837699 h 1661862"/>
                <a:gd name="connsiteX331" fmla="*/ 1667878 w 1722772"/>
                <a:gd name="connsiteY331" fmla="*/ 839955 h 1661862"/>
                <a:gd name="connsiteX332" fmla="*/ 1667878 w 1722772"/>
                <a:gd name="connsiteY332" fmla="*/ 840707 h 1661862"/>
                <a:gd name="connsiteX333" fmla="*/ 1668630 w 1722772"/>
                <a:gd name="connsiteY333" fmla="*/ 841459 h 1661862"/>
                <a:gd name="connsiteX334" fmla="*/ 1669382 w 1722772"/>
                <a:gd name="connsiteY334" fmla="*/ 840707 h 1661862"/>
                <a:gd name="connsiteX335" fmla="*/ 1670886 w 1722772"/>
                <a:gd name="connsiteY335" fmla="*/ 840707 h 1661862"/>
                <a:gd name="connsiteX336" fmla="*/ 1671638 w 1722772"/>
                <a:gd name="connsiteY336" fmla="*/ 840707 h 1661862"/>
                <a:gd name="connsiteX337" fmla="*/ 1672390 w 1722772"/>
                <a:gd name="connsiteY337" fmla="*/ 840707 h 1661862"/>
                <a:gd name="connsiteX338" fmla="*/ 1673142 w 1722772"/>
                <a:gd name="connsiteY338" fmla="*/ 840707 h 1661862"/>
                <a:gd name="connsiteX339" fmla="*/ 1673142 w 1722772"/>
                <a:gd name="connsiteY339" fmla="*/ 841459 h 1661862"/>
                <a:gd name="connsiteX340" fmla="*/ 1672390 w 1722772"/>
                <a:gd name="connsiteY340" fmla="*/ 842211 h 1661862"/>
                <a:gd name="connsiteX341" fmla="*/ 1672390 w 1722772"/>
                <a:gd name="connsiteY341" fmla="*/ 842963 h 1661862"/>
                <a:gd name="connsiteX342" fmla="*/ 1672390 w 1722772"/>
                <a:gd name="connsiteY342" fmla="*/ 843715 h 1661862"/>
                <a:gd name="connsiteX343" fmla="*/ 1673142 w 1722772"/>
                <a:gd name="connsiteY343" fmla="*/ 843715 h 1661862"/>
                <a:gd name="connsiteX344" fmla="*/ 1673142 w 1722772"/>
                <a:gd name="connsiteY344" fmla="*/ 844467 h 1661862"/>
                <a:gd name="connsiteX345" fmla="*/ 1674646 w 1722772"/>
                <a:gd name="connsiteY345" fmla="*/ 845218 h 1661862"/>
                <a:gd name="connsiteX346" fmla="*/ 1676901 w 1722772"/>
                <a:gd name="connsiteY346" fmla="*/ 845970 h 1661862"/>
                <a:gd name="connsiteX347" fmla="*/ 1678405 w 1722772"/>
                <a:gd name="connsiteY347" fmla="*/ 846722 h 1661862"/>
                <a:gd name="connsiteX348" fmla="*/ 1682917 w 1722772"/>
                <a:gd name="connsiteY348" fmla="*/ 845970 h 1661862"/>
                <a:gd name="connsiteX349" fmla="*/ 1685173 w 1722772"/>
                <a:gd name="connsiteY349" fmla="*/ 846722 h 1661862"/>
                <a:gd name="connsiteX350" fmla="*/ 1685925 w 1722772"/>
                <a:gd name="connsiteY350" fmla="*/ 848226 h 1661862"/>
                <a:gd name="connsiteX351" fmla="*/ 1685925 w 1722772"/>
                <a:gd name="connsiteY351" fmla="*/ 849730 h 1661862"/>
                <a:gd name="connsiteX352" fmla="*/ 1685925 w 1722772"/>
                <a:gd name="connsiteY352" fmla="*/ 851986 h 1661862"/>
                <a:gd name="connsiteX353" fmla="*/ 1683669 w 1722772"/>
                <a:gd name="connsiteY353" fmla="*/ 863266 h 1661862"/>
                <a:gd name="connsiteX354" fmla="*/ 1682917 w 1722772"/>
                <a:gd name="connsiteY354" fmla="*/ 864770 h 1661862"/>
                <a:gd name="connsiteX355" fmla="*/ 1682165 w 1722772"/>
                <a:gd name="connsiteY355" fmla="*/ 866274 h 1661862"/>
                <a:gd name="connsiteX356" fmla="*/ 1680661 w 1722772"/>
                <a:gd name="connsiteY356" fmla="*/ 867778 h 1661862"/>
                <a:gd name="connsiteX357" fmla="*/ 1679909 w 1722772"/>
                <a:gd name="connsiteY357" fmla="*/ 868530 h 1661862"/>
                <a:gd name="connsiteX358" fmla="*/ 1674646 w 1722772"/>
                <a:gd name="connsiteY358" fmla="*/ 871537 h 1661862"/>
                <a:gd name="connsiteX359" fmla="*/ 1673894 w 1722772"/>
                <a:gd name="connsiteY359" fmla="*/ 873042 h 1661862"/>
                <a:gd name="connsiteX360" fmla="*/ 1673142 w 1722772"/>
                <a:gd name="connsiteY360" fmla="*/ 873042 h 1661862"/>
                <a:gd name="connsiteX361" fmla="*/ 1673142 w 1722772"/>
                <a:gd name="connsiteY361" fmla="*/ 873794 h 1661862"/>
                <a:gd name="connsiteX362" fmla="*/ 1673142 w 1722772"/>
                <a:gd name="connsiteY362" fmla="*/ 875297 h 1661862"/>
                <a:gd name="connsiteX363" fmla="*/ 1674646 w 1722772"/>
                <a:gd name="connsiteY363" fmla="*/ 876049 h 1661862"/>
                <a:gd name="connsiteX364" fmla="*/ 1675397 w 1722772"/>
                <a:gd name="connsiteY364" fmla="*/ 876801 h 1661862"/>
                <a:gd name="connsiteX365" fmla="*/ 1675397 w 1722772"/>
                <a:gd name="connsiteY365" fmla="*/ 877553 h 1661862"/>
                <a:gd name="connsiteX366" fmla="*/ 1675397 w 1722772"/>
                <a:gd name="connsiteY366" fmla="*/ 878305 h 1661862"/>
                <a:gd name="connsiteX367" fmla="*/ 1675397 w 1722772"/>
                <a:gd name="connsiteY367" fmla="*/ 879057 h 1661862"/>
                <a:gd name="connsiteX368" fmla="*/ 1674646 w 1722772"/>
                <a:gd name="connsiteY368" fmla="*/ 879809 h 1661862"/>
                <a:gd name="connsiteX369" fmla="*/ 1673894 w 1722772"/>
                <a:gd name="connsiteY369" fmla="*/ 879809 h 1661862"/>
                <a:gd name="connsiteX370" fmla="*/ 1671638 w 1722772"/>
                <a:gd name="connsiteY370" fmla="*/ 881313 h 1661862"/>
                <a:gd name="connsiteX371" fmla="*/ 1670886 w 1722772"/>
                <a:gd name="connsiteY371" fmla="*/ 881313 h 1661862"/>
                <a:gd name="connsiteX372" fmla="*/ 1670134 w 1722772"/>
                <a:gd name="connsiteY372" fmla="*/ 882065 h 1661862"/>
                <a:gd name="connsiteX373" fmla="*/ 1669382 w 1722772"/>
                <a:gd name="connsiteY373" fmla="*/ 882817 h 1661862"/>
                <a:gd name="connsiteX374" fmla="*/ 1669382 w 1722772"/>
                <a:gd name="connsiteY374" fmla="*/ 883569 h 1661862"/>
                <a:gd name="connsiteX375" fmla="*/ 1670134 w 1722772"/>
                <a:gd name="connsiteY375" fmla="*/ 884321 h 1661862"/>
                <a:gd name="connsiteX376" fmla="*/ 1670886 w 1722772"/>
                <a:gd name="connsiteY376" fmla="*/ 886577 h 1661862"/>
                <a:gd name="connsiteX377" fmla="*/ 1671638 w 1722772"/>
                <a:gd name="connsiteY377" fmla="*/ 888081 h 1661862"/>
                <a:gd name="connsiteX378" fmla="*/ 1671638 w 1722772"/>
                <a:gd name="connsiteY378" fmla="*/ 890337 h 1661862"/>
                <a:gd name="connsiteX379" fmla="*/ 1670886 w 1722772"/>
                <a:gd name="connsiteY379" fmla="*/ 896353 h 1661862"/>
                <a:gd name="connsiteX380" fmla="*/ 1670886 w 1722772"/>
                <a:gd name="connsiteY380" fmla="*/ 898609 h 1661862"/>
                <a:gd name="connsiteX381" fmla="*/ 1670886 w 1722772"/>
                <a:gd name="connsiteY381" fmla="*/ 901616 h 1661862"/>
                <a:gd name="connsiteX382" fmla="*/ 1670886 w 1722772"/>
                <a:gd name="connsiteY382" fmla="*/ 902368 h 1661862"/>
                <a:gd name="connsiteX383" fmla="*/ 1672390 w 1722772"/>
                <a:gd name="connsiteY383" fmla="*/ 904625 h 1661862"/>
                <a:gd name="connsiteX384" fmla="*/ 1672390 w 1722772"/>
                <a:gd name="connsiteY384" fmla="*/ 905376 h 1661862"/>
                <a:gd name="connsiteX385" fmla="*/ 1672390 w 1722772"/>
                <a:gd name="connsiteY385" fmla="*/ 906880 h 1661862"/>
                <a:gd name="connsiteX386" fmla="*/ 1672390 w 1722772"/>
                <a:gd name="connsiteY386" fmla="*/ 907632 h 1661862"/>
                <a:gd name="connsiteX387" fmla="*/ 1671638 w 1722772"/>
                <a:gd name="connsiteY387" fmla="*/ 909136 h 1661862"/>
                <a:gd name="connsiteX388" fmla="*/ 1667878 w 1722772"/>
                <a:gd name="connsiteY388" fmla="*/ 918160 h 1661862"/>
                <a:gd name="connsiteX389" fmla="*/ 1665622 w 1722772"/>
                <a:gd name="connsiteY389" fmla="*/ 922672 h 1661862"/>
                <a:gd name="connsiteX390" fmla="*/ 1663366 w 1722772"/>
                <a:gd name="connsiteY390" fmla="*/ 925680 h 1661862"/>
                <a:gd name="connsiteX391" fmla="*/ 1661110 w 1722772"/>
                <a:gd name="connsiteY391" fmla="*/ 927936 h 1661862"/>
                <a:gd name="connsiteX392" fmla="*/ 1659606 w 1722772"/>
                <a:gd name="connsiteY392" fmla="*/ 930192 h 1661862"/>
                <a:gd name="connsiteX393" fmla="*/ 1658854 w 1722772"/>
                <a:gd name="connsiteY393" fmla="*/ 930944 h 1661862"/>
                <a:gd name="connsiteX394" fmla="*/ 1658854 w 1722772"/>
                <a:gd name="connsiteY394" fmla="*/ 932447 h 1661862"/>
                <a:gd name="connsiteX395" fmla="*/ 1658102 w 1722772"/>
                <a:gd name="connsiteY395" fmla="*/ 936959 h 1661862"/>
                <a:gd name="connsiteX396" fmla="*/ 1658102 w 1722772"/>
                <a:gd name="connsiteY396" fmla="*/ 937711 h 1661862"/>
                <a:gd name="connsiteX397" fmla="*/ 1657350 w 1722772"/>
                <a:gd name="connsiteY397" fmla="*/ 939215 h 1661862"/>
                <a:gd name="connsiteX398" fmla="*/ 1655846 w 1722772"/>
                <a:gd name="connsiteY398" fmla="*/ 940719 h 1661862"/>
                <a:gd name="connsiteX399" fmla="*/ 1654342 w 1722772"/>
                <a:gd name="connsiteY399" fmla="*/ 942975 h 1661862"/>
                <a:gd name="connsiteX400" fmla="*/ 1652838 w 1722772"/>
                <a:gd name="connsiteY400" fmla="*/ 944479 h 1661862"/>
                <a:gd name="connsiteX401" fmla="*/ 1652086 w 1722772"/>
                <a:gd name="connsiteY401" fmla="*/ 945231 h 1661862"/>
                <a:gd name="connsiteX402" fmla="*/ 1652086 w 1722772"/>
                <a:gd name="connsiteY402" fmla="*/ 945983 h 1661862"/>
                <a:gd name="connsiteX403" fmla="*/ 1650582 w 1722772"/>
                <a:gd name="connsiteY403" fmla="*/ 948239 h 1661862"/>
                <a:gd name="connsiteX404" fmla="*/ 1649831 w 1722772"/>
                <a:gd name="connsiteY404" fmla="*/ 948991 h 1661862"/>
                <a:gd name="connsiteX405" fmla="*/ 1647575 w 1722772"/>
                <a:gd name="connsiteY405" fmla="*/ 949743 h 1661862"/>
                <a:gd name="connsiteX406" fmla="*/ 1646822 w 1722772"/>
                <a:gd name="connsiteY406" fmla="*/ 950495 h 1661862"/>
                <a:gd name="connsiteX407" fmla="*/ 1646071 w 1722772"/>
                <a:gd name="connsiteY407" fmla="*/ 951247 h 1661862"/>
                <a:gd name="connsiteX408" fmla="*/ 1643815 w 1722772"/>
                <a:gd name="connsiteY408" fmla="*/ 954255 h 1661862"/>
                <a:gd name="connsiteX409" fmla="*/ 1643815 w 1722772"/>
                <a:gd name="connsiteY409" fmla="*/ 955007 h 1661862"/>
                <a:gd name="connsiteX410" fmla="*/ 1642311 w 1722772"/>
                <a:gd name="connsiteY410" fmla="*/ 964782 h 1661862"/>
                <a:gd name="connsiteX411" fmla="*/ 1639303 w 1722772"/>
                <a:gd name="connsiteY411" fmla="*/ 974558 h 1661862"/>
                <a:gd name="connsiteX412" fmla="*/ 1638551 w 1722772"/>
                <a:gd name="connsiteY412" fmla="*/ 975310 h 1661862"/>
                <a:gd name="connsiteX413" fmla="*/ 1637799 w 1722772"/>
                <a:gd name="connsiteY413" fmla="*/ 976062 h 1661862"/>
                <a:gd name="connsiteX414" fmla="*/ 1637799 w 1722772"/>
                <a:gd name="connsiteY414" fmla="*/ 976814 h 1661862"/>
                <a:gd name="connsiteX415" fmla="*/ 1636295 w 1722772"/>
                <a:gd name="connsiteY415" fmla="*/ 977566 h 1661862"/>
                <a:gd name="connsiteX416" fmla="*/ 1634039 w 1722772"/>
                <a:gd name="connsiteY416" fmla="*/ 979822 h 1661862"/>
                <a:gd name="connsiteX417" fmla="*/ 1633287 w 1722772"/>
                <a:gd name="connsiteY417" fmla="*/ 980574 h 1661862"/>
                <a:gd name="connsiteX418" fmla="*/ 1632535 w 1722772"/>
                <a:gd name="connsiteY418" fmla="*/ 980574 h 1661862"/>
                <a:gd name="connsiteX419" fmla="*/ 1631031 w 1722772"/>
                <a:gd name="connsiteY419" fmla="*/ 980574 h 1661862"/>
                <a:gd name="connsiteX420" fmla="*/ 1628775 w 1722772"/>
                <a:gd name="connsiteY420" fmla="*/ 981326 h 1661862"/>
                <a:gd name="connsiteX421" fmla="*/ 1628023 w 1722772"/>
                <a:gd name="connsiteY421" fmla="*/ 982078 h 1661862"/>
                <a:gd name="connsiteX422" fmla="*/ 1627271 w 1722772"/>
                <a:gd name="connsiteY422" fmla="*/ 982830 h 1661862"/>
                <a:gd name="connsiteX423" fmla="*/ 1627271 w 1722772"/>
                <a:gd name="connsiteY423" fmla="*/ 983582 h 1661862"/>
                <a:gd name="connsiteX424" fmla="*/ 1627271 w 1722772"/>
                <a:gd name="connsiteY424" fmla="*/ 985086 h 1661862"/>
                <a:gd name="connsiteX425" fmla="*/ 1628023 w 1722772"/>
                <a:gd name="connsiteY425" fmla="*/ 987342 h 1661862"/>
                <a:gd name="connsiteX426" fmla="*/ 1628775 w 1722772"/>
                <a:gd name="connsiteY426" fmla="*/ 988093 h 1661862"/>
                <a:gd name="connsiteX427" fmla="*/ 1628775 w 1722772"/>
                <a:gd name="connsiteY427" fmla="*/ 989597 h 1661862"/>
                <a:gd name="connsiteX428" fmla="*/ 1628775 w 1722772"/>
                <a:gd name="connsiteY428" fmla="*/ 997869 h 1661862"/>
                <a:gd name="connsiteX429" fmla="*/ 1628775 w 1722772"/>
                <a:gd name="connsiteY429" fmla="*/ 999373 h 1661862"/>
                <a:gd name="connsiteX430" fmla="*/ 1629527 w 1722772"/>
                <a:gd name="connsiteY430" fmla="*/ 1001629 h 1661862"/>
                <a:gd name="connsiteX431" fmla="*/ 1630279 w 1722772"/>
                <a:gd name="connsiteY431" fmla="*/ 1004637 h 1661862"/>
                <a:gd name="connsiteX432" fmla="*/ 1630279 w 1722772"/>
                <a:gd name="connsiteY432" fmla="*/ 1006141 h 1661862"/>
                <a:gd name="connsiteX433" fmla="*/ 1630279 w 1722772"/>
                <a:gd name="connsiteY433" fmla="*/ 1008397 h 1661862"/>
                <a:gd name="connsiteX434" fmla="*/ 1629527 w 1722772"/>
                <a:gd name="connsiteY434" fmla="*/ 1014412 h 1661862"/>
                <a:gd name="connsiteX435" fmla="*/ 1628023 w 1722772"/>
                <a:gd name="connsiteY435" fmla="*/ 1019676 h 1661862"/>
                <a:gd name="connsiteX436" fmla="*/ 1627271 w 1722772"/>
                <a:gd name="connsiteY436" fmla="*/ 1021180 h 1661862"/>
                <a:gd name="connsiteX437" fmla="*/ 1627271 w 1722772"/>
                <a:gd name="connsiteY437" fmla="*/ 1023436 h 1661862"/>
                <a:gd name="connsiteX438" fmla="*/ 1628023 w 1722772"/>
                <a:gd name="connsiteY438" fmla="*/ 1024188 h 1661862"/>
                <a:gd name="connsiteX439" fmla="*/ 1628775 w 1722772"/>
                <a:gd name="connsiteY439" fmla="*/ 1027196 h 1661862"/>
                <a:gd name="connsiteX440" fmla="*/ 1628023 w 1722772"/>
                <a:gd name="connsiteY440" fmla="*/ 1030956 h 1661862"/>
                <a:gd name="connsiteX441" fmla="*/ 1628775 w 1722772"/>
                <a:gd name="connsiteY441" fmla="*/ 1033212 h 1661862"/>
                <a:gd name="connsiteX442" fmla="*/ 1628775 w 1722772"/>
                <a:gd name="connsiteY442" fmla="*/ 1033964 h 1661862"/>
                <a:gd name="connsiteX443" fmla="*/ 1628775 w 1722772"/>
                <a:gd name="connsiteY443" fmla="*/ 1034716 h 1661862"/>
                <a:gd name="connsiteX444" fmla="*/ 1630279 w 1722772"/>
                <a:gd name="connsiteY444" fmla="*/ 1036220 h 1661862"/>
                <a:gd name="connsiteX445" fmla="*/ 1630279 w 1722772"/>
                <a:gd name="connsiteY445" fmla="*/ 1037724 h 1661862"/>
                <a:gd name="connsiteX446" fmla="*/ 1630279 w 1722772"/>
                <a:gd name="connsiteY446" fmla="*/ 1038476 h 1661862"/>
                <a:gd name="connsiteX447" fmla="*/ 1630279 w 1722772"/>
                <a:gd name="connsiteY447" fmla="*/ 1039980 h 1661862"/>
                <a:gd name="connsiteX448" fmla="*/ 1630279 w 1722772"/>
                <a:gd name="connsiteY448" fmla="*/ 1040732 h 1661862"/>
                <a:gd name="connsiteX449" fmla="*/ 1629527 w 1722772"/>
                <a:gd name="connsiteY449" fmla="*/ 1041484 h 1661862"/>
                <a:gd name="connsiteX450" fmla="*/ 1629527 w 1722772"/>
                <a:gd name="connsiteY450" fmla="*/ 1042236 h 1661862"/>
                <a:gd name="connsiteX451" fmla="*/ 1628775 w 1722772"/>
                <a:gd name="connsiteY451" fmla="*/ 1042988 h 1661862"/>
                <a:gd name="connsiteX452" fmla="*/ 1627271 w 1722772"/>
                <a:gd name="connsiteY452" fmla="*/ 1043740 h 1661862"/>
                <a:gd name="connsiteX453" fmla="*/ 1622007 w 1722772"/>
                <a:gd name="connsiteY453" fmla="*/ 1045243 h 1661862"/>
                <a:gd name="connsiteX454" fmla="*/ 1620503 w 1722772"/>
                <a:gd name="connsiteY454" fmla="*/ 1045243 h 1661862"/>
                <a:gd name="connsiteX455" fmla="*/ 1619752 w 1722772"/>
                <a:gd name="connsiteY455" fmla="*/ 1045243 h 1661862"/>
                <a:gd name="connsiteX456" fmla="*/ 1619000 w 1722772"/>
                <a:gd name="connsiteY456" fmla="*/ 1045243 h 1661862"/>
                <a:gd name="connsiteX457" fmla="*/ 1618248 w 1722772"/>
                <a:gd name="connsiteY457" fmla="*/ 1045995 h 1661862"/>
                <a:gd name="connsiteX458" fmla="*/ 1618248 w 1722772"/>
                <a:gd name="connsiteY458" fmla="*/ 1046747 h 1661862"/>
                <a:gd name="connsiteX459" fmla="*/ 1619000 w 1722772"/>
                <a:gd name="connsiteY459" fmla="*/ 1047500 h 1661862"/>
                <a:gd name="connsiteX460" fmla="*/ 1619000 w 1722772"/>
                <a:gd name="connsiteY460" fmla="*/ 1049003 h 1661862"/>
                <a:gd name="connsiteX461" fmla="*/ 1619752 w 1722772"/>
                <a:gd name="connsiteY461" fmla="*/ 1049755 h 1661862"/>
                <a:gd name="connsiteX462" fmla="*/ 1619000 w 1722772"/>
                <a:gd name="connsiteY462" fmla="*/ 1051259 h 1661862"/>
                <a:gd name="connsiteX463" fmla="*/ 1618248 w 1722772"/>
                <a:gd name="connsiteY463" fmla="*/ 1052763 h 1661862"/>
                <a:gd name="connsiteX464" fmla="*/ 1612984 w 1722772"/>
                <a:gd name="connsiteY464" fmla="*/ 1064043 h 1661862"/>
                <a:gd name="connsiteX465" fmla="*/ 1611480 w 1722772"/>
                <a:gd name="connsiteY465" fmla="*/ 1071563 h 1661862"/>
                <a:gd name="connsiteX466" fmla="*/ 1610728 w 1722772"/>
                <a:gd name="connsiteY466" fmla="*/ 1072315 h 1661862"/>
                <a:gd name="connsiteX467" fmla="*/ 1611480 w 1722772"/>
                <a:gd name="connsiteY467" fmla="*/ 1073819 h 1661862"/>
                <a:gd name="connsiteX468" fmla="*/ 1611480 w 1722772"/>
                <a:gd name="connsiteY468" fmla="*/ 1076074 h 1661862"/>
                <a:gd name="connsiteX469" fmla="*/ 1611480 w 1722772"/>
                <a:gd name="connsiteY469" fmla="*/ 1077578 h 1661862"/>
                <a:gd name="connsiteX470" fmla="*/ 1610728 w 1722772"/>
                <a:gd name="connsiteY470" fmla="*/ 1079082 h 1661862"/>
                <a:gd name="connsiteX471" fmla="*/ 1609224 w 1722772"/>
                <a:gd name="connsiteY471" fmla="*/ 1082842 h 1661862"/>
                <a:gd name="connsiteX472" fmla="*/ 1608472 w 1722772"/>
                <a:gd name="connsiteY472" fmla="*/ 1085850 h 1661862"/>
                <a:gd name="connsiteX473" fmla="*/ 1608472 w 1722772"/>
                <a:gd name="connsiteY473" fmla="*/ 1086602 h 1661862"/>
                <a:gd name="connsiteX474" fmla="*/ 1607720 w 1722772"/>
                <a:gd name="connsiteY474" fmla="*/ 1089610 h 1661862"/>
                <a:gd name="connsiteX475" fmla="*/ 1607720 w 1722772"/>
                <a:gd name="connsiteY475" fmla="*/ 1090362 h 1661862"/>
                <a:gd name="connsiteX476" fmla="*/ 1607720 w 1722772"/>
                <a:gd name="connsiteY476" fmla="*/ 1091114 h 1661862"/>
                <a:gd name="connsiteX477" fmla="*/ 1608472 w 1722772"/>
                <a:gd name="connsiteY477" fmla="*/ 1092618 h 1661862"/>
                <a:gd name="connsiteX478" fmla="*/ 1609224 w 1722772"/>
                <a:gd name="connsiteY478" fmla="*/ 1094874 h 1661862"/>
                <a:gd name="connsiteX479" fmla="*/ 1609224 w 1722772"/>
                <a:gd name="connsiteY479" fmla="*/ 1096378 h 1661862"/>
                <a:gd name="connsiteX480" fmla="*/ 1609976 w 1722772"/>
                <a:gd name="connsiteY480" fmla="*/ 1097130 h 1661862"/>
                <a:gd name="connsiteX481" fmla="*/ 1611480 w 1722772"/>
                <a:gd name="connsiteY481" fmla="*/ 1103146 h 1661862"/>
                <a:gd name="connsiteX482" fmla="*/ 1611480 w 1722772"/>
                <a:gd name="connsiteY482" fmla="*/ 1105401 h 1661862"/>
                <a:gd name="connsiteX483" fmla="*/ 1611480 w 1722772"/>
                <a:gd name="connsiteY483" fmla="*/ 1107657 h 1661862"/>
                <a:gd name="connsiteX484" fmla="*/ 1610728 w 1722772"/>
                <a:gd name="connsiteY484" fmla="*/ 1109913 h 1661862"/>
                <a:gd name="connsiteX485" fmla="*/ 1609976 w 1722772"/>
                <a:gd name="connsiteY485" fmla="*/ 1112169 h 1661862"/>
                <a:gd name="connsiteX486" fmla="*/ 1609224 w 1722772"/>
                <a:gd name="connsiteY486" fmla="*/ 1113673 h 1661862"/>
                <a:gd name="connsiteX487" fmla="*/ 1609224 w 1722772"/>
                <a:gd name="connsiteY487" fmla="*/ 1115177 h 1661862"/>
                <a:gd name="connsiteX488" fmla="*/ 1609224 w 1722772"/>
                <a:gd name="connsiteY488" fmla="*/ 1115929 h 1661862"/>
                <a:gd name="connsiteX489" fmla="*/ 1608472 w 1722772"/>
                <a:gd name="connsiteY489" fmla="*/ 1116681 h 1661862"/>
                <a:gd name="connsiteX490" fmla="*/ 1607720 w 1722772"/>
                <a:gd name="connsiteY490" fmla="*/ 1118937 h 1661862"/>
                <a:gd name="connsiteX491" fmla="*/ 1606968 w 1722772"/>
                <a:gd name="connsiteY491" fmla="*/ 1121945 h 1661862"/>
                <a:gd name="connsiteX492" fmla="*/ 1606216 w 1722772"/>
                <a:gd name="connsiteY492" fmla="*/ 1123449 h 1661862"/>
                <a:gd name="connsiteX493" fmla="*/ 1605464 w 1722772"/>
                <a:gd name="connsiteY493" fmla="*/ 1124953 h 1661862"/>
                <a:gd name="connsiteX494" fmla="*/ 1601704 w 1722772"/>
                <a:gd name="connsiteY494" fmla="*/ 1127961 h 1661862"/>
                <a:gd name="connsiteX495" fmla="*/ 1600952 w 1722772"/>
                <a:gd name="connsiteY495" fmla="*/ 1129465 h 1661862"/>
                <a:gd name="connsiteX496" fmla="*/ 1600952 w 1722772"/>
                <a:gd name="connsiteY496" fmla="*/ 1133977 h 1661862"/>
                <a:gd name="connsiteX497" fmla="*/ 1597944 w 1722772"/>
                <a:gd name="connsiteY497" fmla="*/ 1139992 h 1661862"/>
                <a:gd name="connsiteX498" fmla="*/ 1597192 w 1722772"/>
                <a:gd name="connsiteY498" fmla="*/ 1143000 h 1661862"/>
                <a:gd name="connsiteX499" fmla="*/ 1597192 w 1722772"/>
                <a:gd name="connsiteY499" fmla="*/ 1149768 h 1661862"/>
                <a:gd name="connsiteX500" fmla="*/ 1596440 w 1722772"/>
                <a:gd name="connsiteY500" fmla="*/ 1152776 h 1661862"/>
                <a:gd name="connsiteX501" fmla="*/ 1594184 w 1722772"/>
                <a:gd name="connsiteY501" fmla="*/ 1153528 h 1661862"/>
                <a:gd name="connsiteX502" fmla="*/ 1593433 w 1722772"/>
                <a:gd name="connsiteY502" fmla="*/ 1155784 h 1661862"/>
                <a:gd name="connsiteX503" fmla="*/ 1591928 w 1722772"/>
                <a:gd name="connsiteY503" fmla="*/ 1165559 h 1661862"/>
                <a:gd name="connsiteX504" fmla="*/ 1591176 w 1722772"/>
                <a:gd name="connsiteY504" fmla="*/ 1166311 h 1661862"/>
                <a:gd name="connsiteX505" fmla="*/ 1587417 w 1722772"/>
                <a:gd name="connsiteY505" fmla="*/ 1168567 h 1661862"/>
                <a:gd name="connsiteX506" fmla="*/ 1585913 w 1722772"/>
                <a:gd name="connsiteY506" fmla="*/ 1169319 h 1661862"/>
                <a:gd name="connsiteX507" fmla="*/ 1585913 w 1722772"/>
                <a:gd name="connsiteY507" fmla="*/ 1170823 h 1661862"/>
                <a:gd name="connsiteX508" fmla="*/ 1584409 w 1722772"/>
                <a:gd name="connsiteY508" fmla="*/ 1174583 h 1661862"/>
                <a:gd name="connsiteX509" fmla="*/ 1584409 w 1722772"/>
                <a:gd name="connsiteY509" fmla="*/ 1175335 h 1661862"/>
                <a:gd name="connsiteX510" fmla="*/ 1584409 w 1722772"/>
                <a:gd name="connsiteY510" fmla="*/ 1176087 h 1661862"/>
                <a:gd name="connsiteX511" fmla="*/ 1582905 w 1722772"/>
                <a:gd name="connsiteY511" fmla="*/ 1177591 h 1661862"/>
                <a:gd name="connsiteX512" fmla="*/ 1580649 w 1722772"/>
                <a:gd name="connsiteY512" fmla="*/ 1179847 h 1661862"/>
                <a:gd name="connsiteX513" fmla="*/ 1575385 w 1722772"/>
                <a:gd name="connsiteY513" fmla="*/ 1182103 h 1661862"/>
                <a:gd name="connsiteX514" fmla="*/ 1570873 w 1722772"/>
                <a:gd name="connsiteY514" fmla="*/ 1184359 h 1661862"/>
                <a:gd name="connsiteX515" fmla="*/ 1568617 w 1722772"/>
                <a:gd name="connsiteY515" fmla="*/ 1185863 h 1661862"/>
                <a:gd name="connsiteX516" fmla="*/ 1565609 w 1722772"/>
                <a:gd name="connsiteY516" fmla="*/ 1185863 h 1661862"/>
                <a:gd name="connsiteX517" fmla="*/ 1561850 w 1722772"/>
                <a:gd name="connsiteY517" fmla="*/ 1185111 h 1661862"/>
                <a:gd name="connsiteX518" fmla="*/ 1561098 w 1722772"/>
                <a:gd name="connsiteY518" fmla="*/ 1182103 h 1661862"/>
                <a:gd name="connsiteX519" fmla="*/ 1560345 w 1722772"/>
                <a:gd name="connsiteY519" fmla="*/ 1179095 h 1661862"/>
                <a:gd name="connsiteX520" fmla="*/ 1558842 w 1722772"/>
                <a:gd name="connsiteY520" fmla="*/ 1176087 h 1661862"/>
                <a:gd name="connsiteX521" fmla="*/ 1554330 w 1722772"/>
                <a:gd name="connsiteY521" fmla="*/ 1180599 h 1661862"/>
                <a:gd name="connsiteX522" fmla="*/ 1551322 w 1722772"/>
                <a:gd name="connsiteY522" fmla="*/ 1181351 h 1661862"/>
                <a:gd name="connsiteX523" fmla="*/ 1547562 w 1722772"/>
                <a:gd name="connsiteY523" fmla="*/ 1182103 h 1661862"/>
                <a:gd name="connsiteX524" fmla="*/ 1544554 w 1722772"/>
                <a:gd name="connsiteY524" fmla="*/ 1182855 h 1661862"/>
                <a:gd name="connsiteX525" fmla="*/ 1542298 w 1722772"/>
                <a:gd name="connsiteY525" fmla="*/ 1184359 h 1661862"/>
                <a:gd name="connsiteX526" fmla="*/ 1538538 w 1722772"/>
                <a:gd name="connsiteY526" fmla="*/ 1188871 h 1661862"/>
                <a:gd name="connsiteX527" fmla="*/ 1535530 w 1722772"/>
                <a:gd name="connsiteY527" fmla="*/ 1191126 h 1661862"/>
                <a:gd name="connsiteX528" fmla="*/ 1529515 w 1722772"/>
                <a:gd name="connsiteY528" fmla="*/ 1193382 h 1661862"/>
                <a:gd name="connsiteX529" fmla="*/ 1526507 w 1722772"/>
                <a:gd name="connsiteY529" fmla="*/ 1195638 h 1661862"/>
                <a:gd name="connsiteX530" fmla="*/ 1519739 w 1722772"/>
                <a:gd name="connsiteY530" fmla="*/ 1205414 h 1661862"/>
                <a:gd name="connsiteX531" fmla="*/ 1517483 w 1722772"/>
                <a:gd name="connsiteY531" fmla="*/ 1206918 h 1661862"/>
                <a:gd name="connsiteX532" fmla="*/ 1515227 w 1722772"/>
                <a:gd name="connsiteY532" fmla="*/ 1207670 h 1661862"/>
                <a:gd name="connsiteX533" fmla="*/ 1512219 w 1722772"/>
                <a:gd name="connsiteY533" fmla="*/ 1209174 h 1661862"/>
                <a:gd name="connsiteX534" fmla="*/ 1509963 w 1722772"/>
                <a:gd name="connsiteY534" fmla="*/ 1211430 h 1661862"/>
                <a:gd name="connsiteX535" fmla="*/ 1508459 w 1722772"/>
                <a:gd name="connsiteY535" fmla="*/ 1212934 h 1661862"/>
                <a:gd name="connsiteX536" fmla="*/ 1507707 w 1722772"/>
                <a:gd name="connsiteY536" fmla="*/ 1215942 h 1661862"/>
                <a:gd name="connsiteX537" fmla="*/ 1507707 w 1722772"/>
                <a:gd name="connsiteY537" fmla="*/ 1218949 h 1661862"/>
                <a:gd name="connsiteX538" fmla="*/ 1508459 w 1722772"/>
                <a:gd name="connsiteY538" fmla="*/ 1221205 h 1661862"/>
                <a:gd name="connsiteX539" fmla="*/ 1508459 w 1722772"/>
                <a:gd name="connsiteY539" fmla="*/ 1224965 h 1661862"/>
                <a:gd name="connsiteX540" fmla="*/ 1507707 w 1722772"/>
                <a:gd name="connsiteY540" fmla="*/ 1225717 h 1661862"/>
                <a:gd name="connsiteX541" fmla="*/ 1505452 w 1722772"/>
                <a:gd name="connsiteY541" fmla="*/ 1227221 h 1661862"/>
                <a:gd name="connsiteX542" fmla="*/ 1504699 w 1722772"/>
                <a:gd name="connsiteY542" fmla="*/ 1228725 h 1661862"/>
                <a:gd name="connsiteX543" fmla="*/ 1504699 w 1722772"/>
                <a:gd name="connsiteY543" fmla="*/ 1230229 h 1661862"/>
                <a:gd name="connsiteX544" fmla="*/ 1503947 w 1722772"/>
                <a:gd name="connsiteY544" fmla="*/ 1232485 h 1661862"/>
                <a:gd name="connsiteX545" fmla="*/ 1503947 w 1722772"/>
                <a:gd name="connsiteY545" fmla="*/ 1233989 h 1661862"/>
                <a:gd name="connsiteX546" fmla="*/ 1503947 w 1722772"/>
                <a:gd name="connsiteY546" fmla="*/ 1235493 h 1661862"/>
                <a:gd name="connsiteX547" fmla="*/ 1504699 w 1722772"/>
                <a:gd name="connsiteY547" fmla="*/ 1239253 h 1661862"/>
                <a:gd name="connsiteX548" fmla="*/ 1504699 w 1722772"/>
                <a:gd name="connsiteY548" fmla="*/ 1240757 h 1661862"/>
                <a:gd name="connsiteX549" fmla="*/ 1503947 w 1722772"/>
                <a:gd name="connsiteY549" fmla="*/ 1243013 h 1661862"/>
                <a:gd name="connsiteX550" fmla="*/ 1502444 w 1722772"/>
                <a:gd name="connsiteY550" fmla="*/ 1246021 h 1661862"/>
                <a:gd name="connsiteX551" fmla="*/ 1501692 w 1722772"/>
                <a:gd name="connsiteY551" fmla="*/ 1247524 h 1661862"/>
                <a:gd name="connsiteX552" fmla="*/ 1500188 w 1722772"/>
                <a:gd name="connsiteY552" fmla="*/ 1255044 h 1661862"/>
                <a:gd name="connsiteX553" fmla="*/ 1499436 w 1722772"/>
                <a:gd name="connsiteY553" fmla="*/ 1258052 h 1661862"/>
                <a:gd name="connsiteX554" fmla="*/ 1497180 w 1722772"/>
                <a:gd name="connsiteY554" fmla="*/ 1261060 h 1661862"/>
                <a:gd name="connsiteX555" fmla="*/ 1493420 w 1722772"/>
                <a:gd name="connsiteY555" fmla="*/ 1266324 h 1661862"/>
                <a:gd name="connsiteX556" fmla="*/ 1491916 w 1722772"/>
                <a:gd name="connsiteY556" fmla="*/ 1267828 h 1661862"/>
                <a:gd name="connsiteX557" fmla="*/ 1488156 w 1722772"/>
                <a:gd name="connsiteY557" fmla="*/ 1265572 h 1661862"/>
                <a:gd name="connsiteX558" fmla="*/ 1486652 w 1722772"/>
                <a:gd name="connsiteY558" fmla="*/ 1267828 h 1661862"/>
                <a:gd name="connsiteX559" fmla="*/ 1488908 w 1722772"/>
                <a:gd name="connsiteY559" fmla="*/ 1270836 h 1661862"/>
                <a:gd name="connsiteX560" fmla="*/ 1489660 w 1722772"/>
                <a:gd name="connsiteY560" fmla="*/ 1275347 h 1661862"/>
                <a:gd name="connsiteX561" fmla="*/ 1489660 w 1722772"/>
                <a:gd name="connsiteY561" fmla="*/ 1279107 h 1661862"/>
                <a:gd name="connsiteX562" fmla="*/ 1488908 w 1722772"/>
                <a:gd name="connsiteY562" fmla="*/ 1282115 h 1661862"/>
                <a:gd name="connsiteX563" fmla="*/ 1486652 w 1722772"/>
                <a:gd name="connsiteY563" fmla="*/ 1285875 h 1661862"/>
                <a:gd name="connsiteX564" fmla="*/ 1482140 w 1722772"/>
                <a:gd name="connsiteY564" fmla="*/ 1295651 h 1661862"/>
                <a:gd name="connsiteX565" fmla="*/ 1476125 w 1722772"/>
                <a:gd name="connsiteY565" fmla="*/ 1302419 h 1661862"/>
                <a:gd name="connsiteX566" fmla="*/ 1475373 w 1722772"/>
                <a:gd name="connsiteY566" fmla="*/ 1307682 h 1661862"/>
                <a:gd name="connsiteX567" fmla="*/ 1473117 w 1722772"/>
                <a:gd name="connsiteY567" fmla="*/ 1309938 h 1661862"/>
                <a:gd name="connsiteX568" fmla="*/ 1470861 w 1722772"/>
                <a:gd name="connsiteY568" fmla="*/ 1310690 h 1661862"/>
                <a:gd name="connsiteX569" fmla="*/ 1468605 w 1722772"/>
                <a:gd name="connsiteY569" fmla="*/ 1310690 h 1661862"/>
                <a:gd name="connsiteX570" fmla="*/ 1467101 w 1722772"/>
                <a:gd name="connsiteY570" fmla="*/ 1310690 h 1661862"/>
                <a:gd name="connsiteX571" fmla="*/ 1464845 w 1722772"/>
                <a:gd name="connsiteY571" fmla="*/ 1309186 h 1661862"/>
                <a:gd name="connsiteX572" fmla="*/ 1462589 w 1722772"/>
                <a:gd name="connsiteY572" fmla="*/ 1308434 h 1661862"/>
                <a:gd name="connsiteX573" fmla="*/ 1460333 w 1722772"/>
                <a:gd name="connsiteY573" fmla="*/ 1309186 h 1661862"/>
                <a:gd name="connsiteX574" fmla="*/ 1460333 w 1722772"/>
                <a:gd name="connsiteY574" fmla="*/ 1309938 h 1661862"/>
                <a:gd name="connsiteX575" fmla="*/ 1460333 w 1722772"/>
                <a:gd name="connsiteY575" fmla="*/ 1310690 h 1661862"/>
                <a:gd name="connsiteX576" fmla="*/ 1459581 w 1722772"/>
                <a:gd name="connsiteY576" fmla="*/ 1312194 h 1661862"/>
                <a:gd name="connsiteX577" fmla="*/ 1454317 w 1722772"/>
                <a:gd name="connsiteY577" fmla="*/ 1317458 h 1661862"/>
                <a:gd name="connsiteX578" fmla="*/ 1451309 w 1722772"/>
                <a:gd name="connsiteY578" fmla="*/ 1319714 h 1661862"/>
                <a:gd name="connsiteX579" fmla="*/ 1447549 w 1722772"/>
                <a:gd name="connsiteY579" fmla="*/ 1320466 h 1661862"/>
                <a:gd name="connsiteX580" fmla="*/ 1431758 w 1722772"/>
                <a:gd name="connsiteY580" fmla="*/ 1321970 h 1661862"/>
                <a:gd name="connsiteX581" fmla="*/ 1424238 w 1722772"/>
                <a:gd name="connsiteY581" fmla="*/ 1322722 h 1661862"/>
                <a:gd name="connsiteX582" fmla="*/ 1420479 w 1722772"/>
                <a:gd name="connsiteY582" fmla="*/ 1324226 h 1661862"/>
                <a:gd name="connsiteX583" fmla="*/ 1418975 w 1722772"/>
                <a:gd name="connsiteY583" fmla="*/ 1325730 h 1661862"/>
                <a:gd name="connsiteX584" fmla="*/ 1417470 w 1722772"/>
                <a:gd name="connsiteY584" fmla="*/ 1326482 h 1661862"/>
                <a:gd name="connsiteX585" fmla="*/ 1417470 w 1722772"/>
                <a:gd name="connsiteY585" fmla="*/ 1327986 h 1661862"/>
                <a:gd name="connsiteX586" fmla="*/ 1415967 w 1722772"/>
                <a:gd name="connsiteY586" fmla="*/ 1330993 h 1661862"/>
                <a:gd name="connsiteX587" fmla="*/ 1409199 w 1722772"/>
                <a:gd name="connsiteY587" fmla="*/ 1338513 h 1661862"/>
                <a:gd name="connsiteX588" fmla="*/ 1406191 w 1722772"/>
                <a:gd name="connsiteY588" fmla="*/ 1346785 h 1661862"/>
                <a:gd name="connsiteX589" fmla="*/ 1404687 w 1722772"/>
                <a:gd name="connsiteY589" fmla="*/ 1347537 h 1661862"/>
                <a:gd name="connsiteX590" fmla="*/ 1403935 w 1722772"/>
                <a:gd name="connsiteY590" fmla="*/ 1348289 h 1661862"/>
                <a:gd name="connsiteX591" fmla="*/ 1402431 w 1722772"/>
                <a:gd name="connsiteY591" fmla="*/ 1348289 h 1661862"/>
                <a:gd name="connsiteX592" fmla="*/ 1400927 w 1722772"/>
                <a:gd name="connsiteY592" fmla="*/ 1348289 h 1661862"/>
                <a:gd name="connsiteX593" fmla="*/ 1396415 w 1722772"/>
                <a:gd name="connsiteY593" fmla="*/ 1351297 h 1661862"/>
                <a:gd name="connsiteX594" fmla="*/ 1390400 w 1722772"/>
                <a:gd name="connsiteY594" fmla="*/ 1353553 h 1661862"/>
                <a:gd name="connsiteX595" fmla="*/ 1388144 w 1722772"/>
                <a:gd name="connsiteY595" fmla="*/ 1355057 h 1661862"/>
                <a:gd name="connsiteX596" fmla="*/ 1387392 w 1722772"/>
                <a:gd name="connsiteY596" fmla="*/ 1358065 h 1661862"/>
                <a:gd name="connsiteX597" fmla="*/ 1385888 w 1722772"/>
                <a:gd name="connsiteY597" fmla="*/ 1358817 h 1661862"/>
                <a:gd name="connsiteX598" fmla="*/ 1377616 w 1722772"/>
                <a:gd name="connsiteY598" fmla="*/ 1362576 h 1661862"/>
                <a:gd name="connsiteX599" fmla="*/ 1376112 w 1722772"/>
                <a:gd name="connsiteY599" fmla="*/ 1363328 h 1661862"/>
                <a:gd name="connsiteX600" fmla="*/ 1375360 w 1722772"/>
                <a:gd name="connsiteY600" fmla="*/ 1364080 h 1661862"/>
                <a:gd name="connsiteX601" fmla="*/ 1374608 w 1722772"/>
                <a:gd name="connsiteY601" fmla="*/ 1365584 h 1661862"/>
                <a:gd name="connsiteX602" fmla="*/ 1373856 w 1722772"/>
                <a:gd name="connsiteY602" fmla="*/ 1367088 h 1661862"/>
                <a:gd name="connsiteX603" fmla="*/ 1374608 w 1722772"/>
                <a:gd name="connsiteY603" fmla="*/ 1373856 h 1661862"/>
                <a:gd name="connsiteX604" fmla="*/ 1374608 w 1722772"/>
                <a:gd name="connsiteY604" fmla="*/ 1375360 h 1661862"/>
                <a:gd name="connsiteX605" fmla="*/ 1374608 w 1722772"/>
                <a:gd name="connsiteY605" fmla="*/ 1376112 h 1661862"/>
                <a:gd name="connsiteX606" fmla="*/ 1373856 w 1722772"/>
                <a:gd name="connsiteY606" fmla="*/ 1376864 h 1661862"/>
                <a:gd name="connsiteX607" fmla="*/ 1373104 w 1722772"/>
                <a:gd name="connsiteY607" fmla="*/ 1378368 h 1661862"/>
                <a:gd name="connsiteX608" fmla="*/ 1371600 w 1722772"/>
                <a:gd name="connsiteY608" fmla="*/ 1379120 h 1661862"/>
                <a:gd name="connsiteX609" fmla="*/ 1369344 w 1722772"/>
                <a:gd name="connsiteY609" fmla="*/ 1379872 h 1661862"/>
                <a:gd name="connsiteX610" fmla="*/ 1361824 w 1722772"/>
                <a:gd name="connsiteY610" fmla="*/ 1382128 h 1661862"/>
                <a:gd name="connsiteX611" fmla="*/ 1358065 w 1722772"/>
                <a:gd name="connsiteY611" fmla="*/ 1383632 h 1661862"/>
                <a:gd name="connsiteX612" fmla="*/ 1355057 w 1722772"/>
                <a:gd name="connsiteY612" fmla="*/ 1385888 h 1661862"/>
                <a:gd name="connsiteX613" fmla="*/ 1354305 w 1722772"/>
                <a:gd name="connsiteY613" fmla="*/ 1386639 h 1661862"/>
                <a:gd name="connsiteX614" fmla="*/ 1353553 w 1722772"/>
                <a:gd name="connsiteY614" fmla="*/ 1388144 h 1661862"/>
                <a:gd name="connsiteX615" fmla="*/ 1352801 w 1722772"/>
                <a:gd name="connsiteY615" fmla="*/ 1389648 h 1661862"/>
                <a:gd name="connsiteX616" fmla="*/ 1352049 w 1722772"/>
                <a:gd name="connsiteY616" fmla="*/ 1394159 h 1661862"/>
                <a:gd name="connsiteX617" fmla="*/ 1352049 w 1722772"/>
                <a:gd name="connsiteY617" fmla="*/ 1397167 h 1661862"/>
                <a:gd name="connsiteX618" fmla="*/ 1352801 w 1722772"/>
                <a:gd name="connsiteY618" fmla="*/ 1398671 h 1661862"/>
                <a:gd name="connsiteX619" fmla="*/ 1353553 w 1722772"/>
                <a:gd name="connsiteY619" fmla="*/ 1400927 h 1661862"/>
                <a:gd name="connsiteX620" fmla="*/ 1353553 w 1722772"/>
                <a:gd name="connsiteY620" fmla="*/ 1401679 h 1661862"/>
                <a:gd name="connsiteX621" fmla="*/ 1354305 w 1722772"/>
                <a:gd name="connsiteY621" fmla="*/ 1402431 h 1661862"/>
                <a:gd name="connsiteX622" fmla="*/ 1355057 w 1722772"/>
                <a:gd name="connsiteY622" fmla="*/ 1403183 h 1661862"/>
                <a:gd name="connsiteX623" fmla="*/ 1356561 w 1722772"/>
                <a:gd name="connsiteY623" fmla="*/ 1403935 h 1661862"/>
                <a:gd name="connsiteX624" fmla="*/ 1359569 w 1722772"/>
                <a:gd name="connsiteY624" fmla="*/ 1405439 h 1661862"/>
                <a:gd name="connsiteX625" fmla="*/ 1359569 w 1722772"/>
                <a:gd name="connsiteY625" fmla="*/ 1406191 h 1661862"/>
                <a:gd name="connsiteX626" fmla="*/ 1360321 w 1722772"/>
                <a:gd name="connsiteY626" fmla="*/ 1406191 h 1661862"/>
                <a:gd name="connsiteX627" fmla="*/ 1362576 w 1722772"/>
                <a:gd name="connsiteY627" fmla="*/ 1407695 h 1661862"/>
                <a:gd name="connsiteX628" fmla="*/ 1361072 w 1722772"/>
                <a:gd name="connsiteY628" fmla="*/ 1413711 h 1661862"/>
                <a:gd name="connsiteX629" fmla="*/ 1360321 w 1722772"/>
                <a:gd name="connsiteY629" fmla="*/ 1420478 h 1661862"/>
                <a:gd name="connsiteX630" fmla="*/ 1359569 w 1722772"/>
                <a:gd name="connsiteY630" fmla="*/ 1424238 h 1661862"/>
                <a:gd name="connsiteX631" fmla="*/ 1358065 w 1722772"/>
                <a:gd name="connsiteY631" fmla="*/ 1425742 h 1661862"/>
                <a:gd name="connsiteX632" fmla="*/ 1354305 w 1722772"/>
                <a:gd name="connsiteY632" fmla="*/ 1428750 h 1661862"/>
                <a:gd name="connsiteX633" fmla="*/ 1352049 w 1722772"/>
                <a:gd name="connsiteY633" fmla="*/ 1431006 h 1661862"/>
                <a:gd name="connsiteX634" fmla="*/ 1350545 w 1722772"/>
                <a:gd name="connsiteY634" fmla="*/ 1433262 h 1661862"/>
                <a:gd name="connsiteX635" fmla="*/ 1349041 w 1722772"/>
                <a:gd name="connsiteY635" fmla="*/ 1436270 h 1661862"/>
                <a:gd name="connsiteX636" fmla="*/ 1349041 w 1722772"/>
                <a:gd name="connsiteY636" fmla="*/ 1440030 h 1661862"/>
                <a:gd name="connsiteX637" fmla="*/ 1347537 w 1722772"/>
                <a:gd name="connsiteY637" fmla="*/ 1443038 h 1661862"/>
                <a:gd name="connsiteX638" fmla="*/ 1345281 w 1722772"/>
                <a:gd name="connsiteY638" fmla="*/ 1446046 h 1661862"/>
                <a:gd name="connsiteX639" fmla="*/ 1338513 w 1722772"/>
                <a:gd name="connsiteY639" fmla="*/ 1451309 h 1661862"/>
                <a:gd name="connsiteX640" fmla="*/ 1333250 w 1722772"/>
                <a:gd name="connsiteY640" fmla="*/ 1458077 h 1661862"/>
                <a:gd name="connsiteX641" fmla="*/ 1330242 w 1722772"/>
                <a:gd name="connsiteY641" fmla="*/ 1459581 h 1661862"/>
                <a:gd name="connsiteX642" fmla="*/ 1327986 w 1722772"/>
                <a:gd name="connsiteY642" fmla="*/ 1461837 h 1661862"/>
                <a:gd name="connsiteX643" fmla="*/ 1326482 w 1722772"/>
                <a:gd name="connsiteY643" fmla="*/ 1462589 h 1661862"/>
                <a:gd name="connsiteX644" fmla="*/ 1319714 w 1722772"/>
                <a:gd name="connsiteY644" fmla="*/ 1464845 h 1661862"/>
                <a:gd name="connsiteX645" fmla="*/ 1309938 w 1722772"/>
                <a:gd name="connsiteY645" fmla="*/ 1470109 h 1661862"/>
                <a:gd name="connsiteX646" fmla="*/ 1305426 w 1722772"/>
                <a:gd name="connsiteY646" fmla="*/ 1473116 h 1661862"/>
                <a:gd name="connsiteX647" fmla="*/ 1300915 w 1722772"/>
                <a:gd name="connsiteY647" fmla="*/ 1477628 h 1661862"/>
                <a:gd name="connsiteX648" fmla="*/ 1302419 w 1722772"/>
                <a:gd name="connsiteY648" fmla="*/ 1479884 h 1661862"/>
                <a:gd name="connsiteX649" fmla="*/ 1300163 w 1722772"/>
                <a:gd name="connsiteY649" fmla="*/ 1490412 h 1661862"/>
                <a:gd name="connsiteX650" fmla="*/ 1298659 w 1722772"/>
                <a:gd name="connsiteY650" fmla="*/ 1494172 h 1661862"/>
                <a:gd name="connsiteX651" fmla="*/ 1297907 w 1722772"/>
                <a:gd name="connsiteY651" fmla="*/ 1495676 h 1661862"/>
                <a:gd name="connsiteX652" fmla="*/ 1298659 w 1722772"/>
                <a:gd name="connsiteY652" fmla="*/ 1497180 h 1661862"/>
                <a:gd name="connsiteX653" fmla="*/ 1299411 w 1722772"/>
                <a:gd name="connsiteY653" fmla="*/ 1500188 h 1661862"/>
                <a:gd name="connsiteX654" fmla="*/ 1299411 w 1722772"/>
                <a:gd name="connsiteY654" fmla="*/ 1501692 h 1661862"/>
                <a:gd name="connsiteX655" fmla="*/ 1298659 w 1722772"/>
                <a:gd name="connsiteY655" fmla="*/ 1504699 h 1661862"/>
                <a:gd name="connsiteX656" fmla="*/ 1297155 w 1722772"/>
                <a:gd name="connsiteY656" fmla="*/ 1507707 h 1661862"/>
                <a:gd name="connsiteX657" fmla="*/ 1295651 w 1722772"/>
                <a:gd name="connsiteY657" fmla="*/ 1509963 h 1661862"/>
                <a:gd name="connsiteX658" fmla="*/ 1293395 w 1722772"/>
                <a:gd name="connsiteY658" fmla="*/ 1511467 h 1661862"/>
                <a:gd name="connsiteX659" fmla="*/ 1292643 w 1722772"/>
                <a:gd name="connsiteY659" fmla="*/ 1512219 h 1661862"/>
                <a:gd name="connsiteX660" fmla="*/ 1286627 w 1722772"/>
                <a:gd name="connsiteY660" fmla="*/ 1521243 h 1661862"/>
                <a:gd name="connsiteX661" fmla="*/ 1284371 w 1722772"/>
                <a:gd name="connsiteY661" fmla="*/ 1523499 h 1661862"/>
                <a:gd name="connsiteX662" fmla="*/ 1283619 w 1722772"/>
                <a:gd name="connsiteY662" fmla="*/ 1524251 h 1661862"/>
                <a:gd name="connsiteX663" fmla="*/ 1282867 w 1722772"/>
                <a:gd name="connsiteY663" fmla="*/ 1528011 h 1661862"/>
                <a:gd name="connsiteX664" fmla="*/ 1281363 w 1722772"/>
                <a:gd name="connsiteY664" fmla="*/ 1530267 h 1661862"/>
                <a:gd name="connsiteX665" fmla="*/ 1279859 w 1722772"/>
                <a:gd name="connsiteY665" fmla="*/ 1534026 h 1661862"/>
                <a:gd name="connsiteX666" fmla="*/ 1279107 w 1722772"/>
                <a:gd name="connsiteY666" fmla="*/ 1535530 h 1661862"/>
                <a:gd name="connsiteX667" fmla="*/ 1275348 w 1722772"/>
                <a:gd name="connsiteY667" fmla="*/ 1539290 h 1661862"/>
                <a:gd name="connsiteX668" fmla="*/ 1273844 w 1722772"/>
                <a:gd name="connsiteY668" fmla="*/ 1540794 h 1661862"/>
                <a:gd name="connsiteX669" fmla="*/ 1273092 w 1722772"/>
                <a:gd name="connsiteY669" fmla="*/ 1543050 h 1661862"/>
                <a:gd name="connsiteX670" fmla="*/ 1273844 w 1722772"/>
                <a:gd name="connsiteY670" fmla="*/ 1550570 h 1661862"/>
                <a:gd name="connsiteX671" fmla="*/ 1274595 w 1722772"/>
                <a:gd name="connsiteY671" fmla="*/ 1552826 h 1661862"/>
                <a:gd name="connsiteX672" fmla="*/ 1275348 w 1722772"/>
                <a:gd name="connsiteY672" fmla="*/ 1554330 h 1661862"/>
                <a:gd name="connsiteX673" fmla="*/ 1275348 w 1722772"/>
                <a:gd name="connsiteY673" fmla="*/ 1555834 h 1661862"/>
                <a:gd name="connsiteX674" fmla="*/ 1274595 w 1722772"/>
                <a:gd name="connsiteY674" fmla="*/ 1557338 h 1661862"/>
                <a:gd name="connsiteX675" fmla="*/ 1273844 w 1722772"/>
                <a:gd name="connsiteY675" fmla="*/ 1558842 h 1661862"/>
                <a:gd name="connsiteX676" fmla="*/ 1273092 w 1722772"/>
                <a:gd name="connsiteY676" fmla="*/ 1560345 h 1661862"/>
                <a:gd name="connsiteX677" fmla="*/ 1272340 w 1722772"/>
                <a:gd name="connsiteY677" fmla="*/ 1563353 h 1661862"/>
                <a:gd name="connsiteX678" fmla="*/ 1270836 w 1722772"/>
                <a:gd name="connsiteY678" fmla="*/ 1570121 h 1661862"/>
                <a:gd name="connsiteX679" fmla="*/ 1270084 w 1722772"/>
                <a:gd name="connsiteY679" fmla="*/ 1576137 h 1661862"/>
                <a:gd name="connsiteX680" fmla="*/ 1270836 w 1722772"/>
                <a:gd name="connsiteY680" fmla="*/ 1577641 h 1661862"/>
                <a:gd name="connsiteX681" fmla="*/ 1269332 w 1722772"/>
                <a:gd name="connsiteY681" fmla="*/ 1579897 h 1661862"/>
                <a:gd name="connsiteX682" fmla="*/ 1267076 w 1722772"/>
                <a:gd name="connsiteY682" fmla="*/ 1587417 h 1661862"/>
                <a:gd name="connsiteX683" fmla="*/ 1267076 w 1722772"/>
                <a:gd name="connsiteY683" fmla="*/ 1592680 h 1661862"/>
                <a:gd name="connsiteX684" fmla="*/ 1267828 w 1722772"/>
                <a:gd name="connsiteY684" fmla="*/ 1597192 h 1661862"/>
                <a:gd name="connsiteX685" fmla="*/ 1269332 w 1722772"/>
                <a:gd name="connsiteY685" fmla="*/ 1601704 h 1661862"/>
                <a:gd name="connsiteX686" fmla="*/ 1277604 w 1722772"/>
                <a:gd name="connsiteY686" fmla="*/ 1615991 h 1661862"/>
                <a:gd name="connsiteX687" fmla="*/ 1281363 w 1722772"/>
                <a:gd name="connsiteY687" fmla="*/ 1622007 h 1661862"/>
                <a:gd name="connsiteX688" fmla="*/ 1282115 w 1722772"/>
                <a:gd name="connsiteY688" fmla="*/ 1623511 h 1661862"/>
                <a:gd name="connsiteX689" fmla="*/ 1282867 w 1722772"/>
                <a:gd name="connsiteY689" fmla="*/ 1625015 h 1661862"/>
                <a:gd name="connsiteX690" fmla="*/ 1284371 w 1722772"/>
                <a:gd name="connsiteY690" fmla="*/ 1629527 h 1661862"/>
                <a:gd name="connsiteX691" fmla="*/ 1287379 w 1722772"/>
                <a:gd name="connsiteY691" fmla="*/ 1640807 h 1661862"/>
                <a:gd name="connsiteX692" fmla="*/ 1293395 w 1722772"/>
                <a:gd name="connsiteY692" fmla="*/ 1653590 h 1661862"/>
                <a:gd name="connsiteX693" fmla="*/ 1296403 w 1722772"/>
                <a:gd name="connsiteY693" fmla="*/ 1659606 h 1661862"/>
                <a:gd name="connsiteX694" fmla="*/ 1294147 w 1722772"/>
                <a:gd name="connsiteY694" fmla="*/ 1660358 h 1661862"/>
                <a:gd name="connsiteX695" fmla="*/ 1282115 w 1722772"/>
                <a:gd name="connsiteY695" fmla="*/ 1661862 h 1661862"/>
                <a:gd name="connsiteX696" fmla="*/ 1276100 w 1722772"/>
                <a:gd name="connsiteY696" fmla="*/ 1661110 h 1661862"/>
                <a:gd name="connsiteX697" fmla="*/ 1272340 w 1722772"/>
                <a:gd name="connsiteY697" fmla="*/ 1659606 h 1661862"/>
                <a:gd name="connsiteX698" fmla="*/ 1260308 w 1722772"/>
                <a:gd name="connsiteY698" fmla="*/ 1657350 h 1661862"/>
                <a:gd name="connsiteX699" fmla="*/ 1257300 w 1722772"/>
                <a:gd name="connsiteY699" fmla="*/ 1656598 h 1661862"/>
                <a:gd name="connsiteX700" fmla="*/ 1243013 w 1722772"/>
                <a:gd name="connsiteY700" fmla="*/ 1657350 h 1661862"/>
                <a:gd name="connsiteX701" fmla="*/ 1240005 w 1722772"/>
                <a:gd name="connsiteY701" fmla="*/ 1657350 h 1661862"/>
                <a:gd name="connsiteX702" fmla="*/ 1238501 w 1722772"/>
                <a:gd name="connsiteY702" fmla="*/ 1658854 h 1661862"/>
                <a:gd name="connsiteX703" fmla="*/ 1233989 w 1722772"/>
                <a:gd name="connsiteY703" fmla="*/ 1659606 h 1661862"/>
                <a:gd name="connsiteX704" fmla="*/ 1229477 w 1722772"/>
                <a:gd name="connsiteY704" fmla="*/ 1658854 h 1661862"/>
                <a:gd name="connsiteX705" fmla="*/ 1216694 w 1722772"/>
                <a:gd name="connsiteY705" fmla="*/ 1655846 h 1661862"/>
                <a:gd name="connsiteX706" fmla="*/ 1212934 w 1722772"/>
                <a:gd name="connsiteY706" fmla="*/ 1655846 h 1661862"/>
                <a:gd name="connsiteX707" fmla="*/ 1194134 w 1722772"/>
                <a:gd name="connsiteY707" fmla="*/ 1658102 h 1661862"/>
                <a:gd name="connsiteX708" fmla="*/ 1188119 w 1722772"/>
                <a:gd name="connsiteY708" fmla="*/ 1657350 h 1661862"/>
                <a:gd name="connsiteX709" fmla="*/ 1172327 w 1722772"/>
                <a:gd name="connsiteY709" fmla="*/ 1649078 h 1661862"/>
                <a:gd name="connsiteX710" fmla="*/ 1161799 w 1722772"/>
                <a:gd name="connsiteY710" fmla="*/ 1646070 h 1661862"/>
                <a:gd name="connsiteX711" fmla="*/ 1156536 w 1722772"/>
                <a:gd name="connsiteY711" fmla="*/ 1646823 h 1661862"/>
                <a:gd name="connsiteX712" fmla="*/ 1155032 w 1722772"/>
                <a:gd name="connsiteY712" fmla="*/ 1644566 h 1661862"/>
                <a:gd name="connsiteX713" fmla="*/ 1154280 w 1722772"/>
                <a:gd name="connsiteY713" fmla="*/ 1643063 h 1661862"/>
                <a:gd name="connsiteX714" fmla="*/ 1154280 w 1722772"/>
                <a:gd name="connsiteY714" fmla="*/ 1641559 h 1661862"/>
                <a:gd name="connsiteX715" fmla="*/ 1155032 w 1722772"/>
                <a:gd name="connsiteY715" fmla="*/ 1640055 h 1661862"/>
                <a:gd name="connsiteX716" fmla="*/ 1155784 w 1722772"/>
                <a:gd name="connsiteY716" fmla="*/ 1637047 h 1661862"/>
                <a:gd name="connsiteX717" fmla="*/ 1158040 w 1722772"/>
                <a:gd name="connsiteY717" fmla="*/ 1634039 h 1661862"/>
                <a:gd name="connsiteX718" fmla="*/ 1163303 w 1722772"/>
                <a:gd name="connsiteY718" fmla="*/ 1628775 h 1661862"/>
                <a:gd name="connsiteX719" fmla="*/ 1164055 w 1722772"/>
                <a:gd name="connsiteY719" fmla="*/ 1627271 h 1661862"/>
                <a:gd name="connsiteX720" fmla="*/ 1165559 w 1722772"/>
                <a:gd name="connsiteY720" fmla="*/ 1622759 h 1661862"/>
                <a:gd name="connsiteX721" fmla="*/ 1169319 w 1722772"/>
                <a:gd name="connsiteY721" fmla="*/ 1618248 h 1661862"/>
                <a:gd name="connsiteX722" fmla="*/ 1170071 w 1722772"/>
                <a:gd name="connsiteY722" fmla="*/ 1616743 h 1661862"/>
                <a:gd name="connsiteX723" fmla="*/ 1170823 w 1722772"/>
                <a:gd name="connsiteY723" fmla="*/ 1612232 h 1661862"/>
                <a:gd name="connsiteX724" fmla="*/ 1171575 w 1722772"/>
                <a:gd name="connsiteY724" fmla="*/ 1609976 h 1661862"/>
                <a:gd name="connsiteX725" fmla="*/ 1173079 w 1722772"/>
                <a:gd name="connsiteY725" fmla="*/ 1609224 h 1661862"/>
                <a:gd name="connsiteX726" fmla="*/ 1173831 w 1722772"/>
                <a:gd name="connsiteY726" fmla="*/ 1607720 h 1661862"/>
                <a:gd name="connsiteX727" fmla="*/ 1176087 w 1722772"/>
                <a:gd name="connsiteY727" fmla="*/ 1606968 h 1661862"/>
                <a:gd name="connsiteX728" fmla="*/ 1181351 w 1722772"/>
                <a:gd name="connsiteY728" fmla="*/ 1604712 h 1661862"/>
                <a:gd name="connsiteX729" fmla="*/ 1188119 w 1722772"/>
                <a:gd name="connsiteY729" fmla="*/ 1603208 h 1661862"/>
                <a:gd name="connsiteX730" fmla="*/ 1188871 w 1722772"/>
                <a:gd name="connsiteY730" fmla="*/ 1603208 h 1661862"/>
                <a:gd name="connsiteX731" fmla="*/ 1190375 w 1722772"/>
                <a:gd name="connsiteY731" fmla="*/ 1601704 h 1661862"/>
                <a:gd name="connsiteX732" fmla="*/ 1190375 w 1722772"/>
                <a:gd name="connsiteY732" fmla="*/ 1600200 h 1661862"/>
                <a:gd name="connsiteX733" fmla="*/ 1193382 w 1722772"/>
                <a:gd name="connsiteY733" fmla="*/ 1584409 h 1661862"/>
                <a:gd name="connsiteX734" fmla="*/ 1194886 w 1722772"/>
                <a:gd name="connsiteY734" fmla="*/ 1579145 h 1661862"/>
                <a:gd name="connsiteX735" fmla="*/ 1195638 w 1722772"/>
                <a:gd name="connsiteY735" fmla="*/ 1577641 h 1661862"/>
                <a:gd name="connsiteX736" fmla="*/ 1195638 w 1722772"/>
                <a:gd name="connsiteY736" fmla="*/ 1567113 h 1661862"/>
                <a:gd name="connsiteX737" fmla="*/ 1200902 w 1722772"/>
                <a:gd name="connsiteY737" fmla="*/ 1547562 h 1661862"/>
                <a:gd name="connsiteX738" fmla="*/ 1200902 w 1722772"/>
                <a:gd name="connsiteY738" fmla="*/ 1545306 h 1661862"/>
                <a:gd name="connsiteX739" fmla="*/ 1200902 w 1722772"/>
                <a:gd name="connsiteY739" fmla="*/ 1543802 h 1661862"/>
                <a:gd name="connsiteX740" fmla="*/ 1200902 w 1722772"/>
                <a:gd name="connsiteY740" fmla="*/ 1540794 h 1661862"/>
                <a:gd name="connsiteX741" fmla="*/ 1200902 w 1722772"/>
                <a:gd name="connsiteY741" fmla="*/ 1539290 h 1661862"/>
                <a:gd name="connsiteX742" fmla="*/ 1200150 w 1722772"/>
                <a:gd name="connsiteY742" fmla="*/ 1537786 h 1661862"/>
                <a:gd name="connsiteX743" fmla="*/ 1191878 w 1722772"/>
                <a:gd name="connsiteY743" fmla="*/ 1538538 h 1661862"/>
                <a:gd name="connsiteX744" fmla="*/ 1189623 w 1722772"/>
                <a:gd name="connsiteY744" fmla="*/ 1539290 h 1661862"/>
                <a:gd name="connsiteX745" fmla="*/ 1187367 w 1722772"/>
                <a:gd name="connsiteY745" fmla="*/ 1540794 h 1661862"/>
                <a:gd name="connsiteX746" fmla="*/ 1179847 w 1722772"/>
                <a:gd name="connsiteY746" fmla="*/ 1546810 h 1661862"/>
                <a:gd name="connsiteX747" fmla="*/ 1178343 w 1722772"/>
                <a:gd name="connsiteY747" fmla="*/ 1549066 h 1661862"/>
                <a:gd name="connsiteX748" fmla="*/ 1176839 w 1722772"/>
                <a:gd name="connsiteY748" fmla="*/ 1550570 h 1661862"/>
                <a:gd name="connsiteX749" fmla="*/ 1176087 w 1722772"/>
                <a:gd name="connsiteY749" fmla="*/ 1552074 h 1661862"/>
                <a:gd name="connsiteX750" fmla="*/ 1173831 w 1722772"/>
                <a:gd name="connsiteY750" fmla="*/ 1555834 h 1661862"/>
                <a:gd name="connsiteX751" fmla="*/ 1160296 w 1722772"/>
                <a:gd name="connsiteY751" fmla="*/ 1570873 h 1661862"/>
                <a:gd name="connsiteX752" fmla="*/ 1155784 w 1722772"/>
                <a:gd name="connsiteY752" fmla="*/ 1574633 h 1661862"/>
                <a:gd name="connsiteX753" fmla="*/ 1146760 w 1722772"/>
                <a:gd name="connsiteY753" fmla="*/ 1579145 h 1661862"/>
                <a:gd name="connsiteX754" fmla="*/ 1145256 w 1722772"/>
                <a:gd name="connsiteY754" fmla="*/ 1580649 h 1661862"/>
                <a:gd name="connsiteX755" fmla="*/ 1143752 w 1722772"/>
                <a:gd name="connsiteY755" fmla="*/ 1582905 h 1661862"/>
                <a:gd name="connsiteX756" fmla="*/ 1143000 w 1722772"/>
                <a:gd name="connsiteY756" fmla="*/ 1584409 h 1661862"/>
                <a:gd name="connsiteX757" fmla="*/ 1143000 w 1722772"/>
                <a:gd name="connsiteY757" fmla="*/ 1585913 h 1661862"/>
                <a:gd name="connsiteX758" fmla="*/ 1141496 w 1722772"/>
                <a:gd name="connsiteY758" fmla="*/ 1588921 h 1661862"/>
                <a:gd name="connsiteX759" fmla="*/ 1139992 w 1722772"/>
                <a:gd name="connsiteY759" fmla="*/ 1591176 h 1661862"/>
                <a:gd name="connsiteX760" fmla="*/ 1136232 w 1722772"/>
                <a:gd name="connsiteY760" fmla="*/ 1595688 h 1661862"/>
                <a:gd name="connsiteX761" fmla="*/ 1133225 w 1722772"/>
                <a:gd name="connsiteY761" fmla="*/ 1597192 h 1661862"/>
                <a:gd name="connsiteX762" fmla="*/ 1130969 w 1722772"/>
                <a:gd name="connsiteY762" fmla="*/ 1597944 h 1661862"/>
                <a:gd name="connsiteX763" fmla="*/ 1127961 w 1722772"/>
                <a:gd name="connsiteY763" fmla="*/ 1597192 h 1661862"/>
                <a:gd name="connsiteX764" fmla="*/ 1124201 w 1722772"/>
                <a:gd name="connsiteY764" fmla="*/ 1597944 h 1661862"/>
                <a:gd name="connsiteX765" fmla="*/ 1117433 w 1722772"/>
                <a:gd name="connsiteY765" fmla="*/ 1599448 h 1661862"/>
                <a:gd name="connsiteX766" fmla="*/ 1104650 w 1722772"/>
                <a:gd name="connsiteY766" fmla="*/ 1605464 h 1661862"/>
                <a:gd name="connsiteX767" fmla="*/ 1101642 w 1722772"/>
                <a:gd name="connsiteY767" fmla="*/ 1606216 h 1661862"/>
                <a:gd name="connsiteX768" fmla="*/ 1099386 w 1722772"/>
                <a:gd name="connsiteY768" fmla="*/ 1606216 h 1661862"/>
                <a:gd name="connsiteX769" fmla="*/ 1094874 w 1722772"/>
                <a:gd name="connsiteY769" fmla="*/ 1605464 h 1661862"/>
                <a:gd name="connsiteX770" fmla="*/ 1093370 w 1722772"/>
                <a:gd name="connsiteY770" fmla="*/ 1604712 h 1661862"/>
                <a:gd name="connsiteX771" fmla="*/ 1091866 w 1722772"/>
                <a:gd name="connsiteY771" fmla="*/ 1603960 h 1661862"/>
                <a:gd name="connsiteX772" fmla="*/ 1091866 w 1722772"/>
                <a:gd name="connsiteY772" fmla="*/ 1602456 h 1661862"/>
                <a:gd name="connsiteX773" fmla="*/ 1091114 w 1722772"/>
                <a:gd name="connsiteY773" fmla="*/ 1599448 h 1661862"/>
                <a:gd name="connsiteX774" fmla="*/ 1090362 w 1722772"/>
                <a:gd name="connsiteY774" fmla="*/ 1597944 h 1661862"/>
                <a:gd name="connsiteX775" fmla="*/ 1090362 w 1722772"/>
                <a:gd name="connsiteY775" fmla="*/ 1594936 h 1661862"/>
                <a:gd name="connsiteX776" fmla="*/ 1090362 w 1722772"/>
                <a:gd name="connsiteY776" fmla="*/ 1593432 h 1661862"/>
                <a:gd name="connsiteX777" fmla="*/ 1089610 w 1722772"/>
                <a:gd name="connsiteY777" fmla="*/ 1591928 h 1661862"/>
                <a:gd name="connsiteX778" fmla="*/ 1088858 w 1722772"/>
                <a:gd name="connsiteY778" fmla="*/ 1590424 h 1661862"/>
                <a:gd name="connsiteX779" fmla="*/ 1088106 w 1722772"/>
                <a:gd name="connsiteY779" fmla="*/ 1589672 h 1661862"/>
                <a:gd name="connsiteX780" fmla="*/ 1079834 w 1722772"/>
                <a:gd name="connsiteY780" fmla="*/ 1584409 h 1661862"/>
                <a:gd name="connsiteX781" fmla="*/ 1076074 w 1722772"/>
                <a:gd name="connsiteY781" fmla="*/ 1581401 h 1661862"/>
                <a:gd name="connsiteX782" fmla="*/ 1073067 w 1722772"/>
                <a:gd name="connsiteY782" fmla="*/ 1579897 h 1661862"/>
                <a:gd name="connsiteX783" fmla="*/ 1071563 w 1722772"/>
                <a:gd name="connsiteY783" fmla="*/ 1579145 h 1661862"/>
                <a:gd name="connsiteX784" fmla="*/ 1070059 w 1722772"/>
                <a:gd name="connsiteY784" fmla="*/ 1579145 h 1661862"/>
                <a:gd name="connsiteX785" fmla="*/ 1064043 w 1722772"/>
                <a:gd name="connsiteY785" fmla="*/ 1579145 h 1661862"/>
                <a:gd name="connsiteX786" fmla="*/ 1062539 w 1722772"/>
                <a:gd name="connsiteY786" fmla="*/ 1578393 h 1661862"/>
                <a:gd name="connsiteX787" fmla="*/ 1061035 w 1722772"/>
                <a:gd name="connsiteY787" fmla="*/ 1578393 h 1661862"/>
                <a:gd name="connsiteX788" fmla="*/ 1047500 w 1722772"/>
                <a:gd name="connsiteY788" fmla="*/ 1580649 h 1661862"/>
                <a:gd name="connsiteX789" fmla="*/ 1039228 w 1722772"/>
                <a:gd name="connsiteY789" fmla="*/ 1583657 h 1661862"/>
                <a:gd name="connsiteX790" fmla="*/ 1036220 w 1722772"/>
                <a:gd name="connsiteY790" fmla="*/ 1585161 h 1661862"/>
                <a:gd name="connsiteX791" fmla="*/ 1034716 w 1722772"/>
                <a:gd name="connsiteY791" fmla="*/ 1586665 h 1661862"/>
                <a:gd name="connsiteX792" fmla="*/ 1033964 w 1722772"/>
                <a:gd name="connsiteY792" fmla="*/ 1588169 h 1661862"/>
                <a:gd name="connsiteX793" fmla="*/ 1032460 w 1722772"/>
                <a:gd name="connsiteY793" fmla="*/ 1591176 h 1661862"/>
                <a:gd name="connsiteX794" fmla="*/ 1031708 w 1722772"/>
                <a:gd name="connsiteY794" fmla="*/ 1592680 h 1661862"/>
                <a:gd name="connsiteX795" fmla="*/ 1030204 w 1722772"/>
                <a:gd name="connsiteY795" fmla="*/ 1594184 h 1661862"/>
                <a:gd name="connsiteX796" fmla="*/ 1016669 w 1722772"/>
                <a:gd name="connsiteY796" fmla="*/ 1601704 h 1661862"/>
                <a:gd name="connsiteX797" fmla="*/ 1014413 w 1722772"/>
                <a:gd name="connsiteY797" fmla="*/ 1602456 h 1661862"/>
                <a:gd name="connsiteX798" fmla="*/ 1012157 w 1722772"/>
                <a:gd name="connsiteY798" fmla="*/ 1602456 h 1661862"/>
                <a:gd name="connsiteX799" fmla="*/ 1007645 w 1722772"/>
                <a:gd name="connsiteY799" fmla="*/ 1602456 h 1661862"/>
                <a:gd name="connsiteX800" fmla="*/ 1005389 w 1722772"/>
                <a:gd name="connsiteY800" fmla="*/ 1602456 h 1661862"/>
                <a:gd name="connsiteX801" fmla="*/ 989597 w 1722772"/>
                <a:gd name="connsiteY801" fmla="*/ 1606216 h 1661862"/>
                <a:gd name="connsiteX802" fmla="*/ 985838 w 1722772"/>
                <a:gd name="connsiteY802" fmla="*/ 1606216 h 1661862"/>
                <a:gd name="connsiteX803" fmla="*/ 983582 w 1722772"/>
                <a:gd name="connsiteY803" fmla="*/ 1606216 h 1661862"/>
                <a:gd name="connsiteX804" fmla="*/ 973806 w 1722772"/>
                <a:gd name="connsiteY804" fmla="*/ 1606968 h 1661862"/>
                <a:gd name="connsiteX805" fmla="*/ 957263 w 1722772"/>
                <a:gd name="connsiteY805" fmla="*/ 1597944 h 1661862"/>
                <a:gd name="connsiteX806" fmla="*/ 954255 w 1722772"/>
                <a:gd name="connsiteY806" fmla="*/ 1594936 h 1661862"/>
                <a:gd name="connsiteX807" fmla="*/ 952751 w 1722772"/>
                <a:gd name="connsiteY807" fmla="*/ 1593432 h 1661862"/>
                <a:gd name="connsiteX808" fmla="*/ 949743 w 1722772"/>
                <a:gd name="connsiteY808" fmla="*/ 1591176 h 1661862"/>
                <a:gd name="connsiteX809" fmla="*/ 948239 w 1722772"/>
                <a:gd name="connsiteY809" fmla="*/ 1590424 h 1661862"/>
                <a:gd name="connsiteX810" fmla="*/ 944479 w 1722772"/>
                <a:gd name="connsiteY810" fmla="*/ 1589672 h 1661862"/>
                <a:gd name="connsiteX811" fmla="*/ 942223 w 1722772"/>
                <a:gd name="connsiteY811" fmla="*/ 1588169 h 1661862"/>
                <a:gd name="connsiteX812" fmla="*/ 939967 w 1722772"/>
                <a:gd name="connsiteY812" fmla="*/ 1586665 h 1661862"/>
                <a:gd name="connsiteX813" fmla="*/ 933951 w 1722772"/>
                <a:gd name="connsiteY813" fmla="*/ 1585161 h 1661862"/>
                <a:gd name="connsiteX814" fmla="*/ 924176 w 1722772"/>
                <a:gd name="connsiteY814" fmla="*/ 1580649 h 1661862"/>
                <a:gd name="connsiteX815" fmla="*/ 920416 w 1722772"/>
                <a:gd name="connsiteY815" fmla="*/ 1577641 h 1661862"/>
                <a:gd name="connsiteX816" fmla="*/ 918912 w 1722772"/>
                <a:gd name="connsiteY816" fmla="*/ 1575385 h 1661862"/>
                <a:gd name="connsiteX817" fmla="*/ 914400 w 1722772"/>
                <a:gd name="connsiteY817" fmla="*/ 1570121 h 1661862"/>
                <a:gd name="connsiteX818" fmla="*/ 913648 w 1722772"/>
                <a:gd name="connsiteY818" fmla="*/ 1568617 h 1661862"/>
                <a:gd name="connsiteX819" fmla="*/ 912896 w 1722772"/>
                <a:gd name="connsiteY819" fmla="*/ 1567865 h 1661862"/>
                <a:gd name="connsiteX820" fmla="*/ 912144 w 1722772"/>
                <a:gd name="connsiteY820" fmla="*/ 1564857 h 1661862"/>
                <a:gd name="connsiteX821" fmla="*/ 911392 w 1722772"/>
                <a:gd name="connsiteY821" fmla="*/ 1563353 h 1661862"/>
                <a:gd name="connsiteX822" fmla="*/ 909136 w 1722772"/>
                <a:gd name="connsiteY822" fmla="*/ 1561097 h 1661862"/>
                <a:gd name="connsiteX823" fmla="*/ 905377 w 1722772"/>
                <a:gd name="connsiteY823" fmla="*/ 1558842 h 1661862"/>
                <a:gd name="connsiteX824" fmla="*/ 903120 w 1722772"/>
                <a:gd name="connsiteY824" fmla="*/ 1558090 h 1661862"/>
                <a:gd name="connsiteX825" fmla="*/ 898609 w 1722772"/>
                <a:gd name="connsiteY825" fmla="*/ 1557338 h 1661862"/>
                <a:gd name="connsiteX826" fmla="*/ 894097 w 1722772"/>
                <a:gd name="connsiteY826" fmla="*/ 1555082 h 1661862"/>
                <a:gd name="connsiteX827" fmla="*/ 891089 w 1722772"/>
                <a:gd name="connsiteY827" fmla="*/ 1555834 h 1661862"/>
                <a:gd name="connsiteX828" fmla="*/ 882065 w 1722772"/>
                <a:gd name="connsiteY828" fmla="*/ 1554330 h 1661862"/>
                <a:gd name="connsiteX829" fmla="*/ 879809 w 1722772"/>
                <a:gd name="connsiteY829" fmla="*/ 1552826 h 1661862"/>
                <a:gd name="connsiteX830" fmla="*/ 878305 w 1722772"/>
                <a:gd name="connsiteY830" fmla="*/ 1552074 h 1661862"/>
                <a:gd name="connsiteX831" fmla="*/ 876049 w 1722772"/>
                <a:gd name="connsiteY831" fmla="*/ 1549066 h 1661862"/>
                <a:gd name="connsiteX832" fmla="*/ 875298 w 1722772"/>
                <a:gd name="connsiteY832" fmla="*/ 1548314 h 1661862"/>
                <a:gd name="connsiteX833" fmla="*/ 873042 w 1722772"/>
                <a:gd name="connsiteY833" fmla="*/ 1546810 h 1661862"/>
                <a:gd name="connsiteX834" fmla="*/ 868530 w 1722772"/>
                <a:gd name="connsiteY834" fmla="*/ 1545306 h 1661862"/>
                <a:gd name="connsiteX835" fmla="*/ 864018 w 1722772"/>
                <a:gd name="connsiteY835" fmla="*/ 1543050 h 1661862"/>
                <a:gd name="connsiteX836" fmla="*/ 852738 w 1722772"/>
                <a:gd name="connsiteY836" fmla="*/ 1540794 h 1661862"/>
                <a:gd name="connsiteX837" fmla="*/ 850482 w 1722772"/>
                <a:gd name="connsiteY837" fmla="*/ 1539290 h 1661862"/>
                <a:gd name="connsiteX838" fmla="*/ 849730 w 1722772"/>
                <a:gd name="connsiteY838" fmla="*/ 1538538 h 1661862"/>
                <a:gd name="connsiteX839" fmla="*/ 848979 w 1722772"/>
                <a:gd name="connsiteY839" fmla="*/ 1537786 h 1661862"/>
                <a:gd name="connsiteX840" fmla="*/ 848979 w 1722772"/>
                <a:gd name="connsiteY840" fmla="*/ 1537034 h 1661862"/>
                <a:gd name="connsiteX841" fmla="*/ 848227 w 1722772"/>
                <a:gd name="connsiteY841" fmla="*/ 1535530 h 1661862"/>
                <a:gd name="connsiteX842" fmla="*/ 847474 w 1722772"/>
                <a:gd name="connsiteY842" fmla="*/ 1534026 h 1661862"/>
                <a:gd name="connsiteX843" fmla="*/ 845970 w 1722772"/>
                <a:gd name="connsiteY843" fmla="*/ 1531771 h 1661862"/>
                <a:gd name="connsiteX844" fmla="*/ 842963 w 1722772"/>
                <a:gd name="connsiteY844" fmla="*/ 1529514 h 1661862"/>
                <a:gd name="connsiteX845" fmla="*/ 840707 w 1722772"/>
                <a:gd name="connsiteY845" fmla="*/ 1528763 h 1661862"/>
                <a:gd name="connsiteX846" fmla="*/ 834691 w 1722772"/>
                <a:gd name="connsiteY846" fmla="*/ 1528011 h 1661862"/>
                <a:gd name="connsiteX847" fmla="*/ 831683 w 1722772"/>
                <a:gd name="connsiteY847" fmla="*/ 1528011 h 1661862"/>
                <a:gd name="connsiteX848" fmla="*/ 829427 w 1722772"/>
                <a:gd name="connsiteY848" fmla="*/ 1528763 h 1661862"/>
                <a:gd name="connsiteX849" fmla="*/ 826419 w 1722772"/>
                <a:gd name="connsiteY849" fmla="*/ 1529514 h 1661862"/>
                <a:gd name="connsiteX850" fmla="*/ 818900 w 1722772"/>
                <a:gd name="connsiteY850" fmla="*/ 1531019 h 1661862"/>
                <a:gd name="connsiteX851" fmla="*/ 815140 w 1722772"/>
                <a:gd name="connsiteY851" fmla="*/ 1531771 h 1661862"/>
                <a:gd name="connsiteX852" fmla="*/ 813636 w 1722772"/>
                <a:gd name="connsiteY852" fmla="*/ 1532523 h 1661862"/>
                <a:gd name="connsiteX853" fmla="*/ 812132 w 1722772"/>
                <a:gd name="connsiteY853" fmla="*/ 1533274 h 1661862"/>
                <a:gd name="connsiteX854" fmla="*/ 810628 w 1722772"/>
                <a:gd name="connsiteY854" fmla="*/ 1534026 h 1661862"/>
                <a:gd name="connsiteX855" fmla="*/ 809876 w 1722772"/>
                <a:gd name="connsiteY855" fmla="*/ 1534778 h 1661862"/>
                <a:gd name="connsiteX856" fmla="*/ 804612 w 1722772"/>
                <a:gd name="connsiteY856" fmla="*/ 1540794 h 1661862"/>
                <a:gd name="connsiteX857" fmla="*/ 803860 w 1722772"/>
                <a:gd name="connsiteY857" fmla="*/ 1542298 h 1661862"/>
                <a:gd name="connsiteX858" fmla="*/ 802356 w 1722772"/>
                <a:gd name="connsiteY858" fmla="*/ 1543050 h 1661862"/>
                <a:gd name="connsiteX859" fmla="*/ 800100 w 1722772"/>
                <a:gd name="connsiteY859" fmla="*/ 1543802 h 1661862"/>
                <a:gd name="connsiteX860" fmla="*/ 798596 w 1722772"/>
                <a:gd name="connsiteY860" fmla="*/ 1543802 h 1661862"/>
                <a:gd name="connsiteX861" fmla="*/ 796340 w 1722772"/>
                <a:gd name="connsiteY861" fmla="*/ 1543050 h 1661862"/>
                <a:gd name="connsiteX862" fmla="*/ 794836 w 1722772"/>
                <a:gd name="connsiteY862" fmla="*/ 1543050 h 1661862"/>
                <a:gd name="connsiteX863" fmla="*/ 791828 w 1722772"/>
                <a:gd name="connsiteY863" fmla="*/ 1546058 h 1661862"/>
                <a:gd name="connsiteX864" fmla="*/ 788821 w 1722772"/>
                <a:gd name="connsiteY864" fmla="*/ 1547562 h 1661862"/>
                <a:gd name="connsiteX865" fmla="*/ 786565 w 1722772"/>
                <a:gd name="connsiteY865" fmla="*/ 1548314 h 1661862"/>
                <a:gd name="connsiteX866" fmla="*/ 783557 w 1722772"/>
                <a:gd name="connsiteY866" fmla="*/ 1549066 h 1661862"/>
                <a:gd name="connsiteX867" fmla="*/ 781301 w 1722772"/>
                <a:gd name="connsiteY867" fmla="*/ 1548314 h 1661862"/>
                <a:gd name="connsiteX868" fmla="*/ 776037 w 1722772"/>
                <a:gd name="connsiteY868" fmla="*/ 1546810 h 1661862"/>
                <a:gd name="connsiteX869" fmla="*/ 774533 w 1722772"/>
                <a:gd name="connsiteY869" fmla="*/ 1546810 h 1661862"/>
                <a:gd name="connsiteX870" fmla="*/ 773781 w 1722772"/>
                <a:gd name="connsiteY870" fmla="*/ 1546810 h 1661862"/>
                <a:gd name="connsiteX871" fmla="*/ 772277 w 1722772"/>
                <a:gd name="connsiteY871" fmla="*/ 1547562 h 1661862"/>
                <a:gd name="connsiteX872" fmla="*/ 770021 w 1722772"/>
                <a:gd name="connsiteY872" fmla="*/ 1547562 h 1661862"/>
                <a:gd name="connsiteX873" fmla="*/ 748966 w 1722772"/>
                <a:gd name="connsiteY873" fmla="*/ 1549818 h 1661862"/>
                <a:gd name="connsiteX874" fmla="*/ 736934 w 1722772"/>
                <a:gd name="connsiteY874" fmla="*/ 1548314 h 1661862"/>
                <a:gd name="connsiteX875" fmla="*/ 735430 w 1722772"/>
                <a:gd name="connsiteY875" fmla="*/ 1549066 h 1661862"/>
                <a:gd name="connsiteX876" fmla="*/ 731671 w 1722772"/>
                <a:gd name="connsiteY876" fmla="*/ 1552074 h 1661862"/>
                <a:gd name="connsiteX877" fmla="*/ 730919 w 1722772"/>
                <a:gd name="connsiteY877" fmla="*/ 1552826 h 1661862"/>
                <a:gd name="connsiteX878" fmla="*/ 730919 w 1722772"/>
                <a:gd name="connsiteY878" fmla="*/ 1553578 h 1661862"/>
                <a:gd name="connsiteX879" fmla="*/ 730167 w 1722772"/>
                <a:gd name="connsiteY879" fmla="*/ 1555834 h 1661862"/>
                <a:gd name="connsiteX880" fmla="*/ 730167 w 1722772"/>
                <a:gd name="connsiteY880" fmla="*/ 1556586 h 1661862"/>
                <a:gd name="connsiteX881" fmla="*/ 730167 w 1722772"/>
                <a:gd name="connsiteY881" fmla="*/ 1557338 h 1661862"/>
                <a:gd name="connsiteX882" fmla="*/ 729415 w 1722772"/>
                <a:gd name="connsiteY882" fmla="*/ 1558090 h 1661862"/>
                <a:gd name="connsiteX883" fmla="*/ 727911 w 1722772"/>
                <a:gd name="connsiteY883" fmla="*/ 1558842 h 1661862"/>
                <a:gd name="connsiteX884" fmla="*/ 724903 w 1722772"/>
                <a:gd name="connsiteY884" fmla="*/ 1560345 h 1661862"/>
                <a:gd name="connsiteX885" fmla="*/ 723399 w 1722772"/>
                <a:gd name="connsiteY885" fmla="*/ 1561097 h 1661862"/>
                <a:gd name="connsiteX886" fmla="*/ 722647 w 1722772"/>
                <a:gd name="connsiteY886" fmla="*/ 1561097 h 1661862"/>
                <a:gd name="connsiteX887" fmla="*/ 722647 w 1722772"/>
                <a:gd name="connsiteY887" fmla="*/ 1561849 h 1661862"/>
                <a:gd name="connsiteX888" fmla="*/ 721895 w 1722772"/>
                <a:gd name="connsiteY888" fmla="*/ 1562602 h 1661862"/>
                <a:gd name="connsiteX889" fmla="*/ 721895 w 1722772"/>
                <a:gd name="connsiteY889" fmla="*/ 1563353 h 1661862"/>
                <a:gd name="connsiteX890" fmla="*/ 721895 w 1722772"/>
                <a:gd name="connsiteY890" fmla="*/ 1564105 h 1661862"/>
                <a:gd name="connsiteX891" fmla="*/ 722647 w 1722772"/>
                <a:gd name="connsiteY891" fmla="*/ 1568617 h 1661862"/>
                <a:gd name="connsiteX892" fmla="*/ 722647 w 1722772"/>
                <a:gd name="connsiteY892" fmla="*/ 1569369 h 1661862"/>
                <a:gd name="connsiteX893" fmla="*/ 721895 w 1722772"/>
                <a:gd name="connsiteY893" fmla="*/ 1573881 h 1661862"/>
                <a:gd name="connsiteX894" fmla="*/ 721143 w 1722772"/>
                <a:gd name="connsiteY894" fmla="*/ 1574633 h 1661862"/>
                <a:gd name="connsiteX895" fmla="*/ 721143 w 1722772"/>
                <a:gd name="connsiteY895" fmla="*/ 1575385 h 1661862"/>
                <a:gd name="connsiteX896" fmla="*/ 719639 w 1722772"/>
                <a:gd name="connsiteY896" fmla="*/ 1576137 h 1661862"/>
                <a:gd name="connsiteX897" fmla="*/ 719639 w 1722772"/>
                <a:gd name="connsiteY897" fmla="*/ 1576889 h 1661862"/>
                <a:gd name="connsiteX898" fmla="*/ 717383 w 1722772"/>
                <a:gd name="connsiteY898" fmla="*/ 1579145 h 1661862"/>
                <a:gd name="connsiteX899" fmla="*/ 715127 w 1722772"/>
                <a:gd name="connsiteY899" fmla="*/ 1582153 h 1661862"/>
                <a:gd name="connsiteX900" fmla="*/ 714375 w 1722772"/>
                <a:gd name="connsiteY900" fmla="*/ 1582905 h 1661862"/>
                <a:gd name="connsiteX901" fmla="*/ 713623 w 1722772"/>
                <a:gd name="connsiteY901" fmla="*/ 1583657 h 1661862"/>
                <a:gd name="connsiteX902" fmla="*/ 711367 w 1722772"/>
                <a:gd name="connsiteY902" fmla="*/ 1585161 h 1661862"/>
                <a:gd name="connsiteX903" fmla="*/ 710615 w 1722772"/>
                <a:gd name="connsiteY903" fmla="*/ 1585161 h 1661862"/>
                <a:gd name="connsiteX904" fmla="*/ 709111 w 1722772"/>
                <a:gd name="connsiteY904" fmla="*/ 1586665 h 1661862"/>
                <a:gd name="connsiteX905" fmla="*/ 706855 w 1722772"/>
                <a:gd name="connsiteY905" fmla="*/ 1588169 h 1661862"/>
                <a:gd name="connsiteX906" fmla="*/ 703095 w 1722772"/>
                <a:gd name="connsiteY906" fmla="*/ 1589672 h 1661862"/>
                <a:gd name="connsiteX907" fmla="*/ 702344 w 1722772"/>
                <a:gd name="connsiteY907" fmla="*/ 1590424 h 1661862"/>
                <a:gd name="connsiteX908" fmla="*/ 702344 w 1722772"/>
                <a:gd name="connsiteY908" fmla="*/ 1591176 h 1661862"/>
                <a:gd name="connsiteX909" fmla="*/ 701592 w 1722772"/>
                <a:gd name="connsiteY909" fmla="*/ 1591928 h 1661862"/>
                <a:gd name="connsiteX910" fmla="*/ 701592 w 1722772"/>
                <a:gd name="connsiteY910" fmla="*/ 1592680 h 1661862"/>
                <a:gd name="connsiteX911" fmla="*/ 701592 w 1722772"/>
                <a:gd name="connsiteY911" fmla="*/ 1593432 h 1661862"/>
                <a:gd name="connsiteX912" fmla="*/ 702344 w 1722772"/>
                <a:gd name="connsiteY912" fmla="*/ 1599448 h 1661862"/>
                <a:gd name="connsiteX913" fmla="*/ 702344 w 1722772"/>
                <a:gd name="connsiteY913" fmla="*/ 1600200 h 1661862"/>
                <a:gd name="connsiteX914" fmla="*/ 702344 w 1722772"/>
                <a:gd name="connsiteY914" fmla="*/ 1600952 h 1661862"/>
                <a:gd name="connsiteX915" fmla="*/ 702344 w 1722772"/>
                <a:gd name="connsiteY915" fmla="*/ 1601704 h 1661862"/>
                <a:gd name="connsiteX916" fmla="*/ 701592 w 1722772"/>
                <a:gd name="connsiteY916" fmla="*/ 1602456 h 1661862"/>
                <a:gd name="connsiteX917" fmla="*/ 685800 w 1722772"/>
                <a:gd name="connsiteY917" fmla="*/ 1619751 h 1661862"/>
                <a:gd name="connsiteX918" fmla="*/ 683544 w 1722772"/>
                <a:gd name="connsiteY918" fmla="*/ 1621255 h 1661862"/>
                <a:gd name="connsiteX919" fmla="*/ 679784 w 1722772"/>
                <a:gd name="connsiteY919" fmla="*/ 1622759 h 1661862"/>
                <a:gd name="connsiteX920" fmla="*/ 678280 w 1722772"/>
                <a:gd name="connsiteY920" fmla="*/ 1623511 h 1661862"/>
                <a:gd name="connsiteX921" fmla="*/ 667753 w 1722772"/>
                <a:gd name="connsiteY921" fmla="*/ 1625015 h 1661862"/>
                <a:gd name="connsiteX922" fmla="*/ 664745 w 1722772"/>
                <a:gd name="connsiteY922" fmla="*/ 1625767 h 1661862"/>
                <a:gd name="connsiteX923" fmla="*/ 660233 w 1722772"/>
                <a:gd name="connsiteY923" fmla="*/ 1628775 h 1661862"/>
                <a:gd name="connsiteX924" fmla="*/ 635418 w 1722772"/>
                <a:gd name="connsiteY924" fmla="*/ 1635543 h 1661862"/>
                <a:gd name="connsiteX925" fmla="*/ 633914 w 1722772"/>
                <a:gd name="connsiteY925" fmla="*/ 1636295 h 1661862"/>
                <a:gd name="connsiteX926" fmla="*/ 633162 w 1722772"/>
                <a:gd name="connsiteY926" fmla="*/ 1636295 h 1661862"/>
                <a:gd name="connsiteX927" fmla="*/ 632410 w 1722772"/>
                <a:gd name="connsiteY927" fmla="*/ 1637047 h 1661862"/>
                <a:gd name="connsiteX928" fmla="*/ 632410 w 1722772"/>
                <a:gd name="connsiteY928" fmla="*/ 1637799 h 1661862"/>
                <a:gd name="connsiteX929" fmla="*/ 631658 w 1722772"/>
                <a:gd name="connsiteY929" fmla="*/ 1639303 h 1661862"/>
                <a:gd name="connsiteX930" fmla="*/ 629402 w 1722772"/>
                <a:gd name="connsiteY930" fmla="*/ 1644566 h 1661862"/>
                <a:gd name="connsiteX931" fmla="*/ 627898 w 1722772"/>
                <a:gd name="connsiteY931" fmla="*/ 1646823 h 1661862"/>
                <a:gd name="connsiteX932" fmla="*/ 627146 w 1722772"/>
                <a:gd name="connsiteY932" fmla="*/ 1648326 h 1661862"/>
                <a:gd name="connsiteX933" fmla="*/ 627146 w 1722772"/>
                <a:gd name="connsiteY933" fmla="*/ 1649078 h 1661862"/>
                <a:gd name="connsiteX934" fmla="*/ 626394 w 1722772"/>
                <a:gd name="connsiteY934" fmla="*/ 1648326 h 1661862"/>
                <a:gd name="connsiteX935" fmla="*/ 626394 w 1722772"/>
                <a:gd name="connsiteY935" fmla="*/ 1647574 h 1661862"/>
                <a:gd name="connsiteX936" fmla="*/ 626394 w 1722772"/>
                <a:gd name="connsiteY936" fmla="*/ 1646070 h 1661862"/>
                <a:gd name="connsiteX937" fmla="*/ 626394 w 1722772"/>
                <a:gd name="connsiteY937" fmla="*/ 1645319 h 1661862"/>
                <a:gd name="connsiteX938" fmla="*/ 627146 w 1722772"/>
                <a:gd name="connsiteY938" fmla="*/ 1643063 h 1661862"/>
                <a:gd name="connsiteX939" fmla="*/ 627146 w 1722772"/>
                <a:gd name="connsiteY939" fmla="*/ 1642311 h 1661862"/>
                <a:gd name="connsiteX940" fmla="*/ 627146 w 1722772"/>
                <a:gd name="connsiteY940" fmla="*/ 1641559 h 1661862"/>
                <a:gd name="connsiteX941" fmla="*/ 627146 w 1722772"/>
                <a:gd name="connsiteY941" fmla="*/ 1640807 h 1661862"/>
                <a:gd name="connsiteX942" fmla="*/ 626394 w 1722772"/>
                <a:gd name="connsiteY942" fmla="*/ 1640055 h 1661862"/>
                <a:gd name="connsiteX943" fmla="*/ 624890 w 1722772"/>
                <a:gd name="connsiteY943" fmla="*/ 1638551 h 1661862"/>
                <a:gd name="connsiteX944" fmla="*/ 624138 w 1722772"/>
                <a:gd name="connsiteY944" fmla="*/ 1637047 h 1661862"/>
                <a:gd name="connsiteX945" fmla="*/ 624138 w 1722772"/>
                <a:gd name="connsiteY945" fmla="*/ 1636295 h 1661862"/>
                <a:gd name="connsiteX946" fmla="*/ 623386 w 1722772"/>
                <a:gd name="connsiteY946" fmla="*/ 1636295 h 1661862"/>
                <a:gd name="connsiteX947" fmla="*/ 622634 w 1722772"/>
                <a:gd name="connsiteY947" fmla="*/ 1635543 h 1661862"/>
                <a:gd name="connsiteX948" fmla="*/ 619627 w 1722772"/>
                <a:gd name="connsiteY948" fmla="*/ 1635543 h 1661862"/>
                <a:gd name="connsiteX949" fmla="*/ 618875 w 1722772"/>
                <a:gd name="connsiteY949" fmla="*/ 1634791 h 1661862"/>
                <a:gd name="connsiteX950" fmla="*/ 618123 w 1722772"/>
                <a:gd name="connsiteY950" fmla="*/ 1634791 h 1661862"/>
                <a:gd name="connsiteX951" fmla="*/ 615867 w 1722772"/>
                <a:gd name="connsiteY951" fmla="*/ 1632535 h 1661862"/>
                <a:gd name="connsiteX952" fmla="*/ 614363 w 1722772"/>
                <a:gd name="connsiteY952" fmla="*/ 1631783 h 1661862"/>
                <a:gd name="connsiteX953" fmla="*/ 612107 w 1722772"/>
                <a:gd name="connsiteY953" fmla="*/ 1630279 h 1661862"/>
                <a:gd name="connsiteX954" fmla="*/ 611355 w 1722772"/>
                <a:gd name="connsiteY954" fmla="*/ 1629527 h 1661862"/>
                <a:gd name="connsiteX955" fmla="*/ 608347 w 1722772"/>
                <a:gd name="connsiteY955" fmla="*/ 1628775 h 1661862"/>
                <a:gd name="connsiteX956" fmla="*/ 607595 w 1722772"/>
                <a:gd name="connsiteY956" fmla="*/ 1628775 h 1661862"/>
                <a:gd name="connsiteX957" fmla="*/ 607595 w 1722772"/>
                <a:gd name="connsiteY957" fmla="*/ 1628023 h 1661862"/>
                <a:gd name="connsiteX958" fmla="*/ 606843 w 1722772"/>
                <a:gd name="connsiteY958" fmla="*/ 1628023 h 1661862"/>
                <a:gd name="connsiteX959" fmla="*/ 606843 w 1722772"/>
                <a:gd name="connsiteY959" fmla="*/ 1627271 h 1661862"/>
                <a:gd name="connsiteX960" fmla="*/ 606843 w 1722772"/>
                <a:gd name="connsiteY960" fmla="*/ 1626519 h 1661862"/>
                <a:gd name="connsiteX961" fmla="*/ 606843 w 1722772"/>
                <a:gd name="connsiteY961" fmla="*/ 1625767 h 1661862"/>
                <a:gd name="connsiteX962" fmla="*/ 606843 w 1722772"/>
                <a:gd name="connsiteY962" fmla="*/ 1622759 h 1661862"/>
                <a:gd name="connsiteX963" fmla="*/ 606843 w 1722772"/>
                <a:gd name="connsiteY963" fmla="*/ 1622007 h 1661862"/>
                <a:gd name="connsiteX964" fmla="*/ 606091 w 1722772"/>
                <a:gd name="connsiteY964" fmla="*/ 1622007 h 1661862"/>
                <a:gd name="connsiteX965" fmla="*/ 606091 w 1722772"/>
                <a:gd name="connsiteY965" fmla="*/ 1619751 h 1661862"/>
                <a:gd name="connsiteX966" fmla="*/ 602331 w 1722772"/>
                <a:gd name="connsiteY966" fmla="*/ 1615991 h 1661862"/>
                <a:gd name="connsiteX967" fmla="*/ 601579 w 1722772"/>
                <a:gd name="connsiteY967" fmla="*/ 1615991 h 1661862"/>
                <a:gd name="connsiteX968" fmla="*/ 600827 w 1722772"/>
                <a:gd name="connsiteY968" fmla="*/ 1615240 h 1661862"/>
                <a:gd name="connsiteX969" fmla="*/ 596315 w 1722772"/>
                <a:gd name="connsiteY969" fmla="*/ 1615991 h 1661862"/>
                <a:gd name="connsiteX970" fmla="*/ 594811 w 1722772"/>
                <a:gd name="connsiteY970" fmla="*/ 1615991 h 1661862"/>
                <a:gd name="connsiteX971" fmla="*/ 590299 w 1722772"/>
                <a:gd name="connsiteY971" fmla="*/ 1614488 h 1661862"/>
                <a:gd name="connsiteX972" fmla="*/ 588796 w 1722772"/>
                <a:gd name="connsiteY972" fmla="*/ 1615240 h 1661862"/>
                <a:gd name="connsiteX973" fmla="*/ 586540 w 1722772"/>
                <a:gd name="connsiteY973" fmla="*/ 1614488 h 1661862"/>
                <a:gd name="connsiteX974" fmla="*/ 584284 w 1722772"/>
                <a:gd name="connsiteY974" fmla="*/ 1612984 h 1661862"/>
                <a:gd name="connsiteX975" fmla="*/ 582028 w 1722772"/>
                <a:gd name="connsiteY975" fmla="*/ 1610728 h 1661862"/>
                <a:gd name="connsiteX976" fmla="*/ 580524 w 1722772"/>
                <a:gd name="connsiteY976" fmla="*/ 1608472 h 1661862"/>
                <a:gd name="connsiteX977" fmla="*/ 579772 w 1722772"/>
                <a:gd name="connsiteY977" fmla="*/ 1606216 h 1661862"/>
                <a:gd name="connsiteX978" fmla="*/ 579020 w 1722772"/>
                <a:gd name="connsiteY978" fmla="*/ 1603208 h 1661862"/>
                <a:gd name="connsiteX979" fmla="*/ 579020 w 1722772"/>
                <a:gd name="connsiteY979" fmla="*/ 1596440 h 1661862"/>
                <a:gd name="connsiteX980" fmla="*/ 579020 w 1722772"/>
                <a:gd name="connsiteY980" fmla="*/ 1594184 h 1661862"/>
                <a:gd name="connsiteX981" fmla="*/ 579020 w 1722772"/>
                <a:gd name="connsiteY981" fmla="*/ 1590424 h 1661862"/>
                <a:gd name="connsiteX982" fmla="*/ 579020 w 1722772"/>
                <a:gd name="connsiteY982" fmla="*/ 1586665 h 1661862"/>
                <a:gd name="connsiteX983" fmla="*/ 577516 w 1722772"/>
                <a:gd name="connsiteY983" fmla="*/ 1582905 h 1661862"/>
                <a:gd name="connsiteX984" fmla="*/ 575260 w 1722772"/>
                <a:gd name="connsiteY984" fmla="*/ 1580649 h 1661862"/>
                <a:gd name="connsiteX985" fmla="*/ 571500 w 1722772"/>
                <a:gd name="connsiteY985" fmla="*/ 1579145 h 1661862"/>
                <a:gd name="connsiteX986" fmla="*/ 569244 w 1722772"/>
                <a:gd name="connsiteY986" fmla="*/ 1579145 h 1661862"/>
                <a:gd name="connsiteX987" fmla="*/ 565484 w 1722772"/>
                <a:gd name="connsiteY987" fmla="*/ 1579897 h 1661862"/>
                <a:gd name="connsiteX988" fmla="*/ 560972 w 1722772"/>
                <a:gd name="connsiteY988" fmla="*/ 1580649 h 1661862"/>
                <a:gd name="connsiteX989" fmla="*/ 555709 w 1722772"/>
                <a:gd name="connsiteY989" fmla="*/ 1580649 h 1661862"/>
                <a:gd name="connsiteX990" fmla="*/ 549693 w 1722772"/>
                <a:gd name="connsiteY990" fmla="*/ 1579145 h 1661862"/>
                <a:gd name="connsiteX991" fmla="*/ 545181 w 1722772"/>
                <a:gd name="connsiteY991" fmla="*/ 1576889 h 1661862"/>
                <a:gd name="connsiteX992" fmla="*/ 539165 w 1722772"/>
                <a:gd name="connsiteY992" fmla="*/ 1571625 h 1661862"/>
                <a:gd name="connsiteX993" fmla="*/ 536909 w 1722772"/>
                <a:gd name="connsiteY993" fmla="*/ 1570873 h 1661862"/>
                <a:gd name="connsiteX994" fmla="*/ 531646 w 1722772"/>
                <a:gd name="connsiteY994" fmla="*/ 1568617 h 1661862"/>
                <a:gd name="connsiteX995" fmla="*/ 530141 w 1722772"/>
                <a:gd name="connsiteY995" fmla="*/ 1567113 h 1661862"/>
                <a:gd name="connsiteX996" fmla="*/ 525630 w 1722772"/>
                <a:gd name="connsiteY996" fmla="*/ 1562602 h 1661862"/>
                <a:gd name="connsiteX997" fmla="*/ 524126 w 1722772"/>
                <a:gd name="connsiteY997" fmla="*/ 1561097 h 1661862"/>
                <a:gd name="connsiteX998" fmla="*/ 522622 w 1722772"/>
                <a:gd name="connsiteY998" fmla="*/ 1561097 h 1661862"/>
                <a:gd name="connsiteX999" fmla="*/ 520366 w 1722772"/>
                <a:gd name="connsiteY999" fmla="*/ 1560345 h 1661862"/>
                <a:gd name="connsiteX1000" fmla="*/ 518862 w 1722772"/>
                <a:gd name="connsiteY1000" fmla="*/ 1560345 h 1661862"/>
                <a:gd name="connsiteX1001" fmla="*/ 515854 w 1722772"/>
                <a:gd name="connsiteY1001" fmla="*/ 1558090 h 1661862"/>
                <a:gd name="connsiteX1002" fmla="*/ 513598 w 1722772"/>
                <a:gd name="connsiteY1002" fmla="*/ 1552826 h 1661862"/>
                <a:gd name="connsiteX1003" fmla="*/ 512094 w 1722772"/>
                <a:gd name="connsiteY1003" fmla="*/ 1550570 h 1661862"/>
                <a:gd name="connsiteX1004" fmla="*/ 510590 w 1722772"/>
                <a:gd name="connsiteY1004" fmla="*/ 1549818 h 1661862"/>
                <a:gd name="connsiteX1005" fmla="*/ 508334 w 1722772"/>
                <a:gd name="connsiteY1005" fmla="*/ 1549818 h 1661862"/>
                <a:gd name="connsiteX1006" fmla="*/ 506830 w 1722772"/>
                <a:gd name="connsiteY1006" fmla="*/ 1549066 h 1661862"/>
                <a:gd name="connsiteX1007" fmla="*/ 505326 w 1722772"/>
                <a:gd name="connsiteY1007" fmla="*/ 1548314 h 1661862"/>
                <a:gd name="connsiteX1008" fmla="*/ 503071 w 1722772"/>
                <a:gd name="connsiteY1008" fmla="*/ 1546058 h 1661862"/>
                <a:gd name="connsiteX1009" fmla="*/ 501567 w 1722772"/>
                <a:gd name="connsiteY1009" fmla="*/ 1545306 h 1661862"/>
                <a:gd name="connsiteX1010" fmla="*/ 500063 w 1722772"/>
                <a:gd name="connsiteY1010" fmla="*/ 1544554 h 1661862"/>
                <a:gd name="connsiteX1011" fmla="*/ 494799 w 1722772"/>
                <a:gd name="connsiteY1011" fmla="*/ 1543802 h 1661862"/>
                <a:gd name="connsiteX1012" fmla="*/ 489535 w 1722772"/>
                <a:gd name="connsiteY1012" fmla="*/ 1540794 h 1661862"/>
                <a:gd name="connsiteX1013" fmla="*/ 486527 w 1722772"/>
                <a:gd name="connsiteY1013" fmla="*/ 1536282 h 1661862"/>
                <a:gd name="connsiteX1014" fmla="*/ 485775 w 1722772"/>
                <a:gd name="connsiteY1014" fmla="*/ 1530267 h 1661862"/>
                <a:gd name="connsiteX1015" fmla="*/ 485775 w 1722772"/>
                <a:gd name="connsiteY1015" fmla="*/ 1515979 h 1661862"/>
                <a:gd name="connsiteX1016" fmla="*/ 485023 w 1722772"/>
                <a:gd name="connsiteY1016" fmla="*/ 1512219 h 1661862"/>
                <a:gd name="connsiteX1017" fmla="*/ 483519 w 1722772"/>
                <a:gd name="connsiteY1017" fmla="*/ 1509211 h 1661862"/>
                <a:gd name="connsiteX1018" fmla="*/ 482767 w 1722772"/>
                <a:gd name="connsiteY1018" fmla="*/ 1506955 h 1661862"/>
                <a:gd name="connsiteX1019" fmla="*/ 481263 w 1722772"/>
                <a:gd name="connsiteY1019" fmla="*/ 1496428 h 1661862"/>
                <a:gd name="connsiteX1020" fmla="*/ 480511 w 1722772"/>
                <a:gd name="connsiteY1020" fmla="*/ 1493420 h 1661862"/>
                <a:gd name="connsiteX1021" fmla="*/ 478255 w 1722772"/>
                <a:gd name="connsiteY1021" fmla="*/ 1488156 h 1661862"/>
                <a:gd name="connsiteX1022" fmla="*/ 476752 w 1722772"/>
                <a:gd name="connsiteY1022" fmla="*/ 1480636 h 1661862"/>
                <a:gd name="connsiteX1023" fmla="*/ 476000 w 1722772"/>
                <a:gd name="connsiteY1023" fmla="*/ 1478380 h 1661862"/>
                <a:gd name="connsiteX1024" fmla="*/ 476752 w 1722772"/>
                <a:gd name="connsiteY1024" fmla="*/ 1476876 h 1661862"/>
                <a:gd name="connsiteX1025" fmla="*/ 478255 w 1722772"/>
                <a:gd name="connsiteY1025" fmla="*/ 1474621 h 1661862"/>
                <a:gd name="connsiteX1026" fmla="*/ 478255 w 1722772"/>
                <a:gd name="connsiteY1026" fmla="*/ 1473116 h 1661862"/>
                <a:gd name="connsiteX1027" fmla="*/ 478255 w 1722772"/>
                <a:gd name="connsiteY1027" fmla="*/ 1467101 h 1661862"/>
                <a:gd name="connsiteX1028" fmla="*/ 474495 w 1722772"/>
                <a:gd name="connsiteY1028" fmla="*/ 1455069 h 1661862"/>
                <a:gd name="connsiteX1029" fmla="*/ 474495 w 1722772"/>
                <a:gd name="connsiteY1029" fmla="*/ 1448301 h 1661862"/>
                <a:gd name="connsiteX1030" fmla="*/ 475247 w 1722772"/>
                <a:gd name="connsiteY1030" fmla="*/ 1443038 h 1661862"/>
                <a:gd name="connsiteX1031" fmla="*/ 478255 w 1722772"/>
                <a:gd name="connsiteY1031" fmla="*/ 1437774 h 1661862"/>
                <a:gd name="connsiteX1032" fmla="*/ 493295 w 1722772"/>
                <a:gd name="connsiteY1032" fmla="*/ 1420478 h 1661862"/>
                <a:gd name="connsiteX1033" fmla="*/ 494799 w 1722772"/>
                <a:gd name="connsiteY1033" fmla="*/ 1415215 h 1661862"/>
                <a:gd name="connsiteX1034" fmla="*/ 491791 w 1722772"/>
                <a:gd name="connsiteY1034" fmla="*/ 1409199 h 1661862"/>
                <a:gd name="connsiteX1035" fmla="*/ 492543 w 1722772"/>
                <a:gd name="connsiteY1035" fmla="*/ 1406943 h 1661862"/>
                <a:gd name="connsiteX1036" fmla="*/ 495551 w 1722772"/>
                <a:gd name="connsiteY1036" fmla="*/ 1403935 h 1661862"/>
                <a:gd name="connsiteX1037" fmla="*/ 496303 w 1722772"/>
                <a:gd name="connsiteY1037" fmla="*/ 1401679 h 1661862"/>
                <a:gd name="connsiteX1038" fmla="*/ 495551 w 1722772"/>
                <a:gd name="connsiteY1038" fmla="*/ 1385888 h 1661862"/>
                <a:gd name="connsiteX1039" fmla="*/ 494047 w 1722772"/>
                <a:gd name="connsiteY1039" fmla="*/ 1384384 h 1661862"/>
                <a:gd name="connsiteX1040" fmla="*/ 487279 w 1722772"/>
                <a:gd name="connsiteY1040" fmla="*/ 1384384 h 1661862"/>
                <a:gd name="connsiteX1041" fmla="*/ 486527 w 1722772"/>
                <a:gd name="connsiteY1041" fmla="*/ 1385136 h 1661862"/>
                <a:gd name="connsiteX1042" fmla="*/ 484271 w 1722772"/>
                <a:gd name="connsiteY1042" fmla="*/ 1388896 h 1661862"/>
                <a:gd name="connsiteX1043" fmla="*/ 483519 w 1722772"/>
                <a:gd name="connsiteY1043" fmla="*/ 1390399 h 1661862"/>
                <a:gd name="connsiteX1044" fmla="*/ 479759 w 1722772"/>
                <a:gd name="connsiteY1044" fmla="*/ 1391903 h 1661862"/>
                <a:gd name="connsiteX1045" fmla="*/ 476752 w 1722772"/>
                <a:gd name="connsiteY1045" fmla="*/ 1392655 h 1661862"/>
                <a:gd name="connsiteX1046" fmla="*/ 465472 w 1722772"/>
                <a:gd name="connsiteY1046" fmla="*/ 1392655 h 1661862"/>
                <a:gd name="connsiteX1047" fmla="*/ 436897 w 1722772"/>
                <a:gd name="connsiteY1047" fmla="*/ 1391151 h 1661862"/>
                <a:gd name="connsiteX1048" fmla="*/ 408322 w 1722772"/>
                <a:gd name="connsiteY1048" fmla="*/ 1390399 h 1661862"/>
                <a:gd name="connsiteX1049" fmla="*/ 378995 w 1722772"/>
                <a:gd name="connsiteY1049" fmla="*/ 1388896 h 1661862"/>
                <a:gd name="connsiteX1050" fmla="*/ 350420 w 1722772"/>
                <a:gd name="connsiteY1050" fmla="*/ 1388144 h 1661862"/>
                <a:gd name="connsiteX1051" fmla="*/ 321845 w 1722772"/>
                <a:gd name="connsiteY1051" fmla="*/ 1387392 h 1661862"/>
                <a:gd name="connsiteX1052" fmla="*/ 292518 w 1722772"/>
                <a:gd name="connsiteY1052" fmla="*/ 1385888 h 1661862"/>
                <a:gd name="connsiteX1053" fmla="*/ 263943 w 1722772"/>
                <a:gd name="connsiteY1053" fmla="*/ 1385136 h 1661862"/>
                <a:gd name="connsiteX1054" fmla="*/ 235368 w 1722772"/>
                <a:gd name="connsiteY1054" fmla="*/ 1383632 h 1661862"/>
                <a:gd name="connsiteX1055" fmla="*/ 224840 w 1722772"/>
                <a:gd name="connsiteY1055" fmla="*/ 1383632 h 1661862"/>
                <a:gd name="connsiteX1056" fmla="*/ 219576 w 1722772"/>
                <a:gd name="connsiteY1056" fmla="*/ 1382128 h 1661862"/>
                <a:gd name="connsiteX1057" fmla="*/ 216569 w 1722772"/>
                <a:gd name="connsiteY1057" fmla="*/ 1375360 h 1661862"/>
                <a:gd name="connsiteX1058" fmla="*/ 215817 w 1722772"/>
                <a:gd name="connsiteY1058" fmla="*/ 1357313 h 1661862"/>
                <a:gd name="connsiteX1059" fmla="*/ 215065 w 1722772"/>
                <a:gd name="connsiteY1059" fmla="*/ 1340769 h 1661862"/>
                <a:gd name="connsiteX1060" fmla="*/ 212809 w 1722772"/>
                <a:gd name="connsiteY1060" fmla="*/ 1317458 h 1661862"/>
                <a:gd name="connsiteX1061" fmla="*/ 209801 w 1722772"/>
                <a:gd name="connsiteY1061" fmla="*/ 1285875 h 1661862"/>
                <a:gd name="connsiteX1062" fmla="*/ 208297 w 1722772"/>
                <a:gd name="connsiteY1062" fmla="*/ 1262564 h 1661862"/>
                <a:gd name="connsiteX1063" fmla="*/ 206793 w 1722772"/>
                <a:gd name="connsiteY1063" fmla="*/ 1258052 h 1661862"/>
                <a:gd name="connsiteX1064" fmla="*/ 204537 w 1722772"/>
                <a:gd name="connsiteY1064" fmla="*/ 1255044 h 1661862"/>
                <a:gd name="connsiteX1065" fmla="*/ 191002 w 1722772"/>
                <a:gd name="connsiteY1065" fmla="*/ 1238501 h 1661862"/>
                <a:gd name="connsiteX1066" fmla="*/ 174458 w 1722772"/>
                <a:gd name="connsiteY1066" fmla="*/ 1218197 h 1661862"/>
                <a:gd name="connsiteX1067" fmla="*/ 163930 w 1722772"/>
                <a:gd name="connsiteY1067" fmla="*/ 1206166 h 1661862"/>
                <a:gd name="connsiteX1068" fmla="*/ 155659 w 1722772"/>
                <a:gd name="connsiteY1068" fmla="*/ 1198646 h 1661862"/>
                <a:gd name="connsiteX1069" fmla="*/ 184986 w 1722772"/>
                <a:gd name="connsiteY1069" fmla="*/ 1198646 h 1661862"/>
                <a:gd name="connsiteX1070" fmla="*/ 202281 w 1722772"/>
                <a:gd name="connsiteY1070" fmla="*/ 1197894 h 1661862"/>
                <a:gd name="connsiteX1071" fmla="*/ 203033 w 1722772"/>
                <a:gd name="connsiteY1071" fmla="*/ 1196390 h 1661862"/>
                <a:gd name="connsiteX1072" fmla="*/ 203033 w 1722772"/>
                <a:gd name="connsiteY1072" fmla="*/ 1185863 h 1661862"/>
                <a:gd name="connsiteX1073" fmla="*/ 202281 w 1722772"/>
                <a:gd name="connsiteY1073" fmla="*/ 1173079 h 1661862"/>
                <a:gd name="connsiteX1074" fmla="*/ 201529 w 1722772"/>
                <a:gd name="connsiteY1074" fmla="*/ 1160296 h 1661862"/>
                <a:gd name="connsiteX1075" fmla="*/ 200777 w 1722772"/>
                <a:gd name="connsiteY1075" fmla="*/ 1147512 h 1661862"/>
                <a:gd name="connsiteX1076" fmla="*/ 200777 w 1722772"/>
                <a:gd name="connsiteY1076" fmla="*/ 1134728 h 1661862"/>
                <a:gd name="connsiteX1077" fmla="*/ 200025 w 1722772"/>
                <a:gd name="connsiteY1077" fmla="*/ 1125705 h 1661862"/>
                <a:gd name="connsiteX1078" fmla="*/ 197769 w 1722772"/>
                <a:gd name="connsiteY1078" fmla="*/ 1121945 h 1661862"/>
                <a:gd name="connsiteX1079" fmla="*/ 191002 w 1722772"/>
                <a:gd name="connsiteY1079" fmla="*/ 1116681 h 1661862"/>
                <a:gd name="connsiteX1080" fmla="*/ 187993 w 1722772"/>
                <a:gd name="connsiteY1080" fmla="*/ 1111417 h 1661862"/>
                <a:gd name="connsiteX1081" fmla="*/ 193257 w 1722772"/>
                <a:gd name="connsiteY1081" fmla="*/ 1109913 h 1661862"/>
                <a:gd name="connsiteX1082" fmla="*/ 191753 w 1722772"/>
                <a:gd name="connsiteY1082" fmla="*/ 1103898 h 1661862"/>
                <a:gd name="connsiteX1083" fmla="*/ 187242 w 1722772"/>
                <a:gd name="connsiteY1083" fmla="*/ 1092618 h 1661862"/>
                <a:gd name="connsiteX1084" fmla="*/ 184986 w 1722772"/>
                <a:gd name="connsiteY1084" fmla="*/ 1082842 h 1661862"/>
                <a:gd name="connsiteX1085" fmla="*/ 183482 w 1722772"/>
                <a:gd name="connsiteY1085" fmla="*/ 1079834 h 1661862"/>
                <a:gd name="connsiteX1086" fmla="*/ 175210 w 1722772"/>
                <a:gd name="connsiteY1086" fmla="*/ 1073067 h 1661862"/>
                <a:gd name="connsiteX1087" fmla="*/ 173706 w 1722772"/>
                <a:gd name="connsiteY1087" fmla="*/ 1070059 h 1661862"/>
                <a:gd name="connsiteX1088" fmla="*/ 173706 w 1722772"/>
                <a:gd name="connsiteY1088" fmla="*/ 1066299 h 1661862"/>
                <a:gd name="connsiteX1089" fmla="*/ 174458 w 1722772"/>
                <a:gd name="connsiteY1089" fmla="*/ 1061787 h 1661862"/>
                <a:gd name="connsiteX1090" fmla="*/ 174458 w 1722772"/>
                <a:gd name="connsiteY1090" fmla="*/ 1058027 h 1661862"/>
                <a:gd name="connsiteX1091" fmla="*/ 172202 w 1722772"/>
                <a:gd name="connsiteY1091" fmla="*/ 1054267 h 1661862"/>
                <a:gd name="connsiteX1092" fmla="*/ 171450 w 1722772"/>
                <a:gd name="connsiteY1092" fmla="*/ 1052011 h 1661862"/>
                <a:gd name="connsiteX1093" fmla="*/ 171450 w 1722772"/>
                <a:gd name="connsiteY1093" fmla="*/ 1049003 h 1661862"/>
                <a:gd name="connsiteX1094" fmla="*/ 172202 w 1722772"/>
                <a:gd name="connsiteY1094" fmla="*/ 1045243 h 1661862"/>
                <a:gd name="connsiteX1095" fmla="*/ 172954 w 1722772"/>
                <a:gd name="connsiteY1095" fmla="*/ 1042988 h 1661862"/>
                <a:gd name="connsiteX1096" fmla="*/ 174458 w 1722772"/>
                <a:gd name="connsiteY1096" fmla="*/ 1042236 h 1661862"/>
                <a:gd name="connsiteX1097" fmla="*/ 178218 w 1722772"/>
                <a:gd name="connsiteY1097" fmla="*/ 1041484 h 1661862"/>
                <a:gd name="connsiteX1098" fmla="*/ 180474 w 1722772"/>
                <a:gd name="connsiteY1098" fmla="*/ 1039228 h 1661862"/>
                <a:gd name="connsiteX1099" fmla="*/ 181978 w 1722772"/>
                <a:gd name="connsiteY1099" fmla="*/ 1035468 h 1661862"/>
                <a:gd name="connsiteX1100" fmla="*/ 184234 w 1722772"/>
                <a:gd name="connsiteY1100" fmla="*/ 1027948 h 1661862"/>
                <a:gd name="connsiteX1101" fmla="*/ 185738 w 1722772"/>
                <a:gd name="connsiteY1101" fmla="*/ 1024940 h 1661862"/>
                <a:gd name="connsiteX1102" fmla="*/ 185738 w 1722772"/>
                <a:gd name="connsiteY1102" fmla="*/ 1024188 h 1661862"/>
                <a:gd name="connsiteX1103" fmla="*/ 184986 w 1722772"/>
                <a:gd name="connsiteY1103" fmla="*/ 1022684 h 1661862"/>
                <a:gd name="connsiteX1104" fmla="*/ 184234 w 1722772"/>
                <a:gd name="connsiteY1104" fmla="*/ 1022684 h 1661862"/>
                <a:gd name="connsiteX1105" fmla="*/ 182730 w 1722772"/>
                <a:gd name="connsiteY1105" fmla="*/ 1021932 h 1661862"/>
                <a:gd name="connsiteX1106" fmla="*/ 181978 w 1722772"/>
                <a:gd name="connsiteY1106" fmla="*/ 1020428 h 1661862"/>
                <a:gd name="connsiteX1107" fmla="*/ 182730 w 1722772"/>
                <a:gd name="connsiteY1107" fmla="*/ 1018924 h 1661862"/>
                <a:gd name="connsiteX1108" fmla="*/ 181978 w 1722772"/>
                <a:gd name="connsiteY1108" fmla="*/ 1018172 h 1661862"/>
                <a:gd name="connsiteX1109" fmla="*/ 178970 w 1722772"/>
                <a:gd name="connsiteY1109" fmla="*/ 1015165 h 1661862"/>
                <a:gd name="connsiteX1110" fmla="*/ 177466 w 1722772"/>
                <a:gd name="connsiteY1110" fmla="*/ 1014412 h 1661862"/>
                <a:gd name="connsiteX1111" fmla="*/ 175962 w 1722772"/>
                <a:gd name="connsiteY1111" fmla="*/ 1010653 h 1661862"/>
                <a:gd name="connsiteX1112" fmla="*/ 175210 w 1722772"/>
                <a:gd name="connsiteY1112" fmla="*/ 1006893 h 1661862"/>
                <a:gd name="connsiteX1113" fmla="*/ 173706 w 1722772"/>
                <a:gd name="connsiteY1113" fmla="*/ 1002381 h 1661862"/>
                <a:gd name="connsiteX1114" fmla="*/ 173706 w 1722772"/>
                <a:gd name="connsiteY1114" fmla="*/ 998621 h 1661862"/>
                <a:gd name="connsiteX1115" fmla="*/ 172954 w 1722772"/>
                <a:gd name="connsiteY1115" fmla="*/ 995613 h 1661862"/>
                <a:gd name="connsiteX1116" fmla="*/ 169946 w 1722772"/>
                <a:gd name="connsiteY1116" fmla="*/ 994109 h 1661862"/>
                <a:gd name="connsiteX1117" fmla="*/ 158667 w 1722772"/>
                <a:gd name="connsiteY1117" fmla="*/ 991101 h 1661862"/>
                <a:gd name="connsiteX1118" fmla="*/ 157163 w 1722772"/>
                <a:gd name="connsiteY1118" fmla="*/ 990349 h 1661862"/>
                <a:gd name="connsiteX1119" fmla="*/ 156411 w 1722772"/>
                <a:gd name="connsiteY1119" fmla="*/ 989597 h 1661862"/>
                <a:gd name="connsiteX1120" fmla="*/ 155659 w 1722772"/>
                <a:gd name="connsiteY1120" fmla="*/ 988093 h 1661862"/>
                <a:gd name="connsiteX1121" fmla="*/ 154907 w 1722772"/>
                <a:gd name="connsiteY1121" fmla="*/ 987342 h 1661862"/>
                <a:gd name="connsiteX1122" fmla="*/ 154155 w 1722772"/>
                <a:gd name="connsiteY1122" fmla="*/ 986590 h 1661862"/>
                <a:gd name="connsiteX1123" fmla="*/ 150395 w 1722772"/>
                <a:gd name="connsiteY1123" fmla="*/ 985838 h 1661862"/>
                <a:gd name="connsiteX1124" fmla="*/ 145131 w 1722772"/>
                <a:gd name="connsiteY1124" fmla="*/ 982830 h 1661862"/>
                <a:gd name="connsiteX1125" fmla="*/ 134603 w 1722772"/>
                <a:gd name="connsiteY1125" fmla="*/ 974558 h 1661862"/>
                <a:gd name="connsiteX1126" fmla="*/ 138363 w 1722772"/>
                <a:gd name="connsiteY1126" fmla="*/ 969294 h 1661862"/>
                <a:gd name="connsiteX1127" fmla="*/ 144379 w 1722772"/>
                <a:gd name="connsiteY1127" fmla="*/ 964782 h 1661862"/>
                <a:gd name="connsiteX1128" fmla="*/ 170698 w 1722772"/>
                <a:gd name="connsiteY1128" fmla="*/ 946735 h 1661862"/>
                <a:gd name="connsiteX1129" fmla="*/ 182730 w 1722772"/>
                <a:gd name="connsiteY1129" fmla="*/ 939967 h 1661862"/>
                <a:gd name="connsiteX1130" fmla="*/ 184234 w 1722772"/>
                <a:gd name="connsiteY1130" fmla="*/ 938463 h 1661862"/>
                <a:gd name="connsiteX1131" fmla="*/ 185738 w 1722772"/>
                <a:gd name="connsiteY1131" fmla="*/ 936207 h 1661862"/>
                <a:gd name="connsiteX1132" fmla="*/ 187242 w 1722772"/>
                <a:gd name="connsiteY1132" fmla="*/ 933199 h 1661862"/>
                <a:gd name="connsiteX1133" fmla="*/ 187993 w 1722772"/>
                <a:gd name="connsiteY1133" fmla="*/ 930944 h 1661862"/>
                <a:gd name="connsiteX1134" fmla="*/ 187993 w 1722772"/>
                <a:gd name="connsiteY1134" fmla="*/ 926432 h 1661862"/>
                <a:gd name="connsiteX1135" fmla="*/ 189497 w 1722772"/>
                <a:gd name="connsiteY1135" fmla="*/ 921920 h 1661862"/>
                <a:gd name="connsiteX1136" fmla="*/ 190249 w 1722772"/>
                <a:gd name="connsiteY1136" fmla="*/ 916656 h 1661862"/>
                <a:gd name="connsiteX1137" fmla="*/ 191002 w 1722772"/>
                <a:gd name="connsiteY1137" fmla="*/ 913648 h 1661862"/>
                <a:gd name="connsiteX1138" fmla="*/ 192505 w 1722772"/>
                <a:gd name="connsiteY1138" fmla="*/ 909888 h 1661862"/>
                <a:gd name="connsiteX1139" fmla="*/ 202281 w 1722772"/>
                <a:gd name="connsiteY1139" fmla="*/ 892593 h 1661862"/>
                <a:gd name="connsiteX1140" fmla="*/ 203785 w 1722772"/>
                <a:gd name="connsiteY1140" fmla="*/ 889585 h 1661862"/>
                <a:gd name="connsiteX1141" fmla="*/ 203785 w 1722772"/>
                <a:gd name="connsiteY1141" fmla="*/ 888081 h 1661862"/>
                <a:gd name="connsiteX1142" fmla="*/ 203033 w 1722772"/>
                <a:gd name="connsiteY1142" fmla="*/ 883569 h 1661862"/>
                <a:gd name="connsiteX1143" fmla="*/ 203033 w 1722772"/>
                <a:gd name="connsiteY1143" fmla="*/ 882065 h 1661862"/>
                <a:gd name="connsiteX1144" fmla="*/ 203785 w 1722772"/>
                <a:gd name="connsiteY1144" fmla="*/ 879809 h 1661862"/>
                <a:gd name="connsiteX1145" fmla="*/ 205289 w 1722772"/>
                <a:gd name="connsiteY1145" fmla="*/ 877553 h 1661862"/>
                <a:gd name="connsiteX1146" fmla="*/ 211305 w 1722772"/>
                <a:gd name="connsiteY1146" fmla="*/ 871537 h 1661862"/>
                <a:gd name="connsiteX1147" fmla="*/ 212809 w 1722772"/>
                <a:gd name="connsiteY1147" fmla="*/ 868530 h 1661862"/>
                <a:gd name="connsiteX1148" fmla="*/ 214313 w 1722772"/>
                <a:gd name="connsiteY1148" fmla="*/ 867026 h 1661862"/>
                <a:gd name="connsiteX1149" fmla="*/ 217321 w 1722772"/>
                <a:gd name="connsiteY1149" fmla="*/ 864770 h 1661862"/>
                <a:gd name="connsiteX1150" fmla="*/ 219576 w 1722772"/>
                <a:gd name="connsiteY1150" fmla="*/ 864018 h 1661862"/>
                <a:gd name="connsiteX1151" fmla="*/ 221080 w 1722772"/>
                <a:gd name="connsiteY1151" fmla="*/ 863266 h 1661862"/>
                <a:gd name="connsiteX1152" fmla="*/ 227848 w 1722772"/>
                <a:gd name="connsiteY1152" fmla="*/ 861762 h 1661862"/>
                <a:gd name="connsiteX1153" fmla="*/ 230104 w 1722772"/>
                <a:gd name="connsiteY1153" fmla="*/ 861010 h 1661862"/>
                <a:gd name="connsiteX1154" fmla="*/ 231608 w 1722772"/>
                <a:gd name="connsiteY1154" fmla="*/ 860258 h 1661862"/>
                <a:gd name="connsiteX1155" fmla="*/ 233112 w 1722772"/>
                <a:gd name="connsiteY1155" fmla="*/ 858002 h 1661862"/>
                <a:gd name="connsiteX1156" fmla="*/ 237624 w 1722772"/>
                <a:gd name="connsiteY1156" fmla="*/ 851986 h 1661862"/>
                <a:gd name="connsiteX1157" fmla="*/ 238376 w 1722772"/>
                <a:gd name="connsiteY1157" fmla="*/ 849730 h 1661862"/>
                <a:gd name="connsiteX1158" fmla="*/ 239880 w 1722772"/>
                <a:gd name="connsiteY1158" fmla="*/ 846722 h 1661862"/>
                <a:gd name="connsiteX1159" fmla="*/ 240632 w 1722772"/>
                <a:gd name="connsiteY1159" fmla="*/ 842963 h 1661862"/>
                <a:gd name="connsiteX1160" fmla="*/ 242136 w 1722772"/>
                <a:gd name="connsiteY1160" fmla="*/ 835443 h 1661862"/>
                <a:gd name="connsiteX1161" fmla="*/ 243640 w 1722772"/>
                <a:gd name="connsiteY1161" fmla="*/ 829427 h 1661862"/>
                <a:gd name="connsiteX1162" fmla="*/ 244391 w 1722772"/>
                <a:gd name="connsiteY1162" fmla="*/ 827171 h 1661862"/>
                <a:gd name="connsiteX1163" fmla="*/ 245895 w 1722772"/>
                <a:gd name="connsiteY1163" fmla="*/ 825667 h 1661862"/>
                <a:gd name="connsiteX1164" fmla="*/ 257927 w 1722772"/>
                <a:gd name="connsiteY1164" fmla="*/ 812132 h 1661862"/>
                <a:gd name="connsiteX1165" fmla="*/ 267703 w 1722772"/>
                <a:gd name="connsiteY1165" fmla="*/ 785061 h 1661862"/>
                <a:gd name="connsiteX1166" fmla="*/ 270711 w 1722772"/>
                <a:gd name="connsiteY1166" fmla="*/ 779045 h 1661862"/>
                <a:gd name="connsiteX1167" fmla="*/ 270711 w 1722772"/>
                <a:gd name="connsiteY1167" fmla="*/ 777541 h 1661862"/>
                <a:gd name="connsiteX1168" fmla="*/ 270711 w 1722772"/>
                <a:gd name="connsiteY1168" fmla="*/ 776037 h 1661862"/>
                <a:gd name="connsiteX1169" fmla="*/ 268455 w 1722772"/>
                <a:gd name="connsiteY1169" fmla="*/ 772277 h 1661862"/>
                <a:gd name="connsiteX1170" fmla="*/ 265447 w 1722772"/>
                <a:gd name="connsiteY1170" fmla="*/ 766261 h 1661862"/>
                <a:gd name="connsiteX1171" fmla="*/ 261687 w 1722772"/>
                <a:gd name="connsiteY1171" fmla="*/ 758741 h 1661862"/>
                <a:gd name="connsiteX1172" fmla="*/ 260935 w 1722772"/>
                <a:gd name="connsiteY1172" fmla="*/ 756486 h 1661862"/>
                <a:gd name="connsiteX1173" fmla="*/ 260935 w 1722772"/>
                <a:gd name="connsiteY1173" fmla="*/ 753478 h 1661862"/>
                <a:gd name="connsiteX1174" fmla="*/ 260935 w 1722772"/>
                <a:gd name="connsiteY1174" fmla="*/ 736182 h 1661862"/>
                <a:gd name="connsiteX1175" fmla="*/ 260935 w 1722772"/>
                <a:gd name="connsiteY1175" fmla="*/ 733926 h 1661862"/>
                <a:gd name="connsiteX1176" fmla="*/ 260183 w 1722772"/>
                <a:gd name="connsiteY1176" fmla="*/ 731671 h 1661862"/>
                <a:gd name="connsiteX1177" fmla="*/ 254167 w 1722772"/>
                <a:gd name="connsiteY1177" fmla="*/ 724151 h 1661862"/>
                <a:gd name="connsiteX1178" fmla="*/ 252663 w 1722772"/>
                <a:gd name="connsiteY1178" fmla="*/ 718135 h 1661862"/>
                <a:gd name="connsiteX1179" fmla="*/ 249655 w 1722772"/>
                <a:gd name="connsiteY1179" fmla="*/ 711367 h 1661862"/>
                <a:gd name="connsiteX1180" fmla="*/ 246648 w 1722772"/>
                <a:gd name="connsiteY1180" fmla="*/ 703095 h 1661862"/>
                <a:gd name="connsiteX1181" fmla="*/ 245143 w 1722772"/>
                <a:gd name="connsiteY1181" fmla="*/ 701592 h 1661862"/>
                <a:gd name="connsiteX1182" fmla="*/ 244391 w 1722772"/>
                <a:gd name="connsiteY1182" fmla="*/ 700840 h 1661862"/>
                <a:gd name="connsiteX1183" fmla="*/ 242888 w 1722772"/>
                <a:gd name="connsiteY1183" fmla="*/ 700840 h 1661862"/>
                <a:gd name="connsiteX1184" fmla="*/ 241384 w 1722772"/>
                <a:gd name="connsiteY1184" fmla="*/ 700840 h 1661862"/>
                <a:gd name="connsiteX1185" fmla="*/ 238376 w 1722772"/>
                <a:gd name="connsiteY1185" fmla="*/ 702343 h 1661862"/>
                <a:gd name="connsiteX1186" fmla="*/ 236872 w 1722772"/>
                <a:gd name="connsiteY1186" fmla="*/ 702343 h 1661862"/>
                <a:gd name="connsiteX1187" fmla="*/ 235368 w 1722772"/>
                <a:gd name="connsiteY1187" fmla="*/ 701592 h 1661862"/>
                <a:gd name="connsiteX1188" fmla="*/ 233864 w 1722772"/>
                <a:gd name="connsiteY1188" fmla="*/ 699336 h 1661862"/>
                <a:gd name="connsiteX1189" fmla="*/ 232360 w 1722772"/>
                <a:gd name="connsiteY1189" fmla="*/ 697080 h 1661862"/>
                <a:gd name="connsiteX1190" fmla="*/ 231608 w 1722772"/>
                <a:gd name="connsiteY1190" fmla="*/ 693320 h 1661862"/>
                <a:gd name="connsiteX1191" fmla="*/ 230856 w 1722772"/>
                <a:gd name="connsiteY1191" fmla="*/ 691064 h 1661862"/>
                <a:gd name="connsiteX1192" fmla="*/ 230856 w 1722772"/>
                <a:gd name="connsiteY1192" fmla="*/ 684296 h 1661862"/>
                <a:gd name="connsiteX1193" fmla="*/ 230856 w 1722772"/>
                <a:gd name="connsiteY1193" fmla="*/ 682040 h 1661862"/>
                <a:gd name="connsiteX1194" fmla="*/ 229352 w 1722772"/>
                <a:gd name="connsiteY1194" fmla="*/ 678280 h 1661862"/>
                <a:gd name="connsiteX1195" fmla="*/ 228600 w 1722772"/>
                <a:gd name="connsiteY1195" fmla="*/ 676776 h 1661862"/>
                <a:gd name="connsiteX1196" fmla="*/ 227848 w 1722772"/>
                <a:gd name="connsiteY1196" fmla="*/ 663241 h 1661862"/>
                <a:gd name="connsiteX1197" fmla="*/ 228600 w 1722772"/>
                <a:gd name="connsiteY1197" fmla="*/ 655721 h 1661862"/>
                <a:gd name="connsiteX1198" fmla="*/ 228600 w 1722772"/>
                <a:gd name="connsiteY1198" fmla="*/ 654217 h 1661862"/>
                <a:gd name="connsiteX1199" fmla="*/ 229352 w 1722772"/>
                <a:gd name="connsiteY1199" fmla="*/ 652713 h 1661862"/>
                <a:gd name="connsiteX1200" fmla="*/ 230856 w 1722772"/>
                <a:gd name="connsiteY1200" fmla="*/ 651209 h 1661862"/>
                <a:gd name="connsiteX1201" fmla="*/ 240632 w 1722772"/>
                <a:gd name="connsiteY1201" fmla="*/ 644442 h 1661862"/>
                <a:gd name="connsiteX1202" fmla="*/ 242136 w 1722772"/>
                <a:gd name="connsiteY1202" fmla="*/ 642186 h 1661862"/>
                <a:gd name="connsiteX1203" fmla="*/ 244391 w 1722772"/>
                <a:gd name="connsiteY1203" fmla="*/ 639178 h 1661862"/>
                <a:gd name="connsiteX1204" fmla="*/ 246648 w 1722772"/>
                <a:gd name="connsiteY1204" fmla="*/ 636922 h 1661862"/>
                <a:gd name="connsiteX1205" fmla="*/ 247400 w 1722772"/>
                <a:gd name="connsiteY1205" fmla="*/ 635418 h 1661862"/>
                <a:gd name="connsiteX1206" fmla="*/ 248151 w 1722772"/>
                <a:gd name="connsiteY1206" fmla="*/ 631658 h 1661862"/>
                <a:gd name="connsiteX1207" fmla="*/ 248903 w 1722772"/>
                <a:gd name="connsiteY1207" fmla="*/ 630154 h 1661862"/>
                <a:gd name="connsiteX1208" fmla="*/ 250407 w 1722772"/>
                <a:gd name="connsiteY1208" fmla="*/ 628650 h 1661862"/>
                <a:gd name="connsiteX1209" fmla="*/ 251911 w 1722772"/>
                <a:gd name="connsiteY1209" fmla="*/ 627898 h 1661862"/>
                <a:gd name="connsiteX1210" fmla="*/ 253415 w 1722772"/>
                <a:gd name="connsiteY1210" fmla="*/ 627146 h 1661862"/>
                <a:gd name="connsiteX1211" fmla="*/ 254919 w 1722772"/>
                <a:gd name="connsiteY1211" fmla="*/ 625642 h 1661862"/>
                <a:gd name="connsiteX1212" fmla="*/ 256423 w 1722772"/>
                <a:gd name="connsiteY1212" fmla="*/ 624138 h 1661862"/>
                <a:gd name="connsiteX1213" fmla="*/ 257175 w 1722772"/>
                <a:gd name="connsiteY1213" fmla="*/ 622634 h 1661862"/>
                <a:gd name="connsiteX1214" fmla="*/ 257927 w 1722772"/>
                <a:gd name="connsiteY1214" fmla="*/ 621130 h 1661862"/>
                <a:gd name="connsiteX1215" fmla="*/ 257175 w 1722772"/>
                <a:gd name="connsiteY1215" fmla="*/ 617370 h 1661862"/>
                <a:gd name="connsiteX1216" fmla="*/ 250407 w 1722772"/>
                <a:gd name="connsiteY1216" fmla="*/ 603835 h 1661862"/>
                <a:gd name="connsiteX1217" fmla="*/ 248903 w 1722772"/>
                <a:gd name="connsiteY1217" fmla="*/ 600075 h 1661862"/>
                <a:gd name="connsiteX1218" fmla="*/ 248151 w 1722772"/>
                <a:gd name="connsiteY1218" fmla="*/ 597067 h 1661862"/>
                <a:gd name="connsiteX1219" fmla="*/ 248151 w 1722772"/>
                <a:gd name="connsiteY1219" fmla="*/ 594811 h 1661862"/>
                <a:gd name="connsiteX1220" fmla="*/ 247400 w 1722772"/>
                <a:gd name="connsiteY1220" fmla="*/ 591803 h 1661862"/>
                <a:gd name="connsiteX1221" fmla="*/ 245143 w 1722772"/>
                <a:gd name="connsiteY1221" fmla="*/ 585787 h 1661862"/>
                <a:gd name="connsiteX1222" fmla="*/ 243640 w 1722772"/>
                <a:gd name="connsiteY1222" fmla="*/ 583532 h 1661862"/>
                <a:gd name="connsiteX1223" fmla="*/ 242136 w 1722772"/>
                <a:gd name="connsiteY1223" fmla="*/ 582780 h 1661862"/>
                <a:gd name="connsiteX1224" fmla="*/ 238376 w 1722772"/>
                <a:gd name="connsiteY1224" fmla="*/ 582028 h 1661862"/>
                <a:gd name="connsiteX1225" fmla="*/ 235368 w 1722772"/>
                <a:gd name="connsiteY1225" fmla="*/ 579772 h 1661862"/>
                <a:gd name="connsiteX1226" fmla="*/ 233864 w 1722772"/>
                <a:gd name="connsiteY1226" fmla="*/ 579020 h 1661862"/>
                <a:gd name="connsiteX1227" fmla="*/ 232360 w 1722772"/>
                <a:gd name="connsiteY1227" fmla="*/ 579020 h 1661862"/>
                <a:gd name="connsiteX1228" fmla="*/ 230104 w 1722772"/>
                <a:gd name="connsiteY1228" fmla="*/ 579772 h 1661862"/>
                <a:gd name="connsiteX1229" fmla="*/ 228600 w 1722772"/>
                <a:gd name="connsiteY1229" fmla="*/ 579020 h 1661862"/>
                <a:gd name="connsiteX1230" fmla="*/ 223336 w 1722772"/>
                <a:gd name="connsiteY1230" fmla="*/ 577516 h 1661862"/>
                <a:gd name="connsiteX1231" fmla="*/ 221832 w 1722772"/>
                <a:gd name="connsiteY1231" fmla="*/ 577516 h 1661862"/>
                <a:gd name="connsiteX1232" fmla="*/ 220328 w 1722772"/>
                <a:gd name="connsiteY1232" fmla="*/ 578268 h 1661862"/>
                <a:gd name="connsiteX1233" fmla="*/ 218824 w 1722772"/>
                <a:gd name="connsiteY1233" fmla="*/ 579020 h 1661862"/>
                <a:gd name="connsiteX1234" fmla="*/ 217321 w 1722772"/>
                <a:gd name="connsiteY1234" fmla="*/ 579772 h 1661862"/>
                <a:gd name="connsiteX1235" fmla="*/ 215065 w 1722772"/>
                <a:gd name="connsiteY1235" fmla="*/ 579772 h 1661862"/>
                <a:gd name="connsiteX1236" fmla="*/ 209049 w 1722772"/>
                <a:gd name="connsiteY1236" fmla="*/ 577516 h 1661862"/>
                <a:gd name="connsiteX1237" fmla="*/ 206793 w 1722772"/>
                <a:gd name="connsiteY1237" fmla="*/ 577516 h 1661862"/>
                <a:gd name="connsiteX1238" fmla="*/ 202281 w 1722772"/>
                <a:gd name="connsiteY1238" fmla="*/ 573756 h 1661862"/>
                <a:gd name="connsiteX1239" fmla="*/ 200025 w 1722772"/>
                <a:gd name="connsiteY1239" fmla="*/ 573004 h 1661862"/>
                <a:gd name="connsiteX1240" fmla="*/ 198521 w 1722772"/>
                <a:gd name="connsiteY1240" fmla="*/ 573004 h 1661862"/>
                <a:gd name="connsiteX1241" fmla="*/ 197017 w 1722772"/>
                <a:gd name="connsiteY1241" fmla="*/ 573756 h 1661862"/>
                <a:gd name="connsiteX1242" fmla="*/ 195513 w 1722772"/>
                <a:gd name="connsiteY1242" fmla="*/ 574508 h 1661862"/>
                <a:gd name="connsiteX1243" fmla="*/ 191002 w 1722772"/>
                <a:gd name="connsiteY1243" fmla="*/ 577516 h 1661862"/>
                <a:gd name="connsiteX1244" fmla="*/ 189497 w 1722772"/>
                <a:gd name="connsiteY1244" fmla="*/ 578268 h 1661862"/>
                <a:gd name="connsiteX1245" fmla="*/ 187993 w 1722772"/>
                <a:gd name="connsiteY1245" fmla="*/ 578268 h 1661862"/>
                <a:gd name="connsiteX1246" fmla="*/ 186490 w 1722772"/>
                <a:gd name="connsiteY1246" fmla="*/ 577516 h 1661862"/>
                <a:gd name="connsiteX1247" fmla="*/ 178218 w 1722772"/>
                <a:gd name="connsiteY1247" fmla="*/ 569996 h 1661862"/>
                <a:gd name="connsiteX1248" fmla="*/ 177466 w 1722772"/>
                <a:gd name="connsiteY1248" fmla="*/ 567740 h 1661862"/>
                <a:gd name="connsiteX1249" fmla="*/ 177466 w 1722772"/>
                <a:gd name="connsiteY1249" fmla="*/ 565484 h 1661862"/>
                <a:gd name="connsiteX1250" fmla="*/ 178218 w 1722772"/>
                <a:gd name="connsiteY1250" fmla="*/ 563980 h 1661862"/>
                <a:gd name="connsiteX1251" fmla="*/ 178218 w 1722772"/>
                <a:gd name="connsiteY1251" fmla="*/ 562476 h 1661862"/>
                <a:gd name="connsiteX1252" fmla="*/ 177466 w 1722772"/>
                <a:gd name="connsiteY1252" fmla="*/ 561724 h 1661862"/>
                <a:gd name="connsiteX1253" fmla="*/ 21807 w 1722772"/>
                <a:gd name="connsiteY1253" fmla="*/ 560972 h 1661862"/>
                <a:gd name="connsiteX1254" fmla="*/ 15791 w 1722772"/>
                <a:gd name="connsiteY1254" fmla="*/ 559468 h 1661862"/>
                <a:gd name="connsiteX1255" fmla="*/ 13536 w 1722772"/>
                <a:gd name="connsiteY1255" fmla="*/ 556461 h 1661862"/>
                <a:gd name="connsiteX1256" fmla="*/ 13536 w 1722772"/>
                <a:gd name="connsiteY1256" fmla="*/ 554205 h 1661862"/>
                <a:gd name="connsiteX1257" fmla="*/ 15791 w 1722772"/>
                <a:gd name="connsiteY1257" fmla="*/ 542925 h 1661862"/>
                <a:gd name="connsiteX1258" fmla="*/ 15791 w 1722772"/>
                <a:gd name="connsiteY1258" fmla="*/ 540669 h 1661862"/>
                <a:gd name="connsiteX1259" fmla="*/ 15791 w 1722772"/>
                <a:gd name="connsiteY1259" fmla="*/ 537661 h 1661862"/>
                <a:gd name="connsiteX1260" fmla="*/ 14288 w 1722772"/>
                <a:gd name="connsiteY1260" fmla="*/ 531646 h 1661862"/>
                <a:gd name="connsiteX1261" fmla="*/ 14288 w 1722772"/>
                <a:gd name="connsiteY1261" fmla="*/ 529389 h 1661862"/>
                <a:gd name="connsiteX1262" fmla="*/ 14288 w 1722772"/>
                <a:gd name="connsiteY1262" fmla="*/ 527134 h 1661862"/>
                <a:gd name="connsiteX1263" fmla="*/ 15791 w 1722772"/>
                <a:gd name="connsiteY1263" fmla="*/ 526382 h 1661862"/>
                <a:gd name="connsiteX1264" fmla="*/ 16544 w 1722772"/>
                <a:gd name="connsiteY1264" fmla="*/ 527134 h 1661862"/>
                <a:gd name="connsiteX1265" fmla="*/ 17296 w 1722772"/>
                <a:gd name="connsiteY1265" fmla="*/ 527134 h 1661862"/>
                <a:gd name="connsiteX1266" fmla="*/ 18799 w 1722772"/>
                <a:gd name="connsiteY1266" fmla="*/ 527134 h 1661862"/>
                <a:gd name="connsiteX1267" fmla="*/ 20303 w 1722772"/>
                <a:gd name="connsiteY1267" fmla="*/ 526382 h 1661862"/>
                <a:gd name="connsiteX1268" fmla="*/ 21055 w 1722772"/>
                <a:gd name="connsiteY1268" fmla="*/ 524126 h 1661862"/>
                <a:gd name="connsiteX1269" fmla="*/ 21807 w 1722772"/>
                <a:gd name="connsiteY1269" fmla="*/ 520366 h 1661862"/>
                <a:gd name="connsiteX1270" fmla="*/ 22559 w 1722772"/>
                <a:gd name="connsiteY1270" fmla="*/ 518110 h 1661862"/>
                <a:gd name="connsiteX1271" fmla="*/ 21807 w 1722772"/>
                <a:gd name="connsiteY1271" fmla="*/ 516606 h 1661862"/>
                <a:gd name="connsiteX1272" fmla="*/ 20303 w 1722772"/>
                <a:gd name="connsiteY1272" fmla="*/ 515854 h 1661862"/>
                <a:gd name="connsiteX1273" fmla="*/ 18799 w 1722772"/>
                <a:gd name="connsiteY1273" fmla="*/ 515102 h 1661862"/>
                <a:gd name="connsiteX1274" fmla="*/ 18048 w 1722772"/>
                <a:gd name="connsiteY1274" fmla="*/ 515102 h 1661862"/>
                <a:gd name="connsiteX1275" fmla="*/ 17296 w 1722772"/>
                <a:gd name="connsiteY1275" fmla="*/ 514350 h 1661862"/>
                <a:gd name="connsiteX1276" fmla="*/ 16544 w 1722772"/>
                <a:gd name="connsiteY1276" fmla="*/ 512846 h 1661862"/>
                <a:gd name="connsiteX1277" fmla="*/ 17296 w 1722772"/>
                <a:gd name="connsiteY1277" fmla="*/ 508334 h 1661862"/>
                <a:gd name="connsiteX1278" fmla="*/ 18048 w 1722772"/>
                <a:gd name="connsiteY1278" fmla="*/ 502319 h 1661862"/>
                <a:gd name="connsiteX1279" fmla="*/ 19551 w 1722772"/>
                <a:gd name="connsiteY1279" fmla="*/ 494799 h 1661862"/>
                <a:gd name="connsiteX1280" fmla="*/ 19551 w 1722772"/>
                <a:gd name="connsiteY1280" fmla="*/ 484271 h 1661862"/>
                <a:gd name="connsiteX1281" fmla="*/ 21055 w 1722772"/>
                <a:gd name="connsiteY1281" fmla="*/ 477503 h 1661862"/>
                <a:gd name="connsiteX1282" fmla="*/ 21055 w 1722772"/>
                <a:gd name="connsiteY1282" fmla="*/ 474495 h 1661862"/>
                <a:gd name="connsiteX1283" fmla="*/ 21055 w 1722772"/>
                <a:gd name="connsiteY1283" fmla="*/ 472240 h 1661862"/>
                <a:gd name="connsiteX1284" fmla="*/ 20303 w 1722772"/>
                <a:gd name="connsiteY1284" fmla="*/ 469984 h 1661862"/>
                <a:gd name="connsiteX1285" fmla="*/ 19551 w 1722772"/>
                <a:gd name="connsiteY1285" fmla="*/ 468480 h 1661862"/>
                <a:gd name="connsiteX1286" fmla="*/ 18048 w 1722772"/>
                <a:gd name="connsiteY1286" fmla="*/ 466976 h 1661862"/>
                <a:gd name="connsiteX1287" fmla="*/ 15039 w 1722772"/>
                <a:gd name="connsiteY1287" fmla="*/ 463968 h 1661862"/>
                <a:gd name="connsiteX1288" fmla="*/ 14288 w 1722772"/>
                <a:gd name="connsiteY1288" fmla="*/ 462464 h 1661862"/>
                <a:gd name="connsiteX1289" fmla="*/ 7520 w 1722772"/>
                <a:gd name="connsiteY1289" fmla="*/ 447424 h 1661862"/>
                <a:gd name="connsiteX1290" fmla="*/ 6768 w 1722772"/>
                <a:gd name="connsiteY1290" fmla="*/ 445921 h 1661862"/>
                <a:gd name="connsiteX1291" fmla="*/ 7520 w 1722772"/>
                <a:gd name="connsiteY1291" fmla="*/ 443664 h 1661862"/>
                <a:gd name="connsiteX1292" fmla="*/ 8272 w 1722772"/>
                <a:gd name="connsiteY1292" fmla="*/ 438401 h 1661862"/>
                <a:gd name="connsiteX1293" fmla="*/ 9024 w 1722772"/>
                <a:gd name="connsiteY1293" fmla="*/ 436145 h 1661862"/>
                <a:gd name="connsiteX1294" fmla="*/ 7520 w 1722772"/>
                <a:gd name="connsiteY1294" fmla="*/ 433889 h 1661862"/>
                <a:gd name="connsiteX1295" fmla="*/ 6768 w 1722772"/>
                <a:gd name="connsiteY1295" fmla="*/ 432385 h 1661862"/>
                <a:gd name="connsiteX1296" fmla="*/ 5264 w 1722772"/>
                <a:gd name="connsiteY1296" fmla="*/ 430129 h 1661862"/>
                <a:gd name="connsiteX1297" fmla="*/ 5264 w 1722772"/>
                <a:gd name="connsiteY1297" fmla="*/ 427873 h 1661862"/>
                <a:gd name="connsiteX1298" fmla="*/ 5264 w 1722772"/>
                <a:gd name="connsiteY1298" fmla="*/ 422609 h 1661862"/>
                <a:gd name="connsiteX1299" fmla="*/ 6016 w 1722772"/>
                <a:gd name="connsiteY1299" fmla="*/ 419601 h 1661862"/>
                <a:gd name="connsiteX1300" fmla="*/ 6016 w 1722772"/>
                <a:gd name="connsiteY1300" fmla="*/ 416593 h 1661862"/>
                <a:gd name="connsiteX1301" fmla="*/ 8272 w 1722772"/>
                <a:gd name="connsiteY1301" fmla="*/ 412834 h 1661862"/>
                <a:gd name="connsiteX1302" fmla="*/ 12032 w 1722772"/>
                <a:gd name="connsiteY1302" fmla="*/ 406818 h 1661862"/>
                <a:gd name="connsiteX1303" fmla="*/ 12032 w 1722772"/>
                <a:gd name="connsiteY1303" fmla="*/ 405314 h 1661862"/>
                <a:gd name="connsiteX1304" fmla="*/ 12032 w 1722772"/>
                <a:gd name="connsiteY1304" fmla="*/ 403058 h 1661862"/>
                <a:gd name="connsiteX1305" fmla="*/ 12032 w 1722772"/>
                <a:gd name="connsiteY1305" fmla="*/ 400050 h 1661862"/>
                <a:gd name="connsiteX1306" fmla="*/ 12032 w 1722772"/>
                <a:gd name="connsiteY1306" fmla="*/ 397794 h 1661862"/>
                <a:gd name="connsiteX1307" fmla="*/ 12032 w 1722772"/>
                <a:gd name="connsiteY1307" fmla="*/ 394786 h 1661862"/>
                <a:gd name="connsiteX1308" fmla="*/ 13536 w 1722772"/>
                <a:gd name="connsiteY1308" fmla="*/ 389523 h 1661862"/>
                <a:gd name="connsiteX1309" fmla="*/ 14288 w 1722772"/>
                <a:gd name="connsiteY1309" fmla="*/ 388018 h 1661862"/>
                <a:gd name="connsiteX1310" fmla="*/ 14288 w 1722772"/>
                <a:gd name="connsiteY1310" fmla="*/ 386514 h 1661862"/>
                <a:gd name="connsiteX1311" fmla="*/ 12032 w 1722772"/>
                <a:gd name="connsiteY1311" fmla="*/ 379747 h 1661862"/>
                <a:gd name="connsiteX1312" fmla="*/ 11280 w 1722772"/>
                <a:gd name="connsiteY1312" fmla="*/ 378243 h 1661862"/>
                <a:gd name="connsiteX1313" fmla="*/ 11280 w 1722772"/>
                <a:gd name="connsiteY1313" fmla="*/ 372227 h 1661862"/>
                <a:gd name="connsiteX1314" fmla="*/ 10528 w 1722772"/>
                <a:gd name="connsiteY1314" fmla="*/ 369971 h 1661862"/>
                <a:gd name="connsiteX1315" fmla="*/ 9024 w 1722772"/>
                <a:gd name="connsiteY1315" fmla="*/ 368467 h 1661862"/>
                <a:gd name="connsiteX1316" fmla="*/ 8272 w 1722772"/>
                <a:gd name="connsiteY1316" fmla="*/ 366963 h 1661862"/>
                <a:gd name="connsiteX1317" fmla="*/ 7520 w 1722772"/>
                <a:gd name="connsiteY1317" fmla="*/ 365459 h 1661862"/>
                <a:gd name="connsiteX1318" fmla="*/ 8272 w 1722772"/>
                <a:gd name="connsiteY1318" fmla="*/ 364707 h 1661862"/>
                <a:gd name="connsiteX1319" fmla="*/ 9024 w 1722772"/>
                <a:gd name="connsiteY1319" fmla="*/ 363955 h 1661862"/>
                <a:gd name="connsiteX1320" fmla="*/ 12032 w 1722772"/>
                <a:gd name="connsiteY1320" fmla="*/ 363203 h 1661862"/>
                <a:gd name="connsiteX1321" fmla="*/ 13536 w 1722772"/>
                <a:gd name="connsiteY1321" fmla="*/ 362451 h 1661862"/>
                <a:gd name="connsiteX1322" fmla="*/ 15039 w 1722772"/>
                <a:gd name="connsiteY1322" fmla="*/ 360947 h 1661862"/>
                <a:gd name="connsiteX1323" fmla="*/ 16544 w 1722772"/>
                <a:gd name="connsiteY1323" fmla="*/ 356435 h 1661862"/>
                <a:gd name="connsiteX1324" fmla="*/ 17296 w 1722772"/>
                <a:gd name="connsiteY1324" fmla="*/ 354932 h 1661862"/>
                <a:gd name="connsiteX1325" fmla="*/ 18048 w 1722772"/>
                <a:gd name="connsiteY1325" fmla="*/ 354180 h 1661862"/>
                <a:gd name="connsiteX1326" fmla="*/ 18799 w 1722772"/>
                <a:gd name="connsiteY1326" fmla="*/ 353428 h 1661862"/>
                <a:gd name="connsiteX1327" fmla="*/ 19551 w 1722772"/>
                <a:gd name="connsiteY1327" fmla="*/ 351924 h 1661862"/>
                <a:gd name="connsiteX1328" fmla="*/ 19551 w 1722772"/>
                <a:gd name="connsiteY1328" fmla="*/ 350420 h 1661862"/>
                <a:gd name="connsiteX1329" fmla="*/ 18799 w 1722772"/>
                <a:gd name="connsiteY1329" fmla="*/ 348916 h 1661862"/>
                <a:gd name="connsiteX1330" fmla="*/ 18048 w 1722772"/>
                <a:gd name="connsiteY1330" fmla="*/ 348164 h 1661862"/>
                <a:gd name="connsiteX1331" fmla="*/ 16544 w 1722772"/>
                <a:gd name="connsiteY1331" fmla="*/ 345908 h 1661862"/>
                <a:gd name="connsiteX1332" fmla="*/ 15791 w 1722772"/>
                <a:gd name="connsiteY1332" fmla="*/ 343652 h 1661862"/>
                <a:gd name="connsiteX1333" fmla="*/ 14288 w 1722772"/>
                <a:gd name="connsiteY1333" fmla="*/ 342148 h 1661862"/>
                <a:gd name="connsiteX1334" fmla="*/ 13536 w 1722772"/>
                <a:gd name="connsiteY1334" fmla="*/ 340644 h 1661862"/>
                <a:gd name="connsiteX1335" fmla="*/ 9024 w 1722772"/>
                <a:gd name="connsiteY1335" fmla="*/ 324853 h 1661862"/>
                <a:gd name="connsiteX1336" fmla="*/ 9776 w 1722772"/>
                <a:gd name="connsiteY1336" fmla="*/ 318837 h 1661862"/>
                <a:gd name="connsiteX1337" fmla="*/ 9776 w 1722772"/>
                <a:gd name="connsiteY1337" fmla="*/ 316581 h 1661862"/>
                <a:gd name="connsiteX1338" fmla="*/ 9024 w 1722772"/>
                <a:gd name="connsiteY1338" fmla="*/ 313573 h 1661862"/>
                <a:gd name="connsiteX1339" fmla="*/ 7520 w 1722772"/>
                <a:gd name="connsiteY1339" fmla="*/ 311317 h 1661862"/>
                <a:gd name="connsiteX1340" fmla="*/ 6016 w 1722772"/>
                <a:gd name="connsiteY1340" fmla="*/ 309813 h 1661862"/>
                <a:gd name="connsiteX1341" fmla="*/ 2256 w 1722772"/>
                <a:gd name="connsiteY1341" fmla="*/ 308309 h 1661862"/>
                <a:gd name="connsiteX1342" fmla="*/ 752 w 1722772"/>
                <a:gd name="connsiteY1342" fmla="*/ 306805 h 1661862"/>
                <a:gd name="connsiteX1343" fmla="*/ 0 w 1722772"/>
                <a:gd name="connsiteY1343" fmla="*/ 305301 h 1661862"/>
                <a:gd name="connsiteX1344" fmla="*/ 0 w 1722772"/>
                <a:gd name="connsiteY1344" fmla="*/ 303046 h 1661862"/>
                <a:gd name="connsiteX1345" fmla="*/ 752 w 1722772"/>
                <a:gd name="connsiteY1345" fmla="*/ 300789 h 1661862"/>
                <a:gd name="connsiteX1346" fmla="*/ 3008 w 1722772"/>
                <a:gd name="connsiteY1346" fmla="*/ 297030 h 1661862"/>
                <a:gd name="connsiteX1347" fmla="*/ 2256 w 1722772"/>
                <a:gd name="connsiteY1347" fmla="*/ 294022 h 1661862"/>
                <a:gd name="connsiteX1348" fmla="*/ 2256 w 1722772"/>
                <a:gd name="connsiteY1348" fmla="*/ 292518 h 1661862"/>
                <a:gd name="connsiteX1349" fmla="*/ 3008 w 1722772"/>
                <a:gd name="connsiteY1349" fmla="*/ 291014 h 1661862"/>
                <a:gd name="connsiteX1350" fmla="*/ 4512 w 1722772"/>
                <a:gd name="connsiteY1350" fmla="*/ 290262 h 1661862"/>
                <a:gd name="connsiteX1351" fmla="*/ 6016 w 1722772"/>
                <a:gd name="connsiteY1351" fmla="*/ 289510 h 1661862"/>
                <a:gd name="connsiteX1352" fmla="*/ 9776 w 1722772"/>
                <a:gd name="connsiteY1352" fmla="*/ 289510 h 1661862"/>
                <a:gd name="connsiteX1353" fmla="*/ 11280 w 1722772"/>
                <a:gd name="connsiteY1353" fmla="*/ 289510 h 1661862"/>
                <a:gd name="connsiteX1354" fmla="*/ 12032 w 1722772"/>
                <a:gd name="connsiteY1354" fmla="*/ 288006 h 1661862"/>
                <a:gd name="connsiteX1355" fmla="*/ 12784 w 1722772"/>
                <a:gd name="connsiteY1355" fmla="*/ 286502 h 1661862"/>
                <a:gd name="connsiteX1356" fmla="*/ 12784 w 1722772"/>
                <a:gd name="connsiteY1356" fmla="*/ 284246 h 1661862"/>
                <a:gd name="connsiteX1357" fmla="*/ 8272 w 1722772"/>
                <a:gd name="connsiteY1357" fmla="*/ 273718 h 1661862"/>
                <a:gd name="connsiteX1358" fmla="*/ 8272 w 1722772"/>
                <a:gd name="connsiteY1358" fmla="*/ 271463 h 1661862"/>
                <a:gd name="connsiteX1359" fmla="*/ 8272 w 1722772"/>
                <a:gd name="connsiteY1359" fmla="*/ 268455 h 1661862"/>
                <a:gd name="connsiteX1360" fmla="*/ 8272 w 1722772"/>
                <a:gd name="connsiteY1360" fmla="*/ 266951 h 1661862"/>
                <a:gd name="connsiteX1361" fmla="*/ 12784 w 1722772"/>
                <a:gd name="connsiteY1361" fmla="*/ 253415 h 1661862"/>
                <a:gd name="connsiteX1362" fmla="*/ 18799 w 1722772"/>
                <a:gd name="connsiteY1362" fmla="*/ 240632 h 1661862"/>
                <a:gd name="connsiteX1363" fmla="*/ 19551 w 1722772"/>
                <a:gd name="connsiteY1363" fmla="*/ 239128 h 1661862"/>
                <a:gd name="connsiteX1364" fmla="*/ 18799 w 1722772"/>
                <a:gd name="connsiteY1364" fmla="*/ 237624 h 1661862"/>
                <a:gd name="connsiteX1365" fmla="*/ 18799 w 1722772"/>
                <a:gd name="connsiteY1365" fmla="*/ 236120 h 1661862"/>
                <a:gd name="connsiteX1366" fmla="*/ 17296 w 1722772"/>
                <a:gd name="connsiteY1366" fmla="*/ 233112 h 1661862"/>
                <a:gd name="connsiteX1367" fmla="*/ 15791 w 1722772"/>
                <a:gd name="connsiteY1367" fmla="*/ 230104 h 1661862"/>
                <a:gd name="connsiteX1368" fmla="*/ 10528 w 1722772"/>
                <a:gd name="connsiteY1368" fmla="*/ 225592 h 1661862"/>
                <a:gd name="connsiteX1369" fmla="*/ 5264 w 1722772"/>
                <a:gd name="connsiteY1369" fmla="*/ 222584 h 1661862"/>
                <a:gd name="connsiteX1370" fmla="*/ 0 w 1722772"/>
                <a:gd name="connsiteY1370" fmla="*/ 218072 h 1661862"/>
                <a:gd name="connsiteX1371" fmla="*/ 464720 w 1722772"/>
                <a:gd name="connsiteY1371" fmla="*/ 215065 h 1661862"/>
                <a:gd name="connsiteX1372" fmla="*/ 471488 w 1722772"/>
                <a:gd name="connsiteY1372" fmla="*/ 210553 h 1661862"/>
                <a:gd name="connsiteX1373" fmla="*/ 474495 w 1722772"/>
                <a:gd name="connsiteY1373" fmla="*/ 208297 h 1661862"/>
                <a:gd name="connsiteX1374" fmla="*/ 475247 w 1722772"/>
                <a:gd name="connsiteY1374" fmla="*/ 206041 h 1661862"/>
                <a:gd name="connsiteX1375" fmla="*/ 478255 w 1722772"/>
                <a:gd name="connsiteY1375" fmla="*/ 196265 h 1661862"/>
                <a:gd name="connsiteX1376" fmla="*/ 479759 w 1722772"/>
                <a:gd name="connsiteY1376" fmla="*/ 191753 h 1661862"/>
                <a:gd name="connsiteX1377" fmla="*/ 482767 w 1722772"/>
                <a:gd name="connsiteY1377" fmla="*/ 186490 h 1661862"/>
                <a:gd name="connsiteX1378" fmla="*/ 483519 w 1722772"/>
                <a:gd name="connsiteY1378" fmla="*/ 184986 h 1661862"/>
                <a:gd name="connsiteX1379" fmla="*/ 483519 w 1722772"/>
                <a:gd name="connsiteY1379" fmla="*/ 183482 h 1661862"/>
                <a:gd name="connsiteX1380" fmla="*/ 483519 w 1722772"/>
                <a:gd name="connsiteY1380" fmla="*/ 181978 h 1661862"/>
                <a:gd name="connsiteX1381" fmla="*/ 482015 w 1722772"/>
                <a:gd name="connsiteY1381" fmla="*/ 178970 h 1661862"/>
                <a:gd name="connsiteX1382" fmla="*/ 482015 w 1722772"/>
                <a:gd name="connsiteY1382" fmla="*/ 177466 h 1661862"/>
                <a:gd name="connsiteX1383" fmla="*/ 480511 w 1722772"/>
                <a:gd name="connsiteY1383" fmla="*/ 166938 h 1661862"/>
                <a:gd name="connsiteX1384" fmla="*/ 480511 w 1722772"/>
                <a:gd name="connsiteY1384" fmla="*/ 165434 h 1661862"/>
                <a:gd name="connsiteX1385" fmla="*/ 480511 w 1722772"/>
                <a:gd name="connsiteY1385" fmla="*/ 163930 h 1661862"/>
                <a:gd name="connsiteX1386" fmla="*/ 482015 w 1722772"/>
                <a:gd name="connsiteY1386" fmla="*/ 162426 h 1661862"/>
                <a:gd name="connsiteX1387" fmla="*/ 485775 w 1722772"/>
                <a:gd name="connsiteY1387" fmla="*/ 159419 h 1661862"/>
                <a:gd name="connsiteX1388" fmla="*/ 487279 w 1722772"/>
                <a:gd name="connsiteY1388" fmla="*/ 157914 h 1661862"/>
                <a:gd name="connsiteX1389" fmla="*/ 488031 w 1722772"/>
                <a:gd name="connsiteY1389" fmla="*/ 156411 h 1661862"/>
                <a:gd name="connsiteX1390" fmla="*/ 488783 w 1722772"/>
                <a:gd name="connsiteY1390" fmla="*/ 153403 h 1661862"/>
                <a:gd name="connsiteX1391" fmla="*/ 491039 w 1722772"/>
                <a:gd name="connsiteY1391" fmla="*/ 147387 h 1661862"/>
                <a:gd name="connsiteX1392" fmla="*/ 491039 w 1722772"/>
                <a:gd name="connsiteY1392" fmla="*/ 145883 h 1661862"/>
                <a:gd name="connsiteX1393" fmla="*/ 493295 w 1722772"/>
                <a:gd name="connsiteY1393" fmla="*/ 142875 h 1661862"/>
                <a:gd name="connsiteX1394" fmla="*/ 495551 w 1722772"/>
                <a:gd name="connsiteY1394" fmla="*/ 139867 h 1661862"/>
                <a:gd name="connsiteX1395" fmla="*/ 496303 w 1722772"/>
                <a:gd name="connsiteY1395" fmla="*/ 138363 h 1661862"/>
                <a:gd name="connsiteX1396" fmla="*/ 496303 w 1722772"/>
                <a:gd name="connsiteY1396" fmla="*/ 136859 h 1661862"/>
                <a:gd name="connsiteX1397" fmla="*/ 495551 w 1722772"/>
                <a:gd name="connsiteY1397" fmla="*/ 135355 h 1661862"/>
                <a:gd name="connsiteX1398" fmla="*/ 495551 w 1722772"/>
                <a:gd name="connsiteY1398" fmla="*/ 133851 h 1661862"/>
                <a:gd name="connsiteX1399" fmla="*/ 495551 w 1722772"/>
                <a:gd name="connsiteY1399" fmla="*/ 132347 h 1661862"/>
                <a:gd name="connsiteX1400" fmla="*/ 500063 w 1722772"/>
                <a:gd name="connsiteY1400" fmla="*/ 118812 h 1661862"/>
                <a:gd name="connsiteX1401" fmla="*/ 500815 w 1722772"/>
                <a:gd name="connsiteY1401" fmla="*/ 116556 h 1661862"/>
                <a:gd name="connsiteX1402" fmla="*/ 500815 w 1722772"/>
                <a:gd name="connsiteY1402" fmla="*/ 115052 h 1661862"/>
                <a:gd name="connsiteX1403" fmla="*/ 500815 w 1722772"/>
                <a:gd name="connsiteY1403" fmla="*/ 113548 h 1661862"/>
                <a:gd name="connsiteX1404" fmla="*/ 497807 w 1722772"/>
                <a:gd name="connsiteY1404" fmla="*/ 101516 h 1661862"/>
                <a:gd name="connsiteX1405" fmla="*/ 494799 w 1722772"/>
                <a:gd name="connsiteY1405" fmla="*/ 93997 h 1661862"/>
                <a:gd name="connsiteX1406" fmla="*/ 491039 w 1722772"/>
                <a:gd name="connsiteY1406" fmla="*/ 86477 h 1661862"/>
                <a:gd name="connsiteX1407" fmla="*/ 491039 w 1722772"/>
                <a:gd name="connsiteY1407" fmla="*/ 84973 h 1661862"/>
                <a:gd name="connsiteX1408" fmla="*/ 489535 w 1722772"/>
                <a:gd name="connsiteY1408" fmla="*/ 81965 h 1661862"/>
                <a:gd name="connsiteX1409" fmla="*/ 489535 w 1722772"/>
                <a:gd name="connsiteY1409" fmla="*/ 78957 h 1661862"/>
                <a:gd name="connsiteX1410" fmla="*/ 489535 w 1722772"/>
                <a:gd name="connsiteY1410" fmla="*/ 75949 h 1661862"/>
                <a:gd name="connsiteX1411" fmla="*/ 489535 w 1722772"/>
                <a:gd name="connsiteY1411" fmla="*/ 74445 h 1661862"/>
                <a:gd name="connsiteX1412" fmla="*/ 489535 w 1722772"/>
                <a:gd name="connsiteY1412" fmla="*/ 72942 h 1661862"/>
                <a:gd name="connsiteX1413" fmla="*/ 490287 w 1722772"/>
                <a:gd name="connsiteY1413" fmla="*/ 71438 h 1661862"/>
                <a:gd name="connsiteX1414" fmla="*/ 491039 w 1722772"/>
                <a:gd name="connsiteY1414" fmla="*/ 69934 h 1661862"/>
                <a:gd name="connsiteX1415" fmla="*/ 493295 w 1722772"/>
                <a:gd name="connsiteY1415" fmla="*/ 66926 h 1661862"/>
                <a:gd name="connsiteX1416" fmla="*/ 496303 w 1722772"/>
                <a:gd name="connsiteY1416" fmla="*/ 64670 h 1661862"/>
                <a:gd name="connsiteX1417" fmla="*/ 500815 w 1722772"/>
                <a:gd name="connsiteY1417" fmla="*/ 61662 h 1661862"/>
                <a:gd name="connsiteX1418" fmla="*/ 502319 w 1722772"/>
                <a:gd name="connsiteY1418" fmla="*/ 60158 h 1661862"/>
                <a:gd name="connsiteX1419" fmla="*/ 506078 w 1722772"/>
                <a:gd name="connsiteY1419" fmla="*/ 51886 h 1661862"/>
                <a:gd name="connsiteX1420" fmla="*/ 506830 w 1722772"/>
                <a:gd name="connsiteY1420" fmla="*/ 50382 h 1661862"/>
                <a:gd name="connsiteX1421" fmla="*/ 511342 w 1722772"/>
                <a:gd name="connsiteY1421" fmla="*/ 45870 h 1661862"/>
                <a:gd name="connsiteX1422" fmla="*/ 512094 w 1722772"/>
                <a:gd name="connsiteY1422" fmla="*/ 44366 h 1661862"/>
                <a:gd name="connsiteX1423" fmla="*/ 512846 w 1722772"/>
                <a:gd name="connsiteY1423" fmla="*/ 42863 h 1661862"/>
                <a:gd name="connsiteX1424" fmla="*/ 515102 w 1722772"/>
                <a:gd name="connsiteY1424" fmla="*/ 38351 h 1661862"/>
                <a:gd name="connsiteX1425" fmla="*/ 515854 w 1722772"/>
                <a:gd name="connsiteY1425" fmla="*/ 36847 h 1661862"/>
                <a:gd name="connsiteX1426" fmla="*/ 515854 w 1722772"/>
                <a:gd name="connsiteY1426" fmla="*/ 35343 h 1661862"/>
                <a:gd name="connsiteX1427" fmla="*/ 515854 w 1722772"/>
                <a:gd name="connsiteY1427" fmla="*/ 33087 h 1661862"/>
                <a:gd name="connsiteX1428" fmla="*/ 515102 w 1722772"/>
                <a:gd name="connsiteY1428" fmla="*/ 31583 h 1661862"/>
                <a:gd name="connsiteX1429" fmla="*/ 513598 w 1722772"/>
                <a:gd name="connsiteY1429" fmla="*/ 28575 h 1661862"/>
                <a:gd name="connsiteX1430" fmla="*/ 512846 w 1722772"/>
                <a:gd name="connsiteY1430" fmla="*/ 25567 h 1661862"/>
                <a:gd name="connsiteX1431" fmla="*/ 512846 w 1722772"/>
                <a:gd name="connsiteY1431" fmla="*/ 24815 h 1661862"/>
                <a:gd name="connsiteX1432" fmla="*/ 512846 w 1722772"/>
                <a:gd name="connsiteY1432" fmla="*/ 24063 h 1661862"/>
                <a:gd name="connsiteX1433" fmla="*/ 512846 w 1722772"/>
                <a:gd name="connsiteY1433" fmla="*/ 21055 h 1661862"/>
                <a:gd name="connsiteX1434" fmla="*/ 512846 w 1722772"/>
                <a:gd name="connsiteY1434" fmla="*/ 18047 h 1661862"/>
                <a:gd name="connsiteX1435" fmla="*/ 513598 w 1722772"/>
                <a:gd name="connsiteY1435" fmla="*/ 16544 h 1661862"/>
                <a:gd name="connsiteX1436" fmla="*/ 514350 w 1722772"/>
                <a:gd name="connsiteY1436" fmla="*/ 14287 h 1661862"/>
                <a:gd name="connsiteX1437" fmla="*/ 514350 w 1722772"/>
                <a:gd name="connsiteY1437" fmla="*/ 12784 h 1661862"/>
                <a:gd name="connsiteX1438" fmla="*/ 515102 w 1722772"/>
                <a:gd name="connsiteY1438" fmla="*/ 12032 h 1661862"/>
                <a:gd name="connsiteX1439" fmla="*/ 519614 w 1722772"/>
                <a:gd name="connsiteY1439" fmla="*/ 8272 h 1661862"/>
                <a:gd name="connsiteX1440" fmla="*/ 521118 w 1722772"/>
                <a:gd name="connsiteY1440" fmla="*/ 6768 h 1661862"/>
                <a:gd name="connsiteX1441" fmla="*/ 524126 w 1722772"/>
                <a:gd name="connsiteY1441" fmla="*/ 2256 h 1661862"/>
                <a:gd name="connsiteX1442" fmla="*/ 526382 w 1722772"/>
                <a:gd name="connsiteY1442" fmla="*/ 0 h 166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</a:cxnLst>
              <a:rect l="l" t="t" r="r" b="b"/>
              <a:pathLst>
                <a:path w="1722772" h="1661862">
                  <a:moveTo>
                    <a:pt x="526382" y="0"/>
                  </a:moveTo>
                  <a:lnTo>
                    <a:pt x="538413" y="10528"/>
                  </a:lnTo>
                  <a:lnTo>
                    <a:pt x="550445" y="29327"/>
                  </a:lnTo>
                  <a:lnTo>
                    <a:pt x="553453" y="35343"/>
                  </a:lnTo>
                  <a:lnTo>
                    <a:pt x="554957" y="42863"/>
                  </a:lnTo>
                  <a:lnTo>
                    <a:pt x="555709" y="44366"/>
                  </a:lnTo>
                  <a:lnTo>
                    <a:pt x="557213" y="46622"/>
                  </a:lnTo>
                  <a:lnTo>
                    <a:pt x="560220" y="49630"/>
                  </a:lnTo>
                  <a:lnTo>
                    <a:pt x="561724" y="51886"/>
                  </a:lnTo>
                  <a:lnTo>
                    <a:pt x="563229" y="54142"/>
                  </a:lnTo>
                  <a:lnTo>
                    <a:pt x="565484" y="65422"/>
                  </a:lnTo>
                  <a:lnTo>
                    <a:pt x="567740" y="72942"/>
                  </a:lnTo>
                  <a:lnTo>
                    <a:pt x="571500" y="80461"/>
                  </a:lnTo>
                  <a:lnTo>
                    <a:pt x="572252" y="81965"/>
                  </a:lnTo>
                  <a:lnTo>
                    <a:pt x="572252" y="87229"/>
                  </a:lnTo>
                  <a:lnTo>
                    <a:pt x="573004" y="90237"/>
                  </a:lnTo>
                  <a:lnTo>
                    <a:pt x="574508" y="93997"/>
                  </a:lnTo>
                  <a:lnTo>
                    <a:pt x="576764" y="98509"/>
                  </a:lnTo>
                  <a:lnTo>
                    <a:pt x="577516" y="103020"/>
                  </a:lnTo>
                  <a:lnTo>
                    <a:pt x="578268" y="104524"/>
                  </a:lnTo>
                  <a:lnTo>
                    <a:pt x="579020" y="106028"/>
                  </a:lnTo>
                  <a:lnTo>
                    <a:pt x="580524" y="107532"/>
                  </a:lnTo>
                  <a:lnTo>
                    <a:pt x="587292" y="115052"/>
                  </a:lnTo>
                  <a:lnTo>
                    <a:pt x="588796" y="116556"/>
                  </a:lnTo>
                  <a:lnTo>
                    <a:pt x="589548" y="118812"/>
                  </a:lnTo>
                  <a:lnTo>
                    <a:pt x="590299" y="121820"/>
                  </a:lnTo>
                  <a:lnTo>
                    <a:pt x="591051" y="123324"/>
                  </a:lnTo>
                  <a:lnTo>
                    <a:pt x="592555" y="124828"/>
                  </a:lnTo>
                  <a:lnTo>
                    <a:pt x="599323" y="131595"/>
                  </a:lnTo>
                  <a:lnTo>
                    <a:pt x="600827" y="133851"/>
                  </a:lnTo>
                  <a:lnTo>
                    <a:pt x="601579" y="136107"/>
                  </a:lnTo>
                  <a:lnTo>
                    <a:pt x="599323" y="140619"/>
                  </a:lnTo>
                  <a:lnTo>
                    <a:pt x="599323" y="145131"/>
                  </a:lnTo>
                  <a:lnTo>
                    <a:pt x="598571" y="146635"/>
                  </a:lnTo>
                  <a:lnTo>
                    <a:pt x="597819" y="149643"/>
                  </a:lnTo>
                  <a:lnTo>
                    <a:pt x="597067" y="151147"/>
                  </a:lnTo>
                  <a:lnTo>
                    <a:pt x="597067" y="154155"/>
                  </a:lnTo>
                  <a:lnTo>
                    <a:pt x="597067" y="160922"/>
                  </a:lnTo>
                  <a:lnTo>
                    <a:pt x="597067" y="162426"/>
                  </a:lnTo>
                  <a:lnTo>
                    <a:pt x="596315" y="164682"/>
                  </a:lnTo>
                  <a:lnTo>
                    <a:pt x="595563" y="166186"/>
                  </a:lnTo>
                  <a:lnTo>
                    <a:pt x="595563" y="167690"/>
                  </a:lnTo>
                  <a:lnTo>
                    <a:pt x="595563" y="169194"/>
                  </a:lnTo>
                  <a:lnTo>
                    <a:pt x="596315" y="170698"/>
                  </a:lnTo>
                  <a:lnTo>
                    <a:pt x="599323" y="175210"/>
                  </a:lnTo>
                  <a:lnTo>
                    <a:pt x="599323" y="175962"/>
                  </a:lnTo>
                  <a:lnTo>
                    <a:pt x="600075" y="176714"/>
                  </a:lnTo>
                  <a:lnTo>
                    <a:pt x="600075" y="178970"/>
                  </a:lnTo>
                  <a:lnTo>
                    <a:pt x="599323" y="179722"/>
                  </a:lnTo>
                  <a:lnTo>
                    <a:pt x="600075" y="181226"/>
                  </a:lnTo>
                  <a:lnTo>
                    <a:pt x="601579" y="186490"/>
                  </a:lnTo>
                  <a:lnTo>
                    <a:pt x="601579" y="187993"/>
                  </a:lnTo>
                  <a:lnTo>
                    <a:pt x="600827" y="191001"/>
                  </a:lnTo>
                  <a:lnTo>
                    <a:pt x="600827" y="193257"/>
                  </a:lnTo>
                  <a:lnTo>
                    <a:pt x="601579" y="194761"/>
                  </a:lnTo>
                  <a:lnTo>
                    <a:pt x="603083" y="196265"/>
                  </a:lnTo>
                  <a:lnTo>
                    <a:pt x="603835" y="197769"/>
                  </a:lnTo>
                  <a:lnTo>
                    <a:pt x="605339" y="199273"/>
                  </a:lnTo>
                  <a:lnTo>
                    <a:pt x="606091" y="200777"/>
                  </a:lnTo>
                  <a:lnTo>
                    <a:pt x="607595" y="203785"/>
                  </a:lnTo>
                  <a:lnTo>
                    <a:pt x="608347" y="207545"/>
                  </a:lnTo>
                  <a:lnTo>
                    <a:pt x="608347" y="209049"/>
                  </a:lnTo>
                  <a:lnTo>
                    <a:pt x="608347" y="212809"/>
                  </a:lnTo>
                  <a:lnTo>
                    <a:pt x="609099" y="215065"/>
                  </a:lnTo>
                  <a:lnTo>
                    <a:pt x="610603" y="216569"/>
                  </a:lnTo>
                  <a:lnTo>
                    <a:pt x="621130" y="219576"/>
                  </a:lnTo>
                  <a:lnTo>
                    <a:pt x="622634" y="220328"/>
                  </a:lnTo>
                  <a:lnTo>
                    <a:pt x="625642" y="221832"/>
                  </a:lnTo>
                  <a:lnTo>
                    <a:pt x="630906" y="227096"/>
                  </a:lnTo>
                  <a:lnTo>
                    <a:pt x="633914" y="229352"/>
                  </a:lnTo>
                  <a:lnTo>
                    <a:pt x="639930" y="233112"/>
                  </a:lnTo>
                  <a:lnTo>
                    <a:pt x="641434" y="234616"/>
                  </a:lnTo>
                  <a:lnTo>
                    <a:pt x="642938" y="236120"/>
                  </a:lnTo>
                  <a:lnTo>
                    <a:pt x="643690" y="239128"/>
                  </a:lnTo>
                  <a:lnTo>
                    <a:pt x="644442" y="240632"/>
                  </a:lnTo>
                  <a:lnTo>
                    <a:pt x="651961" y="246648"/>
                  </a:lnTo>
                  <a:lnTo>
                    <a:pt x="653465" y="247399"/>
                  </a:lnTo>
                  <a:lnTo>
                    <a:pt x="663993" y="251911"/>
                  </a:lnTo>
                  <a:lnTo>
                    <a:pt x="668505" y="254167"/>
                  </a:lnTo>
                  <a:lnTo>
                    <a:pt x="670009" y="255671"/>
                  </a:lnTo>
                  <a:lnTo>
                    <a:pt x="671513" y="257175"/>
                  </a:lnTo>
                  <a:lnTo>
                    <a:pt x="682792" y="261687"/>
                  </a:lnTo>
                  <a:lnTo>
                    <a:pt x="684296" y="262439"/>
                  </a:lnTo>
                  <a:lnTo>
                    <a:pt x="685048" y="263943"/>
                  </a:lnTo>
                  <a:lnTo>
                    <a:pt x="685800" y="265447"/>
                  </a:lnTo>
                  <a:lnTo>
                    <a:pt x="687304" y="272967"/>
                  </a:lnTo>
                  <a:lnTo>
                    <a:pt x="687304" y="282742"/>
                  </a:lnTo>
                  <a:lnTo>
                    <a:pt x="687304" y="284246"/>
                  </a:lnTo>
                  <a:lnTo>
                    <a:pt x="688056" y="285750"/>
                  </a:lnTo>
                  <a:lnTo>
                    <a:pt x="689560" y="287254"/>
                  </a:lnTo>
                  <a:lnTo>
                    <a:pt x="691816" y="289510"/>
                  </a:lnTo>
                  <a:lnTo>
                    <a:pt x="696328" y="291014"/>
                  </a:lnTo>
                  <a:lnTo>
                    <a:pt x="698584" y="291766"/>
                  </a:lnTo>
                  <a:lnTo>
                    <a:pt x="700840" y="291014"/>
                  </a:lnTo>
                  <a:lnTo>
                    <a:pt x="701592" y="291014"/>
                  </a:lnTo>
                  <a:lnTo>
                    <a:pt x="703847" y="290262"/>
                  </a:lnTo>
                  <a:lnTo>
                    <a:pt x="706104" y="291014"/>
                  </a:lnTo>
                  <a:lnTo>
                    <a:pt x="709863" y="291766"/>
                  </a:lnTo>
                  <a:lnTo>
                    <a:pt x="720391" y="294022"/>
                  </a:lnTo>
                  <a:lnTo>
                    <a:pt x="723399" y="295526"/>
                  </a:lnTo>
                  <a:lnTo>
                    <a:pt x="724903" y="297030"/>
                  </a:lnTo>
                  <a:lnTo>
                    <a:pt x="725655" y="298534"/>
                  </a:lnTo>
                  <a:lnTo>
                    <a:pt x="726407" y="300037"/>
                  </a:lnTo>
                  <a:lnTo>
                    <a:pt x="727159" y="302294"/>
                  </a:lnTo>
                  <a:lnTo>
                    <a:pt x="727911" y="306805"/>
                  </a:lnTo>
                  <a:lnTo>
                    <a:pt x="729415" y="311317"/>
                  </a:lnTo>
                  <a:lnTo>
                    <a:pt x="730167" y="312821"/>
                  </a:lnTo>
                  <a:lnTo>
                    <a:pt x="731671" y="314325"/>
                  </a:lnTo>
                  <a:lnTo>
                    <a:pt x="733174" y="315077"/>
                  </a:lnTo>
                  <a:lnTo>
                    <a:pt x="736182" y="315077"/>
                  </a:lnTo>
                  <a:lnTo>
                    <a:pt x="738438" y="314325"/>
                  </a:lnTo>
                  <a:lnTo>
                    <a:pt x="742198" y="312069"/>
                  </a:lnTo>
                  <a:lnTo>
                    <a:pt x="743702" y="312069"/>
                  </a:lnTo>
                  <a:lnTo>
                    <a:pt x="745206" y="311317"/>
                  </a:lnTo>
                  <a:lnTo>
                    <a:pt x="747462" y="312069"/>
                  </a:lnTo>
                  <a:lnTo>
                    <a:pt x="748966" y="312821"/>
                  </a:lnTo>
                  <a:lnTo>
                    <a:pt x="750470" y="313573"/>
                  </a:lnTo>
                  <a:lnTo>
                    <a:pt x="752726" y="315077"/>
                  </a:lnTo>
                  <a:lnTo>
                    <a:pt x="759493" y="316581"/>
                  </a:lnTo>
                  <a:lnTo>
                    <a:pt x="761750" y="317333"/>
                  </a:lnTo>
                  <a:lnTo>
                    <a:pt x="767013" y="321845"/>
                  </a:lnTo>
                  <a:lnTo>
                    <a:pt x="776037" y="325605"/>
                  </a:lnTo>
                  <a:lnTo>
                    <a:pt x="779045" y="327109"/>
                  </a:lnTo>
                  <a:lnTo>
                    <a:pt x="779797" y="325605"/>
                  </a:lnTo>
                  <a:lnTo>
                    <a:pt x="987342" y="340644"/>
                  </a:lnTo>
                  <a:lnTo>
                    <a:pt x="1561850" y="375235"/>
                  </a:lnTo>
                  <a:lnTo>
                    <a:pt x="1581401" y="375987"/>
                  </a:lnTo>
                  <a:lnTo>
                    <a:pt x="1722772" y="383507"/>
                  </a:lnTo>
                  <a:lnTo>
                    <a:pt x="1719012" y="388771"/>
                  </a:lnTo>
                  <a:lnTo>
                    <a:pt x="1716004" y="394786"/>
                  </a:lnTo>
                  <a:lnTo>
                    <a:pt x="1713748" y="405314"/>
                  </a:lnTo>
                  <a:lnTo>
                    <a:pt x="1712996" y="408322"/>
                  </a:lnTo>
                  <a:lnTo>
                    <a:pt x="1712244" y="410578"/>
                  </a:lnTo>
                  <a:lnTo>
                    <a:pt x="1710740" y="412834"/>
                  </a:lnTo>
                  <a:lnTo>
                    <a:pt x="1702469" y="421857"/>
                  </a:lnTo>
                  <a:lnTo>
                    <a:pt x="1700965" y="423361"/>
                  </a:lnTo>
                  <a:lnTo>
                    <a:pt x="1700213" y="427121"/>
                  </a:lnTo>
                  <a:lnTo>
                    <a:pt x="1699461" y="428625"/>
                  </a:lnTo>
                  <a:lnTo>
                    <a:pt x="1697957" y="430881"/>
                  </a:lnTo>
                  <a:lnTo>
                    <a:pt x="1698709" y="434641"/>
                  </a:lnTo>
                  <a:lnTo>
                    <a:pt x="1699461" y="440657"/>
                  </a:lnTo>
                  <a:lnTo>
                    <a:pt x="1698709" y="446672"/>
                  </a:lnTo>
                  <a:lnTo>
                    <a:pt x="1697205" y="453440"/>
                  </a:lnTo>
                  <a:lnTo>
                    <a:pt x="1694197" y="460208"/>
                  </a:lnTo>
                  <a:lnTo>
                    <a:pt x="1690437" y="464720"/>
                  </a:lnTo>
                  <a:lnTo>
                    <a:pt x="1685925" y="469232"/>
                  </a:lnTo>
                  <a:lnTo>
                    <a:pt x="1683669" y="471488"/>
                  </a:lnTo>
                  <a:lnTo>
                    <a:pt x="1682917" y="474495"/>
                  </a:lnTo>
                  <a:lnTo>
                    <a:pt x="1683669" y="479759"/>
                  </a:lnTo>
                  <a:lnTo>
                    <a:pt x="1682917" y="481263"/>
                  </a:lnTo>
                  <a:lnTo>
                    <a:pt x="1682165" y="483519"/>
                  </a:lnTo>
                  <a:lnTo>
                    <a:pt x="1679909" y="486527"/>
                  </a:lnTo>
                  <a:lnTo>
                    <a:pt x="1679157" y="488031"/>
                  </a:lnTo>
                  <a:lnTo>
                    <a:pt x="1679909" y="491039"/>
                  </a:lnTo>
                  <a:lnTo>
                    <a:pt x="1679909" y="493295"/>
                  </a:lnTo>
                  <a:lnTo>
                    <a:pt x="1678405" y="494047"/>
                  </a:lnTo>
                  <a:lnTo>
                    <a:pt x="1677654" y="494799"/>
                  </a:lnTo>
                  <a:lnTo>
                    <a:pt x="1675397" y="500063"/>
                  </a:lnTo>
                  <a:lnTo>
                    <a:pt x="1674646" y="500815"/>
                  </a:lnTo>
                  <a:lnTo>
                    <a:pt x="1673142" y="500815"/>
                  </a:lnTo>
                  <a:lnTo>
                    <a:pt x="1671638" y="501567"/>
                  </a:lnTo>
                  <a:lnTo>
                    <a:pt x="1670886" y="502319"/>
                  </a:lnTo>
                  <a:lnTo>
                    <a:pt x="1670134" y="504574"/>
                  </a:lnTo>
                  <a:lnTo>
                    <a:pt x="1669382" y="506078"/>
                  </a:lnTo>
                  <a:lnTo>
                    <a:pt x="1667878" y="508334"/>
                  </a:lnTo>
                  <a:lnTo>
                    <a:pt x="1667878" y="509086"/>
                  </a:lnTo>
                  <a:lnTo>
                    <a:pt x="1667878" y="511342"/>
                  </a:lnTo>
                  <a:lnTo>
                    <a:pt x="1669382" y="515854"/>
                  </a:lnTo>
                  <a:lnTo>
                    <a:pt x="1669382" y="517358"/>
                  </a:lnTo>
                  <a:lnTo>
                    <a:pt x="1669382" y="523374"/>
                  </a:lnTo>
                  <a:lnTo>
                    <a:pt x="1669382" y="526382"/>
                  </a:lnTo>
                  <a:lnTo>
                    <a:pt x="1667878" y="528638"/>
                  </a:lnTo>
                  <a:lnTo>
                    <a:pt x="1667878" y="529389"/>
                  </a:lnTo>
                  <a:lnTo>
                    <a:pt x="1666374" y="530141"/>
                  </a:lnTo>
                  <a:lnTo>
                    <a:pt x="1665622" y="530893"/>
                  </a:lnTo>
                  <a:lnTo>
                    <a:pt x="1664870" y="532398"/>
                  </a:lnTo>
                  <a:lnTo>
                    <a:pt x="1663366" y="533901"/>
                  </a:lnTo>
                  <a:lnTo>
                    <a:pt x="1663366" y="534653"/>
                  </a:lnTo>
                  <a:lnTo>
                    <a:pt x="1663366" y="536157"/>
                  </a:lnTo>
                  <a:lnTo>
                    <a:pt x="1664118" y="538413"/>
                  </a:lnTo>
                  <a:lnTo>
                    <a:pt x="1665622" y="541421"/>
                  </a:lnTo>
                  <a:lnTo>
                    <a:pt x="1665622" y="542173"/>
                  </a:lnTo>
                  <a:lnTo>
                    <a:pt x="1665622" y="543677"/>
                  </a:lnTo>
                  <a:lnTo>
                    <a:pt x="1665622" y="545181"/>
                  </a:lnTo>
                  <a:lnTo>
                    <a:pt x="1664870" y="545933"/>
                  </a:lnTo>
                  <a:lnTo>
                    <a:pt x="1664118" y="546685"/>
                  </a:lnTo>
                  <a:lnTo>
                    <a:pt x="1662614" y="549693"/>
                  </a:lnTo>
                  <a:lnTo>
                    <a:pt x="1662614" y="550445"/>
                  </a:lnTo>
                  <a:lnTo>
                    <a:pt x="1662614" y="551949"/>
                  </a:lnTo>
                  <a:lnTo>
                    <a:pt x="1663366" y="555709"/>
                  </a:lnTo>
                  <a:lnTo>
                    <a:pt x="1664870" y="563228"/>
                  </a:lnTo>
                  <a:lnTo>
                    <a:pt x="1665622" y="565484"/>
                  </a:lnTo>
                  <a:lnTo>
                    <a:pt x="1665622" y="566236"/>
                  </a:lnTo>
                  <a:lnTo>
                    <a:pt x="1665622" y="570748"/>
                  </a:lnTo>
                  <a:lnTo>
                    <a:pt x="1665622" y="573004"/>
                  </a:lnTo>
                  <a:lnTo>
                    <a:pt x="1664870" y="574508"/>
                  </a:lnTo>
                  <a:lnTo>
                    <a:pt x="1664118" y="575260"/>
                  </a:lnTo>
                  <a:lnTo>
                    <a:pt x="1663366" y="576012"/>
                  </a:lnTo>
                  <a:lnTo>
                    <a:pt x="1661862" y="576764"/>
                  </a:lnTo>
                  <a:lnTo>
                    <a:pt x="1661110" y="577516"/>
                  </a:lnTo>
                  <a:lnTo>
                    <a:pt x="1658854" y="582028"/>
                  </a:lnTo>
                  <a:lnTo>
                    <a:pt x="1658102" y="583532"/>
                  </a:lnTo>
                  <a:lnTo>
                    <a:pt x="1657350" y="596315"/>
                  </a:lnTo>
                  <a:lnTo>
                    <a:pt x="1656598" y="601579"/>
                  </a:lnTo>
                  <a:lnTo>
                    <a:pt x="1656598" y="602331"/>
                  </a:lnTo>
                  <a:lnTo>
                    <a:pt x="1655094" y="605339"/>
                  </a:lnTo>
                  <a:lnTo>
                    <a:pt x="1654342" y="606843"/>
                  </a:lnTo>
                  <a:lnTo>
                    <a:pt x="1654342" y="607595"/>
                  </a:lnTo>
                  <a:lnTo>
                    <a:pt x="1653590" y="608347"/>
                  </a:lnTo>
                  <a:lnTo>
                    <a:pt x="1648327" y="623386"/>
                  </a:lnTo>
                  <a:lnTo>
                    <a:pt x="1648327" y="627146"/>
                  </a:lnTo>
                  <a:lnTo>
                    <a:pt x="1647575" y="629402"/>
                  </a:lnTo>
                  <a:lnTo>
                    <a:pt x="1646822" y="631658"/>
                  </a:lnTo>
                  <a:lnTo>
                    <a:pt x="1646071" y="633914"/>
                  </a:lnTo>
                  <a:lnTo>
                    <a:pt x="1646071" y="639178"/>
                  </a:lnTo>
                  <a:lnTo>
                    <a:pt x="1646822" y="640682"/>
                  </a:lnTo>
                  <a:lnTo>
                    <a:pt x="1647575" y="643690"/>
                  </a:lnTo>
                  <a:lnTo>
                    <a:pt x="1649078" y="645194"/>
                  </a:lnTo>
                  <a:lnTo>
                    <a:pt x="1649831" y="645945"/>
                  </a:lnTo>
                  <a:lnTo>
                    <a:pt x="1650582" y="647449"/>
                  </a:lnTo>
                  <a:lnTo>
                    <a:pt x="1651335" y="647449"/>
                  </a:lnTo>
                  <a:lnTo>
                    <a:pt x="1652086" y="648201"/>
                  </a:lnTo>
                  <a:lnTo>
                    <a:pt x="1658102" y="651209"/>
                  </a:lnTo>
                  <a:lnTo>
                    <a:pt x="1658854" y="651961"/>
                  </a:lnTo>
                  <a:lnTo>
                    <a:pt x="1659606" y="652713"/>
                  </a:lnTo>
                  <a:lnTo>
                    <a:pt x="1659606" y="653465"/>
                  </a:lnTo>
                  <a:lnTo>
                    <a:pt x="1660358" y="654217"/>
                  </a:lnTo>
                  <a:lnTo>
                    <a:pt x="1660358" y="655721"/>
                  </a:lnTo>
                  <a:lnTo>
                    <a:pt x="1659606" y="662489"/>
                  </a:lnTo>
                  <a:lnTo>
                    <a:pt x="1658854" y="663241"/>
                  </a:lnTo>
                  <a:lnTo>
                    <a:pt x="1658854" y="663993"/>
                  </a:lnTo>
                  <a:lnTo>
                    <a:pt x="1658102" y="664745"/>
                  </a:lnTo>
                  <a:lnTo>
                    <a:pt x="1656598" y="666249"/>
                  </a:lnTo>
                  <a:lnTo>
                    <a:pt x="1655094" y="667753"/>
                  </a:lnTo>
                  <a:lnTo>
                    <a:pt x="1654342" y="668505"/>
                  </a:lnTo>
                  <a:lnTo>
                    <a:pt x="1652838" y="670009"/>
                  </a:lnTo>
                  <a:lnTo>
                    <a:pt x="1651335" y="671513"/>
                  </a:lnTo>
                  <a:lnTo>
                    <a:pt x="1651335" y="672264"/>
                  </a:lnTo>
                  <a:lnTo>
                    <a:pt x="1650582" y="673016"/>
                  </a:lnTo>
                  <a:lnTo>
                    <a:pt x="1650582" y="675273"/>
                  </a:lnTo>
                  <a:lnTo>
                    <a:pt x="1650582" y="676776"/>
                  </a:lnTo>
                  <a:lnTo>
                    <a:pt x="1650582" y="677528"/>
                  </a:lnTo>
                  <a:lnTo>
                    <a:pt x="1651335" y="678280"/>
                  </a:lnTo>
                  <a:lnTo>
                    <a:pt x="1652838" y="679784"/>
                  </a:lnTo>
                  <a:lnTo>
                    <a:pt x="1652838" y="681288"/>
                  </a:lnTo>
                  <a:lnTo>
                    <a:pt x="1653590" y="682040"/>
                  </a:lnTo>
                  <a:lnTo>
                    <a:pt x="1653590" y="684296"/>
                  </a:lnTo>
                  <a:lnTo>
                    <a:pt x="1655094" y="687304"/>
                  </a:lnTo>
                  <a:lnTo>
                    <a:pt x="1655094" y="688808"/>
                  </a:lnTo>
                  <a:lnTo>
                    <a:pt x="1655094" y="689560"/>
                  </a:lnTo>
                  <a:lnTo>
                    <a:pt x="1655846" y="693320"/>
                  </a:lnTo>
                  <a:lnTo>
                    <a:pt x="1655846" y="694824"/>
                  </a:lnTo>
                  <a:lnTo>
                    <a:pt x="1656598" y="696328"/>
                  </a:lnTo>
                  <a:lnTo>
                    <a:pt x="1658102" y="696328"/>
                  </a:lnTo>
                  <a:lnTo>
                    <a:pt x="1659606" y="697080"/>
                  </a:lnTo>
                  <a:lnTo>
                    <a:pt x="1660358" y="697080"/>
                  </a:lnTo>
                  <a:lnTo>
                    <a:pt x="1660358" y="697832"/>
                  </a:lnTo>
                  <a:lnTo>
                    <a:pt x="1661110" y="698584"/>
                  </a:lnTo>
                  <a:lnTo>
                    <a:pt x="1661110" y="700840"/>
                  </a:lnTo>
                  <a:lnTo>
                    <a:pt x="1660358" y="702343"/>
                  </a:lnTo>
                  <a:lnTo>
                    <a:pt x="1660358" y="703095"/>
                  </a:lnTo>
                  <a:lnTo>
                    <a:pt x="1659606" y="703095"/>
                  </a:lnTo>
                  <a:lnTo>
                    <a:pt x="1658854" y="703847"/>
                  </a:lnTo>
                  <a:lnTo>
                    <a:pt x="1658102" y="703847"/>
                  </a:lnTo>
                  <a:lnTo>
                    <a:pt x="1658102" y="704599"/>
                  </a:lnTo>
                  <a:lnTo>
                    <a:pt x="1658102" y="706103"/>
                  </a:lnTo>
                  <a:lnTo>
                    <a:pt x="1658102" y="706855"/>
                  </a:lnTo>
                  <a:lnTo>
                    <a:pt x="1658854" y="708359"/>
                  </a:lnTo>
                  <a:lnTo>
                    <a:pt x="1658854" y="709863"/>
                  </a:lnTo>
                  <a:lnTo>
                    <a:pt x="1658854" y="711367"/>
                  </a:lnTo>
                  <a:lnTo>
                    <a:pt x="1658854" y="712871"/>
                  </a:lnTo>
                  <a:lnTo>
                    <a:pt x="1658102" y="713623"/>
                  </a:lnTo>
                  <a:lnTo>
                    <a:pt x="1655846" y="715127"/>
                  </a:lnTo>
                  <a:lnTo>
                    <a:pt x="1655094" y="715879"/>
                  </a:lnTo>
                  <a:lnTo>
                    <a:pt x="1655094" y="718887"/>
                  </a:lnTo>
                  <a:lnTo>
                    <a:pt x="1655094" y="722647"/>
                  </a:lnTo>
                  <a:lnTo>
                    <a:pt x="1656598" y="745958"/>
                  </a:lnTo>
                  <a:lnTo>
                    <a:pt x="1657350" y="747462"/>
                  </a:lnTo>
                  <a:lnTo>
                    <a:pt x="1658854" y="749718"/>
                  </a:lnTo>
                  <a:lnTo>
                    <a:pt x="1661110" y="751974"/>
                  </a:lnTo>
                  <a:lnTo>
                    <a:pt x="1661862" y="752726"/>
                  </a:lnTo>
                  <a:lnTo>
                    <a:pt x="1664118" y="757990"/>
                  </a:lnTo>
                  <a:lnTo>
                    <a:pt x="1664118" y="759493"/>
                  </a:lnTo>
                  <a:lnTo>
                    <a:pt x="1664118" y="760997"/>
                  </a:lnTo>
                  <a:lnTo>
                    <a:pt x="1663366" y="763253"/>
                  </a:lnTo>
                  <a:lnTo>
                    <a:pt x="1663366" y="764005"/>
                  </a:lnTo>
                  <a:lnTo>
                    <a:pt x="1665622" y="782805"/>
                  </a:lnTo>
                  <a:lnTo>
                    <a:pt x="1665622" y="783557"/>
                  </a:lnTo>
                  <a:lnTo>
                    <a:pt x="1665622" y="784309"/>
                  </a:lnTo>
                  <a:lnTo>
                    <a:pt x="1664870" y="785061"/>
                  </a:lnTo>
                  <a:lnTo>
                    <a:pt x="1664870" y="785813"/>
                  </a:lnTo>
                  <a:lnTo>
                    <a:pt x="1663366" y="785813"/>
                  </a:lnTo>
                  <a:lnTo>
                    <a:pt x="1662614" y="785813"/>
                  </a:lnTo>
                  <a:lnTo>
                    <a:pt x="1662614" y="786565"/>
                  </a:lnTo>
                  <a:lnTo>
                    <a:pt x="1662614" y="788069"/>
                  </a:lnTo>
                  <a:lnTo>
                    <a:pt x="1662614" y="791076"/>
                  </a:lnTo>
                  <a:lnTo>
                    <a:pt x="1662614" y="793332"/>
                  </a:lnTo>
                  <a:lnTo>
                    <a:pt x="1661862" y="795588"/>
                  </a:lnTo>
                  <a:lnTo>
                    <a:pt x="1661862" y="797844"/>
                  </a:lnTo>
                  <a:lnTo>
                    <a:pt x="1661862" y="798596"/>
                  </a:lnTo>
                  <a:lnTo>
                    <a:pt x="1660358" y="801604"/>
                  </a:lnTo>
                  <a:lnTo>
                    <a:pt x="1660358" y="802356"/>
                  </a:lnTo>
                  <a:lnTo>
                    <a:pt x="1659606" y="803108"/>
                  </a:lnTo>
                  <a:lnTo>
                    <a:pt x="1659606" y="804612"/>
                  </a:lnTo>
                  <a:lnTo>
                    <a:pt x="1660358" y="807620"/>
                  </a:lnTo>
                  <a:lnTo>
                    <a:pt x="1660358" y="809124"/>
                  </a:lnTo>
                  <a:lnTo>
                    <a:pt x="1659606" y="809876"/>
                  </a:lnTo>
                  <a:lnTo>
                    <a:pt x="1658854" y="809876"/>
                  </a:lnTo>
                  <a:lnTo>
                    <a:pt x="1658854" y="809124"/>
                  </a:lnTo>
                  <a:lnTo>
                    <a:pt x="1658102" y="809124"/>
                  </a:lnTo>
                  <a:lnTo>
                    <a:pt x="1657350" y="809124"/>
                  </a:lnTo>
                  <a:lnTo>
                    <a:pt x="1656598" y="809124"/>
                  </a:lnTo>
                  <a:lnTo>
                    <a:pt x="1656598" y="809876"/>
                  </a:lnTo>
                  <a:lnTo>
                    <a:pt x="1656598" y="811380"/>
                  </a:lnTo>
                  <a:lnTo>
                    <a:pt x="1656598" y="812884"/>
                  </a:lnTo>
                  <a:lnTo>
                    <a:pt x="1658102" y="813636"/>
                  </a:lnTo>
                  <a:lnTo>
                    <a:pt x="1660358" y="815891"/>
                  </a:lnTo>
                  <a:lnTo>
                    <a:pt x="1662614" y="816643"/>
                  </a:lnTo>
                  <a:lnTo>
                    <a:pt x="1663366" y="817396"/>
                  </a:lnTo>
                  <a:lnTo>
                    <a:pt x="1663366" y="818148"/>
                  </a:lnTo>
                  <a:lnTo>
                    <a:pt x="1664118" y="821907"/>
                  </a:lnTo>
                  <a:lnTo>
                    <a:pt x="1664118" y="822659"/>
                  </a:lnTo>
                  <a:lnTo>
                    <a:pt x="1665622" y="824915"/>
                  </a:lnTo>
                  <a:lnTo>
                    <a:pt x="1665622" y="825667"/>
                  </a:lnTo>
                  <a:lnTo>
                    <a:pt x="1666374" y="827923"/>
                  </a:lnTo>
                  <a:lnTo>
                    <a:pt x="1666374" y="830179"/>
                  </a:lnTo>
                  <a:lnTo>
                    <a:pt x="1666374" y="832435"/>
                  </a:lnTo>
                  <a:lnTo>
                    <a:pt x="1666374" y="834691"/>
                  </a:lnTo>
                  <a:lnTo>
                    <a:pt x="1666374" y="835443"/>
                  </a:lnTo>
                  <a:lnTo>
                    <a:pt x="1666374" y="836195"/>
                  </a:lnTo>
                  <a:lnTo>
                    <a:pt x="1667126" y="837699"/>
                  </a:lnTo>
                  <a:lnTo>
                    <a:pt x="1667878" y="839955"/>
                  </a:lnTo>
                  <a:lnTo>
                    <a:pt x="1667878" y="840707"/>
                  </a:lnTo>
                  <a:lnTo>
                    <a:pt x="1668630" y="841459"/>
                  </a:lnTo>
                  <a:lnTo>
                    <a:pt x="1669382" y="840707"/>
                  </a:lnTo>
                  <a:lnTo>
                    <a:pt x="1670886" y="840707"/>
                  </a:lnTo>
                  <a:lnTo>
                    <a:pt x="1671638" y="840707"/>
                  </a:lnTo>
                  <a:lnTo>
                    <a:pt x="1672390" y="840707"/>
                  </a:lnTo>
                  <a:lnTo>
                    <a:pt x="1673142" y="840707"/>
                  </a:lnTo>
                  <a:lnTo>
                    <a:pt x="1673142" y="841459"/>
                  </a:lnTo>
                  <a:lnTo>
                    <a:pt x="1672390" y="842211"/>
                  </a:lnTo>
                  <a:lnTo>
                    <a:pt x="1672390" y="842963"/>
                  </a:lnTo>
                  <a:lnTo>
                    <a:pt x="1672390" y="843715"/>
                  </a:lnTo>
                  <a:lnTo>
                    <a:pt x="1673142" y="843715"/>
                  </a:lnTo>
                  <a:lnTo>
                    <a:pt x="1673142" y="844467"/>
                  </a:lnTo>
                  <a:lnTo>
                    <a:pt x="1674646" y="845218"/>
                  </a:lnTo>
                  <a:lnTo>
                    <a:pt x="1676901" y="845970"/>
                  </a:lnTo>
                  <a:lnTo>
                    <a:pt x="1678405" y="846722"/>
                  </a:lnTo>
                  <a:lnTo>
                    <a:pt x="1682917" y="845970"/>
                  </a:lnTo>
                  <a:lnTo>
                    <a:pt x="1685173" y="846722"/>
                  </a:lnTo>
                  <a:lnTo>
                    <a:pt x="1685925" y="848226"/>
                  </a:lnTo>
                  <a:lnTo>
                    <a:pt x="1685925" y="849730"/>
                  </a:lnTo>
                  <a:lnTo>
                    <a:pt x="1685925" y="851986"/>
                  </a:lnTo>
                  <a:lnTo>
                    <a:pt x="1683669" y="863266"/>
                  </a:lnTo>
                  <a:lnTo>
                    <a:pt x="1682917" y="864770"/>
                  </a:lnTo>
                  <a:lnTo>
                    <a:pt x="1682165" y="866274"/>
                  </a:lnTo>
                  <a:lnTo>
                    <a:pt x="1680661" y="867778"/>
                  </a:lnTo>
                  <a:lnTo>
                    <a:pt x="1679909" y="868530"/>
                  </a:lnTo>
                  <a:lnTo>
                    <a:pt x="1674646" y="871537"/>
                  </a:lnTo>
                  <a:lnTo>
                    <a:pt x="1673894" y="873042"/>
                  </a:lnTo>
                  <a:lnTo>
                    <a:pt x="1673142" y="873042"/>
                  </a:lnTo>
                  <a:lnTo>
                    <a:pt x="1673142" y="873794"/>
                  </a:lnTo>
                  <a:lnTo>
                    <a:pt x="1673142" y="875297"/>
                  </a:lnTo>
                  <a:lnTo>
                    <a:pt x="1674646" y="876049"/>
                  </a:lnTo>
                  <a:lnTo>
                    <a:pt x="1675397" y="876801"/>
                  </a:lnTo>
                  <a:lnTo>
                    <a:pt x="1675397" y="877553"/>
                  </a:lnTo>
                  <a:lnTo>
                    <a:pt x="1675397" y="878305"/>
                  </a:lnTo>
                  <a:lnTo>
                    <a:pt x="1675397" y="879057"/>
                  </a:lnTo>
                  <a:lnTo>
                    <a:pt x="1674646" y="879809"/>
                  </a:lnTo>
                  <a:lnTo>
                    <a:pt x="1673894" y="879809"/>
                  </a:lnTo>
                  <a:lnTo>
                    <a:pt x="1671638" y="881313"/>
                  </a:lnTo>
                  <a:lnTo>
                    <a:pt x="1670886" y="881313"/>
                  </a:lnTo>
                  <a:lnTo>
                    <a:pt x="1670134" y="882065"/>
                  </a:lnTo>
                  <a:lnTo>
                    <a:pt x="1669382" y="882817"/>
                  </a:lnTo>
                  <a:lnTo>
                    <a:pt x="1669382" y="883569"/>
                  </a:lnTo>
                  <a:lnTo>
                    <a:pt x="1670134" y="884321"/>
                  </a:lnTo>
                  <a:lnTo>
                    <a:pt x="1670886" y="886577"/>
                  </a:lnTo>
                  <a:lnTo>
                    <a:pt x="1671638" y="888081"/>
                  </a:lnTo>
                  <a:lnTo>
                    <a:pt x="1671638" y="890337"/>
                  </a:lnTo>
                  <a:lnTo>
                    <a:pt x="1670886" y="896353"/>
                  </a:lnTo>
                  <a:lnTo>
                    <a:pt x="1670886" y="898609"/>
                  </a:lnTo>
                  <a:lnTo>
                    <a:pt x="1670886" y="901616"/>
                  </a:lnTo>
                  <a:lnTo>
                    <a:pt x="1670886" y="902368"/>
                  </a:lnTo>
                  <a:lnTo>
                    <a:pt x="1672390" y="904625"/>
                  </a:lnTo>
                  <a:lnTo>
                    <a:pt x="1672390" y="905376"/>
                  </a:lnTo>
                  <a:lnTo>
                    <a:pt x="1672390" y="906880"/>
                  </a:lnTo>
                  <a:lnTo>
                    <a:pt x="1672390" y="907632"/>
                  </a:lnTo>
                  <a:lnTo>
                    <a:pt x="1671638" y="909136"/>
                  </a:lnTo>
                  <a:lnTo>
                    <a:pt x="1667878" y="918160"/>
                  </a:lnTo>
                  <a:lnTo>
                    <a:pt x="1665622" y="922672"/>
                  </a:lnTo>
                  <a:lnTo>
                    <a:pt x="1663366" y="925680"/>
                  </a:lnTo>
                  <a:lnTo>
                    <a:pt x="1661110" y="927936"/>
                  </a:lnTo>
                  <a:lnTo>
                    <a:pt x="1659606" y="930192"/>
                  </a:lnTo>
                  <a:lnTo>
                    <a:pt x="1658854" y="930944"/>
                  </a:lnTo>
                  <a:lnTo>
                    <a:pt x="1658854" y="932447"/>
                  </a:lnTo>
                  <a:lnTo>
                    <a:pt x="1658102" y="936959"/>
                  </a:lnTo>
                  <a:lnTo>
                    <a:pt x="1658102" y="937711"/>
                  </a:lnTo>
                  <a:lnTo>
                    <a:pt x="1657350" y="939215"/>
                  </a:lnTo>
                  <a:lnTo>
                    <a:pt x="1655846" y="940719"/>
                  </a:lnTo>
                  <a:lnTo>
                    <a:pt x="1654342" y="942975"/>
                  </a:lnTo>
                  <a:lnTo>
                    <a:pt x="1652838" y="944479"/>
                  </a:lnTo>
                  <a:lnTo>
                    <a:pt x="1652086" y="945231"/>
                  </a:lnTo>
                  <a:lnTo>
                    <a:pt x="1652086" y="945983"/>
                  </a:lnTo>
                  <a:lnTo>
                    <a:pt x="1650582" y="948239"/>
                  </a:lnTo>
                  <a:lnTo>
                    <a:pt x="1649831" y="948991"/>
                  </a:lnTo>
                  <a:lnTo>
                    <a:pt x="1647575" y="949743"/>
                  </a:lnTo>
                  <a:lnTo>
                    <a:pt x="1646822" y="950495"/>
                  </a:lnTo>
                  <a:lnTo>
                    <a:pt x="1646071" y="951247"/>
                  </a:lnTo>
                  <a:lnTo>
                    <a:pt x="1643815" y="954255"/>
                  </a:lnTo>
                  <a:lnTo>
                    <a:pt x="1643815" y="955007"/>
                  </a:lnTo>
                  <a:lnTo>
                    <a:pt x="1642311" y="964782"/>
                  </a:lnTo>
                  <a:lnTo>
                    <a:pt x="1639303" y="974558"/>
                  </a:lnTo>
                  <a:lnTo>
                    <a:pt x="1638551" y="975310"/>
                  </a:lnTo>
                  <a:lnTo>
                    <a:pt x="1637799" y="976062"/>
                  </a:lnTo>
                  <a:lnTo>
                    <a:pt x="1637799" y="976814"/>
                  </a:lnTo>
                  <a:lnTo>
                    <a:pt x="1636295" y="977566"/>
                  </a:lnTo>
                  <a:lnTo>
                    <a:pt x="1634039" y="979822"/>
                  </a:lnTo>
                  <a:lnTo>
                    <a:pt x="1633287" y="980574"/>
                  </a:lnTo>
                  <a:lnTo>
                    <a:pt x="1632535" y="980574"/>
                  </a:lnTo>
                  <a:lnTo>
                    <a:pt x="1631031" y="980574"/>
                  </a:lnTo>
                  <a:lnTo>
                    <a:pt x="1628775" y="981326"/>
                  </a:lnTo>
                  <a:lnTo>
                    <a:pt x="1628023" y="982078"/>
                  </a:lnTo>
                  <a:lnTo>
                    <a:pt x="1627271" y="982830"/>
                  </a:lnTo>
                  <a:lnTo>
                    <a:pt x="1627271" y="983582"/>
                  </a:lnTo>
                  <a:lnTo>
                    <a:pt x="1627271" y="985086"/>
                  </a:lnTo>
                  <a:lnTo>
                    <a:pt x="1628023" y="987342"/>
                  </a:lnTo>
                  <a:lnTo>
                    <a:pt x="1628775" y="988093"/>
                  </a:lnTo>
                  <a:lnTo>
                    <a:pt x="1628775" y="989597"/>
                  </a:lnTo>
                  <a:lnTo>
                    <a:pt x="1628775" y="997869"/>
                  </a:lnTo>
                  <a:lnTo>
                    <a:pt x="1628775" y="999373"/>
                  </a:lnTo>
                  <a:lnTo>
                    <a:pt x="1629527" y="1001629"/>
                  </a:lnTo>
                  <a:lnTo>
                    <a:pt x="1630279" y="1004637"/>
                  </a:lnTo>
                  <a:lnTo>
                    <a:pt x="1630279" y="1006141"/>
                  </a:lnTo>
                  <a:lnTo>
                    <a:pt x="1630279" y="1008397"/>
                  </a:lnTo>
                  <a:lnTo>
                    <a:pt x="1629527" y="1014412"/>
                  </a:lnTo>
                  <a:lnTo>
                    <a:pt x="1628023" y="1019676"/>
                  </a:lnTo>
                  <a:lnTo>
                    <a:pt x="1627271" y="1021180"/>
                  </a:lnTo>
                  <a:lnTo>
                    <a:pt x="1627271" y="1023436"/>
                  </a:lnTo>
                  <a:lnTo>
                    <a:pt x="1628023" y="1024188"/>
                  </a:lnTo>
                  <a:lnTo>
                    <a:pt x="1628775" y="1027196"/>
                  </a:lnTo>
                  <a:lnTo>
                    <a:pt x="1628023" y="1030956"/>
                  </a:lnTo>
                  <a:lnTo>
                    <a:pt x="1628775" y="1033212"/>
                  </a:lnTo>
                  <a:lnTo>
                    <a:pt x="1628775" y="1033964"/>
                  </a:lnTo>
                  <a:lnTo>
                    <a:pt x="1628775" y="1034716"/>
                  </a:lnTo>
                  <a:lnTo>
                    <a:pt x="1630279" y="1036220"/>
                  </a:lnTo>
                  <a:lnTo>
                    <a:pt x="1630279" y="1037724"/>
                  </a:lnTo>
                  <a:lnTo>
                    <a:pt x="1630279" y="1038476"/>
                  </a:lnTo>
                  <a:lnTo>
                    <a:pt x="1630279" y="1039980"/>
                  </a:lnTo>
                  <a:lnTo>
                    <a:pt x="1630279" y="1040732"/>
                  </a:lnTo>
                  <a:lnTo>
                    <a:pt x="1629527" y="1041484"/>
                  </a:lnTo>
                  <a:lnTo>
                    <a:pt x="1629527" y="1042236"/>
                  </a:lnTo>
                  <a:lnTo>
                    <a:pt x="1628775" y="1042988"/>
                  </a:lnTo>
                  <a:lnTo>
                    <a:pt x="1627271" y="1043740"/>
                  </a:lnTo>
                  <a:lnTo>
                    <a:pt x="1622007" y="1045243"/>
                  </a:lnTo>
                  <a:lnTo>
                    <a:pt x="1620503" y="1045243"/>
                  </a:lnTo>
                  <a:lnTo>
                    <a:pt x="1619752" y="1045243"/>
                  </a:lnTo>
                  <a:lnTo>
                    <a:pt x="1619000" y="1045243"/>
                  </a:lnTo>
                  <a:lnTo>
                    <a:pt x="1618248" y="1045995"/>
                  </a:lnTo>
                  <a:lnTo>
                    <a:pt x="1618248" y="1046747"/>
                  </a:lnTo>
                  <a:lnTo>
                    <a:pt x="1619000" y="1047500"/>
                  </a:lnTo>
                  <a:lnTo>
                    <a:pt x="1619000" y="1049003"/>
                  </a:lnTo>
                  <a:lnTo>
                    <a:pt x="1619752" y="1049755"/>
                  </a:lnTo>
                  <a:lnTo>
                    <a:pt x="1619000" y="1051259"/>
                  </a:lnTo>
                  <a:lnTo>
                    <a:pt x="1618248" y="1052763"/>
                  </a:lnTo>
                  <a:lnTo>
                    <a:pt x="1612984" y="1064043"/>
                  </a:lnTo>
                  <a:lnTo>
                    <a:pt x="1611480" y="1071563"/>
                  </a:lnTo>
                  <a:lnTo>
                    <a:pt x="1610728" y="1072315"/>
                  </a:lnTo>
                  <a:lnTo>
                    <a:pt x="1611480" y="1073819"/>
                  </a:lnTo>
                  <a:lnTo>
                    <a:pt x="1611480" y="1076074"/>
                  </a:lnTo>
                  <a:lnTo>
                    <a:pt x="1611480" y="1077578"/>
                  </a:lnTo>
                  <a:lnTo>
                    <a:pt x="1610728" y="1079082"/>
                  </a:lnTo>
                  <a:lnTo>
                    <a:pt x="1609224" y="1082842"/>
                  </a:lnTo>
                  <a:lnTo>
                    <a:pt x="1608472" y="1085850"/>
                  </a:lnTo>
                  <a:lnTo>
                    <a:pt x="1608472" y="1086602"/>
                  </a:lnTo>
                  <a:lnTo>
                    <a:pt x="1607720" y="1089610"/>
                  </a:lnTo>
                  <a:lnTo>
                    <a:pt x="1607720" y="1090362"/>
                  </a:lnTo>
                  <a:lnTo>
                    <a:pt x="1607720" y="1091114"/>
                  </a:lnTo>
                  <a:lnTo>
                    <a:pt x="1608472" y="1092618"/>
                  </a:lnTo>
                  <a:lnTo>
                    <a:pt x="1609224" y="1094874"/>
                  </a:lnTo>
                  <a:lnTo>
                    <a:pt x="1609224" y="1096378"/>
                  </a:lnTo>
                  <a:lnTo>
                    <a:pt x="1609976" y="1097130"/>
                  </a:lnTo>
                  <a:lnTo>
                    <a:pt x="1611480" y="1103146"/>
                  </a:lnTo>
                  <a:lnTo>
                    <a:pt x="1611480" y="1105401"/>
                  </a:lnTo>
                  <a:lnTo>
                    <a:pt x="1611480" y="1107657"/>
                  </a:lnTo>
                  <a:lnTo>
                    <a:pt x="1610728" y="1109913"/>
                  </a:lnTo>
                  <a:lnTo>
                    <a:pt x="1609976" y="1112169"/>
                  </a:lnTo>
                  <a:lnTo>
                    <a:pt x="1609224" y="1113673"/>
                  </a:lnTo>
                  <a:lnTo>
                    <a:pt x="1609224" y="1115177"/>
                  </a:lnTo>
                  <a:lnTo>
                    <a:pt x="1609224" y="1115929"/>
                  </a:lnTo>
                  <a:lnTo>
                    <a:pt x="1608472" y="1116681"/>
                  </a:lnTo>
                  <a:lnTo>
                    <a:pt x="1607720" y="1118937"/>
                  </a:lnTo>
                  <a:lnTo>
                    <a:pt x="1606968" y="1121945"/>
                  </a:lnTo>
                  <a:lnTo>
                    <a:pt x="1606216" y="1123449"/>
                  </a:lnTo>
                  <a:lnTo>
                    <a:pt x="1605464" y="1124953"/>
                  </a:lnTo>
                  <a:lnTo>
                    <a:pt x="1601704" y="1127961"/>
                  </a:lnTo>
                  <a:lnTo>
                    <a:pt x="1600952" y="1129465"/>
                  </a:lnTo>
                  <a:lnTo>
                    <a:pt x="1600952" y="1133977"/>
                  </a:lnTo>
                  <a:lnTo>
                    <a:pt x="1597944" y="1139992"/>
                  </a:lnTo>
                  <a:lnTo>
                    <a:pt x="1597192" y="1143000"/>
                  </a:lnTo>
                  <a:lnTo>
                    <a:pt x="1597192" y="1149768"/>
                  </a:lnTo>
                  <a:lnTo>
                    <a:pt x="1596440" y="1152776"/>
                  </a:lnTo>
                  <a:lnTo>
                    <a:pt x="1594184" y="1153528"/>
                  </a:lnTo>
                  <a:lnTo>
                    <a:pt x="1593433" y="1155784"/>
                  </a:lnTo>
                  <a:lnTo>
                    <a:pt x="1591928" y="1165559"/>
                  </a:lnTo>
                  <a:lnTo>
                    <a:pt x="1591176" y="1166311"/>
                  </a:lnTo>
                  <a:lnTo>
                    <a:pt x="1587417" y="1168567"/>
                  </a:lnTo>
                  <a:lnTo>
                    <a:pt x="1585913" y="1169319"/>
                  </a:lnTo>
                  <a:lnTo>
                    <a:pt x="1585913" y="1170823"/>
                  </a:lnTo>
                  <a:lnTo>
                    <a:pt x="1584409" y="1174583"/>
                  </a:lnTo>
                  <a:lnTo>
                    <a:pt x="1584409" y="1175335"/>
                  </a:lnTo>
                  <a:lnTo>
                    <a:pt x="1584409" y="1176087"/>
                  </a:lnTo>
                  <a:lnTo>
                    <a:pt x="1582905" y="1177591"/>
                  </a:lnTo>
                  <a:lnTo>
                    <a:pt x="1580649" y="1179847"/>
                  </a:lnTo>
                  <a:lnTo>
                    <a:pt x="1575385" y="1182103"/>
                  </a:lnTo>
                  <a:lnTo>
                    <a:pt x="1570873" y="1184359"/>
                  </a:lnTo>
                  <a:lnTo>
                    <a:pt x="1568617" y="1185863"/>
                  </a:lnTo>
                  <a:lnTo>
                    <a:pt x="1565609" y="1185863"/>
                  </a:lnTo>
                  <a:lnTo>
                    <a:pt x="1561850" y="1185111"/>
                  </a:lnTo>
                  <a:lnTo>
                    <a:pt x="1561098" y="1182103"/>
                  </a:lnTo>
                  <a:lnTo>
                    <a:pt x="1560345" y="1179095"/>
                  </a:lnTo>
                  <a:lnTo>
                    <a:pt x="1558842" y="1176087"/>
                  </a:lnTo>
                  <a:lnTo>
                    <a:pt x="1554330" y="1180599"/>
                  </a:lnTo>
                  <a:lnTo>
                    <a:pt x="1551322" y="1181351"/>
                  </a:lnTo>
                  <a:lnTo>
                    <a:pt x="1547562" y="1182103"/>
                  </a:lnTo>
                  <a:lnTo>
                    <a:pt x="1544554" y="1182855"/>
                  </a:lnTo>
                  <a:lnTo>
                    <a:pt x="1542298" y="1184359"/>
                  </a:lnTo>
                  <a:lnTo>
                    <a:pt x="1538538" y="1188871"/>
                  </a:lnTo>
                  <a:lnTo>
                    <a:pt x="1535530" y="1191126"/>
                  </a:lnTo>
                  <a:lnTo>
                    <a:pt x="1529515" y="1193382"/>
                  </a:lnTo>
                  <a:lnTo>
                    <a:pt x="1526507" y="1195638"/>
                  </a:lnTo>
                  <a:lnTo>
                    <a:pt x="1519739" y="1205414"/>
                  </a:lnTo>
                  <a:lnTo>
                    <a:pt x="1517483" y="1206918"/>
                  </a:lnTo>
                  <a:lnTo>
                    <a:pt x="1515227" y="1207670"/>
                  </a:lnTo>
                  <a:lnTo>
                    <a:pt x="1512219" y="1209174"/>
                  </a:lnTo>
                  <a:lnTo>
                    <a:pt x="1509963" y="1211430"/>
                  </a:lnTo>
                  <a:lnTo>
                    <a:pt x="1508459" y="1212934"/>
                  </a:lnTo>
                  <a:lnTo>
                    <a:pt x="1507707" y="1215942"/>
                  </a:lnTo>
                  <a:lnTo>
                    <a:pt x="1507707" y="1218949"/>
                  </a:lnTo>
                  <a:lnTo>
                    <a:pt x="1508459" y="1221205"/>
                  </a:lnTo>
                  <a:lnTo>
                    <a:pt x="1508459" y="1224965"/>
                  </a:lnTo>
                  <a:lnTo>
                    <a:pt x="1507707" y="1225717"/>
                  </a:lnTo>
                  <a:lnTo>
                    <a:pt x="1505452" y="1227221"/>
                  </a:lnTo>
                  <a:lnTo>
                    <a:pt x="1504699" y="1228725"/>
                  </a:lnTo>
                  <a:lnTo>
                    <a:pt x="1504699" y="1230229"/>
                  </a:lnTo>
                  <a:lnTo>
                    <a:pt x="1503947" y="1232485"/>
                  </a:lnTo>
                  <a:lnTo>
                    <a:pt x="1503947" y="1233989"/>
                  </a:lnTo>
                  <a:lnTo>
                    <a:pt x="1503947" y="1235493"/>
                  </a:lnTo>
                  <a:lnTo>
                    <a:pt x="1504699" y="1239253"/>
                  </a:lnTo>
                  <a:lnTo>
                    <a:pt x="1504699" y="1240757"/>
                  </a:lnTo>
                  <a:lnTo>
                    <a:pt x="1503947" y="1243013"/>
                  </a:lnTo>
                  <a:lnTo>
                    <a:pt x="1502444" y="1246021"/>
                  </a:lnTo>
                  <a:lnTo>
                    <a:pt x="1501692" y="1247524"/>
                  </a:lnTo>
                  <a:lnTo>
                    <a:pt x="1500188" y="1255044"/>
                  </a:lnTo>
                  <a:lnTo>
                    <a:pt x="1499436" y="1258052"/>
                  </a:lnTo>
                  <a:lnTo>
                    <a:pt x="1497180" y="1261060"/>
                  </a:lnTo>
                  <a:lnTo>
                    <a:pt x="1493420" y="1266324"/>
                  </a:lnTo>
                  <a:lnTo>
                    <a:pt x="1491916" y="1267828"/>
                  </a:lnTo>
                  <a:lnTo>
                    <a:pt x="1488156" y="1265572"/>
                  </a:lnTo>
                  <a:lnTo>
                    <a:pt x="1486652" y="1267828"/>
                  </a:lnTo>
                  <a:lnTo>
                    <a:pt x="1488908" y="1270836"/>
                  </a:lnTo>
                  <a:lnTo>
                    <a:pt x="1489660" y="1275347"/>
                  </a:lnTo>
                  <a:lnTo>
                    <a:pt x="1489660" y="1279107"/>
                  </a:lnTo>
                  <a:lnTo>
                    <a:pt x="1488908" y="1282115"/>
                  </a:lnTo>
                  <a:lnTo>
                    <a:pt x="1486652" y="1285875"/>
                  </a:lnTo>
                  <a:lnTo>
                    <a:pt x="1482140" y="1295651"/>
                  </a:lnTo>
                  <a:lnTo>
                    <a:pt x="1476125" y="1302419"/>
                  </a:lnTo>
                  <a:lnTo>
                    <a:pt x="1475373" y="1307682"/>
                  </a:lnTo>
                  <a:lnTo>
                    <a:pt x="1473117" y="1309938"/>
                  </a:lnTo>
                  <a:lnTo>
                    <a:pt x="1470861" y="1310690"/>
                  </a:lnTo>
                  <a:lnTo>
                    <a:pt x="1468605" y="1310690"/>
                  </a:lnTo>
                  <a:lnTo>
                    <a:pt x="1467101" y="1310690"/>
                  </a:lnTo>
                  <a:lnTo>
                    <a:pt x="1464845" y="1309186"/>
                  </a:lnTo>
                  <a:lnTo>
                    <a:pt x="1462589" y="1308434"/>
                  </a:lnTo>
                  <a:lnTo>
                    <a:pt x="1460333" y="1309186"/>
                  </a:lnTo>
                  <a:lnTo>
                    <a:pt x="1460333" y="1309938"/>
                  </a:lnTo>
                  <a:lnTo>
                    <a:pt x="1460333" y="1310690"/>
                  </a:lnTo>
                  <a:lnTo>
                    <a:pt x="1459581" y="1312194"/>
                  </a:lnTo>
                  <a:lnTo>
                    <a:pt x="1454317" y="1317458"/>
                  </a:lnTo>
                  <a:lnTo>
                    <a:pt x="1451309" y="1319714"/>
                  </a:lnTo>
                  <a:lnTo>
                    <a:pt x="1447549" y="1320466"/>
                  </a:lnTo>
                  <a:lnTo>
                    <a:pt x="1431758" y="1321970"/>
                  </a:lnTo>
                  <a:lnTo>
                    <a:pt x="1424238" y="1322722"/>
                  </a:lnTo>
                  <a:lnTo>
                    <a:pt x="1420479" y="1324226"/>
                  </a:lnTo>
                  <a:lnTo>
                    <a:pt x="1418975" y="1325730"/>
                  </a:lnTo>
                  <a:lnTo>
                    <a:pt x="1417470" y="1326482"/>
                  </a:lnTo>
                  <a:lnTo>
                    <a:pt x="1417470" y="1327986"/>
                  </a:lnTo>
                  <a:lnTo>
                    <a:pt x="1415967" y="1330993"/>
                  </a:lnTo>
                  <a:lnTo>
                    <a:pt x="1409199" y="1338513"/>
                  </a:lnTo>
                  <a:lnTo>
                    <a:pt x="1406191" y="1346785"/>
                  </a:lnTo>
                  <a:lnTo>
                    <a:pt x="1404687" y="1347537"/>
                  </a:lnTo>
                  <a:lnTo>
                    <a:pt x="1403935" y="1348289"/>
                  </a:lnTo>
                  <a:lnTo>
                    <a:pt x="1402431" y="1348289"/>
                  </a:lnTo>
                  <a:lnTo>
                    <a:pt x="1400927" y="1348289"/>
                  </a:lnTo>
                  <a:lnTo>
                    <a:pt x="1396415" y="1351297"/>
                  </a:lnTo>
                  <a:lnTo>
                    <a:pt x="1390400" y="1353553"/>
                  </a:lnTo>
                  <a:lnTo>
                    <a:pt x="1388144" y="1355057"/>
                  </a:lnTo>
                  <a:lnTo>
                    <a:pt x="1387392" y="1358065"/>
                  </a:lnTo>
                  <a:lnTo>
                    <a:pt x="1385888" y="1358817"/>
                  </a:lnTo>
                  <a:lnTo>
                    <a:pt x="1377616" y="1362576"/>
                  </a:lnTo>
                  <a:lnTo>
                    <a:pt x="1376112" y="1363328"/>
                  </a:lnTo>
                  <a:lnTo>
                    <a:pt x="1375360" y="1364080"/>
                  </a:lnTo>
                  <a:lnTo>
                    <a:pt x="1374608" y="1365584"/>
                  </a:lnTo>
                  <a:lnTo>
                    <a:pt x="1373856" y="1367088"/>
                  </a:lnTo>
                  <a:lnTo>
                    <a:pt x="1374608" y="1373856"/>
                  </a:lnTo>
                  <a:lnTo>
                    <a:pt x="1374608" y="1375360"/>
                  </a:lnTo>
                  <a:lnTo>
                    <a:pt x="1374608" y="1376112"/>
                  </a:lnTo>
                  <a:lnTo>
                    <a:pt x="1373856" y="1376864"/>
                  </a:lnTo>
                  <a:lnTo>
                    <a:pt x="1373104" y="1378368"/>
                  </a:lnTo>
                  <a:lnTo>
                    <a:pt x="1371600" y="1379120"/>
                  </a:lnTo>
                  <a:lnTo>
                    <a:pt x="1369344" y="1379872"/>
                  </a:lnTo>
                  <a:lnTo>
                    <a:pt x="1361824" y="1382128"/>
                  </a:lnTo>
                  <a:lnTo>
                    <a:pt x="1358065" y="1383632"/>
                  </a:lnTo>
                  <a:lnTo>
                    <a:pt x="1355057" y="1385888"/>
                  </a:lnTo>
                  <a:lnTo>
                    <a:pt x="1354305" y="1386639"/>
                  </a:lnTo>
                  <a:lnTo>
                    <a:pt x="1353553" y="1388144"/>
                  </a:lnTo>
                  <a:lnTo>
                    <a:pt x="1352801" y="1389648"/>
                  </a:lnTo>
                  <a:lnTo>
                    <a:pt x="1352049" y="1394159"/>
                  </a:lnTo>
                  <a:lnTo>
                    <a:pt x="1352049" y="1397167"/>
                  </a:lnTo>
                  <a:lnTo>
                    <a:pt x="1352801" y="1398671"/>
                  </a:lnTo>
                  <a:lnTo>
                    <a:pt x="1353553" y="1400927"/>
                  </a:lnTo>
                  <a:lnTo>
                    <a:pt x="1353553" y="1401679"/>
                  </a:lnTo>
                  <a:lnTo>
                    <a:pt x="1354305" y="1402431"/>
                  </a:lnTo>
                  <a:lnTo>
                    <a:pt x="1355057" y="1403183"/>
                  </a:lnTo>
                  <a:lnTo>
                    <a:pt x="1356561" y="1403935"/>
                  </a:lnTo>
                  <a:lnTo>
                    <a:pt x="1359569" y="1405439"/>
                  </a:lnTo>
                  <a:lnTo>
                    <a:pt x="1359569" y="1406191"/>
                  </a:lnTo>
                  <a:lnTo>
                    <a:pt x="1360321" y="1406191"/>
                  </a:lnTo>
                  <a:lnTo>
                    <a:pt x="1362576" y="1407695"/>
                  </a:lnTo>
                  <a:lnTo>
                    <a:pt x="1361072" y="1413711"/>
                  </a:lnTo>
                  <a:lnTo>
                    <a:pt x="1360321" y="1420478"/>
                  </a:lnTo>
                  <a:lnTo>
                    <a:pt x="1359569" y="1424238"/>
                  </a:lnTo>
                  <a:lnTo>
                    <a:pt x="1358065" y="1425742"/>
                  </a:lnTo>
                  <a:lnTo>
                    <a:pt x="1354305" y="1428750"/>
                  </a:lnTo>
                  <a:lnTo>
                    <a:pt x="1352049" y="1431006"/>
                  </a:lnTo>
                  <a:lnTo>
                    <a:pt x="1350545" y="1433262"/>
                  </a:lnTo>
                  <a:lnTo>
                    <a:pt x="1349041" y="1436270"/>
                  </a:lnTo>
                  <a:lnTo>
                    <a:pt x="1349041" y="1440030"/>
                  </a:lnTo>
                  <a:lnTo>
                    <a:pt x="1347537" y="1443038"/>
                  </a:lnTo>
                  <a:lnTo>
                    <a:pt x="1345281" y="1446046"/>
                  </a:lnTo>
                  <a:lnTo>
                    <a:pt x="1338513" y="1451309"/>
                  </a:lnTo>
                  <a:lnTo>
                    <a:pt x="1333250" y="1458077"/>
                  </a:lnTo>
                  <a:lnTo>
                    <a:pt x="1330242" y="1459581"/>
                  </a:lnTo>
                  <a:lnTo>
                    <a:pt x="1327986" y="1461837"/>
                  </a:lnTo>
                  <a:lnTo>
                    <a:pt x="1326482" y="1462589"/>
                  </a:lnTo>
                  <a:lnTo>
                    <a:pt x="1319714" y="1464845"/>
                  </a:lnTo>
                  <a:lnTo>
                    <a:pt x="1309938" y="1470109"/>
                  </a:lnTo>
                  <a:lnTo>
                    <a:pt x="1305426" y="1473116"/>
                  </a:lnTo>
                  <a:lnTo>
                    <a:pt x="1300915" y="1477628"/>
                  </a:lnTo>
                  <a:lnTo>
                    <a:pt x="1302419" y="1479884"/>
                  </a:lnTo>
                  <a:lnTo>
                    <a:pt x="1300163" y="1490412"/>
                  </a:lnTo>
                  <a:lnTo>
                    <a:pt x="1298659" y="1494172"/>
                  </a:lnTo>
                  <a:lnTo>
                    <a:pt x="1297907" y="1495676"/>
                  </a:lnTo>
                  <a:lnTo>
                    <a:pt x="1298659" y="1497180"/>
                  </a:lnTo>
                  <a:lnTo>
                    <a:pt x="1299411" y="1500188"/>
                  </a:lnTo>
                  <a:lnTo>
                    <a:pt x="1299411" y="1501692"/>
                  </a:lnTo>
                  <a:lnTo>
                    <a:pt x="1298659" y="1504699"/>
                  </a:lnTo>
                  <a:lnTo>
                    <a:pt x="1297155" y="1507707"/>
                  </a:lnTo>
                  <a:lnTo>
                    <a:pt x="1295651" y="1509963"/>
                  </a:lnTo>
                  <a:lnTo>
                    <a:pt x="1293395" y="1511467"/>
                  </a:lnTo>
                  <a:lnTo>
                    <a:pt x="1292643" y="1512219"/>
                  </a:lnTo>
                  <a:lnTo>
                    <a:pt x="1286627" y="1521243"/>
                  </a:lnTo>
                  <a:lnTo>
                    <a:pt x="1284371" y="1523499"/>
                  </a:lnTo>
                  <a:lnTo>
                    <a:pt x="1283619" y="1524251"/>
                  </a:lnTo>
                  <a:lnTo>
                    <a:pt x="1282867" y="1528011"/>
                  </a:lnTo>
                  <a:lnTo>
                    <a:pt x="1281363" y="1530267"/>
                  </a:lnTo>
                  <a:lnTo>
                    <a:pt x="1279859" y="1534026"/>
                  </a:lnTo>
                  <a:lnTo>
                    <a:pt x="1279107" y="1535530"/>
                  </a:lnTo>
                  <a:lnTo>
                    <a:pt x="1275348" y="1539290"/>
                  </a:lnTo>
                  <a:lnTo>
                    <a:pt x="1273844" y="1540794"/>
                  </a:lnTo>
                  <a:lnTo>
                    <a:pt x="1273092" y="1543050"/>
                  </a:lnTo>
                  <a:lnTo>
                    <a:pt x="1273844" y="1550570"/>
                  </a:lnTo>
                  <a:lnTo>
                    <a:pt x="1274595" y="1552826"/>
                  </a:lnTo>
                  <a:lnTo>
                    <a:pt x="1275348" y="1554330"/>
                  </a:lnTo>
                  <a:lnTo>
                    <a:pt x="1275348" y="1555834"/>
                  </a:lnTo>
                  <a:lnTo>
                    <a:pt x="1274595" y="1557338"/>
                  </a:lnTo>
                  <a:lnTo>
                    <a:pt x="1273844" y="1558842"/>
                  </a:lnTo>
                  <a:lnTo>
                    <a:pt x="1273092" y="1560345"/>
                  </a:lnTo>
                  <a:lnTo>
                    <a:pt x="1272340" y="1563353"/>
                  </a:lnTo>
                  <a:lnTo>
                    <a:pt x="1270836" y="1570121"/>
                  </a:lnTo>
                  <a:lnTo>
                    <a:pt x="1270084" y="1576137"/>
                  </a:lnTo>
                  <a:lnTo>
                    <a:pt x="1270836" y="1577641"/>
                  </a:lnTo>
                  <a:lnTo>
                    <a:pt x="1269332" y="1579897"/>
                  </a:lnTo>
                  <a:lnTo>
                    <a:pt x="1267076" y="1587417"/>
                  </a:lnTo>
                  <a:lnTo>
                    <a:pt x="1267076" y="1592680"/>
                  </a:lnTo>
                  <a:lnTo>
                    <a:pt x="1267828" y="1597192"/>
                  </a:lnTo>
                  <a:lnTo>
                    <a:pt x="1269332" y="1601704"/>
                  </a:lnTo>
                  <a:lnTo>
                    <a:pt x="1277604" y="1615991"/>
                  </a:lnTo>
                  <a:lnTo>
                    <a:pt x="1281363" y="1622007"/>
                  </a:lnTo>
                  <a:lnTo>
                    <a:pt x="1282115" y="1623511"/>
                  </a:lnTo>
                  <a:lnTo>
                    <a:pt x="1282867" y="1625015"/>
                  </a:lnTo>
                  <a:lnTo>
                    <a:pt x="1284371" y="1629527"/>
                  </a:lnTo>
                  <a:lnTo>
                    <a:pt x="1287379" y="1640807"/>
                  </a:lnTo>
                  <a:lnTo>
                    <a:pt x="1293395" y="1653590"/>
                  </a:lnTo>
                  <a:lnTo>
                    <a:pt x="1296403" y="1659606"/>
                  </a:lnTo>
                  <a:lnTo>
                    <a:pt x="1294147" y="1660358"/>
                  </a:lnTo>
                  <a:lnTo>
                    <a:pt x="1282115" y="1661862"/>
                  </a:lnTo>
                  <a:lnTo>
                    <a:pt x="1276100" y="1661110"/>
                  </a:lnTo>
                  <a:lnTo>
                    <a:pt x="1272340" y="1659606"/>
                  </a:lnTo>
                  <a:lnTo>
                    <a:pt x="1260308" y="1657350"/>
                  </a:lnTo>
                  <a:lnTo>
                    <a:pt x="1257300" y="1656598"/>
                  </a:lnTo>
                  <a:lnTo>
                    <a:pt x="1243013" y="1657350"/>
                  </a:lnTo>
                  <a:lnTo>
                    <a:pt x="1240005" y="1657350"/>
                  </a:lnTo>
                  <a:lnTo>
                    <a:pt x="1238501" y="1658854"/>
                  </a:lnTo>
                  <a:lnTo>
                    <a:pt x="1233989" y="1659606"/>
                  </a:lnTo>
                  <a:lnTo>
                    <a:pt x="1229477" y="1658854"/>
                  </a:lnTo>
                  <a:lnTo>
                    <a:pt x="1216694" y="1655846"/>
                  </a:lnTo>
                  <a:lnTo>
                    <a:pt x="1212934" y="1655846"/>
                  </a:lnTo>
                  <a:lnTo>
                    <a:pt x="1194134" y="1658102"/>
                  </a:lnTo>
                  <a:lnTo>
                    <a:pt x="1188119" y="1657350"/>
                  </a:lnTo>
                  <a:lnTo>
                    <a:pt x="1172327" y="1649078"/>
                  </a:lnTo>
                  <a:lnTo>
                    <a:pt x="1161799" y="1646070"/>
                  </a:lnTo>
                  <a:lnTo>
                    <a:pt x="1156536" y="1646823"/>
                  </a:lnTo>
                  <a:lnTo>
                    <a:pt x="1155032" y="1644566"/>
                  </a:lnTo>
                  <a:lnTo>
                    <a:pt x="1154280" y="1643063"/>
                  </a:lnTo>
                  <a:lnTo>
                    <a:pt x="1154280" y="1641559"/>
                  </a:lnTo>
                  <a:lnTo>
                    <a:pt x="1155032" y="1640055"/>
                  </a:lnTo>
                  <a:lnTo>
                    <a:pt x="1155784" y="1637047"/>
                  </a:lnTo>
                  <a:lnTo>
                    <a:pt x="1158040" y="1634039"/>
                  </a:lnTo>
                  <a:lnTo>
                    <a:pt x="1163303" y="1628775"/>
                  </a:lnTo>
                  <a:lnTo>
                    <a:pt x="1164055" y="1627271"/>
                  </a:lnTo>
                  <a:lnTo>
                    <a:pt x="1165559" y="1622759"/>
                  </a:lnTo>
                  <a:lnTo>
                    <a:pt x="1169319" y="1618248"/>
                  </a:lnTo>
                  <a:lnTo>
                    <a:pt x="1170071" y="1616743"/>
                  </a:lnTo>
                  <a:lnTo>
                    <a:pt x="1170823" y="1612232"/>
                  </a:lnTo>
                  <a:lnTo>
                    <a:pt x="1171575" y="1609976"/>
                  </a:lnTo>
                  <a:lnTo>
                    <a:pt x="1173079" y="1609224"/>
                  </a:lnTo>
                  <a:lnTo>
                    <a:pt x="1173831" y="1607720"/>
                  </a:lnTo>
                  <a:lnTo>
                    <a:pt x="1176087" y="1606968"/>
                  </a:lnTo>
                  <a:lnTo>
                    <a:pt x="1181351" y="1604712"/>
                  </a:lnTo>
                  <a:lnTo>
                    <a:pt x="1188119" y="1603208"/>
                  </a:lnTo>
                  <a:lnTo>
                    <a:pt x="1188871" y="1603208"/>
                  </a:lnTo>
                  <a:lnTo>
                    <a:pt x="1190375" y="1601704"/>
                  </a:lnTo>
                  <a:lnTo>
                    <a:pt x="1190375" y="1600200"/>
                  </a:lnTo>
                  <a:lnTo>
                    <a:pt x="1193382" y="1584409"/>
                  </a:lnTo>
                  <a:lnTo>
                    <a:pt x="1194886" y="1579145"/>
                  </a:lnTo>
                  <a:lnTo>
                    <a:pt x="1195638" y="1577641"/>
                  </a:lnTo>
                  <a:lnTo>
                    <a:pt x="1195638" y="1567113"/>
                  </a:lnTo>
                  <a:lnTo>
                    <a:pt x="1200902" y="1547562"/>
                  </a:lnTo>
                  <a:lnTo>
                    <a:pt x="1200902" y="1545306"/>
                  </a:lnTo>
                  <a:lnTo>
                    <a:pt x="1200902" y="1543802"/>
                  </a:lnTo>
                  <a:lnTo>
                    <a:pt x="1200902" y="1540794"/>
                  </a:lnTo>
                  <a:lnTo>
                    <a:pt x="1200902" y="1539290"/>
                  </a:lnTo>
                  <a:lnTo>
                    <a:pt x="1200150" y="1537786"/>
                  </a:lnTo>
                  <a:lnTo>
                    <a:pt x="1191878" y="1538538"/>
                  </a:lnTo>
                  <a:lnTo>
                    <a:pt x="1189623" y="1539290"/>
                  </a:lnTo>
                  <a:lnTo>
                    <a:pt x="1187367" y="1540794"/>
                  </a:lnTo>
                  <a:lnTo>
                    <a:pt x="1179847" y="1546810"/>
                  </a:lnTo>
                  <a:lnTo>
                    <a:pt x="1178343" y="1549066"/>
                  </a:lnTo>
                  <a:lnTo>
                    <a:pt x="1176839" y="1550570"/>
                  </a:lnTo>
                  <a:lnTo>
                    <a:pt x="1176087" y="1552074"/>
                  </a:lnTo>
                  <a:lnTo>
                    <a:pt x="1173831" y="1555834"/>
                  </a:lnTo>
                  <a:lnTo>
                    <a:pt x="1160296" y="1570873"/>
                  </a:lnTo>
                  <a:lnTo>
                    <a:pt x="1155784" y="1574633"/>
                  </a:lnTo>
                  <a:lnTo>
                    <a:pt x="1146760" y="1579145"/>
                  </a:lnTo>
                  <a:lnTo>
                    <a:pt x="1145256" y="1580649"/>
                  </a:lnTo>
                  <a:lnTo>
                    <a:pt x="1143752" y="1582905"/>
                  </a:lnTo>
                  <a:lnTo>
                    <a:pt x="1143000" y="1584409"/>
                  </a:lnTo>
                  <a:lnTo>
                    <a:pt x="1143000" y="1585913"/>
                  </a:lnTo>
                  <a:lnTo>
                    <a:pt x="1141496" y="1588921"/>
                  </a:lnTo>
                  <a:lnTo>
                    <a:pt x="1139992" y="1591176"/>
                  </a:lnTo>
                  <a:lnTo>
                    <a:pt x="1136232" y="1595688"/>
                  </a:lnTo>
                  <a:lnTo>
                    <a:pt x="1133225" y="1597192"/>
                  </a:lnTo>
                  <a:lnTo>
                    <a:pt x="1130969" y="1597944"/>
                  </a:lnTo>
                  <a:lnTo>
                    <a:pt x="1127961" y="1597192"/>
                  </a:lnTo>
                  <a:lnTo>
                    <a:pt x="1124201" y="1597944"/>
                  </a:lnTo>
                  <a:lnTo>
                    <a:pt x="1117433" y="1599448"/>
                  </a:lnTo>
                  <a:lnTo>
                    <a:pt x="1104650" y="1605464"/>
                  </a:lnTo>
                  <a:lnTo>
                    <a:pt x="1101642" y="1606216"/>
                  </a:lnTo>
                  <a:lnTo>
                    <a:pt x="1099386" y="1606216"/>
                  </a:lnTo>
                  <a:lnTo>
                    <a:pt x="1094874" y="1605464"/>
                  </a:lnTo>
                  <a:lnTo>
                    <a:pt x="1093370" y="1604712"/>
                  </a:lnTo>
                  <a:lnTo>
                    <a:pt x="1091866" y="1603960"/>
                  </a:lnTo>
                  <a:lnTo>
                    <a:pt x="1091866" y="1602456"/>
                  </a:lnTo>
                  <a:lnTo>
                    <a:pt x="1091114" y="1599448"/>
                  </a:lnTo>
                  <a:lnTo>
                    <a:pt x="1090362" y="1597944"/>
                  </a:lnTo>
                  <a:lnTo>
                    <a:pt x="1090362" y="1594936"/>
                  </a:lnTo>
                  <a:lnTo>
                    <a:pt x="1090362" y="1593432"/>
                  </a:lnTo>
                  <a:lnTo>
                    <a:pt x="1089610" y="1591928"/>
                  </a:lnTo>
                  <a:lnTo>
                    <a:pt x="1088858" y="1590424"/>
                  </a:lnTo>
                  <a:lnTo>
                    <a:pt x="1088106" y="1589672"/>
                  </a:lnTo>
                  <a:lnTo>
                    <a:pt x="1079834" y="1584409"/>
                  </a:lnTo>
                  <a:lnTo>
                    <a:pt x="1076074" y="1581401"/>
                  </a:lnTo>
                  <a:lnTo>
                    <a:pt x="1073067" y="1579897"/>
                  </a:lnTo>
                  <a:lnTo>
                    <a:pt x="1071563" y="1579145"/>
                  </a:lnTo>
                  <a:lnTo>
                    <a:pt x="1070059" y="1579145"/>
                  </a:lnTo>
                  <a:lnTo>
                    <a:pt x="1064043" y="1579145"/>
                  </a:lnTo>
                  <a:lnTo>
                    <a:pt x="1062539" y="1578393"/>
                  </a:lnTo>
                  <a:lnTo>
                    <a:pt x="1061035" y="1578393"/>
                  </a:lnTo>
                  <a:lnTo>
                    <a:pt x="1047500" y="1580649"/>
                  </a:lnTo>
                  <a:lnTo>
                    <a:pt x="1039228" y="1583657"/>
                  </a:lnTo>
                  <a:lnTo>
                    <a:pt x="1036220" y="1585161"/>
                  </a:lnTo>
                  <a:lnTo>
                    <a:pt x="1034716" y="1586665"/>
                  </a:lnTo>
                  <a:lnTo>
                    <a:pt x="1033964" y="1588169"/>
                  </a:lnTo>
                  <a:lnTo>
                    <a:pt x="1032460" y="1591176"/>
                  </a:lnTo>
                  <a:lnTo>
                    <a:pt x="1031708" y="1592680"/>
                  </a:lnTo>
                  <a:lnTo>
                    <a:pt x="1030204" y="1594184"/>
                  </a:lnTo>
                  <a:lnTo>
                    <a:pt x="1016669" y="1601704"/>
                  </a:lnTo>
                  <a:lnTo>
                    <a:pt x="1014413" y="1602456"/>
                  </a:lnTo>
                  <a:lnTo>
                    <a:pt x="1012157" y="1602456"/>
                  </a:lnTo>
                  <a:lnTo>
                    <a:pt x="1007645" y="1602456"/>
                  </a:lnTo>
                  <a:lnTo>
                    <a:pt x="1005389" y="1602456"/>
                  </a:lnTo>
                  <a:lnTo>
                    <a:pt x="989597" y="1606216"/>
                  </a:lnTo>
                  <a:lnTo>
                    <a:pt x="985838" y="1606216"/>
                  </a:lnTo>
                  <a:lnTo>
                    <a:pt x="983582" y="1606216"/>
                  </a:lnTo>
                  <a:lnTo>
                    <a:pt x="973806" y="1606968"/>
                  </a:lnTo>
                  <a:lnTo>
                    <a:pt x="957263" y="1597944"/>
                  </a:lnTo>
                  <a:lnTo>
                    <a:pt x="954255" y="1594936"/>
                  </a:lnTo>
                  <a:lnTo>
                    <a:pt x="952751" y="1593432"/>
                  </a:lnTo>
                  <a:lnTo>
                    <a:pt x="949743" y="1591176"/>
                  </a:lnTo>
                  <a:lnTo>
                    <a:pt x="948239" y="1590424"/>
                  </a:lnTo>
                  <a:lnTo>
                    <a:pt x="944479" y="1589672"/>
                  </a:lnTo>
                  <a:lnTo>
                    <a:pt x="942223" y="1588169"/>
                  </a:lnTo>
                  <a:lnTo>
                    <a:pt x="939967" y="1586665"/>
                  </a:lnTo>
                  <a:lnTo>
                    <a:pt x="933951" y="1585161"/>
                  </a:lnTo>
                  <a:lnTo>
                    <a:pt x="924176" y="1580649"/>
                  </a:lnTo>
                  <a:lnTo>
                    <a:pt x="920416" y="1577641"/>
                  </a:lnTo>
                  <a:lnTo>
                    <a:pt x="918912" y="1575385"/>
                  </a:lnTo>
                  <a:lnTo>
                    <a:pt x="914400" y="1570121"/>
                  </a:lnTo>
                  <a:lnTo>
                    <a:pt x="913648" y="1568617"/>
                  </a:lnTo>
                  <a:lnTo>
                    <a:pt x="912896" y="1567865"/>
                  </a:lnTo>
                  <a:lnTo>
                    <a:pt x="912144" y="1564857"/>
                  </a:lnTo>
                  <a:lnTo>
                    <a:pt x="911392" y="1563353"/>
                  </a:lnTo>
                  <a:lnTo>
                    <a:pt x="909136" y="1561097"/>
                  </a:lnTo>
                  <a:lnTo>
                    <a:pt x="905377" y="1558842"/>
                  </a:lnTo>
                  <a:lnTo>
                    <a:pt x="903120" y="1558090"/>
                  </a:lnTo>
                  <a:lnTo>
                    <a:pt x="898609" y="1557338"/>
                  </a:lnTo>
                  <a:lnTo>
                    <a:pt x="894097" y="1555082"/>
                  </a:lnTo>
                  <a:lnTo>
                    <a:pt x="891089" y="1555834"/>
                  </a:lnTo>
                  <a:lnTo>
                    <a:pt x="882065" y="1554330"/>
                  </a:lnTo>
                  <a:lnTo>
                    <a:pt x="879809" y="1552826"/>
                  </a:lnTo>
                  <a:lnTo>
                    <a:pt x="878305" y="1552074"/>
                  </a:lnTo>
                  <a:lnTo>
                    <a:pt x="876049" y="1549066"/>
                  </a:lnTo>
                  <a:lnTo>
                    <a:pt x="875298" y="1548314"/>
                  </a:lnTo>
                  <a:lnTo>
                    <a:pt x="873042" y="1546810"/>
                  </a:lnTo>
                  <a:lnTo>
                    <a:pt x="868530" y="1545306"/>
                  </a:lnTo>
                  <a:lnTo>
                    <a:pt x="864018" y="1543050"/>
                  </a:lnTo>
                  <a:lnTo>
                    <a:pt x="852738" y="1540794"/>
                  </a:lnTo>
                  <a:lnTo>
                    <a:pt x="850482" y="1539290"/>
                  </a:lnTo>
                  <a:lnTo>
                    <a:pt x="849730" y="1538538"/>
                  </a:lnTo>
                  <a:lnTo>
                    <a:pt x="848979" y="1537786"/>
                  </a:lnTo>
                  <a:lnTo>
                    <a:pt x="848979" y="1537034"/>
                  </a:lnTo>
                  <a:lnTo>
                    <a:pt x="848227" y="1535530"/>
                  </a:lnTo>
                  <a:lnTo>
                    <a:pt x="847474" y="1534026"/>
                  </a:lnTo>
                  <a:lnTo>
                    <a:pt x="845970" y="1531771"/>
                  </a:lnTo>
                  <a:lnTo>
                    <a:pt x="842963" y="1529514"/>
                  </a:lnTo>
                  <a:lnTo>
                    <a:pt x="840707" y="1528763"/>
                  </a:lnTo>
                  <a:lnTo>
                    <a:pt x="834691" y="1528011"/>
                  </a:lnTo>
                  <a:lnTo>
                    <a:pt x="831683" y="1528011"/>
                  </a:lnTo>
                  <a:lnTo>
                    <a:pt x="829427" y="1528763"/>
                  </a:lnTo>
                  <a:lnTo>
                    <a:pt x="826419" y="1529514"/>
                  </a:lnTo>
                  <a:lnTo>
                    <a:pt x="818900" y="1531019"/>
                  </a:lnTo>
                  <a:lnTo>
                    <a:pt x="815140" y="1531771"/>
                  </a:lnTo>
                  <a:lnTo>
                    <a:pt x="813636" y="1532523"/>
                  </a:lnTo>
                  <a:lnTo>
                    <a:pt x="812132" y="1533274"/>
                  </a:lnTo>
                  <a:lnTo>
                    <a:pt x="810628" y="1534026"/>
                  </a:lnTo>
                  <a:lnTo>
                    <a:pt x="809876" y="1534778"/>
                  </a:lnTo>
                  <a:lnTo>
                    <a:pt x="804612" y="1540794"/>
                  </a:lnTo>
                  <a:lnTo>
                    <a:pt x="803860" y="1542298"/>
                  </a:lnTo>
                  <a:lnTo>
                    <a:pt x="802356" y="1543050"/>
                  </a:lnTo>
                  <a:lnTo>
                    <a:pt x="800100" y="1543802"/>
                  </a:lnTo>
                  <a:lnTo>
                    <a:pt x="798596" y="1543802"/>
                  </a:lnTo>
                  <a:lnTo>
                    <a:pt x="796340" y="1543050"/>
                  </a:lnTo>
                  <a:lnTo>
                    <a:pt x="794836" y="1543050"/>
                  </a:lnTo>
                  <a:lnTo>
                    <a:pt x="791828" y="1546058"/>
                  </a:lnTo>
                  <a:lnTo>
                    <a:pt x="788821" y="1547562"/>
                  </a:lnTo>
                  <a:lnTo>
                    <a:pt x="786565" y="1548314"/>
                  </a:lnTo>
                  <a:lnTo>
                    <a:pt x="783557" y="1549066"/>
                  </a:lnTo>
                  <a:lnTo>
                    <a:pt x="781301" y="1548314"/>
                  </a:lnTo>
                  <a:lnTo>
                    <a:pt x="776037" y="1546810"/>
                  </a:lnTo>
                  <a:lnTo>
                    <a:pt x="774533" y="1546810"/>
                  </a:lnTo>
                  <a:lnTo>
                    <a:pt x="773781" y="1546810"/>
                  </a:lnTo>
                  <a:lnTo>
                    <a:pt x="772277" y="1547562"/>
                  </a:lnTo>
                  <a:lnTo>
                    <a:pt x="770021" y="1547562"/>
                  </a:lnTo>
                  <a:lnTo>
                    <a:pt x="748966" y="1549818"/>
                  </a:lnTo>
                  <a:lnTo>
                    <a:pt x="736934" y="1548314"/>
                  </a:lnTo>
                  <a:lnTo>
                    <a:pt x="735430" y="1549066"/>
                  </a:lnTo>
                  <a:lnTo>
                    <a:pt x="731671" y="1552074"/>
                  </a:lnTo>
                  <a:lnTo>
                    <a:pt x="730919" y="1552826"/>
                  </a:lnTo>
                  <a:lnTo>
                    <a:pt x="730919" y="1553578"/>
                  </a:lnTo>
                  <a:lnTo>
                    <a:pt x="730167" y="1555834"/>
                  </a:lnTo>
                  <a:lnTo>
                    <a:pt x="730167" y="1556586"/>
                  </a:lnTo>
                  <a:lnTo>
                    <a:pt x="730167" y="1557338"/>
                  </a:lnTo>
                  <a:lnTo>
                    <a:pt x="729415" y="1558090"/>
                  </a:lnTo>
                  <a:lnTo>
                    <a:pt x="727911" y="1558842"/>
                  </a:lnTo>
                  <a:lnTo>
                    <a:pt x="724903" y="1560345"/>
                  </a:lnTo>
                  <a:lnTo>
                    <a:pt x="723399" y="1561097"/>
                  </a:lnTo>
                  <a:lnTo>
                    <a:pt x="722647" y="1561097"/>
                  </a:lnTo>
                  <a:lnTo>
                    <a:pt x="722647" y="1561849"/>
                  </a:lnTo>
                  <a:lnTo>
                    <a:pt x="721895" y="1562602"/>
                  </a:lnTo>
                  <a:lnTo>
                    <a:pt x="721895" y="1563353"/>
                  </a:lnTo>
                  <a:lnTo>
                    <a:pt x="721895" y="1564105"/>
                  </a:lnTo>
                  <a:lnTo>
                    <a:pt x="722647" y="1568617"/>
                  </a:lnTo>
                  <a:lnTo>
                    <a:pt x="722647" y="1569369"/>
                  </a:lnTo>
                  <a:lnTo>
                    <a:pt x="721895" y="1573881"/>
                  </a:lnTo>
                  <a:lnTo>
                    <a:pt x="721143" y="1574633"/>
                  </a:lnTo>
                  <a:lnTo>
                    <a:pt x="721143" y="1575385"/>
                  </a:lnTo>
                  <a:lnTo>
                    <a:pt x="719639" y="1576137"/>
                  </a:lnTo>
                  <a:lnTo>
                    <a:pt x="719639" y="1576889"/>
                  </a:lnTo>
                  <a:lnTo>
                    <a:pt x="717383" y="1579145"/>
                  </a:lnTo>
                  <a:lnTo>
                    <a:pt x="715127" y="1582153"/>
                  </a:lnTo>
                  <a:lnTo>
                    <a:pt x="714375" y="1582905"/>
                  </a:lnTo>
                  <a:lnTo>
                    <a:pt x="713623" y="1583657"/>
                  </a:lnTo>
                  <a:lnTo>
                    <a:pt x="711367" y="1585161"/>
                  </a:lnTo>
                  <a:lnTo>
                    <a:pt x="710615" y="1585161"/>
                  </a:lnTo>
                  <a:lnTo>
                    <a:pt x="709111" y="1586665"/>
                  </a:lnTo>
                  <a:lnTo>
                    <a:pt x="706855" y="1588169"/>
                  </a:lnTo>
                  <a:lnTo>
                    <a:pt x="703095" y="1589672"/>
                  </a:lnTo>
                  <a:lnTo>
                    <a:pt x="702344" y="1590424"/>
                  </a:lnTo>
                  <a:lnTo>
                    <a:pt x="702344" y="1591176"/>
                  </a:lnTo>
                  <a:lnTo>
                    <a:pt x="701592" y="1591928"/>
                  </a:lnTo>
                  <a:lnTo>
                    <a:pt x="701592" y="1592680"/>
                  </a:lnTo>
                  <a:lnTo>
                    <a:pt x="701592" y="1593432"/>
                  </a:lnTo>
                  <a:lnTo>
                    <a:pt x="702344" y="1599448"/>
                  </a:lnTo>
                  <a:lnTo>
                    <a:pt x="702344" y="1600200"/>
                  </a:lnTo>
                  <a:lnTo>
                    <a:pt x="702344" y="1600952"/>
                  </a:lnTo>
                  <a:lnTo>
                    <a:pt x="702344" y="1601704"/>
                  </a:lnTo>
                  <a:lnTo>
                    <a:pt x="701592" y="1602456"/>
                  </a:lnTo>
                  <a:lnTo>
                    <a:pt x="685800" y="1619751"/>
                  </a:lnTo>
                  <a:lnTo>
                    <a:pt x="683544" y="1621255"/>
                  </a:lnTo>
                  <a:lnTo>
                    <a:pt x="679784" y="1622759"/>
                  </a:lnTo>
                  <a:lnTo>
                    <a:pt x="678280" y="1623511"/>
                  </a:lnTo>
                  <a:lnTo>
                    <a:pt x="667753" y="1625015"/>
                  </a:lnTo>
                  <a:lnTo>
                    <a:pt x="664745" y="1625767"/>
                  </a:lnTo>
                  <a:lnTo>
                    <a:pt x="660233" y="1628775"/>
                  </a:lnTo>
                  <a:lnTo>
                    <a:pt x="635418" y="1635543"/>
                  </a:lnTo>
                  <a:lnTo>
                    <a:pt x="633914" y="1636295"/>
                  </a:lnTo>
                  <a:lnTo>
                    <a:pt x="633162" y="1636295"/>
                  </a:lnTo>
                  <a:lnTo>
                    <a:pt x="632410" y="1637047"/>
                  </a:lnTo>
                  <a:lnTo>
                    <a:pt x="632410" y="1637799"/>
                  </a:lnTo>
                  <a:lnTo>
                    <a:pt x="631658" y="1639303"/>
                  </a:lnTo>
                  <a:lnTo>
                    <a:pt x="629402" y="1644566"/>
                  </a:lnTo>
                  <a:lnTo>
                    <a:pt x="627898" y="1646823"/>
                  </a:lnTo>
                  <a:lnTo>
                    <a:pt x="627146" y="1648326"/>
                  </a:lnTo>
                  <a:lnTo>
                    <a:pt x="627146" y="1649078"/>
                  </a:lnTo>
                  <a:lnTo>
                    <a:pt x="626394" y="1648326"/>
                  </a:lnTo>
                  <a:lnTo>
                    <a:pt x="626394" y="1647574"/>
                  </a:lnTo>
                  <a:lnTo>
                    <a:pt x="626394" y="1646070"/>
                  </a:lnTo>
                  <a:lnTo>
                    <a:pt x="626394" y="1645319"/>
                  </a:lnTo>
                  <a:lnTo>
                    <a:pt x="627146" y="1643063"/>
                  </a:lnTo>
                  <a:lnTo>
                    <a:pt x="627146" y="1642311"/>
                  </a:lnTo>
                  <a:lnTo>
                    <a:pt x="627146" y="1641559"/>
                  </a:lnTo>
                  <a:lnTo>
                    <a:pt x="627146" y="1640807"/>
                  </a:lnTo>
                  <a:lnTo>
                    <a:pt x="626394" y="1640055"/>
                  </a:lnTo>
                  <a:lnTo>
                    <a:pt x="624890" y="1638551"/>
                  </a:lnTo>
                  <a:lnTo>
                    <a:pt x="624138" y="1637047"/>
                  </a:lnTo>
                  <a:lnTo>
                    <a:pt x="624138" y="1636295"/>
                  </a:lnTo>
                  <a:lnTo>
                    <a:pt x="623386" y="1636295"/>
                  </a:lnTo>
                  <a:lnTo>
                    <a:pt x="622634" y="1635543"/>
                  </a:lnTo>
                  <a:lnTo>
                    <a:pt x="619627" y="1635543"/>
                  </a:lnTo>
                  <a:lnTo>
                    <a:pt x="618875" y="1634791"/>
                  </a:lnTo>
                  <a:lnTo>
                    <a:pt x="618123" y="1634791"/>
                  </a:lnTo>
                  <a:lnTo>
                    <a:pt x="615867" y="1632535"/>
                  </a:lnTo>
                  <a:lnTo>
                    <a:pt x="614363" y="1631783"/>
                  </a:lnTo>
                  <a:lnTo>
                    <a:pt x="612107" y="1630279"/>
                  </a:lnTo>
                  <a:lnTo>
                    <a:pt x="611355" y="1629527"/>
                  </a:lnTo>
                  <a:lnTo>
                    <a:pt x="608347" y="1628775"/>
                  </a:lnTo>
                  <a:lnTo>
                    <a:pt x="607595" y="1628775"/>
                  </a:lnTo>
                  <a:lnTo>
                    <a:pt x="607595" y="1628023"/>
                  </a:lnTo>
                  <a:lnTo>
                    <a:pt x="606843" y="1628023"/>
                  </a:lnTo>
                  <a:lnTo>
                    <a:pt x="606843" y="1627271"/>
                  </a:lnTo>
                  <a:lnTo>
                    <a:pt x="606843" y="1626519"/>
                  </a:lnTo>
                  <a:lnTo>
                    <a:pt x="606843" y="1625767"/>
                  </a:lnTo>
                  <a:lnTo>
                    <a:pt x="606843" y="1622759"/>
                  </a:lnTo>
                  <a:lnTo>
                    <a:pt x="606843" y="1622007"/>
                  </a:lnTo>
                  <a:lnTo>
                    <a:pt x="606091" y="1622007"/>
                  </a:lnTo>
                  <a:lnTo>
                    <a:pt x="606091" y="1619751"/>
                  </a:lnTo>
                  <a:lnTo>
                    <a:pt x="602331" y="1615991"/>
                  </a:lnTo>
                  <a:lnTo>
                    <a:pt x="601579" y="1615991"/>
                  </a:lnTo>
                  <a:lnTo>
                    <a:pt x="600827" y="1615240"/>
                  </a:lnTo>
                  <a:lnTo>
                    <a:pt x="596315" y="1615991"/>
                  </a:lnTo>
                  <a:lnTo>
                    <a:pt x="594811" y="1615991"/>
                  </a:lnTo>
                  <a:lnTo>
                    <a:pt x="590299" y="1614488"/>
                  </a:lnTo>
                  <a:lnTo>
                    <a:pt x="588796" y="1615240"/>
                  </a:lnTo>
                  <a:lnTo>
                    <a:pt x="586540" y="1614488"/>
                  </a:lnTo>
                  <a:lnTo>
                    <a:pt x="584284" y="1612984"/>
                  </a:lnTo>
                  <a:lnTo>
                    <a:pt x="582028" y="1610728"/>
                  </a:lnTo>
                  <a:lnTo>
                    <a:pt x="580524" y="1608472"/>
                  </a:lnTo>
                  <a:lnTo>
                    <a:pt x="579772" y="1606216"/>
                  </a:lnTo>
                  <a:lnTo>
                    <a:pt x="579020" y="1603208"/>
                  </a:lnTo>
                  <a:lnTo>
                    <a:pt x="579020" y="1596440"/>
                  </a:lnTo>
                  <a:lnTo>
                    <a:pt x="579020" y="1594184"/>
                  </a:lnTo>
                  <a:lnTo>
                    <a:pt x="579020" y="1590424"/>
                  </a:lnTo>
                  <a:lnTo>
                    <a:pt x="579020" y="1586665"/>
                  </a:lnTo>
                  <a:lnTo>
                    <a:pt x="577516" y="1582905"/>
                  </a:lnTo>
                  <a:lnTo>
                    <a:pt x="575260" y="1580649"/>
                  </a:lnTo>
                  <a:lnTo>
                    <a:pt x="571500" y="1579145"/>
                  </a:lnTo>
                  <a:lnTo>
                    <a:pt x="569244" y="1579145"/>
                  </a:lnTo>
                  <a:lnTo>
                    <a:pt x="565484" y="1579897"/>
                  </a:lnTo>
                  <a:lnTo>
                    <a:pt x="560972" y="1580649"/>
                  </a:lnTo>
                  <a:lnTo>
                    <a:pt x="555709" y="1580649"/>
                  </a:lnTo>
                  <a:lnTo>
                    <a:pt x="549693" y="1579145"/>
                  </a:lnTo>
                  <a:lnTo>
                    <a:pt x="545181" y="1576889"/>
                  </a:lnTo>
                  <a:lnTo>
                    <a:pt x="539165" y="1571625"/>
                  </a:lnTo>
                  <a:lnTo>
                    <a:pt x="536909" y="1570873"/>
                  </a:lnTo>
                  <a:lnTo>
                    <a:pt x="531646" y="1568617"/>
                  </a:lnTo>
                  <a:lnTo>
                    <a:pt x="530141" y="1567113"/>
                  </a:lnTo>
                  <a:lnTo>
                    <a:pt x="525630" y="1562602"/>
                  </a:lnTo>
                  <a:lnTo>
                    <a:pt x="524126" y="1561097"/>
                  </a:lnTo>
                  <a:lnTo>
                    <a:pt x="522622" y="1561097"/>
                  </a:lnTo>
                  <a:lnTo>
                    <a:pt x="520366" y="1560345"/>
                  </a:lnTo>
                  <a:lnTo>
                    <a:pt x="518862" y="1560345"/>
                  </a:lnTo>
                  <a:lnTo>
                    <a:pt x="515854" y="1558090"/>
                  </a:lnTo>
                  <a:lnTo>
                    <a:pt x="513598" y="1552826"/>
                  </a:lnTo>
                  <a:lnTo>
                    <a:pt x="512094" y="1550570"/>
                  </a:lnTo>
                  <a:lnTo>
                    <a:pt x="510590" y="1549818"/>
                  </a:lnTo>
                  <a:lnTo>
                    <a:pt x="508334" y="1549818"/>
                  </a:lnTo>
                  <a:lnTo>
                    <a:pt x="506830" y="1549066"/>
                  </a:lnTo>
                  <a:lnTo>
                    <a:pt x="505326" y="1548314"/>
                  </a:lnTo>
                  <a:lnTo>
                    <a:pt x="503071" y="1546058"/>
                  </a:lnTo>
                  <a:lnTo>
                    <a:pt x="501567" y="1545306"/>
                  </a:lnTo>
                  <a:lnTo>
                    <a:pt x="500063" y="1544554"/>
                  </a:lnTo>
                  <a:lnTo>
                    <a:pt x="494799" y="1543802"/>
                  </a:lnTo>
                  <a:lnTo>
                    <a:pt x="489535" y="1540794"/>
                  </a:lnTo>
                  <a:lnTo>
                    <a:pt x="486527" y="1536282"/>
                  </a:lnTo>
                  <a:lnTo>
                    <a:pt x="485775" y="1530267"/>
                  </a:lnTo>
                  <a:lnTo>
                    <a:pt x="485775" y="1515979"/>
                  </a:lnTo>
                  <a:lnTo>
                    <a:pt x="485023" y="1512219"/>
                  </a:lnTo>
                  <a:lnTo>
                    <a:pt x="483519" y="1509211"/>
                  </a:lnTo>
                  <a:lnTo>
                    <a:pt x="482767" y="1506955"/>
                  </a:lnTo>
                  <a:lnTo>
                    <a:pt x="481263" y="1496428"/>
                  </a:lnTo>
                  <a:lnTo>
                    <a:pt x="480511" y="1493420"/>
                  </a:lnTo>
                  <a:lnTo>
                    <a:pt x="478255" y="1488156"/>
                  </a:lnTo>
                  <a:lnTo>
                    <a:pt x="476752" y="1480636"/>
                  </a:lnTo>
                  <a:lnTo>
                    <a:pt x="476000" y="1478380"/>
                  </a:lnTo>
                  <a:lnTo>
                    <a:pt x="476752" y="1476876"/>
                  </a:lnTo>
                  <a:lnTo>
                    <a:pt x="478255" y="1474621"/>
                  </a:lnTo>
                  <a:lnTo>
                    <a:pt x="478255" y="1473116"/>
                  </a:lnTo>
                  <a:lnTo>
                    <a:pt x="478255" y="1467101"/>
                  </a:lnTo>
                  <a:lnTo>
                    <a:pt x="474495" y="1455069"/>
                  </a:lnTo>
                  <a:lnTo>
                    <a:pt x="474495" y="1448301"/>
                  </a:lnTo>
                  <a:lnTo>
                    <a:pt x="475247" y="1443038"/>
                  </a:lnTo>
                  <a:lnTo>
                    <a:pt x="478255" y="1437774"/>
                  </a:lnTo>
                  <a:lnTo>
                    <a:pt x="493295" y="1420478"/>
                  </a:lnTo>
                  <a:lnTo>
                    <a:pt x="494799" y="1415215"/>
                  </a:lnTo>
                  <a:lnTo>
                    <a:pt x="491791" y="1409199"/>
                  </a:lnTo>
                  <a:lnTo>
                    <a:pt x="492543" y="1406943"/>
                  </a:lnTo>
                  <a:lnTo>
                    <a:pt x="495551" y="1403935"/>
                  </a:lnTo>
                  <a:lnTo>
                    <a:pt x="496303" y="1401679"/>
                  </a:lnTo>
                  <a:lnTo>
                    <a:pt x="495551" y="1385888"/>
                  </a:lnTo>
                  <a:lnTo>
                    <a:pt x="494047" y="1384384"/>
                  </a:lnTo>
                  <a:lnTo>
                    <a:pt x="487279" y="1384384"/>
                  </a:lnTo>
                  <a:lnTo>
                    <a:pt x="486527" y="1385136"/>
                  </a:lnTo>
                  <a:lnTo>
                    <a:pt x="484271" y="1388896"/>
                  </a:lnTo>
                  <a:lnTo>
                    <a:pt x="483519" y="1390399"/>
                  </a:lnTo>
                  <a:lnTo>
                    <a:pt x="479759" y="1391903"/>
                  </a:lnTo>
                  <a:lnTo>
                    <a:pt x="476752" y="1392655"/>
                  </a:lnTo>
                  <a:lnTo>
                    <a:pt x="465472" y="1392655"/>
                  </a:lnTo>
                  <a:lnTo>
                    <a:pt x="436897" y="1391151"/>
                  </a:lnTo>
                  <a:lnTo>
                    <a:pt x="408322" y="1390399"/>
                  </a:lnTo>
                  <a:lnTo>
                    <a:pt x="378995" y="1388896"/>
                  </a:lnTo>
                  <a:lnTo>
                    <a:pt x="350420" y="1388144"/>
                  </a:lnTo>
                  <a:lnTo>
                    <a:pt x="321845" y="1387392"/>
                  </a:lnTo>
                  <a:lnTo>
                    <a:pt x="292518" y="1385888"/>
                  </a:lnTo>
                  <a:lnTo>
                    <a:pt x="263943" y="1385136"/>
                  </a:lnTo>
                  <a:lnTo>
                    <a:pt x="235368" y="1383632"/>
                  </a:lnTo>
                  <a:lnTo>
                    <a:pt x="224840" y="1383632"/>
                  </a:lnTo>
                  <a:lnTo>
                    <a:pt x="219576" y="1382128"/>
                  </a:lnTo>
                  <a:lnTo>
                    <a:pt x="216569" y="1375360"/>
                  </a:lnTo>
                  <a:lnTo>
                    <a:pt x="215817" y="1357313"/>
                  </a:lnTo>
                  <a:lnTo>
                    <a:pt x="215065" y="1340769"/>
                  </a:lnTo>
                  <a:lnTo>
                    <a:pt x="212809" y="1317458"/>
                  </a:lnTo>
                  <a:lnTo>
                    <a:pt x="209801" y="1285875"/>
                  </a:lnTo>
                  <a:lnTo>
                    <a:pt x="208297" y="1262564"/>
                  </a:lnTo>
                  <a:lnTo>
                    <a:pt x="206793" y="1258052"/>
                  </a:lnTo>
                  <a:lnTo>
                    <a:pt x="204537" y="1255044"/>
                  </a:lnTo>
                  <a:lnTo>
                    <a:pt x="191002" y="1238501"/>
                  </a:lnTo>
                  <a:lnTo>
                    <a:pt x="174458" y="1218197"/>
                  </a:lnTo>
                  <a:lnTo>
                    <a:pt x="163930" y="1206166"/>
                  </a:lnTo>
                  <a:lnTo>
                    <a:pt x="155659" y="1198646"/>
                  </a:lnTo>
                  <a:lnTo>
                    <a:pt x="184986" y="1198646"/>
                  </a:lnTo>
                  <a:lnTo>
                    <a:pt x="202281" y="1197894"/>
                  </a:lnTo>
                  <a:lnTo>
                    <a:pt x="203033" y="1196390"/>
                  </a:lnTo>
                  <a:lnTo>
                    <a:pt x="203033" y="1185863"/>
                  </a:lnTo>
                  <a:lnTo>
                    <a:pt x="202281" y="1173079"/>
                  </a:lnTo>
                  <a:lnTo>
                    <a:pt x="201529" y="1160296"/>
                  </a:lnTo>
                  <a:lnTo>
                    <a:pt x="200777" y="1147512"/>
                  </a:lnTo>
                  <a:lnTo>
                    <a:pt x="200777" y="1134728"/>
                  </a:lnTo>
                  <a:lnTo>
                    <a:pt x="200025" y="1125705"/>
                  </a:lnTo>
                  <a:lnTo>
                    <a:pt x="197769" y="1121945"/>
                  </a:lnTo>
                  <a:lnTo>
                    <a:pt x="191002" y="1116681"/>
                  </a:lnTo>
                  <a:lnTo>
                    <a:pt x="187993" y="1111417"/>
                  </a:lnTo>
                  <a:lnTo>
                    <a:pt x="193257" y="1109913"/>
                  </a:lnTo>
                  <a:lnTo>
                    <a:pt x="191753" y="1103898"/>
                  </a:lnTo>
                  <a:lnTo>
                    <a:pt x="187242" y="1092618"/>
                  </a:lnTo>
                  <a:lnTo>
                    <a:pt x="184986" y="1082842"/>
                  </a:lnTo>
                  <a:lnTo>
                    <a:pt x="183482" y="1079834"/>
                  </a:lnTo>
                  <a:lnTo>
                    <a:pt x="175210" y="1073067"/>
                  </a:lnTo>
                  <a:lnTo>
                    <a:pt x="173706" y="1070059"/>
                  </a:lnTo>
                  <a:lnTo>
                    <a:pt x="173706" y="1066299"/>
                  </a:lnTo>
                  <a:lnTo>
                    <a:pt x="174458" y="1061787"/>
                  </a:lnTo>
                  <a:lnTo>
                    <a:pt x="174458" y="1058027"/>
                  </a:lnTo>
                  <a:lnTo>
                    <a:pt x="172202" y="1054267"/>
                  </a:lnTo>
                  <a:lnTo>
                    <a:pt x="171450" y="1052011"/>
                  </a:lnTo>
                  <a:lnTo>
                    <a:pt x="171450" y="1049003"/>
                  </a:lnTo>
                  <a:lnTo>
                    <a:pt x="172202" y="1045243"/>
                  </a:lnTo>
                  <a:lnTo>
                    <a:pt x="172954" y="1042988"/>
                  </a:lnTo>
                  <a:lnTo>
                    <a:pt x="174458" y="1042236"/>
                  </a:lnTo>
                  <a:lnTo>
                    <a:pt x="178218" y="1041484"/>
                  </a:lnTo>
                  <a:lnTo>
                    <a:pt x="180474" y="1039228"/>
                  </a:lnTo>
                  <a:lnTo>
                    <a:pt x="181978" y="1035468"/>
                  </a:lnTo>
                  <a:lnTo>
                    <a:pt x="184234" y="1027948"/>
                  </a:lnTo>
                  <a:lnTo>
                    <a:pt x="185738" y="1024940"/>
                  </a:lnTo>
                  <a:lnTo>
                    <a:pt x="185738" y="1024188"/>
                  </a:lnTo>
                  <a:lnTo>
                    <a:pt x="184986" y="1022684"/>
                  </a:lnTo>
                  <a:lnTo>
                    <a:pt x="184234" y="1022684"/>
                  </a:lnTo>
                  <a:lnTo>
                    <a:pt x="182730" y="1021932"/>
                  </a:lnTo>
                  <a:lnTo>
                    <a:pt x="181978" y="1020428"/>
                  </a:lnTo>
                  <a:lnTo>
                    <a:pt x="182730" y="1018924"/>
                  </a:lnTo>
                  <a:lnTo>
                    <a:pt x="181978" y="1018172"/>
                  </a:lnTo>
                  <a:lnTo>
                    <a:pt x="178970" y="1015165"/>
                  </a:lnTo>
                  <a:lnTo>
                    <a:pt x="177466" y="1014412"/>
                  </a:lnTo>
                  <a:lnTo>
                    <a:pt x="175962" y="1010653"/>
                  </a:lnTo>
                  <a:lnTo>
                    <a:pt x="175210" y="1006893"/>
                  </a:lnTo>
                  <a:lnTo>
                    <a:pt x="173706" y="1002381"/>
                  </a:lnTo>
                  <a:lnTo>
                    <a:pt x="173706" y="998621"/>
                  </a:lnTo>
                  <a:lnTo>
                    <a:pt x="172954" y="995613"/>
                  </a:lnTo>
                  <a:lnTo>
                    <a:pt x="169946" y="994109"/>
                  </a:lnTo>
                  <a:lnTo>
                    <a:pt x="158667" y="991101"/>
                  </a:lnTo>
                  <a:lnTo>
                    <a:pt x="157163" y="990349"/>
                  </a:lnTo>
                  <a:lnTo>
                    <a:pt x="156411" y="989597"/>
                  </a:lnTo>
                  <a:lnTo>
                    <a:pt x="155659" y="988093"/>
                  </a:lnTo>
                  <a:lnTo>
                    <a:pt x="154907" y="987342"/>
                  </a:lnTo>
                  <a:lnTo>
                    <a:pt x="154155" y="986590"/>
                  </a:lnTo>
                  <a:lnTo>
                    <a:pt x="150395" y="985838"/>
                  </a:lnTo>
                  <a:lnTo>
                    <a:pt x="145131" y="982830"/>
                  </a:lnTo>
                  <a:lnTo>
                    <a:pt x="134603" y="974558"/>
                  </a:lnTo>
                  <a:lnTo>
                    <a:pt x="138363" y="969294"/>
                  </a:lnTo>
                  <a:lnTo>
                    <a:pt x="144379" y="964782"/>
                  </a:lnTo>
                  <a:lnTo>
                    <a:pt x="170698" y="946735"/>
                  </a:lnTo>
                  <a:lnTo>
                    <a:pt x="182730" y="939967"/>
                  </a:lnTo>
                  <a:lnTo>
                    <a:pt x="184234" y="938463"/>
                  </a:lnTo>
                  <a:lnTo>
                    <a:pt x="185738" y="936207"/>
                  </a:lnTo>
                  <a:lnTo>
                    <a:pt x="187242" y="933199"/>
                  </a:lnTo>
                  <a:lnTo>
                    <a:pt x="187993" y="930944"/>
                  </a:lnTo>
                  <a:lnTo>
                    <a:pt x="187993" y="926432"/>
                  </a:lnTo>
                  <a:lnTo>
                    <a:pt x="189497" y="921920"/>
                  </a:lnTo>
                  <a:lnTo>
                    <a:pt x="190249" y="916656"/>
                  </a:lnTo>
                  <a:lnTo>
                    <a:pt x="191002" y="913648"/>
                  </a:lnTo>
                  <a:lnTo>
                    <a:pt x="192505" y="909888"/>
                  </a:lnTo>
                  <a:lnTo>
                    <a:pt x="202281" y="892593"/>
                  </a:lnTo>
                  <a:lnTo>
                    <a:pt x="203785" y="889585"/>
                  </a:lnTo>
                  <a:lnTo>
                    <a:pt x="203785" y="888081"/>
                  </a:lnTo>
                  <a:lnTo>
                    <a:pt x="203033" y="883569"/>
                  </a:lnTo>
                  <a:lnTo>
                    <a:pt x="203033" y="882065"/>
                  </a:lnTo>
                  <a:lnTo>
                    <a:pt x="203785" y="879809"/>
                  </a:lnTo>
                  <a:lnTo>
                    <a:pt x="205289" y="877553"/>
                  </a:lnTo>
                  <a:lnTo>
                    <a:pt x="211305" y="871537"/>
                  </a:lnTo>
                  <a:lnTo>
                    <a:pt x="212809" y="868530"/>
                  </a:lnTo>
                  <a:lnTo>
                    <a:pt x="214313" y="867026"/>
                  </a:lnTo>
                  <a:lnTo>
                    <a:pt x="217321" y="864770"/>
                  </a:lnTo>
                  <a:lnTo>
                    <a:pt x="219576" y="864018"/>
                  </a:lnTo>
                  <a:lnTo>
                    <a:pt x="221080" y="863266"/>
                  </a:lnTo>
                  <a:lnTo>
                    <a:pt x="227848" y="861762"/>
                  </a:lnTo>
                  <a:lnTo>
                    <a:pt x="230104" y="861010"/>
                  </a:lnTo>
                  <a:lnTo>
                    <a:pt x="231608" y="860258"/>
                  </a:lnTo>
                  <a:lnTo>
                    <a:pt x="233112" y="858002"/>
                  </a:lnTo>
                  <a:lnTo>
                    <a:pt x="237624" y="851986"/>
                  </a:lnTo>
                  <a:lnTo>
                    <a:pt x="238376" y="849730"/>
                  </a:lnTo>
                  <a:lnTo>
                    <a:pt x="239880" y="846722"/>
                  </a:lnTo>
                  <a:lnTo>
                    <a:pt x="240632" y="842963"/>
                  </a:lnTo>
                  <a:lnTo>
                    <a:pt x="242136" y="835443"/>
                  </a:lnTo>
                  <a:lnTo>
                    <a:pt x="243640" y="829427"/>
                  </a:lnTo>
                  <a:lnTo>
                    <a:pt x="244391" y="827171"/>
                  </a:lnTo>
                  <a:lnTo>
                    <a:pt x="245895" y="825667"/>
                  </a:lnTo>
                  <a:lnTo>
                    <a:pt x="257927" y="812132"/>
                  </a:lnTo>
                  <a:lnTo>
                    <a:pt x="267703" y="785061"/>
                  </a:lnTo>
                  <a:lnTo>
                    <a:pt x="270711" y="779045"/>
                  </a:lnTo>
                  <a:lnTo>
                    <a:pt x="270711" y="777541"/>
                  </a:lnTo>
                  <a:lnTo>
                    <a:pt x="270711" y="776037"/>
                  </a:lnTo>
                  <a:lnTo>
                    <a:pt x="268455" y="772277"/>
                  </a:lnTo>
                  <a:lnTo>
                    <a:pt x="265447" y="766261"/>
                  </a:lnTo>
                  <a:lnTo>
                    <a:pt x="261687" y="758741"/>
                  </a:lnTo>
                  <a:lnTo>
                    <a:pt x="260935" y="756486"/>
                  </a:lnTo>
                  <a:lnTo>
                    <a:pt x="260935" y="753478"/>
                  </a:lnTo>
                  <a:lnTo>
                    <a:pt x="260935" y="736182"/>
                  </a:lnTo>
                  <a:lnTo>
                    <a:pt x="260935" y="733926"/>
                  </a:lnTo>
                  <a:lnTo>
                    <a:pt x="260183" y="731671"/>
                  </a:lnTo>
                  <a:lnTo>
                    <a:pt x="254167" y="724151"/>
                  </a:lnTo>
                  <a:lnTo>
                    <a:pt x="252663" y="718135"/>
                  </a:lnTo>
                  <a:lnTo>
                    <a:pt x="249655" y="711367"/>
                  </a:lnTo>
                  <a:lnTo>
                    <a:pt x="246648" y="703095"/>
                  </a:lnTo>
                  <a:lnTo>
                    <a:pt x="245143" y="701592"/>
                  </a:lnTo>
                  <a:lnTo>
                    <a:pt x="244391" y="700840"/>
                  </a:lnTo>
                  <a:lnTo>
                    <a:pt x="242888" y="700840"/>
                  </a:lnTo>
                  <a:lnTo>
                    <a:pt x="241384" y="700840"/>
                  </a:lnTo>
                  <a:lnTo>
                    <a:pt x="238376" y="702343"/>
                  </a:lnTo>
                  <a:lnTo>
                    <a:pt x="236872" y="702343"/>
                  </a:lnTo>
                  <a:lnTo>
                    <a:pt x="235368" y="701592"/>
                  </a:lnTo>
                  <a:lnTo>
                    <a:pt x="233864" y="699336"/>
                  </a:lnTo>
                  <a:lnTo>
                    <a:pt x="232360" y="697080"/>
                  </a:lnTo>
                  <a:lnTo>
                    <a:pt x="231608" y="693320"/>
                  </a:lnTo>
                  <a:lnTo>
                    <a:pt x="230856" y="691064"/>
                  </a:lnTo>
                  <a:lnTo>
                    <a:pt x="230856" y="684296"/>
                  </a:lnTo>
                  <a:lnTo>
                    <a:pt x="230856" y="682040"/>
                  </a:lnTo>
                  <a:lnTo>
                    <a:pt x="229352" y="678280"/>
                  </a:lnTo>
                  <a:lnTo>
                    <a:pt x="228600" y="676776"/>
                  </a:lnTo>
                  <a:lnTo>
                    <a:pt x="227848" y="663241"/>
                  </a:lnTo>
                  <a:lnTo>
                    <a:pt x="228600" y="655721"/>
                  </a:lnTo>
                  <a:lnTo>
                    <a:pt x="228600" y="654217"/>
                  </a:lnTo>
                  <a:lnTo>
                    <a:pt x="229352" y="652713"/>
                  </a:lnTo>
                  <a:lnTo>
                    <a:pt x="230856" y="651209"/>
                  </a:lnTo>
                  <a:lnTo>
                    <a:pt x="240632" y="644442"/>
                  </a:lnTo>
                  <a:lnTo>
                    <a:pt x="242136" y="642186"/>
                  </a:lnTo>
                  <a:lnTo>
                    <a:pt x="244391" y="639178"/>
                  </a:lnTo>
                  <a:lnTo>
                    <a:pt x="246648" y="636922"/>
                  </a:lnTo>
                  <a:lnTo>
                    <a:pt x="247400" y="635418"/>
                  </a:lnTo>
                  <a:lnTo>
                    <a:pt x="248151" y="631658"/>
                  </a:lnTo>
                  <a:lnTo>
                    <a:pt x="248903" y="630154"/>
                  </a:lnTo>
                  <a:lnTo>
                    <a:pt x="250407" y="628650"/>
                  </a:lnTo>
                  <a:lnTo>
                    <a:pt x="251911" y="627898"/>
                  </a:lnTo>
                  <a:lnTo>
                    <a:pt x="253415" y="627146"/>
                  </a:lnTo>
                  <a:lnTo>
                    <a:pt x="254919" y="625642"/>
                  </a:lnTo>
                  <a:lnTo>
                    <a:pt x="256423" y="624138"/>
                  </a:lnTo>
                  <a:lnTo>
                    <a:pt x="257175" y="622634"/>
                  </a:lnTo>
                  <a:lnTo>
                    <a:pt x="257927" y="621130"/>
                  </a:lnTo>
                  <a:lnTo>
                    <a:pt x="257175" y="617370"/>
                  </a:lnTo>
                  <a:lnTo>
                    <a:pt x="250407" y="603835"/>
                  </a:lnTo>
                  <a:lnTo>
                    <a:pt x="248903" y="600075"/>
                  </a:lnTo>
                  <a:lnTo>
                    <a:pt x="248151" y="597067"/>
                  </a:lnTo>
                  <a:lnTo>
                    <a:pt x="248151" y="594811"/>
                  </a:lnTo>
                  <a:lnTo>
                    <a:pt x="247400" y="591803"/>
                  </a:lnTo>
                  <a:lnTo>
                    <a:pt x="245143" y="585787"/>
                  </a:lnTo>
                  <a:lnTo>
                    <a:pt x="243640" y="583532"/>
                  </a:lnTo>
                  <a:lnTo>
                    <a:pt x="242136" y="582780"/>
                  </a:lnTo>
                  <a:lnTo>
                    <a:pt x="238376" y="582028"/>
                  </a:lnTo>
                  <a:lnTo>
                    <a:pt x="235368" y="579772"/>
                  </a:lnTo>
                  <a:lnTo>
                    <a:pt x="233864" y="579020"/>
                  </a:lnTo>
                  <a:lnTo>
                    <a:pt x="232360" y="579020"/>
                  </a:lnTo>
                  <a:lnTo>
                    <a:pt x="230104" y="579772"/>
                  </a:lnTo>
                  <a:lnTo>
                    <a:pt x="228600" y="579020"/>
                  </a:lnTo>
                  <a:lnTo>
                    <a:pt x="223336" y="577516"/>
                  </a:lnTo>
                  <a:lnTo>
                    <a:pt x="221832" y="577516"/>
                  </a:lnTo>
                  <a:lnTo>
                    <a:pt x="220328" y="578268"/>
                  </a:lnTo>
                  <a:lnTo>
                    <a:pt x="218824" y="579020"/>
                  </a:lnTo>
                  <a:lnTo>
                    <a:pt x="217321" y="579772"/>
                  </a:lnTo>
                  <a:lnTo>
                    <a:pt x="215065" y="579772"/>
                  </a:lnTo>
                  <a:lnTo>
                    <a:pt x="209049" y="577516"/>
                  </a:lnTo>
                  <a:lnTo>
                    <a:pt x="206793" y="577516"/>
                  </a:lnTo>
                  <a:lnTo>
                    <a:pt x="202281" y="573756"/>
                  </a:lnTo>
                  <a:lnTo>
                    <a:pt x="200025" y="573004"/>
                  </a:lnTo>
                  <a:lnTo>
                    <a:pt x="198521" y="573004"/>
                  </a:lnTo>
                  <a:lnTo>
                    <a:pt x="197017" y="573756"/>
                  </a:lnTo>
                  <a:lnTo>
                    <a:pt x="195513" y="574508"/>
                  </a:lnTo>
                  <a:lnTo>
                    <a:pt x="191002" y="577516"/>
                  </a:lnTo>
                  <a:lnTo>
                    <a:pt x="189497" y="578268"/>
                  </a:lnTo>
                  <a:lnTo>
                    <a:pt x="187993" y="578268"/>
                  </a:lnTo>
                  <a:lnTo>
                    <a:pt x="186490" y="577516"/>
                  </a:lnTo>
                  <a:lnTo>
                    <a:pt x="178218" y="569996"/>
                  </a:lnTo>
                  <a:lnTo>
                    <a:pt x="177466" y="567740"/>
                  </a:lnTo>
                  <a:lnTo>
                    <a:pt x="177466" y="565484"/>
                  </a:lnTo>
                  <a:lnTo>
                    <a:pt x="178218" y="563980"/>
                  </a:lnTo>
                  <a:lnTo>
                    <a:pt x="178218" y="562476"/>
                  </a:lnTo>
                  <a:lnTo>
                    <a:pt x="177466" y="561724"/>
                  </a:lnTo>
                  <a:lnTo>
                    <a:pt x="21807" y="560972"/>
                  </a:lnTo>
                  <a:lnTo>
                    <a:pt x="15791" y="559468"/>
                  </a:lnTo>
                  <a:lnTo>
                    <a:pt x="13536" y="556461"/>
                  </a:lnTo>
                  <a:lnTo>
                    <a:pt x="13536" y="554205"/>
                  </a:lnTo>
                  <a:lnTo>
                    <a:pt x="15791" y="542925"/>
                  </a:lnTo>
                  <a:lnTo>
                    <a:pt x="15791" y="540669"/>
                  </a:lnTo>
                  <a:lnTo>
                    <a:pt x="15791" y="537661"/>
                  </a:lnTo>
                  <a:lnTo>
                    <a:pt x="14288" y="531646"/>
                  </a:lnTo>
                  <a:lnTo>
                    <a:pt x="14288" y="529389"/>
                  </a:lnTo>
                  <a:lnTo>
                    <a:pt x="14288" y="527134"/>
                  </a:lnTo>
                  <a:lnTo>
                    <a:pt x="15791" y="526382"/>
                  </a:lnTo>
                  <a:lnTo>
                    <a:pt x="16544" y="527134"/>
                  </a:lnTo>
                  <a:lnTo>
                    <a:pt x="17296" y="527134"/>
                  </a:lnTo>
                  <a:lnTo>
                    <a:pt x="18799" y="527134"/>
                  </a:lnTo>
                  <a:lnTo>
                    <a:pt x="20303" y="526382"/>
                  </a:lnTo>
                  <a:lnTo>
                    <a:pt x="21055" y="524126"/>
                  </a:lnTo>
                  <a:lnTo>
                    <a:pt x="21807" y="520366"/>
                  </a:lnTo>
                  <a:lnTo>
                    <a:pt x="22559" y="518110"/>
                  </a:lnTo>
                  <a:lnTo>
                    <a:pt x="21807" y="516606"/>
                  </a:lnTo>
                  <a:lnTo>
                    <a:pt x="20303" y="515854"/>
                  </a:lnTo>
                  <a:lnTo>
                    <a:pt x="18799" y="515102"/>
                  </a:lnTo>
                  <a:lnTo>
                    <a:pt x="18048" y="515102"/>
                  </a:lnTo>
                  <a:lnTo>
                    <a:pt x="17296" y="514350"/>
                  </a:lnTo>
                  <a:lnTo>
                    <a:pt x="16544" y="512846"/>
                  </a:lnTo>
                  <a:lnTo>
                    <a:pt x="17296" y="508334"/>
                  </a:lnTo>
                  <a:lnTo>
                    <a:pt x="18048" y="502319"/>
                  </a:lnTo>
                  <a:lnTo>
                    <a:pt x="19551" y="494799"/>
                  </a:lnTo>
                  <a:lnTo>
                    <a:pt x="19551" y="484271"/>
                  </a:lnTo>
                  <a:lnTo>
                    <a:pt x="21055" y="477503"/>
                  </a:lnTo>
                  <a:lnTo>
                    <a:pt x="21055" y="474495"/>
                  </a:lnTo>
                  <a:lnTo>
                    <a:pt x="21055" y="472240"/>
                  </a:lnTo>
                  <a:lnTo>
                    <a:pt x="20303" y="469984"/>
                  </a:lnTo>
                  <a:lnTo>
                    <a:pt x="19551" y="468480"/>
                  </a:lnTo>
                  <a:lnTo>
                    <a:pt x="18048" y="466976"/>
                  </a:lnTo>
                  <a:lnTo>
                    <a:pt x="15039" y="463968"/>
                  </a:lnTo>
                  <a:lnTo>
                    <a:pt x="14288" y="462464"/>
                  </a:lnTo>
                  <a:lnTo>
                    <a:pt x="7520" y="447424"/>
                  </a:lnTo>
                  <a:lnTo>
                    <a:pt x="6768" y="445921"/>
                  </a:lnTo>
                  <a:lnTo>
                    <a:pt x="7520" y="443664"/>
                  </a:lnTo>
                  <a:lnTo>
                    <a:pt x="8272" y="438401"/>
                  </a:lnTo>
                  <a:lnTo>
                    <a:pt x="9024" y="436145"/>
                  </a:lnTo>
                  <a:lnTo>
                    <a:pt x="7520" y="433889"/>
                  </a:lnTo>
                  <a:lnTo>
                    <a:pt x="6768" y="432385"/>
                  </a:lnTo>
                  <a:lnTo>
                    <a:pt x="5264" y="430129"/>
                  </a:lnTo>
                  <a:lnTo>
                    <a:pt x="5264" y="427873"/>
                  </a:lnTo>
                  <a:lnTo>
                    <a:pt x="5264" y="422609"/>
                  </a:lnTo>
                  <a:lnTo>
                    <a:pt x="6016" y="419601"/>
                  </a:lnTo>
                  <a:lnTo>
                    <a:pt x="6016" y="416593"/>
                  </a:lnTo>
                  <a:lnTo>
                    <a:pt x="8272" y="412834"/>
                  </a:lnTo>
                  <a:lnTo>
                    <a:pt x="12032" y="406818"/>
                  </a:lnTo>
                  <a:lnTo>
                    <a:pt x="12032" y="405314"/>
                  </a:lnTo>
                  <a:lnTo>
                    <a:pt x="12032" y="403058"/>
                  </a:lnTo>
                  <a:lnTo>
                    <a:pt x="12032" y="400050"/>
                  </a:lnTo>
                  <a:lnTo>
                    <a:pt x="12032" y="397794"/>
                  </a:lnTo>
                  <a:lnTo>
                    <a:pt x="12032" y="394786"/>
                  </a:lnTo>
                  <a:lnTo>
                    <a:pt x="13536" y="389523"/>
                  </a:lnTo>
                  <a:lnTo>
                    <a:pt x="14288" y="388018"/>
                  </a:lnTo>
                  <a:lnTo>
                    <a:pt x="14288" y="386514"/>
                  </a:lnTo>
                  <a:lnTo>
                    <a:pt x="12032" y="379747"/>
                  </a:lnTo>
                  <a:lnTo>
                    <a:pt x="11280" y="378243"/>
                  </a:lnTo>
                  <a:lnTo>
                    <a:pt x="11280" y="372227"/>
                  </a:lnTo>
                  <a:lnTo>
                    <a:pt x="10528" y="369971"/>
                  </a:lnTo>
                  <a:lnTo>
                    <a:pt x="9024" y="368467"/>
                  </a:lnTo>
                  <a:lnTo>
                    <a:pt x="8272" y="366963"/>
                  </a:lnTo>
                  <a:lnTo>
                    <a:pt x="7520" y="365459"/>
                  </a:lnTo>
                  <a:lnTo>
                    <a:pt x="8272" y="364707"/>
                  </a:lnTo>
                  <a:lnTo>
                    <a:pt x="9024" y="363955"/>
                  </a:lnTo>
                  <a:lnTo>
                    <a:pt x="12032" y="363203"/>
                  </a:lnTo>
                  <a:lnTo>
                    <a:pt x="13536" y="362451"/>
                  </a:lnTo>
                  <a:lnTo>
                    <a:pt x="15039" y="360947"/>
                  </a:lnTo>
                  <a:lnTo>
                    <a:pt x="16544" y="356435"/>
                  </a:lnTo>
                  <a:lnTo>
                    <a:pt x="17296" y="354932"/>
                  </a:lnTo>
                  <a:lnTo>
                    <a:pt x="18048" y="354180"/>
                  </a:lnTo>
                  <a:lnTo>
                    <a:pt x="18799" y="353428"/>
                  </a:lnTo>
                  <a:lnTo>
                    <a:pt x="19551" y="351924"/>
                  </a:lnTo>
                  <a:lnTo>
                    <a:pt x="19551" y="350420"/>
                  </a:lnTo>
                  <a:lnTo>
                    <a:pt x="18799" y="348916"/>
                  </a:lnTo>
                  <a:lnTo>
                    <a:pt x="18048" y="348164"/>
                  </a:lnTo>
                  <a:lnTo>
                    <a:pt x="16544" y="345908"/>
                  </a:lnTo>
                  <a:lnTo>
                    <a:pt x="15791" y="343652"/>
                  </a:lnTo>
                  <a:lnTo>
                    <a:pt x="14288" y="342148"/>
                  </a:lnTo>
                  <a:lnTo>
                    <a:pt x="13536" y="340644"/>
                  </a:lnTo>
                  <a:lnTo>
                    <a:pt x="9024" y="324853"/>
                  </a:lnTo>
                  <a:lnTo>
                    <a:pt x="9776" y="318837"/>
                  </a:lnTo>
                  <a:lnTo>
                    <a:pt x="9776" y="316581"/>
                  </a:lnTo>
                  <a:lnTo>
                    <a:pt x="9024" y="313573"/>
                  </a:lnTo>
                  <a:lnTo>
                    <a:pt x="7520" y="311317"/>
                  </a:lnTo>
                  <a:lnTo>
                    <a:pt x="6016" y="309813"/>
                  </a:lnTo>
                  <a:lnTo>
                    <a:pt x="2256" y="308309"/>
                  </a:lnTo>
                  <a:lnTo>
                    <a:pt x="752" y="306805"/>
                  </a:lnTo>
                  <a:lnTo>
                    <a:pt x="0" y="305301"/>
                  </a:lnTo>
                  <a:lnTo>
                    <a:pt x="0" y="303046"/>
                  </a:lnTo>
                  <a:lnTo>
                    <a:pt x="752" y="300789"/>
                  </a:lnTo>
                  <a:lnTo>
                    <a:pt x="3008" y="297030"/>
                  </a:lnTo>
                  <a:lnTo>
                    <a:pt x="2256" y="294022"/>
                  </a:lnTo>
                  <a:lnTo>
                    <a:pt x="2256" y="292518"/>
                  </a:lnTo>
                  <a:lnTo>
                    <a:pt x="3008" y="291014"/>
                  </a:lnTo>
                  <a:lnTo>
                    <a:pt x="4512" y="290262"/>
                  </a:lnTo>
                  <a:lnTo>
                    <a:pt x="6016" y="289510"/>
                  </a:lnTo>
                  <a:lnTo>
                    <a:pt x="9776" y="289510"/>
                  </a:lnTo>
                  <a:lnTo>
                    <a:pt x="11280" y="289510"/>
                  </a:lnTo>
                  <a:lnTo>
                    <a:pt x="12032" y="288006"/>
                  </a:lnTo>
                  <a:lnTo>
                    <a:pt x="12784" y="286502"/>
                  </a:lnTo>
                  <a:lnTo>
                    <a:pt x="12784" y="284246"/>
                  </a:lnTo>
                  <a:lnTo>
                    <a:pt x="8272" y="273718"/>
                  </a:lnTo>
                  <a:lnTo>
                    <a:pt x="8272" y="271463"/>
                  </a:lnTo>
                  <a:lnTo>
                    <a:pt x="8272" y="268455"/>
                  </a:lnTo>
                  <a:lnTo>
                    <a:pt x="8272" y="266951"/>
                  </a:lnTo>
                  <a:lnTo>
                    <a:pt x="12784" y="253415"/>
                  </a:lnTo>
                  <a:lnTo>
                    <a:pt x="18799" y="240632"/>
                  </a:lnTo>
                  <a:lnTo>
                    <a:pt x="19551" y="239128"/>
                  </a:lnTo>
                  <a:lnTo>
                    <a:pt x="18799" y="237624"/>
                  </a:lnTo>
                  <a:lnTo>
                    <a:pt x="18799" y="236120"/>
                  </a:lnTo>
                  <a:lnTo>
                    <a:pt x="17296" y="233112"/>
                  </a:lnTo>
                  <a:lnTo>
                    <a:pt x="15791" y="230104"/>
                  </a:lnTo>
                  <a:lnTo>
                    <a:pt x="10528" y="225592"/>
                  </a:lnTo>
                  <a:lnTo>
                    <a:pt x="5264" y="222584"/>
                  </a:lnTo>
                  <a:lnTo>
                    <a:pt x="0" y="218072"/>
                  </a:lnTo>
                  <a:lnTo>
                    <a:pt x="464720" y="215065"/>
                  </a:lnTo>
                  <a:lnTo>
                    <a:pt x="471488" y="210553"/>
                  </a:lnTo>
                  <a:lnTo>
                    <a:pt x="474495" y="208297"/>
                  </a:lnTo>
                  <a:lnTo>
                    <a:pt x="475247" y="206041"/>
                  </a:lnTo>
                  <a:lnTo>
                    <a:pt x="478255" y="196265"/>
                  </a:lnTo>
                  <a:lnTo>
                    <a:pt x="479759" y="191753"/>
                  </a:lnTo>
                  <a:lnTo>
                    <a:pt x="482767" y="186490"/>
                  </a:lnTo>
                  <a:lnTo>
                    <a:pt x="483519" y="184986"/>
                  </a:lnTo>
                  <a:lnTo>
                    <a:pt x="483519" y="183482"/>
                  </a:lnTo>
                  <a:lnTo>
                    <a:pt x="483519" y="181978"/>
                  </a:lnTo>
                  <a:lnTo>
                    <a:pt x="482015" y="178970"/>
                  </a:lnTo>
                  <a:lnTo>
                    <a:pt x="482015" y="177466"/>
                  </a:lnTo>
                  <a:lnTo>
                    <a:pt x="480511" y="166938"/>
                  </a:lnTo>
                  <a:lnTo>
                    <a:pt x="480511" y="165434"/>
                  </a:lnTo>
                  <a:lnTo>
                    <a:pt x="480511" y="163930"/>
                  </a:lnTo>
                  <a:lnTo>
                    <a:pt x="482015" y="162426"/>
                  </a:lnTo>
                  <a:lnTo>
                    <a:pt x="485775" y="159419"/>
                  </a:lnTo>
                  <a:lnTo>
                    <a:pt x="487279" y="157914"/>
                  </a:lnTo>
                  <a:lnTo>
                    <a:pt x="488031" y="156411"/>
                  </a:lnTo>
                  <a:lnTo>
                    <a:pt x="488783" y="153403"/>
                  </a:lnTo>
                  <a:lnTo>
                    <a:pt x="491039" y="147387"/>
                  </a:lnTo>
                  <a:lnTo>
                    <a:pt x="491039" y="145883"/>
                  </a:lnTo>
                  <a:lnTo>
                    <a:pt x="493295" y="142875"/>
                  </a:lnTo>
                  <a:lnTo>
                    <a:pt x="495551" y="139867"/>
                  </a:lnTo>
                  <a:lnTo>
                    <a:pt x="496303" y="138363"/>
                  </a:lnTo>
                  <a:lnTo>
                    <a:pt x="496303" y="136859"/>
                  </a:lnTo>
                  <a:lnTo>
                    <a:pt x="495551" y="135355"/>
                  </a:lnTo>
                  <a:lnTo>
                    <a:pt x="495551" y="133851"/>
                  </a:lnTo>
                  <a:lnTo>
                    <a:pt x="495551" y="132347"/>
                  </a:lnTo>
                  <a:lnTo>
                    <a:pt x="500063" y="118812"/>
                  </a:lnTo>
                  <a:lnTo>
                    <a:pt x="500815" y="116556"/>
                  </a:lnTo>
                  <a:lnTo>
                    <a:pt x="500815" y="115052"/>
                  </a:lnTo>
                  <a:lnTo>
                    <a:pt x="500815" y="113548"/>
                  </a:lnTo>
                  <a:lnTo>
                    <a:pt x="497807" y="101516"/>
                  </a:lnTo>
                  <a:lnTo>
                    <a:pt x="494799" y="93997"/>
                  </a:lnTo>
                  <a:lnTo>
                    <a:pt x="491039" y="86477"/>
                  </a:lnTo>
                  <a:lnTo>
                    <a:pt x="491039" y="84973"/>
                  </a:lnTo>
                  <a:lnTo>
                    <a:pt x="489535" y="81965"/>
                  </a:lnTo>
                  <a:lnTo>
                    <a:pt x="489535" y="78957"/>
                  </a:lnTo>
                  <a:lnTo>
                    <a:pt x="489535" y="75949"/>
                  </a:lnTo>
                  <a:lnTo>
                    <a:pt x="489535" y="74445"/>
                  </a:lnTo>
                  <a:lnTo>
                    <a:pt x="489535" y="72942"/>
                  </a:lnTo>
                  <a:lnTo>
                    <a:pt x="490287" y="71438"/>
                  </a:lnTo>
                  <a:lnTo>
                    <a:pt x="491039" y="69934"/>
                  </a:lnTo>
                  <a:lnTo>
                    <a:pt x="493295" y="66926"/>
                  </a:lnTo>
                  <a:lnTo>
                    <a:pt x="496303" y="64670"/>
                  </a:lnTo>
                  <a:lnTo>
                    <a:pt x="500815" y="61662"/>
                  </a:lnTo>
                  <a:lnTo>
                    <a:pt x="502319" y="60158"/>
                  </a:lnTo>
                  <a:lnTo>
                    <a:pt x="506078" y="51886"/>
                  </a:lnTo>
                  <a:lnTo>
                    <a:pt x="506830" y="50382"/>
                  </a:lnTo>
                  <a:lnTo>
                    <a:pt x="511342" y="45870"/>
                  </a:lnTo>
                  <a:lnTo>
                    <a:pt x="512094" y="44366"/>
                  </a:lnTo>
                  <a:lnTo>
                    <a:pt x="512846" y="42863"/>
                  </a:lnTo>
                  <a:lnTo>
                    <a:pt x="515102" y="38351"/>
                  </a:lnTo>
                  <a:lnTo>
                    <a:pt x="515854" y="36847"/>
                  </a:lnTo>
                  <a:lnTo>
                    <a:pt x="515854" y="35343"/>
                  </a:lnTo>
                  <a:lnTo>
                    <a:pt x="515854" y="33087"/>
                  </a:lnTo>
                  <a:lnTo>
                    <a:pt x="515102" y="31583"/>
                  </a:lnTo>
                  <a:lnTo>
                    <a:pt x="513598" y="28575"/>
                  </a:lnTo>
                  <a:lnTo>
                    <a:pt x="512846" y="25567"/>
                  </a:lnTo>
                  <a:lnTo>
                    <a:pt x="512846" y="24815"/>
                  </a:lnTo>
                  <a:lnTo>
                    <a:pt x="512846" y="24063"/>
                  </a:lnTo>
                  <a:lnTo>
                    <a:pt x="512846" y="21055"/>
                  </a:lnTo>
                  <a:lnTo>
                    <a:pt x="512846" y="18047"/>
                  </a:lnTo>
                  <a:lnTo>
                    <a:pt x="513598" y="16544"/>
                  </a:lnTo>
                  <a:lnTo>
                    <a:pt x="514350" y="14287"/>
                  </a:lnTo>
                  <a:lnTo>
                    <a:pt x="514350" y="12784"/>
                  </a:lnTo>
                  <a:lnTo>
                    <a:pt x="515102" y="12032"/>
                  </a:lnTo>
                  <a:lnTo>
                    <a:pt x="519614" y="8272"/>
                  </a:lnTo>
                  <a:lnTo>
                    <a:pt x="521118" y="6768"/>
                  </a:lnTo>
                  <a:lnTo>
                    <a:pt x="524126" y="2256"/>
                  </a:lnTo>
                  <a:lnTo>
                    <a:pt x="52638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8C6F2EB3-E39B-4A4E-9619-85BC0AFE116D}"/>
                </a:ext>
              </a:extLst>
            </p:cNvPr>
            <p:cNvSpPr/>
            <p:nvPr/>
          </p:nvSpPr>
          <p:spPr>
            <a:xfrm>
              <a:off x="9869135" y="1951119"/>
              <a:ext cx="1049003" cy="1411454"/>
            </a:xfrm>
            <a:custGeom>
              <a:avLst/>
              <a:gdLst>
                <a:gd name="connsiteX0" fmla="*/ 3008 w 1049003"/>
                <a:gd name="connsiteY0" fmla="*/ 652713 h 1411454"/>
                <a:gd name="connsiteX1" fmla="*/ 0 w 1049003"/>
                <a:gd name="connsiteY1" fmla="*/ 651961 h 1411454"/>
                <a:gd name="connsiteX2" fmla="*/ 0 w 1049003"/>
                <a:gd name="connsiteY2" fmla="*/ 651209 h 1411454"/>
                <a:gd name="connsiteX3" fmla="*/ 1504 w 1049003"/>
                <a:gd name="connsiteY3" fmla="*/ 649705 h 1411454"/>
                <a:gd name="connsiteX4" fmla="*/ 73693 w 1049003"/>
                <a:gd name="connsiteY4" fmla="*/ 591051 h 1411454"/>
                <a:gd name="connsiteX5" fmla="*/ 142123 w 1049003"/>
                <a:gd name="connsiteY5" fmla="*/ 536909 h 1411454"/>
                <a:gd name="connsiteX6" fmla="*/ 144379 w 1049003"/>
                <a:gd name="connsiteY6" fmla="*/ 537661 h 1411454"/>
                <a:gd name="connsiteX7" fmla="*/ 145131 w 1049003"/>
                <a:gd name="connsiteY7" fmla="*/ 537661 h 1411454"/>
                <a:gd name="connsiteX8" fmla="*/ 145883 w 1049003"/>
                <a:gd name="connsiteY8" fmla="*/ 537661 h 1411454"/>
                <a:gd name="connsiteX9" fmla="*/ 148139 w 1049003"/>
                <a:gd name="connsiteY9" fmla="*/ 537661 h 1411454"/>
                <a:gd name="connsiteX10" fmla="*/ 150395 w 1049003"/>
                <a:gd name="connsiteY10" fmla="*/ 536909 h 1411454"/>
                <a:gd name="connsiteX11" fmla="*/ 151899 w 1049003"/>
                <a:gd name="connsiteY11" fmla="*/ 536157 h 1411454"/>
                <a:gd name="connsiteX12" fmla="*/ 152651 w 1049003"/>
                <a:gd name="connsiteY12" fmla="*/ 536157 h 1411454"/>
                <a:gd name="connsiteX13" fmla="*/ 153403 w 1049003"/>
                <a:gd name="connsiteY13" fmla="*/ 536909 h 1411454"/>
                <a:gd name="connsiteX14" fmla="*/ 153403 w 1049003"/>
                <a:gd name="connsiteY14" fmla="*/ 537661 h 1411454"/>
                <a:gd name="connsiteX15" fmla="*/ 154155 w 1049003"/>
                <a:gd name="connsiteY15" fmla="*/ 537661 h 1411454"/>
                <a:gd name="connsiteX16" fmla="*/ 154906 w 1049003"/>
                <a:gd name="connsiteY16" fmla="*/ 538413 h 1411454"/>
                <a:gd name="connsiteX17" fmla="*/ 157163 w 1049003"/>
                <a:gd name="connsiteY17" fmla="*/ 539165 h 1411454"/>
                <a:gd name="connsiteX18" fmla="*/ 157914 w 1049003"/>
                <a:gd name="connsiteY18" fmla="*/ 539165 h 1411454"/>
                <a:gd name="connsiteX19" fmla="*/ 161674 w 1049003"/>
                <a:gd name="connsiteY19" fmla="*/ 539165 h 1411454"/>
                <a:gd name="connsiteX20" fmla="*/ 163930 w 1049003"/>
                <a:gd name="connsiteY20" fmla="*/ 539165 h 1411454"/>
                <a:gd name="connsiteX21" fmla="*/ 164682 w 1049003"/>
                <a:gd name="connsiteY21" fmla="*/ 538413 h 1411454"/>
                <a:gd name="connsiteX22" fmla="*/ 175962 w 1049003"/>
                <a:gd name="connsiteY22" fmla="*/ 529390 h 1411454"/>
                <a:gd name="connsiteX23" fmla="*/ 178970 w 1049003"/>
                <a:gd name="connsiteY23" fmla="*/ 525630 h 1411454"/>
                <a:gd name="connsiteX24" fmla="*/ 179722 w 1049003"/>
                <a:gd name="connsiteY24" fmla="*/ 524878 h 1411454"/>
                <a:gd name="connsiteX25" fmla="*/ 180474 w 1049003"/>
                <a:gd name="connsiteY25" fmla="*/ 522622 h 1411454"/>
                <a:gd name="connsiteX26" fmla="*/ 180474 w 1049003"/>
                <a:gd name="connsiteY26" fmla="*/ 521870 h 1411454"/>
                <a:gd name="connsiteX27" fmla="*/ 181225 w 1049003"/>
                <a:gd name="connsiteY27" fmla="*/ 521118 h 1411454"/>
                <a:gd name="connsiteX28" fmla="*/ 183482 w 1049003"/>
                <a:gd name="connsiteY28" fmla="*/ 518862 h 1411454"/>
                <a:gd name="connsiteX29" fmla="*/ 184234 w 1049003"/>
                <a:gd name="connsiteY29" fmla="*/ 518110 h 1411454"/>
                <a:gd name="connsiteX30" fmla="*/ 184985 w 1049003"/>
                <a:gd name="connsiteY30" fmla="*/ 515854 h 1411454"/>
                <a:gd name="connsiteX31" fmla="*/ 185738 w 1049003"/>
                <a:gd name="connsiteY31" fmla="*/ 515102 h 1411454"/>
                <a:gd name="connsiteX32" fmla="*/ 189497 w 1049003"/>
                <a:gd name="connsiteY32" fmla="*/ 510590 h 1411454"/>
                <a:gd name="connsiteX33" fmla="*/ 190249 w 1049003"/>
                <a:gd name="connsiteY33" fmla="*/ 510590 h 1411454"/>
                <a:gd name="connsiteX34" fmla="*/ 190249 w 1049003"/>
                <a:gd name="connsiteY34" fmla="*/ 509838 h 1411454"/>
                <a:gd name="connsiteX35" fmla="*/ 191002 w 1049003"/>
                <a:gd name="connsiteY35" fmla="*/ 506830 h 1411454"/>
                <a:gd name="connsiteX36" fmla="*/ 193257 w 1049003"/>
                <a:gd name="connsiteY36" fmla="*/ 503070 h 1411454"/>
                <a:gd name="connsiteX37" fmla="*/ 194009 w 1049003"/>
                <a:gd name="connsiteY37" fmla="*/ 502318 h 1411454"/>
                <a:gd name="connsiteX38" fmla="*/ 194009 w 1049003"/>
                <a:gd name="connsiteY38" fmla="*/ 501567 h 1411454"/>
                <a:gd name="connsiteX39" fmla="*/ 194009 w 1049003"/>
                <a:gd name="connsiteY39" fmla="*/ 499311 h 1411454"/>
                <a:gd name="connsiteX40" fmla="*/ 194761 w 1049003"/>
                <a:gd name="connsiteY40" fmla="*/ 497807 h 1411454"/>
                <a:gd name="connsiteX41" fmla="*/ 195513 w 1049003"/>
                <a:gd name="connsiteY41" fmla="*/ 497055 h 1411454"/>
                <a:gd name="connsiteX42" fmla="*/ 198521 w 1049003"/>
                <a:gd name="connsiteY42" fmla="*/ 493295 h 1411454"/>
                <a:gd name="connsiteX43" fmla="*/ 200777 w 1049003"/>
                <a:gd name="connsiteY43" fmla="*/ 491039 h 1411454"/>
                <a:gd name="connsiteX44" fmla="*/ 206041 w 1049003"/>
                <a:gd name="connsiteY44" fmla="*/ 488031 h 1411454"/>
                <a:gd name="connsiteX45" fmla="*/ 207545 w 1049003"/>
                <a:gd name="connsiteY45" fmla="*/ 487279 h 1411454"/>
                <a:gd name="connsiteX46" fmla="*/ 208297 w 1049003"/>
                <a:gd name="connsiteY46" fmla="*/ 485023 h 1411454"/>
                <a:gd name="connsiteX47" fmla="*/ 208297 w 1049003"/>
                <a:gd name="connsiteY47" fmla="*/ 484271 h 1411454"/>
                <a:gd name="connsiteX48" fmla="*/ 208297 w 1049003"/>
                <a:gd name="connsiteY48" fmla="*/ 482767 h 1411454"/>
                <a:gd name="connsiteX49" fmla="*/ 208297 w 1049003"/>
                <a:gd name="connsiteY49" fmla="*/ 480511 h 1411454"/>
                <a:gd name="connsiteX50" fmla="*/ 209801 w 1049003"/>
                <a:gd name="connsiteY50" fmla="*/ 477503 h 1411454"/>
                <a:gd name="connsiteX51" fmla="*/ 212057 w 1049003"/>
                <a:gd name="connsiteY51" fmla="*/ 474495 h 1411454"/>
                <a:gd name="connsiteX52" fmla="*/ 213561 w 1049003"/>
                <a:gd name="connsiteY52" fmla="*/ 471488 h 1411454"/>
                <a:gd name="connsiteX53" fmla="*/ 211304 w 1049003"/>
                <a:gd name="connsiteY53" fmla="*/ 468480 h 1411454"/>
                <a:gd name="connsiteX54" fmla="*/ 213561 w 1049003"/>
                <a:gd name="connsiteY54" fmla="*/ 468480 h 1411454"/>
                <a:gd name="connsiteX55" fmla="*/ 213561 w 1049003"/>
                <a:gd name="connsiteY55" fmla="*/ 466224 h 1411454"/>
                <a:gd name="connsiteX56" fmla="*/ 213561 w 1049003"/>
                <a:gd name="connsiteY56" fmla="*/ 462464 h 1411454"/>
                <a:gd name="connsiteX57" fmla="*/ 215064 w 1049003"/>
                <a:gd name="connsiteY57" fmla="*/ 458704 h 1411454"/>
                <a:gd name="connsiteX58" fmla="*/ 216568 w 1049003"/>
                <a:gd name="connsiteY58" fmla="*/ 456448 h 1411454"/>
                <a:gd name="connsiteX59" fmla="*/ 217321 w 1049003"/>
                <a:gd name="connsiteY59" fmla="*/ 457200 h 1411454"/>
                <a:gd name="connsiteX60" fmla="*/ 219576 w 1049003"/>
                <a:gd name="connsiteY60" fmla="*/ 458704 h 1411454"/>
                <a:gd name="connsiteX61" fmla="*/ 220328 w 1049003"/>
                <a:gd name="connsiteY61" fmla="*/ 456448 h 1411454"/>
                <a:gd name="connsiteX62" fmla="*/ 221080 w 1049003"/>
                <a:gd name="connsiteY62" fmla="*/ 454944 h 1411454"/>
                <a:gd name="connsiteX63" fmla="*/ 222584 w 1049003"/>
                <a:gd name="connsiteY63" fmla="*/ 454192 h 1411454"/>
                <a:gd name="connsiteX64" fmla="*/ 224088 w 1049003"/>
                <a:gd name="connsiteY64" fmla="*/ 454944 h 1411454"/>
                <a:gd name="connsiteX65" fmla="*/ 233112 w 1049003"/>
                <a:gd name="connsiteY65" fmla="*/ 446672 h 1411454"/>
                <a:gd name="connsiteX66" fmla="*/ 236120 w 1049003"/>
                <a:gd name="connsiteY66" fmla="*/ 441409 h 1411454"/>
                <a:gd name="connsiteX67" fmla="*/ 239880 w 1049003"/>
                <a:gd name="connsiteY67" fmla="*/ 437649 h 1411454"/>
                <a:gd name="connsiteX68" fmla="*/ 242136 w 1049003"/>
                <a:gd name="connsiteY68" fmla="*/ 436145 h 1411454"/>
                <a:gd name="connsiteX69" fmla="*/ 246647 w 1049003"/>
                <a:gd name="connsiteY69" fmla="*/ 433137 h 1411454"/>
                <a:gd name="connsiteX70" fmla="*/ 248903 w 1049003"/>
                <a:gd name="connsiteY70" fmla="*/ 431633 h 1411454"/>
                <a:gd name="connsiteX71" fmla="*/ 251911 w 1049003"/>
                <a:gd name="connsiteY71" fmla="*/ 427873 h 1411454"/>
                <a:gd name="connsiteX72" fmla="*/ 253415 w 1049003"/>
                <a:gd name="connsiteY72" fmla="*/ 422609 h 1411454"/>
                <a:gd name="connsiteX73" fmla="*/ 255671 w 1049003"/>
                <a:gd name="connsiteY73" fmla="*/ 409074 h 1411454"/>
                <a:gd name="connsiteX74" fmla="*/ 256423 w 1049003"/>
                <a:gd name="connsiteY74" fmla="*/ 404562 h 1411454"/>
                <a:gd name="connsiteX75" fmla="*/ 257175 w 1049003"/>
                <a:gd name="connsiteY75" fmla="*/ 401554 h 1411454"/>
                <a:gd name="connsiteX76" fmla="*/ 257175 w 1049003"/>
                <a:gd name="connsiteY76" fmla="*/ 400050 h 1411454"/>
                <a:gd name="connsiteX77" fmla="*/ 256423 w 1049003"/>
                <a:gd name="connsiteY77" fmla="*/ 397794 h 1411454"/>
                <a:gd name="connsiteX78" fmla="*/ 256423 w 1049003"/>
                <a:gd name="connsiteY78" fmla="*/ 397042 h 1411454"/>
                <a:gd name="connsiteX79" fmla="*/ 256423 w 1049003"/>
                <a:gd name="connsiteY79" fmla="*/ 395538 h 1411454"/>
                <a:gd name="connsiteX80" fmla="*/ 257927 w 1049003"/>
                <a:gd name="connsiteY80" fmla="*/ 394034 h 1411454"/>
                <a:gd name="connsiteX81" fmla="*/ 257927 w 1049003"/>
                <a:gd name="connsiteY81" fmla="*/ 392530 h 1411454"/>
                <a:gd name="connsiteX82" fmla="*/ 257927 w 1049003"/>
                <a:gd name="connsiteY82" fmla="*/ 389522 h 1411454"/>
                <a:gd name="connsiteX83" fmla="*/ 257927 w 1049003"/>
                <a:gd name="connsiteY83" fmla="*/ 388018 h 1411454"/>
                <a:gd name="connsiteX84" fmla="*/ 258679 w 1049003"/>
                <a:gd name="connsiteY84" fmla="*/ 388018 h 1411454"/>
                <a:gd name="connsiteX85" fmla="*/ 259431 w 1049003"/>
                <a:gd name="connsiteY85" fmla="*/ 386515 h 1411454"/>
                <a:gd name="connsiteX86" fmla="*/ 260183 w 1049003"/>
                <a:gd name="connsiteY86" fmla="*/ 385763 h 1411454"/>
                <a:gd name="connsiteX87" fmla="*/ 260183 w 1049003"/>
                <a:gd name="connsiteY87" fmla="*/ 385011 h 1411454"/>
                <a:gd name="connsiteX88" fmla="*/ 259431 w 1049003"/>
                <a:gd name="connsiteY88" fmla="*/ 384259 h 1411454"/>
                <a:gd name="connsiteX89" fmla="*/ 259431 w 1049003"/>
                <a:gd name="connsiteY89" fmla="*/ 382755 h 1411454"/>
                <a:gd name="connsiteX90" fmla="*/ 259431 w 1049003"/>
                <a:gd name="connsiteY90" fmla="*/ 382003 h 1411454"/>
                <a:gd name="connsiteX91" fmla="*/ 259431 w 1049003"/>
                <a:gd name="connsiteY91" fmla="*/ 381251 h 1411454"/>
                <a:gd name="connsiteX92" fmla="*/ 260183 w 1049003"/>
                <a:gd name="connsiteY92" fmla="*/ 379747 h 1411454"/>
                <a:gd name="connsiteX93" fmla="*/ 260935 w 1049003"/>
                <a:gd name="connsiteY93" fmla="*/ 379747 h 1411454"/>
                <a:gd name="connsiteX94" fmla="*/ 263943 w 1049003"/>
                <a:gd name="connsiteY94" fmla="*/ 378995 h 1411454"/>
                <a:gd name="connsiteX95" fmla="*/ 264695 w 1049003"/>
                <a:gd name="connsiteY95" fmla="*/ 378995 h 1411454"/>
                <a:gd name="connsiteX96" fmla="*/ 263943 w 1049003"/>
                <a:gd name="connsiteY96" fmla="*/ 376739 h 1411454"/>
                <a:gd name="connsiteX97" fmla="*/ 265447 w 1049003"/>
                <a:gd name="connsiteY97" fmla="*/ 375987 h 1411454"/>
                <a:gd name="connsiteX98" fmla="*/ 266951 w 1049003"/>
                <a:gd name="connsiteY98" fmla="*/ 375235 h 1411454"/>
                <a:gd name="connsiteX99" fmla="*/ 268455 w 1049003"/>
                <a:gd name="connsiteY99" fmla="*/ 374483 h 1411454"/>
                <a:gd name="connsiteX100" fmla="*/ 269207 w 1049003"/>
                <a:gd name="connsiteY100" fmla="*/ 372979 h 1411454"/>
                <a:gd name="connsiteX101" fmla="*/ 268455 w 1049003"/>
                <a:gd name="connsiteY101" fmla="*/ 370723 h 1411454"/>
                <a:gd name="connsiteX102" fmla="*/ 268455 w 1049003"/>
                <a:gd name="connsiteY102" fmla="*/ 369971 h 1411454"/>
                <a:gd name="connsiteX103" fmla="*/ 270711 w 1049003"/>
                <a:gd name="connsiteY103" fmla="*/ 369219 h 1411454"/>
                <a:gd name="connsiteX104" fmla="*/ 269959 w 1049003"/>
                <a:gd name="connsiteY104" fmla="*/ 367715 h 1411454"/>
                <a:gd name="connsiteX105" fmla="*/ 270711 w 1049003"/>
                <a:gd name="connsiteY105" fmla="*/ 366211 h 1411454"/>
                <a:gd name="connsiteX106" fmla="*/ 272966 w 1049003"/>
                <a:gd name="connsiteY106" fmla="*/ 362451 h 1411454"/>
                <a:gd name="connsiteX107" fmla="*/ 272215 w 1049003"/>
                <a:gd name="connsiteY107" fmla="*/ 360947 h 1411454"/>
                <a:gd name="connsiteX108" fmla="*/ 271462 w 1049003"/>
                <a:gd name="connsiteY108" fmla="*/ 359443 h 1411454"/>
                <a:gd name="connsiteX109" fmla="*/ 271462 w 1049003"/>
                <a:gd name="connsiteY109" fmla="*/ 356436 h 1411454"/>
                <a:gd name="connsiteX110" fmla="*/ 272215 w 1049003"/>
                <a:gd name="connsiteY110" fmla="*/ 354932 h 1411454"/>
                <a:gd name="connsiteX111" fmla="*/ 274470 w 1049003"/>
                <a:gd name="connsiteY111" fmla="*/ 353428 h 1411454"/>
                <a:gd name="connsiteX112" fmla="*/ 274470 w 1049003"/>
                <a:gd name="connsiteY112" fmla="*/ 352676 h 1411454"/>
                <a:gd name="connsiteX113" fmla="*/ 275222 w 1049003"/>
                <a:gd name="connsiteY113" fmla="*/ 352676 h 1411454"/>
                <a:gd name="connsiteX114" fmla="*/ 276726 w 1049003"/>
                <a:gd name="connsiteY114" fmla="*/ 351172 h 1411454"/>
                <a:gd name="connsiteX115" fmla="*/ 279734 w 1049003"/>
                <a:gd name="connsiteY115" fmla="*/ 348164 h 1411454"/>
                <a:gd name="connsiteX116" fmla="*/ 281990 w 1049003"/>
                <a:gd name="connsiteY116" fmla="*/ 345908 h 1411454"/>
                <a:gd name="connsiteX117" fmla="*/ 283494 w 1049003"/>
                <a:gd name="connsiteY117" fmla="*/ 345156 h 1411454"/>
                <a:gd name="connsiteX118" fmla="*/ 284998 w 1049003"/>
                <a:gd name="connsiteY118" fmla="*/ 345156 h 1411454"/>
                <a:gd name="connsiteX119" fmla="*/ 285750 w 1049003"/>
                <a:gd name="connsiteY119" fmla="*/ 345156 h 1411454"/>
                <a:gd name="connsiteX120" fmla="*/ 287254 w 1049003"/>
                <a:gd name="connsiteY120" fmla="*/ 345156 h 1411454"/>
                <a:gd name="connsiteX121" fmla="*/ 289510 w 1049003"/>
                <a:gd name="connsiteY121" fmla="*/ 345156 h 1411454"/>
                <a:gd name="connsiteX122" fmla="*/ 290262 w 1049003"/>
                <a:gd name="connsiteY122" fmla="*/ 344404 h 1411454"/>
                <a:gd name="connsiteX123" fmla="*/ 291014 w 1049003"/>
                <a:gd name="connsiteY123" fmla="*/ 342900 h 1411454"/>
                <a:gd name="connsiteX124" fmla="*/ 291766 w 1049003"/>
                <a:gd name="connsiteY124" fmla="*/ 339892 h 1411454"/>
                <a:gd name="connsiteX125" fmla="*/ 292518 w 1049003"/>
                <a:gd name="connsiteY125" fmla="*/ 338388 h 1411454"/>
                <a:gd name="connsiteX126" fmla="*/ 293270 w 1049003"/>
                <a:gd name="connsiteY126" fmla="*/ 336884 h 1411454"/>
                <a:gd name="connsiteX127" fmla="*/ 296278 w 1049003"/>
                <a:gd name="connsiteY127" fmla="*/ 335380 h 1411454"/>
                <a:gd name="connsiteX128" fmla="*/ 297781 w 1049003"/>
                <a:gd name="connsiteY128" fmla="*/ 333876 h 1411454"/>
                <a:gd name="connsiteX129" fmla="*/ 297781 w 1049003"/>
                <a:gd name="connsiteY129" fmla="*/ 333124 h 1411454"/>
                <a:gd name="connsiteX130" fmla="*/ 297781 w 1049003"/>
                <a:gd name="connsiteY130" fmla="*/ 332372 h 1411454"/>
                <a:gd name="connsiteX131" fmla="*/ 297781 w 1049003"/>
                <a:gd name="connsiteY131" fmla="*/ 331620 h 1411454"/>
                <a:gd name="connsiteX132" fmla="*/ 297781 w 1049003"/>
                <a:gd name="connsiteY132" fmla="*/ 330868 h 1411454"/>
                <a:gd name="connsiteX133" fmla="*/ 299285 w 1049003"/>
                <a:gd name="connsiteY133" fmla="*/ 330868 h 1411454"/>
                <a:gd name="connsiteX134" fmla="*/ 300038 w 1049003"/>
                <a:gd name="connsiteY134" fmla="*/ 330117 h 1411454"/>
                <a:gd name="connsiteX135" fmla="*/ 300038 w 1049003"/>
                <a:gd name="connsiteY135" fmla="*/ 329365 h 1411454"/>
                <a:gd name="connsiteX136" fmla="*/ 300789 w 1049003"/>
                <a:gd name="connsiteY136" fmla="*/ 328613 h 1411454"/>
                <a:gd name="connsiteX137" fmla="*/ 299285 w 1049003"/>
                <a:gd name="connsiteY137" fmla="*/ 328613 h 1411454"/>
                <a:gd name="connsiteX138" fmla="*/ 298534 w 1049003"/>
                <a:gd name="connsiteY138" fmla="*/ 327861 h 1411454"/>
                <a:gd name="connsiteX139" fmla="*/ 298534 w 1049003"/>
                <a:gd name="connsiteY139" fmla="*/ 326357 h 1411454"/>
                <a:gd name="connsiteX140" fmla="*/ 299285 w 1049003"/>
                <a:gd name="connsiteY140" fmla="*/ 324853 h 1411454"/>
                <a:gd name="connsiteX141" fmla="*/ 303045 w 1049003"/>
                <a:gd name="connsiteY141" fmla="*/ 324101 h 1411454"/>
                <a:gd name="connsiteX142" fmla="*/ 305301 w 1049003"/>
                <a:gd name="connsiteY142" fmla="*/ 321845 h 1411454"/>
                <a:gd name="connsiteX143" fmla="*/ 306805 w 1049003"/>
                <a:gd name="connsiteY143" fmla="*/ 318837 h 1411454"/>
                <a:gd name="connsiteX144" fmla="*/ 303798 w 1049003"/>
                <a:gd name="connsiteY144" fmla="*/ 318837 h 1411454"/>
                <a:gd name="connsiteX145" fmla="*/ 303798 w 1049003"/>
                <a:gd name="connsiteY145" fmla="*/ 317333 h 1411454"/>
                <a:gd name="connsiteX146" fmla="*/ 306053 w 1049003"/>
                <a:gd name="connsiteY146" fmla="*/ 316581 h 1411454"/>
                <a:gd name="connsiteX147" fmla="*/ 304549 w 1049003"/>
                <a:gd name="connsiteY147" fmla="*/ 316581 h 1411454"/>
                <a:gd name="connsiteX148" fmla="*/ 306053 w 1049003"/>
                <a:gd name="connsiteY148" fmla="*/ 315829 h 1411454"/>
                <a:gd name="connsiteX149" fmla="*/ 307557 w 1049003"/>
                <a:gd name="connsiteY149" fmla="*/ 315829 h 1411454"/>
                <a:gd name="connsiteX150" fmla="*/ 308309 w 1049003"/>
                <a:gd name="connsiteY150" fmla="*/ 316581 h 1411454"/>
                <a:gd name="connsiteX151" fmla="*/ 309061 w 1049003"/>
                <a:gd name="connsiteY151" fmla="*/ 317333 h 1411454"/>
                <a:gd name="connsiteX152" fmla="*/ 309813 w 1049003"/>
                <a:gd name="connsiteY152" fmla="*/ 315077 h 1411454"/>
                <a:gd name="connsiteX153" fmla="*/ 314325 w 1049003"/>
                <a:gd name="connsiteY153" fmla="*/ 309061 h 1411454"/>
                <a:gd name="connsiteX154" fmla="*/ 315829 w 1049003"/>
                <a:gd name="connsiteY154" fmla="*/ 298534 h 1411454"/>
                <a:gd name="connsiteX155" fmla="*/ 316581 w 1049003"/>
                <a:gd name="connsiteY155" fmla="*/ 297030 h 1411454"/>
                <a:gd name="connsiteX156" fmla="*/ 318085 w 1049003"/>
                <a:gd name="connsiteY156" fmla="*/ 296278 h 1411454"/>
                <a:gd name="connsiteX157" fmla="*/ 318085 w 1049003"/>
                <a:gd name="connsiteY157" fmla="*/ 295526 h 1411454"/>
                <a:gd name="connsiteX158" fmla="*/ 318837 w 1049003"/>
                <a:gd name="connsiteY158" fmla="*/ 294774 h 1411454"/>
                <a:gd name="connsiteX159" fmla="*/ 318837 w 1049003"/>
                <a:gd name="connsiteY159" fmla="*/ 293270 h 1411454"/>
                <a:gd name="connsiteX160" fmla="*/ 316581 w 1049003"/>
                <a:gd name="connsiteY160" fmla="*/ 281990 h 1411454"/>
                <a:gd name="connsiteX161" fmla="*/ 317333 w 1049003"/>
                <a:gd name="connsiteY161" fmla="*/ 278230 h 1411454"/>
                <a:gd name="connsiteX162" fmla="*/ 321093 w 1049003"/>
                <a:gd name="connsiteY162" fmla="*/ 280486 h 1411454"/>
                <a:gd name="connsiteX163" fmla="*/ 321093 w 1049003"/>
                <a:gd name="connsiteY163" fmla="*/ 278230 h 1411454"/>
                <a:gd name="connsiteX164" fmla="*/ 321093 w 1049003"/>
                <a:gd name="connsiteY164" fmla="*/ 276726 h 1411454"/>
                <a:gd name="connsiteX165" fmla="*/ 321845 w 1049003"/>
                <a:gd name="connsiteY165" fmla="*/ 275974 h 1411454"/>
                <a:gd name="connsiteX166" fmla="*/ 323349 w 1049003"/>
                <a:gd name="connsiteY166" fmla="*/ 274470 h 1411454"/>
                <a:gd name="connsiteX167" fmla="*/ 324100 w 1049003"/>
                <a:gd name="connsiteY167" fmla="*/ 273719 h 1411454"/>
                <a:gd name="connsiteX168" fmla="*/ 326357 w 1049003"/>
                <a:gd name="connsiteY168" fmla="*/ 272966 h 1411454"/>
                <a:gd name="connsiteX169" fmla="*/ 327860 w 1049003"/>
                <a:gd name="connsiteY169" fmla="*/ 272215 h 1411454"/>
                <a:gd name="connsiteX170" fmla="*/ 328613 w 1049003"/>
                <a:gd name="connsiteY170" fmla="*/ 272215 h 1411454"/>
                <a:gd name="connsiteX171" fmla="*/ 327860 w 1049003"/>
                <a:gd name="connsiteY171" fmla="*/ 270711 h 1411454"/>
                <a:gd name="connsiteX172" fmla="*/ 327109 w 1049003"/>
                <a:gd name="connsiteY172" fmla="*/ 270711 h 1411454"/>
                <a:gd name="connsiteX173" fmla="*/ 325605 w 1049003"/>
                <a:gd name="connsiteY173" fmla="*/ 270711 h 1411454"/>
                <a:gd name="connsiteX174" fmla="*/ 324853 w 1049003"/>
                <a:gd name="connsiteY174" fmla="*/ 269959 h 1411454"/>
                <a:gd name="connsiteX175" fmla="*/ 324100 w 1049003"/>
                <a:gd name="connsiteY175" fmla="*/ 267703 h 1411454"/>
                <a:gd name="connsiteX176" fmla="*/ 324100 w 1049003"/>
                <a:gd name="connsiteY176" fmla="*/ 265447 h 1411454"/>
                <a:gd name="connsiteX177" fmla="*/ 323349 w 1049003"/>
                <a:gd name="connsiteY177" fmla="*/ 264695 h 1411454"/>
                <a:gd name="connsiteX178" fmla="*/ 321093 w 1049003"/>
                <a:gd name="connsiteY178" fmla="*/ 265447 h 1411454"/>
                <a:gd name="connsiteX179" fmla="*/ 314325 w 1049003"/>
                <a:gd name="connsiteY179" fmla="*/ 254919 h 1411454"/>
                <a:gd name="connsiteX180" fmla="*/ 315077 w 1049003"/>
                <a:gd name="connsiteY180" fmla="*/ 251911 h 1411454"/>
                <a:gd name="connsiteX181" fmla="*/ 321093 w 1049003"/>
                <a:gd name="connsiteY181" fmla="*/ 246647 h 1411454"/>
                <a:gd name="connsiteX182" fmla="*/ 322597 w 1049003"/>
                <a:gd name="connsiteY182" fmla="*/ 242888 h 1411454"/>
                <a:gd name="connsiteX183" fmla="*/ 324100 w 1049003"/>
                <a:gd name="connsiteY183" fmla="*/ 244391 h 1411454"/>
                <a:gd name="connsiteX184" fmla="*/ 324853 w 1049003"/>
                <a:gd name="connsiteY184" fmla="*/ 243640 h 1411454"/>
                <a:gd name="connsiteX185" fmla="*/ 325605 w 1049003"/>
                <a:gd name="connsiteY185" fmla="*/ 243640 h 1411454"/>
                <a:gd name="connsiteX186" fmla="*/ 329364 w 1049003"/>
                <a:gd name="connsiteY186" fmla="*/ 240632 h 1411454"/>
                <a:gd name="connsiteX187" fmla="*/ 330117 w 1049003"/>
                <a:gd name="connsiteY187" fmla="*/ 240632 h 1411454"/>
                <a:gd name="connsiteX188" fmla="*/ 332372 w 1049003"/>
                <a:gd name="connsiteY188" fmla="*/ 240632 h 1411454"/>
                <a:gd name="connsiteX189" fmla="*/ 333124 w 1049003"/>
                <a:gd name="connsiteY189" fmla="*/ 240632 h 1411454"/>
                <a:gd name="connsiteX190" fmla="*/ 336132 w 1049003"/>
                <a:gd name="connsiteY190" fmla="*/ 239128 h 1411454"/>
                <a:gd name="connsiteX191" fmla="*/ 336884 w 1049003"/>
                <a:gd name="connsiteY191" fmla="*/ 237624 h 1411454"/>
                <a:gd name="connsiteX192" fmla="*/ 338388 w 1049003"/>
                <a:gd name="connsiteY192" fmla="*/ 236120 h 1411454"/>
                <a:gd name="connsiteX193" fmla="*/ 340644 w 1049003"/>
                <a:gd name="connsiteY193" fmla="*/ 230856 h 1411454"/>
                <a:gd name="connsiteX194" fmla="*/ 340644 w 1049003"/>
                <a:gd name="connsiteY194" fmla="*/ 230104 h 1411454"/>
                <a:gd name="connsiteX195" fmla="*/ 339892 w 1049003"/>
                <a:gd name="connsiteY195" fmla="*/ 229352 h 1411454"/>
                <a:gd name="connsiteX196" fmla="*/ 339892 w 1049003"/>
                <a:gd name="connsiteY196" fmla="*/ 227848 h 1411454"/>
                <a:gd name="connsiteX197" fmla="*/ 340644 w 1049003"/>
                <a:gd name="connsiteY197" fmla="*/ 226344 h 1411454"/>
                <a:gd name="connsiteX198" fmla="*/ 341396 w 1049003"/>
                <a:gd name="connsiteY198" fmla="*/ 226344 h 1411454"/>
                <a:gd name="connsiteX199" fmla="*/ 345156 w 1049003"/>
                <a:gd name="connsiteY199" fmla="*/ 225592 h 1411454"/>
                <a:gd name="connsiteX200" fmla="*/ 346660 w 1049003"/>
                <a:gd name="connsiteY200" fmla="*/ 225592 h 1411454"/>
                <a:gd name="connsiteX201" fmla="*/ 348164 w 1049003"/>
                <a:gd name="connsiteY201" fmla="*/ 224840 h 1411454"/>
                <a:gd name="connsiteX202" fmla="*/ 349668 w 1049003"/>
                <a:gd name="connsiteY202" fmla="*/ 223336 h 1411454"/>
                <a:gd name="connsiteX203" fmla="*/ 350420 w 1049003"/>
                <a:gd name="connsiteY203" fmla="*/ 220328 h 1411454"/>
                <a:gd name="connsiteX204" fmla="*/ 350420 w 1049003"/>
                <a:gd name="connsiteY204" fmla="*/ 215065 h 1411454"/>
                <a:gd name="connsiteX205" fmla="*/ 349668 w 1049003"/>
                <a:gd name="connsiteY205" fmla="*/ 209049 h 1411454"/>
                <a:gd name="connsiteX206" fmla="*/ 349668 w 1049003"/>
                <a:gd name="connsiteY206" fmla="*/ 205289 h 1411454"/>
                <a:gd name="connsiteX207" fmla="*/ 351172 w 1049003"/>
                <a:gd name="connsiteY207" fmla="*/ 204537 h 1411454"/>
                <a:gd name="connsiteX208" fmla="*/ 351924 w 1049003"/>
                <a:gd name="connsiteY208" fmla="*/ 203785 h 1411454"/>
                <a:gd name="connsiteX209" fmla="*/ 352676 w 1049003"/>
                <a:gd name="connsiteY209" fmla="*/ 203033 h 1411454"/>
                <a:gd name="connsiteX210" fmla="*/ 353428 w 1049003"/>
                <a:gd name="connsiteY210" fmla="*/ 201529 h 1411454"/>
                <a:gd name="connsiteX211" fmla="*/ 353428 w 1049003"/>
                <a:gd name="connsiteY211" fmla="*/ 200777 h 1411454"/>
                <a:gd name="connsiteX212" fmla="*/ 353428 w 1049003"/>
                <a:gd name="connsiteY212" fmla="*/ 198521 h 1411454"/>
                <a:gd name="connsiteX213" fmla="*/ 352676 w 1049003"/>
                <a:gd name="connsiteY213" fmla="*/ 198521 h 1411454"/>
                <a:gd name="connsiteX214" fmla="*/ 351172 w 1049003"/>
                <a:gd name="connsiteY214" fmla="*/ 199273 h 1411454"/>
                <a:gd name="connsiteX215" fmla="*/ 349668 w 1049003"/>
                <a:gd name="connsiteY215" fmla="*/ 200025 h 1411454"/>
                <a:gd name="connsiteX216" fmla="*/ 348164 w 1049003"/>
                <a:gd name="connsiteY216" fmla="*/ 200025 h 1411454"/>
                <a:gd name="connsiteX217" fmla="*/ 346660 w 1049003"/>
                <a:gd name="connsiteY217" fmla="*/ 200777 h 1411454"/>
                <a:gd name="connsiteX218" fmla="*/ 346660 w 1049003"/>
                <a:gd name="connsiteY218" fmla="*/ 200025 h 1411454"/>
                <a:gd name="connsiteX219" fmla="*/ 347412 w 1049003"/>
                <a:gd name="connsiteY219" fmla="*/ 197769 h 1411454"/>
                <a:gd name="connsiteX220" fmla="*/ 351924 w 1049003"/>
                <a:gd name="connsiteY220" fmla="*/ 192505 h 1411454"/>
                <a:gd name="connsiteX221" fmla="*/ 351924 w 1049003"/>
                <a:gd name="connsiteY221" fmla="*/ 190249 h 1411454"/>
                <a:gd name="connsiteX222" fmla="*/ 352676 w 1049003"/>
                <a:gd name="connsiteY222" fmla="*/ 187242 h 1411454"/>
                <a:gd name="connsiteX223" fmla="*/ 353428 w 1049003"/>
                <a:gd name="connsiteY223" fmla="*/ 183482 h 1411454"/>
                <a:gd name="connsiteX224" fmla="*/ 350420 w 1049003"/>
                <a:gd name="connsiteY224" fmla="*/ 181226 h 1411454"/>
                <a:gd name="connsiteX225" fmla="*/ 350420 w 1049003"/>
                <a:gd name="connsiteY225" fmla="*/ 180474 h 1411454"/>
                <a:gd name="connsiteX226" fmla="*/ 352676 w 1049003"/>
                <a:gd name="connsiteY226" fmla="*/ 179722 h 1411454"/>
                <a:gd name="connsiteX227" fmla="*/ 354179 w 1049003"/>
                <a:gd name="connsiteY227" fmla="*/ 179722 h 1411454"/>
                <a:gd name="connsiteX228" fmla="*/ 355683 w 1049003"/>
                <a:gd name="connsiteY228" fmla="*/ 181226 h 1411454"/>
                <a:gd name="connsiteX229" fmla="*/ 357939 w 1049003"/>
                <a:gd name="connsiteY229" fmla="*/ 181226 h 1411454"/>
                <a:gd name="connsiteX230" fmla="*/ 359443 w 1049003"/>
                <a:gd name="connsiteY230" fmla="*/ 181226 h 1411454"/>
                <a:gd name="connsiteX231" fmla="*/ 361699 w 1049003"/>
                <a:gd name="connsiteY231" fmla="*/ 178218 h 1411454"/>
                <a:gd name="connsiteX232" fmla="*/ 363203 w 1049003"/>
                <a:gd name="connsiteY232" fmla="*/ 177466 h 1411454"/>
                <a:gd name="connsiteX233" fmla="*/ 361699 w 1049003"/>
                <a:gd name="connsiteY233" fmla="*/ 177466 h 1411454"/>
                <a:gd name="connsiteX234" fmla="*/ 366211 w 1049003"/>
                <a:gd name="connsiteY234" fmla="*/ 174458 h 1411454"/>
                <a:gd name="connsiteX235" fmla="*/ 369971 w 1049003"/>
                <a:gd name="connsiteY235" fmla="*/ 169946 h 1411454"/>
                <a:gd name="connsiteX236" fmla="*/ 372979 w 1049003"/>
                <a:gd name="connsiteY236" fmla="*/ 164682 h 1411454"/>
                <a:gd name="connsiteX237" fmla="*/ 375987 w 1049003"/>
                <a:gd name="connsiteY237" fmla="*/ 151899 h 1411454"/>
                <a:gd name="connsiteX238" fmla="*/ 381251 w 1049003"/>
                <a:gd name="connsiteY238" fmla="*/ 139115 h 1411454"/>
                <a:gd name="connsiteX239" fmla="*/ 382755 w 1049003"/>
                <a:gd name="connsiteY239" fmla="*/ 132347 h 1411454"/>
                <a:gd name="connsiteX240" fmla="*/ 382755 w 1049003"/>
                <a:gd name="connsiteY240" fmla="*/ 126332 h 1411454"/>
                <a:gd name="connsiteX241" fmla="*/ 382755 w 1049003"/>
                <a:gd name="connsiteY241" fmla="*/ 125580 h 1411454"/>
                <a:gd name="connsiteX242" fmla="*/ 382003 w 1049003"/>
                <a:gd name="connsiteY242" fmla="*/ 124076 h 1411454"/>
                <a:gd name="connsiteX243" fmla="*/ 382003 w 1049003"/>
                <a:gd name="connsiteY243" fmla="*/ 123324 h 1411454"/>
                <a:gd name="connsiteX244" fmla="*/ 382003 w 1049003"/>
                <a:gd name="connsiteY244" fmla="*/ 121820 h 1411454"/>
                <a:gd name="connsiteX245" fmla="*/ 383507 w 1049003"/>
                <a:gd name="connsiteY245" fmla="*/ 120316 h 1411454"/>
                <a:gd name="connsiteX246" fmla="*/ 383507 w 1049003"/>
                <a:gd name="connsiteY246" fmla="*/ 119564 h 1411454"/>
                <a:gd name="connsiteX247" fmla="*/ 383507 w 1049003"/>
                <a:gd name="connsiteY247" fmla="*/ 116556 h 1411454"/>
                <a:gd name="connsiteX248" fmla="*/ 382755 w 1049003"/>
                <a:gd name="connsiteY248" fmla="*/ 114300 h 1411454"/>
                <a:gd name="connsiteX249" fmla="*/ 380499 w 1049003"/>
                <a:gd name="connsiteY249" fmla="*/ 112796 h 1411454"/>
                <a:gd name="connsiteX250" fmla="*/ 377491 w 1049003"/>
                <a:gd name="connsiteY250" fmla="*/ 112044 h 1411454"/>
                <a:gd name="connsiteX251" fmla="*/ 371475 w 1049003"/>
                <a:gd name="connsiteY251" fmla="*/ 113548 h 1411454"/>
                <a:gd name="connsiteX252" fmla="*/ 369219 w 1049003"/>
                <a:gd name="connsiteY252" fmla="*/ 113548 h 1411454"/>
                <a:gd name="connsiteX253" fmla="*/ 368467 w 1049003"/>
                <a:gd name="connsiteY253" fmla="*/ 110540 h 1411454"/>
                <a:gd name="connsiteX254" fmla="*/ 366963 w 1049003"/>
                <a:gd name="connsiteY254" fmla="*/ 103772 h 1411454"/>
                <a:gd name="connsiteX255" fmla="*/ 367715 w 1049003"/>
                <a:gd name="connsiteY255" fmla="*/ 102268 h 1411454"/>
                <a:gd name="connsiteX256" fmla="*/ 369219 w 1049003"/>
                <a:gd name="connsiteY256" fmla="*/ 102268 h 1411454"/>
                <a:gd name="connsiteX257" fmla="*/ 372227 w 1049003"/>
                <a:gd name="connsiteY257" fmla="*/ 102268 h 1411454"/>
                <a:gd name="connsiteX258" fmla="*/ 378243 w 1049003"/>
                <a:gd name="connsiteY258" fmla="*/ 101516 h 1411454"/>
                <a:gd name="connsiteX259" fmla="*/ 380499 w 1049003"/>
                <a:gd name="connsiteY259" fmla="*/ 100013 h 1411454"/>
                <a:gd name="connsiteX260" fmla="*/ 382003 w 1049003"/>
                <a:gd name="connsiteY260" fmla="*/ 97757 h 1411454"/>
                <a:gd name="connsiteX261" fmla="*/ 382003 w 1049003"/>
                <a:gd name="connsiteY261" fmla="*/ 96253 h 1411454"/>
                <a:gd name="connsiteX262" fmla="*/ 384258 w 1049003"/>
                <a:gd name="connsiteY262" fmla="*/ 95501 h 1411454"/>
                <a:gd name="connsiteX263" fmla="*/ 385011 w 1049003"/>
                <a:gd name="connsiteY263" fmla="*/ 94749 h 1411454"/>
                <a:gd name="connsiteX264" fmla="*/ 385011 w 1049003"/>
                <a:gd name="connsiteY264" fmla="*/ 87981 h 1411454"/>
                <a:gd name="connsiteX265" fmla="*/ 384258 w 1049003"/>
                <a:gd name="connsiteY265" fmla="*/ 85725 h 1411454"/>
                <a:gd name="connsiteX266" fmla="*/ 384258 w 1049003"/>
                <a:gd name="connsiteY266" fmla="*/ 84221 h 1411454"/>
                <a:gd name="connsiteX267" fmla="*/ 385011 w 1049003"/>
                <a:gd name="connsiteY267" fmla="*/ 82717 h 1411454"/>
                <a:gd name="connsiteX268" fmla="*/ 385762 w 1049003"/>
                <a:gd name="connsiteY268" fmla="*/ 81213 h 1411454"/>
                <a:gd name="connsiteX269" fmla="*/ 387266 w 1049003"/>
                <a:gd name="connsiteY269" fmla="*/ 80461 h 1411454"/>
                <a:gd name="connsiteX270" fmla="*/ 388018 w 1049003"/>
                <a:gd name="connsiteY270" fmla="*/ 78957 h 1411454"/>
                <a:gd name="connsiteX271" fmla="*/ 386515 w 1049003"/>
                <a:gd name="connsiteY271" fmla="*/ 74445 h 1411454"/>
                <a:gd name="connsiteX272" fmla="*/ 385011 w 1049003"/>
                <a:gd name="connsiteY272" fmla="*/ 65422 h 1411454"/>
                <a:gd name="connsiteX273" fmla="*/ 385762 w 1049003"/>
                <a:gd name="connsiteY273" fmla="*/ 62414 h 1411454"/>
                <a:gd name="connsiteX274" fmla="*/ 389522 w 1049003"/>
                <a:gd name="connsiteY274" fmla="*/ 57902 h 1411454"/>
                <a:gd name="connsiteX275" fmla="*/ 390275 w 1049003"/>
                <a:gd name="connsiteY275" fmla="*/ 54142 h 1411454"/>
                <a:gd name="connsiteX276" fmla="*/ 391026 w 1049003"/>
                <a:gd name="connsiteY276" fmla="*/ 51134 h 1411454"/>
                <a:gd name="connsiteX277" fmla="*/ 395538 w 1049003"/>
                <a:gd name="connsiteY277" fmla="*/ 47374 h 1411454"/>
                <a:gd name="connsiteX278" fmla="*/ 396290 w 1049003"/>
                <a:gd name="connsiteY278" fmla="*/ 44367 h 1411454"/>
                <a:gd name="connsiteX279" fmla="*/ 394786 w 1049003"/>
                <a:gd name="connsiteY279" fmla="*/ 42863 h 1411454"/>
                <a:gd name="connsiteX280" fmla="*/ 391026 w 1049003"/>
                <a:gd name="connsiteY280" fmla="*/ 39855 h 1411454"/>
                <a:gd name="connsiteX281" fmla="*/ 390275 w 1049003"/>
                <a:gd name="connsiteY281" fmla="*/ 37599 h 1411454"/>
                <a:gd name="connsiteX282" fmla="*/ 390275 w 1049003"/>
                <a:gd name="connsiteY282" fmla="*/ 36095 h 1411454"/>
                <a:gd name="connsiteX283" fmla="*/ 391778 w 1049003"/>
                <a:gd name="connsiteY283" fmla="*/ 34591 h 1411454"/>
                <a:gd name="connsiteX284" fmla="*/ 392530 w 1049003"/>
                <a:gd name="connsiteY284" fmla="*/ 33839 h 1411454"/>
                <a:gd name="connsiteX285" fmla="*/ 393282 w 1049003"/>
                <a:gd name="connsiteY285" fmla="*/ 33087 h 1411454"/>
                <a:gd name="connsiteX286" fmla="*/ 393282 w 1049003"/>
                <a:gd name="connsiteY286" fmla="*/ 31583 h 1411454"/>
                <a:gd name="connsiteX287" fmla="*/ 393282 w 1049003"/>
                <a:gd name="connsiteY287" fmla="*/ 30079 h 1411454"/>
                <a:gd name="connsiteX288" fmla="*/ 394034 w 1049003"/>
                <a:gd name="connsiteY288" fmla="*/ 28575 h 1411454"/>
                <a:gd name="connsiteX289" fmla="*/ 394786 w 1049003"/>
                <a:gd name="connsiteY289" fmla="*/ 27071 h 1411454"/>
                <a:gd name="connsiteX290" fmla="*/ 396290 w 1049003"/>
                <a:gd name="connsiteY290" fmla="*/ 25567 h 1411454"/>
                <a:gd name="connsiteX291" fmla="*/ 402306 w 1049003"/>
                <a:gd name="connsiteY291" fmla="*/ 23311 h 1411454"/>
                <a:gd name="connsiteX292" fmla="*/ 404562 w 1049003"/>
                <a:gd name="connsiteY292" fmla="*/ 22559 h 1411454"/>
                <a:gd name="connsiteX293" fmla="*/ 405314 w 1049003"/>
                <a:gd name="connsiteY293" fmla="*/ 20303 h 1411454"/>
                <a:gd name="connsiteX294" fmla="*/ 407570 w 1049003"/>
                <a:gd name="connsiteY294" fmla="*/ 16544 h 1411454"/>
                <a:gd name="connsiteX295" fmla="*/ 409074 w 1049003"/>
                <a:gd name="connsiteY295" fmla="*/ 18047 h 1411454"/>
                <a:gd name="connsiteX296" fmla="*/ 409074 w 1049003"/>
                <a:gd name="connsiteY296" fmla="*/ 20303 h 1411454"/>
                <a:gd name="connsiteX297" fmla="*/ 408322 w 1049003"/>
                <a:gd name="connsiteY297" fmla="*/ 21807 h 1411454"/>
                <a:gd name="connsiteX298" fmla="*/ 407570 w 1049003"/>
                <a:gd name="connsiteY298" fmla="*/ 23311 h 1411454"/>
                <a:gd name="connsiteX299" fmla="*/ 410577 w 1049003"/>
                <a:gd name="connsiteY299" fmla="*/ 22559 h 1411454"/>
                <a:gd name="connsiteX300" fmla="*/ 410577 w 1049003"/>
                <a:gd name="connsiteY300" fmla="*/ 19551 h 1411454"/>
                <a:gd name="connsiteX301" fmla="*/ 409826 w 1049003"/>
                <a:gd name="connsiteY301" fmla="*/ 16544 h 1411454"/>
                <a:gd name="connsiteX302" fmla="*/ 409826 w 1049003"/>
                <a:gd name="connsiteY302" fmla="*/ 14288 h 1411454"/>
                <a:gd name="connsiteX303" fmla="*/ 410577 w 1049003"/>
                <a:gd name="connsiteY303" fmla="*/ 12784 h 1411454"/>
                <a:gd name="connsiteX304" fmla="*/ 411330 w 1049003"/>
                <a:gd name="connsiteY304" fmla="*/ 11280 h 1411454"/>
                <a:gd name="connsiteX305" fmla="*/ 412834 w 1049003"/>
                <a:gd name="connsiteY305" fmla="*/ 9024 h 1411454"/>
                <a:gd name="connsiteX306" fmla="*/ 412834 w 1049003"/>
                <a:gd name="connsiteY306" fmla="*/ 6016 h 1411454"/>
                <a:gd name="connsiteX307" fmla="*/ 413586 w 1049003"/>
                <a:gd name="connsiteY307" fmla="*/ 6016 h 1411454"/>
                <a:gd name="connsiteX308" fmla="*/ 413586 w 1049003"/>
                <a:gd name="connsiteY308" fmla="*/ 6768 h 1411454"/>
                <a:gd name="connsiteX309" fmla="*/ 414337 w 1049003"/>
                <a:gd name="connsiteY309" fmla="*/ 6768 h 1411454"/>
                <a:gd name="connsiteX310" fmla="*/ 414337 w 1049003"/>
                <a:gd name="connsiteY310" fmla="*/ 7520 h 1411454"/>
                <a:gd name="connsiteX311" fmla="*/ 415090 w 1049003"/>
                <a:gd name="connsiteY311" fmla="*/ 8272 h 1411454"/>
                <a:gd name="connsiteX312" fmla="*/ 416594 w 1049003"/>
                <a:gd name="connsiteY312" fmla="*/ 7520 h 1411454"/>
                <a:gd name="connsiteX313" fmla="*/ 415841 w 1049003"/>
                <a:gd name="connsiteY313" fmla="*/ 3760 h 1411454"/>
                <a:gd name="connsiteX314" fmla="*/ 416594 w 1049003"/>
                <a:gd name="connsiteY314" fmla="*/ 2256 h 1411454"/>
                <a:gd name="connsiteX315" fmla="*/ 418097 w 1049003"/>
                <a:gd name="connsiteY315" fmla="*/ 0 h 1411454"/>
                <a:gd name="connsiteX316" fmla="*/ 420353 w 1049003"/>
                <a:gd name="connsiteY316" fmla="*/ 1504 h 1411454"/>
                <a:gd name="connsiteX317" fmla="*/ 420353 w 1049003"/>
                <a:gd name="connsiteY317" fmla="*/ 3008 h 1411454"/>
                <a:gd name="connsiteX318" fmla="*/ 421105 w 1049003"/>
                <a:gd name="connsiteY318" fmla="*/ 4512 h 1411454"/>
                <a:gd name="connsiteX319" fmla="*/ 419601 w 1049003"/>
                <a:gd name="connsiteY319" fmla="*/ 5264 h 1411454"/>
                <a:gd name="connsiteX320" fmla="*/ 418849 w 1049003"/>
                <a:gd name="connsiteY320" fmla="*/ 5264 h 1411454"/>
                <a:gd name="connsiteX321" fmla="*/ 421105 w 1049003"/>
                <a:gd name="connsiteY321" fmla="*/ 8272 h 1411454"/>
                <a:gd name="connsiteX322" fmla="*/ 419601 w 1049003"/>
                <a:gd name="connsiteY322" fmla="*/ 8272 h 1411454"/>
                <a:gd name="connsiteX323" fmla="*/ 418849 w 1049003"/>
                <a:gd name="connsiteY323" fmla="*/ 9776 h 1411454"/>
                <a:gd name="connsiteX324" fmla="*/ 418097 w 1049003"/>
                <a:gd name="connsiteY324" fmla="*/ 13536 h 1411454"/>
                <a:gd name="connsiteX325" fmla="*/ 419601 w 1049003"/>
                <a:gd name="connsiteY325" fmla="*/ 12784 h 1411454"/>
                <a:gd name="connsiteX326" fmla="*/ 421105 w 1049003"/>
                <a:gd name="connsiteY326" fmla="*/ 12032 h 1411454"/>
                <a:gd name="connsiteX327" fmla="*/ 421857 w 1049003"/>
                <a:gd name="connsiteY327" fmla="*/ 12784 h 1411454"/>
                <a:gd name="connsiteX328" fmla="*/ 423361 w 1049003"/>
                <a:gd name="connsiteY328" fmla="*/ 13536 h 1411454"/>
                <a:gd name="connsiteX329" fmla="*/ 421105 w 1049003"/>
                <a:gd name="connsiteY329" fmla="*/ 13536 h 1411454"/>
                <a:gd name="connsiteX330" fmla="*/ 415090 w 1049003"/>
                <a:gd name="connsiteY330" fmla="*/ 15039 h 1411454"/>
                <a:gd name="connsiteX331" fmla="*/ 415090 w 1049003"/>
                <a:gd name="connsiteY331" fmla="*/ 21055 h 1411454"/>
                <a:gd name="connsiteX332" fmla="*/ 415841 w 1049003"/>
                <a:gd name="connsiteY332" fmla="*/ 22559 h 1411454"/>
                <a:gd name="connsiteX333" fmla="*/ 417345 w 1049003"/>
                <a:gd name="connsiteY333" fmla="*/ 22559 h 1411454"/>
                <a:gd name="connsiteX334" fmla="*/ 419601 w 1049003"/>
                <a:gd name="connsiteY334" fmla="*/ 22559 h 1411454"/>
                <a:gd name="connsiteX335" fmla="*/ 421105 w 1049003"/>
                <a:gd name="connsiteY335" fmla="*/ 23311 h 1411454"/>
                <a:gd name="connsiteX336" fmla="*/ 421857 w 1049003"/>
                <a:gd name="connsiteY336" fmla="*/ 24815 h 1411454"/>
                <a:gd name="connsiteX337" fmla="*/ 421857 w 1049003"/>
                <a:gd name="connsiteY337" fmla="*/ 27823 h 1411454"/>
                <a:gd name="connsiteX338" fmla="*/ 423361 w 1049003"/>
                <a:gd name="connsiteY338" fmla="*/ 30079 h 1411454"/>
                <a:gd name="connsiteX339" fmla="*/ 424113 w 1049003"/>
                <a:gd name="connsiteY339" fmla="*/ 29327 h 1411454"/>
                <a:gd name="connsiteX340" fmla="*/ 424865 w 1049003"/>
                <a:gd name="connsiteY340" fmla="*/ 27823 h 1411454"/>
                <a:gd name="connsiteX341" fmla="*/ 424865 w 1049003"/>
                <a:gd name="connsiteY341" fmla="*/ 27071 h 1411454"/>
                <a:gd name="connsiteX342" fmla="*/ 424113 w 1049003"/>
                <a:gd name="connsiteY342" fmla="*/ 25567 h 1411454"/>
                <a:gd name="connsiteX343" fmla="*/ 424865 w 1049003"/>
                <a:gd name="connsiteY343" fmla="*/ 25567 h 1411454"/>
                <a:gd name="connsiteX344" fmla="*/ 425617 w 1049003"/>
                <a:gd name="connsiteY344" fmla="*/ 25567 h 1411454"/>
                <a:gd name="connsiteX345" fmla="*/ 425617 w 1049003"/>
                <a:gd name="connsiteY345" fmla="*/ 24815 h 1411454"/>
                <a:gd name="connsiteX346" fmla="*/ 426369 w 1049003"/>
                <a:gd name="connsiteY346" fmla="*/ 24815 h 1411454"/>
                <a:gd name="connsiteX347" fmla="*/ 425617 w 1049003"/>
                <a:gd name="connsiteY347" fmla="*/ 22559 h 1411454"/>
                <a:gd name="connsiteX348" fmla="*/ 427121 w 1049003"/>
                <a:gd name="connsiteY348" fmla="*/ 18047 h 1411454"/>
                <a:gd name="connsiteX349" fmla="*/ 428625 w 1049003"/>
                <a:gd name="connsiteY349" fmla="*/ 12784 h 1411454"/>
                <a:gd name="connsiteX350" fmla="*/ 431633 w 1049003"/>
                <a:gd name="connsiteY350" fmla="*/ 5264 h 1411454"/>
                <a:gd name="connsiteX351" fmla="*/ 435393 w 1049003"/>
                <a:gd name="connsiteY351" fmla="*/ 1504 h 1411454"/>
                <a:gd name="connsiteX352" fmla="*/ 437649 w 1049003"/>
                <a:gd name="connsiteY352" fmla="*/ 2256 h 1411454"/>
                <a:gd name="connsiteX353" fmla="*/ 437649 w 1049003"/>
                <a:gd name="connsiteY353" fmla="*/ 6768 h 1411454"/>
                <a:gd name="connsiteX354" fmla="*/ 432385 w 1049003"/>
                <a:gd name="connsiteY354" fmla="*/ 12784 h 1411454"/>
                <a:gd name="connsiteX355" fmla="*/ 431633 w 1049003"/>
                <a:gd name="connsiteY355" fmla="*/ 15039 h 1411454"/>
                <a:gd name="connsiteX356" fmla="*/ 430129 w 1049003"/>
                <a:gd name="connsiteY356" fmla="*/ 17295 h 1411454"/>
                <a:gd name="connsiteX357" fmla="*/ 429377 w 1049003"/>
                <a:gd name="connsiteY357" fmla="*/ 18047 h 1411454"/>
                <a:gd name="connsiteX358" fmla="*/ 429377 w 1049003"/>
                <a:gd name="connsiteY358" fmla="*/ 21807 h 1411454"/>
                <a:gd name="connsiteX359" fmla="*/ 429377 w 1049003"/>
                <a:gd name="connsiteY359" fmla="*/ 23311 h 1411454"/>
                <a:gd name="connsiteX360" fmla="*/ 430881 w 1049003"/>
                <a:gd name="connsiteY360" fmla="*/ 19551 h 1411454"/>
                <a:gd name="connsiteX361" fmla="*/ 431633 w 1049003"/>
                <a:gd name="connsiteY361" fmla="*/ 18047 h 1411454"/>
                <a:gd name="connsiteX362" fmla="*/ 433137 w 1049003"/>
                <a:gd name="connsiteY362" fmla="*/ 16544 h 1411454"/>
                <a:gd name="connsiteX363" fmla="*/ 433137 w 1049003"/>
                <a:gd name="connsiteY363" fmla="*/ 18799 h 1411454"/>
                <a:gd name="connsiteX364" fmla="*/ 432385 w 1049003"/>
                <a:gd name="connsiteY364" fmla="*/ 19551 h 1411454"/>
                <a:gd name="connsiteX365" fmla="*/ 434641 w 1049003"/>
                <a:gd name="connsiteY365" fmla="*/ 22559 h 1411454"/>
                <a:gd name="connsiteX366" fmla="*/ 433137 w 1049003"/>
                <a:gd name="connsiteY366" fmla="*/ 24815 h 1411454"/>
                <a:gd name="connsiteX367" fmla="*/ 430881 w 1049003"/>
                <a:gd name="connsiteY367" fmla="*/ 27823 h 1411454"/>
                <a:gd name="connsiteX368" fmla="*/ 430129 w 1049003"/>
                <a:gd name="connsiteY368" fmla="*/ 30831 h 1411454"/>
                <a:gd name="connsiteX369" fmla="*/ 434641 w 1049003"/>
                <a:gd name="connsiteY369" fmla="*/ 27071 h 1411454"/>
                <a:gd name="connsiteX370" fmla="*/ 435393 w 1049003"/>
                <a:gd name="connsiteY370" fmla="*/ 27071 h 1411454"/>
                <a:gd name="connsiteX371" fmla="*/ 435393 w 1049003"/>
                <a:gd name="connsiteY371" fmla="*/ 27823 h 1411454"/>
                <a:gd name="connsiteX372" fmla="*/ 435393 w 1049003"/>
                <a:gd name="connsiteY372" fmla="*/ 28575 h 1411454"/>
                <a:gd name="connsiteX373" fmla="*/ 435393 w 1049003"/>
                <a:gd name="connsiteY373" fmla="*/ 30079 h 1411454"/>
                <a:gd name="connsiteX374" fmla="*/ 435393 w 1049003"/>
                <a:gd name="connsiteY374" fmla="*/ 30831 h 1411454"/>
                <a:gd name="connsiteX375" fmla="*/ 434641 w 1049003"/>
                <a:gd name="connsiteY375" fmla="*/ 31583 h 1411454"/>
                <a:gd name="connsiteX376" fmla="*/ 433137 w 1049003"/>
                <a:gd name="connsiteY376" fmla="*/ 33839 h 1411454"/>
                <a:gd name="connsiteX377" fmla="*/ 432385 w 1049003"/>
                <a:gd name="connsiteY377" fmla="*/ 34591 h 1411454"/>
                <a:gd name="connsiteX378" fmla="*/ 436145 w 1049003"/>
                <a:gd name="connsiteY378" fmla="*/ 33087 h 1411454"/>
                <a:gd name="connsiteX379" fmla="*/ 438401 w 1049003"/>
                <a:gd name="connsiteY379" fmla="*/ 30831 h 1411454"/>
                <a:gd name="connsiteX380" fmla="*/ 439905 w 1049003"/>
                <a:gd name="connsiteY380" fmla="*/ 27071 h 1411454"/>
                <a:gd name="connsiteX381" fmla="*/ 439905 w 1049003"/>
                <a:gd name="connsiteY381" fmla="*/ 22559 h 1411454"/>
                <a:gd name="connsiteX382" fmla="*/ 441409 w 1049003"/>
                <a:gd name="connsiteY382" fmla="*/ 24815 h 1411454"/>
                <a:gd name="connsiteX383" fmla="*/ 442160 w 1049003"/>
                <a:gd name="connsiteY383" fmla="*/ 28575 h 1411454"/>
                <a:gd name="connsiteX384" fmla="*/ 442160 w 1049003"/>
                <a:gd name="connsiteY384" fmla="*/ 31583 h 1411454"/>
                <a:gd name="connsiteX385" fmla="*/ 441409 w 1049003"/>
                <a:gd name="connsiteY385" fmla="*/ 33087 h 1411454"/>
                <a:gd name="connsiteX386" fmla="*/ 439153 w 1049003"/>
                <a:gd name="connsiteY386" fmla="*/ 33839 h 1411454"/>
                <a:gd name="connsiteX387" fmla="*/ 439905 w 1049003"/>
                <a:gd name="connsiteY387" fmla="*/ 36847 h 1411454"/>
                <a:gd name="connsiteX388" fmla="*/ 442160 w 1049003"/>
                <a:gd name="connsiteY388" fmla="*/ 39855 h 1411454"/>
                <a:gd name="connsiteX389" fmla="*/ 443664 w 1049003"/>
                <a:gd name="connsiteY389" fmla="*/ 41359 h 1411454"/>
                <a:gd name="connsiteX390" fmla="*/ 442160 w 1049003"/>
                <a:gd name="connsiteY390" fmla="*/ 36847 h 1411454"/>
                <a:gd name="connsiteX391" fmla="*/ 443664 w 1049003"/>
                <a:gd name="connsiteY391" fmla="*/ 33087 h 1411454"/>
                <a:gd name="connsiteX392" fmla="*/ 446673 w 1049003"/>
                <a:gd name="connsiteY392" fmla="*/ 32335 h 1411454"/>
                <a:gd name="connsiteX393" fmla="*/ 448176 w 1049003"/>
                <a:gd name="connsiteY393" fmla="*/ 33839 h 1411454"/>
                <a:gd name="connsiteX394" fmla="*/ 449680 w 1049003"/>
                <a:gd name="connsiteY394" fmla="*/ 31583 h 1411454"/>
                <a:gd name="connsiteX395" fmla="*/ 450432 w 1049003"/>
                <a:gd name="connsiteY395" fmla="*/ 26319 h 1411454"/>
                <a:gd name="connsiteX396" fmla="*/ 451184 w 1049003"/>
                <a:gd name="connsiteY396" fmla="*/ 23311 h 1411454"/>
                <a:gd name="connsiteX397" fmla="*/ 453440 w 1049003"/>
                <a:gd name="connsiteY397" fmla="*/ 22559 h 1411454"/>
                <a:gd name="connsiteX398" fmla="*/ 457200 w 1049003"/>
                <a:gd name="connsiteY398" fmla="*/ 12032 h 1411454"/>
                <a:gd name="connsiteX399" fmla="*/ 460208 w 1049003"/>
                <a:gd name="connsiteY399" fmla="*/ 12032 h 1411454"/>
                <a:gd name="connsiteX400" fmla="*/ 460960 w 1049003"/>
                <a:gd name="connsiteY400" fmla="*/ 15791 h 1411454"/>
                <a:gd name="connsiteX401" fmla="*/ 456448 w 1049003"/>
                <a:gd name="connsiteY401" fmla="*/ 26319 h 1411454"/>
                <a:gd name="connsiteX402" fmla="*/ 455696 w 1049003"/>
                <a:gd name="connsiteY402" fmla="*/ 30079 h 1411454"/>
                <a:gd name="connsiteX403" fmla="*/ 456448 w 1049003"/>
                <a:gd name="connsiteY403" fmla="*/ 30079 h 1411454"/>
                <a:gd name="connsiteX404" fmla="*/ 456448 w 1049003"/>
                <a:gd name="connsiteY404" fmla="*/ 29327 h 1411454"/>
                <a:gd name="connsiteX405" fmla="*/ 457200 w 1049003"/>
                <a:gd name="connsiteY405" fmla="*/ 27823 h 1411454"/>
                <a:gd name="connsiteX406" fmla="*/ 460208 w 1049003"/>
                <a:gd name="connsiteY406" fmla="*/ 25567 h 1411454"/>
                <a:gd name="connsiteX407" fmla="*/ 462464 w 1049003"/>
                <a:gd name="connsiteY407" fmla="*/ 22559 h 1411454"/>
                <a:gd name="connsiteX408" fmla="*/ 463968 w 1049003"/>
                <a:gd name="connsiteY408" fmla="*/ 23311 h 1411454"/>
                <a:gd name="connsiteX409" fmla="*/ 463968 w 1049003"/>
                <a:gd name="connsiteY409" fmla="*/ 26319 h 1411454"/>
                <a:gd name="connsiteX410" fmla="*/ 464720 w 1049003"/>
                <a:gd name="connsiteY410" fmla="*/ 28575 h 1411454"/>
                <a:gd name="connsiteX411" fmla="*/ 464720 w 1049003"/>
                <a:gd name="connsiteY411" fmla="*/ 30831 h 1411454"/>
                <a:gd name="connsiteX412" fmla="*/ 466224 w 1049003"/>
                <a:gd name="connsiteY412" fmla="*/ 32335 h 1411454"/>
                <a:gd name="connsiteX413" fmla="*/ 467728 w 1049003"/>
                <a:gd name="connsiteY413" fmla="*/ 33087 h 1411454"/>
                <a:gd name="connsiteX414" fmla="*/ 466975 w 1049003"/>
                <a:gd name="connsiteY414" fmla="*/ 36095 h 1411454"/>
                <a:gd name="connsiteX415" fmla="*/ 467728 w 1049003"/>
                <a:gd name="connsiteY415" fmla="*/ 36847 h 1411454"/>
                <a:gd name="connsiteX416" fmla="*/ 467728 w 1049003"/>
                <a:gd name="connsiteY416" fmla="*/ 39855 h 1411454"/>
                <a:gd name="connsiteX417" fmla="*/ 466975 w 1049003"/>
                <a:gd name="connsiteY417" fmla="*/ 42111 h 1411454"/>
                <a:gd name="connsiteX418" fmla="*/ 466224 w 1049003"/>
                <a:gd name="connsiteY418" fmla="*/ 44367 h 1411454"/>
                <a:gd name="connsiteX419" fmla="*/ 465472 w 1049003"/>
                <a:gd name="connsiteY419" fmla="*/ 45118 h 1411454"/>
                <a:gd name="connsiteX420" fmla="*/ 463968 w 1049003"/>
                <a:gd name="connsiteY420" fmla="*/ 47374 h 1411454"/>
                <a:gd name="connsiteX421" fmla="*/ 469232 w 1049003"/>
                <a:gd name="connsiteY421" fmla="*/ 48126 h 1411454"/>
                <a:gd name="connsiteX422" fmla="*/ 470735 w 1049003"/>
                <a:gd name="connsiteY422" fmla="*/ 47374 h 1411454"/>
                <a:gd name="connsiteX423" fmla="*/ 472239 w 1049003"/>
                <a:gd name="connsiteY423" fmla="*/ 45870 h 1411454"/>
                <a:gd name="connsiteX424" fmla="*/ 472992 w 1049003"/>
                <a:gd name="connsiteY424" fmla="*/ 44367 h 1411454"/>
                <a:gd name="connsiteX425" fmla="*/ 473743 w 1049003"/>
                <a:gd name="connsiteY425" fmla="*/ 42111 h 1411454"/>
                <a:gd name="connsiteX426" fmla="*/ 474495 w 1049003"/>
                <a:gd name="connsiteY426" fmla="*/ 40607 h 1411454"/>
                <a:gd name="connsiteX427" fmla="*/ 473743 w 1049003"/>
                <a:gd name="connsiteY427" fmla="*/ 38351 h 1411454"/>
                <a:gd name="connsiteX428" fmla="*/ 472239 w 1049003"/>
                <a:gd name="connsiteY428" fmla="*/ 36847 h 1411454"/>
                <a:gd name="connsiteX429" fmla="*/ 472992 w 1049003"/>
                <a:gd name="connsiteY429" fmla="*/ 34591 h 1411454"/>
                <a:gd name="connsiteX430" fmla="*/ 474495 w 1049003"/>
                <a:gd name="connsiteY430" fmla="*/ 33839 h 1411454"/>
                <a:gd name="connsiteX431" fmla="*/ 475999 w 1049003"/>
                <a:gd name="connsiteY431" fmla="*/ 33087 h 1411454"/>
                <a:gd name="connsiteX432" fmla="*/ 478255 w 1049003"/>
                <a:gd name="connsiteY432" fmla="*/ 33087 h 1411454"/>
                <a:gd name="connsiteX433" fmla="*/ 479007 w 1049003"/>
                <a:gd name="connsiteY433" fmla="*/ 34591 h 1411454"/>
                <a:gd name="connsiteX434" fmla="*/ 478255 w 1049003"/>
                <a:gd name="connsiteY434" fmla="*/ 35343 h 1411454"/>
                <a:gd name="connsiteX435" fmla="*/ 475999 w 1049003"/>
                <a:gd name="connsiteY435" fmla="*/ 36095 h 1411454"/>
                <a:gd name="connsiteX436" fmla="*/ 476752 w 1049003"/>
                <a:gd name="connsiteY436" fmla="*/ 36095 h 1411454"/>
                <a:gd name="connsiteX437" fmla="*/ 476752 w 1049003"/>
                <a:gd name="connsiteY437" fmla="*/ 36847 h 1411454"/>
                <a:gd name="connsiteX438" fmla="*/ 477503 w 1049003"/>
                <a:gd name="connsiteY438" fmla="*/ 36847 h 1411454"/>
                <a:gd name="connsiteX439" fmla="*/ 478255 w 1049003"/>
                <a:gd name="connsiteY439" fmla="*/ 36847 h 1411454"/>
                <a:gd name="connsiteX440" fmla="*/ 477503 w 1049003"/>
                <a:gd name="connsiteY440" fmla="*/ 38351 h 1411454"/>
                <a:gd name="connsiteX441" fmla="*/ 477503 w 1049003"/>
                <a:gd name="connsiteY441" fmla="*/ 39103 h 1411454"/>
                <a:gd name="connsiteX442" fmla="*/ 477503 w 1049003"/>
                <a:gd name="connsiteY442" fmla="*/ 40607 h 1411454"/>
                <a:gd name="connsiteX443" fmla="*/ 478255 w 1049003"/>
                <a:gd name="connsiteY443" fmla="*/ 41359 h 1411454"/>
                <a:gd name="connsiteX444" fmla="*/ 482015 w 1049003"/>
                <a:gd name="connsiteY444" fmla="*/ 34591 h 1411454"/>
                <a:gd name="connsiteX445" fmla="*/ 484271 w 1049003"/>
                <a:gd name="connsiteY445" fmla="*/ 32335 h 1411454"/>
                <a:gd name="connsiteX446" fmla="*/ 486527 w 1049003"/>
                <a:gd name="connsiteY446" fmla="*/ 34591 h 1411454"/>
                <a:gd name="connsiteX447" fmla="*/ 484271 w 1049003"/>
                <a:gd name="connsiteY447" fmla="*/ 34591 h 1411454"/>
                <a:gd name="connsiteX448" fmla="*/ 483519 w 1049003"/>
                <a:gd name="connsiteY448" fmla="*/ 35343 h 1411454"/>
                <a:gd name="connsiteX449" fmla="*/ 482767 w 1049003"/>
                <a:gd name="connsiteY449" fmla="*/ 36847 h 1411454"/>
                <a:gd name="connsiteX450" fmla="*/ 483519 w 1049003"/>
                <a:gd name="connsiteY450" fmla="*/ 39103 h 1411454"/>
                <a:gd name="connsiteX451" fmla="*/ 484271 w 1049003"/>
                <a:gd name="connsiteY451" fmla="*/ 38351 h 1411454"/>
                <a:gd name="connsiteX452" fmla="*/ 485775 w 1049003"/>
                <a:gd name="connsiteY452" fmla="*/ 38351 h 1411454"/>
                <a:gd name="connsiteX453" fmla="*/ 486527 w 1049003"/>
                <a:gd name="connsiteY453" fmla="*/ 38351 h 1411454"/>
                <a:gd name="connsiteX454" fmla="*/ 485023 w 1049003"/>
                <a:gd name="connsiteY454" fmla="*/ 39855 h 1411454"/>
                <a:gd name="connsiteX455" fmla="*/ 484271 w 1049003"/>
                <a:gd name="connsiteY455" fmla="*/ 41359 h 1411454"/>
                <a:gd name="connsiteX456" fmla="*/ 483519 w 1049003"/>
                <a:gd name="connsiteY456" fmla="*/ 42863 h 1411454"/>
                <a:gd name="connsiteX457" fmla="*/ 483519 w 1049003"/>
                <a:gd name="connsiteY457" fmla="*/ 45118 h 1411454"/>
                <a:gd name="connsiteX458" fmla="*/ 485023 w 1049003"/>
                <a:gd name="connsiteY458" fmla="*/ 44367 h 1411454"/>
                <a:gd name="connsiteX459" fmla="*/ 485775 w 1049003"/>
                <a:gd name="connsiteY459" fmla="*/ 42863 h 1411454"/>
                <a:gd name="connsiteX460" fmla="*/ 487279 w 1049003"/>
                <a:gd name="connsiteY460" fmla="*/ 40607 h 1411454"/>
                <a:gd name="connsiteX461" fmla="*/ 487279 w 1049003"/>
                <a:gd name="connsiteY461" fmla="*/ 39103 h 1411454"/>
                <a:gd name="connsiteX462" fmla="*/ 488783 w 1049003"/>
                <a:gd name="connsiteY462" fmla="*/ 39103 h 1411454"/>
                <a:gd name="connsiteX463" fmla="*/ 488783 w 1049003"/>
                <a:gd name="connsiteY463" fmla="*/ 45118 h 1411454"/>
                <a:gd name="connsiteX464" fmla="*/ 488783 w 1049003"/>
                <a:gd name="connsiteY464" fmla="*/ 46622 h 1411454"/>
                <a:gd name="connsiteX465" fmla="*/ 487279 w 1049003"/>
                <a:gd name="connsiteY465" fmla="*/ 50382 h 1411454"/>
                <a:gd name="connsiteX466" fmla="*/ 486527 w 1049003"/>
                <a:gd name="connsiteY466" fmla="*/ 53390 h 1411454"/>
                <a:gd name="connsiteX467" fmla="*/ 486527 w 1049003"/>
                <a:gd name="connsiteY467" fmla="*/ 54894 h 1411454"/>
                <a:gd name="connsiteX468" fmla="*/ 488783 w 1049003"/>
                <a:gd name="connsiteY468" fmla="*/ 52638 h 1411454"/>
                <a:gd name="connsiteX469" fmla="*/ 495551 w 1049003"/>
                <a:gd name="connsiteY469" fmla="*/ 45118 h 1411454"/>
                <a:gd name="connsiteX470" fmla="*/ 495551 w 1049003"/>
                <a:gd name="connsiteY470" fmla="*/ 43614 h 1411454"/>
                <a:gd name="connsiteX471" fmla="*/ 495551 w 1049003"/>
                <a:gd name="connsiteY471" fmla="*/ 42111 h 1411454"/>
                <a:gd name="connsiteX472" fmla="*/ 495551 w 1049003"/>
                <a:gd name="connsiteY472" fmla="*/ 40607 h 1411454"/>
                <a:gd name="connsiteX473" fmla="*/ 497054 w 1049003"/>
                <a:gd name="connsiteY473" fmla="*/ 39103 h 1411454"/>
                <a:gd name="connsiteX474" fmla="*/ 497807 w 1049003"/>
                <a:gd name="connsiteY474" fmla="*/ 38351 h 1411454"/>
                <a:gd name="connsiteX475" fmla="*/ 503071 w 1049003"/>
                <a:gd name="connsiteY475" fmla="*/ 36095 h 1411454"/>
                <a:gd name="connsiteX476" fmla="*/ 498558 w 1049003"/>
                <a:gd name="connsiteY476" fmla="*/ 36095 h 1411454"/>
                <a:gd name="connsiteX477" fmla="*/ 501567 w 1049003"/>
                <a:gd name="connsiteY477" fmla="*/ 35343 h 1411454"/>
                <a:gd name="connsiteX478" fmla="*/ 503822 w 1049003"/>
                <a:gd name="connsiteY478" fmla="*/ 35343 h 1411454"/>
                <a:gd name="connsiteX479" fmla="*/ 504574 w 1049003"/>
                <a:gd name="connsiteY479" fmla="*/ 36847 h 1411454"/>
                <a:gd name="connsiteX480" fmla="*/ 505326 w 1049003"/>
                <a:gd name="connsiteY480" fmla="*/ 39855 h 1411454"/>
                <a:gd name="connsiteX481" fmla="*/ 504574 w 1049003"/>
                <a:gd name="connsiteY481" fmla="*/ 41359 h 1411454"/>
                <a:gd name="connsiteX482" fmla="*/ 504574 w 1049003"/>
                <a:gd name="connsiteY482" fmla="*/ 43614 h 1411454"/>
                <a:gd name="connsiteX483" fmla="*/ 503822 w 1049003"/>
                <a:gd name="connsiteY483" fmla="*/ 45118 h 1411454"/>
                <a:gd name="connsiteX484" fmla="*/ 503071 w 1049003"/>
                <a:gd name="connsiteY484" fmla="*/ 45118 h 1411454"/>
                <a:gd name="connsiteX485" fmla="*/ 500814 w 1049003"/>
                <a:gd name="connsiteY485" fmla="*/ 45118 h 1411454"/>
                <a:gd name="connsiteX486" fmla="*/ 500063 w 1049003"/>
                <a:gd name="connsiteY486" fmla="*/ 45870 h 1411454"/>
                <a:gd name="connsiteX487" fmla="*/ 496303 w 1049003"/>
                <a:gd name="connsiteY487" fmla="*/ 47374 h 1411454"/>
                <a:gd name="connsiteX488" fmla="*/ 495551 w 1049003"/>
                <a:gd name="connsiteY488" fmla="*/ 47374 h 1411454"/>
                <a:gd name="connsiteX489" fmla="*/ 494799 w 1049003"/>
                <a:gd name="connsiteY489" fmla="*/ 48878 h 1411454"/>
                <a:gd name="connsiteX490" fmla="*/ 494799 w 1049003"/>
                <a:gd name="connsiteY490" fmla="*/ 49630 h 1411454"/>
                <a:gd name="connsiteX491" fmla="*/ 494799 w 1049003"/>
                <a:gd name="connsiteY491" fmla="*/ 51134 h 1411454"/>
                <a:gd name="connsiteX492" fmla="*/ 494799 w 1049003"/>
                <a:gd name="connsiteY492" fmla="*/ 52638 h 1411454"/>
                <a:gd name="connsiteX493" fmla="*/ 493295 w 1049003"/>
                <a:gd name="connsiteY493" fmla="*/ 57150 h 1411454"/>
                <a:gd name="connsiteX494" fmla="*/ 492543 w 1049003"/>
                <a:gd name="connsiteY494" fmla="*/ 59406 h 1411454"/>
                <a:gd name="connsiteX495" fmla="*/ 494047 w 1049003"/>
                <a:gd name="connsiteY495" fmla="*/ 61662 h 1411454"/>
                <a:gd name="connsiteX496" fmla="*/ 490287 w 1049003"/>
                <a:gd name="connsiteY496" fmla="*/ 60910 h 1411454"/>
                <a:gd name="connsiteX497" fmla="*/ 488031 w 1049003"/>
                <a:gd name="connsiteY497" fmla="*/ 62414 h 1411454"/>
                <a:gd name="connsiteX498" fmla="*/ 484271 w 1049003"/>
                <a:gd name="connsiteY498" fmla="*/ 66174 h 1411454"/>
                <a:gd name="connsiteX499" fmla="*/ 486527 w 1049003"/>
                <a:gd name="connsiteY499" fmla="*/ 66174 h 1411454"/>
                <a:gd name="connsiteX500" fmla="*/ 487279 w 1049003"/>
                <a:gd name="connsiteY500" fmla="*/ 65422 h 1411454"/>
                <a:gd name="connsiteX501" fmla="*/ 488031 w 1049003"/>
                <a:gd name="connsiteY501" fmla="*/ 63918 h 1411454"/>
                <a:gd name="connsiteX502" fmla="*/ 488783 w 1049003"/>
                <a:gd name="connsiteY502" fmla="*/ 61662 h 1411454"/>
                <a:gd name="connsiteX503" fmla="*/ 490287 w 1049003"/>
                <a:gd name="connsiteY503" fmla="*/ 63166 h 1411454"/>
                <a:gd name="connsiteX504" fmla="*/ 491791 w 1049003"/>
                <a:gd name="connsiteY504" fmla="*/ 64670 h 1411454"/>
                <a:gd name="connsiteX505" fmla="*/ 491039 w 1049003"/>
                <a:gd name="connsiteY505" fmla="*/ 66174 h 1411454"/>
                <a:gd name="connsiteX506" fmla="*/ 489535 w 1049003"/>
                <a:gd name="connsiteY506" fmla="*/ 68430 h 1411454"/>
                <a:gd name="connsiteX507" fmla="*/ 491039 w 1049003"/>
                <a:gd name="connsiteY507" fmla="*/ 68430 h 1411454"/>
                <a:gd name="connsiteX508" fmla="*/ 492543 w 1049003"/>
                <a:gd name="connsiteY508" fmla="*/ 67678 h 1411454"/>
                <a:gd name="connsiteX509" fmla="*/ 493295 w 1049003"/>
                <a:gd name="connsiteY509" fmla="*/ 67678 h 1411454"/>
                <a:gd name="connsiteX510" fmla="*/ 494047 w 1049003"/>
                <a:gd name="connsiteY510" fmla="*/ 66174 h 1411454"/>
                <a:gd name="connsiteX511" fmla="*/ 496303 w 1049003"/>
                <a:gd name="connsiteY511" fmla="*/ 67678 h 1411454"/>
                <a:gd name="connsiteX512" fmla="*/ 497054 w 1049003"/>
                <a:gd name="connsiteY512" fmla="*/ 69934 h 1411454"/>
                <a:gd name="connsiteX513" fmla="*/ 496303 w 1049003"/>
                <a:gd name="connsiteY513" fmla="*/ 72190 h 1411454"/>
                <a:gd name="connsiteX514" fmla="*/ 497054 w 1049003"/>
                <a:gd name="connsiteY514" fmla="*/ 74445 h 1411454"/>
                <a:gd name="connsiteX515" fmla="*/ 498558 w 1049003"/>
                <a:gd name="connsiteY515" fmla="*/ 71438 h 1411454"/>
                <a:gd name="connsiteX516" fmla="*/ 498558 w 1049003"/>
                <a:gd name="connsiteY516" fmla="*/ 68430 h 1411454"/>
                <a:gd name="connsiteX517" fmla="*/ 497807 w 1049003"/>
                <a:gd name="connsiteY517" fmla="*/ 61662 h 1411454"/>
                <a:gd name="connsiteX518" fmla="*/ 498558 w 1049003"/>
                <a:gd name="connsiteY518" fmla="*/ 60158 h 1411454"/>
                <a:gd name="connsiteX519" fmla="*/ 499311 w 1049003"/>
                <a:gd name="connsiteY519" fmla="*/ 58654 h 1411454"/>
                <a:gd name="connsiteX520" fmla="*/ 500814 w 1049003"/>
                <a:gd name="connsiteY520" fmla="*/ 57150 h 1411454"/>
                <a:gd name="connsiteX521" fmla="*/ 502318 w 1049003"/>
                <a:gd name="connsiteY521" fmla="*/ 56398 h 1411454"/>
                <a:gd name="connsiteX522" fmla="*/ 503071 w 1049003"/>
                <a:gd name="connsiteY522" fmla="*/ 57150 h 1411454"/>
                <a:gd name="connsiteX523" fmla="*/ 503071 w 1049003"/>
                <a:gd name="connsiteY523" fmla="*/ 59406 h 1411454"/>
                <a:gd name="connsiteX524" fmla="*/ 502318 w 1049003"/>
                <a:gd name="connsiteY524" fmla="*/ 60910 h 1411454"/>
                <a:gd name="connsiteX525" fmla="*/ 500814 w 1049003"/>
                <a:gd name="connsiteY525" fmla="*/ 61662 h 1411454"/>
                <a:gd name="connsiteX526" fmla="*/ 502318 w 1049003"/>
                <a:gd name="connsiteY526" fmla="*/ 61662 h 1411454"/>
                <a:gd name="connsiteX527" fmla="*/ 504574 w 1049003"/>
                <a:gd name="connsiteY527" fmla="*/ 59406 h 1411454"/>
                <a:gd name="connsiteX528" fmla="*/ 505326 w 1049003"/>
                <a:gd name="connsiteY528" fmla="*/ 58654 h 1411454"/>
                <a:gd name="connsiteX529" fmla="*/ 506078 w 1049003"/>
                <a:gd name="connsiteY529" fmla="*/ 57902 h 1411454"/>
                <a:gd name="connsiteX530" fmla="*/ 508334 w 1049003"/>
                <a:gd name="connsiteY530" fmla="*/ 54142 h 1411454"/>
                <a:gd name="connsiteX531" fmla="*/ 509086 w 1049003"/>
                <a:gd name="connsiteY531" fmla="*/ 51134 h 1411454"/>
                <a:gd name="connsiteX532" fmla="*/ 512846 w 1049003"/>
                <a:gd name="connsiteY532" fmla="*/ 44367 h 1411454"/>
                <a:gd name="connsiteX533" fmla="*/ 512846 w 1049003"/>
                <a:gd name="connsiteY533" fmla="*/ 42863 h 1411454"/>
                <a:gd name="connsiteX534" fmla="*/ 512094 w 1049003"/>
                <a:gd name="connsiteY534" fmla="*/ 40607 h 1411454"/>
                <a:gd name="connsiteX535" fmla="*/ 514350 w 1049003"/>
                <a:gd name="connsiteY535" fmla="*/ 39103 h 1411454"/>
                <a:gd name="connsiteX536" fmla="*/ 517358 w 1049003"/>
                <a:gd name="connsiteY536" fmla="*/ 39103 h 1411454"/>
                <a:gd name="connsiteX537" fmla="*/ 519614 w 1049003"/>
                <a:gd name="connsiteY537" fmla="*/ 41359 h 1411454"/>
                <a:gd name="connsiteX538" fmla="*/ 520366 w 1049003"/>
                <a:gd name="connsiteY538" fmla="*/ 42863 h 1411454"/>
                <a:gd name="connsiteX539" fmla="*/ 521870 w 1049003"/>
                <a:gd name="connsiteY539" fmla="*/ 54894 h 1411454"/>
                <a:gd name="connsiteX540" fmla="*/ 520366 w 1049003"/>
                <a:gd name="connsiteY540" fmla="*/ 54142 h 1411454"/>
                <a:gd name="connsiteX541" fmla="*/ 519614 w 1049003"/>
                <a:gd name="connsiteY541" fmla="*/ 53390 h 1411454"/>
                <a:gd name="connsiteX542" fmla="*/ 518110 w 1049003"/>
                <a:gd name="connsiteY542" fmla="*/ 57902 h 1411454"/>
                <a:gd name="connsiteX543" fmla="*/ 515102 w 1049003"/>
                <a:gd name="connsiteY543" fmla="*/ 60158 h 1411454"/>
                <a:gd name="connsiteX544" fmla="*/ 511342 w 1049003"/>
                <a:gd name="connsiteY544" fmla="*/ 62414 h 1411454"/>
                <a:gd name="connsiteX545" fmla="*/ 507582 w 1049003"/>
                <a:gd name="connsiteY545" fmla="*/ 65422 h 1411454"/>
                <a:gd name="connsiteX546" fmla="*/ 508334 w 1049003"/>
                <a:gd name="connsiteY546" fmla="*/ 66174 h 1411454"/>
                <a:gd name="connsiteX547" fmla="*/ 509086 w 1049003"/>
                <a:gd name="connsiteY547" fmla="*/ 64670 h 1411454"/>
                <a:gd name="connsiteX548" fmla="*/ 510590 w 1049003"/>
                <a:gd name="connsiteY548" fmla="*/ 63166 h 1411454"/>
                <a:gd name="connsiteX549" fmla="*/ 512094 w 1049003"/>
                <a:gd name="connsiteY549" fmla="*/ 63166 h 1411454"/>
                <a:gd name="connsiteX550" fmla="*/ 513598 w 1049003"/>
                <a:gd name="connsiteY550" fmla="*/ 63918 h 1411454"/>
                <a:gd name="connsiteX551" fmla="*/ 512094 w 1049003"/>
                <a:gd name="connsiteY551" fmla="*/ 66174 h 1411454"/>
                <a:gd name="connsiteX552" fmla="*/ 511342 w 1049003"/>
                <a:gd name="connsiteY552" fmla="*/ 68430 h 1411454"/>
                <a:gd name="connsiteX553" fmla="*/ 510590 w 1049003"/>
                <a:gd name="connsiteY553" fmla="*/ 70686 h 1411454"/>
                <a:gd name="connsiteX554" fmla="*/ 510590 w 1049003"/>
                <a:gd name="connsiteY554" fmla="*/ 72942 h 1411454"/>
                <a:gd name="connsiteX555" fmla="*/ 509086 w 1049003"/>
                <a:gd name="connsiteY555" fmla="*/ 73693 h 1411454"/>
                <a:gd name="connsiteX556" fmla="*/ 506830 w 1049003"/>
                <a:gd name="connsiteY556" fmla="*/ 74445 h 1411454"/>
                <a:gd name="connsiteX557" fmla="*/ 506078 w 1049003"/>
                <a:gd name="connsiteY557" fmla="*/ 76701 h 1411454"/>
                <a:gd name="connsiteX558" fmla="*/ 507582 w 1049003"/>
                <a:gd name="connsiteY558" fmla="*/ 79709 h 1411454"/>
                <a:gd name="connsiteX559" fmla="*/ 508334 w 1049003"/>
                <a:gd name="connsiteY559" fmla="*/ 77453 h 1411454"/>
                <a:gd name="connsiteX560" fmla="*/ 508334 w 1049003"/>
                <a:gd name="connsiteY560" fmla="*/ 75949 h 1411454"/>
                <a:gd name="connsiteX561" fmla="*/ 508334 w 1049003"/>
                <a:gd name="connsiteY561" fmla="*/ 74445 h 1411454"/>
                <a:gd name="connsiteX562" fmla="*/ 513598 w 1049003"/>
                <a:gd name="connsiteY562" fmla="*/ 76701 h 1411454"/>
                <a:gd name="connsiteX563" fmla="*/ 515102 w 1049003"/>
                <a:gd name="connsiteY563" fmla="*/ 80461 h 1411454"/>
                <a:gd name="connsiteX564" fmla="*/ 514350 w 1049003"/>
                <a:gd name="connsiteY564" fmla="*/ 84221 h 1411454"/>
                <a:gd name="connsiteX565" fmla="*/ 512846 w 1049003"/>
                <a:gd name="connsiteY565" fmla="*/ 90989 h 1411454"/>
                <a:gd name="connsiteX566" fmla="*/ 512094 w 1049003"/>
                <a:gd name="connsiteY566" fmla="*/ 93245 h 1411454"/>
                <a:gd name="connsiteX567" fmla="*/ 511342 w 1049003"/>
                <a:gd name="connsiteY567" fmla="*/ 95501 h 1411454"/>
                <a:gd name="connsiteX568" fmla="*/ 511342 w 1049003"/>
                <a:gd name="connsiteY568" fmla="*/ 98509 h 1411454"/>
                <a:gd name="connsiteX569" fmla="*/ 512094 w 1049003"/>
                <a:gd name="connsiteY569" fmla="*/ 100765 h 1411454"/>
                <a:gd name="connsiteX570" fmla="*/ 513598 w 1049003"/>
                <a:gd name="connsiteY570" fmla="*/ 102268 h 1411454"/>
                <a:gd name="connsiteX571" fmla="*/ 515102 w 1049003"/>
                <a:gd name="connsiteY571" fmla="*/ 103772 h 1411454"/>
                <a:gd name="connsiteX572" fmla="*/ 517358 w 1049003"/>
                <a:gd name="connsiteY572" fmla="*/ 104524 h 1411454"/>
                <a:gd name="connsiteX573" fmla="*/ 523374 w 1049003"/>
                <a:gd name="connsiteY573" fmla="*/ 103020 h 1411454"/>
                <a:gd name="connsiteX574" fmla="*/ 525630 w 1049003"/>
                <a:gd name="connsiteY574" fmla="*/ 100765 h 1411454"/>
                <a:gd name="connsiteX575" fmla="*/ 524878 w 1049003"/>
                <a:gd name="connsiteY575" fmla="*/ 98509 h 1411454"/>
                <a:gd name="connsiteX576" fmla="*/ 527133 w 1049003"/>
                <a:gd name="connsiteY576" fmla="*/ 97005 h 1411454"/>
                <a:gd name="connsiteX577" fmla="*/ 532397 w 1049003"/>
                <a:gd name="connsiteY577" fmla="*/ 95501 h 1411454"/>
                <a:gd name="connsiteX578" fmla="*/ 533150 w 1049003"/>
                <a:gd name="connsiteY578" fmla="*/ 93997 h 1411454"/>
                <a:gd name="connsiteX579" fmla="*/ 532397 w 1049003"/>
                <a:gd name="connsiteY579" fmla="*/ 90989 h 1411454"/>
                <a:gd name="connsiteX580" fmla="*/ 528637 w 1049003"/>
                <a:gd name="connsiteY580" fmla="*/ 86477 h 1411454"/>
                <a:gd name="connsiteX581" fmla="*/ 527886 w 1049003"/>
                <a:gd name="connsiteY581" fmla="*/ 83469 h 1411454"/>
                <a:gd name="connsiteX582" fmla="*/ 529390 w 1049003"/>
                <a:gd name="connsiteY582" fmla="*/ 79709 h 1411454"/>
                <a:gd name="connsiteX583" fmla="*/ 532397 w 1049003"/>
                <a:gd name="connsiteY583" fmla="*/ 74445 h 1411454"/>
                <a:gd name="connsiteX584" fmla="*/ 535405 w 1049003"/>
                <a:gd name="connsiteY584" fmla="*/ 71438 h 1411454"/>
                <a:gd name="connsiteX585" fmla="*/ 539165 w 1049003"/>
                <a:gd name="connsiteY585" fmla="*/ 71438 h 1411454"/>
                <a:gd name="connsiteX586" fmla="*/ 539917 w 1049003"/>
                <a:gd name="connsiteY586" fmla="*/ 67678 h 1411454"/>
                <a:gd name="connsiteX587" fmla="*/ 542173 w 1049003"/>
                <a:gd name="connsiteY587" fmla="*/ 64670 h 1411454"/>
                <a:gd name="connsiteX588" fmla="*/ 544429 w 1049003"/>
                <a:gd name="connsiteY588" fmla="*/ 64670 h 1411454"/>
                <a:gd name="connsiteX589" fmla="*/ 545933 w 1049003"/>
                <a:gd name="connsiteY589" fmla="*/ 68430 h 1411454"/>
                <a:gd name="connsiteX590" fmla="*/ 546685 w 1049003"/>
                <a:gd name="connsiteY590" fmla="*/ 68430 h 1411454"/>
                <a:gd name="connsiteX591" fmla="*/ 547437 w 1049003"/>
                <a:gd name="connsiteY591" fmla="*/ 65422 h 1411454"/>
                <a:gd name="connsiteX592" fmla="*/ 548941 w 1049003"/>
                <a:gd name="connsiteY592" fmla="*/ 63918 h 1411454"/>
                <a:gd name="connsiteX593" fmla="*/ 551197 w 1049003"/>
                <a:gd name="connsiteY593" fmla="*/ 63166 h 1411454"/>
                <a:gd name="connsiteX594" fmla="*/ 551949 w 1049003"/>
                <a:gd name="connsiteY594" fmla="*/ 62414 h 1411454"/>
                <a:gd name="connsiteX595" fmla="*/ 552701 w 1049003"/>
                <a:gd name="connsiteY595" fmla="*/ 62414 h 1411454"/>
                <a:gd name="connsiteX596" fmla="*/ 554205 w 1049003"/>
                <a:gd name="connsiteY596" fmla="*/ 63166 h 1411454"/>
                <a:gd name="connsiteX597" fmla="*/ 554205 w 1049003"/>
                <a:gd name="connsiteY597" fmla="*/ 64670 h 1411454"/>
                <a:gd name="connsiteX598" fmla="*/ 550445 w 1049003"/>
                <a:gd name="connsiteY598" fmla="*/ 65422 h 1411454"/>
                <a:gd name="connsiteX599" fmla="*/ 554957 w 1049003"/>
                <a:gd name="connsiteY599" fmla="*/ 64670 h 1411454"/>
                <a:gd name="connsiteX600" fmla="*/ 555709 w 1049003"/>
                <a:gd name="connsiteY600" fmla="*/ 63166 h 1411454"/>
                <a:gd name="connsiteX601" fmla="*/ 555709 w 1049003"/>
                <a:gd name="connsiteY601" fmla="*/ 60158 h 1411454"/>
                <a:gd name="connsiteX602" fmla="*/ 557212 w 1049003"/>
                <a:gd name="connsiteY602" fmla="*/ 56398 h 1411454"/>
                <a:gd name="connsiteX603" fmla="*/ 557212 w 1049003"/>
                <a:gd name="connsiteY603" fmla="*/ 62414 h 1411454"/>
                <a:gd name="connsiteX604" fmla="*/ 557965 w 1049003"/>
                <a:gd name="connsiteY604" fmla="*/ 63918 h 1411454"/>
                <a:gd name="connsiteX605" fmla="*/ 558716 w 1049003"/>
                <a:gd name="connsiteY605" fmla="*/ 64670 h 1411454"/>
                <a:gd name="connsiteX606" fmla="*/ 560972 w 1049003"/>
                <a:gd name="connsiteY606" fmla="*/ 65422 h 1411454"/>
                <a:gd name="connsiteX607" fmla="*/ 562476 w 1049003"/>
                <a:gd name="connsiteY607" fmla="*/ 66174 h 1411454"/>
                <a:gd name="connsiteX608" fmla="*/ 563980 w 1049003"/>
                <a:gd name="connsiteY608" fmla="*/ 65422 h 1411454"/>
                <a:gd name="connsiteX609" fmla="*/ 565484 w 1049003"/>
                <a:gd name="connsiteY609" fmla="*/ 66174 h 1411454"/>
                <a:gd name="connsiteX610" fmla="*/ 566988 w 1049003"/>
                <a:gd name="connsiteY610" fmla="*/ 69182 h 1411454"/>
                <a:gd name="connsiteX611" fmla="*/ 566988 w 1049003"/>
                <a:gd name="connsiteY611" fmla="*/ 71438 h 1411454"/>
                <a:gd name="connsiteX612" fmla="*/ 563229 w 1049003"/>
                <a:gd name="connsiteY612" fmla="*/ 69934 h 1411454"/>
                <a:gd name="connsiteX613" fmla="*/ 565484 w 1049003"/>
                <a:gd name="connsiteY613" fmla="*/ 72190 h 1411454"/>
                <a:gd name="connsiteX614" fmla="*/ 566988 w 1049003"/>
                <a:gd name="connsiteY614" fmla="*/ 72942 h 1411454"/>
                <a:gd name="connsiteX615" fmla="*/ 569244 w 1049003"/>
                <a:gd name="connsiteY615" fmla="*/ 72942 h 1411454"/>
                <a:gd name="connsiteX616" fmla="*/ 571500 w 1049003"/>
                <a:gd name="connsiteY616" fmla="*/ 74445 h 1411454"/>
                <a:gd name="connsiteX617" fmla="*/ 571500 w 1049003"/>
                <a:gd name="connsiteY617" fmla="*/ 75197 h 1411454"/>
                <a:gd name="connsiteX618" fmla="*/ 569244 w 1049003"/>
                <a:gd name="connsiteY618" fmla="*/ 76701 h 1411454"/>
                <a:gd name="connsiteX619" fmla="*/ 565484 w 1049003"/>
                <a:gd name="connsiteY619" fmla="*/ 77453 h 1411454"/>
                <a:gd name="connsiteX620" fmla="*/ 563229 w 1049003"/>
                <a:gd name="connsiteY620" fmla="*/ 79709 h 1411454"/>
                <a:gd name="connsiteX621" fmla="*/ 563229 w 1049003"/>
                <a:gd name="connsiteY621" fmla="*/ 82717 h 1411454"/>
                <a:gd name="connsiteX622" fmla="*/ 563980 w 1049003"/>
                <a:gd name="connsiteY622" fmla="*/ 82717 h 1411454"/>
                <a:gd name="connsiteX623" fmla="*/ 565484 w 1049003"/>
                <a:gd name="connsiteY623" fmla="*/ 79709 h 1411454"/>
                <a:gd name="connsiteX624" fmla="*/ 566988 w 1049003"/>
                <a:gd name="connsiteY624" fmla="*/ 79709 h 1411454"/>
                <a:gd name="connsiteX625" fmla="*/ 571500 w 1049003"/>
                <a:gd name="connsiteY625" fmla="*/ 81965 h 1411454"/>
                <a:gd name="connsiteX626" fmla="*/ 570748 w 1049003"/>
                <a:gd name="connsiteY626" fmla="*/ 79709 h 1411454"/>
                <a:gd name="connsiteX627" fmla="*/ 571500 w 1049003"/>
                <a:gd name="connsiteY627" fmla="*/ 77453 h 1411454"/>
                <a:gd name="connsiteX628" fmla="*/ 573004 w 1049003"/>
                <a:gd name="connsiteY628" fmla="*/ 75197 h 1411454"/>
                <a:gd name="connsiteX629" fmla="*/ 573756 w 1049003"/>
                <a:gd name="connsiteY629" fmla="*/ 72190 h 1411454"/>
                <a:gd name="connsiteX630" fmla="*/ 573756 w 1049003"/>
                <a:gd name="connsiteY630" fmla="*/ 67678 h 1411454"/>
                <a:gd name="connsiteX631" fmla="*/ 574508 w 1049003"/>
                <a:gd name="connsiteY631" fmla="*/ 66174 h 1411454"/>
                <a:gd name="connsiteX632" fmla="*/ 577516 w 1049003"/>
                <a:gd name="connsiteY632" fmla="*/ 66174 h 1411454"/>
                <a:gd name="connsiteX633" fmla="*/ 577516 w 1049003"/>
                <a:gd name="connsiteY633" fmla="*/ 65422 h 1411454"/>
                <a:gd name="connsiteX634" fmla="*/ 576764 w 1049003"/>
                <a:gd name="connsiteY634" fmla="*/ 65422 h 1411454"/>
                <a:gd name="connsiteX635" fmla="*/ 576764 w 1049003"/>
                <a:gd name="connsiteY635" fmla="*/ 63918 h 1411454"/>
                <a:gd name="connsiteX636" fmla="*/ 579020 w 1049003"/>
                <a:gd name="connsiteY636" fmla="*/ 62414 h 1411454"/>
                <a:gd name="connsiteX637" fmla="*/ 582780 w 1049003"/>
                <a:gd name="connsiteY637" fmla="*/ 60910 h 1411454"/>
                <a:gd name="connsiteX638" fmla="*/ 585035 w 1049003"/>
                <a:gd name="connsiteY638" fmla="*/ 58654 h 1411454"/>
                <a:gd name="connsiteX639" fmla="*/ 585788 w 1049003"/>
                <a:gd name="connsiteY639" fmla="*/ 56398 h 1411454"/>
                <a:gd name="connsiteX640" fmla="*/ 586540 w 1049003"/>
                <a:gd name="connsiteY640" fmla="*/ 55646 h 1411454"/>
                <a:gd name="connsiteX641" fmla="*/ 587291 w 1049003"/>
                <a:gd name="connsiteY641" fmla="*/ 56398 h 1411454"/>
                <a:gd name="connsiteX642" fmla="*/ 588795 w 1049003"/>
                <a:gd name="connsiteY642" fmla="*/ 57902 h 1411454"/>
                <a:gd name="connsiteX643" fmla="*/ 588795 w 1049003"/>
                <a:gd name="connsiteY643" fmla="*/ 59406 h 1411454"/>
                <a:gd name="connsiteX644" fmla="*/ 589548 w 1049003"/>
                <a:gd name="connsiteY644" fmla="*/ 63918 h 1411454"/>
                <a:gd name="connsiteX645" fmla="*/ 588795 w 1049003"/>
                <a:gd name="connsiteY645" fmla="*/ 65422 h 1411454"/>
                <a:gd name="connsiteX646" fmla="*/ 588044 w 1049003"/>
                <a:gd name="connsiteY646" fmla="*/ 66174 h 1411454"/>
                <a:gd name="connsiteX647" fmla="*/ 585788 w 1049003"/>
                <a:gd name="connsiteY647" fmla="*/ 66926 h 1411454"/>
                <a:gd name="connsiteX648" fmla="*/ 584284 w 1049003"/>
                <a:gd name="connsiteY648" fmla="*/ 68430 h 1411454"/>
                <a:gd name="connsiteX649" fmla="*/ 582780 w 1049003"/>
                <a:gd name="connsiteY649" fmla="*/ 69182 h 1411454"/>
                <a:gd name="connsiteX650" fmla="*/ 582028 w 1049003"/>
                <a:gd name="connsiteY650" fmla="*/ 71438 h 1411454"/>
                <a:gd name="connsiteX651" fmla="*/ 579772 w 1049003"/>
                <a:gd name="connsiteY651" fmla="*/ 74445 h 1411454"/>
                <a:gd name="connsiteX652" fmla="*/ 579020 w 1049003"/>
                <a:gd name="connsiteY652" fmla="*/ 76701 h 1411454"/>
                <a:gd name="connsiteX653" fmla="*/ 579020 w 1049003"/>
                <a:gd name="connsiteY653" fmla="*/ 79709 h 1411454"/>
                <a:gd name="connsiteX654" fmla="*/ 579772 w 1049003"/>
                <a:gd name="connsiteY654" fmla="*/ 82717 h 1411454"/>
                <a:gd name="connsiteX655" fmla="*/ 577516 w 1049003"/>
                <a:gd name="connsiteY655" fmla="*/ 82717 h 1411454"/>
                <a:gd name="connsiteX656" fmla="*/ 575260 w 1049003"/>
                <a:gd name="connsiteY656" fmla="*/ 81965 h 1411454"/>
                <a:gd name="connsiteX657" fmla="*/ 573756 w 1049003"/>
                <a:gd name="connsiteY657" fmla="*/ 82717 h 1411454"/>
                <a:gd name="connsiteX658" fmla="*/ 576012 w 1049003"/>
                <a:gd name="connsiteY658" fmla="*/ 84221 h 1411454"/>
                <a:gd name="connsiteX659" fmla="*/ 578268 w 1049003"/>
                <a:gd name="connsiteY659" fmla="*/ 87229 h 1411454"/>
                <a:gd name="connsiteX660" fmla="*/ 579772 w 1049003"/>
                <a:gd name="connsiteY660" fmla="*/ 89485 h 1411454"/>
                <a:gd name="connsiteX661" fmla="*/ 576764 w 1049003"/>
                <a:gd name="connsiteY661" fmla="*/ 90989 h 1411454"/>
                <a:gd name="connsiteX662" fmla="*/ 579020 w 1049003"/>
                <a:gd name="connsiteY662" fmla="*/ 91741 h 1411454"/>
                <a:gd name="connsiteX663" fmla="*/ 579772 w 1049003"/>
                <a:gd name="connsiteY663" fmla="*/ 90989 h 1411454"/>
                <a:gd name="connsiteX664" fmla="*/ 581276 w 1049003"/>
                <a:gd name="connsiteY664" fmla="*/ 86477 h 1411454"/>
                <a:gd name="connsiteX665" fmla="*/ 581276 w 1049003"/>
                <a:gd name="connsiteY665" fmla="*/ 84973 h 1411454"/>
                <a:gd name="connsiteX666" fmla="*/ 582028 w 1049003"/>
                <a:gd name="connsiteY666" fmla="*/ 84221 h 1411454"/>
                <a:gd name="connsiteX667" fmla="*/ 584284 w 1049003"/>
                <a:gd name="connsiteY667" fmla="*/ 82717 h 1411454"/>
                <a:gd name="connsiteX668" fmla="*/ 585788 w 1049003"/>
                <a:gd name="connsiteY668" fmla="*/ 84973 h 1411454"/>
                <a:gd name="connsiteX669" fmla="*/ 587291 w 1049003"/>
                <a:gd name="connsiteY669" fmla="*/ 87229 h 1411454"/>
                <a:gd name="connsiteX670" fmla="*/ 589548 w 1049003"/>
                <a:gd name="connsiteY670" fmla="*/ 88733 h 1411454"/>
                <a:gd name="connsiteX671" fmla="*/ 592555 w 1049003"/>
                <a:gd name="connsiteY671" fmla="*/ 87981 h 1411454"/>
                <a:gd name="connsiteX672" fmla="*/ 589548 w 1049003"/>
                <a:gd name="connsiteY672" fmla="*/ 87229 h 1411454"/>
                <a:gd name="connsiteX673" fmla="*/ 589548 w 1049003"/>
                <a:gd name="connsiteY673" fmla="*/ 84973 h 1411454"/>
                <a:gd name="connsiteX674" fmla="*/ 590299 w 1049003"/>
                <a:gd name="connsiteY674" fmla="*/ 82717 h 1411454"/>
                <a:gd name="connsiteX675" fmla="*/ 591051 w 1049003"/>
                <a:gd name="connsiteY675" fmla="*/ 80461 h 1411454"/>
                <a:gd name="connsiteX676" fmla="*/ 590299 w 1049003"/>
                <a:gd name="connsiteY676" fmla="*/ 80461 h 1411454"/>
                <a:gd name="connsiteX677" fmla="*/ 590299 w 1049003"/>
                <a:gd name="connsiteY677" fmla="*/ 79709 h 1411454"/>
                <a:gd name="connsiteX678" fmla="*/ 591051 w 1049003"/>
                <a:gd name="connsiteY678" fmla="*/ 78957 h 1411454"/>
                <a:gd name="connsiteX679" fmla="*/ 591051 w 1049003"/>
                <a:gd name="connsiteY679" fmla="*/ 78205 h 1411454"/>
                <a:gd name="connsiteX680" fmla="*/ 591051 w 1049003"/>
                <a:gd name="connsiteY680" fmla="*/ 77453 h 1411454"/>
                <a:gd name="connsiteX681" fmla="*/ 593307 w 1049003"/>
                <a:gd name="connsiteY681" fmla="*/ 78957 h 1411454"/>
                <a:gd name="connsiteX682" fmla="*/ 594811 w 1049003"/>
                <a:gd name="connsiteY682" fmla="*/ 81213 h 1411454"/>
                <a:gd name="connsiteX683" fmla="*/ 595563 w 1049003"/>
                <a:gd name="connsiteY683" fmla="*/ 84221 h 1411454"/>
                <a:gd name="connsiteX684" fmla="*/ 595563 w 1049003"/>
                <a:gd name="connsiteY684" fmla="*/ 87229 h 1411454"/>
                <a:gd name="connsiteX685" fmla="*/ 596315 w 1049003"/>
                <a:gd name="connsiteY685" fmla="*/ 84221 h 1411454"/>
                <a:gd name="connsiteX686" fmla="*/ 596315 w 1049003"/>
                <a:gd name="connsiteY686" fmla="*/ 82717 h 1411454"/>
                <a:gd name="connsiteX687" fmla="*/ 597819 w 1049003"/>
                <a:gd name="connsiteY687" fmla="*/ 85725 h 1411454"/>
                <a:gd name="connsiteX688" fmla="*/ 597819 w 1049003"/>
                <a:gd name="connsiteY688" fmla="*/ 87229 h 1411454"/>
                <a:gd name="connsiteX689" fmla="*/ 596315 w 1049003"/>
                <a:gd name="connsiteY689" fmla="*/ 88733 h 1411454"/>
                <a:gd name="connsiteX690" fmla="*/ 595563 w 1049003"/>
                <a:gd name="connsiteY690" fmla="*/ 90237 h 1411454"/>
                <a:gd name="connsiteX691" fmla="*/ 595563 w 1049003"/>
                <a:gd name="connsiteY691" fmla="*/ 91741 h 1411454"/>
                <a:gd name="connsiteX692" fmla="*/ 598571 w 1049003"/>
                <a:gd name="connsiteY692" fmla="*/ 93997 h 1411454"/>
                <a:gd name="connsiteX693" fmla="*/ 599323 w 1049003"/>
                <a:gd name="connsiteY693" fmla="*/ 95501 h 1411454"/>
                <a:gd name="connsiteX694" fmla="*/ 596315 w 1049003"/>
                <a:gd name="connsiteY694" fmla="*/ 98509 h 1411454"/>
                <a:gd name="connsiteX695" fmla="*/ 597819 w 1049003"/>
                <a:gd name="connsiteY695" fmla="*/ 99261 h 1411454"/>
                <a:gd name="connsiteX696" fmla="*/ 600075 w 1049003"/>
                <a:gd name="connsiteY696" fmla="*/ 100765 h 1411454"/>
                <a:gd name="connsiteX697" fmla="*/ 600827 w 1049003"/>
                <a:gd name="connsiteY697" fmla="*/ 101516 h 1411454"/>
                <a:gd name="connsiteX698" fmla="*/ 599323 w 1049003"/>
                <a:gd name="connsiteY698" fmla="*/ 103772 h 1411454"/>
                <a:gd name="connsiteX699" fmla="*/ 597819 w 1049003"/>
                <a:gd name="connsiteY699" fmla="*/ 104524 h 1411454"/>
                <a:gd name="connsiteX700" fmla="*/ 596315 w 1049003"/>
                <a:gd name="connsiteY700" fmla="*/ 105276 h 1411454"/>
                <a:gd name="connsiteX701" fmla="*/ 595563 w 1049003"/>
                <a:gd name="connsiteY701" fmla="*/ 105276 h 1411454"/>
                <a:gd name="connsiteX702" fmla="*/ 593307 w 1049003"/>
                <a:gd name="connsiteY702" fmla="*/ 105276 h 1411454"/>
                <a:gd name="connsiteX703" fmla="*/ 593307 w 1049003"/>
                <a:gd name="connsiteY703" fmla="*/ 106028 h 1411454"/>
                <a:gd name="connsiteX704" fmla="*/ 593307 w 1049003"/>
                <a:gd name="connsiteY704" fmla="*/ 106780 h 1411454"/>
                <a:gd name="connsiteX705" fmla="*/ 594059 w 1049003"/>
                <a:gd name="connsiteY705" fmla="*/ 107532 h 1411454"/>
                <a:gd name="connsiteX706" fmla="*/ 600827 w 1049003"/>
                <a:gd name="connsiteY706" fmla="*/ 103772 h 1411454"/>
                <a:gd name="connsiteX707" fmla="*/ 601579 w 1049003"/>
                <a:gd name="connsiteY707" fmla="*/ 102268 h 1411454"/>
                <a:gd name="connsiteX708" fmla="*/ 600827 w 1049003"/>
                <a:gd name="connsiteY708" fmla="*/ 98509 h 1411454"/>
                <a:gd name="connsiteX709" fmla="*/ 605339 w 1049003"/>
                <a:gd name="connsiteY709" fmla="*/ 100765 h 1411454"/>
                <a:gd name="connsiteX710" fmla="*/ 608347 w 1049003"/>
                <a:gd name="connsiteY710" fmla="*/ 101516 h 1411454"/>
                <a:gd name="connsiteX711" fmla="*/ 610603 w 1049003"/>
                <a:gd name="connsiteY711" fmla="*/ 100765 h 1411454"/>
                <a:gd name="connsiteX712" fmla="*/ 609099 w 1049003"/>
                <a:gd name="connsiteY712" fmla="*/ 105276 h 1411454"/>
                <a:gd name="connsiteX713" fmla="*/ 604587 w 1049003"/>
                <a:gd name="connsiteY713" fmla="*/ 109036 h 1411454"/>
                <a:gd name="connsiteX714" fmla="*/ 595563 w 1049003"/>
                <a:gd name="connsiteY714" fmla="*/ 113548 h 1411454"/>
                <a:gd name="connsiteX715" fmla="*/ 595563 w 1049003"/>
                <a:gd name="connsiteY715" fmla="*/ 115052 h 1411454"/>
                <a:gd name="connsiteX716" fmla="*/ 597819 w 1049003"/>
                <a:gd name="connsiteY716" fmla="*/ 114300 h 1411454"/>
                <a:gd name="connsiteX717" fmla="*/ 603083 w 1049003"/>
                <a:gd name="connsiteY717" fmla="*/ 113548 h 1411454"/>
                <a:gd name="connsiteX718" fmla="*/ 605339 w 1049003"/>
                <a:gd name="connsiteY718" fmla="*/ 112044 h 1411454"/>
                <a:gd name="connsiteX719" fmla="*/ 607595 w 1049003"/>
                <a:gd name="connsiteY719" fmla="*/ 110540 h 1411454"/>
                <a:gd name="connsiteX720" fmla="*/ 608347 w 1049003"/>
                <a:gd name="connsiteY720" fmla="*/ 111292 h 1411454"/>
                <a:gd name="connsiteX721" fmla="*/ 609099 w 1049003"/>
                <a:gd name="connsiteY721" fmla="*/ 113548 h 1411454"/>
                <a:gd name="connsiteX722" fmla="*/ 610603 w 1049003"/>
                <a:gd name="connsiteY722" fmla="*/ 115052 h 1411454"/>
                <a:gd name="connsiteX723" fmla="*/ 615114 w 1049003"/>
                <a:gd name="connsiteY723" fmla="*/ 114300 h 1411454"/>
                <a:gd name="connsiteX724" fmla="*/ 617370 w 1049003"/>
                <a:gd name="connsiteY724" fmla="*/ 110540 h 1411454"/>
                <a:gd name="connsiteX725" fmla="*/ 618874 w 1049003"/>
                <a:gd name="connsiteY725" fmla="*/ 105276 h 1411454"/>
                <a:gd name="connsiteX726" fmla="*/ 618874 w 1049003"/>
                <a:gd name="connsiteY726" fmla="*/ 100765 h 1411454"/>
                <a:gd name="connsiteX727" fmla="*/ 627146 w 1049003"/>
                <a:gd name="connsiteY727" fmla="*/ 104524 h 1411454"/>
                <a:gd name="connsiteX728" fmla="*/ 624890 w 1049003"/>
                <a:gd name="connsiteY728" fmla="*/ 106028 h 1411454"/>
                <a:gd name="connsiteX729" fmla="*/ 623386 w 1049003"/>
                <a:gd name="connsiteY729" fmla="*/ 107532 h 1411454"/>
                <a:gd name="connsiteX730" fmla="*/ 621882 w 1049003"/>
                <a:gd name="connsiteY730" fmla="*/ 109036 h 1411454"/>
                <a:gd name="connsiteX731" fmla="*/ 621130 w 1049003"/>
                <a:gd name="connsiteY731" fmla="*/ 112044 h 1411454"/>
                <a:gd name="connsiteX732" fmla="*/ 621130 w 1049003"/>
                <a:gd name="connsiteY732" fmla="*/ 114300 h 1411454"/>
                <a:gd name="connsiteX733" fmla="*/ 621130 w 1049003"/>
                <a:gd name="connsiteY733" fmla="*/ 116556 h 1411454"/>
                <a:gd name="connsiteX734" fmla="*/ 620378 w 1049003"/>
                <a:gd name="connsiteY734" fmla="*/ 117308 h 1411454"/>
                <a:gd name="connsiteX735" fmla="*/ 618123 w 1049003"/>
                <a:gd name="connsiteY735" fmla="*/ 118060 h 1411454"/>
                <a:gd name="connsiteX736" fmla="*/ 618123 w 1049003"/>
                <a:gd name="connsiteY736" fmla="*/ 118812 h 1411454"/>
                <a:gd name="connsiteX737" fmla="*/ 619627 w 1049003"/>
                <a:gd name="connsiteY737" fmla="*/ 118812 h 1411454"/>
                <a:gd name="connsiteX738" fmla="*/ 621882 w 1049003"/>
                <a:gd name="connsiteY738" fmla="*/ 117308 h 1411454"/>
                <a:gd name="connsiteX739" fmla="*/ 624138 w 1049003"/>
                <a:gd name="connsiteY739" fmla="*/ 116556 h 1411454"/>
                <a:gd name="connsiteX740" fmla="*/ 625642 w 1049003"/>
                <a:gd name="connsiteY740" fmla="*/ 117308 h 1411454"/>
                <a:gd name="connsiteX741" fmla="*/ 626394 w 1049003"/>
                <a:gd name="connsiteY741" fmla="*/ 118812 h 1411454"/>
                <a:gd name="connsiteX742" fmla="*/ 627146 w 1049003"/>
                <a:gd name="connsiteY742" fmla="*/ 119564 h 1411454"/>
                <a:gd name="connsiteX743" fmla="*/ 627146 w 1049003"/>
                <a:gd name="connsiteY743" fmla="*/ 120316 h 1411454"/>
                <a:gd name="connsiteX744" fmla="*/ 628650 w 1049003"/>
                <a:gd name="connsiteY744" fmla="*/ 118812 h 1411454"/>
                <a:gd name="connsiteX745" fmla="*/ 628650 w 1049003"/>
                <a:gd name="connsiteY745" fmla="*/ 117308 h 1411454"/>
                <a:gd name="connsiteX746" fmla="*/ 629402 w 1049003"/>
                <a:gd name="connsiteY746" fmla="*/ 115804 h 1411454"/>
                <a:gd name="connsiteX747" fmla="*/ 630906 w 1049003"/>
                <a:gd name="connsiteY747" fmla="*/ 115052 h 1411454"/>
                <a:gd name="connsiteX748" fmla="*/ 632410 w 1049003"/>
                <a:gd name="connsiteY748" fmla="*/ 115804 h 1411454"/>
                <a:gd name="connsiteX749" fmla="*/ 632410 w 1049003"/>
                <a:gd name="connsiteY749" fmla="*/ 117308 h 1411454"/>
                <a:gd name="connsiteX750" fmla="*/ 631658 w 1049003"/>
                <a:gd name="connsiteY750" fmla="*/ 119564 h 1411454"/>
                <a:gd name="connsiteX751" fmla="*/ 630906 w 1049003"/>
                <a:gd name="connsiteY751" fmla="*/ 121068 h 1411454"/>
                <a:gd name="connsiteX752" fmla="*/ 631658 w 1049003"/>
                <a:gd name="connsiteY752" fmla="*/ 121820 h 1411454"/>
                <a:gd name="connsiteX753" fmla="*/ 633162 w 1049003"/>
                <a:gd name="connsiteY753" fmla="*/ 120316 h 1411454"/>
                <a:gd name="connsiteX754" fmla="*/ 633914 w 1049003"/>
                <a:gd name="connsiteY754" fmla="*/ 119564 h 1411454"/>
                <a:gd name="connsiteX755" fmla="*/ 635418 w 1049003"/>
                <a:gd name="connsiteY755" fmla="*/ 118812 h 1411454"/>
                <a:gd name="connsiteX756" fmla="*/ 636170 w 1049003"/>
                <a:gd name="connsiteY756" fmla="*/ 116556 h 1411454"/>
                <a:gd name="connsiteX757" fmla="*/ 636922 w 1049003"/>
                <a:gd name="connsiteY757" fmla="*/ 117308 h 1411454"/>
                <a:gd name="connsiteX758" fmla="*/ 637674 w 1049003"/>
                <a:gd name="connsiteY758" fmla="*/ 118060 h 1411454"/>
                <a:gd name="connsiteX759" fmla="*/ 638426 w 1049003"/>
                <a:gd name="connsiteY759" fmla="*/ 118812 h 1411454"/>
                <a:gd name="connsiteX760" fmla="*/ 639178 w 1049003"/>
                <a:gd name="connsiteY760" fmla="*/ 120316 h 1411454"/>
                <a:gd name="connsiteX761" fmla="*/ 636922 w 1049003"/>
                <a:gd name="connsiteY761" fmla="*/ 122572 h 1411454"/>
                <a:gd name="connsiteX762" fmla="*/ 630154 w 1049003"/>
                <a:gd name="connsiteY762" fmla="*/ 126332 h 1411454"/>
                <a:gd name="connsiteX763" fmla="*/ 628650 w 1049003"/>
                <a:gd name="connsiteY763" fmla="*/ 128588 h 1411454"/>
                <a:gd name="connsiteX764" fmla="*/ 631658 w 1049003"/>
                <a:gd name="connsiteY764" fmla="*/ 127836 h 1411454"/>
                <a:gd name="connsiteX765" fmla="*/ 636922 w 1049003"/>
                <a:gd name="connsiteY765" fmla="*/ 127084 h 1411454"/>
                <a:gd name="connsiteX766" fmla="*/ 639178 w 1049003"/>
                <a:gd name="connsiteY766" fmla="*/ 127084 h 1411454"/>
                <a:gd name="connsiteX767" fmla="*/ 640682 w 1049003"/>
                <a:gd name="connsiteY767" fmla="*/ 128588 h 1411454"/>
                <a:gd name="connsiteX768" fmla="*/ 641434 w 1049003"/>
                <a:gd name="connsiteY768" fmla="*/ 130843 h 1411454"/>
                <a:gd name="connsiteX769" fmla="*/ 642186 w 1049003"/>
                <a:gd name="connsiteY769" fmla="*/ 133851 h 1411454"/>
                <a:gd name="connsiteX770" fmla="*/ 642186 w 1049003"/>
                <a:gd name="connsiteY770" fmla="*/ 136107 h 1411454"/>
                <a:gd name="connsiteX771" fmla="*/ 642186 w 1049003"/>
                <a:gd name="connsiteY771" fmla="*/ 137611 h 1411454"/>
                <a:gd name="connsiteX772" fmla="*/ 643689 w 1049003"/>
                <a:gd name="connsiteY772" fmla="*/ 139867 h 1411454"/>
                <a:gd name="connsiteX773" fmla="*/ 644442 w 1049003"/>
                <a:gd name="connsiteY773" fmla="*/ 141371 h 1411454"/>
                <a:gd name="connsiteX774" fmla="*/ 643689 w 1049003"/>
                <a:gd name="connsiteY774" fmla="*/ 142875 h 1411454"/>
                <a:gd name="connsiteX775" fmla="*/ 642938 w 1049003"/>
                <a:gd name="connsiteY775" fmla="*/ 143627 h 1411454"/>
                <a:gd name="connsiteX776" fmla="*/ 642186 w 1049003"/>
                <a:gd name="connsiteY776" fmla="*/ 143627 h 1411454"/>
                <a:gd name="connsiteX777" fmla="*/ 642186 w 1049003"/>
                <a:gd name="connsiteY777" fmla="*/ 144379 h 1411454"/>
                <a:gd name="connsiteX778" fmla="*/ 640682 w 1049003"/>
                <a:gd name="connsiteY778" fmla="*/ 145883 h 1411454"/>
                <a:gd name="connsiteX779" fmla="*/ 637674 w 1049003"/>
                <a:gd name="connsiteY779" fmla="*/ 145883 h 1411454"/>
                <a:gd name="connsiteX780" fmla="*/ 634666 w 1049003"/>
                <a:gd name="connsiteY780" fmla="*/ 145883 h 1411454"/>
                <a:gd name="connsiteX781" fmla="*/ 632410 w 1049003"/>
                <a:gd name="connsiteY781" fmla="*/ 145131 h 1411454"/>
                <a:gd name="connsiteX782" fmla="*/ 630906 w 1049003"/>
                <a:gd name="connsiteY782" fmla="*/ 146635 h 1411454"/>
                <a:gd name="connsiteX783" fmla="*/ 628650 w 1049003"/>
                <a:gd name="connsiteY783" fmla="*/ 148139 h 1411454"/>
                <a:gd name="connsiteX784" fmla="*/ 624890 w 1049003"/>
                <a:gd name="connsiteY784" fmla="*/ 148891 h 1411454"/>
                <a:gd name="connsiteX785" fmla="*/ 625642 w 1049003"/>
                <a:gd name="connsiteY785" fmla="*/ 149643 h 1411454"/>
                <a:gd name="connsiteX786" fmla="*/ 626394 w 1049003"/>
                <a:gd name="connsiteY786" fmla="*/ 149643 h 1411454"/>
                <a:gd name="connsiteX787" fmla="*/ 627146 w 1049003"/>
                <a:gd name="connsiteY787" fmla="*/ 149643 h 1411454"/>
                <a:gd name="connsiteX788" fmla="*/ 627146 w 1049003"/>
                <a:gd name="connsiteY788" fmla="*/ 150395 h 1411454"/>
                <a:gd name="connsiteX789" fmla="*/ 630154 w 1049003"/>
                <a:gd name="connsiteY789" fmla="*/ 148891 h 1411454"/>
                <a:gd name="connsiteX790" fmla="*/ 633162 w 1049003"/>
                <a:gd name="connsiteY790" fmla="*/ 147387 h 1411454"/>
                <a:gd name="connsiteX791" fmla="*/ 636170 w 1049003"/>
                <a:gd name="connsiteY791" fmla="*/ 147387 h 1411454"/>
                <a:gd name="connsiteX792" fmla="*/ 639178 w 1049003"/>
                <a:gd name="connsiteY792" fmla="*/ 148139 h 1411454"/>
                <a:gd name="connsiteX793" fmla="*/ 641434 w 1049003"/>
                <a:gd name="connsiteY793" fmla="*/ 148139 h 1411454"/>
                <a:gd name="connsiteX794" fmla="*/ 642938 w 1049003"/>
                <a:gd name="connsiteY794" fmla="*/ 148891 h 1411454"/>
                <a:gd name="connsiteX795" fmla="*/ 642938 w 1049003"/>
                <a:gd name="connsiteY795" fmla="*/ 150395 h 1411454"/>
                <a:gd name="connsiteX796" fmla="*/ 642186 w 1049003"/>
                <a:gd name="connsiteY796" fmla="*/ 151147 h 1411454"/>
                <a:gd name="connsiteX797" fmla="*/ 636922 w 1049003"/>
                <a:gd name="connsiteY797" fmla="*/ 155659 h 1411454"/>
                <a:gd name="connsiteX798" fmla="*/ 633914 w 1049003"/>
                <a:gd name="connsiteY798" fmla="*/ 156411 h 1411454"/>
                <a:gd name="connsiteX799" fmla="*/ 630154 w 1049003"/>
                <a:gd name="connsiteY799" fmla="*/ 161674 h 1411454"/>
                <a:gd name="connsiteX800" fmla="*/ 625642 w 1049003"/>
                <a:gd name="connsiteY800" fmla="*/ 166186 h 1411454"/>
                <a:gd name="connsiteX801" fmla="*/ 621130 w 1049003"/>
                <a:gd name="connsiteY801" fmla="*/ 166186 h 1411454"/>
                <a:gd name="connsiteX802" fmla="*/ 620378 w 1049003"/>
                <a:gd name="connsiteY802" fmla="*/ 166938 h 1411454"/>
                <a:gd name="connsiteX803" fmla="*/ 622634 w 1049003"/>
                <a:gd name="connsiteY803" fmla="*/ 167690 h 1411454"/>
                <a:gd name="connsiteX804" fmla="*/ 624890 w 1049003"/>
                <a:gd name="connsiteY804" fmla="*/ 167690 h 1411454"/>
                <a:gd name="connsiteX805" fmla="*/ 626394 w 1049003"/>
                <a:gd name="connsiteY805" fmla="*/ 166938 h 1411454"/>
                <a:gd name="connsiteX806" fmla="*/ 627146 w 1049003"/>
                <a:gd name="connsiteY806" fmla="*/ 166938 h 1411454"/>
                <a:gd name="connsiteX807" fmla="*/ 628650 w 1049003"/>
                <a:gd name="connsiteY807" fmla="*/ 168442 h 1411454"/>
                <a:gd name="connsiteX808" fmla="*/ 627898 w 1049003"/>
                <a:gd name="connsiteY808" fmla="*/ 169946 h 1411454"/>
                <a:gd name="connsiteX809" fmla="*/ 624890 w 1049003"/>
                <a:gd name="connsiteY809" fmla="*/ 172202 h 1411454"/>
                <a:gd name="connsiteX810" fmla="*/ 618874 w 1049003"/>
                <a:gd name="connsiteY810" fmla="*/ 178218 h 1411454"/>
                <a:gd name="connsiteX811" fmla="*/ 615867 w 1049003"/>
                <a:gd name="connsiteY811" fmla="*/ 179722 h 1411454"/>
                <a:gd name="connsiteX812" fmla="*/ 610603 w 1049003"/>
                <a:gd name="connsiteY812" fmla="*/ 178970 h 1411454"/>
                <a:gd name="connsiteX813" fmla="*/ 612107 w 1049003"/>
                <a:gd name="connsiteY813" fmla="*/ 180474 h 1411454"/>
                <a:gd name="connsiteX814" fmla="*/ 612107 w 1049003"/>
                <a:gd name="connsiteY814" fmla="*/ 181226 h 1411454"/>
                <a:gd name="connsiteX815" fmla="*/ 612859 w 1049003"/>
                <a:gd name="connsiteY815" fmla="*/ 183482 h 1411454"/>
                <a:gd name="connsiteX816" fmla="*/ 606843 w 1049003"/>
                <a:gd name="connsiteY816" fmla="*/ 181978 h 1411454"/>
                <a:gd name="connsiteX817" fmla="*/ 604587 w 1049003"/>
                <a:gd name="connsiteY817" fmla="*/ 181226 h 1411454"/>
                <a:gd name="connsiteX818" fmla="*/ 601579 w 1049003"/>
                <a:gd name="connsiteY818" fmla="*/ 182730 h 1411454"/>
                <a:gd name="connsiteX819" fmla="*/ 599323 w 1049003"/>
                <a:gd name="connsiteY819" fmla="*/ 184986 h 1411454"/>
                <a:gd name="connsiteX820" fmla="*/ 597067 w 1049003"/>
                <a:gd name="connsiteY820" fmla="*/ 186490 h 1411454"/>
                <a:gd name="connsiteX821" fmla="*/ 593307 w 1049003"/>
                <a:gd name="connsiteY821" fmla="*/ 185738 h 1411454"/>
                <a:gd name="connsiteX822" fmla="*/ 596315 w 1049003"/>
                <a:gd name="connsiteY822" fmla="*/ 187242 h 1411454"/>
                <a:gd name="connsiteX823" fmla="*/ 603083 w 1049003"/>
                <a:gd name="connsiteY823" fmla="*/ 184986 h 1411454"/>
                <a:gd name="connsiteX824" fmla="*/ 609099 w 1049003"/>
                <a:gd name="connsiteY824" fmla="*/ 183482 h 1411454"/>
                <a:gd name="connsiteX825" fmla="*/ 610603 w 1049003"/>
                <a:gd name="connsiteY825" fmla="*/ 188745 h 1411454"/>
                <a:gd name="connsiteX826" fmla="*/ 612107 w 1049003"/>
                <a:gd name="connsiteY826" fmla="*/ 188745 h 1411454"/>
                <a:gd name="connsiteX827" fmla="*/ 612859 w 1049003"/>
                <a:gd name="connsiteY827" fmla="*/ 186490 h 1411454"/>
                <a:gd name="connsiteX828" fmla="*/ 615114 w 1049003"/>
                <a:gd name="connsiteY828" fmla="*/ 184986 h 1411454"/>
                <a:gd name="connsiteX829" fmla="*/ 617370 w 1049003"/>
                <a:gd name="connsiteY829" fmla="*/ 184234 h 1411454"/>
                <a:gd name="connsiteX830" fmla="*/ 618123 w 1049003"/>
                <a:gd name="connsiteY830" fmla="*/ 185738 h 1411454"/>
                <a:gd name="connsiteX831" fmla="*/ 618123 w 1049003"/>
                <a:gd name="connsiteY831" fmla="*/ 187993 h 1411454"/>
                <a:gd name="connsiteX832" fmla="*/ 616618 w 1049003"/>
                <a:gd name="connsiteY832" fmla="*/ 189497 h 1411454"/>
                <a:gd name="connsiteX833" fmla="*/ 615867 w 1049003"/>
                <a:gd name="connsiteY833" fmla="*/ 190249 h 1411454"/>
                <a:gd name="connsiteX834" fmla="*/ 615114 w 1049003"/>
                <a:gd name="connsiteY834" fmla="*/ 191753 h 1411454"/>
                <a:gd name="connsiteX835" fmla="*/ 613610 w 1049003"/>
                <a:gd name="connsiteY835" fmla="*/ 195513 h 1411454"/>
                <a:gd name="connsiteX836" fmla="*/ 613610 w 1049003"/>
                <a:gd name="connsiteY836" fmla="*/ 196265 h 1411454"/>
                <a:gd name="connsiteX837" fmla="*/ 611355 w 1049003"/>
                <a:gd name="connsiteY837" fmla="*/ 197769 h 1411454"/>
                <a:gd name="connsiteX838" fmla="*/ 610603 w 1049003"/>
                <a:gd name="connsiteY838" fmla="*/ 199273 h 1411454"/>
                <a:gd name="connsiteX839" fmla="*/ 609851 w 1049003"/>
                <a:gd name="connsiteY839" fmla="*/ 203033 h 1411454"/>
                <a:gd name="connsiteX840" fmla="*/ 609099 w 1049003"/>
                <a:gd name="connsiteY840" fmla="*/ 204537 h 1411454"/>
                <a:gd name="connsiteX841" fmla="*/ 609851 w 1049003"/>
                <a:gd name="connsiteY841" fmla="*/ 205289 h 1411454"/>
                <a:gd name="connsiteX842" fmla="*/ 610603 w 1049003"/>
                <a:gd name="connsiteY842" fmla="*/ 203785 h 1411454"/>
                <a:gd name="connsiteX843" fmla="*/ 610603 w 1049003"/>
                <a:gd name="connsiteY843" fmla="*/ 202281 h 1411454"/>
                <a:gd name="connsiteX844" fmla="*/ 612107 w 1049003"/>
                <a:gd name="connsiteY844" fmla="*/ 200777 h 1411454"/>
                <a:gd name="connsiteX845" fmla="*/ 615867 w 1049003"/>
                <a:gd name="connsiteY845" fmla="*/ 197769 h 1411454"/>
                <a:gd name="connsiteX846" fmla="*/ 617370 w 1049003"/>
                <a:gd name="connsiteY846" fmla="*/ 197017 h 1411454"/>
                <a:gd name="connsiteX847" fmla="*/ 618123 w 1049003"/>
                <a:gd name="connsiteY847" fmla="*/ 198521 h 1411454"/>
                <a:gd name="connsiteX848" fmla="*/ 617370 w 1049003"/>
                <a:gd name="connsiteY848" fmla="*/ 204537 h 1411454"/>
                <a:gd name="connsiteX849" fmla="*/ 617370 w 1049003"/>
                <a:gd name="connsiteY849" fmla="*/ 206793 h 1411454"/>
                <a:gd name="connsiteX850" fmla="*/ 618874 w 1049003"/>
                <a:gd name="connsiteY850" fmla="*/ 208297 h 1411454"/>
                <a:gd name="connsiteX851" fmla="*/ 618874 w 1049003"/>
                <a:gd name="connsiteY851" fmla="*/ 206793 h 1411454"/>
                <a:gd name="connsiteX852" fmla="*/ 618874 w 1049003"/>
                <a:gd name="connsiteY852" fmla="*/ 205289 h 1411454"/>
                <a:gd name="connsiteX853" fmla="*/ 618874 w 1049003"/>
                <a:gd name="connsiteY853" fmla="*/ 203033 h 1411454"/>
                <a:gd name="connsiteX854" fmla="*/ 620378 w 1049003"/>
                <a:gd name="connsiteY854" fmla="*/ 200025 h 1411454"/>
                <a:gd name="connsiteX855" fmla="*/ 620378 w 1049003"/>
                <a:gd name="connsiteY855" fmla="*/ 198521 h 1411454"/>
                <a:gd name="connsiteX856" fmla="*/ 619627 w 1049003"/>
                <a:gd name="connsiteY856" fmla="*/ 197769 h 1411454"/>
                <a:gd name="connsiteX857" fmla="*/ 618874 w 1049003"/>
                <a:gd name="connsiteY857" fmla="*/ 196265 h 1411454"/>
                <a:gd name="connsiteX858" fmla="*/ 619627 w 1049003"/>
                <a:gd name="connsiteY858" fmla="*/ 193257 h 1411454"/>
                <a:gd name="connsiteX859" fmla="*/ 619627 w 1049003"/>
                <a:gd name="connsiteY859" fmla="*/ 190249 h 1411454"/>
                <a:gd name="connsiteX860" fmla="*/ 620378 w 1049003"/>
                <a:gd name="connsiteY860" fmla="*/ 187242 h 1411454"/>
                <a:gd name="connsiteX861" fmla="*/ 622634 w 1049003"/>
                <a:gd name="connsiteY861" fmla="*/ 184234 h 1411454"/>
                <a:gd name="connsiteX862" fmla="*/ 629402 w 1049003"/>
                <a:gd name="connsiteY862" fmla="*/ 178218 h 1411454"/>
                <a:gd name="connsiteX863" fmla="*/ 630906 w 1049003"/>
                <a:gd name="connsiteY863" fmla="*/ 177466 h 1411454"/>
                <a:gd name="connsiteX864" fmla="*/ 633162 w 1049003"/>
                <a:gd name="connsiteY864" fmla="*/ 176714 h 1411454"/>
                <a:gd name="connsiteX865" fmla="*/ 633914 w 1049003"/>
                <a:gd name="connsiteY865" fmla="*/ 175962 h 1411454"/>
                <a:gd name="connsiteX866" fmla="*/ 636170 w 1049003"/>
                <a:gd name="connsiteY866" fmla="*/ 174458 h 1411454"/>
                <a:gd name="connsiteX867" fmla="*/ 635418 w 1049003"/>
                <a:gd name="connsiteY867" fmla="*/ 174458 h 1411454"/>
                <a:gd name="connsiteX868" fmla="*/ 636170 w 1049003"/>
                <a:gd name="connsiteY868" fmla="*/ 172202 h 1411454"/>
                <a:gd name="connsiteX869" fmla="*/ 636170 w 1049003"/>
                <a:gd name="connsiteY869" fmla="*/ 171450 h 1411454"/>
                <a:gd name="connsiteX870" fmla="*/ 636922 w 1049003"/>
                <a:gd name="connsiteY870" fmla="*/ 170698 h 1411454"/>
                <a:gd name="connsiteX871" fmla="*/ 637674 w 1049003"/>
                <a:gd name="connsiteY871" fmla="*/ 169946 h 1411454"/>
                <a:gd name="connsiteX872" fmla="*/ 642938 w 1049003"/>
                <a:gd name="connsiteY872" fmla="*/ 165434 h 1411454"/>
                <a:gd name="connsiteX873" fmla="*/ 648201 w 1049003"/>
                <a:gd name="connsiteY873" fmla="*/ 165434 h 1411454"/>
                <a:gd name="connsiteX874" fmla="*/ 653465 w 1049003"/>
                <a:gd name="connsiteY874" fmla="*/ 167690 h 1411454"/>
                <a:gd name="connsiteX875" fmla="*/ 657977 w 1049003"/>
                <a:gd name="connsiteY875" fmla="*/ 172954 h 1411454"/>
                <a:gd name="connsiteX876" fmla="*/ 658729 w 1049003"/>
                <a:gd name="connsiteY876" fmla="*/ 176714 h 1411454"/>
                <a:gd name="connsiteX877" fmla="*/ 659481 w 1049003"/>
                <a:gd name="connsiteY877" fmla="*/ 178970 h 1411454"/>
                <a:gd name="connsiteX878" fmla="*/ 659481 w 1049003"/>
                <a:gd name="connsiteY878" fmla="*/ 184986 h 1411454"/>
                <a:gd name="connsiteX879" fmla="*/ 660233 w 1049003"/>
                <a:gd name="connsiteY879" fmla="*/ 184986 h 1411454"/>
                <a:gd name="connsiteX880" fmla="*/ 662489 w 1049003"/>
                <a:gd name="connsiteY880" fmla="*/ 187993 h 1411454"/>
                <a:gd name="connsiteX881" fmla="*/ 662489 w 1049003"/>
                <a:gd name="connsiteY881" fmla="*/ 188745 h 1411454"/>
                <a:gd name="connsiteX882" fmla="*/ 663241 w 1049003"/>
                <a:gd name="connsiteY882" fmla="*/ 190249 h 1411454"/>
                <a:gd name="connsiteX883" fmla="*/ 663241 w 1049003"/>
                <a:gd name="connsiteY883" fmla="*/ 194009 h 1411454"/>
                <a:gd name="connsiteX884" fmla="*/ 661737 w 1049003"/>
                <a:gd name="connsiteY884" fmla="*/ 200777 h 1411454"/>
                <a:gd name="connsiteX885" fmla="*/ 660233 w 1049003"/>
                <a:gd name="connsiteY885" fmla="*/ 203033 h 1411454"/>
                <a:gd name="connsiteX886" fmla="*/ 657977 w 1049003"/>
                <a:gd name="connsiteY886" fmla="*/ 204537 h 1411454"/>
                <a:gd name="connsiteX887" fmla="*/ 652713 w 1049003"/>
                <a:gd name="connsiteY887" fmla="*/ 205289 h 1411454"/>
                <a:gd name="connsiteX888" fmla="*/ 649705 w 1049003"/>
                <a:gd name="connsiteY888" fmla="*/ 205289 h 1411454"/>
                <a:gd name="connsiteX889" fmla="*/ 645946 w 1049003"/>
                <a:gd name="connsiteY889" fmla="*/ 204537 h 1411454"/>
                <a:gd name="connsiteX890" fmla="*/ 645193 w 1049003"/>
                <a:gd name="connsiteY890" fmla="*/ 203033 h 1411454"/>
                <a:gd name="connsiteX891" fmla="*/ 643689 w 1049003"/>
                <a:gd name="connsiteY891" fmla="*/ 201529 h 1411454"/>
                <a:gd name="connsiteX892" fmla="*/ 642938 w 1049003"/>
                <a:gd name="connsiteY892" fmla="*/ 200777 h 1411454"/>
                <a:gd name="connsiteX893" fmla="*/ 642186 w 1049003"/>
                <a:gd name="connsiteY893" fmla="*/ 200777 h 1411454"/>
                <a:gd name="connsiteX894" fmla="*/ 641434 w 1049003"/>
                <a:gd name="connsiteY894" fmla="*/ 200025 h 1411454"/>
                <a:gd name="connsiteX895" fmla="*/ 640682 w 1049003"/>
                <a:gd name="connsiteY895" fmla="*/ 199273 h 1411454"/>
                <a:gd name="connsiteX896" fmla="*/ 639929 w 1049003"/>
                <a:gd name="connsiteY896" fmla="*/ 199273 h 1411454"/>
                <a:gd name="connsiteX897" fmla="*/ 639178 w 1049003"/>
                <a:gd name="connsiteY897" fmla="*/ 200025 h 1411454"/>
                <a:gd name="connsiteX898" fmla="*/ 636922 w 1049003"/>
                <a:gd name="connsiteY898" fmla="*/ 200777 h 1411454"/>
                <a:gd name="connsiteX899" fmla="*/ 634666 w 1049003"/>
                <a:gd name="connsiteY899" fmla="*/ 202281 h 1411454"/>
                <a:gd name="connsiteX900" fmla="*/ 633162 w 1049003"/>
                <a:gd name="connsiteY900" fmla="*/ 204537 h 1411454"/>
                <a:gd name="connsiteX901" fmla="*/ 631658 w 1049003"/>
                <a:gd name="connsiteY901" fmla="*/ 206041 h 1411454"/>
                <a:gd name="connsiteX902" fmla="*/ 638426 w 1049003"/>
                <a:gd name="connsiteY902" fmla="*/ 202281 h 1411454"/>
                <a:gd name="connsiteX903" fmla="*/ 641434 w 1049003"/>
                <a:gd name="connsiteY903" fmla="*/ 202281 h 1411454"/>
                <a:gd name="connsiteX904" fmla="*/ 642186 w 1049003"/>
                <a:gd name="connsiteY904" fmla="*/ 206793 h 1411454"/>
                <a:gd name="connsiteX905" fmla="*/ 640682 w 1049003"/>
                <a:gd name="connsiteY905" fmla="*/ 214313 h 1411454"/>
                <a:gd name="connsiteX906" fmla="*/ 639178 w 1049003"/>
                <a:gd name="connsiteY906" fmla="*/ 218824 h 1411454"/>
                <a:gd name="connsiteX907" fmla="*/ 636922 w 1049003"/>
                <a:gd name="connsiteY907" fmla="*/ 221832 h 1411454"/>
                <a:gd name="connsiteX908" fmla="*/ 635418 w 1049003"/>
                <a:gd name="connsiteY908" fmla="*/ 222584 h 1411454"/>
                <a:gd name="connsiteX909" fmla="*/ 633914 w 1049003"/>
                <a:gd name="connsiteY909" fmla="*/ 221832 h 1411454"/>
                <a:gd name="connsiteX910" fmla="*/ 632410 w 1049003"/>
                <a:gd name="connsiteY910" fmla="*/ 222584 h 1411454"/>
                <a:gd name="connsiteX911" fmla="*/ 630906 w 1049003"/>
                <a:gd name="connsiteY911" fmla="*/ 224088 h 1411454"/>
                <a:gd name="connsiteX912" fmla="*/ 628650 w 1049003"/>
                <a:gd name="connsiteY912" fmla="*/ 228600 h 1411454"/>
                <a:gd name="connsiteX913" fmla="*/ 627898 w 1049003"/>
                <a:gd name="connsiteY913" fmla="*/ 229352 h 1411454"/>
                <a:gd name="connsiteX914" fmla="*/ 624890 w 1049003"/>
                <a:gd name="connsiteY914" fmla="*/ 229352 h 1411454"/>
                <a:gd name="connsiteX915" fmla="*/ 621882 w 1049003"/>
                <a:gd name="connsiteY915" fmla="*/ 230856 h 1411454"/>
                <a:gd name="connsiteX916" fmla="*/ 618874 w 1049003"/>
                <a:gd name="connsiteY916" fmla="*/ 233112 h 1411454"/>
                <a:gd name="connsiteX917" fmla="*/ 618123 w 1049003"/>
                <a:gd name="connsiteY917" fmla="*/ 235368 h 1411454"/>
                <a:gd name="connsiteX918" fmla="*/ 620378 w 1049003"/>
                <a:gd name="connsiteY918" fmla="*/ 233112 h 1411454"/>
                <a:gd name="connsiteX919" fmla="*/ 627146 w 1049003"/>
                <a:gd name="connsiteY919" fmla="*/ 230104 h 1411454"/>
                <a:gd name="connsiteX920" fmla="*/ 630154 w 1049003"/>
                <a:gd name="connsiteY920" fmla="*/ 228600 h 1411454"/>
                <a:gd name="connsiteX921" fmla="*/ 631658 w 1049003"/>
                <a:gd name="connsiteY921" fmla="*/ 227096 h 1411454"/>
                <a:gd name="connsiteX922" fmla="*/ 632410 w 1049003"/>
                <a:gd name="connsiteY922" fmla="*/ 225592 h 1411454"/>
                <a:gd name="connsiteX923" fmla="*/ 633162 w 1049003"/>
                <a:gd name="connsiteY923" fmla="*/ 224088 h 1411454"/>
                <a:gd name="connsiteX924" fmla="*/ 635418 w 1049003"/>
                <a:gd name="connsiteY924" fmla="*/ 224088 h 1411454"/>
                <a:gd name="connsiteX925" fmla="*/ 636170 w 1049003"/>
                <a:gd name="connsiteY925" fmla="*/ 224840 h 1411454"/>
                <a:gd name="connsiteX926" fmla="*/ 635418 w 1049003"/>
                <a:gd name="connsiteY926" fmla="*/ 226344 h 1411454"/>
                <a:gd name="connsiteX927" fmla="*/ 634666 w 1049003"/>
                <a:gd name="connsiteY927" fmla="*/ 228600 h 1411454"/>
                <a:gd name="connsiteX928" fmla="*/ 633914 w 1049003"/>
                <a:gd name="connsiteY928" fmla="*/ 229352 h 1411454"/>
                <a:gd name="connsiteX929" fmla="*/ 626394 w 1049003"/>
                <a:gd name="connsiteY929" fmla="*/ 244391 h 1411454"/>
                <a:gd name="connsiteX930" fmla="*/ 622634 w 1049003"/>
                <a:gd name="connsiteY930" fmla="*/ 248903 h 1411454"/>
                <a:gd name="connsiteX931" fmla="*/ 623386 w 1049003"/>
                <a:gd name="connsiteY931" fmla="*/ 250407 h 1411454"/>
                <a:gd name="connsiteX932" fmla="*/ 623386 w 1049003"/>
                <a:gd name="connsiteY932" fmla="*/ 251911 h 1411454"/>
                <a:gd name="connsiteX933" fmla="*/ 621130 w 1049003"/>
                <a:gd name="connsiteY933" fmla="*/ 256423 h 1411454"/>
                <a:gd name="connsiteX934" fmla="*/ 620378 w 1049003"/>
                <a:gd name="connsiteY934" fmla="*/ 259431 h 1411454"/>
                <a:gd name="connsiteX935" fmla="*/ 619627 w 1049003"/>
                <a:gd name="connsiteY935" fmla="*/ 262439 h 1411454"/>
                <a:gd name="connsiteX936" fmla="*/ 620378 w 1049003"/>
                <a:gd name="connsiteY936" fmla="*/ 269207 h 1411454"/>
                <a:gd name="connsiteX937" fmla="*/ 619627 w 1049003"/>
                <a:gd name="connsiteY937" fmla="*/ 272966 h 1411454"/>
                <a:gd name="connsiteX938" fmla="*/ 614363 w 1049003"/>
                <a:gd name="connsiteY938" fmla="*/ 281990 h 1411454"/>
                <a:gd name="connsiteX939" fmla="*/ 613610 w 1049003"/>
                <a:gd name="connsiteY939" fmla="*/ 283494 h 1411454"/>
                <a:gd name="connsiteX940" fmla="*/ 614363 w 1049003"/>
                <a:gd name="connsiteY940" fmla="*/ 288006 h 1411454"/>
                <a:gd name="connsiteX941" fmla="*/ 613610 w 1049003"/>
                <a:gd name="connsiteY941" fmla="*/ 289510 h 1411454"/>
                <a:gd name="connsiteX942" fmla="*/ 612859 w 1049003"/>
                <a:gd name="connsiteY942" fmla="*/ 292518 h 1411454"/>
                <a:gd name="connsiteX943" fmla="*/ 612859 w 1049003"/>
                <a:gd name="connsiteY943" fmla="*/ 294022 h 1411454"/>
                <a:gd name="connsiteX944" fmla="*/ 614363 w 1049003"/>
                <a:gd name="connsiteY944" fmla="*/ 297030 h 1411454"/>
                <a:gd name="connsiteX945" fmla="*/ 617370 w 1049003"/>
                <a:gd name="connsiteY945" fmla="*/ 297782 h 1411454"/>
                <a:gd name="connsiteX946" fmla="*/ 621130 w 1049003"/>
                <a:gd name="connsiteY946" fmla="*/ 297782 h 1411454"/>
                <a:gd name="connsiteX947" fmla="*/ 623386 w 1049003"/>
                <a:gd name="connsiteY947" fmla="*/ 298534 h 1411454"/>
                <a:gd name="connsiteX948" fmla="*/ 624138 w 1049003"/>
                <a:gd name="connsiteY948" fmla="*/ 302294 h 1411454"/>
                <a:gd name="connsiteX949" fmla="*/ 621130 w 1049003"/>
                <a:gd name="connsiteY949" fmla="*/ 305301 h 1411454"/>
                <a:gd name="connsiteX950" fmla="*/ 618123 w 1049003"/>
                <a:gd name="connsiteY950" fmla="*/ 307557 h 1411454"/>
                <a:gd name="connsiteX951" fmla="*/ 615867 w 1049003"/>
                <a:gd name="connsiteY951" fmla="*/ 309813 h 1411454"/>
                <a:gd name="connsiteX952" fmla="*/ 615867 w 1049003"/>
                <a:gd name="connsiteY952" fmla="*/ 312069 h 1411454"/>
                <a:gd name="connsiteX953" fmla="*/ 614363 w 1049003"/>
                <a:gd name="connsiteY953" fmla="*/ 312821 h 1411454"/>
                <a:gd name="connsiteX954" fmla="*/ 612107 w 1049003"/>
                <a:gd name="connsiteY954" fmla="*/ 314325 h 1411454"/>
                <a:gd name="connsiteX955" fmla="*/ 610603 w 1049003"/>
                <a:gd name="connsiteY955" fmla="*/ 315077 h 1411454"/>
                <a:gd name="connsiteX956" fmla="*/ 610603 w 1049003"/>
                <a:gd name="connsiteY956" fmla="*/ 316581 h 1411454"/>
                <a:gd name="connsiteX957" fmla="*/ 609099 w 1049003"/>
                <a:gd name="connsiteY957" fmla="*/ 320341 h 1411454"/>
                <a:gd name="connsiteX958" fmla="*/ 609099 w 1049003"/>
                <a:gd name="connsiteY958" fmla="*/ 321845 h 1411454"/>
                <a:gd name="connsiteX959" fmla="*/ 606091 w 1049003"/>
                <a:gd name="connsiteY959" fmla="*/ 323349 h 1411454"/>
                <a:gd name="connsiteX960" fmla="*/ 602331 w 1049003"/>
                <a:gd name="connsiteY960" fmla="*/ 324101 h 1411454"/>
                <a:gd name="connsiteX961" fmla="*/ 599323 w 1049003"/>
                <a:gd name="connsiteY961" fmla="*/ 324853 h 1411454"/>
                <a:gd name="connsiteX962" fmla="*/ 598571 w 1049003"/>
                <a:gd name="connsiteY962" fmla="*/ 327109 h 1411454"/>
                <a:gd name="connsiteX963" fmla="*/ 598571 w 1049003"/>
                <a:gd name="connsiteY963" fmla="*/ 330117 h 1411454"/>
                <a:gd name="connsiteX964" fmla="*/ 600075 w 1049003"/>
                <a:gd name="connsiteY964" fmla="*/ 333124 h 1411454"/>
                <a:gd name="connsiteX965" fmla="*/ 600827 w 1049003"/>
                <a:gd name="connsiteY965" fmla="*/ 335380 h 1411454"/>
                <a:gd name="connsiteX966" fmla="*/ 603083 w 1049003"/>
                <a:gd name="connsiteY966" fmla="*/ 338388 h 1411454"/>
                <a:gd name="connsiteX967" fmla="*/ 597819 w 1049003"/>
                <a:gd name="connsiteY967" fmla="*/ 340644 h 1411454"/>
                <a:gd name="connsiteX968" fmla="*/ 603083 w 1049003"/>
                <a:gd name="connsiteY968" fmla="*/ 341396 h 1411454"/>
                <a:gd name="connsiteX969" fmla="*/ 603835 w 1049003"/>
                <a:gd name="connsiteY969" fmla="*/ 339140 h 1411454"/>
                <a:gd name="connsiteX970" fmla="*/ 603083 w 1049003"/>
                <a:gd name="connsiteY970" fmla="*/ 330868 h 1411454"/>
                <a:gd name="connsiteX971" fmla="*/ 603835 w 1049003"/>
                <a:gd name="connsiteY971" fmla="*/ 327861 h 1411454"/>
                <a:gd name="connsiteX972" fmla="*/ 605339 w 1049003"/>
                <a:gd name="connsiteY972" fmla="*/ 326357 h 1411454"/>
                <a:gd name="connsiteX973" fmla="*/ 608347 w 1049003"/>
                <a:gd name="connsiteY973" fmla="*/ 324853 h 1411454"/>
                <a:gd name="connsiteX974" fmla="*/ 615114 w 1049003"/>
                <a:gd name="connsiteY974" fmla="*/ 324101 h 1411454"/>
                <a:gd name="connsiteX975" fmla="*/ 618123 w 1049003"/>
                <a:gd name="connsiteY975" fmla="*/ 322597 h 1411454"/>
                <a:gd name="connsiteX976" fmla="*/ 620378 w 1049003"/>
                <a:gd name="connsiteY976" fmla="*/ 320341 h 1411454"/>
                <a:gd name="connsiteX977" fmla="*/ 622634 w 1049003"/>
                <a:gd name="connsiteY977" fmla="*/ 317333 h 1411454"/>
                <a:gd name="connsiteX978" fmla="*/ 624890 w 1049003"/>
                <a:gd name="connsiteY978" fmla="*/ 312069 h 1411454"/>
                <a:gd name="connsiteX979" fmla="*/ 627146 w 1049003"/>
                <a:gd name="connsiteY979" fmla="*/ 310565 h 1411454"/>
                <a:gd name="connsiteX980" fmla="*/ 630906 w 1049003"/>
                <a:gd name="connsiteY980" fmla="*/ 310565 h 1411454"/>
                <a:gd name="connsiteX981" fmla="*/ 637674 w 1049003"/>
                <a:gd name="connsiteY981" fmla="*/ 300038 h 1411454"/>
                <a:gd name="connsiteX982" fmla="*/ 645193 w 1049003"/>
                <a:gd name="connsiteY982" fmla="*/ 296278 h 1411454"/>
                <a:gd name="connsiteX983" fmla="*/ 645946 w 1049003"/>
                <a:gd name="connsiteY983" fmla="*/ 294774 h 1411454"/>
                <a:gd name="connsiteX984" fmla="*/ 647449 w 1049003"/>
                <a:gd name="connsiteY984" fmla="*/ 292518 h 1411454"/>
                <a:gd name="connsiteX985" fmla="*/ 652713 w 1049003"/>
                <a:gd name="connsiteY985" fmla="*/ 287254 h 1411454"/>
                <a:gd name="connsiteX986" fmla="*/ 653465 w 1049003"/>
                <a:gd name="connsiteY986" fmla="*/ 284998 h 1411454"/>
                <a:gd name="connsiteX987" fmla="*/ 654969 w 1049003"/>
                <a:gd name="connsiteY987" fmla="*/ 281990 h 1411454"/>
                <a:gd name="connsiteX988" fmla="*/ 656473 w 1049003"/>
                <a:gd name="connsiteY988" fmla="*/ 278230 h 1411454"/>
                <a:gd name="connsiteX989" fmla="*/ 656473 w 1049003"/>
                <a:gd name="connsiteY989" fmla="*/ 275222 h 1411454"/>
                <a:gd name="connsiteX990" fmla="*/ 656473 w 1049003"/>
                <a:gd name="connsiteY990" fmla="*/ 268455 h 1411454"/>
                <a:gd name="connsiteX991" fmla="*/ 656473 w 1049003"/>
                <a:gd name="connsiteY991" fmla="*/ 265447 h 1411454"/>
                <a:gd name="connsiteX992" fmla="*/ 658729 w 1049003"/>
                <a:gd name="connsiteY992" fmla="*/ 263191 h 1411454"/>
                <a:gd name="connsiteX993" fmla="*/ 657977 w 1049003"/>
                <a:gd name="connsiteY993" fmla="*/ 263191 h 1411454"/>
                <a:gd name="connsiteX994" fmla="*/ 657977 w 1049003"/>
                <a:gd name="connsiteY994" fmla="*/ 262439 h 1411454"/>
                <a:gd name="connsiteX995" fmla="*/ 657225 w 1049003"/>
                <a:gd name="connsiteY995" fmla="*/ 261687 h 1411454"/>
                <a:gd name="connsiteX996" fmla="*/ 656473 w 1049003"/>
                <a:gd name="connsiteY996" fmla="*/ 261687 h 1411454"/>
                <a:gd name="connsiteX997" fmla="*/ 661737 w 1049003"/>
                <a:gd name="connsiteY997" fmla="*/ 244391 h 1411454"/>
                <a:gd name="connsiteX998" fmla="*/ 662489 w 1049003"/>
                <a:gd name="connsiteY998" fmla="*/ 238376 h 1411454"/>
                <a:gd name="connsiteX999" fmla="*/ 663241 w 1049003"/>
                <a:gd name="connsiteY999" fmla="*/ 239880 h 1411454"/>
                <a:gd name="connsiteX1000" fmla="*/ 663993 w 1049003"/>
                <a:gd name="connsiteY1000" fmla="*/ 240632 h 1411454"/>
                <a:gd name="connsiteX1001" fmla="*/ 663993 w 1049003"/>
                <a:gd name="connsiteY1001" fmla="*/ 242136 h 1411454"/>
                <a:gd name="connsiteX1002" fmla="*/ 663993 w 1049003"/>
                <a:gd name="connsiteY1002" fmla="*/ 243640 h 1411454"/>
                <a:gd name="connsiteX1003" fmla="*/ 664745 w 1049003"/>
                <a:gd name="connsiteY1003" fmla="*/ 243640 h 1411454"/>
                <a:gd name="connsiteX1004" fmla="*/ 662489 w 1049003"/>
                <a:gd name="connsiteY1004" fmla="*/ 226344 h 1411454"/>
                <a:gd name="connsiteX1005" fmla="*/ 663993 w 1049003"/>
                <a:gd name="connsiteY1005" fmla="*/ 224840 h 1411454"/>
                <a:gd name="connsiteX1006" fmla="*/ 664745 w 1049003"/>
                <a:gd name="connsiteY1006" fmla="*/ 223336 h 1411454"/>
                <a:gd name="connsiteX1007" fmla="*/ 665497 w 1049003"/>
                <a:gd name="connsiteY1007" fmla="*/ 222584 h 1411454"/>
                <a:gd name="connsiteX1008" fmla="*/ 668505 w 1049003"/>
                <a:gd name="connsiteY1008" fmla="*/ 222584 h 1411454"/>
                <a:gd name="connsiteX1009" fmla="*/ 670761 w 1049003"/>
                <a:gd name="connsiteY1009" fmla="*/ 224088 h 1411454"/>
                <a:gd name="connsiteX1010" fmla="*/ 672265 w 1049003"/>
                <a:gd name="connsiteY1010" fmla="*/ 226344 h 1411454"/>
                <a:gd name="connsiteX1011" fmla="*/ 674521 w 1049003"/>
                <a:gd name="connsiteY1011" fmla="*/ 230856 h 1411454"/>
                <a:gd name="connsiteX1012" fmla="*/ 674521 w 1049003"/>
                <a:gd name="connsiteY1012" fmla="*/ 227096 h 1411454"/>
                <a:gd name="connsiteX1013" fmla="*/ 673768 w 1049003"/>
                <a:gd name="connsiteY1013" fmla="*/ 224840 h 1411454"/>
                <a:gd name="connsiteX1014" fmla="*/ 672265 w 1049003"/>
                <a:gd name="connsiteY1014" fmla="*/ 224088 h 1411454"/>
                <a:gd name="connsiteX1015" fmla="*/ 673016 w 1049003"/>
                <a:gd name="connsiteY1015" fmla="*/ 222584 h 1411454"/>
                <a:gd name="connsiteX1016" fmla="*/ 672265 w 1049003"/>
                <a:gd name="connsiteY1016" fmla="*/ 220328 h 1411454"/>
                <a:gd name="connsiteX1017" fmla="*/ 672265 w 1049003"/>
                <a:gd name="connsiteY1017" fmla="*/ 218072 h 1411454"/>
                <a:gd name="connsiteX1018" fmla="*/ 673768 w 1049003"/>
                <a:gd name="connsiteY1018" fmla="*/ 215817 h 1411454"/>
                <a:gd name="connsiteX1019" fmla="*/ 676025 w 1049003"/>
                <a:gd name="connsiteY1019" fmla="*/ 215065 h 1411454"/>
                <a:gd name="connsiteX1020" fmla="*/ 685048 w 1049003"/>
                <a:gd name="connsiteY1020" fmla="*/ 214313 h 1411454"/>
                <a:gd name="connsiteX1021" fmla="*/ 700840 w 1049003"/>
                <a:gd name="connsiteY1021" fmla="*/ 206041 h 1411454"/>
                <a:gd name="connsiteX1022" fmla="*/ 705351 w 1049003"/>
                <a:gd name="connsiteY1022" fmla="*/ 206041 h 1411454"/>
                <a:gd name="connsiteX1023" fmla="*/ 706855 w 1049003"/>
                <a:gd name="connsiteY1023" fmla="*/ 203785 h 1411454"/>
                <a:gd name="connsiteX1024" fmla="*/ 709863 w 1049003"/>
                <a:gd name="connsiteY1024" fmla="*/ 203785 h 1411454"/>
                <a:gd name="connsiteX1025" fmla="*/ 712871 w 1049003"/>
                <a:gd name="connsiteY1025" fmla="*/ 206041 h 1411454"/>
                <a:gd name="connsiteX1026" fmla="*/ 713623 w 1049003"/>
                <a:gd name="connsiteY1026" fmla="*/ 210553 h 1411454"/>
                <a:gd name="connsiteX1027" fmla="*/ 711367 w 1049003"/>
                <a:gd name="connsiteY1027" fmla="*/ 209801 h 1411454"/>
                <a:gd name="connsiteX1028" fmla="*/ 707607 w 1049003"/>
                <a:gd name="connsiteY1028" fmla="*/ 209801 h 1411454"/>
                <a:gd name="connsiteX1029" fmla="*/ 703847 w 1049003"/>
                <a:gd name="connsiteY1029" fmla="*/ 210553 h 1411454"/>
                <a:gd name="connsiteX1030" fmla="*/ 703095 w 1049003"/>
                <a:gd name="connsiteY1030" fmla="*/ 212809 h 1411454"/>
                <a:gd name="connsiteX1031" fmla="*/ 707607 w 1049003"/>
                <a:gd name="connsiteY1031" fmla="*/ 212809 h 1411454"/>
                <a:gd name="connsiteX1032" fmla="*/ 708359 w 1049003"/>
                <a:gd name="connsiteY1032" fmla="*/ 213561 h 1411454"/>
                <a:gd name="connsiteX1033" fmla="*/ 709111 w 1049003"/>
                <a:gd name="connsiteY1033" fmla="*/ 215065 h 1411454"/>
                <a:gd name="connsiteX1034" fmla="*/ 709111 w 1049003"/>
                <a:gd name="connsiteY1034" fmla="*/ 218072 h 1411454"/>
                <a:gd name="connsiteX1035" fmla="*/ 709863 w 1049003"/>
                <a:gd name="connsiteY1035" fmla="*/ 219576 h 1411454"/>
                <a:gd name="connsiteX1036" fmla="*/ 709863 w 1049003"/>
                <a:gd name="connsiteY1036" fmla="*/ 218072 h 1411454"/>
                <a:gd name="connsiteX1037" fmla="*/ 709863 w 1049003"/>
                <a:gd name="connsiteY1037" fmla="*/ 217320 h 1411454"/>
                <a:gd name="connsiteX1038" fmla="*/ 710615 w 1049003"/>
                <a:gd name="connsiteY1038" fmla="*/ 214313 h 1411454"/>
                <a:gd name="connsiteX1039" fmla="*/ 711367 w 1049003"/>
                <a:gd name="connsiteY1039" fmla="*/ 214313 h 1411454"/>
                <a:gd name="connsiteX1040" fmla="*/ 712871 w 1049003"/>
                <a:gd name="connsiteY1040" fmla="*/ 218072 h 1411454"/>
                <a:gd name="connsiteX1041" fmla="*/ 712871 w 1049003"/>
                <a:gd name="connsiteY1041" fmla="*/ 221080 h 1411454"/>
                <a:gd name="connsiteX1042" fmla="*/ 712119 w 1049003"/>
                <a:gd name="connsiteY1042" fmla="*/ 224088 h 1411454"/>
                <a:gd name="connsiteX1043" fmla="*/ 710615 w 1049003"/>
                <a:gd name="connsiteY1043" fmla="*/ 227096 h 1411454"/>
                <a:gd name="connsiteX1044" fmla="*/ 708359 w 1049003"/>
                <a:gd name="connsiteY1044" fmla="*/ 227096 h 1411454"/>
                <a:gd name="connsiteX1045" fmla="*/ 705351 w 1049003"/>
                <a:gd name="connsiteY1045" fmla="*/ 227848 h 1411454"/>
                <a:gd name="connsiteX1046" fmla="*/ 703095 w 1049003"/>
                <a:gd name="connsiteY1046" fmla="*/ 230856 h 1411454"/>
                <a:gd name="connsiteX1047" fmla="*/ 702344 w 1049003"/>
                <a:gd name="connsiteY1047" fmla="*/ 231608 h 1411454"/>
                <a:gd name="connsiteX1048" fmla="*/ 701591 w 1049003"/>
                <a:gd name="connsiteY1048" fmla="*/ 231608 h 1411454"/>
                <a:gd name="connsiteX1049" fmla="*/ 700087 w 1049003"/>
                <a:gd name="connsiteY1049" fmla="*/ 232360 h 1411454"/>
                <a:gd name="connsiteX1050" fmla="*/ 699336 w 1049003"/>
                <a:gd name="connsiteY1050" fmla="*/ 233112 h 1411454"/>
                <a:gd name="connsiteX1051" fmla="*/ 701591 w 1049003"/>
                <a:gd name="connsiteY1051" fmla="*/ 234616 h 1411454"/>
                <a:gd name="connsiteX1052" fmla="*/ 701591 w 1049003"/>
                <a:gd name="connsiteY1052" fmla="*/ 237624 h 1411454"/>
                <a:gd name="connsiteX1053" fmla="*/ 697080 w 1049003"/>
                <a:gd name="connsiteY1053" fmla="*/ 245143 h 1411454"/>
                <a:gd name="connsiteX1054" fmla="*/ 694824 w 1049003"/>
                <a:gd name="connsiteY1054" fmla="*/ 246647 h 1411454"/>
                <a:gd name="connsiteX1055" fmla="*/ 692568 w 1049003"/>
                <a:gd name="connsiteY1055" fmla="*/ 247399 h 1411454"/>
                <a:gd name="connsiteX1056" fmla="*/ 691064 w 1049003"/>
                <a:gd name="connsiteY1056" fmla="*/ 248151 h 1411454"/>
                <a:gd name="connsiteX1057" fmla="*/ 688808 w 1049003"/>
                <a:gd name="connsiteY1057" fmla="*/ 247399 h 1411454"/>
                <a:gd name="connsiteX1058" fmla="*/ 688056 w 1049003"/>
                <a:gd name="connsiteY1058" fmla="*/ 247399 h 1411454"/>
                <a:gd name="connsiteX1059" fmla="*/ 685800 w 1049003"/>
                <a:gd name="connsiteY1059" fmla="*/ 244391 h 1411454"/>
                <a:gd name="connsiteX1060" fmla="*/ 686552 w 1049003"/>
                <a:gd name="connsiteY1060" fmla="*/ 247399 h 1411454"/>
                <a:gd name="connsiteX1061" fmla="*/ 686552 w 1049003"/>
                <a:gd name="connsiteY1061" fmla="*/ 248151 h 1411454"/>
                <a:gd name="connsiteX1062" fmla="*/ 688056 w 1049003"/>
                <a:gd name="connsiteY1062" fmla="*/ 248903 h 1411454"/>
                <a:gd name="connsiteX1063" fmla="*/ 685800 w 1049003"/>
                <a:gd name="connsiteY1063" fmla="*/ 250407 h 1411454"/>
                <a:gd name="connsiteX1064" fmla="*/ 682040 w 1049003"/>
                <a:gd name="connsiteY1064" fmla="*/ 251911 h 1411454"/>
                <a:gd name="connsiteX1065" fmla="*/ 679784 w 1049003"/>
                <a:gd name="connsiteY1065" fmla="*/ 252663 h 1411454"/>
                <a:gd name="connsiteX1066" fmla="*/ 676025 w 1049003"/>
                <a:gd name="connsiteY1066" fmla="*/ 256423 h 1411454"/>
                <a:gd name="connsiteX1067" fmla="*/ 674521 w 1049003"/>
                <a:gd name="connsiteY1067" fmla="*/ 257175 h 1411454"/>
                <a:gd name="connsiteX1068" fmla="*/ 670761 w 1049003"/>
                <a:gd name="connsiteY1068" fmla="*/ 258679 h 1411454"/>
                <a:gd name="connsiteX1069" fmla="*/ 667001 w 1049003"/>
                <a:gd name="connsiteY1069" fmla="*/ 262439 h 1411454"/>
                <a:gd name="connsiteX1070" fmla="*/ 665497 w 1049003"/>
                <a:gd name="connsiteY1070" fmla="*/ 266199 h 1411454"/>
                <a:gd name="connsiteX1071" fmla="*/ 667753 w 1049003"/>
                <a:gd name="connsiteY1071" fmla="*/ 268455 h 1411454"/>
                <a:gd name="connsiteX1072" fmla="*/ 668505 w 1049003"/>
                <a:gd name="connsiteY1072" fmla="*/ 265447 h 1411454"/>
                <a:gd name="connsiteX1073" fmla="*/ 669257 w 1049003"/>
                <a:gd name="connsiteY1073" fmla="*/ 262439 h 1411454"/>
                <a:gd name="connsiteX1074" fmla="*/ 670761 w 1049003"/>
                <a:gd name="connsiteY1074" fmla="*/ 260935 h 1411454"/>
                <a:gd name="connsiteX1075" fmla="*/ 673016 w 1049003"/>
                <a:gd name="connsiteY1075" fmla="*/ 263191 h 1411454"/>
                <a:gd name="connsiteX1076" fmla="*/ 671512 w 1049003"/>
                <a:gd name="connsiteY1076" fmla="*/ 266199 h 1411454"/>
                <a:gd name="connsiteX1077" fmla="*/ 670761 w 1049003"/>
                <a:gd name="connsiteY1077" fmla="*/ 266951 h 1411454"/>
                <a:gd name="connsiteX1078" fmla="*/ 670761 w 1049003"/>
                <a:gd name="connsiteY1078" fmla="*/ 267703 h 1411454"/>
                <a:gd name="connsiteX1079" fmla="*/ 673016 w 1049003"/>
                <a:gd name="connsiteY1079" fmla="*/ 269959 h 1411454"/>
                <a:gd name="connsiteX1080" fmla="*/ 674521 w 1049003"/>
                <a:gd name="connsiteY1080" fmla="*/ 265447 h 1411454"/>
                <a:gd name="connsiteX1081" fmla="*/ 675272 w 1049003"/>
                <a:gd name="connsiteY1081" fmla="*/ 265447 h 1411454"/>
                <a:gd name="connsiteX1082" fmla="*/ 676025 w 1049003"/>
                <a:gd name="connsiteY1082" fmla="*/ 265447 h 1411454"/>
                <a:gd name="connsiteX1083" fmla="*/ 676776 w 1049003"/>
                <a:gd name="connsiteY1083" fmla="*/ 265447 h 1411454"/>
                <a:gd name="connsiteX1084" fmla="*/ 677528 w 1049003"/>
                <a:gd name="connsiteY1084" fmla="*/ 264695 h 1411454"/>
                <a:gd name="connsiteX1085" fmla="*/ 677528 w 1049003"/>
                <a:gd name="connsiteY1085" fmla="*/ 263191 h 1411454"/>
                <a:gd name="connsiteX1086" fmla="*/ 677528 w 1049003"/>
                <a:gd name="connsiteY1086" fmla="*/ 261687 h 1411454"/>
                <a:gd name="connsiteX1087" fmla="*/ 678280 w 1049003"/>
                <a:gd name="connsiteY1087" fmla="*/ 260183 h 1411454"/>
                <a:gd name="connsiteX1088" fmla="*/ 679032 w 1049003"/>
                <a:gd name="connsiteY1088" fmla="*/ 259431 h 1411454"/>
                <a:gd name="connsiteX1089" fmla="*/ 680536 w 1049003"/>
                <a:gd name="connsiteY1089" fmla="*/ 260935 h 1411454"/>
                <a:gd name="connsiteX1090" fmla="*/ 685048 w 1049003"/>
                <a:gd name="connsiteY1090" fmla="*/ 263191 h 1411454"/>
                <a:gd name="connsiteX1091" fmla="*/ 683544 w 1049003"/>
                <a:gd name="connsiteY1091" fmla="*/ 260935 h 1411454"/>
                <a:gd name="connsiteX1092" fmla="*/ 685048 w 1049003"/>
                <a:gd name="connsiteY1092" fmla="*/ 259431 h 1411454"/>
                <a:gd name="connsiteX1093" fmla="*/ 689560 w 1049003"/>
                <a:gd name="connsiteY1093" fmla="*/ 258679 h 1411454"/>
                <a:gd name="connsiteX1094" fmla="*/ 689560 w 1049003"/>
                <a:gd name="connsiteY1094" fmla="*/ 260935 h 1411454"/>
                <a:gd name="connsiteX1095" fmla="*/ 691816 w 1049003"/>
                <a:gd name="connsiteY1095" fmla="*/ 265447 h 1411454"/>
                <a:gd name="connsiteX1096" fmla="*/ 690312 w 1049003"/>
                <a:gd name="connsiteY1096" fmla="*/ 268455 h 1411454"/>
                <a:gd name="connsiteX1097" fmla="*/ 688808 w 1049003"/>
                <a:gd name="connsiteY1097" fmla="*/ 269207 h 1411454"/>
                <a:gd name="connsiteX1098" fmla="*/ 686552 w 1049003"/>
                <a:gd name="connsiteY1098" fmla="*/ 269959 h 1411454"/>
                <a:gd name="connsiteX1099" fmla="*/ 685800 w 1049003"/>
                <a:gd name="connsiteY1099" fmla="*/ 270711 h 1411454"/>
                <a:gd name="connsiteX1100" fmla="*/ 685048 w 1049003"/>
                <a:gd name="connsiteY1100" fmla="*/ 271463 h 1411454"/>
                <a:gd name="connsiteX1101" fmla="*/ 685048 w 1049003"/>
                <a:gd name="connsiteY1101" fmla="*/ 272215 h 1411454"/>
                <a:gd name="connsiteX1102" fmla="*/ 685800 w 1049003"/>
                <a:gd name="connsiteY1102" fmla="*/ 272215 h 1411454"/>
                <a:gd name="connsiteX1103" fmla="*/ 686552 w 1049003"/>
                <a:gd name="connsiteY1103" fmla="*/ 272215 h 1411454"/>
                <a:gd name="connsiteX1104" fmla="*/ 687304 w 1049003"/>
                <a:gd name="connsiteY1104" fmla="*/ 272966 h 1411454"/>
                <a:gd name="connsiteX1105" fmla="*/ 687304 w 1049003"/>
                <a:gd name="connsiteY1105" fmla="*/ 273719 h 1411454"/>
                <a:gd name="connsiteX1106" fmla="*/ 688056 w 1049003"/>
                <a:gd name="connsiteY1106" fmla="*/ 275222 h 1411454"/>
                <a:gd name="connsiteX1107" fmla="*/ 692568 w 1049003"/>
                <a:gd name="connsiteY1107" fmla="*/ 269959 h 1411454"/>
                <a:gd name="connsiteX1108" fmla="*/ 694072 w 1049003"/>
                <a:gd name="connsiteY1108" fmla="*/ 268455 h 1411454"/>
                <a:gd name="connsiteX1109" fmla="*/ 694072 w 1049003"/>
                <a:gd name="connsiteY1109" fmla="*/ 269207 h 1411454"/>
                <a:gd name="connsiteX1110" fmla="*/ 694824 w 1049003"/>
                <a:gd name="connsiteY1110" fmla="*/ 269207 h 1411454"/>
                <a:gd name="connsiteX1111" fmla="*/ 694824 w 1049003"/>
                <a:gd name="connsiteY1111" fmla="*/ 269959 h 1411454"/>
                <a:gd name="connsiteX1112" fmla="*/ 696327 w 1049003"/>
                <a:gd name="connsiteY1112" fmla="*/ 267703 h 1411454"/>
                <a:gd name="connsiteX1113" fmla="*/ 697832 w 1049003"/>
                <a:gd name="connsiteY1113" fmla="*/ 265447 h 1411454"/>
                <a:gd name="connsiteX1114" fmla="*/ 698584 w 1049003"/>
                <a:gd name="connsiteY1114" fmla="*/ 262439 h 1411454"/>
                <a:gd name="connsiteX1115" fmla="*/ 699336 w 1049003"/>
                <a:gd name="connsiteY1115" fmla="*/ 260183 h 1411454"/>
                <a:gd name="connsiteX1116" fmla="*/ 700087 w 1049003"/>
                <a:gd name="connsiteY1116" fmla="*/ 257927 h 1411454"/>
                <a:gd name="connsiteX1117" fmla="*/ 702344 w 1049003"/>
                <a:gd name="connsiteY1117" fmla="*/ 257175 h 1411454"/>
                <a:gd name="connsiteX1118" fmla="*/ 703095 w 1049003"/>
                <a:gd name="connsiteY1118" fmla="*/ 256423 h 1411454"/>
                <a:gd name="connsiteX1119" fmla="*/ 702344 w 1049003"/>
                <a:gd name="connsiteY1119" fmla="*/ 258679 h 1411454"/>
                <a:gd name="connsiteX1120" fmla="*/ 702344 w 1049003"/>
                <a:gd name="connsiteY1120" fmla="*/ 259431 h 1411454"/>
                <a:gd name="connsiteX1121" fmla="*/ 703847 w 1049003"/>
                <a:gd name="connsiteY1121" fmla="*/ 258679 h 1411454"/>
                <a:gd name="connsiteX1122" fmla="*/ 704599 w 1049003"/>
                <a:gd name="connsiteY1122" fmla="*/ 258679 h 1411454"/>
                <a:gd name="connsiteX1123" fmla="*/ 705351 w 1049003"/>
                <a:gd name="connsiteY1123" fmla="*/ 257175 h 1411454"/>
                <a:gd name="connsiteX1124" fmla="*/ 706104 w 1049003"/>
                <a:gd name="connsiteY1124" fmla="*/ 258679 h 1411454"/>
                <a:gd name="connsiteX1125" fmla="*/ 706104 w 1049003"/>
                <a:gd name="connsiteY1125" fmla="*/ 259431 h 1411454"/>
                <a:gd name="connsiteX1126" fmla="*/ 706104 w 1049003"/>
                <a:gd name="connsiteY1126" fmla="*/ 260183 h 1411454"/>
                <a:gd name="connsiteX1127" fmla="*/ 706104 w 1049003"/>
                <a:gd name="connsiteY1127" fmla="*/ 261687 h 1411454"/>
                <a:gd name="connsiteX1128" fmla="*/ 706855 w 1049003"/>
                <a:gd name="connsiteY1128" fmla="*/ 260183 h 1411454"/>
                <a:gd name="connsiteX1129" fmla="*/ 707607 w 1049003"/>
                <a:gd name="connsiteY1129" fmla="*/ 259431 h 1411454"/>
                <a:gd name="connsiteX1130" fmla="*/ 707607 w 1049003"/>
                <a:gd name="connsiteY1130" fmla="*/ 261687 h 1411454"/>
                <a:gd name="connsiteX1131" fmla="*/ 706855 w 1049003"/>
                <a:gd name="connsiteY1131" fmla="*/ 263191 h 1411454"/>
                <a:gd name="connsiteX1132" fmla="*/ 705351 w 1049003"/>
                <a:gd name="connsiteY1132" fmla="*/ 265447 h 1411454"/>
                <a:gd name="connsiteX1133" fmla="*/ 707607 w 1049003"/>
                <a:gd name="connsiteY1133" fmla="*/ 263943 h 1411454"/>
                <a:gd name="connsiteX1134" fmla="*/ 708359 w 1049003"/>
                <a:gd name="connsiteY1134" fmla="*/ 260935 h 1411454"/>
                <a:gd name="connsiteX1135" fmla="*/ 708359 w 1049003"/>
                <a:gd name="connsiteY1135" fmla="*/ 254919 h 1411454"/>
                <a:gd name="connsiteX1136" fmla="*/ 709111 w 1049003"/>
                <a:gd name="connsiteY1136" fmla="*/ 251911 h 1411454"/>
                <a:gd name="connsiteX1137" fmla="*/ 709863 w 1049003"/>
                <a:gd name="connsiteY1137" fmla="*/ 249655 h 1411454"/>
                <a:gd name="connsiteX1138" fmla="*/ 712871 w 1049003"/>
                <a:gd name="connsiteY1138" fmla="*/ 245895 h 1411454"/>
                <a:gd name="connsiteX1139" fmla="*/ 714375 w 1049003"/>
                <a:gd name="connsiteY1139" fmla="*/ 241384 h 1411454"/>
                <a:gd name="connsiteX1140" fmla="*/ 715879 w 1049003"/>
                <a:gd name="connsiteY1140" fmla="*/ 239128 h 1411454"/>
                <a:gd name="connsiteX1141" fmla="*/ 720391 w 1049003"/>
                <a:gd name="connsiteY1141" fmla="*/ 236872 h 1411454"/>
                <a:gd name="connsiteX1142" fmla="*/ 721143 w 1049003"/>
                <a:gd name="connsiteY1142" fmla="*/ 236120 h 1411454"/>
                <a:gd name="connsiteX1143" fmla="*/ 721895 w 1049003"/>
                <a:gd name="connsiteY1143" fmla="*/ 236120 h 1411454"/>
                <a:gd name="connsiteX1144" fmla="*/ 726406 w 1049003"/>
                <a:gd name="connsiteY1144" fmla="*/ 238376 h 1411454"/>
                <a:gd name="connsiteX1145" fmla="*/ 726406 w 1049003"/>
                <a:gd name="connsiteY1145" fmla="*/ 237624 h 1411454"/>
                <a:gd name="connsiteX1146" fmla="*/ 724151 w 1049003"/>
                <a:gd name="connsiteY1146" fmla="*/ 236120 h 1411454"/>
                <a:gd name="connsiteX1147" fmla="*/ 724151 w 1049003"/>
                <a:gd name="connsiteY1147" fmla="*/ 234616 h 1411454"/>
                <a:gd name="connsiteX1148" fmla="*/ 726406 w 1049003"/>
                <a:gd name="connsiteY1148" fmla="*/ 230104 h 1411454"/>
                <a:gd name="connsiteX1149" fmla="*/ 727910 w 1049003"/>
                <a:gd name="connsiteY1149" fmla="*/ 227848 h 1411454"/>
                <a:gd name="connsiteX1150" fmla="*/ 729415 w 1049003"/>
                <a:gd name="connsiteY1150" fmla="*/ 226344 h 1411454"/>
                <a:gd name="connsiteX1151" fmla="*/ 730166 w 1049003"/>
                <a:gd name="connsiteY1151" fmla="*/ 226344 h 1411454"/>
                <a:gd name="connsiteX1152" fmla="*/ 734678 w 1049003"/>
                <a:gd name="connsiteY1152" fmla="*/ 234616 h 1411454"/>
                <a:gd name="connsiteX1153" fmla="*/ 736182 w 1049003"/>
                <a:gd name="connsiteY1153" fmla="*/ 239128 h 1411454"/>
                <a:gd name="connsiteX1154" fmla="*/ 736934 w 1049003"/>
                <a:gd name="connsiteY1154" fmla="*/ 237624 h 1411454"/>
                <a:gd name="connsiteX1155" fmla="*/ 736934 w 1049003"/>
                <a:gd name="connsiteY1155" fmla="*/ 236120 h 1411454"/>
                <a:gd name="connsiteX1156" fmla="*/ 736182 w 1049003"/>
                <a:gd name="connsiteY1156" fmla="*/ 233864 h 1411454"/>
                <a:gd name="connsiteX1157" fmla="*/ 735430 w 1049003"/>
                <a:gd name="connsiteY1157" fmla="*/ 231608 h 1411454"/>
                <a:gd name="connsiteX1158" fmla="*/ 736182 w 1049003"/>
                <a:gd name="connsiteY1158" fmla="*/ 230104 h 1411454"/>
                <a:gd name="connsiteX1159" fmla="*/ 739942 w 1049003"/>
                <a:gd name="connsiteY1159" fmla="*/ 227848 h 1411454"/>
                <a:gd name="connsiteX1160" fmla="*/ 741446 w 1049003"/>
                <a:gd name="connsiteY1160" fmla="*/ 227848 h 1411454"/>
                <a:gd name="connsiteX1161" fmla="*/ 742198 w 1049003"/>
                <a:gd name="connsiteY1161" fmla="*/ 227848 h 1411454"/>
                <a:gd name="connsiteX1162" fmla="*/ 742950 w 1049003"/>
                <a:gd name="connsiteY1162" fmla="*/ 227096 h 1411454"/>
                <a:gd name="connsiteX1163" fmla="*/ 744454 w 1049003"/>
                <a:gd name="connsiteY1163" fmla="*/ 227096 h 1411454"/>
                <a:gd name="connsiteX1164" fmla="*/ 745206 w 1049003"/>
                <a:gd name="connsiteY1164" fmla="*/ 227096 h 1411454"/>
                <a:gd name="connsiteX1165" fmla="*/ 745958 w 1049003"/>
                <a:gd name="connsiteY1165" fmla="*/ 227096 h 1411454"/>
                <a:gd name="connsiteX1166" fmla="*/ 747462 w 1049003"/>
                <a:gd name="connsiteY1166" fmla="*/ 226344 h 1411454"/>
                <a:gd name="connsiteX1167" fmla="*/ 751222 w 1049003"/>
                <a:gd name="connsiteY1167" fmla="*/ 224088 h 1411454"/>
                <a:gd name="connsiteX1168" fmla="*/ 753478 w 1049003"/>
                <a:gd name="connsiteY1168" fmla="*/ 223336 h 1411454"/>
                <a:gd name="connsiteX1169" fmla="*/ 755734 w 1049003"/>
                <a:gd name="connsiteY1169" fmla="*/ 222584 h 1411454"/>
                <a:gd name="connsiteX1170" fmla="*/ 756485 w 1049003"/>
                <a:gd name="connsiteY1170" fmla="*/ 223336 h 1411454"/>
                <a:gd name="connsiteX1171" fmla="*/ 757989 w 1049003"/>
                <a:gd name="connsiteY1171" fmla="*/ 221832 h 1411454"/>
                <a:gd name="connsiteX1172" fmla="*/ 757238 w 1049003"/>
                <a:gd name="connsiteY1172" fmla="*/ 217320 h 1411454"/>
                <a:gd name="connsiteX1173" fmla="*/ 759493 w 1049003"/>
                <a:gd name="connsiteY1173" fmla="*/ 215817 h 1411454"/>
                <a:gd name="connsiteX1174" fmla="*/ 761749 w 1049003"/>
                <a:gd name="connsiteY1174" fmla="*/ 217320 h 1411454"/>
                <a:gd name="connsiteX1175" fmla="*/ 762502 w 1049003"/>
                <a:gd name="connsiteY1175" fmla="*/ 221080 h 1411454"/>
                <a:gd name="connsiteX1176" fmla="*/ 762502 w 1049003"/>
                <a:gd name="connsiteY1176" fmla="*/ 224840 h 1411454"/>
                <a:gd name="connsiteX1177" fmla="*/ 760245 w 1049003"/>
                <a:gd name="connsiteY1177" fmla="*/ 227096 h 1411454"/>
                <a:gd name="connsiteX1178" fmla="*/ 760245 w 1049003"/>
                <a:gd name="connsiteY1178" fmla="*/ 227848 h 1411454"/>
                <a:gd name="connsiteX1179" fmla="*/ 761749 w 1049003"/>
                <a:gd name="connsiteY1179" fmla="*/ 227848 h 1411454"/>
                <a:gd name="connsiteX1180" fmla="*/ 761749 w 1049003"/>
                <a:gd name="connsiteY1180" fmla="*/ 227096 h 1411454"/>
                <a:gd name="connsiteX1181" fmla="*/ 762502 w 1049003"/>
                <a:gd name="connsiteY1181" fmla="*/ 227096 h 1411454"/>
                <a:gd name="connsiteX1182" fmla="*/ 762502 w 1049003"/>
                <a:gd name="connsiteY1182" fmla="*/ 227848 h 1411454"/>
                <a:gd name="connsiteX1183" fmla="*/ 763253 w 1049003"/>
                <a:gd name="connsiteY1183" fmla="*/ 227848 h 1411454"/>
                <a:gd name="connsiteX1184" fmla="*/ 763253 w 1049003"/>
                <a:gd name="connsiteY1184" fmla="*/ 227096 h 1411454"/>
                <a:gd name="connsiteX1185" fmla="*/ 764005 w 1049003"/>
                <a:gd name="connsiteY1185" fmla="*/ 226344 h 1411454"/>
                <a:gd name="connsiteX1186" fmla="*/ 764757 w 1049003"/>
                <a:gd name="connsiteY1186" fmla="*/ 224840 h 1411454"/>
                <a:gd name="connsiteX1187" fmla="*/ 765509 w 1049003"/>
                <a:gd name="connsiteY1187" fmla="*/ 225592 h 1411454"/>
                <a:gd name="connsiteX1188" fmla="*/ 767013 w 1049003"/>
                <a:gd name="connsiteY1188" fmla="*/ 225592 h 1411454"/>
                <a:gd name="connsiteX1189" fmla="*/ 770021 w 1049003"/>
                <a:gd name="connsiteY1189" fmla="*/ 226344 h 1411454"/>
                <a:gd name="connsiteX1190" fmla="*/ 766261 w 1049003"/>
                <a:gd name="connsiteY1190" fmla="*/ 223336 h 1411454"/>
                <a:gd name="connsiteX1191" fmla="*/ 766261 w 1049003"/>
                <a:gd name="connsiteY1191" fmla="*/ 219576 h 1411454"/>
                <a:gd name="connsiteX1192" fmla="*/ 768517 w 1049003"/>
                <a:gd name="connsiteY1192" fmla="*/ 216568 h 1411454"/>
                <a:gd name="connsiteX1193" fmla="*/ 771525 w 1049003"/>
                <a:gd name="connsiteY1193" fmla="*/ 215817 h 1411454"/>
                <a:gd name="connsiteX1194" fmla="*/ 770773 w 1049003"/>
                <a:gd name="connsiteY1194" fmla="*/ 216568 h 1411454"/>
                <a:gd name="connsiteX1195" fmla="*/ 770021 w 1049003"/>
                <a:gd name="connsiteY1195" fmla="*/ 218072 h 1411454"/>
                <a:gd name="connsiteX1196" fmla="*/ 768517 w 1049003"/>
                <a:gd name="connsiteY1196" fmla="*/ 221080 h 1411454"/>
                <a:gd name="connsiteX1197" fmla="*/ 770773 w 1049003"/>
                <a:gd name="connsiteY1197" fmla="*/ 219576 h 1411454"/>
                <a:gd name="connsiteX1198" fmla="*/ 773029 w 1049003"/>
                <a:gd name="connsiteY1198" fmla="*/ 218824 h 1411454"/>
                <a:gd name="connsiteX1199" fmla="*/ 775285 w 1049003"/>
                <a:gd name="connsiteY1199" fmla="*/ 219576 h 1411454"/>
                <a:gd name="connsiteX1200" fmla="*/ 776037 w 1049003"/>
                <a:gd name="connsiteY1200" fmla="*/ 222584 h 1411454"/>
                <a:gd name="connsiteX1201" fmla="*/ 779045 w 1049003"/>
                <a:gd name="connsiteY1201" fmla="*/ 221832 h 1411454"/>
                <a:gd name="connsiteX1202" fmla="*/ 785061 w 1049003"/>
                <a:gd name="connsiteY1202" fmla="*/ 224088 h 1411454"/>
                <a:gd name="connsiteX1203" fmla="*/ 787317 w 1049003"/>
                <a:gd name="connsiteY1203" fmla="*/ 222584 h 1411454"/>
                <a:gd name="connsiteX1204" fmla="*/ 786564 w 1049003"/>
                <a:gd name="connsiteY1204" fmla="*/ 221832 h 1411454"/>
                <a:gd name="connsiteX1205" fmla="*/ 784309 w 1049003"/>
                <a:gd name="connsiteY1205" fmla="*/ 221832 h 1411454"/>
                <a:gd name="connsiteX1206" fmla="*/ 784309 w 1049003"/>
                <a:gd name="connsiteY1206" fmla="*/ 220328 h 1411454"/>
                <a:gd name="connsiteX1207" fmla="*/ 785061 w 1049003"/>
                <a:gd name="connsiteY1207" fmla="*/ 218072 h 1411454"/>
                <a:gd name="connsiteX1208" fmla="*/ 786564 w 1049003"/>
                <a:gd name="connsiteY1208" fmla="*/ 216568 h 1411454"/>
                <a:gd name="connsiteX1209" fmla="*/ 786564 w 1049003"/>
                <a:gd name="connsiteY1209" fmla="*/ 219576 h 1411454"/>
                <a:gd name="connsiteX1210" fmla="*/ 788068 w 1049003"/>
                <a:gd name="connsiteY1210" fmla="*/ 218072 h 1411454"/>
                <a:gd name="connsiteX1211" fmla="*/ 788068 w 1049003"/>
                <a:gd name="connsiteY1211" fmla="*/ 215817 h 1411454"/>
                <a:gd name="connsiteX1212" fmla="*/ 787317 w 1049003"/>
                <a:gd name="connsiteY1212" fmla="*/ 214313 h 1411454"/>
                <a:gd name="connsiteX1213" fmla="*/ 785061 w 1049003"/>
                <a:gd name="connsiteY1213" fmla="*/ 212809 h 1411454"/>
                <a:gd name="connsiteX1214" fmla="*/ 788068 w 1049003"/>
                <a:gd name="connsiteY1214" fmla="*/ 209049 h 1411454"/>
                <a:gd name="connsiteX1215" fmla="*/ 790324 w 1049003"/>
                <a:gd name="connsiteY1215" fmla="*/ 210553 h 1411454"/>
                <a:gd name="connsiteX1216" fmla="*/ 791076 w 1049003"/>
                <a:gd name="connsiteY1216" fmla="*/ 213561 h 1411454"/>
                <a:gd name="connsiteX1217" fmla="*/ 790324 w 1049003"/>
                <a:gd name="connsiteY1217" fmla="*/ 218072 h 1411454"/>
                <a:gd name="connsiteX1218" fmla="*/ 792580 w 1049003"/>
                <a:gd name="connsiteY1218" fmla="*/ 218072 h 1411454"/>
                <a:gd name="connsiteX1219" fmla="*/ 794084 w 1049003"/>
                <a:gd name="connsiteY1219" fmla="*/ 222584 h 1411454"/>
                <a:gd name="connsiteX1220" fmla="*/ 795588 w 1049003"/>
                <a:gd name="connsiteY1220" fmla="*/ 224088 h 1411454"/>
                <a:gd name="connsiteX1221" fmla="*/ 794836 w 1049003"/>
                <a:gd name="connsiteY1221" fmla="*/ 226344 h 1411454"/>
                <a:gd name="connsiteX1222" fmla="*/ 796340 w 1049003"/>
                <a:gd name="connsiteY1222" fmla="*/ 225592 h 1411454"/>
                <a:gd name="connsiteX1223" fmla="*/ 797092 w 1049003"/>
                <a:gd name="connsiteY1223" fmla="*/ 224840 h 1411454"/>
                <a:gd name="connsiteX1224" fmla="*/ 797844 w 1049003"/>
                <a:gd name="connsiteY1224" fmla="*/ 223336 h 1411454"/>
                <a:gd name="connsiteX1225" fmla="*/ 798596 w 1049003"/>
                <a:gd name="connsiteY1225" fmla="*/ 221832 h 1411454"/>
                <a:gd name="connsiteX1226" fmla="*/ 800100 w 1049003"/>
                <a:gd name="connsiteY1226" fmla="*/ 224088 h 1411454"/>
                <a:gd name="connsiteX1227" fmla="*/ 800852 w 1049003"/>
                <a:gd name="connsiteY1227" fmla="*/ 227096 h 1411454"/>
                <a:gd name="connsiteX1228" fmla="*/ 802356 w 1049003"/>
                <a:gd name="connsiteY1228" fmla="*/ 225592 h 1411454"/>
                <a:gd name="connsiteX1229" fmla="*/ 802356 w 1049003"/>
                <a:gd name="connsiteY1229" fmla="*/ 224088 h 1411454"/>
                <a:gd name="connsiteX1230" fmla="*/ 801604 w 1049003"/>
                <a:gd name="connsiteY1230" fmla="*/ 221080 h 1411454"/>
                <a:gd name="connsiteX1231" fmla="*/ 799348 w 1049003"/>
                <a:gd name="connsiteY1231" fmla="*/ 216568 h 1411454"/>
                <a:gd name="connsiteX1232" fmla="*/ 800852 w 1049003"/>
                <a:gd name="connsiteY1232" fmla="*/ 216568 h 1411454"/>
                <a:gd name="connsiteX1233" fmla="*/ 806116 w 1049003"/>
                <a:gd name="connsiteY1233" fmla="*/ 218072 h 1411454"/>
                <a:gd name="connsiteX1234" fmla="*/ 806116 w 1049003"/>
                <a:gd name="connsiteY1234" fmla="*/ 216568 h 1411454"/>
                <a:gd name="connsiteX1235" fmla="*/ 803860 w 1049003"/>
                <a:gd name="connsiteY1235" fmla="*/ 216568 h 1411454"/>
                <a:gd name="connsiteX1236" fmla="*/ 801604 w 1049003"/>
                <a:gd name="connsiteY1236" fmla="*/ 215065 h 1411454"/>
                <a:gd name="connsiteX1237" fmla="*/ 800852 w 1049003"/>
                <a:gd name="connsiteY1237" fmla="*/ 212809 h 1411454"/>
                <a:gd name="connsiteX1238" fmla="*/ 800100 w 1049003"/>
                <a:gd name="connsiteY1238" fmla="*/ 210553 h 1411454"/>
                <a:gd name="connsiteX1239" fmla="*/ 800852 w 1049003"/>
                <a:gd name="connsiteY1239" fmla="*/ 210553 h 1411454"/>
                <a:gd name="connsiteX1240" fmla="*/ 801604 w 1049003"/>
                <a:gd name="connsiteY1240" fmla="*/ 212057 h 1411454"/>
                <a:gd name="connsiteX1241" fmla="*/ 803108 w 1049003"/>
                <a:gd name="connsiteY1241" fmla="*/ 212809 h 1411454"/>
                <a:gd name="connsiteX1242" fmla="*/ 804612 w 1049003"/>
                <a:gd name="connsiteY1242" fmla="*/ 212809 h 1411454"/>
                <a:gd name="connsiteX1243" fmla="*/ 806868 w 1049003"/>
                <a:gd name="connsiteY1243" fmla="*/ 212809 h 1411454"/>
                <a:gd name="connsiteX1244" fmla="*/ 804612 w 1049003"/>
                <a:gd name="connsiteY1244" fmla="*/ 210553 h 1411454"/>
                <a:gd name="connsiteX1245" fmla="*/ 797844 w 1049003"/>
                <a:gd name="connsiteY1245" fmla="*/ 206793 h 1411454"/>
                <a:gd name="connsiteX1246" fmla="*/ 795588 w 1049003"/>
                <a:gd name="connsiteY1246" fmla="*/ 203033 h 1411454"/>
                <a:gd name="connsiteX1247" fmla="*/ 796340 w 1049003"/>
                <a:gd name="connsiteY1247" fmla="*/ 200777 h 1411454"/>
                <a:gd name="connsiteX1248" fmla="*/ 797844 w 1049003"/>
                <a:gd name="connsiteY1248" fmla="*/ 198521 h 1411454"/>
                <a:gd name="connsiteX1249" fmla="*/ 798596 w 1049003"/>
                <a:gd name="connsiteY1249" fmla="*/ 197017 h 1411454"/>
                <a:gd name="connsiteX1250" fmla="*/ 798596 w 1049003"/>
                <a:gd name="connsiteY1250" fmla="*/ 195513 h 1411454"/>
                <a:gd name="connsiteX1251" fmla="*/ 800852 w 1049003"/>
                <a:gd name="connsiteY1251" fmla="*/ 194761 h 1411454"/>
                <a:gd name="connsiteX1252" fmla="*/ 802356 w 1049003"/>
                <a:gd name="connsiteY1252" fmla="*/ 194761 h 1411454"/>
                <a:gd name="connsiteX1253" fmla="*/ 804612 w 1049003"/>
                <a:gd name="connsiteY1253" fmla="*/ 194761 h 1411454"/>
                <a:gd name="connsiteX1254" fmla="*/ 807620 w 1049003"/>
                <a:gd name="connsiteY1254" fmla="*/ 194009 h 1411454"/>
                <a:gd name="connsiteX1255" fmla="*/ 811380 w 1049003"/>
                <a:gd name="connsiteY1255" fmla="*/ 194761 h 1411454"/>
                <a:gd name="connsiteX1256" fmla="*/ 814387 w 1049003"/>
                <a:gd name="connsiteY1256" fmla="*/ 195513 h 1411454"/>
                <a:gd name="connsiteX1257" fmla="*/ 818147 w 1049003"/>
                <a:gd name="connsiteY1257" fmla="*/ 195513 h 1411454"/>
                <a:gd name="connsiteX1258" fmla="*/ 821907 w 1049003"/>
                <a:gd name="connsiteY1258" fmla="*/ 195513 h 1411454"/>
                <a:gd name="connsiteX1259" fmla="*/ 831683 w 1049003"/>
                <a:gd name="connsiteY1259" fmla="*/ 199273 h 1411454"/>
                <a:gd name="connsiteX1260" fmla="*/ 839202 w 1049003"/>
                <a:gd name="connsiteY1260" fmla="*/ 200777 h 1411454"/>
                <a:gd name="connsiteX1261" fmla="*/ 851234 w 1049003"/>
                <a:gd name="connsiteY1261" fmla="*/ 206793 h 1411454"/>
                <a:gd name="connsiteX1262" fmla="*/ 867026 w 1049003"/>
                <a:gd name="connsiteY1262" fmla="*/ 212809 h 1411454"/>
                <a:gd name="connsiteX1263" fmla="*/ 878305 w 1049003"/>
                <a:gd name="connsiteY1263" fmla="*/ 216568 h 1411454"/>
                <a:gd name="connsiteX1264" fmla="*/ 882065 w 1049003"/>
                <a:gd name="connsiteY1264" fmla="*/ 218072 h 1411454"/>
                <a:gd name="connsiteX1265" fmla="*/ 887329 w 1049003"/>
                <a:gd name="connsiteY1265" fmla="*/ 220328 h 1411454"/>
                <a:gd name="connsiteX1266" fmla="*/ 891089 w 1049003"/>
                <a:gd name="connsiteY1266" fmla="*/ 222584 h 1411454"/>
                <a:gd name="connsiteX1267" fmla="*/ 896353 w 1049003"/>
                <a:gd name="connsiteY1267" fmla="*/ 225592 h 1411454"/>
                <a:gd name="connsiteX1268" fmla="*/ 897105 w 1049003"/>
                <a:gd name="connsiteY1268" fmla="*/ 226344 h 1411454"/>
                <a:gd name="connsiteX1269" fmla="*/ 897857 w 1049003"/>
                <a:gd name="connsiteY1269" fmla="*/ 226344 h 1411454"/>
                <a:gd name="connsiteX1270" fmla="*/ 903873 w 1049003"/>
                <a:gd name="connsiteY1270" fmla="*/ 227848 h 1411454"/>
                <a:gd name="connsiteX1271" fmla="*/ 904624 w 1049003"/>
                <a:gd name="connsiteY1271" fmla="*/ 228600 h 1411454"/>
                <a:gd name="connsiteX1272" fmla="*/ 913648 w 1049003"/>
                <a:gd name="connsiteY1272" fmla="*/ 227848 h 1411454"/>
                <a:gd name="connsiteX1273" fmla="*/ 915152 w 1049003"/>
                <a:gd name="connsiteY1273" fmla="*/ 228600 h 1411454"/>
                <a:gd name="connsiteX1274" fmla="*/ 915904 w 1049003"/>
                <a:gd name="connsiteY1274" fmla="*/ 229352 h 1411454"/>
                <a:gd name="connsiteX1275" fmla="*/ 916656 w 1049003"/>
                <a:gd name="connsiteY1275" fmla="*/ 230856 h 1411454"/>
                <a:gd name="connsiteX1276" fmla="*/ 917408 w 1049003"/>
                <a:gd name="connsiteY1276" fmla="*/ 230856 h 1411454"/>
                <a:gd name="connsiteX1277" fmla="*/ 918912 w 1049003"/>
                <a:gd name="connsiteY1277" fmla="*/ 232360 h 1411454"/>
                <a:gd name="connsiteX1278" fmla="*/ 925679 w 1049003"/>
                <a:gd name="connsiteY1278" fmla="*/ 240632 h 1411454"/>
                <a:gd name="connsiteX1279" fmla="*/ 933199 w 1049003"/>
                <a:gd name="connsiteY1279" fmla="*/ 245143 h 1411454"/>
                <a:gd name="connsiteX1280" fmla="*/ 935455 w 1049003"/>
                <a:gd name="connsiteY1280" fmla="*/ 245895 h 1411454"/>
                <a:gd name="connsiteX1281" fmla="*/ 936959 w 1049003"/>
                <a:gd name="connsiteY1281" fmla="*/ 245895 h 1411454"/>
                <a:gd name="connsiteX1282" fmla="*/ 939215 w 1049003"/>
                <a:gd name="connsiteY1282" fmla="*/ 246647 h 1411454"/>
                <a:gd name="connsiteX1283" fmla="*/ 940719 w 1049003"/>
                <a:gd name="connsiteY1283" fmla="*/ 246647 h 1411454"/>
                <a:gd name="connsiteX1284" fmla="*/ 942975 w 1049003"/>
                <a:gd name="connsiteY1284" fmla="*/ 246647 h 1411454"/>
                <a:gd name="connsiteX1285" fmla="*/ 947487 w 1049003"/>
                <a:gd name="connsiteY1285" fmla="*/ 244391 h 1411454"/>
                <a:gd name="connsiteX1286" fmla="*/ 947487 w 1049003"/>
                <a:gd name="connsiteY1286" fmla="*/ 247399 h 1411454"/>
                <a:gd name="connsiteX1287" fmla="*/ 946735 w 1049003"/>
                <a:gd name="connsiteY1287" fmla="*/ 249655 h 1411454"/>
                <a:gd name="connsiteX1288" fmla="*/ 945231 w 1049003"/>
                <a:gd name="connsiteY1288" fmla="*/ 249655 h 1411454"/>
                <a:gd name="connsiteX1289" fmla="*/ 942975 w 1049003"/>
                <a:gd name="connsiteY1289" fmla="*/ 248903 h 1411454"/>
                <a:gd name="connsiteX1290" fmla="*/ 943727 w 1049003"/>
                <a:gd name="connsiteY1290" fmla="*/ 252663 h 1411454"/>
                <a:gd name="connsiteX1291" fmla="*/ 945983 w 1049003"/>
                <a:gd name="connsiteY1291" fmla="*/ 254167 h 1411454"/>
                <a:gd name="connsiteX1292" fmla="*/ 948991 w 1049003"/>
                <a:gd name="connsiteY1292" fmla="*/ 254919 h 1411454"/>
                <a:gd name="connsiteX1293" fmla="*/ 951999 w 1049003"/>
                <a:gd name="connsiteY1293" fmla="*/ 257175 h 1411454"/>
                <a:gd name="connsiteX1294" fmla="*/ 953503 w 1049003"/>
                <a:gd name="connsiteY1294" fmla="*/ 256423 h 1411454"/>
                <a:gd name="connsiteX1295" fmla="*/ 956511 w 1049003"/>
                <a:gd name="connsiteY1295" fmla="*/ 254919 h 1411454"/>
                <a:gd name="connsiteX1296" fmla="*/ 957262 w 1049003"/>
                <a:gd name="connsiteY1296" fmla="*/ 254167 h 1411454"/>
                <a:gd name="connsiteX1297" fmla="*/ 958766 w 1049003"/>
                <a:gd name="connsiteY1297" fmla="*/ 254919 h 1411454"/>
                <a:gd name="connsiteX1298" fmla="*/ 959518 w 1049003"/>
                <a:gd name="connsiteY1298" fmla="*/ 257175 h 1411454"/>
                <a:gd name="connsiteX1299" fmla="*/ 963278 w 1049003"/>
                <a:gd name="connsiteY1299" fmla="*/ 257927 h 1411454"/>
                <a:gd name="connsiteX1300" fmla="*/ 980574 w 1049003"/>
                <a:gd name="connsiteY1300" fmla="*/ 258679 h 1411454"/>
                <a:gd name="connsiteX1301" fmla="*/ 982077 w 1049003"/>
                <a:gd name="connsiteY1301" fmla="*/ 259431 h 1411454"/>
                <a:gd name="connsiteX1302" fmla="*/ 982830 w 1049003"/>
                <a:gd name="connsiteY1302" fmla="*/ 261687 h 1411454"/>
                <a:gd name="connsiteX1303" fmla="*/ 981326 w 1049003"/>
                <a:gd name="connsiteY1303" fmla="*/ 264695 h 1411454"/>
                <a:gd name="connsiteX1304" fmla="*/ 980574 w 1049003"/>
                <a:gd name="connsiteY1304" fmla="*/ 266951 h 1411454"/>
                <a:gd name="connsiteX1305" fmla="*/ 985086 w 1049003"/>
                <a:gd name="connsiteY1305" fmla="*/ 265447 h 1411454"/>
                <a:gd name="connsiteX1306" fmla="*/ 985086 w 1049003"/>
                <a:gd name="connsiteY1306" fmla="*/ 266199 h 1411454"/>
                <a:gd name="connsiteX1307" fmla="*/ 984334 w 1049003"/>
                <a:gd name="connsiteY1307" fmla="*/ 269959 h 1411454"/>
                <a:gd name="connsiteX1308" fmla="*/ 985837 w 1049003"/>
                <a:gd name="connsiteY1308" fmla="*/ 269959 h 1411454"/>
                <a:gd name="connsiteX1309" fmla="*/ 985837 w 1049003"/>
                <a:gd name="connsiteY1309" fmla="*/ 267703 h 1411454"/>
                <a:gd name="connsiteX1310" fmla="*/ 987341 w 1049003"/>
                <a:gd name="connsiteY1310" fmla="*/ 266199 h 1411454"/>
                <a:gd name="connsiteX1311" fmla="*/ 988845 w 1049003"/>
                <a:gd name="connsiteY1311" fmla="*/ 265447 h 1411454"/>
                <a:gd name="connsiteX1312" fmla="*/ 989597 w 1049003"/>
                <a:gd name="connsiteY1312" fmla="*/ 264695 h 1411454"/>
                <a:gd name="connsiteX1313" fmla="*/ 991854 w 1049003"/>
                <a:gd name="connsiteY1313" fmla="*/ 266199 h 1411454"/>
                <a:gd name="connsiteX1314" fmla="*/ 994109 w 1049003"/>
                <a:gd name="connsiteY1314" fmla="*/ 266199 h 1411454"/>
                <a:gd name="connsiteX1315" fmla="*/ 997117 w 1049003"/>
                <a:gd name="connsiteY1315" fmla="*/ 266199 h 1411454"/>
                <a:gd name="connsiteX1316" fmla="*/ 998621 w 1049003"/>
                <a:gd name="connsiteY1316" fmla="*/ 264695 h 1411454"/>
                <a:gd name="connsiteX1317" fmla="*/ 1008397 w 1049003"/>
                <a:gd name="connsiteY1317" fmla="*/ 264695 h 1411454"/>
                <a:gd name="connsiteX1318" fmla="*/ 1008397 w 1049003"/>
                <a:gd name="connsiteY1318" fmla="*/ 265447 h 1411454"/>
                <a:gd name="connsiteX1319" fmla="*/ 1007645 w 1049003"/>
                <a:gd name="connsiteY1319" fmla="*/ 265447 h 1411454"/>
                <a:gd name="connsiteX1320" fmla="*/ 1008397 w 1049003"/>
                <a:gd name="connsiteY1320" fmla="*/ 267703 h 1411454"/>
                <a:gd name="connsiteX1321" fmla="*/ 1008397 w 1049003"/>
                <a:gd name="connsiteY1321" fmla="*/ 268455 h 1411454"/>
                <a:gd name="connsiteX1322" fmla="*/ 1010653 w 1049003"/>
                <a:gd name="connsiteY1322" fmla="*/ 267703 h 1411454"/>
                <a:gd name="connsiteX1323" fmla="*/ 1013660 w 1049003"/>
                <a:gd name="connsiteY1323" fmla="*/ 267703 h 1411454"/>
                <a:gd name="connsiteX1324" fmla="*/ 1016669 w 1049003"/>
                <a:gd name="connsiteY1324" fmla="*/ 268455 h 1411454"/>
                <a:gd name="connsiteX1325" fmla="*/ 1017420 w 1049003"/>
                <a:gd name="connsiteY1325" fmla="*/ 268455 h 1411454"/>
                <a:gd name="connsiteX1326" fmla="*/ 1018173 w 1049003"/>
                <a:gd name="connsiteY1326" fmla="*/ 266199 h 1411454"/>
                <a:gd name="connsiteX1327" fmla="*/ 1020428 w 1049003"/>
                <a:gd name="connsiteY1327" fmla="*/ 266199 h 1411454"/>
                <a:gd name="connsiteX1328" fmla="*/ 1025692 w 1049003"/>
                <a:gd name="connsiteY1328" fmla="*/ 269959 h 1411454"/>
                <a:gd name="connsiteX1329" fmla="*/ 1027948 w 1049003"/>
                <a:gd name="connsiteY1329" fmla="*/ 270711 h 1411454"/>
                <a:gd name="connsiteX1330" fmla="*/ 1029452 w 1049003"/>
                <a:gd name="connsiteY1330" fmla="*/ 269959 h 1411454"/>
                <a:gd name="connsiteX1331" fmla="*/ 1030204 w 1049003"/>
                <a:gd name="connsiteY1331" fmla="*/ 268455 h 1411454"/>
                <a:gd name="connsiteX1332" fmla="*/ 1030204 w 1049003"/>
                <a:gd name="connsiteY1332" fmla="*/ 262439 h 1411454"/>
                <a:gd name="connsiteX1333" fmla="*/ 1030204 w 1049003"/>
                <a:gd name="connsiteY1333" fmla="*/ 260183 h 1411454"/>
                <a:gd name="connsiteX1334" fmla="*/ 1027948 w 1049003"/>
                <a:gd name="connsiteY1334" fmla="*/ 261687 h 1411454"/>
                <a:gd name="connsiteX1335" fmla="*/ 1027196 w 1049003"/>
                <a:gd name="connsiteY1335" fmla="*/ 261687 h 1411454"/>
                <a:gd name="connsiteX1336" fmla="*/ 1025692 w 1049003"/>
                <a:gd name="connsiteY1336" fmla="*/ 259431 h 1411454"/>
                <a:gd name="connsiteX1337" fmla="*/ 1020428 w 1049003"/>
                <a:gd name="connsiteY1337" fmla="*/ 257175 h 1411454"/>
                <a:gd name="connsiteX1338" fmla="*/ 1018924 w 1049003"/>
                <a:gd name="connsiteY1338" fmla="*/ 255671 h 1411454"/>
                <a:gd name="connsiteX1339" fmla="*/ 1019676 w 1049003"/>
                <a:gd name="connsiteY1339" fmla="*/ 253415 h 1411454"/>
                <a:gd name="connsiteX1340" fmla="*/ 1021932 w 1049003"/>
                <a:gd name="connsiteY1340" fmla="*/ 252663 h 1411454"/>
                <a:gd name="connsiteX1341" fmla="*/ 1036220 w 1049003"/>
                <a:gd name="connsiteY1341" fmla="*/ 253415 h 1411454"/>
                <a:gd name="connsiteX1342" fmla="*/ 1045243 w 1049003"/>
                <a:gd name="connsiteY1342" fmla="*/ 254167 h 1411454"/>
                <a:gd name="connsiteX1343" fmla="*/ 1048252 w 1049003"/>
                <a:gd name="connsiteY1343" fmla="*/ 254167 h 1411454"/>
                <a:gd name="connsiteX1344" fmla="*/ 1044492 w 1049003"/>
                <a:gd name="connsiteY1344" fmla="*/ 259431 h 1411454"/>
                <a:gd name="connsiteX1345" fmla="*/ 1043739 w 1049003"/>
                <a:gd name="connsiteY1345" fmla="*/ 261687 h 1411454"/>
                <a:gd name="connsiteX1346" fmla="*/ 1042988 w 1049003"/>
                <a:gd name="connsiteY1346" fmla="*/ 270711 h 1411454"/>
                <a:gd name="connsiteX1347" fmla="*/ 1042235 w 1049003"/>
                <a:gd name="connsiteY1347" fmla="*/ 270711 h 1411454"/>
                <a:gd name="connsiteX1348" fmla="*/ 1040732 w 1049003"/>
                <a:gd name="connsiteY1348" fmla="*/ 269959 h 1411454"/>
                <a:gd name="connsiteX1349" fmla="*/ 1040732 w 1049003"/>
                <a:gd name="connsiteY1349" fmla="*/ 272966 h 1411454"/>
                <a:gd name="connsiteX1350" fmla="*/ 1042235 w 1049003"/>
                <a:gd name="connsiteY1350" fmla="*/ 277478 h 1411454"/>
                <a:gd name="connsiteX1351" fmla="*/ 1042988 w 1049003"/>
                <a:gd name="connsiteY1351" fmla="*/ 279734 h 1411454"/>
                <a:gd name="connsiteX1352" fmla="*/ 1043739 w 1049003"/>
                <a:gd name="connsiteY1352" fmla="*/ 281238 h 1411454"/>
                <a:gd name="connsiteX1353" fmla="*/ 1047499 w 1049003"/>
                <a:gd name="connsiteY1353" fmla="*/ 283494 h 1411454"/>
                <a:gd name="connsiteX1354" fmla="*/ 1049003 w 1049003"/>
                <a:gd name="connsiteY1354" fmla="*/ 284998 h 1411454"/>
                <a:gd name="connsiteX1355" fmla="*/ 1049003 w 1049003"/>
                <a:gd name="connsiteY1355" fmla="*/ 288006 h 1411454"/>
                <a:gd name="connsiteX1356" fmla="*/ 1048252 w 1049003"/>
                <a:gd name="connsiteY1356" fmla="*/ 290262 h 1411454"/>
                <a:gd name="connsiteX1357" fmla="*/ 1046748 w 1049003"/>
                <a:gd name="connsiteY1357" fmla="*/ 292518 h 1411454"/>
                <a:gd name="connsiteX1358" fmla="*/ 1045995 w 1049003"/>
                <a:gd name="connsiteY1358" fmla="*/ 294774 h 1411454"/>
                <a:gd name="connsiteX1359" fmla="*/ 1045243 w 1049003"/>
                <a:gd name="connsiteY1359" fmla="*/ 298534 h 1411454"/>
                <a:gd name="connsiteX1360" fmla="*/ 1044492 w 1049003"/>
                <a:gd name="connsiteY1360" fmla="*/ 300038 h 1411454"/>
                <a:gd name="connsiteX1361" fmla="*/ 1041484 w 1049003"/>
                <a:gd name="connsiteY1361" fmla="*/ 303045 h 1411454"/>
                <a:gd name="connsiteX1362" fmla="*/ 1039228 w 1049003"/>
                <a:gd name="connsiteY1362" fmla="*/ 306805 h 1411454"/>
                <a:gd name="connsiteX1363" fmla="*/ 1036972 w 1049003"/>
                <a:gd name="connsiteY1363" fmla="*/ 309061 h 1411454"/>
                <a:gd name="connsiteX1364" fmla="*/ 1032460 w 1049003"/>
                <a:gd name="connsiteY1364" fmla="*/ 311317 h 1411454"/>
                <a:gd name="connsiteX1365" fmla="*/ 1030956 w 1049003"/>
                <a:gd name="connsiteY1365" fmla="*/ 313573 h 1411454"/>
                <a:gd name="connsiteX1366" fmla="*/ 1028700 w 1049003"/>
                <a:gd name="connsiteY1366" fmla="*/ 320341 h 1411454"/>
                <a:gd name="connsiteX1367" fmla="*/ 1028700 w 1049003"/>
                <a:gd name="connsiteY1367" fmla="*/ 321845 h 1411454"/>
                <a:gd name="connsiteX1368" fmla="*/ 1027948 w 1049003"/>
                <a:gd name="connsiteY1368" fmla="*/ 322597 h 1411454"/>
                <a:gd name="connsiteX1369" fmla="*/ 1025692 w 1049003"/>
                <a:gd name="connsiteY1369" fmla="*/ 322597 h 1411454"/>
                <a:gd name="connsiteX1370" fmla="*/ 1024940 w 1049003"/>
                <a:gd name="connsiteY1370" fmla="*/ 323349 h 1411454"/>
                <a:gd name="connsiteX1371" fmla="*/ 1023436 w 1049003"/>
                <a:gd name="connsiteY1371" fmla="*/ 324101 h 1411454"/>
                <a:gd name="connsiteX1372" fmla="*/ 1023436 w 1049003"/>
                <a:gd name="connsiteY1372" fmla="*/ 325605 h 1411454"/>
                <a:gd name="connsiteX1373" fmla="*/ 1022684 w 1049003"/>
                <a:gd name="connsiteY1373" fmla="*/ 326357 h 1411454"/>
                <a:gd name="connsiteX1374" fmla="*/ 1021932 w 1049003"/>
                <a:gd name="connsiteY1374" fmla="*/ 328613 h 1411454"/>
                <a:gd name="connsiteX1375" fmla="*/ 1020428 w 1049003"/>
                <a:gd name="connsiteY1375" fmla="*/ 330117 h 1411454"/>
                <a:gd name="connsiteX1376" fmla="*/ 1004637 w 1049003"/>
                <a:gd name="connsiteY1376" fmla="*/ 334628 h 1411454"/>
                <a:gd name="connsiteX1377" fmla="*/ 1003133 w 1049003"/>
                <a:gd name="connsiteY1377" fmla="*/ 335380 h 1411454"/>
                <a:gd name="connsiteX1378" fmla="*/ 1003885 w 1049003"/>
                <a:gd name="connsiteY1378" fmla="*/ 336884 h 1411454"/>
                <a:gd name="connsiteX1379" fmla="*/ 1006141 w 1049003"/>
                <a:gd name="connsiteY1379" fmla="*/ 338388 h 1411454"/>
                <a:gd name="connsiteX1380" fmla="*/ 1006141 w 1049003"/>
                <a:gd name="connsiteY1380" fmla="*/ 339140 h 1411454"/>
                <a:gd name="connsiteX1381" fmla="*/ 1006141 w 1049003"/>
                <a:gd name="connsiteY1381" fmla="*/ 340644 h 1411454"/>
                <a:gd name="connsiteX1382" fmla="*/ 994109 w 1049003"/>
                <a:gd name="connsiteY1382" fmla="*/ 355684 h 1411454"/>
                <a:gd name="connsiteX1383" fmla="*/ 988094 w 1049003"/>
                <a:gd name="connsiteY1383" fmla="*/ 360947 h 1411454"/>
                <a:gd name="connsiteX1384" fmla="*/ 983582 w 1049003"/>
                <a:gd name="connsiteY1384" fmla="*/ 360947 h 1411454"/>
                <a:gd name="connsiteX1385" fmla="*/ 981326 w 1049003"/>
                <a:gd name="connsiteY1385" fmla="*/ 362451 h 1411454"/>
                <a:gd name="connsiteX1386" fmla="*/ 979070 w 1049003"/>
                <a:gd name="connsiteY1386" fmla="*/ 362451 h 1411454"/>
                <a:gd name="connsiteX1387" fmla="*/ 971550 w 1049003"/>
                <a:gd name="connsiteY1387" fmla="*/ 362451 h 1411454"/>
                <a:gd name="connsiteX1388" fmla="*/ 967790 w 1049003"/>
                <a:gd name="connsiteY1388" fmla="*/ 363203 h 1411454"/>
                <a:gd name="connsiteX1389" fmla="*/ 967038 w 1049003"/>
                <a:gd name="connsiteY1389" fmla="*/ 363203 h 1411454"/>
                <a:gd name="connsiteX1390" fmla="*/ 965534 w 1049003"/>
                <a:gd name="connsiteY1390" fmla="*/ 363203 h 1411454"/>
                <a:gd name="connsiteX1391" fmla="*/ 964782 w 1049003"/>
                <a:gd name="connsiteY1391" fmla="*/ 363203 h 1411454"/>
                <a:gd name="connsiteX1392" fmla="*/ 964030 w 1049003"/>
                <a:gd name="connsiteY1392" fmla="*/ 363955 h 1411454"/>
                <a:gd name="connsiteX1393" fmla="*/ 962526 w 1049003"/>
                <a:gd name="connsiteY1393" fmla="*/ 365459 h 1411454"/>
                <a:gd name="connsiteX1394" fmla="*/ 961022 w 1049003"/>
                <a:gd name="connsiteY1394" fmla="*/ 365459 h 1411454"/>
                <a:gd name="connsiteX1395" fmla="*/ 958015 w 1049003"/>
                <a:gd name="connsiteY1395" fmla="*/ 365459 h 1411454"/>
                <a:gd name="connsiteX1396" fmla="*/ 956511 w 1049003"/>
                <a:gd name="connsiteY1396" fmla="*/ 365459 h 1411454"/>
                <a:gd name="connsiteX1397" fmla="*/ 955007 w 1049003"/>
                <a:gd name="connsiteY1397" fmla="*/ 366211 h 1411454"/>
                <a:gd name="connsiteX1398" fmla="*/ 953503 w 1049003"/>
                <a:gd name="connsiteY1398" fmla="*/ 366963 h 1411454"/>
                <a:gd name="connsiteX1399" fmla="*/ 951999 w 1049003"/>
                <a:gd name="connsiteY1399" fmla="*/ 367715 h 1411454"/>
                <a:gd name="connsiteX1400" fmla="*/ 950495 w 1049003"/>
                <a:gd name="connsiteY1400" fmla="*/ 367715 h 1411454"/>
                <a:gd name="connsiteX1401" fmla="*/ 948991 w 1049003"/>
                <a:gd name="connsiteY1401" fmla="*/ 366211 h 1411454"/>
                <a:gd name="connsiteX1402" fmla="*/ 948239 w 1049003"/>
                <a:gd name="connsiteY1402" fmla="*/ 364707 h 1411454"/>
                <a:gd name="connsiteX1403" fmla="*/ 946735 w 1049003"/>
                <a:gd name="connsiteY1403" fmla="*/ 363203 h 1411454"/>
                <a:gd name="connsiteX1404" fmla="*/ 945231 w 1049003"/>
                <a:gd name="connsiteY1404" fmla="*/ 363203 h 1411454"/>
                <a:gd name="connsiteX1405" fmla="*/ 944479 w 1049003"/>
                <a:gd name="connsiteY1405" fmla="*/ 363955 h 1411454"/>
                <a:gd name="connsiteX1406" fmla="*/ 942975 w 1049003"/>
                <a:gd name="connsiteY1406" fmla="*/ 367715 h 1411454"/>
                <a:gd name="connsiteX1407" fmla="*/ 942223 w 1049003"/>
                <a:gd name="connsiteY1407" fmla="*/ 369219 h 1411454"/>
                <a:gd name="connsiteX1408" fmla="*/ 939967 w 1049003"/>
                <a:gd name="connsiteY1408" fmla="*/ 371475 h 1411454"/>
                <a:gd name="connsiteX1409" fmla="*/ 936959 w 1049003"/>
                <a:gd name="connsiteY1409" fmla="*/ 378243 h 1411454"/>
                <a:gd name="connsiteX1410" fmla="*/ 933951 w 1049003"/>
                <a:gd name="connsiteY1410" fmla="*/ 381251 h 1411454"/>
                <a:gd name="connsiteX1411" fmla="*/ 925679 w 1049003"/>
                <a:gd name="connsiteY1411" fmla="*/ 388018 h 1411454"/>
                <a:gd name="connsiteX1412" fmla="*/ 920416 w 1049003"/>
                <a:gd name="connsiteY1412" fmla="*/ 397042 h 1411454"/>
                <a:gd name="connsiteX1413" fmla="*/ 918912 w 1049003"/>
                <a:gd name="connsiteY1413" fmla="*/ 400802 h 1411454"/>
                <a:gd name="connsiteX1414" fmla="*/ 919664 w 1049003"/>
                <a:gd name="connsiteY1414" fmla="*/ 403058 h 1411454"/>
                <a:gd name="connsiteX1415" fmla="*/ 920416 w 1049003"/>
                <a:gd name="connsiteY1415" fmla="*/ 414338 h 1411454"/>
                <a:gd name="connsiteX1416" fmla="*/ 918912 w 1049003"/>
                <a:gd name="connsiteY1416" fmla="*/ 416594 h 1411454"/>
                <a:gd name="connsiteX1417" fmla="*/ 915152 w 1049003"/>
                <a:gd name="connsiteY1417" fmla="*/ 421105 h 1411454"/>
                <a:gd name="connsiteX1418" fmla="*/ 913648 w 1049003"/>
                <a:gd name="connsiteY1418" fmla="*/ 424113 h 1411454"/>
                <a:gd name="connsiteX1419" fmla="*/ 913648 w 1049003"/>
                <a:gd name="connsiteY1419" fmla="*/ 427121 h 1411454"/>
                <a:gd name="connsiteX1420" fmla="*/ 912144 w 1049003"/>
                <a:gd name="connsiteY1420" fmla="*/ 430129 h 1411454"/>
                <a:gd name="connsiteX1421" fmla="*/ 911392 w 1049003"/>
                <a:gd name="connsiteY1421" fmla="*/ 433137 h 1411454"/>
                <a:gd name="connsiteX1422" fmla="*/ 909888 w 1049003"/>
                <a:gd name="connsiteY1422" fmla="*/ 434641 h 1411454"/>
                <a:gd name="connsiteX1423" fmla="*/ 905377 w 1049003"/>
                <a:gd name="connsiteY1423" fmla="*/ 438401 h 1411454"/>
                <a:gd name="connsiteX1424" fmla="*/ 903873 w 1049003"/>
                <a:gd name="connsiteY1424" fmla="*/ 438401 h 1411454"/>
                <a:gd name="connsiteX1425" fmla="*/ 902368 w 1049003"/>
                <a:gd name="connsiteY1425" fmla="*/ 439905 h 1411454"/>
                <a:gd name="connsiteX1426" fmla="*/ 901617 w 1049003"/>
                <a:gd name="connsiteY1426" fmla="*/ 441409 h 1411454"/>
                <a:gd name="connsiteX1427" fmla="*/ 900864 w 1049003"/>
                <a:gd name="connsiteY1427" fmla="*/ 442913 h 1411454"/>
                <a:gd name="connsiteX1428" fmla="*/ 894097 w 1049003"/>
                <a:gd name="connsiteY1428" fmla="*/ 449680 h 1411454"/>
                <a:gd name="connsiteX1429" fmla="*/ 891841 w 1049003"/>
                <a:gd name="connsiteY1429" fmla="*/ 452688 h 1411454"/>
                <a:gd name="connsiteX1430" fmla="*/ 891841 w 1049003"/>
                <a:gd name="connsiteY1430" fmla="*/ 454192 h 1411454"/>
                <a:gd name="connsiteX1431" fmla="*/ 891089 w 1049003"/>
                <a:gd name="connsiteY1431" fmla="*/ 459456 h 1411454"/>
                <a:gd name="connsiteX1432" fmla="*/ 890337 w 1049003"/>
                <a:gd name="connsiteY1432" fmla="*/ 460208 h 1411454"/>
                <a:gd name="connsiteX1433" fmla="*/ 888833 w 1049003"/>
                <a:gd name="connsiteY1433" fmla="*/ 462464 h 1411454"/>
                <a:gd name="connsiteX1434" fmla="*/ 888081 w 1049003"/>
                <a:gd name="connsiteY1434" fmla="*/ 463216 h 1411454"/>
                <a:gd name="connsiteX1435" fmla="*/ 885825 w 1049003"/>
                <a:gd name="connsiteY1435" fmla="*/ 468480 h 1411454"/>
                <a:gd name="connsiteX1436" fmla="*/ 884321 w 1049003"/>
                <a:gd name="connsiteY1436" fmla="*/ 469232 h 1411454"/>
                <a:gd name="connsiteX1437" fmla="*/ 883569 w 1049003"/>
                <a:gd name="connsiteY1437" fmla="*/ 469984 h 1411454"/>
                <a:gd name="connsiteX1438" fmla="*/ 880561 w 1049003"/>
                <a:gd name="connsiteY1438" fmla="*/ 471488 h 1411454"/>
                <a:gd name="connsiteX1439" fmla="*/ 877553 w 1049003"/>
                <a:gd name="connsiteY1439" fmla="*/ 473743 h 1411454"/>
                <a:gd name="connsiteX1440" fmla="*/ 872290 w 1049003"/>
                <a:gd name="connsiteY1440" fmla="*/ 480511 h 1411454"/>
                <a:gd name="connsiteX1441" fmla="*/ 870785 w 1049003"/>
                <a:gd name="connsiteY1441" fmla="*/ 482767 h 1411454"/>
                <a:gd name="connsiteX1442" fmla="*/ 871538 w 1049003"/>
                <a:gd name="connsiteY1442" fmla="*/ 490287 h 1411454"/>
                <a:gd name="connsiteX1443" fmla="*/ 871538 w 1049003"/>
                <a:gd name="connsiteY1443" fmla="*/ 493295 h 1411454"/>
                <a:gd name="connsiteX1444" fmla="*/ 873041 w 1049003"/>
                <a:gd name="connsiteY1444" fmla="*/ 496303 h 1411454"/>
                <a:gd name="connsiteX1445" fmla="*/ 874545 w 1049003"/>
                <a:gd name="connsiteY1445" fmla="*/ 503070 h 1411454"/>
                <a:gd name="connsiteX1446" fmla="*/ 876801 w 1049003"/>
                <a:gd name="connsiteY1446" fmla="*/ 506078 h 1411454"/>
                <a:gd name="connsiteX1447" fmla="*/ 879057 w 1049003"/>
                <a:gd name="connsiteY1447" fmla="*/ 504574 h 1411454"/>
                <a:gd name="connsiteX1448" fmla="*/ 881313 w 1049003"/>
                <a:gd name="connsiteY1448" fmla="*/ 505326 h 1411454"/>
                <a:gd name="connsiteX1449" fmla="*/ 882817 w 1049003"/>
                <a:gd name="connsiteY1449" fmla="*/ 506078 h 1411454"/>
                <a:gd name="connsiteX1450" fmla="*/ 885073 w 1049003"/>
                <a:gd name="connsiteY1450" fmla="*/ 507582 h 1411454"/>
                <a:gd name="connsiteX1451" fmla="*/ 886577 w 1049003"/>
                <a:gd name="connsiteY1451" fmla="*/ 510590 h 1411454"/>
                <a:gd name="connsiteX1452" fmla="*/ 887329 w 1049003"/>
                <a:gd name="connsiteY1452" fmla="*/ 516606 h 1411454"/>
                <a:gd name="connsiteX1453" fmla="*/ 889585 w 1049003"/>
                <a:gd name="connsiteY1453" fmla="*/ 519614 h 1411454"/>
                <a:gd name="connsiteX1454" fmla="*/ 890337 w 1049003"/>
                <a:gd name="connsiteY1454" fmla="*/ 522622 h 1411454"/>
                <a:gd name="connsiteX1455" fmla="*/ 889585 w 1049003"/>
                <a:gd name="connsiteY1455" fmla="*/ 526382 h 1411454"/>
                <a:gd name="connsiteX1456" fmla="*/ 888081 w 1049003"/>
                <a:gd name="connsiteY1456" fmla="*/ 533149 h 1411454"/>
                <a:gd name="connsiteX1457" fmla="*/ 885073 w 1049003"/>
                <a:gd name="connsiteY1457" fmla="*/ 539917 h 1411454"/>
                <a:gd name="connsiteX1458" fmla="*/ 884321 w 1049003"/>
                <a:gd name="connsiteY1458" fmla="*/ 540669 h 1411454"/>
                <a:gd name="connsiteX1459" fmla="*/ 882817 w 1049003"/>
                <a:gd name="connsiteY1459" fmla="*/ 543677 h 1411454"/>
                <a:gd name="connsiteX1460" fmla="*/ 880561 w 1049003"/>
                <a:gd name="connsiteY1460" fmla="*/ 545181 h 1411454"/>
                <a:gd name="connsiteX1461" fmla="*/ 876801 w 1049003"/>
                <a:gd name="connsiteY1461" fmla="*/ 546685 h 1411454"/>
                <a:gd name="connsiteX1462" fmla="*/ 877553 w 1049003"/>
                <a:gd name="connsiteY1462" fmla="*/ 549693 h 1411454"/>
                <a:gd name="connsiteX1463" fmla="*/ 879809 w 1049003"/>
                <a:gd name="connsiteY1463" fmla="*/ 554957 h 1411454"/>
                <a:gd name="connsiteX1464" fmla="*/ 880561 w 1049003"/>
                <a:gd name="connsiteY1464" fmla="*/ 557965 h 1411454"/>
                <a:gd name="connsiteX1465" fmla="*/ 879057 w 1049003"/>
                <a:gd name="connsiteY1465" fmla="*/ 559469 h 1411454"/>
                <a:gd name="connsiteX1466" fmla="*/ 877553 w 1049003"/>
                <a:gd name="connsiteY1466" fmla="*/ 561724 h 1411454"/>
                <a:gd name="connsiteX1467" fmla="*/ 876801 w 1049003"/>
                <a:gd name="connsiteY1467" fmla="*/ 564732 h 1411454"/>
                <a:gd name="connsiteX1468" fmla="*/ 877553 w 1049003"/>
                <a:gd name="connsiteY1468" fmla="*/ 566988 h 1411454"/>
                <a:gd name="connsiteX1469" fmla="*/ 879809 w 1049003"/>
                <a:gd name="connsiteY1469" fmla="*/ 569244 h 1411454"/>
                <a:gd name="connsiteX1470" fmla="*/ 882065 w 1049003"/>
                <a:gd name="connsiteY1470" fmla="*/ 570748 h 1411454"/>
                <a:gd name="connsiteX1471" fmla="*/ 883569 w 1049003"/>
                <a:gd name="connsiteY1471" fmla="*/ 572252 h 1411454"/>
                <a:gd name="connsiteX1472" fmla="*/ 885825 w 1049003"/>
                <a:gd name="connsiteY1472" fmla="*/ 578268 h 1411454"/>
                <a:gd name="connsiteX1473" fmla="*/ 887329 w 1049003"/>
                <a:gd name="connsiteY1473" fmla="*/ 583532 h 1411454"/>
                <a:gd name="connsiteX1474" fmla="*/ 887329 w 1049003"/>
                <a:gd name="connsiteY1474" fmla="*/ 584284 h 1411454"/>
                <a:gd name="connsiteX1475" fmla="*/ 890337 w 1049003"/>
                <a:gd name="connsiteY1475" fmla="*/ 585788 h 1411454"/>
                <a:gd name="connsiteX1476" fmla="*/ 891089 w 1049003"/>
                <a:gd name="connsiteY1476" fmla="*/ 587292 h 1411454"/>
                <a:gd name="connsiteX1477" fmla="*/ 891841 w 1049003"/>
                <a:gd name="connsiteY1477" fmla="*/ 588795 h 1411454"/>
                <a:gd name="connsiteX1478" fmla="*/ 891841 w 1049003"/>
                <a:gd name="connsiteY1478" fmla="*/ 590299 h 1411454"/>
                <a:gd name="connsiteX1479" fmla="*/ 891089 w 1049003"/>
                <a:gd name="connsiteY1479" fmla="*/ 591803 h 1411454"/>
                <a:gd name="connsiteX1480" fmla="*/ 891089 w 1049003"/>
                <a:gd name="connsiteY1480" fmla="*/ 593307 h 1411454"/>
                <a:gd name="connsiteX1481" fmla="*/ 891841 w 1049003"/>
                <a:gd name="connsiteY1481" fmla="*/ 595563 h 1411454"/>
                <a:gd name="connsiteX1482" fmla="*/ 894097 w 1049003"/>
                <a:gd name="connsiteY1482" fmla="*/ 600827 h 1411454"/>
                <a:gd name="connsiteX1483" fmla="*/ 894097 w 1049003"/>
                <a:gd name="connsiteY1483" fmla="*/ 603835 h 1411454"/>
                <a:gd name="connsiteX1484" fmla="*/ 894849 w 1049003"/>
                <a:gd name="connsiteY1484" fmla="*/ 613611 h 1411454"/>
                <a:gd name="connsiteX1485" fmla="*/ 895601 w 1049003"/>
                <a:gd name="connsiteY1485" fmla="*/ 615867 h 1411454"/>
                <a:gd name="connsiteX1486" fmla="*/ 899360 w 1049003"/>
                <a:gd name="connsiteY1486" fmla="*/ 622634 h 1411454"/>
                <a:gd name="connsiteX1487" fmla="*/ 899360 w 1049003"/>
                <a:gd name="connsiteY1487" fmla="*/ 625642 h 1411454"/>
                <a:gd name="connsiteX1488" fmla="*/ 898609 w 1049003"/>
                <a:gd name="connsiteY1488" fmla="*/ 627898 h 1411454"/>
                <a:gd name="connsiteX1489" fmla="*/ 896353 w 1049003"/>
                <a:gd name="connsiteY1489" fmla="*/ 630906 h 1411454"/>
                <a:gd name="connsiteX1490" fmla="*/ 895601 w 1049003"/>
                <a:gd name="connsiteY1490" fmla="*/ 632410 h 1411454"/>
                <a:gd name="connsiteX1491" fmla="*/ 894849 w 1049003"/>
                <a:gd name="connsiteY1491" fmla="*/ 634666 h 1411454"/>
                <a:gd name="connsiteX1492" fmla="*/ 894849 w 1049003"/>
                <a:gd name="connsiteY1492" fmla="*/ 635418 h 1411454"/>
                <a:gd name="connsiteX1493" fmla="*/ 895601 w 1049003"/>
                <a:gd name="connsiteY1493" fmla="*/ 639178 h 1411454"/>
                <a:gd name="connsiteX1494" fmla="*/ 894849 w 1049003"/>
                <a:gd name="connsiteY1494" fmla="*/ 645945 h 1411454"/>
                <a:gd name="connsiteX1495" fmla="*/ 892593 w 1049003"/>
                <a:gd name="connsiteY1495" fmla="*/ 650457 h 1411454"/>
                <a:gd name="connsiteX1496" fmla="*/ 882817 w 1049003"/>
                <a:gd name="connsiteY1496" fmla="*/ 657977 h 1411454"/>
                <a:gd name="connsiteX1497" fmla="*/ 881313 w 1049003"/>
                <a:gd name="connsiteY1497" fmla="*/ 659481 h 1411454"/>
                <a:gd name="connsiteX1498" fmla="*/ 878305 w 1049003"/>
                <a:gd name="connsiteY1498" fmla="*/ 664745 h 1411454"/>
                <a:gd name="connsiteX1499" fmla="*/ 877553 w 1049003"/>
                <a:gd name="connsiteY1499" fmla="*/ 667001 h 1411454"/>
                <a:gd name="connsiteX1500" fmla="*/ 873794 w 1049003"/>
                <a:gd name="connsiteY1500" fmla="*/ 670009 h 1411454"/>
                <a:gd name="connsiteX1501" fmla="*/ 872290 w 1049003"/>
                <a:gd name="connsiteY1501" fmla="*/ 671513 h 1411454"/>
                <a:gd name="connsiteX1502" fmla="*/ 866274 w 1049003"/>
                <a:gd name="connsiteY1502" fmla="*/ 684296 h 1411454"/>
                <a:gd name="connsiteX1503" fmla="*/ 864770 w 1049003"/>
                <a:gd name="connsiteY1503" fmla="*/ 685800 h 1411454"/>
                <a:gd name="connsiteX1504" fmla="*/ 864018 w 1049003"/>
                <a:gd name="connsiteY1504" fmla="*/ 686552 h 1411454"/>
                <a:gd name="connsiteX1505" fmla="*/ 862514 w 1049003"/>
                <a:gd name="connsiteY1505" fmla="*/ 688808 h 1411454"/>
                <a:gd name="connsiteX1506" fmla="*/ 861010 w 1049003"/>
                <a:gd name="connsiteY1506" fmla="*/ 690312 h 1411454"/>
                <a:gd name="connsiteX1507" fmla="*/ 859506 w 1049003"/>
                <a:gd name="connsiteY1507" fmla="*/ 690312 h 1411454"/>
                <a:gd name="connsiteX1508" fmla="*/ 857250 w 1049003"/>
                <a:gd name="connsiteY1508" fmla="*/ 690312 h 1411454"/>
                <a:gd name="connsiteX1509" fmla="*/ 855746 w 1049003"/>
                <a:gd name="connsiteY1509" fmla="*/ 691064 h 1411454"/>
                <a:gd name="connsiteX1510" fmla="*/ 854242 w 1049003"/>
                <a:gd name="connsiteY1510" fmla="*/ 693320 h 1411454"/>
                <a:gd name="connsiteX1511" fmla="*/ 854242 w 1049003"/>
                <a:gd name="connsiteY1511" fmla="*/ 695576 h 1411454"/>
                <a:gd name="connsiteX1512" fmla="*/ 854994 w 1049003"/>
                <a:gd name="connsiteY1512" fmla="*/ 697832 h 1411454"/>
                <a:gd name="connsiteX1513" fmla="*/ 855746 w 1049003"/>
                <a:gd name="connsiteY1513" fmla="*/ 700088 h 1411454"/>
                <a:gd name="connsiteX1514" fmla="*/ 855746 w 1049003"/>
                <a:gd name="connsiteY1514" fmla="*/ 700840 h 1411454"/>
                <a:gd name="connsiteX1515" fmla="*/ 854994 w 1049003"/>
                <a:gd name="connsiteY1515" fmla="*/ 702343 h 1411454"/>
                <a:gd name="connsiteX1516" fmla="*/ 854994 w 1049003"/>
                <a:gd name="connsiteY1516" fmla="*/ 703847 h 1411454"/>
                <a:gd name="connsiteX1517" fmla="*/ 854994 w 1049003"/>
                <a:gd name="connsiteY1517" fmla="*/ 704599 h 1411454"/>
                <a:gd name="connsiteX1518" fmla="*/ 856498 w 1049003"/>
                <a:gd name="connsiteY1518" fmla="*/ 706103 h 1411454"/>
                <a:gd name="connsiteX1519" fmla="*/ 857250 w 1049003"/>
                <a:gd name="connsiteY1519" fmla="*/ 706855 h 1411454"/>
                <a:gd name="connsiteX1520" fmla="*/ 856498 w 1049003"/>
                <a:gd name="connsiteY1520" fmla="*/ 709111 h 1411454"/>
                <a:gd name="connsiteX1521" fmla="*/ 855746 w 1049003"/>
                <a:gd name="connsiteY1521" fmla="*/ 709863 h 1411454"/>
                <a:gd name="connsiteX1522" fmla="*/ 854994 w 1049003"/>
                <a:gd name="connsiteY1522" fmla="*/ 711367 h 1411454"/>
                <a:gd name="connsiteX1523" fmla="*/ 853490 w 1049003"/>
                <a:gd name="connsiteY1523" fmla="*/ 712871 h 1411454"/>
                <a:gd name="connsiteX1524" fmla="*/ 853490 w 1049003"/>
                <a:gd name="connsiteY1524" fmla="*/ 715879 h 1411454"/>
                <a:gd name="connsiteX1525" fmla="*/ 854242 w 1049003"/>
                <a:gd name="connsiteY1525" fmla="*/ 727159 h 1411454"/>
                <a:gd name="connsiteX1526" fmla="*/ 855746 w 1049003"/>
                <a:gd name="connsiteY1526" fmla="*/ 730167 h 1411454"/>
                <a:gd name="connsiteX1527" fmla="*/ 855746 w 1049003"/>
                <a:gd name="connsiteY1527" fmla="*/ 731671 h 1411454"/>
                <a:gd name="connsiteX1528" fmla="*/ 854242 w 1049003"/>
                <a:gd name="connsiteY1528" fmla="*/ 734678 h 1411454"/>
                <a:gd name="connsiteX1529" fmla="*/ 853490 w 1049003"/>
                <a:gd name="connsiteY1529" fmla="*/ 736182 h 1411454"/>
                <a:gd name="connsiteX1530" fmla="*/ 853490 w 1049003"/>
                <a:gd name="connsiteY1530" fmla="*/ 739190 h 1411454"/>
                <a:gd name="connsiteX1531" fmla="*/ 854242 w 1049003"/>
                <a:gd name="connsiteY1531" fmla="*/ 742198 h 1411454"/>
                <a:gd name="connsiteX1532" fmla="*/ 855746 w 1049003"/>
                <a:gd name="connsiteY1532" fmla="*/ 745206 h 1411454"/>
                <a:gd name="connsiteX1533" fmla="*/ 859506 w 1049003"/>
                <a:gd name="connsiteY1533" fmla="*/ 751222 h 1411454"/>
                <a:gd name="connsiteX1534" fmla="*/ 860258 w 1049003"/>
                <a:gd name="connsiteY1534" fmla="*/ 753478 h 1411454"/>
                <a:gd name="connsiteX1535" fmla="*/ 859506 w 1049003"/>
                <a:gd name="connsiteY1535" fmla="*/ 755734 h 1411454"/>
                <a:gd name="connsiteX1536" fmla="*/ 858002 w 1049003"/>
                <a:gd name="connsiteY1536" fmla="*/ 758741 h 1411454"/>
                <a:gd name="connsiteX1537" fmla="*/ 859506 w 1049003"/>
                <a:gd name="connsiteY1537" fmla="*/ 760997 h 1411454"/>
                <a:gd name="connsiteX1538" fmla="*/ 861762 w 1049003"/>
                <a:gd name="connsiteY1538" fmla="*/ 765509 h 1411454"/>
                <a:gd name="connsiteX1539" fmla="*/ 863266 w 1049003"/>
                <a:gd name="connsiteY1539" fmla="*/ 767013 h 1411454"/>
                <a:gd name="connsiteX1540" fmla="*/ 864770 w 1049003"/>
                <a:gd name="connsiteY1540" fmla="*/ 767765 h 1411454"/>
                <a:gd name="connsiteX1541" fmla="*/ 867778 w 1049003"/>
                <a:gd name="connsiteY1541" fmla="*/ 768517 h 1411454"/>
                <a:gd name="connsiteX1542" fmla="*/ 869281 w 1049003"/>
                <a:gd name="connsiteY1542" fmla="*/ 769269 h 1411454"/>
                <a:gd name="connsiteX1543" fmla="*/ 870034 w 1049003"/>
                <a:gd name="connsiteY1543" fmla="*/ 770021 h 1411454"/>
                <a:gd name="connsiteX1544" fmla="*/ 870785 w 1049003"/>
                <a:gd name="connsiteY1544" fmla="*/ 773029 h 1411454"/>
                <a:gd name="connsiteX1545" fmla="*/ 873041 w 1049003"/>
                <a:gd name="connsiteY1545" fmla="*/ 775285 h 1411454"/>
                <a:gd name="connsiteX1546" fmla="*/ 873794 w 1049003"/>
                <a:gd name="connsiteY1546" fmla="*/ 777541 h 1411454"/>
                <a:gd name="connsiteX1547" fmla="*/ 874545 w 1049003"/>
                <a:gd name="connsiteY1547" fmla="*/ 779045 h 1411454"/>
                <a:gd name="connsiteX1548" fmla="*/ 876049 w 1049003"/>
                <a:gd name="connsiteY1548" fmla="*/ 779797 h 1411454"/>
                <a:gd name="connsiteX1549" fmla="*/ 878305 w 1049003"/>
                <a:gd name="connsiteY1549" fmla="*/ 779797 h 1411454"/>
                <a:gd name="connsiteX1550" fmla="*/ 879057 w 1049003"/>
                <a:gd name="connsiteY1550" fmla="*/ 781301 h 1411454"/>
                <a:gd name="connsiteX1551" fmla="*/ 881313 w 1049003"/>
                <a:gd name="connsiteY1551" fmla="*/ 783557 h 1411454"/>
                <a:gd name="connsiteX1552" fmla="*/ 883569 w 1049003"/>
                <a:gd name="connsiteY1552" fmla="*/ 785061 h 1411454"/>
                <a:gd name="connsiteX1553" fmla="*/ 890337 w 1049003"/>
                <a:gd name="connsiteY1553" fmla="*/ 787317 h 1411454"/>
                <a:gd name="connsiteX1554" fmla="*/ 891841 w 1049003"/>
                <a:gd name="connsiteY1554" fmla="*/ 789572 h 1411454"/>
                <a:gd name="connsiteX1555" fmla="*/ 891841 w 1049003"/>
                <a:gd name="connsiteY1555" fmla="*/ 800852 h 1411454"/>
                <a:gd name="connsiteX1556" fmla="*/ 893345 w 1049003"/>
                <a:gd name="connsiteY1556" fmla="*/ 801604 h 1411454"/>
                <a:gd name="connsiteX1557" fmla="*/ 894097 w 1049003"/>
                <a:gd name="connsiteY1557" fmla="*/ 802356 h 1411454"/>
                <a:gd name="connsiteX1558" fmla="*/ 894849 w 1049003"/>
                <a:gd name="connsiteY1558" fmla="*/ 802356 h 1411454"/>
                <a:gd name="connsiteX1559" fmla="*/ 895601 w 1049003"/>
                <a:gd name="connsiteY1559" fmla="*/ 804612 h 1411454"/>
                <a:gd name="connsiteX1560" fmla="*/ 891841 w 1049003"/>
                <a:gd name="connsiteY1560" fmla="*/ 806868 h 1411454"/>
                <a:gd name="connsiteX1561" fmla="*/ 891089 w 1049003"/>
                <a:gd name="connsiteY1561" fmla="*/ 808372 h 1411454"/>
                <a:gd name="connsiteX1562" fmla="*/ 888833 w 1049003"/>
                <a:gd name="connsiteY1562" fmla="*/ 817396 h 1411454"/>
                <a:gd name="connsiteX1563" fmla="*/ 889585 w 1049003"/>
                <a:gd name="connsiteY1563" fmla="*/ 818899 h 1411454"/>
                <a:gd name="connsiteX1564" fmla="*/ 891089 w 1049003"/>
                <a:gd name="connsiteY1564" fmla="*/ 822659 h 1411454"/>
                <a:gd name="connsiteX1565" fmla="*/ 891089 w 1049003"/>
                <a:gd name="connsiteY1565" fmla="*/ 824163 h 1411454"/>
                <a:gd name="connsiteX1566" fmla="*/ 890337 w 1049003"/>
                <a:gd name="connsiteY1566" fmla="*/ 825667 h 1411454"/>
                <a:gd name="connsiteX1567" fmla="*/ 889585 w 1049003"/>
                <a:gd name="connsiteY1567" fmla="*/ 826419 h 1411454"/>
                <a:gd name="connsiteX1568" fmla="*/ 888833 w 1049003"/>
                <a:gd name="connsiteY1568" fmla="*/ 826419 h 1411454"/>
                <a:gd name="connsiteX1569" fmla="*/ 888081 w 1049003"/>
                <a:gd name="connsiteY1569" fmla="*/ 827171 h 1411454"/>
                <a:gd name="connsiteX1570" fmla="*/ 888081 w 1049003"/>
                <a:gd name="connsiteY1570" fmla="*/ 836195 h 1411454"/>
                <a:gd name="connsiteX1571" fmla="*/ 887329 w 1049003"/>
                <a:gd name="connsiteY1571" fmla="*/ 839203 h 1411454"/>
                <a:gd name="connsiteX1572" fmla="*/ 886577 w 1049003"/>
                <a:gd name="connsiteY1572" fmla="*/ 840707 h 1411454"/>
                <a:gd name="connsiteX1573" fmla="*/ 883569 w 1049003"/>
                <a:gd name="connsiteY1573" fmla="*/ 842963 h 1411454"/>
                <a:gd name="connsiteX1574" fmla="*/ 882817 w 1049003"/>
                <a:gd name="connsiteY1574" fmla="*/ 844467 h 1411454"/>
                <a:gd name="connsiteX1575" fmla="*/ 882817 w 1049003"/>
                <a:gd name="connsiteY1575" fmla="*/ 845970 h 1411454"/>
                <a:gd name="connsiteX1576" fmla="*/ 882817 w 1049003"/>
                <a:gd name="connsiteY1576" fmla="*/ 848978 h 1411454"/>
                <a:gd name="connsiteX1577" fmla="*/ 882065 w 1049003"/>
                <a:gd name="connsiteY1577" fmla="*/ 852738 h 1411454"/>
                <a:gd name="connsiteX1578" fmla="*/ 880561 w 1049003"/>
                <a:gd name="connsiteY1578" fmla="*/ 854994 h 1411454"/>
                <a:gd name="connsiteX1579" fmla="*/ 872290 w 1049003"/>
                <a:gd name="connsiteY1579" fmla="*/ 864018 h 1411454"/>
                <a:gd name="connsiteX1580" fmla="*/ 870034 w 1049003"/>
                <a:gd name="connsiteY1580" fmla="*/ 866274 h 1411454"/>
                <a:gd name="connsiteX1581" fmla="*/ 867026 w 1049003"/>
                <a:gd name="connsiteY1581" fmla="*/ 867778 h 1411454"/>
                <a:gd name="connsiteX1582" fmla="*/ 863266 w 1049003"/>
                <a:gd name="connsiteY1582" fmla="*/ 867026 h 1411454"/>
                <a:gd name="connsiteX1583" fmla="*/ 861010 w 1049003"/>
                <a:gd name="connsiteY1583" fmla="*/ 867026 h 1411454"/>
                <a:gd name="connsiteX1584" fmla="*/ 858002 w 1049003"/>
                <a:gd name="connsiteY1584" fmla="*/ 866274 h 1411454"/>
                <a:gd name="connsiteX1585" fmla="*/ 854994 w 1049003"/>
                <a:gd name="connsiteY1585" fmla="*/ 867778 h 1411454"/>
                <a:gd name="connsiteX1586" fmla="*/ 851986 w 1049003"/>
                <a:gd name="connsiteY1586" fmla="*/ 868530 h 1411454"/>
                <a:gd name="connsiteX1587" fmla="*/ 848979 w 1049003"/>
                <a:gd name="connsiteY1587" fmla="*/ 869282 h 1411454"/>
                <a:gd name="connsiteX1588" fmla="*/ 845970 w 1049003"/>
                <a:gd name="connsiteY1588" fmla="*/ 869282 h 1411454"/>
                <a:gd name="connsiteX1589" fmla="*/ 842962 w 1049003"/>
                <a:gd name="connsiteY1589" fmla="*/ 867026 h 1411454"/>
                <a:gd name="connsiteX1590" fmla="*/ 839202 w 1049003"/>
                <a:gd name="connsiteY1590" fmla="*/ 865522 h 1411454"/>
                <a:gd name="connsiteX1591" fmla="*/ 835443 w 1049003"/>
                <a:gd name="connsiteY1591" fmla="*/ 867026 h 1411454"/>
                <a:gd name="connsiteX1592" fmla="*/ 830179 w 1049003"/>
                <a:gd name="connsiteY1592" fmla="*/ 870786 h 1411454"/>
                <a:gd name="connsiteX1593" fmla="*/ 827171 w 1049003"/>
                <a:gd name="connsiteY1593" fmla="*/ 872290 h 1411454"/>
                <a:gd name="connsiteX1594" fmla="*/ 824163 w 1049003"/>
                <a:gd name="connsiteY1594" fmla="*/ 873042 h 1411454"/>
                <a:gd name="connsiteX1595" fmla="*/ 817396 w 1049003"/>
                <a:gd name="connsiteY1595" fmla="*/ 873042 h 1411454"/>
                <a:gd name="connsiteX1596" fmla="*/ 813636 w 1049003"/>
                <a:gd name="connsiteY1596" fmla="*/ 873794 h 1411454"/>
                <a:gd name="connsiteX1597" fmla="*/ 811380 w 1049003"/>
                <a:gd name="connsiteY1597" fmla="*/ 875297 h 1411454"/>
                <a:gd name="connsiteX1598" fmla="*/ 809876 w 1049003"/>
                <a:gd name="connsiteY1598" fmla="*/ 877553 h 1411454"/>
                <a:gd name="connsiteX1599" fmla="*/ 806868 w 1049003"/>
                <a:gd name="connsiteY1599" fmla="*/ 879057 h 1411454"/>
                <a:gd name="connsiteX1600" fmla="*/ 805364 w 1049003"/>
                <a:gd name="connsiteY1600" fmla="*/ 879057 h 1411454"/>
                <a:gd name="connsiteX1601" fmla="*/ 799348 w 1049003"/>
                <a:gd name="connsiteY1601" fmla="*/ 879057 h 1411454"/>
                <a:gd name="connsiteX1602" fmla="*/ 797844 w 1049003"/>
                <a:gd name="connsiteY1602" fmla="*/ 878305 h 1411454"/>
                <a:gd name="connsiteX1603" fmla="*/ 796340 w 1049003"/>
                <a:gd name="connsiteY1603" fmla="*/ 877553 h 1411454"/>
                <a:gd name="connsiteX1604" fmla="*/ 794836 w 1049003"/>
                <a:gd name="connsiteY1604" fmla="*/ 876801 h 1411454"/>
                <a:gd name="connsiteX1605" fmla="*/ 792580 w 1049003"/>
                <a:gd name="connsiteY1605" fmla="*/ 873042 h 1411454"/>
                <a:gd name="connsiteX1606" fmla="*/ 791828 w 1049003"/>
                <a:gd name="connsiteY1606" fmla="*/ 871537 h 1411454"/>
                <a:gd name="connsiteX1607" fmla="*/ 790324 w 1049003"/>
                <a:gd name="connsiteY1607" fmla="*/ 870786 h 1411454"/>
                <a:gd name="connsiteX1608" fmla="*/ 787317 w 1049003"/>
                <a:gd name="connsiteY1608" fmla="*/ 870034 h 1411454"/>
                <a:gd name="connsiteX1609" fmla="*/ 786564 w 1049003"/>
                <a:gd name="connsiteY1609" fmla="*/ 870034 h 1411454"/>
                <a:gd name="connsiteX1610" fmla="*/ 785813 w 1049003"/>
                <a:gd name="connsiteY1610" fmla="*/ 868530 h 1411454"/>
                <a:gd name="connsiteX1611" fmla="*/ 785813 w 1049003"/>
                <a:gd name="connsiteY1611" fmla="*/ 867026 h 1411454"/>
                <a:gd name="connsiteX1612" fmla="*/ 785061 w 1049003"/>
                <a:gd name="connsiteY1612" fmla="*/ 865522 h 1411454"/>
                <a:gd name="connsiteX1613" fmla="*/ 783557 w 1049003"/>
                <a:gd name="connsiteY1613" fmla="*/ 864770 h 1411454"/>
                <a:gd name="connsiteX1614" fmla="*/ 780549 w 1049003"/>
                <a:gd name="connsiteY1614" fmla="*/ 864770 h 1411454"/>
                <a:gd name="connsiteX1615" fmla="*/ 779797 w 1049003"/>
                <a:gd name="connsiteY1615" fmla="*/ 864770 h 1411454"/>
                <a:gd name="connsiteX1616" fmla="*/ 779045 w 1049003"/>
                <a:gd name="connsiteY1616" fmla="*/ 864018 h 1411454"/>
                <a:gd name="connsiteX1617" fmla="*/ 770773 w 1049003"/>
                <a:gd name="connsiteY1617" fmla="*/ 859506 h 1411454"/>
                <a:gd name="connsiteX1618" fmla="*/ 771525 w 1049003"/>
                <a:gd name="connsiteY1618" fmla="*/ 859506 h 1411454"/>
                <a:gd name="connsiteX1619" fmla="*/ 767013 w 1049003"/>
                <a:gd name="connsiteY1619" fmla="*/ 857250 h 1411454"/>
                <a:gd name="connsiteX1620" fmla="*/ 761749 w 1049003"/>
                <a:gd name="connsiteY1620" fmla="*/ 857250 h 1411454"/>
                <a:gd name="connsiteX1621" fmla="*/ 749718 w 1049003"/>
                <a:gd name="connsiteY1621" fmla="*/ 858002 h 1411454"/>
                <a:gd name="connsiteX1622" fmla="*/ 748966 w 1049003"/>
                <a:gd name="connsiteY1622" fmla="*/ 858002 h 1411454"/>
                <a:gd name="connsiteX1623" fmla="*/ 748214 w 1049003"/>
                <a:gd name="connsiteY1623" fmla="*/ 858002 h 1411454"/>
                <a:gd name="connsiteX1624" fmla="*/ 746710 w 1049003"/>
                <a:gd name="connsiteY1624" fmla="*/ 858002 h 1411454"/>
                <a:gd name="connsiteX1625" fmla="*/ 745958 w 1049003"/>
                <a:gd name="connsiteY1625" fmla="*/ 858754 h 1411454"/>
                <a:gd name="connsiteX1626" fmla="*/ 743702 w 1049003"/>
                <a:gd name="connsiteY1626" fmla="*/ 861762 h 1411454"/>
                <a:gd name="connsiteX1627" fmla="*/ 742950 w 1049003"/>
                <a:gd name="connsiteY1627" fmla="*/ 861762 h 1411454"/>
                <a:gd name="connsiteX1628" fmla="*/ 739942 w 1049003"/>
                <a:gd name="connsiteY1628" fmla="*/ 862514 h 1411454"/>
                <a:gd name="connsiteX1629" fmla="*/ 736934 w 1049003"/>
                <a:gd name="connsiteY1629" fmla="*/ 864018 h 1411454"/>
                <a:gd name="connsiteX1630" fmla="*/ 733174 w 1049003"/>
                <a:gd name="connsiteY1630" fmla="*/ 865522 h 1411454"/>
                <a:gd name="connsiteX1631" fmla="*/ 727159 w 1049003"/>
                <a:gd name="connsiteY1631" fmla="*/ 867026 h 1411454"/>
                <a:gd name="connsiteX1632" fmla="*/ 724903 w 1049003"/>
                <a:gd name="connsiteY1632" fmla="*/ 866274 h 1411454"/>
                <a:gd name="connsiteX1633" fmla="*/ 724903 w 1049003"/>
                <a:gd name="connsiteY1633" fmla="*/ 864770 h 1411454"/>
                <a:gd name="connsiteX1634" fmla="*/ 723399 w 1049003"/>
                <a:gd name="connsiteY1634" fmla="*/ 864018 h 1411454"/>
                <a:gd name="connsiteX1635" fmla="*/ 721895 w 1049003"/>
                <a:gd name="connsiteY1635" fmla="*/ 863266 h 1411454"/>
                <a:gd name="connsiteX1636" fmla="*/ 719639 w 1049003"/>
                <a:gd name="connsiteY1636" fmla="*/ 866274 h 1411454"/>
                <a:gd name="connsiteX1637" fmla="*/ 718887 w 1049003"/>
                <a:gd name="connsiteY1637" fmla="*/ 866274 h 1411454"/>
                <a:gd name="connsiteX1638" fmla="*/ 716631 w 1049003"/>
                <a:gd name="connsiteY1638" fmla="*/ 867026 h 1411454"/>
                <a:gd name="connsiteX1639" fmla="*/ 712119 w 1049003"/>
                <a:gd name="connsiteY1639" fmla="*/ 867778 h 1411454"/>
                <a:gd name="connsiteX1640" fmla="*/ 710615 w 1049003"/>
                <a:gd name="connsiteY1640" fmla="*/ 868530 h 1411454"/>
                <a:gd name="connsiteX1641" fmla="*/ 709863 w 1049003"/>
                <a:gd name="connsiteY1641" fmla="*/ 870786 h 1411454"/>
                <a:gd name="connsiteX1642" fmla="*/ 709111 w 1049003"/>
                <a:gd name="connsiteY1642" fmla="*/ 875297 h 1411454"/>
                <a:gd name="connsiteX1643" fmla="*/ 708359 w 1049003"/>
                <a:gd name="connsiteY1643" fmla="*/ 876801 h 1411454"/>
                <a:gd name="connsiteX1644" fmla="*/ 704599 w 1049003"/>
                <a:gd name="connsiteY1644" fmla="*/ 874546 h 1411454"/>
                <a:gd name="connsiteX1645" fmla="*/ 704599 w 1049003"/>
                <a:gd name="connsiteY1645" fmla="*/ 873794 h 1411454"/>
                <a:gd name="connsiteX1646" fmla="*/ 703095 w 1049003"/>
                <a:gd name="connsiteY1646" fmla="*/ 874546 h 1411454"/>
                <a:gd name="connsiteX1647" fmla="*/ 701591 w 1049003"/>
                <a:gd name="connsiteY1647" fmla="*/ 875297 h 1411454"/>
                <a:gd name="connsiteX1648" fmla="*/ 700840 w 1049003"/>
                <a:gd name="connsiteY1648" fmla="*/ 876801 h 1411454"/>
                <a:gd name="connsiteX1649" fmla="*/ 702344 w 1049003"/>
                <a:gd name="connsiteY1649" fmla="*/ 877553 h 1411454"/>
                <a:gd name="connsiteX1650" fmla="*/ 703847 w 1049003"/>
                <a:gd name="connsiteY1650" fmla="*/ 879057 h 1411454"/>
                <a:gd name="connsiteX1651" fmla="*/ 703847 w 1049003"/>
                <a:gd name="connsiteY1651" fmla="*/ 880561 h 1411454"/>
                <a:gd name="connsiteX1652" fmla="*/ 703847 w 1049003"/>
                <a:gd name="connsiteY1652" fmla="*/ 881313 h 1411454"/>
                <a:gd name="connsiteX1653" fmla="*/ 701591 w 1049003"/>
                <a:gd name="connsiteY1653" fmla="*/ 881313 h 1411454"/>
                <a:gd name="connsiteX1654" fmla="*/ 700840 w 1049003"/>
                <a:gd name="connsiteY1654" fmla="*/ 880561 h 1411454"/>
                <a:gd name="connsiteX1655" fmla="*/ 701591 w 1049003"/>
                <a:gd name="connsiteY1655" fmla="*/ 879809 h 1411454"/>
                <a:gd name="connsiteX1656" fmla="*/ 699336 w 1049003"/>
                <a:gd name="connsiteY1656" fmla="*/ 881313 h 1411454"/>
                <a:gd name="connsiteX1657" fmla="*/ 696327 w 1049003"/>
                <a:gd name="connsiteY1657" fmla="*/ 884321 h 1411454"/>
                <a:gd name="connsiteX1658" fmla="*/ 694824 w 1049003"/>
                <a:gd name="connsiteY1658" fmla="*/ 885073 h 1411454"/>
                <a:gd name="connsiteX1659" fmla="*/ 693320 w 1049003"/>
                <a:gd name="connsiteY1659" fmla="*/ 885825 h 1411454"/>
                <a:gd name="connsiteX1660" fmla="*/ 693320 w 1049003"/>
                <a:gd name="connsiteY1660" fmla="*/ 886577 h 1411454"/>
                <a:gd name="connsiteX1661" fmla="*/ 692568 w 1049003"/>
                <a:gd name="connsiteY1661" fmla="*/ 890337 h 1411454"/>
                <a:gd name="connsiteX1662" fmla="*/ 692568 w 1049003"/>
                <a:gd name="connsiteY1662" fmla="*/ 891841 h 1411454"/>
                <a:gd name="connsiteX1663" fmla="*/ 691816 w 1049003"/>
                <a:gd name="connsiteY1663" fmla="*/ 892593 h 1411454"/>
                <a:gd name="connsiteX1664" fmla="*/ 691064 w 1049003"/>
                <a:gd name="connsiteY1664" fmla="*/ 892593 h 1411454"/>
                <a:gd name="connsiteX1665" fmla="*/ 689560 w 1049003"/>
                <a:gd name="connsiteY1665" fmla="*/ 893345 h 1411454"/>
                <a:gd name="connsiteX1666" fmla="*/ 688056 w 1049003"/>
                <a:gd name="connsiteY1666" fmla="*/ 897857 h 1411454"/>
                <a:gd name="connsiteX1667" fmla="*/ 686552 w 1049003"/>
                <a:gd name="connsiteY1667" fmla="*/ 899361 h 1411454"/>
                <a:gd name="connsiteX1668" fmla="*/ 682792 w 1049003"/>
                <a:gd name="connsiteY1668" fmla="*/ 902368 h 1411454"/>
                <a:gd name="connsiteX1669" fmla="*/ 682040 w 1049003"/>
                <a:gd name="connsiteY1669" fmla="*/ 903120 h 1411454"/>
                <a:gd name="connsiteX1670" fmla="*/ 680536 w 1049003"/>
                <a:gd name="connsiteY1670" fmla="*/ 903120 h 1411454"/>
                <a:gd name="connsiteX1671" fmla="*/ 679032 w 1049003"/>
                <a:gd name="connsiteY1671" fmla="*/ 903872 h 1411454"/>
                <a:gd name="connsiteX1672" fmla="*/ 674521 w 1049003"/>
                <a:gd name="connsiteY1672" fmla="*/ 916656 h 1411454"/>
                <a:gd name="connsiteX1673" fmla="*/ 673016 w 1049003"/>
                <a:gd name="connsiteY1673" fmla="*/ 918912 h 1411454"/>
                <a:gd name="connsiteX1674" fmla="*/ 671512 w 1049003"/>
                <a:gd name="connsiteY1674" fmla="*/ 919664 h 1411454"/>
                <a:gd name="connsiteX1675" fmla="*/ 667001 w 1049003"/>
                <a:gd name="connsiteY1675" fmla="*/ 919664 h 1411454"/>
                <a:gd name="connsiteX1676" fmla="*/ 663993 w 1049003"/>
                <a:gd name="connsiteY1676" fmla="*/ 920416 h 1411454"/>
                <a:gd name="connsiteX1677" fmla="*/ 661737 w 1049003"/>
                <a:gd name="connsiteY1677" fmla="*/ 921920 h 1411454"/>
                <a:gd name="connsiteX1678" fmla="*/ 657225 w 1049003"/>
                <a:gd name="connsiteY1678" fmla="*/ 922672 h 1411454"/>
                <a:gd name="connsiteX1679" fmla="*/ 649705 w 1049003"/>
                <a:gd name="connsiteY1679" fmla="*/ 925680 h 1411454"/>
                <a:gd name="connsiteX1680" fmla="*/ 642186 w 1049003"/>
                <a:gd name="connsiteY1680" fmla="*/ 930192 h 1411454"/>
                <a:gd name="connsiteX1681" fmla="*/ 639178 w 1049003"/>
                <a:gd name="connsiteY1681" fmla="*/ 934703 h 1411454"/>
                <a:gd name="connsiteX1682" fmla="*/ 637674 w 1049003"/>
                <a:gd name="connsiteY1682" fmla="*/ 936207 h 1411454"/>
                <a:gd name="connsiteX1683" fmla="*/ 630906 w 1049003"/>
                <a:gd name="connsiteY1683" fmla="*/ 940719 h 1411454"/>
                <a:gd name="connsiteX1684" fmla="*/ 626394 w 1049003"/>
                <a:gd name="connsiteY1684" fmla="*/ 947487 h 1411454"/>
                <a:gd name="connsiteX1685" fmla="*/ 624138 w 1049003"/>
                <a:gd name="connsiteY1685" fmla="*/ 950495 h 1411454"/>
                <a:gd name="connsiteX1686" fmla="*/ 623386 w 1049003"/>
                <a:gd name="connsiteY1686" fmla="*/ 948991 h 1411454"/>
                <a:gd name="connsiteX1687" fmla="*/ 618874 w 1049003"/>
                <a:gd name="connsiteY1687" fmla="*/ 951999 h 1411454"/>
                <a:gd name="connsiteX1688" fmla="*/ 616618 w 1049003"/>
                <a:gd name="connsiteY1688" fmla="*/ 954255 h 1411454"/>
                <a:gd name="connsiteX1689" fmla="*/ 615114 w 1049003"/>
                <a:gd name="connsiteY1689" fmla="*/ 956511 h 1411454"/>
                <a:gd name="connsiteX1690" fmla="*/ 613610 w 1049003"/>
                <a:gd name="connsiteY1690" fmla="*/ 961023 h 1411454"/>
                <a:gd name="connsiteX1691" fmla="*/ 612859 w 1049003"/>
                <a:gd name="connsiteY1691" fmla="*/ 962526 h 1411454"/>
                <a:gd name="connsiteX1692" fmla="*/ 609851 w 1049003"/>
                <a:gd name="connsiteY1692" fmla="*/ 964030 h 1411454"/>
                <a:gd name="connsiteX1693" fmla="*/ 606091 w 1049003"/>
                <a:gd name="connsiteY1693" fmla="*/ 960271 h 1411454"/>
                <a:gd name="connsiteX1694" fmla="*/ 603835 w 1049003"/>
                <a:gd name="connsiteY1694" fmla="*/ 958766 h 1411454"/>
                <a:gd name="connsiteX1695" fmla="*/ 602331 w 1049003"/>
                <a:gd name="connsiteY1695" fmla="*/ 958766 h 1411454"/>
                <a:gd name="connsiteX1696" fmla="*/ 600827 w 1049003"/>
                <a:gd name="connsiteY1696" fmla="*/ 960271 h 1411454"/>
                <a:gd name="connsiteX1697" fmla="*/ 598571 w 1049003"/>
                <a:gd name="connsiteY1697" fmla="*/ 960271 h 1411454"/>
                <a:gd name="connsiteX1698" fmla="*/ 596315 w 1049003"/>
                <a:gd name="connsiteY1698" fmla="*/ 960271 h 1411454"/>
                <a:gd name="connsiteX1699" fmla="*/ 594059 w 1049003"/>
                <a:gd name="connsiteY1699" fmla="*/ 958766 h 1411454"/>
                <a:gd name="connsiteX1700" fmla="*/ 588044 w 1049003"/>
                <a:gd name="connsiteY1700" fmla="*/ 963278 h 1411454"/>
                <a:gd name="connsiteX1701" fmla="*/ 587291 w 1049003"/>
                <a:gd name="connsiteY1701" fmla="*/ 964030 h 1411454"/>
                <a:gd name="connsiteX1702" fmla="*/ 586540 w 1049003"/>
                <a:gd name="connsiteY1702" fmla="*/ 966286 h 1411454"/>
                <a:gd name="connsiteX1703" fmla="*/ 584284 w 1049003"/>
                <a:gd name="connsiteY1703" fmla="*/ 966286 h 1411454"/>
                <a:gd name="connsiteX1704" fmla="*/ 582780 w 1049003"/>
                <a:gd name="connsiteY1704" fmla="*/ 966286 h 1411454"/>
                <a:gd name="connsiteX1705" fmla="*/ 582028 w 1049003"/>
                <a:gd name="connsiteY1705" fmla="*/ 967038 h 1411454"/>
                <a:gd name="connsiteX1706" fmla="*/ 581276 w 1049003"/>
                <a:gd name="connsiteY1706" fmla="*/ 970046 h 1411454"/>
                <a:gd name="connsiteX1707" fmla="*/ 580524 w 1049003"/>
                <a:gd name="connsiteY1707" fmla="*/ 970798 h 1411454"/>
                <a:gd name="connsiteX1708" fmla="*/ 574508 w 1049003"/>
                <a:gd name="connsiteY1708" fmla="*/ 973054 h 1411454"/>
                <a:gd name="connsiteX1709" fmla="*/ 565484 w 1049003"/>
                <a:gd name="connsiteY1709" fmla="*/ 977566 h 1411454"/>
                <a:gd name="connsiteX1710" fmla="*/ 562476 w 1049003"/>
                <a:gd name="connsiteY1710" fmla="*/ 978318 h 1411454"/>
                <a:gd name="connsiteX1711" fmla="*/ 551197 w 1049003"/>
                <a:gd name="connsiteY1711" fmla="*/ 980574 h 1411454"/>
                <a:gd name="connsiteX1712" fmla="*/ 539917 w 1049003"/>
                <a:gd name="connsiteY1712" fmla="*/ 985086 h 1411454"/>
                <a:gd name="connsiteX1713" fmla="*/ 533901 w 1049003"/>
                <a:gd name="connsiteY1713" fmla="*/ 986590 h 1411454"/>
                <a:gd name="connsiteX1714" fmla="*/ 524126 w 1049003"/>
                <a:gd name="connsiteY1714" fmla="*/ 986590 h 1411454"/>
                <a:gd name="connsiteX1715" fmla="*/ 521118 w 1049003"/>
                <a:gd name="connsiteY1715" fmla="*/ 988093 h 1411454"/>
                <a:gd name="connsiteX1716" fmla="*/ 512846 w 1049003"/>
                <a:gd name="connsiteY1716" fmla="*/ 994861 h 1411454"/>
                <a:gd name="connsiteX1717" fmla="*/ 500814 w 1049003"/>
                <a:gd name="connsiteY1717" fmla="*/ 1001629 h 1411454"/>
                <a:gd name="connsiteX1718" fmla="*/ 494799 w 1049003"/>
                <a:gd name="connsiteY1718" fmla="*/ 1006141 h 1411454"/>
                <a:gd name="connsiteX1719" fmla="*/ 491791 w 1049003"/>
                <a:gd name="connsiteY1719" fmla="*/ 1012157 h 1411454"/>
                <a:gd name="connsiteX1720" fmla="*/ 489535 w 1049003"/>
                <a:gd name="connsiteY1720" fmla="*/ 1023436 h 1411454"/>
                <a:gd name="connsiteX1721" fmla="*/ 486527 w 1049003"/>
                <a:gd name="connsiteY1721" fmla="*/ 1030204 h 1411454"/>
                <a:gd name="connsiteX1722" fmla="*/ 486527 w 1049003"/>
                <a:gd name="connsiteY1722" fmla="*/ 1033212 h 1411454"/>
                <a:gd name="connsiteX1723" fmla="*/ 485775 w 1049003"/>
                <a:gd name="connsiteY1723" fmla="*/ 1033964 h 1411454"/>
                <a:gd name="connsiteX1724" fmla="*/ 484271 w 1049003"/>
                <a:gd name="connsiteY1724" fmla="*/ 1034716 h 1411454"/>
                <a:gd name="connsiteX1725" fmla="*/ 484271 w 1049003"/>
                <a:gd name="connsiteY1725" fmla="*/ 1036220 h 1411454"/>
                <a:gd name="connsiteX1726" fmla="*/ 485023 w 1049003"/>
                <a:gd name="connsiteY1726" fmla="*/ 1036972 h 1411454"/>
                <a:gd name="connsiteX1727" fmla="*/ 485023 w 1049003"/>
                <a:gd name="connsiteY1727" fmla="*/ 1038476 h 1411454"/>
                <a:gd name="connsiteX1728" fmla="*/ 484271 w 1049003"/>
                <a:gd name="connsiteY1728" fmla="*/ 1043740 h 1411454"/>
                <a:gd name="connsiteX1729" fmla="*/ 483519 w 1049003"/>
                <a:gd name="connsiteY1729" fmla="*/ 1042236 h 1411454"/>
                <a:gd name="connsiteX1730" fmla="*/ 483519 w 1049003"/>
                <a:gd name="connsiteY1730" fmla="*/ 1045243 h 1411454"/>
                <a:gd name="connsiteX1731" fmla="*/ 482767 w 1049003"/>
                <a:gd name="connsiteY1731" fmla="*/ 1047500 h 1411454"/>
                <a:gd name="connsiteX1732" fmla="*/ 482015 w 1049003"/>
                <a:gd name="connsiteY1732" fmla="*/ 1049755 h 1411454"/>
                <a:gd name="connsiteX1733" fmla="*/ 483519 w 1049003"/>
                <a:gd name="connsiteY1733" fmla="*/ 1052011 h 1411454"/>
                <a:gd name="connsiteX1734" fmla="*/ 483519 w 1049003"/>
                <a:gd name="connsiteY1734" fmla="*/ 1052763 h 1411454"/>
                <a:gd name="connsiteX1735" fmla="*/ 482015 w 1049003"/>
                <a:gd name="connsiteY1735" fmla="*/ 1054267 h 1411454"/>
                <a:gd name="connsiteX1736" fmla="*/ 482767 w 1049003"/>
                <a:gd name="connsiteY1736" fmla="*/ 1055019 h 1411454"/>
                <a:gd name="connsiteX1737" fmla="*/ 484271 w 1049003"/>
                <a:gd name="connsiteY1737" fmla="*/ 1055771 h 1411454"/>
                <a:gd name="connsiteX1738" fmla="*/ 484271 w 1049003"/>
                <a:gd name="connsiteY1738" fmla="*/ 1057275 h 1411454"/>
                <a:gd name="connsiteX1739" fmla="*/ 483519 w 1049003"/>
                <a:gd name="connsiteY1739" fmla="*/ 1058027 h 1411454"/>
                <a:gd name="connsiteX1740" fmla="*/ 482015 w 1049003"/>
                <a:gd name="connsiteY1740" fmla="*/ 1058779 h 1411454"/>
                <a:gd name="connsiteX1741" fmla="*/ 481263 w 1049003"/>
                <a:gd name="connsiteY1741" fmla="*/ 1060283 h 1411454"/>
                <a:gd name="connsiteX1742" fmla="*/ 481263 w 1049003"/>
                <a:gd name="connsiteY1742" fmla="*/ 1067803 h 1411454"/>
                <a:gd name="connsiteX1743" fmla="*/ 479007 w 1049003"/>
                <a:gd name="connsiteY1743" fmla="*/ 1079082 h 1411454"/>
                <a:gd name="connsiteX1744" fmla="*/ 478255 w 1049003"/>
                <a:gd name="connsiteY1744" fmla="*/ 1080586 h 1411454"/>
                <a:gd name="connsiteX1745" fmla="*/ 476752 w 1049003"/>
                <a:gd name="connsiteY1745" fmla="*/ 1082090 h 1411454"/>
                <a:gd name="connsiteX1746" fmla="*/ 475999 w 1049003"/>
                <a:gd name="connsiteY1746" fmla="*/ 1082842 h 1411454"/>
                <a:gd name="connsiteX1747" fmla="*/ 473743 w 1049003"/>
                <a:gd name="connsiteY1747" fmla="*/ 1088858 h 1411454"/>
                <a:gd name="connsiteX1748" fmla="*/ 473743 w 1049003"/>
                <a:gd name="connsiteY1748" fmla="*/ 1089610 h 1411454"/>
                <a:gd name="connsiteX1749" fmla="*/ 471488 w 1049003"/>
                <a:gd name="connsiteY1749" fmla="*/ 1091114 h 1411454"/>
                <a:gd name="connsiteX1750" fmla="*/ 468480 w 1049003"/>
                <a:gd name="connsiteY1750" fmla="*/ 1093370 h 1411454"/>
                <a:gd name="connsiteX1751" fmla="*/ 467728 w 1049003"/>
                <a:gd name="connsiteY1751" fmla="*/ 1094122 h 1411454"/>
                <a:gd name="connsiteX1752" fmla="*/ 467728 w 1049003"/>
                <a:gd name="connsiteY1752" fmla="*/ 1094874 h 1411454"/>
                <a:gd name="connsiteX1753" fmla="*/ 466975 w 1049003"/>
                <a:gd name="connsiteY1753" fmla="*/ 1097130 h 1411454"/>
                <a:gd name="connsiteX1754" fmla="*/ 466975 w 1049003"/>
                <a:gd name="connsiteY1754" fmla="*/ 1098634 h 1411454"/>
                <a:gd name="connsiteX1755" fmla="*/ 466975 w 1049003"/>
                <a:gd name="connsiteY1755" fmla="*/ 1101642 h 1411454"/>
                <a:gd name="connsiteX1756" fmla="*/ 466975 w 1049003"/>
                <a:gd name="connsiteY1756" fmla="*/ 1103146 h 1411454"/>
                <a:gd name="connsiteX1757" fmla="*/ 462464 w 1049003"/>
                <a:gd name="connsiteY1757" fmla="*/ 1111417 h 1411454"/>
                <a:gd name="connsiteX1758" fmla="*/ 461712 w 1049003"/>
                <a:gd name="connsiteY1758" fmla="*/ 1112921 h 1411454"/>
                <a:gd name="connsiteX1759" fmla="*/ 460208 w 1049003"/>
                <a:gd name="connsiteY1759" fmla="*/ 1113673 h 1411454"/>
                <a:gd name="connsiteX1760" fmla="*/ 457952 w 1049003"/>
                <a:gd name="connsiteY1760" fmla="*/ 1116681 h 1411454"/>
                <a:gd name="connsiteX1761" fmla="*/ 454944 w 1049003"/>
                <a:gd name="connsiteY1761" fmla="*/ 1121945 h 1411454"/>
                <a:gd name="connsiteX1762" fmla="*/ 454944 w 1049003"/>
                <a:gd name="connsiteY1762" fmla="*/ 1134728 h 1411454"/>
                <a:gd name="connsiteX1763" fmla="*/ 452688 w 1049003"/>
                <a:gd name="connsiteY1763" fmla="*/ 1141496 h 1411454"/>
                <a:gd name="connsiteX1764" fmla="*/ 448176 w 1049003"/>
                <a:gd name="connsiteY1764" fmla="*/ 1145256 h 1411454"/>
                <a:gd name="connsiteX1765" fmla="*/ 448176 w 1049003"/>
                <a:gd name="connsiteY1765" fmla="*/ 1146008 h 1411454"/>
                <a:gd name="connsiteX1766" fmla="*/ 451184 w 1049003"/>
                <a:gd name="connsiteY1766" fmla="*/ 1146760 h 1411454"/>
                <a:gd name="connsiteX1767" fmla="*/ 450432 w 1049003"/>
                <a:gd name="connsiteY1767" fmla="*/ 1148264 h 1411454"/>
                <a:gd name="connsiteX1768" fmla="*/ 446673 w 1049003"/>
                <a:gd name="connsiteY1768" fmla="*/ 1151272 h 1411454"/>
                <a:gd name="connsiteX1769" fmla="*/ 445920 w 1049003"/>
                <a:gd name="connsiteY1769" fmla="*/ 1153528 h 1411454"/>
                <a:gd name="connsiteX1770" fmla="*/ 443664 w 1049003"/>
                <a:gd name="connsiteY1770" fmla="*/ 1159544 h 1411454"/>
                <a:gd name="connsiteX1771" fmla="*/ 442160 w 1049003"/>
                <a:gd name="connsiteY1771" fmla="*/ 1162551 h 1411454"/>
                <a:gd name="connsiteX1772" fmla="*/ 440656 w 1049003"/>
                <a:gd name="connsiteY1772" fmla="*/ 1164055 h 1411454"/>
                <a:gd name="connsiteX1773" fmla="*/ 436897 w 1049003"/>
                <a:gd name="connsiteY1773" fmla="*/ 1166311 h 1411454"/>
                <a:gd name="connsiteX1774" fmla="*/ 436145 w 1049003"/>
                <a:gd name="connsiteY1774" fmla="*/ 1166311 h 1411454"/>
                <a:gd name="connsiteX1775" fmla="*/ 433889 w 1049003"/>
                <a:gd name="connsiteY1775" fmla="*/ 1169319 h 1411454"/>
                <a:gd name="connsiteX1776" fmla="*/ 433137 w 1049003"/>
                <a:gd name="connsiteY1776" fmla="*/ 1170071 h 1411454"/>
                <a:gd name="connsiteX1777" fmla="*/ 433137 w 1049003"/>
                <a:gd name="connsiteY1777" fmla="*/ 1171575 h 1411454"/>
                <a:gd name="connsiteX1778" fmla="*/ 432385 w 1049003"/>
                <a:gd name="connsiteY1778" fmla="*/ 1172327 h 1411454"/>
                <a:gd name="connsiteX1779" fmla="*/ 431633 w 1049003"/>
                <a:gd name="connsiteY1779" fmla="*/ 1173079 h 1411454"/>
                <a:gd name="connsiteX1780" fmla="*/ 429377 w 1049003"/>
                <a:gd name="connsiteY1780" fmla="*/ 1173831 h 1411454"/>
                <a:gd name="connsiteX1781" fmla="*/ 426369 w 1049003"/>
                <a:gd name="connsiteY1781" fmla="*/ 1176839 h 1411454"/>
                <a:gd name="connsiteX1782" fmla="*/ 424113 w 1049003"/>
                <a:gd name="connsiteY1782" fmla="*/ 1180599 h 1411454"/>
                <a:gd name="connsiteX1783" fmla="*/ 424113 w 1049003"/>
                <a:gd name="connsiteY1783" fmla="*/ 1185111 h 1411454"/>
                <a:gd name="connsiteX1784" fmla="*/ 421857 w 1049003"/>
                <a:gd name="connsiteY1784" fmla="*/ 1186615 h 1411454"/>
                <a:gd name="connsiteX1785" fmla="*/ 420353 w 1049003"/>
                <a:gd name="connsiteY1785" fmla="*/ 1190375 h 1411454"/>
                <a:gd name="connsiteX1786" fmla="*/ 418849 w 1049003"/>
                <a:gd name="connsiteY1786" fmla="*/ 1194134 h 1411454"/>
                <a:gd name="connsiteX1787" fmla="*/ 418097 w 1049003"/>
                <a:gd name="connsiteY1787" fmla="*/ 1197894 h 1411454"/>
                <a:gd name="connsiteX1788" fmla="*/ 418849 w 1049003"/>
                <a:gd name="connsiteY1788" fmla="*/ 1201654 h 1411454"/>
                <a:gd name="connsiteX1789" fmla="*/ 424113 w 1049003"/>
                <a:gd name="connsiteY1789" fmla="*/ 1210678 h 1411454"/>
                <a:gd name="connsiteX1790" fmla="*/ 424113 w 1049003"/>
                <a:gd name="connsiteY1790" fmla="*/ 1213686 h 1411454"/>
                <a:gd name="connsiteX1791" fmla="*/ 425617 w 1049003"/>
                <a:gd name="connsiteY1791" fmla="*/ 1216694 h 1411454"/>
                <a:gd name="connsiteX1792" fmla="*/ 424865 w 1049003"/>
                <a:gd name="connsiteY1792" fmla="*/ 1227221 h 1411454"/>
                <a:gd name="connsiteX1793" fmla="*/ 425617 w 1049003"/>
                <a:gd name="connsiteY1793" fmla="*/ 1230229 h 1411454"/>
                <a:gd name="connsiteX1794" fmla="*/ 426369 w 1049003"/>
                <a:gd name="connsiteY1794" fmla="*/ 1232485 h 1411454"/>
                <a:gd name="connsiteX1795" fmla="*/ 427873 w 1049003"/>
                <a:gd name="connsiteY1795" fmla="*/ 1234741 h 1411454"/>
                <a:gd name="connsiteX1796" fmla="*/ 429377 w 1049003"/>
                <a:gd name="connsiteY1796" fmla="*/ 1236245 h 1411454"/>
                <a:gd name="connsiteX1797" fmla="*/ 429377 w 1049003"/>
                <a:gd name="connsiteY1797" fmla="*/ 1237749 h 1411454"/>
                <a:gd name="connsiteX1798" fmla="*/ 428625 w 1049003"/>
                <a:gd name="connsiteY1798" fmla="*/ 1238501 h 1411454"/>
                <a:gd name="connsiteX1799" fmla="*/ 428625 w 1049003"/>
                <a:gd name="connsiteY1799" fmla="*/ 1239253 h 1411454"/>
                <a:gd name="connsiteX1800" fmla="*/ 429377 w 1049003"/>
                <a:gd name="connsiteY1800" fmla="*/ 1239253 h 1411454"/>
                <a:gd name="connsiteX1801" fmla="*/ 429377 w 1049003"/>
                <a:gd name="connsiteY1801" fmla="*/ 1240757 h 1411454"/>
                <a:gd name="connsiteX1802" fmla="*/ 429377 w 1049003"/>
                <a:gd name="connsiteY1802" fmla="*/ 1254292 h 1411454"/>
                <a:gd name="connsiteX1803" fmla="*/ 430881 w 1049003"/>
                <a:gd name="connsiteY1803" fmla="*/ 1259556 h 1411454"/>
                <a:gd name="connsiteX1804" fmla="*/ 435393 w 1049003"/>
                <a:gd name="connsiteY1804" fmla="*/ 1264068 h 1411454"/>
                <a:gd name="connsiteX1805" fmla="*/ 439905 w 1049003"/>
                <a:gd name="connsiteY1805" fmla="*/ 1266324 h 1411454"/>
                <a:gd name="connsiteX1806" fmla="*/ 441409 w 1049003"/>
                <a:gd name="connsiteY1806" fmla="*/ 1266324 h 1411454"/>
                <a:gd name="connsiteX1807" fmla="*/ 442913 w 1049003"/>
                <a:gd name="connsiteY1807" fmla="*/ 1269332 h 1411454"/>
                <a:gd name="connsiteX1808" fmla="*/ 444416 w 1049003"/>
                <a:gd name="connsiteY1808" fmla="*/ 1271588 h 1411454"/>
                <a:gd name="connsiteX1809" fmla="*/ 445169 w 1049003"/>
                <a:gd name="connsiteY1809" fmla="*/ 1274595 h 1411454"/>
                <a:gd name="connsiteX1810" fmla="*/ 445920 w 1049003"/>
                <a:gd name="connsiteY1810" fmla="*/ 1279859 h 1411454"/>
                <a:gd name="connsiteX1811" fmla="*/ 445169 w 1049003"/>
                <a:gd name="connsiteY1811" fmla="*/ 1282115 h 1411454"/>
                <a:gd name="connsiteX1812" fmla="*/ 444416 w 1049003"/>
                <a:gd name="connsiteY1812" fmla="*/ 1285123 h 1411454"/>
                <a:gd name="connsiteX1813" fmla="*/ 442913 w 1049003"/>
                <a:gd name="connsiteY1813" fmla="*/ 1288131 h 1411454"/>
                <a:gd name="connsiteX1814" fmla="*/ 441409 w 1049003"/>
                <a:gd name="connsiteY1814" fmla="*/ 1288883 h 1411454"/>
                <a:gd name="connsiteX1815" fmla="*/ 439905 w 1049003"/>
                <a:gd name="connsiteY1815" fmla="*/ 1290387 h 1411454"/>
                <a:gd name="connsiteX1816" fmla="*/ 439153 w 1049003"/>
                <a:gd name="connsiteY1816" fmla="*/ 1294899 h 1411454"/>
                <a:gd name="connsiteX1817" fmla="*/ 439905 w 1049003"/>
                <a:gd name="connsiteY1817" fmla="*/ 1301667 h 1411454"/>
                <a:gd name="connsiteX1818" fmla="*/ 438401 w 1049003"/>
                <a:gd name="connsiteY1818" fmla="*/ 1315202 h 1411454"/>
                <a:gd name="connsiteX1819" fmla="*/ 438401 w 1049003"/>
                <a:gd name="connsiteY1819" fmla="*/ 1321970 h 1411454"/>
                <a:gd name="connsiteX1820" fmla="*/ 440656 w 1049003"/>
                <a:gd name="connsiteY1820" fmla="*/ 1327986 h 1411454"/>
                <a:gd name="connsiteX1821" fmla="*/ 438401 w 1049003"/>
                <a:gd name="connsiteY1821" fmla="*/ 1331746 h 1411454"/>
                <a:gd name="connsiteX1822" fmla="*/ 436897 w 1049003"/>
                <a:gd name="connsiteY1822" fmla="*/ 1336257 h 1411454"/>
                <a:gd name="connsiteX1823" fmla="*/ 435393 w 1049003"/>
                <a:gd name="connsiteY1823" fmla="*/ 1346785 h 1411454"/>
                <a:gd name="connsiteX1824" fmla="*/ 436897 w 1049003"/>
                <a:gd name="connsiteY1824" fmla="*/ 1357313 h 1411454"/>
                <a:gd name="connsiteX1825" fmla="*/ 436145 w 1049003"/>
                <a:gd name="connsiteY1825" fmla="*/ 1362576 h 1411454"/>
                <a:gd name="connsiteX1826" fmla="*/ 431633 w 1049003"/>
                <a:gd name="connsiteY1826" fmla="*/ 1364832 h 1411454"/>
                <a:gd name="connsiteX1827" fmla="*/ 430129 w 1049003"/>
                <a:gd name="connsiteY1827" fmla="*/ 1366336 h 1411454"/>
                <a:gd name="connsiteX1828" fmla="*/ 430129 w 1049003"/>
                <a:gd name="connsiteY1828" fmla="*/ 1369344 h 1411454"/>
                <a:gd name="connsiteX1829" fmla="*/ 430129 w 1049003"/>
                <a:gd name="connsiteY1829" fmla="*/ 1372352 h 1411454"/>
                <a:gd name="connsiteX1830" fmla="*/ 430129 w 1049003"/>
                <a:gd name="connsiteY1830" fmla="*/ 1375360 h 1411454"/>
                <a:gd name="connsiteX1831" fmla="*/ 422609 w 1049003"/>
                <a:gd name="connsiteY1831" fmla="*/ 1387392 h 1411454"/>
                <a:gd name="connsiteX1832" fmla="*/ 421857 w 1049003"/>
                <a:gd name="connsiteY1832" fmla="*/ 1390399 h 1411454"/>
                <a:gd name="connsiteX1833" fmla="*/ 423361 w 1049003"/>
                <a:gd name="connsiteY1833" fmla="*/ 1391151 h 1411454"/>
                <a:gd name="connsiteX1834" fmla="*/ 424113 w 1049003"/>
                <a:gd name="connsiteY1834" fmla="*/ 1394159 h 1411454"/>
                <a:gd name="connsiteX1835" fmla="*/ 424865 w 1049003"/>
                <a:gd name="connsiteY1835" fmla="*/ 1394911 h 1411454"/>
                <a:gd name="connsiteX1836" fmla="*/ 424865 w 1049003"/>
                <a:gd name="connsiteY1836" fmla="*/ 1396415 h 1411454"/>
                <a:gd name="connsiteX1837" fmla="*/ 424865 w 1049003"/>
                <a:gd name="connsiteY1837" fmla="*/ 1398671 h 1411454"/>
                <a:gd name="connsiteX1838" fmla="*/ 423361 w 1049003"/>
                <a:gd name="connsiteY1838" fmla="*/ 1403183 h 1411454"/>
                <a:gd name="connsiteX1839" fmla="*/ 423361 w 1049003"/>
                <a:gd name="connsiteY1839" fmla="*/ 1406191 h 1411454"/>
                <a:gd name="connsiteX1840" fmla="*/ 423361 w 1049003"/>
                <a:gd name="connsiteY1840" fmla="*/ 1411455 h 1411454"/>
                <a:gd name="connsiteX1841" fmla="*/ 414337 w 1049003"/>
                <a:gd name="connsiteY1841" fmla="*/ 1406943 h 1411454"/>
                <a:gd name="connsiteX1842" fmla="*/ 411330 w 1049003"/>
                <a:gd name="connsiteY1842" fmla="*/ 1405439 h 1411454"/>
                <a:gd name="connsiteX1843" fmla="*/ 409826 w 1049003"/>
                <a:gd name="connsiteY1843" fmla="*/ 1403935 h 1411454"/>
                <a:gd name="connsiteX1844" fmla="*/ 404562 w 1049003"/>
                <a:gd name="connsiteY1844" fmla="*/ 1396415 h 1411454"/>
                <a:gd name="connsiteX1845" fmla="*/ 402306 w 1049003"/>
                <a:gd name="connsiteY1845" fmla="*/ 1394159 h 1411454"/>
                <a:gd name="connsiteX1846" fmla="*/ 386515 w 1049003"/>
                <a:gd name="connsiteY1846" fmla="*/ 1389648 h 1411454"/>
                <a:gd name="connsiteX1847" fmla="*/ 382755 w 1049003"/>
                <a:gd name="connsiteY1847" fmla="*/ 1388896 h 1411454"/>
                <a:gd name="connsiteX1848" fmla="*/ 382003 w 1049003"/>
                <a:gd name="connsiteY1848" fmla="*/ 1388896 h 1411454"/>
                <a:gd name="connsiteX1849" fmla="*/ 372227 w 1049003"/>
                <a:gd name="connsiteY1849" fmla="*/ 1391151 h 1411454"/>
                <a:gd name="connsiteX1850" fmla="*/ 370723 w 1049003"/>
                <a:gd name="connsiteY1850" fmla="*/ 1391151 h 1411454"/>
                <a:gd name="connsiteX1851" fmla="*/ 369219 w 1049003"/>
                <a:gd name="connsiteY1851" fmla="*/ 1391151 h 1411454"/>
                <a:gd name="connsiteX1852" fmla="*/ 365459 w 1049003"/>
                <a:gd name="connsiteY1852" fmla="*/ 1390399 h 1411454"/>
                <a:gd name="connsiteX1853" fmla="*/ 363203 w 1049003"/>
                <a:gd name="connsiteY1853" fmla="*/ 1389648 h 1411454"/>
                <a:gd name="connsiteX1854" fmla="*/ 362451 w 1049003"/>
                <a:gd name="connsiteY1854" fmla="*/ 1388896 h 1411454"/>
                <a:gd name="connsiteX1855" fmla="*/ 359443 w 1049003"/>
                <a:gd name="connsiteY1855" fmla="*/ 1382880 h 1411454"/>
                <a:gd name="connsiteX1856" fmla="*/ 357939 w 1049003"/>
                <a:gd name="connsiteY1856" fmla="*/ 1380624 h 1411454"/>
                <a:gd name="connsiteX1857" fmla="*/ 354932 w 1049003"/>
                <a:gd name="connsiteY1857" fmla="*/ 1379120 h 1411454"/>
                <a:gd name="connsiteX1858" fmla="*/ 353428 w 1049003"/>
                <a:gd name="connsiteY1858" fmla="*/ 1376864 h 1411454"/>
                <a:gd name="connsiteX1859" fmla="*/ 351172 w 1049003"/>
                <a:gd name="connsiteY1859" fmla="*/ 1371600 h 1411454"/>
                <a:gd name="connsiteX1860" fmla="*/ 350420 w 1049003"/>
                <a:gd name="connsiteY1860" fmla="*/ 1370096 h 1411454"/>
                <a:gd name="connsiteX1861" fmla="*/ 348916 w 1049003"/>
                <a:gd name="connsiteY1861" fmla="*/ 1369344 h 1411454"/>
                <a:gd name="connsiteX1862" fmla="*/ 345156 w 1049003"/>
                <a:gd name="connsiteY1862" fmla="*/ 1365584 h 1411454"/>
                <a:gd name="connsiteX1863" fmla="*/ 344404 w 1049003"/>
                <a:gd name="connsiteY1863" fmla="*/ 1364832 h 1411454"/>
                <a:gd name="connsiteX1864" fmla="*/ 344404 w 1049003"/>
                <a:gd name="connsiteY1864" fmla="*/ 1364080 h 1411454"/>
                <a:gd name="connsiteX1865" fmla="*/ 343652 w 1049003"/>
                <a:gd name="connsiteY1865" fmla="*/ 1363328 h 1411454"/>
                <a:gd name="connsiteX1866" fmla="*/ 343652 w 1049003"/>
                <a:gd name="connsiteY1866" fmla="*/ 1362576 h 1411454"/>
                <a:gd name="connsiteX1867" fmla="*/ 343652 w 1049003"/>
                <a:gd name="connsiteY1867" fmla="*/ 1361824 h 1411454"/>
                <a:gd name="connsiteX1868" fmla="*/ 344404 w 1049003"/>
                <a:gd name="connsiteY1868" fmla="*/ 1358817 h 1411454"/>
                <a:gd name="connsiteX1869" fmla="*/ 345156 w 1049003"/>
                <a:gd name="connsiteY1869" fmla="*/ 1354305 h 1411454"/>
                <a:gd name="connsiteX1870" fmla="*/ 345156 w 1049003"/>
                <a:gd name="connsiteY1870" fmla="*/ 1352049 h 1411454"/>
                <a:gd name="connsiteX1871" fmla="*/ 344404 w 1049003"/>
                <a:gd name="connsiteY1871" fmla="*/ 1349793 h 1411454"/>
                <a:gd name="connsiteX1872" fmla="*/ 342148 w 1049003"/>
                <a:gd name="connsiteY1872" fmla="*/ 1344529 h 1411454"/>
                <a:gd name="connsiteX1873" fmla="*/ 339892 w 1049003"/>
                <a:gd name="connsiteY1873" fmla="*/ 1342273 h 1411454"/>
                <a:gd name="connsiteX1874" fmla="*/ 338388 w 1049003"/>
                <a:gd name="connsiteY1874" fmla="*/ 1340769 h 1411454"/>
                <a:gd name="connsiteX1875" fmla="*/ 327860 w 1049003"/>
                <a:gd name="connsiteY1875" fmla="*/ 1334001 h 1411454"/>
                <a:gd name="connsiteX1876" fmla="*/ 321093 w 1049003"/>
                <a:gd name="connsiteY1876" fmla="*/ 1327986 h 1411454"/>
                <a:gd name="connsiteX1877" fmla="*/ 319589 w 1049003"/>
                <a:gd name="connsiteY1877" fmla="*/ 1327234 h 1411454"/>
                <a:gd name="connsiteX1878" fmla="*/ 318085 w 1049003"/>
                <a:gd name="connsiteY1878" fmla="*/ 1326482 h 1411454"/>
                <a:gd name="connsiteX1879" fmla="*/ 317333 w 1049003"/>
                <a:gd name="connsiteY1879" fmla="*/ 1326482 h 1411454"/>
                <a:gd name="connsiteX1880" fmla="*/ 315077 w 1049003"/>
                <a:gd name="connsiteY1880" fmla="*/ 1324978 h 1411454"/>
                <a:gd name="connsiteX1881" fmla="*/ 314325 w 1049003"/>
                <a:gd name="connsiteY1881" fmla="*/ 1324226 h 1411454"/>
                <a:gd name="connsiteX1882" fmla="*/ 313573 w 1049003"/>
                <a:gd name="connsiteY1882" fmla="*/ 1323474 h 1411454"/>
                <a:gd name="connsiteX1883" fmla="*/ 313573 w 1049003"/>
                <a:gd name="connsiteY1883" fmla="*/ 1319714 h 1411454"/>
                <a:gd name="connsiteX1884" fmla="*/ 313573 w 1049003"/>
                <a:gd name="connsiteY1884" fmla="*/ 1318210 h 1411454"/>
                <a:gd name="connsiteX1885" fmla="*/ 313573 w 1049003"/>
                <a:gd name="connsiteY1885" fmla="*/ 1315954 h 1411454"/>
                <a:gd name="connsiteX1886" fmla="*/ 314325 w 1049003"/>
                <a:gd name="connsiteY1886" fmla="*/ 1313698 h 1411454"/>
                <a:gd name="connsiteX1887" fmla="*/ 315077 w 1049003"/>
                <a:gd name="connsiteY1887" fmla="*/ 1312194 h 1411454"/>
                <a:gd name="connsiteX1888" fmla="*/ 315829 w 1049003"/>
                <a:gd name="connsiteY1888" fmla="*/ 1312194 h 1411454"/>
                <a:gd name="connsiteX1889" fmla="*/ 316581 w 1049003"/>
                <a:gd name="connsiteY1889" fmla="*/ 1311442 h 1411454"/>
                <a:gd name="connsiteX1890" fmla="*/ 317333 w 1049003"/>
                <a:gd name="connsiteY1890" fmla="*/ 1310690 h 1411454"/>
                <a:gd name="connsiteX1891" fmla="*/ 318837 w 1049003"/>
                <a:gd name="connsiteY1891" fmla="*/ 1310690 h 1411454"/>
                <a:gd name="connsiteX1892" fmla="*/ 320341 w 1049003"/>
                <a:gd name="connsiteY1892" fmla="*/ 1310690 h 1411454"/>
                <a:gd name="connsiteX1893" fmla="*/ 321093 w 1049003"/>
                <a:gd name="connsiteY1893" fmla="*/ 1310690 h 1411454"/>
                <a:gd name="connsiteX1894" fmla="*/ 321845 w 1049003"/>
                <a:gd name="connsiteY1894" fmla="*/ 1310690 h 1411454"/>
                <a:gd name="connsiteX1895" fmla="*/ 322597 w 1049003"/>
                <a:gd name="connsiteY1895" fmla="*/ 1309938 h 1411454"/>
                <a:gd name="connsiteX1896" fmla="*/ 323349 w 1049003"/>
                <a:gd name="connsiteY1896" fmla="*/ 1309938 h 1411454"/>
                <a:gd name="connsiteX1897" fmla="*/ 324100 w 1049003"/>
                <a:gd name="connsiteY1897" fmla="*/ 1309186 h 1411454"/>
                <a:gd name="connsiteX1898" fmla="*/ 324853 w 1049003"/>
                <a:gd name="connsiteY1898" fmla="*/ 1307682 h 1411454"/>
                <a:gd name="connsiteX1899" fmla="*/ 326357 w 1049003"/>
                <a:gd name="connsiteY1899" fmla="*/ 1303171 h 1411454"/>
                <a:gd name="connsiteX1900" fmla="*/ 326357 w 1049003"/>
                <a:gd name="connsiteY1900" fmla="*/ 1302419 h 1411454"/>
                <a:gd name="connsiteX1901" fmla="*/ 327109 w 1049003"/>
                <a:gd name="connsiteY1901" fmla="*/ 1300915 h 1411454"/>
                <a:gd name="connsiteX1902" fmla="*/ 327860 w 1049003"/>
                <a:gd name="connsiteY1902" fmla="*/ 1299411 h 1411454"/>
                <a:gd name="connsiteX1903" fmla="*/ 330868 w 1049003"/>
                <a:gd name="connsiteY1903" fmla="*/ 1296403 h 1411454"/>
                <a:gd name="connsiteX1904" fmla="*/ 333124 w 1049003"/>
                <a:gd name="connsiteY1904" fmla="*/ 1294899 h 1411454"/>
                <a:gd name="connsiteX1905" fmla="*/ 333877 w 1049003"/>
                <a:gd name="connsiteY1905" fmla="*/ 1294147 h 1411454"/>
                <a:gd name="connsiteX1906" fmla="*/ 334628 w 1049003"/>
                <a:gd name="connsiteY1906" fmla="*/ 1293395 h 1411454"/>
                <a:gd name="connsiteX1907" fmla="*/ 334628 w 1049003"/>
                <a:gd name="connsiteY1907" fmla="*/ 1292643 h 1411454"/>
                <a:gd name="connsiteX1908" fmla="*/ 334628 w 1049003"/>
                <a:gd name="connsiteY1908" fmla="*/ 1291139 h 1411454"/>
                <a:gd name="connsiteX1909" fmla="*/ 334628 w 1049003"/>
                <a:gd name="connsiteY1909" fmla="*/ 1290387 h 1411454"/>
                <a:gd name="connsiteX1910" fmla="*/ 333877 w 1049003"/>
                <a:gd name="connsiteY1910" fmla="*/ 1288131 h 1411454"/>
                <a:gd name="connsiteX1911" fmla="*/ 333124 w 1049003"/>
                <a:gd name="connsiteY1911" fmla="*/ 1287379 h 1411454"/>
                <a:gd name="connsiteX1912" fmla="*/ 332372 w 1049003"/>
                <a:gd name="connsiteY1912" fmla="*/ 1286627 h 1411454"/>
                <a:gd name="connsiteX1913" fmla="*/ 330868 w 1049003"/>
                <a:gd name="connsiteY1913" fmla="*/ 1285123 h 1411454"/>
                <a:gd name="connsiteX1914" fmla="*/ 329364 w 1049003"/>
                <a:gd name="connsiteY1914" fmla="*/ 1284371 h 1411454"/>
                <a:gd name="connsiteX1915" fmla="*/ 326357 w 1049003"/>
                <a:gd name="connsiteY1915" fmla="*/ 1283619 h 1411454"/>
                <a:gd name="connsiteX1916" fmla="*/ 314325 w 1049003"/>
                <a:gd name="connsiteY1916" fmla="*/ 1279107 h 1411454"/>
                <a:gd name="connsiteX1917" fmla="*/ 301541 w 1049003"/>
                <a:gd name="connsiteY1917" fmla="*/ 1271588 h 1411454"/>
                <a:gd name="connsiteX1918" fmla="*/ 295526 w 1049003"/>
                <a:gd name="connsiteY1918" fmla="*/ 1267076 h 1411454"/>
                <a:gd name="connsiteX1919" fmla="*/ 293270 w 1049003"/>
                <a:gd name="connsiteY1919" fmla="*/ 1264820 h 1411454"/>
                <a:gd name="connsiteX1920" fmla="*/ 290262 w 1049003"/>
                <a:gd name="connsiteY1920" fmla="*/ 1258804 h 1411454"/>
                <a:gd name="connsiteX1921" fmla="*/ 289510 w 1049003"/>
                <a:gd name="connsiteY1921" fmla="*/ 1258052 h 1411454"/>
                <a:gd name="connsiteX1922" fmla="*/ 289510 w 1049003"/>
                <a:gd name="connsiteY1922" fmla="*/ 1256548 h 1411454"/>
                <a:gd name="connsiteX1923" fmla="*/ 289510 w 1049003"/>
                <a:gd name="connsiteY1923" fmla="*/ 1252036 h 1411454"/>
                <a:gd name="connsiteX1924" fmla="*/ 290262 w 1049003"/>
                <a:gd name="connsiteY1924" fmla="*/ 1246021 h 1411454"/>
                <a:gd name="connsiteX1925" fmla="*/ 289510 w 1049003"/>
                <a:gd name="connsiteY1925" fmla="*/ 1244517 h 1411454"/>
                <a:gd name="connsiteX1926" fmla="*/ 288006 w 1049003"/>
                <a:gd name="connsiteY1926" fmla="*/ 1236245 h 1411454"/>
                <a:gd name="connsiteX1927" fmla="*/ 287254 w 1049003"/>
                <a:gd name="connsiteY1927" fmla="*/ 1234741 h 1411454"/>
                <a:gd name="connsiteX1928" fmla="*/ 281238 w 1049003"/>
                <a:gd name="connsiteY1928" fmla="*/ 1225717 h 1411454"/>
                <a:gd name="connsiteX1929" fmla="*/ 280486 w 1049003"/>
                <a:gd name="connsiteY1929" fmla="*/ 1224965 h 1411454"/>
                <a:gd name="connsiteX1930" fmla="*/ 272966 w 1049003"/>
                <a:gd name="connsiteY1930" fmla="*/ 1219701 h 1411454"/>
                <a:gd name="connsiteX1931" fmla="*/ 272215 w 1049003"/>
                <a:gd name="connsiteY1931" fmla="*/ 1219701 h 1411454"/>
                <a:gd name="connsiteX1932" fmla="*/ 269959 w 1049003"/>
                <a:gd name="connsiteY1932" fmla="*/ 1218949 h 1411454"/>
                <a:gd name="connsiteX1933" fmla="*/ 268455 w 1049003"/>
                <a:gd name="connsiteY1933" fmla="*/ 1218949 h 1411454"/>
                <a:gd name="connsiteX1934" fmla="*/ 261687 w 1049003"/>
                <a:gd name="connsiteY1934" fmla="*/ 1219701 h 1411454"/>
                <a:gd name="connsiteX1935" fmla="*/ 259431 w 1049003"/>
                <a:gd name="connsiteY1935" fmla="*/ 1218949 h 1411454"/>
                <a:gd name="connsiteX1936" fmla="*/ 257927 w 1049003"/>
                <a:gd name="connsiteY1936" fmla="*/ 1218949 h 1411454"/>
                <a:gd name="connsiteX1937" fmla="*/ 256423 w 1049003"/>
                <a:gd name="connsiteY1937" fmla="*/ 1218197 h 1411454"/>
                <a:gd name="connsiteX1938" fmla="*/ 254919 w 1049003"/>
                <a:gd name="connsiteY1938" fmla="*/ 1217445 h 1411454"/>
                <a:gd name="connsiteX1939" fmla="*/ 252663 w 1049003"/>
                <a:gd name="connsiteY1939" fmla="*/ 1215190 h 1411454"/>
                <a:gd name="connsiteX1940" fmla="*/ 251159 w 1049003"/>
                <a:gd name="connsiteY1940" fmla="*/ 1214438 h 1411454"/>
                <a:gd name="connsiteX1941" fmla="*/ 251159 w 1049003"/>
                <a:gd name="connsiteY1941" fmla="*/ 1212934 h 1411454"/>
                <a:gd name="connsiteX1942" fmla="*/ 251159 w 1049003"/>
                <a:gd name="connsiteY1942" fmla="*/ 1212182 h 1411454"/>
                <a:gd name="connsiteX1943" fmla="*/ 251911 w 1049003"/>
                <a:gd name="connsiteY1943" fmla="*/ 1210678 h 1411454"/>
                <a:gd name="connsiteX1944" fmla="*/ 252663 w 1049003"/>
                <a:gd name="connsiteY1944" fmla="*/ 1209174 h 1411454"/>
                <a:gd name="connsiteX1945" fmla="*/ 252663 w 1049003"/>
                <a:gd name="connsiteY1945" fmla="*/ 1207670 h 1411454"/>
                <a:gd name="connsiteX1946" fmla="*/ 253415 w 1049003"/>
                <a:gd name="connsiteY1946" fmla="*/ 1206918 h 1411454"/>
                <a:gd name="connsiteX1947" fmla="*/ 253415 w 1049003"/>
                <a:gd name="connsiteY1947" fmla="*/ 1206166 h 1411454"/>
                <a:gd name="connsiteX1948" fmla="*/ 254167 w 1049003"/>
                <a:gd name="connsiteY1948" fmla="*/ 1205414 h 1411454"/>
                <a:gd name="connsiteX1949" fmla="*/ 257175 w 1049003"/>
                <a:gd name="connsiteY1949" fmla="*/ 1202406 h 1411454"/>
                <a:gd name="connsiteX1950" fmla="*/ 259431 w 1049003"/>
                <a:gd name="connsiteY1950" fmla="*/ 1200150 h 1411454"/>
                <a:gd name="connsiteX1951" fmla="*/ 261687 w 1049003"/>
                <a:gd name="connsiteY1951" fmla="*/ 1197894 h 1411454"/>
                <a:gd name="connsiteX1952" fmla="*/ 263191 w 1049003"/>
                <a:gd name="connsiteY1952" fmla="*/ 1195638 h 1411454"/>
                <a:gd name="connsiteX1953" fmla="*/ 264695 w 1049003"/>
                <a:gd name="connsiteY1953" fmla="*/ 1194886 h 1411454"/>
                <a:gd name="connsiteX1954" fmla="*/ 266199 w 1049003"/>
                <a:gd name="connsiteY1954" fmla="*/ 1192630 h 1411454"/>
                <a:gd name="connsiteX1955" fmla="*/ 266951 w 1049003"/>
                <a:gd name="connsiteY1955" fmla="*/ 1191878 h 1411454"/>
                <a:gd name="connsiteX1956" fmla="*/ 269959 w 1049003"/>
                <a:gd name="connsiteY1956" fmla="*/ 1189623 h 1411454"/>
                <a:gd name="connsiteX1957" fmla="*/ 270711 w 1049003"/>
                <a:gd name="connsiteY1957" fmla="*/ 1188871 h 1411454"/>
                <a:gd name="connsiteX1958" fmla="*/ 271462 w 1049003"/>
                <a:gd name="connsiteY1958" fmla="*/ 1188118 h 1411454"/>
                <a:gd name="connsiteX1959" fmla="*/ 273719 w 1049003"/>
                <a:gd name="connsiteY1959" fmla="*/ 1187366 h 1411454"/>
                <a:gd name="connsiteX1960" fmla="*/ 276726 w 1049003"/>
                <a:gd name="connsiteY1960" fmla="*/ 1184359 h 1411454"/>
                <a:gd name="connsiteX1961" fmla="*/ 278230 w 1049003"/>
                <a:gd name="connsiteY1961" fmla="*/ 1182855 h 1411454"/>
                <a:gd name="connsiteX1962" fmla="*/ 278230 w 1049003"/>
                <a:gd name="connsiteY1962" fmla="*/ 1182103 h 1411454"/>
                <a:gd name="connsiteX1963" fmla="*/ 278982 w 1049003"/>
                <a:gd name="connsiteY1963" fmla="*/ 1181351 h 1411454"/>
                <a:gd name="connsiteX1964" fmla="*/ 278982 w 1049003"/>
                <a:gd name="connsiteY1964" fmla="*/ 1180599 h 1411454"/>
                <a:gd name="connsiteX1965" fmla="*/ 278982 w 1049003"/>
                <a:gd name="connsiteY1965" fmla="*/ 1179847 h 1411454"/>
                <a:gd name="connsiteX1966" fmla="*/ 275222 w 1049003"/>
                <a:gd name="connsiteY1966" fmla="*/ 1169319 h 1411454"/>
                <a:gd name="connsiteX1967" fmla="*/ 275222 w 1049003"/>
                <a:gd name="connsiteY1967" fmla="*/ 1168567 h 1411454"/>
                <a:gd name="connsiteX1968" fmla="*/ 275974 w 1049003"/>
                <a:gd name="connsiteY1968" fmla="*/ 1167815 h 1411454"/>
                <a:gd name="connsiteX1969" fmla="*/ 278230 w 1049003"/>
                <a:gd name="connsiteY1969" fmla="*/ 1162551 h 1411454"/>
                <a:gd name="connsiteX1970" fmla="*/ 278982 w 1049003"/>
                <a:gd name="connsiteY1970" fmla="*/ 1161799 h 1411454"/>
                <a:gd name="connsiteX1971" fmla="*/ 278982 w 1049003"/>
                <a:gd name="connsiteY1971" fmla="*/ 1158040 h 1411454"/>
                <a:gd name="connsiteX1972" fmla="*/ 279734 w 1049003"/>
                <a:gd name="connsiteY1972" fmla="*/ 1156536 h 1411454"/>
                <a:gd name="connsiteX1973" fmla="*/ 279734 w 1049003"/>
                <a:gd name="connsiteY1973" fmla="*/ 1155784 h 1411454"/>
                <a:gd name="connsiteX1974" fmla="*/ 280486 w 1049003"/>
                <a:gd name="connsiteY1974" fmla="*/ 1152024 h 1411454"/>
                <a:gd name="connsiteX1975" fmla="*/ 281990 w 1049003"/>
                <a:gd name="connsiteY1975" fmla="*/ 1144504 h 1411454"/>
                <a:gd name="connsiteX1976" fmla="*/ 283494 w 1049003"/>
                <a:gd name="connsiteY1976" fmla="*/ 1139240 h 1411454"/>
                <a:gd name="connsiteX1977" fmla="*/ 284998 w 1049003"/>
                <a:gd name="connsiteY1977" fmla="*/ 1137736 h 1411454"/>
                <a:gd name="connsiteX1978" fmla="*/ 287254 w 1049003"/>
                <a:gd name="connsiteY1978" fmla="*/ 1133224 h 1411454"/>
                <a:gd name="connsiteX1979" fmla="*/ 287254 w 1049003"/>
                <a:gd name="connsiteY1979" fmla="*/ 1130968 h 1411454"/>
                <a:gd name="connsiteX1980" fmla="*/ 288006 w 1049003"/>
                <a:gd name="connsiteY1980" fmla="*/ 1130217 h 1411454"/>
                <a:gd name="connsiteX1981" fmla="*/ 288758 w 1049003"/>
                <a:gd name="connsiteY1981" fmla="*/ 1128713 h 1411454"/>
                <a:gd name="connsiteX1982" fmla="*/ 290262 w 1049003"/>
                <a:gd name="connsiteY1982" fmla="*/ 1127209 h 1411454"/>
                <a:gd name="connsiteX1983" fmla="*/ 294774 w 1049003"/>
                <a:gd name="connsiteY1983" fmla="*/ 1122697 h 1411454"/>
                <a:gd name="connsiteX1984" fmla="*/ 295526 w 1049003"/>
                <a:gd name="connsiteY1984" fmla="*/ 1122697 h 1411454"/>
                <a:gd name="connsiteX1985" fmla="*/ 306053 w 1049003"/>
                <a:gd name="connsiteY1985" fmla="*/ 1118185 h 1411454"/>
                <a:gd name="connsiteX1986" fmla="*/ 315077 w 1049003"/>
                <a:gd name="connsiteY1986" fmla="*/ 1116681 h 1411454"/>
                <a:gd name="connsiteX1987" fmla="*/ 315829 w 1049003"/>
                <a:gd name="connsiteY1987" fmla="*/ 1116681 h 1411454"/>
                <a:gd name="connsiteX1988" fmla="*/ 319589 w 1049003"/>
                <a:gd name="connsiteY1988" fmla="*/ 1116681 h 1411454"/>
                <a:gd name="connsiteX1989" fmla="*/ 321093 w 1049003"/>
                <a:gd name="connsiteY1989" fmla="*/ 1116681 h 1411454"/>
                <a:gd name="connsiteX1990" fmla="*/ 324853 w 1049003"/>
                <a:gd name="connsiteY1990" fmla="*/ 1116681 h 1411454"/>
                <a:gd name="connsiteX1991" fmla="*/ 339140 w 1049003"/>
                <a:gd name="connsiteY1991" fmla="*/ 1116681 h 1411454"/>
                <a:gd name="connsiteX1992" fmla="*/ 339892 w 1049003"/>
                <a:gd name="connsiteY1992" fmla="*/ 1116681 h 1411454"/>
                <a:gd name="connsiteX1993" fmla="*/ 340644 w 1049003"/>
                <a:gd name="connsiteY1993" fmla="*/ 1116681 h 1411454"/>
                <a:gd name="connsiteX1994" fmla="*/ 340644 w 1049003"/>
                <a:gd name="connsiteY1994" fmla="*/ 1115929 h 1411454"/>
                <a:gd name="connsiteX1995" fmla="*/ 340644 w 1049003"/>
                <a:gd name="connsiteY1995" fmla="*/ 1115177 h 1411454"/>
                <a:gd name="connsiteX1996" fmla="*/ 340644 w 1049003"/>
                <a:gd name="connsiteY1996" fmla="*/ 1114425 h 1411454"/>
                <a:gd name="connsiteX1997" fmla="*/ 338388 w 1049003"/>
                <a:gd name="connsiteY1997" fmla="*/ 1112921 h 1411454"/>
                <a:gd name="connsiteX1998" fmla="*/ 337636 w 1049003"/>
                <a:gd name="connsiteY1998" fmla="*/ 1112921 h 1411454"/>
                <a:gd name="connsiteX1999" fmla="*/ 337636 w 1049003"/>
                <a:gd name="connsiteY1999" fmla="*/ 1112169 h 1411454"/>
                <a:gd name="connsiteX2000" fmla="*/ 336884 w 1049003"/>
                <a:gd name="connsiteY2000" fmla="*/ 1111417 h 1411454"/>
                <a:gd name="connsiteX2001" fmla="*/ 335380 w 1049003"/>
                <a:gd name="connsiteY2001" fmla="*/ 1108409 h 1411454"/>
                <a:gd name="connsiteX2002" fmla="*/ 333877 w 1049003"/>
                <a:gd name="connsiteY2002" fmla="*/ 1106153 h 1411454"/>
                <a:gd name="connsiteX2003" fmla="*/ 333124 w 1049003"/>
                <a:gd name="connsiteY2003" fmla="*/ 1104649 h 1411454"/>
                <a:gd name="connsiteX2004" fmla="*/ 333124 w 1049003"/>
                <a:gd name="connsiteY2004" fmla="*/ 1103146 h 1411454"/>
                <a:gd name="connsiteX2005" fmla="*/ 333124 w 1049003"/>
                <a:gd name="connsiteY2005" fmla="*/ 1102394 h 1411454"/>
                <a:gd name="connsiteX2006" fmla="*/ 333877 w 1049003"/>
                <a:gd name="connsiteY2006" fmla="*/ 1102394 h 1411454"/>
                <a:gd name="connsiteX2007" fmla="*/ 336132 w 1049003"/>
                <a:gd name="connsiteY2007" fmla="*/ 1101642 h 1411454"/>
                <a:gd name="connsiteX2008" fmla="*/ 336884 w 1049003"/>
                <a:gd name="connsiteY2008" fmla="*/ 1100889 h 1411454"/>
                <a:gd name="connsiteX2009" fmla="*/ 336884 w 1049003"/>
                <a:gd name="connsiteY2009" fmla="*/ 1100138 h 1411454"/>
                <a:gd name="connsiteX2010" fmla="*/ 337636 w 1049003"/>
                <a:gd name="connsiteY2010" fmla="*/ 1100138 h 1411454"/>
                <a:gd name="connsiteX2011" fmla="*/ 337636 w 1049003"/>
                <a:gd name="connsiteY2011" fmla="*/ 1099386 h 1411454"/>
                <a:gd name="connsiteX2012" fmla="*/ 338388 w 1049003"/>
                <a:gd name="connsiteY2012" fmla="*/ 1098634 h 1411454"/>
                <a:gd name="connsiteX2013" fmla="*/ 338388 w 1049003"/>
                <a:gd name="connsiteY2013" fmla="*/ 1093370 h 1411454"/>
                <a:gd name="connsiteX2014" fmla="*/ 339140 w 1049003"/>
                <a:gd name="connsiteY2014" fmla="*/ 1091866 h 1411454"/>
                <a:gd name="connsiteX2015" fmla="*/ 340644 w 1049003"/>
                <a:gd name="connsiteY2015" fmla="*/ 1088106 h 1411454"/>
                <a:gd name="connsiteX2016" fmla="*/ 341396 w 1049003"/>
                <a:gd name="connsiteY2016" fmla="*/ 1086602 h 1411454"/>
                <a:gd name="connsiteX2017" fmla="*/ 340644 w 1049003"/>
                <a:gd name="connsiteY2017" fmla="*/ 1085850 h 1411454"/>
                <a:gd name="connsiteX2018" fmla="*/ 340644 w 1049003"/>
                <a:gd name="connsiteY2018" fmla="*/ 1085098 h 1411454"/>
                <a:gd name="connsiteX2019" fmla="*/ 339892 w 1049003"/>
                <a:gd name="connsiteY2019" fmla="*/ 1083594 h 1411454"/>
                <a:gd name="connsiteX2020" fmla="*/ 339140 w 1049003"/>
                <a:gd name="connsiteY2020" fmla="*/ 1082090 h 1411454"/>
                <a:gd name="connsiteX2021" fmla="*/ 338388 w 1049003"/>
                <a:gd name="connsiteY2021" fmla="*/ 1081338 h 1411454"/>
                <a:gd name="connsiteX2022" fmla="*/ 339140 w 1049003"/>
                <a:gd name="connsiteY2022" fmla="*/ 1080586 h 1411454"/>
                <a:gd name="connsiteX2023" fmla="*/ 339892 w 1049003"/>
                <a:gd name="connsiteY2023" fmla="*/ 1079082 h 1411454"/>
                <a:gd name="connsiteX2024" fmla="*/ 339892 w 1049003"/>
                <a:gd name="connsiteY2024" fmla="*/ 1078330 h 1411454"/>
                <a:gd name="connsiteX2025" fmla="*/ 341396 w 1049003"/>
                <a:gd name="connsiteY2025" fmla="*/ 1074570 h 1411454"/>
                <a:gd name="connsiteX2026" fmla="*/ 342148 w 1049003"/>
                <a:gd name="connsiteY2026" fmla="*/ 1071563 h 1411454"/>
                <a:gd name="connsiteX2027" fmla="*/ 342148 w 1049003"/>
                <a:gd name="connsiteY2027" fmla="*/ 1070811 h 1411454"/>
                <a:gd name="connsiteX2028" fmla="*/ 342900 w 1049003"/>
                <a:gd name="connsiteY2028" fmla="*/ 1070059 h 1411454"/>
                <a:gd name="connsiteX2029" fmla="*/ 343652 w 1049003"/>
                <a:gd name="connsiteY2029" fmla="*/ 1068555 h 1411454"/>
                <a:gd name="connsiteX2030" fmla="*/ 344404 w 1049003"/>
                <a:gd name="connsiteY2030" fmla="*/ 1067803 h 1411454"/>
                <a:gd name="connsiteX2031" fmla="*/ 344404 w 1049003"/>
                <a:gd name="connsiteY2031" fmla="*/ 1066299 h 1411454"/>
                <a:gd name="connsiteX2032" fmla="*/ 344404 w 1049003"/>
                <a:gd name="connsiteY2032" fmla="*/ 1064795 h 1411454"/>
                <a:gd name="connsiteX2033" fmla="*/ 343652 w 1049003"/>
                <a:gd name="connsiteY2033" fmla="*/ 1061787 h 1411454"/>
                <a:gd name="connsiteX2034" fmla="*/ 342900 w 1049003"/>
                <a:gd name="connsiteY2034" fmla="*/ 1060283 h 1411454"/>
                <a:gd name="connsiteX2035" fmla="*/ 342148 w 1049003"/>
                <a:gd name="connsiteY2035" fmla="*/ 1053515 h 1411454"/>
                <a:gd name="connsiteX2036" fmla="*/ 341396 w 1049003"/>
                <a:gd name="connsiteY2036" fmla="*/ 1051259 h 1411454"/>
                <a:gd name="connsiteX2037" fmla="*/ 340644 w 1049003"/>
                <a:gd name="connsiteY2037" fmla="*/ 1050507 h 1411454"/>
                <a:gd name="connsiteX2038" fmla="*/ 332372 w 1049003"/>
                <a:gd name="connsiteY2038" fmla="*/ 1046747 h 1411454"/>
                <a:gd name="connsiteX2039" fmla="*/ 331620 w 1049003"/>
                <a:gd name="connsiteY2039" fmla="*/ 1045995 h 1411454"/>
                <a:gd name="connsiteX2040" fmla="*/ 330868 w 1049003"/>
                <a:gd name="connsiteY2040" fmla="*/ 1045243 h 1411454"/>
                <a:gd name="connsiteX2041" fmla="*/ 328613 w 1049003"/>
                <a:gd name="connsiteY2041" fmla="*/ 1042236 h 1411454"/>
                <a:gd name="connsiteX2042" fmla="*/ 328613 w 1049003"/>
                <a:gd name="connsiteY2042" fmla="*/ 1041484 h 1411454"/>
                <a:gd name="connsiteX2043" fmla="*/ 327860 w 1049003"/>
                <a:gd name="connsiteY2043" fmla="*/ 1040732 h 1411454"/>
                <a:gd name="connsiteX2044" fmla="*/ 327109 w 1049003"/>
                <a:gd name="connsiteY2044" fmla="*/ 1040732 h 1411454"/>
                <a:gd name="connsiteX2045" fmla="*/ 326357 w 1049003"/>
                <a:gd name="connsiteY2045" fmla="*/ 1040732 h 1411454"/>
                <a:gd name="connsiteX2046" fmla="*/ 325605 w 1049003"/>
                <a:gd name="connsiteY2046" fmla="*/ 1039980 h 1411454"/>
                <a:gd name="connsiteX2047" fmla="*/ 324100 w 1049003"/>
                <a:gd name="connsiteY2047" fmla="*/ 1039980 h 1411454"/>
                <a:gd name="connsiteX2048" fmla="*/ 323349 w 1049003"/>
                <a:gd name="connsiteY2048" fmla="*/ 1039980 h 1411454"/>
                <a:gd name="connsiteX2049" fmla="*/ 322597 w 1049003"/>
                <a:gd name="connsiteY2049" fmla="*/ 1040732 h 1411454"/>
                <a:gd name="connsiteX2050" fmla="*/ 321845 w 1049003"/>
                <a:gd name="connsiteY2050" fmla="*/ 1040732 h 1411454"/>
                <a:gd name="connsiteX2051" fmla="*/ 321093 w 1049003"/>
                <a:gd name="connsiteY2051" fmla="*/ 1041484 h 1411454"/>
                <a:gd name="connsiteX2052" fmla="*/ 320341 w 1049003"/>
                <a:gd name="connsiteY2052" fmla="*/ 1041484 h 1411454"/>
                <a:gd name="connsiteX2053" fmla="*/ 318837 w 1049003"/>
                <a:gd name="connsiteY2053" fmla="*/ 1042236 h 1411454"/>
                <a:gd name="connsiteX2054" fmla="*/ 317333 w 1049003"/>
                <a:gd name="connsiteY2054" fmla="*/ 1042236 h 1411454"/>
                <a:gd name="connsiteX2055" fmla="*/ 307557 w 1049003"/>
                <a:gd name="connsiteY2055" fmla="*/ 1042988 h 1411454"/>
                <a:gd name="connsiteX2056" fmla="*/ 302294 w 1049003"/>
                <a:gd name="connsiteY2056" fmla="*/ 1044491 h 1411454"/>
                <a:gd name="connsiteX2057" fmla="*/ 300789 w 1049003"/>
                <a:gd name="connsiteY2057" fmla="*/ 1045243 h 1411454"/>
                <a:gd name="connsiteX2058" fmla="*/ 300038 w 1049003"/>
                <a:gd name="connsiteY2058" fmla="*/ 1045995 h 1411454"/>
                <a:gd name="connsiteX2059" fmla="*/ 299285 w 1049003"/>
                <a:gd name="connsiteY2059" fmla="*/ 1046747 h 1411454"/>
                <a:gd name="connsiteX2060" fmla="*/ 298534 w 1049003"/>
                <a:gd name="connsiteY2060" fmla="*/ 1046747 h 1411454"/>
                <a:gd name="connsiteX2061" fmla="*/ 297030 w 1049003"/>
                <a:gd name="connsiteY2061" fmla="*/ 1047500 h 1411454"/>
                <a:gd name="connsiteX2062" fmla="*/ 289510 w 1049003"/>
                <a:gd name="connsiteY2062" fmla="*/ 1049003 h 1411454"/>
                <a:gd name="connsiteX2063" fmla="*/ 288758 w 1049003"/>
                <a:gd name="connsiteY2063" fmla="*/ 1049003 h 1411454"/>
                <a:gd name="connsiteX2064" fmla="*/ 287254 w 1049003"/>
                <a:gd name="connsiteY2064" fmla="*/ 1049003 h 1411454"/>
                <a:gd name="connsiteX2065" fmla="*/ 283494 w 1049003"/>
                <a:gd name="connsiteY2065" fmla="*/ 1049755 h 1411454"/>
                <a:gd name="connsiteX2066" fmla="*/ 282742 w 1049003"/>
                <a:gd name="connsiteY2066" fmla="*/ 1049755 h 1411454"/>
                <a:gd name="connsiteX2067" fmla="*/ 281990 w 1049003"/>
                <a:gd name="connsiteY2067" fmla="*/ 1050507 h 1411454"/>
                <a:gd name="connsiteX2068" fmla="*/ 281238 w 1049003"/>
                <a:gd name="connsiteY2068" fmla="*/ 1051259 h 1411454"/>
                <a:gd name="connsiteX2069" fmla="*/ 280486 w 1049003"/>
                <a:gd name="connsiteY2069" fmla="*/ 1052011 h 1411454"/>
                <a:gd name="connsiteX2070" fmla="*/ 279734 w 1049003"/>
                <a:gd name="connsiteY2070" fmla="*/ 1052011 h 1411454"/>
                <a:gd name="connsiteX2071" fmla="*/ 278230 w 1049003"/>
                <a:gd name="connsiteY2071" fmla="*/ 1052011 h 1411454"/>
                <a:gd name="connsiteX2072" fmla="*/ 277478 w 1049003"/>
                <a:gd name="connsiteY2072" fmla="*/ 1052011 h 1411454"/>
                <a:gd name="connsiteX2073" fmla="*/ 275222 w 1049003"/>
                <a:gd name="connsiteY2073" fmla="*/ 1054267 h 1411454"/>
                <a:gd name="connsiteX2074" fmla="*/ 274470 w 1049003"/>
                <a:gd name="connsiteY2074" fmla="*/ 1055019 h 1411454"/>
                <a:gd name="connsiteX2075" fmla="*/ 272966 w 1049003"/>
                <a:gd name="connsiteY2075" fmla="*/ 1055771 h 1411454"/>
                <a:gd name="connsiteX2076" fmla="*/ 272215 w 1049003"/>
                <a:gd name="connsiteY2076" fmla="*/ 1057275 h 1411454"/>
                <a:gd name="connsiteX2077" fmla="*/ 269959 w 1049003"/>
                <a:gd name="connsiteY2077" fmla="*/ 1059531 h 1411454"/>
                <a:gd name="connsiteX2078" fmla="*/ 269959 w 1049003"/>
                <a:gd name="connsiteY2078" fmla="*/ 1060283 h 1411454"/>
                <a:gd name="connsiteX2079" fmla="*/ 269207 w 1049003"/>
                <a:gd name="connsiteY2079" fmla="*/ 1060283 h 1411454"/>
                <a:gd name="connsiteX2080" fmla="*/ 266199 w 1049003"/>
                <a:gd name="connsiteY2080" fmla="*/ 1061787 h 1411454"/>
                <a:gd name="connsiteX2081" fmla="*/ 263191 w 1049003"/>
                <a:gd name="connsiteY2081" fmla="*/ 1062539 h 1411454"/>
                <a:gd name="connsiteX2082" fmla="*/ 262439 w 1049003"/>
                <a:gd name="connsiteY2082" fmla="*/ 1062539 h 1411454"/>
                <a:gd name="connsiteX2083" fmla="*/ 261687 w 1049003"/>
                <a:gd name="connsiteY2083" fmla="*/ 1062539 h 1411454"/>
                <a:gd name="connsiteX2084" fmla="*/ 260183 w 1049003"/>
                <a:gd name="connsiteY2084" fmla="*/ 1061787 h 1411454"/>
                <a:gd name="connsiteX2085" fmla="*/ 259431 w 1049003"/>
                <a:gd name="connsiteY2085" fmla="*/ 1060283 h 1411454"/>
                <a:gd name="connsiteX2086" fmla="*/ 258679 w 1049003"/>
                <a:gd name="connsiteY2086" fmla="*/ 1059531 h 1411454"/>
                <a:gd name="connsiteX2087" fmla="*/ 257927 w 1049003"/>
                <a:gd name="connsiteY2087" fmla="*/ 1058027 h 1411454"/>
                <a:gd name="connsiteX2088" fmla="*/ 257927 w 1049003"/>
                <a:gd name="connsiteY2088" fmla="*/ 1056523 h 1411454"/>
                <a:gd name="connsiteX2089" fmla="*/ 257175 w 1049003"/>
                <a:gd name="connsiteY2089" fmla="*/ 1055019 h 1411454"/>
                <a:gd name="connsiteX2090" fmla="*/ 256423 w 1049003"/>
                <a:gd name="connsiteY2090" fmla="*/ 1054267 h 1411454"/>
                <a:gd name="connsiteX2091" fmla="*/ 255671 w 1049003"/>
                <a:gd name="connsiteY2091" fmla="*/ 1053515 h 1411454"/>
                <a:gd name="connsiteX2092" fmla="*/ 254919 w 1049003"/>
                <a:gd name="connsiteY2092" fmla="*/ 1053515 h 1411454"/>
                <a:gd name="connsiteX2093" fmla="*/ 252663 w 1049003"/>
                <a:gd name="connsiteY2093" fmla="*/ 1052763 h 1411454"/>
                <a:gd name="connsiteX2094" fmla="*/ 251911 w 1049003"/>
                <a:gd name="connsiteY2094" fmla="*/ 1052011 h 1411454"/>
                <a:gd name="connsiteX2095" fmla="*/ 251159 w 1049003"/>
                <a:gd name="connsiteY2095" fmla="*/ 1050507 h 1411454"/>
                <a:gd name="connsiteX2096" fmla="*/ 249655 w 1049003"/>
                <a:gd name="connsiteY2096" fmla="*/ 1047500 h 1411454"/>
                <a:gd name="connsiteX2097" fmla="*/ 248903 w 1049003"/>
                <a:gd name="connsiteY2097" fmla="*/ 1045243 h 1411454"/>
                <a:gd name="connsiteX2098" fmla="*/ 240632 w 1049003"/>
                <a:gd name="connsiteY2098" fmla="*/ 1033964 h 1411454"/>
                <a:gd name="connsiteX2099" fmla="*/ 239880 w 1049003"/>
                <a:gd name="connsiteY2099" fmla="*/ 1033212 h 1411454"/>
                <a:gd name="connsiteX2100" fmla="*/ 239880 w 1049003"/>
                <a:gd name="connsiteY2100" fmla="*/ 1032460 h 1411454"/>
                <a:gd name="connsiteX2101" fmla="*/ 236120 w 1049003"/>
                <a:gd name="connsiteY2101" fmla="*/ 1030956 h 1411454"/>
                <a:gd name="connsiteX2102" fmla="*/ 234616 w 1049003"/>
                <a:gd name="connsiteY2102" fmla="*/ 1030204 h 1411454"/>
                <a:gd name="connsiteX2103" fmla="*/ 232360 w 1049003"/>
                <a:gd name="connsiteY2103" fmla="*/ 1027196 h 1411454"/>
                <a:gd name="connsiteX2104" fmla="*/ 229352 w 1049003"/>
                <a:gd name="connsiteY2104" fmla="*/ 1021180 h 1411454"/>
                <a:gd name="connsiteX2105" fmla="*/ 228600 w 1049003"/>
                <a:gd name="connsiteY2105" fmla="*/ 1018924 h 1411454"/>
                <a:gd name="connsiteX2106" fmla="*/ 227848 w 1049003"/>
                <a:gd name="connsiteY2106" fmla="*/ 1017421 h 1411454"/>
                <a:gd name="connsiteX2107" fmla="*/ 227096 w 1049003"/>
                <a:gd name="connsiteY2107" fmla="*/ 1016669 h 1411454"/>
                <a:gd name="connsiteX2108" fmla="*/ 226344 w 1049003"/>
                <a:gd name="connsiteY2108" fmla="*/ 1016669 h 1411454"/>
                <a:gd name="connsiteX2109" fmla="*/ 225592 w 1049003"/>
                <a:gd name="connsiteY2109" fmla="*/ 1016669 h 1411454"/>
                <a:gd name="connsiteX2110" fmla="*/ 224088 w 1049003"/>
                <a:gd name="connsiteY2110" fmla="*/ 1016669 h 1411454"/>
                <a:gd name="connsiteX2111" fmla="*/ 223336 w 1049003"/>
                <a:gd name="connsiteY2111" fmla="*/ 1015917 h 1411454"/>
                <a:gd name="connsiteX2112" fmla="*/ 222584 w 1049003"/>
                <a:gd name="connsiteY2112" fmla="*/ 1015917 h 1411454"/>
                <a:gd name="connsiteX2113" fmla="*/ 221832 w 1049003"/>
                <a:gd name="connsiteY2113" fmla="*/ 1015165 h 1411454"/>
                <a:gd name="connsiteX2114" fmla="*/ 221080 w 1049003"/>
                <a:gd name="connsiteY2114" fmla="*/ 1014412 h 1411454"/>
                <a:gd name="connsiteX2115" fmla="*/ 221080 w 1049003"/>
                <a:gd name="connsiteY2115" fmla="*/ 1013661 h 1411454"/>
                <a:gd name="connsiteX2116" fmla="*/ 221080 w 1049003"/>
                <a:gd name="connsiteY2116" fmla="*/ 1012909 h 1411454"/>
                <a:gd name="connsiteX2117" fmla="*/ 221080 w 1049003"/>
                <a:gd name="connsiteY2117" fmla="*/ 1012157 h 1411454"/>
                <a:gd name="connsiteX2118" fmla="*/ 221080 w 1049003"/>
                <a:gd name="connsiteY2118" fmla="*/ 1010653 h 1411454"/>
                <a:gd name="connsiteX2119" fmla="*/ 221080 w 1049003"/>
                <a:gd name="connsiteY2119" fmla="*/ 1009901 h 1411454"/>
                <a:gd name="connsiteX2120" fmla="*/ 220328 w 1049003"/>
                <a:gd name="connsiteY2120" fmla="*/ 1009149 h 1411454"/>
                <a:gd name="connsiteX2121" fmla="*/ 218824 w 1049003"/>
                <a:gd name="connsiteY2121" fmla="*/ 1008397 h 1411454"/>
                <a:gd name="connsiteX2122" fmla="*/ 218824 w 1049003"/>
                <a:gd name="connsiteY2122" fmla="*/ 1007645 h 1411454"/>
                <a:gd name="connsiteX2123" fmla="*/ 218072 w 1049003"/>
                <a:gd name="connsiteY2123" fmla="*/ 1006893 h 1411454"/>
                <a:gd name="connsiteX2124" fmla="*/ 218824 w 1049003"/>
                <a:gd name="connsiteY2124" fmla="*/ 1006141 h 1411454"/>
                <a:gd name="connsiteX2125" fmla="*/ 219576 w 1049003"/>
                <a:gd name="connsiteY2125" fmla="*/ 1004637 h 1411454"/>
                <a:gd name="connsiteX2126" fmla="*/ 218824 w 1049003"/>
                <a:gd name="connsiteY2126" fmla="*/ 1004637 h 1411454"/>
                <a:gd name="connsiteX2127" fmla="*/ 216568 w 1049003"/>
                <a:gd name="connsiteY2127" fmla="*/ 1000877 h 1411454"/>
                <a:gd name="connsiteX2128" fmla="*/ 215817 w 1049003"/>
                <a:gd name="connsiteY2128" fmla="*/ 1000125 h 1411454"/>
                <a:gd name="connsiteX2129" fmla="*/ 215064 w 1049003"/>
                <a:gd name="connsiteY2129" fmla="*/ 1000125 h 1411454"/>
                <a:gd name="connsiteX2130" fmla="*/ 214313 w 1049003"/>
                <a:gd name="connsiteY2130" fmla="*/ 1000125 h 1411454"/>
                <a:gd name="connsiteX2131" fmla="*/ 214313 w 1049003"/>
                <a:gd name="connsiteY2131" fmla="*/ 1000877 h 1411454"/>
                <a:gd name="connsiteX2132" fmla="*/ 214313 w 1049003"/>
                <a:gd name="connsiteY2132" fmla="*/ 1002381 h 1411454"/>
                <a:gd name="connsiteX2133" fmla="*/ 214313 w 1049003"/>
                <a:gd name="connsiteY2133" fmla="*/ 1003133 h 1411454"/>
                <a:gd name="connsiteX2134" fmla="*/ 214313 w 1049003"/>
                <a:gd name="connsiteY2134" fmla="*/ 1003885 h 1411454"/>
                <a:gd name="connsiteX2135" fmla="*/ 213561 w 1049003"/>
                <a:gd name="connsiteY2135" fmla="*/ 1004637 h 1411454"/>
                <a:gd name="connsiteX2136" fmla="*/ 212808 w 1049003"/>
                <a:gd name="connsiteY2136" fmla="*/ 1004637 h 1411454"/>
                <a:gd name="connsiteX2137" fmla="*/ 212057 w 1049003"/>
                <a:gd name="connsiteY2137" fmla="*/ 1003885 h 1411454"/>
                <a:gd name="connsiteX2138" fmla="*/ 211304 w 1049003"/>
                <a:gd name="connsiteY2138" fmla="*/ 1003133 h 1411454"/>
                <a:gd name="connsiteX2139" fmla="*/ 211304 w 1049003"/>
                <a:gd name="connsiteY2139" fmla="*/ 1002381 h 1411454"/>
                <a:gd name="connsiteX2140" fmla="*/ 211304 w 1049003"/>
                <a:gd name="connsiteY2140" fmla="*/ 1001629 h 1411454"/>
                <a:gd name="connsiteX2141" fmla="*/ 211304 w 1049003"/>
                <a:gd name="connsiteY2141" fmla="*/ 1000877 h 1411454"/>
                <a:gd name="connsiteX2142" fmla="*/ 210553 w 1049003"/>
                <a:gd name="connsiteY2142" fmla="*/ 999373 h 1411454"/>
                <a:gd name="connsiteX2143" fmla="*/ 209049 w 1049003"/>
                <a:gd name="connsiteY2143" fmla="*/ 994109 h 1411454"/>
                <a:gd name="connsiteX2144" fmla="*/ 208297 w 1049003"/>
                <a:gd name="connsiteY2144" fmla="*/ 992605 h 1411454"/>
                <a:gd name="connsiteX2145" fmla="*/ 207545 w 1049003"/>
                <a:gd name="connsiteY2145" fmla="*/ 991853 h 1411454"/>
                <a:gd name="connsiteX2146" fmla="*/ 206793 w 1049003"/>
                <a:gd name="connsiteY2146" fmla="*/ 991853 h 1411454"/>
                <a:gd name="connsiteX2147" fmla="*/ 204537 w 1049003"/>
                <a:gd name="connsiteY2147" fmla="*/ 991853 h 1411454"/>
                <a:gd name="connsiteX2148" fmla="*/ 203785 w 1049003"/>
                <a:gd name="connsiteY2148" fmla="*/ 991853 h 1411454"/>
                <a:gd name="connsiteX2149" fmla="*/ 202281 w 1049003"/>
                <a:gd name="connsiteY2149" fmla="*/ 991101 h 1411454"/>
                <a:gd name="connsiteX2150" fmla="*/ 202281 w 1049003"/>
                <a:gd name="connsiteY2150" fmla="*/ 990349 h 1411454"/>
                <a:gd name="connsiteX2151" fmla="*/ 203033 w 1049003"/>
                <a:gd name="connsiteY2151" fmla="*/ 988845 h 1411454"/>
                <a:gd name="connsiteX2152" fmla="*/ 203033 w 1049003"/>
                <a:gd name="connsiteY2152" fmla="*/ 987342 h 1411454"/>
                <a:gd name="connsiteX2153" fmla="*/ 202281 w 1049003"/>
                <a:gd name="connsiteY2153" fmla="*/ 985086 h 1411454"/>
                <a:gd name="connsiteX2154" fmla="*/ 201529 w 1049003"/>
                <a:gd name="connsiteY2154" fmla="*/ 984334 h 1411454"/>
                <a:gd name="connsiteX2155" fmla="*/ 200777 w 1049003"/>
                <a:gd name="connsiteY2155" fmla="*/ 984334 h 1411454"/>
                <a:gd name="connsiteX2156" fmla="*/ 198521 w 1049003"/>
                <a:gd name="connsiteY2156" fmla="*/ 984334 h 1411454"/>
                <a:gd name="connsiteX2157" fmla="*/ 197769 w 1049003"/>
                <a:gd name="connsiteY2157" fmla="*/ 984334 h 1411454"/>
                <a:gd name="connsiteX2158" fmla="*/ 197017 w 1049003"/>
                <a:gd name="connsiteY2158" fmla="*/ 984334 h 1411454"/>
                <a:gd name="connsiteX2159" fmla="*/ 196265 w 1049003"/>
                <a:gd name="connsiteY2159" fmla="*/ 985086 h 1411454"/>
                <a:gd name="connsiteX2160" fmla="*/ 195513 w 1049003"/>
                <a:gd name="connsiteY2160" fmla="*/ 985086 h 1411454"/>
                <a:gd name="connsiteX2161" fmla="*/ 194761 w 1049003"/>
                <a:gd name="connsiteY2161" fmla="*/ 985086 h 1411454"/>
                <a:gd name="connsiteX2162" fmla="*/ 193257 w 1049003"/>
                <a:gd name="connsiteY2162" fmla="*/ 983582 h 1411454"/>
                <a:gd name="connsiteX2163" fmla="*/ 191753 w 1049003"/>
                <a:gd name="connsiteY2163" fmla="*/ 982830 h 1411454"/>
                <a:gd name="connsiteX2164" fmla="*/ 190249 w 1049003"/>
                <a:gd name="connsiteY2164" fmla="*/ 978318 h 1411454"/>
                <a:gd name="connsiteX2165" fmla="*/ 189497 w 1049003"/>
                <a:gd name="connsiteY2165" fmla="*/ 978318 h 1411454"/>
                <a:gd name="connsiteX2166" fmla="*/ 189497 w 1049003"/>
                <a:gd name="connsiteY2166" fmla="*/ 977566 h 1411454"/>
                <a:gd name="connsiteX2167" fmla="*/ 188745 w 1049003"/>
                <a:gd name="connsiteY2167" fmla="*/ 973054 h 1411454"/>
                <a:gd name="connsiteX2168" fmla="*/ 188745 w 1049003"/>
                <a:gd name="connsiteY2168" fmla="*/ 972302 h 1411454"/>
                <a:gd name="connsiteX2169" fmla="*/ 187993 w 1049003"/>
                <a:gd name="connsiteY2169" fmla="*/ 971550 h 1411454"/>
                <a:gd name="connsiteX2170" fmla="*/ 187242 w 1049003"/>
                <a:gd name="connsiteY2170" fmla="*/ 971550 h 1411454"/>
                <a:gd name="connsiteX2171" fmla="*/ 186489 w 1049003"/>
                <a:gd name="connsiteY2171" fmla="*/ 970798 h 1411454"/>
                <a:gd name="connsiteX2172" fmla="*/ 185738 w 1049003"/>
                <a:gd name="connsiteY2172" fmla="*/ 970798 h 1411454"/>
                <a:gd name="connsiteX2173" fmla="*/ 181978 w 1049003"/>
                <a:gd name="connsiteY2173" fmla="*/ 971550 h 1411454"/>
                <a:gd name="connsiteX2174" fmla="*/ 178970 w 1049003"/>
                <a:gd name="connsiteY2174" fmla="*/ 971550 h 1411454"/>
                <a:gd name="connsiteX2175" fmla="*/ 178218 w 1049003"/>
                <a:gd name="connsiteY2175" fmla="*/ 972302 h 1411454"/>
                <a:gd name="connsiteX2176" fmla="*/ 176714 w 1049003"/>
                <a:gd name="connsiteY2176" fmla="*/ 972302 h 1411454"/>
                <a:gd name="connsiteX2177" fmla="*/ 174458 w 1049003"/>
                <a:gd name="connsiteY2177" fmla="*/ 970798 h 1411454"/>
                <a:gd name="connsiteX2178" fmla="*/ 178970 w 1049003"/>
                <a:gd name="connsiteY2178" fmla="*/ 967038 h 1411454"/>
                <a:gd name="connsiteX2179" fmla="*/ 184985 w 1049003"/>
                <a:gd name="connsiteY2179" fmla="*/ 964782 h 1411454"/>
                <a:gd name="connsiteX2180" fmla="*/ 189497 w 1049003"/>
                <a:gd name="connsiteY2180" fmla="*/ 961023 h 1411454"/>
                <a:gd name="connsiteX2181" fmla="*/ 191753 w 1049003"/>
                <a:gd name="connsiteY2181" fmla="*/ 955007 h 1411454"/>
                <a:gd name="connsiteX2182" fmla="*/ 190249 w 1049003"/>
                <a:gd name="connsiteY2182" fmla="*/ 948991 h 1411454"/>
                <a:gd name="connsiteX2183" fmla="*/ 185738 w 1049003"/>
                <a:gd name="connsiteY2183" fmla="*/ 945983 h 1411454"/>
                <a:gd name="connsiteX2184" fmla="*/ 180474 w 1049003"/>
                <a:gd name="connsiteY2184" fmla="*/ 944479 h 1411454"/>
                <a:gd name="connsiteX2185" fmla="*/ 174458 w 1049003"/>
                <a:gd name="connsiteY2185" fmla="*/ 943727 h 1411454"/>
                <a:gd name="connsiteX2186" fmla="*/ 172202 w 1049003"/>
                <a:gd name="connsiteY2186" fmla="*/ 945983 h 1411454"/>
                <a:gd name="connsiteX2187" fmla="*/ 169194 w 1049003"/>
                <a:gd name="connsiteY2187" fmla="*/ 948991 h 1411454"/>
                <a:gd name="connsiteX2188" fmla="*/ 166186 w 1049003"/>
                <a:gd name="connsiteY2188" fmla="*/ 950495 h 1411454"/>
                <a:gd name="connsiteX2189" fmla="*/ 163930 w 1049003"/>
                <a:gd name="connsiteY2189" fmla="*/ 942975 h 1411454"/>
                <a:gd name="connsiteX2190" fmla="*/ 160923 w 1049003"/>
                <a:gd name="connsiteY2190" fmla="*/ 940719 h 1411454"/>
                <a:gd name="connsiteX2191" fmla="*/ 155659 w 1049003"/>
                <a:gd name="connsiteY2191" fmla="*/ 937711 h 1411454"/>
                <a:gd name="connsiteX2192" fmla="*/ 151147 w 1049003"/>
                <a:gd name="connsiteY2192" fmla="*/ 932447 h 1411454"/>
                <a:gd name="connsiteX2193" fmla="*/ 154155 w 1049003"/>
                <a:gd name="connsiteY2193" fmla="*/ 927936 h 1411454"/>
                <a:gd name="connsiteX2194" fmla="*/ 160170 w 1049003"/>
                <a:gd name="connsiteY2194" fmla="*/ 925680 h 1411454"/>
                <a:gd name="connsiteX2195" fmla="*/ 166938 w 1049003"/>
                <a:gd name="connsiteY2195" fmla="*/ 927184 h 1411454"/>
                <a:gd name="connsiteX2196" fmla="*/ 175210 w 1049003"/>
                <a:gd name="connsiteY2196" fmla="*/ 913648 h 1411454"/>
                <a:gd name="connsiteX2197" fmla="*/ 185738 w 1049003"/>
                <a:gd name="connsiteY2197" fmla="*/ 904625 h 1411454"/>
                <a:gd name="connsiteX2198" fmla="*/ 187242 w 1049003"/>
                <a:gd name="connsiteY2198" fmla="*/ 900865 h 1411454"/>
                <a:gd name="connsiteX2199" fmla="*/ 187993 w 1049003"/>
                <a:gd name="connsiteY2199" fmla="*/ 897857 h 1411454"/>
                <a:gd name="connsiteX2200" fmla="*/ 190249 w 1049003"/>
                <a:gd name="connsiteY2200" fmla="*/ 888833 h 1411454"/>
                <a:gd name="connsiteX2201" fmla="*/ 190249 w 1049003"/>
                <a:gd name="connsiteY2201" fmla="*/ 887329 h 1411454"/>
                <a:gd name="connsiteX2202" fmla="*/ 191002 w 1049003"/>
                <a:gd name="connsiteY2202" fmla="*/ 885825 h 1411454"/>
                <a:gd name="connsiteX2203" fmla="*/ 190249 w 1049003"/>
                <a:gd name="connsiteY2203" fmla="*/ 885073 h 1411454"/>
                <a:gd name="connsiteX2204" fmla="*/ 189497 w 1049003"/>
                <a:gd name="connsiteY2204" fmla="*/ 883569 h 1411454"/>
                <a:gd name="connsiteX2205" fmla="*/ 188745 w 1049003"/>
                <a:gd name="connsiteY2205" fmla="*/ 882817 h 1411454"/>
                <a:gd name="connsiteX2206" fmla="*/ 188745 w 1049003"/>
                <a:gd name="connsiteY2206" fmla="*/ 881313 h 1411454"/>
                <a:gd name="connsiteX2207" fmla="*/ 188745 w 1049003"/>
                <a:gd name="connsiteY2207" fmla="*/ 880561 h 1411454"/>
                <a:gd name="connsiteX2208" fmla="*/ 188745 w 1049003"/>
                <a:gd name="connsiteY2208" fmla="*/ 870786 h 1411454"/>
                <a:gd name="connsiteX2209" fmla="*/ 189497 w 1049003"/>
                <a:gd name="connsiteY2209" fmla="*/ 867026 h 1411454"/>
                <a:gd name="connsiteX2210" fmla="*/ 191753 w 1049003"/>
                <a:gd name="connsiteY2210" fmla="*/ 862514 h 1411454"/>
                <a:gd name="connsiteX2211" fmla="*/ 190249 w 1049003"/>
                <a:gd name="connsiteY2211" fmla="*/ 857250 h 1411454"/>
                <a:gd name="connsiteX2212" fmla="*/ 191002 w 1049003"/>
                <a:gd name="connsiteY2212" fmla="*/ 851234 h 1411454"/>
                <a:gd name="connsiteX2213" fmla="*/ 194761 w 1049003"/>
                <a:gd name="connsiteY2213" fmla="*/ 841459 h 1411454"/>
                <a:gd name="connsiteX2214" fmla="*/ 195513 w 1049003"/>
                <a:gd name="connsiteY2214" fmla="*/ 835443 h 1411454"/>
                <a:gd name="connsiteX2215" fmla="*/ 195513 w 1049003"/>
                <a:gd name="connsiteY2215" fmla="*/ 833187 h 1411454"/>
                <a:gd name="connsiteX2216" fmla="*/ 197017 w 1049003"/>
                <a:gd name="connsiteY2216" fmla="*/ 830931 h 1411454"/>
                <a:gd name="connsiteX2217" fmla="*/ 200777 w 1049003"/>
                <a:gd name="connsiteY2217" fmla="*/ 826419 h 1411454"/>
                <a:gd name="connsiteX2218" fmla="*/ 202281 w 1049003"/>
                <a:gd name="connsiteY2218" fmla="*/ 823411 h 1411454"/>
                <a:gd name="connsiteX2219" fmla="*/ 200025 w 1049003"/>
                <a:gd name="connsiteY2219" fmla="*/ 820403 h 1411454"/>
                <a:gd name="connsiteX2220" fmla="*/ 200025 w 1049003"/>
                <a:gd name="connsiteY2220" fmla="*/ 816643 h 1411454"/>
                <a:gd name="connsiteX2221" fmla="*/ 203033 w 1049003"/>
                <a:gd name="connsiteY2221" fmla="*/ 809124 h 1411454"/>
                <a:gd name="connsiteX2222" fmla="*/ 201529 w 1049003"/>
                <a:gd name="connsiteY2222" fmla="*/ 803860 h 1411454"/>
                <a:gd name="connsiteX2223" fmla="*/ 206793 w 1049003"/>
                <a:gd name="connsiteY2223" fmla="*/ 792580 h 1411454"/>
                <a:gd name="connsiteX2224" fmla="*/ 207545 w 1049003"/>
                <a:gd name="connsiteY2224" fmla="*/ 786565 h 1411454"/>
                <a:gd name="connsiteX2225" fmla="*/ 206041 w 1049003"/>
                <a:gd name="connsiteY2225" fmla="*/ 783557 h 1411454"/>
                <a:gd name="connsiteX2226" fmla="*/ 201529 w 1049003"/>
                <a:gd name="connsiteY2226" fmla="*/ 778293 h 1411454"/>
                <a:gd name="connsiteX2227" fmla="*/ 200777 w 1049003"/>
                <a:gd name="connsiteY2227" fmla="*/ 775285 h 1411454"/>
                <a:gd name="connsiteX2228" fmla="*/ 200777 w 1049003"/>
                <a:gd name="connsiteY2228" fmla="*/ 772277 h 1411454"/>
                <a:gd name="connsiteX2229" fmla="*/ 199273 w 1049003"/>
                <a:gd name="connsiteY2229" fmla="*/ 766261 h 1411454"/>
                <a:gd name="connsiteX2230" fmla="*/ 199273 w 1049003"/>
                <a:gd name="connsiteY2230" fmla="*/ 746710 h 1411454"/>
                <a:gd name="connsiteX2231" fmla="*/ 200777 w 1049003"/>
                <a:gd name="connsiteY2231" fmla="*/ 736934 h 1411454"/>
                <a:gd name="connsiteX2232" fmla="*/ 200777 w 1049003"/>
                <a:gd name="connsiteY2232" fmla="*/ 730919 h 1411454"/>
                <a:gd name="connsiteX2233" fmla="*/ 200777 w 1049003"/>
                <a:gd name="connsiteY2233" fmla="*/ 729415 h 1411454"/>
                <a:gd name="connsiteX2234" fmla="*/ 199273 w 1049003"/>
                <a:gd name="connsiteY2234" fmla="*/ 727159 h 1411454"/>
                <a:gd name="connsiteX2235" fmla="*/ 198521 w 1049003"/>
                <a:gd name="connsiteY2235" fmla="*/ 724903 h 1411454"/>
                <a:gd name="connsiteX2236" fmla="*/ 197017 w 1049003"/>
                <a:gd name="connsiteY2236" fmla="*/ 722647 h 1411454"/>
                <a:gd name="connsiteX2237" fmla="*/ 197017 w 1049003"/>
                <a:gd name="connsiteY2237" fmla="*/ 721143 h 1411454"/>
                <a:gd name="connsiteX2238" fmla="*/ 197017 w 1049003"/>
                <a:gd name="connsiteY2238" fmla="*/ 718887 h 1411454"/>
                <a:gd name="connsiteX2239" fmla="*/ 196265 w 1049003"/>
                <a:gd name="connsiteY2239" fmla="*/ 718135 h 1411454"/>
                <a:gd name="connsiteX2240" fmla="*/ 195513 w 1049003"/>
                <a:gd name="connsiteY2240" fmla="*/ 716631 h 1411454"/>
                <a:gd name="connsiteX2241" fmla="*/ 194761 w 1049003"/>
                <a:gd name="connsiteY2241" fmla="*/ 715127 h 1411454"/>
                <a:gd name="connsiteX2242" fmla="*/ 191002 w 1049003"/>
                <a:gd name="connsiteY2242" fmla="*/ 712119 h 1411454"/>
                <a:gd name="connsiteX2243" fmla="*/ 190249 w 1049003"/>
                <a:gd name="connsiteY2243" fmla="*/ 711367 h 1411454"/>
                <a:gd name="connsiteX2244" fmla="*/ 192505 w 1049003"/>
                <a:gd name="connsiteY2244" fmla="*/ 688056 h 1411454"/>
                <a:gd name="connsiteX2245" fmla="*/ 188745 w 1049003"/>
                <a:gd name="connsiteY2245" fmla="*/ 678280 h 1411454"/>
                <a:gd name="connsiteX2246" fmla="*/ 185738 w 1049003"/>
                <a:gd name="connsiteY2246" fmla="*/ 674521 h 1411454"/>
                <a:gd name="connsiteX2247" fmla="*/ 182730 w 1049003"/>
                <a:gd name="connsiteY2247" fmla="*/ 671513 h 1411454"/>
                <a:gd name="connsiteX2248" fmla="*/ 179722 w 1049003"/>
                <a:gd name="connsiteY2248" fmla="*/ 670761 h 1411454"/>
                <a:gd name="connsiteX2249" fmla="*/ 173706 w 1049003"/>
                <a:gd name="connsiteY2249" fmla="*/ 670009 h 1411454"/>
                <a:gd name="connsiteX2250" fmla="*/ 171450 w 1049003"/>
                <a:gd name="connsiteY2250" fmla="*/ 668505 h 1411454"/>
                <a:gd name="connsiteX2251" fmla="*/ 168442 w 1049003"/>
                <a:gd name="connsiteY2251" fmla="*/ 666249 h 1411454"/>
                <a:gd name="connsiteX2252" fmla="*/ 154155 w 1049003"/>
                <a:gd name="connsiteY2252" fmla="*/ 657977 h 1411454"/>
                <a:gd name="connsiteX2253" fmla="*/ 151899 w 1049003"/>
                <a:gd name="connsiteY2253" fmla="*/ 657225 h 1411454"/>
                <a:gd name="connsiteX2254" fmla="*/ 148891 w 1049003"/>
                <a:gd name="connsiteY2254" fmla="*/ 656473 h 1411454"/>
                <a:gd name="connsiteX2255" fmla="*/ 142875 w 1049003"/>
                <a:gd name="connsiteY2255" fmla="*/ 657977 h 1411454"/>
                <a:gd name="connsiteX2256" fmla="*/ 139867 w 1049003"/>
                <a:gd name="connsiteY2256" fmla="*/ 657977 h 1411454"/>
                <a:gd name="connsiteX2257" fmla="*/ 136859 w 1049003"/>
                <a:gd name="connsiteY2257" fmla="*/ 656473 h 1411454"/>
                <a:gd name="connsiteX2258" fmla="*/ 134603 w 1049003"/>
                <a:gd name="connsiteY2258" fmla="*/ 654969 h 1411454"/>
                <a:gd name="connsiteX2259" fmla="*/ 133851 w 1049003"/>
                <a:gd name="connsiteY2259" fmla="*/ 651961 h 1411454"/>
                <a:gd name="connsiteX2260" fmla="*/ 133851 w 1049003"/>
                <a:gd name="connsiteY2260" fmla="*/ 644442 h 1411454"/>
                <a:gd name="connsiteX2261" fmla="*/ 133099 w 1049003"/>
                <a:gd name="connsiteY2261" fmla="*/ 641434 h 1411454"/>
                <a:gd name="connsiteX2262" fmla="*/ 130844 w 1049003"/>
                <a:gd name="connsiteY2262" fmla="*/ 638426 h 1411454"/>
                <a:gd name="connsiteX2263" fmla="*/ 127836 w 1049003"/>
                <a:gd name="connsiteY2263" fmla="*/ 636922 h 1411454"/>
                <a:gd name="connsiteX2264" fmla="*/ 121820 w 1049003"/>
                <a:gd name="connsiteY2264" fmla="*/ 634666 h 1411454"/>
                <a:gd name="connsiteX2265" fmla="*/ 115804 w 1049003"/>
                <a:gd name="connsiteY2265" fmla="*/ 633914 h 1411454"/>
                <a:gd name="connsiteX2266" fmla="*/ 112044 w 1049003"/>
                <a:gd name="connsiteY2266" fmla="*/ 633914 h 1411454"/>
                <a:gd name="connsiteX2267" fmla="*/ 109788 w 1049003"/>
                <a:gd name="connsiteY2267" fmla="*/ 634666 h 1411454"/>
                <a:gd name="connsiteX2268" fmla="*/ 106028 w 1049003"/>
                <a:gd name="connsiteY2268" fmla="*/ 637674 h 1411454"/>
                <a:gd name="connsiteX2269" fmla="*/ 102268 w 1049003"/>
                <a:gd name="connsiteY2269" fmla="*/ 639178 h 1411454"/>
                <a:gd name="connsiteX2270" fmla="*/ 95501 w 1049003"/>
                <a:gd name="connsiteY2270" fmla="*/ 639178 h 1411454"/>
                <a:gd name="connsiteX2271" fmla="*/ 88733 w 1049003"/>
                <a:gd name="connsiteY2271" fmla="*/ 637674 h 1411454"/>
                <a:gd name="connsiteX2272" fmla="*/ 64670 w 1049003"/>
                <a:gd name="connsiteY2272" fmla="*/ 626394 h 1411454"/>
                <a:gd name="connsiteX2273" fmla="*/ 62414 w 1049003"/>
                <a:gd name="connsiteY2273" fmla="*/ 624138 h 1411454"/>
                <a:gd name="connsiteX2274" fmla="*/ 61662 w 1049003"/>
                <a:gd name="connsiteY2274" fmla="*/ 624138 h 1411454"/>
                <a:gd name="connsiteX2275" fmla="*/ 60910 w 1049003"/>
                <a:gd name="connsiteY2275" fmla="*/ 623386 h 1411454"/>
                <a:gd name="connsiteX2276" fmla="*/ 49630 w 1049003"/>
                <a:gd name="connsiteY2276" fmla="*/ 623386 h 1411454"/>
                <a:gd name="connsiteX2277" fmla="*/ 42863 w 1049003"/>
                <a:gd name="connsiteY2277" fmla="*/ 624890 h 1411454"/>
                <a:gd name="connsiteX2278" fmla="*/ 36847 w 1049003"/>
                <a:gd name="connsiteY2278" fmla="*/ 627146 h 1411454"/>
                <a:gd name="connsiteX2279" fmla="*/ 31583 w 1049003"/>
                <a:gd name="connsiteY2279" fmla="*/ 629402 h 1411454"/>
                <a:gd name="connsiteX2280" fmla="*/ 30079 w 1049003"/>
                <a:gd name="connsiteY2280" fmla="*/ 631658 h 1411454"/>
                <a:gd name="connsiteX2281" fmla="*/ 28575 w 1049003"/>
                <a:gd name="connsiteY2281" fmla="*/ 633914 h 1411454"/>
                <a:gd name="connsiteX2282" fmla="*/ 24063 w 1049003"/>
                <a:gd name="connsiteY2282" fmla="*/ 644442 h 1411454"/>
                <a:gd name="connsiteX2283" fmla="*/ 23311 w 1049003"/>
                <a:gd name="connsiteY2283" fmla="*/ 645193 h 1411454"/>
                <a:gd name="connsiteX2284" fmla="*/ 21807 w 1049003"/>
                <a:gd name="connsiteY2284" fmla="*/ 647449 h 1411454"/>
                <a:gd name="connsiteX2285" fmla="*/ 20303 w 1049003"/>
                <a:gd name="connsiteY2285" fmla="*/ 648201 h 1411454"/>
                <a:gd name="connsiteX2286" fmla="*/ 19551 w 1049003"/>
                <a:gd name="connsiteY2286" fmla="*/ 648201 h 1411454"/>
                <a:gd name="connsiteX2287" fmla="*/ 18048 w 1049003"/>
                <a:gd name="connsiteY2287" fmla="*/ 645193 h 1411454"/>
                <a:gd name="connsiteX2288" fmla="*/ 15039 w 1049003"/>
                <a:gd name="connsiteY2288" fmla="*/ 644442 h 1411454"/>
                <a:gd name="connsiteX2289" fmla="*/ 9776 w 1049003"/>
                <a:gd name="connsiteY2289" fmla="*/ 645193 h 1411454"/>
                <a:gd name="connsiteX2290" fmla="*/ 8272 w 1049003"/>
                <a:gd name="connsiteY2290" fmla="*/ 645945 h 1411454"/>
                <a:gd name="connsiteX2291" fmla="*/ 3008 w 1049003"/>
                <a:gd name="connsiteY2291" fmla="*/ 652713 h 1411454"/>
                <a:gd name="connsiteX2292" fmla="*/ 642938 w 1049003"/>
                <a:gd name="connsiteY2292" fmla="*/ 265447 h 1411454"/>
                <a:gd name="connsiteX2293" fmla="*/ 641434 w 1049003"/>
                <a:gd name="connsiteY2293" fmla="*/ 266199 h 1411454"/>
                <a:gd name="connsiteX2294" fmla="*/ 639929 w 1049003"/>
                <a:gd name="connsiteY2294" fmla="*/ 266951 h 1411454"/>
                <a:gd name="connsiteX2295" fmla="*/ 639929 w 1049003"/>
                <a:gd name="connsiteY2295" fmla="*/ 267703 h 1411454"/>
                <a:gd name="connsiteX2296" fmla="*/ 639929 w 1049003"/>
                <a:gd name="connsiteY2296" fmla="*/ 269959 h 1411454"/>
                <a:gd name="connsiteX2297" fmla="*/ 641434 w 1049003"/>
                <a:gd name="connsiteY2297" fmla="*/ 267703 h 1411454"/>
                <a:gd name="connsiteX2298" fmla="*/ 645193 w 1049003"/>
                <a:gd name="connsiteY2298" fmla="*/ 263191 h 1411454"/>
                <a:gd name="connsiteX2299" fmla="*/ 644442 w 1049003"/>
                <a:gd name="connsiteY2299" fmla="*/ 275222 h 1411454"/>
                <a:gd name="connsiteX2300" fmla="*/ 643689 w 1049003"/>
                <a:gd name="connsiteY2300" fmla="*/ 278230 h 1411454"/>
                <a:gd name="connsiteX2301" fmla="*/ 642186 w 1049003"/>
                <a:gd name="connsiteY2301" fmla="*/ 280486 h 1411454"/>
                <a:gd name="connsiteX2302" fmla="*/ 641434 w 1049003"/>
                <a:gd name="connsiteY2302" fmla="*/ 281990 h 1411454"/>
                <a:gd name="connsiteX2303" fmla="*/ 642938 w 1049003"/>
                <a:gd name="connsiteY2303" fmla="*/ 287254 h 1411454"/>
                <a:gd name="connsiteX2304" fmla="*/ 639929 w 1049003"/>
                <a:gd name="connsiteY2304" fmla="*/ 288758 h 1411454"/>
                <a:gd name="connsiteX2305" fmla="*/ 636922 w 1049003"/>
                <a:gd name="connsiteY2305" fmla="*/ 290262 h 1411454"/>
                <a:gd name="connsiteX2306" fmla="*/ 633914 w 1049003"/>
                <a:gd name="connsiteY2306" fmla="*/ 295526 h 1411454"/>
                <a:gd name="connsiteX2307" fmla="*/ 629402 w 1049003"/>
                <a:gd name="connsiteY2307" fmla="*/ 300038 h 1411454"/>
                <a:gd name="connsiteX2308" fmla="*/ 629402 w 1049003"/>
                <a:gd name="connsiteY2308" fmla="*/ 301542 h 1411454"/>
                <a:gd name="connsiteX2309" fmla="*/ 628650 w 1049003"/>
                <a:gd name="connsiteY2309" fmla="*/ 303045 h 1411454"/>
                <a:gd name="connsiteX2310" fmla="*/ 628650 w 1049003"/>
                <a:gd name="connsiteY2310" fmla="*/ 303797 h 1411454"/>
                <a:gd name="connsiteX2311" fmla="*/ 627146 w 1049003"/>
                <a:gd name="connsiteY2311" fmla="*/ 303797 h 1411454"/>
                <a:gd name="connsiteX2312" fmla="*/ 627146 w 1049003"/>
                <a:gd name="connsiteY2312" fmla="*/ 303045 h 1411454"/>
                <a:gd name="connsiteX2313" fmla="*/ 627146 w 1049003"/>
                <a:gd name="connsiteY2313" fmla="*/ 301542 h 1411454"/>
                <a:gd name="connsiteX2314" fmla="*/ 626394 w 1049003"/>
                <a:gd name="connsiteY2314" fmla="*/ 300789 h 1411454"/>
                <a:gd name="connsiteX2315" fmla="*/ 626394 w 1049003"/>
                <a:gd name="connsiteY2315" fmla="*/ 300038 h 1411454"/>
                <a:gd name="connsiteX2316" fmla="*/ 626394 w 1049003"/>
                <a:gd name="connsiteY2316" fmla="*/ 298534 h 1411454"/>
                <a:gd name="connsiteX2317" fmla="*/ 628650 w 1049003"/>
                <a:gd name="connsiteY2317" fmla="*/ 294774 h 1411454"/>
                <a:gd name="connsiteX2318" fmla="*/ 629402 w 1049003"/>
                <a:gd name="connsiteY2318" fmla="*/ 293270 h 1411454"/>
                <a:gd name="connsiteX2319" fmla="*/ 630154 w 1049003"/>
                <a:gd name="connsiteY2319" fmla="*/ 291766 h 1411454"/>
                <a:gd name="connsiteX2320" fmla="*/ 630906 w 1049003"/>
                <a:gd name="connsiteY2320" fmla="*/ 288006 h 1411454"/>
                <a:gd name="connsiteX2321" fmla="*/ 632410 w 1049003"/>
                <a:gd name="connsiteY2321" fmla="*/ 284246 h 1411454"/>
                <a:gd name="connsiteX2322" fmla="*/ 632410 w 1049003"/>
                <a:gd name="connsiteY2322" fmla="*/ 282742 h 1411454"/>
                <a:gd name="connsiteX2323" fmla="*/ 632410 w 1049003"/>
                <a:gd name="connsiteY2323" fmla="*/ 279734 h 1411454"/>
                <a:gd name="connsiteX2324" fmla="*/ 629402 w 1049003"/>
                <a:gd name="connsiteY2324" fmla="*/ 273719 h 1411454"/>
                <a:gd name="connsiteX2325" fmla="*/ 629402 w 1049003"/>
                <a:gd name="connsiteY2325" fmla="*/ 271463 h 1411454"/>
                <a:gd name="connsiteX2326" fmla="*/ 629402 w 1049003"/>
                <a:gd name="connsiteY2326" fmla="*/ 269207 h 1411454"/>
                <a:gd name="connsiteX2327" fmla="*/ 630906 w 1049003"/>
                <a:gd name="connsiteY2327" fmla="*/ 264695 h 1411454"/>
                <a:gd name="connsiteX2328" fmla="*/ 635418 w 1049003"/>
                <a:gd name="connsiteY2328" fmla="*/ 255671 h 1411454"/>
                <a:gd name="connsiteX2329" fmla="*/ 638426 w 1049003"/>
                <a:gd name="connsiteY2329" fmla="*/ 253415 h 1411454"/>
                <a:gd name="connsiteX2330" fmla="*/ 645193 w 1049003"/>
                <a:gd name="connsiteY2330" fmla="*/ 249655 h 1411454"/>
                <a:gd name="connsiteX2331" fmla="*/ 644442 w 1049003"/>
                <a:gd name="connsiteY2331" fmla="*/ 258679 h 1411454"/>
                <a:gd name="connsiteX2332" fmla="*/ 642938 w 1049003"/>
                <a:gd name="connsiteY2332" fmla="*/ 265447 h 1411454"/>
                <a:gd name="connsiteX2333" fmla="*/ 1014413 w 1049003"/>
                <a:gd name="connsiteY2333" fmla="*/ 249655 h 1411454"/>
                <a:gd name="connsiteX2334" fmla="*/ 1015916 w 1049003"/>
                <a:gd name="connsiteY2334" fmla="*/ 249655 h 1411454"/>
                <a:gd name="connsiteX2335" fmla="*/ 1015165 w 1049003"/>
                <a:gd name="connsiteY2335" fmla="*/ 251911 h 1411454"/>
                <a:gd name="connsiteX2336" fmla="*/ 1015916 w 1049003"/>
                <a:gd name="connsiteY2336" fmla="*/ 253415 h 1411454"/>
                <a:gd name="connsiteX2337" fmla="*/ 1015916 w 1049003"/>
                <a:gd name="connsiteY2337" fmla="*/ 254919 h 1411454"/>
                <a:gd name="connsiteX2338" fmla="*/ 1016669 w 1049003"/>
                <a:gd name="connsiteY2338" fmla="*/ 256423 h 1411454"/>
                <a:gd name="connsiteX2339" fmla="*/ 1015916 w 1049003"/>
                <a:gd name="connsiteY2339" fmla="*/ 257175 h 1411454"/>
                <a:gd name="connsiteX2340" fmla="*/ 1014413 w 1049003"/>
                <a:gd name="connsiteY2340" fmla="*/ 257175 h 1411454"/>
                <a:gd name="connsiteX2341" fmla="*/ 1012909 w 1049003"/>
                <a:gd name="connsiteY2341" fmla="*/ 257927 h 1411454"/>
                <a:gd name="connsiteX2342" fmla="*/ 1009901 w 1049003"/>
                <a:gd name="connsiteY2342" fmla="*/ 258679 h 1411454"/>
                <a:gd name="connsiteX2343" fmla="*/ 1008397 w 1049003"/>
                <a:gd name="connsiteY2343" fmla="*/ 257927 h 1411454"/>
                <a:gd name="connsiteX2344" fmla="*/ 1006893 w 1049003"/>
                <a:gd name="connsiteY2344" fmla="*/ 257175 h 1411454"/>
                <a:gd name="connsiteX2345" fmla="*/ 1005389 w 1049003"/>
                <a:gd name="connsiteY2345" fmla="*/ 256423 h 1411454"/>
                <a:gd name="connsiteX2346" fmla="*/ 1007645 w 1049003"/>
                <a:gd name="connsiteY2346" fmla="*/ 254919 h 1411454"/>
                <a:gd name="connsiteX2347" fmla="*/ 1008397 w 1049003"/>
                <a:gd name="connsiteY2347" fmla="*/ 254919 h 1411454"/>
                <a:gd name="connsiteX2348" fmla="*/ 1008397 w 1049003"/>
                <a:gd name="connsiteY2348" fmla="*/ 254167 h 1411454"/>
                <a:gd name="connsiteX2349" fmla="*/ 1006141 w 1049003"/>
                <a:gd name="connsiteY2349" fmla="*/ 253415 h 1411454"/>
                <a:gd name="connsiteX2350" fmla="*/ 1004637 w 1049003"/>
                <a:gd name="connsiteY2350" fmla="*/ 253415 h 1411454"/>
                <a:gd name="connsiteX2351" fmla="*/ 1004637 w 1049003"/>
                <a:gd name="connsiteY2351" fmla="*/ 251911 h 1411454"/>
                <a:gd name="connsiteX2352" fmla="*/ 1005389 w 1049003"/>
                <a:gd name="connsiteY2352" fmla="*/ 249655 h 1411454"/>
                <a:gd name="connsiteX2353" fmla="*/ 1002381 w 1049003"/>
                <a:gd name="connsiteY2353" fmla="*/ 250407 h 1411454"/>
                <a:gd name="connsiteX2354" fmla="*/ 999373 w 1049003"/>
                <a:gd name="connsiteY2354" fmla="*/ 249655 h 1411454"/>
                <a:gd name="connsiteX2355" fmla="*/ 992605 w 1049003"/>
                <a:gd name="connsiteY2355" fmla="*/ 245895 h 1411454"/>
                <a:gd name="connsiteX2356" fmla="*/ 994861 w 1049003"/>
                <a:gd name="connsiteY2356" fmla="*/ 245143 h 1411454"/>
                <a:gd name="connsiteX2357" fmla="*/ 1006893 w 1049003"/>
                <a:gd name="connsiteY2357" fmla="*/ 245895 h 1411454"/>
                <a:gd name="connsiteX2358" fmla="*/ 1009901 w 1049003"/>
                <a:gd name="connsiteY2358" fmla="*/ 246647 h 1411454"/>
                <a:gd name="connsiteX2359" fmla="*/ 1012156 w 1049003"/>
                <a:gd name="connsiteY2359" fmla="*/ 248903 h 1411454"/>
                <a:gd name="connsiteX2360" fmla="*/ 1013660 w 1049003"/>
                <a:gd name="connsiteY2360" fmla="*/ 251159 h 1411454"/>
                <a:gd name="connsiteX2361" fmla="*/ 1014413 w 1049003"/>
                <a:gd name="connsiteY2361" fmla="*/ 250407 h 1411454"/>
                <a:gd name="connsiteX2362" fmla="*/ 1014413 w 1049003"/>
                <a:gd name="connsiteY2362" fmla="*/ 249655 h 1411454"/>
                <a:gd name="connsiteX2363" fmla="*/ 774533 w 1049003"/>
                <a:gd name="connsiteY2363" fmla="*/ 181226 h 1411454"/>
                <a:gd name="connsiteX2364" fmla="*/ 777541 w 1049003"/>
                <a:gd name="connsiteY2364" fmla="*/ 181978 h 1411454"/>
                <a:gd name="connsiteX2365" fmla="*/ 778293 w 1049003"/>
                <a:gd name="connsiteY2365" fmla="*/ 183482 h 1411454"/>
                <a:gd name="connsiteX2366" fmla="*/ 778293 w 1049003"/>
                <a:gd name="connsiteY2366" fmla="*/ 186490 h 1411454"/>
                <a:gd name="connsiteX2367" fmla="*/ 777541 w 1049003"/>
                <a:gd name="connsiteY2367" fmla="*/ 188745 h 1411454"/>
                <a:gd name="connsiteX2368" fmla="*/ 774533 w 1049003"/>
                <a:gd name="connsiteY2368" fmla="*/ 191001 h 1411454"/>
                <a:gd name="connsiteX2369" fmla="*/ 773781 w 1049003"/>
                <a:gd name="connsiteY2369" fmla="*/ 194009 h 1411454"/>
                <a:gd name="connsiteX2370" fmla="*/ 773781 w 1049003"/>
                <a:gd name="connsiteY2370" fmla="*/ 197769 h 1411454"/>
                <a:gd name="connsiteX2371" fmla="*/ 773781 w 1049003"/>
                <a:gd name="connsiteY2371" fmla="*/ 200025 h 1411454"/>
                <a:gd name="connsiteX2372" fmla="*/ 772277 w 1049003"/>
                <a:gd name="connsiteY2372" fmla="*/ 201529 h 1411454"/>
                <a:gd name="connsiteX2373" fmla="*/ 773029 w 1049003"/>
                <a:gd name="connsiteY2373" fmla="*/ 203033 h 1411454"/>
                <a:gd name="connsiteX2374" fmla="*/ 773029 w 1049003"/>
                <a:gd name="connsiteY2374" fmla="*/ 203785 h 1411454"/>
                <a:gd name="connsiteX2375" fmla="*/ 773029 w 1049003"/>
                <a:gd name="connsiteY2375" fmla="*/ 204537 h 1411454"/>
                <a:gd name="connsiteX2376" fmla="*/ 770021 w 1049003"/>
                <a:gd name="connsiteY2376" fmla="*/ 203785 h 1411454"/>
                <a:gd name="connsiteX2377" fmla="*/ 767013 w 1049003"/>
                <a:gd name="connsiteY2377" fmla="*/ 203785 h 1411454"/>
                <a:gd name="connsiteX2378" fmla="*/ 765509 w 1049003"/>
                <a:gd name="connsiteY2378" fmla="*/ 203785 h 1411454"/>
                <a:gd name="connsiteX2379" fmla="*/ 764757 w 1049003"/>
                <a:gd name="connsiteY2379" fmla="*/ 205289 h 1411454"/>
                <a:gd name="connsiteX2380" fmla="*/ 763253 w 1049003"/>
                <a:gd name="connsiteY2380" fmla="*/ 205289 h 1411454"/>
                <a:gd name="connsiteX2381" fmla="*/ 762502 w 1049003"/>
                <a:gd name="connsiteY2381" fmla="*/ 206041 h 1411454"/>
                <a:gd name="connsiteX2382" fmla="*/ 762502 w 1049003"/>
                <a:gd name="connsiteY2382" fmla="*/ 207545 h 1411454"/>
                <a:gd name="connsiteX2383" fmla="*/ 761749 w 1049003"/>
                <a:gd name="connsiteY2383" fmla="*/ 207545 h 1411454"/>
                <a:gd name="connsiteX2384" fmla="*/ 759493 w 1049003"/>
                <a:gd name="connsiteY2384" fmla="*/ 207545 h 1411454"/>
                <a:gd name="connsiteX2385" fmla="*/ 758742 w 1049003"/>
                <a:gd name="connsiteY2385" fmla="*/ 206793 h 1411454"/>
                <a:gd name="connsiteX2386" fmla="*/ 757238 w 1049003"/>
                <a:gd name="connsiteY2386" fmla="*/ 205289 h 1411454"/>
                <a:gd name="connsiteX2387" fmla="*/ 757238 w 1049003"/>
                <a:gd name="connsiteY2387" fmla="*/ 204537 h 1411454"/>
                <a:gd name="connsiteX2388" fmla="*/ 757989 w 1049003"/>
                <a:gd name="connsiteY2388" fmla="*/ 203033 h 1411454"/>
                <a:gd name="connsiteX2389" fmla="*/ 758742 w 1049003"/>
                <a:gd name="connsiteY2389" fmla="*/ 200025 h 1411454"/>
                <a:gd name="connsiteX2390" fmla="*/ 757989 w 1049003"/>
                <a:gd name="connsiteY2390" fmla="*/ 197017 h 1411454"/>
                <a:gd name="connsiteX2391" fmla="*/ 757989 w 1049003"/>
                <a:gd name="connsiteY2391" fmla="*/ 194009 h 1411454"/>
                <a:gd name="connsiteX2392" fmla="*/ 759493 w 1049003"/>
                <a:gd name="connsiteY2392" fmla="*/ 191753 h 1411454"/>
                <a:gd name="connsiteX2393" fmla="*/ 760998 w 1049003"/>
                <a:gd name="connsiteY2393" fmla="*/ 187242 h 1411454"/>
                <a:gd name="connsiteX2394" fmla="*/ 763253 w 1049003"/>
                <a:gd name="connsiteY2394" fmla="*/ 184986 h 1411454"/>
                <a:gd name="connsiteX2395" fmla="*/ 765509 w 1049003"/>
                <a:gd name="connsiteY2395" fmla="*/ 183482 h 1411454"/>
                <a:gd name="connsiteX2396" fmla="*/ 768517 w 1049003"/>
                <a:gd name="connsiteY2396" fmla="*/ 182730 h 1411454"/>
                <a:gd name="connsiteX2397" fmla="*/ 770021 w 1049003"/>
                <a:gd name="connsiteY2397" fmla="*/ 181978 h 1411454"/>
                <a:gd name="connsiteX2398" fmla="*/ 773029 w 1049003"/>
                <a:gd name="connsiteY2398" fmla="*/ 181978 h 1411454"/>
                <a:gd name="connsiteX2399" fmla="*/ 774533 w 1049003"/>
                <a:gd name="connsiteY2399" fmla="*/ 181226 h 1411454"/>
                <a:gd name="connsiteX2400" fmla="*/ 582780 w 1049003"/>
                <a:gd name="connsiteY2400" fmla="*/ 33087 h 1411454"/>
                <a:gd name="connsiteX2401" fmla="*/ 585035 w 1049003"/>
                <a:gd name="connsiteY2401" fmla="*/ 34591 h 1411454"/>
                <a:gd name="connsiteX2402" fmla="*/ 585035 w 1049003"/>
                <a:gd name="connsiteY2402" fmla="*/ 36847 h 1411454"/>
                <a:gd name="connsiteX2403" fmla="*/ 584284 w 1049003"/>
                <a:gd name="connsiteY2403" fmla="*/ 41359 h 1411454"/>
                <a:gd name="connsiteX2404" fmla="*/ 582780 w 1049003"/>
                <a:gd name="connsiteY2404" fmla="*/ 41359 h 1411454"/>
                <a:gd name="connsiteX2405" fmla="*/ 582028 w 1049003"/>
                <a:gd name="connsiteY2405" fmla="*/ 40607 h 1411454"/>
                <a:gd name="connsiteX2406" fmla="*/ 581276 w 1049003"/>
                <a:gd name="connsiteY2406" fmla="*/ 39103 h 1411454"/>
                <a:gd name="connsiteX2407" fmla="*/ 579772 w 1049003"/>
                <a:gd name="connsiteY2407" fmla="*/ 38351 h 1411454"/>
                <a:gd name="connsiteX2408" fmla="*/ 579020 w 1049003"/>
                <a:gd name="connsiteY2408" fmla="*/ 38351 h 1411454"/>
                <a:gd name="connsiteX2409" fmla="*/ 579020 w 1049003"/>
                <a:gd name="connsiteY2409" fmla="*/ 39103 h 1411454"/>
                <a:gd name="connsiteX2410" fmla="*/ 579772 w 1049003"/>
                <a:gd name="connsiteY2410" fmla="*/ 40607 h 1411454"/>
                <a:gd name="connsiteX2411" fmla="*/ 580524 w 1049003"/>
                <a:gd name="connsiteY2411" fmla="*/ 41359 h 1411454"/>
                <a:gd name="connsiteX2412" fmla="*/ 582028 w 1049003"/>
                <a:gd name="connsiteY2412" fmla="*/ 42111 h 1411454"/>
                <a:gd name="connsiteX2413" fmla="*/ 580524 w 1049003"/>
                <a:gd name="connsiteY2413" fmla="*/ 42863 h 1411454"/>
                <a:gd name="connsiteX2414" fmla="*/ 579772 w 1049003"/>
                <a:gd name="connsiteY2414" fmla="*/ 44367 h 1411454"/>
                <a:gd name="connsiteX2415" fmla="*/ 578268 w 1049003"/>
                <a:gd name="connsiteY2415" fmla="*/ 45118 h 1411454"/>
                <a:gd name="connsiteX2416" fmla="*/ 577516 w 1049003"/>
                <a:gd name="connsiteY2416" fmla="*/ 46622 h 1411454"/>
                <a:gd name="connsiteX2417" fmla="*/ 576764 w 1049003"/>
                <a:gd name="connsiteY2417" fmla="*/ 47374 h 1411454"/>
                <a:gd name="connsiteX2418" fmla="*/ 575260 w 1049003"/>
                <a:gd name="connsiteY2418" fmla="*/ 48126 h 1411454"/>
                <a:gd name="connsiteX2419" fmla="*/ 573756 w 1049003"/>
                <a:gd name="connsiteY2419" fmla="*/ 48126 h 1411454"/>
                <a:gd name="connsiteX2420" fmla="*/ 572252 w 1049003"/>
                <a:gd name="connsiteY2420" fmla="*/ 47374 h 1411454"/>
                <a:gd name="connsiteX2421" fmla="*/ 572252 w 1049003"/>
                <a:gd name="connsiteY2421" fmla="*/ 51134 h 1411454"/>
                <a:gd name="connsiteX2422" fmla="*/ 569244 w 1049003"/>
                <a:gd name="connsiteY2422" fmla="*/ 51886 h 1411454"/>
                <a:gd name="connsiteX2423" fmla="*/ 566236 w 1049003"/>
                <a:gd name="connsiteY2423" fmla="*/ 51134 h 1411454"/>
                <a:gd name="connsiteX2424" fmla="*/ 563980 w 1049003"/>
                <a:gd name="connsiteY2424" fmla="*/ 48878 h 1411454"/>
                <a:gd name="connsiteX2425" fmla="*/ 562476 w 1049003"/>
                <a:gd name="connsiteY2425" fmla="*/ 46622 h 1411454"/>
                <a:gd name="connsiteX2426" fmla="*/ 562476 w 1049003"/>
                <a:gd name="connsiteY2426" fmla="*/ 43614 h 1411454"/>
                <a:gd name="connsiteX2427" fmla="*/ 563229 w 1049003"/>
                <a:gd name="connsiteY2427" fmla="*/ 40607 h 1411454"/>
                <a:gd name="connsiteX2428" fmla="*/ 563980 w 1049003"/>
                <a:gd name="connsiteY2428" fmla="*/ 39103 h 1411454"/>
                <a:gd name="connsiteX2429" fmla="*/ 566236 w 1049003"/>
                <a:gd name="connsiteY2429" fmla="*/ 39855 h 1411454"/>
                <a:gd name="connsiteX2430" fmla="*/ 566988 w 1049003"/>
                <a:gd name="connsiteY2430" fmla="*/ 41359 h 1411454"/>
                <a:gd name="connsiteX2431" fmla="*/ 567740 w 1049003"/>
                <a:gd name="connsiteY2431" fmla="*/ 42863 h 1411454"/>
                <a:gd name="connsiteX2432" fmla="*/ 566988 w 1049003"/>
                <a:gd name="connsiteY2432" fmla="*/ 45118 h 1411454"/>
                <a:gd name="connsiteX2433" fmla="*/ 569244 w 1049003"/>
                <a:gd name="connsiteY2433" fmla="*/ 40607 h 1411454"/>
                <a:gd name="connsiteX2434" fmla="*/ 569996 w 1049003"/>
                <a:gd name="connsiteY2434" fmla="*/ 37599 h 1411454"/>
                <a:gd name="connsiteX2435" fmla="*/ 567740 w 1049003"/>
                <a:gd name="connsiteY2435" fmla="*/ 36095 h 1411454"/>
                <a:gd name="connsiteX2436" fmla="*/ 568492 w 1049003"/>
                <a:gd name="connsiteY2436" fmla="*/ 34591 h 1411454"/>
                <a:gd name="connsiteX2437" fmla="*/ 569244 w 1049003"/>
                <a:gd name="connsiteY2437" fmla="*/ 32335 h 1411454"/>
                <a:gd name="connsiteX2438" fmla="*/ 570748 w 1049003"/>
                <a:gd name="connsiteY2438" fmla="*/ 30831 h 1411454"/>
                <a:gd name="connsiteX2439" fmla="*/ 574508 w 1049003"/>
                <a:gd name="connsiteY2439" fmla="*/ 33087 h 1411454"/>
                <a:gd name="connsiteX2440" fmla="*/ 576012 w 1049003"/>
                <a:gd name="connsiteY2440" fmla="*/ 32335 h 1411454"/>
                <a:gd name="connsiteX2441" fmla="*/ 576764 w 1049003"/>
                <a:gd name="connsiteY2441" fmla="*/ 31583 h 1411454"/>
                <a:gd name="connsiteX2442" fmla="*/ 578268 w 1049003"/>
                <a:gd name="connsiteY2442" fmla="*/ 30831 h 1411454"/>
                <a:gd name="connsiteX2443" fmla="*/ 579020 w 1049003"/>
                <a:gd name="connsiteY2443" fmla="*/ 30831 h 1411454"/>
                <a:gd name="connsiteX2444" fmla="*/ 580524 w 1049003"/>
                <a:gd name="connsiteY2444" fmla="*/ 31583 h 1411454"/>
                <a:gd name="connsiteX2445" fmla="*/ 582780 w 1049003"/>
                <a:gd name="connsiteY2445" fmla="*/ 33087 h 1411454"/>
                <a:gd name="connsiteX2446" fmla="*/ 986590 w 1049003"/>
                <a:gd name="connsiteY2446" fmla="*/ 248151 h 1411454"/>
                <a:gd name="connsiteX2447" fmla="*/ 988094 w 1049003"/>
                <a:gd name="connsiteY2447" fmla="*/ 249655 h 1411454"/>
                <a:gd name="connsiteX2448" fmla="*/ 991101 w 1049003"/>
                <a:gd name="connsiteY2448" fmla="*/ 252663 h 1411454"/>
                <a:gd name="connsiteX2449" fmla="*/ 995613 w 1049003"/>
                <a:gd name="connsiteY2449" fmla="*/ 253415 h 1411454"/>
                <a:gd name="connsiteX2450" fmla="*/ 998621 w 1049003"/>
                <a:gd name="connsiteY2450" fmla="*/ 254919 h 1411454"/>
                <a:gd name="connsiteX2451" fmla="*/ 1001629 w 1049003"/>
                <a:gd name="connsiteY2451" fmla="*/ 257927 h 1411454"/>
                <a:gd name="connsiteX2452" fmla="*/ 1004637 w 1049003"/>
                <a:gd name="connsiteY2452" fmla="*/ 258679 h 1411454"/>
                <a:gd name="connsiteX2453" fmla="*/ 1004637 w 1049003"/>
                <a:gd name="connsiteY2453" fmla="*/ 260183 h 1411454"/>
                <a:gd name="connsiteX2454" fmla="*/ 1000877 w 1049003"/>
                <a:gd name="connsiteY2454" fmla="*/ 260183 h 1411454"/>
                <a:gd name="connsiteX2455" fmla="*/ 994861 w 1049003"/>
                <a:gd name="connsiteY2455" fmla="*/ 259431 h 1411454"/>
                <a:gd name="connsiteX2456" fmla="*/ 992605 w 1049003"/>
                <a:gd name="connsiteY2456" fmla="*/ 257927 h 1411454"/>
                <a:gd name="connsiteX2457" fmla="*/ 988094 w 1049003"/>
                <a:gd name="connsiteY2457" fmla="*/ 255671 h 1411454"/>
                <a:gd name="connsiteX2458" fmla="*/ 982830 w 1049003"/>
                <a:gd name="connsiteY2458" fmla="*/ 254919 h 1411454"/>
                <a:gd name="connsiteX2459" fmla="*/ 982077 w 1049003"/>
                <a:gd name="connsiteY2459" fmla="*/ 252663 h 1411454"/>
                <a:gd name="connsiteX2460" fmla="*/ 982077 w 1049003"/>
                <a:gd name="connsiteY2460" fmla="*/ 248903 h 1411454"/>
                <a:gd name="connsiteX2461" fmla="*/ 982830 w 1049003"/>
                <a:gd name="connsiteY2461" fmla="*/ 246647 h 1411454"/>
                <a:gd name="connsiteX2462" fmla="*/ 984334 w 1049003"/>
                <a:gd name="connsiteY2462" fmla="*/ 246647 h 1411454"/>
                <a:gd name="connsiteX2463" fmla="*/ 986590 w 1049003"/>
                <a:gd name="connsiteY2463" fmla="*/ 248151 h 1411454"/>
                <a:gd name="connsiteX2464" fmla="*/ 743702 w 1049003"/>
                <a:gd name="connsiteY2464" fmla="*/ 212057 h 1411454"/>
                <a:gd name="connsiteX2465" fmla="*/ 742950 w 1049003"/>
                <a:gd name="connsiteY2465" fmla="*/ 210553 h 1411454"/>
                <a:gd name="connsiteX2466" fmla="*/ 742198 w 1049003"/>
                <a:gd name="connsiteY2466" fmla="*/ 209049 h 1411454"/>
                <a:gd name="connsiteX2467" fmla="*/ 740694 w 1049003"/>
                <a:gd name="connsiteY2467" fmla="*/ 207545 h 1411454"/>
                <a:gd name="connsiteX2468" fmla="*/ 742198 w 1049003"/>
                <a:gd name="connsiteY2468" fmla="*/ 206041 h 1411454"/>
                <a:gd name="connsiteX2469" fmla="*/ 744454 w 1049003"/>
                <a:gd name="connsiteY2469" fmla="*/ 205289 h 1411454"/>
                <a:gd name="connsiteX2470" fmla="*/ 746710 w 1049003"/>
                <a:gd name="connsiteY2470" fmla="*/ 205289 h 1411454"/>
                <a:gd name="connsiteX2471" fmla="*/ 747462 w 1049003"/>
                <a:gd name="connsiteY2471" fmla="*/ 206793 h 1411454"/>
                <a:gd name="connsiteX2472" fmla="*/ 746710 w 1049003"/>
                <a:gd name="connsiteY2472" fmla="*/ 209049 h 1411454"/>
                <a:gd name="connsiteX2473" fmla="*/ 745958 w 1049003"/>
                <a:gd name="connsiteY2473" fmla="*/ 212057 h 1411454"/>
                <a:gd name="connsiteX2474" fmla="*/ 748214 w 1049003"/>
                <a:gd name="connsiteY2474" fmla="*/ 212809 h 1411454"/>
                <a:gd name="connsiteX2475" fmla="*/ 748214 w 1049003"/>
                <a:gd name="connsiteY2475" fmla="*/ 212057 h 1411454"/>
                <a:gd name="connsiteX2476" fmla="*/ 749718 w 1049003"/>
                <a:gd name="connsiteY2476" fmla="*/ 210553 h 1411454"/>
                <a:gd name="connsiteX2477" fmla="*/ 749718 w 1049003"/>
                <a:gd name="connsiteY2477" fmla="*/ 209801 h 1411454"/>
                <a:gd name="connsiteX2478" fmla="*/ 751974 w 1049003"/>
                <a:gd name="connsiteY2478" fmla="*/ 208297 h 1411454"/>
                <a:gd name="connsiteX2479" fmla="*/ 753478 w 1049003"/>
                <a:gd name="connsiteY2479" fmla="*/ 208297 h 1411454"/>
                <a:gd name="connsiteX2480" fmla="*/ 754982 w 1049003"/>
                <a:gd name="connsiteY2480" fmla="*/ 211305 h 1411454"/>
                <a:gd name="connsiteX2481" fmla="*/ 754230 w 1049003"/>
                <a:gd name="connsiteY2481" fmla="*/ 212809 h 1411454"/>
                <a:gd name="connsiteX2482" fmla="*/ 753478 w 1049003"/>
                <a:gd name="connsiteY2482" fmla="*/ 215817 h 1411454"/>
                <a:gd name="connsiteX2483" fmla="*/ 752726 w 1049003"/>
                <a:gd name="connsiteY2483" fmla="*/ 218072 h 1411454"/>
                <a:gd name="connsiteX2484" fmla="*/ 751222 w 1049003"/>
                <a:gd name="connsiteY2484" fmla="*/ 219576 h 1411454"/>
                <a:gd name="connsiteX2485" fmla="*/ 746710 w 1049003"/>
                <a:gd name="connsiteY2485" fmla="*/ 221080 h 1411454"/>
                <a:gd name="connsiteX2486" fmla="*/ 744454 w 1049003"/>
                <a:gd name="connsiteY2486" fmla="*/ 221080 h 1411454"/>
                <a:gd name="connsiteX2487" fmla="*/ 742198 w 1049003"/>
                <a:gd name="connsiteY2487" fmla="*/ 220328 h 1411454"/>
                <a:gd name="connsiteX2488" fmla="*/ 742198 w 1049003"/>
                <a:gd name="connsiteY2488" fmla="*/ 218072 h 1411454"/>
                <a:gd name="connsiteX2489" fmla="*/ 741446 w 1049003"/>
                <a:gd name="connsiteY2489" fmla="*/ 215817 h 1411454"/>
                <a:gd name="connsiteX2490" fmla="*/ 742950 w 1049003"/>
                <a:gd name="connsiteY2490" fmla="*/ 213561 h 1411454"/>
                <a:gd name="connsiteX2491" fmla="*/ 743702 w 1049003"/>
                <a:gd name="connsiteY2491" fmla="*/ 212057 h 1411454"/>
                <a:gd name="connsiteX2492" fmla="*/ 784309 w 1049003"/>
                <a:gd name="connsiteY2492" fmla="*/ 197769 h 1411454"/>
                <a:gd name="connsiteX2493" fmla="*/ 786564 w 1049003"/>
                <a:gd name="connsiteY2493" fmla="*/ 197769 h 1411454"/>
                <a:gd name="connsiteX2494" fmla="*/ 787317 w 1049003"/>
                <a:gd name="connsiteY2494" fmla="*/ 199273 h 1411454"/>
                <a:gd name="connsiteX2495" fmla="*/ 787317 w 1049003"/>
                <a:gd name="connsiteY2495" fmla="*/ 202281 h 1411454"/>
                <a:gd name="connsiteX2496" fmla="*/ 785061 w 1049003"/>
                <a:gd name="connsiteY2496" fmla="*/ 204537 h 1411454"/>
                <a:gd name="connsiteX2497" fmla="*/ 784309 w 1049003"/>
                <a:gd name="connsiteY2497" fmla="*/ 206793 h 1411454"/>
                <a:gd name="connsiteX2498" fmla="*/ 782804 w 1049003"/>
                <a:gd name="connsiteY2498" fmla="*/ 207545 h 1411454"/>
                <a:gd name="connsiteX2499" fmla="*/ 780549 w 1049003"/>
                <a:gd name="connsiteY2499" fmla="*/ 206041 h 1411454"/>
                <a:gd name="connsiteX2500" fmla="*/ 778293 w 1049003"/>
                <a:gd name="connsiteY2500" fmla="*/ 205289 h 1411454"/>
                <a:gd name="connsiteX2501" fmla="*/ 777541 w 1049003"/>
                <a:gd name="connsiteY2501" fmla="*/ 203033 h 1411454"/>
                <a:gd name="connsiteX2502" fmla="*/ 776789 w 1049003"/>
                <a:gd name="connsiteY2502" fmla="*/ 201529 h 1411454"/>
                <a:gd name="connsiteX2503" fmla="*/ 777541 w 1049003"/>
                <a:gd name="connsiteY2503" fmla="*/ 200025 h 1411454"/>
                <a:gd name="connsiteX2504" fmla="*/ 779797 w 1049003"/>
                <a:gd name="connsiteY2504" fmla="*/ 199273 h 1411454"/>
                <a:gd name="connsiteX2505" fmla="*/ 782053 w 1049003"/>
                <a:gd name="connsiteY2505" fmla="*/ 198521 h 1411454"/>
                <a:gd name="connsiteX2506" fmla="*/ 784309 w 1049003"/>
                <a:gd name="connsiteY2506" fmla="*/ 197769 h 141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</a:cxnLst>
              <a:rect l="l" t="t" r="r" b="b"/>
              <a:pathLst>
                <a:path w="1049003" h="1411454">
                  <a:moveTo>
                    <a:pt x="3008" y="652713"/>
                  </a:moveTo>
                  <a:lnTo>
                    <a:pt x="0" y="651961"/>
                  </a:lnTo>
                  <a:lnTo>
                    <a:pt x="0" y="651209"/>
                  </a:lnTo>
                  <a:lnTo>
                    <a:pt x="1504" y="649705"/>
                  </a:lnTo>
                  <a:lnTo>
                    <a:pt x="73693" y="591051"/>
                  </a:lnTo>
                  <a:lnTo>
                    <a:pt x="142123" y="536909"/>
                  </a:lnTo>
                  <a:lnTo>
                    <a:pt x="144379" y="537661"/>
                  </a:lnTo>
                  <a:lnTo>
                    <a:pt x="145131" y="537661"/>
                  </a:lnTo>
                  <a:lnTo>
                    <a:pt x="145883" y="537661"/>
                  </a:lnTo>
                  <a:lnTo>
                    <a:pt x="148139" y="537661"/>
                  </a:lnTo>
                  <a:lnTo>
                    <a:pt x="150395" y="536909"/>
                  </a:lnTo>
                  <a:lnTo>
                    <a:pt x="151899" y="536157"/>
                  </a:lnTo>
                  <a:lnTo>
                    <a:pt x="152651" y="536157"/>
                  </a:lnTo>
                  <a:lnTo>
                    <a:pt x="153403" y="536909"/>
                  </a:lnTo>
                  <a:lnTo>
                    <a:pt x="153403" y="537661"/>
                  </a:lnTo>
                  <a:lnTo>
                    <a:pt x="154155" y="537661"/>
                  </a:lnTo>
                  <a:lnTo>
                    <a:pt x="154906" y="538413"/>
                  </a:lnTo>
                  <a:lnTo>
                    <a:pt x="157163" y="539165"/>
                  </a:lnTo>
                  <a:lnTo>
                    <a:pt x="157914" y="539165"/>
                  </a:lnTo>
                  <a:lnTo>
                    <a:pt x="161674" y="539165"/>
                  </a:lnTo>
                  <a:lnTo>
                    <a:pt x="163930" y="539165"/>
                  </a:lnTo>
                  <a:lnTo>
                    <a:pt x="164682" y="538413"/>
                  </a:lnTo>
                  <a:lnTo>
                    <a:pt x="175962" y="529390"/>
                  </a:lnTo>
                  <a:lnTo>
                    <a:pt x="178970" y="525630"/>
                  </a:lnTo>
                  <a:lnTo>
                    <a:pt x="179722" y="524878"/>
                  </a:lnTo>
                  <a:lnTo>
                    <a:pt x="180474" y="522622"/>
                  </a:lnTo>
                  <a:lnTo>
                    <a:pt x="180474" y="521870"/>
                  </a:lnTo>
                  <a:lnTo>
                    <a:pt x="181225" y="521118"/>
                  </a:lnTo>
                  <a:lnTo>
                    <a:pt x="183482" y="518862"/>
                  </a:lnTo>
                  <a:lnTo>
                    <a:pt x="184234" y="518110"/>
                  </a:lnTo>
                  <a:lnTo>
                    <a:pt x="184985" y="515854"/>
                  </a:lnTo>
                  <a:lnTo>
                    <a:pt x="185738" y="515102"/>
                  </a:lnTo>
                  <a:lnTo>
                    <a:pt x="189497" y="510590"/>
                  </a:lnTo>
                  <a:lnTo>
                    <a:pt x="190249" y="510590"/>
                  </a:lnTo>
                  <a:lnTo>
                    <a:pt x="190249" y="509838"/>
                  </a:lnTo>
                  <a:lnTo>
                    <a:pt x="191002" y="506830"/>
                  </a:lnTo>
                  <a:lnTo>
                    <a:pt x="193257" y="503070"/>
                  </a:lnTo>
                  <a:lnTo>
                    <a:pt x="194009" y="502318"/>
                  </a:lnTo>
                  <a:lnTo>
                    <a:pt x="194009" y="501567"/>
                  </a:lnTo>
                  <a:lnTo>
                    <a:pt x="194009" y="499311"/>
                  </a:lnTo>
                  <a:lnTo>
                    <a:pt x="194761" y="497807"/>
                  </a:lnTo>
                  <a:lnTo>
                    <a:pt x="195513" y="497055"/>
                  </a:lnTo>
                  <a:lnTo>
                    <a:pt x="198521" y="493295"/>
                  </a:lnTo>
                  <a:lnTo>
                    <a:pt x="200777" y="491039"/>
                  </a:lnTo>
                  <a:lnTo>
                    <a:pt x="206041" y="488031"/>
                  </a:lnTo>
                  <a:lnTo>
                    <a:pt x="207545" y="487279"/>
                  </a:lnTo>
                  <a:lnTo>
                    <a:pt x="208297" y="485023"/>
                  </a:lnTo>
                  <a:lnTo>
                    <a:pt x="208297" y="484271"/>
                  </a:lnTo>
                  <a:lnTo>
                    <a:pt x="208297" y="482767"/>
                  </a:lnTo>
                  <a:lnTo>
                    <a:pt x="208297" y="480511"/>
                  </a:lnTo>
                  <a:lnTo>
                    <a:pt x="209801" y="477503"/>
                  </a:lnTo>
                  <a:lnTo>
                    <a:pt x="212057" y="474495"/>
                  </a:lnTo>
                  <a:lnTo>
                    <a:pt x="213561" y="471488"/>
                  </a:lnTo>
                  <a:lnTo>
                    <a:pt x="211304" y="468480"/>
                  </a:lnTo>
                  <a:lnTo>
                    <a:pt x="213561" y="468480"/>
                  </a:lnTo>
                  <a:lnTo>
                    <a:pt x="213561" y="466224"/>
                  </a:lnTo>
                  <a:lnTo>
                    <a:pt x="213561" y="462464"/>
                  </a:lnTo>
                  <a:lnTo>
                    <a:pt x="215064" y="458704"/>
                  </a:lnTo>
                  <a:lnTo>
                    <a:pt x="216568" y="456448"/>
                  </a:lnTo>
                  <a:lnTo>
                    <a:pt x="217321" y="457200"/>
                  </a:lnTo>
                  <a:lnTo>
                    <a:pt x="219576" y="458704"/>
                  </a:lnTo>
                  <a:lnTo>
                    <a:pt x="220328" y="456448"/>
                  </a:lnTo>
                  <a:lnTo>
                    <a:pt x="221080" y="454944"/>
                  </a:lnTo>
                  <a:lnTo>
                    <a:pt x="222584" y="454192"/>
                  </a:lnTo>
                  <a:lnTo>
                    <a:pt x="224088" y="454944"/>
                  </a:lnTo>
                  <a:lnTo>
                    <a:pt x="233112" y="446672"/>
                  </a:lnTo>
                  <a:lnTo>
                    <a:pt x="236120" y="441409"/>
                  </a:lnTo>
                  <a:lnTo>
                    <a:pt x="239880" y="437649"/>
                  </a:lnTo>
                  <a:lnTo>
                    <a:pt x="242136" y="436145"/>
                  </a:lnTo>
                  <a:lnTo>
                    <a:pt x="246647" y="433137"/>
                  </a:lnTo>
                  <a:lnTo>
                    <a:pt x="248903" y="431633"/>
                  </a:lnTo>
                  <a:lnTo>
                    <a:pt x="251911" y="427873"/>
                  </a:lnTo>
                  <a:lnTo>
                    <a:pt x="253415" y="422609"/>
                  </a:lnTo>
                  <a:lnTo>
                    <a:pt x="255671" y="409074"/>
                  </a:lnTo>
                  <a:lnTo>
                    <a:pt x="256423" y="404562"/>
                  </a:lnTo>
                  <a:lnTo>
                    <a:pt x="257175" y="401554"/>
                  </a:lnTo>
                  <a:lnTo>
                    <a:pt x="257175" y="400050"/>
                  </a:lnTo>
                  <a:lnTo>
                    <a:pt x="256423" y="397794"/>
                  </a:lnTo>
                  <a:lnTo>
                    <a:pt x="256423" y="397042"/>
                  </a:lnTo>
                  <a:lnTo>
                    <a:pt x="256423" y="395538"/>
                  </a:lnTo>
                  <a:lnTo>
                    <a:pt x="257927" y="394034"/>
                  </a:lnTo>
                  <a:lnTo>
                    <a:pt x="257927" y="392530"/>
                  </a:lnTo>
                  <a:lnTo>
                    <a:pt x="257927" y="389522"/>
                  </a:lnTo>
                  <a:lnTo>
                    <a:pt x="257927" y="388018"/>
                  </a:lnTo>
                  <a:lnTo>
                    <a:pt x="258679" y="388018"/>
                  </a:lnTo>
                  <a:lnTo>
                    <a:pt x="259431" y="386515"/>
                  </a:lnTo>
                  <a:lnTo>
                    <a:pt x="260183" y="385763"/>
                  </a:lnTo>
                  <a:lnTo>
                    <a:pt x="260183" y="385011"/>
                  </a:lnTo>
                  <a:lnTo>
                    <a:pt x="259431" y="384259"/>
                  </a:lnTo>
                  <a:lnTo>
                    <a:pt x="259431" y="382755"/>
                  </a:lnTo>
                  <a:lnTo>
                    <a:pt x="259431" y="382003"/>
                  </a:lnTo>
                  <a:lnTo>
                    <a:pt x="259431" y="381251"/>
                  </a:lnTo>
                  <a:lnTo>
                    <a:pt x="260183" y="379747"/>
                  </a:lnTo>
                  <a:lnTo>
                    <a:pt x="260935" y="379747"/>
                  </a:lnTo>
                  <a:lnTo>
                    <a:pt x="263943" y="378995"/>
                  </a:lnTo>
                  <a:lnTo>
                    <a:pt x="264695" y="378995"/>
                  </a:lnTo>
                  <a:lnTo>
                    <a:pt x="263943" y="376739"/>
                  </a:lnTo>
                  <a:lnTo>
                    <a:pt x="265447" y="375987"/>
                  </a:lnTo>
                  <a:lnTo>
                    <a:pt x="266951" y="375235"/>
                  </a:lnTo>
                  <a:lnTo>
                    <a:pt x="268455" y="374483"/>
                  </a:lnTo>
                  <a:lnTo>
                    <a:pt x="269207" y="372979"/>
                  </a:lnTo>
                  <a:lnTo>
                    <a:pt x="268455" y="370723"/>
                  </a:lnTo>
                  <a:lnTo>
                    <a:pt x="268455" y="369971"/>
                  </a:lnTo>
                  <a:lnTo>
                    <a:pt x="270711" y="369219"/>
                  </a:lnTo>
                  <a:lnTo>
                    <a:pt x="269959" y="367715"/>
                  </a:lnTo>
                  <a:lnTo>
                    <a:pt x="270711" y="366211"/>
                  </a:lnTo>
                  <a:lnTo>
                    <a:pt x="272966" y="362451"/>
                  </a:lnTo>
                  <a:lnTo>
                    <a:pt x="272215" y="360947"/>
                  </a:lnTo>
                  <a:lnTo>
                    <a:pt x="271462" y="359443"/>
                  </a:lnTo>
                  <a:lnTo>
                    <a:pt x="271462" y="356436"/>
                  </a:lnTo>
                  <a:lnTo>
                    <a:pt x="272215" y="354932"/>
                  </a:lnTo>
                  <a:lnTo>
                    <a:pt x="274470" y="353428"/>
                  </a:lnTo>
                  <a:lnTo>
                    <a:pt x="274470" y="352676"/>
                  </a:lnTo>
                  <a:lnTo>
                    <a:pt x="275222" y="352676"/>
                  </a:lnTo>
                  <a:lnTo>
                    <a:pt x="276726" y="351172"/>
                  </a:lnTo>
                  <a:lnTo>
                    <a:pt x="279734" y="348164"/>
                  </a:lnTo>
                  <a:lnTo>
                    <a:pt x="281990" y="345908"/>
                  </a:lnTo>
                  <a:lnTo>
                    <a:pt x="283494" y="345156"/>
                  </a:lnTo>
                  <a:lnTo>
                    <a:pt x="284998" y="345156"/>
                  </a:lnTo>
                  <a:lnTo>
                    <a:pt x="285750" y="345156"/>
                  </a:lnTo>
                  <a:lnTo>
                    <a:pt x="287254" y="345156"/>
                  </a:lnTo>
                  <a:lnTo>
                    <a:pt x="289510" y="345156"/>
                  </a:lnTo>
                  <a:lnTo>
                    <a:pt x="290262" y="344404"/>
                  </a:lnTo>
                  <a:lnTo>
                    <a:pt x="291014" y="342900"/>
                  </a:lnTo>
                  <a:lnTo>
                    <a:pt x="291766" y="339892"/>
                  </a:lnTo>
                  <a:lnTo>
                    <a:pt x="292518" y="338388"/>
                  </a:lnTo>
                  <a:lnTo>
                    <a:pt x="293270" y="336884"/>
                  </a:lnTo>
                  <a:lnTo>
                    <a:pt x="296278" y="335380"/>
                  </a:lnTo>
                  <a:lnTo>
                    <a:pt x="297781" y="333876"/>
                  </a:lnTo>
                  <a:lnTo>
                    <a:pt x="297781" y="333124"/>
                  </a:lnTo>
                  <a:lnTo>
                    <a:pt x="297781" y="332372"/>
                  </a:lnTo>
                  <a:lnTo>
                    <a:pt x="297781" y="331620"/>
                  </a:lnTo>
                  <a:lnTo>
                    <a:pt x="297781" y="330868"/>
                  </a:lnTo>
                  <a:lnTo>
                    <a:pt x="299285" y="330868"/>
                  </a:lnTo>
                  <a:lnTo>
                    <a:pt x="300038" y="330117"/>
                  </a:lnTo>
                  <a:lnTo>
                    <a:pt x="300038" y="329365"/>
                  </a:lnTo>
                  <a:lnTo>
                    <a:pt x="300789" y="328613"/>
                  </a:lnTo>
                  <a:lnTo>
                    <a:pt x="299285" y="328613"/>
                  </a:lnTo>
                  <a:lnTo>
                    <a:pt x="298534" y="327861"/>
                  </a:lnTo>
                  <a:lnTo>
                    <a:pt x="298534" y="326357"/>
                  </a:lnTo>
                  <a:lnTo>
                    <a:pt x="299285" y="324853"/>
                  </a:lnTo>
                  <a:lnTo>
                    <a:pt x="303045" y="324101"/>
                  </a:lnTo>
                  <a:lnTo>
                    <a:pt x="305301" y="321845"/>
                  </a:lnTo>
                  <a:lnTo>
                    <a:pt x="306805" y="318837"/>
                  </a:lnTo>
                  <a:lnTo>
                    <a:pt x="303798" y="318837"/>
                  </a:lnTo>
                  <a:lnTo>
                    <a:pt x="303798" y="317333"/>
                  </a:lnTo>
                  <a:lnTo>
                    <a:pt x="306053" y="316581"/>
                  </a:lnTo>
                  <a:lnTo>
                    <a:pt x="304549" y="316581"/>
                  </a:lnTo>
                  <a:lnTo>
                    <a:pt x="306053" y="315829"/>
                  </a:lnTo>
                  <a:lnTo>
                    <a:pt x="307557" y="315829"/>
                  </a:lnTo>
                  <a:lnTo>
                    <a:pt x="308309" y="316581"/>
                  </a:lnTo>
                  <a:lnTo>
                    <a:pt x="309061" y="317333"/>
                  </a:lnTo>
                  <a:lnTo>
                    <a:pt x="309813" y="315077"/>
                  </a:lnTo>
                  <a:lnTo>
                    <a:pt x="314325" y="309061"/>
                  </a:lnTo>
                  <a:lnTo>
                    <a:pt x="315829" y="298534"/>
                  </a:lnTo>
                  <a:lnTo>
                    <a:pt x="316581" y="297030"/>
                  </a:lnTo>
                  <a:lnTo>
                    <a:pt x="318085" y="296278"/>
                  </a:lnTo>
                  <a:lnTo>
                    <a:pt x="318085" y="295526"/>
                  </a:lnTo>
                  <a:lnTo>
                    <a:pt x="318837" y="294774"/>
                  </a:lnTo>
                  <a:lnTo>
                    <a:pt x="318837" y="293270"/>
                  </a:lnTo>
                  <a:lnTo>
                    <a:pt x="316581" y="281990"/>
                  </a:lnTo>
                  <a:lnTo>
                    <a:pt x="317333" y="278230"/>
                  </a:lnTo>
                  <a:lnTo>
                    <a:pt x="321093" y="280486"/>
                  </a:lnTo>
                  <a:lnTo>
                    <a:pt x="321093" y="278230"/>
                  </a:lnTo>
                  <a:lnTo>
                    <a:pt x="321093" y="276726"/>
                  </a:lnTo>
                  <a:lnTo>
                    <a:pt x="321845" y="275974"/>
                  </a:lnTo>
                  <a:lnTo>
                    <a:pt x="323349" y="274470"/>
                  </a:lnTo>
                  <a:lnTo>
                    <a:pt x="324100" y="273719"/>
                  </a:lnTo>
                  <a:lnTo>
                    <a:pt x="326357" y="272966"/>
                  </a:lnTo>
                  <a:lnTo>
                    <a:pt x="327860" y="272215"/>
                  </a:lnTo>
                  <a:lnTo>
                    <a:pt x="328613" y="272215"/>
                  </a:lnTo>
                  <a:lnTo>
                    <a:pt x="327860" y="270711"/>
                  </a:lnTo>
                  <a:lnTo>
                    <a:pt x="327109" y="270711"/>
                  </a:lnTo>
                  <a:lnTo>
                    <a:pt x="325605" y="270711"/>
                  </a:lnTo>
                  <a:lnTo>
                    <a:pt x="324853" y="269959"/>
                  </a:lnTo>
                  <a:lnTo>
                    <a:pt x="324100" y="267703"/>
                  </a:lnTo>
                  <a:lnTo>
                    <a:pt x="324100" y="265447"/>
                  </a:lnTo>
                  <a:lnTo>
                    <a:pt x="323349" y="264695"/>
                  </a:lnTo>
                  <a:lnTo>
                    <a:pt x="321093" y="265447"/>
                  </a:lnTo>
                  <a:lnTo>
                    <a:pt x="314325" y="254919"/>
                  </a:lnTo>
                  <a:lnTo>
                    <a:pt x="315077" y="251911"/>
                  </a:lnTo>
                  <a:lnTo>
                    <a:pt x="321093" y="246647"/>
                  </a:lnTo>
                  <a:lnTo>
                    <a:pt x="322597" y="242888"/>
                  </a:lnTo>
                  <a:lnTo>
                    <a:pt x="324100" y="244391"/>
                  </a:lnTo>
                  <a:lnTo>
                    <a:pt x="324853" y="243640"/>
                  </a:lnTo>
                  <a:lnTo>
                    <a:pt x="325605" y="243640"/>
                  </a:lnTo>
                  <a:lnTo>
                    <a:pt x="329364" y="240632"/>
                  </a:lnTo>
                  <a:lnTo>
                    <a:pt x="330117" y="240632"/>
                  </a:lnTo>
                  <a:lnTo>
                    <a:pt x="332372" y="240632"/>
                  </a:lnTo>
                  <a:lnTo>
                    <a:pt x="333124" y="240632"/>
                  </a:lnTo>
                  <a:lnTo>
                    <a:pt x="336132" y="239128"/>
                  </a:lnTo>
                  <a:lnTo>
                    <a:pt x="336884" y="237624"/>
                  </a:lnTo>
                  <a:lnTo>
                    <a:pt x="338388" y="236120"/>
                  </a:lnTo>
                  <a:lnTo>
                    <a:pt x="340644" y="230856"/>
                  </a:lnTo>
                  <a:lnTo>
                    <a:pt x="340644" y="230104"/>
                  </a:lnTo>
                  <a:lnTo>
                    <a:pt x="339892" y="229352"/>
                  </a:lnTo>
                  <a:lnTo>
                    <a:pt x="339892" y="227848"/>
                  </a:lnTo>
                  <a:lnTo>
                    <a:pt x="340644" y="226344"/>
                  </a:lnTo>
                  <a:lnTo>
                    <a:pt x="341396" y="226344"/>
                  </a:lnTo>
                  <a:lnTo>
                    <a:pt x="345156" y="225592"/>
                  </a:lnTo>
                  <a:lnTo>
                    <a:pt x="346660" y="225592"/>
                  </a:lnTo>
                  <a:lnTo>
                    <a:pt x="348164" y="224840"/>
                  </a:lnTo>
                  <a:lnTo>
                    <a:pt x="349668" y="223336"/>
                  </a:lnTo>
                  <a:lnTo>
                    <a:pt x="350420" y="220328"/>
                  </a:lnTo>
                  <a:lnTo>
                    <a:pt x="350420" y="215065"/>
                  </a:lnTo>
                  <a:lnTo>
                    <a:pt x="349668" y="209049"/>
                  </a:lnTo>
                  <a:lnTo>
                    <a:pt x="349668" y="205289"/>
                  </a:lnTo>
                  <a:lnTo>
                    <a:pt x="351172" y="204537"/>
                  </a:lnTo>
                  <a:lnTo>
                    <a:pt x="351924" y="203785"/>
                  </a:lnTo>
                  <a:lnTo>
                    <a:pt x="352676" y="203033"/>
                  </a:lnTo>
                  <a:lnTo>
                    <a:pt x="353428" y="201529"/>
                  </a:lnTo>
                  <a:lnTo>
                    <a:pt x="353428" y="200777"/>
                  </a:lnTo>
                  <a:lnTo>
                    <a:pt x="353428" y="198521"/>
                  </a:lnTo>
                  <a:lnTo>
                    <a:pt x="352676" y="198521"/>
                  </a:lnTo>
                  <a:lnTo>
                    <a:pt x="351172" y="199273"/>
                  </a:lnTo>
                  <a:lnTo>
                    <a:pt x="349668" y="200025"/>
                  </a:lnTo>
                  <a:lnTo>
                    <a:pt x="348164" y="200025"/>
                  </a:lnTo>
                  <a:lnTo>
                    <a:pt x="346660" y="200777"/>
                  </a:lnTo>
                  <a:lnTo>
                    <a:pt x="346660" y="200025"/>
                  </a:lnTo>
                  <a:lnTo>
                    <a:pt x="347412" y="197769"/>
                  </a:lnTo>
                  <a:lnTo>
                    <a:pt x="351924" y="192505"/>
                  </a:lnTo>
                  <a:lnTo>
                    <a:pt x="351924" y="190249"/>
                  </a:lnTo>
                  <a:lnTo>
                    <a:pt x="352676" y="187242"/>
                  </a:lnTo>
                  <a:lnTo>
                    <a:pt x="353428" y="183482"/>
                  </a:lnTo>
                  <a:lnTo>
                    <a:pt x="350420" y="181226"/>
                  </a:lnTo>
                  <a:lnTo>
                    <a:pt x="350420" y="180474"/>
                  </a:lnTo>
                  <a:lnTo>
                    <a:pt x="352676" y="179722"/>
                  </a:lnTo>
                  <a:lnTo>
                    <a:pt x="354179" y="179722"/>
                  </a:lnTo>
                  <a:lnTo>
                    <a:pt x="355683" y="181226"/>
                  </a:lnTo>
                  <a:lnTo>
                    <a:pt x="357939" y="181226"/>
                  </a:lnTo>
                  <a:lnTo>
                    <a:pt x="359443" y="181226"/>
                  </a:lnTo>
                  <a:lnTo>
                    <a:pt x="361699" y="178218"/>
                  </a:lnTo>
                  <a:lnTo>
                    <a:pt x="363203" y="177466"/>
                  </a:lnTo>
                  <a:lnTo>
                    <a:pt x="361699" y="177466"/>
                  </a:lnTo>
                  <a:lnTo>
                    <a:pt x="366211" y="174458"/>
                  </a:lnTo>
                  <a:lnTo>
                    <a:pt x="369971" y="169946"/>
                  </a:lnTo>
                  <a:lnTo>
                    <a:pt x="372979" y="164682"/>
                  </a:lnTo>
                  <a:lnTo>
                    <a:pt x="375987" y="151899"/>
                  </a:lnTo>
                  <a:lnTo>
                    <a:pt x="381251" y="139115"/>
                  </a:lnTo>
                  <a:lnTo>
                    <a:pt x="382755" y="132347"/>
                  </a:lnTo>
                  <a:lnTo>
                    <a:pt x="382755" y="126332"/>
                  </a:lnTo>
                  <a:lnTo>
                    <a:pt x="382755" y="125580"/>
                  </a:lnTo>
                  <a:lnTo>
                    <a:pt x="382003" y="124076"/>
                  </a:lnTo>
                  <a:lnTo>
                    <a:pt x="382003" y="123324"/>
                  </a:lnTo>
                  <a:lnTo>
                    <a:pt x="382003" y="121820"/>
                  </a:lnTo>
                  <a:lnTo>
                    <a:pt x="383507" y="120316"/>
                  </a:lnTo>
                  <a:lnTo>
                    <a:pt x="383507" y="119564"/>
                  </a:lnTo>
                  <a:lnTo>
                    <a:pt x="383507" y="116556"/>
                  </a:lnTo>
                  <a:lnTo>
                    <a:pt x="382755" y="114300"/>
                  </a:lnTo>
                  <a:lnTo>
                    <a:pt x="380499" y="112796"/>
                  </a:lnTo>
                  <a:lnTo>
                    <a:pt x="377491" y="112044"/>
                  </a:lnTo>
                  <a:lnTo>
                    <a:pt x="371475" y="113548"/>
                  </a:lnTo>
                  <a:lnTo>
                    <a:pt x="369219" y="113548"/>
                  </a:lnTo>
                  <a:lnTo>
                    <a:pt x="368467" y="110540"/>
                  </a:lnTo>
                  <a:lnTo>
                    <a:pt x="366963" y="103772"/>
                  </a:lnTo>
                  <a:lnTo>
                    <a:pt x="367715" y="102268"/>
                  </a:lnTo>
                  <a:lnTo>
                    <a:pt x="369219" y="102268"/>
                  </a:lnTo>
                  <a:lnTo>
                    <a:pt x="372227" y="102268"/>
                  </a:lnTo>
                  <a:lnTo>
                    <a:pt x="378243" y="101516"/>
                  </a:lnTo>
                  <a:lnTo>
                    <a:pt x="380499" y="100013"/>
                  </a:lnTo>
                  <a:lnTo>
                    <a:pt x="382003" y="97757"/>
                  </a:lnTo>
                  <a:lnTo>
                    <a:pt x="382003" y="96253"/>
                  </a:lnTo>
                  <a:lnTo>
                    <a:pt x="384258" y="95501"/>
                  </a:lnTo>
                  <a:lnTo>
                    <a:pt x="385011" y="94749"/>
                  </a:lnTo>
                  <a:lnTo>
                    <a:pt x="385011" y="87981"/>
                  </a:lnTo>
                  <a:lnTo>
                    <a:pt x="384258" y="85725"/>
                  </a:lnTo>
                  <a:lnTo>
                    <a:pt x="384258" y="84221"/>
                  </a:lnTo>
                  <a:lnTo>
                    <a:pt x="385011" y="82717"/>
                  </a:lnTo>
                  <a:lnTo>
                    <a:pt x="385762" y="81213"/>
                  </a:lnTo>
                  <a:lnTo>
                    <a:pt x="387266" y="80461"/>
                  </a:lnTo>
                  <a:lnTo>
                    <a:pt x="388018" y="78957"/>
                  </a:lnTo>
                  <a:lnTo>
                    <a:pt x="386515" y="74445"/>
                  </a:lnTo>
                  <a:lnTo>
                    <a:pt x="385011" y="65422"/>
                  </a:lnTo>
                  <a:lnTo>
                    <a:pt x="385762" y="62414"/>
                  </a:lnTo>
                  <a:lnTo>
                    <a:pt x="389522" y="57902"/>
                  </a:lnTo>
                  <a:lnTo>
                    <a:pt x="390275" y="54142"/>
                  </a:lnTo>
                  <a:lnTo>
                    <a:pt x="391026" y="51134"/>
                  </a:lnTo>
                  <a:lnTo>
                    <a:pt x="395538" y="47374"/>
                  </a:lnTo>
                  <a:lnTo>
                    <a:pt x="396290" y="44367"/>
                  </a:lnTo>
                  <a:lnTo>
                    <a:pt x="394786" y="42863"/>
                  </a:lnTo>
                  <a:lnTo>
                    <a:pt x="391026" y="39855"/>
                  </a:lnTo>
                  <a:lnTo>
                    <a:pt x="390275" y="37599"/>
                  </a:lnTo>
                  <a:lnTo>
                    <a:pt x="390275" y="36095"/>
                  </a:lnTo>
                  <a:lnTo>
                    <a:pt x="391778" y="34591"/>
                  </a:lnTo>
                  <a:lnTo>
                    <a:pt x="392530" y="33839"/>
                  </a:lnTo>
                  <a:lnTo>
                    <a:pt x="393282" y="33087"/>
                  </a:lnTo>
                  <a:lnTo>
                    <a:pt x="393282" y="31583"/>
                  </a:lnTo>
                  <a:lnTo>
                    <a:pt x="393282" y="30079"/>
                  </a:lnTo>
                  <a:lnTo>
                    <a:pt x="394034" y="28575"/>
                  </a:lnTo>
                  <a:lnTo>
                    <a:pt x="394786" y="27071"/>
                  </a:lnTo>
                  <a:lnTo>
                    <a:pt x="396290" y="25567"/>
                  </a:lnTo>
                  <a:lnTo>
                    <a:pt x="402306" y="23311"/>
                  </a:lnTo>
                  <a:lnTo>
                    <a:pt x="404562" y="22559"/>
                  </a:lnTo>
                  <a:lnTo>
                    <a:pt x="405314" y="20303"/>
                  </a:lnTo>
                  <a:lnTo>
                    <a:pt x="407570" y="16544"/>
                  </a:lnTo>
                  <a:lnTo>
                    <a:pt x="409074" y="18047"/>
                  </a:lnTo>
                  <a:lnTo>
                    <a:pt x="409074" y="20303"/>
                  </a:lnTo>
                  <a:lnTo>
                    <a:pt x="408322" y="21807"/>
                  </a:lnTo>
                  <a:lnTo>
                    <a:pt x="407570" y="23311"/>
                  </a:lnTo>
                  <a:lnTo>
                    <a:pt x="410577" y="22559"/>
                  </a:lnTo>
                  <a:lnTo>
                    <a:pt x="410577" y="19551"/>
                  </a:lnTo>
                  <a:lnTo>
                    <a:pt x="409826" y="16544"/>
                  </a:lnTo>
                  <a:lnTo>
                    <a:pt x="409826" y="14288"/>
                  </a:lnTo>
                  <a:lnTo>
                    <a:pt x="410577" y="12784"/>
                  </a:lnTo>
                  <a:lnTo>
                    <a:pt x="411330" y="11280"/>
                  </a:lnTo>
                  <a:lnTo>
                    <a:pt x="412834" y="9024"/>
                  </a:lnTo>
                  <a:lnTo>
                    <a:pt x="412834" y="6016"/>
                  </a:lnTo>
                  <a:lnTo>
                    <a:pt x="413586" y="6016"/>
                  </a:lnTo>
                  <a:lnTo>
                    <a:pt x="413586" y="6768"/>
                  </a:lnTo>
                  <a:lnTo>
                    <a:pt x="414337" y="6768"/>
                  </a:lnTo>
                  <a:lnTo>
                    <a:pt x="414337" y="7520"/>
                  </a:lnTo>
                  <a:lnTo>
                    <a:pt x="415090" y="8272"/>
                  </a:lnTo>
                  <a:lnTo>
                    <a:pt x="416594" y="7520"/>
                  </a:lnTo>
                  <a:lnTo>
                    <a:pt x="415841" y="3760"/>
                  </a:lnTo>
                  <a:lnTo>
                    <a:pt x="416594" y="2256"/>
                  </a:lnTo>
                  <a:lnTo>
                    <a:pt x="418097" y="0"/>
                  </a:lnTo>
                  <a:lnTo>
                    <a:pt x="420353" y="1504"/>
                  </a:lnTo>
                  <a:lnTo>
                    <a:pt x="420353" y="3008"/>
                  </a:lnTo>
                  <a:lnTo>
                    <a:pt x="421105" y="4512"/>
                  </a:lnTo>
                  <a:lnTo>
                    <a:pt x="419601" y="5264"/>
                  </a:lnTo>
                  <a:lnTo>
                    <a:pt x="418849" y="5264"/>
                  </a:lnTo>
                  <a:lnTo>
                    <a:pt x="421105" y="8272"/>
                  </a:lnTo>
                  <a:lnTo>
                    <a:pt x="419601" y="8272"/>
                  </a:lnTo>
                  <a:lnTo>
                    <a:pt x="418849" y="9776"/>
                  </a:lnTo>
                  <a:lnTo>
                    <a:pt x="418097" y="13536"/>
                  </a:lnTo>
                  <a:lnTo>
                    <a:pt x="419601" y="12784"/>
                  </a:lnTo>
                  <a:lnTo>
                    <a:pt x="421105" y="12032"/>
                  </a:lnTo>
                  <a:lnTo>
                    <a:pt x="421857" y="12784"/>
                  </a:lnTo>
                  <a:lnTo>
                    <a:pt x="423361" y="13536"/>
                  </a:lnTo>
                  <a:lnTo>
                    <a:pt x="421105" y="13536"/>
                  </a:lnTo>
                  <a:lnTo>
                    <a:pt x="415090" y="15039"/>
                  </a:lnTo>
                  <a:lnTo>
                    <a:pt x="415090" y="21055"/>
                  </a:lnTo>
                  <a:lnTo>
                    <a:pt x="415841" y="22559"/>
                  </a:lnTo>
                  <a:lnTo>
                    <a:pt x="417345" y="22559"/>
                  </a:lnTo>
                  <a:lnTo>
                    <a:pt x="419601" y="22559"/>
                  </a:lnTo>
                  <a:lnTo>
                    <a:pt x="421105" y="23311"/>
                  </a:lnTo>
                  <a:lnTo>
                    <a:pt x="421857" y="24815"/>
                  </a:lnTo>
                  <a:lnTo>
                    <a:pt x="421857" y="27823"/>
                  </a:lnTo>
                  <a:lnTo>
                    <a:pt x="423361" y="30079"/>
                  </a:lnTo>
                  <a:lnTo>
                    <a:pt x="424113" y="29327"/>
                  </a:lnTo>
                  <a:lnTo>
                    <a:pt x="424865" y="27823"/>
                  </a:lnTo>
                  <a:lnTo>
                    <a:pt x="424865" y="27071"/>
                  </a:lnTo>
                  <a:lnTo>
                    <a:pt x="424113" y="25567"/>
                  </a:lnTo>
                  <a:lnTo>
                    <a:pt x="424865" y="25567"/>
                  </a:lnTo>
                  <a:lnTo>
                    <a:pt x="425617" y="25567"/>
                  </a:lnTo>
                  <a:lnTo>
                    <a:pt x="425617" y="24815"/>
                  </a:lnTo>
                  <a:lnTo>
                    <a:pt x="426369" y="24815"/>
                  </a:lnTo>
                  <a:lnTo>
                    <a:pt x="425617" y="22559"/>
                  </a:lnTo>
                  <a:lnTo>
                    <a:pt x="427121" y="18047"/>
                  </a:lnTo>
                  <a:lnTo>
                    <a:pt x="428625" y="12784"/>
                  </a:lnTo>
                  <a:lnTo>
                    <a:pt x="431633" y="5264"/>
                  </a:lnTo>
                  <a:lnTo>
                    <a:pt x="435393" y="1504"/>
                  </a:lnTo>
                  <a:lnTo>
                    <a:pt x="437649" y="2256"/>
                  </a:lnTo>
                  <a:lnTo>
                    <a:pt x="437649" y="6768"/>
                  </a:lnTo>
                  <a:lnTo>
                    <a:pt x="432385" y="12784"/>
                  </a:lnTo>
                  <a:lnTo>
                    <a:pt x="431633" y="15039"/>
                  </a:lnTo>
                  <a:lnTo>
                    <a:pt x="430129" y="17295"/>
                  </a:lnTo>
                  <a:lnTo>
                    <a:pt x="429377" y="18047"/>
                  </a:lnTo>
                  <a:lnTo>
                    <a:pt x="429377" y="21807"/>
                  </a:lnTo>
                  <a:lnTo>
                    <a:pt x="429377" y="23311"/>
                  </a:lnTo>
                  <a:lnTo>
                    <a:pt x="430881" y="19551"/>
                  </a:lnTo>
                  <a:lnTo>
                    <a:pt x="431633" y="18047"/>
                  </a:lnTo>
                  <a:lnTo>
                    <a:pt x="433137" y="16544"/>
                  </a:lnTo>
                  <a:lnTo>
                    <a:pt x="433137" y="18799"/>
                  </a:lnTo>
                  <a:lnTo>
                    <a:pt x="432385" y="19551"/>
                  </a:lnTo>
                  <a:lnTo>
                    <a:pt x="434641" y="22559"/>
                  </a:lnTo>
                  <a:lnTo>
                    <a:pt x="433137" y="24815"/>
                  </a:lnTo>
                  <a:lnTo>
                    <a:pt x="430881" y="27823"/>
                  </a:lnTo>
                  <a:lnTo>
                    <a:pt x="430129" y="30831"/>
                  </a:lnTo>
                  <a:lnTo>
                    <a:pt x="434641" y="27071"/>
                  </a:lnTo>
                  <a:lnTo>
                    <a:pt x="435393" y="27071"/>
                  </a:lnTo>
                  <a:lnTo>
                    <a:pt x="435393" y="27823"/>
                  </a:lnTo>
                  <a:lnTo>
                    <a:pt x="435393" y="28575"/>
                  </a:lnTo>
                  <a:lnTo>
                    <a:pt x="435393" y="30079"/>
                  </a:lnTo>
                  <a:lnTo>
                    <a:pt x="435393" y="30831"/>
                  </a:lnTo>
                  <a:lnTo>
                    <a:pt x="434641" y="31583"/>
                  </a:lnTo>
                  <a:lnTo>
                    <a:pt x="433137" y="33839"/>
                  </a:lnTo>
                  <a:lnTo>
                    <a:pt x="432385" y="34591"/>
                  </a:lnTo>
                  <a:lnTo>
                    <a:pt x="436145" y="33087"/>
                  </a:lnTo>
                  <a:lnTo>
                    <a:pt x="438401" y="30831"/>
                  </a:lnTo>
                  <a:lnTo>
                    <a:pt x="439905" y="27071"/>
                  </a:lnTo>
                  <a:lnTo>
                    <a:pt x="439905" y="22559"/>
                  </a:lnTo>
                  <a:lnTo>
                    <a:pt x="441409" y="24815"/>
                  </a:lnTo>
                  <a:lnTo>
                    <a:pt x="442160" y="28575"/>
                  </a:lnTo>
                  <a:lnTo>
                    <a:pt x="442160" y="31583"/>
                  </a:lnTo>
                  <a:lnTo>
                    <a:pt x="441409" y="33087"/>
                  </a:lnTo>
                  <a:lnTo>
                    <a:pt x="439153" y="33839"/>
                  </a:lnTo>
                  <a:lnTo>
                    <a:pt x="439905" y="36847"/>
                  </a:lnTo>
                  <a:lnTo>
                    <a:pt x="442160" y="39855"/>
                  </a:lnTo>
                  <a:lnTo>
                    <a:pt x="443664" y="41359"/>
                  </a:lnTo>
                  <a:lnTo>
                    <a:pt x="442160" y="36847"/>
                  </a:lnTo>
                  <a:lnTo>
                    <a:pt x="443664" y="33087"/>
                  </a:lnTo>
                  <a:lnTo>
                    <a:pt x="446673" y="32335"/>
                  </a:lnTo>
                  <a:lnTo>
                    <a:pt x="448176" y="33839"/>
                  </a:lnTo>
                  <a:lnTo>
                    <a:pt x="449680" y="31583"/>
                  </a:lnTo>
                  <a:lnTo>
                    <a:pt x="450432" y="26319"/>
                  </a:lnTo>
                  <a:lnTo>
                    <a:pt x="451184" y="23311"/>
                  </a:lnTo>
                  <a:lnTo>
                    <a:pt x="453440" y="22559"/>
                  </a:lnTo>
                  <a:lnTo>
                    <a:pt x="457200" y="12032"/>
                  </a:lnTo>
                  <a:lnTo>
                    <a:pt x="460208" y="12032"/>
                  </a:lnTo>
                  <a:lnTo>
                    <a:pt x="460960" y="15791"/>
                  </a:lnTo>
                  <a:lnTo>
                    <a:pt x="456448" y="26319"/>
                  </a:lnTo>
                  <a:lnTo>
                    <a:pt x="455696" y="30079"/>
                  </a:lnTo>
                  <a:lnTo>
                    <a:pt x="456448" y="30079"/>
                  </a:lnTo>
                  <a:lnTo>
                    <a:pt x="456448" y="29327"/>
                  </a:lnTo>
                  <a:lnTo>
                    <a:pt x="457200" y="27823"/>
                  </a:lnTo>
                  <a:lnTo>
                    <a:pt x="460208" y="25567"/>
                  </a:lnTo>
                  <a:lnTo>
                    <a:pt x="462464" y="22559"/>
                  </a:lnTo>
                  <a:lnTo>
                    <a:pt x="463968" y="23311"/>
                  </a:lnTo>
                  <a:lnTo>
                    <a:pt x="463968" y="26319"/>
                  </a:lnTo>
                  <a:lnTo>
                    <a:pt x="464720" y="28575"/>
                  </a:lnTo>
                  <a:lnTo>
                    <a:pt x="464720" y="30831"/>
                  </a:lnTo>
                  <a:lnTo>
                    <a:pt x="466224" y="32335"/>
                  </a:lnTo>
                  <a:lnTo>
                    <a:pt x="467728" y="33087"/>
                  </a:lnTo>
                  <a:lnTo>
                    <a:pt x="466975" y="36095"/>
                  </a:lnTo>
                  <a:lnTo>
                    <a:pt x="467728" y="36847"/>
                  </a:lnTo>
                  <a:lnTo>
                    <a:pt x="467728" y="39855"/>
                  </a:lnTo>
                  <a:lnTo>
                    <a:pt x="466975" y="42111"/>
                  </a:lnTo>
                  <a:lnTo>
                    <a:pt x="466224" y="44367"/>
                  </a:lnTo>
                  <a:lnTo>
                    <a:pt x="465472" y="45118"/>
                  </a:lnTo>
                  <a:lnTo>
                    <a:pt x="463968" y="47374"/>
                  </a:lnTo>
                  <a:lnTo>
                    <a:pt x="469232" y="48126"/>
                  </a:lnTo>
                  <a:lnTo>
                    <a:pt x="470735" y="47374"/>
                  </a:lnTo>
                  <a:lnTo>
                    <a:pt x="472239" y="45870"/>
                  </a:lnTo>
                  <a:lnTo>
                    <a:pt x="472992" y="44367"/>
                  </a:lnTo>
                  <a:lnTo>
                    <a:pt x="473743" y="42111"/>
                  </a:lnTo>
                  <a:lnTo>
                    <a:pt x="474495" y="40607"/>
                  </a:lnTo>
                  <a:lnTo>
                    <a:pt x="473743" y="38351"/>
                  </a:lnTo>
                  <a:lnTo>
                    <a:pt x="472239" y="36847"/>
                  </a:lnTo>
                  <a:lnTo>
                    <a:pt x="472992" y="34591"/>
                  </a:lnTo>
                  <a:lnTo>
                    <a:pt x="474495" y="33839"/>
                  </a:lnTo>
                  <a:lnTo>
                    <a:pt x="475999" y="33087"/>
                  </a:lnTo>
                  <a:lnTo>
                    <a:pt x="478255" y="33087"/>
                  </a:lnTo>
                  <a:lnTo>
                    <a:pt x="479007" y="34591"/>
                  </a:lnTo>
                  <a:lnTo>
                    <a:pt x="478255" y="35343"/>
                  </a:lnTo>
                  <a:lnTo>
                    <a:pt x="475999" y="36095"/>
                  </a:lnTo>
                  <a:lnTo>
                    <a:pt x="476752" y="36095"/>
                  </a:lnTo>
                  <a:lnTo>
                    <a:pt x="476752" y="36847"/>
                  </a:lnTo>
                  <a:lnTo>
                    <a:pt x="477503" y="36847"/>
                  </a:lnTo>
                  <a:lnTo>
                    <a:pt x="478255" y="36847"/>
                  </a:lnTo>
                  <a:lnTo>
                    <a:pt x="477503" y="38351"/>
                  </a:lnTo>
                  <a:lnTo>
                    <a:pt x="477503" y="39103"/>
                  </a:lnTo>
                  <a:lnTo>
                    <a:pt x="477503" y="40607"/>
                  </a:lnTo>
                  <a:lnTo>
                    <a:pt x="478255" y="41359"/>
                  </a:lnTo>
                  <a:lnTo>
                    <a:pt x="482015" y="34591"/>
                  </a:lnTo>
                  <a:lnTo>
                    <a:pt x="484271" y="32335"/>
                  </a:lnTo>
                  <a:lnTo>
                    <a:pt x="486527" y="34591"/>
                  </a:lnTo>
                  <a:lnTo>
                    <a:pt x="484271" y="34591"/>
                  </a:lnTo>
                  <a:lnTo>
                    <a:pt x="483519" y="35343"/>
                  </a:lnTo>
                  <a:lnTo>
                    <a:pt x="482767" y="36847"/>
                  </a:lnTo>
                  <a:lnTo>
                    <a:pt x="483519" y="39103"/>
                  </a:lnTo>
                  <a:lnTo>
                    <a:pt x="484271" y="38351"/>
                  </a:lnTo>
                  <a:lnTo>
                    <a:pt x="485775" y="38351"/>
                  </a:lnTo>
                  <a:lnTo>
                    <a:pt x="486527" y="38351"/>
                  </a:lnTo>
                  <a:lnTo>
                    <a:pt x="485023" y="39855"/>
                  </a:lnTo>
                  <a:lnTo>
                    <a:pt x="484271" y="41359"/>
                  </a:lnTo>
                  <a:lnTo>
                    <a:pt x="483519" y="42863"/>
                  </a:lnTo>
                  <a:lnTo>
                    <a:pt x="483519" y="45118"/>
                  </a:lnTo>
                  <a:lnTo>
                    <a:pt x="485023" y="44367"/>
                  </a:lnTo>
                  <a:lnTo>
                    <a:pt x="485775" y="42863"/>
                  </a:lnTo>
                  <a:lnTo>
                    <a:pt x="487279" y="40607"/>
                  </a:lnTo>
                  <a:lnTo>
                    <a:pt x="487279" y="39103"/>
                  </a:lnTo>
                  <a:lnTo>
                    <a:pt x="488783" y="39103"/>
                  </a:lnTo>
                  <a:lnTo>
                    <a:pt x="488783" y="45118"/>
                  </a:lnTo>
                  <a:lnTo>
                    <a:pt x="488783" y="46622"/>
                  </a:lnTo>
                  <a:lnTo>
                    <a:pt x="487279" y="50382"/>
                  </a:lnTo>
                  <a:lnTo>
                    <a:pt x="486527" y="53390"/>
                  </a:lnTo>
                  <a:lnTo>
                    <a:pt x="486527" y="54894"/>
                  </a:lnTo>
                  <a:lnTo>
                    <a:pt x="488783" y="52638"/>
                  </a:lnTo>
                  <a:lnTo>
                    <a:pt x="495551" y="45118"/>
                  </a:lnTo>
                  <a:lnTo>
                    <a:pt x="495551" y="43614"/>
                  </a:lnTo>
                  <a:lnTo>
                    <a:pt x="495551" y="42111"/>
                  </a:lnTo>
                  <a:lnTo>
                    <a:pt x="495551" y="40607"/>
                  </a:lnTo>
                  <a:lnTo>
                    <a:pt x="497054" y="39103"/>
                  </a:lnTo>
                  <a:lnTo>
                    <a:pt x="497807" y="38351"/>
                  </a:lnTo>
                  <a:lnTo>
                    <a:pt x="503071" y="36095"/>
                  </a:lnTo>
                  <a:lnTo>
                    <a:pt x="498558" y="36095"/>
                  </a:lnTo>
                  <a:lnTo>
                    <a:pt x="501567" y="35343"/>
                  </a:lnTo>
                  <a:lnTo>
                    <a:pt x="503822" y="35343"/>
                  </a:lnTo>
                  <a:lnTo>
                    <a:pt x="504574" y="36847"/>
                  </a:lnTo>
                  <a:lnTo>
                    <a:pt x="505326" y="39855"/>
                  </a:lnTo>
                  <a:lnTo>
                    <a:pt x="504574" y="41359"/>
                  </a:lnTo>
                  <a:lnTo>
                    <a:pt x="504574" y="43614"/>
                  </a:lnTo>
                  <a:lnTo>
                    <a:pt x="503822" y="45118"/>
                  </a:lnTo>
                  <a:lnTo>
                    <a:pt x="503071" y="45118"/>
                  </a:lnTo>
                  <a:lnTo>
                    <a:pt x="500814" y="45118"/>
                  </a:lnTo>
                  <a:lnTo>
                    <a:pt x="500063" y="45870"/>
                  </a:lnTo>
                  <a:lnTo>
                    <a:pt x="496303" y="47374"/>
                  </a:lnTo>
                  <a:lnTo>
                    <a:pt x="495551" y="47374"/>
                  </a:lnTo>
                  <a:lnTo>
                    <a:pt x="494799" y="48878"/>
                  </a:lnTo>
                  <a:lnTo>
                    <a:pt x="494799" y="49630"/>
                  </a:lnTo>
                  <a:lnTo>
                    <a:pt x="494799" y="51134"/>
                  </a:lnTo>
                  <a:lnTo>
                    <a:pt x="494799" y="52638"/>
                  </a:lnTo>
                  <a:lnTo>
                    <a:pt x="493295" y="57150"/>
                  </a:lnTo>
                  <a:lnTo>
                    <a:pt x="492543" y="59406"/>
                  </a:lnTo>
                  <a:lnTo>
                    <a:pt x="494047" y="61662"/>
                  </a:lnTo>
                  <a:lnTo>
                    <a:pt x="490287" y="60910"/>
                  </a:lnTo>
                  <a:lnTo>
                    <a:pt x="488031" y="62414"/>
                  </a:lnTo>
                  <a:lnTo>
                    <a:pt x="484271" y="66174"/>
                  </a:lnTo>
                  <a:lnTo>
                    <a:pt x="486527" y="66174"/>
                  </a:lnTo>
                  <a:lnTo>
                    <a:pt x="487279" y="65422"/>
                  </a:lnTo>
                  <a:lnTo>
                    <a:pt x="488031" y="63918"/>
                  </a:lnTo>
                  <a:lnTo>
                    <a:pt x="488783" y="61662"/>
                  </a:lnTo>
                  <a:lnTo>
                    <a:pt x="490287" y="63166"/>
                  </a:lnTo>
                  <a:lnTo>
                    <a:pt x="491791" y="64670"/>
                  </a:lnTo>
                  <a:lnTo>
                    <a:pt x="491039" y="66174"/>
                  </a:lnTo>
                  <a:lnTo>
                    <a:pt x="489535" y="68430"/>
                  </a:lnTo>
                  <a:lnTo>
                    <a:pt x="491039" y="68430"/>
                  </a:lnTo>
                  <a:lnTo>
                    <a:pt x="492543" y="67678"/>
                  </a:lnTo>
                  <a:lnTo>
                    <a:pt x="493295" y="67678"/>
                  </a:lnTo>
                  <a:lnTo>
                    <a:pt x="494047" y="66174"/>
                  </a:lnTo>
                  <a:lnTo>
                    <a:pt x="496303" y="67678"/>
                  </a:lnTo>
                  <a:lnTo>
                    <a:pt x="497054" y="69934"/>
                  </a:lnTo>
                  <a:lnTo>
                    <a:pt x="496303" y="72190"/>
                  </a:lnTo>
                  <a:lnTo>
                    <a:pt x="497054" y="74445"/>
                  </a:lnTo>
                  <a:lnTo>
                    <a:pt x="498558" y="71438"/>
                  </a:lnTo>
                  <a:lnTo>
                    <a:pt x="498558" y="68430"/>
                  </a:lnTo>
                  <a:lnTo>
                    <a:pt x="497807" y="61662"/>
                  </a:lnTo>
                  <a:lnTo>
                    <a:pt x="498558" y="60158"/>
                  </a:lnTo>
                  <a:lnTo>
                    <a:pt x="499311" y="58654"/>
                  </a:lnTo>
                  <a:lnTo>
                    <a:pt x="500814" y="57150"/>
                  </a:lnTo>
                  <a:lnTo>
                    <a:pt x="502318" y="56398"/>
                  </a:lnTo>
                  <a:lnTo>
                    <a:pt x="503071" y="57150"/>
                  </a:lnTo>
                  <a:lnTo>
                    <a:pt x="503071" y="59406"/>
                  </a:lnTo>
                  <a:lnTo>
                    <a:pt x="502318" y="60910"/>
                  </a:lnTo>
                  <a:lnTo>
                    <a:pt x="500814" y="61662"/>
                  </a:lnTo>
                  <a:lnTo>
                    <a:pt x="502318" y="61662"/>
                  </a:lnTo>
                  <a:lnTo>
                    <a:pt x="504574" y="59406"/>
                  </a:lnTo>
                  <a:lnTo>
                    <a:pt x="505326" y="58654"/>
                  </a:lnTo>
                  <a:lnTo>
                    <a:pt x="506078" y="57902"/>
                  </a:lnTo>
                  <a:lnTo>
                    <a:pt x="508334" y="54142"/>
                  </a:lnTo>
                  <a:lnTo>
                    <a:pt x="509086" y="51134"/>
                  </a:lnTo>
                  <a:lnTo>
                    <a:pt x="512846" y="44367"/>
                  </a:lnTo>
                  <a:lnTo>
                    <a:pt x="512846" y="42863"/>
                  </a:lnTo>
                  <a:lnTo>
                    <a:pt x="512094" y="40607"/>
                  </a:lnTo>
                  <a:lnTo>
                    <a:pt x="514350" y="39103"/>
                  </a:lnTo>
                  <a:lnTo>
                    <a:pt x="517358" y="39103"/>
                  </a:lnTo>
                  <a:lnTo>
                    <a:pt x="519614" y="41359"/>
                  </a:lnTo>
                  <a:lnTo>
                    <a:pt x="520366" y="42863"/>
                  </a:lnTo>
                  <a:lnTo>
                    <a:pt x="521870" y="54894"/>
                  </a:lnTo>
                  <a:lnTo>
                    <a:pt x="520366" y="54142"/>
                  </a:lnTo>
                  <a:lnTo>
                    <a:pt x="519614" y="53390"/>
                  </a:lnTo>
                  <a:lnTo>
                    <a:pt x="518110" y="57902"/>
                  </a:lnTo>
                  <a:lnTo>
                    <a:pt x="515102" y="60158"/>
                  </a:lnTo>
                  <a:lnTo>
                    <a:pt x="511342" y="62414"/>
                  </a:lnTo>
                  <a:lnTo>
                    <a:pt x="507582" y="65422"/>
                  </a:lnTo>
                  <a:lnTo>
                    <a:pt x="508334" y="66174"/>
                  </a:lnTo>
                  <a:lnTo>
                    <a:pt x="509086" y="64670"/>
                  </a:lnTo>
                  <a:lnTo>
                    <a:pt x="510590" y="63166"/>
                  </a:lnTo>
                  <a:lnTo>
                    <a:pt x="512094" y="63166"/>
                  </a:lnTo>
                  <a:lnTo>
                    <a:pt x="513598" y="63918"/>
                  </a:lnTo>
                  <a:lnTo>
                    <a:pt x="512094" y="66174"/>
                  </a:lnTo>
                  <a:lnTo>
                    <a:pt x="511342" y="68430"/>
                  </a:lnTo>
                  <a:lnTo>
                    <a:pt x="510590" y="70686"/>
                  </a:lnTo>
                  <a:lnTo>
                    <a:pt x="510590" y="72942"/>
                  </a:lnTo>
                  <a:lnTo>
                    <a:pt x="509086" y="73693"/>
                  </a:lnTo>
                  <a:lnTo>
                    <a:pt x="506830" y="74445"/>
                  </a:lnTo>
                  <a:lnTo>
                    <a:pt x="506078" y="76701"/>
                  </a:lnTo>
                  <a:lnTo>
                    <a:pt x="507582" y="79709"/>
                  </a:lnTo>
                  <a:lnTo>
                    <a:pt x="508334" y="77453"/>
                  </a:lnTo>
                  <a:lnTo>
                    <a:pt x="508334" y="75949"/>
                  </a:lnTo>
                  <a:lnTo>
                    <a:pt x="508334" y="74445"/>
                  </a:lnTo>
                  <a:lnTo>
                    <a:pt x="513598" y="76701"/>
                  </a:lnTo>
                  <a:lnTo>
                    <a:pt x="515102" y="80461"/>
                  </a:lnTo>
                  <a:lnTo>
                    <a:pt x="514350" y="84221"/>
                  </a:lnTo>
                  <a:lnTo>
                    <a:pt x="512846" y="90989"/>
                  </a:lnTo>
                  <a:lnTo>
                    <a:pt x="512094" y="93245"/>
                  </a:lnTo>
                  <a:lnTo>
                    <a:pt x="511342" y="95501"/>
                  </a:lnTo>
                  <a:lnTo>
                    <a:pt x="511342" y="98509"/>
                  </a:lnTo>
                  <a:lnTo>
                    <a:pt x="512094" y="100765"/>
                  </a:lnTo>
                  <a:lnTo>
                    <a:pt x="513598" y="102268"/>
                  </a:lnTo>
                  <a:lnTo>
                    <a:pt x="515102" y="103772"/>
                  </a:lnTo>
                  <a:lnTo>
                    <a:pt x="517358" y="104524"/>
                  </a:lnTo>
                  <a:lnTo>
                    <a:pt x="523374" y="103020"/>
                  </a:lnTo>
                  <a:lnTo>
                    <a:pt x="525630" y="100765"/>
                  </a:lnTo>
                  <a:lnTo>
                    <a:pt x="524878" y="98509"/>
                  </a:lnTo>
                  <a:lnTo>
                    <a:pt x="527133" y="97005"/>
                  </a:lnTo>
                  <a:lnTo>
                    <a:pt x="532397" y="95501"/>
                  </a:lnTo>
                  <a:lnTo>
                    <a:pt x="533150" y="93997"/>
                  </a:lnTo>
                  <a:lnTo>
                    <a:pt x="532397" y="90989"/>
                  </a:lnTo>
                  <a:lnTo>
                    <a:pt x="528637" y="86477"/>
                  </a:lnTo>
                  <a:lnTo>
                    <a:pt x="527886" y="83469"/>
                  </a:lnTo>
                  <a:lnTo>
                    <a:pt x="529390" y="79709"/>
                  </a:lnTo>
                  <a:lnTo>
                    <a:pt x="532397" y="74445"/>
                  </a:lnTo>
                  <a:lnTo>
                    <a:pt x="535405" y="71438"/>
                  </a:lnTo>
                  <a:lnTo>
                    <a:pt x="539165" y="71438"/>
                  </a:lnTo>
                  <a:lnTo>
                    <a:pt x="539917" y="67678"/>
                  </a:lnTo>
                  <a:lnTo>
                    <a:pt x="542173" y="64670"/>
                  </a:lnTo>
                  <a:lnTo>
                    <a:pt x="544429" y="64670"/>
                  </a:lnTo>
                  <a:lnTo>
                    <a:pt x="545933" y="68430"/>
                  </a:lnTo>
                  <a:lnTo>
                    <a:pt x="546685" y="68430"/>
                  </a:lnTo>
                  <a:lnTo>
                    <a:pt x="547437" y="65422"/>
                  </a:lnTo>
                  <a:lnTo>
                    <a:pt x="548941" y="63918"/>
                  </a:lnTo>
                  <a:lnTo>
                    <a:pt x="551197" y="63166"/>
                  </a:lnTo>
                  <a:lnTo>
                    <a:pt x="551949" y="62414"/>
                  </a:lnTo>
                  <a:lnTo>
                    <a:pt x="552701" y="62414"/>
                  </a:lnTo>
                  <a:lnTo>
                    <a:pt x="554205" y="63166"/>
                  </a:lnTo>
                  <a:lnTo>
                    <a:pt x="554205" y="64670"/>
                  </a:lnTo>
                  <a:lnTo>
                    <a:pt x="550445" y="65422"/>
                  </a:lnTo>
                  <a:lnTo>
                    <a:pt x="554957" y="64670"/>
                  </a:lnTo>
                  <a:lnTo>
                    <a:pt x="555709" y="63166"/>
                  </a:lnTo>
                  <a:lnTo>
                    <a:pt x="555709" y="60158"/>
                  </a:lnTo>
                  <a:lnTo>
                    <a:pt x="557212" y="56398"/>
                  </a:lnTo>
                  <a:lnTo>
                    <a:pt x="557212" y="62414"/>
                  </a:lnTo>
                  <a:lnTo>
                    <a:pt x="557965" y="63918"/>
                  </a:lnTo>
                  <a:lnTo>
                    <a:pt x="558716" y="64670"/>
                  </a:lnTo>
                  <a:lnTo>
                    <a:pt x="560972" y="65422"/>
                  </a:lnTo>
                  <a:lnTo>
                    <a:pt x="562476" y="66174"/>
                  </a:lnTo>
                  <a:lnTo>
                    <a:pt x="563980" y="65422"/>
                  </a:lnTo>
                  <a:lnTo>
                    <a:pt x="565484" y="66174"/>
                  </a:lnTo>
                  <a:lnTo>
                    <a:pt x="566988" y="69182"/>
                  </a:lnTo>
                  <a:lnTo>
                    <a:pt x="566988" y="71438"/>
                  </a:lnTo>
                  <a:lnTo>
                    <a:pt x="563229" y="69934"/>
                  </a:lnTo>
                  <a:lnTo>
                    <a:pt x="565484" y="72190"/>
                  </a:lnTo>
                  <a:lnTo>
                    <a:pt x="566988" y="72942"/>
                  </a:lnTo>
                  <a:lnTo>
                    <a:pt x="569244" y="72942"/>
                  </a:lnTo>
                  <a:lnTo>
                    <a:pt x="571500" y="74445"/>
                  </a:lnTo>
                  <a:lnTo>
                    <a:pt x="571500" y="75197"/>
                  </a:lnTo>
                  <a:lnTo>
                    <a:pt x="569244" y="76701"/>
                  </a:lnTo>
                  <a:lnTo>
                    <a:pt x="565484" y="77453"/>
                  </a:lnTo>
                  <a:lnTo>
                    <a:pt x="563229" y="79709"/>
                  </a:lnTo>
                  <a:lnTo>
                    <a:pt x="563229" y="82717"/>
                  </a:lnTo>
                  <a:lnTo>
                    <a:pt x="563980" y="82717"/>
                  </a:lnTo>
                  <a:lnTo>
                    <a:pt x="565484" y="79709"/>
                  </a:lnTo>
                  <a:lnTo>
                    <a:pt x="566988" y="79709"/>
                  </a:lnTo>
                  <a:lnTo>
                    <a:pt x="571500" y="81965"/>
                  </a:lnTo>
                  <a:lnTo>
                    <a:pt x="570748" y="79709"/>
                  </a:lnTo>
                  <a:lnTo>
                    <a:pt x="571500" y="77453"/>
                  </a:lnTo>
                  <a:lnTo>
                    <a:pt x="573004" y="75197"/>
                  </a:lnTo>
                  <a:lnTo>
                    <a:pt x="573756" y="72190"/>
                  </a:lnTo>
                  <a:lnTo>
                    <a:pt x="573756" y="67678"/>
                  </a:lnTo>
                  <a:lnTo>
                    <a:pt x="574508" y="66174"/>
                  </a:lnTo>
                  <a:lnTo>
                    <a:pt x="577516" y="66174"/>
                  </a:lnTo>
                  <a:lnTo>
                    <a:pt x="577516" y="65422"/>
                  </a:lnTo>
                  <a:lnTo>
                    <a:pt x="576764" y="65422"/>
                  </a:lnTo>
                  <a:lnTo>
                    <a:pt x="576764" y="63918"/>
                  </a:lnTo>
                  <a:lnTo>
                    <a:pt x="579020" y="62414"/>
                  </a:lnTo>
                  <a:lnTo>
                    <a:pt x="582780" y="60910"/>
                  </a:lnTo>
                  <a:lnTo>
                    <a:pt x="585035" y="58654"/>
                  </a:lnTo>
                  <a:lnTo>
                    <a:pt x="585788" y="56398"/>
                  </a:lnTo>
                  <a:lnTo>
                    <a:pt x="586540" y="55646"/>
                  </a:lnTo>
                  <a:lnTo>
                    <a:pt x="587291" y="56398"/>
                  </a:lnTo>
                  <a:lnTo>
                    <a:pt x="588795" y="57902"/>
                  </a:lnTo>
                  <a:lnTo>
                    <a:pt x="588795" y="59406"/>
                  </a:lnTo>
                  <a:lnTo>
                    <a:pt x="589548" y="63918"/>
                  </a:lnTo>
                  <a:lnTo>
                    <a:pt x="588795" y="65422"/>
                  </a:lnTo>
                  <a:lnTo>
                    <a:pt x="588044" y="66174"/>
                  </a:lnTo>
                  <a:lnTo>
                    <a:pt x="585788" y="66926"/>
                  </a:lnTo>
                  <a:lnTo>
                    <a:pt x="584284" y="68430"/>
                  </a:lnTo>
                  <a:lnTo>
                    <a:pt x="582780" y="69182"/>
                  </a:lnTo>
                  <a:lnTo>
                    <a:pt x="582028" y="71438"/>
                  </a:lnTo>
                  <a:lnTo>
                    <a:pt x="579772" y="74445"/>
                  </a:lnTo>
                  <a:lnTo>
                    <a:pt x="579020" y="76701"/>
                  </a:lnTo>
                  <a:lnTo>
                    <a:pt x="579020" y="79709"/>
                  </a:lnTo>
                  <a:lnTo>
                    <a:pt x="579772" y="82717"/>
                  </a:lnTo>
                  <a:lnTo>
                    <a:pt x="577516" y="82717"/>
                  </a:lnTo>
                  <a:lnTo>
                    <a:pt x="575260" y="81965"/>
                  </a:lnTo>
                  <a:lnTo>
                    <a:pt x="573756" y="82717"/>
                  </a:lnTo>
                  <a:lnTo>
                    <a:pt x="576012" y="84221"/>
                  </a:lnTo>
                  <a:lnTo>
                    <a:pt x="578268" y="87229"/>
                  </a:lnTo>
                  <a:lnTo>
                    <a:pt x="579772" y="89485"/>
                  </a:lnTo>
                  <a:lnTo>
                    <a:pt x="576764" y="90989"/>
                  </a:lnTo>
                  <a:lnTo>
                    <a:pt x="579020" y="91741"/>
                  </a:lnTo>
                  <a:lnTo>
                    <a:pt x="579772" y="90989"/>
                  </a:lnTo>
                  <a:lnTo>
                    <a:pt x="581276" y="86477"/>
                  </a:lnTo>
                  <a:lnTo>
                    <a:pt x="581276" y="84973"/>
                  </a:lnTo>
                  <a:lnTo>
                    <a:pt x="582028" y="84221"/>
                  </a:lnTo>
                  <a:lnTo>
                    <a:pt x="584284" y="82717"/>
                  </a:lnTo>
                  <a:lnTo>
                    <a:pt x="585788" y="84973"/>
                  </a:lnTo>
                  <a:lnTo>
                    <a:pt x="587291" y="87229"/>
                  </a:lnTo>
                  <a:lnTo>
                    <a:pt x="589548" y="88733"/>
                  </a:lnTo>
                  <a:lnTo>
                    <a:pt x="592555" y="87981"/>
                  </a:lnTo>
                  <a:lnTo>
                    <a:pt x="589548" y="87229"/>
                  </a:lnTo>
                  <a:lnTo>
                    <a:pt x="589548" y="84973"/>
                  </a:lnTo>
                  <a:lnTo>
                    <a:pt x="590299" y="82717"/>
                  </a:lnTo>
                  <a:lnTo>
                    <a:pt x="591051" y="80461"/>
                  </a:lnTo>
                  <a:lnTo>
                    <a:pt x="590299" y="80461"/>
                  </a:lnTo>
                  <a:lnTo>
                    <a:pt x="590299" y="79709"/>
                  </a:lnTo>
                  <a:lnTo>
                    <a:pt x="591051" y="78957"/>
                  </a:lnTo>
                  <a:lnTo>
                    <a:pt x="591051" y="78205"/>
                  </a:lnTo>
                  <a:lnTo>
                    <a:pt x="591051" y="77453"/>
                  </a:lnTo>
                  <a:lnTo>
                    <a:pt x="593307" y="78957"/>
                  </a:lnTo>
                  <a:lnTo>
                    <a:pt x="594811" y="81213"/>
                  </a:lnTo>
                  <a:lnTo>
                    <a:pt x="595563" y="84221"/>
                  </a:lnTo>
                  <a:lnTo>
                    <a:pt x="595563" y="87229"/>
                  </a:lnTo>
                  <a:lnTo>
                    <a:pt x="596315" y="84221"/>
                  </a:lnTo>
                  <a:lnTo>
                    <a:pt x="596315" y="82717"/>
                  </a:lnTo>
                  <a:lnTo>
                    <a:pt x="597819" y="85725"/>
                  </a:lnTo>
                  <a:lnTo>
                    <a:pt x="597819" y="87229"/>
                  </a:lnTo>
                  <a:lnTo>
                    <a:pt x="596315" y="88733"/>
                  </a:lnTo>
                  <a:lnTo>
                    <a:pt x="595563" y="90237"/>
                  </a:lnTo>
                  <a:lnTo>
                    <a:pt x="595563" y="91741"/>
                  </a:lnTo>
                  <a:lnTo>
                    <a:pt x="598571" y="93997"/>
                  </a:lnTo>
                  <a:lnTo>
                    <a:pt x="599323" y="95501"/>
                  </a:lnTo>
                  <a:lnTo>
                    <a:pt x="596315" y="98509"/>
                  </a:lnTo>
                  <a:lnTo>
                    <a:pt x="597819" y="99261"/>
                  </a:lnTo>
                  <a:lnTo>
                    <a:pt x="600075" y="100765"/>
                  </a:lnTo>
                  <a:lnTo>
                    <a:pt x="600827" y="101516"/>
                  </a:lnTo>
                  <a:lnTo>
                    <a:pt x="599323" y="103772"/>
                  </a:lnTo>
                  <a:lnTo>
                    <a:pt x="597819" y="104524"/>
                  </a:lnTo>
                  <a:lnTo>
                    <a:pt x="596315" y="105276"/>
                  </a:lnTo>
                  <a:lnTo>
                    <a:pt x="595563" y="105276"/>
                  </a:lnTo>
                  <a:lnTo>
                    <a:pt x="593307" y="105276"/>
                  </a:lnTo>
                  <a:lnTo>
                    <a:pt x="593307" y="106028"/>
                  </a:lnTo>
                  <a:lnTo>
                    <a:pt x="593307" y="106780"/>
                  </a:lnTo>
                  <a:lnTo>
                    <a:pt x="594059" y="107532"/>
                  </a:lnTo>
                  <a:lnTo>
                    <a:pt x="600827" y="103772"/>
                  </a:lnTo>
                  <a:lnTo>
                    <a:pt x="601579" y="102268"/>
                  </a:lnTo>
                  <a:lnTo>
                    <a:pt x="600827" y="98509"/>
                  </a:lnTo>
                  <a:lnTo>
                    <a:pt x="605339" y="100765"/>
                  </a:lnTo>
                  <a:lnTo>
                    <a:pt x="608347" y="101516"/>
                  </a:lnTo>
                  <a:lnTo>
                    <a:pt x="610603" y="100765"/>
                  </a:lnTo>
                  <a:lnTo>
                    <a:pt x="609099" y="105276"/>
                  </a:lnTo>
                  <a:lnTo>
                    <a:pt x="604587" y="109036"/>
                  </a:lnTo>
                  <a:lnTo>
                    <a:pt x="595563" y="113548"/>
                  </a:lnTo>
                  <a:lnTo>
                    <a:pt x="595563" y="115052"/>
                  </a:lnTo>
                  <a:lnTo>
                    <a:pt x="597819" y="114300"/>
                  </a:lnTo>
                  <a:lnTo>
                    <a:pt x="603083" y="113548"/>
                  </a:lnTo>
                  <a:lnTo>
                    <a:pt x="605339" y="112044"/>
                  </a:lnTo>
                  <a:lnTo>
                    <a:pt x="607595" y="110540"/>
                  </a:lnTo>
                  <a:lnTo>
                    <a:pt x="608347" y="111292"/>
                  </a:lnTo>
                  <a:lnTo>
                    <a:pt x="609099" y="113548"/>
                  </a:lnTo>
                  <a:lnTo>
                    <a:pt x="610603" y="115052"/>
                  </a:lnTo>
                  <a:lnTo>
                    <a:pt x="615114" y="114300"/>
                  </a:lnTo>
                  <a:lnTo>
                    <a:pt x="617370" y="110540"/>
                  </a:lnTo>
                  <a:lnTo>
                    <a:pt x="618874" y="105276"/>
                  </a:lnTo>
                  <a:lnTo>
                    <a:pt x="618874" y="100765"/>
                  </a:lnTo>
                  <a:lnTo>
                    <a:pt x="627146" y="104524"/>
                  </a:lnTo>
                  <a:lnTo>
                    <a:pt x="624890" y="106028"/>
                  </a:lnTo>
                  <a:lnTo>
                    <a:pt x="623386" y="107532"/>
                  </a:lnTo>
                  <a:lnTo>
                    <a:pt x="621882" y="109036"/>
                  </a:lnTo>
                  <a:lnTo>
                    <a:pt x="621130" y="112044"/>
                  </a:lnTo>
                  <a:lnTo>
                    <a:pt x="621130" y="114300"/>
                  </a:lnTo>
                  <a:lnTo>
                    <a:pt x="621130" y="116556"/>
                  </a:lnTo>
                  <a:lnTo>
                    <a:pt x="620378" y="117308"/>
                  </a:lnTo>
                  <a:lnTo>
                    <a:pt x="618123" y="118060"/>
                  </a:lnTo>
                  <a:lnTo>
                    <a:pt x="618123" y="118812"/>
                  </a:lnTo>
                  <a:lnTo>
                    <a:pt x="619627" y="118812"/>
                  </a:lnTo>
                  <a:lnTo>
                    <a:pt x="621882" y="117308"/>
                  </a:lnTo>
                  <a:lnTo>
                    <a:pt x="624138" y="116556"/>
                  </a:lnTo>
                  <a:lnTo>
                    <a:pt x="625642" y="117308"/>
                  </a:lnTo>
                  <a:lnTo>
                    <a:pt x="626394" y="118812"/>
                  </a:lnTo>
                  <a:lnTo>
                    <a:pt x="627146" y="119564"/>
                  </a:lnTo>
                  <a:lnTo>
                    <a:pt x="627146" y="120316"/>
                  </a:lnTo>
                  <a:lnTo>
                    <a:pt x="628650" y="118812"/>
                  </a:lnTo>
                  <a:lnTo>
                    <a:pt x="628650" y="117308"/>
                  </a:lnTo>
                  <a:lnTo>
                    <a:pt x="629402" y="115804"/>
                  </a:lnTo>
                  <a:lnTo>
                    <a:pt x="630906" y="115052"/>
                  </a:lnTo>
                  <a:lnTo>
                    <a:pt x="632410" y="115804"/>
                  </a:lnTo>
                  <a:lnTo>
                    <a:pt x="632410" y="117308"/>
                  </a:lnTo>
                  <a:lnTo>
                    <a:pt x="631658" y="119564"/>
                  </a:lnTo>
                  <a:lnTo>
                    <a:pt x="630906" y="121068"/>
                  </a:lnTo>
                  <a:lnTo>
                    <a:pt x="631658" y="121820"/>
                  </a:lnTo>
                  <a:lnTo>
                    <a:pt x="633162" y="120316"/>
                  </a:lnTo>
                  <a:lnTo>
                    <a:pt x="633914" y="119564"/>
                  </a:lnTo>
                  <a:lnTo>
                    <a:pt x="635418" y="118812"/>
                  </a:lnTo>
                  <a:lnTo>
                    <a:pt x="636170" y="116556"/>
                  </a:lnTo>
                  <a:lnTo>
                    <a:pt x="636922" y="117308"/>
                  </a:lnTo>
                  <a:lnTo>
                    <a:pt x="637674" y="118060"/>
                  </a:lnTo>
                  <a:lnTo>
                    <a:pt x="638426" y="118812"/>
                  </a:lnTo>
                  <a:lnTo>
                    <a:pt x="639178" y="120316"/>
                  </a:lnTo>
                  <a:lnTo>
                    <a:pt x="636922" y="122572"/>
                  </a:lnTo>
                  <a:lnTo>
                    <a:pt x="630154" y="126332"/>
                  </a:lnTo>
                  <a:lnTo>
                    <a:pt x="628650" y="128588"/>
                  </a:lnTo>
                  <a:lnTo>
                    <a:pt x="631658" y="127836"/>
                  </a:lnTo>
                  <a:lnTo>
                    <a:pt x="636922" y="127084"/>
                  </a:lnTo>
                  <a:lnTo>
                    <a:pt x="639178" y="127084"/>
                  </a:lnTo>
                  <a:lnTo>
                    <a:pt x="640682" y="128588"/>
                  </a:lnTo>
                  <a:lnTo>
                    <a:pt x="641434" y="130843"/>
                  </a:lnTo>
                  <a:lnTo>
                    <a:pt x="642186" y="133851"/>
                  </a:lnTo>
                  <a:lnTo>
                    <a:pt x="642186" y="136107"/>
                  </a:lnTo>
                  <a:lnTo>
                    <a:pt x="642186" y="137611"/>
                  </a:lnTo>
                  <a:lnTo>
                    <a:pt x="643689" y="139867"/>
                  </a:lnTo>
                  <a:lnTo>
                    <a:pt x="644442" y="141371"/>
                  </a:lnTo>
                  <a:lnTo>
                    <a:pt x="643689" y="142875"/>
                  </a:lnTo>
                  <a:lnTo>
                    <a:pt x="642938" y="143627"/>
                  </a:lnTo>
                  <a:lnTo>
                    <a:pt x="642186" y="143627"/>
                  </a:lnTo>
                  <a:lnTo>
                    <a:pt x="642186" y="144379"/>
                  </a:lnTo>
                  <a:lnTo>
                    <a:pt x="640682" y="145883"/>
                  </a:lnTo>
                  <a:lnTo>
                    <a:pt x="637674" y="145883"/>
                  </a:lnTo>
                  <a:lnTo>
                    <a:pt x="634666" y="145883"/>
                  </a:lnTo>
                  <a:lnTo>
                    <a:pt x="632410" y="145131"/>
                  </a:lnTo>
                  <a:lnTo>
                    <a:pt x="630906" y="146635"/>
                  </a:lnTo>
                  <a:lnTo>
                    <a:pt x="628650" y="148139"/>
                  </a:lnTo>
                  <a:lnTo>
                    <a:pt x="624890" y="148891"/>
                  </a:lnTo>
                  <a:lnTo>
                    <a:pt x="625642" y="149643"/>
                  </a:lnTo>
                  <a:lnTo>
                    <a:pt x="626394" y="149643"/>
                  </a:lnTo>
                  <a:lnTo>
                    <a:pt x="627146" y="149643"/>
                  </a:lnTo>
                  <a:lnTo>
                    <a:pt x="627146" y="150395"/>
                  </a:lnTo>
                  <a:lnTo>
                    <a:pt x="630154" y="148891"/>
                  </a:lnTo>
                  <a:lnTo>
                    <a:pt x="633162" y="147387"/>
                  </a:lnTo>
                  <a:lnTo>
                    <a:pt x="636170" y="147387"/>
                  </a:lnTo>
                  <a:lnTo>
                    <a:pt x="639178" y="148139"/>
                  </a:lnTo>
                  <a:lnTo>
                    <a:pt x="641434" y="148139"/>
                  </a:lnTo>
                  <a:lnTo>
                    <a:pt x="642938" y="148891"/>
                  </a:lnTo>
                  <a:lnTo>
                    <a:pt x="642938" y="150395"/>
                  </a:lnTo>
                  <a:lnTo>
                    <a:pt x="642186" y="151147"/>
                  </a:lnTo>
                  <a:lnTo>
                    <a:pt x="636922" y="155659"/>
                  </a:lnTo>
                  <a:lnTo>
                    <a:pt x="633914" y="156411"/>
                  </a:lnTo>
                  <a:lnTo>
                    <a:pt x="630154" y="161674"/>
                  </a:lnTo>
                  <a:lnTo>
                    <a:pt x="625642" y="166186"/>
                  </a:lnTo>
                  <a:lnTo>
                    <a:pt x="621130" y="166186"/>
                  </a:lnTo>
                  <a:lnTo>
                    <a:pt x="620378" y="166938"/>
                  </a:lnTo>
                  <a:lnTo>
                    <a:pt x="622634" y="167690"/>
                  </a:lnTo>
                  <a:lnTo>
                    <a:pt x="624890" y="167690"/>
                  </a:lnTo>
                  <a:lnTo>
                    <a:pt x="626394" y="166938"/>
                  </a:lnTo>
                  <a:lnTo>
                    <a:pt x="627146" y="166938"/>
                  </a:lnTo>
                  <a:lnTo>
                    <a:pt x="628650" y="168442"/>
                  </a:lnTo>
                  <a:lnTo>
                    <a:pt x="627898" y="169946"/>
                  </a:lnTo>
                  <a:lnTo>
                    <a:pt x="624890" y="172202"/>
                  </a:lnTo>
                  <a:lnTo>
                    <a:pt x="618874" y="178218"/>
                  </a:lnTo>
                  <a:lnTo>
                    <a:pt x="615867" y="179722"/>
                  </a:lnTo>
                  <a:lnTo>
                    <a:pt x="610603" y="178970"/>
                  </a:lnTo>
                  <a:lnTo>
                    <a:pt x="612107" y="180474"/>
                  </a:lnTo>
                  <a:lnTo>
                    <a:pt x="612107" y="181226"/>
                  </a:lnTo>
                  <a:lnTo>
                    <a:pt x="612859" y="183482"/>
                  </a:lnTo>
                  <a:lnTo>
                    <a:pt x="606843" y="181978"/>
                  </a:lnTo>
                  <a:lnTo>
                    <a:pt x="604587" y="181226"/>
                  </a:lnTo>
                  <a:lnTo>
                    <a:pt x="601579" y="182730"/>
                  </a:lnTo>
                  <a:lnTo>
                    <a:pt x="599323" y="184986"/>
                  </a:lnTo>
                  <a:lnTo>
                    <a:pt x="597067" y="186490"/>
                  </a:lnTo>
                  <a:lnTo>
                    <a:pt x="593307" y="185738"/>
                  </a:lnTo>
                  <a:lnTo>
                    <a:pt x="596315" y="187242"/>
                  </a:lnTo>
                  <a:lnTo>
                    <a:pt x="603083" y="184986"/>
                  </a:lnTo>
                  <a:lnTo>
                    <a:pt x="609099" y="183482"/>
                  </a:lnTo>
                  <a:lnTo>
                    <a:pt x="610603" y="188745"/>
                  </a:lnTo>
                  <a:lnTo>
                    <a:pt x="612107" y="188745"/>
                  </a:lnTo>
                  <a:lnTo>
                    <a:pt x="612859" y="186490"/>
                  </a:lnTo>
                  <a:lnTo>
                    <a:pt x="615114" y="184986"/>
                  </a:lnTo>
                  <a:lnTo>
                    <a:pt x="617370" y="184234"/>
                  </a:lnTo>
                  <a:lnTo>
                    <a:pt x="618123" y="185738"/>
                  </a:lnTo>
                  <a:lnTo>
                    <a:pt x="618123" y="187993"/>
                  </a:lnTo>
                  <a:lnTo>
                    <a:pt x="616618" y="189497"/>
                  </a:lnTo>
                  <a:lnTo>
                    <a:pt x="615867" y="190249"/>
                  </a:lnTo>
                  <a:lnTo>
                    <a:pt x="615114" y="191753"/>
                  </a:lnTo>
                  <a:lnTo>
                    <a:pt x="613610" y="195513"/>
                  </a:lnTo>
                  <a:lnTo>
                    <a:pt x="613610" y="196265"/>
                  </a:lnTo>
                  <a:lnTo>
                    <a:pt x="611355" y="197769"/>
                  </a:lnTo>
                  <a:lnTo>
                    <a:pt x="610603" y="199273"/>
                  </a:lnTo>
                  <a:lnTo>
                    <a:pt x="609851" y="203033"/>
                  </a:lnTo>
                  <a:lnTo>
                    <a:pt x="609099" y="204537"/>
                  </a:lnTo>
                  <a:lnTo>
                    <a:pt x="609851" y="205289"/>
                  </a:lnTo>
                  <a:lnTo>
                    <a:pt x="610603" y="203785"/>
                  </a:lnTo>
                  <a:lnTo>
                    <a:pt x="610603" y="202281"/>
                  </a:lnTo>
                  <a:lnTo>
                    <a:pt x="612107" y="200777"/>
                  </a:lnTo>
                  <a:lnTo>
                    <a:pt x="615867" y="197769"/>
                  </a:lnTo>
                  <a:lnTo>
                    <a:pt x="617370" y="197017"/>
                  </a:lnTo>
                  <a:lnTo>
                    <a:pt x="618123" y="198521"/>
                  </a:lnTo>
                  <a:lnTo>
                    <a:pt x="617370" y="204537"/>
                  </a:lnTo>
                  <a:lnTo>
                    <a:pt x="617370" y="206793"/>
                  </a:lnTo>
                  <a:lnTo>
                    <a:pt x="618874" y="208297"/>
                  </a:lnTo>
                  <a:lnTo>
                    <a:pt x="618874" y="206793"/>
                  </a:lnTo>
                  <a:lnTo>
                    <a:pt x="618874" y="205289"/>
                  </a:lnTo>
                  <a:lnTo>
                    <a:pt x="618874" y="203033"/>
                  </a:lnTo>
                  <a:lnTo>
                    <a:pt x="620378" y="200025"/>
                  </a:lnTo>
                  <a:lnTo>
                    <a:pt x="620378" y="198521"/>
                  </a:lnTo>
                  <a:lnTo>
                    <a:pt x="619627" y="197769"/>
                  </a:lnTo>
                  <a:lnTo>
                    <a:pt x="618874" y="196265"/>
                  </a:lnTo>
                  <a:lnTo>
                    <a:pt x="619627" y="193257"/>
                  </a:lnTo>
                  <a:lnTo>
                    <a:pt x="619627" y="190249"/>
                  </a:lnTo>
                  <a:lnTo>
                    <a:pt x="620378" y="187242"/>
                  </a:lnTo>
                  <a:lnTo>
                    <a:pt x="622634" y="184234"/>
                  </a:lnTo>
                  <a:lnTo>
                    <a:pt x="629402" y="178218"/>
                  </a:lnTo>
                  <a:lnTo>
                    <a:pt x="630906" y="177466"/>
                  </a:lnTo>
                  <a:lnTo>
                    <a:pt x="633162" y="176714"/>
                  </a:lnTo>
                  <a:lnTo>
                    <a:pt x="633914" y="175962"/>
                  </a:lnTo>
                  <a:lnTo>
                    <a:pt x="636170" y="174458"/>
                  </a:lnTo>
                  <a:lnTo>
                    <a:pt x="635418" y="174458"/>
                  </a:lnTo>
                  <a:lnTo>
                    <a:pt x="636170" y="172202"/>
                  </a:lnTo>
                  <a:lnTo>
                    <a:pt x="636170" y="171450"/>
                  </a:lnTo>
                  <a:lnTo>
                    <a:pt x="636922" y="170698"/>
                  </a:lnTo>
                  <a:lnTo>
                    <a:pt x="637674" y="169946"/>
                  </a:lnTo>
                  <a:lnTo>
                    <a:pt x="642938" y="165434"/>
                  </a:lnTo>
                  <a:lnTo>
                    <a:pt x="648201" y="165434"/>
                  </a:lnTo>
                  <a:lnTo>
                    <a:pt x="653465" y="167690"/>
                  </a:lnTo>
                  <a:lnTo>
                    <a:pt x="657977" y="172954"/>
                  </a:lnTo>
                  <a:lnTo>
                    <a:pt x="658729" y="176714"/>
                  </a:lnTo>
                  <a:lnTo>
                    <a:pt x="659481" y="178970"/>
                  </a:lnTo>
                  <a:lnTo>
                    <a:pt x="659481" y="184986"/>
                  </a:lnTo>
                  <a:lnTo>
                    <a:pt x="660233" y="184986"/>
                  </a:lnTo>
                  <a:lnTo>
                    <a:pt x="662489" y="187993"/>
                  </a:lnTo>
                  <a:lnTo>
                    <a:pt x="662489" y="188745"/>
                  </a:lnTo>
                  <a:lnTo>
                    <a:pt x="663241" y="190249"/>
                  </a:lnTo>
                  <a:lnTo>
                    <a:pt x="663241" y="194009"/>
                  </a:lnTo>
                  <a:lnTo>
                    <a:pt x="661737" y="200777"/>
                  </a:lnTo>
                  <a:lnTo>
                    <a:pt x="660233" y="203033"/>
                  </a:lnTo>
                  <a:lnTo>
                    <a:pt x="657977" y="204537"/>
                  </a:lnTo>
                  <a:lnTo>
                    <a:pt x="652713" y="205289"/>
                  </a:lnTo>
                  <a:lnTo>
                    <a:pt x="649705" y="205289"/>
                  </a:lnTo>
                  <a:lnTo>
                    <a:pt x="645946" y="204537"/>
                  </a:lnTo>
                  <a:lnTo>
                    <a:pt x="645193" y="203033"/>
                  </a:lnTo>
                  <a:lnTo>
                    <a:pt x="643689" y="201529"/>
                  </a:lnTo>
                  <a:lnTo>
                    <a:pt x="642938" y="200777"/>
                  </a:lnTo>
                  <a:lnTo>
                    <a:pt x="642186" y="200777"/>
                  </a:lnTo>
                  <a:lnTo>
                    <a:pt x="641434" y="200025"/>
                  </a:lnTo>
                  <a:lnTo>
                    <a:pt x="640682" y="199273"/>
                  </a:lnTo>
                  <a:lnTo>
                    <a:pt x="639929" y="199273"/>
                  </a:lnTo>
                  <a:lnTo>
                    <a:pt x="639178" y="200025"/>
                  </a:lnTo>
                  <a:lnTo>
                    <a:pt x="636922" y="200777"/>
                  </a:lnTo>
                  <a:lnTo>
                    <a:pt x="634666" y="202281"/>
                  </a:lnTo>
                  <a:lnTo>
                    <a:pt x="633162" y="204537"/>
                  </a:lnTo>
                  <a:lnTo>
                    <a:pt x="631658" y="206041"/>
                  </a:lnTo>
                  <a:lnTo>
                    <a:pt x="638426" y="202281"/>
                  </a:lnTo>
                  <a:lnTo>
                    <a:pt x="641434" y="202281"/>
                  </a:lnTo>
                  <a:lnTo>
                    <a:pt x="642186" y="206793"/>
                  </a:lnTo>
                  <a:lnTo>
                    <a:pt x="640682" y="214313"/>
                  </a:lnTo>
                  <a:lnTo>
                    <a:pt x="639178" y="218824"/>
                  </a:lnTo>
                  <a:lnTo>
                    <a:pt x="636922" y="221832"/>
                  </a:lnTo>
                  <a:lnTo>
                    <a:pt x="635418" y="222584"/>
                  </a:lnTo>
                  <a:lnTo>
                    <a:pt x="633914" y="221832"/>
                  </a:lnTo>
                  <a:lnTo>
                    <a:pt x="632410" y="222584"/>
                  </a:lnTo>
                  <a:lnTo>
                    <a:pt x="630906" y="224088"/>
                  </a:lnTo>
                  <a:lnTo>
                    <a:pt x="628650" y="228600"/>
                  </a:lnTo>
                  <a:lnTo>
                    <a:pt x="627898" y="229352"/>
                  </a:lnTo>
                  <a:lnTo>
                    <a:pt x="624890" y="229352"/>
                  </a:lnTo>
                  <a:lnTo>
                    <a:pt x="621882" y="230856"/>
                  </a:lnTo>
                  <a:lnTo>
                    <a:pt x="618874" y="233112"/>
                  </a:lnTo>
                  <a:lnTo>
                    <a:pt x="618123" y="235368"/>
                  </a:lnTo>
                  <a:lnTo>
                    <a:pt x="620378" y="233112"/>
                  </a:lnTo>
                  <a:lnTo>
                    <a:pt x="627146" y="230104"/>
                  </a:lnTo>
                  <a:lnTo>
                    <a:pt x="630154" y="228600"/>
                  </a:lnTo>
                  <a:lnTo>
                    <a:pt x="631658" y="227096"/>
                  </a:lnTo>
                  <a:lnTo>
                    <a:pt x="632410" y="225592"/>
                  </a:lnTo>
                  <a:lnTo>
                    <a:pt x="633162" y="224088"/>
                  </a:lnTo>
                  <a:lnTo>
                    <a:pt x="635418" y="224088"/>
                  </a:lnTo>
                  <a:lnTo>
                    <a:pt x="636170" y="224840"/>
                  </a:lnTo>
                  <a:lnTo>
                    <a:pt x="635418" y="226344"/>
                  </a:lnTo>
                  <a:lnTo>
                    <a:pt x="634666" y="228600"/>
                  </a:lnTo>
                  <a:lnTo>
                    <a:pt x="633914" y="229352"/>
                  </a:lnTo>
                  <a:lnTo>
                    <a:pt x="626394" y="244391"/>
                  </a:lnTo>
                  <a:lnTo>
                    <a:pt x="622634" y="248903"/>
                  </a:lnTo>
                  <a:lnTo>
                    <a:pt x="623386" y="250407"/>
                  </a:lnTo>
                  <a:lnTo>
                    <a:pt x="623386" y="251911"/>
                  </a:lnTo>
                  <a:lnTo>
                    <a:pt x="621130" y="256423"/>
                  </a:lnTo>
                  <a:lnTo>
                    <a:pt x="620378" y="259431"/>
                  </a:lnTo>
                  <a:lnTo>
                    <a:pt x="619627" y="262439"/>
                  </a:lnTo>
                  <a:lnTo>
                    <a:pt x="620378" y="269207"/>
                  </a:lnTo>
                  <a:lnTo>
                    <a:pt x="619627" y="272966"/>
                  </a:lnTo>
                  <a:lnTo>
                    <a:pt x="614363" y="281990"/>
                  </a:lnTo>
                  <a:lnTo>
                    <a:pt x="613610" y="283494"/>
                  </a:lnTo>
                  <a:lnTo>
                    <a:pt x="614363" y="288006"/>
                  </a:lnTo>
                  <a:lnTo>
                    <a:pt x="613610" y="289510"/>
                  </a:lnTo>
                  <a:lnTo>
                    <a:pt x="612859" y="292518"/>
                  </a:lnTo>
                  <a:lnTo>
                    <a:pt x="612859" y="294022"/>
                  </a:lnTo>
                  <a:lnTo>
                    <a:pt x="614363" y="297030"/>
                  </a:lnTo>
                  <a:lnTo>
                    <a:pt x="617370" y="297782"/>
                  </a:lnTo>
                  <a:lnTo>
                    <a:pt x="621130" y="297782"/>
                  </a:lnTo>
                  <a:lnTo>
                    <a:pt x="623386" y="298534"/>
                  </a:lnTo>
                  <a:lnTo>
                    <a:pt x="624138" y="302294"/>
                  </a:lnTo>
                  <a:lnTo>
                    <a:pt x="621130" y="305301"/>
                  </a:lnTo>
                  <a:lnTo>
                    <a:pt x="618123" y="307557"/>
                  </a:lnTo>
                  <a:lnTo>
                    <a:pt x="615867" y="309813"/>
                  </a:lnTo>
                  <a:lnTo>
                    <a:pt x="615867" y="312069"/>
                  </a:lnTo>
                  <a:lnTo>
                    <a:pt x="614363" y="312821"/>
                  </a:lnTo>
                  <a:lnTo>
                    <a:pt x="612107" y="314325"/>
                  </a:lnTo>
                  <a:lnTo>
                    <a:pt x="610603" y="315077"/>
                  </a:lnTo>
                  <a:lnTo>
                    <a:pt x="610603" y="316581"/>
                  </a:lnTo>
                  <a:lnTo>
                    <a:pt x="609099" y="320341"/>
                  </a:lnTo>
                  <a:lnTo>
                    <a:pt x="609099" y="321845"/>
                  </a:lnTo>
                  <a:lnTo>
                    <a:pt x="606091" y="323349"/>
                  </a:lnTo>
                  <a:lnTo>
                    <a:pt x="602331" y="324101"/>
                  </a:lnTo>
                  <a:lnTo>
                    <a:pt x="599323" y="324853"/>
                  </a:lnTo>
                  <a:lnTo>
                    <a:pt x="598571" y="327109"/>
                  </a:lnTo>
                  <a:lnTo>
                    <a:pt x="598571" y="330117"/>
                  </a:lnTo>
                  <a:lnTo>
                    <a:pt x="600075" y="333124"/>
                  </a:lnTo>
                  <a:lnTo>
                    <a:pt x="600827" y="335380"/>
                  </a:lnTo>
                  <a:lnTo>
                    <a:pt x="603083" y="338388"/>
                  </a:lnTo>
                  <a:lnTo>
                    <a:pt x="597819" y="340644"/>
                  </a:lnTo>
                  <a:lnTo>
                    <a:pt x="603083" y="341396"/>
                  </a:lnTo>
                  <a:lnTo>
                    <a:pt x="603835" y="339140"/>
                  </a:lnTo>
                  <a:lnTo>
                    <a:pt x="603083" y="330868"/>
                  </a:lnTo>
                  <a:lnTo>
                    <a:pt x="603835" y="327861"/>
                  </a:lnTo>
                  <a:lnTo>
                    <a:pt x="605339" y="326357"/>
                  </a:lnTo>
                  <a:lnTo>
                    <a:pt x="608347" y="324853"/>
                  </a:lnTo>
                  <a:lnTo>
                    <a:pt x="615114" y="324101"/>
                  </a:lnTo>
                  <a:lnTo>
                    <a:pt x="618123" y="322597"/>
                  </a:lnTo>
                  <a:lnTo>
                    <a:pt x="620378" y="320341"/>
                  </a:lnTo>
                  <a:lnTo>
                    <a:pt x="622634" y="317333"/>
                  </a:lnTo>
                  <a:lnTo>
                    <a:pt x="624890" y="312069"/>
                  </a:lnTo>
                  <a:lnTo>
                    <a:pt x="627146" y="310565"/>
                  </a:lnTo>
                  <a:lnTo>
                    <a:pt x="630906" y="310565"/>
                  </a:lnTo>
                  <a:lnTo>
                    <a:pt x="637674" y="300038"/>
                  </a:lnTo>
                  <a:lnTo>
                    <a:pt x="645193" y="296278"/>
                  </a:lnTo>
                  <a:lnTo>
                    <a:pt x="645946" y="294774"/>
                  </a:lnTo>
                  <a:lnTo>
                    <a:pt x="647449" y="292518"/>
                  </a:lnTo>
                  <a:lnTo>
                    <a:pt x="652713" y="287254"/>
                  </a:lnTo>
                  <a:lnTo>
                    <a:pt x="653465" y="284998"/>
                  </a:lnTo>
                  <a:lnTo>
                    <a:pt x="654969" y="281990"/>
                  </a:lnTo>
                  <a:lnTo>
                    <a:pt x="656473" y="278230"/>
                  </a:lnTo>
                  <a:lnTo>
                    <a:pt x="656473" y="275222"/>
                  </a:lnTo>
                  <a:lnTo>
                    <a:pt x="656473" y="268455"/>
                  </a:lnTo>
                  <a:lnTo>
                    <a:pt x="656473" y="265447"/>
                  </a:lnTo>
                  <a:lnTo>
                    <a:pt x="658729" y="263191"/>
                  </a:lnTo>
                  <a:lnTo>
                    <a:pt x="657977" y="263191"/>
                  </a:lnTo>
                  <a:lnTo>
                    <a:pt x="657977" y="262439"/>
                  </a:lnTo>
                  <a:lnTo>
                    <a:pt x="657225" y="261687"/>
                  </a:lnTo>
                  <a:lnTo>
                    <a:pt x="656473" y="261687"/>
                  </a:lnTo>
                  <a:lnTo>
                    <a:pt x="661737" y="244391"/>
                  </a:lnTo>
                  <a:lnTo>
                    <a:pt x="662489" y="238376"/>
                  </a:lnTo>
                  <a:lnTo>
                    <a:pt x="663241" y="239880"/>
                  </a:lnTo>
                  <a:lnTo>
                    <a:pt x="663993" y="240632"/>
                  </a:lnTo>
                  <a:lnTo>
                    <a:pt x="663993" y="242136"/>
                  </a:lnTo>
                  <a:lnTo>
                    <a:pt x="663993" y="243640"/>
                  </a:lnTo>
                  <a:lnTo>
                    <a:pt x="664745" y="243640"/>
                  </a:lnTo>
                  <a:lnTo>
                    <a:pt x="662489" y="226344"/>
                  </a:lnTo>
                  <a:lnTo>
                    <a:pt x="663993" y="224840"/>
                  </a:lnTo>
                  <a:lnTo>
                    <a:pt x="664745" y="223336"/>
                  </a:lnTo>
                  <a:lnTo>
                    <a:pt x="665497" y="222584"/>
                  </a:lnTo>
                  <a:lnTo>
                    <a:pt x="668505" y="222584"/>
                  </a:lnTo>
                  <a:lnTo>
                    <a:pt x="670761" y="224088"/>
                  </a:lnTo>
                  <a:lnTo>
                    <a:pt x="672265" y="226344"/>
                  </a:lnTo>
                  <a:lnTo>
                    <a:pt x="674521" y="230856"/>
                  </a:lnTo>
                  <a:lnTo>
                    <a:pt x="674521" y="227096"/>
                  </a:lnTo>
                  <a:lnTo>
                    <a:pt x="673768" y="224840"/>
                  </a:lnTo>
                  <a:lnTo>
                    <a:pt x="672265" y="224088"/>
                  </a:lnTo>
                  <a:lnTo>
                    <a:pt x="673016" y="222584"/>
                  </a:lnTo>
                  <a:lnTo>
                    <a:pt x="672265" y="220328"/>
                  </a:lnTo>
                  <a:lnTo>
                    <a:pt x="672265" y="218072"/>
                  </a:lnTo>
                  <a:lnTo>
                    <a:pt x="673768" y="215817"/>
                  </a:lnTo>
                  <a:lnTo>
                    <a:pt x="676025" y="215065"/>
                  </a:lnTo>
                  <a:lnTo>
                    <a:pt x="685048" y="214313"/>
                  </a:lnTo>
                  <a:lnTo>
                    <a:pt x="700840" y="206041"/>
                  </a:lnTo>
                  <a:lnTo>
                    <a:pt x="705351" y="206041"/>
                  </a:lnTo>
                  <a:lnTo>
                    <a:pt x="706855" y="203785"/>
                  </a:lnTo>
                  <a:lnTo>
                    <a:pt x="709863" y="203785"/>
                  </a:lnTo>
                  <a:lnTo>
                    <a:pt x="712871" y="206041"/>
                  </a:lnTo>
                  <a:lnTo>
                    <a:pt x="713623" y="210553"/>
                  </a:lnTo>
                  <a:lnTo>
                    <a:pt x="711367" y="209801"/>
                  </a:lnTo>
                  <a:lnTo>
                    <a:pt x="707607" y="209801"/>
                  </a:lnTo>
                  <a:lnTo>
                    <a:pt x="703847" y="210553"/>
                  </a:lnTo>
                  <a:lnTo>
                    <a:pt x="703095" y="212809"/>
                  </a:lnTo>
                  <a:lnTo>
                    <a:pt x="707607" y="212809"/>
                  </a:lnTo>
                  <a:lnTo>
                    <a:pt x="708359" y="213561"/>
                  </a:lnTo>
                  <a:lnTo>
                    <a:pt x="709111" y="215065"/>
                  </a:lnTo>
                  <a:lnTo>
                    <a:pt x="709111" y="218072"/>
                  </a:lnTo>
                  <a:lnTo>
                    <a:pt x="709863" y="219576"/>
                  </a:lnTo>
                  <a:lnTo>
                    <a:pt x="709863" y="218072"/>
                  </a:lnTo>
                  <a:lnTo>
                    <a:pt x="709863" y="217320"/>
                  </a:lnTo>
                  <a:lnTo>
                    <a:pt x="710615" y="214313"/>
                  </a:lnTo>
                  <a:lnTo>
                    <a:pt x="711367" y="214313"/>
                  </a:lnTo>
                  <a:lnTo>
                    <a:pt x="712871" y="218072"/>
                  </a:lnTo>
                  <a:lnTo>
                    <a:pt x="712871" y="221080"/>
                  </a:lnTo>
                  <a:lnTo>
                    <a:pt x="712119" y="224088"/>
                  </a:lnTo>
                  <a:lnTo>
                    <a:pt x="710615" y="227096"/>
                  </a:lnTo>
                  <a:lnTo>
                    <a:pt x="708359" y="227096"/>
                  </a:lnTo>
                  <a:lnTo>
                    <a:pt x="705351" y="227848"/>
                  </a:lnTo>
                  <a:lnTo>
                    <a:pt x="703095" y="230856"/>
                  </a:lnTo>
                  <a:lnTo>
                    <a:pt x="702344" y="231608"/>
                  </a:lnTo>
                  <a:lnTo>
                    <a:pt x="701591" y="231608"/>
                  </a:lnTo>
                  <a:lnTo>
                    <a:pt x="700087" y="232360"/>
                  </a:lnTo>
                  <a:lnTo>
                    <a:pt x="699336" y="233112"/>
                  </a:lnTo>
                  <a:lnTo>
                    <a:pt x="701591" y="234616"/>
                  </a:lnTo>
                  <a:lnTo>
                    <a:pt x="701591" y="237624"/>
                  </a:lnTo>
                  <a:lnTo>
                    <a:pt x="697080" y="245143"/>
                  </a:lnTo>
                  <a:lnTo>
                    <a:pt x="694824" y="246647"/>
                  </a:lnTo>
                  <a:lnTo>
                    <a:pt x="692568" y="247399"/>
                  </a:lnTo>
                  <a:lnTo>
                    <a:pt x="691064" y="248151"/>
                  </a:lnTo>
                  <a:lnTo>
                    <a:pt x="688808" y="247399"/>
                  </a:lnTo>
                  <a:lnTo>
                    <a:pt x="688056" y="247399"/>
                  </a:lnTo>
                  <a:lnTo>
                    <a:pt x="685800" y="244391"/>
                  </a:lnTo>
                  <a:lnTo>
                    <a:pt x="686552" y="247399"/>
                  </a:lnTo>
                  <a:lnTo>
                    <a:pt x="686552" y="248151"/>
                  </a:lnTo>
                  <a:lnTo>
                    <a:pt x="688056" y="248903"/>
                  </a:lnTo>
                  <a:lnTo>
                    <a:pt x="685800" y="250407"/>
                  </a:lnTo>
                  <a:lnTo>
                    <a:pt x="682040" y="251911"/>
                  </a:lnTo>
                  <a:lnTo>
                    <a:pt x="679784" y="252663"/>
                  </a:lnTo>
                  <a:lnTo>
                    <a:pt x="676025" y="256423"/>
                  </a:lnTo>
                  <a:lnTo>
                    <a:pt x="674521" y="257175"/>
                  </a:lnTo>
                  <a:lnTo>
                    <a:pt x="670761" y="258679"/>
                  </a:lnTo>
                  <a:lnTo>
                    <a:pt x="667001" y="262439"/>
                  </a:lnTo>
                  <a:lnTo>
                    <a:pt x="665497" y="266199"/>
                  </a:lnTo>
                  <a:lnTo>
                    <a:pt x="667753" y="268455"/>
                  </a:lnTo>
                  <a:lnTo>
                    <a:pt x="668505" y="265447"/>
                  </a:lnTo>
                  <a:lnTo>
                    <a:pt x="669257" y="262439"/>
                  </a:lnTo>
                  <a:lnTo>
                    <a:pt x="670761" y="260935"/>
                  </a:lnTo>
                  <a:lnTo>
                    <a:pt x="673016" y="263191"/>
                  </a:lnTo>
                  <a:lnTo>
                    <a:pt x="671512" y="266199"/>
                  </a:lnTo>
                  <a:lnTo>
                    <a:pt x="670761" y="266951"/>
                  </a:lnTo>
                  <a:lnTo>
                    <a:pt x="670761" y="267703"/>
                  </a:lnTo>
                  <a:lnTo>
                    <a:pt x="673016" y="269959"/>
                  </a:lnTo>
                  <a:lnTo>
                    <a:pt x="674521" y="265447"/>
                  </a:lnTo>
                  <a:lnTo>
                    <a:pt x="675272" y="265447"/>
                  </a:lnTo>
                  <a:lnTo>
                    <a:pt x="676025" y="265447"/>
                  </a:lnTo>
                  <a:lnTo>
                    <a:pt x="676776" y="265447"/>
                  </a:lnTo>
                  <a:lnTo>
                    <a:pt x="677528" y="264695"/>
                  </a:lnTo>
                  <a:lnTo>
                    <a:pt x="677528" y="263191"/>
                  </a:lnTo>
                  <a:lnTo>
                    <a:pt x="677528" y="261687"/>
                  </a:lnTo>
                  <a:lnTo>
                    <a:pt x="678280" y="260183"/>
                  </a:lnTo>
                  <a:lnTo>
                    <a:pt x="679032" y="259431"/>
                  </a:lnTo>
                  <a:lnTo>
                    <a:pt x="680536" y="260935"/>
                  </a:lnTo>
                  <a:lnTo>
                    <a:pt x="685048" y="263191"/>
                  </a:lnTo>
                  <a:lnTo>
                    <a:pt x="683544" y="260935"/>
                  </a:lnTo>
                  <a:lnTo>
                    <a:pt x="685048" y="259431"/>
                  </a:lnTo>
                  <a:lnTo>
                    <a:pt x="689560" y="258679"/>
                  </a:lnTo>
                  <a:lnTo>
                    <a:pt x="689560" y="260935"/>
                  </a:lnTo>
                  <a:lnTo>
                    <a:pt x="691816" y="265447"/>
                  </a:lnTo>
                  <a:lnTo>
                    <a:pt x="690312" y="268455"/>
                  </a:lnTo>
                  <a:lnTo>
                    <a:pt x="688808" y="269207"/>
                  </a:lnTo>
                  <a:lnTo>
                    <a:pt x="686552" y="269959"/>
                  </a:lnTo>
                  <a:lnTo>
                    <a:pt x="685800" y="270711"/>
                  </a:lnTo>
                  <a:lnTo>
                    <a:pt x="685048" y="271463"/>
                  </a:lnTo>
                  <a:lnTo>
                    <a:pt x="685048" y="272215"/>
                  </a:lnTo>
                  <a:lnTo>
                    <a:pt x="685800" y="272215"/>
                  </a:lnTo>
                  <a:lnTo>
                    <a:pt x="686552" y="272215"/>
                  </a:lnTo>
                  <a:lnTo>
                    <a:pt x="687304" y="272966"/>
                  </a:lnTo>
                  <a:lnTo>
                    <a:pt x="687304" y="273719"/>
                  </a:lnTo>
                  <a:lnTo>
                    <a:pt x="688056" y="275222"/>
                  </a:lnTo>
                  <a:lnTo>
                    <a:pt x="692568" y="269959"/>
                  </a:lnTo>
                  <a:lnTo>
                    <a:pt x="694072" y="268455"/>
                  </a:lnTo>
                  <a:lnTo>
                    <a:pt x="694072" y="269207"/>
                  </a:lnTo>
                  <a:lnTo>
                    <a:pt x="694824" y="269207"/>
                  </a:lnTo>
                  <a:lnTo>
                    <a:pt x="694824" y="269959"/>
                  </a:lnTo>
                  <a:lnTo>
                    <a:pt x="696327" y="267703"/>
                  </a:lnTo>
                  <a:lnTo>
                    <a:pt x="697832" y="265447"/>
                  </a:lnTo>
                  <a:lnTo>
                    <a:pt x="698584" y="262439"/>
                  </a:lnTo>
                  <a:lnTo>
                    <a:pt x="699336" y="260183"/>
                  </a:lnTo>
                  <a:lnTo>
                    <a:pt x="700087" y="257927"/>
                  </a:lnTo>
                  <a:lnTo>
                    <a:pt x="702344" y="257175"/>
                  </a:lnTo>
                  <a:lnTo>
                    <a:pt x="703095" y="256423"/>
                  </a:lnTo>
                  <a:lnTo>
                    <a:pt x="702344" y="258679"/>
                  </a:lnTo>
                  <a:lnTo>
                    <a:pt x="702344" y="259431"/>
                  </a:lnTo>
                  <a:lnTo>
                    <a:pt x="703847" y="258679"/>
                  </a:lnTo>
                  <a:lnTo>
                    <a:pt x="704599" y="258679"/>
                  </a:lnTo>
                  <a:lnTo>
                    <a:pt x="705351" y="257175"/>
                  </a:lnTo>
                  <a:lnTo>
                    <a:pt x="706104" y="258679"/>
                  </a:lnTo>
                  <a:lnTo>
                    <a:pt x="706104" y="259431"/>
                  </a:lnTo>
                  <a:lnTo>
                    <a:pt x="706104" y="260183"/>
                  </a:lnTo>
                  <a:lnTo>
                    <a:pt x="706104" y="261687"/>
                  </a:lnTo>
                  <a:lnTo>
                    <a:pt x="706855" y="260183"/>
                  </a:lnTo>
                  <a:lnTo>
                    <a:pt x="707607" y="259431"/>
                  </a:lnTo>
                  <a:lnTo>
                    <a:pt x="707607" y="261687"/>
                  </a:lnTo>
                  <a:lnTo>
                    <a:pt x="706855" y="263191"/>
                  </a:lnTo>
                  <a:lnTo>
                    <a:pt x="705351" y="265447"/>
                  </a:lnTo>
                  <a:lnTo>
                    <a:pt x="707607" y="263943"/>
                  </a:lnTo>
                  <a:lnTo>
                    <a:pt x="708359" y="260935"/>
                  </a:lnTo>
                  <a:lnTo>
                    <a:pt x="708359" y="254919"/>
                  </a:lnTo>
                  <a:lnTo>
                    <a:pt x="709111" y="251911"/>
                  </a:lnTo>
                  <a:lnTo>
                    <a:pt x="709863" y="249655"/>
                  </a:lnTo>
                  <a:lnTo>
                    <a:pt x="712871" y="245895"/>
                  </a:lnTo>
                  <a:lnTo>
                    <a:pt x="714375" y="241384"/>
                  </a:lnTo>
                  <a:lnTo>
                    <a:pt x="715879" y="239128"/>
                  </a:lnTo>
                  <a:lnTo>
                    <a:pt x="720391" y="236872"/>
                  </a:lnTo>
                  <a:lnTo>
                    <a:pt x="721143" y="236120"/>
                  </a:lnTo>
                  <a:lnTo>
                    <a:pt x="721895" y="236120"/>
                  </a:lnTo>
                  <a:lnTo>
                    <a:pt x="726406" y="238376"/>
                  </a:lnTo>
                  <a:lnTo>
                    <a:pt x="726406" y="237624"/>
                  </a:lnTo>
                  <a:lnTo>
                    <a:pt x="724151" y="236120"/>
                  </a:lnTo>
                  <a:lnTo>
                    <a:pt x="724151" y="234616"/>
                  </a:lnTo>
                  <a:lnTo>
                    <a:pt x="726406" y="230104"/>
                  </a:lnTo>
                  <a:lnTo>
                    <a:pt x="727910" y="227848"/>
                  </a:lnTo>
                  <a:lnTo>
                    <a:pt x="729415" y="226344"/>
                  </a:lnTo>
                  <a:lnTo>
                    <a:pt x="730166" y="226344"/>
                  </a:lnTo>
                  <a:lnTo>
                    <a:pt x="734678" y="234616"/>
                  </a:lnTo>
                  <a:lnTo>
                    <a:pt x="736182" y="239128"/>
                  </a:lnTo>
                  <a:lnTo>
                    <a:pt x="736934" y="237624"/>
                  </a:lnTo>
                  <a:lnTo>
                    <a:pt x="736934" y="236120"/>
                  </a:lnTo>
                  <a:lnTo>
                    <a:pt x="736182" y="233864"/>
                  </a:lnTo>
                  <a:lnTo>
                    <a:pt x="735430" y="231608"/>
                  </a:lnTo>
                  <a:lnTo>
                    <a:pt x="736182" y="230104"/>
                  </a:lnTo>
                  <a:lnTo>
                    <a:pt x="739942" y="227848"/>
                  </a:lnTo>
                  <a:lnTo>
                    <a:pt x="741446" y="227848"/>
                  </a:lnTo>
                  <a:lnTo>
                    <a:pt x="742198" y="227848"/>
                  </a:lnTo>
                  <a:lnTo>
                    <a:pt x="742950" y="227096"/>
                  </a:lnTo>
                  <a:lnTo>
                    <a:pt x="744454" y="227096"/>
                  </a:lnTo>
                  <a:lnTo>
                    <a:pt x="745206" y="227096"/>
                  </a:lnTo>
                  <a:lnTo>
                    <a:pt x="745958" y="227096"/>
                  </a:lnTo>
                  <a:lnTo>
                    <a:pt x="747462" y="226344"/>
                  </a:lnTo>
                  <a:lnTo>
                    <a:pt x="751222" y="224088"/>
                  </a:lnTo>
                  <a:lnTo>
                    <a:pt x="753478" y="223336"/>
                  </a:lnTo>
                  <a:lnTo>
                    <a:pt x="755734" y="222584"/>
                  </a:lnTo>
                  <a:lnTo>
                    <a:pt x="756485" y="223336"/>
                  </a:lnTo>
                  <a:lnTo>
                    <a:pt x="757989" y="221832"/>
                  </a:lnTo>
                  <a:lnTo>
                    <a:pt x="757238" y="217320"/>
                  </a:lnTo>
                  <a:lnTo>
                    <a:pt x="759493" y="215817"/>
                  </a:lnTo>
                  <a:lnTo>
                    <a:pt x="761749" y="217320"/>
                  </a:lnTo>
                  <a:lnTo>
                    <a:pt x="762502" y="221080"/>
                  </a:lnTo>
                  <a:lnTo>
                    <a:pt x="762502" y="224840"/>
                  </a:lnTo>
                  <a:lnTo>
                    <a:pt x="760245" y="227096"/>
                  </a:lnTo>
                  <a:lnTo>
                    <a:pt x="760245" y="227848"/>
                  </a:lnTo>
                  <a:lnTo>
                    <a:pt x="761749" y="227848"/>
                  </a:lnTo>
                  <a:lnTo>
                    <a:pt x="761749" y="227096"/>
                  </a:lnTo>
                  <a:lnTo>
                    <a:pt x="762502" y="227096"/>
                  </a:lnTo>
                  <a:lnTo>
                    <a:pt x="762502" y="227848"/>
                  </a:lnTo>
                  <a:lnTo>
                    <a:pt x="763253" y="227848"/>
                  </a:lnTo>
                  <a:lnTo>
                    <a:pt x="763253" y="227096"/>
                  </a:lnTo>
                  <a:lnTo>
                    <a:pt x="764005" y="226344"/>
                  </a:lnTo>
                  <a:lnTo>
                    <a:pt x="764757" y="224840"/>
                  </a:lnTo>
                  <a:lnTo>
                    <a:pt x="765509" y="225592"/>
                  </a:lnTo>
                  <a:lnTo>
                    <a:pt x="767013" y="225592"/>
                  </a:lnTo>
                  <a:lnTo>
                    <a:pt x="770021" y="226344"/>
                  </a:lnTo>
                  <a:lnTo>
                    <a:pt x="766261" y="223336"/>
                  </a:lnTo>
                  <a:lnTo>
                    <a:pt x="766261" y="219576"/>
                  </a:lnTo>
                  <a:lnTo>
                    <a:pt x="768517" y="216568"/>
                  </a:lnTo>
                  <a:lnTo>
                    <a:pt x="771525" y="215817"/>
                  </a:lnTo>
                  <a:lnTo>
                    <a:pt x="770773" y="216568"/>
                  </a:lnTo>
                  <a:lnTo>
                    <a:pt x="770021" y="218072"/>
                  </a:lnTo>
                  <a:lnTo>
                    <a:pt x="768517" y="221080"/>
                  </a:lnTo>
                  <a:lnTo>
                    <a:pt x="770773" y="219576"/>
                  </a:lnTo>
                  <a:lnTo>
                    <a:pt x="773029" y="218824"/>
                  </a:lnTo>
                  <a:lnTo>
                    <a:pt x="775285" y="219576"/>
                  </a:lnTo>
                  <a:lnTo>
                    <a:pt x="776037" y="222584"/>
                  </a:lnTo>
                  <a:lnTo>
                    <a:pt x="779045" y="221832"/>
                  </a:lnTo>
                  <a:lnTo>
                    <a:pt x="785061" y="224088"/>
                  </a:lnTo>
                  <a:lnTo>
                    <a:pt x="787317" y="222584"/>
                  </a:lnTo>
                  <a:lnTo>
                    <a:pt x="786564" y="221832"/>
                  </a:lnTo>
                  <a:lnTo>
                    <a:pt x="784309" y="221832"/>
                  </a:lnTo>
                  <a:lnTo>
                    <a:pt x="784309" y="220328"/>
                  </a:lnTo>
                  <a:lnTo>
                    <a:pt x="785061" y="218072"/>
                  </a:lnTo>
                  <a:lnTo>
                    <a:pt x="786564" y="216568"/>
                  </a:lnTo>
                  <a:lnTo>
                    <a:pt x="786564" y="219576"/>
                  </a:lnTo>
                  <a:lnTo>
                    <a:pt x="788068" y="218072"/>
                  </a:lnTo>
                  <a:lnTo>
                    <a:pt x="788068" y="215817"/>
                  </a:lnTo>
                  <a:lnTo>
                    <a:pt x="787317" y="214313"/>
                  </a:lnTo>
                  <a:lnTo>
                    <a:pt x="785061" y="212809"/>
                  </a:lnTo>
                  <a:lnTo>
                    <a:pt x="788068" y="209049"/>
                  </a:lnTo>
                  <a:lnTo>
                    <a:pt x="790324" y="210553"/>
                  </a:lnTo>
                  <a:lnTo>
                    <a:pt x="791076" y="213561"/>
                  </a:lnTo>
                  <a:lnTo>
                    <a:pt x="790324" y="218072"/>
                  </a:lnTo>
                  <a:lnTo>
                    <a:pt x="792580" y="218072"/>
                  </a:lnTo>
                  <a:lnTo>
                    <a:pt x="794084" y="222584"/>
                  </a:lnTo>
                  <a:lnTo>
                    <a:pt x="795588" y="224088"/>
                  </a:lnTo>
                  <a:lnTo>
                    <a:pt x="794836" y="226344"/>
                  </a:lnTo>
                  <a:lnTo>
                    <a:pt x="796340" y="225592"/>
                  </a:lnTo>
                  <a:lnTo>
                    <a:pt x="797092" y="224840"/>
                  </a:lnTo>
                  <a:lnTo>
                    <a:pt x="797844" y="223336"/>
                  </a:lnTo>
                  <a:lnTo>
                    <a:pt x="798596" y="221832"/>
                  </a:lnTo>
                  <a:lnTo>
                    <a:pt x="800100" y="224088"/>
                  </a:lnTo>
                  <a:lnTo>
                    <a:pt x="800852" y="227096"/>
                  </a:lnTo>
                  <a:lnTo>
                    <a:pt x="802356" y="225592"/>
                  </a:lnTo>
                  <a:lnTo>
                    <a:pt x="802356" y="224088"/>
                  </a:lnTo>
                  <a:lnTo>
                    <a:pt x="801604" y="221080"/>
                  </a:lnTo>
                  <a:lnTo>
                    <a:pt x="799348" y="216568"/>
                  </a:lnTo>
                  <a:lnTo>
                    <a:pt x="800852" y="216568"/>
                  </a:lnTo>
                  <a:lnTo>
                    <a:pt x="806116" y="218072"/>
                  </a:lnTo>
                  <a:lnTo>
                    <a:pt x="806116" y="216568"/>
                  </a:lnTo>
                  <a:lnTo>
                    <a:pt x="803860" y="216568"/>
                  </a:lnTo>
                  <a:lnTo>
                    <a:pt x="801604" y="215065"/>
                  </a:lnTo>
                  <a:lnTo>
                    <a:pt x="800852" y="212809"/>
                  </a:lnTo>
                  <a:lnTo>
                    <a:pt x="800100" y="210553"/>
                  </a:lnTo>
                  <a:lnTo>
                    <a:pt x="800852" y="210553"/>
                  </a:lnTo>
                  <a:lnTo>
                    <a:pt x="801604" y="212057"/>
                  </a:lnTo>
                  <a:lnTo>
                    <a:pt x="803108" y="212809"/>
                  </a:lnTo>
                  <a:lnTo>
                    <a:pt x="804612" y="212809"/>
                  </a:lnTo>
                  <a:lnTo>
                    <a:pt x="806868" y="212809"/>
                  </a:lnTo>
                  <a:lnTo>
                    <a:pt x="804612" y="210553"/>
                  </a:lnTo>
                  <a:lnTo>
                    <a:pt x="797844" y="206793"/>
                  </a:lnTo>
                  <a:lnTo>
                    <a:pt x="795588" y="203033"/>
                  </a:lnTo>
                  <a:lnTo>
                    <a:pt x="796340" y="200777"/>
                  </a:lnTo>
                  <a:lnTo>
                    <a:pt x="797844" y="198521"/>
                  </a:lnTo>
                  <a:lnTo>
                    <a:pt x="798596" y="197017"/>
                  </a:lnTo>
                  <a:lnTo>
                    <a:pt x="798596" y="195513"/>
                  </a:lnTo>
                  <a:lnTo>
                    <a:pt x="800852" y="194761"/>
                  </a:lnTo>
                  <a:lnTo>
                    <a:pt x="802356" y="194761"/>
                  </a:lnTo>
                  <a:lnTo>
                    <a:pt x="804612" y="194761"/>
                  </a:lnTo>
                  <a:lnTo>
                    <a:pt x="807620" y="194009"/>
                  </a:lnTo>
                  <a:lnTo>
                    <a:pt x="811380" y="194761"/>
                  </a:lnTo>
                  <a:lnTo>
                    <a:pt x="814387" y="195513"/>
                  </a:lnTo>
                  <a:lnTo>
                    <a:pt x="818147" y="195513"/>
                  </a:lnTo>
                  <a:lnTo>
                    <a:pt x="821907" y="195513"/>
                  </a:lnTo>
                  <a:lnTo>
                    <a:pt x="831683" y="199273"/>
                  </a:lnTo>
                  <a:lnTo>
                    <a:pt x="839202" y="200777"/>
                  </a:lnTo>
                  <a:lnTo>
                    <a:pt x="851234" y="206793"/>
                  </a:lnTo>
                  <a:lnTo>
                    <a:pt x="867026" y="212809"/>
                  </a:lnTo>
                  <a:lnTo>
                    <a:pt x="878305" y="216568"/>
                  </a:lnTo>
                  <a:lnTo>
                    <a:pt x="882065" y="218072"/>
                  </a:lnTo>
                  <a:lnTo>
                    <a:pt x="887329" y="220328"/>
                  </a:lnTo>
                  <a:lnTo>
                    <a:pt x="891089" y="222584"/>
                  </a:lnTo>
                  <a:lnTo>
                    <a:pt x="896353" y="225592"/>
                  </a:lnTo>
                  <a:lnTo>
                    <a:pt x="897105" y="226344"/>
                  </a:lnTo>
                  <a:lnTo>
                    <a:pt x="897857" y="226344"/>
                  </a:lnTo>
                  <a:lnTo>
                    <a:pt x="903873" y="227848"/>
                  </a:lnTo>
                  <a:lnTo>
                    <a:pt x="904624" y="228600"/>
                  </a:lnTo>
                  <a:lnTo>
                    <a:pt x="913648" y="227848"/>
                  </a:lnTo>
                  <a:lnTo>
                    <a:pt x="915152" y="228600"/>
                  </a:lnTo>
                  <a:lnTo>
                    <a:pt x="915904" y="229352"/>
                  </a:lnTo>
                  <a:lnTo>
                    <a:pt x="916656" y="230856"/>
                  </a:lnTo>
                  <a:lnTo>
                    <a:pt x="917408" y="230856"/>
                  </a:lnTo>
                  <a:lnTo>
                    <a:pt x="918912" y="232360"/>
                  </a:lnTo>
                  <a:lnTo>
                    <a:pt x="925679" y="240632"/>
                  </a:lnTo>
                  <a:lnTo>
                    <a:pt x="933199" y="245143"/>
                  </a:lnTo>
                  <a:lnTo>
                    <a:pt x="935455" y="245895"/>
                  </a:lnTo>
                  <a:lnTo>
                    <a:pt x="936959" y="245895"/>
                  </a:lnTo>
                  <a:lnTo>
                    <a:pt x="939215" y="246647"/>
                  </a:lnTo>
                  <a:lnTo>
                    <a:pt x="940719" y="246647"/>
                  </a:lnTo>
                  <a:lnTo>
                    <a:pt x="942975" y="246647"/>
                  </a:lnTo>
                  <a:lnTo>
                    <a:pt x="947487" y="244391"/>
                  </a:lnTo>
                  <a:lnTo>
                    <a:pt x="947487" y="247399"/>
                  </a:lnTo>
                  <a:lnTo>
                    <a:pt x="946735" y="249655"/>
                  </a:lnTo>
                  <a:lnTo>
                    <a:pt x="945231" y="249655"/>
                  </a:lnTo>
                  <a:lnTo>
                    <a:pt x="942975" y="248903"/>
                  </a:lnTo>
                  <a:lnTo>
                    <a:pt x="943727" y="252663"/>
                  </a:lnTo>
                  <a:lnTo>
                    <a:pt x="945983" y="254167"/>
                  </a:lnTo>
                  <a:lnTo>
                    <a:pt x="948991" y="254919"/>
                  </a:lnTo>
                  <a:lnTo>
                    <a:pt x="951999" y="257175"/>
                  </a:lnTo>
                  <a:lnTo>
                    <a:pt x="953503" y="256423"/>
                  </a:lnTo>
                  <a:lnTo>
                    <a:pt x="956511" y="254919"/>
                  </a:lnTo>
                  <a:lnTo>
                    <a:pt x="957262" y="254167"/>
                  </a:lnTo>
                  <a:lnTo>
                    <a:pt x="958766" y="254919"/>
                  </a:lnTo>
                  <a:lnTo>
                    <a:pt x="959518" y="257175"/>
                  </a:lnTo>
                  <a:lnTo>
                    <a:pt x="963278" y="257927"/>
                  </a:lnTo>
                  <a:lnTo>
                    <a:pt x="980574" y="258679"/>
                  </a:lnTo>
                  <a:lnTo>
                    <a:pt x="982077" y="259431"/>
                  </a:lnTo>
                  <a:lnTo>
                    <a:pt x="982830" y="261687"/>
                  </a:lnTo>
                  <a:lnTo>
                    <a:pt x="981326" y="264695"/>
                  </a:lnTo>
                  <a:lnTo>
                    <a:pt x="980574" y="266951"/>
                  </a:lnTo>
                  <a:lnTo>
                    <a:pt x="985086" y="265447"/>
                  </a:lnTo>
                  <a:lnTo>
                    <a:pt x="985086" y="266199"/>
                  </a:lnTo>
                  <a:lnTo>
                    <a:pt x="984334" y="269959"/>
                  </a:lnTo>
                  <a:lnTo>
                    <a:pt x="985837" y="269959"/>
                  </a:lnTo>
                  <a:lnTo>
                    <a:pt x="985837" y="267703"/>
                  </a:lnTo>
                  <a:lnTo>
                    <a:pt x="987341" y="266199"/>
                  </a:lnTo>
                  <a:lnTo>
                    <a:pt x="988845" y="265447"/>
                  </a:lnTo>
                  <a:lnTo>
                    <a:pt x="989597" y="264695"/>
                  </a:lnTo>
                  <a:lnTo>
                    <a:pt x="991854" y="266199"/>
                  </a:lnTo>
                  <a:lnTo>
                    <a:pt x="994109" y="266199"/>
                  </a:lnTo>
                  <a:lnTo>
                    <a:pt x="997117" y="266199"/>
                  </a:lnTo>
                  <a:lnTo>
                    <a:pt x="998621" y="264695"/>
                  </a:lnTo>
                  <a:lnTo>
                    <a:pt x="1008397" y="264695"/>
                  </a:lnTo>
                  <a:lnTo>
                    <a:pt x="1008397" y="265447"/>
                  </a:lnTo>
                  <a:lnTo>
                    <a:pt x="1007645" y="265447"/>
                  </a:lnTo>
                  <a:lnTo>
                    <a:pt x="1008397" y="267703"/>
                  </a:lnTo>
                  <a:lnTo>
                    <a:pt x="1008397" y="268455"/>
                  </a:lnTo>
                  <a:lnTo>
                    <a:pt x="1010653" y="267703"/>
                  </a:lnTo>
                  <a:lnTo>
                    <a:pt x="1013660" y="267703"/>
                  </a:lnTo>
                  <a:lnTo>
                    <a:pt x="1016669" y="268455"/>
                  </a:lnTo>
                  <a:lnTo>
                    <a:pt x="1017420" y="268455"/>
                  </a:lnTo>
                  <a:lnTo>
                    <a:pt x="1018173" y="266199"/>
                  </a:lnTo>
                  <a:lnTo>
                    <a:pt x="1020428" y="266199"/>
                  </a:lnTo>
                  <a:lnTo>
                    <a:pt x="1025692" y="269959"/>
                  </a:lnTo>
                  <a:lnTo>
                    <a:pt x="1027948" y="270711"/>
                  </a:lnTo>
                  <a:lnTo>
                    <a:pt x="1029452" y="269959"/>
                  </a:lnTo>
                  <a:lnTo>
                    <a:pt x="1030204" y="268455"/>
                  </a:lnTo>
                  <a:lnTo>
                    <a:pt x="1030204" y="262439"/>
                  </a:lnTo>
                  <a:lnTo>
                    <a:pt x="1030204" y="260183"/>
                  </a:lnTo>
                  <a:lnTo>
                    <a:pt x="1027948" y="261687"/>
                  </a:lnTo>
                  <a:lnTo>
                    <a:pt x="1027196" y="261687"/>
                  </a:lnTo>
                  <a:lnTo>
                    <a:pt x="1025692" y="259431"/>
                  </a:lnTo>
                  <a:lnTo>
                    <a:pt x="1020428" y="257175"/>
                  </a:lnTo>
                  <a:lnTo>
                    <a:pt x="1018924" y="255671"/>
                  </a:lnTo>
                  <a:lnTo>
                    <a:pt x="1019676" y="253415"/>
                  </a:lnTo>
                  <a:lnTo>
                    <a:pt x="1021932" y="252663"/>
                  </a:lnTo>
                  <a:lnTo>
                    <a:pt x="1036220" y="253415"/>
                  </a:lnTo>
                  <a:lnTo>
                    <a:pt x="1045243" y="254167"/>
                  </a:lnTo>
                  <a:lnTo>
                    <a:pt x="1048252" y="254167"/>
                  </a:lnTo>
                  <a:lnTo>
                    <a:pt x="1044492" y="259431"/>
                  </a:lnTo>
                  <a:lnTo>
                    <a:pt x="1043739" y="261687"/>
                  </a:lnTo>
                  <a:lnTo>
                    <a:pt x="1042988" y="270711"/>
                  </a:lnTo>
                  <a:lnTo>
                    <a:pt x="1042235" y="270711"/>
                  </a:lnTo>
                  <a:lnTo>
                    <a:pt x="1040732" y="269959"/>
                  </a:lnTo>
                  <a:lnTo>
                    <a:pt x="1040732" y="272966"/>
                  </a:lnTo>
                  <a:lnTo>
                    <a:pt x="1042235" y="277478"/>
                  </a:lnTo>
                  <a:lnTo>
                    <a:pt x="1042988" y="279734"/>
                  </a:lnTo>
                  <a:lnTo>
                    <a:pt x="1043739" y="281238"/>
                  </a:lnTo>
                  <a:lnTo>
                    <a:pt x="1047499" y="283494"/>
                  </a:lnTo>
                  <a:lnTo>
                    <a:pt x="1049003" y="284998"/>
                  </a:lnTo>
                  <a:lnTo>
                    <a:pt x="1049003" y="288006"/>
                  </a:lnTo>
                  <a:lnTo>
                    <a:pt x="1048252" y="290262"/>
                  </a:lnTo>
                  <a:lnTo>
                    <a:pt x="1046748" y="292518"/>
                  </a:lnTo>
                  <a:lnTo>
                    <a:pt x="1045995" y="294774"/>
                  </a:lnTo>
                  <a:lnTo>
                    <a:pt x="1045243" y="298534"/>
                  </a:lnTo>
                  <a:lnTo>
                    <a:pt x="1044492" y="300038"/>
                  </a:lnTo>
                  <a:lnTo>
                    <a:pt x="1041484" y="303045"/>
                  </a:lnTo>
                  <a:lnTo>
                    <a:pt x="1039228" y="306805"/>
                  </a:lnTo>
                  <a:lnTo>
                    <a:pt x="1036972" y="309061"/>
                  </a:lnTo>
                  <a:lnTo>
                    <a:pt x="1032460" y="311317"/>
                  </a:lnTo>
                  <a:lnTo>
                    <a:pt x="1030956" y="313573"/>
                  </a:lnTo>
                  <a:lnTo>
                    <a:pt x="1028700" y="320341"/>
                  </a:lnTo>
                  <a:lnTo>
                    <a:pt x="1028700" y="321845"/>
                  </a:lnTo>
                  <a:lnTo>
                    <a:pt x="1027948" y="322597"/>
                  </a:lnTo>
                  <a:lnTo>
                    <a:pt x="1025692" y="322597"/>
                  </a:lnTo>
                  <a:lnTo>
                    <a:pt x="1024940" y="323349"/>
                  </a:lnTo>
                  <a:lnTo>
                    <a:pt x="1023436" y="324101"/>
                  </a:lnTo>
                  <a:lnTo>
                    <a:pt x="1023436" y="325605"/>
                  </a:lnTo>
                  <a:lnTo>
                    <a:pt x="1022684" y="326357"/>
                  </a:lnTo>
                  <a:lnTo>
                    <a:pt x="1021932" y="328613"/>
                  </a:lnTo>
                  <a:lnTo>
                    <a:pt x="1020428" y="330117"/>
                  </a:lnTo>
                  <a:lnTo>
                    <a:pt x="1004637" y="334628"/>
                  </a:lnTo>
                  <a:lnTo>
                    <a:pt x="1003133" y="335380"/>
                  </a:lnTo>
                  <a:lnTo>
                    <a:pt x="1003885" y="336884"/>
                  </a:lnTo>
                  <a:lnTo>
                    <a:pt x="1006141" y="338388"/>
                  </a:lnTo>
                  <a:lnTo>
                    <a:pt x="1006141" y="339140"/>
                  </a:lnTo>
                  <a:lnTo>
                    <a:pt x="1006141" y="340644"/>
                  </a:lnTo>
                  <a:lnTo>
                    <a:pt x="994109" y="355684"/>
                  </a:lnTo>
                  <a:lnTo>
                    <a:pt x="988094" y="360947"/>
                  </a:lnTo>
                  <a:lnTo>
                    <a:pt x="983582" y="360947"/>
                  </a:lnTo>
                  <a:lnTo>
                    <a:pt x="981326" y="362451"/>
                  </a:lnTo>
                  <a:lnTo>
                    <a:pt x="979070" y="362451"/>
                  </a:lnTo>
                  <a:lnTo>
                    <a:pt x="971550" y="362451"/>
                  </a:lnTo>
                  <a:lnTo>
                    <a:pt x="967790" y="363203"/>
                  </a:lnTo>
                  <a:lnTo>
                    <a:pt x="967038" y="363203"/>
                  </a:lnTo>
                  <a:lnTo>
                    <a:pt x="965534" y="363203"/>
                  </a:lnTo>
                  <a:lnTo>
                    <a:pt x="964782" y="363203"/>
                  </a:lnTo>
                  <a:lnTo>
                    <a:pt x="964030" y="363955"/>
                  </a:lnTo>
                  <a:lnTo>
                    <a:pt x="962526" y="365459"/>
                  </a:lnTo>
                  <a:lnTo>
                    <a:pt x="961022" y="365459"/>
                  </a:lnTo>
                  <a:lnTo>
                    <a:pt x="958015" y="365459"/>
                  </a:lnTo>
                  <a:lnTo>
                    <a:pt x="956511" y="365459"/>
                  </a:lnTo>
                  <a:lnTo>
                    <a:pt x="955007" y="366211"/>
                  </a:lnTo>
                  <a:lnTo>
                    <a:pt x="953503" y="366963"/>
                  </a:lnTo>
                  <a:lnTo>
                    <a:pt x="951999" y="367715"/>
                  </a:lnTo>
                  <a:lnTo>
                    <a:pt x="950495" y="367715"/>
                  </a:lnTo>
                  <a:lnTo>
                    <a:pt x="948991" y="366211"/>
                  </a:lnTo>
                  <a:lnTo>
                    <a:pt x="948239" y="364707"/>
                  </a:lnTo>
                  <a:lnTo>
                    <a:pt x="946735" y="363203"/>
                  </a:lnTo>
                  <a:lnTo>
                    <a:pt x="945231" y="363203"/>
                  </a:lnTo>
                  <a:lnTo>
                    <a:pt x="944479" y="363955"/>
                  </a:lnTo>
                  <a:lnTo>
                    <a:pt x="942975" y="367715"/>
                  </a:lnTo>
                  <a:lnTo>
                    <a:pt x="942223" y="369219"/>
                  </a:lnTo>
                  <a:lnTo>
                    <a:pt x="939967" y="371475"/>
                  </a:lnTo>
                  <a:lnTo>
                    <a:pt x="936959" y="378243"/>
                  </a:lnTo>
                  <a:lnTo>
                    <a:pt x="933951" y="381251"/>
                  </a:lnTo>
                  <a:lnTo>
                    <a:pt x="925679" y="388018"/>
                  </a:lnTo>
                  <a:lnTo>
                    <a:pt x="920416" y="397042"/>
                  </a:lnTo>
                  <a:lnTo>
                    <a:pt x="918912" y="400802"/>
                  </a:lnTo>
                  <a:lnTo>
                    <a:pt x="919664" y="403058"/>
                  </a:lnTo>
                  <a:lnTo>
                    <a:pt x="920416" y="414338"/>
                  </a:lnTo>
                  <a:lnTo>
                    <a:pt x="918912" y="416594"/>
                  </a:lnTo>
                  <a:lnTo>
                    <a:pt x="915152" y="421105"/>
                  </a:lnTo>
                  <a:lnTo>
                    <a:pt x="913648" y="424113"/>
                  </a:lnTo>
                  <a:lnTo>
                    <a:pt x="913648" y="427121"/>
                  </a:lnTo>
                  <a:lnTo>
                    <a:pt x="912144" y="430129"/>
                  </a:lnTo>
                  <a:lnTo>
                    <a:pt x="911392" y="433137"/>
                  </a:lnTo>
                  <a:lnTo>
                    <a:pt x="909888" y="434641"/>
                  </a:lnTo>
                  <a:lnTo>
                    <a:pt x="905377" y="438401"/>
                  </a:lnTo>
                  <a:lnTo>
                    <a:pt x="903873" y="438401"/>
                  </a:lnTo>
                  <a:lnTo>
                    <a:pt x="902368" y="439905"/>
                  </a:lnTo>
                  <a:lnTo>
                    <a:pt x="901617" y="441409"/>
                  </a:lnTo>
                  <a:lnTo>
                    <a:pt x="900864" y="442913"/>
                  </a:lnTo>
                  <a:lnTo>
                    <a:pt x="894097" y="449680"/>
                  </a:lnTo>
                  <a:lnTo>
                    <a:pt x="891841" y="452688"/>
                  </a:lnTo>
                  <a:lnTo>
                    <a:pt x="891841" y="454192"/>
                  </a:lnTo>
                  <a:lnTo>
                    <a:pt x="891089" y="459456"/>
                  </a:lnTo>
                  <a:lnTo>
                    <a:pt x="890337" y="460208"/>
                  </a:lnTo>
                  <a:lnTo>
                    <a:pt x="888833" y="462464"/>
                  </a:lnTo>
                  <a:lnTo>
                    <a:pt x="888081" y="463216"/>
                  </a:lnTo>
                  <a:lnTo>
                    <a:pt x="885825" y="468480"/>
                  </a:lnTo>
                  <a:lnTo>
                    <a:pt x="884321" y="469232"/>
                  </a:lnTo>
                  <a:lnTo>
                    <a:pt x="883569" y="469984"/>
                  </a:lnTo>
                  <a:lnTo>
                    <a:pt x="880561" y="471488"/>
                  </a:lnTo>
                  <a:lnTo>
                    <a:pt x="877553" y="473743"/>
                  </a:lnTo>
                  <a:lnTo>
                    <a:pt x="872290" y="480511"/>
                  </a:lnTo>
                  <a:lnTo>
                    <a:pt x="870785" y="482767"/>
                  </a:lnTo>
                  <a:lnTo>
                    <a:pt x="871538" y="490287"/>
                  </a:lnTo>
                  <a:lnTo>
                    <a:pt x="871538" y="493295"/>
                  </a:lnTo>
                  <a:lnTo>
                    <a:pt x="873041" y="496303"/>
                  </a:lnTo>
                  <a:lnTo>
                    <a:pt x="874545" y="503070"/>
                  </a:lnTo>
                  <a:lnTo>
                    <a:pt x="876801" y="506078"/>
                  </a:lnTo>
                  <a:lnTo>
                    <a:pt x="879057" y="504574"/>
                  </a:lnTo>
                  <a:lnTo>
                    <a:pt x="881313" y="505326"/>
                  </a:lnTo>
                  <a:lnTo>
                    <a:pt x="882817" y="506078"/>
                  </a:lnTo>
                  <a:lnTo>
                    <a:pt x="885073" y="507582"/>
                  </a:lnTo>
                  <a:lnTo>
                    <a:pt x="886577" y="510590"/>
                  </a:lnTo>
                  <a:lnTo>
                    <a:pt x="887329" y="516606"/>
                  </a:lnTo>
                  <a:lnTo>
                    <a:pt x="889585" y="519614"/>
                  </a:lnTo>
                  <a:lnTo>
                    <a:pt x="890337" y="522622"/>
                  </a:lnTo>
                  <a:lnTo>
                    <a:pt x="889585" y="526382"/>
                  </a:lnTo>
                  <a:lnTo>
                    <a:pt x="888081" y="533149"/>
                  </a:lnTo>
                  <a:lnTo>
                    <a:pt x="885073" y="539917"/>
                  </a:lnTo>
                  <a:lnTo>
                    <a:pt x="884321" y="540669"/>
                  </a:lnTo>
                  <a:lnTo>
                    <a:pt x="882817" y="543677"/>
                  </a:lnTo>
                  <a:lnTo>
                    <a:pt x="880561" y="545181"/>
                  </a:lnTo>
                  <a:lnTo>
                    <a:pt x="876801" y="546685"/>
                  </a:lnTo>
                  <a:lnTo>
                    <a:pt x="877553" y="549693"/>
                  </a:lnTo>
                  <a:lnTo>
                    <a:pt x="879809" y="554957"/>
                  </a:lnTo>
                  <a:lnTo>
                    <a:pt x="880561" y="557965"/>
                  </a:lnTo>
                  <a:lnTo>
                    <a:pt x="879057" y="559469"/>
                  </a:lnTo>
                  <a:lnTo>
                    <a:pt x="877553" y="561724"/>
                  </a:lnTo>
                  <a:lnTo>
                    <a:pt x="876801" y="564732"/>
                  </a:lnTo>
                  <a:lnTo>
                    <a:pt x="877553" y="566988"/>
                  </a:lnTo>
                  <a:lnTo>
                    <a:pt x="879809" y="569244"/>
                  </a:lnTo>
                  <a:lnTo>
                    <a:pt x="882065" y="570748"/>
                  </a:lnTo>
                  <a:lnTo>
                    <a:pt x="883569" y="572252"/>
                  </a:lnTo>
                  <a:lnTo>
                    <a:pt x="885825" y="578268"/>
                  </a:lnTo>
                  <a:lnTo>
                    <a:pt x="887329" y="583532"/>
                  </a:lnTo>
                  <a:lnTo>
                    <a:pt x="887329" y="584284"/>
                  </a:lnTo>
                  <a:lnTo>
                    <a:pt x="890337" y="585788"/>
                  </a:lnTo>
                  <a:lnTo>
                    <a:pt x="891089" y="587292"/>
                  </a:lnTo>
                  <a:lnTo>
                    <a:pt x="891841" y="588795"/>
                  </a:lnTo>
                  <a:lnTo>
                    <a:pt x="891841" y="590299"/>
                  </a:lnTo>
                  <a:lnTo>
                    <a:pt x="891089" y="591803"/>
                  </a:lnTo>
                  <a:lnTo>
                    <a:pt x="891089" y="593307"/>
                  </a:lnTo>
                  <a:lnTo>
                    <a:pt x="891841" y="595563"/>
                  </a:lnTo>
                  <a:lnTo>
                    <a:pt x="894097" y="600827"/>
                  </a:lnTo>
                  <a:lnTo>
                    <a:pt x="894097" y="603835"/>
                  </a:lnTo>
                  <a:lnTo>
                    <a:pt x="894849" y="613611"/>
                  </a:lnTo>
                  <a:lnTo>
                    <a:pt x="895601" y="615867"/>
                  </a:lnTo>
                  <a:lnTo>
                    <a:pt x="899360" y="622634"/>
                  </a:lnTo>
                  <a:lnTo>
                    <a:pt x="899360" y="625642"/>
                  </a:lnTo>
                  <a:lnTo>
                    <a:pt x="898609" y="627898"/>
                  </a:lnTo>
                  <a:lnTo>
                    <a:pt x="896353" y="630906"/>
                  </a:lnTo>
                  <a:lnTo>
                    <a:pt x="895601" y="632410"/>
                  </a:lnTo>
                  <a:lnTo>
                    <a:pt x="894849" y="634666"/>
                  </a:lnTo>
                  <a:lnTo>
                    <a:pt x="894849" y="635418"/>
                  </a:lnTo>
                  <a:lnTo>
                    <a:pt x="895601" y="639178"/>
                  </a:lnTo>
                  <a:lnTo>
                    <a:pt x="894849" y="645945"/>
                  </a:lnTo>
                  <a:lnTo>
                    <a:pt x="892593" y="650457"/>
                  </a:lnTo>
                  <a:lnTo>
                    <a:pt x="882817" y="657977"/>
                  </a:lnTo>
                  <a:lnTo>
                    <a:pt x="881313" y="659481"/>
                  </a:lnTo>
                  <a:lnTo>
                    <a:pt x="878305" y="664745"/>
                  </a:lnTo>
                  <a:lnTo>
                    <a:pt x="877553" y="667001"/>
                  </a:lnTo>
                  <a:lnTo>
                    <a:pt x="873794" y="670009"/>
                  </a:lnTo>
                  <a:lnTo>
                    <a:pt x="872290" y="671513"/>
                  </a:lnTo>
                  <a:lnTo>
                    <a:pt x="866274" y="684296"/>
                  </a:lnTo>
                  <a:lnTo>
                    <a:pt x="864770" y="685800"/>
                  </a:lnTo>
                  <a:lnTo>
                    <a:pt x="864018" y="686552"/>
                  </a:lnTo>
                  <a:lnTo>
                    <a:pt x="862514" y="688808"/>
                  </a:lnTo>
                  <a:lnTo>
                    <a:pt x="861010" y="690312"/>
                  </a:lnTo>
                  <a:lnTo>
                    <a:pt x="859506" y="690312"/>
                  </a:lnTo>
                  <a:lnTo>
                    <a:pt x="857250" y="690312"/>
                  </a:lnTo>
                  <a:lnTo>
                    <a:pt x="855746" y="691064"/>
                  </a:lnTo>
                  <a:lnTo>
                    <a:pt x="854242" y="693320"/>
                  </a:lnTo>
                  <a:lnTo>
                    <a:pt x="854242" y="695576"/>
                  </a:lnTo>
                  <a:lnTo>
                    <a:pt x="854994" y="697832"/>
                  </a:lnTo>
                  <a:lnTo>
                    <a:pt x="855746" y="700088"/>
                  </a:lnTo>
                  <a:lnTo>
                    <a:pt x="855746" y="700840"/>
                  </a:lnTo>
                  <a:lnTo>
                    <a:pt x="854994" y="702343"/>
                  </a:lnTo>
                  <a:lnTo>
                    <a:pt x="854994" y="703847"/>
                  </a:lnTo>
                  <a:lnTo>
                    <a:pt x="854994" y="704599"/>
                  </a:lnTo>
                  <a:lnTo>
                    <a:pt x="856498" y="706103"/>
                  </a:lnTo>
                  <a:lnTo>
                    <a:pt x="857250" y="706855"/>
                  </a:lnTo>
                  <a:lnTo>
                    <a:pt x="856498" y="709111"/>
                  </a:lnTo>
                  <a:lnTo>
                    <a:pt x="855746" y="709863"/>
                  </a:lnTo>
                  <a:lnTo>
                    <a:pt x="854994" y="711367"/>
                  </a:lnTo>
                  <a:lnTo>
                    <a:pt x="853490" y="712871"/>
                  </a:lnTo>
                  <a:lnTo>
                    <a:pt x="853490" y="715879"/>
                  </a:lnTo>
                  <a:lnTo>
                    <a:pt x="854242" y="727159"/>
                  </a:lnTo>
                  <a:lnTo>
                    <a:pt x="855746" y="730167"/>
                  </a:lnTo>
                  <a:lnTo>
                    <a:pt x="855746" y="731671"/>
                  </a:lnTo>
                  <a:lnTo>
                    <a:pt x="854242" y="734678"/>
                  </a:lnTo>
                  <a:lnTo>
                    <a:pt x="853490" y="736182"/>
                  </a:lnTo>
                  <a:lnTo>
                    <a:pt x="853490" y="739190"/>
                  </a:lnTo>
                  <a:lnTo>
                    <a:pt x="854242" y="742198"/>
                  </a:lnTo>
                  <a:lnTo>
                    <a:pt x="855746" y="745206"/>
                  </a:lnTo>
                  <a:lnTo>
                    <a:pt x="859506" y="751222"/>
                  </a:lnTo>
                  <a:lnTo>
                    <a:pt x="860258" y="753478"/>
                  </a:lnTo>
                  <a:lnTo>
                    <a:pt x="859506" y="755734"/>
                  </a:lnTo>
                  <a:lnTo>
                    <a:pt x="858002" y="758741"/>
                  </a:lnTo>
                  <a:lnTo>
                    <a:pt x="859506" y="760997"/>
                  </a:lnTo>
                  <a:lnTo>
                    <a:pt x="861762" y="765509"/>
                  </a:lnTo>
                  <a:lnTo>
                    <a:pt x="863266" y="767013"/>
                  </a:lnTo>
                  <a:lnTo>
                    <a:pt x="864770" y="767765"/>
                  </a:lnTo>
                  <a:lnTo>
                    <a:pt x="867778" y="768517"/>
                  </a:lnTo>
                  <a:lnTo>
                    <a:pt x="869281" y="769269"/>
                  </a:lnTo>
                  <a:lnTo>
                    <a:pt x="870034" y="770021"/>
                  </a:lnTo>
                  <a:lnTo>
                    <a:pt x="870785" y="773029"/>
                  </a:lnTo>
                  <a:lnTo>
                    <a:pt x="873041" y="775285"/>
                  </a:lnTo>
                  <a:lnTo>
                    <a:pt x="873794" y="777541"/>
                  </a:lnTo>
                  <a:lnTo>
                    <a:pt x="874545" y="779045"/>
                  </a:lnTo>
                  <a:lnTo>
                    <a:pt x="876049" y="779797"/>
                  </a:lnTo>
                  <a:lnTo>
                    <a:pt x="878305" y="779797"/>
                  </a:lnTo>
                  <a:lnTo>
                    <a:pt x="879057" y="781301"/>
                  </a:lnTo>
                  <a:lnTo>
                    <a:pt x="881313" y="783557"/>
                  </a:lnTo>
                  <a:lnTo>
                    <a:pt x="883569" y="785061"/>
                  </a:lnTo>
                  <a:lnTo>
                    <a:pt x="890337" y="787317"/>
                  </a:lnTo>
                  <a:lnTo>
                    <a:pt x="891841" y="789572"/>
                  </a:lnTo>
                  <a:lnTo>
                    <a:pt x="891841" y="800852"/>
                  </a:lnTo>
                  <a:lnTo>
                    <a:pt x="893345" y="801604"/>
                  </a:lnTo>
                  <a:lnTo>
                    <a:pt x="894097" y="802356"/>
                  </a:lnTo>
                  <a:lnTo>
                    <a:pt x="894849" y="802356"/>
                  </a:lnTo>
                  <a:lnTo>
                    <a:pt x="895601" y="804612"/>
                  </a:lnTo>
                  <a:lnTo>
                    <a:pt x="891841" y="806868"/>
                  </a:lnTo>
                  <a:lnTo>
                    <a:pt x="891089" y="808372"/>
                  </a:lnTo>
                  <a:lnTo>
                    <a:pt x="888833" y="817396"/>
                  </a:lnTo>
                  <a:lnTo>
                    <a:pt x="889585" y="818899"/>
                  </a:lnTo>
                  <a:lnTo>
                    <a:pt x="891089" y="822659"/>
                  </a:lnTo>
                  <a:lnTo>
                    <a:pt x="891089" y="824163"/>
                  </a:lnTo>
                  <a:lnTo>
                    <a:pt x="890337" y="825667"/>
                  </a:lnTo>
                  <a:lnTo>
                    <a:pt x="889585" y="826419"/>
                  </a:lnTo>
                  <a:lnTo>
                    <a:pt x="888833" y="826419"/>
                  </a:lnTo>
                  <a:lnTo>
                    <a:pt x="888081" y="827171"/>
                  </a:lnTo>
                  <a:lnTo>
                    <a:pt x="888081" y="836195"/>
                  </a:lnTo>
                  <a:lnTo>
                    <a:pt x="887329" y="839203"/>
                  </a:lnTo>
                  <a:lnTo>
                    <a:pt x="886577" y="840707"/>
                  </a:lnTo>
                  <a:lnTo>
                    <a:pt x="883569" y="842963"/>
                  </a:lnTo>
                  <a:lnTo>
                    <a:pt x="882817" y="844467"/>
                  </a:lnTo>
                  <a:lnTo>
                    <a:pt x="882817" y="845970"/>
                  </a:lnTo>
                  <a:lnTo>
                    <a:pt x="882817" y="848978"/>
                  </a:lnTo>
                  <a:lnTo>
                    <a:pt x="882065" y="852738"/>
                  </a:lnTo>
                  <a:lnTo>
                    <a:pt x="880561" y="854994"/>
                  </a:lnTo>
                  <a:lnTo>
                    <a:pt x="872290" y="864018"/>
                  </a:lnTo>
                  <a:lnTo>
                    <a:pt x="870034" y="866274"/>
                  </a:lnTo>
                  <a:lnTo>
                    <a:pt x="867026" y="867778"/>
                  </a:lnTo>
                  <a:lnTo>
                    <a:pt x="863266" y="867026"/>
                  </a:lnTo>
                  <a:lnTo>
                    <a:pt x="861010" y="867026"/>
                  </a:lnTo>
                  <a:lnTo>
                    <a:pt x="858002" y="866274"/>
                  </a:lnTo>
                  <a:lnTo>
                    <a:pt x="854994" y="867778"/>
                  </a:lnTo>
                  <a:lnTo>
                    <a:pt x="851986" y="868530"/>
                  </a:lnTo>
                  <a:lnTo>
                    <a:pt x="848979" y="869282"/>
                  </a:lnTo>
                  <a:lnTo>
                    <a:pt x="845970" y="869282"/>
                  </a:lnTo>
                  <a:lnTo>
                    <a:pt x="842962" y="867026"/>
                  </a:lnTo>
                  <a:lnTo>
                    <a:pt x="839202" y="865522"/>
                  </a:lnTo>
                  <a:lnTo>
                    <a:pt x="835443" y="867026"/>
                  </a:lnTo>
                  <a:lnTo>
                    <a:pt x="830179" y="870786"/>
                  </a:lnTo>
                  <a:lnTo>
                    <a:pt x="827171" y="872290"/>
                  </a:lnTo>
                  <a:lnTo>
                    <a:pt x="824163" y="873042"/>
                  </a:lnTo>
                  <a:lnTo>
                    <a:pt x="817396" y="873042"/>
                  </a:lnTo>
                  <a:lnTo>
                    <a:pt x="813636" y="873794"/>
                  </a:lnTo>
                  <a:lnTo>
                    <a:pt x="811380" y="875297"/>
                  </a:lnTo>
                  <a:lnTo>
                    <a:pt x="809876" y="877553"/>
                  </a:lnTo>
                  <a:lnTo>
                    <a:pt x="806868" y="879057"/>
                  </a:lnTo>
                  <a:lnTo>
                    <a:pt x="805364" y="879057"/>
                  </a:lnTo>
                  <a:lnTo>
                    <a:pt x="799348" y="879057"/>
                  </a:lnTo>
                  <a:lnTo>
                    <a:pt x="797844" y="878305"/>
                  </a:lnTo>
                  <a:lnTo>
                    <a:pt x="796340" y="877553"/>
                  </a:lnTo>
                  <a:lnTo>
                    <a:pt x="794836" y="876801"/>
                  </a:lnTo>
                  <a:lnTo>
                    <a:pt x="792580" y="873042"/>
                  </a:lnTo>
                  <a:lnTo>
                    <a:pt x="791828" y="871537"/>
                  </a:lnTo>
                  <a:lnTo>
                    <a:pt x="790324" y="870786"/>
                  </a:lnTo>
                  <a:lnTo>
                    <a:pt x="787317" y="870034"/>
                  </a:lnTo>
                  <a:lnTo>
                    <a:pt x="786564" y="870034"/>
                  </a:lnTo>
                  <a:lnTo>
                    <a:pt x="785813" y="868530"/>
                  </a:lnTo>
                  <a:lnTo>
                    <a:pt x="785813" y="867026"/>
                  </a:lnTo>
                  <a:lnTo>
                    <a:pt x="785061" y="865522"/>
                  </a:lnTo>
                  <a:lnTo>
                    <a:pt x="783557" y="864770"/>
                  </a:lnTo>
                  <a:lnTo>
                    <a:pt x="780549" y="864770"/>
                  </a:lnTo>
                  <a:lnTo>
                    <a:pt x="779797" y="864770"/>
                  </a:lnTo>
                  <a:lnTo>
                    <a:pt x="779045" y="864018"/>
                  </a:lnTo>
                  <a:lnTo>
                    <a:pt x="770773" y="859506"/>
                  </a:lnTo>
                  <a:lnTo>
                    <a:pt x="771525" y="859506"/>
                  </a:lnTo>
                  <a:lnTo>
                    <a:pt x="767013" y="857250"/>
                  </a:lnTo>
                  <a:lnTo>
                    <a:pt x="761749" y="857250"/>
                  </a:lnTo>
                  <a:lnTo>
                    <a:pt x="749718" y="858002"/>
                  </a:lnTo>
                  <a:lnTo>
                    <a:pt x="748966" y="858002"/>
                  </a:lnTo>
                  <a:lnTo>
                    <a:pt x="748214" y="858002"/>
                  </a:lnTo>
                  <a:lnTo>
                    <a:pt x="746710" y="858002"/>
                  </a:lnTo>
                  <a:lnTo>
                    <a:pt x="745958" y="858754"/>
                  </a:lnTo>
                  <a:lnTo>
                    <a:pt x="743702" y="861762"/>
                  </a:lnTo>
                  <a:lnTo>
                    <a:pt x="742950" y="861762"/>
                  </a:lnTo>
                  <a:lnTo>
                    <a:pt x="739942" y="862514"/>
                  </a:lnTo>
                  <a:lnTo>
                    <a:pt x="736934" y="864018"/>
                  </a:lnTo>
                  <a:lnTo>
                    <a:pt x="733174" y="865522"/>
                  </a:lnTo>
                  <a:lnTo>
                    <a:pt x="727159" y="867026"/>
                  </a:lnTo>
                  <a:lnTo>
                    <a:pt x="724903" y="866274"/>
                  </a:lnTo>
                  <a:lnTo>
                    <a:pt x="724903" y="864770"/>
                  </a:lnTo>
                  <a:lnTo>
                    <a:pt x="723399" y="864018"/>
                  </a:lnTo>
                  <a:lnTo>
                    <a:pt x="721895" y="863266"/>
                  </a:lnTo>
                  <a:lnTo>
                    <a:pt x="719639" y="866274"/>
                  </a:lnTo>
                  <a:lnTo>
                    <a:pt x="718887" y="866274"/>
                  </a:lnTo>
                  <a:lnTo>
                    <a:pt x="716631" y="867026"/>
                  </a:lnTo>
                  <a:lnTo>
                    <a:pt x="712119" y="867778"/>
                  </a:lnTo>
                  <a:lnTo>
                    <a:pt x="710615" y="868530"/>
                  </a:lnTo>
                  <a:lnTo>
                    <a:pt x="709863" y="870786"/>
                  </a:lnTo>
                  <a:lnTo>
                    <a:pt x="709111" y="875297"/>
                  </a:lnTo>
                  <a:lnTo>
                    <a:pt x="708359" y="876801"/>
                  </a:lnTo>
                  <a:lnTo>
                    <a:pt x="704599" y="874546"/>
                  </a:lnTo>
                  <a:lnTo>
                    <a:pt x="704599" y="873794"/>
                  </a:lnTo>
                  <a:lnTo>
                    <a:pt x="703095" y="874546"/>
                  </a:lnTo>
                  <a:lnTo>
                    <a:pt x="701591" y="875297"/>
                  </a:lnTo>
                  <a:lnTo>
                    <a:pt x="700840" y="876801"/>
                  </a:lnTo>
                  <a:lnTo>
                    <a:pt x="702344" y="877553"/>
                  </a:lnTo>
                  <a:lnTo>
                    <a:pt x="703847" y="879057"/>
                  </a:lnTo>
                  <a:lnTo>
                    <a:pt x="703847" y="880561"/>
                  </a:lnTo>
                  <a:lnTo>
                    <a:pt x="703847" y="881313"/>
                  </a:lnTo>
                  <a:lnTo>
                    <a:pt x="701591" y="881313"/>
                  </a:lnTo>
                  <a:lnTo>
                    <a:pt x="700840" y="880561"/>
                  </a:lnTo>
                  <a:lnTo>
                    <a:pt x="701591" y="879809"/>
                  </a:lnTo>
                  <a:lnTo>
                    <a:pt x="699336" y="881313"/>
                  </a:lnTo>
                  <a:lnTo>
                    <a:pt x="696327" y="884321"/>
                  </a:lnTo>
                  <a:lnTo>
                    <a:pt x="694824" y="885073"/>
                  </a:lnTo>
                  <a:lnTo>
                    <a:pt x="693320" y="885825"/>
                  </a:lnTo>
                  <a:lnTo>
                    <a:pt x="693320" y="886577"/>
                  </a:lnTo>
                  <a:lnTo>
                    <a:pt x="692568" y="890337"/>
                  </a:lnTo>
                  <a:lnTo>
                    <a:pt x="692568" y="891841"/>
                  </a:lnTo>
                  <a:lnTo>
                    <a:pt x="691816" y="892593"/>
                  </a:lnTo>
                  <a:lnTo>
                    <a:pt x="691064" y="892593"/>
                  </a:lnTo>
                  <a:lnTo>
                    <a:pt x="689560" y="893345"/>
                  </a:lnTo>
                  <a:lnTo>
                    <a:pt x="688056" y="897857"/>
                  </a:lnTo>
                  <a:lnTo>
                    <a:pt x="686552" y="899361"/>
                  </a:lnTo>
                  <a:lnTo>
                    <a:pt x="682792" y="902368"/>
                  </a:lnTo>
                  <a:lnTo>
                    <a:pt x="682040" y="903120"/>
                  </a:lnTo>
                  <a:lnTo>
                    <a:pt x="680536" y="903120"/>
                  </a:lnTo>
                  <a:lnTo>
                    <a:pt x="679032" y="903872"/>
                  </a:lnTo>
                  <a:lnTo>
                    <a:pt x="674521" y="916656"/>
                  </a:lnTo>
                  <a:lnTo>
                    <a:pt x="673016" y="918912"/>
                  </a:lnTo>
                  <a:lnTo>
                    <a:pt x="671512" y="919664"/>
                  </a:lnTo>
                  <a:lnTo>
                    <a:pt x="667001" y="919664"/>
                  </a:lnTo>
                  <a:lnTo>
                    <a:pt x="663993" y="920416"/>
                  </a:lnTo>
                  <a:lnTo>
                    <a:pt x="661737" y="921920"/>
                  </a:lnTo>
                  <a:lnTo>
                    <a:pt x="657225" y="922672"/>
                  </a:lnTo>
                  <a:lnTo>
                    <a:pt x="649705" y="925680"/>
                  </a:lnTo>
                  <a:lnTo>
                    <a:pt x="642186" y="930192"/>
                  </a:lnTo>
                  <a:lnTo>
                    <a:pt x="639178" y="934703"/>
                  </a:lnTo>
                  <a:lnTo>
                    <a:pt x="637674" y="936207"/>
                  </a:lnTo>
                  <a:lnTo>
                    <a:pt x="630906" y="940719"/>
                  </a:lnTo>
                  <a:lnTo>
                    <a:pt x="626394" y="947487"/>
                  </a:lnTo>
                  <a:lnTo>
                    <a:pt x="624138" y="950495"/>
                  </a:lnTo>
                  <a:lnTo>
                    <a:pt x="623386" y="948991"/>
                  </a:lnTo>
                  <a:lnTo>
                    <a:pt x="618874" y="951999"/>
                  </a:lnTo>
                  <a:lnTo>
                    <a:pt x="616618" y="954255"/>
                  </a:lnTo>
                  <a:lnTo>
                    <a:pt x="615114" y="956511"/>
                  </a:lnTo>
                  <a:lnTo>
                    <a:pt x="613610" y="961023"/>
                  </a:lnTo>
                  <a:lnTo>
                    <a:pt x="612859" y="962526"/>
                  </a:lnTo>
                  <a:lnTo>
                    <a:pt x="609851" y="964030"/>
                  </a:lnTo>
                  <a:lnTo>
                    <a:pt x="606091" y="960271"/>
                  </a:lnTo>
                  <a:lnTo>
                    <a:pt x="603835" y="958766"/>
                  </a:lnTo>
                  <a:lnTo>
                    <a:pt x="602331" y="958766"/>
                  </a:lnTo>
                  <a:lnTo>
                    <a:pt x="600827" y="960271"/>
                  </a:lnTo>
                  <a:lnTo>
                    <a:pt x="598571" y="960271"/>
                  </a:lnTo>
                  <a:lnTo>
                    <a:pt x="596315" y="960271"/>
                  </a:lnTo>
                  <a:lnTo>
                    <a:pt x="594059" y="958766"/>
                  </a:lnTo>
                  <a:lnTo>
                    <a:pt x="588044" y="963278"/>
                  </a:lnTo>
                  <a:lnTo>
                    <a:pt x="587291" y="964030"/>
                  </a:lnTo>
                  <a:lnTo>
                    <a:pt x="586540" y="966286"/>
                  </a:lnTo>
                  <a:lnTo>
                    <a:pt x="584284" y="966286"/>
                  </a:lnTo>
                  <a:lnTo>
                    <a:pt x="582780" y="966286"/>
                  </a:lnTo>
                  <a:lnTo>
                    <a:pt x="582028" y="967038"/>
                  </a:lnTo>
                  <a:lnTo>
                    <a:pt x="581276" y="970046"/>
                  </a:lnTo>
                  <a:lnTo>
                    <a:pt x="580524" y="970798"/>
                  </a:lnTo>
                  <a:lnTo>
                    <a:pt x="574508" y="973054"/>
                  </a:lnTo>
                  <a:lnTo>
                    <a:pt x="565484" y="977566"/>
                  </a:lnTo>
                  <a:lnTo>
                    <a:pt x="562476" y="978318"/>
                  </a:lnTo>
                  <a:lnTo>
                    <a:pt x="551197" y="980574"/>
                  </a:lnTo>
                  <a:lnTo>
                    <a:pt x="539917" y="985086"/>
                  </a:lnTo>
                  <a:lnTo>
                    <a:pt x="533901" y="986590"/>
                  </a:lnTo>
                  <a:lnTo>
                    <a:pt x="524126" y="986590"/>
                  </a:lnTo>
                  <a:lnTo>
                    <a:pt x="521118" y="988093"/>
                  </a:lnTo>
                  <a:lnTo>
                    <a:pt x="512846" y="994861"/>
                  </a:lnTo>
                  <a:lnTo>
                    <a:pt x="500814" y="1001629"/>
                  </a:lnTo>
                  <a:lnTo>
                    <a:pt x="494799" y="1006141"/>
                  </a:lnTo>
                  <a:lnTo>
                    <a:pt x="491791" y="1012157"/>
                  </a:lnTo>
                  <a:lnTo>
                    <a:pt x="489535" y="1023436"/>
                  </a:lnTo>
                  <a:lnTo>
                    <a:pt x="486527" y="1030204"/>
                  </a:lnTo>
                  <a:lnTo>
                    <a:pt x="486527" y="1033212"/>
                  </a:lnTo>
                  <a:lnTo>
                    <a:pt x="485775" y="1033964"/>
                  </a:lnTo>
                  <a:lnTo>
                    <a:pt x="484271" y="1034716"/>
                  </a:lnTo>
                  <a:lnTo>
                    <a:pt x="484271" y="1036220"/>
                  </a:lnTo>
                  <a:lnTo>
                    <a:pt x="485023" y="1036972"/>
                  </a:lnTo>
                  <a:lnTo>
                    <a:pt x="485023" y="1038476"/>
                  </a:lnTo>
                  <a:lnTo>
                    <a:pt x="484271" y="1043740"/>
                  </a:lnTo>
                  <a:lnTo>
                    <a:pt x="483519" y="1042236"/>
                  </a:lnTo>
                  <a:lnTo>
                    <a:pt x="483519" y="1045243"/>
                  </a:lnTo>
                  <a:lnTo>
                    <a:pt x="482767" y="1047500"/>
                  </a:lnTo>
                  <a:lnTo>
                    <a:pt x="482015" y="1049755"/>
                  </a:lnTo>
                  <a:lnTo>
                    <a:pt x="483519" y="1052011"/>
                  </a:lnTo>
                  <a:lnTo>
                    <a:pt x="483519" y="1052763"/>
                  </a:lnTo>
                  <a:lnTo>
                    <a:pt x="482015" y="1054267"/>
                  </a:lnTo>
                  <a:lnTo>
                    <a:pt x="482767" y="1055019"/>
                  </a:lnTo>
                  <a:lnTo>
                    <a:pt x="484271" y="1055771"/>
                  </a:lnTo>
                  <a:lnTo>
                    <a:pt x="484271" y="1057275"/>
                  </a:lnTo>
                  <a:lnTo>
                    <a:pt x="483519" y="1058027"/>
                  </a:lnTo>
                  <a:lnTo>
                    <a:pt x="482015" y="1058779"/>
                  </a:lnTo>
                  <a:lnTo>
                    <a:pt x="481263" y="1060283"/>
                  </a:lnTo>
                  <a:lnTo>
                    <a:pt x="481263" y="1067803"/>
                  </a:lnTo>
                  <a:lnTo>
                    <a:pt x="479007" y="1079082"/>
                  </a:lnTo>
                  <a:lnTo>
                    <a:pt x="478255" y="1080586"/>
                  </a:lnTo>
                  <a:lnTo>
                    <a:pt x="476752" y="1082090"/>
                  </a:lnTo>
                  <a:lnTo>
                    <a:pt x="475999" y="1082842"/>
                  </a:lnTo>
                  <a:lnTo>
                    <a:pt x="473743" y="1088858"/>
                  </a:lnTo>
                  <a:lnTo>
                    <a:pt x="473743" y="1089610"/>
                  </a:lnTo>
                  <a:lnTo>
                    <a:pt x="471488" y="1091114"/>
                  </a:lnTo>
                  <a:lnTo>
                    <a:pt x="468480" y="1093370"/>
                  </a:lnTo>
                  <a:lnTo>
                    <a:pt x="467728" y="1094122"/>
                  </a:lnTo>
                  <a:lnTo>
                    <a:pt x="467728" y="1094874"/>
                  </a:lnTo>
                  <a:lnTo>
                    <a:pt x="466975" y="1097130"/>
                  </a:lnTo>
                  <a:lnTo>
                    <a:pt x="466975" y="1098634"/>
                  </a:lnTo>
                  <a:lnTo>
                    <a:pt x="466975" y="1101642"/>
                  </a:lnTo>
                  <a:lnTo>
                    <a:pt x="466975" y="1103146"/>
                  </a:lnTo>
                  <a:lnTo>
                    <a:pt x="462464" y="1111417"/>
                  </a:lnTo>
                  <a:lnTo>
                    <a:pt x="461712" y="1112921"/>
                  </a:lnTo>
                  <a:lnTo>
                    <a:pt x="460208" y="1113673"/>
                  </a:lnTo>
                  <a:lnTo>
                    <a:pt x="457952" y="1116681"/>
                  </a:lnTo>
                  <a:lnTo>
                    <a:pt x="454944" y="1121945"/>
                  </a:lnTo>
                  <a:lnTo>
                    <a:pt x="454944" y="1134728"/>
                  </a:lnTo>
                  <a:lnTo>
                    <a:pt x="452688" y="1141496"/>
                  </a:lnTo>
                  <a:lnTo>
                    <a:pt x="448176" y="1145256"/>
                  </a:lnTo>
                  <a:lnTo>
                    <a:pt x="448176" y="1146008"/>
                  </a:lnTo>
                  <a:lnTo>
                    <a:pt x="451184" y="1146760"/>
                  </a:lnTo>
                  <a:lnTo>
                    <a:pt x="450432" y="1148264"/>
                  </a:lnTo>
                  <a:lnTo>
                    <a:pt x="446673" y="1151272"/>
                  </a:lnTo>
                  <a:lnTo>
                    <a:pt x="445920" y="1153528"/>
                  </a:lnTo>
                  <a:lnTo>
                    <a:pt x="443664" y="1159544"/>
                  </a:lnTo>
                  <a:lnTo>
                    <a:pt x="442160" y="1162551"/>
                  </a:lnTo>
                  <a:lnTo>
                    <a:pt x="440656" y="1164055"/>
                  </a:lnTo>
                  <a:lnTo>
                    <a:pt x="436897" y="1166311"/>
                  </a:lnTo>
                  <a:lnTo>
                    <a:pt x="436145" y="1166311"/>
                  </a:lnTo>
                  <a:lnTo>
                    <a:pt x="433889" y="1169319"/>
                  </a:lnTo>
                  <a:lnTo>
                    <a:pt x="433137" y="1170071"/>
                  </a:lnTo>
                  <a:lnTo>
                    <a:pt x="433137" y="1171575"/>
                  </a:lnTo>
                  <a:lnTo>
                    <a:pt x="432385" y="1172327"/>
                  </a:lnTo>
                  <a:lnTo>
                    <a:pt x="431633" y="1173079"/>
                  </a:lnTo>
                  <a:lnTo>
                    <a:pt x="429377" y="1173831"/>
                  </a:lnTo>
                  <a:lnTo>
                    <a:pt x="426369" y="1176839"/>
                  </a:lnTo>
                  <a:lnTo>
                    <a:pt x="424113" y="1180599"/>
                  </a:lnTo>
                  <a:lnTo>
                    <a:pt x="424113" y="1185111"/>
                  </a:lnTo>
                  <a:lnTo>
                    <a:pt x="421857" y="1186615"/>
                  </a:lnTo>
                  <a:lnTo>
                    <a:pt x="420353" y="1190375"/>
                  </a:lnTo>
                  <a:lnTo>
                    <a:pt x="418849" y="1194134"/>
                  </a:lnTo>
                  <a:lnTo>
                    <a:pt x="418097" y="1197894"/>
                  </a:lnTo>
                  <a:lnTo>
                    <a:pt x="418849" y="1201654"/>
                  </a:lnTo>
                  <a:lnTo>
                    <a:pt x="424113" y="1210678"/>
                  </a:lnTo>
                  <a:lnTo>
                    <a:pt x="424113" y="1213686"/>
                  </a:lnTo>
                  <a:lnTo>
                    <a:pt x="425617" y="1216694"/>
                  </a:lnTo>
                  <a:lnTo>
                    <a:pt x="424865" y="1227221"/>
                  </a:lnTo>
                  <a:lnTo>
                    <a:pt x="425617" y="1230229"/>
                  </a:lnTo>
                  <a:lnTo>
                    <a:pt x="426369" y="1232485"/>
                  </a:lnTo>
                  <a:lnTo>
                    <a:pt x="427873" y="1234741"/>
                  </a:lnTo>
                  <a:lnTo>
                    <a:pt x="429377" y="1236245"/>
                  </a:lnTo>
                  <a:lnTo>
                    <a:pt x="429377" y="1237749"/>
                  </a:lnTo>
                  <a:lnTo>
                    <a:pt x="428625" y="1238501"/>
                  </a:lnTo>
                  <a:lnTo>
                    <a:pt x="428625" y="1239253"/>
                  </a:lnTo>
                  <a:lnTo>
                    <a:pt x="429377" y="1239253"/>
                  </a:lnTo>
                  <a:lnTo>
                    <a:pt x="429377" y="1240757"/>
                  </a:lnTo>
                  <a:lnTo>
                    <a:pt x="429377" y="1254292"/>
                  </a:lnTo>
                  <a:lnTo>
                    <a:pt x="430881" y="1259556"/>
                  </a:lnTo>
                  <a:lnTo>
                    <a:pt x="435393" y="1264068"/>
                  </a:lnTo>
                  <a:lnTo>
                    <a:pt x="439905" y="1266324"/>
                  </a:lnTo>
                  <a:lnTo>
                    <a:pt x="441409" y="1266324"/>
                  </a:lnTo>
                  <a:lnTo>
                    <a:pt x="442913" y="1269332"/>
                  </a:lnTo>
                  <a:lnTo>
                    <a:pt x="444416" y="1271588"/>
                  </a:lnTo>
                  <a:lnTo>
                    <a:pt x="445169" y="1274595"/>
                  </a:lnTo>
                  <a:lnTo>
                    <a:pt x="445920" y="1279859"/>
                  </a:lnTo>
                  <a:lnTo>
                    <a:pt x="445169" y="1282115"/>
                  </a:lnTo>
                  <a:lnTo>
                    <a:pt x="444416" y="1285123"/>
                  </a:lnTo>
                  <a:lnTo>
                    <a:pt x="442913" y="1288131"/>
                  </a:lnTo>
                  <a:lnTo>
                    <a:pt x="441409" y="1288883"/>
                  </a:lnTo>
                  <a:lnTo>
                    <a:pt x="439905" y="1290387"/>
                  </a:lnTo>
                  <a:lnTo>
                    <a:pt x="439153" y="1294899"/>
                  </a:lnTo>
                  <a:lnTo>
                    <a:pt x="439905" y="1301667"/>
                  </a:lnTo>
                  <a:lnTo>
                    <a:pt x="438401" y="1315202"/>
                  </a:lnTo>
                  <a:lnTo>
                    <a:pt x="438401" y="1321970"/>
                  </a:lnTo>
                  <a:lnTo>
                    <a:pt x="440656" y="1327986"/>
                  </a:lnTo>
                  <a:lnTo>
                    <a:pt x="438401" y="1331746"/>
                  </a:lnTo>
                  <a:lnTo>
                    <a:pt x="436897" y="1336257"/>
                  </a:lnTo>
                  <a:lnTo>
                    <a:pt x="435393" y="1346785"/>
                  </a:lnTo>
                  <a:lnTo>
                    <a:pt x="436897" y="1357313"/>
                  </a:lnTo>
                  <a:lnTo>
                    <a:pt x="436145" y="1362576"/>
                  </a:lnTo>
                  <a:lnTo>
                    <a:pt x="431633" y="1364832"/>
                  </a:lnTo>
                  <a:lnTo>
                    <a:pt x="430129" y="1366336"/>
                  </a:lnTo>
                  <a:lnTo>
                    <a:pt x="430129" y="1369344"/>
                  </a:lnTo>
                  <a:lnTo>
                    <a:pt x="430129" y="1372352"/>
                  </a:lnTo>
                  <a:lnTo>
                    <a:pt x="430129" y="1375360"/>
                  </a:lnTo>
                  <a:lnTo>
                    <a:pt x="422609" y="1387392"/>
                  </a:lnTo>
                  <a:lnTo>
                    <a:pt x="421857" y="1390399"/>
                  </a:lnTo>
                  <a:lnTo>
                    <a:pt x="423361" y="1391151"/>
                  </a:lnTo>
                  <a:lnTo>
                    <a:pt x="424113" y="1394159"/>
                  </a:lnTo>
                  <a:lnTo>
                    <a:pt x="424865" y="1394911"/>
                  </a:lnTo>
                  <a:lnTo>
                    <a:pt x="424865" y="1396415"/>
                  </a:lnTo>
                  <a:lnTo>
                    <a:pt x="424865" y="1398671"/>
                  </a:lnTo>
                  <a:lnTo>
                    <a:pt x="423361" y="1403183"/>
                  </a:lnTo>
                  <a:lnTo>
                    <a:pt x="423361" y="1406191"/>
                  </a:lnTo>
                  <a:lnTo>
                    <a:pt x="423361" y="1411455"/>
                  </a:lnTo>
                  <a:lnTo>
                    <a:pt x="414337" y="1406943"/>
                  </a:lnTo>
                  <a:lnTo>
                    <a:pt x="411330" y="1405439"/>
                  </a:lnTo>
                  <a:lnTo>
                    <a:pt x="409826" y="1403935"/>
                  </a:lnTo>
                  <a:lnTo>
                    <a:pt x="404562" y="1396415"/>
                  </a:lnTo>
                  <a:lnTo>
                    <a:pt x="402306" y="1394159"/>
                  </a:lnTo>
                  <a:lnTo>
                    <a:pt x="386515" y="1389648"/>
                  </a:lnTo>
                  <a:lnTo>
                    <a:pt x="382755" y="1388896"/>
                  </a:lnTo>
                  <a:lnTo>
                    <a:pt x="382003" y="1388896"/>
                  </a:lnTo>
                  <a:lnTo>
                    <a:pt x="372227" y="1391151"/>
                  </a:lnTo>
                  <a:lnTo>
                    <a:pt x="370723" y="1391151"/>
                  </a:lnTo>
                  <a:lnTo>
                    <a:pt x="369219" y="1391151"/>
                  </a:lnTo>
                  <a:lnTo>
                    <a:pt x="365459" y="1390399"/>
                  </a:lnTo>
                  <a:lnTo>
                    <a:pt x="363203" y="1389648"/>
                  </a:lnTo>
                  <a:lnTo>
                    <a:pt x="362451" y="1388896"/>
                  </a:lnTo>
                  <a:lnTo>
                    <a:pt x="359443" y="1382880"/>
                  </a:lnTo>
                  <a:lnTo>
                    <a:pt x="357939" y="1380624"/>
                  </a:lnTo>
                  <a:lnTo>
                    <a:pt x="354932" y="1379120"/>
                  </a:lnTo>
                  <a:lnTo>
                    <a:pt x="353428" y="1376864"/>
                  </a:lnTo>
                  <a:lnTo>
                    <a:pt x="351172" y="1371600"/>
                  </a:lnTo>
                  <a:lnTo>
                    <a:pt x="350420" y="1370096"/>
                  </a:lnTo>
                  <a:lnTo>
                    <a:pt x="348916" y="1369344"/>
                  </a:lnTo>
                  <a:lnTo>
                    <a:pt x="345156" y="1365584"/>
                  </a:lnTo>
                  <a:lnTo>
                    <a:pt x="344404" y="1364832"/>
                  </a:lnTo>
                  <a:lnTo>
                    <a:pt x="344404" y="1364080"/>
                  </a:lnTo>
                  <a:lnTo>
                    <a:pt x="343652" y="1363328"/>
                  </a:lnTo>
                  <a:lnTo>
                    <a:pt x="343652" y="1362576"/>
                  </a:lnTo>
                  <a:lnTo>
                    <a:pt x="343652" y="1361824"/>
                  </a:lnTo>
                  <a:lnTo>
                    <a:pt x="344404" y="1358817"/>
                  </a:lnTo>
                  <a:lnTo>
                    <a:pt x="345156" y="1354305"/>
                  </a:lnTo>
                  <a:lnTo>
                    <a:pt x="345156" y="1352049"/>
                  </a:lnTo>
                  <a:lnTo>
                    <a:pt x="344404" y="1349793"/>
                  </a:lnTo>
                  <a:lnTo>
                    <a:pt x="342148" y="1344529"/>
                  </a:lnTo>
                  <a:lnTo>
                    <a:pt x="339892" y="1342273"/>
                  </a:lnTo>
                  <a:lnTo>
                    <a:pt x="338388" y="1340769"/>
                  </a:lnTo>
                  <a:lnTo>
                    <a:pt x="327860" y="1334001"/>
                  </a:lnTo>
                  <a:lnTo>
                    <a:pt x="321093" y="1327986"/>
                  </a:lnTo>
                  <a:lnTo>
                    <a:pt x="319589" y="1327234"/>
                  </a:lnTo>
                  <a:lnTo>
                    <a:pt x="318085" y="1326482"/>
                  </a:lnTo>
                  <a:lnTo>
                    <a:pt x="317333" y="1326482"/>
                  </a:lnTo>
                  <a:lnTo>
                    <a:pt x="315077" y="1324978"/>
                  </a:lnTo>
                  <a:lnTo>
                    <a:pt x="314325" y="1324226"/>
                  </a:lnTo>
                  <a:lnTo>
                    <a:pt x="313573" y="1323474"/>
                  </a:lnTo>
                  <a:lnTo>
                    <a:pt x="313573" y="1319714"/>
                  </a:lnTo>
                  <a:lnTo>
                    <a:pt x="313573" y="1318210"/>
                  </a:lnTo>
                  <a:lnTo>
                    <a:pt x="313573" y="1315954"/>
                  </a:lnTo>
                  <a:lnTo>
                    <a:pt x="314325" y="1313698"/>
                  </a:lnTo>
                  <a:lnTo>
                    <a:pt x="315077" y="1312194"/>
                  </a:lnTo>
                  <a:lnTo>
                    <a:pt x="315829" y="1312194"/>
                  </a:lnTo>
                  <a:lnTo>
                    <a:pt x="316581" y="1311442"/>
                  </a:lnTo>
                  <a:lnTo>
                    <a:pt x="317333" y="1310690"/>
                  </a:lnTo>
                  <a:lnTo>
                    <a:pt x="318837" y="1310690"/>
                  </a:lnTo>
                  <a:lnTo>
                    <a:pt x="320341" y="1310690"/>
                  </a:lnTo>
                  <a:lnTo>
                    <a:pt x="321093" y="1310690"/>
                  </a:lnTo>
                  <a:lnTo>
                    <a:pt x="321845" y="1310690"/>
                  </a:lnTo>
                  <a:lnTo>
                    <a:pt x="322597" y="1309938"/>
                  </a:lnTo>
                  <a:lnTo>
                    <a:pt x="323349" y="1309938"/>
                  </a:lnTo>
                  <a:lnTo>
                    <a:pt x="324100" y="1309186"/>
                  </a:lnTo>
                  <a:lnTo>
                    <a:pt x="324853" y="1307682"/>
                  </a:lnTo>
                  <a:lnTo>
                    <a:pt x="326357" y="1303171"/>
                  </a:lnTo>
                  <a:lnTo>
                    <a:pt x="326357" y="1302419"/>
                  </a:lnTo>
                  <a:lnTo>
                    <a:pt x="327109" y="1300915"/>
                  </a:lnTo>
                  <a:lnTo>
                    <a:pt x="327860" y="1299411"/>
                  </a:lnTo>
                  <a:lnTo>
                    <a:pt x="330868" y="1296403"/>
                  </a:lnTo>
                  <a:lnTo>
                    <a:pt x="333124" y="1294899"/>
                  </a:lnTo>
                  <a:lnTo>
                    <a:pt x="333877" y="1294147"/>
                  </a:lnTo>
                  <a:lnTo>
                    <a:pt x="334628" y="1293395"/>
                  </a:lnTo>
                  <a:lnTo>
                    <a:pt x="334628" y="1292643"/>
                  </a:lnTo>
                  <a:lnTo>
                    <a:pt x="334628" y="1291139"/>
                  </a:lnTo>
                  <a:lnTo>
                    <a:pt x="334628" y="1290387"/>
                  </a:lnTo>
                  <a:lnTo>
                    <a:pt x="333877" y="1288131"/>
                  </a:lnTo>
                  <a:lnTo>
                    <a:pt x="333124" y="1287379"/>
                  </a:lnTo>
                  <a:lnTo>
                    <a:pt x="332372" y="1286627"/>
                  </a:lnTo>
                  <a:lnTo>
                    <a:pt x="330868" y="1285123"/>
                  </a:lnTo>
                  <a:lnTo>
                    <a:pt x="329364" y="1284371"/>
                  </a:lnTo>
                  <a:lnTo>
                    <a:pt x="326357" y="1283619"/>
                  </a:lnTo>
                  <a:lnTo>
                    <a:pt x="314325" y="1279107"/>
                  </a:lnTo>
                  <a:lnTo>
                    <a:pt x="301541" y="1271588"/>
                  </a:lnTo>
                  <a:lnTo>
                    <a:pt x="295526" y="1267076"/>
                  </a:lnTo>
                  <a:lnTo>
                    <a:pt x="293270" y="1264820"/>
                  </a:lnTo>
                  <a:lnTo>
                    <a:pt x="290262" y="1258804"/>
                  </a:lnTo>
                  <a:lnTo>
                    <a:pt x="289510" y="1258052"/>
                  </a:lnTo>
                  <a:lnTo>
                    <a:pt x="289510" y="1256548"/>
                  </a:lnTo>
                  <a:lnTo>
                    <a:pt x="289510" y="1252036"/>
                  </a:lnTo>
                  <a:lnTo>
                    <a:pt x="290262" y="1246021"/>
                  </a:lnTo>
                  <a:lnTo>
                    <a:pt x="289510" y="1244517"/>
                  </a:lnTo>
                  <a:lnTo>
                    <a:pt x="288006" y="1236245"/>
                  </a:lnTo>
                  <a:lnTo>
                    <a:pt x="287254" y="1234741"/>
                  </a:lnTo>
                  <a:lnTo>
                    <a:pt x="281238" y="1225717"/>
                  </a:lnTo>
                  <a:lnTo>
                    <a:pt x="280486" y="1224965"/>
                  </a:lnTo>
                  <a:lnTo>
                    <a:pt x="272966" y="1219701"/>
                  </a:lnTo>
                  <a:lnTo>
                    <a:pt x="272215" y="1219701"/>
                  </a:lnTo>
                  <a:lnTo>
                    <a:pt x="269959" y="1218949"/>
                  </a:lnTo>
                  <a:lnTo>
                    <a:pt x="268455" y="1218949"/>
                  </a:lnTo>
                  <a:lnTo>
                    <a:pt x="261687" y="1219701"/>
                  </a:lnTo>
                  <a:lnTo>
                    <a:pt x="259431" y="1218949"/>
                  </a:lnTo>
                  <a:lnTo>
                    <a:pt x="257927" y="1218949"/>
                  </a:lnTo>
                  <a:lnTo>
                    <a:pt x="256423" y="1218197"/>
                  </a:lnTo>
                  <a:lnTo>
                    <a:pt x="254919" y="1217445"/>
                  </a:lnTo>
                  <a:lnTo>
                    <a:pt x="252663" y="1215190"/>
                  </a:lnTo>
                  <a:lnTo>
                    <a:pt x="251159" y="1214438"/>
                  </a:lnTo>
                  <a:lnTo>
                    <a:pt x="251159" y="1212934"/>
                  </a:lnTo>
                  <a:lnTo>
                    <a:pt x="251159" y="1212182"/>
                  </a:lnTo>
                  <a:lnTo>
                    <a:pt x="251911" y="1210678"/>
                  </a:lnTo>
                  <a:lnTo>
                    <a:pt x="252663" y="1209174"/>
                  </a:lnTo>
                  <a:lnTo>
                    <a:pt x="252663" y="1207670"/>
                  </a:lnTo>
                  <a:lnTo>
                    <a:pt x="253415" y="1206918"/>
                  </a:lnTo>
                  <a:lnTo>
                    <a:pt x="253415" y="1206166"/>
                  </a:lnTo>
                  <a:lnTo>
                    <a:pt x="254167" y="1205414"/>
                  </a:lnTo>
                  <a:lnTo>
                    <a:pt x="257175" y="1202406"/>
                  </a:lnTo>
                  <a:lnTo>
                    <a:pt x="259431" y="1200150"/>
                  </a:lnTo>
                  <a:lnTo>
                    <a:pt x="261687" y="1197894"/>
                  </a:lnTo>
                  <a:lnTo>
                    <a:pt x="263191" y="1195638"/>
                  </a:lnTo>
                  <a:lnTo>
                    <a:pt x="264695" y="1194886"/>
                  </a:lnTo>
                  <a:lnTo>
                    <a:pt x="266199" y="1192630"/>
                  </a:lnTo>
                  <a:lnTo>
                    <a:pt x="266951" y="1191878"/>
                  </a:lnTo>
                  <a:lnTo>
                    <a:pt x="269959" y="1189623"/>
                  </a:lnTo>
                  <a:lnTo>
                    <a:pt x="270711" y="1188871"/>
                  </a:lnTo>
                  <a:lnTo>
                    <a:pt x="271462" y="1188118"/>
                  </a:lnTo>
                  <a:lnTo>
                    <a:pt x="273719" y="1187366"/>
                  </a:lnTo>
                  <a:lnTo>
                    <a:pt x="276726" y="1184359"/>
                  </a:lnTo>
                  <a:lnTo>
                    <a:pt x="278230" y="1182855"/>
                  </a:lnTo>
                  <a:lnTo>
                    <a:pt x="278230" y="1182103"/>
                  </a:lnTo>
                  <a:lnTo>
                    <a:pt x="278982" y="1181351"/>
                  </a:lnTo>
                  <a:lnTo>
                    <a:pt x="278982" y="1180599"/>
                  </a:lnTo>
                  <a:lnTo>
                    <a:pt x="278982" y="1179847"/>
                  </a:lnTo>
                  <a:lnTo>
                    <a:pt x="275222" y="1169319"/>
                  </a:lnTo>
                  <a:lnTo>
                    <a:pt x="275222" y="1168567"/>
                  </a:lnTo>
                  <a:lnTo>
                    <a:pt x="275974" y="1167815"/>
                  </a:lnTo>
                  <a:lnTo>
                    <a:pt x="278230" y="1162551"/>
                  </a:lnTo>
                  <a:lnTo>
                    <a:pt x="278982" y="1161799"/>
                  </a:lnTo>
                  <a:lnTo>
                    <a:pt x="278982" y="1158040"/>
                  </a:lnTo>
                  <a:lnTo>
                    <a:pt x="279734" y="1156536"/>
                  </a:lnTo>
                  <a:lnTo>
                    <a:pt x="279734" y="1155784"/>
                  </a:lnTo>
                  <a:lnTo>
                    <a:pt x="280486" y="1152024"/>
                  </a:lnTo>
                  <a:lnTo>
                    <a:pt x="281990" y="1144504"/>
                  </a:lnTo>
                  <a:lnTo>
                    <a:pt x="283494" y="1139240"/>
                  </a:lnTo>
                  <a:lnTo>
                    <a:pt x="284998" y="1137736"/>
                  </a:lnTo>
                  <a:lnTo>
                    <a:pt x="287254" y="1133224"/>
                  </a:lnTo>
                  <a:lnTo>
                    <a:pt x="287254" y="1130968"/>
                  </a:lnTo>
                  <a:lnTo>
                    <a:pt x="288006" y="1130217"/>
                  </a:lnTo>
                  <a:lnTo>
                    <a:pt x="288758" y="1128713"/>
                  </a:lnTo>
                  <a:lnTo>
                    <a:pt x="290262" y="1127209"/>
                  </a:lnTo>
                  <a:lnTo>
                    <a:pt x="294774" y="1122697"/>
                  </a:lnTo>
                  <a:lnTo>
                    <a:pt x="295526" y="1122697"/>
                  </a:lnTo>
                  <a:lnTo>
                    <a:pt x="306053" y="1118185"/>
                  </a:lnTo>
                  <a:lnTo>
                    <a:pt x="315077" y="1116681"/>
                  </a:lnTo>
                  <a:lnTo>
                    <a:pt x="315829" y="1116681"/>
                  </a:lnTo>
                  <a:lnTo>
                    <a:pt x="319589" y="1116681"/>
                  </a:lnTo>
                  <a:lnTo>
                    <a:pt x="321093" y="1116681"/>
                  </a:lnTo>
                  <a:lnTo>
                    <a:pt x="324853" y="1116681"/>
                  </a:lnTo>
                  <a:lnTo>
                    <a:pt x="339140" y="1116681"/>
                  </a:lnTo>
                  <a:lnTo>
                    <a:pt x="339892" y="1116681"/>
                  </a:lnTo>
                  <a:lnTo>
                    <a:pt x="340644" y="1116681"/>
                  </a:lnTo>
                  <a:lnTo>
                    <a:pt x="340644" y="1115929"/>
                  </a:lnTo>
                  <a:lnTo>
                    <a:pt x="340644" y="1115177"/>
                  </a:lnTo>
                  <a:lnTo>
                    <a:pt x="340644" y="1114425"/>
                  </a:lnTo>
                  <a:lnTo>
                    <a:pt x="338388" y="1112921"/>
                  </a:lnTo>
                  <a:lnTo>
                    <a:pt x="337636" y="1112921"/>
                  </a:lnTo>
                  <a:lnTo>
                    <a:pt x="337636" y="1112169"/>
                  </a:lnTo>
                  <a:lnTo>
                    <a:pt x="336884" y="1111417"/>
                  </a:lnTo>
                  <a:lnTo>
                    <a:pt x="335380" y="1108409"/>
                  </a:lnTo>
                  <a:lnTo>
                    <a:pt x="333877" y="1106153"/>
                  </a:lnTo>
                  <a:lnTo>
                    <a:pt x="333124" y="1104649"/>
                  </a:lnTo>
                  <a:lnTo>
                    <a:pt x="333124" y="1103146"/>
                  </a:lnTo>
                  <a:lnTo>
                    <a:pt x="333124" y="1102394"/>
                  </a:lnTo>
                  <a:lnTo>
                    <a:pt x="333877" y="1102394"/>
                  </a:lnTo>
                  <a:lnTo>
                    <a:pt x="336132" y="1101642"/>
                  </a:lnTo>
                  <a:lnTo>
                    <a:pt x="336884" y="1100889"/>
                  </a:lnTo>
                  <a:lnTo>
                    <a:pt x="336884" y="1100138"/>
                  </a:lnTo>
                  <a:lnTo>
                    <a:pt x="337636" y="1100138"/>
                  </a:lnTo>
                  <a:lnTo>
                    <a:pt x="337636" y="1099386"/>
                  </a:lnTo>
                  <a:lnTo>
                    <a:pt x="338388" y="1098634"/>
                  </a:lnTo>
                  <a:lnTo>
                    <a:pt x="338388" y="1093370"/>
                  </a:lnTo>
                  <a:lnTo>
                    <a:pt x="339140" y="1091866"/>
                  </a:lnTo>
                  <a:lnTo>
                    <a:pt x="340644" y="1088106"/>
                  </a:lnTo>
                  <a:lnTo>
                    <a:pt x="341396" y="1086602"/>
                  </a:lnTo>
                  <a:lnTo>
                    <a:pt x="340644" y="1085850"/>
                  </a:lnTo>
                  <a:lnTo>
                    <a:pt x="340644" y="1085098"/>
                  </a:lnTo>
                  <a:lnTo>
                    <a:pt x="339892" y="1083594"/>
                  </a:lnTo>
                  <a:lnTo>
                    <a:pt x="339140" y="1082090"/>
                  </a:lnTo>
                  <a:lnTo>
                    <a:pt x="338388" y="1081338"/>
                  </a:lnTo>
                  <a:lnTo>
                    <a:pt x="339140" y="1080586"/>
                  </a:lnTo>
                  <a:lnTo>
                    <a:pt x="339892" y="1079082"/>
                  </a:lnTo>
                  <a:lnTo>
                    <a:pt x="339892" y="1078330"/>
                  </a:lnTo>
                  <a:lnTo>
                    <a:pt x="341396" y="1074570"/>
                  </a:lnTo>
                  <a:lnTo>
                    <a:pt x="342148" y="1071563"/>
                  </a:lnTo>
                  <a:lnTo>
                    <a:pt x="342148" y="1070811"/>
                  </a:lnTo>
                  <a:lnTo>
                    <a:pt x="342900" y="1070059"/>
                  </a:lnTo>
                  <a:lnTo>
                    <a:pt x="343652" y="1068555"/>
                  </a:lnTo>
                  <a:lnTo>
                    <a:pt x="344404" y="1067803"/>
                  </a:lnTo>
                  <a:lnTo>
                    <a:pt x="344404" y="1066299"/>
                  </a:lnTo>
                  <a:lnTo>
                    <a:pt x="344404" y="1064795"/>
                  </a:lnTo>
                  <a:lnTo>
                    <a:pt x="343652" y="1061787"/>
                  </a:lnTo>
                  <a:lnTo>
                    <a:pt x="342900" y="1060283"/>
                  </a:lnTo>
                  <a:lnTo>
                    <a:pt x="342148" y="1053515"/>
                  </a:lnTo>
                  <a:lnTo>
                    <a:pt x="341396" y="1051259"/>
                  </a:lnTo>
                  <a:lnTo>
                    <a:pt x="340644" y="1050507"/>
                  </a:lnTo>
                  <a:lnTo>
                    <a:pt x="332372" y="1046747"/>
                  </a:lnTo>
                  <a:lnTo>
                    <a:pt x="331620" y="1045995"/>
                  </a:lnTo>
                  <a:lnTo>
                    <a:pt x="330868" y="1045243"/>
                  </a:lnTo>
                  <a:lnTo>
                    <a:pt x="328613" y="1042236"/>
                  </a:lnTo>
                  <a:lnTo>
                    <a:pt x="328613" y="1041484"/>
                  </a:lnTo>
                  <a:lnTo>
                    <a:pt x="327860" y="1040732"/>
                  </a:lnTo>
                  <a:lnTo>
                    <a:pt x="327109" y="1040732"/>
                  </a:lnTo>
                  <a:lnTo>
                    <a:pt x="326357" y="1040732"/>
                  </a:lnTo>
                  <a:lnTo>
                    <a:pt x="325605" y="1039980"/>
                  </a:lnTo>
                  <a:lnTo>
                    <a:pt x="324100" y="1039980"/>
                  </a:lnTo>
                  <a:lnTo>
                    <a:pt x="323349" y="1039980"/>
                  </a:lnTo>
                  <a:lnTo>
                    <a:pt x="322597" y="1040732"/>
                  </a:lnTo>
                  <a:lnTo>
                    <a:pt x="321845" y="1040732"/>
                  </a:lnTo>
                  <a:lnTo>
                    <a:pt x="321093" y="1041484"/>
                  </a:lnTo>
                  <a:lnTo>
                    <a:pt x="320341" y="1041484"/>
                  </a:lnTo>
                  <a:lnTo>
                    <a:pt x="318837" y="1042236"/>
                  </a:lnTo>
                  <a:lnTo>
                    <a:pt x="317333" y="1042236"/>
                  </a:lnTo>
                  <a:lnTo>
                    <a:pt x="307557" y="1042988"/>
                  </a:lnTo>
                  <a:lnTo>
                    <a:pt x="302294" y="1044491"/>
                  </a:lnTo>
                  <a:lnTo>
                    <a:pt x="300789" y="1045243"/>
                  </a:lnTo>
                  <a:lnTo>
                    <a:pt x="300038" y="1045995"/>
                  </a:lnTo>
                  <a:lnTo>
                    <a:pt x="299285" y="1046747"/>
                  </a:lnTo>
                  <a:lnTo>
                    <a:pt x="298534" y="1046747"/>
                  </a:lnTo>
                  <a:lnTo>
                    <a:pt x="297030" y="1047500"/>
                  </a:lnTo>
                  <a:lnTo>
                    <a:pt x="289510" y="1049003"/>
                  </a:lnTo>
                  <a:lnTo>
                    <a:pt x="288758" y="1049003"/>
                  </a:lnTo>
                  <a:lnTo>
                    <a:pt x="287254" y="1049003"/>
                  </a:lnTo>
                  <a:lnTo>
                    <a:pt x="283494" y="1049755"/>
                  </a:lnTo>
                  <a:lnTo>
                    <a:pt x="282742" y="1049755"/>
                  </a:lnTo>
                  <a:lnTo>
                    <a:pt x="281990" y="1050507"/>
                  </a:lnTo>
                  <a:lnTo>
                    <a:pt x="281238" y="1051259"/>
                  </a:lnTo>
                  <a:lnTo>
                    <a:pt x="280486" y="1052011"/>
                  </a:lnTo>
                  <a:lnTo>
                    <a:pt x="279734" y="1052011"/>
                  </a:lnTo>
                  <a:lnTo>
                    <a:pt x="278230" y="1052011"/>
                  </a:lnTo>
                  <a:lnTo>
                    <a:pt x="277478" y="1052011"/>
                  </a:lnTo>
                  <a:lnTo>
                    <a:pt x="275222" y="1054267"/>
                  </a:lnTo>
                  <a:lnTo>
                    <a:pt x="274470" y="1055019"/>
                  </a:lnTo>
                  <a:lnTo>
                    <a:pt x="272966" y="1055771"/>
                  </a:lnTo>
                  <a:lnTo>
                    <a:pt x="272215" y="1057275"/>
                  </a:lnTo>
                  <a:lnTo>
                    <a:pt x="269959" y="1059531"/>
                  </a:lnTo>
                  <a:lnTo>
                    <a:pt x="269959" y="1060283"/>
                  </a:lnTo>
                  <a:lnTo>
                    <a:pt x="269207" y="1060283"/>
                  </a:lnTo>
                  <a:lnTo>
                    <a:pt x="266199" y="1061787"/>
                  </a:lnTo>
                  <a:lnTo>
                    <a:pt x="263191" y="1062539"/>
                  </a:lnTo>
                  <a:lnTo>
                    <a:pt x="262439" y="1062539"/>
                  </a:lnTo>
                  <a:lnTo>
                    <a:pt x="261687" y="1062539"/>
                  </a:lnTo>
                  <a:lnTo>
                    <a:pt x="260183" y="1061787"/>
                  </a:lnTo>
                  <a:lnTo>
                    <a:pt x="259431" y="1060283"/>
                  </a:lnTo>
                  <a:lnTo>
                    <a:pt x="258679" y="1059531"/>
                  </a:lnTo>
                  <a:lnTo>
                    <a:pt x="257927" y="1058027"/>
                  </a:lnTo>
                  <a:lnTo>
                    <a:pt x="257927" y="1056523"/>
                  </a:lnTo>
                  <a:lnTo>
                    <a:pt x="257175" y="1055019"/>
                  </a:lnTo>
                  <a:lnTo>
                    <a:pt x="256423" y="1054267"/>
                  </a:lnTo>
                  <a:lnTo>
                    <a:pt x="255671" y="1053515"/>
                  </a:lnTo>
                  <a:lnTo>
                    <a:pt x="254919" y="1053515"/>
                  </a:lnTo>
                  <a:lnTo>
                    <a:pt x="252663" y="1052763"/>
                  </a:lnTo>
                  <a:lnTo>
                    <a:pt x="251911" y="1052011"/>
                  </a:lnTo>
                  <a:lnTo>
                    <a:pt x="251159" y="1050507"/>
                  </a:lnTo>
                  <a:lnTo>
                    <a:pt x="249655" y="1047500"/>
                  </a:lnTo>
                  <a:lnTo>
                    <a:pt x="248903" y="1045243"/>
                  </a:lnTo>
                  <a:lnTo>
                    <a:pt x="240632" y="1033964"/>
                  </a:lnTo>
                  <a:lnTo>
                    <a:pt x="239880" y="1033212"/>
                  </a:lnTo>
                  <a:lnTo>
                    <a:pt x="239880" y="1032460"/>
                  </a:lnTo>
                  <a:lnTo>
                    <a:pt x="236120" y="1030956"/>
                  </a:lnTo>
                  <a:lnTo>
                    <a:pt x="234616" y="1030204"/>
                  </a:lnTo>
                  <a:lnTo>
                    <a:pt x="232360" y="1027196"/>
                  </a:lnTo>
                  <a:lnTo>
                    <a:pt x="229352" y="1021180"/>
                  </a:lnTo>
                  <a:lnTo>
                    <a:pt x="228600" y="1018924"/>
                  </a:lnTo>
                  <a:lnTo>
                    <a:pt x="227848" y="1017421"/>
                  </a:lnTo>
                  <a:lnTo>
                    <a:pt x="227096" y="1016669"/>
                  </a:lnTo>
                  <a:lnTo>
                    <a:pt x="226344" y="1016669"/>
                  </a:lnTo>
                  <a:lnTo>
                    <a:pt x="225592" y="1016669"/>
                  </a:lnTo>
                  <a:lnTo>
                    <a:pt x="224088" y="1016669"/>
                  </a:lnTo>
                  <a:lnTo>
                    <a:pt x="223336" y="1015917"/>
                  </a:lnTo>
                  <a:lnTo>
                    <a:pt x="222584" y="1015917"/>
                  </a:lnTo>
                  <a:lnTo>
                    <a:pt x="221832" y="1015165"/>
                  </a:lnTo>
                  <a:lnTo>
                    <a:pt x="221080" y="1014412"/>
                  </a:lnTo>
                  <a:lnTo>
                    <a:pt x="221080" y="1013661"/>
                  </a:lnTo>
                  <a:lnTo>
                    <a:pt x="221080" y="1012909"/>
                  </a:lnTo>
                  <a:lnTo>
                    <a:pt x="221080" y="1012157"/>
                  </a:lnTo>
                  <a:lnTo>
                    <a:pt x="221080" y="1010653"/>
                  </a:lnTo>
                  <a:lnTo>
                    <a:pt x="221080" y="1009901"/>
                  </a:lnTo>
                  <a:lnTo>
                    <a:pt x="220328" y="1009149"/>
                  </a:lnTo>
                  <a:lnTo>
                    <a:pt x="218824" y="1008397"/>
                  </a:lnTo>
                  <a:lnTo>
                    <a:pt x="218824" y="1007645"/>
                  </a:lnTo>
                  <a:lnTo>
                    <a:pt x="218072" y="1006893"/>
                  </a:lnTo>
                  <a:lnTo>
                    <a:pt x="218824" y="1006141"/>
                  </a:lnTo>
                  <a:lnTo>
                    <a:pt x="219576" y="1004637"/>
                  </a:lnTo>
                  <a:lnTo>
                    <a:pt x="218824" y="1004637"/>
                  </a:lnTo>
                  <a:lnTo>
                    <a:pt x="216568" y="1000877"/>
                  </a:lnTo>
                  <a:lnTo>
                    <a:pt x="215817" y="1000125"/>
                  </a:lnTo>
                  <a:lnTo>
                    <a:pt x="215064" y="1000125"/>
                  </a:lnTo>
                  <a:lnTo>
                    <a:pt x="214313" y="1000125"/>
                  </a:lnTo>
                  <a:lnTo>
                    <a:pt x="214313" y="1000877"/>
                  </a:lnTo>
                  <a:lnTo>
                    <a:pt x="214313" y="1002381"/>
                  </a:lnTo>
                  <a:lnTo>
                    <a:pt x="214313" y="1003133"/>
                  </a:lnTo>
                  <a:lnTo>
                    <a:pt x="214313" y="1003885"/>
                  </a:lnTo>
                  <a:lnTo>
                    <a:pt x="213561" y="1004637"/>
                  </a:lnTo>
                  <a:lnTo>
                    <a:pt x="212808" y="1004637"/>
                  </a:lnTo>
                  <a:lnTo>
                    <a:pt x="212057" y="1003885"/>
                  </a:lnTo>
                  <a:lnTo>
                    <a:pt x="211304" y="1003133"/>
                  </a:lnTo>
                  <a:lnTo>
                    <a:pt x="211304" y="1002381"/>
                  </a:lnTo>
                  <a:lnTo>
                    <a:pt x="211304" y="1001629"/>
                  </a:lnTo>
                  <a:lnTo>
                    <a:pt x="211304" y="1000877"/>
                  </a:lnTo>
                  <a:lnTo>
                    <a:pt x="210553" y="999373"/>
                  </a:lnTo>
                  <a:lnTo>
                    <a:pt x="209049" y="994109"/>
                  </a:lnTo>
                  <a:lnTo>
                    <a:pt x="208297" y="992605"/>
                  </a:lnTo>
                  <a:lnTo>
                    <a:pt x="207545" y="991853"/>
                  </a:lnTo>
                  <a:lnTo>
                    <a:pt x="206793" y="991853"/>
                  </a:lnTo>
                  <a:lnTo>
                    <a:pt x="204537" y="991853"/>
                  </a:lnTo>
                  <a:lnTo>
                    <a:pt x="203785" y="991853"/>
                  </a:lnTo>
                  <a:lnTo>
                    <a:pt x="202281" y="991101"/>
                  </a:lnTo>
                  <a:lnTo>
                    <a:pt x="202281" y="990349"/>
                  </a:lnTo>
                  <a:lnTo>
                    <a:pt x="203033" y="988845"/>
                  </a:lnTo>
                  <a:lnTo>
                    <a:pt x="203033" y="987342"/>
                  </a:lnTo>
                  <a:lnTo>
                    <a:pt x="202281" y="985086"/>
                  </a:lnTo>
                  <a:lnTo>
                    <a:pt x="201529" y="984334"/>
                  </a:lnTo>
                  <a:lnTo>
                    <a:pt x="200777" y="984334"/>
                  </a:lnTo>
                  <a:lnTo>
                    <a:pt x="198521" y="984334"/>
                  </a:lnTo>
                  <a:lnTo>
                    <a:pt x="197769" y="984334"/>
                  </a:lnTo>
                  <a:lnTo>
                    <a:pt x="197017" y="984334"/>
                  </a:lnTo>
                  <a:lnTo>
                    <a:pt x="196265" y="985086"/>
                  </a:lnTo>
                  <a:lnTo>
                    <a:pt x="195513" y="985086"/>
                  </a:lnTo>
                  <a:lnTo>
                    <a:pt x="194761" y="985086"/>
                  </a:lnTo>
                  <a:lnTo>
                    <a:pt x="193257" y="983582"/>
                  </a:lnTo>
                  <a:lnTo>
                    <a:pt x="191753" y="982830"/>
                  </a:lnTo>
                  <a:lnTo>
                    <a:pt x="190249" y="978318"/>
                  </a:lnTo>
                  <a:lnTo>
                    <a:pt x="189497" y="978318"/>
                  </a:lnTo>
                  <a:lnTo>
                    <a:pt x="189497" y="977566"/>
                  </a:lnTo>
                  <a:lnTo>
                    <a:pt x="188745" y="973054"/>
                  </a:lnTo>
                  <a:lnTo>
                    <a:pt x="188745" y="972302"/>
                  </a:lnTo>
                  <a:lnTo>
                    <a:pt x="187993" y="971550"/>
                  </a:lnTo>
                  <a:lnTo>
                    <a:pt x="187242" y="971550"/>
                  </a:lnTo>
                  <a:lnTo>
                    <a:pt x="186489" y="970798"/>
                  </a:lnTo>
                  <a:lnTo>
                    <a:pt x="185738" y="970798"/>
                  </a:lnTo>
                  <a:lnTo>
                    <a:pt x="181978" y="971550"/>
                  </a:lnTo>
                  <a:lnTo>
                    <a:pt x="178970" y="971550"/>
                  </a:lnTo>
                  <a:lnTo>
                    <a:pt x="178218" y="972302"/>
                  </a:lnTo>
                  <a:lnTo>
                    <a:pt x="176714" y="972302"/>
                  </a:lnTo>
                  <a:lnTo>
                    <a:pt x="174458" y="970798"/>
                  </a:lnTo>
                  <a:lnTo>
                    <a:pt x="178970" y="967038"/>
                  </a:lnTo>
                  <a:lnTo>
                    <a:pt x="184985" y="964782"/>
                  </a:lnTo>
                  <a:lnTo>
                    <a:pt x="189497" y="961023"/>
                  </a:lnTo>
                  <a:lnTo>
                    <a:pt x="191753" y="955007"/>
                  </a:lnTo>
                  <a:lnTo>
                    <a:pt x="190249" y="948991"/>
                  </a:lnTo>
                  <a:lnTo>
                    <a:pt x="185738" y="945983"/>
                  </a:lnTo>
                  <a:lnTo>
                    <a:pt x="180474" y="944479"/>
                  </a:lnTo>
                  <a:lnTo>
                    <a:pt x="174458" y="943727"/>
                  </a:lnTo>
                  <a:lnTo>
                    <a:pt x="172202" y="945983"/>
                  </a:lnTo>
                  <a:lnTo>
                    <a:pt x="169194" y="948991"/>
                  </a:lnTo>
                  <a:lnTo>
                    <a:pt x="166186" y="950495"/>
                  </a:lnTo>
                  <a:lnTo>
                    <a:pt x="163930" y="942975"/>
                  </a:lnTo>
                  <a:lnTo>
                    <a:pt x="160923" y="940719"/>
                  </a:lnTo>
                  <a:lnTo>
                    <a:pt x="155659" y="937711"/>
                  </a:lnTo>
                  <a:lnTo>
                    <a:pt x="151147" y="932447"/>
                  </a:lnTo>
                  <a:lnTo>
                    <a:pt x="154155" y="927936"/>
                  </a:lnTo>
                  <a:lnTo>
                    <a:pt x="160170" y="925680"/>
                  </a:lnTo>
                  <a:lnTo>
                    <a:pt x="166938" y="927184"/>
                  </a:lnTo>
                  <a:lnTo>
                    <a:pt x="175210" y="913648"/>
                  </a:lnTo>
                  <a:lnTo>
                    <a:pt x="185738" y="904625"/>
                  </a:lnTo>
                  <a:lnTo>
                    <a:pt x="187242" y="900865"/>
                  </a:lnTo>
                  <a:lnTo>
                    <a:pt x="187993" y="897857"/>
                  </a:lnTo>
                  <a:lnTo>
                    <a:pt x="190249" y="888833"/>
                  </a:lnTo>
                  <a:lnTo>
                    <a:pt x="190249" y="887329"/>
                  </a:lnTo>
                  <a:lnTo>
                    <a:pt x="191002" y="885825"/>
                  </a:lnTo>
                  <a:lnTo>
                    <a:pt x="190249" y="885073"/>
                  </a:lnTo>
                  <a:lnTo>
                    <a:pt x="189497" y="883569"/>
                  </a:lnTo>
                  <a:lnTo>
                    <a:pt x="188745" y="882817"/>
                  </a:lnTo>
                  <a:lnTo>
                    <a:pt x="188745" y="881313"/>
                  </a:lnTo>
                  <a:lnTo>
                    <a:pt x="188745" y="880561"/>
                  </a:lnTo>
                  <a:lnTo>
                    <a:pt x="188745" y="870786"/>
                  </a:lnTo>
                  <a:lnTo>
                    <a:pt x="189497" y="867026"/>
                  </a:lnTo>
                  <a:lnTo>
                    <a:pt x="191753" y="862514"/>
                  </a:lnTo>
                  <a:lnTo>
                    <a:pt x="190249" y="857250"/>
                  </a:lnTo>
                  <a:lnTo>
                    <a:pt x="191002" y="851234"/>
                  </a:lnTo>
                  <a:lnTo>
                    <a:pt x="194761" y="841459"/>
                  </a:lnTo>
                  <a:lnTo>
                    <a:pt x="195513" y="835443"/>
                  </a:lnTo>
                  <a:lnTo>
                    <a:pt x="195513" y="833187"/>
                  </a:lnTo>
                  <a:lnTo>
                    <a:pt x="197017" y="830931"/>
                  </a:lnTo>
                  <a:lnTo>
                    <a:pt x="200777" y="826419"/>
                  </a:lnTo>
                  <a:lnTo>
                    <a:pt x="202281" y="823411"/>
                  </a:lnTo>
                  <a:lnTo>
                    <a:pt x="200025" y="820403"/>
                  </a:lnTo>
                  <a:lnTo>
                    <a:pt x="200025" y="816643"/>
                  </a:lnTo>
                  <a:lnTo>
                    <a:pt x="203033" y="809124"/>
                  </a:lnTo>
                  <a:lnTo>
                    <a:pt x="201529" y="803860"/>
                  </a:lnTo>
                  <a:lnTo>
                    <a:pt x="206793" y="792580"/>
                  </a:lnTo>
                  <a:lnTo>
                    <a:pt x="207545" y="786565"/>
                  </a:lnTo>
                  <a:lnTo>
                    <a:pt x="206041" y="783557"/>
                  </a:lnTo>
                  <a:lnTo>
                    <a:pt x="201529" y="778293"/>
                  </a:lnTo>
                  <a:lnTo>
                    <a:pt x="200777" y="775285"/>
                  </a:lnTo>
                  <a:lnTo>
                    <a:pt x="200777" y="772277"/>
                  </a:lnTo>
                  <a:lnTo>
                    <a:pt x="199273" y="766261"/>
                  </a:lnTo>
                  <a:lnTo>
                    <a:pt x="199273" y="746710"/>
                  </a:lnTo>
                  <a:lnTo>
                    <a:pt x="200777" y="736934"/>
                  </a:lnTo>
                  <a:lnTo>
                    <a:pt x="200777" y="730919"/>
                  </a:lnTo>
                  <a:lnTo>
                    <a:pt x="200777" y="729415"/>
                  </a:lnTo>
                  <a:lnTo>
                    <a:pt x="199273" y="727159"/>
                  </a:lnTo>
                  <a:lnTo>
                    <a:pt x="198521" y="724903"/>
                  </a:lnTo>
                  <a:lnTo>
                    <a:pt x="197017" y="722647"/>
                  </a:lnTo>
                  <a:lnTo>
                    <a:pt x="197017" y="721143"/>
                  </a:lnTo>
                  <a:lnTo>
                    <a:pt x="197017" y="718887"/>
                  </a:lnTo>
                  <a:lnTo>
                    <a:pt x="196265" y="718135"/>
                  </a:lnTo>
                  <a:lnTo>
                    <a:pt x="195513" y="716631"/>
                  </a:lnTo>
                  <a:lnTo>
                    <a:pt x="194761" y="715127"/>
                  </a:lnTo>
                  <a:lnTo>
                    <a:pt x="191002" y="712119"/>
                  </a:lnTo>
                  <a:lnTo>
                    <a:pt x="190249" y="711367"/>
                  </a:lnTo>
                  <a:lnTo>
                    <a:pt x="192505" y="688056"/>
                  </a:lnTo>
                  <a:lnTo>
                    <a:pt x="188745" y="678280"/>
                  </a:lnTo>
                  <a:lnTo>
                    <a:pt x="185738" y="674521"/>
                  </a:lnTo>
                  <a:lnTo>
                    <a:pt x="182730" y="671513"/>
                  </a:lnTo>
                  <a:lnTo>
                    <a:pt x="179722" y="670761"/>
                  </a:lnTo>
                  <a:lnTo>
                    <a:pt x="173706" y="670009"/>
                  </a:lnTo>
                  <a:lnTo>
                    <a:pt x="171450" y="668505"/>
                  </a:lnTo>
                  <a:lnTo>
                    <a:pt x="168442" y="666249"/>
                  </a:lnTo>
                  <a:lnTo>
                    <a:pt x="154155" y="657977"/>
                  </a:lnTo>
                  <a:lnTo>
                    <a:pt x="151899" y="657225"/>
                  </a:lnTo>
                  <a:lnTo>
                    <a:pt x="148891" y="656473"/>
                  </a:lnTo>
                  <a:lnTo>
                    <a:pt x="142875" y="657977"/>
                  </a:lnTo>
                  <a:lnTo>
                    <a:pt x="139867" y="657977"/>
                  </a:lnTo>
                  <a:lnTo>
                    <a:pt x="136859" y="656473"/>
                  </a:lnTo>
                  <a:lnTo>
                    <a:pt x="134603" y="654969"/>
                  </a:lnTo>
                  <a:lnTo>
                    <a:pt x="133851" y="651961"/>
                  </a:lnTo>
                  <a:lnTo>
                    <a:pt x="133851" y="644442"/>
                  </a:lnTo>
                  <a:lnTo>
                    <a:pt x="133099" y="641434"/>
                  </a:lnTo>
                  <a:lnTo>
                    <a:pt x="130844" y="638426"/>
                  </a:lnTo>
                  <a:lnTo>
                    <a:pt x="127836" y="636922"/>
                  </a:lnTo>
                  <a:lnTo>
                    <a:pt x="121820" y="634666"/>
                  </a:lnTo>
                  <a:lnTo>
                    <a:pt x="115804" y="633914"/>
                  </a:lnTo>
                  <a:lnTo>
                    <a:pt x="112044" y="633914"/>
                  </a:lnTo>
                  <a:lnTo>
                    <a:pt x="109788" y="634666"/>
                  </a:lnTo>
                  <a:lnTo>
                    <a:pt x="106028" y="637674"/>
                  </a:lnTo>
                  <a:lnTo>
                    <a:pt x="102268" y="639178"/>
                  </a:lnTo>
                  <a:lnTo>
                    <a:pt x="95501" y="639178"/>
                  </a:lnTo>
                  <a:lnTo>
                    <a:pt x="88733" y="637674"/>
                  </a:lnTo>
                  <a:lnTo>
                    <a:pt x="64670" y="626394"/>
                  </a:lnTo>
                  <a:lnTo>
                    <a:pt x="62414" y="624138"/>
                  </a:lnTo>
                  <a:lnTo>
                    <a:pt x="61662" y="624138"/>
                  </a:lnTo>
                  <a:lnTo>
                    <a:pt x="60910" y="623386"/>
                  </a:lnTo>
                  <a:lnTo>
                    <a:pt x="49630" y="623386"/>
                  </a:lnTo>
                  <a:lnTo>
                    <a:pt x="42863" y="624890"/>
                  </a:lnTo>
                  <a:lnTo>
                    <a:pt x="36847" y="627146"/>
                  </a:lnTo>
                  <a:lnTo>
                    <a:pt x="31583" y="629402"/>
                  </a:lnTo>
                  <a:lnTo>
                    <a:pt x="30079" y="631658"/>
                  </a:lnTo>
                  <a:lnTo>
                    <a:pt x="28575" y="633914"/>
                  </a:lnTo>
                  <a:lnTo>
                    <a:pt x="24063" y="644442"/>
                  </a:lnTo>
                  <a:lnTo>
                    <a:pt x="23311" y="645193"/>
                  </a:lnTo>
                  <a:lnTo>
                    <a:pt x="21807" y="647449"/>
                  </a:lnTo>
                  <a:lnTo>
                    <a:pt x="20303" y="648201"/>
                  </a:lnTo>
                  <a:lnTo>
                    <a:pt x="19551" y="648201"/>
                  </a:lnTo>
                  <a:lnTo>
                    <a:pt x="18048" y="645193"/>
                  </a:lnTo>
                  <a:lnTo>
                    <a:pt x="15039" y="644442"/>
                  </a:lnTo>
                  <a:lnTo>
                    <a:pt x="9776" y="645193"/>
                  </a:lnTo>
                  <a:lnTo>
                    <a:pt x="8272" y="645945"/>
                  </a:lnTo>
                  <a:lnTo>
                    <a:pt x="3008" y="652713"/>
                  </a:lnTo>
                  <a:close/>
                  <a:moveTo>
                    <a:pt x="642938" y="265447"/>
                  </a:moveTo>
                  <a:lnTo>
                    <a:pt x="641434" y="266199"/>
                  </a:lnTo>
                  <a:lnTo>
                    <a:pt x="639929" y="266951"/>
                  </a:lnTo>
                  <a:lnTo>
                    <a:pt x="639929" y="267703"/>
                  </a:lnTo>
                  <a:lnTo>
                    <a:pt x="639929" y="269959"/>
                  </a:lnTo>
                  <a:lnTo>
                    <a:pt x="641434" y="267703"/>
                  </a:lnTo>
                  <a:lnTo>
                    <a:pt x="645193" y="263191"/>
                  </a:lnTo>
                  <a:lnTo>
                    <a:pt x="644442" y="275222"/>
                  </a:lnTo>
                  <a:lnTo>
                    <a:pt x="643689" y="278230"/>
                  </a:lnTo>
                  <a:lnTo>
                    <a:pt x="642186" y="280486"/>
                  </a:lnTo>
                  <a:lnTo>
                    <a:pt x="641434" y="281990"/>
                  </a:lnTo>
                  <a:lnTo>
                    <a:pt x="642938" y="287254"/>
                  </a:lnTo>
                  <a:lnTo>
                    <a:pt x="639929" y="288758"/>
                  </a:lnTo>
                  <a:lnTo>
                    <a:pt x="636922" y="290262"/>
                  </a:lnTo>
                  <a:lnTo>
                    <a:pt x="633914" y="295526"/>
                  </a:lnTo>
                  <a:lnTo>
                    <a:pt x="629402" y="300038"/>
                  </a:lnTo>
                  <a:lnTo>
                    <a:pt x="629402" y="301542"/>
                  </a:lnTo>
                  <a:lnTo>
                    <a:pt x="628650" y="303045"/>
                  </a:lnTo>
                  <a:lnTo>
                    <a:pt x="628650" y="303797"/>
                  </a:lnTo>
                  <a:lnTo>
                    <a:pt x="627146" y="303797"/>
                  </a:lnTo>
                  <a:lnTo>
                    <a:pt x="627146" y="303045"/>
                  </a:lnTo>
                  <a:lnTo>
                    <a:pt x="627146" y="301542"/>
                  </a:lnTo>
                  <a:lnTo>
                    <a:pt x="626394" y="300789"/>
                  </a:lnTo>
                  <a:lnTo>
                    <a:pt x="626394" y="300038"/>
                  </a:lnTo>
                  <a:lnTo>
                    <a:pt x="626394" y="298534"/>
                  </a:lnTo>
                  <a:lnTo>
                    <a:pt x="628650" y="294774"/>
                  </a:lnTo>
                  <a:lnTo>
                    <a:pt x="629402" y="293270"/>
                  </a:lnTo>
                  <a:lnTo>
                    <a:pt x="630154" y="291766"/>
                  </a:lnTo>
                  <a:lnTo>
                    <a:pt x="630906" y="288006"/>
                  </a:lnTo>
                  <a:lnTo>
                    <a:pt x="632410" y="284246"/>
                  </a:lnTo>
                  <a:lnTo>
                    <a:pt x="632410" y="282742"/>
                  </a:lnTo>
                  <a:lnTo>
                    <a:pt x="632410" y="279734"/>
                  </a:lnTo>
                  <a:lnTo>
                    <a:pt x="629402" y="273719"/>
                  </a:lnTo>
                  <a:lnTo>
                    <a:pt x="629402" y="271463"/>
                  </a:lnTo>
                  <a:lnTo>
                    <a:pt x="629402" y="269207"/>
                  </a:lnTo>
                  <a:lnTo>
                    <a:pt x="630906" y="264695"/>
                  </a:lnTo>
                  <a:lnTo>
                    <a:pt x="635418" y="255671"/>
                  </a:lnTo>
                  <a:lnTo>
                    <a:pt x="638426" y="253415"/>
                  </a:lnTo>
                  <a:lnTo>
                    <a:pt x="645193" y="249655"/>
                  </a:lnTo>
                  <a:lnTo>
                    <a:pt x="644442" y="258679"/>
                  </a:lnTo>
                  <a:lnTo>
                    <a:pt x="642938" y="265447"/>
                  </a:lnTo>
                  <a:close/>
                  <a:moveTo>
                    <a:pt x="1014413" y="249655"/>
                  </a:moveTo>
                  <a:lnTo>
                    <a:pt x="1015916" y="249655"/>
                  </a:lnTo>
                  <a:lnTo>
                    <a:pt x="1015165" y="251911"/>
                  </a:lnTo>
                  <a:lnTo>
                    <a:pt x="1015916" y="253415"/>
                  </a:lnTo>
                  <a:lnTo>
                    <a:pt x="1015916" y="254919"/>
                  </a:lnTo>
                  <a:lnTo>
                    <a:pt x="1016669" y="256423"/>
                  </a:lnTo>
                  <a:lnTo>
                    <a:pt x="1015916" y="257175"/>
                  </a:lnTo>
                  <a:lnTo>
                    <a:pt x="1014413" y="257175"/>
                  </a:lnTo>
                  <a:lnTo>
                    <a:pt x="1012909" y="257927"/>
                  </a:lnTo>
                  <a:lnTo>
                    <a:pt x="1009901" y="258679"/>
                  </a:lnTo>
                  <a:lnTo>
                    <a:pt x="1008397" y="257927"/>
                  </a:lnTo>
                  <a:lnTo>
                    <a:pt x="1006893" y="257175"/>
                  </a:lnTo>
                  <a:lnTo>
                    <a:pt x="1005389" y="256423"/>
                  </a:lnTo>
                  <a:lnTo>
                    <a:pt x="1007645" y="254919"/>
                  </a:lnTo>
                  <a:lnTo>
                    <a:pt x="1008397" y="254919"/>
                  </a:lnTo>
                  <a:lnTo>
                    <a:pt x="1008397" y="254167"/>
                  </a:lnTo>
                  <a:lnTo>
                    <a:pt x="1006141" y="253415"/>
                  </a:lnTo>
                  <a:lnTo>
                    <a:pt x="1004637" y="253415"/>
                  </a:lnTo>
                  <a:lnTo>
                    <a:pt x="1004637" y="251911"/>
                  </a:lnTo>
                  <a:lnTo>
                    <a:pt x="1005389" y="249655"/>
                  </a:lnTo>
                  <a:lnTo>
                    <a:pt x="1002381" y="250407"/>
                  </a:lnTo>
                  <a:lnTo>
                    <a:pt x="999373" y="249655"/>
                  </a:lnTo>
                  <a:lnTo>
                    <a:pt x="992605" y="245895"/>
                  </a:lnTo>
                  <a:lnTo>
                    <a:pt x="994861" y="245143"/>
                  </a:lnTo>
                  <a:lnTo>
                    <a:pt x="1006893" y="245895"/>
                  </a:lnTo>
                  <a:lnTo>
                    <a:pt x="1009901" y="246647"/>
                  </a:lnTo>
                  <a:lnTo>
                    <a:pt x="1012156" y="248903"/>
                  </a:lnTo>
                  <a:lnTo>
                    <a:pt x="1013660" y="251159"/>
                  </a:lnTo>
                  <a:lnTo>
                    <a:pt x="1014413" y="250407"/>
                  </a:lnTo>
                  <a:lnTo>
                    <a:pt x="1014413" y="249655"/>
                  </a:lnTo>
                  <a:close/>
                  <a:moveTo>
                    <a:pt x="774533" y="181226"/>
                  </a:moveTo>
                  <a:lnTo>
                    <a:pt x="777541" y="181978"/>
                  </a:lnTo>
                  <a:lnTo>
                    <a:pt x="778293" y="183482"/>
                  </a:lnTo>
                  <a:lnTo>
                    <a:pt x="778293" y="186490"/>
                  </a:lnTo>
                  <a:lnTo>
                    <a:pt x="777541" y="188745"/>
                  </a:lnTo>
                  <a:lnTo>
                    <a:pt x="774533" y="191001"/>
                  </a:lnTo>
                  <a:lnTo>
                    <a:pt x="773781" y="194009"/>
                  </a:lnTo>
                  <a:lnTo>
                    <a:pt x="773781" y="197769"/>
                  </a:lnTo>
                  <a:lnTo>
                    <a:pt x="773781" y="200025"/>
                  </a:lnTo>
                  <a:lnTo>
                    <a:pt x="772277" y="201529"/>
                  </a:lnTo>
                  <a:lnTo>
                    <a:pt x="773029" y="203033"/>
                  </a:lnTo>
                  <a:lnTo>
                    <a:pt x="773029" y="203785"/>
                  </a:lnTo>
                  <a:lnTo>
                    <a:pt x="773029" y="204537"/>
                  </a:lnTo>
                  <a:lnTo>
                    <a:pt x="770021" y="203785"/>
                  </a:lnTo>
                  <a:lnTo>
                    <a:pt x="767013" y="203785"/>
                  </a:lnTo>
                  <a:lnTo>
                    <a:pt x="765509" y="203785"/>
                  </a:lnTo>
                  <a:lnTo>
                    <a:pt x="764757" y="205289"/>
                  </a:lnTo>
                  <a:lnTo>
                    <a:pt x="763253" y="205289"/>
                  </a:lnTo>
                  <a:lnTo>
                    <a:pt x="762502" y="206041"/>
                  </a:lnTo>
                  <a:lnTo>
                    <a:pt x="762502" y="207545"/>
                  </a:lnTo>
                  <a:lnTo>
                    <a:pt x="761749" y="207545"/>
                  </a:lnTo>
                  <a:lnTo>
                    <a:pt x="759493" y="207545"/>
                  </a:lnTo>
                  <a:lnTo>
                    <a:pt x="758742" y="206793"/>
                  </a:lnTo>
                  <a:lnTo>
                    <a:pt x="757238" y="205289"/>
                  </a:lnTo>
                  <a:lnTo>
                    <a:pt x="757238" y="204537"/>
                  </a:lnTo>
                  <a:lnTo>
                    <a:pt x="757989" y="203033"/>
                  </a:lnTo>
                  <a:lnTo>
                    <a:pt x="758742" y="200025"/>
                  </a:lnTo>
                  <a:lnTo>
                    <a:pt x="757989" y="197017"/>
                  </a:lnTo>
                  <a:lnTo>
                    <a:pt x="757989" y="194009"/>
                  </a:lnTo>
                  <a:lnTo>
                    <a:pt x="759493" y="191753"/>
                  </a:lnTo>
                  <a:lnTo>
                    <a:pt x="760998" y="187242"/>
                  </a:lnTo>
                  <a:lnTo>
                    <a:pt x="763253" y="184986"/>
                  </a:lnTo>
                  <a:lnTo>
                    <a:pt x="765509" y="183482"/>
                  </a:lnTo>
                  <a:lnTo>
                    <a:pt x="768517" y="182730"/>
                  </a:lnTo>
                  <a:lnTo>
                    <a:pt x="770021" y="181978"/>
                  </a:lnTo>
                  <a:lnTo>
                    <a:pt x="773029" y="181978"/>
                  </a:lnTo>
                  <a:lnTo>
                    <a:pt x="774533" y="181226"/>
                  </a:lnTo>
                  <a:close/>
                  <a:moveTo>
                    <a:pt x="582780" y="33087"/>
                  </a:moveTo>
                  <a:lnTo>
                    <a:pt x="585035" y="34591"/>
                  </a:lnTo>
                  <a:lnTo>
                    <a:pt x="585035" y="36847"/>
                  </a:lnTo>
                  <a:lnTo>
                    <a:pt x="584284" y="41359"/>
                  </a:lnTo>
                  <a:lnTo>
                    <a:pt x="582780" y="41359"/>
                  </a:lnTo>
                  <a:lnTo>
                    <a:pt x="582028" y="40607"/>
                  </a:lnTo>
                  <a:lnTo>
                    <a:pt x="581276" y="39103"/>
                  </a:lnTo>
                  <a:lnTo>
                    <a:pt x="579772" y="38351"/>
                  </a:lnTo>
                  <a:lnTo>
                    <a:pt x="579020" y="38351"/>
                  </a:lnTo>
                  <a:lnTo>
                    <a:pt x="579020" y="39103"/>
                  </a:lnTo>
                  <a:lnTo>
                    <a:pt x="579772" y="40607"/>
                  </a:lnTo>
                  <a:lnTo>
                    <a:pt x="580524" y="41359"/>
                  </a:lnTo>
                  <a:lnTo>
                    <a:pt x="582028" y="42111"/>
                  </a:lnTo>
                  <a:lnTo>
                    <a:pt x="580524" y="42863"/>
                  </a:lnTo>
                  <a:lnTo>
                    <a:pt x="579772" y="44367"/>
                  </a:lnTo>
                  <a:lnTo>
                    <a:pt x="578268" y="45118"/>
                  </a:lnTo>
                  <a:lnTo>
                    <a:pt x="577516" y="46622"/>
                  </a:lnTo>
                  <a:lnTo>
                    <a:pt x="576764" y="47374"/>
                  </a:lnTo>
                  <a:lnTo>
                    <a:pt x="575260" y="48126"/>
                  </a:lnTo>
                  <a:lnTo>
                    <a:pt x="573756" y="48126"/>
                  </a:lnTo>
                  <a:lnTo>
                    <a:pt x="572252" y="47374"/>
                  </a:lnTo>
                  <a:lnTo>
                    <a:pt x="572252" y="51134"/>
                  </a:lnTo>
                  <a:lnTo>
                    <a:pt x="569244" y="51886"/>
                  </a:lnTo>
                  <a:lnTo>
                    <a:pt x="566236" y="51134"/>
                  </a:lnTo>
                  <a:lnTo>
                    <a:pt x="563980" y="48878"/>
                  </a:lnTo>
                  <a:lnTo>
                    <a:pt x="562476" y="46622"/>
                  </a:lnTo>
                  <a:lnTo>
                    <a:pt x="562476" y="43614"/>
                  </a:lnTo>
                  <a:lnTo>
                    <a:pt x="563229" y="40607"/>
                  </a:lnTo>
                  <a:lnTo>
                    <a:pt x="563980" y="39103"/>
                  </a:lnTo>
                  <a:lnTo>
                    <a:pt x="566236" y="39855"/>
                  </a:lnTo>
                  <a:lnTo>
                    <a:pt x="566988" y="41359"/>
                  </a:lnTo>
                  <a:lnTo>
                    <a:pt x="567740" y="42863"/>
                  </a:lnTo>
                  <a:lnTo>
                    <a:pt x="566988" y="45118"/>
                  </a:lnTo>
                  <a:lnTo>
                    <a:pt x="569244" y="40607"/>
                  </a:lnTo>
                  <a:lnTo>
                    <a:pt x="569996" y="37599"/>
                  </a:lnTo>
                  <a:lnTo>
                    <a:pt x="567740" y="36095"/>
                  </a:lnTo>
                  <a:lnTo>
                    <a:pt x="568492" y="34591"/>
                  </a:lnTo>
                  <a:lnTo>
                    <a:pt x="569244" y="32335"/>
                  </a:lnTo>
                  <a:lnTo>
                    <a:pt x="570748" y="30831"/>
                  </a:lnTo>
                  <a:lnTo>
                    <a:pt x="574508" y="33087"/>
                  </a:lnTo>
                  <a:lnTo>
                    <a:pt x="576012" y="32335"/>
                  </a:lnTo>
                  <a:lnTo>
                    <a:pt x="576764" y="31583"/>
                  </a:lnTo>
                  <a:lnTo>
                    <a:pt x="578268" y="30831"/>
                  </a:lnTo>
                  <a:lnTo>
                    <a:pt x="579020" y="30831"/>
                  </a:lnTo>
                  <a:lnTo>
                    <a:pt x="580524" y="31583"/>
                  </a:lnTo>
                  <a:lnTo>
                    <a:pt x="582780" y="33087"/>
                  </a:lnTo>
                  <a:close/>
                  <a:moveTo>
                    <a:pt x="986590" y="248151"/>
                  </a:moveTo>
                  <a:lnTo>
                    <a:pt x="988094" y="249655"/>
                  </a:lnTo>
                  <a:lnTo>
                    <a:pt x="991101" y="252663"/>
                  </a:lnTo>
                  <a:lnTo>
                    <a:pt x="995613" y="253415"/>
                  </a:lnTo>
                  <a:lnTo>
                    <a:pt x="998621" y="254919"/>
                  </a:lnTo>
                  <a:lnTo>
                    <a:pt x="1001629" y="257927"/>
                  </a:lnTo>
                  <a:lnTo>
                    <a:pt x="1004637" y="258679"/>
                  </a:lnTo>
                  <a:lnTo>
                    <a:pt x="1004637" y="260183"/>
                  </a:lnTo>
                  <a:lnTo>
                    <a:pt x="1000877" y="260183"/>
                  </a:lnTo>
                  <a:lnTo>
                    <a:pt x="994861" y="259431"/>
                  </a:lnTo>
                  <a:lnTo>
                    <a:pt x="992605" y="257927"/>
                  </a:lnTo>
                  <a:lnTo>
                    <a:pt x="988094" y="255671"/>
                  </a:lnTo>
                  <a:lnTo>
                    <a:pt x="982830" y="254919"/>
                  </a:lnTo>
                  <a:lnTo>
                    <a:pt x="982077" y="252663"/>
                  </a:lnTo>
                  <a:lnTo>
                    <a:pt x="982077" y="248903"/>
                  </a:lnTo>
                  <a:lnTo>
                    <a:pt x="982830" y="246647"/>
                  </a:lnTo>
                  <a:lnTo>
                    <a:pt x="984334" y="246647"/>
                  </a:lnTo>
                  <a:lnTo>
                    <a:pt x="986590" y="248151"/>
                  </a:lnTo>
                  <a:close/>
                  <a:moveTo>
                    <a:pt x="743702" y="212057"/>
                  </a:moveTo>
                  <a:lnTo>
                    <a:pt x="742950" y="210553"/>
                  </a:lnTo>
                  <a:lnTo>
                    <a:pt x="742198" y="209049"/>
                  </a:lnTo>
                  <a:lnTo>
                    <a:pt x="740694" y="207545"/>
                  </a:lnTo>
                  <a:lnTo>
                    <a:pt x="742198" y="206041"/>
                  </a:lnTo>
                  <a:lnTo>
                    <a:pt x="744454" y="205289"/>
                  </a:lnTo>
                  <a:lnTo>
                    <a:pt x="746710" y="205289"/>
                  </a:lnTo>
                  <a:lnTo>
                    <a:pt x="747462" y="206793"/>
                  </a:lnTo>
                  <a:lnTo>
                    <a:pt x="746710" y="209049"/>
                  </a:lnTo>
                  <a:lnTo>
                    <a:pt x="745958" y="212057"/>
                  </a:lnTo>
                  <a:lnTo>
                    <a:pt x="748214" y="212809"/>
                  </a:lnTo>
                  <a:lnTo>
                    <a:pt x="748214" y="212057"/>
                  </a:lnTo>
                  <a:lnTo>
                    <a:pt x="749718" y="210553"/>
                  </a:lnTo>
                  <a:lnTo>
                    <a:pt x="749718" y="209801"/>
                  </a:lnTo>
                  <a:lnTo>
                    <a:pt x="751974" y="208297"/>
                  </a:lnTo>
                  <a:lnTo>
                    <a:pt x="753478" y="208297"/>
                  </a:lnTo>
                  <a:lnTo>
                    <a:pt x="754982" y="211305"/>
                  </a:lnTo>
                  <a:lnTo>
                    <a:pt x="754230" y="212809"/>
                  </a:lnTo>
                  <a:lnTo>
                    <a:pt x="753478" y="215817"/>
                  </a:lnTo>
                  <a:lnTo>
                    <a:pt x="752726" y="218072"/>
                  </a:lnTo>
                  <a:lnTo>
                    <a:pt x="751222" y="219576"/>
                  </a:lnTo>
                  <a:lnTo>
                    <a:pt x="746710" y="221080"/>
                  </a:lnTo>
                  <a:lnTo>
                    <a:pt x="744454" y="221080"/>
                  </a:lnTo>
                  <a:lnTo>
                    <a:pt x="742198" y="220328"/>
                  </a:lnTo>
                  <a:lnTo>
                    <a:pt x="742198" y="218072"/>
                  </a:lnTo>
                  <a:lnTo>
                    <a:pt x="741446" y="215817"/>
                  </a:lnTo>
                  <a:lnTo>
                    <a:pt x="742950" y="213561"/>
                  </a:lnTo>
                  <a:lnTo>
                    <a:pt x="743702" y="212057"/>
                  </a:lnTo>
                  <a:close/>
                  <a:moveTo>
                    <a:pt x="784309" y="197769"/>
                  </a:moveTo>
                  <a:lnTo>
                    <a:pt x="786564" y="197769"/>
                  </a:lnTo>
                  <a:lnTo>
                    <a:pt x="787317" y="199273"/>
                  </a:lnTo>
                  <a:lnTo>
                    <a:pt x="787317" y="202281"/>
                  </a:lnTo>
                  <a:lnTo>
                    <a:pt x="785061" y="204537"/>
                  </a:lnTo>
                  <a:lnTo>
                    <a:pt x="784309" y="206793"/>
                  </a:lnTo>
                  <a:lnTo>
                    <a:pt x="782804" y="207545"/>
                  </a:lnTo>
                  <a:lnTo>
                    <a:pt x="780549" y="206041"/>
                  </a:lnTo>
                  <a:lnTo>
                    <a:pt x="778293" y="205289"/>
                  </a:lnTo>
                  <a:lnTo>
                    <a:pt x="777541" y="203033"/>
                  </a:lnTo>
                  <a:lnTo>
                    <a:pt x="776789" y="201529"/>
                  </a:lnTo>
                  <a:lnTo>
                    <a:pt x="777541" y="200025"/>
                  </a:lnTo>
                  <a:lnTo>
                    <a:pt x="779797" y="199273"/>
                  </a:lnTo>
                  <a:lnTo>
                    <a:pt x="782053" y="198521"/>
                  </a:lnTo>
                  <a:lnTo>
                    <a:pt x="784309" y="197769"/>
                  </a:lnTo>
                  <a:close/>
                </a:path>
              </a:pathLst>
            </a:custGeom>
            <a:solidFill>
              <a:schemeClr val="accent4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3D5E9A6F-AAB7-4BF0-9E5A-0FB75042D8A4}"/>
                </a:ext>
              </a:extLst>
            </p:cNvPr>
            <p:cNvSpPr/>
            <p:nvPr/>
          </p:nvSpPr>
          <p:spPr>
            <a:xfrm>
              <a:off x="10287232" y="2207542"/>
              <a:ext cx="842962" cy="1243764"/>
            </a:xfrm>
            <a:custGeom>
              <a:avLst/>
              <a:gdLst>
                <a:gd name="connsiteX0" fmla="*/ 5264 w 842962"/>
                <a:gd name="connsiteY0" fmla="*/ 1155032 h 1243764"/>
                <a:gd name="connsiteX1" fmla="*/ 5264 w 842962"/>
                <a:gd name="connsiteY1" fmla="*/ 1149768 h 1243764"/>
                <a:gd name="connsiteX2" fmla="*/ 5264 w 842962"/>
                <a:gd name="connsiteY2" fmla="*/ 1146760 h 1243764"/>
                <a:gd name="connsiteX3" fmla="*/ 6768 w 842962"/>
                <a:gd name="connsiteY3" fmla="*/ 1142248 h 1243764"/>
                <a:gd name="connsiteX4" fmla="*/ 6768 w 842962"/>
                <a:gd name="connsiteY4" fmla="*/ 1139992 h 1243764"/>
                <a:gd name="connsiteX5" fmla="*/ 6768 w 842962"/>
                <a:gd name="connsiteY5" fmla="*/ 1138488 h 1243764"/>
                <a:gd name="connsiteX6" fmla="*/ 6016 w 842962"/>
                <a:gd name="connsiteY6" fmla="*/ 1137736 h 1243764"/>
                <a:gd name="connsiteX7" fmla="*/ 5264 w 842962"/>
                <a:gd name="connsiteY7" fmla="*/ 1134728 h 1243764"/>
                <a:gd name="connsiteX8" fmla="*/ 3760 w 842962"/>
                <a:gd name="connsiteY8" fmla="*/ 1133976 h 1243764"/>
                <a:gd name="connsiteX9" fmla="*/ 4512 w 842962"/>
                <a:gd name="connsiteY9" fmla="*/ 1130968 h 1243764"/>
                <a:gd name="connsiteX10" fmla="*/ 12032 w 842962"/>
                <a:gd name="connsiteY10" fmla="*/ 1118937 h 1243764"/>
                <a:gd name="connsiteX11" fmla="*/ 12032 w 842962"/>
                <a:gd name="connsiteY11" fmla="*/ 1115929 h 1243764"/>
                <a:gd name="connsiteX12" fmla="*/ 12032 w 842962"/>
                <a:gd name="connsiteY12" fmla="*/ 1112921 h 1243764"/>
                <a:gd name="connsiteX13" fmla="*/ 12032 w 842962"/>
                <a:gd name="connsiteY13" fmla="*/ 1109913 h 1243764"/>
                <a:gd name="connsiteX14" fmla="*/ 13536 w 842962"/>
                <a:gd name="connsiteY14" fmla="*/ 1108409 h 1243764"/>
                <a:gd name="connsiteX15" fmla="*/ 18048 w 842962"/>
                <a:gd name="connsiteY15" fmla="*/ 1106153 h 1243764"/>
                <a:gd name="connsiteX16" fmla="*/ 18799 w 842962"/>
                <a:gd name="connsiteY16" fmla="*/ 1100889 h 1243764"/>
                <a:gd name="connsiteX17" fmla="*/ 17296 w 842962"/>
                <a:gd name="connsiteY17" fmla="*/ 1090362 h 1243764"/>
                <a:gd name="connsiteX18" fmla="*/ 18799 w 842962"/>
                <a:gd name="connsiteY18" fmla="*/ 1079834 h 1243764"/>
                <a:gd name="connsiteX19" fmla="*/ 20303 w 842962"/>
                <a:gd name="connsiteY19" fmla="*/ 1075322 h 1243764"/>
                <a:gd name="connsiteX20" fmla="*/ 22559 w 842962"/>
                <a:gd name="connsiteY20" fmla="*/ 1071563 h 1243764"/>
                <a:gd name="connsiteX21" fmla="*/ 20303 w 842962"/>
                <a:gd name="connsiteY21" fmla="*/ 1065547 h 1243764"/>
                <a:gd name="connsiteX22" fmla="*/ 20303 w 842962"/>
                <a:gd name="connsiteY22" fmla="*/ 1058779 h 1243764"/>
                <a:gd name="connsiteX23" fmla="*/ 21807 w 842962"/>
                <a:gd name="connsiteY23" fmla="*/ 1045243 h 1243764"/>
                <a:gd name="connsiteX24" fmla="*/ 21056 w 842962"/>
                <a:gd name="connsiteY24" fmla="*/ 1038476 h 1243764"/>
                <a:gd name="connsiteX25" fmla="*/ 21807 w 842962"/>
                <a:gd name="connsiteY25" fmla="*/ 1033964 h 1243764"/>
                <a:gd name="connsiteX26" fmla="*/ 23311 w 842962"/>
                <a:gd name="connsiteY26" fmla="*/ 1032460 h 1243764"/>
                <a:gd name="connsiteX27" fmla="*/ 24816 w 842962"/>
                <a:gd name="connsiteY27" fmla="*/ 1031708 h 1243764"/>
                <a:gd name="connsiteX28" fmla="*/ 26319 w 842962"/>
                <a:gd name="connsiteY28" fmla="*/ 1028700 h 1243764"/>
                <a:gd name="connsiteX29" fmla="*/ 27071 w 842962"/>
                <a:gd name="connsiteY29" fmla="*/ 1025692 h 1243764"/>
                <a:gd name="connsiteX30" fmla="*/ 27823 w 842962"/>
                <a:gd name="connsiteY30" fmla="*/ 1023436 h 1243764"/>
                <a:gd name="connsiteX31" fmla="*/ 27071 w 842962"/>
                <a:gd name="connsiteY31" fmla="*/ 1018172 h 1243764"/>
                <a:gd name="connsiteX32" fmla="*/ 26319 w 842962"/>
                <a:gd name="connsiteY32" fmla="*/ 1015165 h 1243764"/>
                <a:gd name="connsiteX33" fmla="*/ 24816 w 842962"/>
                <a:gd name="connsiteY33" fmla="*/ 1012909 h 1243764"/>
                <a:gd name="connsiteX34" fmla="*/ 23311 w 842962"/>
                <a:gd name="connsiteY34" fmla="*/ 1009901 h 1243764"/>
                <a:gd name="connsiteX35" fmla="*/ 21807 w 842962"/>
                <a:gd name="connsiteY35" fmla="*/ 1009901 h 1243764"/>
                <a:gd name="connsiteX36" fmla="*/ 17296 w 842962"/>
                <a:gd name="connsiteY36" fmla="*/ 1007645 h 1243764"/>
                <a:gd name="connsiteX37" fmla="*/ 12784 w 842962"/>
                <a:gd name="connsiteY37" fmla="*/ 1003133 h 1243764"/>
                <a:gd name="connsiteX38" fmla="*/ 11280 w 842962"/>
                <a:gd name="connsiteY38" fmla="*/ 997869 h 1243764"/>
                <a:gd name="connsiteX39" fmla="*/ 11280 w 842962"/>
                <a:gd name="connsiteY39" fmla="*/ 984334 h 1243764"/>
                <a:gd name="connsiteX40" fmla="*/ 11280 w 842962"/>
                <a:gd name="connsiteY40" fmla="*/ 982830 h 1243764"/>
                <a:gd name="connsiteX41" fmla="*/ 10528 w 842962"/>
                <a:gd name="connsiteY41" fmla="*/ 982830 h 1243764"/>
                <a:gd name="connsiteX42" fmla="*/ 10528 w 842962"/>
                <a:gd name="connsiteY42" fmla="*/ 982078 h 1243764"/>
                <a:gd name="connsiteX43" fmla="*/ 11280 w 842962"/>
                <a:gd name="connsiteY43" fmla="*/ 981326 h 1243764"/>
                <a:gd name="connsiteX44" fmla="*/ 11280 w 842962"/>
                <a:gd name="connsiteY44" fmla="*/ 979822 h 1243764"/>
                <a:gd name="connsiteX45" fmla="*/ 9776 w 842962"/>
                <a:gd name="connsiteY45" fmla="*/ 978318 h 1243764"/>
                <a:gd name="connsiteX46" fmla="*/ 8272 w 842962"/>
                <a:gd name="connsiteY46" fmla="*/ 976062 h 1243764"/>
                <a:gd name="connsiteX47" fmla="*/ 7520 w 842962"/>
                <a:gd name="connsiteY47" fmla="*/ 973806 h 1243764"/>
                <a:gd name="connsiteX48" fmla="*/ 6768 w 842962"/>
                <a:gd name="connsiteY48" fmla="*/ 970798 h 1243764"/>
                <a:gd name="connsiteX49" fmla="*/ 7520 w 842962"/>
                <a:gd name="connsiteY49" fmla="*/ 960271 h 1243764"/>
                <a:gd name="connsiteX50" fmla="*/ 6016 w 842962"/>
                <a:gd name="connsiteY50" fmla="*/ 957262 h 1243764"/>
                <a:gd name="connsiteX51" fmla="*/ 6016 w 842962"/>
                <a:gd name="connsiteY51" fmla="*/ 954255 h 1243764"/>
                <a:gd name="connsiteX52" fmla="*/ 752 w 842962"/>
                <a:gd name="connsiteY52" fmla="*/ 945231 h 1243764"/>
                <a:gd name="connsiteX53" fmla="*/ 0 w 842962"/>
                <a:gd name="connsiteY53" fmla="*/ 941471 h 1243764"/>
                <a:gd name="connsiteX54" fmla="*/ 752 w 842962"/>
                <a:gd name="connsiteY54" fmla="*/ 937711 h 1243764"/>
                <a:gd name="connsiteX55" fmla="*/ 2256 w 842962"/>
                <a:gd name="connsiteY55" fmla="*/ 933951 h 1243764"/>
                <a:gd name="connsiteX56" fmla="*/ 3760 w 842962"/>
                <a:gd name="connsiteY56" fmla="*/ 930192 h 1243764"/>
                <a:gd name="connsiteX57" fmla="*/ 6016 w 842962"/>
                <a:gd name="connsiteY57" fmla="*/ 928688 h 1243764"/>
                <a:gd name="connsiteX58" fmla="*/ 6016 w 842962"/>
                <a:gd name="connsiteY58" fmla="*/ 924176 h 1243764"/>
                <a:gd name="connsiteX59" fmla="*/ 8272 w 842962"/>
                <a:gd name="connsiteY59" fmla="*/ 920416 h 1243764"/>
                <a:gd name="connsiteX60" fmla="*/ 11280 w 842962"/>
                <a:gd name="connsiteY60" fmla="*/ 917408 h 1243764"/>
                <a:gd name="connsiteX61" fmla="*/ 13536 w 842962"/>
                <a:gd name="connsiteY61" fmla="*/ 916656 h 1243764"/>
                <a:gd name="connsiteX62" fmla="*/ 14288 w 842962"/>
                <a:gd name="connsiteY62" fmla="*/ 915904 h 1243764"/>
                <a:gd name="connsiteX63" fmla="*/ 15039 w 842962"/>
                <a:gd name="connsiteY63" fmla="*/ 915152 h 1243764"/>
                <a:gd name="connsiteX64" fmla="*/ 15039 w 842962"/>
                <a:gd name="connsiteY64" fmla="*/ 913648 h 1243764"/>
                <a:gd name="connsiteX65" fmla="*/ 15792 w 842962"/>
                <a:gd name="connsiteY65" fmla="*/ 912896 h 1243764"/>
                <a:gd name="connsiteX66" fmla="*/ 18048 w 842962"/>
                <a:gd name="connsiteY66" fmla="*/ 909888 h 1243764"/>
                <a:gd name="connsiteX67" fmla="*/ 18799 w 842962"/>
                <a:gd name="connsiteY67" fmla="*/ 909888 h 1243764"/>
                <a:gd name="connsiteX68" fmla="*/ 22559 w 842962"/>
                <a:gd name="connsiteY68" fmla="*/ 907632 h 1243764"/>
                <a:gd name="connsiteX69" fmla="*/ 24063 w 842962"/>
                <a:gd name="connsiteY69" fmla="*/ 906128 h 1243764"/>
                <a:gd name="connsiteX70" fmla="*/ 25567 w 842962"/>
                <a:gd name="connsiteY70" fmla="*/ 903120 h 1243764"/>
                <a:gd name="connsiteX71" fmla="*/ 27823 w 842962"/>
                <a:gd name="connsiteY71" fmla="*/ 897105 h 1243764"/>
                <a:gd name="connsiteX72" fmla="*/ 28575 w 842962"/>
                <a:gd name="connsiteY72" fmla="*/ 894849 h 1243764"/>
                <a:gd name="connsiteX73" fmla="*/ 32335 w 842962"/>
                <a:gd name="connsiteY73" fmla="*/ 891841 h 1243764"/>
                <a:gd name="connsiteX74" fmla="*/ 33087 w 842962"/>
                <a:gd name="connsiteY74" fmla="*/ 890337 h 1243764"/>
                <a:gd name="connsiteX75" fmla="*/ 30079 w 842962"/>
                <a:gd name="connsiteY75" fmla="*/ 889585 h 1243764"/>
                <a:gd name="connsiteX76" fmla="*/ 30079 w 842962"/>
                <a:gd name="connsiteY76" fmla="*/ 888833 h 1243764"/>
                <a:gd name="connsiteX77" fmla="*/ 34591 w 842962"/>
                <a:gd name="connsiteY77" fmla="*/ 885073 h 1243764"/>
                <a:gd name="connsiteX78" fmla="*/ 36847 w 842962"/>
                <a:gd name="connsiteY78" fmla="*/ 878305 h 1243764"/>
                <a:gd name="connsiteX79" fmla="*/ 36847 w 842962"/>
                <a:gd name="connsiteY79" fmla="*/ 865522 h 1243764"/>
                <a:gd name="connsiteX80" fmla="*/ 39855 w 842962"/>
                <a:gd name="connsiteY80" fmla="*/ 860258 h 1243764"/>
                <a:gd name="connsiteX81" fmla="*/ 42111 w 842962"/>
                <a:gd name="connsiteY81" fmla="*/ 857250 h 1243764"/>
                <a:gd name="connsiteX82" fmla="*/ 43615 w 842962"/>
                <a:gd name="connsiteY82" fmla="*/ 856498 h 1243764"/>
                <a:gd name="connsiteX83" fmla="*/ 44367 w 842962"/>
                <a:gd name="connsiteY83" fmla="*/ 854994 h 1243764"/>
                <a:gd name="connsiteX84" fmla="*/ 48878 w 842962"/>
                <a:gd name="connsiteY84" fmla="*/ 846722 h 1243764"/>
                <a:gd name="connsiteX85" fmla="*/ 48878 w 842962"/>
                <a:gd name="connsiteY85" fmla="*/ 845218 h 1243764"/>
                <a:gd name="connsiteX86" fmla="*/ 48878 w 842962"/>
                <a:gd name="connsiteY86" fmla="*/ 842211 h 1243764"/>
                <a:gd name="connsiteX87" fmla="*/ 48878 w 842962"/>
                <a:gd name="connsiteY87" fmla="*/ 840707 h 1243764"/>
                <a:gd name="connsiteX88" fmla="*/ 49631 w 842962"/>
                <a:gd name="connsiteY88" fmla="*/ 838451 h 1243764"/>
                <a:gd name="connsiteX89" fmla="*/ 49631 w 842962"/>
                <a:gd name="connsiteY89" fmla="*/ 837699 h 1243764"/>
                <a:gd name="connsiteX90" fmla="*/ 50382 w 842962"/>
                <a:gd name="connsiteY90" fmla="*/ 836947 h 1243764"/>
                <a:gd name="connsiteX91" fmla="*/ 53390 w 842962"/>
                <a:gd name="connsiteY91" fmla="*/ 834691 h 1243764"/>
                <a:gd name="connsiteX92" fmla="*/ 55646 w 842962"/>
                <a:gd name="connsiteY92" fmla="*/ 833187 h 1243764"/>
                <a:gd name="connsiteX93" fmla="*/ 55646 w 842962"/>
                <a:gd name="connsiteY93" fmla="*/ 832435 h 1243764"/>
                <a:gd name="connsiteX94" fmla="*/ 57902 w 842962"/>
                <a:gd name="connsiteY94" fmla="*/ 826419 h 1243764"/>
                <a:gd name="connsiteX95" fmla="*/ 58654 w 842962"/>
                <a:gd name="connsiteY95" fmla="*/ 825667 h 1243764"/>
                <a:gd name="connsiteX96" fmla="*/ 60158 w 842962"/>
                <a:gd name="connsiteY96" fmla="*/ 824163 h 1243764"/>
                <a:gd name="connsiteX97" fmla="*/ 60910 w 842962"/>
                <a:gd name="connsiteY97" fmla="*/ 822659 h 1243764"/>
                <a:gd name="connsiteX98" fmla="*/ 63166 w 842962"/>
                <a:gd name="connsiteY98" fmla="*/ 811380 h 1243764"/>
                <a:gd name="connsiteX99" fmla="*/ 63166 w 842962"/>
                <a:gd name="connsiteY99" fmla="*/ 803860 h 1243764"/>
                <a:gd name="connsiteX100" fmla="*/ 63918 w 842962"/>
                <a:gd name="connsiteY100" fmla="*/ 802356 h 1243764"/>
                <a:gd name="connsiteX101" fmla="*/ 65422 w 842962"/>
                <a:gd name="connsiteY101" fmla="*/ 801604 h 1243764"/>
                <a:gd name="connsiteX102" fmla="*/ 66174 w 842962"/>
                <a:gd name="connsiteY102" fmla="*/ 800852 h 1243764"/>
                <a:gd name="connsiteX103" fmla="*/ 66174 w 842962"/>
                <a:gd name="connsiteY103" fmla="*/ 799348 h 1243764"/>
                <a:gd name="connsiteX104" fmla="*/ 64670 w 842962"/>
                <a:gd name="connsiteY104" fmla="*/ 798596 h 1243764"/>
                <a:gd name="connsiteX105" fmla="*/ 63918 w 842962"/>
                <a:gd name="connsiteY105" fmla="*/ 797844 h 1243764"/>
                <a:gd name="connsiteX106" fmla="*/ 65422 w 842962"/>
                <a:gd name="connsiteY106" fmla="*/ 796340 h 1243764"/>
                <a:gd name="connsiteX107" fmla="*/ 65422 w 842962"/>
                <a:gd name="connsiteY107" fmla="*/ 795588 h 1243764"/>
                <a:gd name="connsiteX108" fmla="*/ 63918 w 842962"/>
                <a:gd name="connsiteY108" fmla="*/ 793332 h 1243764"/>
                <a:gd name="connsiteX109" fmla="*/ 64670 w 842962"/>
                <a:gd name="connsiteY109" fmla="*/ 791076 h 1243764"/>
                <a:gd name="connsiteX110" fmla="*/ 65422 w 842962"/>
                <a:gd name="connsiteY110" fmla="*/ 788820 h 1243764"/>
                <a:gd name="connsiteX111" fmla="*/ 65422 w 842962"/>
                <a:gd name="connsiteY111" fmla="*/ 785813 h 1243764"/>
                <a:gd name="connsiteX112" fmla="*/ 66174 w 842962"/>
                <a:gd name="connsiteY112" fmla="*/ 787317 h 1243764"/>
                <a:gd name="connsiteX113" fmla="*/ 66926 w 842962"/>
                <a:gd name="connsiteY113" fmla="*/ 782053 h 1243764"/>
                <a:gd name="connsiteX114" fmla="*/ 66926 w 842962"/>
                <a:gd name="connsiteY114" fmla="*/ 780549 h 1243764"/>
                <a:gd name="connsiteX115" fmla="*/ 66174 w 842962"/>
                <a:gd name="connsiteY115" fmla="*/ 779797 h 1243764"/>
                <a:gd name="connsiteX116" fmla="*/ 66174 w 842962"/>
                <a:gd name="connsiteY116" fmla="*/ 778293 h 1243764"/>
                <a:gd name="connsiteX117" fmla="*/ 67678 w 842962"/>
                <a:gd name="connsiteY117" fmla="*/ 777541 h 1243764"/>
                <a:gd name="connsiteX118" fmla="*/ 68430 w 842962"/>
                <a:gd name="connsiteY118" fmla="*/ 776789 h 1243764"/>
                <a:gd name="connsiteX119" fmla="*/ 68430 w 842962"/>
                <a:gd name="connsiteY119" fmla="*/ 773781 h 1243764"/>
                <a:gd name="connsiteX120" fmla="*/ 71438 w 842962"/>
                <a:gd name="connsiteY120" fmla="*/ 767013 h 1243764"/>
                <a:gd name="connsiteX121" fmla="*/ 73694 w 842962"/>
                <a:gd name="connsiteY121" fmla="*/ 755734 h 1243764"/>
                <a:gd name="connsiteX122" fmla="*/ 76701 w 842962"/>
                <a:gd name="connsiteY122" fmla="*/ 749718 h 1243764"/>
                <a:gd name="connsiteX123" fmla="*/ 82717 w 842962"/>
                <a:gd name="connsiteY123" fmla="*/ 745206 h 1243764"/>
                <a:gd name="connsiteX124" fmla="*/ 94749 w 842962"/>
                <a:gd name="connsiteY124" fmla="*/ 738438 h 1243764"/>
                <a:gd name="connsiteX125" fmla="*/ 103020 w 842962"/>
                <a:gd name="connsiteY125" fmla="*/ 731670 h 1243764"/>
                <a:gd name="connsiteX126" fmla="*/ 106029 w 842962"/>
                <a:gd name="connsiteY126" fmla="*/ 730167 h 1243764"/>
                <a:gd name="connsiteX127" fmla="*/ 115804 w 842962"/>
                <a:gd name="connsiteY127" fmla="*/ 730167 h 1243764"/>
                <a:gd name="connsiteX128" fmla="*/ 121820 w 842962"/>
                <a:gd name="connsiteY128" fmla="*/ 728662 h 1243764"/>
                <a:gd name="connsiteX129" fmla="*/ 133099 w 842962"/>
                <a:gd name="connsiteY129" fmla="*/ 724151 h 1243764"/>
                <a:gd name="connsiteX130" fmla="*/ 144379 w 842962"/>
                <a:gd name="connsiteY130" fmla="*/ 721895 h 1243764"/>
                <a:gd name="connsiteX131" fmla="*/ 147387 w 842962"/>
                <a:gd name="connsiteY131" fmla="*/ 721143 h 1243764"/>
                <a:gd name="connsiteX132" fmla="*/ 156411 w 842962"/>
                <a:gd name="connsiteY132" fmla="*/ 716631 h 1243764"/>
                <a:gd name="connsiteX133" fmla="*/ 162427 w 842962"/>
                <a:gd name="connsiteY133" fmla="*/ 714375 h 1243764"/>
                <a:gd name="connsiteX134" fmla="*/ 163178 w 842962"/>
                <a:gd name="connsiteY134" fmla="*/ 713623 h 1243764"/>
                <a:gd name="connsiteX135" fmla="*/ 163931 w 842962"/>
                <a:gd name="connsiteY135" fmla="*/ 710615 h 1243764"/>
                <a:gd name="connsiteX136" fmla="*/ 164682 w 842962"/>
                <a:gd name="connsiteY136" fmla="*/ 709863 h 1243764"/>
                <a:gd name="connsiteX137" fmla="*/ 166186 w 842962"/>
                <a:gd name="connsiteY137" fmla="*/ 709863 h 1243764"/>
                <a:gd name="connsiteX138" fmla="*/ 168442 w 842962"/>
                <a:gd name="connsiteY138" fmla="*/ 709863 h 1243764"/>
                <a:gd name="connsiteX139" fmla="*/ 169194 w 842962"/>
                <a:gd name="connsiteY139" fmla="*/ 707607 h 1243764"/>
                <a:gd name="connsiteX140" fmla="*/ 169946 w 842962"/>
                <a:gd name="connsiteY140" fmla="*/ 706855 h 1243764"/>
                <a:gd name="connsiteX141" fmla="*/ 175962 w 842962"/>
                <a:gd name="connsiteY141" fmla="*/ 702343 h 1243764"/>
                <a:gd name="connsiteX142" fmla="*/ 178218 w 842962"/>
                <a:gd name="connsiteY142" fmla="*/ 703847 h 1243764"/>
                <a:gd name="connsiteX143" fmla="*/ 180474 w 842962"/>
                <a:gd name="connsiteY143" fmla="*/ 703847 h 1243764"/>
                <a:gd name="connsiteX144" fmla="*/ 182730 w 842962"/>
                <a:gd name="connsiteY144" fmla="*/ 703847 h 1243764"/>
                <a:gd name="connsiteX145" fmla="*/ 184234 w 842962"/>
                <a:gd name="connsiteY145" fmla="*/ 702343 h 1243764"/>
                <a:gd name="connsiteX146" fmla="*/ 185738 w 842962"/>
                <a:gd name="connsiteY146" fmla="*/ 702343 h 1243764"/>
                <a:gd name="connsiteX147" fmla="*/ 187993 w 842962"/>
                <a:gd name="connsiteY147" fmla="*/ 703847 h 1243764"/>
                <a:gd name="connsiteX148" fmla="*/ 191753 w 842962"/>
                <a:gd name="connsiteY148" fmla="*/ 707607 h 1243764"/>
                <a:gd name="connsiteX149" fmla="*/ 194761 w 842962"/>
                <a:gd name="connsiteY149" fmla="*/ 706103 h 1243764"/>
                <a:gd name="connsiteX150" fmla="*/ 195513 w 842962"/>
                <a:gd name="connsiteY150" fmla="*/ 704599 h 1243764"/>
                <a:gd name="connsiteX151" fmla="*/ 197017 w 842962"/>
                <a:gd name="connsiteY151" fmla="*/ 700088 h 1243764"/>
                <a:gd name="connsiteX152" fmla="*/ 198521 w 842962"/>
                <a:gd name="connsiteY152" fmla="*/ 697832 h 1243764"/>
                <a:gd name="connsiteX153" fmla="*/ 200777 w 842962"/>
                <a:gd name="connsiteY153" fmla="*/ 695576 h 1243764"/>
                <a:gd name="connsiteX154" fmla="*/ 205289 w 842962"/>
                <a:gd name="connsiteY154" fmla="*/ 692568 h 1243764"/>
                <a:gd name="connsiteX155" fmla="*/ 206041 w 842962"/>
                <a:gd name="connsiteY155" fmla="*/ 694072 h 1243764"/>
                <a:gd name="connsiteX156" fmla="*/ 208297 w 842962"/>
                <a:gd name="connsiteY156" fmla="*/ 691064 h 1243764"/>
                <a:gd name="connsiteX157" fmla="*/ 212809 w 842962"/>
                <a:gd name="connsiteY157" fmla="*/ 684296 h 1243764"/>
                <a:gd name="connsiteX158" fmla="*/ 219576 w 842962"/>
                <a:gd name="connsiteY158" fmla="*/ 679784 h 1243764"/>
                <a:gd name="connsiteX159" fmla="*/ 221080 w 842962"/>
                <a:gd name="connsiteY159" fmla="*/ 678280 h 1243764"/>
                <a:gd name="connsiteX160" fmla="*/ 224089 w 842962"/>
                <a:gd name="connsiteY160" fmla="*/ 673768 h 1243764"/>
                <a:gd name="connsiteX161" fmla="*/ 231608 w 842962"/>
                <a:gd name="connsiteY161" fmla="*/ 669257 h 1243764"/>
                <a:gd name="connsiteX162" fmla="*/ 239128 w 842962"/>
                <a:gd name="connsiteY162" fmla="*/ 666249 h 1243764"/>
                <a:gd name="connsiteX163" fmla="*/ 243640 w 842962"/>
                <a:gd name="connsiteY163" fmla="*/ 665497 h 1243764"/>
                <a:gd name="connsiteX164" fmla="*/ 245895 w 842962"/>
                <a:gd name="connsiteY164" fmla="*/ 663993 h 1243764"/>
                <a:gd name="connsiteX165" fmla="*/ 248904 w 842962"/>
                <a:gd name="connsiteY165" fmla="*/ 663241 h 1243764"/>
                <a:gd name="connsiteX166" fmla="*/ 253415 w 842962"/>
                <a:gd name="connsiteY166" fmla="*/ 663241 h 1243764"/>
                <a:gd name="connsiteX167" fmla="*/ 254919 w 842962"/>
                <a:gd name="connsiteY167" fmla="*/ 662489 h 1243764"/>
                <a:gd name="connsiteX168" fmla="*/ 256423 w 842962"/>
                <a:gd name="connsiteY168" fmla="*/ 660233 h 1243764"/>
                <a:gd name="connsiteX169" fmla="*/ 260935 w 842962"/>
                <a:gd name="connsiteY169" fmla="*/ 647449 h 1243764"/>
                <a:gd name="connsiteX170" fmla="*/ 262439 w 842962"/>
                <a:gd name="connsiteY170" fmla="*/ 646697 h 1243764"/>
                <a:gd name="connsiteX171" fmla="*/ 263943 w 842962"/>
                <a:gd name="connsiteY171" fmla="*/ 646697 h 1243764"/>
                <a:gd name="connsiteX172" fmla="*/ 264695 w 842962"/>
                <a:gd name="connsiteY172" fmla="*/ 645945 h 1243764"/>
                <a:gd name="connsiteX173" fmla="*/ 268455 w 842962"/>
                <a:gd name="connsiteY173" fmla="*/ 642938 h 1243764"/>
                <a:gd name="connsiteX174" fmla="*/ 269959 w 842962"/>
                <a:gd name="connsiteY174" fmla="*/ 641433 h 1243764"/>
                <a:gd name="connsiteX175" fmla="*/ 271463 w 842962"/>
                <a:gd name="connsiteY175" fmla="*/ 636922 h 1243764"/>
                <a:gd name="connsiteX176" fmla="*/ 272967 w 842962"/>
                <a:gd name="connsiteY176" fmla="*/ 636170 h 1243764"/>
                <a:gd name="connsiteX177" fmla="*/ 273719 w 842962"/>
                <a:gd name="connsiteY177" fmla="*/ 636170 h 1243764"/>
                <a:gd name="connsiteX178" fmla="*/ 274470 w 842962"/>
                <a:gd name="connsiteY178" fmla="*/ 635418 h 1243764"/>
                <a:gd name="connsiteX179" fmla="*/ 274470 w 842962"/>
                <a:gd name="connsiteY179" fmla="*/ 633914 h 1243764"/>
                <a:gd name="connsiteX180" fmla="*/ 275223 w 842962"/>
                <a:gd name="connsiteY180" fmla="*/ 630154 h 1243764"/>
                <a:gd name="connsiteX181" fmla="*/ 275223 w 842962"/>
                <a:gd name="connsiteY181" fmla="*/ 629402 h 1243764"/>
                <a:gd name="connsiteX182" fmla="*/ 276727 w 842962"/>
                <a:gd name="connsiteY182" fmla="*/ 628650 h 1243764"/>
                <a:gd name="connsiteX183" fmla="*/ 278230 w 842962"/>
                <a:gd name="connsiteY183" fmla="*/ 627898 h 1243764"/>
                <a:gd name="connsiteX184" fmla="*/ 281238 w 842962"/>
                <a:gd name="connsiteY184" fmla="*/ 624890 h 1243764"/>
                <a:gd name="connsiteX185" fmla="*/ 283494 w 842962"/>
                <a:gd name="connsiteY185" fmla="*/ 623386 h 1243764"/>
                <a:gd name="connsiteX186" fmla="*/ 282742 w 842962"/>
                <a:gd name="connsiteY186" fmla="*/ 624138 h 1243764"/>
                <a:gd name="connsiteX187" fmla="*/ 283494 w 842962"/>
                <a:gd name="connsiteY187" fmla="*/ 624890 h 1243764"/>
                <a:gd name="connsiteX188" fmla="*/ 285750 w 842962"/>
                <a:gd name="connsiteY188" fmla="*/ 624890 h 1243764"/>
                <a:gd name="connsiteX189" fmla="*/ 285750 w 842962"/>
                <a:gd name="connsiteY189" fmla="*/ 624138 h 1243764"/>
                <a:gd name="connsiteX190" fmla="*/ 285750 w 842962"/>
                <a:gd name="connsiteY190" fmla="*/ 622634 h 1243764"/>
                <a:gd name="connsiteX191" fmla="*/ 284246 w 842962"/>
                <a:gd name="connsiteY191" fmla="*/ 621130 h 1243764"/>
                <a:gd name="connsiteX192" fmla="*/ 282742 w 842962"/>
                <a:gd name="connsiteY192" fmla="*/ 620378 h 1243764"/>
                <a:gd name="connsiteX193" fmla="*/ 283494 w 842962"/>
                <a:gd name="connsiteY193" fmla="*/ 618874 h 1243764"/>
                <a:gd name="connsiteX194" fmla="*/ 284998 w 842962"/>
                <a:gd name="connsiteY194" fmla="*/ 618122 h 1243764"/>
                <a:gd name="connsiteX195" fmla="*/ 286502 w 842962"/>
                <a:gd name="connsiteY195" fmla="*/ 617370 h 1243764"/>
                <a:gd name="connsiteX196" fmla="*/ 286502 w 842962"/>
                <a:gd name="connsiteY196" fmla="*/ 618122 h 1243764"/>
                <a:gd name="connsiteX197" fmla="*/ 290262 w 842962"/>
                <a:gd name="connsiteY197" fmla="*/ 620378 h 1243764"/>
                <a:gd name="connsiteX198" fmla="*/ 291014 w 842962"/>
                <a:gd name="connsiteY198" fmla="*/ 618874 h 1243764"/>
                <a:gd name="connsiteX199" fmla="*/ 291766 w 842962"/>
                <a:gd name="connsiteY199" fmla="*/ 614363 h 1243764"/>
                <a:gd name="connsiteX200" fmla="*/ 292518 w 842962"/>
                <a:gd name="connsiteY200" fmla="*/ 612107 h 1243764"/>
                <a:gd name="connsiteX201" fmla="*/ 294022 w 842962"/>
                <a:gd name="connsiteY201" fmla="*/ 611355 h 1243764"/>
                <a:gd name="connsiteX202" fmla="*/ 298534 w 842962"/>
                <a:gd name="connsiteY202" fmla="*/ 610603 h 1243764"/>
                <a:gd name="connsiteX203" fmla="*/ 300789 w 842962"/>
                <a:gd name="connsiteY203" fmla="*/ 609851 h 1243764"/>
                <a:gd name="connsiteX204" fmla="*/ 301542 w 842962"/>
                <a:gd name="connsiteY204" fmla="*/ 609851 h 1243764"/>
                <a:gd name="connsiteX205" fmla="*/ 303798 w 842962"/>
                <a:gd name="connsiteY205" fmla="*/ 606843 h 1243764"/>
                <a:gd name="connsiteX206" fmla="*/ 305302 w 842962"/>
                <a:gd name="connsiteY206" fmla="*/ 607595 h 1243764"/>
                <a:gd name="connsiteX207" fmla="*/ 306806 w 842962"/>
                <a:gd name="connsiteY207" fmla="*/ 608347 h 1243764"/>
                <a:gd name="connsiteX208" fmla="*/ 306806 w 842962"/>
                <a:gd name="connsiteY208" fmla="*/ 609851 h 1243764"/>
                <a:gd name="connsiteX209" fmla="*/ 309061 w 842962"/>
                <a:gd name="connsiteY209" fmla="*/ 610603 h 1243764"/>
                <a:gd name="connsiteX210" fmla="*/ 315077 w 842962"/>
                <a:gd name="connsiteY210" fmla="*/ 609099 h 1243764"/>
                <a:gd name="connsiteX211" fmla="*/ 318837 w 842962"/>
                <a:gd name="connsiteY211" fmla="*/ 607595 h 1243764"/>
                <a:gd name="connsiteX212" fmla="*/ 321845 w 842962"/>
                <a:gd name="connsiteY212" fmla="*/ 606091 h 1243764"/>
                <a:gd name="connsiteX213" fmla="*/ 324853 w 842962"/>
                <a:gd name="connsiteY213" fmla="*/ 605339 h 1243764"/>
                <a:gd name="connsiteX214" fmla="*/ 325605 w 842962"/>
                <a:gd name="connsiteY214" fmla="*/ 605339 h 1243764"/>
                <a:gd name="connsiteX215" fmla="*/ 327861 w 842962"/>
                <a:gd name="connsiteY215" fmla="*/ 602331 h 1243764"/>
                <a:gd name="connsiteX216" fmla="*/ 328613 w 842962"/>
                <a:gd name="connsiteY216" fmla="*/ 601579 h 1243764"/>
                <a:gd name="connsiteX217" fmla="*/ 330117 w 842962"/>
                <a:gd name="connsiteY217" fmla="*/ 601579 h 1243764"/>
                <a:gd name="connsiteX218" fmla="*/ 330868 w 842962"/>
                <a:gd name="connsiteY218" fmla="*/ 601579 h 1243764"/>
                <a:gd name="connsiteX219" fmla="*/ 331621 w 842962"/>
                <a:gd name="connsiteY219" fmla="*/ 601579 h 1243764"/>
                <a:gd name="connsiteX220" fmla="*/ 343652 w 842962"/>
                <a:gd name="connsiteY220" fmla="*/ 600827 h 1243764"/>
                <a:gd name="connsiteX221" fmla="*/ 348916 w 842962"/>
                <a:gd name="connsiteY221" fmla="*/ 600827 h 1243764"/>
                <a:gd name="connsiteX222" fmla="*/ 353428 w 842962"/>
                <a:gd name="connsiteY222" fmla="*/ 603083 h 1243764"/>
                <a:gd name="connsiteX223" fmla="*/ 352676 w 842962"/>
                <a:gd name="connsiteY223" fmla="*/ 603083 h 1243764"/>
                <a:gd name="connsiteX224" fmla="*/ 360947 w 842962"/>
                <a:gd name="connsiteY224" fmla="*/ 607595 h 1243764"/>
                <a:gd name="connsiteX225" fmla="*/ 361700 w 842962"/>
                <a:gd name="connsiteY225" fmla="*/ 608347 h 1243764"/>
                <a:gd name="connsiteX226" fmla="*/ 362451 w 842962"/>
                <a:gd name="connsiteY226" fmla="*/ 608347 h 1243764"/>
                <a:gd name="connsiteX227" fmla="*/ 365460 w 842962"/>
                <a:gd name="connsiteY227" fmla="*/ 608347 h 1243764"/>
                <a:gd name="connsiteX228" fmla="*/ 366964 w 842962"/>
                <a:gd name="connsiteY228" fmla="*/ 609099 h 1243764"/>
                <a:gd name="connsiteX229" fmla="*/ 367715 w 842962"/>
                <a:gd name="connsiteY229" fmla="*/ 610603 h 1243764"/>
                <a:gd name="connsiteX230" fmla="*/ 367715 w 842962"/>
                <a:gd name="connsiteY230" fmla="*/ 612107 h 1243764"/>
                <a:gd name="connsiteX231" fmla="*/ 368467 w 842962"/>
                <a:gd name="connsiteY231" fmla="*/ 613611 h 1243764"/>
                <a:gd name="connsiteX232" fmla="*/ 369219 w 842962"/>
                <a:gd name="connsiteY232" fmla="*/ 613611 h 1243764"/>
                <a:gd name="connsiteX233" fmla="*/ 372227 w 842962"/>
                <a:gd name="connsiteY233" fmla="*/ 614363 h 1243764"/>
                <a:gd name="connsiteX234" fmla="*/ 373731 w 842962"/>
                <a:gd name="connsiteY234" fmla="*/ 615114 h 1243764"/>
                <a:gd name="connsiteX235" fmla="*/ 374483 w 842962"/>
                <a:gd name="connsiteY235" fmla="*/ 616618 h 1243764"/>
                <a:gd name="connsiteX236" fmla="*/ 376739 w 842962"/>
                <a:gd name="connsiteY236" fmla="*/ 620378 h 1243764"/>
                <a:gd name="connsiteX237" fmla="*/ 378243 w 842962"/>
                <a:gd name="connsiteY237" fmla="*/ 621130 h 1243764"/>
                <a:gd name="connsiteX238" fmla="*/ 379747 w 842962"/>
                <a:gd name="connsiteY238" fmla="*/ 621882 h 1243764"/>
                <a:gd name="connsiteX239" fmla="*/ 381251 w 842962"/>
                <a:gd name="connsiteY239" fmla="*/ 622634 h 1243764"/>
                <a:gd name="connsiteX240" fmla="*/ 387266 w 842962"/>
                <a:gd name="connsiteY240" fmla="*/ 622634 h 1243764"/>
                <a:gd name="connsiteX241" fmla="*/ 388771 w 842962"/>
                <a:gd name="connsiteY241" fmla="*/ 622634 h 1243764"/>
                <a:gd name="connsiteX242" fmla="*/ 391779 w 842962"/>
                <a:gd name="connsiteY242" fmla="*/ 621130 h 1243764"/>
                <a:gd name="connsiteX243" fmla="*/ 393283 w 842962"/>
                <a:gd name="connsiteY243" fmla="*/ 618874 h 1243764"/>
                <a:gd name="connsiteX244" fmla="*/ 395538 w 842962"/>
                <a:gd name="connsiteY244" fmla="*/ 617370 h 1243764"/>
                <a:gd name="connsiteX245" fmla="*/ 399298 w 842962"/>
                <a:gd name="connsiteY245" fmla="*/ 616618 h 1243764"/>
                <a:gd name="connsiteX246" fmla="*/ 406066 w 842962"/>
                <a:gd name="connsiteY246" fmla="*/ 616618 h 1243764"/>
                <a:gd name="connsiteX247" fmla="*/ 409074 w 842962"/>
                <a:gd name="connsiteY247" fmla="*/ 615866 h 1243764"/>
                <a:gd name="connsiteX248" fmla="*/ 412082 w 842962"/>
                <a:gd name="connsiteY248" fmla="*/ 614363 h 1243764"/>
                <a:gd name="connsiteX249" fmla="*/ 417345 w 842962"/>
                <a:gd name="connsiteY249" fmla="*/ 610603 h 1243764"/>
                <a:gd name="connsiteX250" fmla="*/ 421105 w 842962"/>
                <a:gd name="connsiteY250" fmla="*/ 609099 h 1243764"/>
                <a:gd name="connsiteX251" fmla="*/ 424865 w 842962"/>
                <a:gd name="connsiteY251" fmla="*/ 610603 h 1243764"/>
                <a:gd name="connsiteX252" fmla="*/ 427873 w 842962"/>
                <a:gd name="connsiteY252" fmla="*/ 612859 h 1243764"/>
                <a:gd name="connsiteX253" fmla="*/ 430881 w 842962"/>
                <a:gd name="connsiteY253" fmla="*/ 612859 h 1243764"/>
                <a:gd name="connsiteX254" fmla="*/ 433889 w 842962"/>
                <a:gd name="connsiteY254" fmla="*/ 612107 h 1243764"/>
                <a:gd name="connsiteX255" fmla="*/ 436897 w 842962"/>
                <a:gd name="connsiteY255" fmla="*/ 611355 h 1243764"/>
                <a:gd name="connsiteX256" fmla="*/ 439905 w 842962"/>
                <a:gd name="connsiteY256" fmla="*/ 609851 h 1243764"/>
                <a:gd name="connsiteX257" fmla="*/ 442913 w 842962"/>
                <a:gd name="connsiteY257" fmla="*/ 610603 h 1243764"/>
                <a:gd name="connsiteX258" fmla="*/ 445169 w 842962"/>
                <a:gd name="connsiteY258" fmla="*/ 610603 h 1243764"/>
                <a:gd name="connsiteX259" fmla="*/ 448928 w 842962"/>
                <a:gd name="connsiteY259" fmla="*/ 611355 h 1243764"/>
                <a:gd name="connsiteX260" fmla="*/ 451936 w 842962"/>
                <a:gd name="connsiteY260" fmla="*/ 609851 h 1243764"/>
                <a:gd name="connsiteX261" fmla="*/ 454192 w 842962"/>
                <a:gd name="connsiteY261" fmla="*/ 607595 h 1243764"/>
                <a:gd name="connsiteX262" fmla="*/ 462464 w 842962"/>
                <a:gd name="connsiteY262" fmla="*/ 598571 h 1243764"/>
                <a:gd name="connsiteX263" fmla="*/ 463968 w 842962"/>
                <a:gd name="connsiteY263" fmla="*/ 596315 h 1243764"/>
                <a:gd name="connsiteX264" fmla="*/ 464720 w 842962"/>
                <a:gd name="connsiteY264" fmla="*/ 592555 h 1243764"/>
                <a:gd name="connsiteX265" fmla="*/ 464720 w 842962"/>
                <a:gd name="connsiteY265" fmla="*/ 589547 h 1243764"/>
                <a:gd name="connsiteX266" fmla="*/ 464720 w 842962"/>
                <a:gd name="connsiteY266" fmla="*/ 588044 h 1243764"/>
                <a:gd name="connsiteX267" fmla="*/ 465472 w 842962"/>
                <a:gd name="connsiteY267" fmla="*/ 586540 h 1243764"/>
                <a:gd name="connsiteX268" fmla="*/ 468480 w 842962"/>
                <a:gd name="connsiteY268" fmla="*/ 584284 h 1243764"/>
                <a:gd name="connsiteX269" fmla="*/ 469232 w 842962"/>
                <a:gd name="connsiteY269" fmla="*/ 582780 h 1243764"/>
                <a:gd name="connsiteX270" fmla="*/ 469984 w 842962"/>
                <a:gd name="connsiteY270" fmla="*/ 579772 h 1243764"/>
                <a:gd name="connsiteX271" fmla="*/ 469984 w 842962"/>
                <a:gd name="connsiteY271" fmla="*/ 570748 h 1243764"/>
                <a:gd name="connsiteX272" fmla="*/ 470736 w 842962"/>
                <a:gd name="connsiteY272" fmla="*/ 569996 h 1243764"/>
                <a:gd name="connsiteX273" fmla="*/ 471488 w 842962"/>
                <a:gd name="connsiteY273" fmla="*/ 569996 h 1243764"/>
                <a:gd name="connsiteX274" fmla="*/ 472240 w 842962"/>
                <a:gd name="connsiteY274" fmla="*/ 569244 h 1243764"/>
                <a:gd name="connsiteX275" fmla="*/ 472992 w 842962"/>
                <a:gd name="connsiteY275" fmla="*/ 567740 h 1243764"/>
                <a:gd name="connsiteX276" fmla="*/ 472992 w 842962"/>
                <a:gd name="connsiteY276" fmla="*/ 566236 h 1243764"/>
                <a:gd name="connsiteX277" fmla="*/ 471488 w 842962"/>
                <a:gd name="connsiteY277" fmla="*/ 562476 h 1243764"/>
                <a:gd name="connsiteX278" fmla="*/ 470736 w 842962"/>
                <a:gd name="connsiteY278" fmla="*/ 560972 h 1243764"/>
                <a:gd name="connsiteX279" fmla="*/ 472992 w 842962"/>
                <a:gd name="connsiteY279" fmla="*/ 551949 h 1243764"/>
                <a:gd name="connsiteX280" fmla="*/ 473743 w 842962"/>
                <a:gd name="connsiteY280" fmla="*/ 550445 h 1243764"/>
                <a:gd name="connsiteX281" fmla="*/ 477503 w 842962"/>
                <a:gd name="connsiteY281" fmla="*/ 548189 h 1243764"/>
                <a:gd name="connsiteX282" fmla="*/ 476752 w 842962"/>
                <a:gd name="connsiteY282" fmla="*/ 545933 h 1243764"/>
                <a:gd name="connsiteX283" fmla="*/ 476000 w 842962"/>
                <a:gd name="connsiteY283" fmla="*/ 545933 h 1243764"/>
                <a:gd name="connsiteX284" fmla="*/ 475247 w 842962"/>
                <a:gd name="connsiteY284" fmla="*/ 545181 h 1243764"/>
                <a:gd name="connsiteX285" fmla="*/ 473743 w 842962"/>
                <a:gd name="connsiteY285" fmla="*/ 544429 h 1243764"/>
                <a:gd name="connsiteX286" fmla="*/ 473743 w 842962"/>
                <a:gd name="connsiteY286" fmla="*/ 533149 h 1243764"/>
                <a:gd name="connsiteX287" fmla="*/ 472240 w 842962"/>
                <a:gd name="connsiteY287" fmla="*/ 530893 h 1243764"/>
                <a:gd name="connsiteX288" fmla="*/ 465472 w 842962"/>
                <a:gd name="connsiteY288" fmla="*/ 528637 h 1243764"/>
                <a:gd name="connsiteX289" fmla="*/ 463216 w 842962"/>
                <a:gd name="connsiteY289" fmla="*/ 527134 h 1243764"/>
                <a:gd name="connsiteX290" fmla="*/ 460960 w 842962"/>
                <a:gd name="connsiteY290" fmla="*/ 524878 h 1243764"/>
                <a:gd name="connsiteX291" fmla="*/ 460208 w 842962"/>
                <a:gd name="connsiteY291" fmla="*/ 523374 h 1243764"/>
                <a:gd name="connsiteX292" fmla="*/ 457952 w 842962"/>
                <a:gd name="connsiteY292" fmla="*/ 523374 h 1243764"/>
                <a:gd name="connsiteX293" fmla="*/ 456448 w 842962"/>
                <a:gd name="connsiteY293" fmla="*/ 522622 h 1243764"/>
                <a:gd name="connsiteX294" fmla="*/ 455696 w 842962"/>
                <a:gd name="connsiteY294" fmla="*/ 521118 h 1243764"/>
                <a:gd name="connsiteX295" fmla="*/ 454944 w 842962"/>
                <a:gd name="connsiteY295" fmla="*/ 518862 h 1243764"/>
                <a:gd name="connsiteX296" fmla="*/ 452688 w 842962"/>
                <a:gd name="connsiteY296" fmla="*/ 516606 h 1243764"/>
                <a:gd name="connsiteX297" fmla="*/ 451936 w 842962"/>
                <a:gd name="connsiteY297" fmla="*/ 513598 h 1243764"/>
                <a:gd name="connsiteX298" fmla="*/ 451184 w 842962"/>
                <a:gd name="connsiteY298" fmla="*/ 512846 h 1243764"/>
                <a:gd name="connsiteX299" fmla="*/ 449681 w 842962"/>
                <a:gd name="connsiteY299" fmla="*/ 512094 h 1243764"/>
                <a:gd name="connsiteX300" fmla="*/ 446673 w 842962"/>
                <a:gd name="connsiteY300" fmla="*/ 511342 h 1243764"/>
                <a:gd name="connsiteX301" fmla="*/ 445169 w 842962"/>
                <a:gd name="connsiteY301" fmla="*/ 510590 h 1243764"/>
                <a:gd name="connsiteX302" fmla="*/ 443664 w 842962"/>
                <a:gd name="connsiteY302" fmla="*/ 509086 h 1243764"/>
                <a:gd name="connsiteX303" fmla="*/ 441409 w 842962"/>
                <a:gd name="connsiteY303" fmla="*/ 504574 h 1243764"/>
                <a:gd name="connsiteX304" fmla="*/ 439905 w 842962"/>
                <a:gd name="connsiteY304" fmla="*/ 502318 h 1243764"/>
                <a:gd name="connsiteX305" fmla="*/ 441409 w 842962"/>
                <a:gd name="connsiteY305" fmla="*/ 499310 h 1243764"/>
                <a:gd name="connsiteX306" fmla="*/ 442161 w 842962"/>
                <a:gd name="connsiteY306" fmla="*/ 497055 h 1243764"/>
                <a:gd name="connsiteX307" fmla="*/ 441409 w 842962"/>
                <a:gd name="connsiteY307" fmla="*/ 494799 h 1243764"/>
                <a:gd name="connsiteX308" fmla="*/ 437649 w 842962"/>
                <a:gd name="connsiteY308" fmla="*/ 488783 h 1243764"/>
                <a:gd name="connsiteX309" fmla="*/ 436145 w 842962"/>
                <a:gd name="connsiteY309" fmla="*/ 485775 h 1243764"/>
                <a:gd name="connsiteX310" fmla="*/ 435393 w 842962"/>
                <a:gd name="connsiteY310" fmla="*/ 482767 h 1243764"/>
                <a:gd name="connsiteX311" fmla="*/ 435393 w 842962"/>
                <a:gd name="connsiteY311" fmla="*/ 479759 h 1243764"/>
                <a:gd name="connsiteX312" fmla="*/ 436145 w 842962"/>
                <a:gd name="connsiteY312" fmla="*/ 478255 h 1243764"/>
                <a:gd name="connsiteX313" fmla="*/ 437649 w 842962"/>
                <a:gd name="connsiteY313" fmla="*/ 475247 h 1243764"/>
                <a:gd name="connsiteX314" fmla="*/ 437649 w 842962"/>
                <a:gd name="connsiteY314" fmla="*/ 473743 h 1243764"/>
                <a:gd name="connsiteX315" fmla="*/ 436145 w 842962"/>
                <a:gd name="connsiteY315" fmla="*/ 470736 h 1243764"/>
                <a:gd name="connsiteX316" fmla="*/ 435393 w 842962"/>
                <a:gd name="connsiteY316" fmla="*/ 459456 h 1243764"/>
                <a:gd name="connsiteX317" fmla="*/ 435393 w 842962"/>
                <a:gd name="connsiteY317" fmla="*/ 456448 h 1243764"/>
                <a:gd name="connsiteX318" fmla="*/ 436897 w 842962"/>
                <a:gd name="connsiteY318" fmla="*/ 454944 h 1243764"/>
                <a:gd name="connsiteX319" fmla="*/ 437649 w 842962"/>
                <a:gd name="connsiteY319" fmla="*/ 453440 h 1243764"/>
                <a:gd name="connsiteX320" fmla="*/ 438401 w 842962"/>
                <a:gd name="connsiteY320" fmla="*/ 452688 h 1243764"/>
                <a:gd name="connsiteX321" fmla="*/ 439153 w 842962"/>
                <a:gd name="connsiteY321" fmla="*/ 450432 h 1243764"/>
                <a:gd name="connsiteX322" fmla="*/ 438401 w 842962"/>
                <a:gd name="connsiteY322" fmla="*/ 449680 h 1243764"/>
                <a:gd name="connsiteX323" fmla="*/ 436897 w 842962"/>
                <a:gd name="connsiteY323" fmla="*/ 448176 h 1243764"/>
                <a:gd name="connsiteX324" fmla="*/ 436897 w 842962"/>
                <a:gd name="connsiteY324" fmla="*/ 447424 h 1243764"/>
                <a:gd name="connsiteX325" fmla="*/ 436897 w 842962"/>
                <a:gd name="connsiteY325" fmla="*/ 445920 h 1243764"/>
                <a:gd name="connsiteX326" fmla="*/ 437649 w 842962"/>
                <a:gd name="connsiteY326" fmla="*/ 444417 h 1243764"/>
                <a:gd name="connsiteX327" fmla="*/ 437649 w 842962"/>
                <a:gd name="connsiteY327" fmla="*/ 443664 h 1243764"/>
                <a:gd name="connsiteX328" fmla="*/ 436897 w 842962"/>
                <a:gd name="connsiteY328" fmla="*/ 441409 h 1243764"/>
                <a:gd name="connsiteX329" fmla="*/ 436145 w 842962"/>
                <a:gd name="connsiteY329" fmla="*/ 439153 h 1243764"/>
                <a:gd name="connsiteX330" fmla="*/ 436145 w 842962"/>
                <a:gd name="connsiteY330" fmla="*/ 436897 h 1243764"/>
                <a:gd name="connsiteX331" fmla="*/ 437649 w 842962"/>
                <a:gd name="connsiteY331" fmla="*/ 434641 h 1243764"/>
                <a:gd name="connsiteX332" fmla="*/ 439153 w 842962"/>
                <a:gd name="connsiteY332" fmla="*/ 433889 h 1243764"/>
                <a:gd name="connsiteX333" fmla="*/ 441409 w 842962"/>
                <a:gd name="connsiteY333" fmla="*/ 433889 h 1243764"/>
                <a:gd name="connsiteX334" fmla="*/ 442913 w 842962"/>
                <a:gd name="connsiteY334" fmla="*/ 433889 h 1243764"/>
                <a:gd name="connsiteX335" fmla="*/ 444417 w 842962"/>
                <a:gd name="connsiteY335" fmla="*/ 432385 h 1243764"/>
                <a:gd name="connsiteX336" fmla="*/ 445921 w 842962"/>
                <a:gd name="connsiteY336" fmla="*/ 430129 h 1243764"/>
                <a:gd name="connsiteX337" fmla="*/ 446673 w 842962"/>
                <a:gd name="connsiteY337" fmla="*/ 429377 h 1243764"/>
                <a:gd name="connsiteX338" fmla="*/ 448177 w 842962"/>
                <a:gd name="connsiteY338" fmla="*/ 427873 h 1243764"/>
                <a:gd name="connsiteX339" fmla="*/ 454192 w 842962"/>
                <a:gd name="connsiteY339" fmla="*/ 415090 h 1243764"/>
                <a:gd name="connsiteX340" fmla="*/ 455696 w 842962"/>
                <a:gd name="connsiteY340" fmla="*/ 413586 h 1243764"/>
                <a:gd name="connsiteX341" fmla="*/ 459456 w 842962"/>
                <a:gd name="connsiteY341" fmla="*/ 410578 h 1243764"/>
                <a:gd name="connsiteX342" fmla="*/ 460208 w 842962"/>
                <a:gd name="connsiteY342" fmla="*/ 408322 h 1243764"/>
                <a:gd name="connsiteX343" fmla="*/ 463216 w 842962"/>
                <a:gd name="connsiteY343" fmla="*/ 403058 h 1243764"/>
                <a:gd name="connsiteX344" fmla="*/ 464720 w 842962"/>
                <a:gd name="connsiteY344" fmla="*/ 401554 h 1243764"/>
                <a:gd name="connsiteX345" fmla="*/ 474496 w 842962"/>
                <a:gd name="connsiteY345" fmla="*/ 394034 h 1243764"/>
                <a:gd name="connsiteX346" fmla="*/ 476752 w 842962"/>
                <a:gd name="connsiteY346" fmla="*/ 389522 h 1243764"/>
                <a:gd name="connsiteX347" fmla="*/ 477503 w 842962"/>
                <a:gd name="connsiteY347" fmla="*/ 382755 h 1243764"/>
                <a:gd name="connsiteX348" fmla="*/ 476752 w 842962"/>
                <a:gd name="connsiteY348" fmla="*/ 378995 h 1243764"/>
                <a:gd name="connsiteX349" fmla="*/ 476752 w 842962"/>
                <a:gd name="connsiteY349" fmla="*/ 378243 h 1243764"/>
                <a:gd name="connsiteX350" fmla="*/ 477503 w 842962"/>
                <a:gd name="connsiteY350" fmla="*/ 375987 h 1243764"/>
                <a:gd name="connsiteX351" fmla="*/ 478256 w 842962"/>
                <a:gd name="connsiteY351" fmla="*/ 374483 h 1243764"/>
                <a:gd name="connsiteX352" fmla="*/ 480511 w 842962"/>
                <a:gd name="connsiteY352" fmla="*/ 371475 h 1243764"/>
                <a:gd name="connsiteX353" fmla="*/ 481263 w 842962"/>
                <a:gd name="connsiteY353" fmla="*/ 369219 h 1243764"/>
                <a:gd name="connsiteX354" fmla="*/ 481263 w 842962"/>
                <a:gd name="connsiteY354" fmla="*/ 366211 h 1243764"/>
                <a:gd name="connsiteX355" fmla="*/ 477503 w 842962"/>
                <a:gd name="connsiteY355" fmla="*/ 359443 h 1243764"/>
                <a:gd name="connsiteX356" fmla="*/ 476752 w 842962"/>
                <a:gd name="connsiteY356" fmla="*/ 357188 h 1243764"/>
                <a:gd name="connsiteX357" fmla="*/ 476000 w 842962"/>
                <a:gd name="connsiteY357" fmla="*/ 347412 h 1243764"/>
                <a:gd name="connsiteX358" fmla="*/ 476000 w 842962"/>
                <a:gd name="connsiteY358" fmla="*/ 344404 h 1243764"/>
                <a:gd name="connsiteX359" fmla="*/ 473743 w 842962"/>
                <a:gd name="connsiteY359" fmla="*/ 339140 h 1243764"/>
                <a:gd name="connsiteX360" fmla="*/ 472992 w 842962"/>
                <a:gd name="connsiteY360" fmla="*/ 336884 h 1243764"/>
                <a:gd name="connsiteX361" fmla="*/ 472992 w 842962"/>
                <a:gd name="connsiteY361" fmla="*/ 335380 h 1243764"/>
                <a:gd name="connsiteX362" fmla="*/ 473743 w 842962"/>
                <a:gd name="connsiteY362" fmla="*/ 333876 h 1243764"/>
                <a:gd name="connsiteX363" fmla="*/ 473743 w 842962"/>
                <a:gd name="connsiteY363" fmla="*/ 332372 h 1243764"/>
                <a:gd name="connsiteX364" fmla="*/ 472992 w 842962"/>
                <a:gd name="connsiteY364" fmla="*/ 330868 h 1243764"/>
                <a:gd name="connsiteX365" fmla="*/ 472240 w 842962"/>
                <a:gd name="connsiteY365" fmla="*/ 329365 h 1243764"/>
                <a:gd name="connsiteX366" fmla="*/ 469232 w 842962"/>
                <a:gd name="connsiteY366" fmla="*/ 327861 h 1243764"/>
                <a:gd name="connsiteX367" fmla="*/ 469232 w 842962"/>
                <a:gd name="connsiteY367" fmla="*/ 327109 h 1243764"/>
                <a:gd name="connsiteX368" fmla="*/ 467728 w 842962"/>
                <a:gd name="connsiteY368" fmla="*/ 321845 h 1243764"/>
                <a:gd name="connsiteX369" fmla="*/ 465472 w 842962"/>
                <a:gd name="connsiteY369" fmla="*/ 315829 h 1243764"/>
                <a:gd name="connsiteX370" fmla="*/ 463968 w 842962"/>
                <a:gd name="connsiteY370" fmla="*/ 314325 h 1243764"/>
                <a:gd name="connsiteX371" fmla="*/ 461712 w 842962"/>
                <a:gd name="connsiteY371" fmla="*/ 312821 h 1243764"/>
                <a:gd name="connsiteX372" fmla="*/ 459456 w 842962"/>
                <a:gd name="connsiteY372" fmla="*/ 310565 h 1243764"/>
                <a:gd name="connsiteX373" fmla="*/ 458704 w 842962"/>
                <a:gd name="connsiteY373" fmla="*/ 308309 h 1243764"/>
                <a:gd name="connsiteX374" fmla="*/ 459456 w 842962"/>
                <a:gd name="connsiteY374" fmla="*/ 305301 h 1243764"/>
                <a:gd name="connsiteX375" fmla="*/ 460960 w 842962"/>
                <a:gd name="connsiteY375" fmla="*/ 303045 h 1243764"/>
                <a:gd name="connsiteX376" fmla="*/ 462464 w 842962"/>
                <a:gd name="connsiteY376" fmla="*/ 301542 h 1243764"/>
                <a:gd name="connsiteX377" fmla="*/ 461712 w 842962"/>
                <a:gd name="connsiteY377" fmla="*/ 298534 h 1243764"/>
                <a:gd name="connsiteX378" fmla="*/ 459456 w 842962"/>
                <a:gd name="connsiteY378" fmla="*/ 293270 h 1243764"/>
                <a:gd name="connsiteX379" fmla="*/ 458704 w 842962"/>
                <a:gd name="connsiteY379" fmla="*/ 290262 h 1243764"/>
                <a:gd name="connsiteX380" fmla="*/ 462464 w 842962"/>
                <a:gd name="connsiteY380" fmla="*/ 288758 h 1243764"/>
                <a:gd name="connsiteX381" fmla="*/ 464720 w 842962"/>
                <a:gd name="connsiteY381" fmla="*/ 287254 h 1243764"/>
                <a:gd name="connsiteX382" fmla="*/ 466224 w 842962"/>
                <a:gd name="connsiteY382" fmla="*/ 284246 h 1243764"/>
                <a:gd name="connsiteX383" fmla="*/ 466976 w 842962"/>
                <a:gd name="connsiteY383" fmla="*/ 283494 h 1243764"/>
                <a:gd name="connsiteX384" fmla="*/ 469984 w 842962"/>
                <a:gd name="connsiteY384" fmla="*/ 276726 h 1243764"/>
                <a:gd name="connsiteX385" fmla="*/ 471488 w 842962"/>
                <a:gd name="connsiteY385" fmla="*/ 269959 h 1243764"/>
                <a:gd name="connsiteX386" fmla="*/ 472240 w 842962"/>
                <a:gd name="connsiteY386" fmla="*/ 266199 h 1243764"/>
                <a:gd name="connsiteX387" fmla="*/ 471488 w 842962"/>
                <a:gd name="connsiteY387" fmla="*/ 263191 h 1243764"/>
                <a:gd name="connsiteX388" fmla="*/ 469232 w 842962"/>
                <a:gd name="connsiteY388" fmla="*/ 260183 h 1243764"/>
                <a:gd name="connsiteX389" fmla="*/ 468480 w 842962"/>
                <a:gd name="connsiteY389" fmla="*/ 254167 h 1243764"/>
                <a:gd name="connsiteX390" fmla="*/ 466976 w 842962"/>
                <a:gd name="connsiteY390" fmla="*/ 251159 h 1243764"/>
                <a:gd name="connsiteX391" fmla="*/ 464720 w 842962"/>
                <a:gd name="connsiteY391" fmla="*/ 249655 h 1243764"/>
                <a:gd name="connsiteX392" fmla="*/ 463216 w 842962"/>
                <a:gd name="connsiteY392" fmla="*/ 248903 h 1243764"/>
                <a:gd name="connsiteX393" fmla="*/ 460960 w 842962"/>
                <a:gd name="connsiteY393" fmla="*/ 248151 h 1243764"/>
                <a:gd name="connsiteX394" fmla="*/ 458704 w 842962"/>
                <a:gd name="connsiteY394" fmla="*/ 249655 h 1243764"/>
                <a:gd name="connsiteX395" fmla="*/ 456448 w 842962"/>
                <a:gd name="connsiteY395" fmla="*/ 246647 h 1243764"/>
                <a:gd name="connsiteX396" fmla="*/ 454944 w 842962"/>
                <a:gd name="connsiteY396" fmla="*/ 239880 h 1243764"/>
                <a:gd name="connsiteX397" fmla="*/ 453441 w 842962"/>
                <a:gd name="connsiteY397" fmla="*/ 236872 h 1243764"/>
                <a:gd name="connsiteX398" fmla="*/ 453441 w 842962"/>
                <a:gd name="connsiteY398" fmla="*/ 233864 h 1243764"/>
                <a:gd name="connsiteX399" fmla="*/ 452688 w 842962"/>
                <a:gd name="connsiteY399" fmla="*/ 226344 h 1243764"/>
                <a:gd name="connsiteX400" fmla="*/ 454192 w 842962"/>
                <a:gd name="connsiteY400" fmla="*/ 224088 h 1243764"/>
                <a:gd name="connsiteX401" fmla="*/ 459456 w 842962"/>
                <a:gd name="connsiteY401" fmla="*/ 217320 h 1243764"/>
                <a:gd name="connsiteX402" fmla="*/ 462464 w 842962"/>
                <a:gd name="connsiteY402" fmla="*/ 215065 h 1243764"/>
                <a:gd name="connsiteX403" fmla="*/ 465472 w 842962"/>
                <a:gd name="connsiteY403" fmla="*/ 213560 h 1243764"/>
                <a:gd name="connsiteX404" fmla="*/ 466224 w 842962"/>
                <a:gd name="connsiteY404" fmla="*/ 212809 h 1243764"/>
                <a:gd name="connsiteX405" fmla="*/ 467728 w 842962"/>
                <a:gd name="connsiteY405" fmla="*/ 212057 h 1243764"/>
                <a:gd name="connsiteX406" fmla="*/ 469984 w 842962"/>
                <a:gd name="connsiteY406" fmla="*/ 206793 h 1243764"/>
                <a:gd name="connsiteX407" fmla="*/ 470736 w 842962"/>
                <a:gd name="connsiteY407" fmla="*/ 206041 h 1243764"/>
                <a:gd name="connsiteX408" fmla="*/ 472240 w 842962"/>
                <a:gd name="connsiteY408" fmla="*/ 203785 h 1243764"/>
                <a:gd name="connsiteX409" fmla="*/ 472992 w 842962"/>
                <a:gd name="connsiteY409" fmla="*/ 203033 h 1243764"/>
                <a:gd name="connsiteX410" fmla="*/ 473743 w 842962"/>
                <a:gd name="connsiteY410" fmla="*/ 197769 h 1243764"/>
                <a:gd name="connsiteX411" fmla="*/ 473743 w 842962"/>
                <a:gd name="connsiteY411" fmla="*/ 196265 h 1243764"/>
                <a:gd name="connsiteX412" fmla="*/ 476000 w 842962"/>
                <a:gd name="connsiteY412" fmla="*/ 193257 h 1243764"/>
                <a:gd name="connsiteX413" fmla="*/ 482767 w 842962"/>
                <a:gd name="connsiteY413" fmla="*/ 186490 h 1243764"/>
                <a:gd name="connsiteX414" fmla="*/ 483519 w 842962"/>
                <a:gd name="connsiteY414" fmla="*/ 184986 h 1243764"/>
                <a:gd name="connsiteX415" fmla="*/ 484271 w 842962"/>
                <a:gd name="connsiteY415" fmla="*/ 183482 h 1243764"/>
                <a:gd name="connsiteX416" fmla="*/ 485775 w 842962"/>
                <a:gd name="connsiteY416" fmla="*/ 181978 h 1243764"/>
                <a:gd name="connsiteX417" fmla="*/ 487279 w 842962"/>
                <a:gd name="connsiteY417" fmla="*/ 181978 h 1243764"/>
                <a:gd name="connsiteX418" fmla="*/ 491791 w 842962"/>
                <a:gd name="connsiteY418" fmla="*/ 178218 h 1243764"/>
                <a:gd name="connsiteX419" fmla="*/ 493295 w 842962"/>
                <a:gd name="connsiteY419" fmla="*/ 176714 h 1243764"/>
                <a:gd name="connsiteX420" fmla="*/ 494047 w 842962"/>
                <a:gd name="connsiteY420" fmla="*/ 173706 h 1243764"/>
                <a:gd name="connsiteX421" fmla="*/ 495551 w 842962"/>
                <a:gd name="connsiteY421" fmla="*/ 170698 h 1243764"/>
                <a:gd name="connsiteX422" fmla="*/ 495551 w 842962"/>
                <a:gd name="connsiteY422" fmla="*/ 167690 h 1243764"/>
                <a:gd name="connsiteX423" fmla="*/ 497055 w 842962"/>
                <a:gd name="connsiteY423" fmla="*/ 164682 h 1243764"/>
                <a:gd name="connsiteX424" fmla="*/ 500815 w 842962"/>
                <a:gd name="connsiteY424" fmla="*/ 160170 h 1243764"/>
                <a:gd name="connsiteX425" fmla="*/ 502319 w 842962"/>
                <a:gd name="connsiteY425" fmla="*/ 157914 h 1243764"/>
                <a:gd name="connsiteX426" fmla="*/ 501567 w 842962"/>
                <a:gd name="connsiteY426" fmla="*/ 146635 h 1243764"/>
                <a:gd name="connsiteX427" fmla="*/ 500815 w 842962"/>
                <a:gd name="connsiteY427" fmla="*/ 144379 h 1243764"/>
                <a:gd name="connsiteX428" fmla="*/ 502319 w 842962"/>
                <a:gd name="connsiteY428" fmla="*/ 140619 h 1243764"/>
                <a:gd name="connsiteX429" fmla="*/ 507582 w 842962"/>
                <a:gd name="connsiteY429" fmla="*/ 131595 h 1243764"/>
                <a:gd name="connsiteX430" fmla="*/ 515854 w 842962"/>
                <a:gd name="connsiteY430" fmla="*/ 124828 h 1243764"/>
                <a:gd name="connsiteX431" fmla="*/ 518862 w 842962"/>
                <a:gd name="connsiteY431" fmla="*/ 121820 h 1243764"/>
                <a:gd name="connsiteX432" fmla="*/ 521870 w 842962"/>
                <a:gd name="connsiteY432" fmla="*/ 115052 h 1243764"/>
                <a:gd name="connsiteX433" fmla="*/ 524126 w 842962"/>
                <a:gd name="connsiteY433" fmla="*/ 112796 h 1243764"/>
                <a:gd name="connsiteX434" fmla="*/ 524878 w 842962"/>
                <a:gd name="connsiteY434" fmla="*/ 111292 h 1243764"/>
                <a:gd name="connsiteX435" fmla="*/ 526382 w 842962"/>
                <a:gd name="connsiteY435" fmla="*/ 107532 h 1243764"/>
                <a:gd name="connsiteX436" fmla="*/ 527134 w 842962"/>
                <a:gd name="connsiteY436" fmla="*/ 106780 h 1243764"/>
                <a:gd name="connsiteX437" fmla="*/ 528638 w 842962"/>
                <a:gd name="connsiteY437" fmla="*/ 106780 h 1243764"/>
                <a:gd name="connsiteX438" fmla="*/ 530141 w 842962"/>
                <a:gd name="connsiteY438" fmla="*/ 108284 h 1243764"/>
                <a:gd name="connsiteX439" fmla="*/ 530894 w 842962"/>
                <a:gd name="connsiteY439" fmla="*/ 109788 h 1243764"/>
                <a:gd name="connsiteX440" fmla="*/ 532398 w 842962"/>
                <a:gd name="connsiteY440" fmla="*/ 111292 h 1243764"/>
                <a:gd name="connsiteX441" fmla="*/ 533901 w 842962"/>
                <a:gd name="connsiteY441" fmla="*/ 111292 h 1243764"/>
                <a:gd name="connsiteX442" fmla="*/ 535405 w 842962"/>
                <a:gd name="connsiteY442" fmla="*/ 110540 h 1243764"/>
                <a:gd name="connsiteX443" fmla="*/ 536909 w 842962"/>
                <a:gd name="connsiteY443" fmla="*/ 109788 h 1243764"/>
                <a:gd name="connsiteX444" fmla="*/ 538413 w 842962"/>
                <a:gd name="connsiteY444" fmla="*/ 109036 h 1243764"/>
                <a:gd name="connsiteX445" fmla="*/ 539918 w 842962"/>
                <a:gd name="connsiteY445" fmla="*/ 109036 h 1243764"/>
                <a:gd name="connsiteX446" fmla="*/ 542925 w 842962"/>
                <a:gd name="connsiteY446" fmla="*/ 109036 h 1243764"/>
                <a:gd name="connsiteX447" fmla="*/ 544429 w 842962"/>
                <a:gd name="connsiteY447" fmla="*/ 109036 h 1243764"/>
                <a:gd name="connsiteX448" fmla="*/ 545933 w 842962"/>
                <a:gd name="connsiteY448" fmla="*/ 107532 h 1243764"/>
                <a:gd name="connsiteX449" fmla="*/ 546685 w 842962"/>
                <a:gd name="connsiteY449" fmla="*/ 106780 h 1243764"/>
                <a:gd name="connsiteX450" fmla="*/ 547437 w 842962"/>
                <a:gd name="connsiteY450" fmla="*/ 106780 h 1243764"/>
                <a:gd name="connsiteX451" fmla="*/ 548941 w 842962"/>
                <a:gd name="connsiteY451" fmla="*/ 106780 h 1243764"/>
                <a:gd name="connsiteX452" fmla="*/ 549693 w 842962"/>
                <a:gd name="connsiteY452" fmla="*/ 106780 h 1243764"/>
                <a:gd name="connsiteX453" fmla="*/ 553453 w 842962"/>
                <a:gd name="connsiteY453" fmla="*/ 106028 h 1243764"/>
                <a:gd name="connsiteX454" fmla="*/ 560973 w 842962"/>
                <a:gd name="connsiteY454" fmla="*/ 106028 h 1243764"/>
                <a:gd name="connsiteX455" fmla="*/ 563229 w 842962"/>
                <a:gd name="connsiteY455" fmla="*/ 106028 h 1243764"/>
                <a:gd name="connsiteX456" fmla="*/ 565484 w 842962"/>
                <a:gd name="connsiteY456" fmla="*/ 104524 h 1243764"/>
                <a:gd name="connsiteX457" fmla="*/ 569996 w 842962"/>
                <a:gd name="connsiteY457" fmla="*/ 104524 h 1243764"/>
                <a:gd name="connsiteX458" fmla="*/ 576012 w 842962"/>
                <a:gd name="connsiteY458" fmla="*/ 99261 h 1243764"/>
                <a:gd name="connsiteX459" fmla="*/ 588044 w 842962"/>
                <a:gd name="connsiteY459" fmla="*/ 84221 h 1243764"/>
                <a:gd name="connsiteX460" fmla="*/ 588044 w 842962"/>
                <a:gd name="connsiteY460" fmla="*/ 82717 h 1243764"/>
                <a:gd name="connsiteX461" fmla="*/ 588044 w 842962"/>
                <a:gd name="connsiteY461" fmla="*/ 81965 h 1243764"/>
                <a:gd name="connsiteX462" fmla="*/ 585788 w 842962"/>
                <a:gd name="connsiteY462" fmla="*/ 80461 h 1243764"/>
                <a:gd name="connsiteX463" fmla="*/ 585036 w 842962"/>
                <a:gd name="connsiteY463" fmla="*/ 78957 h 1243764"/>
                <a:gd name="connsiteX464" fmla="*/ 586540 w 842962"/>
                <a:gd name="connsiteY464" fmla="*/ 78205 h 1243764"/>
                <a:gd name="connsiteX465" fmla="*/ 602331 w 842962"/>
                <a:gd name="connsiteY465" fmla="*/ 73693 h 1243764"/>
                <a:gd name="connsiteX466" fmla="*/ 603835 w 842962"/>
                <a:gd name="connsiteY466" fmla="*/ 72190 h 1243764"/>
                <a:gd name="connsiteX467" fmla="*/ 604587 w 842962"/>
                <a:gd name="connsiteY467" fmla="*/ 69934 h 1243764"/>
                <a:gd name="connsiteX468" fmla="*/ 605339 w 842962"/>
                <a:gd name="connsiteY468" fmla="*/ 69182 h 1243764"/>
                <a:gd name="connsiteX469" fmla="*/ 605339 w 842962"/>
                <a:gd name="connsiteY469" fmla="*/ 67678 h 1243764"/>
                <a:gd name="connsiteX470" fmla="*/ 606843 w 842962"/>
                <a:gd name="connsiteY470" fmla="*/ 66926 h 1243764"/>
                <a:gd name="connsiteX471" fmla="*/ 607595 w 842962"/>
                <a:gd name="connsiteY471" fmla="*/ 66174 h 1243764"/>
                <a:gd name="connsiteX472" fmla="*/ 609851 w 842962"/>
                <a:gd name="connsiteY472" fmla="*/ 66174 h 1243764"/>
                <a:gd name="connsiteX473" fmla="*/ 610603 w 842962"/>
                <a:gd name="connsiteY473" fmla="*/ 65422 h 1243764"/>
                <a:gd name="connsiteX474" fmla="*/ 610603 w 842962"/>
                <a:gd name="connsiteY474" fmla="*/ 63918 h 1243764"/>
                <a:gd name="connsiteX475" fmla="*/ 612859 w 842962"/>
                <a:gd name="connsiteY475" fmla="*/ 57150 h 1243764"/>
                <a:gd name="connsiteX476" fmla="*/ 614363 w 842962"/>
                <a:gd name="connsiteY476" fmla="*/ 54894 h 1243764"/>
                <a:gd name="connsiteX477" fmla="*/ 618875 w 842962"/>
                <a:gd name="connsiteY477" fmla="*/ 52638 h 1243764"/>
                <a:gd name="connsiteX478" fmla="*/ 621131 w 842962"/>
                <a:gd name="connsiteY478" fmla="*/ 50382 h 1243764"/>
                <a:gd name="connsiteX479" fmla="*/ 623386 w 842962"/>
                <a:gd name="connsiteY479" fmla="*/ 46622 h 1243764"/>
                <a:gd name="connsiteX480" fmla="*/ 626394 w 842962"/>
                <a:gd name="connsiteY480" fmla="*/ 43614 h 1243764"/>
                <a:gd name="connsiteX481" fmla="*/ 627146 w 842962"/>
                <a:gd name="connsiteY481" fmla="*/ 42111 h 1243764"/>
                <a:gd name="connsiteX482" fmla="*/ 627898 w 842962"/>
                <a:gd name="connsiteY482" fmla="*/ 38351 h 1243764"/>
                <a:gd name="connsiteX483" fmla="*/ 628650 w 842962"/>
                <a:gd name="connsiteY483" fmla="*/ 36095 h 1243764"/>
                <a:gd name="connsiteX484" fmla="*/ 630154 w 842962"/>
                <a:gd name="connsiteY484" fmla="*/ 33839 h 1243764"/>
                <a:gd name="connsiteX485" fmla="*/ 630906 w 842962"/>
                <a:gd name="connsiteY485" fmla="*/ 31583 h 1243764"/>
                <a:gd name="connsiteX486" fmla="*/ 630906 w 842962"/>
                <a:gd name="connsiteY486" fmla="*/ 28575 h 1243764"/>
                <a:gd name="connsiteX487" fmla="*/ 629402 w 842962"/>
                <a:gd name="connsiteY487" fmla="*/ 27071 h 1243764"/>
                <a:gd name="connsiteX488" fmla="*/ 625642 w 842962"/>
                <a:gd name="connsiteY488" fmla="*/ 24815 h 1243764"/>
                <a:gd name="connsiteX489" fmla="*/ 624890 w 842962"/>
                <a:gd name="connsiteY489" fmla="*/ 23311 h 1243764"/>
                <a:gd name="connsiteX490" fmla="*/ 624138 w 842962"/>
                <a:gd name="connsiteY490" fmla="*/ 21055 h 1243764"/>
                <a:gd name="connsiteX491" fmla="*/ 622635 w 842962"/>
                <a:gd name="connsiteY491" fmla="*/ 16543 h 1243764"/>
                <a:gd name="connsiteX492" fmla="*/ 622635 w 842962"/>
                <a:gd name="connsiteY492" fmla="*/ 13536 h 1243764"/>
                <a:gd name="connsiteX493" fmla="*/ 624138 w 842962"/>
                <a:gd name="connsiteY493" fmla="*/ 14287 h 1243764"/>
                <a:gd name="connsiteX494" fmla="*/ 624890 w 842962"/>
                <a:gd name="connsiteY494" fmla="*/ 14287 h 1243764"/>
                <a:gd name="connsiteX495" fmla="*/ 625642 w 842962"/>
                <a:gd name="connsiteY495" fmla="*/ 5264 h 1243764"/>
                <a:gd name="connsiteX496" fmla="*/ 626394 w 842962"/>
                <a:gd name="connsiteY496" fmla="*/ 3008 h 1243764"/>
                <a:gd name="connsiteX497" fmla="*/ 627898 w 842962"/>
                <a:gd name="connsiteY497" fmla="*/ 2256 h 1243764"/>
                <a:gd name="connsiteX498" fmla="*/ 629402 w 842962"/>
                <a:gd name="connsiteY498" fmla="*/ 1504 h 1243764"/>
                <a:gd name="connsiteX499" fmla="*/ 631658 w 842962"/>
                <a:gd name="connsiteY499" fmla="*/ 0 h 1243764"/>
                <a:gd name="connsiteX500" fmla="*/ 636170 w 842962"/>
                <a:gd name="connsiteY500" fmla="*/ 5264 h 1243764"/>
                <a:gd name="connsiteX501" fmla="*/ 648954 w 842962"/>
                <a:gd name="connsiteY501" fmla="*/ 12784 h 1243764"/>
                <a:gd name="connsiteX502" fmla="*/ 653465 w 842962"/>
                <a:gd name="connsiteY502" fmla="*/ 16543 h 1243764"/>
                <a:gd name="connsiteX503" fmla="*/ 654969 w 842962"/>
                <a:gd name="connsiteY503" fmla="*/ 18799 h 1243764"/>
                <a:gd name="connsiteX504" fmla="*/ 653465 w 842962"/>
                <a:gd name="connsiteY504" fmla="*/ 18047 h 1243764"/>
                <a:gd name="connsiteX505" fmla="*/ 651210 w 842962"/>
                <a:gd name="connsiteY505" fmla="*/ 16543 h 1243764"/>
                <a:gd name="connsiteX506" fmla="*/ 650457 w 842962"/>
                <a:gd name="connsiteY506" fmla="*/ 16543 h 1243764"/>
                <a:gd name="connsiteX507" fmla="*/ 651210 w 842962"/>
                <a:gd name="connsiteY507" fmla="*/ 16543 h 1243764"/>
                <a:gd name="connsiteX508" fmla="*/ 651210 w 842962"/>
                <a:gd name="connsiteY508" fmla="*/ 18799 h 1243764"/>
                <a:gd name="connsiteX509" fmla="*/ 649705 w 842962"/>
                <a:gd name="connsiteY509" fmla="*/ 18047 h 1243764"/>
                <a:gd name="connsiteX510" fmla="*/ 648201 w 842962"/>
                <a:gd name="connsiteY510" fmla="*/ 17295 h 1243764"/>
                <a:gd name="connsiteX511" fmla="*/ 648201 w 842962"/>
                <a:gd name="connsiteY511" fmla="*/ 18799 h 1243764"/>
                <a:gd name="connsiteX512" fmla="*/ 650457 w 842962"/>
                <a:gd name="connsiteY512" fmla="*/ 19551 h 1243764"/>
                <a:gd name="connsiteX513" fmla="*/ 651961 w 842962"/>
                <a:gd name="connsiteY513" fmla="*/ 20303 h 1243764"/>
                <a:gd name="connsiteX514" fmla="*/ 653465 w 842962"/>
                <a:gd name="connsiteY514" fmla="*/ 19551 h 1243764"/>
                <a:gd name="connsiteX515" fmla="*/ 655721 w 842962"/>
                <a:gd name="connsiteY515" fmla="*/ 18799 h 1243764"/>
                <a:gd name="connsiteX516" fmla="*/ 657225 w 842962"/>
                <a:gd name="connsiteY516" fmla="*/ 21055 h 1243764"/>
                <a:gd name="connsiteX517" fmla="*/ 660233 w 842962"/>
                <a:gd name="connsiteY517" fmla="*/ 22559 h 1243764"/>
                <a:gd name="connsiteX518" fmla="*/ 663241 w 842962"/>
                <a:gd name="connsiteY518" fmla="*/ 23311 h 1243764"/>
                <a:gd name="connsiteX519" fmla="*/ 676025 w 842962"/>
                <a:gd name="connsiteY519" fmla="*/ 24063 h 1243764"/>
                <a:gd name="connsiteX520" fmla="*/ 679784 w 842962"/>
                <a:gd name="connsiteY520" fmla="*/ 24063 h 1243764"/>
                <a:gd name="connsiteX521" fmla="*/ 683544 w 842962"/>
                <a:gd name="connsiteY521" fmla="*/ 21807 h 1243764"/>
                <a:gd name="connsiteX522" fmla="*/ 685048 w 842962"/>
                <a:gd name="connsiteY522" fmla="*/ 22559 h 1243764"/>
                <a:gd name="connsiteX523" fmla="*/ 686552 w 842962"/>
                <a:gd name="connsiteY523" fmla="*/ 24063 h 1243764"/>
                <a:gd name="connsiteX524" fmla="*/ 686552 w 842962"/>
                <a:gd name="connsiteY524" fmla="*/ 25567 h 1243764"/>
                <a:gd name="connsiteX525" fmla="*/ 685048 w 842962"/>
                <a:gd name="connsiteY525" fmla="*/ 27823 h 1243764"/>
                <a:gd name="connsiteX526" fmla="*/ 686552 w 842962"/>
                <a:gd name="connsiteY526" fmla="*/ 27823 h 1243764"/>
                <a:gd name="connsiteX527" fmla="*/ 686552 w 842962"/>
                <a:gd name="connsiteY527" fmla="*/ 28575 h 1243764"/>
                <a:gd name="connsiteX528" fmla="*/ 685800 w 842962"/>
                <a:gd name="connsiteY528" fmla="*/ 29327 h 1243764"/>
                <a:gd name="connsiteX529" fmla="*/ 685800 w 842962"/>
                <a:gd name="connsiteY529" fmla="*/ 30079 h 1243764"/>
                <a:gd name="connsiteX530" fmla="*/ 686552 w 842962"/>
                <a:gd name="connsiteY530" fmla="*/ 30079 h 1243764"/>
                <a:gd name="connsiteX531" fmla="*/ 687304 w 842962"/>
                <a:gd name="connsiteY531" fmla="*/ 29327 h 1243764"/>
                <a:gd name="connsiteX532" fmla="*/ 688808 w 842962"/>
                <a:gd name="connsiteY532" fmla="*/ 28575 h 1243764"/>
                <a:gd name="connsiteX533" fmla="*/ 687304 w 842962"/>
                <a:gd name="connsiteY533" fmla="*/ 25567 h 1243764"/>
                <a:gd name="connsiteX534" fmla="*/ 690312 w 842962"/>
                <a:gd name="connsiteY534" fmla="*/ 24815 h 1243764"/>
                <a:gd name="connsiteX535" fmla="*/ 702344 w 842962"/>
                <a:gd name="connsiteY535" fmla="*/ 26319 h 1243764"/>
                <a:gd name="connsiteX536" fmla="*/ 703095 w 842962"/>
                <a:gd name="connsiteY536" fmla="*/ 27071 h 1243764"/>
                <a:gd name="connsiteX537" fmla="*/ 704599 w 842962"/>
                <a:gd name="connsiteY537" fmla="*/ 27823 h 1243764"/>
                <a:gd name="connsiteX538" fmla="*/ 704599 w 842962"/>
                <a:gd name="connsiteY538" fmla="*/ 29327 h 1243764"/>
                <a:gd name="connsiteX539" fmla="*/ 703848 w 842962"/>
                <a:gd name="connsiteY539" fmla="*/ 30831 h 1243764"/>
                <a:gd name="connsiteX540" fmla="*/ 702344 w 842962"/>
                <a:gd name="connsiteY540" fmla="*/ 30831 h 1243764"/>
                <a:gd name="connsiteX541" fmla="*/ 703095 w 842962"/>
                <a:gd name="connsiteY541" fmla="*/ 31583 h 1243764"/>
                <a:gd name="connsiteX542" fmla="*/ 704599 w 842962"/>
                <a:gd name="connsiteY542" fmla="*/ 32335 h 1243764"/>
                <a:gd name="connsiteX543" fmla="*/ 705352 w 842962"/>
                <a:gd name="connsiteY543" fmla="*/ 33087 h 1243764"/>
                <a:gd name="connsiteX544" fmla="*/ 706104 w 842962"/>
                <a:gd name="connsiteY544" fmla="*/ 32335 h 1243764"/>
                <a:gd name="connsiteX545" fmla="*/ 706855 w 842962"/>
                <a:gd name="connsiteY545" fmla="*/ 33087 h 1243764"/>
                <a:gd name="connsiteX546" fmla="*/ 708359 w 842962"/>
                <a:gd name="connsiteY546" fmla="*/ 33839 h 1243764"/>
                <a:gd name="connsiteX547" fmla="*/ 708359 w 842962"/>
                <a:gd name="connsiteY547" fmla="*/ 35343 h 1243764"/>
                <a:gd name="connsiteX548" fmla="*/ 709863 w 842962"/>
                <a:gd name="connsiteY548" fmla="*/ 35343 h 1243764"/>
                <a:gd name="connsiteX549" fmla="*/ 709863 w 842962"/>
                <a:gd name="connsiteY549" fmla="*/ 33087 h 1243764"/>
                <a:gd name="connsiteX550" fmla="*/ 712871 w 842962"/>
                <a:gd name="connsiteY550" fmla="*/ 35343 h 1243764"/>
                <a:gd name="connsiteX551" fmla="*/ 715127 w 842962"/>
                <a:gd name="connsiteY551" fmla="*/ 39103 h 1243764"/>
                <a:gd name="connsiteX552" fmla="*/ 716631 w 842962"/>
                <a:gd name="connsiteY552" fmla="*/ 40607 h 1243764"/>
                <a:gd name="connsiteX553" fmla="*/ 716631 w 842962"/>
                <a:gd name="connsiteY553" fmla="*/ 42111 h 1243764"/>
                <a:gd name="connsiteX554" fmla="*/ 715879 w 842962"/>
                <a:gd name="connsiteY554" fmla="*/ 48878 h 1243764"/>
                <a:gd name="connsiteX555" fmla="*/ 715879 w 842962"/>
                <a:gd name="connsiteY555" fmla="*/ 50382 h 1243764"/>
                <a:gd name="connsiteX556" fmla="*/ 697080 w 842962"/>
                <a:gd name="connsiteY556" fmla="*/ 78957 h 1243764"/>
                <a:gd name="connsiteX557" fmla="*/ 693320 w 842962"/>
                <a:gd name="connsiteY557" fmla="*/ 83469 h 1243764"/>
                <a:gd name="connsiteX558" fmla="*/ 689560 w 842962"/>
                <a:gd name="connsiteY558" fmla="*/ 87229 h 1243764"/>
                <a:gd name="connsiteX559" fmla="*/ 688056 w 842962"/>
                <a:gd name="connsiteY559" fmla="*/ 90989 h 1243764"/>
                <a:gd name="connsiteX560" fmla="*/ 687304 w 842962"/>
                <a:gd name="connsiteY560" fmla="*/ 95501 h 1243764"/>
                <a:gd name="connsiteX561" fmla="*/ 686552 w 842962"/>
                <a:gd name="connsiteY561" fmla="*/ 100013 h 1243764"/>
                <a:gd name="connsiteX562" fmla="*/ 686552 w 842962"/>
                <a:gd name="connsiteY562" fmla="*/ 104524 h 1243764"/>
                <a:gd name="connsiteX563" fmla="*/ 688056 w 842962"/>
                <a:gd name="connsiteY563" fmla="*/ 109788 h 1243764"/>
                <a:gd name="connsiteX564" fmla="*/ 689560 w 842962"/>
                <a:gd name="connsiteY564" fmla="*/ 112796 h 1243764"/>
                <a:gd name="connsiteX565" fmla="*/ 692568 w 842962"/>
                <a:gd name="connsiteY565" fmla="*/ 118060 h 1243764"/>
                <a:gd name="connsiteX566" fmla="*/ 695576 w 842962"/>
                <a:gd name="connsiteY566" fmla="*/ 126332 h 1243764"/>
                <a:gd name="connsiteX567" fmla="*/ 696328 w 842962"/>
                <a:gd name="connsiteY567" fmla="*/ 128588 h 1243764"/>
                <a:gd name="connsiteX568" fmla="*/ 697080 w 842962"/>
                <a:gd name="connsiteY568" fmla="*/ 133851 h 1243764"/>
                <a:gd name="connsiteX569" fmla="*/ 697832 w 842962"/>
                <a:gd name="connsiteY569" fmla="*/ 139115 h 1243764"/>
                <a:gd name="connsiteX570" fmla="*/ 697832 w 842962"/>
                <a:gd name="connsiteY570" fmla="*/ 139867 h 1243764"/>
                <a:gd name="connsiteX571" fmla="*/ 700840 w 842962"/>
                <a:gd name="connsiteY571" fmla="*/ 145883 h 1243764"/>
                <a:gd name="connsiteX572" fmla="*/ 705352 w 842962"/>
                <a:gd name="connsiteY572" fmla="*/ 154155 h 1243764"/>
                <a:gd name="connsiteX573" fmla="*/ 709112 w 842962"/>
                <a:gd name="connsiteY573" fmla="*/ 157914 h 1243764"/>
                <a:gd name="connsiteX574" fmla="*/ 711367 w 842962"/>
                <a:gd name="connsiteY574" fmla="*/ 160922 h 1243764"/>
                <a:gd name="connsiteX575" fmla="*/ 712119 w 842962"/>
                <a:gd name="connsiteY575" fmla="*/ 166938 h 1243764"/>
                <a:gd name="connsiteX576" fmla="*/ 713623 w 842962"/>
                <a:gd name="connsiteY576" fmla="*/ 171450 h 1243764"/>
                <a:gd name="connsiteX577" fmla="*/ 716631 w 842962"/>
                <a:gd name="connsiteY577" fmla="*/ 180474 h 1243764"/>
                <a:gd name="connsiteX578" fmla="*/ 717383 w 842962"/>
                <a:gd name="connsiteY578" fmla="*/ 185737 h 1243764"/>
                <a:gd name="connsiteX579" fmla="*/ 719639 w 842962"/>
                <a:gd name="connsiteY579" fmla="*/ 197017 h 1243764"/>
                <a:gd name="connsiteX580" fmla="*/ 724151 w 842962"/>
                <a:gd name="connsiteY580" fmla="*/ 204537 h 1243764"/>
                <a:gd name="connsiteX581" fmla="*/ 727159 w 842962"/>
                <a:gd name="connsiteY581" fmla="*/ 209049 h 1243764"/>
                <a:gd name="connsiteX582" fmla="*/ 730919 w 842962"/>
                <a:gd name="connsiteY582" fmla="*/ 212057 h 1243764"/>
                <a:gd name="connsiteX583" fmla="*/ 733927 w 842962"/>
                <a:gd name="connsiteY583" fmla="*/ 214313 h 1243764"/>
                <a:gd name="connsiteX584" fmla="*/ 736182 w 842962"/>
                <a:gd name="connsiteY584" fmla="*/ 217320 h 1243764"/>
                <a:gd name="connsiteX585" fmla="*/ 739942 w 842962"/>
                <a:gd name="connsiteY585" fmla="*/ 225592 h 1243764"/>
                <a:gd name="connsiteX586" fmla="*/ 741446 w 842962"/>
                <a:gd name="connsiteY586" fmla="*/ 229352 h 1243764"/>
                <a:gd name="connsiteX587" fmla="*/ 742950 w 842962"/>
                <a:gd name="connsiteY587" fmla="*/ 239880 h 1243764"/>
                <a:gd name="connsiteX588" fmla="*/ 739942 w 842962"/>
                <a:gd name="connsiteY588" fmla="*/ 245143 h 1243764"/>
                <a:gd name="connsiteX589" fmla="*/ 736182 w 842962"/>
                <a:gd name="connsiteY589" fmla="*/ 251911 h 1243764"/>
                <a:gd name="connsiteX590" fmla="*/ 733174 w 842962"/>
                <a:gd name="connsiteY590" fmla="*/ 254919 h 1243764"/>
                <a:gd name="connsiteX591" fmla="*/ 728663 w 842962"/>
                <a:gd name="connsiteY591" fmla="*/ 258679 h 1243764"/>
                <a:gd name="connsiteX592" fmla="*/ 724903 w 842962"/>
                <a:gd name="connsiteY592" fmla="*/ 261687 h 1243764"/>
                <a:gd name="connsiteX593" fmla="*/ 720391 w 842962"/>
                <a:gd name="connsiteY593" fmla="*/ 268455 h 1243764"/>
                <a:gd name="connsiteX594" fmla="*/ 718887 w 842962"/>
                <a:gd name="connsiteY594" fmla="*/ 272214 h 1243764"/>
                <a:gd name="connsiteX595" fmla="*/ 718135 w 842962"/>
                <a:gd name="connsiteY595" fmla="*/ 274470 h 1243764"/>
                <a:gd name="connsiteX596" fmla="*/ 717383 w 842962"/>
                <a:gd name="connsiteY596" fmla="*/ 278982 h 1243764"/>
                <a:gd name="connsiteX597" fmla="*/ 717383 w 842962"/>
                <a:gd name="connsiteY597" fmla="*/ 283494 h 1243764"/>
                <a:gd name="connsiteX598" fmla="*/ 718887 w 842962"/>
                <a:gd name="connsiteY598" fmla="*/ 285750 h 1243764"/>
                <a:gd name="connsiteX599" fmla="*/ 719639 w 842962"/>
                <a:gd name="connsiteY599" fmla="*/ 289510 h 1243764"/>
                <a:gd name="connsiteX600" fmla="*/ 719639 w 842962"/>
                <a:gd name="connsiteY600" fmla="*/ 294774 h 1243764"/>
                <a:gd name="connsiteX601" fmla="*/ 719639 w 842962"/>
                <a:gd name="connsiteY601" fmla="*/ 300037 h 1243764"/>
                <a:gd name="connsiteX602" fmla="*/ 721895 w 842962"/>
                <a:gd name="connsiteY602" fmla="*/ 303045 h 1243764"/>
                <a:gd name="connsiteX603" fmla="*/ 724151 w 842962"/>
                <a:gd name="connsiteY603" fmla="*/ 307557 h 1243764"/>
                <a:gd name="connsiteX604" fmla="*/ 725655 w 842962"/>
                <a:gd name="connsiteY604" fmla="*/ 309813 h 1243764"/>
                <a:gd name="connsiteX605" fmla="*/ 727159 w 842962"/>
                <a:gd name="connsiteY605" fmla="*/ 313573 h 1243764"/>
                <a:gd name="connsiteX606" fmla="*/ 726407 w 842962"/>
                <a:gd name="connsiteY606" fmla="*/ 323349 h 1243764"/>
                <a:gd name="connsiteX607" fmla="*/ 726407 w 842962"/>
                <a:gd name="connsiteY607" fmla="*/ 329365 h 1243764"/>
                <a:gd name="connsiteX608" fmla="*/ 727159 w 842962"/>
                <a:gd name="connsiteY608" fmla="*/ 332372 h 1243764"/>
                <a:gd name="connsiteX609" fmla="*/ 728663 w 842962"/>
                <a:gd name="connsiteY609" fmla="*/ 335380 h 1243764"/>
                <a:gd name="connsiteX610" fmla="*/ 733174 w 842962"/>
                <a:gd name="connsiteY610" fmla="*/ 339892 h 1243764"/>
                <a:gd name="connsiteX611" fmla="*/ 735431 w 842962"/>
                <a:gd name="connsiteY611" fmla="*/ 342900 h 1243764"/>
                <a:gd name="connsiteX612" fmla="*/ 736934 w 842962"/>
                <a:gd name="connsiteY612" fmla="*/ 348164 h 1243764"/>
                <a:gd name="connsiteX613" fmla="*/ 736934 w 842962"/>
                <a:gd name="connsiteY613" fmla="*/ 351924 h 1243764"/>
                <a:gd name="connsiteX614" fmla="*/ 739191 w 842962"/>
                <a:gd name="connsiteY614" fmla="*/ 354932 h 1243764"/>
                <a:gd name="connsiteX615" fmla="*/ 740694 w 842962"/>
                <a:gd name="connsiteY615" fmla="*/ 359443 h 1243764"/>
                <a:gd name="connsiteX616" fmla="*/ 742198 w 842962"/>
                <a:gd name="connsiteY616" fmla="*/ 363955 h 1243764"/>
                <a:gd name="connsiteX617" fmla="*/ 745206 w 842962"/>
                <a:gd name="connsiteY617" fmla="*/ 367715 h 1243764"/>
                <a:gd name="connsiteX618" fmla="*/ 745958 w 842962"/>
                <a:gd name="connsiteY618" fmla="*/ 373731 h 1243764"/>
                <a:gd name="connsiteX619" fmla="*/ 745206 w 842962"/>
                <a:gd name="connsiteY619" fmla="*/ 378243 h 1243764"/>
                <a:gd name="connsiteX620" fmla="*/ 743702 w 842962"/>
                <a:gd name="connsiteY620" fmla="*/ 383507 h 1243764"/>
                <a:gd name="connsiteX621" fmla="*/ 743702 w 842962"/>
                <a:gd name="connsiteY621" fmla="*/ 388770 h 1243764"/>
                <a:gd name="connsiteX622" fmla="*/ 745206 w 842962"/>
                <a:gd name="connsiteY622" fmla="*/ 391026 h 1243764"/>
                <a:gd name="connsiteX623" fmla="*/ 748214 w 842962"/>
                <a:gd name="connsiteY623" fmla="*/ 394034 h 1243764"/>
                <a:gd name="connsiteX624" fmla="*/ 750470 w 842962"/>
                <a:gd name="connsiteY624" fmla="*/ 397794 h 1243764"/>
                <a:gd name="connsiteX625" fmla="*/ 754230 w 842962"/>
                <a:gd name="connsiteY625" fmla="*/ 399298 h 1243764"/>
                <a:gd name="connsiteX626" fmla="*/ 756486 w 842962"/>
                <a:gd name="connsiteY626" fmla="*/ 401554 h 1243764"/>
                <a:gd name="connsiteX627" fmla="*/ 760246 w 842962"/>
                <a:gd name="connsiteY627" fmla="*/ 404562 h 1243764"/>
                <a:gd name="connsiteX628" fmla="*/ 761750 w 842962"/>
                <a:gd name="connsiteY628" fmla="*/ 405314 h 1243764"/>
                <a:gd name="connsiteX629" fmla="*/ 763253 w 842962"/>
                <a:gd name="connsiteY629" fmla="*/ 407570 h 1243764"/>
                <a:gd name="connsiteX630" fmla="*/ 763253 w 842962"/>
                <a:gd name="connsiteY630" fmla="*/ 410578 h 1243764"/>
                <a:gd name="connsiteX631" fmla="*/ 763253 w 842962"/>
                <a:gd name="connsiteY631" fmla="*/ 418097 h 1243764"/>
                <a:gd name="connsiteX632" fmla="*/ 767013 w 842962"/>
                <a:gd name="connsiteY632" fmla="*/ 433889 h 1243764"/>
                <a:gd name="connsiteX633" fmla="*/ 767013 w 842962"/>
                <a:gd name="connsiteY633" fmla="*/ 436145 h 1243764"/>
                <a:gd name="connsiteX634" fmla="*/ 765510 w 842962"/>
                <a:gd name="connsiteY634" fmla="*/ 445920 h 1243764"/>
                <a:gd name="connsiteX635" fmla="*/ 766261 w 842962"/>
                <a:gd name="connsiteY635" fmla="*/ 450432 h 1243764"/>
                <a:gd name="connsiteX636" fmla="*/ 768517 w 842962"/>
                <a:gd name="connsiteY636" fmla="*/ 458704 h 1243764"/>
                <a:gd name="connsiteX637" fmla="*/ 770773 w 842962"/>
                <a:gd name="connsiteY637" fmla="*/ 479759 h 1243764"/>
                <a:gd name="connsiteX638" fmla="*/ 772277 w 842962"/>
                <a:gd name="connsiteY638" fmla="*/ 486527 h 1243764"/>
                <a:gd name="connsiteX639" fmla="*/ 773029 w 842962"/>
                <a:gd name="connsiteY639" fmla="*/ 488783 h 1243764"/>
                <a:gd name="connsiteX640" fmla="*/ 772277 w 842962"/>
                <a:gd name="connsiteY640" fmla="*/ 490287 h 1243764"/>
                <a:gd name="connsiteX641" fmla="*/ 770773 w 842962"/>
                <a:gd name="connsiteY641" fmla="*/ 494047 h 1243764"/>
                <a:gd name="connsiteX642" fmla="*/ 770773 w 842962"/>
                <a:gd name="connsiteY642" fmla="*/ 494799 h 1243764"/>
                <a:gd name="connsiteX643" fmla="*/ 770773 w 842962"/>
                <a:gd name="connsiteY643" fmla="*/ 495551 h 1243764"/>
                <a:gd name="connsiteX644" fmla="*/ 773781 w 842962"/>
                <a:gd name="connsiteY644" fmla="*/ 503070 h 1243764"/>
                <a:gd name="connsiteX645" fmla="*/ 774533 w 842962"/>
                <a:gd name="connsiteY645" fmla="*/ 506078 h 1243764"/>
                <a:gd name="connsiteX646" fmla="*/ 783557 w 842962"/>
                <a:gd name="connsiteY646" fmla="*/ 533149 h 1243764"/>
                <a:gd name="connsiteX647" fmla="*/ 785061 w 842962"/>
                <a:gd name="connsiteY647" fmla="*/ 534653 h 1243764"/>
                <a:gd name="connsiteX648" fmla="*/ 785813 w 842962"/>
                <a:gd name="connsiteY648" fmla="*/ 536909 h 1243764"/>
                <a:gd name="connsiteX649" fmla="*/ 785813 w 842962"/>
                <a:gd name="connsiteY649" fmla="*/ 539917 h 1243764"/>
                <a:gd name="connsiteX650" fmla="*/ 785813 w 842962"/>
                <a:gd name="connsiteY650" fmla="*/ 543677 h 1243764"/>
                <a:gd name="connsiteX651" fmla="*/ 785813 w 842962"/>
                <a:gd name="connsiteY651" fmla="*/ 546685 h 1243764"/>
                <a:gd name="connsiteX652" fmla="*/ 785061 w 842962"/>
                <a:gd name="connsiteY652" fmla="*/ 551949 h 1243764"/>
                <a:gd name="connsiteX653" fmla="*/ 785061 w 842962"/>
                <a:gd name="connsiteY653" fmla="*/ 554205 h 1243764"/>
                <a:gd name="connsiteX654" fmla="*/ 787317 w 842962"/>
                <a:gd name="connsiteY654" fmla="*/ 565484 h 1243764"/>
                <a:gd name="connsiteX655" fmla="*/ 788821 w 842962"/>
                <a:gd name="connsiteY655" fmla="*/ 569244 h 1243764"/>
                <a:gd name="connsiteX656" fmla="*/ 793332 w 842962"/>
                <a:gd name="connsiteY656" fmla="*/ 576012 h 1243764"/>
                <a:gd name="connsiteX657" fmla="*/ 797092 w 842962"/>
                <a:gd name="connsiteY657" fmla="*/ 581276 h 1243764"/>
                <a:gd name="connsiteX658" fmla="*/ 797092 w 842962"/>
                <a:gd name="connsiteY658" fmla="*/ 585035 h 1243764"/>
                <a:gd name="connsiteX659" fmla="*/ 796340 w 842962"/>
                <a:gd name="connsiteY659" fmla="*/ 591803 h 1243764"/>
                <a:gd name="connsiteX660" fmla="*/ 797092 w 842962"/>
                <a:gd name="connsiteY660" fmla="*/ 593307 h 1243764"/>
                <a:gd name="connsiteX661" fmla="*/ 797844 w 842962"/>
                <a:gd name="connsiteY661" fmla="*/ 594811 h 1243764"/>
                <a:gd name="connsiteX662" fmla="*/ 800100 w 842962"/>
                <a:gd name="connsiteY662" fmla="*/ 596315 h 1243764"/>
                <a:gd name="connsiteX663" fmla="*/ 806868 w 842962"/>
                <a:gd name="connsiteY663" fmla="*/ 598571 h 1243764"/>
                <a:gd name="connsiteX664" fmla="*/ 809876 w 842962"/>
                <a:gd name="connsiteY664" fmla="*/ 600827 h 1243764"/>
                <a:gd name="connsiteX665" fmla="*/ 812132 w 842962"/>
                <a:gd name="connsiteY665" fmla="*/ 602331 h 1243764"/>
                <a:gd name="connsiteX666" fmla="*/ 833187 w 842962"/>
                <a:gd name="connsiteY666" fmla="*/ 606091 h 1243764"/>
                <a:gd name="connsiteX667" fmla="*/ 834691 w 842962"/>
                <a:gd name="connsiteY667" fmla="*/ 606843 h 1243764"/>
                <a:gd name="connsiteX668" fmla="*/ 836195 w 842962"/>
                <a:gd name="connsiteY668" fmla="*/ 607595 h 1243764"/>
                <a:gd name="connsiteX669" fmla="*/ 837699 w 842962"/>
                <a:gd name="connsiteY669" fmla="*/ 611355 h 1243764"/>
                <a:gd name="connsiteX670" fmla="*/ 838451 w 842962"/>
                <a:gd name="connsiteY670" fmla="*/ 614363 h 1243764"/>
                <a:gd name="connsiteX671" fmla="*/ 839203 w 842962"/>
                <a:gd name="connsiteY671" fmla="*/ 615114 h 1243764"/>
                <a:gd name="connsiteX672" fmla="*/ 840707 w 842962"/>
                <a:gd name="connsiteY672" fmla="*/ 615866 h 1243764"/>
                <a:gd name="connsiteX673" fmla="*/ 841459 w 842962"/>
                <a:gd name="connsiteY673" fmla="*/ 617370 h 1243764"/>
                <a:gd name="connsiteX674" fmla="*/ 842963 w 842962"/>
                <a:gd name="connsiteY674" fmla="*/ 618122 h 1243764"/>
                <a:gd name="connsiteX675" fmla="*/ 842963 w 842962"/>
                <a:gd name="connsiteY675" fmla="*/ 618874 h 1243764"/>
                <a:gd name="connsiteX676" fmla="*/ 842963 w 842962"/>
                <a:gd name="connsiteY676" fmla="*/ 620378 h 1243764"/>
                <a:gd name="connsiteX677" fmla="*/ 842963 w 842962"/>
                <a:gd name="connsiteY677" fmla="*/ 621882 h 1243764"/>
                <a:gd name="connsiteX678" fmla="*/ 842211 w 842962"/>
                <a:gd name="connsiteY678" fmla="*/ 624890 h 1243764"/>
                <a:gd name="connsiteX679" fmla="*/ 839955 w 842962"/>
                <a:gd name="connsiteY679" fmla="*/ 630154 h 1243764"/>
                <a:gd name="connsiteX680" fmla="*/ 839203 w 842962"/>
                <a:gd name="connsiteY680" fmla="*/ 632410 h 1243764"/>
                <a:gd name="connsiteX681" fmla="*/ 828675 w 842962"/>
                <a:gd name="connsiteY681" fmla="*/ 645945 h 1243764"/>
                <a:gd name="connsiteX682" fmla="*/ 828675 w 842962"/>
                <a:gd name="connsiteY682" fmla="*/ 647449 h 1243764"/>
                <a:gd name="connsiteX683" fmla="*/ 817396 w 842962"/>
                <a:gd name="connsiteY683" fmla="*/ 676776 h 1243764"/>
                <a:gd name="connsiteX684" fmla="*/ 817396 w 842962"/>
                <a:gd name="connsiteY684" fmla="*/ 679032 h 1243764"/>
                <a:gd name="connsiteX685" fmla="*/ 818148 w 842962"/>
                <a:gd name="connsiteY685" fmla="*/ 682040 h 1243764"/>
                <a:gd name="connsiteX686" fmla="*/ 820404 w 842962"/>
                <a:gd name="connsiteY686" fmla="*/ 687304 h 1243764"/>
                <a:gd name="connsiteX687" fmla="*/ 821908 w 842962"/>
                <a:gd name="connsiteY687" fmla="*/ 689560 h 1243764"/>
                <a:gd name="connsiteX688" fmla="*/ 823411 w 842962"/>
                <a:gd name="connsiteY688" fmla="*/ 691064 h 1243764"/>
                <a:gd name="connsiteX689" fmla="*/ 824163 w 842962"/>
                <a:gd name="connsiteY689" fmla="*/ 692568 h 1243764"/>
                <a:gd name="connsiteX690" fmla="*/ 824915 w 842962"/>
                <a:gd name="connsiteY690" fmla="*/ 694824 h 1243764"/>
                <a:gd name="connsiteX691" fmla="*/ 824915 w 842962"/>
                <a:gd name="connsiteY691" fmla="*/ 696328 h 1243764"/>
                <a:gd name="connsiteX692" fmla="*/ 824163 w 842962"/>
                <a:gd name="connsiteY692" fmla="*/ 706103 h 1243764"/>
                <a:gd name="connsiteX693" fmla="*/ 807620 w 842962"/>
                <a:gd name="connsiteY693" fmla="*/ 707607 h 1243764"/>
                <a:gd name="connsiteX694" fmla="*/ 806116 w 842962"/>
                <a:gd name="connsiteY694" fmla="*/ 707607 h 1243764"/>
                <a:gd name="connsiteX695" fmla="*/ 803108 w 842962"/>
                <a:gd name="connsiteY695" fmla="*/ 709863 h 1243764"/>
                <a:gd name="connsiteX696" fmla="*/ 802356 w 842962"/>
                <a:gd name="connsiteY696" fmla="*/ 709863 h 1243764"/>
                <a:gd name="connsiteX697" fmla="*/ 801604 w 842962"/>
                <a:gd name="connsiteY697" fmla="*/ 710615 h 1243764"/>
                <a:gd name="connsiteX698" fmla="*/ 801604 w 842962"/>
                <a:gd name="connsiteY698" fmla="*/ 711367 h 1243764"/>
                <a:gd name="connsiteX699" fmla="*/ 801604 w 842962"/>
                <a:gd name="connsiteY699" fmla="*/ 712119 h 1243764"/>
                <a:gd name="connsiteX700" fmla="*/ 800100 w 842962"/>
                <a:gd name="connsiteY700" fmla="*/ 719639 h 1243764"/>
                <a:gd name="connsiteX701" fmla="*/ 800852 w 842962"/>
                <a:gd name="connsiteY701" fmla="*/ 721143 h 1243764"/>
                <a:gd name="connsiteX702" fmla="*/ 800852 w 842962"/>
                <a:gd name="connsiteY702" fmla="*/ 724151 h 1243764"/>
                <a:gd name="connsiteX703" fmla="*/ 801604 w 842962"/>
                <a:gd name="connsiteY703" fmla="*/ 724903 h 1243764"/>
                <a:gd name="connsiteX704" fmla="*/ 807620 w 842962"/>
                <a:gd name="connsiteY704" fmla="*/ 736182 h 1243764"/>
                <a:gd name="connsiteX705" fmla="*/ 810628 w 842962"/>
                <a:gd name="connsiteY705" fmla="*/ 739942 h 1243764"/>
                <a:gd name="connsiteX706" fmla="*/ 810628 w 842962"/>
                <a:gd name="connsiteY706" fmla="*/ 740694 h 1243764"/>
                <a:gd name="connsiteX707" fmla="*/ 811380 w 842962"/>
                <a:gd name="connsiteY707" fmla="*/ 743702 h 1243764"/>
                <a:gd name="connsiteX708" fmla="*/ 812132 w 842962"/>
                <a:gd name="connsiteY708" fmla="*/ 745206 h 1243764"/>
                <a:gd name="connsiteX709" fmla="*/ 811380 w 842962"/>
                <a:gd name="connsiteY709" fmla="*/ 748966 h 1243764"/>
                <a:gd name="connsiteX710" fmla="*/ 811380 w 842962"/>
                <a:gd name="connsiteY710" fmla="*/ 749718 h 1243764"/>
                <a:gd name="connsiteX711" fmla="*/ 811380 w 842962"/>
                <a:gd name="connsiteY711" fmla="*/ 751222 h 1243764"/>
                <a:gd name="connsiteX712" fmla="*/ 809876 w 842962"/>
                <a:gd name="connsiteY712" fmla="*/ 751974 h 1243764"/>
                <a:gd name="connsiteX713" fmla="*/ 809876 w 842962"/>
                <a:gd name="connsiteY713" fmla="*/ 752726 h 1243764"/>
                <a:gd name="connsiteX714" fmla="*/ 807620 w 842962"/>
                <a:gd name="connsiteY714" fmla="*/ 755734 h 1243764"/>
                <a:gd name="connsiteX715" fmla="*/ 806116 w 842962"/>
                <a:gd name="connsiteY715" fmla="*/ 759493 h 1243764"/>
                <a:gd name="connsiteX716" fmla="*/ 805364 w 842962"/>
                <a:gd name="connsiteY716" fmla="*/ 761749 h 1243764"/>
                <a:gd name="connsiteX717" fmla="*/ 805364 w 842962"/>
                <a:gd name="connsiteY717" fmla="*/ 762501 h 1243764"/>
                <a:gd name="connsiteX718" fmla="*/ 806868 w 842962"/>
                <a:gd name="connsiteY718" fmla="*/ 764005 h 1243764"/>
                <a:gd name="connsiteX719" fmla="*/ 807620 w 842962"/>
                <a:gd name="connsiteY719" fmla="*/ 764757 h 1243764"/>
                <a:gd name="connsiteX720" fmla="*/ 816644 w 842962"/>
                <a:gd name="connsiteY720" fmla="*/ 768517 h 1243764"/>
                <a:gd name="connsiteX721" fmla="*/ 818900 w 842962"/>
                <a:gd name="connsiteY721" fmla="*/ 770021 h 1243764"/>
                <a:gd name="connsiteX722" fmla="*/ 821908 w 842962"/>
                <a:gd name="connsiteY722" fmla="*/ 772277 h 1243764"/>
                <a:gd name="connsiteX723" fmla="*/ 823411 w 842962"/>
                <a:gd name="connsiteY723" fmla="*/ 773781 h 1243764"/>
                <a:gd name="connsiteX724" fmla="*/ 824163 w 842962"/>
                <a:gd name="connsiteY724" fmla="*/ 776037 h 1243764"/>
                <a:gd name="connsiteX725" fmla="*/ 824915 w 842962"/>
                <a:gd name="connsiteY725" fmla="*/ 785061 h 1243764"/>
                <a:gd name="connsiteX726" fmla="*/ 824163 w 842962"/>
                <a:gd name="connsiteY726" fmla="*/ 798596 h 1243764"/>
                <a:gd name="connsiteX727" fmla="*/ 823411 w 842962"/>
                <a:gd name="connsiteY727" fmla="*/ 803860 h 1243764"/>
                <a:gd name="connsiteX728" fmla="*/ 818148 w 842962"/>
                <a:gd name="connsiteY728" fmla="*/ 815139 h 1243764"/>
                <a:gd name="connsiteX729" fmla="*/ 817396 w 842962"/>
                <a:gd name="connsiteY729" fmla="*/ 817396 h 1243764"/>
                <a:gd name="connsiteX730" fmla="*/ 816644 w 842962"/>
                <a:gd name="connsiteY730" fmla="*/ 818147 h 1243764"/>
                <a:gd name="connsiteX731" fmla="*/ 815891 w 842962"/>
                <a:gd name="connsiteY731" fmla="*/ 818899 h 1243764"/>
                <a:gd name="connsiteX732" fmla="*/ 815140 w 842962"/>
                <a:gd name="connsiteY732" fmla="*/ 819651 h 1243764"/>
                <a:gd name="connsiteX733" fmla="*/ 814388 w 842962"/>
                <a:gd name="connsiteY733" fmla="*/ 819651 h 1243764"/>
                <a:gd name="connsiteX734" fmla="*/ 813636 w 842962"/>
                <a:gd name="connsiteY734" fmla="*/ 819651 h 1243764"/>
                <a:gd name="connsiteX735" fmla="*/ 812884 w 842962"/>
                <a:gd name="connsiteY735" fmla="*/ 820403 h 1243764"/>
                <a:gd name="connsiteX736" fmla="*/ 811380 w 842962"/>
                <a:gd name="connsiteY736" fmla="*/ 820403 h 1243764"/>
                <a:gd name="connsiteX737" fmla="*/ 808372 w 842962"/>
                <a:gd name="connsiteY737" fmla="*/ 824915 h 1243764"/>
                <a:gd name="connsiteX738" fmla="*/ 805364 w 842962"/>
                <a:gd name="connsiteY738" fmla="*/ 827171 h 1243764"/>
                <a:gd name="connsiteX739" fmla="*/ 803108 w 842962"/>
                <a:gd name="connsiteY739" fmla="*/ 830179 h 1243764"/>
                <a:gd name="connsiteX740" fmla="*/ 802356 w 842962"/>
                <a:gd name="connsiteY740" fmla="*/ 830931 h 1243764"/>
                <a:gd name="connsiteX741" fmla="*/ 792580 w 842962"/>
                <a:gd name="connsiteY741" fmla="*/ 836947 h 1243764"/>
                <a:gd name="connsiteX742" fmla="*/ 791829 w 842962"/>
                <a:gd name="connsiteY742" fmla="*/ 837699 h 1243764"/>
                <a:gd name="connsiteX743" fmla="*/ 791076 w 842962"/>
                <a:gd name="connsiteY743" fmla="*/ 839203 h 1243764"/>
                <a:gd name="connsiteX744" fmla="*/ 790325 w 842962"/>
                <a:gd name="connsiteY744" fmla="*/ 839955 h 1243764"/>
                <a:gd name="connsiteX745" fmla="*/ 788821 w 842962"/>
                <a:gd name="connsiteY745" fmla="*/ 845218 h 1243764"/>
                <a:gd name="connsiteX746" fmla="*/ 784309 w 842962"/>
                <a:gd name="connsiteY746" fmla="*/ 847474 h 1243764"/>
                <a:gd name="connsiteX747" fmla="*/ 782805 w 842962"/>
                <a:gd name="connsiteY747" fmla="*/ 848978 h 1243764"/>
                <a:gd name="connsiteX748" fmla="*/ 782805 w 842962"/>
                <a:gd name="connsiteY748" fmla="*/ 849730 h 1243764"/>
                <a:gd name="connsiteX749" fmla="*/ 782053 w 842962"/>
                <a:gd name="connsiteY749" fmla="*/ 851986 h 1243764"/>
                <a:gd name="connsiteX750" fmla="*/ 781301 w 842962"/>
                <a:gd name="connsiteY750" fmla="*/ 854242 h 1243764"/>
                <a:gd name="connsiteX751" fmla="*/ 779797 w 842962"/>
                <a:gd name="connsiteY751" fmla="*/ 854994 h 1243764"/>
                <a:gd name="connsiteX752" fmla="*/ 779045 w 842962"/>
                <a:gd name="connsiteY752" fmla="*/ 854994 h 1243764"/>
                <a:gd name="connsiteX753" fmla="*/ 778293 w 842962"/>
                <a:gd name="connsiteY753" fmla="*/ 854994 h 1243764"/>
                <a:gd name="connsiteX754" fmla="*/ 777541 w 842962"/>
                <a:gd name="connsiteY754" fmla="*/ 854242 h 1243764"/>
                <a:gd name="connsiteX755" fmla="*/ 775285 w 842962"/>
                <a:gd name="connsiteY755" fmla="*/ 852738 h 1243764"/>
                <a:gd name="connsiteX756" fmla="*/ 774533 w 842962"/>
                <a:gd name="connsiteY756" fmla="*/ 852738 h 1243764"/>
                <a:gd name="connsiteX757" fmla="*/ 773781 w 842962"/>
                <a:gd name="connsiteY757" fmla="*/ 851986 h 1243764"/>
                <a:gd name="connsiteX758" fmla="*/ 772277 w 842962"/>
                <a:gd name="connsiteY758" fmla="*/ 851986 h 1243764"/>
                <a:gd name="connsiteX759" fmla="*/ 771525 w 842962"/>
                <a:gd name="connsiteY759" fmla="*/ 852738 h 1243764"/>
                <a:gd name="connsiteX760" fmla="*/ 771525 w 842962"/>
                <a:gd name="connsiteY760" fmla="*/ 853490 h 1243764"/>
                <a:gd name="connsiteX761" fmla="*/ 770021 w 842962"/>
                <a:gd name="connsiteY761" fmla="*/ 858002 h 1243764"/>
                <a:gd name="connsiteX762" fmla="*/ 770021 w 842962"/>
                <a:gd name="connsiteY762" fmla="*/ 859506 h 1243764"/>
                <a:gd name="connsiteX763" fmla="*/ 770021 w 842962"/>
                <a:gd name="connsiteY763" fmla="*/ 861010 h 1243764"/>
                <a:gd name="connsiteX764" fmla="*/ 769269 w 842962"/>
                <a:gd name="connsiteY764" fmla="*/ 862514 h 1243764"/>
                <a:gd name="connsiteX765" fmla="*/ 767765 w 842962"/>
                <a:gd name="connsiteY765" fmla="*/ 864770 h 1243764"/>
                <a:gd name="connsiteX766" fmla="*/ 767013 w 842962"/>
                <a:gd name="connsiteY766" fmla="*/ 865522 h 1243764"/>
                <a:gd name="connsiteX767" fmla="*/ 766261 w 842962"/>
                <a:gd name="connsiteY767" fmla="*/ 865522 h 1243764"/>
                <a:gd name="connsiteX768" fmla="*/ 765510 w 842962"/>
                <a:gd name="connsiteY768" fmla="*/ 865522 h 1243764"/>
                <a:gd name="connsiteX769" fmla="*/ 764757 w 842962"/>
                <a:gd name="connsiteY769" fmla="*/ 864770 h 1243764"/>
                <a:gd name="connsiteX770" fmla="*/ 763253 w 842962"/>
                <a:gd name="connsiteY770" fmla="*/ 864770 h 1243764"/>
                <a:gd name="connsiteX771" fmla="*/ 757238 w 842962"/>
                <a:gd name="connsiteY771" fmla="*/ 863266 h 1243764"/>
                <a:gd name="connsiteX772" fmla="*/ 755734 w 842962"/>
                <a:gd name="connsiteY772" fmla="*/ 863266 h 1243764"/>
                <a:gd name="connsiteX773" fmla="*/ 754230 w 842962"/>
                <a:gd name="connsiteY773" fmla="*/ 863266 h 1243764"/>
                <a:gd name="connsiteX774" fmla="*/ 751974 w 842962"/>
                <a:gd name="connsiteY774" fmla="*/ 864018 h 1243764"/>
                <a:gd name="connsiteX775" fmla="*/ 750470 w 842962"/>
                <a:gd name="connsiteY775" fmla="*/ 864018 h 1243764"/>
                <a:gd name="connsiteX776" fmla="*/ 749718 w 842962"/>
                <a:gd name="connsiteY776" fmla="*/ 864770 h 1243764"/>
                <a:gd name="connsiteX777" fmla="*/ 749718 w 842962"/>
                <a:gd name="connsiteY777" fmla="*/ 867026 h 1243764"/>
                <a:gd name="connsiteX778" fmla="*/ 748966 w 842962"/>
                <a:gd name="connsiteY778" fmla="*/ 867778 h 1243764"/>
                <a:gd name="connsiteX779" fmla="*/ 747462 w 842962"/>
                <a:gd name="connsiteY779" fmla="*/ 869282 h 1243764"/>
                <a:gd name="connsiteX780" fmla="*/ 745206 w 842962"/>
                <a:gd name="connsiteY780" fmla="*/ 871537 h 1243764"/>
                <a:gd name="connsiteX781" fmla="*/ 744454 w 842962"/>
                <a:gd name="connsiteY781" fmla="*/ 873042 h 1243764"/>
                <a:gd name="connsiteX782" fmla="*/ 743702 w 842962"/>
                <a:gd name="connsiteY782" fmla="*/ 873794 h 1243764"/>
                <a:gd name="connsiteX783" fmla="*/ 743702 w 842962"/>
                <a:gd name="connsiteY783" fmla="*/ 876049 h 1243764"/>
                <a:gd name="connsiteX784" fmla="*/ 743702 w 842962"/>
                <a:gd name="connsiteY784" fmla="*/ 877553 h 1243764"/>
                <a:gd name="connsiteX785" fmla="*/ 742950 w 842962"/>
                <a:gd name="connsiteY785" fmla="*/ 878305 h 1243764"/>
                <a:gd name="connsiteX786" fmla="*/ 741446 w 842962"/>
                <a:gd name="connsiteY786" fmla="*/ 879809 h 1243764"/>
                <a:gd name="connsiteX787" fmla="*/ 740694 w 842962"/>
                <a:gd name="connsiteY787" fmla="*/ 880561 h 1243764"/>
                <a:gd name="connsiteX788" fmla="*/ 739942 w 842962"/>
                <a:gd name="connsiteY788" fmla="*/ 880561 h 1243764"/>
                <a:gd name="connsiteX789" fmla="*/ 739191 w 842962"/>
                <a:gd name="connsiteY789" fmla="*/ 881313 h 1243764"/>
                <a:gd name="connsiteX790" fmla="*/ 735431 w 842962"/>
                <a:gd name="connsiteY790" fmla="*/ 881313 h 1243764"/>
                <a:gd name="connsiteX791" fmla="*/ 731671 w 842962"/>
                <a:gd name="connsiteY791" fmla="*/ 882065 h 1243764"/>
                <a:gd name="connsiteX792" fmla="*/ 730919 w 842962"/>
                <a:gd name="connsiteY792" fmla="*/ 882817 h 1243764"/>
                <a:gd name="connsiteX793" fmla="*/ 730167 w 842962"/>
                <a:gd name="connsiteY793" fmla="*/ 883569 h 1243764"/>
                <a:gd name="connsiteX794" fmla="*/ 728663 w 842962"/>
                <a:gd name="connsiteY794" fmla="*/ 885825 h 1243764"/>
                <a:gd name="connsiteX795" fmla="*/ 727911 w 842962"/>
                <a:gd name="connsiteY795" fmla="*/ 886577 h 1243764"/>
                <a:gd name="connsiteX796" fmla="*/ 727159 w 842962"/>
                <a:gd name="connsiteY796" fmla="*/ 888081 h 1243764"/>
                <a:gd name="connsiteX797" fmla="*/ 726407 w 842962"/>
                <a:gd name="connsiteY797" fmla="*/ 891089 h 1243764"/>
                <a:gd name="connsiteX798" fmla="*/ 724903 w 842962"/>
                <a:gd name="connsiteY798" fmla="*/ 893345 h 1243764"/>
                <a:gd name="connsiteX799" fmla="*/ 724151 w 842962"/>
                <a:gd name="connsiteY799" fmla="*/ 894849 h 1243764"/>
                <a:gd name="connsiteX800" fmla="*/ 723399 w 842962"/>
                <a:gd name="connsiteY800" fmla="*/ 895601 h 1243764"/>
                <a:gd name="connsiteX801" fmla="*/ 722647 w 842962"/>
                <a:gd name="connsiteY801" fmla="*/ 896353 h 1243764"/>
                <a:gd name="connsiteX802" fmla="*/ 711367 w 842962"/>
                <a:gd name="connsiteY802" fmla="*/ 902368 h 1243764"/>
                <a:gd name="connsiteX803" fmla="*/ 697832 w 842962"/>
                <a:gd name="connsiteY803" fmla="*/ 908384 h 1243764"/>
                <a:gd name="connsiteX804" fmla="*/ 695576 w 842962"/>
                <a:gd name="connsiteY804" fmla="*/ 912896 h 1243764"/>
                <a:gd name="connsiteX805" fmla="*/ 694072 w 842962"/>
                <a:gd name="connsiteY805" fmla="*/ 918912 h 1243764"/>
                <a:gd name="connsiteX806" fmla="*/ 693320 w 842962"/>
                <a:gd name="connsiteY806" fmla="*/ 920416 h 1243764"/>
                <a:gd name="connsiteX807" fmla="*/ 692568 w 842962"/>
                <a:gd name="connsiteY807" fmla="*/ 921168 h 1243764"/>
                <a:gd name="connsiteX808" fmla="*/ 691064 w 842962"/>
                <a:gd name="connsiteY808" fmla="*/ 922672 h 1243764"/>
                <a:gd name="connsiteX809" fmla="*/ 690312 w 842962"/>
                <a:gd name="connsiteY809" fmla="*/ 924176 h 1243764"/>
                <a:gd name="connsiteX810" fmla="*/ 688808 w 842962"/>
                <a:gd name="connsiteY810" fmla="*/ 925680 h 1243764"/>
                <a:gd name="connsiteX811" fmla="*/ 688808 w 842962"/>
                <a:gd name="connsiteY811" fmla="*/ 926432 h 1243764"/>
                <a:gd name="connsiteX812" fmla="*/ 683544 w 842962"/>
                <a:gd name="connsiteY812" fmla="*/ 931695 h 1243764"/>
                <a:gd name="connsiteX813" fmla="*/ 682793 w 842962"/>
                <a:gd name="connsiteY813" fmla="*/ 933199 h 1243764"/>
                <a:gd name="connsiteX814" fmla="*/ 679784 w 842962"/>
                <a:gd name="connsiteY814" fmla="*/ 940719 h 1243764"/>
                <a:gd name="connsiteX815" fmla="*/ 679033 w 842962"/>
                <a:gd name="connsiteY815" fmla="*/ 941471 h 1243764"/>
                <a:gd name="connsiteX816" fmla="*/ 679033 w 842962"/>
                <a:gd name="connsiteY816" fmla="*/ 942223 h 1243764"/>
                <a:gd name="connsiteX817" fmla="*/ 678280 w 842962"/>
                <a:gd name="connsiteY817" fmla="*/ 942223 h 1243764"/>
                <a:gd name="connsiteX818" fmla="*/ 673769 w 842962"/>
                <a:gd name="connsiteY818" fmla="*/ 945231 h 1243764"/>
                <a:gd name="connsiteX819" fmla="*/ 673016 w 842962"/>
                <a:gd name="connsiteY819" fmla="*/ 945983 h 1243764"/>
                <a:gd name="connsiteX820" fmla="*/ 671513 w 842962"/>
                <a:gd name="connsiteY820" fmla="*/ 947487 h 1243764"/>
                <a:gd name="connsiteX821" fmla="*/ 670761 w 842962"/>
                <a:gd name="connsiteY821" fmla="*/ 948239 h 1243764"/>
                <a:gd name="connsiteX822" fmla="*/ 670009 w 842962"/>
                <a:gd name="connsiteY822" fmla="*/ 948239 h 1243764"/>
                <a:gd name="connsiteX823" fmla="*/ 668505 w 842962"/>
                <a:gd name="connsiteY823" fmla="*/ 948239 h 1243764"/>
                <a:gd name="connsiteX824" fmla="*/ 667001 w 842962"/>
                <a:gd name="connsiteY824" fmla="*/ 948239 h 1243764"/>
                <a:gd name="connsiteX825" fmla="*/ 665497 w 842962"/>
                <a:gd name="connsiteY825" fmla="*/ 948239 h 1243764"/>
                <a:gd name="connsiteX826" fmla="*/ 664745 w 842962"/>
                <a:gd name="connsiteY826" fmla="*/ 947487 h 1243764"/>
                <a:gd name="connsiteX827" fmla="*/ 663993 w 842962"/>
                <a:gd name="connsiteY827" fmla="*/ 947487 h 1243764"/>
                <a:gd name="connsiteX828" fmla="*/ 663241 w 842962"/>
                <a:gd name="connsiteY828" fmla="*/ 946735 h 1243764"/>
                <a:gd name="connsiteX829" fmla="*/ 662489 w 842962"/>
                <a:gd name="connsiteY829" fmla="*/ 946735 h 1243764"/>
                <a:gd name="connsiteX830" fmla="*/ 660985 w 842962"/>
                <a:gd name="connsiteY830" fmla="*/ 946735 h 1243764"/>
                <a:gd name="connsiteX831" fmla="*/ 660233 w 842962"/>
                <a:gd name="connsiteY831" fmla="*/ 947487 h 1243764"/>
                <a:gd name="connsiteX832" fmla="*/ 654217 w 842962"/>
                <a:gd name="connsiteY832" fmla="*/ 948991 h 1243764"/>
                <a:gd name="connsiteX833" fmla="*/ 652714 w 842962"/>
                <a:gd name="connsiteY833" fmla="*/ 948991 h 1243764"/>
                <a:gd name="connsiteX834" fmla="*/ 647450 w 842962"/>
                <a:gd name="connsiteY834" fmla="*/ 948991 h 1243764"/>
                <a:gd name="connsiteX835" fmla="*/ 645946 w 842962"/>
                <a:gd name="connsiteY835" fmla="*/ 948991 h 1243764"/>
                <a:gd name="connsiteX836" fmla="*/ 644442 w 842962"/>
                <a:gd name="connsiteY836" fmla="*/ 948991 h 1243764"/>
                <a:gd name="connsiteX837" fmla="*/ 642938 w 842962"/>
                <a:gd name="connsiteY837" fmla="*/ 949743 h 1243764"/>
                <a:gd name="connsiteX838" fmla="*/ 642186 w 842962"/>
                <a:gd name="connsiteY838" fmla="*/ 950495 h 1243764"/>
                <a:gd name="connsiteX839" fmla="*/ 641434 w 842962"/>
                <a:gd name="connsiteY839" fmla="*/ 951247 h 1243764"/>
                <a:gd name="connsiteX840" fmla="*/ 641434 w 842962"/>
                <a:gd name="connsiteY840" fmla="*/ 951999 h 1243764"/>
                <a:gd name="connsiteX841" fmla="*/ 641434 w 842962"/>
                <a:gd name="connsiteY841" fmla="*/ 952751 h 1243764"/>
                <a:gd name="connsiteX842" fmla="*/ 642938 w 842962"/>
                <a:gd name="connsiteY842" fmla="*/ 960271 h 1243764"/>
                <a:gd name="connsiteX843" fmla="*/ 642938 w 842962"/>
                <a:gd name="connsiteY843" fmla="*/ 968542 h 1243764"/>
                <a:gd name="connsiteX844" fmla="*/ 642938 w 842962"/>
                <a:gd name="connsiteY844" fmla="*/ 971550 h 1243764"/>
                <a:gd name="connsiteX845" fmla="*/ 642938 w 842962"/>
                <a:gd name="connsiteY845" fmla="*/ 973054 h 1243764"/>
                <a:gd name="connsiteX846" fmla="*/ 642938 w 842962"/>
                <a:gd name="connsiteY846" fmla="*/ 973806 h 1243764"/>
                <a:gd name="connsiteX847" fmla="*/ 642938 w 842962"/>
                <a:gd name="connsiteY847" fmla="*/ 974558 h 1243764"/>
                <a:gd name="connsiteX848" fmla="*/ 642186 w 842962"/>
                <a:gd name="connsiteY848" fmla="*/ 975310 h 1243764"/>
                <a:gd name="connsiteX849" fmla="*/ 642186 w 842962"/>
                <a:gd name="connsiteY849" fmla="*/ 976062 h 1243764"/>
                <a:gd name="connsiteX850" fmla="*/ 640682 w 842962"/>
                <a:gd name="connsiteY850" fmla="*/ 976062 h 1243764"/>
                <a:gd name="connsiteX851" fmla="*/ 634666 w 842962"/>
                <a:gd name="connsiteY851" fmla="*/ 978318 h 1243764"/>
                <a:gd name="connsiteX852" fmla="*/ 633914 w 842962"/>
                <a:gd name="connsiteY852" fmla="*/ 979070 h 1243764"/>
                <a:gd name="connsiteX853" fmla="*/ 633162 w 842962"/>
                <a:gd name="connsiteY853" fmla="*/ 979822 h 1243764"/>
                <a:gd name="connsiteX854" fmla="*/ 632410 w 842962"/>
                <a:gd name="connsiteY854" fmla="*/ 980574 h 1243764"/>
                <a:gd name="connsiteX855" fmla="*/ 632410 w 842962"/>
                <a:gd name="connsiteY855" fmla="*/ 981326 h 1243764"/>
                <a:gd name="connsiteX856" fmla="*/ 629402 w 842962"/>
                <a:gd name="connsiteY856" fmla="*/ 987341 h 1243764"/>
                <a:gd name="connsiteX857" fmla="*/ 627898 w 842962"/>
                <a:gd name="connsiteY857" fmla="*/ 989597 h 1243764"/>
                <a:gd name="connsiteX858" fmla="*/ 626394 w 842962"/>
                <a:gd name="connsiteY858" fmla="*/ 990349 h 1243764"/>
                <a:gd name="connsiteX859" fmla="*/ 625642 w 842962"/>
                <a:gd name="connsiteY859" fmla="*/ 991101 h 1243764"/>
                <a:gd name="connsiteX860" fmla="*/ 624890 w 842962"/>
                <a:gd name="connsiteY860" fmla="*/ 991853 h 1243764"/>
                <a:gd name="connsiteX861" fmla="*/ 623386 w 842962"/>
                <a:gd name="connsiteY861" fmla="*/ 991853 h 1243764"/>
                <a:gd name="connsiteX862" fmla="*/ 621882 w 842962"/>
                <a:gd name="connsiteY862" fmla="*/ 991101 h 1243764"/>
                <a:gd name="connsiteX863" fmla="*/ 621131 w 842962"/>
                <a:gd name="connsiteY863" fmla="*/ 991101 h 1243764"/>
                <a:gd name="connsiteX864" fmla="*/ 621131 w 842962"/>
                <a:gd name="connsiteY864" fmla="*/ 990349 h 1243764"/>
                <a:gd name="connsiteX865" fmla="*/ 619627 w 842962"/>
                <a:gd name="connsiteY865" fmla="*/ 988093 h 1243764"/>
                <a:gd name="connsiteX866" fmla="*/ 619627 w 842962"/>
                <a:gd name="connsiteY866" fmla="*/ 987341 h 1243764"/>
                <a:gd name="connsiteX867" fmla="*/ 618875 w 842962"/>
                <a:gd name="connsiteY867" fmla="*/ 986590 h 1243764"/>
                <a:gd name="connsiteX868" fmla="*/ 618123 w 842962"/>
                <a:gd name="connsiteY868" fmla="*/ 985838 h 1243764"/>
                <a:gd name="connsiteX869" fmla="*/ 617371 w 842962"/>
                <a:gd name="connsiteY869" fmla="*/ 985086 h 1243764"/>
                <a:gd name="connsiteX870" fmla="*/ 615115 w 842962"/>
                <a:gd name="connsiteY870" fmla="*/ 985086 h 1243764"/>
                <a:gd name="connsiteX871" fmla="*/ 614363 w 842962"/>
                <a:gd name="connsiteY871" fmla="*/ 985086 h 1243764"/>
                <a:gd name="connsiteX872" fmla="*/ 613611 w 842962"/>
                <a:gd name="connsiteY872" fmla="*/ 985086 h 1243764"/>
                <a:gd name="connsiteX873" fmla="*/ 612859 w 842962"/>
                <a:gd name="connsiteY873" fmla="*/ 985838 h 1243764"/>
                <a:gd name="connsiteX874" fmla="*/ 612107 w 842962"/>
                <a:gd name="connsiteY874" fmla="*/ 985838 h 1243764"/>
                <a:gd name="connsiteX875" fmla="*/ 611355 w 842962"/>
                <a:gd name="connsiteY875" fmla="*/ 986590 h 1243764"/>
                <a:gd name="connsiteX876" fmla="*/ 609851 w 842962"/>
                <a:gd name="connsiteY876" fmla="*/ 986590 h 1243764"/>
                <a:gd name="connsiteX877" fmla="*/ 608347 w 842962"/>
                <a:gd name="connsiteY877" fmla="*/ 986590 h 1243764"/>
                <a:gd name="connsiteX878" fmla="*/ 607595 w 842962"/>
                <a:gd name="connsiteY878" fmla="*/ 985838 h 1243764"/>
                <a:gd name="connsiteX879" fmla="*/ 606843 w 842962"/>
                <a:gd name="connsiteY879" fmla="*/ 985838 h 1243764"/>
                <a:gd name="connsiteX880" fmla="*/ 605339 w 842962"/>
                <a:gd name="connsiteY880" fmla="*/ 985086 h 1243764"/>
                <a:gd name="connsiteX881" fmla="*/ 604587 w 842962"/>
                <a:gd name="connsiteY881" fmla="*/ 984334 h 1243764"/>
                <a:gd name="connsiteX882" fmla="*/ 603835 w 842962"/>
                <a:gd name="connsiteY882" fmla="*/ 984334 h 1243764"/>
                <a:gd name="connsiteX883" fmla="*/ 602331 w 842962"/>
                <a:gd name="connsiteY883" fmla="*/ 985086 h 1243764"/>
                <a:gd name="connsiteX884" fmla="*/ 600827 w 842962"/>
                <a:gd name="connsiteY884" fmla="*/ 986590 h 1243764"/>
                <a:gd name="connsiteX885" fmla="*/ 600075 w 842962"/>
                <a:gd name="connsiteY885" fmla="*/ 986590 h 1243764"/>
                <a:gd name="connsiteX886" fmla="*/ 599323 w 842962"/>
                <a:gd name="connsiteY886" fmla="*/ 985838 h 1243764"/>
                <a:gd name="connsiteX887" fmla="*/ 597819 w 842962"/>
                <a:gd name="connsiteY887" fmla="*/ 984334 h 1243764"/>
                <a:gd name="connsiteX888" fmla="*/ 596316 w 842962"/>
                <a:gd name="connsiteY888" fmla="*/ 984334 h 1243764"/>
                <a:gd name="connsiteX889" fmla="*/ 594812 w 842962"/>
                <a:gd name="connsiteY889" fmla="*/ 985086 h 1243764"/>
                <a:gd name="connsiteX890" fmla="*/ 594059 w 842962"/>
                <a:gd name="connsiteY890" fmla="*/ 985838 h 1243764"/>
                <a:gd name="connsiteX891" fmla="*/ 593307 w 842962"/>
                <a:gd name="connsiteY891" fmla="*/ 986590 h 1243764"/>
                <a:gd name="connsiteX892" fmla="*/ 591803 w 842962"/>
                <a:gd name="connsiteY892" fmla="*/ 988093 h 1243764"/>
                <a:gd name="connsiteX893" fmla="*/ 588044 w 842962"/>
                <a:gd name="connsiteY893" fmla="*/ 994109 h 1243764"/>
                <a:gd name="connsiteX894" fmla="*/ 586540 w 842962"/>
                <a:gd name="connsiteY894" fmla="*/ 994861 h 1243764"/>
                <a:gd name="connsiteX895" fmla="*/ 585036 w 842962"/>
                <a:gd name="connsiteY895" fmla="*/ 995613 h 1243764"/>
                <a:gd name="connsiteX896" fmla="*/ 581276 w 842962"/>
                <a:gd name="connsiteY896" fmla="*/ 997117 h 1243764"/>
                <a:gd name="connsiteX897" fmla="*/ 580524 w 842962"/>
                <a:gd name="connsiteY897" fmla="*/ 997869 h 1243764"/>
                <a:gd name="connsiteX898" fmla="*/ 562477 w 842962"/>
                <a:gd name="connsiteY898" fmla="*/ 1000877 h 1243764"/>
                <a:gd name="connsiteX899" fmla="*/ 561724 w 842962"/>
                <a:gd name="connsiteY899" fmla="*/ 1001629 h 1243764"/>
                <a:gd name="connsiteX900" fmla="*/ 559469 w 842962"/>
                <a:gd name="connsiteY900" fmla="*/ 1000877 h 1243764"/>
                <a:gd name="connsiteX901" fmla="*/ 557965 w 842962"/>
                <a:gd name="connsiteY901" fmla="*/ 1000125 h 1243764"/>
                <a:gd name="connsiteX902" fmla="*/ 557213 w 842962"/>
                <a:gd name="connsiteY902" fmla="*/ 1000125 h 1243764"/>
                <a:gd name="connsiteX903" fmla="*/ 555709 w 842962"/>
                <a:gd name="connsiteY903" fmla="*/ 1000125 h 1243764"/>
                <a:gd name="connsiteX904" fmla="*/ 554205 w 842962"/>
                <a:gd name="connsiteY904" fmla="*/ 1000125 h 1243764"/>
                <a:gd name="connsiteX905" fmla="*/ 552701 w 842962"/>
                <a:gd name="connsiteY905" fmla="*/ 1001629 h 1243764"/>
                <a:gd name="connsiteX906" fmla="*/ 551949 w 842962"/>
                <a:gd name="connsiteY906" fmla="*/ 1002381 h 1243764"/>
                <a:gd name="connsiteX907" fmla="*/ 550445 w 842962"/>
                <a:gd name="connsiteY907" fmla="*/ 1003885 h 1243764"/>
                <a:gd name="connsiteX908" fmla="*/ 549693 w 842962"/>
                <a:gd name="connsiteY908" fmla="*/ 1005389 h 1243764"/>
                <a:gd name="connsiteX909" fmla="*/ 548941 w 842962"/>
                <a:gd name="connsiteY909" fmla="*/ 1008397 h 1243764"/>
                <a:gd name="connsiteX910" fmla="*/ 548189 w 842962"/>
                <a:gd name="connsiteY910" fmla="*/ 1009149 h 1243764"/>
                <a:gd name="connsiteX911" fmla="*/ 548189 w 842962"/>
                <a:gd name="connsiteY911" fmla="*/ 1009901 h 1243764"/>
                <a:gd name="connsiteX912" fmla="*/ 547437 w 842962"/>
                <a:gd name="connsiteY912" fmla="*/ 1009901 h 1243764"/>
                <a:gd name="connsiteX913" fmla="*/ 547437 w 842962"/>
                <a:gd name="connsiteY913" fmla="*/ 1010653 h 1243764"/>
                <a:gd name="connsiteX914" fmla="*/ 545933 w 842962"/>
                <a:gd name="connsiteY914" fmla="*/ 1011405 h 1243764"/>
                <a:gd name="connsiteX915" fmla="*/ 544429 w 842962"/>
                <a:gd name="connsiteY915" fmla="*/ 1012157 h 1243764"/>
                <a:gd name="connsiteX916" fmla="*/ 539918 w 842962"/>
                <a:gd name="connsiteY916" fmla="*/ 1013660 h 1243764"/>
                <a:gd name="connsiteX917" fmla="*/ 539165 w 842962"/>
                <a:gd name="connsiteY917" fmla="*/ 1013660 h 1243764"/>
                <a:gd name="connsiteX918" fmla="*/ 538413 w 842962"/>
                <a:gd name="connsiteY918" fmla="*/ 1014412 h 1243764"/>
                <a:gd name="connsiteX919" fmla="*/ 537661 w 842962"/>
                <a:gd name="connsiteY919" fmla="*/ 1015165 h 1243764"/>
                <a:gd name="connsiteX920" fmla="*/ 536158 w 842962"/>
                <a:gd name="connsiteY920" fmla="*/ 1017420 h 1243764"/>
                <a:gd name="connsiteX921" fmla="*/ 533150 w 842962"/>
                <a:gd name="connsiteY921" fmla="*/ 1022684 h 1243764"/>
                <a:gd name="connsiteX922" fmla="*/ 531646 w 842962"/>
                <a:gd name="connsiteY922" fmla="*/ 1024188 h 1243764"/>
                <a:gd name="connsiteX923" fmla="*/ 530894 w 842962"/>
                <a:gd name="connsiteY923" fmla="*/ 1024940 h 1243764"/>
                <a:gd name="connsiteX924" fmla="*/ 530141 w 842962"/>
                <a:gd name="connsiteY924" fmla="*/ 1025692 h 1243764"/>
                <a:gd name="connsiteX925" fmla="*/ 530141 w 842962"/>
                <a:gd name="connsiteY925" fmla="*/ 1027196 h 1243764"/>
                <a:gd name="connsiteX926" fmla="*/ 530141 w 842962"/>
                <a:gd name="connsiteY926" fmla="*/ 1027948 h 1243764"/>
                <a:gd name="connsiteX927" fmla="*/ 529390 w 842962"/>
                <a:gd name="connsiteY927" fmla="*/ 1028700 h 1243764"/>
                <a:gd name="connsiteX928" fmla="*/ 528638 w 842962"/>
                <a:gd name="connsiteY928" fmla="*/ 1029452 h 1243764"/>
                <a:gd name="connsiteX929" fmla="*/ 526382 w 842962"/>
                <a:gd name="connsiteY929" fmla="*/ 1029452 h 1243764"/>
                <a:gd name="connsiteX930" fmla="*/ 518862 w 842962"/>
                <a:gd name="connsiteY930" fmla="*/ 1027948 h 1243764"/>
                <a:gd name="connsiteX931" fmla="*/ 517358 w 842962"/>
                <a:gd name="connsiteY931" fmla="*/ 1027196 h 1243764"/>
                <a:gd name="connsiteX932" fmla="*/ 516606 w 842962"/>
                <a:gd name="connsiteY932" fmla="*/ 1027196 h 1243764"/>
                <a:gd name="connsiteX933" fmla="*/ 515854 w 842962"/>
                <a:gd name="connsiteY933" fmla="*/ 1027196 h 1243764"/>
                <a:gd name="connsiteX934" fmla="*/ 514350 w 842962"/>
                <a:gd name="connsiteY934" fmla="*/ 1027196 h 1243764"/>
                <a:gd name="connsiteX935" fmla="*/ 513598 w 842962"/>
                <a:gd name="connsiteY935" fmla="*/ 1027948 h 1243764"/>
                <a:gd name="connsiteX936" fmla="*/ 512846 w 842962"/>
                <a:gd name="connsiteY936" fmla="*/ 1028700 h 1243764"/>
                <a:gd name="connsiteX937" fmla="*/ 512846 w 842962"/>
                <a:gd name="connsiteY937" fmla="*/ 1029452 h 1243764"/>
                <a:gd name="connsiteX938" fmla="*/ 511342 w 842962"/>
                <a:gd name="connsiteY938" fmla="*/ 1035468 h 1243764"/>
                <a:gd name="connsiteX939" fmla="*/ 510590 w 842962"/>
                <a:gd name="connsiteY939" fmla="*/ 1036972 h 1243764"/>
                <a:gd name="connsiteX940" fmla="*/ 509839 w 842962"/>
                <a:gd name="connsiteY940" fmla="*/ 1038476 h 1243764"/>
                <a:gd name="connsiteX941" fmla="*/ 509086 w 842962"/>
                <a:gd name="connsiteY941" fmla="*/ 1039228 h 1243764"/>
                <a:gd name="connsiteX942" fmla="*/ 508335 w 842962"/>
                <a:gd name="connsiteY942" fmla="*/ 1039228 h 1243764"/>
                <a:gd name="connsiteX943" fmla="*/ 507582 w 842962"/>
                <a:gd name="connsiteY943" fmla="*/ 1039228 h 1243764"/>
                <a:gd name="connsiteX944" fmla="*/ 506079 w 842962"/>
                <a:gd name="connsiteY944" fmla="*/ 1038476 h 1243764"/>
                <a:gd name="connsiteX945" fmla="*/ 504575 w 842962"/>
                <a:gd name="connsiteY945" fmla="*/ 1037724 h 1243764"/>
                <a:gd name="connsiteX946" fmla="*/ 503822 w 842962"/>
                <a:gd name="connsiteY946" fmla="*/ 1037724 h 1243764"/>
                <a:gd name="connsiteX947" fmla="*/ 501567 w 842962"/>
                <a:gd name="connsiteY947" fmla="*/ 1034716 h 1243764"/>
                <a:gd name="connsiteX948" fmla="*/ 500815 w 842962"/>
                <a:gd name="connsiteY948" fmla="*/ 1033964 h 1243764"/>
                <a:gd name="connsiteX949" fmla="*/ 499311 w 842962"/>
                <a:gd name="connsiteY949" fmla="*/ 1033964 h 1243764"/>
                <a:gd name="connsiteX950" fmla="*/ 493295 w 842962"/>
                <a:gd name="connsiteY950" fmla="*/ 1032460 h 1243764"/>
                <a:gd name="connsiteX951" fmla="*/ 488783 w 842962"/>
                <a:gd name="connsiteY951" fmla="*/ 1032460 h 1243764"/>
                <a:gd name="connsiteX952" fmla="*/ 484271 w 842962"/>
                <a:gd name="connsiteY952" fmla="*/ 1033212 h 1243764"/>
                <a:gd name="connsiteX953" fmla="*/ 482015 w 842962"/>
                <a:gd name="connsiteY953" fmla="*/ 1033212 h 1243764"/>
                <a:gd name="connsiteX954" fmla="*/ 479760 w 842962"/>
                <a:gd name="connsiteY954" fmla="*/ 1033964 h 1243764"/>
                <a:gd name="connsiteX955" fmla="*/ 479007 w 842962"/>
                <a:gd name="connsiteY955" fmla="*/ 1033964 h 1243764"/>
                <a:gd name="connsiteX956" fmla="*/ 477503 w 842962"/>
                <a:gd name="connsiteY956" fmla="*/ 1035468 h 1243764"/>
                <a:gd name="connsiteX957" fmla="*/ 476752 w 842962"/>
                <a:gd name="connsiteY957" fmla="*/ 1035468 h 1243764"/>
                <a:gd name="connsiteX958" fmla="*/ 476000 w 842962"/>
                <a:gd name="connsiteY958" fmla="*/ 1036972 h 1243764"/>
                <a:gd name="connsiteX959" fmla="*/ 475247 w 842962"/>
                <a:gd name="connsiteY959" fmla="*/ 1036972 h 1243764"/>
                <a:gd name="connsiteX960" fmla="*/ 473743 w 842962"/>
                <a:gd name="connsiteY960" fmla="*/ 1036972 h 1243764"/>
                <a:gd name="connsiteX961" fmla="*/ 466976 w 842962"/>
                <a:gd name="connsiteY961" fmla="*/ 1033212 h 1243764"/>
                <a:gd name="connsiteX962" fmla="*/ 463216 w 842962"/>
                <a:gd name="connsiteY962" fmla="*/ 1032460 h 1243764"/>
                <a:gd name="connsiteX963" fmla="*/ 462464 w 842962"/>
                <a:gd name="connsiteY963" fmla="*/ 1031708 h 1243764"/>
                <a:gd name="connsiteX964" fmla="*/ 461712 w 842962"/>
                <a:gd name="connsiteY964" fmla="*/ 1031708 h 1243764"/>
                <a:gd name="connsiteX965" fmla="*/ 460960 w 842962"/>
                <a:gd name="connsiteY965" fmla="*/ 1030956 h 1243764"/>
                <a:gd name="connsiteX966" fmla="*/ 460960 w 842962"/>
                <a:gd name="connsiteY966" fmla="*/ 1030204 h 1243764"/>
                <a:gd name="connsiteX967" fmla="*/ 460208 w 842962"/>
                <a:gd name="connsiteY967" fmla="*/ 1030204 h 1243764"/>
                <a:gd name="connsiteX968" fmla="*/ 460208 w 842962"/>
                <a:gd name="connsiteY968" fmla="*/ 1029452 h 1243764"/>
                <a:gd name="connsiteX969" fmla="*/ 460208 w 842962"/>
                <a:gd name="connsiteY969" fmla="*/ 1028700 h 1243764"/>
                <a:gd name="connsiteX970" fmla="*/ 460960 w 842962"/>
                <a:gd name="connsiteY970" fmla="*/ 1027196 h 1243764"/>
                <a:gd name="connsiteX971" fmla="*/ 461712 w 842962"/>
                <a:gd name="connsiteY971" fmla="*/ 1024940 h 1243764"/>
                <a:gd name="connsiteX972" fmla="*/ 461712 w 842962"/>
                <a:gd name="connsiteY972" fmla="*/ 1024188 h 1243764"/>
                <a:gd name="connsiteX973" fmla="*/ 462464 w 842962"/>
                <a:gd name="connsiteY973" fmla="*/ 1023436 h 1243764"/>
                <a:gd name="connsiteX974" fmla="*/ 461712 w 842962"/>
                <a:gd name="connsiteY974" fmla="*/ 1022684 h 1243764"/>
                <a:gd name="connsiteX975" fmla="*/ 461712 w 842962"/>
                <a:gd name="connsiteY975" fmla="*/ 1021932 h 1243764"/>
                <a:gd name="connsiteX976" fmla="*/ 460960 w 842962"/>
                <a:gd name="connsiteY976" fmla="*/ 1021932 h 1243764"/>
                <a:gd name="connsiteX977" fmla="*/ 460208 w 842962"/>
                <a:gd name="connsiteY977" fmla="*/ 1021180 h 1243764"/>
                <a:gd name="connsiteX978" fmla="*/ 456448 w 842962"/>
                <a:gd name="connsiteY978" fmla="*/ 1020428 h 1243764"/>
                <a:gd name="connsiteX979" fmla="*/ 454944 w 842962"/>
                <a:gd name="connsiteY979" fmla="*/ 1019676 h 1243764"/>
                <a:gd name="connsiteX980" fmla="*/ 453441 w 842962"/>
                <a:gd name="connsiteY980" fmla="*/ 1018924 h 1243764"/>
                <a:gd name="connsiteX981" fmla="*/ 451936 w 842962"/>
                <a:gd name="connsiteY981" fmla="*/ 1018924 h 1243764"/>
                <a:gd name="connsiteX982" fmla="*/ 448928 w 842962"/>
                <a:gd name="connsiteY982" fmla="*/ 1019676 h 1243764"/>
                <a:gd name="connsiteX983" fmla="*/ 448177 w 842962"/>
                <a:gd name="connsiteY983" fmla="*/ 1019676 h 1243764"/>
                <a:gd name="connsiteX984" fmla="*/ 447424 w 842962"/>
                <a:gd name="connsiteY984" fmla="*/ 1018924 h 1243764"/>
                <a:gd name="connsiteX985" fmla="*/ 446673 w 842962"/>
                <a:gd name="connsiteY985" fmla="*/ 1018172 h 1243764"/>
                <a:gd name="connsiteX986" fmla="*/ 446673 w 842962"/>
                <a:gd name="connsiteY986" fmla="*/ 1017420 h 1243764"/>
                <a:gd name="connsiteX987" fmla="*/ 445921 w 842962"/>
                <a:gd name="connsiteY987" fmla="*/ 1014412 h 1243764"/>
                <a:gd name="connsiteX988" fmla="*/ 445921 w 842962"/>
                <a:gd name="connsiteY988" fmla="*/ 1013660 h 1243764"/>
                <a:gd name="connsiteX989" fmla="*/ 445169 w 842962"/>
                <a:gd name="connsiteY989" fmla="*/ 1013660 h 1243764"/>
                <a:gd name="connsiteX990" fmla="*/ 444417 w 842962"/>
                <a:gd name="connsiteY990" fmla="*/ 1012909 h 1243764"/>
                <a:gd name="connsiteX991" fmla="*/ 437649 w 842962"/>
                <a:gd name="connsiteY991" fmla="*/ 1011405 h 1243764"/>
                <a:gd name="connsiteX992" fmla="*/ 436897 w 842962"/>
                <a:gd name="connsiteY992" fmla="*/ 1011405 h 1243764"/>
                <a:gd name="connsiteX993" fmla="*/ 433889 w 842962"/>
                <a:gd name="connsiteY993" fmla="*/ 1009901 h 1243764"/>
                <a:gd name="connsiteX994" fmla="*/ 433137 w 842962"/>
                <a:gd name="connsiteY994" fmla="*/ 1009901 h 1243764"/>
                <a:gd name="connsiteX995" fmla="*/ 431633 w 842962"/>
                <a:gd name="connsiteY995" fmla="*/ 1009901 h 1243764"/>
                <a:gd name="connsiteX996" fmla="*/ 430129 w 842962"/>
                <a:gd name="connsiteY996" fmla="*/ 1010653 h 1243764"/>
                <a:gd name="connsiteX997" fmla="*/ 426369 w 842962"/>
                <a:gd name="connsiteY997" fmla="*/ 1012157 h 1243764"/>
                <a:gd name="connsiteX998" fmla="*/ 425617 w 842962"/>
                <a:gd name="connsiteY998" fmla="*/ 1012909 h 1243764"/>
                <a:gd name="connsiteX999" fmla="*/ 424113 w 842962"/>
                <a:gd name="connsiteY999" fmla="*/ 1015917 h 1243764"/>
                <a:gd name="connsiteX1000" fmla="*/ 423362 w 842962"/>
                <a:gd name="connsiteY1000" fmla="*/ 1016669 h 1243764"/>
                <a:gd name="connsiteX1001" fmla="*/ 422609 w 842962"/>
                <a:gd name="connsiteY1001" fmla="*/ 1016669 h 1243764"/>
                <a:gd name="connsiteX1002" fmla="*/ 421858 w 842962"/>
                <a:gd name="connsiteY1002" fmla="*/ 1016669 h 1243764"/>
                <a:gd name="connsiteX1003" fmla="*/ 420353 w 842962"/>
                <a:gd name="connsiteY1003" fmla="*/ 1016669 h 1243764"/>
                <a:gd name="connsiteX1004" fmla="*/ 419602 w 842962"/>
                <a:gd name="connsiteY1004" fmla="*/ 1015165 h 1243764"/>
                <a:gd name="connsiteX1005" fmla="*/ 418849 w 842962"/>
                <a:gd name="connsiteY1005" fmla="*/ 1015165 h 1243764"/>
                <a:gd name="connsiteX1006" fmla="*/ 417345 w 842962"/>
                <a:gd name="connsiteY1006" fmla="*/ 1014412 h 1243764"/>
                <a:gd name="connsiteX1007" fmla="*/ 416594 w 842962"/>
                <a:gd name="connsiteY1007" fmla="*/ 1015165 h 1243764"/>
                <a:gd name="connsiteX1008" fmla="*/ 413586 w 842962"/>
                <a:gd name="connsiteY1008" fmla="*/ 1015165 h 1243764"/>
                <a:gd name="connsiteX1009" fmla="*/ 411330 w 842962"/>
                <a:gd name="connsiteY1009" fmla="*/ 1015165 h 1243764"/>
                <a:gd name="connsiteX1010" fmla="*/ 406818 w 842962"/>
                <a:gd name="connsiteY1010" fmla="*/ 1014412 h 1243764"/>
                <a:gd name="connsiteX1011" fmla="*/ 405314 w 842962"/>
                <a:gd name="connsiteY1011" fmla="*/ 1015165 h 1243764"/>
                <a:gd name="connsiteX1012" fmla="*/ 404562 w 842962"/>
                <a:gd name="connsiteY1012" fmla="*/ 1015165 h 1243764"/>
                <a:gd name="connsiteX1013" fmla="*/ 403058 w 842962"/>
                <a:gd name="connsiteY1013" fmla="*/ 1015917 h 1243764"/>
                <a:gd name="connsiteX1014" fmla="*/ 403058 w 842962"/>
                <a:gd name="connsiteY1014" fmla="*/ 1016669 h 1243764"/>
                <a:gd name="connsiteX1015" fmla="*/ 401554 w 842962"/>
                <a:gd name="connsiteY1015" fmla="*/ 1017420 h 1243764"/>
                <a:gd name="connsiteX1016" fmla="*/ 400802 w 842962"/>
                <a:gd name="connsiteY1016" fmla="*/ 1018172 h 1243764"/>
                <a:gd name="connsiteX1017" fmla="*/ 400050 w 842962"/>
                <a:gd name="connsiteY1017" fmla="*/ 1018172 h 1243764"/>
                <a:gd name="connsiteX1018" fmla="*/ 399298 w 842962"/>
                <a:gd name="connsiteY1018" fmla="*/ 1018924 h 1243764"/>
                <a:gd name="connsiteX1019" fmla="*/ 398546 w 842962"/>
                <a:gd name="connsiteY1019" fmla="*/ 1018924 h 1243764"/>
                <a:gd name="connsiteX1020" fmla="*/ 396290 w 842962"/>
                <a:gd name="connsiteY1020" fmla="*/ 1018172 h 1243764"/>
                <a:gd name="connsiteX1021" fmla="*/ 395538 w 842962"/>
                <a:gd name="connsiteY1021" fmla="*/ 1017420 h 1243764"/>
                <a:gd name="connsiteX1022" fmla="*/ 394786 w 842962"/>
                <a:gd name="connsiteY1022" fmla="*/ 1016669 h 1243764"/>
                <a:gd name="connsiteX1023" fmla="*/ 394034 w 842962"/>
                <a:gd name="connsiteY1023" fmla="*/ 1016669 h 1243764"/>
                <a:gd name="connsiteX1024" fmla="*/ 394034 w 842962"/>
                <a:gd name="connsiteY1024" fmla="*/ 1015917 h 1243764"/>
                <a:gd name="connsiteX1025" fmla="*/ 390275 w 842962"/>
                <a:gd name="connsiteY1025" fmla="*/ 1005389 h 1243764"/>
                <a:gd name="connsiteX1026" fmla="*/ 389523 w 842962"/>
                <a:gd name="connsiteY1026" fmla="*/ 1004637 h 1243764"/>
                <a:gd name="connsiteX1027" fmla="*/ 387266 w 842962"/>
                <a:gd name="connsiteY1027" fmla="*/ 1003133 h 1243764"/>
                <a:gd name="connsiteX1028" fmla="*/ 383507 w 842962"/>
                <a:gd name="connsiteY1028" fmla="*/ 999373 h 1243764"/>
                <a:gd name="connsiteX1029" fmla="*/ 382003 w 842962"/>
                <a:gd name="connsiteY1029" fmla="*/ 998621 h 1243764"/>
                <a:gd name="connsiteX1030" fmla="*/ 381251 w 842962"/>
                <a:gd name="connsiteY1030" fmla="*/ 999373 h 1243764"/>
                <a:gd name="connsiteX1031" fmla="*/ 378243 w 842962"/>
                <a:gd name="connsiteY1031" fmla="*/ 1000877 h 1243764"/>
                <a:gd name="connsiteX1032" fmla="*/ 377491 w 842962"/>
                <a:gd name="connsiteY1032" fmla="*/ 1001629 h 1243764"/>
                <a:gd name="connsiteX1033" fmla="*/ 376739 w 842962"/>
                <a:gd name="connsiteY1033" fmla="*/ 1003133 h 1243764"/>
                <a:gd name="connsiteX1034" fmla="*/ 375987 w 842962"/>
                <a:gd name="connsiteY1034" fmla="*/ 1005389 h 1243764"/>
                <a:gd name="connsiteX1035" fmla="*/ 375235 w 842962"/>
                <a:gd name="connsiteY1035" fmla="*/ 1006141 h 1243764"/>
                <a:gd name="connsiteX1036" fmla="*/ 374483 w 842962"/>
                <a:gd name="connsiteY1036" fmla="*/ 1006893 h 1243764"/>
                <a:gd name="connsiteX1037" fmla="*/ 373731 w 842962"/>
                <a:gd name="connsiteY1037" fmla="*/ 1007645 h 1243764"/>
                <a:gd name="connsiteX1038" fmla="*/ 372979 w 842962"/>
                <a:gd name="connsiteY1038" fmla="*/ 1007645 h 1243764"/>
                <a:gd name="connsiteX1039" fmla="*/ 372227 w 842962"/>
                <a:gd name="connsiteY1039" fmla="*/ 1007645 h 1243764"/>
                <a:gd name="connsiteX1040" fmla="*/ 369971 w 842962"/>
                <a:gd name="connsiteY1040" fmla="*/ 1007645 h 1243764"/>
                <a:gd name="connsiteX1041" fmla="*/ 367715 w 842962"/>
                <a:gd name="connsiteY1041" fmla="*/ 1007645 h 1243764"/>
                <a:gd name="connsiteX1042" fmla="*/ 366964 w 842962"/>
                <a:gd name="connsiteY1042" fmla="*/ 1006893 h 1243764"/>
                <a:gd name="connsiteX1043" fmla="*/ 364707 w 842962"/>
                <a:gd name="connsiteY1043" fmla="*/ 1005389 h 1243764"/>
                <a:gd name="connsiteX1044" fmla="*/ 359444 w 842962"/>
                <a:gd name="connsiteY1044" fmla="*/ 1003885 h 1243764"/>
                <a:gd name="connsiteX1045" fmla="*/ 357940 w 842962"/>
                <a:gd name="connsiteY1045" fmla="*/ 1003885 h 1243764"/>
                <a:gd name="connsiteX1046" fmla="*/ 356436 w 842962"/>
                <a:gd name="connsiteY1046" fmla="*/ 1004637 h 1243764"/>
                <a:gd name="connsiteX1047" fmla="*/ 354180 w 842962"/>
                <a:gd name="connsiteY1047" fmla="*/ 1006893 h 1243764"/>
                <a:gd name="connsiteX1048" fmla="*/ 352676 w 842962"/>
                <a:gd name="connsiteY1048" fmla="*/ 1007645 h 1243764"/>
                <a:gd name="connsiteX1049" fmla="*/ 351924 w 842962"/>
                <a:gd name="connsiteY1049" fmla="*/ 1008397 h 1243764"/>
                <a:gd name="connsiteX1050" fmla="*/ 350420 w 842962"/>
                <a:gd name="connsiteY1050" fmla="*/ 1011405 h 1243764"/>
                <a:gd name="connsiteX1051" fmla="*/ 349668 w 842962"/>
                <a:gd name="connsiteY1051" fmla="*/ 1012909 h 1243764"/>
                <a:gd name="connsiteX1052" fmla="*/ 348164 w 842962"/>
                <a:gd name="connsiteY1052" fmla="*/ 1018172 h 1243764"/>
                <a:gd name="connsiteX1053" fmla="*/ 348164 w 842962"/>
                <a:gd name="connsiteY1053" fmla="*/ 1018924 h 1243764"/>
                <a:gd name="connsiteX1054" fmla="*/ 347412 w 842962"/>
                <a:gd name="connsiteY1054" fmla="*/ 1019676 h 1243764"/>
                <a:gd name="connsiteX1055" fmla="*/ 346660 w 842962"/>
                <a:gd name="connsiteY1055" fmla="*/ 1020428 h 1243764"/>
                <a:gd name="connsiteX1056" fmla="*/ 345908 w 842962"/>
                <a:gd name="connsiteY1056" fmla="*/ 1021180 h 1243764"/>
                <a:gd name="connsiteX1057" fmla="*/ 345156 w 842962"/>
                <a:gd name="connsiteY1057" fmla="*/ 1021180 h 1243764"/>
                <a:gd name="connsiteX1058" fmla="*/ 343652 w 842962"/>
                <a:gd name="connsiteY1058" fmla="*/ 1021180 h 1243764"/>
                <a:gd name="connsiteX1059" fmla="*/ 337636 w 842962"/>
                <a:gd name="connsiteY1059" fmla="*/ 1018924 h 1243764"/>
                <a:gd name="connsiteX1060" fmla="*/ 333877 w 842962"/>
                <a:gd name="connsiteY1060" fmla="*/ 1018924 h 1243764"/>
                <a:gd name="connsiteX1061" fmla="*/ 328613 w 842962"/>
                <a:gd name="connsiteY1061" fmla="*/ 1018172 h 1243764"/>
                <a:gd name="connsiteX1062" fmla="*/ 327109 w 842962"/>
                <a:gd name="connsiteY1062" fmla="*/ 1018924 h 1243764"/>
                <a:gd name="connsiteX1063" fmla="*/ 326357 w 842962"/>
                <a:gd name="connsiteY1063" fmla="*/ 1018924 h 1243764"/>
                <a:gd name="connsiteX1064" fmla="*/ 325605 w 842962"/>
                <a:gd name="connsiteY1064" fmla="*/ 1021180 h 1243764"/>
                <a:gd name="connsiteX1065" fmla="*/ 324853 w 842962"/>
                <a:gd name="connsiteY1065" fmla="*/ 1026444 h 1243764"/>
                <a:gd name="connsiteX1066" fmla="*/ 325605 w 842962"/>
                <a:gd name="connsiteY1066" fmla="*/ 1029452 h 1243764"/>
                <a:gd name="connsiteX1067" fmla="*/ 326357 w 842962"/>
                <a:gd name="connsiteY1067" fmla="*/ 1030204 h 1243764"/>
                <a:gd name="connsiteX1068" fmla="*/ 328613 w 842962"/>
                <a:gd name="connsiteY1068" fmla="*/ 1033212 h 1243764"/>
                <a:gd name="connsiteX1069" fmla="*/ 329365 w 842962"/>
                <a:gd name="connsiteY1069" fmla="*/ 1033964 h 1243764"/>
                <a:gd name="connsiteX1070" fmla="*/ 330868 w 842962"/>
                <a:gd name="connsiteY1070" fmla="*/ 1036972 h 1243764"/>
                <a:gd name="connsiteX1071" fmla="*/ 331621 w 842962"/>
                <a:gd name="connsiteY1071" fmla="*/ 1037724 h 1243764"/>
                <a:gd name="connsiteX1072" fmla="*/ 333125 w 842962"/>
                <a:gd name="connsiteY1072" fmla="*/ 1039228 h 1243764"/>
                <a:gd name="connsiteX1073" fmla="*/ 333125 w 842962"/>
                <a:gd name="connsiteY1073" fmla="*/ 1039980 h 1243764"/>
                <a:gd name="connsiteX1074" fmla="*/ 333877 w 842962"/>
                <a:gd name="connsiteY1074" fmla="*/ 1040732 h 1243764"/>
                <a:gd name="connsiteX1075" fmla="*/ 338388 w 842962"/>
                <a:gd name="connsiteY1075" fmla="*/ 1054267 h 1243764"/>
                <a:gd name="connsiteX1076" fmla="*/ 339140 w 842962"/>
                <a:gd name="connsiteY1076" fmla="*/ 1058027 h 1243764"/>
                <a:gd name="connsiteX1077" fmla="*/ 339140 w 842962"/>
                <a:gd name="connsiteY1077" fmla="*/ 1061787 h 1243764"/>
                <a:gd name="connsiteX1078" fmla="*/ 339892 w 842962"/>
                <a:gd name="connsiteY1078" fmla="*/ 1064043 h 1243764"/>
                <a:gd name="connsiteX1079" fmla="*/ 340644 w 842962"/>
                <a:gd name="connsiteY1079" fmla="*/ 1065547 h 1243764"/>
                <a:gd name="connsiteX1080" fmla="*/ 340644 w 842962"/>
                <a:gd name="connsiteY1080" fmla="*/ 1066299 h 1243764"/>
                <a:gd name="connsiteX1081" fmla="*/ 341396 w 842962"/>
                <a:gd name="connsiteY1081" fmla="*/ 1067803 h 1243764"/>
                <a:gd name="connsiteX1082" fmla="*/ 345908 w 842962"/>
                <a:gd name="connsiteY1082" fmla="*/ 1070811 h 1243764"/>
                <a:gd name="connsiteX1083" fmla="*/ 346660 w 842962"/>
                <a:gd name="connsiteY1083" fmla="*/ 1070811 h 1243764"/>
                <a:gd name="connsiteX1084" fmla="*/ 346660 w 842962"/>
                <a:gd name="connsiteY1084" fmla="*/ 1071563 h 1243764"/>
                <a:gd name="connsiteX1085" fmla="*/ 347412 w 842962"/>
                <a:gd name="connsiteY1085" fmla="*/ 1072315 h 1243764"/>
                <a:gd name="connsiteX1086" fmla="*/ 348164 w 842962"/>
                <a:gd name="connsiteY1086" fmla="*/ 1075322 h 1243764"/>
                <a:gd name="connsiteX1087" fmla="*/ 348916 w 842962"/>
                <a:gd name="connsiteY1087" fmla="*/ 1082090 h 1243764"/>
                <a:gd name="connsiteX1088" fmla="*/ 348164 w 842962"/>
                <a:gd name="connsiteY1088" fmla="*/ 1082842 h 1243764"/>
                <a:gd name="connsiteX1089" fmla="*/ 348164 w 842962"/>
                <a:gd name="connsiteY1089" fmla="*/ 1085850 h 1243764"/>
                <a:gd name="connsiteX1090" fmla="*/ 347412 w 842962"/>
                <a:gd name="connsiteY1090" fmla="*/ 1088106 h 1243764"/>
                <a:gd name="connsiteX1091" fmla="*/ 344404 w 842962"/>
                <a:gd name="connsiteY1091" fmla="*/ 1095626 h 1243764"/>
                <a:gd name="connsiteX1092" fmla="*/ 343652 w 842962"/>
                <a:gd name="connsiteY1092" fmla="*/ 1097130 h 1243764"/>
                <a:gd name="connsiteX1093" fmla="*/ 343652 w 842962"/>
                <a:gd name="connsiteY1093" fmla="*/ 1098634 h 1243764"/>
                <a:gd name="connsiteX1094" fmla="*/ 344404 w 842962"/>
                <a:gd name="connsiteY1094" fmla="*/ 1101642 h 1243764"/>
                <a:gd name="connsiteX1095" fmla="*/ 345156 w 842962"/>
                <a:gd name="connsiteY1095" fmla="*/ 1103897 h 1243764"/>
                <a:gd name="connsiteX1096" fmla="*/ 345908 w 842962"/>
                <a:gd name="connsiteY1096" fmla="*/ 1106905 h 1243764"/>
                <a:gd name="connsiteX1097" fmla="*/ 345908 w 842962"/>
                <a:gd name="connsiteY1097" fmla="*/ 1109161 h 1243764"/>
                <a:gd name="connsiteX1098" fmla="*/ 345156 w 842962"/>
                <a:gd name="connsiteY1098" fmla="*/ 1111417 h 1243764"/>
                <a:gd name="connsiteX1099" fmla="*/ 344404 w 842962"/>
                <a:gd name="connsiteY1099" fmla="*/ 1113673 h 1243764"/>
                <a:gd name="connsiteX1100" fmla="*/ 342900 w 842962"/>
                <a:gd name="connsiteY1100" fmla="*/ 1115929 h 1243764"/>
                <a:gd name="connsiteX1101" fmla="*/ 337636 w 842962"/>
                <a:gd name="connsiteY1101" fmla="*/ 1121945 h 1243764"/>
                <a:gd name="connsiteX1102" fmla="*/ 336885 w 842962"/>
                <a:gd name="connsiteY1102" fmla="*/ 1122697 h 1243764"/>
                <a:gd name="connsiteX1103" fmla="*/ 336885 w 842962"/>
                <a:gd name="connsiteY1103" fmla="*/ 1124953 h 1243764"/>
                <a:gd name="connsiteX1104" fmla="*/ 336132 w 842962"/>
                <a:gd name="connsiteY1104" fmla="*/ 1125705 h 1243764"/>
                <a:gd name="connsiteX1105" fmla="*/ 336132 w 842962"/>
                <a:gd name="connsiteY1105" fmla="*/ 1130968 h 1243764"/>
                <a:gd name="connsiteX1106" fmla="*/ 336132 w 842962"/>
                <a:gd name="connsiteY1106" fmla="*/ 1131720 h 1243764"/>
                <a:gd name="connsiteX1107" fmla="*/ 336132 w 842962"/>
                <a:gd name="connsiteY1107" fmla="*/ 1132472 h 1243764"/>
                <a:gd name="connsiteX1108" fmla="*/ 334628 w 842962"/>
                <a:gd name="connsiteY1108" fmla="*/ 1133976 h 1243764"/>
                <a:gd name="connsiteX1109" fmla="*/ 333125 w 842962"/>
                <a:gd name="connsiteY1109" fmla="*/ 1134728 h 1243764"/>
                <a:gd name="connsiteX1110" fmla="*/ 330868 w 842962"/>
                <a:gd name="connsiteY1110" fmla="*/ 1136232 h 1243764"/>
                <a:gd name="connsiteX1111" fmla="*/ 330117 w 842962"/>
                <a:gd name="connsiteY1111" fmla="*/ 1136232 h 1243764"/>
                <a:gd name="connsiteX1112" fmla="*/ 330117 w 842962"/>
                <a:gd name="connsiteY1112" fmla="*/ 1137736 h 1243764"/>
                <a:gd name="connsiteX1113" fmla="*/ 328613 w 842962"/>
                <a:gd name="connsiteY1113" fmla="*/ 1139992 h 1243764"/>
                <a:gd name="connsiteX1114" fmla="*/ 328613 w 842962"/>
                <a:gd name="connsiteY1114" fmla="*/ 1142248 h 1243764"/>
                <a:gd name="connsiteX1115" fmla="*/ 328613 w 842962"/>
                <a:gd name="connsiteY1115" fmla="*/ 1143000 h 1243764"/>
                <a:gd name="connsiteX1116" fmla="*/ 322597 w 842962"/>
                <a:gd name="connsiteY1116" fmla="*/ 1151272 h 1243764"/>
                <a:gd name="connsiteX1117" fmla="*/ 321093 w 842962"/>
                <a:gd name="connsiteY1117" fmla="*/ 1154280 h 1243764"/>
                <a:gd name="connsiteX1118" fmla="*/ 320341 w 842962"/>
                <a:gd name="connsiteY1118" fmla="*/ 1159544 h 1243764"/>
                <a:gd name="connsiteX1119" fmla="*/ 319589 w 842962"/>
                <a:gd name="connsiteY1119" fmla="*/ 1161047 h 1243764"/>
                <a:gd name="connsiteX1120" fmla="*/ 318837 w 842962"/>
                <a:gd name="connsiteY1120" fmla="*/ 1161799 h 1243764"/>
                <a:gd name="connsiteX1121" fmla="*/ 318085 w 842962"/>
                <a:gd name="connsiteY1121" fmla="*/ 1161799 h 1243764"/>
                <a:gd name="connsiteX1122" fmla="*/ 315077 w 842962"/>
                <a:gd name="connsiteY1122" fmla="*/ 1163303 h 1243764"/>
                <a:gd name="connsiteX1123" fmla="*/ 314325 w 842962"/>
                <a:gd name="connsiteY1123" fmla="*/ 1164055 h 1243764"/>
                <a:gd name="connsiteX1124" fmla="*/ 314325 w 842962"/>
                <a:gd name="connsiteY1124" fmla="*/ 1165559 h 1243764"/>
                <a:gd name="connsiteX1125" fmla="*/ 313573 w 842962"/>
                <a:gd name="connsiteY1125" fmla="*/ 1170823 h 1243764"/>
                <a:gd name="connsiteX1126" fmla="*/ 312821 w 842962"/>
                <a:gd name="connsiteY1126" fmla="*/ 1172327 h 1243764"/>
                <a:gd name="connsiteX1127" fmla="*/ 312069 w 842962"/>
                <a:gd name="connsiteY1127" fmla="*/ 1173079 h 1243764"/>
                <a:gd name="connsiteX1128" fmla="*/ 311317 w 842962"/>
                <a:gd name="connsiteY1128" fmla="*/ 1173831 h 1243764"/>
                <a:gd name="connsiteX1129" fmla="*/ 309061 w 842962"/>
                <a:gd name="connsiteY1129" fmla="*/ 1174583 h 1243764"/>
                <a:gd name="connsiteX1130" fmla="*/ 308309 w 842962"/>
                <a:gd name="connsiteY1130" fmla="*/ 1175335 h 1243764"/>
                <a:gd name="connsiteX1131" fmla="*/ 306806 w 842962"/>
                <a:gd name="connsiteY1131" fmla="*/ 1175335 h 1243764"/>
                <a:gd name="connsiteX1132" fmla="*/ 305302 w 842962"/>
                <a:gd name="connsiteY1132" fmla="*/ 1174583 h 1243764"/>
                <a:gd name="connsiteX1133" fmla="*/ 303046 w 842962"/>
                <a:gd name="connsiteY1133" fmla="*/ 1174583 h 1243764"/>
                <a:gd name="connsiteX1134" fmla="*/ 302294 w 842962"/>
                <a:gd name="connsiteY1134" fmla="*/ 1174583 h 1243764"/>
                <a:gd name="connsiteX1135" fmla="*/ 301542 w 842962"/>
                <a:gd name="connsiteY1135" fmla="*/ 1176087 h 1243764"/>
                <a:gd name="connsiteX1136" fmla="*/ 284246 w 842962"/>
                <a:gd name="connsiteY1136" fmla="*/ 1194134 h 1243764"/>
                <a:gd name="connsiteX1137" fmla="*/ 281990 w 842962"/>
                <a:gd name="connsiteY1137" fmla="*/ 1196390 h 1243764"/>
                <a:gd name="connsiteX1138" fmla="*/ 279734 w 842962"/>
                <a:gd name="connsiteY1138" fmla="*/ 1198646 h 1243764"/>
                <a:gd name="connsiteX1139" fmla="*/ 278230 w 842962"/>
                <a:gd name="connsiteY1139" fmla="*/ 1199398 h 1243764"/>
                <a:gd name="connsiteX1140" fmla="*/ 266951 w 842962"/>
                <a:gd name="connsiteY1140" fmla="*/ 1203158 h 1243764"/>
                <a:gd name="connsiteX1141" fmla="*/ 266199 w 842962"/>
                <a:gd name="connsiteY1141" fmla="*/ 1203158 h 1243764"/>
                <a:gd name="connsiteX1142" fmla="*/ 264695 w 842962"/>
                <a:gd name="connsiteY1142" fmla="*/ 1203158 h 1243764"/>
                <a:gd name="connsiteX1143" fmla="*/ 263191 w 842962"/>
                <a:gd name="connsiteY1143" fmla="*/ 1202406 h 1243764"/>
                <a:gd name="connsiteX1144" fmla="*/ 252663 w 842962"/>
                <a:gd name="connsiteY1144" fmla="*/ 1198646 h 1243764"/>
                <a:gd name="connsiteX1145" fmla="*/ 238376 w 842962"/>
                <a:gd name="connsiteY1145" fmla="*/ 1196390 h 1243764"/>
                <a:gd name="connsiteX1146" fmla="*/ 236120 w 842962"/>
                <a:gd name="connsiteY1146" fmla="*/ 1197142 h 1243764"/>
                <a:gd name="connsiteX1147" fmla="*/ 235368 w 842962"/>
                <a:gd name="connsiteY1147" fmla="*/ 1197142 h 1243764"/>
                <a:gd name="connsiteX1148" fmla="*/ 233864 w 842962"/>
                <a:gd name="connsiteY1148" fmla="*/ 1198646 h 1243764"/>
                <a:gd name="connsiteX1149" fmla="*/ 229352 w 842962"/>
                <a:gd name="connsiteY1149" fmla="*/ 1200902 h 1243764"/>
                <a:gd name="connsiteX1150" fmla="*/ 224840 w 842962"/>
                <a:gd name="connsiteY1150" fmla="*/ 1202406 h 1243764"/>
                <a:gd name="connsiteX1151" fmla="*/ 220329 w 842962"/>
                <a:gd name="connsiteY1151" fmla="*/ 1202406 h 1243764"/>
                <a:gd name="connsiteX1152" fmla="*/ 218825 w 842962"/>
                <a:gd name="connsiteY1152" fmla="*/ 1203158 h 1243764"/>
                <a:gd name="connsiteX1153" fmla="*/ 218072 w 842962"/>
                <a:gd name="connsiteY1153" fmla="*/ 1203158 h 1243764"/>
                <a:gd name="connsiteX1154" fmla="*/ 216569 w 842962"/>
                <a:gd name="connsiteY1154" fmla="*/ 1203910 h 1243764"/>
                <a:gd name="connsiteX1155" fmla="*/ 215817 w 842962"/>
                <a:gd name="connsiteY1155" fmla="*/ 1204662 h 1243764"/>
                <a:gd name="connsiteX1156" fmla="*/ 213561 w 842962"/>
                <a:gd name="connsiteY1156" fmla="*/ 1208422 h 1243764"/>
                <a:gd name="connsiteX1157" fmla="*/ 212057 w 842962"/>
                <a:gd name="connsiteY1157" fmla="*/ 1209174 h 1243764"/>
                <a:gd name="connsiteX1158" fmla="*/ 211305 w 842962"/>
                <a:gd name="connsiteY1158" fmla="*/ 1209926 h 1243764"/>
                <a:gd name="connsiteX1159" fmla="*/ 210553 w 842962"/>
                <a:gd name="connsiteY1159" fmla="*/ 1209926 h 1243764"/>
                <a:gd name="connsiteX1160" fmla="*/ 208297 w 842962"/>
                <a:gd name="connsiteY1160" fmla="*/ 1210678 h 1243764"/>
                <a:gd name="connsiteX1161" fmla="*/ 206793 w 842962"/>
                <a:gd name="connsiteY1161" fmla="*/ 1211430 h 1243764"/>
                <a:gd name="connsiteX1162" fmla="*/ 206041 w 842962"/>
                <a:gd name="connsiteY1162" fmla="*/ 1211430 h 1243764"/>
                <a:gd name="connsiteX1163" fmla="*/ 206041 w 842962"/>
                <a:gd name="connsiteY1163" fmla="*/ 1212182 h 1243764"/>
                <a:gd name="connsiteX1164" fmla="*/ 205289 w 842962"/>
                <a:gd name="connsiteY1164" fmla="*/ 1212934 h 1243764"/>
                <a:gd name="connsiteX1165" fmla="*/ 203785 w 842962"/>
                <a:gd name="connsiteY1165" fmla="*/ 1216693 h 1243764"/>
                <a:gd name="connsiteX1166" fmla="*/ 203033 w 842962"/>
                <a:gd name="connsiteY1166" fmla="*/ 1218197 h 1243764"/>
                <a:gd name="connsiteX1167" fmla="*/ 202281 w 842962"/>
                <a:gd name="connsiteY1167" fmla="*/ 1218949 h 1243764"/>
                <a:gd name="connsiteX1168" fmla="*/ 201529 w 842962"/>
                <a:gd name="connsiteY1168" fmla="*/ 1219701 h 1243764"/>
                <a:gd name="connsiteX1169" fmla="*/ 200777 w 842962"/>
                <a:gd name="connsiteY1169" fmla="*/ 1220453 h 1243764"/>
                <a:gd name="connsiteX1170" fmla="*/ 199273 w 842962"/>
                <a:gd name="connsiteY1170" fmla="*/ 1220453 h 1243764"/>
                <a:gd name="connsiteX1171" fmla="*/ 194761 w 842962"/>
                <a:gd name="connsiteY1171" fmla="*/ 1221957 h 1243764"/>
                <a:gd name="connsiteX1172" fmla="*/ 188746 w 842962"/>
                <a:gd name="connsiteY1172" fmla="*/ 1224213 h 1243764"/>
                <a:gd name="connsiteX1173" fmla="*/ 187242 w 842962"/>
                <a:gd name="connsiteY1173" fmla="*/ 1224965 h 1243764"/>
                <a:gd name="connsiteX1174" fmla="*/ 186490 w 842962"/>
                <a:gd name="connsiteY1174" fmla="*/ 1225717 h 1243764"/>
                <a:gd name="connsiteX1175" fmla="*/ 185738 w 842962"/>
                <a:gd name="connsiteY1175" fmla="*/ 1226469 h 1243764"/>
                <a:gd name="connsiteX1176" fmla="*/ 181226 w 842962"/>
                <a:gd name="connsiteY1176" fmla="*/ 1237749 h 1243764"/>
                <a:gd name="connsiteX1177" fmla="*/ 180474 w 842962"/>
                <a:gd name="connsiteY1177" fmla="*/ 1238501 h 1243764"/>
                <a:gd name="connsiteX1178" fmla="*/ 180474 w 842962"/>
                <a:gd name="connsiteY1178" fmla="*/ 1239253 h 1243764"/>
                <a:gd name="connsiteX1179" fmla="*/ 179722 w 842962"/>
                <a:gd name="connsiteY1179" fmla="*/ 1239253 h 1243764"/>
                <a:gd name="connsiteX1180" fmla="*/ 178218 w 842962"/>
                <a:gd name="connsiteY1180" fmla="*/ 1240005 h 1243764"/>
                <a:gd name="connsiteX1181" fmla="*/ 176714 w 842962"/>
                <a:gd name="connsiteY1181" fmla="*/ 1240757 h 1243764"/>
                <a:gd name="connsiteX1182" fmla="*/ 175210 w 842962"/>
                <a:gd name="connsiteY1182" fmla="*/ 1241509 h 1243764"/>
                <a:gd name="connsiteX1183" fmla="*/ 172954 w 842962"/>
                <a:gd name="connsiteY1183" fmla="*/ 1241509 h 1243764"/>
                <a:gd name="connsiteX1184" fmla="*/ 170698 w 842962"/>
                <a:gd name="connsiteY1184" fmla="*/ 1241509 h 1243764"/>
                <a:gd name="connsiteX1185" fmla="*/ 158667 w 842962"/>
                <a:gd name="connsiteY1185" fmla="*/ 1238501 h 1243764"/>
                <a:gd name="connsiteX1186" fmla="*/ 156411 w 842962"/>
                <a:gd name="connsiteY1186" fmla="*/ 1239253 h 1243764"/>
                <a:gd name="connsiteX1187" fmla="*/ 151147 w 842962"/>
                <a:gd name="connsiteY1187" fmla="*/ 1240005 h 1243764"/>
                <a:gd name="connsiteX1188" fmla="*/ 149643 w 842962"/>
                <a:gd name="connsiteY1188" fmla="*/ 1240757 h 1243764"/>
                <a:gd name="connsiteX1189" fmla="*/ 148891 w 842962"/>
                <a:gd name="connsiteY1189" fmla="*/ 1240757 h 1243764"/>
                <a:gd name="connsiteX1190" fmla="*/ 146635 w 842962"/>
                <a:gd name="connsiteY1190" fmla="*/ 1242261 h 1243764"/>
                <a:gd name="connsiteX1191" fmla="*/ 145883 w 842962"/>
                <a:gd name="connsiteY1191" fmla="*/ 1243012 h 1243764"/>
                <a:gd name="connsiteX1192" fmla="*/ 145131 w 842962"/>
                <a:gd name="connsiteY1192" fmla="*/ 1243012 h 1243764"/>
                <a:gd name="connsiteX1193" fmla="*/ 143627 w 842962"/>
                <a:gd name="connsiteY1193" fmla="*/ 1243764 h 1243764"/>
                <a:gd name="connsiteX1194" fmla="*/ 142123 w 842962"/>
                <a:gd name="connsiteY1194" fmla="*/ 1243764 h 1243764"/>
                <a:gd name="connsiteX1195" fmla="*/ 140619 w 842962"/>
                <a:gd name="connsiteY1195" fmla="*/ 1243764 h 1243764"/>
                <a:gd name="connsiteX1196" fmla="*/ 139867 w 842962"/>
                <a:gd name="connsiteY1196" fmla="*/ 1243764 h 1243764"/>
                <a:gd name="connsiteX1197" fmla="*/ 138363 w 842962"/>
                <a:gd name="connsiteY1197" fmla="*/ 1243764 h 1243764"/>
                <a:gd name="connsiteX1198" fmla="*/ 130092 w 842962"/>
                <a:gd name="connsiteY1198" fmla="*/ 1240005 h 1243764"/>
                <a:gd name="connsiteX1199" fmla="*/ 127836 w 842962"/>
                <a:gd name="connsiteY1199" fmla="*/ 1239253 h 1243764"/>
                <a:gd name="connsiteX1200" fmla="*/ 127084 w 842962"/>
                <a:gd name="connsiteY1200" fmla="*/ 1238501 h 1243764"/>
                <a:gd name="connsiteX1201" fmla="*/ 121068 w 842962"/>
                <a:gd name="connsiteY1201" fmla="*/ 1234741 h 1243764"/>
                <a:gd name="connsiteX1202" fmla="*/ 118060 w 842962"/>
                <a:gd name="connsiteY1202" fmla="*/ 1233237 h 1243764"/>
                <a:gd name="connsiteX1203" fmla="*/ 111292 w 842962"/>
                <a:gd name="connsiteY1203" fmla="*/ 1230981 h 1243764"/>
                <a:gd name="connsiteX1204" fmla="*/ 106029 w 842962"/>
                <a:gd name="connsiteY1204" fmla="*/ 1227221 h 1243764"/>
                <a:gd name="connsiteX1205" fmla="*/ 104525 w 842962"/>
                <a:gd name="connsiteY1205" fmla="*/ 1227221 h 1243764"/>
                <a:gd name="connsiteX1206" fmla="*/ 103020 w 842962"/>
                <a:gd name="connsiteY1206" fmla="*/ 1226469 h 1243764"/>
                <a:gd name="connsiteX1207" fmla="*/ 100765 w 842962"/>
                <a:gd name="connsiteY1207" fmla="*/ 1226469 h 1243764"/>
                <a:gd name="connsiteX1208" fmla="*/ 100013 w 842962"/>
                <a:gd name="connsiteY1208" fmla="*/ 1225717 h 1243764"/>
                <a:gd name="connsiteX1209" fmla="*/ 99261 w 842962"/>
                <a:gd name="connsiteY1209" fmla="*/ 1224965 h 1243764"/>
                <a:gd name="connsiteX1210" fmla="*/ 97005 w 842962"/>
                <a:gd name="connsiteY1210" fmla="*/ 1222709 h 1243764"/>
                <a:gd name="connsiteX1211" fmla="*/ 90989 w 842962"/>
                <a:gd name="connsiteY1211" fmla="*/ 1212182 h 1243764"/>
                <a:gd name="connsiteX1212" fmla="*/ 81965 w 842962"/>
                <a:gd name="connsiteY1212" fmla="*/ 1201654 h 1243764"/>
                <a:gd name="connsiteX1213" fmla="*/ 81965 w 842962"/>
                <a:gd name="connsiteY1213" fmla="*/ 1200902 h 1243764"/>
                <a:gd name="connsiteX1214" fmla="*/ 78957 w 842962"/>
                <a:gd name="connsiteY1214" fmla="*/ 1194134 h 1243764"/>
                <a:gd name="connsiteX1215" fmla="*/ 78957 w 842962"/>
                <a:gd name="connsiteY1215" fmla="*/ 1193382 h 1243764"/>
                <a:gd name="connsiteX1216" fmla="*/ 78205 w 842962"/>
                <a:gd name="connsiteY1216" fmla="*/ 1188118 h 1243764"/>
                <a:gd name="connsiteX1217" fmla="*/ 78205 w 842962"/>
                <a:gd name="connsiteY1217" fmla="*/ 1184359 h 1243764"/>
                <a:gd name="connsiteX1218" fmla="*/ 77454 w 842962"/>
                <a:gd name="connsiteY1218" fmla="*/ 1180599 h 1243764"/>
                <a:gd name="connsiteX1219" fmla="*/ 76701 w 842962"/>
                <a:gd name="connsiteY1219" fmla="*/ 1179847 h 1243764"/>
                <a:gd name="connsiteX1220" fmla="*/ 75197 w 842962"/>
                <a:gd name="connsiteY1220" fmla="*/ 1177591 h 1243764"/>
                <a:gd name="connsiteX1221" fmla="*/ 70686 w 842962"/>
                <a:gd name="connsiteY1221" fmla="*/ 1170071 h 1243764"/>
                <a:gd name="connsiteX1222" fmla="*/ 60910 w 842962"/>
                <a:gd name="connsiteY1222" fmla="*/ 1159544 h 1243764"/>
                <a:gd name="connsiteX1223" fmla="*/ 58654 w 842962"/>
                <a:gd name="connsiteY1223" fmla="*/ 1158040 h 1243764"/>
                <a:gd name="connsiteX1224" fmla="*/ 57150 w 842962"/>
                <a:gd name="connsiteY1224" fmla="*/ 1157288 h 1243764"/>
                <a:gd name="connsiteX1225" fmla="*/ 52638 w 842962"/>
                <a:gd name="connsiteY1225" fmla="*/ 1156535 h 1243764"/>
                <a:gd name="connsiteX1226" fmla="*/ 33839 w 842962"/>
                <a:gd name="connsiteY1226" fmla="*/ 1157288 h 1243764"/>
                <a:gd name="connsiteX1227" fmla="*/ 23311 w 842962"/>
                <a:gd name="connsiteY1227" fmla="*/ 1157288 h 1243764"/>
                <a:gd name="connsiteX1228" fmla="*/ 5264 w 842962"/>
                <a:gd name="connsiteY1228" fmla="*/ 1155032 h 124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</a:cxnLst>
              <a:rect l="l" t="t" r="r" b="b"/>
              <a:pathLst>
                <a:path w="842962" h="1243764">
                  <a:moveTo>
                    <a:pt x="5264" y="1155032"/>
                  </a:moveTo>
                  <a:lnTo>
                    <a:pt x="5264" y="1149768"/>
                  </a:lnTo>
                  <a:lnTo>
                    <a:pt x="5264" y="1146760"/>
                  </a:lnTo>
                  <a:lnTo>
                    <a:pt x="6768" y="1142248"/>
                  </a:lnTo>
                  <a:lnTo>
                    <a:pt x="6768" y="1139992"/>
                  </a:lnTo>
                  <a:lnTo>
                    <a:pt x="6768" y="1138488"/>
                  </a:lnTo>
                  <a:lnTo>
                    <a:pt x="6016" y="1137736"/>
                  </a:lnTo>
                  <a:lnTo>
                    <a:pt x="5264" y="1134728"/>
                  </a:lnTo>
                  <a:lnTo>
                    <a:pt x="3760" y="1133976"/>
                  </a:lnTo>
                  <a:lnTo>
                    <a:pt x="4512" y="1130968"/>
                  </a:lnTo>
                  <a:lnTo>
                    <a:pt x="12032" y="1118937"/>
                  </a:lnTo>
                  <a:lnTo>
                    <a:pt x="12032" y="1115929"/>
                  </a:lnTo>
                  <a:lnTo>
                    <a:pt x="12032" y="1112921"/>
                  </a:lnTo>
                  <a:lnTo>
                    <a:pt x="12032" y="1109913"/>
                  </a:lnTo>
                  <a:lnTo>
                    <a:pt x="13536" y="1108409"/>
                  </a:lnTo>
                  <a:lnTo>
                    <a:pt x="18048" y="1106153"/>
                  </a:lnTo>
                  <a:lnTo>
                    <a:pt x="18799" y="1100889"/>
                  </a:lnTo>
                  <a:lnTo>
                    <a:pt x="17296" y="1090362"/>
                  </a:lnTo>
                  <a:lnTo>
                    <a:pt x="18799" y="1079834"/>
                  </a:lnTo>
                  <a:lnTo>
                    <a:pt x="20303" y="1075322"/>
                  </a:lnTo>
                  <a:lnTo>
                    <a:pt x="22559" y="1071563"/>
                  </a:lnTo>
                  <a:lnTo>
                    <a:pt x="20303" y="1065547"/>
                  </a:lnTo>
                  <a:lnTo>
                    <a:pt x="20303" y="1058779"/>
                  </a:lnTo>
                  <a:lnTo>
                    <a:pt x="21807" y="1045243"/>
                  </a:lnTo>
                  <a:lnTo>
                    <a:pt x="21056" y="1038476"/>
                  </a:lnTo>
                  <a:lnTo>
                    <a:pt x="21807" y="1033964"/>
                  </a:lnTo>
                  <a:lnTo>
                    <a:pt x="23311" y="1032460"/>
                  </a:lnTo>
                  <a:lnTo>
                    <a:pt x="24816" y="1031708"/>
                  </a:lnTo>
                  <a:lnTo>
                    <a:pt x="26319" y="1028700"/>
                  </a:lnTo>
                  <a:lnTo>
                    <a:pt x="27071" y="1025692"/>
                  </a:lnTo>
                  <a:lnTo>
                    <a:pt x="27823" y="1023436"/>
                  </a:lnTo>
                  <a:lnTo>
                    <a:pt x="27071" y="1018172"/>
                  </a:lnTo>
                  <a:lnTo>
                    <a:pt x="26319" y="1015165"/>
                  </a:lnTo>
                  <a:lnTo>
                    <a:pt x="24816" y="1012909"/>
                  </a:lnTo>
                  <a:lnTo>
                    <a:pt x="23311" y="1009901"/>
                  </a:lnTo>
                  <a:lnTo>
                    <a:pt x="21807" y="1009901"/>
                  </a:lnTo>
                  <a:lnTo>
                    <a:pt x="17296" y="1007645"/>
                  </a:lnTo>
                  <a:lnTo>
                    <a:pt x="12784" y="1003133"/>
                  </a:lnTo>
                  <a:lnTo>
                    <a:pt x="11280" y="997869"/>
                  </a:lnTo>
                  <a:lnTo>
                    <a:pt x="11280" y="984334"/>
                  </a:lnTo>
                  <a:lnTo>
                    <a:pt x="11280" y="982830"/>
                  </a:lnTo>
                  <a:lnTo>
                    <a:pt x="10528" y="982830"/>
                  </a:lnTo>
                  <a:lnTo>
                    <a:pt x="10528" y="982078"/>
                  </a:lnTo>
                  <a:lnTo>
                    <a:pt x="11280" y="981326"/>
                  </a:lnTo>
                  <a:lnTo>
                    <a:pt x="11280" y="979822"/>
                  </a:lnTo>
                  <a:lnTo>
                    <a:pt x="9776" y="978318"/>
                  </a:lnTo>
                  <a:lnTo>
                    <a:pt x="8272" y="976062"/>
                  </a:lnTo>
                  <a:lnTo>
                    <a:pt x="7520" y="973806"/>
                  </a:lnTo>
                  <a:lnTo>
                    <a:pt x="6768" y="970798"/>
                  </a:lnTo>
                  <a:lnTo>
                    <a:pt x="7520" y="960271"/>
                  </a:lnTo>
                  <a:lnTo>
                    <a:pt x="6016" y="957262"/>
                  </a:lnTo>
                  <a:lnTo>
                    <a:pt x="6016" y="954255"/>
                  </a:lnTo>
                  <a:lnTo>
                    <a:pt x="752" y="945231"/>
                  </a:lnTo>
                  <a:lnTo>
                    <a:pt x="0" y="941471"/>
                  </a:lnTo>
                  <a:lnTo>
                    <a:pt x="752" y="937711"/>
                  </a:lnTo>
                  <a:lnTo>
                    <a:pt x="2256" y="933951"/>
                  </a:lnTo>
                  <a:lnTo>
                    <a:pt x="3760" y="930192"/>
                  </a:lnTo>
                  <a:lnTo>
                    <a:pt x="6016" y="928688"/>
                  </a:lnTo>
                  <a:lnTo>
                    <a:pt x="6016" y="924176"/>
                  </a:lnTo>
                  <a:lnTo>
                    <a:pt x="8272" y="920416"/>
                  </a:lnTo>
                  <a:lnTo>
                    <a:pt x="11280" y="917408"/>
                  </a:lnTo>
                  <a:lnTo>
                    <a:pt x="13536" y="916656"/>
                  </a:lnTo>
                  <a:lnTo>
                    <a:pt x="14288" y="915904"/>
                  </a:lnTo>
                  <a:lnTo>
                    <a:pt x="15039" y="915152"/>
                  </a:lnTo>
                  <a:lnTo>
                    <a:pt x="15039" y="913648"/>
                  </a:lnTo>
                  <a:lnTo>
                    <a:pt x="15792" y="912896"/>
                  </a:lnTo>
                  <a:lnTo>
                    <a:pt x="18048" y="909888"/>
                  </a:lnTo>
                  <a:lnTo>
                    <a:pt x="18799" y="909888"/>
                  </a:lnTo>
                  <a:lnTo>
                    <a:pt x="22559" y="907632"/>
                  </a:lnTo>
                  <a:lnTo>
                    <a:pt x="24063" y="906128"/>
                  </a:lnTo>
                  <a:lnTo>
                    <a:pt x="25567" y="903120"/>
                  </a:lnTo>
                  <a:lnTo>
                    <a:pt x="27823" y="897105"/>
                  </a:lnTo>
                  <a:lnTo>
                    <a:pt x="28575" y="894849"/>
                  </a:lnTo>
                  <a:lnTo>
                    <a:pt x="32335" y="891841"/>
                  </a:lnTo>
                  <a:lnTo>
                    <a:pt x="33087" y="890337"/>
                  </a:lnTo>
                  <a:lnTo>
                    <a:pt x="30079" y="889585"/>
                  </a:lnTo>
                  <a:lnTo>
                    <a:pt x="30079" y="888833"/>
                  </a:lnTo>
                  <a:lnTo>
                    <a:pt x="34591" y="885073"/>
                  </a:lnTo>
                  <a:lnTo>
                    <a:pt x="36847" y="878305"/>
                  </a:lnTo>
                  <a:lnTo>
                    <a:pt x="36847" y="865522"/>
                  </a:lnTo>
                  <a:lnTo>
                    <a:pt x="39855" y="860258"/>
                  </a:lnTo>
                  <a:lnTo>
                    <a:pt x="42111" y="857250"/>
                  </a:lnTo>
                  <a:lnTo>
                    <a:pt x="43615" y="856498"/>
                  </a:lnTo>
                  <a:lnTo>
                    <a:pt x="44367" y="854994"/>
                  </a:lnTo>
                  <a:lnTo>
                    <a:pt x="48878" y="846722"/>
                  </a:lnTo>
                  <a:lnTo>
                    <a:pt x="48878" y="845218"/>
                  </a:lnTo>
                  <a:lnTo>
                    <a:pt x="48878" y="842211"/>
                  </a:lnTo>
                  <a:lnTo>
                    <a:pt x="48878" y="840707"/>
                  </a:lnTo>
                  <a:lnTo>
                    <a:pt x="49631" y="838451"/>
                  </a:lnTo>
                  <a:lnTo>
                    <a:pt x="49631" y="837699"/>
                  </a:lnTo>
                  <a:lnTo>
                    <a:pt x="50382" y="836947"/>
                  </a:lnTo>
                  <a:lnTo>
                    <a:pt x="53390" y="834691"/>
                  </a:lnTo>
                  <a:lnTo>
                    <a:pt x="55646" y="833187"/>
                  </a:lnTo>
                  <a:lnTo>
                    <a:pt x="55646" y="832435"/>
                  </a:lnTo>
                  <a:lnTo>
                    <a:pt x="57902" y="826419"/>
                  </a:lnTo>
                  <a:lnTo>
                    <a:pt x="58654" y="825667"/>
                  </a:lnTo>
                  <a:lnTo>
                    <a:pt x="60158" y="824163"/>
                  </a:lnTo>
                  <a:lnTo>
                    <a:pt x="60910" y="822659"/>
                  </a:lnTo>
                  <a:lnTo>
                    <a:pt x="63166" y="811380"/>
                  </a:lnTo>
                  <a:lnTo>
                    <a:pt x="63166" y="803860"/>
                  </a:lnTo>
                  <a:lnTo>
                    <a:pt x="63918" y="802356"/>
                  </a:lnTo>
                  <a:lnTo>
                    <a:pt x="65422" y="801604"/>
                  </a:lnTo>
                  <a:lnTo>
                    <a:pt x="66174" y="800852"/>
                  </a:lnTo>
                  <a:lnTo>
                    <a:pt x="66174" y="799348"/>
                  </a:lnTo>
                  <a:lnTo>
                    <a:pt x="64670" y="798596"/>
                  </a:lnTo>
                  <a:lnTo>
                    <a:pt x="63918" y="797844"/>
                  </a:lnTo>
                  <a:lnTo>
                    <a:pt x="65422" y="796340"/>
                  </a:lnTo>
                  <a:lnTo>
                    <a:pt x="65422" y="795588"/>
                  </a:lnTo>
                  <a:lnTo>
                    <a:pt x="63918" y="793332"/>
                  </a:lnTo>
                  <a:lnTo>
                    <a:pt x="64670" y="791076"/>
                  </a:lnTo>
                  <a:lnTo>
                    <a:pt x="65422" y="788820"/>
                  </a:lnTo>
                  <a:lnTo>
                    <a:pt x="65422" y="785813"/>
                  </a:lnTo>
                  <a:lnTo>
                    <a:pt x="66174" y="787317"/>
                  </a:lnTo>
                  <a:lnTo>
                    <a:pt x="66926" y="782053"/>
                  </a:lnTo>
                  <a:lnTo>
                    <a:pt x="66926" y="780549"/>
                  </a:lnTo>
                  <a:lnTo>
                    <a:pt x="66174" y="779797"/>
                  </a:lnTo>
                  <a:lnTo>
                    <a:pt x="66174" y="778293"/>
                  </a:lnTo>
                  <a:lnTo>
                    <a:pt x="67678" y="777541"/>
                  </a:lnTo>
                  <a:lnTo>
                    <a:pt x="68430" y="776789"/>
                  </a:lnTo>
                  <a:lnTo>
                    <a:pt x="68430" y="773781"/>
                  </a:lnTo>
                  <a:lnTo>
                    <a:pt x="71438" y="767013"/>
                  </a:lnTo>
                  <a:lnTo>
                    <a:pt x="73694" y="755734"/>
                  </a:lnTo>
                  <a:lnTo>
                    <a:pt x="76701" y="749718"/>
                  </a:lnTo>
                  <a:lnTo>
                    <a:pt x="82717" y="745206"/>
                  </a:lnTo>
                  <a:lnTo>
                    <a:pt x="94749" y="738438"/>
                  </a:lnTo>
                  <a:lnTo>
                    <a:pt x="103020" y="731670"/>
                  </a:lnTo>
                  <a:lnTo>
                    <a:pt x="106029" y="730167"/>
                  </a:lnTo>
                  <a:lnTo>
                    <a:pt x="115804" y="730167"/>
                  </a:lnTo>
                  <a:lnTo>
                    <a:pt x="121820" y="728662"/>
                  </a:lnTo>
                  <a:lnTo>
                    <a:pt x="133099" y="724151"/>
                  </a:lnTo>
                  <a:lnTo>
                    <a:pt x="144379" y="721895"/>
                  </a:lnTo>
                  <a:lnTo>
                    <a:pt x="147387" y="721143"/>
                  </a:lnTo>
                  <a:lnTo>
                    <a:pt x="156411" y="716631"/>
                  </a:lnTo>
                  <a:lnTo>
                    <a:pt x="162427" y="714375"/>
                  </a:lnTo>
                  <a:lnTo>
                    <a:pt x="163178" y="713623"/>
                  </a:lnTo>
                  <a:lnTo>
                    <a:pt x="163931" y="710615"/>
                  </a:lnTo>
                  <a:lnTo>
                    <a:pt x="164682" y="709863"/>
                  </a:lnTo>
                  <a:lnTo>
                    <a:pt x="166186" y="709863"/>
                  </a:lnTo>
                  <a:lnTo>
                    <a:pt x="168442" y="709863"/>
                  </a:lnTo>
                  <a:lnTo>
                    <a:pt x="169194" y="707607"/>
                  </a:lnTo>
                  <a:lnTo>
                    <a:pt x="169946" y="706855"/>
                  </a:lnTo>
                  <a:lnTo>
                    <a:pt x="175962" y="702343"/>
                  </a:lnTo>
                  <a:lnTo>
                    <a:pt x="178218" y="703847"/>
                  </a:lnTo>
                  <a:lnTo>
                    <a:pt x="180474" y="703847"/>
                  </a:lnTo>
                  <a:lnTo>
                    <a:pt x="182730" y="703847"/>
                  </a:lnTo>
                  <a:lnTo>
                    <a:pt x="184234" y="702343"/>
                  </a:lnTo>
                  <a:lnTo>
                    <a:pt x="185738" y="702343"/>
                  </a:lnTo>
                  <a:lnTo>
                    <a:pt x="187993" y="703847"/>
                  </a:lnTo>
                  <a:lnTo>
                    <a:pt x="191753" y="707607"/>
                  </a:lnTo>
                  <a:lnTo>
                    <a:pt x="194761" y="706103"/>
                  </a:lnTo>
                  <a:lnTo>
                    <a:pt x="195513" y="704599"/>
                  </a:lnTo>
                  <a:lnTo>
                    <a:pt x="197017" y="700088"/>
                  </a:lnTo>
                  <a:lnTo>
                    <a:pt x="198521" y="697832"/>
                  </a:lnTo>
                  <a:lnTo>
                    <a:pt x="200777" y="695576"/>
                  </a:lnTo>
                  <a:lnTo>
                    <a:pt x="205289" y="692568"/>
                  </a:lnTo>
                  <a:lnTo>
                    <a:pt x="206041" y="694072"/>
                  </a:lnTo>
                  <a:lnTo>
                    <a:pt x="208297" y="691064"/>
                  </a:lnTo>
                  <a:lnTo>
                    <a:pt x="212809" y="684296"/>
                  </a:lnTo>
                  <a:lnTo>
                    <a:pt x="219576" y="679784"/>
                  </a:lnTo>
                  <a:lnTo>
                    <a:pt x="221080" y="678280"/>
                  </a:lnTo>
                  <a:lnTo>
                    <a:pt x="224089" y="673768"/>
                  </a:lnTo>
                  <a:lnTo>
                    <a:pt x="231608" y="669257"/>
                  </a:lnTo>
                  <a:lnTo>
                    <a:pt x="239128" y="666249"/>
                  </a:lnTo>
                  <a:lnTo>
                    <a:pt x="243640" y="665497"/>
                  </a:lnTo>
                  <a:lnTo>
                    <a:pt x="245895" y="663993"/>
                  </a:lnTo>
                  <a:lnTo>
                    <a:pt x="248904" y="663241"/>
                  </a:lnTo>
                  <a:lnTo>
                    <a:pt x="253415" y="663241"/>
                  </a:lnTo>
                  <a:lnTo>
                    <a:pt x="254919" y="662489"/>
                  </a:lnTo>
                  <a:lnTo>
                    <a:pt x="256423" y="660233"/>
                  </a:lnTo>
                  <a:lnTo>
                    <a:pt x="260935" y="647449"/>
                  </a:lnTo>
                  <a:lnTo>
                    <a:pt x="262439" y="646697"/>
                  </a:lnTo>
                  <a:lnTo>
                    <a:pt x="263943" y="646697"/>
                  </a:lnTo>
                  <a:lnTo>
                    <a:pt x="264695" y="645945"/>
                  </a:lnTo>
                  <a:lnTo>
                    <a:pt x="268455" y="642938"/>
                  </a:lnTo>
                  <a:lnTo>
                    <a:pt x="269959" y="641433"/>
                  </a:lnTo>
                  <a:lnTo>
                    <a:pt x="271463" y="636922"/>
                  </a:lnTo>
                  <a:lnTo>
                    <a:pt x="272967" y="636170"/>
                  </a:lnTo>
                  <a:lnTo>
                    <a:pt x="273719" y="636170"/>
                  </a:lnTo>
                  <a:lnTo>
                    <a:pt x="274470" y="635418"/>
                  </a:lnTo>
                  <a:lnTo>
                    <a:pt x="274470" y="633914"/>
                  </a:lnTo>
                  <a:lnTo>
                    <a:pt x="275223" y="630154"/>
                  </a:lnTo>
                  <a:lnTo>
                    <a:pt x="275223" y="629402"/>
                  </a:lnTo>
                  <a:lnTo>
                    <a:pt x="276727" y="628650"/>
                  </a:lnTo>
                  <a:lnTo>
                    <a:pt x="278230" y="627898"/>
                  </a:lnTo>
                  <a:lnTo>
                    <a:pt x="281238" y="624890"/>
                  </a:lnTo>
                  <a:lnTo>
                    <a:pt x="283494" y="623386"/>
                  </a:lnTo>
                  <a:lnTo>
                    <a:pt x="282742" y="624138"/>
                  </a:lnTo>
                  <a:lnTo>
                    <a:pt x="283494" y="624890"/>
                  </a:lnTo>
                  <a:lnTo>
                    <a:pt x="285750" y="624890"/>
                  </a:lnTo>
                  <a:lnTo>
                    <a:pt x="285750" y="624138"/>
                  </a:lnTo>
                  <a:lnTo>
                    <a:pt x="285750" y="622634"/>
                  </a:lnTo>
                  <a:lnTo>
                    <a:pt x="284246" y="621130"/>
                  </a:lnTo>
                  <a:lnTo>
                    <a:pt x="282742" y="620378"/>
                  </a:lnTo>
                  <a:lnTo>
                    <a:pt x="283494" y="618874"/>
                  </a:lnTo>
                  <a:lnTo>
                    <a:pt x="284998" y="618122"/>
                  </a:lnTo>
                  <a:lnTo>
                    <a:pt x="286502" y="617370"/>
                  </a:lnTo>
                  <a:lnTo>
                    <a:pt x="286502" y="618122"/>
                  </a:lnTo>
                  <a:lnTo>
                    <a:pt x="290262" y="620378"/>
                  </a:lnTo>
                  <a:lnTo>
                    <a:pt x="291014" y="618874"/>
                  </a:lnTo>
                  <a:lnTo>
                    <a:pt x="291766" y="614363"/>
                  </a:lnTo>
                  <a:lnTo>
                    <a:pt x="292518" y="612107"/>
                  </a:lnTo>
                  <a:lnTo>
                    <a:pt x="294022" y="611355"/>
                  </a:lnTo>
                  <a:lnTo>
                    <a:pt x="298534" y="610603"/>
                  </a:lnTo>
                  <a:lnTo>
                    <a:pt x="300789" y="609851"/>
                  </a:lnTo>
                  <a:lnTo>
                    <a:pt x="301542" y="609851"/>
                  </a:lnTo>
                  <a:lnTo>
                    <a:pt x="303798" y="606843"/>
                  </a:lnTo>
                  <a:lnTo>
                    <a:pt x="305302" y="607595"/>
                  </a:lnTo>
                  <a:lnTo>
                    <a:pt x="306806" y="608347"/>
                  </a:lnTo>
                  <a:lnTo>
                    <a:pt x="306806" y="609851"/>
                  </a:lnTo>
                  <a:lnTo>
                    <a:pt x="309061" y="610603"/>
                  </a:lnTo>
                  <a:lnTo>
                    <a:pt x="315077" y="609099"/>
                  </a:lnTo>
                  <a:lnTo>
                    <a:pt x="318837" y="607595"/>
                  </a:lnTo>
                  <a:lnTo>
                    <a:pt x="321845" y="606091"/>
                  </a:lnTo>
                  <a:lnTo>
                    <a:pt x="324853" y="605339"/>
                  </a:lnTo>
                  <a:lnTo>
                    <a:pt x="325605" y="605339"/>
                  </a:lnTo>
                  <a:lnTo>
                    <a:pt x="327861" y="602331"/>
                  </a:lnTo>
                  <a:lnTo>
                    <a:pt x="328613" y="601579"/>
                  </a:lnTo>
                  <a:lnTo>
                    <a:pt x="330117" y="601579"/>
                  </a:lnTo>
                  <a:lnTo>
                    <a:pt x="330868" y="601579"/>
                  </a:lnTo>
                  <a:lnTo>
                    <a:pt x="331621" y="601579"/>
                  </a:lnTo>
                  <a:lnTo>
                    <a:pt x="343652" y="600827"/>
                  </a:lnTo>
                  <a:lnTo>
                    <a:pt x="348916" y="600827"/>
                  </a:lnTo>
                  <a:lnTo>
                    <a:pt x="353428" y="603083"/>
                  </a:lnTo>
                  <a:lnTo>
                    <a:pt x="352676" y="603083"/>
                  </a:lnTo>
                  <a:lnTo>
                    <a:pt x="360947" y="607595"/>
                  </a:lnTo>
                  <a:lnTo>
                    <a:pt x="361700" y="608347"/>
                  </a:lnTo>
                  <a:lnTo>
                    <a:pt x="362451" y="608347"/>
                  </a:lnTo>
                  <a:lnTo>
                    <a:pt x="365460" y="608347"/>
                  </a:lnTo>
                  <a:lnTo>
                    <a:pt x="366964" y="609099"/>
                  </a:lnTo>
                  <a:lnTo>
                    <a:pt x="367715" y="610603"/>
                  </a:lnTo>
                  <a:lnTo>
                    <a:pt x="367715" y="612107"/>
                  </a:lnTo>
                  <a:lnTo>
                    <a:pt x="368467" y="613611"/>
                  </a:lnTo>
                  <a:lnTo>
                    <a:pt x="369219" y="613611"/>
                  </a:lnTo>
                  <a:lnTo>
                    <a:pt x="372227" y="614363"/>
                  </a:lnTo>
                  <a:lnTo>
                    <a:pt x="373731" y="615114"/>
                  </a:lnTo>
                  <a:lnTo>
                    <a:pt x="374483" y="616618"/>
                  </a:lnTo>
                  <a:lnTo>
                    <a:pt x="376739" y="620378"/>
                  </a:lnTo>
                  <a:lnTo>
                    <a:pt x="378243" y="621130"/>
                  </a:lnTo>
                  <a:lnTo>
                    <a:pt x="379747" y="621882"/>
                  </a:lnTo>
                  <a:lnTo>
                    <a:pt x="381251" y="622634"/>
                  </a:lnTo>
                  <a:lnTo>
                    <a:pt x="387266" y="622634"/>
                  </a:lnTo>
                  <a:lnTo>
                    <a:pt x="388771" y="622634"/>
                  </a:lnTo>
                  <a:lnTo>
                    <a:pt x="391779" y="621130"/>
                  </a:lnTo>
                  <a:lnTo>
                    <a:pt x="393283" y="618874"/>
                  </a:lnTo>
                  <a:lnTo>
                    <a:pt x="395538" y="617370"/>
                  </a:lnTo>
                  <a:lnTo>
                    <a:pt x="399298" y="616618"/>
                  </a:lnTo>
                  <a:lnTo>
                    <a:pt x="406066" y="616618"/>
                  </a:lnTo>
                  <a:lnTo>
                    <a:pt x="409074" y="615866"/>
                  </a:lnTo>
                  <a:lnTo>
                    <a:pt x="412082" y="614363"/>
                  </a:lnTo>
                  <a:lnTo>
                    <a:pt x="417345" y="610603"/>
                  </a:lnTo>
                  <a:lnTo>
                    <a:pt x="421105" y="609099"/>
                  </a:lnTo>
                  <a:lnTo>
                    <a:pt x="424865" y="610603"/>
                  </a:lnTo>
                  <a:lnTo>
                    <a:pt x="427873" y="612859"/>
                  </a:lnTo>
                  <a:lnTo>
                    <a:pt x="430881" y="612859"/>
                  </a:lnTo>
                  <a:lnTo>
                    <a:pt x="433889" y="612107"/>
                  </a:lnTo>
                  <a:lnTo>
                    <a:pt x="436897" y="611355"/>
                  </a:lnTo>
                  <a:lnTo>
                    <a:pt x="439905" y="609851"/>
                  </a:lnTo>
                  <a:lnTo>
                    <a:pt x="442913" y="610603"/>
                  </a:lnTo>
                  <a:lnTo>
                    <a:pt x="445169" y="610603"/>
                  </a:lnTo>
                  <a:lnTo>
                    <a:pt x="448928" y="611355"/>
                  </a:lnTo>
                  <a:lnTo>
                    <a:pt x="451936" y="609851"/>
                  </a:lnTo>
                  <a:lnTo>
                    <a:pt x="454192" y="607595"/>
                  </a:lnTo>
                  <a:lnTo>
                    <a:pt x="462464" y="598571"/>
                  </a:lnTo>
                  <a:lnTo>
                    <a:pt x="463968" y="596315"/>
                  </a:lnTo>
                  <a:lnTo>
                    <a:pt x="464720" y="592555"/>
                  </a:lnTo>
                  <a:lnTo>
                    <a:pt x="464720" y="589547"/>
                  </a:lnTo>
                  <a:lnTo>
                    <a:pt x="464720" y="588044"/>
                  </a:lnTo>
                  <a:lnTo>
                    <a:pt x="465472" y="586540"/>
                  </a:lnTo>
                  <a:lnTo>
                    <a:pt x="468480" y="584284"/>
                  </a:lnTo>
                  <a:lnTo>
                    <a:pt x="469232" y="582780"/>
                  </a:lnTo>
                  <a:lnTo>
                    <a:pt x="469984" y="579772"/>
                  </a:lnTo>
                  <a:lnTo>
                    <a:pt x="469984" y="570748"/>
                  </a:lnTo>
                  <a:lnTo>
                    <a:pt x="470736" y="569996"/>
                  </a:lnTo>
                  <a:lnTo>
                    <a:pt x="471488" y="569996"/>
                  </a:lnTo>
                  <a:lnTo>
                    <a:pt x="472240" y="569244"/>
                  </a:lnTo>
                  <a:lnTo>
                    <a:pt x="472992" y="567740"/>
                  </a:lnTo>
                  <a:lnTo>
                    <a:pt x="472992" y="566236"/>
                  </a:lnTo>
                  <a:lnTo>
                    <a:pt x="471488" y="562476"/>
                  </a:lnTo>
                  <a:lnTo>
                    <a:pt x="470736" y="560972"/>
                  </a:lnTo>
                  <a:lnTo>
                    <a:pt x="472992" y="551949"/>
                  </a:lnTo>
                  <a:lnTo>
                    <a:pt x="473743" y="550445"/>
                  </a:lnTo>
                  <a:lnTo>
                    <a:pt x="477503" y="548189"/>
                  </a:lnTo>
                  <a:lnTo>
                    <a:pt x="476752" y="545933"/>
                  </a:lnTo>
                  <a:lnTo>
                    <a:pt x="476000" y="545933"/>
                  </a:lnTo>
                  <a:lnTo>
                    <a:pt x="475247" y="545181"/>
                  </a:lnTo>
                  <a:lnTo>
                    <a:pt x="473743" y="544429"/>
                  </a:lnTo>
                  <a:lnTo>
                    <a:pt x="473743" y="533149"/>
                  </a:lnTo>
                  <a:lnTo>
                    <a:pt x="472240" y="530893"/>
                  </a:lnTo>
                  <a:lnTo>
                    <a:pt x="465472" y="528637"/>
                  </a:lnTo>
                  <a:lnTo>
                    <a:pt x="463216" y="527134"/>
                  </a:lnTo>
                  <a:lnTo>
                    <a:pt x="460960" y="524878"/>
                  </a:lnTo>
                  <a:lnTo>
                    <a:pt x="460208" y="523374"/>
                  </a:lnTo>
                  <a:lnTo>
                    <a:pt x="457952" y="523374"/>
                  </a:lnTo>
                  <a:lnTo>
                    <a:pt x="456448" y="522622"/>
                  </a:lnTo>
                  <a:lnTo>
                    <a:pt x="455696" y="521118"/>
                  </a:lnTo>
                  <a:lnTo>
                    <a:pt x="454944" y="518862"/>
                  </a:lnTo>
                  <a:lnTo>
                    <a:pt x="452688" y="516606"/>
                  </a:lnTo>
                  <a:lnTo>
                    <a:pt x="451936" y="513598"/>
                  </a:lnTo>
                  <a:lnTo>
                    <a:pt x="451184" y="512846"/>
                  </a:lnTo>
                  <a:lnTo>
                    <a:pt x="449681" y="512094"/>
                  </a:lnTo>
                  <a:lnTo>
                    <a:pt x="446673" y="511342"/>
                  </a:lnTo>
                  <a:lnTo>
                    <a:pt x="445169" y="510590"/>
                  </a:lnTo>
                  <a:lnTo>
                    <a:pt x="443664" y="509086"/>
                  </a:lnTo>
                  <a:lnTo>
                    <a:pt x="441409" y="504574"/>
                  </a:lnTo>
                  <a:lnTo>
                    <a:pt x="439905" y="502318"/>
                  </a:lnTo>
                  <a:lnTo>
                    <a:pt x="441409" y="499310"/>
                  </a:lnTo>
                  <a:lnTo>
                    <a:pt x="442161" y="497055"/>
                  </a:lnTo>
                  <a:lnTo>
                    <a:pt x="441409" y="494799"/>
                  </a:lnTo>
                  <a:lnTo>
                    <a:pt x="437649" y="488783"/>
                  </a:lnTo>
                  <a:lnTo>
                    <a:pt x="436145" y="485775"/>
                  </a:lnTo>
                  <a:lnTo>
                    <a:pt x="435393" y="482767"/>
                  </a:lnTo>
                  <a:lnTo>
                    <a:pt x="435393" y="479759"/>
                  </a:lnTo>
                  <a:lnTo>
                    <a:pt x="436145" y="478255"/>
                  </a:lnTo>
                  <a:lnTo>
                    <a:pt x="437649" y="475247"/>
                  </a:lnTo>
                  <a:lnTo>
                    <a:pt x="437649" y="473743"/>
                  </a:lnTo>
                  <a:lnTo>
                    <a:pt x="436145" y="470736"/>
                  </a:lnTo>
                  <a:lnTo>
                    <a:pt x="435393" y="459456"/>
                  </a:lnTo>
                  <a:lnTo>
                    <a:pt x="435393" y="456448"/>
                  </a:lnTo>
                  <a:lnTo>
                    <a:pt x="436897" y="454944"/>
                  </a:lnTo>
                  <a:lnTo>
                    <a:pt x="437649" y="453440"/>
                  </a:lnTo>
                  <a:lnTo>
                    <a:pt x="438401" y="452688"/>
                  </a:lnTo>
                  <a:lnTo>
                    <a:pt x="439153" y="450432"/>
                  </a:lnTo>
                  <a:lnTo>
                    <a:pt x="438401" y="449680"/>
                  </a:lnTo>
                  <a:lnTo>
                    <a:pt x="436897" y="448176"/>
                  </a:lnTo>
                  <a:lnTo>
                    <a:pt x="436897" y="447424"/>
                  </a:lnTo>
                  <a:lnTo>
                    <a:pt x="436897" y="445920"/>
                  </a:lnTo>
                  <a:lnTo>
                    <a:pt x="437649" y="444417"/>
                  </a:lnTo>
                  <a:lnTo>
                    <a:pt x="437649" y="443664"/>
                  </a:lnTo>
                  <a:lnTo>
                    <a:pt x="436897" y="441409"/>
                  </a:lnTo>
                  <a:lnTo>
                    <a:pt x="436145" y="439153"/>
                  </a:lnTo>
                  <a:lnTo>
                    <a:pt x="436145" y="436897"/>
                  </a:lnTo>
                  <a:lnTo>
                    <a:pt x="437649" y="434641"/>
                  </a:lnTo>
                  <a:lnTo>
                    <a:pt x="439153" y="433889"/>
                  </a:lnTo>
                  <a:lnTo>
                    <a:pt x="441409" y="433889"/>
                  </a:lnTo>
                  <a:lnTo>
                    <a:pt x="442913" y="433889"/>
                  </a:lnTo>
                  <a:lnTo>
                    <a:pt x="444417" y="432385"/>
                  </a:lnTo>
                  <a:lnTo>
                    <a:pt x="445921" y="430129"/>
                  </a:lnTo>
                  <a:lnTo>
                    <a:pt x="446673" y="429377"/>
                  </a:lnTo>
                  <a:lnTo>
                    <a:pt x="448177" y="427873"/>
                  </a:lnTo>
                  <a:lnTo>
                    <a:pt x="454192" y="415090"/>
                  </a:lnTo>
                  <a:lnTo>
                    <a:pt x="455696" y="413586"/>
                  </a:lnTo>
                  <a:lnTo>
                    <a:pt x="459456" y="410578"/>
                  </a:lnTo>
                  <a:lnTo>
                    <a:pt x="460208" y="408322"/>
                  </a:lnTo>
                  <a:lnTo>
                    <a:pt x="463216" y="403058"/>
                  </a:lnTo>
                  <a:lnTo>
                    <a:pt x="464720" y="401554"/>
                  </a:lnTo>
                  <a:lnTo>
                    <a:pt x="474496" y="394034"/>
                  </a:lnTo>
                  <a:lnTo>
                    <a:pt x="476752" y="389522"/>
                  </a:lnTo>
                  <a:lnTo>
                    <a:pt x="477503" y="382755"/>
                  </a:lnTo>
                  <a:lnTo>
                    <a:pt x="476752" y="378995"/>
                  </a:lnTo>
                  <a:lnTo>
                    <a:pt x="476752" y="378243"/>
                  </a:lnTo>
                  <a:lnTo>
                    <a:pt x="477503" y="375987"/>
                  </a:lnTo>
                  <a:lnTo>
                    <a:pt x="478256" y="374483"/>
                  </a:lnTo>
                  <a:lnTo>
                    <a:pt x="480511" y="371475"/>
                  </a:lnTo>
                  <a:lnTo>
                    <a:pt x="481263" y="369219"/>
                  </a:lnTo>
                  <a:lnTo>
                    <a:pt x="481263" y="366211"/>
                  </a:lnTo>
                  <a:lnTo>
                    <a:pt x="477503" y="359443"/>
                  </a:lnTo>
                  <a:lnTo>
                    <a:pt x="476752" y="357188"/>
                  </a:lnTo>
                  <a:lnTo>
                    <a:pt x="476000" y="347412"/>
                  </a:lnTo>
                  <a:lnTo>
                    <a:pt x="476000" y="344404"/>
                  </a:lnTo>
                  <a:lnTo>
                    <a:pt x="473743" y="339140"/>
                  </a:lnTo>
                  <a:lnTo>
                    <a:pt x="472992" y="336884"/>
                  </a:lnTo>
                  <a:lnTo>
                    <a:pt x="472992" y="335380"/>
                  </a:lnTo>
                  <a:lnTo>
                    <a:pt x="473743" y="333876"/>
                  </a:lnTo>
                  <a:lnTo>
                    <a:pt x="473743" y="332372"/>
                  </a:lnTo>
                  <a:lnTo>
                    <a:pt x="472992" y="330868"/>
                  </a:lnTo>
                  <a:lnTo>
                    <a:pt x="472240" y="329365"/>
                  </a:lnTo>
                  <a:lnTo>
                    <a:pt x="469232" y="327861"/>
                  </a:lnTo>
                  <a:lnTo>
                    <a:pt x="469232" y="327109"/>
                  </a:lnTo>
                  <a:lnTo>
                    <a:pt x="467728" y="321845"/>
                  </a:lnTo>
                  <a:lnTo>
                    <a:pt x="465472" y="315829"/>
                  </a:lnTo>
                  <a:lnTo>
                    <a:pt x="463968" y="314325"/>
                  </a:lnTo>
                  <a:lnTo>
                    <a:pt x="461712" y="312821"/>
                  </a:lnTo>
                  <a:lnTo>
                    <a:pt x="459456" y="310565"/>
                  </a:lnTo>
                  <a:lnTo>
                    <a:pt x="458704" y="308309"/>
                  </a:lnTo>
                  <a:lnTo>
                    <a:pt x="459456" y="305301"/>
                  </a:lnTo>
                  <a:lnTo>
                    <a:pt x="460960" y="303045"/>
                  </a:lnTo>
                  <a:lnTo>
                    <a:pt x="462464" y="301542"/>
                  </a:lnTo>
                  <a:lnTo>
                    <a:pt x="461712" y="298534"/>
                  </a:lnTo>
                  <a:lnTo>
                    <a:pt x="459456" y="293270"/>
                  </a:lnTo>
                  <a:lnTo>
                    <a:pt x="458704" y="290262"/>
                  </a:lnTo>
                  <a:lnTo>
                    <a:pt x="462464" y="288758"/>
                  </a:lnTo>
                  <a:lnTo>
                    <a:pt x="464720" y="287254"/>
                  </a:lnTo>
                  <a:lnTo>
                    <a:pt x="466224" y="284246"/>
                  </a:lnTo>
                  <a:lnTo>
                    <a:pt x="466976" y="283494"/>
                  </a:lnTo>
                  <a:lnTo>
                    <a:pt x="469984" y="276726"/>
                  </a:lnTo>
                  <a:lnTo>
                    <a:pt x="471488" y="269959"/>
                  </a:lnTo>
                  <a:lnTo>
                    <a:pt x="472240" y="266199"/>
                  </a:lnTo>
                  <a:lnTo>
                    <a:pt x="471488" y="263191"/>
                  </a:lnTo>
                  <a:lnTo>
                    <a:pt x="469232" y="260183"/>
                  </a:lnTo>
                  <a:lnTo>
                    <a:pt x="468480" y="254167"/>
                  </a:lnTo>
                  <a:lnTo>
                    <a:pt x="466976" y="251159"/>
                  </a:lnTo>
                  <a:lnTo>
                    <a:pt x="464720" y="249655"/>
                  </a:lnTo>
                  <a:lnTo>
                    <a:pt x="463216" y="248903"/>
                  </a:lnTo>
                  <a:lnTo>
                    <a:pt x="460960" y="248151"/>
                  </a:lnTo>
                  <a:lnTo>
                    <a:pt x="458704" y="249655"/>
                  </a:lnTo>
                  <a:lnTo>
                    <a:pt x="456448" y="246647"/>
                  </a:lnTo>
                  <a:lnTo>
                    <a:pt x="454944" y="239880"/>
                  </a:lnTo>
                  <a:lnTo>
                    <a:pt x="453441" y="236872"/>
                  </a:lnTo>
                  <a:lnTo>
                    <a:pt x="453441" y="233864"/>
                  </a:lnTo>
                  <a:lnTo>
                    <a:pt x="452688" y="226344"/>
                  </a:lnTo>
                  <a:lnTo>
                    <a:pt x="454192" y="224088"/>
                  </a:lnTo>
                  <a:lnTo>
                    <a:pt x="459456" y="217320"/>
                  </a:lnTo>
                  <a:lnTo>
                    <a:pt x="462464" y="215065"/>
                  </a:lnTo>
                  <a:lnTo>
                    <a:pt x="465472" y="213560"/>
                  </a:lnTo>
                  <a:lnTo>
                    <a:pt x="466224" y="212809"/>
                  </a:lnTo>
                  <a:lnTo>
                    <a:pt x="467728" y="212057"/>
                  </a:lnTo>
                  <a:lnTo>
                    <a:pt x="469984" y="206793"/>
                  </a:lnTo>
                  <a:lnTo>
                    <a:pt x="470736" y="206041"/>
                  </a:lnTo>
                  <a:lnTo>
                    <a:pt x="472240" y="203785"/>
                  </a:lnTo>
                  <a:lnTo>
                    <a:pt x="472992" y="203033"/>
                  </a:lnTo>
                  <a:lnTo>
                    <a:pt x="473743" y="197769"/>
                  </a:lnTo>
                  <a:lnTo>
                    <a:pt x="473743" y="196265"/>
                  </a:lnTo>
                  <a:lnTo>
                    <a:pt x="476000" y="193257"/>
                  </a:lnTo>
                  <a:lnTo>
                    <a:pt x="482767" y="186490"/>
                  </a:lnTo>
                  <a:lnTo>
                    <a:pt x="483519" y="184986"/>
                  </a:lnTo>
                  <a:lnTo>
                    <a:pt x="484271" y="183482"/>
                  </a:lnTo>
                  <a:lnTo>
                    <a:pt x="485775" y="181978"/>
                  </a:lnTo>
                  <a:lnTo>
                    <a:pt x="487279" y="181978"/>
                  </a:lnTo>
                  <a:lnTo>
                    <a:pt x="491791" y="178218"/>
                  </a:lnTo>
                  <a:lnTo>
                    <a:pt x="493295" y="176714"/>
                  </a:lnTo>
                  <a:lnTo>
                    <a:pt x="494047" y="173706"/>
                  </a:lnTo>
                  <a:lnTo>
                    <a:pt x="495551" y="170698"/>
                  </a:lnTo>
                  <a:lnTo>
                    <a:pt x="495551" y="167690"/>
                  </a:lnTo>
                  <a:lnTo>
                    <a:pt x="497055" y="164682"/>
                  </a:lnTo>
                  <a:lnTo>
                    <a:pt x="500815" y="160170"/>
                  </a:lnTo>
                  <a:lnTo>
                    <a:pt x="502319" y="157914"/>
                  </a:lnTo>
                  <a:lnTo>
                    <a:pt x="501567" y="146635"/>
                  </a:lnTo>
                  <a:lnTo>
                    <a:pt x="500815" y="144379"/>
                  </a:lnTo>
                  <a:lnTo>
                    <a:pt x="502319" y="140619"/>
                  </a:lnTo>
                  <a:lnTo>
                    <a:pt x="507582" y="131595"/>
                  </a:lnTo>
                  <a:lnTo>
                    <a:pt x="515854" y="124828"/>
                  </a:lnTo>
                  <a:lnTo>
                    <a:pt x="518862" y="121820"/>
                  </a:lnTo>
                  <a:lnTo>
                    <a:pt x="521870" y="115052"/>
                  </a:lnTo>
                  <a:lnTo>
                    <a:pt x="524126" y="112796"/>
                  </a:lnTo>
                  <a:lnTo>
                    <a:pt x="524878" y="111292"/>
                  </a:lnTo>
                  <a:lnTo>
                    <a:pt x="526382" y="107532"/>
                  </a:lnTo>
                  <a:lnTo>
                    <a:pt x="527134" y="106780"/>
                  </a:lnTo>
                  <a:lnTo>
                    <a:pt x="528638" y="106780"/>
                  </a:lnTo>
                  <a:lnTo>
                    <a:pt x="530141" y="108284"/>
                  </a:lnTo>
                  <a:lnTo>
                    <a:pt x="530894" y="109788"/>
                  </a:lnTo>
                  <a:lnTo>
                    <a:pt x="532398" y="111292"/>
                  </a:lnTo>
                  <a:lnTo>
                    <a:pt x="533901" y="111292"/>
                  </a:lnTo>
                  <a:lnTo>
                    <a:pt x="535405" y="110540"/>
                  </a:lnTo>
                  <a:lnTo>
                    <a:pt x="536909" y="109788"/>
                  </a:lnTo>
                  <a:lnTo>
                    <a:pt x="538413" y="109036"/>
                  </a:lnTo>
                  <a:lnTo>
                    <a:pt x="539918" y="109036"/>
                  </a:lnTo>
                  <a:lnTo>
                    <a:pt x="542925" y="109036"/>
                  </a:lnTo>
                  <a:lnTo>
                    <a:pt x="544429" y="109036"/>
                  </a:lnTo>
                  <a:lnTo>
                    <a:pt x="545933" y="107532"/>
                  </a:lnTo>
                  <a:lnTo>
                    <a:pt x="546685" y="106780"/>
                  </a:lnTo>
                  <a:lnTo>
                    <a:pt x="547437" y="106780"/>
                  </a:lnTo>
                  <a:lnTo>
                    <a:pt x="548941" y="106780"/>
                  </a:lnTo>
                  <a:lnTo>
                    <a:pt x="549693" y="106780"/>
                  </a:lnTo>
                  <a:lnTo>
                    <a:pt x="553453" y="106028"/>
                  </a:lnTo>
                  <a:lnTo>
                    <a:pt x="560973" y="106028"/>
                  </a:lnTo>
                  <a:lnTo>
                    <a:pt x="563229" y="106028"/>
                  </a:lnTo>
                  <a:lnTo>
                    <a:pt x="565484" y="104524"/>
                  </a:lnTo>
                  <a:lnTo>
                    <a:pt x="569996" y="104524"/>
                  </a:lnTo>
                  <a:lnTo>
                    <a:pt x="576012" y="99261"/>
                  </a:lnTo>
                  <a:lnTo>
                    <a:pt x="588044" y="84221"/>
                  </a:lnTo>
                  <a:lnTo>
                    <a:pt x="588044" y="82717"/>
                  </a:lnTo>
                  <a:lnTo>
                    <a:pt x="588044" y="81965"/>
                  </a:lnTo>
                  <a:lnTo>
                    <a:pt x="585788" y="80461"/>
                  </a:lnTo>
                  <a:lnTo>
                    <a:pt x="585036" y="78957"/>
                  </a:lnTo>
                  <a:lnTo>
                    <a:pt x="586540" y="78205"/>
                  </a:lnTo>
                  <a:lnTo>
                    <a:pt x="602331" y="73693"/>
                  </a:lnTo>
                  <a:lnTo>
                    <a:pt x="603835" y="72190"/>
                  </a:lnTo>
                  <a:lnTo>
                    <a:pt x="604587" y="69934"/>
                  </a:lnTo>
                  <a:lnTo>
                    <a:pt x="605339" y="69182"/>
                  </a:lnTo>
                  <a:lnTo>
                    <a:pt x="605339" y="67678"/>
                  </a:lnTo>
                  <a:lnTo>
                    <a:pt x="606843" y="66926"/>
                  </a:lnTo>
                  <a:lnTo>
                    <a:pt x="607595" y="66174"/>
                  </a:lnTo>
                  <a:lnTo>
                    <a:pt x="609851" y="66174"/>
                  </a:lnTo>
                  <a:lnTo>
                    <a:pt x="610603" y="65422"/>
                  </a:lnTo>
                  <a:lnTo>
                    <a:pt x="610603" y="63918"/>
                  </a:lnTo>
                  <a:lnTo>
                    <a:pt x="612859" y="57150"/>
                  </a:lnTo>
                  <a:lnTo>
                    <a:pt x="614363" y="54894"/>
                  </a:lnTo>
                  <a:lnTo>
                    <a:pt x="618875" y="52638"/>
                  </a:lnTo>
                  <a:lnTo>
                    <a:pt x="621131" y="50382"/>
                  </a:lnTo>
                  <a:lnTo>
                    <a:pt x="623386" y="46622"/>
                  </a:lnTo>
                  <a:lnTo>
                    <a:pt x="626394" y="43614"/>
                  </a:lnTo>
                  <a:lnTo>
                    <a:pt x="627146" y="42111"/>
                  </a:lnTo>
                  <a:lnTo>
                    <a:pt x="627898" y="38351"/>
                  </a:lnTo>
                  <a:lnTo>
                    <a:pt x="628650" y="36095"/>
                  </a:lnTo>
                  <a:lnTo>
                    <a:pt x="630154" y="33839"/>
                  </a:lnTo>
                  <a:lnTo>
                    <a:pt x="630906" y="31583"/>
                  </a:lnTo>
                  <a:lnTo>
                    <a:pt x="630906" y="28575"/>
                  </a:lnTo>
                  <a:lnTo>
                    <a:pt x="629402" y="27071"/>
                  </a:lnTo>
                  <a:lnTo>
                    <a:pt x="625642" y="24815"/>
                  </a:lnTo>
                  <a:lnTo>
                    <a:pt x="624890" y="23311"/>
                  </a:lnTo>
                  <a:lnTo>
                    <a:pt x="624138" y="21055"/>
                  </a:lnTo>
                  <a:lnTo>
                    <a:pt x="622635" y="16543"/>
                  </a:lnTo>
                  <a:lnTo>
                    <a:pt x="622635" y="13536"/>
                  </a:lnTo>
                  <a:lnTo>
                    <a:pt x="624138" y="14287"/>
                  </a:lnTo>
                  <a:lnTo>
                    <a:pt x="624890" y="14287"/>
                  </a:lnTo>
                  <a:lnTo>
                    <a:pt x="625642" y="5264"/>
                  </a:lnTo>
                  <a:lnTo>
                    <a:pt x="626394" y="3008"/>
                  </a:lnTo>
                  <a:lnTo>
                    <a:pt x="627898" y="2256"/>
                  </a:lnTo>
                  <a:lnTo>
                    <a:pt x="629402" y="1504"/>
                  </a:lnTo>
                  <a:lnTo>
                    <a:pt x="631658" y="0"/>
                  </a:lnTo>
                  <a:lnTo>
                    <a:pt x="636170" y="5264"/>
                  </a:lnTo>
                  <a:lnTo>
                    <a:pt x="648954" y="12784"/>
                  </a:lnTo>
                  <a:lnTo>
                    <a:pt x="653465" y="16543"/>
                  </a:lnTo>
                  <a:lnTo>
                    <a:pt x="654969" y="18799"/>
                  </a:lnTo>
                  <a:lnTo>
                    <a:pt x="653465" y="18047"/>
                  </a:lnTo>
                  <a:lnTo>
                    <a:pt x="651210" y="16543"/>
                  </a:lnTo>
                  <a:lnTo>
                    <a:pt x="650457" y="16543"/>
                  </a:lnTo>
                  <a:lnTo>
                    <a:pt x="651210" y="16543"/>
                  </a:lnTo>
                  <a:lnTo>
                    <a:pt x="651210" y="18799"/>
                  </a:lnTo>
                  <a:lnTo>
                    <a:pt x="649705" y="18047"/>
                  </a:lnTo>
                  <a:lnTo>
                    <a:pt x="648201" y="17295"/>
                  </a:lnTo>
                  <a:lnTo>
                    <a:pt x="648201" y="18799"/>
                  </a:lnTo>
                  <a:lnTo>
                    <a:pt x="650457" y="19551"/>
                  </a:lnTo>
                  <a:lnTo>
                    <a:pt x="651961" y="20303"/>
                  </a:lnTo>
                  <a:lnTo>
                    <a:pt x="653465" y="19551"/>
                  </a:lnTo>
                  <a:lnTo>
                    <a:pt x="655721" y="18799"/>
                  </a:lnTo>
                  <a:lnTo>
                    <a:pt x="657225" y="21055"/>
                  </a:lnTo>
                  <a:lnTo>
                    <a:pt x="660233" y="22559"/>
                  </a:lnTo>
                  <a:lnTo>
                    <a:pt x="663241" y="23311"/>
                  </a:lnTo>
                  <a:lnTo>
                    <a:pt x="676025" y="24063"/>
                  </a:lnTo>
                  <a:lnTo>
                    <a:pt x="679784" y="24063"/>
                  </a:lnTo>
                  <a:lnTo>
                    <a:pt x="683544" y="21807"/>
                  </a:lnTo>
                  <a:lnTo>
                    <a:pt x="685048" y="22559"/>
                  </a:lnTo>
                  <a:lnTo>
                    <a:pt x="686552" y="24063"/>
                  </a:lnTo>
                  <a:lnTo>
                    <a:pt x="686552" y="25567"/>
                  </a:lnTo>
                  <a:lnTo>
                    <a:pt x="685048" y="27823"/>
                  </a:lnTo>
                  <a:lnTo>
                    <a:pt x="686552" y="27823"/>
                  </a:lnTo>
                  <a:lnTo>
                    <a:pt x="686552" y="28575"/>
                  </a:lnTo>
                  <a:lnTo>
                    <a:pt x="685800" y="29327"/>
                  </a:lnTo>
                  <a:lnTo>
                    <a:pt x="685800" y="30079"/>
                  </a:lnTo>
                  <a:lnTo>
                    <a:pt x="686552" y="30079"/>
                  </a:lnTo>
                  <a:lnTo>
                    <a:pt x="687304" y="29327"/>
                  </a:lnTo>
                  <a:lnTo>
                    <a:pt x="688808" y="28575"/>
                  </a:lnTo>
                  <a:lnTo>
                    <a:pt x="687304" y="25567"/>
                  </a:lnTo>
                  <a:lnTo>
                    <a:pt x="690312" y="24815"/>
                  </a:lnTo>
                  <a:lnTo>
                    <a:pt x="702344" y="26319"/>
                  </a:lnTo>
                  <a:lnTo>
                    <a:pt x="703095" y="27071"/>
                  </a:lnTo>
                  <a:lnTo>
                    <a:pt x="704599" y="27823"/>
                  </a:lnTo>
                  <a:lnTo>
                    <a:pt x="704599" y="29327"/>
                  </a:lnTo>
                  <a:lnTo>
                    <a:pt x="703848" y="30831"/>
                  </a:lnTo>
                  <a:lnTo>
                    <a:pt x="702344" y="30831"/>
                  </a:lnTo>
                  <a:lnTo>
                    <a:pt x="703095" y="31583"/>
                  </a:lnTo>
                  <a:lnTo>
                    <a:pt x="704599" y="32335"/>
                  </a:lnTo>
                  <a:lnTo>
                    <a:pt x="705352" y="33087"/>
                  </a:lnTo>
                  <a:lnTo>
                    <a:pt x="706104" y="32335"/>
                  </a:lnTo>
                  <a:lnTo>
                    <a:pt x="706855" y="33087"/>
                  </a:lnTo>
                  <a:lnTo>
                    <a:pt x="708359" y="33839"/>
                  </a:lnTo>
                  <a:lnTo>
                    <a:pt x="708359" y="35343"/>
                  </a:lnTo>
                  <a:lnTo>
                    <a:pt x="709863" y="35343"/>
                  </a:lnTo>
                  <a:lnTo>
                    <a:pt x="709863" y="33087"/>
                  </a:lnTo>
                  <a:lnTo>
                    <a:pt x="712871" y="35343"/>
                  </a:lnTo>
                  <a:lnTo>
                    <a:pt x="715127" y="39103"/>
                  </a:lnTo>
                  <a:lnTo>
                    <a:pt x="716631" y="40607"/>
                  </a:lnTo>
                  <a:lnTo>
                    <a:pt x="716631" y="42111"/>
                  </a:lnTo>
                  <a:lnTo>
                    <a:pt x="715879" y="48878"/>
                  </a:lnTo>
                  <a:lnTo>
                    <a:pt x="715879" y="50382"/>
                  </a:lnTo>
                  <a:lnTo>
                    <a:pt x="697080" y="78957"/>
                  </a:lnTo>
                  <a:lnTo>
                    <a:pt x="693320" y="83469"/>
                  </a:lnTo>
                  <a:lnTo>
                    <a:pt x="689560" y="87229"/>
                  </a:lnTo>
                  <a:lnTo>
                    <a:pt x="688056" y="90989"/>
                  </a:lnTo>
                  <a:lnTo>
                    <a:pt x="687304" y="95501"/>
                  </a:lnTo>
                  <a:lnTo>
                    <a:pt x="686552" y="100013"/>
                  </a:lnTo>
                  <a:lnTo>
                    <a:pt x="686552" y="104524"/>
                  </a:lnTo>
                  <a:lnTo>
                    <a:pt x="688056" y="109788"/>
                  </a:lnTo>
                  <a:lnTo>
                    <a:pt x="689560" y="112796"/>
                  </a:lnTo>
                  <a:lnTo>
                    <a:pt x="692568" y="118060"/>
                  </a:lnTo>
                  <a:lnTo>
                    <a:pt x="695576" y="126332"/>
                  </a:lnTo>
                  <a:lnTo>
                    <a:pt x="696328" y="128588"/>
                  </a:lnTo>
                  <a:lnTo>
                    <a:pt x="697080" y="133851"/>
                  </a:lnTo>
                  <a:lnTo>
                    <a:pt x="697832" y="139115"/>
                  </a:lnTo>
                  <a:lnTo>
                    <a:pt x="697832" y="139867"/>
                  </a:lnTo>
                  <a:lnTo>
                    <a:pt x="700840" y="145883"/>
                  </a:lnTo>
                  <a:lnTo>
                    <a:pt x="705352" y="154155"/>
                  </a:lnTo>
                  <a:lnTo>
                    <a:pt x="709112" y="157914"/>
                  </a:lnTo>
                  <a:lnTo>
                    <a:pt x="711367" y="160922"/>
                  </a:lnTo>
                  <a:lnTo>
                    <a:pt x="712119" y="166938"/>
                  </a:lnTo>
                  <a:lnTo>
                    <a:pt x="713623" y="171450"/>
                  </a:lnTo>
                  <a:lnTo>
                    <a:pt x="716631" y="180474"/>
                  </a:lnTo>
                  <a:lnTo>
                    <a:pt x="717383" y="185737"/>
                  </a:lnTo>
                  <a:lnTo>
                    <a:pt x="719639" y="197017"/>
                  </a:lnTo>
                  <a:lnTo>
                    <a:pt x="724151" y="204537"/>
                  </a:lnTo>
                  <a:lnTo>
                    <a:pt x="727159" y="209049"/>
                  </a:lnTo>
                  <a:lnTo>
                    <a:pt x="730919" y="212057"/>
                  </a:lnTo>
                  <a:lnTo>
                    <a:pt x="733927" y="214313"/>
                  </a:lnTo>
                  <a:lnTo>
                    <a:pt x="736182" y="217320"/>
                  </a:lnTo>
                  <a:lnTo>
                    <a:pt x="739942" y="225592"/>
                  </a:lnTo>
                  <a:lnTo>
                    <a:pt x="741446" y="229352"/>
                  </a:lnTo>
                  <a:lnTo>
                    <a:pt x="742950" y="239880"/>
                  </a:lnTo>
                  <a:lnTo>
                    <a:pt x="739942" y="245143"/>
                  </a:lnTo>
                  <a:lnTo>
                    <a:pt x="736182" y="251911"/>
                  </a:lnTo>
                  <a:lnTo>
                    <a:pt x="733174" y="254919"/>
                  </a:lnTo>
                  <a:lnTo>
                    <a:pt x="728663" y="258679"/>
                  </a:lnTo>
                  <a:lnTo>
                    <a:pt x="724903" y="261687"/>
                  </a:lnTo>
                  <a:lnTo>
                    <a:pt x="720391" y="268455"/>
                  </a:lnTo>
                  <a:lnTo>
                    <a:pt x="718887" y="272214"/>
                  </a:lnTo>
                  <a:lnTo>
                    <a:pt x="718135" y="274470"/>
                  </a:lnTo>
                  <a:lnTo>
                    <a:pt x="717383" y="278982"/>
                  </a:lnTo>
                  <a:lnTo>
                    <a:pt x="717383" y="283494"/>
                  </a:lnTo>
                  <a:lnTo>
                    <a:pt x="718887" y="285750"/>
                  </a:lnTo>
                  <a:lnTo>
                    <a:pt x="719639" y="289510"/>
                  </a:lnTo>
                  <a:lnTo>
                    <a:pt x="719639" y="294774"/>
                  </a:lnTo>
                  <a:lnTo>
                    <a:pt x="719639" y="300037"/>
                  </a:lnTo>
                  <a:lnTo>
                    <a:pt x="721895" y="303045"/>
                  </a:lnTo>
                  <a:lnTo>
                    <a:pt x="724151" y="307557"/>
                  </a:lnTo>
                  <a:lnTo>
                    <a:pt x="725655" y="309813"/>
                  </a:lnTo>
                  <a:lnTo>
                    <a:pt x="727159" y="313573"/>
                  </a:lnTo>
                  <a:lnTo>
                    <a:pt x="726407" y="323349"/>
                  </a:lnTo>
                  <a:lnTo>
                    <a:pt x="726407" y="329365"/>
                  </a:lnTo>
                  <a:lnTo>
                    <a:pt x="727159" y="332372"/>
                  </a:lnTo>
                  <a:lnTo>
                    <a:pt x="728663" y="335380"/>
                  </a:lnTo>
                  <a:lnTo>
                    <a:pt x="733174" y="339892"/>
                  </a:lnTo>
                  <a:lnTo>
                    <a:pt x="735431" y="342900"/>
                  </a:lnTo>
                  <a:lnTo>
                    <a:pt x="736934" y="348164"/>
                  </a:lnTo>
                  <a:lnTo>
                    <a:pt x="736934" y="351924"/>
                  </a:lnTo>
                  <a:lnTo>
                    <a:pt x="739191" y="354932"/>
                  </a:lnTo>
                  <a:lnTo>
                    <a:pt x="740694" y="359443"/>
                  </a:lnTo>
                  <a:lnTo>
                    <a:pt x="742198" y="363955"/>
                  </a:lnTo>
                  <a:lnTo>
                    <a:pt x="745206" y="367715"/>
                  </a:lnTo>
                  <a:lnTo>
                    <a:pt x="745958" y="373731"/>
                  </a:lnTo>
                  <a:lnTo>
                    <a:pt x="745206" y="378243"/>
                  </a:lnTo>
                  <a:lnTo>
                    <a:pt x="743702" y="383507"/>
                  </a:lnTo>
                  <a:lnTo>
                    <a:pt x="743702" y="388770"/>
                  </a:lnTo>
                  <a:lnTo>
                    <a:pt x="745206" y="391026"/>
                  </a:lnTo>
                  <a:lnTo>
                    <a:pt x="748214" y="394034"/>
                  </a:lnTo>
                  <a:lnTo>
                    <a:pt x="750470" y="397794"/>
                  </a:lnTo>
                  <a:lnTo>
                    <a:pt x="754230" y="399298"/>
                  </a:lnTo>
                  <a:lnTo>
                    <a:pt x="756486" y="401554"/>
                  </a:lnTo>
                  <a:lnTo>
                    <a:pt x="760246" y="404562"/>
                  </a:lnTo>
                  <a:lnTo>
                    <a:pt x="761750" y="405314"/>
                  </a:lnTo>
                  <a:lnTo>
                    <a:pt x="763253" y="407570"/>
                  </a:lnTo>
                  <a:lnTo>
                    <a:pt x="763253" y="410578"/>
                  </a:lnTo>
                  <a:lnTo>
                    <a:pt x="763253" y="418097"/>
                  </a:lnTo>
                  <a:lnTo>
                    <a:pt x="767013" y="433889"/>
                  </a:lnTo>
                  <a:lnTo>
                    <a:pt x="767013" y="436145"/>
                  </a:lnTo>
                  <a:lnTo>
                    <a:pt x="765510" y="445920"/>
                  </a:lnTo>
                  <a:lnTo>
                    <a:pt x="766261" y="450432"/>
                  </a:lnTo>
                  <a:lnTo>
                    <a:pt x="768517" y="458704"/>
                  </a:lnTo>
                  <a:lnTo>
                    <a:pt x="770773" y="479759"/>
                  </a:lnTo>
                  <a:lnTo>
                    <a:pt x="772277" y="486527"/>
                  </a:lnTo>
                  <a:lnTo>
                    <a:pt x="773029" y="488783"/>
                  </a:lnTo>
                  <a:lnTo>
                    <a:pt x="772277" y="490287"/>
                  </a:lnTo>
                  <a:lnTo>
                    <a:pt x="770773" y="494047"/>
                  </a:lnTo>
                  <a:lnTo>
                    <a:pt x="770773" y="494799"/>
                  </a:lnTo>
                  <a:lnTo>
                    <a:pt x="770773" y="495551"/>
                  </a:lnTo>
                  <a:lnTo>
                    <a:pt x="773781" y="503070"/>
                  </a:lnTo>
                  <a:lnTo>
                    <a:pt x="774533" y="506078"/>
                  </a:lnTo>
                  <a:lnTo>
                    <a:pt x="783557" y="533149"/>
                  </a:lnTo>
                  <a:lnTo>
                    <a:pt x="785061" y="534653"/>
                  </a:lnTo>
                  <a:lnTo>
                    <a:pt x="785813" y="536909"/>
                  </a:lnTo>
                  <a:lnTo>
                    <a:pt x="785813" y="539917"/>
                  </a:lnTo>
                  <a:lnTo>
                    <a:pt x="785813" y="543677"/>
                  </a:lnTo>
                  <a:lnTo>
                    <a:pt x="785813" y="546685"/>
                  </a:lnTo>
                  <a:lnTo>
                    <a:pt x="785061" y="551949"/>
                  </a:lnTo>
                  <a:lnTo>
                    <a:pt x="785061" y="554205"/>
                  </a:lnTo>
                  <a:lnTo>
                    <a:pt x="787317" y="565484"/>
                  </a:lnTo>
                  <a:lnTo>
                    <a:pt x="788821" y="569244"/>
                  </a:lnTo>
                  <a:lnTo>
                    <a:pt x="793332" y="576012"/>
                  </a:lnTo>
                  <a:lnTo>
                    <a:pt x="797092" y="581276"/>
                  </a:lnTo>
                  <a:lnTo>
                    <a:pt x="797092" y="585035"/>
                  </a:lnTo>
                  <a:lnTo>
                    <a:pt x="796340" y="591803"/>
                  </a:lnTo>
                  <a:lnTo>
                    <a:pt x="797092" y="593307"/>
                  </a:lnTo>
                  <a:lnTo>
                    <a:pt x="797844" y="594811"/>
                  </a:lnTo>
                  <a:lnTo>
                    <a:pt x="800100" y="596315"/>
                  </a:lnTo>
                  <a:lnTo>
                    <a:pt x="806868" y="598571"/>
                  </a:lnTo>
                  <a:lnTo>
                    <a:pt x="809876" y="600827"/>
                  </a:lnTo>
                  <a:lnTo>
                    <a:pt x="812132" y="602331"/>
                  </a:lnTo>
                  <a:lnTo>
                    <a:pt x="833187" y="606091"/>
                  </a:lnTo>
                  <a:lnTo>
                    <a:pt x="834691" y="606843"/>
                  </a:lnTo>
                  <a:lnTo>
                    <a:pt x="836195" y="607595"/>
                  </a:lnTo>
                  <a:lnTo>
                    <a:pt x="837699" y="611355"/>
                  </a:lnTo>
                  <a:lnTo>
                    <a:pt x="838451" y="614363"/>
                  </a:lnTo>
                  <a:lnTo>
                    <a:pt x="839203" y="615114"/>
                  </a:lnTo>
                  <a:lnTo>
                    <a:pt x="840707" y="615866"/>
                  </a:lnTo>
                  <a:lnTo>
                    <a:pt x="841459" y="617370"/>
                  </a:lnTo>
                  <a:lnTo>
                    <a:pt x="842963" y="618122"/>
                  </a:lnTo>
                  <a:lnTo>
                    <a:pt x="842963" y="618874"/>
                  </a:lnTo>
                  <a:lnTo>
                    <a:pt x="842963" y="620378"/>
                  </a:lnTo>
                  <a:lnTo>
                    <a:pt x="842963" y="621882"/>
                  </a:lnTo>
                  <a:lnTo>
                    <a:pt x="842211" y="624890"/>
                  </a:lnTo>
                  <a:lnTo>
                    <a:pt x="839955" y="630154"/>
                  </a:lnTo>
                  <a:lnTo>
                    <a:pt x="839203" y="632410"/>
                  </a:lnTo>
                  <a:lnTo>
                    <a:pt x="828675" y="645945"/>
                  </a:lnTo>
                  <a:lnTo>
                    <a:pt x="828675" y="647449"/>
                  </a:lnTo>
                  <a:lnTo>
                    <a:pt x="817396" y="676776"/>
                  </a:lnTo>
                  <a:lnTo>
                    <a:pt x="817396" y="679032"/>
                  </a:lnTo>
                  <a:lnTo>
                    <a:pt x="818148" y="682040"/>
                  </a:lnTo>
                  <a:lnTo>
                    <a:pt x="820404" y="687304"/>
                  </a:lnTo>
                  <a:lnTo>
                    <a:pt x="821908" y="689560"/>
                  </a:lnTo>
                  <a:lnTo>
                    <a:pt x="823411" y="691064"/>
                  </a:lnTo>
                  <a:lnTo>
                    <a:pt x="824163" y="692568"/>
                  </a:lnTo>
                  <a:lnTo>
                    <a:pt x="824915" y="694824"/>
                  </a:lnTo>
                  <a:lnTo>
                    <a:pt x="824915" y="696328"/>
                  </a:lnTo>
                  <a:lnTo>
                    <a:pt x="824163" y="706103"/>
                  </a:lnTo>
                  <a:lnTo>
                    <a:pt x="807620" y="707607"/>
                  </a:lnTo>
                  <a:lnTo>
                    <a:pt x="806116" y="707607"/>
                  </a:lnTo>
                  <a:lnTo>
                    <a:pt x="803108" y="709863"/>
                  </a:lnTo>
                  <a:lnTo>
                    <a:pt x="802356" y="709863"/>
                  </a:lnTo>
                  <a:lnTo>
                    <a:pt x="801604" y="710615"/>
                  </a:lnTo>
                  <a:lnTo>
                    <a:pt x="801604" y="711367"/>
                  </a:lnTo>
                  <a:lnTo>
                    <a:pt x="801604" y="712119"/>
                  </a:lnTo>
                  <a:lnTo>
                    <a:pt x="800100" y="719639"/>
                  </a:lnTo>
                  <a:lnTo>
                    <a:pt x="800852" y="721143"/>
                  </a:lnTo>
                  <a:lnTo>
                    <a:pt x="800852" y="724151"/>
                  </a:lnTo>
                  <a:lnTo>
                    <a:pt x="801604" y="724903"/>
                  </a:lnTo>
                  <a:lnTo>
                    <a:pt x="807620" y="736182"/>
                  </a:lnTo>
                  <a:lnTo>
                    <a:pt x="810628" y="739942"/>
                  </a:lnTo>
                  <a:lnTo>
                    <a:pt x="810628" y="740694"/>
                  </a:lnTo>
                  <a:lnTo>
                    <a:pt x="811380" y="743702"/>
                  </a:lnTo>
                  <a:lnTo>
                    <a:pt x="812132" y="745206"/>
                  </a:lnTo>
                  <a:lnTo>
                    <a:pt x="811380" y="748966"/>
                  </a:lnTo>
                  <a:lnTo>
                    <a:pt x="811380" y="749718"/>
                  </a:lnTo>
                  <a:lnTo>
                    <a:pt x="811380" y="751222"/>
                  </a:lnTo>
                  <a:lnTo>
                    <a:pt x="809876" y="751974"/>
                  </a:lnTo>
                  <a:lnTo>
                    <a:pt x="809876" y="752726"/>
                  </a:lnTo>
                  <a:lnTo>
                    <a:pt x="807620" y="755734"/>
                  </a:lnTo>
                  <a:lnTo>
                    <a:pt x="806116" y="759493"/>
                  </a:lnTo>
                  <a:lnTo>
                    <a:pt x="805364" y="761749"/>
                  </a:lnTo>
                  <a:lnTo>
                    <a:pt x="805364" y="762501"/>
                  </a:lnTo>
                  <a:lnTo>
                    <a:pt x="806868" y="764005"/>
                  </a:lnTo>
                  <a:lnTo>
                    <a:pt x="807620" y="764757"/>
                  </a:lnTo>
                  <a:lnTo>
                    <a:pt x="816644" y="768517"/>
                  </a:lnTo>
                  <a:lnTo>
                    <a:pt x="818900" y="770021"/>
                  </a:lnTo>
                  <a:lnTo>
                    <a:pt x="821908" y="772277"/>
                  </a:lnTo>
                  <a:lnTo>
                    <a:pt x="823411" y="773781"/>
                  </a:lnTo>
                  <a:lnTo>
                    <a:pt x="824163" y="776037"/>
                  </a:lnTo>
                  <a:lnTo>
                    <a:pt x="824915" y="785061"/>
                  </a:lnTo>
                  <a:lnTo>
                    <a:pt x="824163" y="798596"/>
                  </a:lnTo>
                  <a:lnTo>
                    <a:pt x="823411" y="803860"/>
                  </a:lnTo>
                  <a:lnTo>
                    <a:pt x="818148" y="815139"/>
                  </a:lnTo>
                  <a:lnTo>
                    <a:pt x="817396" y="817396"/>
                  </a:lnTo>
                  <a:lnTo>
                    <a:pt x="816644" y="818147"/>
                  </a:lnTo>
                  <a:lnTo>
                    <a:pt x="815891" y="818899"/>
                  </a:lnTo>
                  <a:lnTo>
                    <a:pt x="815140" y="819651"/>
                  </a:lnTo>
                  <a:lnTo>
                    <a:pt x="814388" y="819651"/>
                  </a:lnTo>
                  <a:lnTo>
                    <a:pt x="813636" y="819651"/>
                  </a:lnTo>
                  <a:lnTo>
                    <a:pt x="812884" y="820403"/>
                  </a:lnTo>
                  <a:lnTo>
                    <a:pt x="811380" y="820403"/>
                  </a:lnTo>
                  <a:lnTo>
                    <a:pt x="808372" y="824915"/>
                  </a:lnTo>
                  <a:lnTo>
                    <a:pt x="805364" y="827171"/>
                  </a:lnTo>
                  <a:lnTo>
                    <a:pt x="803108" y="830179"/>
                  </a:lnTo>
                  <a:lnTo>
                    <a:pt x="802356" y="830931"/>
                  </a:lnTo>
                  <a:lnTo>
                    <a:pt x="792580" y="836947"/>
                  </a:lnTo>
                  <a:lnTo>
                    <a:pt x="791829" y="837699"/>
                  </a:lnTo>
                  <a:lnTo>
                    <a:pt x="791076" y="839203"/>
                  </a:lnTo>
                  <a:lnTo>
                    <a:pt x="790325" y="839955"/>
                  </a:lnTo>
                  <a:lnTo>
                    <a:pt x="788821" y="845218"/>
                  </a:lnTo>
                  <a:lnTo>
                    <a:pt x="784309" y="847474"/>
                  </a:lnTo>
                  <a:lnTo>
                    <a:pt x="782805" y="848978"/>
                  </a:lnTo>
                  <a:lnTo>
                    <a:pt x="782805" y="849730"/>
                  </a:lnTo>
                  <a:lnTo>
                    <a:pt x="782053" y="851986"/>
                  </a:lnTo>
                  <a:lnTo>
                    <a:pt x="781301" y="854242"/>
                  </a:lnTo>
                  <a:lnTo>
                    <a:pt x="779797" y="854994"/>
                  </a:lnTo>
                  <a:lnTo>
                    <a:pt x="779045" y="854994"/>
                  </a:lnTo>
                  <a:lnTo>
                    <a:pt x="778293" y="854994"/>
                  </a:lnTo>
                  <a:lnTo>
                    <a:pt x="777541" y="854242"/>
                  </a:lnTo>
                  <a:lnTo>
                    <a:pt x="775285" y="852738"/>
                  </a:lnTo>
                  <a:lnTo>
                    <a:pt x="774533" y="852738"/>
                  </a:lnTo>
                  <a:lnTo>
                    <a:pt x="773781" y="851986"/>
                  </a:lnTo>
                  <a:lnTo>
                    <a:pt x="772277" y="851986"/>
                  </a:lnTo>
                  <a:lnTo>
                    <a:pt x="771525" y="852738"/>
                  </a:lnTo>
                  <a:lnTo>
                    <a:pt x="771525" y="853490"/>
                  </a:lnTo>
                  <a:lnTo>
                    <a:pt x="770021" y="858002"/>
                  </a:lnTo>
                  <a:lnTo>
                    <a:pt x="770021" y="859506"/>
                  </a:lnTo>
                  <a:lnTo>
                    <a:pt x="770021" y="861010"/>
                  </a:lnTo>
                  <a:lnTo>
                    <a:pt x="769269" y="862514"/>
                  </a:lnTo>
                  <a:lnTo>
                    <a:pt x="767765" y="864770"/>
                  </a:lnTo>
                  <a:lnTo>
                    <a:pt x="767013" y="865522"/>
                  </a:lnTo>
                  <a:lnTo>
                    <a:pt x="766261" y="865522"/>
                  </a:lnTo>
                  <a:lnTo>
                    <a:pt x="765510" y="865522"/>
                  </a:lnTo>
                  <a:lnTo>
                    <a:pt x="764757" y="864770"/>
                  </a:lnTo>
                  <a:lnTo>
                    <a:pt x="763253" y="864770"/>
                  </a:lnTo>
                  <a:lnTo>
                    <a:pt x="757238" y="863266"/>
                  </a:lnTo>
                  <a:lnTo>
                    <a:pt x="755734" y="863266"/>
                  </a:lnTo>
                  <a:lnTo>
                    <a:pt x="754230" y="863266"/>
                  </a:lnTo>
                  <a:lnTo>
                    <a:pt x="751974" y="864018"/>
                  </a:lnTo>
                  <a:lnTo>
                    <a:pt x="750470" y="864018"/>
                  </a:lnTo>
                  <a:lnTo>
                    <a:pt x="749718" y="864770"/>
                  </a:lnTo>
                  <a:lnTo>
                    <a:pt x="749718" y="867026"/>
                  </a:lnTo>
                  <a:lnTo>
                    <a:pt x="748966" y="867778"/>
                  </a:lnTo>
                  <a:lnTo>
                    <a:pt x="747462" y="869282"/>
                  </a:lnTo>
                  <a:lnTo>
                    <a:pt x="745206" y="871537"/>
                  </a:lnTo>
                  <a:lnTo>
                    <a:pt x="744454" y="873042"/>
                  </a:lnTo>
                  <a:lnTo>
                    <a:pt x="743702" y="873794"/>
                  </a:lnTo>
                  <a:lnTo>
                    <a:pt x="743702" y="876049"/>
                  </a:lnTo>
                  <a:lnTo>
                    <a:pt x="743702" y="877553"/>
                  </a:lnTo>
                  <a:lnTo>
                    <a:pt x="742950" y="878305"/>
                  </a:lnTo>
                  <a:lnTo>
                    <a:pt x="741446" y="879809"/>
                  </a:lnTo>
                  <a:lnTo>
                    <a:pt x="740694" y="880561"/>
                  </a:lnTo>
                  <a:lnTo>
                    <a:pt x="739942" y="880561"/>
                  </a:lnTo>
                  <a:lnTo>
                    <a:pt x="739191" y="881313"/>
                  </a:lnTo>
                  <a:lnTo>
                    <a:pt x="735431" y="881313"/>
                  </a:lnTo>
                  <a:lnTo>
                    <a:pt x="731671" y="882065"/>
                  </a:lnTo>
                  <a:lnTo>
                    <a:pt x="730919" y="882817"/>
                  </a:lnTo>
                  <a:lnTo>
                    <a:pt x="730167" y="883569"/>
                  </a:lnTo>
                  <a:lnTo>
                    <a:pt x="728663" y="885825"/>
                  </a:lnTo>
                  <a:lnTo>
                    <a:pt x="727911" y="886577"/>
                  </a:lnTo>
                  <a:lnTo>
                    <a:pt x="727159" y="888081"/>
                  </a:lnTo>
                  <a:lnTo>
                    <a:pt x="726407" y="891089"/>
                  </a:lnTo>
                  <a:lnTo>
                    <a:pt x="724903" y="893345"/>
                  </a:lnTo>
                  <a:lnTo>
                    <a:pt x="724151" y="894849"/>
                  </a:lnTo>
                  <a:lnTo>
                    <a:pt x="723399" y="895601"/>
                  </a:lnTo>
                  <a:lnTo>
                    <a:pt x="722647" y="896353"/>
                  </a:lnTo>
                  <a:lnTo>
                    <a:pt x="711367" y="902368"/>
                  </a:lnTo>
                  <a:lnTo>
                    <a:pt x="697832" y="908384"/>
                  </a:lnTo>
                  <a:lnTo>
                    <a:pt x="695576" y="912896"/>
                  </a:lnTo>
                  <a:lnTo>
                    <a:pt x="694072" y="918912"/>
                  </a:lnTo>
                  <a:lnTo>
                    <a:pt x="693320" y="920416"/>
                  </a:lnTo>
                  <a:lnTo>
                    <a:pt x="692568" y="921168"/>
                  </a:lnTo>
                  <a:lnTo>
                    <a:pt x="691064" y="922672"/>
                  </a:lnTo>
                  <a:lnTo>
                    <a:pt x="690312" y="924176"/>
                  </a:lnTo>
                  <a:lnTo>
                    <a:pt x="688808" y="925680"/>
                  </a:lnTo>
                  <a:lnTo>
                    <a:pt x="688808" y="926432"/>
                  </a:lnTo>
                  <a:lnTo>
                    <a:pt x="683544" y="931695"/>
                  </a:lnTo>
                  <a:lnTo>
                    <a:pt x="682793" y="933199"/>
                  </a:lnTo>
                  <a:lnTo>
                    <a:pt x="679784" y="940719"/>
                  </a:lnTo>
                  <a:lnTo>
                    <a:pt x="679033" y="941471"/>
                  </a:lnTo>
                  <a:lnTo>
                    <a:pt x="679033" y="942223"/>
                  </a:lnTo>
                  <a:lnTo>
                    <a:pt x="678280" y="942223"/>
                  </a:lnTo>
                  <a:lnTo>
                    <a:pt x="673769" y="945231"/>
                  </a:lnTo>
                  <a:lnTo>
                    <a:pt x="673016" y="945983"/>
                  </a:lnTo>
                  <a:lnTo>
                    <a:pt x="671513" y="947487"/>
                  </a:lnTo>
                  <a:lnTo>
                    <a:pt x="670761" y="948239"/>
                  </a:lnTo>
                  <a:lnTo>
                    <a:pt x="670009" y="948239"/>
                  </a:lnTo>
                  <a:lnTo>
                    <a:pt x="668505" y="948239"/>
                  </a:lnTo>
                  <a:lnTo>
                    <a:pt x="667001" y="948239"/>
                  </a:lnTo>
                  <a:lnTo>
                    <a:pt x="665497" y="948239"/>
                  </a:lnTo>
                  <a:lnTo>
                    <a:pt x="664745" y="947487"/>
                  </a:lnTo>
                  <a:lnTo>
                    <a:pt x="663993" y="947487"/>
                  </a:lnTo>
                  <a:lnTo>
                    <a:pt x="663241" y="946735"/>
                  </a:lnTo>
                  <a:lnTo>
                    <a:pt x="662489" y="946735"/>
                  </a:lnTo>
                  <a:lnTo>
                    <a:pt x="660985" y="946735"/>
                  </a:lnTo>
                  <a:lnTo>
                    <a:pt x="660233" y="947487"/>
                  </a:lnTo>
                  <a:lnTo>
                    <a:pt x="654217" y="948991"/>
                  </a:lnTo>
                  <a:lnTo>
                    <a:pt x="652714" y="948991"/>
                  </a:lnTo>
                  <a:lnTo>
                    <a:pt x="647450" y="948991"/>
                  </a:lnTo>
                  <a:lnTo>
                    <a:pt x="645946" y="948991"/>
                  </a:lnTo>
                  <a:lnTo>
                    <a:pt x="644442" y="948991"/>
                  </a:lnTo>
                  <a:lnTo>
                    <a:pt x="642938" y="949743"/>
                  </a:lnTo>
                  <a:lnTo>
                    <a:pt x="642186" y="950495"/>
                  </a:lnTo>
                  <a:lnTo>
                    <a:pt x="641434" y="951247"/>
                  </a:lnTo>
                  <a:lnTo>
                    <a:pt x="641434" y="951999"/>
                  </a:lnTo>
                  <a:lnTo>
                    <a:pt x="641434" y="952751"/>
                  </a:lnTo>
                  <a:lnTo>
                    <a:pt x="642938" y="960271"/>
                  </a:lnTo>
                  <a:lnTo>
                    <a:pt x="642938" y="968542"/>
                  </a:lnTo>
                  <a:lnTo>
                    <a:pt x="642938" y="971550"/>
                  </a:lnTo>
                  <a:lnTo>
                    <a:pt x="642938" y="973054"/>
                  </a:lnTo>
                  <a:lnTo>
                    <a:pt x="642938" y="973806"/>
                  </a:lnTo>
                  <a:lnTo>
                    <a:pt x="642938" y="974558"/>
                  </a:lnTo>
                  <a:lnTo>
                    <a:pt x="642186" y="975310"/>
                  </a:lnTo>
                  <a:lnTo>
                    <a:pt x="642186" y="976062"/>
                  </a:lnTo>
                  <a:lnTo>
                    <a:pt x="640682" y="976062"/>
                  </a:lnTo>
                  <a:lnTo>
                    <a:pt x="634666" y="978318"/>
                  </a:lnTo>
                  <a:lnTo>
                    <a:pt x="633914" y="979070"/>
                  </a:lnTo>
                  <a:lnTo>
                    <a:pt x="633162" y="979822"/>
                  </a:lnTo>
                  <a:lnTo>
                    <a:pt x="632410" y="980574"/>
                  </a:lnTo>
                  <a:lnTo>
                    <a:pt x="632410" y="981326"/>
                  </a:lnTo>
                  <a:lnTo>
                    <a:pt x="629402" y="987341"/>
                  </a:lnTo>
                  <a:lnTo>
                    <a:pt x="627898" y="989597"/>
                  </a:lnTo>
                  <a:lnTo>
                    <a:pt x="626394" y="990349"/>
                  </a:lnTo>
                  <a:lnTo>
                    <a:pt x="625642" y="991101"/>
                  </a:lnTo>
                  <a:lnTo>
                    <a:pt x="624890" y="991853"/>
                  </a:lnTo>
                  <a:lnTo>
                    <a:pt x="623386" y="991853"/>
                  </a:lnTo>
                  <a:lnTo>
                    <a:pt x="621882" y="991101"/>
                  </a:lnTo>
                  <a:lnTo>
                    <a:pt x="621131" y="991101"/>
                  </a:lnTo>
                  <a:lnTo>
                    <a:pt x="621131" y="990349"/>
                  </a:lnTo>
                  <a:lnTo>
                    <a:pt x="619627" y="988093"/>
                  </a:lnTo>
                  <a:lnTo>
                    <a:pt x="619627" y="987341"/>
                  </a:lnTo>
                  <a:lnTo>
                    <a:pt x="618875" y="986590"/>
                  </a:lnTo>
                  <a:lnTo>
                    <a:pt x="618123" y="985838"/>
                  </a:lnTo>
                  <a:lnTo>
                    <a:pt x="617371" y="985086"/>
                  </a:lnTo>
                  <a:lnTo>
                    <a:pt x="615115" y="985086"/>
                  </a:lnTo>
                  <a:lnTo>
                    <a:pt x="614363" y="985086"/>
                  </a:lnTo>
                  <a:lnTo>
                    <a:pt x="613611" y="985086"/>
                  </a:lnTo>
                  <a:lnTo>
                    <a:pt x="612859" y="985838"/>
                  </a:lnTo>
                  <a:lnTo>
                    <a:pt x="612107" y="985838"/>
                  </a:lnTo>
                  <a:lnTo>
                    <a:pt x="611355" y="986590"/>
                  </a:lnTo>
                  <a:lnTo>
                    <a:pt x="609851" y="986590"/>
                  </a:lnTo>
                  <a:lnTo>
                    <a:pt x="608347" y="986590"/>
                  </a:lnTo>
                  <a:lnTo>
                    <a:pt x="607595" y="985838"/>
                  </a:lnTo>
                  <a:lnTo>
                    <a:pt x="606843" y="985838"/>
                  </a:lnTo>
                  <a:lnTo>
                    <a:pt x="605339" y="985086"/>
                  </a:lnTo>
                  <a:lnTo>
                    <a:pt x="604587" y="984334"/>
                  </a:lnTo>
                  <a:lnTo>
                    <a:pt x="603835" y="984334"/>
                  </a:lnTo>
                  <a:lnTo>
                    <a:pt x="602331" y="985086"/>
                  </a:lnTo>
                  <a:lnTo>
                    <a:pt x="600827" y="986590"/>
                  </a:lnTo>
                  <a:lnTo>
                    <a:pt x="600075" y="986590"/>
                  </a:lnTo>
                  <a:lnTo>
                    <a:pt x="599323" y="985838"/>
                  </a:lnTo>
                  <a:lnTo>
                    <a:pt x="597819" y="984334"/>
                  </a:lnTo>
                  <a:lnTo>
                    <a:pt x="596316" y="984334"/>
                  </a:lnTo>
                  <a:lnTo>
                    <a:pt x="594812" y="985086"/>
                  </a:lnTo>
                  <a:lnTo>
                    <a:pt x="594059" y="985838"/>
                  </a:lnTo>
                  <a:lnTo>
                    <a:pt x="593307" y="986590"/>
                  </a:lnTo>
                  <a:lnTo>
                    <a:pt x="591803" y="988093"/>
                  </a:lnTo>
                  <a:lnTo>
                    <a:pt x="588044" y="994109"/>
                  </a:lnTo>
                  <a:lnTo>
                    <a:pt x="586540" y="994861"/>
                  </a:lnTo>
                  <a:lnTo>
                    <a:pt x="585036" y="995613"/>
                  </a:lnTo>
                  <a:lnTo>
                    <a:pt x="581276" y="997117"/>
                  </a:lnTo>
                  <a:lnTo>
                    <a:pt x="580524" y="997869"/>
                  </a:lnTo>
                  <a:lnTo>
                    <a:pt x="562477" y="1000877"/>
                  </a:lnTo>
                  <a:lnTo>
                    <a:pt x="561724" y="1001629"/>
                  </a:lnTo>
                  <a:lnTo>
                    <a:pt x="559469" y="1000877"/>
                  </a:lnTo>
                  <a:lnTo>
                    <a:pt x="557965" y="1000125"/>
                  </a:lnTo>
                  <a:lnTo>
                    <a:pt x="557213" y="1000125"/>
                  </a:lnTo>
                  <a:lnTo>
                    <a:pt x="555709" y="1000125"/>
                  </a:lnTo>
                  <a:lnTo>
                    <a:pt x="554205" y="1000125"/>
                  </a:lnTo>
                  <a:lnTo>
                    <a:pt x="552701" y="1001629"/>
                  </a:lnTo>
                  <a:lnTo>
                    <a:pt x="551949" y="1002381"/>
                  </a:lnTo>
                  <a:lnTo>
                    <a:pt x="550445" y="1003885"/>
                  </a:lnTo>
                  <a:lnTo>
                    <a:pt x="549693" y="1005389"/>
                  </a:lnTo>
                  <a:lnTo>
                    <a:pt x="548941" y="1008397"/>
                  </a:lnTo>
                  <a:lnTo>
                    <a:pt x="548189" y="1009149"/>
                  </a:lnTo>
                  <a:lnTo>
                    <a:pt x="548189" y="1009901"/>
                  </a:lnTo>
                  <a:lnTo>
                    <a:pt x="547437" y="1009901"/>
                  </a:lnTo>
                  <a:lnTo>
                    <a:pt x="547437" y="1010653"/>
                  </a:lnTo>
                  <a:lnTo>
                    <a:pt x="545933" y="1011405"/>
                  </a:lnTo>
                  <a:lnTo>
                    <a:pt x="544429" y="1012157"/>
                  </a:lnTo>
                  <a:lnTo>
                    <a:pt x="539918" y="1013660"/>
                  </a:lnTo>
                  <a:lnTo>
                    <a:pt x="539165" y="1013660"/>
                  </a:lnTo>
                  <a:lnTo>
                    <a:pt x="538413" y="1014412"/>
                  </a:lnTo>
                  <a:lnTo>
                    <a:pt x="537661" y="1015165"/>
                  </a:lnTo>
                  <a:lnTo>
                    <a:pt x="536158" y="1017420"/>
                  </a:lnTo>
                  <a:lnTo>
                    <a:pt x="533150" y="1022684"/>
                  </a:lnTo>
                  <a:lnTo>
                    <a:pt x="531646" y="1024188"/>
                  </a:lnTo>
                  <a:lnTo>
                    <a:pt x="530894" y="1024940"/>
                  </a:lnTo>
                  <a:lnTo>
                    <a:pt x="530141" y="1025692"/>
                  </a:lnTo>
                  <a:lnTo>
                    <a:pt x="530141" y="1027196"/>
                  </a:lnTo>
                  <a:lnTo>
                    <a:pt x="530141" y="1027948"/>
                  </a:lnTo>
                  <a:lnTo>
                    <a:pt x="529390" y="1028700"/>
                  </a:lnTo>
                  <a:lnTo>
                    <a:pt x="528638" y="1029452"/>
                  </a:lnTo>
                  <a:lnTo>
                    <a:pt x="526382" y="1029452"/>
                  </a:lnTo>
                  <a:lnTo>
                    <a:pt x="518862" y="1027948"/>
                  </a:lnTo>
                  <a:lnTo>
                    <a:pt x="517358" y="1027196"/>
                  </a:lnTo>
                  <a:lnTo>
                    <a:pt x="516606" y="1027196"/>
                  </a:lnTo>
                  <a:lnTo>
                    <a:pt x="515854" y="1027196"/>
                  </a:lnTo>
                  <a:lnTo>
                    <a:pt x="514350" y="1027196"/>
                  </a:lnTo>
                  <a:lnTo>
                    <a:pt x="513598" y="1027948"/>
                  </a:lnTo>
                  <a:lnTo>
                    <a:pt x="512846" y="1028700"/>
                  </a:lnTo>
                  <a:lnTo>
                    <a:pt x="512846" y="1029452"/>
                  </a:lnTo>
                  <a:lnTo>
                    <a:pt x="511342" y="1035468"/>
                  </a:lnTo>
                  <a:lnTo>
                    <a:pt x="510590" y="1036972"/>
                  </a:lnTo>
                  <a:lnTo>
                    <a:pt x="509839" y="1038476"/>
                  </a:lnTo>
                  <a:lnTo>
                    <a:pt x="509086" y="1039228"/>
                  </a:lnTo>
                  <a:lnTo>
                    <a:pt x="508335" y="1039228"/>
                  </a:lnTo>
                  <a:lnTo>
                    <a:pt x="507582" y="1039228"/>
                  </a:lnTo>
                  <a:lnTo>
                    <a:pt x="506079" y="1038476"/>
                  </a:lnTo>
                  <a:lnTo>
                    <a:pt x="504575" y="1037724"/>
                  </a:lnTo>
                  <a:lnTo>
                    <a:pt x="503822" y="1037724"/>
                  </a:lnTo>
                  <a:lnTo>
                    <a:pt x="501567" y="1034716"/>
                  </a:lnTo>
                  <a:lnTo>
                    <a:pt x="500815" y="1033964"/>
                  </a:lnTo>
                  <a:lnTo>
                    <a:pt x="499311" y="1033964"/>
                  </a:lnTo>
                  <a:lnTo>
                    <a:pt x="493295" y="1032460"/>
                  </a:lnTo>
                  <a:lnTo>
                    <a:pt x="488783" y="1032460"/>
                  </a:lnTo>
                  <a:lnTo>
                    <a:pt x="484271" y="1033212"/>
                  </a:lnTo>
                  <a:lnTo>
                    <a:pt x="482015" y="1033212"/>
                  </a:lnTo>
                  <a:lnTo>
                    <a:pt x="479760" y="1033964"/>
                  </a:lnTo>
                  <a:lnTo>
                    <a:pt x="479007" y="1033964"/>
                  </a:lnTo>
                  <a:lnTo>
                    <a:pt x="477503" y="1035468"/>
                  </a:lnTo>
                  <a:lnTo>
                    <a:pt x="476752" y="1035468"/>
                  </a:lnTo>
                  <a:lnTo>
                    <a:pt x="476000" y="1036972"/>
                  </a:lnTo>
                  <a:lnTo>
                    <a:pt x="475247" y="1036972"/>
                  </a:lnTo>
                  <a:lnTo>
                    <a:pt x="473743" y="1036972"/>
                  </a:lnTo>
                  <a:lnTo>
                    <a:pt x="466976" y="1033212"/>
                  </a:lnTo>
                  <a:lnTo>
                    <a:pt x="463216" y="1032460"/>
                  </a:lnTo>
                  <a:lnTo>
                    <a:pt x="462464" y="1031708"/>
                  </a:lnTo>
                  <a:lnTo>
                    <a:pt x="461712" y="1031708"/>
                  </a:lnTo>
                  <a:lnTo>
                    <a:pt x="460960" y="1030956"/>
                  </a:lnTo>
                  <a:lnTo>
                    <a:pt x="460960" y="1030204"/>
                  </a:lnTo>
                  <a:lnTo>
                    <a:pt x="460208" y="1030204"/>
                  </a:lnTo>
                  <a:lnTo>
                    <a:pt x="460208" y="1029452"/>
                  </a:lnTo>
                  <a:lnTo>
                    <a:pt x="460208" y="1028700"/>
                  </a:lnTo>
                  <a:lnTo>
                    <a:pt x="460960" y="1027196"/>
                  </a:lnTo>
                  <a:lnTo>
                    <a:pt x="461712" y="1024940"/>
                  </a:lnTo>
                  <a:lnTo>
                    <a:pt x="461712" y="1024188"/>
                  </a:lnTo>
                  <a:lnTo>
                    <a:pt x="462464" y="1023436"/>
                  </a:lnTo>
                  <a:lnTo>
                    <a:pt x="461712" y="1022684"/>
                  </a:lnTo>
                  <a:lnTo>
                    <a:pt x="461712" y="1021932"/>
                  </a:lnTo>
                  <a:lnTo>
                    <a:pt x="460960" y="1021932"/>
                  </a:lnTo>
                  <a:lnTo>
                    <a:pt x="460208" y="1021180"/>
                  </a:lnTo>
                  <a:lnTo>
                    <a:pt x="456448" y="1020428"/>
                  </a:lnTo>
                  <a:lnTo>
                    <a:pt x="454944" y="1019676"/>
                  </a:lnTo>
                  <a:lnTo>
                    <a:pt x="453441" y="1018924"/>
                  </a:lnTo>
                  <a:lnTo>
                    <a:pt x="451936" y="1018924"/>
                  </a:lnTo>
                  <a:lnTo>
                    <a:pt x="448928" y="1019676"/>
                  </a:lnTo>
                  <a:lnTo>
                    <a:pt x="448177" y="1019676"/>
                  </a:lnTo>
                  <a:lnTo>
                    <a:pt x="447424" y="1018924"/>
                  </a:lnTo>
                  <a:lnTo>
                    <a:pt x="446673" y="1018172"/>
                  </a:lnTo>
                  <a:lnTo>
                    <a:pt x="446673" y="1017420"/>
                  </a:lnTo>
                  <a:lnTo>
                    <a:pt x="445921" y="1014412"/>
                  </a:lnTo>
                  <a:lnTo>
                    <a:pt x="445921" y="1013660"/>
                  </a:lnTo>
                  <a:lnTo>
                    <a:pt x="445169" y="1013660"/>
                  </a:lnTo>
                  <a:lnTo>
                    <a:pt x="444417" y="1012909"/>
                  </a:lnTo>
                  <a:lnTo>
                    <a:pt x="437649" y="1011405"/>
                  </a:lnTo>
                  <a:lnTo>
                    <a:pt x="436897" y="1011405"/>
                  </a:lnTo>
                  <a:lnTo>
                    <a:pt x="433889" y="1009901"/>
                  </a:lnTo>
                  <a:lnTo>
                    <a:pt x="433137" y="1009901"/>
                  </a:lnTo>
                  <a:lnTo>
                    <a:pt x="431633" y="1009901"/>
                  </a:lnTo>
                  <a:lnTo>
                    <a:pt x="430129" y="1010653"/>
                  </a:lnTo>
                  <a:lnTo>
                    <a:pt x="426369" y="1012157"/>
                  </a:lnTo>
                  <a:lnTo>
                    <a:pt x="425617" y="1012909"/>
                  </a:lnTo>
                  <a:lnTo>
                    <a:pt x="424113" y="1015917"/>
                  </a:lnTo>
                  <a:lnTo>
                    <a:pt x="423362" y="1016669"/>
                  </a:lnTo>
                  <a:lnTo>
                    <a:pt x="422609" y="1016669"/>
                  </a:lnTo>
                  <a:lnTo>
                    <a:pt x="421858" y="1016669"/>
                  </a:lnTo>
                  <a:lnTo>
                    <a:pt x="420353" y="1016669"/>
                  </a:lnTo>
                  <a:lnTo>
                    <a:pt x="419602" y="1015165"/>
                  </a:lnTo>
                  <a:lnTo>
                    <a:pt x="418849" y="1015165"/>
                  </a:lnTo>
                  <a:lnTo>
                    <a:pt x="417345" y="1014412"/>
                  </a:lnTo>
                  <a:lnTo>
                    <a:pt x="416594" y="1015165"/>
                  </a:lnTo>
                  <a:lnTo>
                    <a:pt x="413586" y="1015165"/>
                  </a:lnTo>
                  <a:lnTo>
                    <a:pt x="411330" y="1015165"/>
                  </a:lnTo>
                  <a:lnTo>
                    <a:pt x="406818" y="1014412"/>
                  </a:lnTo>
                  <a:lnTo>
                    <a:pt x="405314" y="1015165"/>
                  </a:lnTo>
                  <a:lnTo>
                    <a:pt x="404562" y="1015165"/>
                  </a:lnTo>
                  <a:lnTo>
                    <a:pt x="403058" y="1015917"/>
                  </a:lnTo>
                  <a:lnTo>
                    <a:pt x="403058" y="1016669"/>
                  </a:lnTo>
                  <a:lnTo>
                    <a:pt x="401554" y="1017420"/>
                  </a:lnTo>
                  <a:lnTo>
                    <a:pt x="400802" y="1018172"/>
                  </a:lnTo>
                  <a:lnTo>
                    <a:pt x="400050" y="1018172"/>
                  </a:lnTo>
                  <a:lnTo>
                    <a:pt x="399298" y="1018924"/>
                  </a:lnTo>
                  <a:lnTo>
                    <a:pt x="398546" y="1018924"/>
                  </a:lnTo>
                  <a:lnTo>
                    <a:pt x="396290" y="1018172"/>
                  </a:lnTo>
                  <a:lnTo>
                    <a:pt x="395538" y="1017420"/>
                  </a:lnTo>
                  <a:lnTo>
                    <a:pt x="394786" y="1016669"/>
                  </a:lnTo>
                  <a:lnTo>
                    <a:pt x="394034" y="1016669"/>
                  </a:lnTo>
                  <a:lnTo>
                    <a:pt x="394034" y="1015917"/>
                  </a:lnTo>
                  <a:lnTo>
                    <a:pt x="390275" y="1005389"/>
                  </a:lnTo>
                  <a:lnTo>
                    <a:pt x="389523" y="1004637"/>
                  </a:lnTo>
                  <a:lnTo>
                    <a:pt x="387266" y="1003133"/>
                  </a:lnTo>
                  <a:lnTo>
                    <a:pt x="383507" y="999373"/>
                  </a:lnTo>
                  <a:lnTo>
                    <a:pt x="382003" y="998621"/>
                  </a:lnTo>
                  <a:lnTo>
                    <a:pt x="381251" y="999373"/>
                  </a:lnTo>
                  <a:lnTo>
                    <a:pt x="378243" y="1000877"/>
                  </a:lnTo>
                  <a:lnTo>
                    <a:pt x="377491" y="1001629"/>
                  </a:lnTo>
                  <a:lnTo>
                    <a:pt x="376739" y="1003133"/>
                  </a:lnTo>
                  <a:lnTo>
                    <a:pt x="375987" y="1005389"/>
                  </a:lnTo>
                  <a:lnTo>
                    <a:pt x="375235" y="1006141"/>
                  </a:lnTo>
                  <a:lnTo>
                    <a:pt x="374483" y="1006893"/>
                  </a:lnTo>
                  <a:lnTo>
                    <a:pt x="373731" y="1007645"/>
                  </a:lnTo>
                  <a:lnTo>
                    <a:pt x="372979" y="1007645"/>
                  </a:lnTo>
                  <a:lnTo>
                    <a:pt x="372227" y="1007645"/>
                  </a:lnTo>
                  <a:lnTo>
                    <a:pt x="369971" y="1007645"/>
                  </a:lnTo>
                  <a:lnTo>
                    <a:pt x="367715" y="1007645"/>
                  </a:lnTo>
                  <a:lnTo>
                    <a:pt x="366964" y="1006893"/>
                  </a:lnTo>
                  <a:lnTo>
                    <a:pt x="364707" y="1005389"/>
                  </a:lnTo>
                  <a:lnTo>
                    <a:pt x="359444" y="1003885"/>
                  </a:lnTo>
                  <a:lnTo>
                    <a:pt x="357940" y="1003885"/>
                  </a:lnTo>
                  <a:lnTo>
                    <a:pt x="356436" y="1004637"/>
                  </a:lnTo>
                  <a:lnTo>
                    <a:pt x="354180" y="1006893"/>
                  </a:lnTo>
                  <a:lnTo>
                    <a:pt x="352676" y="1007645"/>
                  </a:lnTo>
                  <a:lnTo>
                    <a:pt x="351924" y="1008397"/>
                  </a:lnTo>
                  <a:lnTo>
                    <a:pt x="350420" y="1011405"/>
                  </a:lnTo>
                  <a:lnTo>
                    <a:pt x="349668" y="1012909"/>
                  </a:lnTo>
                  <a:lnTo>
                    <a:pt x="348164" y="1018172"/>
                  </a:lnTo>
                  <a:lnTo>
                    <a:pt x="348164" y="1018924"/>
                  </a:lnTo>
                  <a:lnTo>
                    <a:pt x="347412" y="1019676"/>
                  </a:lnTo>
                  <a:lnTo>
                    <a:pt x="346660" y="1020428"/>
                  </a:lnTo>
                  <a:lnTo>
                    <a:pt x="345908" y="1021180"/>
                  </a:lnTo>
                  <a:lnTo>
                    <a:pt x="345156" y="1021180"/>
                  </a:lnTo>
                  <a:lnTo>
                    <a:pt x="343652" y="1021180"/>
                  </a:lnTo>
                  <a:lnTo>
                    <a:pt x="337636" y="1018924"/>
                  </a:lnTo>
                  <a:lnTo>
                    <a:pt x="333877" y="1018924"/>
                  </a:lnTo>
                  <a:lnTo>
                    <a:pt x="328613" y="1018172"/>
                  </a:lnTo>
                  <a:lnTo>
                    <a:pt x="327109" y="1018924"/>
                  </a:lnTo>
                  <a:lnTo>
                    <a:pt x="326357" y="1018924"/>
                  </a:lnTo>
                  <a:lnTo>
                    <a:pt x="325605" y="1021180"/>
                  </a:lnTo>
                  <a:lnTo>
                    <a:pt x="324853" y="1026444"/>
                  </a:lnTo>
                  <a:lnTo>
                    <a:pt x="325605" y="1029452"/>
                  </a:lnTo>
                  <a:lnTo>
                    <a:pt x="326357" y="1030204"/>
                  </a:lnTo>
                  <a:lnTo>
                    <a:pt x="328613" y="1033212"/>
                  </a:lnTo>
                  <a:lnTo>
                    <a:pt x="329365" y="1033964"/>
                  </a:lnTo>
                  <a:lnTo>
                    <a:pt x="330868" y="1036972"/>
                  </a:lnTo>
                  <a:lnTo>
                    <a:pt x="331621" y="1037724"/>
                  </a:lnTo>
                  <a:lnTo>
                    <a:pt x="333125" y="1039228"/>
                  </a:lnTo>
                  <a:lnTo>
                    <a:pt x="333125" y="1039980"/>
                  </a:lnTo>
                  <a:lnTo>
                    <a:pt x="333877" y="1040732"/>
                  </a:lnTo>
                  <a:lnTo>
                    <a:pt x="338388" y="1054267"/>
                  </a:lnTo>
                  <a:lnTo>
                    <a:pt x="339140" y="1058027"/>
                  </a:lnTo>
                  <a:lnTo>
                    <a:pt x="339140" y="1061787"/>
                  </a:lnTo>
                  <a:lnTo>
                    <a:pt x="339892" y="1064043"/>
                  </a:lnTo>
                  <a:lnTo>
                    <a:pt x="340644" y="1065547"/>
                  </a:lnTo>
                  <a:lnTo>
                    <a:pt x="340644" y="1066299"/>
                  </a:lnTo>
                  <a:lnTo>
                    <a:pt x="341396" y="1067803"/>
                  </a:lnTo>
                  <a:lnTo>
                    <a:pt x="345908" y="1070811"/>
                  </a:lnTo>
                  <a:lnTo>
                    <a:pt x="346660" y="1070811"/>
                  </a:lnTo>
                  <a:lnTo>
                    <a:pt x="346660" y="1071563"/>
                  </a:lnTo>
                  <a:lnTo>
                    <a:pt x="347412" y="1072315"/>
                  </a:lnTo>
                  <a:lnTo>
                    <a:pt x="348164" y="1075322"/>
                  </a:lnTo>
                  <a:lnTo>
                    <a:pt x="348916" y="1082090"/>
                  </a:lnTo>
                  <a:lnTo>
                    <a:pt x="348164" y="1082842"/>
                  </a:lnTo>
                  <a:lnTo>
                    <a:pt x="348164" y="1085850"/>
                  </a:lnTo>
                  <a:lnTo>
                    <a:pt x="347412" y="1088106"/>
                  </a:lnTo>
                  <a:lnTo>
                    <a:pt x="344404" y="1095626"/>
                  </a:lnTo>
                  <a:lnTo>
                    <a:pt x="343652" y="1097130"/>
                  </a:lnTo>
                  <a:lnTo>
                    <a:pt x="343652" y="1098634"/>
                  </a:lnTo>
                  <a:lnTo>
                    <a:pt x="344404" y="1101642"/>
                  </a:lnTo>
                  <a:lnTo>
                    <a:pt x="345156" y="1103897"/>
                  </a:lnTo>
                  <a:lnTo>
                    <a:pt x="345908" y="1106905"/>
                  </a:lnTo>
                  <a:lnTo>
                    <a:pt x="345908" y="1109161"/>
                  </a:lnTo>
                  <a:lnTo>
                    <a:pt x="345156" y="1111417"/>
                  </a:lnTo>
                  <a:lnTo>
                    <a:pt x="344404" y="1113673"/>
                  </a:lnTo>
                  <a:lnTo>
                    <a:pt x="342900" y="1115929"/>
                  </a:lnTo>
                  <a:lnTo>
                    <a:pt x="337636" y="1121945"/>
                  </a:lnTo>
                  <a:lnTo>
                    <a:pt x="336885" y="1122697"/>
                  </a:lnTo>
                  <a:lnTo>
                    <a:pt x="336885" y="1124953"/>
                  </a:lnTo>
                  <a:lnTo>
                    <a:pt x="336132" y="1125705"/>
                  </a:lnTo>
                  <a:lnTo>
                    <a:pt x="336132" y="1130968"/>
                  </a:lnTo>
                  <a:lnTo>
                    <a:pt x="336132" y="1131720"/>
                  </a:lnTo>
                  <a:lnTo>
                    <a:pt x="336132" y="1132472"/>
                  </a:lnTo>
                  <a:lnTo>
                    <a:pt x="334628" y="1133976"/>
                  </a:lnTo>
                  <a:lnTo>
                    <a:pt x="333125" y="1134728"/>
                  </a:lnTo>
                  <a:lnTo>
                    <a:pt x="330868" y="1136232"/>
                  </a:lnTo>
                  <a:lnTo>
                    <a:pt x="330117" y="1136232"/>
                  </a:lnTo>
                  <a:lnTo>
                    <a:pt x="330117" y="1137736"/>
                  </a:lnTo>
                  <a:lnTo>
                    <a:pt x="328613" y="1139992"/>
                  </a:lnTo>
                  <a:lnTo>
                    <a:pt x="328613" y="1142248"/>
                  </a:lnTo>
                  <a:lnTo>
                    <a:pt x="328613" y="1143000"/>
                  </a:lnTo>
                  <a:lnTo>
                    <a:pt x="322597" y="1151272"/>
                  </a:lnTo>
                  <a:lnTo>
                    <a:pt x="321093" y="1154280"/>
                  </a:lnTo>
                  <a:lnTo>
                    <a:pt x="320341" y="1159544"/>
                  </a:lnTo>
                  <a:lnTo>
                    <a:pt x="319589" y="1161047"/>
                  </a:lnTo>
                  <a:lnTo>
                    <a:pt x="318837" y="1161799"/>
                  </a:lnTo>
                  <a:lnTo>
                    <a:pt x="318085" y="1161799"/>
                  </a:lnTo>
                  <a:lnTo>
                    <a:pt x="315077" y="1163303"/>
                  </a:lnTo>
                  <a:lnTo>
                    <a:pt x="314325" y="1164055"/>
                  </a:lnTo>
                  <a:lnTo>
                    <a:pt x="314325" y="1165559"/>
                  </a:lnTo>
                  <a:lnTo>
                    <a:pt x="313573" y="1170823"/>
                  </a:lnTo>
                  <a:lnTo>
                    <a:pt x="312821" y="1172327"/>
                  </a:lnTo>
                  <a:lnTo>
                    <a:pt x="312069" y="1173079"/>
                  </a:lnTo>
                  <a:lnTo>
                    <a:pt x="311317" y="1173831"/>
                  </a:lnTo>
                  <a:lnTo>
                    <a:pt x="309061" y="1174583"/>
                  </a:lnTo>
                  <a:lnTo>
                    <a:pt x="308309" y="1175335"/>
                  </a:lnTo>
                  <a:lnTo>
                    <a:pt x="306806" y="1175335"/>
                  </a:lnTo>
                  <a:lnTo>
                    <a:pt x="305302" y="1174583"/>
                  </a:lnTo>
                  <a:lnTo>
                    <a:pt x="303046" y="1174583"/>
                  </a:lnTo>
                  <a:lnTo>
                    <a:pt x="302294" y="1174583"/>
                  </a:lnTo>
                  <a:lnTo>
                    <a:pt x="301542" y="1176087"/>
                  </a:lnTo>
                  <a:lnTo>
                    <a:pt x="284246" y="1194134"/>
                  </a:lnTo>
                  <a:lnTo>
                    <a:pt x="281990" y="1196390"/>
                  </a:lnTo>
                  <a:lnTo>
                    <a:pt x="279734" y="1198646"/>
                  </a:lnTo>
                  <a:lnTo>
                    <a:pt x="278230" y="1199398"/>
                  </a:lnTo>
                  <a:lnTo>
                    <a:pt x="266951" y="1203158"/>
                  </a:lnTo>
                  <a:lnTo>
                    <a:pt x="266199" y="1203158"/>
                  </a:lnTo>
                  <a:lnTo>
                    <a:pt x="264695" y="1203158"/>
                  </a:lnTo>
                  <a:lnTo>
                    <a:pt x="263191" y="1202406"/>
                  </a:lnTo>
                  <a:lnTo>
                    <a:pt x="252663" y="1198646"/>
                  </a:lnTo>
                  <a:lnTo>
                    <a:pt x="238376" y="1196390"/>
                  </a:lnTo>
                  <a:lnTo>
                    <a:pt x="236120" y="1197142"/>
                  </a:lnTo>
                  <a:lnTo>
                    <a:pt x="235368" y="1197142"/>
                  </a:lnTo>
                  <a:lnTo>
                    <a:pt x="233864" y="1198646"/>
                  </a:lnTo>
                  <a:lnTo>
                    <a:pt x="229352" y="1200902"/>
                  </a:lnTo>
                  <a:lnTo>
                    <a:pt x="224840" y="1202406"/>
                  </a:lnTo>
                  <a:lnTo>
                    <a:pt x="220329" y="1202406"/>
                  </a:lnTo>
                  <a:lnTo>
                    <a:pt x="218825" y="1203158"/>
                  </a:lnTo>
                  <a:lnTo>
                    <a:pt x="218072" y="1203158"/>
                  </a:lnTo>
                  <a:lnTo>
                    <a:pt x="216569" y="1203910"/>
                  </a:lnTo>
                  <a:lnTo>
                    <a:pt x="215817" y="1204662"/>
                  </a:lnTo>
                  <a:lnTo>
                    <a:pt x="213561" y="1208422"/>
                  </a:lnTo>
                  <a:lnTo>
                    <a:pt x="212057" y="1209174"/>
                  </a:lnTo>
                  <a:lnTo>
                    <a:pt x="211305" y="1209926"/>
                  </a:lnTo>
                  <a:lnTo>
                    <a:pt x="210553" y="1209926"/>
                  </a:lnTo>
                  <a:lnTo>
                    <a:pt x="208297" y="1210678"/>
                  </a:lnTo>
                  <a:lnTo>
                    <a:pt x="206793" y="1211430"/>
                  </a:lnTo>
                  <a:lnTo>
                    <a:pt x="206041" y="1211430"/>
                  </a:lnTo>
                  <a:lnTo>
                    <a:pt x="206041" y="1212182"/>
                  </a:lnTo>
                  <a:lnTo>
                    <a:pt x="205289" y="1212934"/>
                  </a:lnTo>
                  <a:lnTo>
                    <a:pt x="203785" y="1216693"/>
                  </a:lnTo>
                  <a:lnTo>
                    <a:pt x="203033" y="1218197"/>
                  </a:lnTo>
                  <a:lnTo>
                    <a:pt x="202281" y="1218949"/>
                  </a:lnTo>
                  <a:lnTo>
                    <a:pt x="201529" y="1219701"/>
                  </a:lnTo>
                  <a:lnTo>
                    <a:pt x="200777" y="1220453"/>
                  </a:lnTo>
                  <a:lnTo>
                    <a:pt x="199273" y="1220453"/>
                  </a:lnTo>
                  <a:lnTo>
                    <a:pt x="194761" y="1221957"/>
                  </a:lnTo>
                  <a:lnTo>
                    <a:pt x="188746" y="1224213"/>
                  </a:lnTo>
                  <a:lnTo>
                    <a:pt x="187242" y="1224965"/>
                  </a:lnTo>
                  <a:lnTo>
                    <a:pt x="186490" y="1225717"/>
                  </a:lnTo>
                  <a:lnTo>
                    <a:pt x="185738" y="1226469"/>
                  </a:lnTo>
                  <a:lnTo>
                    <a:pt x="181226" y="1237749"/>
                  </a:lnTo>
                  <a:lnTo>
                    <a:pt x="180474" y="1238501"/>
                  </a:lnTo>
                  <a:lnTo>
                    <a:pt x="180474" y="1239253"/>
                  </a:lnTo>
                  <a:lnTo>
                    <a:pt x="179722" y="1239253"/>
                  </a:lnTo>
                  <a:lnTo>
                    <a:pt x="178218" y="1240005"/>
                  </a:lnTo>
                  <a:lnTo>
                    <a:pt x="176714" y="1240757"/>
                  </a:lnTo>
                  <a:lnTo>
                    <a:pt x="175210" y="1241509"/>
                  </a:lnTo>
                  <a:lnTo>
                    <a:pt x="172954" y="1241509"/>
                  </a:lnTo>
                  <a:lnTo>
                    <a:pt x="170698" y="1241509"/>
                  </a:lnTo>
                  <a:lnTo>
                    <a:pt x="158667" y="1238501"/>
                  </a:lnTo>
                  <a:lnTo>
                    <a:pt x="156411" y="1239253"/>
                  </a:lnTo>
                  <a:lnTo>
                    <a:pt x="151147" y="1240005"/>
                  </a:lnTo>
                  <a:lnTo>
                    <a:pt x="149643" y="1240757"/>
                  </a:lnTo>
                  <a:lnTo>
                    <a:pt x="148891" y="1240757"/>
                  </a:lnTo>
                  <a:lnTo>
                    <a:pt x="146635" y="1242261"/>
                  </a:lnTo>
                  <a:lnTo>
                    <a:pt x="145883" y="1243012"/>
                  </a:lnTo>
                  <a:lnTo>
                    <a:pt x="145131" y="1243012"/>
                  </a:lnTo>
                  <a:lnTo>
                    <a:pt x="143627" y="1243764"/>
                  </a:lnTo>
                  <a:lnTo>
                    <a:pt x="142123" y="1243764"/>
                  </a:lnTo>
                  <a:lnTo>
                    <a:pt x="140619" y="1243764"/>
                  </a:lnTo>
                  <a:lnTo>
                    <a:pt x="139867" y="1243764"/>
                  </a:lnTo>
                  <a:lnTo>
                    <a:pt x="138363" y="1243764"/>
                  </a:lnTo>
                  <a:lnTo>
                    <a:pt x="130092" y="1240005"/>
                  </a:lnTo>
                  <a:lnTo>
                    <a:pt x="127836" y="1239253"/>
                  </a:lnTo>
                  <a:lnTo>
                    <a:pt x="127084" y="1238501"/>
                  </a:lnTo>
                  <a:lnTo>
                    <a:pt x="121068" y="1234741"/>
                  </a:lnTo>
                  <a:lnTo>
                    <a:pt x="118060" y="1233237"/>
                  </a:lnTo>
                  <a:lnTo>
                    <a:pt x="111292" y="1230981"/>
                  </a:lnTo>
                  <a:lnTo>
                    <a:pt x="106029" y="1227221"/>
                  </a:lnTo>
                  <a:lnTo>
                    <a:pt x="104525" y="1227221"/>
                  </a:lnTo>
                  <a:lnTo>
                    <a:pt x="103020" y="1226469"/>
                  </a:lnTo>
                  <a:lnTo>
                    <a:pt x="100765" y="1226469"/>
                  </a:lnTo>
                  <a:lnTo>
                    <a:pt x="100013" y="1225717"/>
                  </a:lnTo>
                  <a:lnTo>
                    <a:pt x="99261" y="1224965"/>
                  </a:lnTo>
                  <a:lnTo>
                    <a:pt x="97005" y="1222709"/>
                  </a:lnTo>
                  <a:lnTo>
                    <a:pt x="90989" y="1212182"/>
                  </a:lnTo>
                  <a:lnTo>
                    <a:pt x="81965" y="1201654"/>
                  </a:lnTo>
                  <a:lnTo>
                    <a:pt x="81965" y="1200902"/>
                  </a:lnTo>
                  <a:lnTo>
                    <a:pt x="78957" y="1194134"/>
                  </a:lnTo>
                  <a:lnTo>
                    <a:pt x="78957" y="1193382"/>
                  </a:lnTo>
                  <a:lnTo>
                    <a:pt x="78205" y="1188118"/>
                  </a:lnTo>
                  <a:lnTo>
                    <a:pt x="78205" y="1184359"/>
                  </a:lnTo>
                  <a:lnTo>
                    <a:pt x="77454" y="1180599"/>
                  </a:lnTo>
                  <a:lnTo>
                    <a:pt x="76701" y="1179847"/>
                  </a:lnTo>
                  <a:lnTo>
                    <a:pt x="75197" y="1177591"/>
                  </a:lnTo>
                  <a:lnTo>
                    <a:pt x="70686" y="1170071"/>
                  </a:lnTo>
                  <a:lnTo>
                    <a:pt x="60910" y="1159544"/>
                  </a:lnTo>
                  <a:lnTo>
                    <a:pt x="58654" y="1158040"/>
                  </a:lnTo>
                  <a:lnTo>
                    <a:pt x="57150" y="1157288"/>
                  </a:lnTo>
                  <a:lnTo>
                    <a:pt x="52638" y="1156535"/>
                  </a:lnTo>
                  <a:lnTo>
                    <a:pt x="33839" y="1157288"/>
                  </a:lnTo>
                  <a:lnTo>
                    <a:pt x="23311" y="1157288"/>
                  </a:lnTo>
                  <a:lnTo>
                    <a:pt x="5264" y="1155032"/>
                  </a:lnTo>
                  <a:close/>
                </a:path>
              </a:pathLst>
            </a:custGeom>
            <a:solidFill>
              <a:schemeClr val="accent4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C8D1E597-586E-4C93-84CC-175EDFBFD430}"/>
                </a:ext>
              </a:extLst>
            </p:cNvPr>
            <p:cNvSpPr/>
            <p:nvPr/>
          </p:nvSpPr>
          <p:spPr>
            <a:xfrm>
              <a:off x="10973784" y="2213558"/>
              <a:ext cx="637673" cy="770772"/>
            </a:xfrm>
            <a:custGeom>
              <a:avLst/>
              <a:gdLst>
                <a:gd name="connsiteX0" fmla="*/ 137611 w 637673"/>
                <a:gd name="connsiteY0" fmla="*/ 700087 h 770772"/>
                <a:gd name="connsiteX1" fmla="*/ 138363 w 637673"/>
                <a:gd name="connsiteY1" fmla="*/ 690312 h 770772"/>
                <a:gd name="connsiteX2" fmla="*/ 138363 w 637673"/>
                <a:gd name="connsiteY2" fmla="*/ 688808 h 770772"/>
                <a:gd name="connsiteX3" fmla="*/ 137611 w 637673"/>
                <a:gd name="connsiteY3" fmla="*/ 686552 h 770772"/>
                <a:gd name="connsiteX4" fmla="*/ 136859 w 637673"/>
                <a:gd name="connsiteY4" fmla="*/ 685048 h 770772"/>
                <a:gd name="connsiteX5" fmla="*/ 135355 w 637673"/>
                <a:gd name="connsiteY5" fmla="*/ 683544 h 770772"/>
                <a:gd name="connsiteX6" fmla="*/ 133851 w 637673"/>
                <a:gd name="connsiteY6" fmla="*/ 681288 h 770772"/>
                <a:gd name="connsiteX7" fmla="*/ 131595 w 637673"/>
                <a:gd name="connsiteY7" fmla="*/ 676024 h 770772"/>
                <a:gd name="connsiteX8" fmla="*/ 130843 w 637673"/>
                <a:gd name="connsiteY8" fmla="*/ 673016 h 770772"/>
                <a:gd name="connsiteX9" fmla="*/ 130843 w 637673"/>
                <a:gd name="connsiteY9" fmla="*/ 670761 h 770772"/>
                <a:gd name="connsiteX10" fmla="*/ 142123 w 637673"/>
                <a:gd name="connsiteY10" fmla="*/ 641434 h 770772"/>
                <a:gd name="connsiteX11" fmla="*/ 142123 w 637673"/>
                <a:gd name="connsiteY11" fmla="*/ 639930 h 770772"/>
                <a:gd name="connsiteX12" fmla="*/ 152651 w 637673"/>
                <a:gd name="connsiteY12" fmla="*/ 626394 h 770772"/>
                <a:gd name="connsiteX13" fmla="*/ 153402 w 637673"/>
                <a:gd name="connsiteY13" fmla="*/ 624138 h 770772"/>
                <a:gd name="connsiteX14" fmla="*/ 155658 w 637673"/>
                <a:gd name="connsiteY14" fmla="*/ 618874 h 770772"/>
                <a:gd name="connsiteX15" fmla="*/ 156410 w 637673"/>
                <a:gd name="connsiteY15" fmla="*/ 615867 h 770772"/>
                <a:gd name="connsiteX16" fmla="*/ 156410 w 637673"/>
                <a:gd name="connsiteY16" fmla="*/ 614363 h 770772"/>
                <a:gd name="connsiteX17" fmla="*/ 156410 w 637673"/>
                <a:gd name="connsiteY17" fmla="*/ 612858 h 770772"/>
                <a:gd name="connsiteX18" fmla="*/ 156410 w 637673"/>
                <a:gd name="connsiteY18" fmla="*/ 612107 h 770772"/>
                <a:gd name="connsiteX19" fmla="*/ 154906 w 637673"/>
                <a:gd name="connsiteY19" fmla="*/ 611355 h 770772"/>
                <a:gd name="connsiteX20" fmla="*/ 154155 w 637673"/>
                <a:gd name="connsiteY20" fmla="*/ 609851 h 770772"/>
                <a:gd name="connsiteX21" fmla="*/ 152651 w 637673"/>
                <a:gd name="connsiteY21" fmla="*/ 609099 h 770772"/>
                <a:gd name="connsiteX22" fmla="*/ 151898 w 637673"/>
                <a:gd name="connsiteY22" fmla="*/ 608347 h 770772"/>
                <a:gd name="connsiteX23" fmla="*/ 151147 w 637673"/>
                <a:gd name="connsiteY23" fmla="*/ 605339 h 770772"/>
                <a:gd name="connsiteX24" fmla="*/ 149642 w 637673"/>
                <a:gd name="connsiteY24" fmla="*/ 601579 h 770772"/>
                <a:gd name="connsiteX25" fmla="*/ 148138 w 637673"/>
                <a:gd name="connsiteY25" fmla="*/ 600827 h 770772"/>
                <a:gd name="connsiteX26" fmla="*/ 146635 w 637673"/>
                <a:gd name="connsiteY26" fmla="*/ 600075 h 770772"/>
                <a:gd name="connsiteX27" fmla="*/ 125579 w 637673"/>
                <a:gd name="connsiteY27" fmla="*/ 596315 h 770772"/>
                <a:gd name="connsiteX28" fmla="*/ 123323 w 637673"/>
                <a:gd name="connsiteY28" fmla="*/ 594811 h 770772"/>
                <a:gd name="connsiteX29" fmla="*/ 120316 w 637673"/>
                <a:gd name="connsiteY29" fmla="*/ 592555 h 770772"/>
                <a:gd name="connsiteX30" fmla="*/ 113548 w 637673"/>
                <a:gd name="connsiteY30" fmla="*/ 590299 h 770772"/>
                <a:gd name="connsiteX31" fmla="*/ 111292 w 637673"/>
                <a:gd name="connsiteY31" fmla="*/ 588795 h 770772"/>
                <a:gd name="connsiteX32" fmla="*/ 110540 w 637673"/>
                <a:gd name="connsiteY32" fmla="*/ 587291 h 770772"/>
                <a:gd name="connsiteX33" fmla="*/ 109788 w 637673"/>
                <a:gd name="connsiteY33" fmla="*/ 585788 h 770772"/>
                <a:gd name="connsiteX34" fmla="*/ 110540 w 637673"/>
                <a:gd name="connsiteY34" fmla="*/ 579020 h 770772"/>
                <a:gd name="connsiteX35" fmla="*/ 110540 w 637673"/>
                <a:gd name="connsiteY35" fmla="*/ 575260 h 770772"/>
                <a:gd name="connsiteX36" fmla="*/ 106780 w 637673"/>
                <a:gd name="connsiteY36" fmla="*/ 569996 h 770772"/>
                <a:gd name="connsiteX37" fmla="*/ 102268 w 637673"/>
                <a:gd name="connsiteY37" fmla="*/ 563228 h 770772"/>
                <a:gd name="connsiteX38" fmla="*/ 100764 w 637673"/>
                <a:gd name="connsiteY38" fmla="*/ 559469 h 770772"/>
                <a:gd name="connsiteX39" fmla="*/ 98508 w 637673"/>
                <a:gd name="connsiteY39" fmla="*/ 548189 h 770772"/>
                <a:gd name="connsiteX40" fmla="*/ 98508 w 637673"/>
                <a:gd name="connsiteY40" fmla="*/ 545933 h 770772"/>
                <a:gd name="connsiteX41" fmla="*/ 99260 w 637673"/>
                <a:gd name="connsiteY41" fmla="*/ 540669 h 770772"/>
                <a:gd name="connsiteX42" fmla="*/ 99260 w 637673"/>
                <a:gd name="connsiteY42" fmla="*/ 537661 h 770772"/>
                <a:gd name="connsiteX43" fmla="*/ 99260 w 637673"/>
                <a:gd name="connsiteY43" fmla="*/ 533901 h 770772"/>
                <a:gd name="connsiteX44" fmla="*/ 99260 w 637673"/>
                <a:gd name="connsiteY44" fmla="*/ 530893 h 770772"/>
                <a:gd name="connsiteX45" fmla="*/ 98508 w 637673"/>
                <a:gd name="connsiteY45" fmla="*/ 528638 h 770772"/>
                <a:gd name="connsiteX46" fmla="*/ 97004 w 637673"/>
                <a:gd name="connsiteY46" fmla="*/ 527134 h 770772"/>
                <a:gd name="connsiteX47" fmla="*/ 87981 w 637673"/>
                <a:gd name="connsiteY47" fmla="*/ 500062 h 770772"/>
                <a:gd name="connsiteX48" fmla="*/ 87229 w 637673"/>
                <a:gd name="connsiteY48" fmla="*/ 497055 h 770772"/>
                <a:gd name="connsiteX49" fmla="*/ 84221 w 637673"/>
                <a:gd name="connsiteY49" fmla="*/ 489535 h 770772"/>
                <a:gd name="connsiteX50" fmla="*/ 84221 w 637673"/>
                <a:gd name="connsiteY50" fmla="*/ 488783 h 770772"/>
                <a:gd name="connsiteX51" fmla="*/ 84221 w 637673"/>
                <a:gd name="connsiteY51" fmla="*/ 488031 h 770772"/>
                <a:gd name="connsiteX52" fmla="*/ 85725 w 637673"/>
                <a:gd name="connsiteY52" fmla="*/ 484271 h 770772"/>
                <a:gd name="connsiteX53" fmla="*/ 86477 w 637673"/>
                <a:gd name="connsiteY53" fmla="*/ 482767 h 770772"/>
                <a:gd name="connsiteX54" fmla="*/ 85725 w 637673"/>
                <a:gd name="connsiteY54" fmla="*/ 480511 h 770772"/>
                <a:gd name="connsiteX55" fmla="*/ 84221 w 637673"/>
                <a:gd name="connsiteY55" fmla="*/ 473743 h 770772"/>
                <a:gd name="connsiteX56" fmla="*/ 81965 w 637673"/>
                <a:gd name="connsiteY56" fmla="*/ 452688 h 770772"/>
                <a:gd name="connsiteX57" fmla="*/ 79709 w 637673"/>
                <a:gd name="connsiteY57" fmla="*/ 444416 h 770772"/>
                <a:gd name="connsiteX58" fmla="*/ 78957 w 637673"/>
                <a:gd name="connsiteY58" fmla="*/ 439905 h 770772"/>
                <a:gd name="connsiteX59" fmla="*/ 80461 w 637673"/>
                <a:gd name="connsiteY59" fmla="*/ 430129 h 770772"/>
                <a:gd name="connsiteX60" fmla="*/ 80461 w 637673"/>
                <a:gd name="connsiteY60" fmla="*/ 427873 h 770772"/>
                <a:gd name="connsiteX61" fmla="*/ 76701 w 637673"/>
                <a:gd name="connsiteY61" fmla="*/ 412082 h 770772"/>
                <a:gd name="connsiteX62" fmla="*/ 76701 w 637673"/>
                <a:gd name="connsiteY62" fmla="*/ 404562 h 770772"/>
                <a:gd name="connsiteX63" fmla="*/ 76701 w 637673"/>
                <a:gd name="connsiteY63" fmla="*/ 401554 h 770772"/>
                <a:gd name="connsiteX64" fmla="*/ 75197 w 637673"/>
                <a:gd name="connsiteY64" fmla="*/ 399298 h 770772"/>
                <a:gd name="connsiteX65" fmla="*/ 73693 w 637673"/>
                <a:gd name="connsiteY65" fmla="*/ 398546 h 770772"/>
                <a:gd name="connsiteX66" fmla="*/ 69933 w 637673"/>
                <a:gd name="connsiteY66" fmla="*/ 395538 h 770772"/>
                <a:gd name="connsiteX67" fmla="*/ 67678 w 637673"/>
                <a:gd name="connsiteY67" fmla="*/ 393282 h 770772"/>
                <a:gd name="connsiteX68" fmla="*/ 63918 w 637673"/>
                <a:gd name="connsiteY68" fmla="*/ 391778 h 770772"/>
                <a:gd name="connsiteX69" fmla="*/ 61661 w 637673"/>
                <a:gd name="connsiteY69" fmla="*/ 388018 h 770772"/>
                <a:gd name="connsiteX70" fmla="*/ 58654 w 637673"/>
                <a:gd name="connsiteY70" fmla="*/ 385011 h 770772"/>
                <a:gd name="connsiteX71" fmla="*/ 57150 w 637673"/>
                <a:gd name="connsiteY71" fmla="*/ 382755 h 770772"/>
                <a:gd name="connsiteX72" fmla="*/ 57150 w 637673"/>
                <a:gd name="connsiteY72" fmla="*/ 377491 h 770772"/>
                <a:gd name="connsiteX73" fmla="*/ 58654 w 637673"/>
                <a:gd name="connsiteY73" fmla="*/ 372227 h 770772"/>
                <a:gd name="connsiteX74" fmla="*/ 59406 w 637673"/>
                <a:gd name="connsiteY74" fmla="*/ 367715 h 770772"/>
                <a:gd name="connsiteX75" fmla="*/ 58654 w 637673"/>
                <a:gd name="connsiteY75" fmla="*/ 361699 h 770772"/>
                <a:gd name="connsiteX76" fmla="*/ 55646 w 637673"/>
                <a:gd name="connsiteY76" fmla="*/ 357939 h 770772"/>
                <a:gd name="connsiteX77" fmla="*/ 54142 w 637673"/>
                <a:gd name="connsiteY77" fmla="*/ 353428 h 770772"/>
                <a:gd name="connsiteX78" fmla="*/ 52638 w 637673"/>
                <a:gd name="connsiteY78" fmla="*/ 348916 h 770772"/>
                <a:gd name="connsiteX79" fmla="*/ 50382 w 637673"/>
                <a:gd name="connsiteY79" fmla="*/ 345908 h 770772"/>
                <a:gd name="connsiteX80" fmla="*/ 50382 w 637673"/>
                <a:gd name="connsiteY80" fmla="*/ 342148 h 770772"/>
                <a:gd name="connsiteX81" fmla="*/ 48878 w 637673"/>
                <a:gd name="connsiteY81" fmla="*/ 336884 h 770772"/>
                <a:gd name="connsiteX82" fmla="*/ 46622 w 637673"/>
                <a:gd name="connsiteY82" fmla="*/ 333876 h 770772"/>
                <a:gd name="connsiteX83" fmla="*/ 42110 w 637673"/>
                <a:gd name="connsiteY83" fmla="*/ 329365 h 770772"/>
                <a:gd name="connsiteX84" fmla="*/ 40606 w 637673"/>
                <a:gd name="connsiteY84" fmla="*/ 326357 h 770772"/>
                <a:gd name="connsiteX85" fmla="*/ 39855 w 637673"/>
                <a:gd name="connsiteY85" fmla="*/ 323349 h 770772"/>
                <a:gd name="connsiteX86" fmla="*/ 39855 w 637673"/>
                <a:gd name="connsiteY86" fmla="*/ 317333 h 770772"/>
                <a:gd name="connsiteX87" fmla="*/ 40606 w 637673"/>
                <a:gd name="connsiteY87" fmla="*/ 307557 h 770772"/>
                <a:gd name="connsiteX88" fmla="*/ 39102 w 637673"/>
                <a:gd name="connsiteY88" fmla="*/ 303797 h 770772"/>
                <a:gd name="connsiteX89" fmla="*/ 37599 w 637673"/>
                <a:gd name="connsiteY89" fmla="*/ 301541 h 770772"/>
                <a:gd name="connsiteX90" fmla="*/ 35342 w 637673"/>
                <a:gd name="connsiteY90" fmla="*/ 297030 h 770772"/>
                <a:gd name="connsiteX91" fmla="*/ 33087 w 637673"/>
                <a:gd name="connsiteY91" fmla="*/ 294022 h 770772"/>
                <a:gd name="connsiteX92" fmla="*/ 33087 w 637673"/>
                <a:gd name="connsiteY92" fmla="*/ 288758 h 770772"/>
                <a:gd name="connsiteX93" fmla="*/ 33087 w 637673"/>
                <a:gd name="connsiteY93" fmla="*/ 283494 h 770772"/>
                <a:gd name="connsiteX94" fmla="*/ 32335 w 637673"/>
                <a:gd name="connsiteY94" fmla="*/ 279734 h 770772"/>
                <a:gd name="connsiteX95" fmla="*/ 30831 w 637673"/>
                <a:gd name="connsiteY95" fmla="*/ 277478 h 770772"/>
                <a:gd name="connsiteX96" fmla="*/ 30831 w 637673"/>
                <a:gd name="connsiteY96" fmla="*/ 272966 h 770772"/>
                <a:gd name="connsiteX97" fmla="*/ 31583 w 637673"/>
                <a:gd name="connsiteY97" fmla="*/ 268455 h 770772"/>
                <a:gd name="connsiteX98" fmla="*/ 32335 w 637673"/>
                <a:gd name="connsiteY98" fmla="*/ 266199 h 770772"/>
                <a:gd name="connsiteX99" fmla="*/ 33839 w 637673"/>
                <a:gd name="connsiteY99" fmla="*/ 262439 h 770772"/>
                <a:gd name="connsiteX100" fmla="*/ 38350 w 637673"/>
                <a:gd name="connsiteY100" fmla="*/ 255671 h 770772"/>
                <a:gd name="connsiteX101" fmla="*/ 42110 w 637673"/>
                <a:gd name="connsiteY101" fmla="*/ 252663 h 770772"/>
                <a:gd name="connsiteX102" fmla="*/ 46622 w 637673"/>
                <a:gd name="connsiteY102" fmla="*/ 248903 h 770772"/>
                <a:gd name="connsiteX103" fmla="*/ 49630 w 637673"/>
                <a:gd name="connsiteY103" fmla="*/ 245895 h 770772"/>
                <a:gd name="connsiteX104" fmla="*/ 53390 w 637673"/>
                <a:gd name="connsiteY104" fmla="*/ 239128 h 770772"/>
                <a:gd name="connsiteX105" fmla="*/ 56398 w 637673"/>
                <a:gd name="connsiteY105" fmla="*/ 233864 h 770772"/>
                <a:gd name="connsiteX106" fmla="*/ 54894 w 637673"/>
                <a:gd name="connsiteY106" fmla="*/ 223336 h 770772"/>
                <a:gd name="connsiteX107" fmla="*/ 53390 w 637673"/>
                <a:gd name="connsiteY107" fmla="*/ 219576 h 770772"/>
                <a:gd name="connsiteX108" fmla="*/ 49630 w 637673"/>
                <a:gd name="connsiteY108" fmla="*/ 211305 h 770772"/>
                <a:gd name="connsiteX109" fmla="*/ 47374 w 637673"/>
                <a:gd name="connsiteY109" fmla="*/ 208297 h 770772"/>
                <a:gd name="connsiteX110" fmla="*/ 44366 w 637673"/>
                <a:gd name="connsiteY110" fmla="*/ 206041 h 770772"/>
                <a:gd name="connsiteX111" fmla="*/ 40606 w 637673"/>
                <a:gd name="connsiteY111" fmla="*/ 203033 h 770772"/>
                <a:gd name="connsiteX112" fmla="*/ 37599 w 637673"/>
                <a:gd name="connsiteY112" fmla="*/ 198521 h 770772"/>
                <a:gd name="connsiteX113" fmla="*/ 33087 w 637673"/>
                <a:gd name="connsiteY113" fmla="*/ 191001 h 770772"/>
                <a:gd name="connsiteX114" fmla="*/ 30831 w 637673"/>
                <a:gd name="connsiteY114" fmla="*/ 179722 h 770772"/>
                <a:gd name="connsiteX115" fmla="*/ 30079 w 637673"/>
                <a:gd name="connsiteY115" fmla="*/ 174458 h 770772"/>
                <a:gd name="connsiteX116" fmla="*/ 27071 w 637673"/>
                <a:gd name="connsiteY116" fmla="*/ 165434 h 770772"/>
                <a:gd name="connsiteX117" fmla="*/ 25567 w 637673"/>
                <a:gd name="connsiteY117" fmla="*/ 160922 h 770772"/>
                <a:gd name="connsiteX118" fmla="*/ 24815 w 637673"/>
                <a:gd name="connsiteY118" fmla="*/ 154907 h 770772"/>
                <a:gd name="connsiteX119" fmla="*/ 22559 w 637673"/>
                <a:gd name="connsiteY119" fmla="*/ 151899 h 770772"/>
                <a:gd name="connsiteX120" fmla="*/ 18799 w 637673"/>
                <a:gd name="connsiteY120" fmla="*/ 148139 h 770772"/>
                <a:gd name="connsiteX121" fmla="*/ 14287 w 637673"/>
                <a:gd name="connsiteY121" fmla="*/ 139867 h 770772"/>
                <a:gd name="connsiteX122" fmla="*/ 11280 w 637673"/>
                <a:gd name="connsiteY122" fmla="*/ 133851 h 770772"/>
                <a:gd name="connsiteX123" fmla="*/ 11280 w 637673"/>
                <a:gd name="connsiteY123" fmla="*/ 133099 h 770772"/>
                <a:gd name="connsiteX124" fmla="*/ 10527 w 637673"/>
                <a:gd name="connsiteY124" fmla="*/ 127836 h 770772"/>
                <a:gd name="connsiteX125" fmla="*/ 9776 w 637673"/>
                <a:gd name="connsiteY125" fmla="*/ 122572 h 770772"/>
                <a:gd name="connsiteX126" fmla="*/ 9023 w 637673"/>
                <a:gd name="connsiteY126" fmla="*/ 120316 h 770772"/>
                <a:gd name="connsiteX127" fmla="*/ 6016 w 637673"/>
                <a:gd name="connsiteY127" fmla="*/ 112044 h 770772"/>
                <a:gd name="connsiteX128" fmla="*/ 3008 w 637673"/>
                <a:gd name="connsiteY128" fmla="*/ 106780 h 770772"/>
                <a:gd name="connsiteX129" fmla="*/ 1504 w 637673"/>
                <a:gd name="connsiteY129" fmla="*/ 103772 h 770772"/>
                <a:gd name="connsiteX130" fmla="*/ 0 w 637673"/>
                <a:gd name="connsiteY130" fmla="*/ 98508 h 770772"/>
                <a:gd name="connsiteX131" fmla="*/ 0 w 637673"/>
                <a:gd name="connsiteY131" fmla="*/ 93997 h 770772"/>
                <a:gd name="connsiteX132" fmla="*/ 752 w 637673"/>
                <a:gd name="connsiteY132" fmla="*/ 89485 h 770772"/>
                <a:gd name="connsiteX133" fmla="*/ 1504 w 637673"/>
                <a:gd name="connsiteY133" fmla="*/ 84973 h 770772"/>
                <a:gd name="connsiteX134" fmla="*/ 3008 w 637673"/>
                <a:gd name="connsiteY134" fmla="*/ 81213 h 770772"/>
                <a:gd name="connsiteX135" fmla="*/ 6767 w 637673"/>
                <a:gd name="connsiteY135" fmla="*/ 77453 h 770772"/>
                <a:gd name="connsiteX136" fmla="*/ 10527 w 637673"/>
                <a:gd name="connsiteY136" fmla="*/ 72941 h 770772"/>
                <a:gd name="connsiteX137" fmla="*/ 29327 w 637673"/>
                <a:gd name="connsiteY137" fmla="*/ 44366 h 770772"/>
                <a:gd name="connsiteX138" fmla="*/ 29327 w 637673"/>
                <a:gd name="connsiteY138" fmla="*/ 42862 h 770772"/>
                <a:gd name="connsiteX139" fmla="*/ 30079 w 637673"/>
                <a:gd name="connsiteY139" fmla="*/ 36095 h 770772"/>
                <a:gd name="connsiteX140" fmla="*/ 30079 w 637673"/>
                <a:gd name="connsiteY140" fmla="*/ 34591 h 770772"/>
                <a:gd name="connsiteX141" fmla="*/ 30831 w 637673"/>
                <a:gd name="connsiteY141" fmla="*/ 34591 h 770772"/>
                <a:gd name="connsiteX142" fmla="*/ 31583 w 637673"/>
                <a:gd name="connsiteY142" fmla="*/ 30831 h 770772"/>
                <a:gd name="connsiteX143" fmla="*/ 30831 w 637673"/>
                <a:gd name="connsiteY143" fmla="*/ 28575 h 770772"/>
                <a:gd name="connsiteX144" fmla="*/ 28575 w 637673"/>
                <a:gd name="connsiteY144" fmla="*/ 24815 h 770772"/>
                <a:gd name="connsiteX145" fmla="*/ 27823 w 637673"/>
                <a:gd name="connsiteY145" fmla="*/ 21807 h 770772"/>
                <a:gd name="connsiteX146" fmla="*/ 24815 w 637673"/>
                <a:gd name="connsiteY146" fmla="*/ 19551 h 770772"/>
                <a:gd name="connsiteX147" fmla="*/ 24063 w 637673"/>
                <a:gd name="connsiteY147" fmla="*/ 18047 h 770772"/>
                <a:gd name="connsiteX148" fmla="*/ 22559 w 637673"/>
                <a:gd name="connsiteY148" fmla="*/ 18047 h 770772"/>
                <a:gd name="connsiteX149" fmla="*/ 21807 w 637673"/>
                <a:gd name="connsiteY149" fmla="*/ 18799 h 770772"/>
                <a:gd name="connsiteX150" fmla="*/ 21055 w 637673"/>
                <a:gd name="connsiteY150" fmla="*/ 18047 h 770772"/>
                <a:gd name="connsiteX151" fmla="*/ 20303 w 637673"/>
                <a:gd name="connsiteY151" fmla="*/ 18047 h 770772"/>
                <a:gd name="connsiteX152" fmla="*/ 22559 w 637673"/>
                <a:gd name="connsiteY152" fmla="*/ 16543 h 770772"/>
                <a:gd name="connsiteX153" fmla="*/ 26319 w 637673"/>
                <a:gd name="connsiteY153" fmla="*/ 14287 h 770772"/>
                <a:gd name="connsiteX154" fmla="*/ 28575 w 637673"/>
                <a:gd name="connsiteY154" fmla="*/ 13536 h 770772"/>
                <a:gd name="connsiteX155" fmla="*/ 37599 w 637673"/>
                <a:gd name="connsiteY155" fmla="*/ 13536 h 770772"/>
                <a:gd name="connsiteX156" fmla="*/ 42110 w 637673"/>
                <a:gd name="connsiteY156" fmla="*/ 14287 h 770772"/>
                <a:gd name="connsiteX157" fmla="*/ 46622 w 637673"/>
                <a:gd name="connsiteY157" fmla="*/ 15039 h 770772"/>
                <a:gd name="connsiteX158" fmla="*/ 51134 w 637673"/>
                <a:gd name="connsiteY158" fmla="*/ 16543 h 770772"/>
                <a:gd name="connsiteX159" fmla="*/ 54142 w 637673"/>
                <a:gd name="connsiteY159" fmla="*/ 19551 h 770772"/>
                <a:gd name="connsiteX160" fmla="*/ 54894 w 637673"/>
                <a:gd name="connsiteY160" fmla="*/ 19551 h 770772"/>
                <a:gd name="connsiteX161" fmla="*/ 54894 w 637673"/>
                <a:gd name="connsiteY161" fmla="*/ 18047 h 770772"/>
                <a:gd name="connsiteX162" fmla="*/ 54142 w 637673"/>
                <a:gd name="connsiteY162" fmla="*/ 16543 h 770772"/>
                <a:gd name="connsiteX163" fmla="*/ 51886 w 637673"/>
                <a:gd name="connsiteY163" fmla="*/ 13536 h 770772"/>
                <a:gd name="connsiteX164" fmla="*/ 54142 w 637673"/>
                <a:gd name="connsiteY164" fmla="*/ 14287 h 770772"/>
                <a:gd name="connsiteX165" fmla="*/ 54894 w 637673"/>
                <a:gd name="connsiteY165" fmla="*/ 14287 h 770772"/>
                <a:gd name="connsiteX166" fmla="*/ 76701 w 637673"/>
                <a:gd name="connsiteY166" fmla="*/ 12784 h 770772"/>
                <a:gd name="connsiteX167" fmla="*/ 78957 w 637673"/>
                <a:gd name="connsiteY167" fmla="*/ 12784 h 770772"/>
                <a:gd name="connsiteX168" fmla="*/ 81213 w 637673"/>
                <a:gd name="connsiteY168" fmla="*/ 13536 h 770772"/>
                <a:gd name="connsiteX169" fmla="*/ 82717 w 637673"/>
                <a:gd name="connsiteY169" fmla="*/ 13536 h 770772"/>
                <a:gd name="connsiteX170" fmla="*/ 84221 w 637673"/>
                <a:gd name="connsiteY170" fmla="*/ 13536 h 770772"/>
                <a:gd name="connsiteX171" fmla="*/ 84973 w 637673"/>
                <a:gd name="connsiteY171" fmla="*/ 12032 h 770772"/>
                <a:gd name="connsiteX172" fmla="*/ 85725 w 637673"/>
                <a:gd name="connsiteY172" fmla="*/ 11280 h 770772"/>
                <a:gd name="connsiteX173" fmla="*/ 90237 w 637673"/>
                <a:gd name="connsiteY173" fmla="*/ 11280 h 770772"/>
                <a:gd name="connsiteX174" fmla="*/ 91740 w 637673"/>
                <a:gd name="connsiteY174" fmla="*/ 12032 h 770772"/>
                <a:gd name="connsiteX175" fmla="*/ 92493 w 637673"/>
                <a:gd name="connsiteY175" fmla="*/ 14287 h 770772"/>
                <a:gd name="connsiteX176" fmla="*/ 93997 w 637673"/>
                <a:gd name="connsiteY176" fmla="*/ 14287 h 770772"/>
                <a:gd name="connsiteX177" fmla="*/ 95500 w 637673"/>
                <a:gd name="connsiteY177" fmla="*/ 12784 h 770772"/>
                <a:gd name="connsiteX178" fmla="*/ 103020 w 637673"/>
                <a:gd name="connsiteY178" fmla="*/ 9024 h 770772"/>
                <a:gd name="connsiteX179" fmla="*/ 105276 w 637673"/>
                <a:gd name="connsiteY179" fmla="*/ 8272 h 770772"/>
                <a:gd name="connsiteX180" fmla="*/ 130843 w 637673"/>
                <a:gd name="connsiteY180" fmla="*/ 6016 h 770772"/>
                <a:gd name="connsiteX181" fmla="*/ 139115 w 637673"/>
                <a:gd name="connsiteY181" fmla="*/ 2256 h 770772"/>
                <a:gd name="connsiteX182" fmla="*/ 142123 w 637673"/>
                <a:gd name="connsiteY182" fmla="*/ 2256 h 770772"/>
                <a:gd name="connsiteX183" fmla="*/ 142123 w 637673"/>
                <a:gd name="connsiteY183" fmla="*/ 1504 h 770772"/>
                <a:gd name="connsiteX184" fmla="*/ 143627 w 637673"/>
                <a:gd name="connsiteY184" fmla="*/ 0 h 770772"/>
                <a:gd name="connsiteX185" fmla="*/ 144379 w 637673"/>
                <a:gd name="connsiteY185" fmla="*/ 0 h 770772"/>
                <a:gd name="connsiteX186" fmla="*/ 145131 w 637673"/>
                <a:gd name="connsiteY186" fmla="*/ 752 h 770772"/>
                <a:gd name="connsiteX187" fmla="*/ 145883 w 637673"/>
                <a:gd name="connsiteY187" fmla="*/ 752 h 770772"/>
                <a:gd name="connsiteX188" fmla="*/ 146635 w 637673"/>
                <a:gd name="connsiteY188" fmla="*/ 752 h 770772"/>
                <a:gd name="connsiteX189" fmla="*/ 157914 w 637673"/>
                <a:gd name="connsiteY189" fmla="*/ 3008 h 770772"/>
                <a:gd name="connsiteX190" fmla="*/ 177466 w 637673"/>
                <a:gd name="connsiteY190" fmla="*/ 3008 h 770772"/>
                <a:gd name="connsiteX191" fmla="*/ 191001 w 637673"/>
                <a:gd name="connsiteY191" fmla="*/ 5264 h 770772"/>
                <a:gd name="connsiteX192" fmla="*/ 192505 w 637673"/>
                <a:gd name="connsiteY192" fmla="*/ 6016 h 770772"/>
                <a:gd name="connsiteX193" fmla="*/ 195513 w 637673"/>
                <a:gd name="connsiteY193" fmla="*/ 9024 h 770772"/>
                <a:gd name="connsiteX194" fmla="*/ 197769 w 637673"/>
                <a:gd name="connsiteY194" fmla="*/ 9776 h 770772"/>
                <a:gd name="connsiteX195" fmla="*/ 199273 w 637673"/>
                <a:gd name="connsiteY195" fmla="*/ 9024 h 770772"/>
                <a:gd name="connsiteX196" fmla="*/ 200025 w 637673"/>
                <a:gd name="connsiteY196" fmla="*/ 7520 h 770772"/>
                <a:gd name="connsiteX197" fmla="*/ 200777 w 637673"/>
                <a:gd name="connsiteY197" fmla="*/ 6016 h 770772"/>
                <a:gd name="connsiteX198" fmla="*/ 203033 w 637673"/>
                <a:gd name="connsiteY198" fmla="*/ 7520 h 770772"/>
                <a:gd name="connsiteX199" fmla="*/ 204536 w 637673"/>
                <a:gd name="connsiteY199" fmla="*/ 6768 h 770772"/>
                <a:gd name="connsiteX200" fmla="*/ 206793 w 637673"/>
                <a:gd name="connsiteY200" fmla="*/ 7520 h 770772"/>
                <a:gd name="connsiteX201" fmla="*/ 209049 w 637673"/>
                <a:gd name="connsiteY201" fmla="*/ 9024 h 770772"/>
                <a:gd name="connsiteX202" fmla="*/ 211304 w 637673"/>
                <a:gd name="connsiteY202" fmla="*/ 9776 h 770772"/>
                <a:gd name="connsiteX203" fmla="*/ 218824 w 637673"/>
                <a:gd name="connsiteY203" fmla="*/ 9024 h 770772"/>
                <a:gd name="connsiteX204" fmla="*/ 221080 w 637673"/>
                <a:gd name="connsiteY204" fmla="*/ 9776 h 770772"/>
                <a:gd name="connsiteX205" fmla="*/ 233864 w 637673"/>
                <a:gd name="connsiteY205" fmla="*/ 17295 h 770772"/>
                <a:gd name="connsiteX206" fmla="*/ 238375 w 637673"/>
                <a:gd name="connsiteY206" fmla="*/ 18799 h 770772"/>
                <a:gd name="connsiteX207" fmla="*/ 239879 w 637673"/>
                <a:gd name="connsiteY207" fmla="*/ 19551 h 770772"/>
                <a:gd name="connsiteX208" fmla="*/ 248151 w 637673"/>
                <a:gd name="connsiteY208" fmla="*/ 27823 h 770772"/>
                <a:gd name="connsiteX209" fmla="*/ 250407 w 637673"/>
                <a:gd name="connsiteY209" fmla="*/ 28575 h 770772"/>
                <a:gd name="connsiteX210" fmla="*/ 251911 w 637673"/>
                <a:gd name="connsiteY210" fmla="*/ 29327 h 770772"/>
                <a:gd name="connsiteX211" fmla="*/ 254167 w 637673"/>
                <a:gd name="connsiteY211" fmla="*/ 30079 h 770772"/>
                <a:gd name="connsiteX212" fmla="*/ 257927 w 637673"/>
                <a:gd name="connsiteY212" fmla="*/ 33087 h 770772"/>
                <a:gd name="connsiteX213" fmla="*/ 260935 w 637673"/>
                <a:gd name="connsiteY213" fmla="*/ 36095 h 770772"/>
                <a:gd name="connsiteX214" fmla="*/ 259431 w 637673"/>
                <a:gd name="connsiteY214" fmla="*/ 37599 h 770772"/>
                <a:gd name="connsiteX215" fmla="*/ 260935 w 637673"/>
                <a:gd name="connsiteY215" fmla="*/ 37599 h 770772"/>
                <a:gd name="connsiteX216" fmla="*/ 261687 w 637673"/>
                <a:gd name="connsiteY216" fmla="*/ 38351 h 770772"/>
                <a:gd name="connsiteX217" fmla="*/ 262439 w 637673"/>
                <a:gd name="connsiteY217" fmla="*/ 38351 h 770772"/>
                <a:gd name="connsiteX218" fmla="*/ 263943 w 637673"/>
                <a:gd name="connsiteY218" fmla="*/ 38351 h 770772"/>
                <a:gd name="connsiteX219" fmla="*/ 262439 w 637673"/>
                <a:gd name="connsiteY219" fmla="*/ 36095 h 770772"/>
                <a:gd name="connsiteX220" fmla="*/ 264694 w 637673"/>
                <a:gd name="connsiteY220" fmla="*/ 35343 h 770772"/>
                <a:gd name="connsiteX221" fmla="*/ 267702 w 637673"/>
                <a:gd name="connsiteY221" fmla="*/ 35343 h 770772"/>
                <a:gd name="connsiteX222" fmla="*/ 272966 w 637673"/>
                <a:gd name="connsiteY222" fmla="*/ 38351 h 770772"/>
                <a:gd name="connsiteX223" fmla="*/ 273718 w 637673"/>
                <a:gd name="connsiteY223" fmla="*/ 38351 h 770772"/>
                <a:gd name="connsiteX224" fmla="*/ 276726 w 637673"/>
                <a:gd name="connsiteY224" fmla="*/ 38351 h 770772"/>
                <a:gd name="connsiteX225" fmla="*/ 277478 w 637673"/>
                <a:gd name="connsiteY225" fmla="*/ 39103 h 770772"/>
                <a:gd name="connsiteX226" fmla="*/ 278230 w 637673"/>
                <a:gd name="connsiteY226" fmla="*/ 40607 h 770772"/>
                <a:gd name="connsiteX227" fmla="*/ 278230 w 637673"/>
                <a:gd name="connsiteY227" fmla="*/ 41359 h 770772"/>
                <a:gd name="connsiteX228" fmla="*/ 284246 w 637673"/>
                <a:gd name="connsiteY228" fmla="*/ 45870 h 770772"/>
                <a:gd name="connsiteX229" fmla="*/ 295526 w 637673"/>
                <a:gd name="connsiteY229" fmla="*/ 52638 h 770772"/>
                <a:gd name="connsiteX230" fmla="*/ 297030 w 637673"/>
                <a:gd name="connsiteY230" fmla="*/ 54142 h 770772"/>
                <a:gd name="connsiteX231" fmla="*/ 310565 w 637673"/>
                <a:gd name="connsiteY231" fmla="*/ 60158 h 770772"/>
                <a:gd name="connsiteX232" fmla="*/ 312821 w 637673"/>
                <a:gd name="connsiteY232" fmla="*/ 60910 h 770772"/>
                <a:gd name="connsiteX233" fmla="*/ 313573 w 637673"/>
                <a:gd name="connsiteY233" fmla="*/ 60910 h 770772"/>
                <a:gd name="connsiteX234" fmla="*/ 315077 w 637673"/>
                <a:gd name="connsiteY234" fmla="*/ 60158 h 770772"/>
                <a:gd name="connsiteX235" fmla="*/ 316581 w 637673"/>
                <a:gd name="connsiteY235" fmla="*/ 60158 h 770772"/>
                <a:gd name="connsiteX236" fmla="*/ 317333 w 637673"/>
                <a:gd name="connsiteY236" fmla="*/ 60910 h 770772"/>
                <a:gd name="connsiteX237" fmla="*/ 318085 w 637673"/>
                <a:gd name="connsiteY237" fmla="*/ 61662 h 770772"/>
                <a:gd name="connsiteX238" fmla="*/ 318837 w 637673"/>
                <a:gd name="connsiteY238" fmla="*/ 63166 h 770772"/>
                <a:gd name="connsiteX239" fmla="*/ 321845 w 637673"/>
                <a:gd name="connsiteY239" fmla="*/ 63918 h 770772"/>
                <a:gd name="connsiteX240" fmla="*/ 327109 w 637673"/>
                <a:gd name="connsiteY240" fmla="*/ 67678 h 770772"/>
                <a:gd name="connsiteX241" fmla="*/ 328612 w 637673"/>
                <a:gd name="connsiteY241" fmla="*/ 67678 h 770772"/>
                <a:gd name="connsiteX242" fmla="*/ 329364 w 637673"/>
                <a:gd name="connsiteY242" fmla="*/ 67678 h 770772"/>
                <a:gd name="connsiteX243" fmla="*/ 330116 w 637673"/>
                <a:gd name="connsiteY243" fmla="*/ 68430 h 770772"/>
                <a:gd name="connsiteX244" fmla="*/ 330868 w 637673"/>
                <a:gd name="connsiteY244" fmla="*/ 69182 h 770772"/>
                <a:gd name="connsiteX245" fmla="*/ 330868 w 637673"/>
                <a:gd name="connsiteY245" fmla="*/ 69934 h 770772"/>
                <a:gd name="connsiteX246" fmla="*/ 331620 w 637673"/>
                <a:gd name="connsiteY246" fmla="*/ 70685 h 770772"/>
                <a:gd name="connsiteX247" fmla="*/ 341396 w 637673"/>
                <a:gd name="connsiteY247" fmla="*/ 77453 h 770772"/>
                <a:gd name="connsiteX248" fmla="*/ 345908 w 637673"/>
                <a:gd name="connsiteY248" fmla="*/ 81213 h 770772"/>
                <a:gd name="connsiteX249" fmla="*/ 346660 w 637673"/>
                <a:gd name="connsiteY249" fmla="*/ 81965 h 770772"/>
                <a:gd name="connsiteX250" fmla="*/ 348164 w 637673"/>
                <a:gd name="connsiteY250" fmla="*/ 82717 h 770772"/>
                <a:gd name="connsiteX251" fmla="*/ 351171 w 637673"/>
                <a:gd name="connsiteY251" fmla="*/ 82717 h 770772"/>
                <a:gd name="connsiteX252" fmla="*/ 353428 w 637673"/>
                <a:gd name="connsiteY252" fmla="*/ 83469 h 770772"/>
                <a:gd name="connsiteX253" fmla="*/ 354931 w 637673"/>
                <a:gd name="connsiteY253" fmla="*/ 84973 h 770772"/>
                <a:gd name="connsiteX254" fmla="*/ 356435 w 637673"/>
                <a:gd name="connsiteY254" fmla="*/ 87981 h 770772"/>
                <a:gd name="connsiteX255" fmla="*/ 358691 w 637673"/>
                <a:gd name="connsiteY255" fmla="*/ 89485 h 770772"/>
                <a:gd name="connsiteX256" fmla="*/ 361699 w 637673"/>
                <a:gd name="connsiteY256" fmla="*/ 90237 h 770772"/>
                <a:gd name="connsiteX257" fmla="*/ 368467 w 637673"/>
                <a:gd name="connsiteY257" fmla="*/ 90989 h 770772"/>
                <a:gd name="connsiteX258" fmla="*/ 370723 w 637673"/>
                <a:gd name="connsiteY258" fmla="*/ 90989 h 770772"/>
                <a:gd name="connsiteX259" fmla="*/ 372979 w 637673"/>
                <a:gd name="connsiteY259" fmla="*/ 92493 h 770772"/>
                <a:gd name="connsiteX260" fmla="*/ 376739 w 637673"/>
                <a:gd name="connsiteY260" fmla="*/ 95501 h 770772"/>
                <a:gd name="connsiteX261" fmla="*/ 378994 w 637673"/>
                <a:gd name="connsiteY261" fmla="*/ 100013 h 770772"/>
                <a:gd name="connsiteX262" fmla="*/ 383507 w 637673"/>
                <a:gd name="connsiteY262" fmla="*/ 109036 h 770772"/>
                <a:gd name="connsiteX263" fmla="*/ 386514 w 637673"/>
                <a:gd name="connsiteY263" fmla="*/ 108284 h 770772"/>
                <a:gd name="connsiteX264" fmla="*/ 388018 w 637673"/>
                <a:gd name="connsiteY264" fmla="*/ 109036 h 770772"/>
                <a:gd name="connsiteX265" fmla="*/ 390274 w 637673"/>
                <a:gd name="connsiteY265" fmla="*/ 111292 h 770772"/>
                <a:gd name="connsiteX266" fmla="*/ 392530 w 637673"/>
                <a:gd name="connsiteY266" fmla="*/ 113548 h 770772"/>
                <a:gd name="connsiteX267" fmla="*/ 400050 w 637673"/>
                <a:gd name="connsiteY267" fmla="*/ 115052 h 770772"/>
                <a:gd name="connsiteX268" fmla="*/ 402306 w 637673"/>
                <a:gd name="connsiteY268" fmla="*/ 119564 h 770772"/>
                <a:gd name="connsiteX269" fmla="*/ 406818 w 637673"/>
                <a:gd name="connsiteY269" fmla="*/ 123324 h 770772"/>
                <a:gd name="connsiteX270" fmla="*/ 411329 w 637673"/>
                <a:gd name="connsiteY270" fmla="*/ 126332 h 770772"/>
                <a:gd name="connsiteX271" fmla="*/ 415089 w 637673"/>
                <a:gd name="connsiteY271" fmla="*/ 127836 h 770772"/>
                <a:gd name="connsiteX272" fmla="*/ 416593 w 637673"/>
                <a:gd name="connsiteY272" fmla="*/ 129339 h 770772"/>
                <a:gd name="connsiteX273" fmla="*/ 420353 w 637673"/>
                <a:gd name="connsiteY273" fmla="*/ 133851 h 770772"/>
                <a:gd name="connsiteX274" fmla="*/ 421857 w 637673"/>
                <a:gd name="connsiteY274" fmla="*/ 135355 h 770772"/>
                <a:gd name="connsiteX275" fmla="*/ 431633 w 637673"/>
                <a:gd name="connsiteY275" fmla="*/ 136859 h 770772"/>
                <a:gd name="connsiteX276" fmla="*/ 442160 w 637673"/>
                <a:gd name="connsiteY276" fmla="*/ 141371 h 770772"/>
                <a:gd name="connsiteX277" fmla="*/ 447424 w 637673"/>
                <a:gd name="connsiteY277" fmla="*/ 142123 h 770772"/>
                <a:gd name="connsiteX278" fmla="*/ 449680 w 637673"/>
                <a:gd name="connsiteY278" fmla="*/ 138363 h 770772"/>
                <a:gd name="connsiteX279" fmla="*/ 451184 w 637673"/>
                <a:gd name="connsiteY279" fmla="*/ 139115 h 770772"/>
                <a:gd name="connsiteX280" fmla="*/ 452688 w 637673"/>
                <a:gd name="connsiteY280" fmla="*/ 141371 h 770772"/>
                <a:gd name="connsiteX281" fmla="*/ 455696 w 637673"/>
                <a:gd name="connsiteY281" fmla="*/ 147387 h 770772"/>
                <a:gd name="connsiteX282" fmla="*/ 460208 w 637673"/>
                <a:gd name="connsiteY282" fmla="*/ 152651 h 770772"/>
                <a:gd name="connsiteX283" fmla="*/ 460960 w 637673"/>
                <a:gd name="connsiteY283" fmla="*/ 154907 h 770772"/>
                <a:gd name="connsiteX284" fmla="*/ 461712 w 637673"/>
                <a:gd name="connsiteY284" fmla="*/ 160170 h 770772"/>
                <a:gd name="connsiteX285" fmla="*/ 463216 w 637673"/>
                <a:gd name="connsiteY285" fmla="*/ 162426 h 770772"/>
                <a:gd name="connsiteX286" fmla="*/ 464720 w 637673"/>
                <a:gd name="connsiteY286" fmla="*/ 164682 h 770772"/>
                <a:gd name="connsiteX287" fmla="*/ 473743 w 637673"/>
                <a:gd name="connsiteY287" fmla="*/ 172202 h 770772"/>
                <a:gd name="connsiteX288" fmla="*/ 475247 w 637673"/>
                <a:gd name="connsiteY288" fmla="*/ 173706 h 770772"/>
                <a:gd name="connsiteX289" fmla="*/ 482015 w 637673"/>
                <a:gd name="connsiteY289" fmla="*/ 176714 h 770772"/>
                <a:gd name="connsiteX290" fmla="*/ 484271 w 637673"/>
                <a:gd name="connsiteY290" fmla="*/ 178218 h 770772"/>
                <a:gd name="connsiteX291" fmla="*/ 493295 w 637673"/>
                <a:gd name="connsiteY291" fmla="*/ 191753 h 770772"/>
                <a:gd name="connsiteX292" fmla="*/ 506078 w 637673"/>
                <a:gd name="connsiteY292" fmla="*/ 208297 h 770772"/>
                <a:gd name="connsiteX293" fmla="*/ 517358 w 637673"/>
                <a:gd name="connsiteY293" fmla="*/ 220328 h 770772"/>
                <a:gd name="connsiteX294" fmla="*/ 531645 w 637673"/>
                <a:gd name="connsiteY294" fmla="*/ 230856 h 770772"/>
                <a:gd name="connsiteX295" fmla="*/ 533901 w 637673"/>
                <a:gd name="connsiteY295" fmla="*/ 231608 h 770772"/>
                <a:gd name="connsiteX296" fmla="*/ 544429 w 637673"/>
                <a:gd name="connsiteY296" fmla="*/ 241383 h 770772"/>
                <a:gd name="connsiteX297" fmla="*/ 546685 w 637673"/>
                <a:gd name="connsiteY297" fmla="*/ 242888 h 770772"/>
                <a:gd name="connsiteX298" fmla="*/ 550444 w 637673"/>
                <a:gd name="connsiteY298" fmla="*/ 243639 h 770772"/>
                <a:gd name="connsiteX299" fmla="*/ 553452 w 637673"/>
                <a:gd name="connsiteY299" fmla="*/ 244391 h 770772"/>
                <a:gd name="connsiteX300" fmla="*/ 557212 w 637673"/>
                <a:gd name="connsiteY300" fmla="*/ 244391 h 770772"/>
                <a:gd name="connsiteX301" fmla="*/ 565484 w 637673"/>
                <a:gd name="connsiteY301" fmla="*/ 262439 h 770772"/>
                <a:gd name="connsiteX302" fmla="*/ 569996 w 637673"/>
                <a:gd name="connsiteY302" fmla="*/ 267703 h 770772"/>
                <a:gd name="connsiteX303" fmla="*/ 575260 w 637673"/>
                <a:gd name="connsiteY303" fmla="*/ 272214 h 770772"/>
                <a:gd name="connsiteX304" fmla="*/ 581276 w 637673"/>
                <a:gd name="connsiteY304" fmla="*/ 276726 h 770772"/>
                <a:gd name="connsiteX305" fmla="*/ 588043 w 637673"/>
                <a:gd name="connsiteY305" fmla="*/ 279734 h 770772"/>
                <a:gd name="connsiteX306" fmla="*/ 591803 w 637673"/>
                <a:gd name="connsiteY306" fmla="*/ 281238 h 770772"/>
                <a:gd name="connsiteX307" fmla="*/ 594059 w 637673"/>
                <a:gd name="connsiteY307" fmla="*/ 280486 h 770772"/>
                <a:gd name="connsiteX308" fmla="*/ 595563 w 637673"/>
                <a:gd name="connsiteY308" fmla="*/ 278982 h 770772"/>
                <a:gd name="connsiteX309" fmla="*/ 599323 w 637673"/>
                <a:gd name="connsiteY309" fmla="*/ 279734 h 770772"/>
                <a:gd name="connsiteX310" fmla="*/ 609099 w 637673"/>
                <a:gd name="connsiteY310" fmla="*/ 284246 h 770772"/>
                <a:gd name="connsiteX311" fmla="*/ 624138 w 637673"/>
                <a:gd name="connsiteY311" fmla="*/ 290262 h 770772"/>
                <a:gd name="connsiteX312" fmla="*/ 629402 w 637673"/>
                <a:gd name="connsiteY312" fmla="*/ 293270 h 770772"/>
                <a:gd name="connsiteX313" fmla="*/ 631658 w 637673"/>
                <a:gd name="connsiteY313" fmla="*/ 297030 h 770772"/>
                <a:gd name="connsiteX314" fmla="*/ 637674 w 637673"/>
                <a:gd name="connsiteY314" fmla="*/ 309813 h 770772"/>
                <a:gd name="connsiteX315" fmla="*/ 591803 w 637673"/>
                <a:gd name="connsiteY315" fmla="*/ 325605 h 770772"/>
                <a:gd name="connsiteX316" fmla="*/ 585035 w 637673"/>
                <a:gd name="connsiteY316" fmla="*/ 328612 h 770772"/>
                <a:gd name="connsiteX317" fmla="*/ 583531 w 637673"/>
                <a:gd name="connsiteY317" fmla="*/ 329365 h 770772"/>
                <a:gd name="connsiteX318" fmla="*/ 563980 w 637673"/>
                <a:gd name="connsiteY318" fmla="*/ 345908 h 770772"/>
                <a:gd name="connsiteX319" fmla="*/ 563228 w 637673"/>
                <a:gd name="connsiteY319" fmla="*/ 347412 h 770772"/>
                <a:gd name="connsiteX320" fmla="*/ 551948 w 637673"/>
                <a:gd name="connsiteY320" fmla="*/ 371475 h 770772"/>
                <a:gd name="connsiteX321" fmla="*/ 534653 w 637673"/>
                <a:gd name="connsiteY321" fmla="*/ 406818 h 770772"/>
                <a:gd name="connsiteX322" fmla="*/ 533901 w 637673"/>
                <a:gd name="connsiteY322" fmla="*/ 408322 h 770772"/>
                <a:gd name="connsiteX323" fmla="*/ 522622 w 637673"/>
                <a:gd name="connsiteY323" fmla="*/ 421857 h 770772"/>
                <a:gd name="connsiteX324" fmla="*/ 519614 w 637673"/>
                <a:gd name="connsiteY324" fmla="*/ 424865 h 770772"/>
                <a:gd name="connsiteX325" fmla="*/ 518110 w 637673"/>
                <a:gd name="connsiteY325" fmla="*/ 426369 h 770772"/>
                <a:gd name="connsiteX326" fmla="*/ 515102 w 637673"/>
                <a:gd name="connsiteY326" fmla="*/ 429377 h 770772"/>
                <a:gd name="connsiteX327" fmla="*/ 510590 w 637673"/>
                <a:gd name="connsiteY327" fmla="*/ 440657 h 770772"/>
                <a:gd name="connsiteX328" fmla="*/ 509838 w 637673"/>
                <a:gd name="connsiteY328" fmla="*/ 442913 h 770772"/>
                <a:gd name="connsiteX329" fmla="*/ 509838 w 637673"/>
                <a:gd name="connsiteY329" fmla="*/ 444416 h 770772"/>
                <a:gd name="connsiteX330" fmla="*/ 510590 w 637673"/>
                <a:gd name="connsiteY330" fmla="*/ 448928 h 770772"/>
                <a:gd name="connsiteX331" fmla="*/ 510590 w 637673"/>
                <a:gd name="connsiteY331" fmla="*/ 451936 h 770772"/>
                <a:gd name="connsiteX332" fmla="*/ 506830 w 637673"/>
                <a:gd name="connsiteY332" fmla="*/ 456448 h 770772"/>
                <a:gd name="connsiteX333" fmla="*/ 503822 w 637673"/>
                <a:gd name="connsiteY333" fmla="*/ 461712 h 770772"/>
                <a:gd name="connsiteX334" fmla="*/ 503070 w 637673"/>
                <a:gd name="connsiteY334" fmla="*/ 463216 h 770772"/>
                <a:gd name="connsiteX335" fmla="*/ 503070 w 637673"/>
                <a:gd name="connsiteY335" fmla="*/ 464720 h 770772"/>
                <a:gd name="connsiteX336" fmla="*/ 503070 w 637673"/>
                <a:gd name="connsiteY336" fmla="*/ 467728 h 770772"/>
                <a:gd name="connsiteX337" fmla="*/ 502318 w 637673"/>
                <a:gd name="connsiteY337" fmla="*/ 469983 h 770772"/>
                <a:gd name="connsiteX338" fmla="*/ 500814 w 637673"/>
                <a:gd name="connsiteY338" fmla="*/ 472240 h 770772"/>
                <a:gd name="connsiteX339" fmla="*/ 483519 w 637673"/>
                <a:gd name="connsiteY339" fmla="*/ 489535 h 770772"/>
                <a:gd name="connsiteX340" fmla="*/ 482015 w 637673"/>
                <a:gd name="connsiteY340" fmla="*/ 492543 h 770772"/>
                <a:gd name="connsiteX341" fmla="*/ 481263 w 637673"/>
                <a:gd name="connsiteY341" fmla="*/ 494047 h 770772"/>
                <a:gd name="connsiteX342" fmla="*/ 480511 w 637673"/>
                <a:gd name="connsiteY342" fmla="*/ 496303 h 770772"/>
                <a:gd name="connsiteX343" fmla="*/ 479007 w 637673"/>
                <a:gd name="connsiteY343" fmla="*/ 497807 h 770772"/>
                <a:gd name="connsiteX344" fmla="*/ 476751 w 637673"/>
                <a:gd name="connsiteY344" fmla="*/ 499311 h 770772"/>
                <a:gd name="connsiteX345" fmla="*/ 471487 w 637673"/>
                <a:gd name="connsiteY345" fmla="*/ 501566 h 770772"/>
                <a:gd name="connsiteX346" fmla="*/ 468480 w 637673"/>
                <a:gd name="connsiteY346" fmla="*/ 502318 h 770772"/>
                <a:gd name="connsiteX347" fmla="*/ 466224 w 637673"/>
                <a:gd name="connsiteY347" fmla="*/ 502318 h 770772"/>
                <a:gd name="connsiteX348" fmla="*/ 465471 w 637673"/>
                <a:gd name="connsiteY348" fmla="*/ 501566 h 770772"/>
                <a:gd name="connsiteX349" fmla="*/ 461712 w 637673"/>
                <a:gd name="connsiteY349" fmla="*/ 498559 h 770772"/>
                <a:gd name="connsiteX350" fmla="*/ 460208 w 637673"/>
                <a:gd name="connsiteY350" fmla="*/ 497807 h 770772"/>
                <a:gd name="connsiteX351" fmla="*/ 459456 w 637673"/>
                <a:gd name="connsiteY351" fmla="*/ 497807 h 770772"/>
                <a:gd name="connsiteX352" fmla="*/ 457952 w 637673"/>
                <a:gd name="connsiteY352" fmla="*/ 497807 h 770772"/>
                <a:gd name="connsiteX353" fmla="*/ 455696 w 637673"/>
                <a:gd name="connsiteY353" fmla="*/ 498559 h 770772"/>
                <a:gd name="connsiteX354" fmla="*/ 452688 w 637673"/>
                <a:gd name="connsiteY354" fmla="*/ 500814 h 770772"/>
                <a:gd name="connsiteX355" fmla="*/ 448928 w 637673"/>
                <a:gd name="connsiteY355" fmla="*/ 504574 h 770772"/>
                <a:gd name="connsiteX356" fmla="*/ 447424 w 637673"/>
                <a:gd name="connsiteY356" fmla="*/ 507582 h 770772"/>
                <a:gd name="connsiteX357" fmla="*/ 445920 w 637673"/>
                <a:gd name="connsiteY357" fmla="*/ 510590 h 770772"/>
                <a:gd name="connsiteX358" fmla="*/ 445920 w 637673"/>
                <a:gd name="connsiteY358" fmla="*/ 512846 h 770772"/>
                <a:gd name="connsiteX359" fmla="*/ 445168 w 637673"/>
                <a:gd name="connsiteY359" fmla="*/ 514350 h 770772"/>
                <a:gd name="connsiteX360" fmla="*/ 444416 w 637673"/>
                <a:gd name="connsiteY360" fmla="*/ 515854 h 770772"/>
                <a:gd name="connsiteX361" fmla="*/ 440656 w 637673"/>
                <a:gd name="connsiteY361" fmla="*/ 518110 h 770772"/>
                <a:gd name="connsiteX362" fmla="*/ 439905 w 637673"/>
                <a:gd name="connsiteY362" fmla="*/ 519614 h 770772"/>
                <a:gd name="connsiteX363" fmla="*/ 439152 w 637673"/>
                <a:gd name="connsiteY363" fmla="*/ 522622 h 770772"/>
                <a:gd name="connsiteX364" fmla="*/ 438401 w 637673"/>
                <a:gd name="connsiteY364" fmla="*/ 524126 h 770772"/>
                <a:gd name="connsiteX365" fmla="*/ 437648 w 637673"/>
                <a:gd name="connsiteY365" fmla="*/ 525630 h 770772"/>
                <a:gd name="connsiteX366" fmla="*/ 435393 w 637673"/>
                <a:gd name="connsiteY366" fmla="*/ 527134 h 770772"/>
                <a:gd name="connsiteX367" fmla="*/ 433888 w 637673"/>
                <a:gd name="connsiteY367" fmla="*/ 527886 h 770772"/>
                <a:gd name="connsiteX368" fmla="*/ 433137 w 637673"/>
                <a:gd name="connsiteY368" fmla="*/ 529390 h 770772"/>
                <a:gd name="connsiteX369" fmla="*/ 433137 w 637673"/>
                <a:gd name="connsiteY369" fmla="*/ 531645 h 770772"/>
                <a:gd name="connsiteX370" fmla="*/ 433137 w 637673"/>
                <a:gd name="connsiteY370" fmla="*/ 534653 h 770772"/>
                <a:gd name="connsiteX371" fmla="*/ 433137 w 637673"/>
                <a:gd name="connsiteY371" fmla="*/ 538413 h 770772"/>
                <a:gd name="connsiteX372" fmla="*/ 433137 w 637673"/>
                <a:gd name="connsiteY372" fmla="*/ 540669 h 770772"/>
                <a:gd name="connsiteX373" fmla="*/ 433137 w 637673"/>
                <a:gd name="connsiteY373" fmla="*/ 542925 h 770772"/>
                <a:gd name="connsiteX374" fmla="*/ 432385 w 637673"/>
                <a:gd name="connsiteY374" fmla="*/ 544429 h 770772"/>
                <a:gd name="connsiteX375" fmla="*/ 431633 w 637673"/>
                <a:gd name="connsiteY375" fmla="*/ 545181 h 770772"/>
                <a:gd name="connsiteX376" fmla="*/ 430129 w 637673"/>
                <a:gd name="connsiteY376" fmla="*/ 546685 h 770772"/>
                <a:gd name="connsiteX377" fmla="*/ 430129 w 637673"/>
                <a:gd name="connsiteY377" fmla="*/ 547437 h 770772"/>
                <a:gd name="connsiteX378" fmla="*/ 430129 w 637673"/>
                <a:gd name="connsiteY378" fmla="*/ 548941 h 770772"/>
                <a:gd name="connsiteX379" fmla="*/ 430881 w 637673"/>
                <a:gd name="connsiteY379" fmla="*/ 549693 h 770772"/>
                <a:gd name="connsiteX380" fmla="*/ 432385 w 637673"/>
                <a:gd name="connsiteY380" fmla="*/ 549693 h 770772"/>
                <a:gd name="connsiteX381" fmla="*/ 434641 w 637673"/>
                <a:gd name="connsiteY381" fmla="*/ 549693 h 770772"/>
                <a:gd name="connsiteX382" fmla="*/ 436145 w 637673"/>
                <a:gd name="connsiteY382" fmla="*/ 549693 h 770772"/>
                <a:gd name="connsiteX383" fmla="*/ 439152 w 637673"/>
                <a:gd name="connsiteY383" fmla="*/ 548941 h 770772"/>
                <a:gd name="connsiteX384" fmla="*/ 442160 w 637673"/>
                <a:gd name="connsiteY384" fmla="*/ 546685 h 770772"/>
                <a:gd name="connsiteX385" fmla="*/ 441408 w 637673"/>
                <a:gd name="connsiteY385" fmla="*/ 550445 h 770772"/>
                <a:gd name="connsiteX386" fmla="*/ 440656 w 637673"/>
                <a:gd name="connsiteY386" fmla="*/ 551949 h 770772"/>
                <a:gd name="connsiteX387" fmla="*/ 439152 w 637673"/>
                <a:gd name="connsiteY387" fmla="*/ 554957 h 770772"/>
                <a:gd name="connsiteX388" fmla="*/ 436897 w 637673"/>
                <a:gd name="connsiteY388" fmla="*/ 557212 h 770772"/>
                <a:gd name="connsiteX389" fmla="*/ 434641 w 637673"/>
                <a:gd name="connsiteY389" fmla="*/ 560972 h 770772"/>
                <a:gd name="connsiteX390" fmla="*/ 425617 w 637673"/>
                <a:gd name="connsiteY390" fmla="*/ 588795 h 770772"/>
                <a:gd name="connsiteX391" fmla="*/ 424113 w 637673"/>
                <a:gd name="connsiteY391" fmla="*/ 591051 h 770772"/>
                <a:gd name="connsiteX392" fmla="*/ 424113 w 637673"/>
                <a:gd name="connsiteY392" fmla="*/ 593307 h 770772"/>
                <a:gd name="connsiteX393" fmla="*/ 424113 w 637673"/>
                <a:gd name="connsiteY393" fmla="*/ 595563 h 770772"/>
                <a:gd name="connsiteX394" fmla="*/ 424113 w 637673"/>
                <a:gd name="connsiteY394" fmla="*/ 597067 h 770772"/>
                <a:gd name="connsiteX395" fmla="*/ 424865 w 637673"/>
                <a:gd name="connsiteY395" fmla="*/ 597819 h 770772"/>
                <a:gd name="connsiteX396" fmla="*/ 425617 w 637673"/>
                <a:gd name="connsiteY396" fmla="*/ 598571 h 770772"/>
                <a:gd name="connsiteX397" fmla="*/ 427121 w 637673"/>
                <a:gd name="connsiteY397" fmla="*/ 600827 h 770772"/>
                <a:gd name="connsiteX398" fmla="*/ 427873 w 637673"/>
                <a:gd name="connsiteY398" fmla="*/ 602331 h 770772"/>
                <a:gd name="connsiteX399" fmla="*/ 428625 w 637673"/>
                <a:gd name="connsiteY399" fmla="*/ 603835 h 770772"/>
                <a:gd name="connsiteX400" fmla="*/ 428625 w 637673"/>
                <a:gd name="connsiteY400" fmla="*/ 605339 h 770772"/>
                <a:gd name="connsiteX401" fmla="*/ 427873 w 637673"/>
                <a:gd name="connsiteY401" fmla="*/ 606843 h 770772"/>
                <a:gd name="connsiteX402" fmla="*/ 426369 w 637673"/>
                <a:gd name="connsiteY402" fmla="*/ 608347 h 770772"/>
                <a:gd name="connsiteX403" fmla="*/ 423361 w 637673"/>
                <a:gd name="connsiteY403" fmla="*/ 615867 h 770772"/>
                <a:gd name="connsiteX404" fmla="*/ 421857 w 637673"/>
                <a:gd name="connsiteY404" fmla="*/ 617370 h 770772"/>
                <a:gd name="connsiteX405" fmla="*/ 420353 w 637673"/>
                <a:gd name="connsiteY405" fmla="*/ 618874 h 770772"/>
                <a:gd name="connsiteX406" fmla="*/ 416593 w 637673"/>
                <a:gd name="connsiteY406" fmla="*/ 621130 h 770772"/>
                <a:gd name="connsiteX407" fmla="*/ 414337 w 637673"/>
                <a:gd name="connsiteY407" fmla="*/ 622634 h 770772"/>
                <a:gd name="connsiteX408" fmla="*/ 412082 w 637673"/>
                <a:gd name="connsiteY408" fmla="*/ 624138 h 770772"/>
                <a:gd name="connsiteX409" fmla="*/ 409826 w 637673"/>
                <a:gd name="connsiteY409" fmla="*/ 627146 h 770772"/>
                <a:gd name="connsiteX410" fmla="*/ 409073 w 637673"/>
                <a:gd name="connsiteY410" fmla="*/ 633914 h 770772"/>
                <a:gd name="connsiteX411" fmla="*/ 409073 w 637673"/>
                <a:gd name="connsiteY411" fmla="*/ 636170 h 770772"/>
                <a:gd name="connsiteX412" fmla="*/ 409826 w 637673"/>
                <a:gd name="connsiteY412" fmla="*/ 639178 h 770772"/>
                <a:gd name="connsiteX413" fmla="*/ 410577 w 637673"/>
                <a:gd name="connsiteY413" fmla="*/ 639930 h 770772"/>
                <a:gd name="connsiteX414" fmla="*/ 411329 w 637673"/>
                <a:gd name="connsiteY414" fmla="*/ 640682 h 770772"/>
                <a:gd name="connsiteX415" fmla="*/ 412082 w 637673"/>
                <a:gd name="connsiteY415" fmla="*/ 641434 h 770772"/>
                <a:gd name="connsiteX416" fmla="*/ 414337 w 637673"/>
                <a:gd name="connsiteY416" fmla="*/ 642186 h 770772"/>
                <a:gd name="connsiteX417" fmla="*/ 415841 w 637673"/>
                <a:gd name="connsiteY417" fmla="*/ 642937 h 770772"/>
                <a:gd name="connsiteX418" fmla="*/ 417345 w 637673"/>
                <a:gd name="connsiteY418" fmla="*/ 643689 h 770772"/>
                <a:gd name="connsiteX419" fmla="*/ 418097 w 637673"/>
                <a:gd name="connsiteY419" fmla="*/ 645193 h 770772"/>
                <a:gd name="connsiteX420" fmla="*/ 418849 w 637673"/>
                <a:gd name="connsiteY420" fmla="*/ 646697 h 770772"/>
                <a:gd name="connsiteX421" fmla="*/ 419601 w 637673"/>
                <a:gd name="connsiteY421" fmla="*/ 649705 h 770772"/>
                <a:gd name="connsiteX422" fmla="*/ 420353 w 637673"/>
                <a:gd name="connsiteY422" fmla="*/ 652713 h 770772"/>
                <a:gd name="connsiteX423" fmla="*/ 421105 w 637673"/>
                <a:gd name="connsiteY423" fmla="*/ 654969 h 770772"/>
                <a:gd name="connsiteX424" fmla="*/ 421105 w 637673"/>
                <a:gd name="connsiteY424" fmla="*/ 657225 h 770772"/>
                <a:gd name="connsiteX425" fmla="*/ 419601 w 637673"/>
                <a:gd name="connsiteY425" fmla="*/ 662489 h 770772"/>
                <a:gd name="connsiteX426" fmla="*/ 419601 w 637673"/>
                <a:gd name="connsiteY426" fmla="*/ 664745 h 770772"/>
                <a:gd name="connsiteX427" fmla="*/ 420353 w 637673"/>
                <a:gd name="connsiteY427" fmla="*/ 666249 h 770772"/>
                <a:gd name="connsiteX428" fmla="*/ 421857 w 637673"/>
                <a:gd name="connsiteY428" fmla="*/ 667001 h 770772"/>
                <a:gd name="connsiteX429" fmla="*/ 424113 w 637673"/>
                <a:gd name="connsiteY429" fmla="*/ 667753 h 770772"/>
                <a:gd name="connsiteX430" fmla="*/ 425617 w 637673"/>
                <a:gd name="connsiteY430" fmla="*/ 667753 h 770772"/>
                <a:gd name="connsiteX431" fmla="*/ 427121 w 637673"/>
                <a:gd name="connsiteY431" fmla="*/ 668505 h 770772"/>
                <a:gd name="connsiteX432" fmla="*/ 427873 w 637673"/>
                <a:gd name="connsiteY432" fmla="*/ 669256 h 770772"/>
                <a:gd name="connsiteX433" fmla="*/ 429377 w 637673"/>
                <a:gd name="connsiteY433" fmla="*/ 672265 h 770772"/>
                <a:gd name="connsiteX434" fmla="*/ 430129 w 637673"/>
                <a:gd name="connsiteY434" fmla="*/ 673768 h 770772"/>
                <a:gd name="connsiteX435" fmla="*/ 430881 w 637673"/>
                <a:gd name="connsiteY435" fmla="*/ 674520 h 770772"/>
                <a:gd name="connsiteX436" fmla="*/ 432385 w 637673"/>
                <a:gd name="connsiteY436" fmla="*/ 675272 h 770772"/>
                <a:gd name="connsiteX437" fmla="*/ 433888 w 637673"/>
                <a:gd name="connsiteY437" fmla="*/ 676024 h 770772"/>
                <a:gd name="connsiteX438" fmla="*/ 437648 w 637673"/>
                <a:gd name="connsiteY438" fmla="*/ 676024 h 770772"/>
                <a:gd name="connsiteX439" fmla="*/ 439152 w 637673"/>
                <a:gd name="connsiteY439" fmla="*/ 676776 h 770772"/>
                <a:gd name="connsiteX440" fmla="*/ 439905 w 637673"/>
                <a:gd name="connsiteY440" fmla="*/ 678280 h 770772"/>
                <a:gd name="connsiteX441" fmla="*/ 439905 w 637673"/>
                <a:gd name="connsiteY441" fmla="*/ 680536 h 770772"/>
                <a:gd name="connsiteX442" fmla="*/ 441408 w 637673"/>
                <a:gd name="connsiteY442" fmla="*/ 685800 h 770772"/>
                <a:gd name="connsiteX443" fmla="*/ 441408 w 637673"/>
                <a:gd name="connsiteY443" fmla="*/ 687304 h 770772"/>
                <a:gd name="connsiteX444" fmla="*/ 441408 w 637673"/>
                <a:gd name="connsiteY444" fmla="*/ 689560 h 770772"/>
                <a:gd name="connsiteX445" fmla="*/ 440656 w 637673"/>
                <a:gd name="connsiteY445" fmla="*/ 691816 h 770772"/>
                <a:gd name="connsiteX446" fmla="*/ 439905 w 637673"/>
                <a:gd name="connsiteY446" fmla="*/ 693320 h 770772"/>
                <a:gd name="connsiteX447" fmla="*/ 439152 w 637673"/>
                <a:gd name="connsiteY447" fmla="*/ 694824 h 770772"/>
                <a:gd name="connsiteX448" fmla="*/ 436897 w 637673"/>
                <a:gd name="connsiteY448" fmla="*/ 698584 h 770772"/>
                <a:gd name="connsiteX449" fmla="*/ 434641 w 637673"/>
                <a:gd name="connsiteY449" fmla="*/ 703095 h 770772"/>
                <a:gd name="connsiteX450" fmla="*/ 433137 w 637673"/>
                <a:gd name="connsiteY450" fmla="*/ 705351 h 770772"/>
                <a:gd name="connsiteX451" fmla="*/ 430881 w 637673"/>
                <a:gd name="connsiteY451" fmla="*/ 708359 h 770772"/>
                <a:gd name="connsiteX452" fmla="*/ 427121 w 637673"/>
                <a:gd name="connsiteY452" fmla="*/ 709863 h 770772"/>
                <a:gd name="connsiteX453" fmla="*/ 426369 w 637673"/>
                <a:gd name="connsiteY453" fmla="*/ 710615 h 770772"/>
                <a:gd name="connsiteX454" fmla="*/ 426369 w 637673"/>
                <a:gd name="connsiteY454" fmla="*/ 712119 h 770772"/>
                <a:gd name="connsiteX455" fmla="*/ 427121 w 637673"/>
                <a:gd name="connsiteY455" fmla="*/ 715879 h 770772"/>
                <a:gd name="connsiteX456" fmla="*/ 427121 w 637673"/>
                <a:gd name="connsiteY456" fmla="*/ 717383 h 770772"/>
                <a:gd name="connsiteX457" fmla="*/ 426369 w 637673"/>
                <a:gd name="connsiteY457" fmla="*/ 719639 h 770772"/>
                <a:gd name="connsiteX458" fmla="*/ 425617 w 637673"/>
                <a:gd name="connsiteY458" fmla="*/ 721895 h 770772"/>
                <a:gd name="connsiteX459" fmla="*/ 422609 w 637673"/>
                <a:gd name="connsiteY459" fmla="*/ 724903 h 770772"/>
                <a:gd name="connsiteX460" fmla="*/ 421105 w 637673"/>
                <a:gd name="connsiteY460" fmla="*/ 727159 h 770772"/>
                <a:gd name="connsiteX461" fmla="*/ 416593 w 637673"/>
                <a:gd name="connsiteY461" fmla="*/ 730166 h 770772"/>
                <a:gd name="connsiteX462" fmla="*/ 415841 w 637673"/>
                <a:gd name="connsiteY462" fmla="*/ 730918 h 770772"/>
                <a:gd name="connsiteX463" fmla="*/ 415089 w 637673"/>
                <a:gd name="connsiteY463" fmla="*/ 731670 h 770772"/>
                <a:gd name="connsiteX464" fmla="*/ 415089 w 637673"/>
                <a:gd name="connsiteY464" fmla="*/ 733174 h 770772"/>
                <a:gd name="connsiteX465" fmla="*/ 416593 w 637673"/>
                <a:gd name="connsiteY465" fmla="*/ 735430 h 770772"/>
                <a:gd name="connsiteX466" fmla="*/ 412082 w 637673"/>
                <a:gd name="connsiteY466" fmla="*/ 736934 h 770772"/>
                <a:gd name="connsiteX467" fmla="*/ 410577 w 637673"/>
                <a:gd name="connsiteY467" fmla="*/ 737686 h 770772"/>
                <a:gd name="connsiteX468" fmla="*/ 408322 w 637673"/>
                <a:gd name="connsiteY468" fmla="*/ 740694 h 770772"/>
                <a:gd name="connsiteX469" fmla="*/ 408322 w 637673"/>
                <a:gd name="connsiteY469" fmla="*/ 741446 h 770772"/>
                <a:gd name="connsiteX470" fmla="*/ 407569 w 637673"/>
                <a:gd name="connsiteY470" fmla="*/ 741446 h 770772"/>
                <a:gd name="connsiteX471" fmla="*/ 406818 w 637673"/>
                <a:gd name="connsiteY471" fmla="*/ 740694 h 770772"/>
                <a:gd name="connsiteX472" fmla="*/ 405314 w 637673"/>
                <a:gd name="connsiteY472" fmla="*/ 740694 h 770772"/>
                <a:gd name="connsiteX473" fmla="*/ 403810 w 637673"/>
                <a:gd name="connsiteY473" fmla="*/ 740694 h 770772"/>
                <a:gd name="connsiteX474" fmla="*/ 400802 w 637673"/>
                <a:gd name="connsiteY474" fmla="*/ 741446 h 770772"/>
                <a:gd name="connsiteX475" fmla="*/ 399298 w 637673"/>
                <a:gd name="connsiteY475" fmla="*/ 741446 h 770772"/>
                <a:gd name="connsiteX476" fmla="*/ 397794 w 637673"/>
                <a:gd name="connsiteY476" fmla="*/ 742198 h 770772"/>
                <a:gd name="connsiteX477" fmla="*/ 397042 w 637673"/>
                <a:gd name="connsiteY477" fmla="*/ 743702 h 770772"/>
                <a:gd name="connsiteX478" fmla="*/ 397042 w 637673"/>
                <a:gd name="connsiteY478" fmla="*/ 744454 h 770772"/>
                <a:gd name="connsiteX479" fmla="*/ 396290 w 637673"/>
                <a:gd name="connsiteY479" fmla="*/ 745206 h 770772"/>
                <a:gd name="connsiteX480" fmla="*/ 396290 w 637673"/>
                <a:gd name="connsiteY480" fmla="*/ 748214 h 770772"/>
                <a:gd name="connsiteX481" fmla="*/ 395538 w 637673"/>
                <a:gd name="connsiteY481" fmla="*/ 749718 h 770772"/>
                <a:gd name="connsiteX482" fmla="*/ 394786 w 637673"/>
                <a:gd name="connsiteY482" fmla="*/ 749718 h 770772"/>
                <a:gd name="connsiteX483" fmla="*/ 394034 w 637673"/>
                <a:gd name="connsiteY483" fmla="*/ 749718 h 770772"/>
                <a:gd name="connsiteX484" fmla="*/ 394034 w 637673"/>
                <a:gd name="connsiteY484" fmla="*/ 748966 h 770772"/>
                <a:gd name="connsiteX485" fmla="*/ 393282 w 637673"/>
                <a:gd name="connsiteY485" fmla="*/ 748214 h 770772"/>
                <a:gd name="connsiteX486" fmla="*/ 392530 w 637673"/>
                <a:gd name="connsiteY486" fmla="*/ 748214 h 770772"/>
                <a:gd name="connsiteX487" fmla="*/ 391026 w 637673"/>
                <a:gd name="connsiteY487" fmla="*/ 748214 h 770772"/>
                <a:gd name="connsiteX488" fmla="*/ 390274 w 637673"/>
                <a:gd name="connsiteY488" fmla="*/ 748214 h 770772"/>
                <a:gd name="connsiteX489" fmla="*/ 390274 w 637673"/>
                <a:gd name="connsiteY489" fmla="*/ 748966 h 770772"/>
                <a:gd name="connsiteX490" fmla="*/ 388018 w 637673"/>
                <a:gd name="connsiteY490" fmla="*/ 751974 h 770772"/>
                <a:gd name="connsiteX491" fmla="*/ 385010 w 637673"/>
                <a:gd name="connsiteY491" fmla="*/ 755733 h 770772"/>
                <a:gd name="connsiteX492" fmla="*/ 383507 w 637673"/>
                <a:gd name="connsiteY492" fmla="*/ 757238 h 770772"/>
                <a:gd name="connsiteX493" fmla="*/ 381250 w 637673"/>
                <a:gd name="connsiteY493" fmla="*/ 762501 h 770772"/>
                <a:gd name="connsiteX494" fmla="*/ 378994 w 637673"/>
                <a:gd name="connsiteY494" fmla="*/ 764757 h 770772"/>
                <a:gd name="connsiteX495" fmla="*/ 377490 w 637673"/>
                <a:gd name="connsiteY495" fmla="*/ 767765 h 770772"/>
                <a:gd name="connsiteX496" fmla="*/ 375235 w 637673"/>
                <a:gd name="connsiteY496" fmla="*/ 770021 h 770772"/>
                <a:gd name="connsiteX497" fmla="*/ 374483 w 637673"/>
                <a:gd name="connsiteY497" fmla="*/ 770773 h 770772"/>
                <a:gd name="connsiteX498" fmla="*/ 373731 w 637673"/>
                <a:gd name="connsiteY498" fmla="*/ 770773 h 770772"/>
                <a:gd name="connsiteX499" fmla="*/ 372979 w 637673"/>
                <a:gd name="connsiteY499" fmla="*/ 770021 h 770772"/>
                <a:gd name="connsiteX500" fmla="*/ 371475 w 637673"/>
                <a:gd name="connsiteY500" fmla="*/ 766261 h 770772"/>
                <a:gd name="connsiteX501" fmla="*/ 370723 w 637673"/>
                <a:gd name="connsiteY501" fmla="*/ 766261 h 770772"/>
                <a:gd name="connsiteX502" fmla="*/ 369219 w 637673"/>
                <a:gd name="connsiteY502" fmla="*/ 766261 h 770772"/>
                <a:gd name="connsiteX503" fmla="*/ 366963 w 637673"/>
                <a:gd name="connsiteY503" fmla="*/ 767765 h 770772"/>
                <a:gd name="connsiteX504" fmla="*/ 362451 w 637673"/>
                <a:gd name="connsiteY504" fmla="*/ 770021 h 770772"/>
                <a:gd name="connsiteX505" fmla="*/ 360947 w 637673"/>
                <a:gd name="connsiteY505" fmla="*/ 770773 h 770772"/>
                <a:gd name="connsiteX506" fmla="*/ 359443 w 637673"/>
                <a:gd name="connsiteY506" fmla="*/ 770773 h 770772"/>
                <a:gd name="connsiteX507" fmla="*/ 358691 w 637673"/>
                <a:gd name="connsiteY507" fmla="*/ 770773 h 770772"/>
                <a:gd name="connsiteX508" fmla="*/ 358691 w 637673"/>
                <a:gd name="connsiteY508" fmla="*/ 770021 h 770772"/>
                <a:gd name="connsiteX509" fmla="*/ 357939 w 637673"/>
                <a:gd name="connsiteY509" fmla="*/ 768517 h 770772"/>
                <a:gd name="connsiteX510" fmla="*/ 354931 w 637673"/>
                <a:gd name="connsiteY510" fmla="*/ 757238 h 770772"/>
                <a:gd name="connsiteX511" fmla="*/ 354179 w 637673"/>
                <a:gd name="connsiteY511" fmla="*/ 755733 h 770772"/>
                <a:gd name="connsiteX512" fmla="*/ 353428 w 637673"/>
                <a:gd name="connsiteY512" fmla="*/ 754230 h 770772"/>
                <a:gd name="connsiteX513" fmla="*/ 351924 w 637673"/>
                <a:gd name="connsiteY513" fmla="*/ 753478 h 770772"/>
                <a:gd name="connsiteX514" fmla="*/ 351171 w 637673"/>
                <a:gd name="connsiteY514" fmla="*/ 752726 h 770772"/>
                <a:gd name="connsiteX515" fmla="*/ 346660 w 637673"/>
                <a:gd name="connsiteY515" fmla="*/ 749718 h 770772"/>
                <a:gd name="connsiteX516" fmla="*/ 344404 w 637673"/>
                <a:gd name="connsiteY516" fmla="*/ 748966 h 770772"/>
                <a:gd name="connsiteX517" fmla="*/ 343652 w 637673"/>
                <a:gd name="connsiteY517" fmla="*/ 748966 h 770772"/>
                <a:gd name="connsiteX518" fmla="*/ 342148 w 637673"/>
                <a:gd name="connsiteY518" fmla="*/ 748214 h 770772"/>
                <a:gd name="connsiteX519" fmla="*/ 333124 w 637673"/>
                <a:gd name="connsiteY519" fmla="*/ 744454 h 770772"/>
                <a:gd name="connsiteX520" fmla="*/ 330868 w 637673"/>
                <a:gd name="connsiteY520" fmla="*/ 742950 h 770772"/>
                <a:gd name="connsiteX521" fmla="*/ 324100 w 637673"/>
                <a:gd name="connsiteY521" fmla="*/ 735430 h 770772"/>
                <a:gd name="connsiteX522" fmla="*/ 323349 w 637673"/>
                <a:gd name="connsiteY522" fmla="*/ 733926 h 770772"/>
                <a:gd name="connsiteX523" fmla="*/ 321092 w 637673"/>
                <a:gd name="connsiteY523" fmla="*/ 729414 h 770772"/>
                <a:gd name="connsiteX524" fmla="*/ 320341 w 637673"/>
                <a:gd name="connsiteY524" fmla="*/ 727159 h 770772"/>
                <a:gd name="connsiteX525" fmla="*/ 318837 w 637673"/>
                <a:gd name="connsiteY525" fmla="*/ 725655 h 770772"/>
                <a:gd name="connsiteX526" fmla="*/ 318085 w 637673"/>
                <a:gd name="connsiteY526" fmla="*/ 724903 h 770772"/>
                <a:gd name="connsiteX527" fmla="*/ 317333 w 637673"/>
                <a:gd name="connsiteY527" fmla="*/ 724151 h 770772"/>
                <a:gd name="connsiteX528" fmla="*/ 314325 w 637673"/>
                <a:gd name="connsiteY528" fmla="*/ 723399 h 770772"/>
                <a:gd name="connsiteX529" fmla="*/ 312069 w 637673"/>
                <a:gd name="connsiteY529" fmla="*/ 723399 h 770772"/>
                <a:gd name="connsiteX530" fmla="*/ 306805 w 637673"/>
                <a:gd name="connsiteY530" fmla="*/ 721143 h 770772"/>
                <a:gd name="connsiteX531" fmla="*/ 300789 w 637673"/>
                <a:gd name="connsiteY531" fmla="*/ 716631 h 770772"/>
                <a:gd name="connsiteX532" fmla="*/ 298533 w 637673"/>
                <a:gd name="connsiteY532" fmla="*/ 715879 h 770772"/>
                <a:gd name="connsiteX533" fmla="*/ 297781 w 637673"/>
                <a:gd name="connsiteY533" fmla="*/ 715127 h 770772"/>
                <a:gd name="connsiteX534" fmla="*/ 291766 w 637673"/>
                <a:gd name="connsiteY534" fmla="*/ 714375 h 770772"/>
                <a:gd name="connsiteX535" fmla="*/ 290262 w 637673"/>
                <a:gd name="connsiteY535" fmla="*/ 713623 h 770772"/>
                <a:gd name="connsiteX536" fmla="*/ 289510 w 637673"/>
                <a:gd name="connsiteY536" fmla="*/ 712871 h 770772"/>
                <a:gd name="connsiteX537" fmla="*/ 287254 w 637673"/>
                <a:gd name="connsiteY537" fmla="*/ 710615 h 770772"/>
                <a:gd name="connsiteX538" fmla="*/ 283494 w 637673"/>
                <a:gd name="connsiteY538" fmla="*/ 707607 h 770772"/>
                <a:gd name="connsiteX539" fmla="*/ 274470 w 637673"/>
                <a:gd name="connsiteY539" fmla="*/ 699335 h 770772"/>
                <a:gd name="connsiteX540" fmla="*/ 271462 w 637673"/>
                <a:gd name="connsiteY540" fmla="*/ 697832 h 770772"/>
                <a:gd name="connsiteX541" fmla="*/ 242135 w 637673"/>
                <a:gd name="connsiteY541" fmla="*/ 694072 h 770772"/>
                <a:gd name="connsiteX542" fmla="*/ 230104 w 637673"/>
                <a:gd name="connsiteY542" fmla="*/ 694824 h 770772"/>
                <a:gd name="connsiteX543" fmla="*/ 226344 w 637673"/>
                <a:gd name="connsiteY543" fmla="*/ 695576 h 770772"/>
                <a:gd name="connsiteX544" fmla="*/ 218072 w 637673"/>
                <a:gd name="connsiteY544" fmla="*/ 699335 h 770772"/>
                <a:gd name="connsiteX545" fmla="*/ 212808 w 637673"/>
                <a:gd name="connsiteY545" fmla="*/ 701592 h 770772"/>
                <a:gd name="connsiteX546" fmla="*/ 209800 w 637673"/>
                <a:gd name="connsiteY546" fmla="*/ 703095 h 770772"/>
                <a:gd name="connsiteX547" fmla="*/ 196265 w 637673"/>
                <a:gd name="connsiteY547" fmla="*/ 704599 h 770772"/>
                <a:gd name="connsiteX548" fmla="*/ 193257 w 637673"/>
                <a:gd name="connsiteY548" fmla="*/ 704599 h 770772"/>
                <a:gd name="connsiteX549" fmla="*/ 179721 w 637673"/>
                <a:gd name="connsiteY549" fmla="*/ 700839 h 770772"/>
                <a:gd name="connsiteX550" fmla="*/ 177466 w 637673"/>
                <a:gd name="connsiteY550" fmla="*/ 700087 h 770772"/>
                <a:gd name="connsiteX551" fmla="*/ 175962 w 637673"/>
                <a:gd name="connsiteY551" fmla="*/ 700087 h 770772"/>
                <a:gd name="connsiteX552" fmla="*/ 174458 w 637673"/>
                <a:gd name="connsiteY552" fmla="*/ 700839 h 770772"/>
                <a:gd name="connsiteX553" fmla="*/ 137611 w 637673"/>
                <a:gd name="connsiteY553" fmla="*/ 700087 h 77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</a:cxnLst>
              <a:rect l="l" t="t" r="r" b="b"/>
              <a:pathLst>
                <a:path w="637673" h="770772">
                  <a:moveTo>
                    <a:pt x="137611" y="700087"/>
                  </a:moveTo>
                  <a:lnTo>
                    <a:pt x="138363" y="690312"/>
                  </a:lnTo>
                  <a:lnTo>
                    <a:pt x="138363" y="688808"/>
                  </a:lnTo>
                  <a:lnTo>
                    <a:pt x="137611" y="686552"/>
                  </a:lnTo>
                  <a:lnTo>
                    <a:pt x="136859" y="685048"/>
                  </a:lnTo>
                  <a:lnTo>
                    <a:pt x="135355" y="683544"/>
                  </a:lnTo>
                  <a:lnTo>
                    <a:pt x="133851" y="681288"/>
                  </a:lnTo>
                  <a:lnTo>
                    <a:pt x="131595" y="676024"/>
                  </a:lnTo>
                  <a:lnTo>
                    <a:pt x="130843" y="673016"/>
                  </a:lnTo>
                  <a:lnTo>
                    <a:pt x="130843" y="670761"/>
                  </a:lnTo>
                  <a:lnTo>
                    <a:pt x="142123" y="641434"/>
                  </a:lnTo>
                  <a:lnTo>
                    <a:pt x="142123" y="639930"/>
                  </a:lnTo>
                  <a:lnTo>
                    <a:pt x="152651" y="626394"/>
                  </a:lnTo>
                  <a:lnTo>
                    <a:pt x="153402" y="624138"/>
                  </a:lnTo>
                  <a:lnTo>
                    <a:pt x="155658" y="618874"/>
                  </a:lnTo>
                  <a:lnTo>
                    <a:pt x="156410" y="615867"/>
                  </a:lnTo>
                  <a:lnTo>
                    <a:pt x="156410" y="614363"/>
                  </a:lnTo>
                  <a:lnTo>
                    <a:pt x="156410" y="612858"/>
                  </a:lnTo>
                  <a:lnTo>
                    <a:pt x="156410" y="612107"/>
                  </a:lnTo>
                  <a:lnTo>
                    <a:pt x="154906" y="611355"/>
                  </a:lnTo>
                  <a:lnTo>
                    <a:pt x="154155" y="609851"/>
                  </a:lnTo>
                  <a:lnTo>
                    <a:pt x="152651" y="609099"/>
                  </a:lnTo>
                  <a:lnTo>
                    <a:pt x="151898" y="608347"/>
                  </a:lnTo>
                  <a:lnTo>
                    <a:pt x="151147" y="605339"/>
                  </a:lnTo>
                  <a:lnTo>
                    <a:pt x="149642" y="601579"/>
                  </a:lnTo>
                  <a:lnTo>
                    <a:pt x="148138" y="600827"/>
                  </a:lnTo>
                  <a:lnTo>
                    <a:pt x="146635" y="600075"/>
                  </a:lnTo>
                  <a:lnTo>
                    <a:pt x="125579" y="596315"/>
                  </a:lnTo>
                  <a:lnTo>
                    <a:pt x="123323" y="594811"/>
                  </a:lnTo>
                  <a:lnTo>
                    <a:pt x="120316" y="592555"/>
                  </a:lnTo>
                  <a:lnTo>
                    <a:pt x="113548" y="590299"/>
                  </a:lnTo>
                  <a:lnTo>
                    <a:pt x="111292" y="588795"/>
                  </a:lnTo>
                  <a:lnTo>
                    <a:pt x="110540" y="587291"/>
                  </a:lnTo>
                  <a:lnTo>
                    <a:pt x="109788" y="585788"/>
                  </a:lnTo>
                  <a:lnTo>
                    <a:pt x="110540" y="579020"/>
                  </a:lnTo>
                  <a:lnTo>
                    <a:pt x="110540" y="575260"/>
                  </a:lnTo>
                  <a:lnTo>
                    <a:pt x="106780" y="569996"/>
                  </a:lnTo>
                  <a:lnTo>
                    <a:pt x="102268" y="563228"/>
                  </a:lnTo>
                  <a:lnTo>
                    <a:pt x="100764" y="559469"/>
                  </a:lnTo>
                  <a:lnTo>
                    <a:pt x="98508" y="548189"/>
                  </a:lnTo>
                  <a:lnTo>
                    <a:pt x="98508" y="545933"/>
                  </a:lnTo>
                  <a:lnTo>
                    <a:pt x="99260" y="540669"/>
                  </a:lnTo>
                  <a:lnTo>
                    <a:pt x="99260" y="537661"/>
                  </a:lnTo>
                  <a:lnTo>
                    <a:pt x="99260" y="533901"/>
                  </a:lnTo>
                  <a:lnTo>
                    <a:pt x="99260" y="530893"/>
                  </a:lnTo>
                  <a:lnTo>
                    <a:pt x="98508" y="528638"/>
                  </a:lnTo>
                  <a:lnTo>
                    <a:pt x="97004" y="527134"/>
                  </a:lnTo>
                  <a:lnTo>
                    <a:pt x="87981" y="500062"/>
                  </a:lnTo>
                  <a:lnTo>
                    <a:pt x="87229" y="497055"/>
                  </a:lnTo>
                  <a:lnTo>
                    <a:pt x="84221" y="489535"/>
                  </a:lnTo>
                  <a:lnTo>
                    <a:pt x="84221" y="488783"/>
                  </a:lnTo>
                  <a:lnTo>
                    <a:pt x="84221" y="488031"/>
                  </a:lnTo>
                  <a:lnTo>
                    <a:pt x="85725" y="484271"/>
                  </a:lnTo>
                  <a:lnTo>
                    <a:pt x="86477" y="482767"/>
                  </a:lnTo>
                  <a:lnTo>
                    <a:pt x="85725" y="480511"/>
                  </a:lnTo>
                  <a:lnTo>
                    <a:pt x="84221" y="473743"/>
                  </a:lnTo>
                  <a:lnTo>
                    <a:pt x="81965" y="452688"/>
                  </a:lnTo>
                  <a:lnTo>
                    <a:pt x="79709" y="444416"/>
                  </a:lnTo>
                  <a:lnTo>
                    <a:pt x="78957" y="439905"/>
                  </a:lnTo>
                  <a:lnTo>
                    <a:pt x="80461" y="430129"/>
                  </a:lnTo>
                  <a:lnTo>
                    <a:pt x="80461" y="427873"/>
                  </a:lnTo>
                  <a:lnTo>
                    <a:pt x="76701" y="412082"/>
                  </a:lnTo>
                  <a:lnTo>
                    <a:pt x="76701" y="404562"/>
                  </a:lnTo>
                  <a:lnTo>
                    <a:pt x="76701" y="401554"/>
                  </a:lnTo>
                  <a:lnTo>
                    <a:pt x="75197" y="399298"/>
                  </a:lnTo>
                  <a:lnTo>
                    <a:pt x="73693" y="398546"/>
                  </a:lnTo>
                  <a:lnTo>
                    <a:pt x="69933" y="395538"/>
                  </a:lnTo>
                  <a:lnTo>
                    <a:pt x="67678" y="393282"/>
                  </a:lnTo>
                  <a:lnTo>
                    <a:pt x="63918" y="391778"/>
                  </a:lnTo>
                  <a:lnTo>
                    <a:pt x="61661" y="388018"/>
                  </a:lnTo>
                  <a:lnTo>
                    <a:pt x="58654" y="385011"/>
                  </a:lnTo>
                  <a:lnTo>
                    <a:pt x="57150" y="382755"/>
                  </a:lnTo>
                  <a:lnTo>
                    <a:pt x="57150" y="377491"/>
                  </a:lnTo>
                  <a:lnTo>
                    <a:pt x="58654" y="372227"/>
                  </a:lnTo>
                  <a:lnTo>
                    <a:pt x="59406" y="367715"/>
                  </a:lnTo>
                  <a:lnTo>
                    <a:pt x="58654" y="361699"/>
                  </a:lnTo>
                  <a:lnTo>
                    <a:pt x="55646" y="357939"/>
                  </a:lnTo>
                  <a:lnTo>
                    <a:pt x="54142" y="353428"/>
                  </a:lnTo>
                  <a:lnTo>
                    <a:pt x="52638" y="348916"/>
                  </a:lnTo>
                  <a:lnTo>
                    <a:pt x="50382" y="345908"/>
                  </a:lnTo>
                  <a:lnTo>
                    <a:pt x="50382" y="342148"/>
                  </a:lnTo>
                  <a:lnTo>
                    <a:pt x="48878" y="336884"/>
                  </a:lnTo>
                  <a:lnTo>
                    <a:pt x="46622" y="333876"/>
                  </a:lnTo>
                  <a:lnTo>
                    <a:pt x="42110" y="329365"/>
                  </a:lnTo>
                  <a:lnTo>
                    <a:pt x="40606" y="326357"/>
                  </a:lnTo>
                  <a:lnTo>
                    <a:pt x="39855" y="323349"/>
                  </a:lnTo>
                  <a:lnTo>
                    <a:pt x="39855" y="317333"/>
                  </a:lnTo>
                  <a:lnTo>
                    <a:pt x="40606" y="307557"/>
                  </a:lnTo>
                  <a:lnTo>
                    <a:pt x="39102" y="303797"/>
                  </a:lnTo>
                  <a:lnTo>
                    <a:pt x="37599" y="301541"/>
                  </a:lnTo>
                  <a:lnTo>
                    <a:pt x="35342" y="297030"/>
                  </a:lnTo>
                  <a:lnTo>
                    <a:pt x="33087" y="294022"/>
                  </a:lnTo>
                  <a:lnTo>
                    <a:pt x="33087" y="288758"/>
                  </a:lnTo>
                  <a:lnTo>
                    <a:pt x="33087" y="283494"/>
                  </a:lnTo>
                  <a:lnTo>
                    <a:pt x="32335" y="279734"/>
                  </a:lnTo>
                  <a:lnTo>
                    <a:pt x="30831" y="277478"/>
                  </a:lnTo>
                  <a:lnTo>
                    <a:pt x="30831" y="272966"/>
                  </a:lnTo>
                  <a:lnTo>
                    <a:pt x="31583" y="268455"/>
                  </a:lnTo>
                  <a:lnTo>
                    <a:pt x="32335" y="266199"/>
                  </a:lnTo>
                  <a:lnTo>
                    <a:pt x="33839" y="262439"/>
                  </a:lnTo>
                  <a:lnTo>
                    <a:pt x="38350" y="255671"/>
                  </a:lnTo>
                  <a:lnTo>
                    <a:pt x="42110" y="252663"/>
                  </a:lnTo>
                  <a:lnTo>
                    <a:pt x="46622" y="248903"/>
                  </a:lnTo>
                  <a:lnTo>
                    <a:pt x="49630" y="245895"/>
                  </a:lnTo>
                  <a:lnTo>
                    <a:pt x="53390" y="239128"/>
                  </a:lnTo>
                  <a:lnTo>
                    <a:pt x="56398" y="233864"/>
                  </a:lnTo>
                  <a:lnTo>
                    <a:pt x="54894" y="223336"/>
                  </a:lnTo>
                  <a:lnTo>
                    <a:pt x="53390" y="219576"/>
                  </a:lnTo>
                  <a:lnTo>
                    <a:pt x="49630" y="211305"/>
                  </a:lnTo>
                  <a:lnTo>
                    <a:pt x="47374" y="208297"/>
                  </a:lnTo>
                  <a:lnTo>
                    <a:pt x="44366" y="206041"/>
                  </a:lnTo>
                  <a:lnTo>
                    <a:pt x="40606" y="203033"/>
                  </a:lnTo>
                  <a:lnTo>
                    <a:pt x="37599" y="198521"/>
                  </a:lnTo>
                  <a:lnTo>
                    <a:pt x="33087" y="191001"/>
                  </a:lnTo>
                  <a:lnTo>
                    <a:pt x="30831" y="179722"/>
                  </a:lnTo>
                  <a:lnTo>
                    <a:pt x="30079" y="174458"/>
                  </a:lnTo>
                  <a:lnTo>
                    <a:pt x="27071" y="165434"/>
                  </a:lnTo>
                  <a:lnTo>
                    <a:pt x="25567" y="160922"/>
                  </a:lnTo>
                  <a:lnTo>
                    <a:pt x="24815" y="154907"/>
                  </a:lnTo>
                  <a:lnTo>
                    <a:pt x="22559" y="151899"/>
                  </a:lnTo>
                  <a:lnTo>
                    <a:pt x="18799" y="148139"/>
                  </a:lnTo>
                  <a:lnTo>
                    <a:pt x="14287" y="139867"/>
                  </a:lnTo>
                  <a:lnTo>
                    <a:pt x="11280" y="133851"/>
                  </a:lnTo>
                  <a:lnTo>
                    <a:pt x="11280" y="133099"/>
                  </a:lnTo>
                  <a:lnTo>
                    <a:pt x="10527" y="127836"/>
                  </a:lnTo>
                  <a:lnTo>
                    <a:pt x="9776" y="122572"/>
                  </a:lnTo>
                  <a:lnTo>
                    <a:pt x="9023" y="120316"/>
                  </a:lnTo>
                  <a:lnTo>
                    <a:pt x="6016" y="112044"/>
                  </a:lnTo>
                  <a:lnTo>
                    <a:pt x="3008" y="106780"/>
                  </a:lnTo>
                  <a:lnTo>
                    <a:pt x="1504" y="103772"/>
                  </a:lnTo>
                  <a:lnTo>
                    <a:pt x="0" y="98508"/>
                  </a:lnTo>
                  <a:lnTo>
                    <a:pt x="0" y="93997"/>
                  </a:lnTo>
                  <a:lnTo>
                    <a:pt x="752" y="89485"/>
                  </a:lnTo>
                  <a:lnTo>
                    <a:pt x="1504" y="84973"/>
                  </a:lnTo>
                  <a:lnTo>
                    <a:pt x="3008" y="81213"/>
                  </a:lnTo>
                  <a:lnTo>
                    <a:pt x="6767" y="77453"/>
                  </a:lnTo>
                  <a:lnTo>
                    <a:pt x="10527" y="72941"/>
                  </a:lnTo>
                  <a:lnTo>
                    <a:pt x="29327" y="44366"/>
                  </a:lnTo>
                  <a:lnTo>
                    <a:pt x="29327" y="42862"/>
                  </a:lnTo>
                  <a:lnTo>
                    <a:pt x="30079" y="36095"/>
                  </a:lnTo>
                  <a:lnTo>
                    <a:pt x="30079" y="34591"/>
                  </a:lnTo>
                  <a:lnTo>
                    <a:pt x="30831" y="34591"/>
                  </a:lnTo>
                  <a:lnTo>
                    <a:pt x="31583" y="30831"/>
                  </a:lnTo>
                  <a:lnTo>
                    <a:pt x="30831" y="28575"/>
                  </a:lnTo>
                  <a:lnTo>
                    <a:pt x="28575" y="24815"/>
                  </a:lnTo>
                  <a:lnTo>
                    <a:pt x="27823" y="21807"/>
                  </a:lnTo>
                  <a:lnTo>
                    <a:pt x="24815" y="19551"/>
                  </a:lnTo>
                  <a:lnTo>
                    <a:pt x="24063" y="18047"/>
                  </a:lnTo>
                  <a:lnTo>
                    <a:pt x="22559" y="18047"/>
                  </a:lnTo>
                  <a:lnTo>
                    <a:pt x="21807" y="18799"/>
                  </a:lnTo>
                  <a:lnTo>
                    <a:pt x="21055" y="18047"/>
                  </a:lnTo>
                  <a:lnTo>
                    <a:pt x="20303" y="18047"/>
                  </a:lnTo>
                  <a:lnTo>
                    <a:pt x="22559" y="16543"/>
                  </a:lnTo>
                  <a:lnTo>
                    <a:pt x="26319" y="14287"/>
                  </a:lnTo>
                  <a:lnTo>
                    <a:pt x="28575" y="13536"/>
                  </a:lnTo>
                  <a:lnTo>
                    <a:pt x="37599" y="13536"/>
                  </a:lnTo>
                  <a:lnTo>
                    <a:pt x="42110" y="14287"/>
                  </a:lnTo>
                  <a:lnTo>
                    <a:pt x="46622" y="15039"/>
                  </a:lnTo>
                  <a:lnTo>
                    <a:pt x="51134" y="16543"/>
                  </a:lnTo>
                  <a:lnTo>
                    <a:pt x="54142" y="19551"/>
                  </a:lnTo>
                  <a:lnTo>
                    <a:pt x="54894" y="19551"/>
                  </a:lnTo>
                  <a:lnTo>
                    <a:pt x="54894" y="18047"/>
                  </a:lnTo>
                  <a:lnTo>
                    <a:pt x="54142" y="16543"/>
                  </a:lnTo>
                  <a:lnTo>
                    <a:pt x="51886" y="13536"/>
                  </a:lnTo>
                  <a:lnTo>
                    <a:pt x="54142" y="14287"/>
                  </a:lnTo>
                  <a:lnTo>
                    <a:pt x="54894" y="14287"/>
                  </a:lnTo>
                  <a:lnTo>
                    <a:pt x="76701" y="12784"/>
                  </a:lnTo>
                  <a:lnTo>
                    <a:pt x="78957" y="12784"/>
                  </a:lnTo>
                  <a:lnTo>
                    <a:pt x="81213" y="13536"/>
                  </a:lnTo>
                  <a:lnTo>
                    <a:pt x="82717" y="13536"/>
                  </a:lnTo>
                  <a:lnTo>
                    <a:pt x="84221" y="13536"/>
                  </a:lnTo>
                  <a:lnTo>
                    <a:pt x="84973" y="12032"/>
                  </a:lnTo>
                  <a:lnTo>
                    <a:pt x="85725" y="11280"/>
                  </a:lnTo>
                  <a:lnTo>
                    <a:pt x="90237" y="11280"/>
                  </a:lnTo>
                  <a:lnTo>
                    <a:pt x="91740" y="12032"/>
                  </a:lnTo>
                  <a:lnTo>
                    <a:pt x="92493" y="14287"/>
                  </a:lnTo>
                  <a:lnTo>
                    <a:pt x="93997" y="14287"/>
                  </a:lnTo>
                  <a:lnTo>
                    <a:pt x="95500" y="12784"/>
                  </a:lnTo>
                  <a:lnTo>
                    <a:pt x="103020" y="9024"/>
                  </a:lnTo>
                  <a:lnTo>
                    <a:pt x="105276" y="8272"/>
                  </a:lnTo>
                  <a:lnTo>
                    <a:pt x="130843" y="6016"/>
                  </a:lnTo>
                  <a:lnTo>
                    <a:pt x="139115" y="2256"/>
                  </a:lnTo>
                  <a:lnTo>
                    <a:pt x="142123" y="2256"/>
                  </a:lnTo>
                  <a:lnTo>
                    <a:pt x="142123" y="1504"/>
                  </a:lnTo>
                  <a:lnTo>
                    <a:pt x="143627" y="0"/>
                  </a:lnTo>
                  <a:lnTo>
                    <a:pt x="144379" y="0"/>
                  </a:lnTo>
                  <a:lnTo>
                    <a:pt x="145131" y="752"/>
                  </a:lnTo>
                  <a:lnTo>
                    <a:pt x="145883" y="752"/>
                  </a:lnTo>
                  <a:lnTo>
                    <a:pt x="146635" y="752"/>
                  </a:lnTo>
                  <a:lnTo>
                    <a:pt x="157914" y="3008"/>
                  </a:lnTo>
                  <a:lnTo>
                    <a:pt x="177466" y="3008"/>
                  </a:lnTo>
                  <a:lnTo>
                    <a:pt x="191001" y="5264"/>
                  </a:lnTo>
                  <a:lnTo>
                    <a:pt x="192505" y="6016"/>
                  </a:lnTo>
                  <a:lnTo>
                    <a:pt x="195513" y="9024"/>
                  </a:lnTo>
                  <a:lnTo>
                    <a:pt x="197769" y="9776"/>
                  </a:lnTo>
                  <a:lnTo>
                    <a:pt x="199273" y="9024"/>
                  </a:lnTo>
                  <a:lnTo>
                    <a:pt x="200025" y="7520"/>
                  </a:lnTo>
                  <a:lnTo>
                    <a:pt x="200777" y="6016"/>
                  </a:lnTo>
                  <a:lnTo>
                    <a:pt x="203033" y="7520"/>
                  </a:lnTo>
                  <a:lnTo>
                    <a:pt x="204536" y="6768"/>
                  </a:lnTo>
                  <a:lnTo>
                    <a:pt x="206793" y="7520"/>
                  </a:lnTo>
                  <a:lnTo>
                    <a:pt x="209049" y="9024"/>
                  </a:lnTo>
                  <a:lnTo>
                    <a:pt x="211304" y="9776"/>
                  </a:lnTo>
                  <a:lnTo>
                    <a:pt x="218824" y="9024"/>
                  </a:lnTo>
                  <a:lnTo>
                    <a:pt x="221080" y="9776"/>
                  </a:lnTo>
                  <a:lnTo>
                    <a:pt x="233864" y="17295"/>
                  </a:lnTo>
                  <a:lnTo>
                    <a:pt x="238375" y="18799"/>
                  </a:lnTo>
                  <a:lnTo>
                    <a:pt x="239879" y="19551"/>
                  </a:lnTo>
                  <a:lnTo>
                    <a:pt x="248151" y="27823"/>
                  </a:lnTo>
                  <a:lnTo>
                    <a:pt x="250407" y="28575"/>
                  </a:lnTo>
                  <a:lnTo>
                    <a:pt x="251911" y="29327"/>
                  </a:lnTo>
                  <a:lnTo>
                    <a:pt x="254167" y="30079"/>
                  </a:lnTo>
                  <a:lnTo>
                    <a:pt x="257927" y="33087"/>
                  </a:lnTo>
                  <a:lnTo>
                    <a:pt x="260935" y="36095"/>
                  </a:lnTo>
                  <a:lnTo>
                    <a:pt x="259431" y="37599"/>
                  </a:lnTo>
                  <a:lnTo>
                    <a:pt x="260935" y="37599"/>
                  </a:lnTo>
                  <a:lnTo>
                    <a:pt x="261687" y="38351"/>
                  </a:lnTo>
                  <a:lnTo>
                    <a:pt x="262439" y="38351"/>
                  </a:lnTo>
                  <a:lnTo>
                    <a:pt x="263943" y="38351"/>
                  </a:lnTo>
                  <a:lnTo>
                    <a:pt x="262439" y="36095"/>
                  </a:lnTo>
                  <a:lnTo>
                    <a:pt x="264694" y="35343"/>
                  </a:lnTo>
                  <a:lnTo>
                    <a:pt x="267702" y="35343"/>
                  </a:lnTo>
                  <a:lnTo>
                    <a:pt x="272966" y="38351"/>
                  </a:lnTo>
                  <a:lnTo>
                    <a:pt x="273718" y="38351"/>
                  </a:lnTo>
                  <a:lnTo>
                    <a:pt x="276726" y="38351"/>
                  </a:lnTo>
                  <a:lnTo>
                    <a:pt x="277478" y="39103"/>
                  </a:lnTo>
                  <a:lnTo>
                    <a:pt x="278230" y="40607"/>
                  </a:lnTo>
                  <a:lnTo>
                    <a:pt x="278230" y="41359"/>
                  </a:lnTo>
                  <a:lnTo>
                    <a:pt x="284246" y="45870"/>
                  </a:lnTo>
                  <a:lnTo>
                    <a:pt x="295526" y="52638"/>
                  </a:lnTo>
                  <a:lnTo>
                    <a:pt x="297030" y="54142"/>
                  </a:lnTo>
                  <a:lnTo>
                    <a:pt x="310565" y="60158"/>
                  </a:lnTo>
                  <a:lnTo>
                    <a:pt x="312821" y="60910"/>
                  </a:lnTo>
                  <a:lnTo>
                    <a:pt x="313573" y="60910"/>
                  </a:lnTo>
                  <a:lnTo>
                    <a:pt x="315077" y="60158"/>
                  </a:lnTo>
                  <a:lnTo>
                    <a:pt x="316581" y="60158"/>
                  </a:lnTo>
                  <a:lnTo>
                    <a:pt x="317333" y="60910"/>
                  </a:lnTo>
                  <a:lnTo>
                    <a:pt x="318085" y="61662"/>
                  </a:lnTo>
                  <a:lnTo>
                    <a:pt x="318837" y="63166"/>
                  </a:lnTo>
                  <a:lnTo>
                    <a:pt x="321845" y="63918"/>
                  </a:lnTo>
                  <a:lnTo>
                    <a:pt x="327109" y="67678"/>
                  </a:lnTo>
                  <a:lnTo>
                    <a:pt x="328612" y="67678"/>
                  </a:lnTo>
                  <a:lnTo>
                    <a:pt x="329364" y="67678"/>
                  </a:lnTo>
                  <a:lnTo>
                    <a:pt x="330116" y="68430"/>
                  </a:lnTo>
                  <a:lnTo>
                    <a:pt x="330868" y="69182"/>
                  </a:lnTo>
                  <a:lnTo>
                    <a:pt x="330868" y="69934"/>
                  </a:lnTo>
                  <a:lnTo>
                    <a:pt x="331620" y="70685"/>
                  </a:lnTo>
                  <a:lnTo>
                    <a:pt x="341396" y="77453"/>
                  </a:lnTo>
                  <a:lnTo>
                    <a:pt x="345908" y="81213"/>
                  </a:lnTo>
                  <a:lnTo>
                    <a:pt x="346660" y="81965"/>
                  </a:lnTo>
                  <a:lnTo>
                    <a:pt x="348164" y="82717"/>
                  </a:lnTo>
                  <a:lnTo>
                    <a:pt x="351171" y="82717"/>
                  </a:lnTo>
                  <a:lnTo>
                    <a:pt x="353428" y="83469"/>
                  </a:lnTo>
                  <a:lnTo>
                    <a:pt x="354931" y="84973"/>
                  </a:lnTo>
                  <a:lnTo>
                    <a:pt x="356435" y="87981"/>
                  </a:lnTo>
                  <a:lnTo>
                    <a:pt x="358691" y="89485"/>
                  </a:lnTo>
                  <a:lnTo>
                    <a:pt x="361699" y="90237"/>
                  </a:lnTo>
                  <a:lnTo>
                    <a:pt x="368467" y="90989"/>
                  </a:lnTo>
                  <a:lnTo>
                    <a:pt x="370723" y="90989"/>
                  </a:lnTo>
                  <a:lnTo>
                    <a:pt x="372979" y="92493"/>
                  </a:lnTo>
                  <a:lnTo>
                    <a:pt x="376739" y="95501"/>
                  </a:lnTo>
                  <a:lnTo>
                    <a:pt x="378994" y="100013"/>
                  </a:lnTo>
                  <a:lnTo>
                    <a:pt x="383507" y="109036"/>
                  </a:lnTo>
                  <a:lnTo>
                    <a:pt x="386514" y="108284"/>
                  </a:lnTo>
                  <a:lnTo>
                    <a:pt x="388018" y="109036"/>
                  </a:lnTo>
                  <a:lnTo>
                    <a:pt x="390274" y="111292"/>
                  </a:lnTo>
                  <a:lnTo>
                    <a:pt x="392530" y="113548"/>
                  </a:lnTo>
                  <a:lnTo>
                    <a:pt x="400050" y="115052"/>
                  </a:lnTo>
                  <a:lnTo>
                    <a:pt x="402306" y="119564"/>
                  </a:lnTo>
                  <a:lnTo>
                    <a:pt x="406818" y="123324"/>
                  </a:lnTo>
                  <a:lnTo>
                    <a:pt x="411329" y="126332"/>
                  </a:lnTo>
                  <a:lnTo>
                    <a:pt x="415089" y="127836"/>
                  </a:lnTo>
                  <a:lnTo>
                    <a:pt x="416593" y="129339"/>
                  </a:lnTo>
                  <a:lnTo>
                    <a:pt x="420353" y="133851"/>
                  </a:lnTo>
                  <a:lnTo>
                    <a:pt x="421857" y="135355"/>
                  </a:lnTo>
                  <a:lnTo>
                    <a:pt x="431633" y="136859"/>
                  </a:lnTo>
                  <a:lnTo>
                    <a:pt x="442160" y="141371"/>
                  </a:lnTo>
                  <a:lnTo>
                    <a:pt x="447424" y="142123"/>
                  </a:lnTo>
                  <a:lnTo>
                    <a:pt x="449680" y="138363"/>
                  </a:lnTo>
                  <a:lnTo>
                    <a:pt x="451184" y="139115"/>
                  </a:lnTo>
                  <a:lnTo>
                    <a:pt x="452688" y="141371"/>
                  </a:lnTo>
                  <a:lnTo>
                    <a:pt x="455696" y="147387"/>
                  </a:lnTo>
                  <a:lnTo>
                    <a:pt x="460208" y="152651"/>
                  </a:lnTo>
                  <a:lnTo>
                    <a:pt x="460960" y="154907"/>
                  </a:lnTo>
                  <a:lnTo>
                    <a:pt x="461712" y="160170"/>
                  </a:lnTo>
                  <a:lnTo>
                    <a:pt x="463216" y="162426"/>
                  </a:lnTo>
                  <a:lnTo>
                    <a:pt x="464720" y="164682"/>
                  </a:lnTo>
                  <a:lnTo>
                    <a:pt x="473743" y="172202"/>
                  </a:lnTo>
                  <a:lnTo>
                    <a:pt x="475247" y="173706"/>
                  </a:lnTo>
                  <a:lnTo>
                    <a:pt x="482015" y="176714"/>
                  </a:lnTo>
                  <a:lnTo>
                    <a:pt x="484271" y="178218"/>
                  </a:lnTo>
                  <a:lnTo>
                    <a:pt x="493295" y="191753"/>
                  </a:lnTo>
                  <a:lnTo>
                    <a:pt x="506078" y="208297"/>
                  </a:lnTo>
                  <a:lnTo>
                    <a:pt x="517358" y="220328"/>
                  </a:lnTo>
                  <a:lnTo>
                    <a:pt x="531645" y="230856"/>
                  </a:lnTo>
                  <a:lnTo>
                    <a:pt x="533901" y="231608"/>
                  </a:lnTo>
                  <a:lnTo>
                    <a:pt x="544429" y="241383"/>
                  </a:lnTo>
                  <a:lnTo>
                    <a:pt x="546685" y="242888"/>
                  </a:lnTo>
                  <a:lnTo>
                    <a:pt x="550444" y="243639"/>
                  </a:lnTo>
                  <a:lnTo>
                    <a:pt x="553452" y="244391"/>
                  </a:lnTo>
                  <a:lnTo>
                    <a:pt x="557212" y="244391"/>
                  </a:lnTo>
                  <a:lnTo>
                    <a:pt x="565484" y="262439"/>
                  </a:lnTo>
                  <a:lnTo>
                    <a:pt x="569996" y="267703"/>
                  </a:lnTo>
                  <a:lnTo>
                    <a:pt x="575260" y="272214"/>
                  </a:lnTo>
                  <a:lnTo>
                    <a:pt x="581276" y="276726"/>
                  </a:lnTo>
                  <a:lnTo>
                    <a:pt x="588043" y="279734"/>
                  </a:lnTo>
                  <a:lnTo>
                    <a:pt x="591803" y="281238"/>
                  </a:lnTo>
                  <a:lnTo>
                    <a:pt x="594059" y="280486"/>
                  </a:lnTo>
                  <a:lnTo>
                    <a:pt x="595563" y="278982"/>
                  </a:lnTo>
                  <a:lnTo>
                    <a:pt x="599323" y="279734"/>
                  </a:lnTo>
                  <a:lnTo>
                    <a:pt x="609099" y="284246"/>
                  </a:lnTo>
                  <a:lnTo>
                    <a:pt x="624138" y="290262"/>
                  </a:lnTo>
                  <a:lnTo>
                    <a:pt x="629402" y="293270"/>
                  </a:lnTo>
                  <a:lnTo>
                    <a:pt x="631658" y="297030"/>
                  </a:lnTo>
                  <a:lnTo>
                    <a:pt x="637674" y="309813"/>
                  </a:lnTo>
                  <a:lnTo>
                    <a:pt x="591803" y="325605"/>
                  </a:lnTo>
                  <a:lnTo>
                    <a:pt x="585035" y="328612"/>
                  </a:lnTo>
                  <a:lnTo>
                    <a:pt x="583531" y="329365"/>
                  </a:lnTo>
                  <a:lnTo>
                    <a:pt x="563980" y="345908"/>
                  </a:lnTo>
                  <a:lnTo>
                    <a:pt x="563228" y="347412"/>
                  </a:lnTo>
                  <a:lnTo>
                    <a:pt x="551948" y="371475"/>
                  </a:lnTo>
                  <a:lnTo>
                    <a:pt x="534653" y="406818"/>
                  </a:lnTo>
                  <a:lnTo>
                    <a:pt x="533901" y="408322"/>
                  </a:lnTo>
                  <a:lnTo>
                    <a:pt x="522622" y="421857"/>
                  </a:lnTo>
                  <a:lnTo>
                    <a:pt x="519614" y="424865"/>
                  </a:lnTo>
                  <a:lnTo>
                    <a:pt x="518110" y="426369"/>
                  </a:lnTo>
                  <a:lnTo>
                    <a:pt x="515102" y="429377"/>
                  </a:lnTo>
                  <a:lnTo>
                    <a:pt x="510590" y="440657"/>
                  </a:lnTo>
                  <a:lnTo>
                    <a:pt x="509838" y="442913"/>
                  </a:lnTo>
                  <a:lnTo>
                    <a:pt x="509838" y="444416"/>
                  </a:lnTo>
                  <a:lnTo>
                    <a:pt x="510590" y="448928"/>
                  </a:lnTo>
                  <a:lnTo>
                    <a:pt x="510590" y="451936"/>
                  </a:lnTo>
                  <a:lnTo>
                    <a:pt x="506830" y="456448"/>
                  </a:lnTo>
                  <a:lnTo>
                    <a:pt x="503822" y="461712"/>
                  </a:lnTo>
                  <a:lnTo>
                    <a:pt x="503070" y="463216"/>
                  </a:lnTo>
                  <a:lnTo>
                    <a:pt x="503070" y="464720"/>
                  </a:lnTo>
                  <a:lnTo>
                    <a:pt x="503070" y="467728"/>
                  </a:lnTo>
                  <a:lnTo>
                    <a:pt x="502318" y="469983"/>
                  </a:lnTo>
                  <a:lnTo>
                    <a:pt x="500814" y="472240"/>
                  </a:lnTo>
                  <a:lnTo>
                    <a:pt x="483519" y="489535"/>
                  </a:lnTo>
                  <a:lnTo>
                    <a:pt x="482015" y="492543"/>
                  </a:lnTo>
                  <a:lnTo>
                    <a:pt x="481263" y="494047"/>
                  </a:lnTo>
                  <a:lnTo>
                    <a:pt x="480511" y="496303"/>
                  </a:lnTo>
                  <a:lnTo>
                    <a:pt x="479007" y="497807"/>
                  </a:lnTo>
                  <a:lnTo>
                    <a:pt x="476751" y="499311"/>
                  </a:lnTo>
                  <a:lnTo>
                    <a:pt x="471487" y="501566"/>
                  </a:lnTo>
                  <a:lnTo>
                    <a:pt x="468480" y="502318"/>
                  </a:lnTo>
                  <a:lnTo>
                    <a:pt x="466224" y="502318"/>
                  </a:lnTo>
                  <a:lnTo>
                    <a:pt x="465471" y="501566"/>
                  </a:lnTo>
                  <a:lnTo>
                    <a:pt x="461712" y="498559"/>
                  </a:lnTo>
                  <a:lnTo>
                    <a:pt x="460208" y="497807"/>
                  </a:lnTo>
                  <a:lnTo>
                    <a:pt x="459456" y="497807"/>
                  </a:lnTo>
                  <a:lnTo>
                    <a:pt x="457952" y="497807"/>
                  </a:lnTo>
                  <a:lnTo>
                    <a:pt x="455696" y="498559"/>
                  </a:lnTo>
                  <a:lnTo>
                    <a:pt x="452688" y="500814"/>
                  </a:lnTo>
                  <a:lnTo>
                    <a:pt x="448928" y="504574"/>
                  </a:lnTo>
                  <a:lnTo>
                    <a:pt x="447424" y="507582"/>
                  </a:lnTo>
                  <a:lnTo>
                    <a:pt x="445920" y="510590"/>
                  </a:lnTo>
                  <a:lnTo>
                    <a:pt x="445920" y="512846"/>
                  </a:lnTo>
                  <a:lnTo>
                    <a:pt x="445168" y="514350"/>
                  </a:lnTo>
                  <a:lnTo>
                    <a:pt x="444416" y="515854"/>
                  </a:lnTo>
                  <a:lnTo>
                    <a:pt x="440656" y="518110"/>
                  </a:lnTo>
                  <a:lnTo>
                    <a:pt x="439905" y="519614"/>
                  </a:lnTo>
                  <a:lnTo>
                    <a:pt x="439152" y="522622"/>
                  </a:lnTo>
                  <a:lnTo>
                    <a:pt x="438401" y="524126"/>
                  </a:lnTo>
                  <a:lnTo>
                    <a:pt x="437648" y="525630"/>
                  </a:lnTo>
                  <a:lnTo>
                    <a:pt x="435393" y="527134"/>
                  </a:lnTo>
                  <a:lnTo>
                    <a:pt x="433888" y="527886"/>
                  </a:lnTo>
                  <a:lnTo>
                    <a:pt x="433137" y="529390"/>
                  </a:lnTo>
                  <a:lnTo>
                    <a:pt x="433137" y="531645"/>
                  </a:lnTo>
                  <a:lnTo>
                    <a:pt x="433137" y="534653"/>
                  </a:lnTo>
                  <a:lnTo>
                    <a:pt x="433137" y="538413"/>
                  </a:lnTo>
                  <a:lnTo>
                    <a:pt x="433137" y="540669"/>
                  </a:lnTo>
                  <a:lnTo>
                    <a:pt x="433137" y="542925"/>
                  </a:lnTo>
                  <a:lnTo>
                    <a:pt x="432385" y="544429"/>
                  </a:lnTo>
                  <a:lnTo>
                    <a:pt x="431633" y="545181"/>
                  </a:lnTo>
                  <a:lnTo>
                    <a:pt x="430129" y="546685"/>
                  </a:lnTo>
                  <a:lnTo>
                    <a:pt x="430129" y="547437"/>
                  </a:lnTo>
                  <a:lnTo>
                    <a:pt x="430129" y="548941"/>
                  </a:lnTo>
                  <a:lnTo>
                    <a:pt x="430881" y="549693"/>
                  </a:lnTo>
                  <a:lnTo>
                    <a:pt x="432385" y="549693"/>
                  </a:lnTo>
                  <a:lnTo>
                    <a:pt x="434641" y="549693"/>
                  </a:lnTo>
                  <a:lnTo>
                    <a:pt x="436145" y="549693"/>
                  </a:lnTo>
                  <a:lnTo>
                    <a:pt x="439152" y="548941"/>
                  </a:lnTo>
                  <a:lnTo>
                    <a:pt x="442160" y="546685"/>
                  </a:lnTo>
                  <a:lnTo>
                    <a:pt x="441408" y="550445"/>
                  </a:lnTo>
                  <a:lnTo>
                    <a:pt x="440656" y="551949"/>
                  </a:lnTo>
                  <a:lnTo>
                    <a:pt x="439152" y="554957"/>
                  </a:lnTo>
                  <a:lnTo>
                    <a:pt x="436897" y="557212"/>
                  </a:lnTo>
                  <a:lnTo>
                    <a:pt x="434641" y="560972"/>
                  </a:lnTo>
                  <a:lnTo>
                    <a:pt x="425617" y="588795"/>
                  </a:lnTo>
                  <a:lnTo>
                    <a:pt x="424113" y="591051"/>
                  </a:lnTo>
                  <a:lnTo>
                    <a:pt x="424113" y="593307"/>
                  </a:lnTo>
                  <a:lnTo>
                    <a:pt x="424113" y="595563"/>
                  </a:lnTo>
                  <a:lnTo>
                    <a:pt x="424113" y="597067"/>
                  </a:lnTo>
                  <a:lnTo>
                    <a:pt x="424865" y="597819"/>
                  </a:lnTo>
                  <a:lnTo>
                    <a:pt x="425617" y="598571"/>
                  </a:lnTo>
                  <a:lnTo>
                    <a:pt x="427121" y="600827"/>
                  </a:lnTo>
                  <a:lnTo>
                    <a:pt x="427873" y="602331"/>
                  </a:lnTo>
                  <a:lnTo>
                    <a:pt x="428625" y="603835"/>
                  </a:lnTo>
                  <a:lnTo>
                    <a:pt x="428625" y="605339"/>
                  </a:lnTo>
                  <a:lnTo>
                    <a:pt x="427873" y="606843"/>
                  </a:lnTo>
                  <a:lnTo>
                    <a:pt x="426369" y="608347"/>
                  </a:lnTo>
                  <a:lnTo>
                    <a:pt x="423361" y="615867"/>
                  </a:lnTo>
                  <a:lnTo>
                    <a:pt x="421857" y="617370"/>
                  </a:lnTo>
                  <a:lnTo>
                    <a:pt x="420353" y="618874"/>
                  </a:lnTo>
                  <a:lnTo>
                    <a:pt x="416593" y="621130"/>
                  </a:lnTo>
                  <a:lnTo>
                    <a:pt x="414337" y="622634"/>
                  </a:lnTo>
                  <a:lnTo>
                    <a:pt x="412082" y="624138"/>
                  </a:lnTo>
                  <a:lnTo>
                    <a:pt x="409826" y="627146"/>
                  </a:lnTo>
                  <a:lnTo>
                    <a:pt x="409073" y="633914"/>
                  </a:lnTo>
                  <a:lnTo>
                    <a:pt x="409073" y="636170"/>
                  </a:lnTo>
                  <a:lnTo>
                    <a:pt x="409826" y="639178"/>
                  </a:lnTo>
                  <a:lnTo>
                    <a:pt x="410577" y="639930"/>
                  </a:lnTo>
                  <a:lnTo>
                    <a:pt x="411329" y="640682"/>
                  </a:lnTo>
                  <a:lnTo>
                    <a:pt x="412082" y="641434"/>
                  </a:lnTo>
                  <a:lnTo>
                    <a:pt x="414337" y="642186"/>
                  </a:lnTo>
                  <a:lnTo>
                    <a:pt x="415841" y="642937"/>
                  </a:lnTo>
                  <a:lnTo>
                    <a:pt x="417345" y="643689"/>
                  </a:lnTo>
                  <a:lnTo>
                    <a:pt x="418097" y="645193"/>
                  </a:lnTo>
                  <a:lnTo>
                    <a:pt x="418849" y="646697"/>
                  </a:lnTo>
                  <a:lnTo>
                    <a:pt x="419601" y="649705"/>
                  </a:lnTo>
                  <a:lnTo>
                    <a:pt x="420353" y="652713"/>
                  </a:lnTo>
                  <a:lnTo>
                    <a:pt x="421105" y="654969"/>
                  </a:lnTo>
                  <a:lnTo>
                    <a:pt x="421105" y="657225"/>
                  </a:lnTo>
                  <a:lnTo>
                    <a:pt x="419601" y="662489"/>
                  </a:lnTo>
                  <a:lnTo>
                    <a:pt x="419601" y="664745"/>
                  </a:lnTo>
                  <a:lnTo>
                    <a:pt x="420353" y="666249"/>
                  </a:lnTo>
                  <a:lnTo>
                    <a:pt x="421857" y="667001"/>
                  </a:lnTo>
                  <a:lnTo>
                    <a:pt x="424113" y="667753"/>
                  </a:lnTo>
                  <a:lnTo>
                    <a:pt x="425617" y="667753"/>
                  </a:lnTo>
                  <a:lnTo>
                    <a:pt x="427121" y="668505"/>
                  </a:lnTo>
                  <a:lnTo>
                    <a:pt x="427873" y="669256"/>
                  </a:lnTo>
                  <a:lnTo>
                    <a:pt x="429377" y="672265"/>
                  </a:lnTo>
                  <a:lnTo>
                    <a:pt x="430129" y="673768"/>
                  </a:lnTo>
                  <a:lnTo>
                    <a:pt x="430881" y="674520"/>
                  </a:lnTo>
                  <a:lnTo>
                    <a:pt x="432385" y="675272"/>
                  </a:lnTo>
                  <a:lnTo>
                    <a:pt x="433888" y="676024"/>
                  </a:lnTo>
                  <a:lnTo>
                    <a:pt x="437648" y="676024"/>
                  </a:lnTo>
                  <a:lnTo>
                    <a:pt x="439152" y="676776"/>
                  </a:lnTo>
                  <a:lnTo>
                    <a:pt x="439905" y="678280"/>
                  </a:lnTo>
                  <a:lnTo>
                    <a:pt x="439905" y="680536"/>
                  </a:lnTo>
                  <a:lnTo>
                    <a:pt x="441408" y="685800"/>
                  </a:lnTo>
                  <a:lnTo>
                    <a:pt x="441408" y="687304"/>
                  </a:lnTo>
                  <a:lnTo>
                    <a:pt x="441408" y="689560"/>
                  </a:lnTo>
                  <a:lnTo>
                    <a:pt x="440656" y="691816"/>
                  </a:lnTo>
                  <a:lnTo>
                    <a:pt x="439905" y="693320"/>
                  </a:lnTo>
                  <a:lnTo>
                    <a:pt x="439152" y="694824"/>
                  </a:lnTo>
                  <a:lnTo>
                    <a:pt x="436897" y="698584"/>
                  </a:lnTo>
                  <a:lnTo>
                    <a:pt x="434641" y="703095"/>
                  </a:lnTo>
                  <a:lnTo>
                    <a:pt x="433137" y="705351"/>
                  </a:lnTo>
                  <a:lnTo>
                    <a:pt x="430881" y="708359"/>
                  </a:lnTo>
                  <a:lnTo>
                    <a:pt x="427121" y="709863"/>
                  </a:lnTo>
                  <a:lnTo>
                    <a:pt x="426369" y="710615"/>
                  </a:lnTo>
                  <a:lnTo>
                    <a:pt x="426369" y="712119"/>
                  </a:lnTo>
                  <a:lnTo>
                    <a:pt x="427121" y="715879"/>
                  </a:lnTo>
                  <a:lnTo>
                    <a:pt x="427121" y="717383"/>
                  </a:lnTo>
                  <a:lnTo>
                    <a:pt x="426369" y="719639"/>
                  </a:lnTo>
                  <a:lnTo>
                    <a:pt x="425617" y="721895"/>
                  </a:lnTo>
                  <a:lnTo>
                    <a:pt x="422609" y="724903"/>
                  </a:lnTo>
                  <a:lnTo>
                    <a:pt x="421105" y="727159"/>
                  </a:lnTo>
                  <a:lnTo>
                    <a:pt x="416593" y="730166"/>
                  </a:lnTo>
                  <a:lnTo>
                    <a:pt x="415841" y="730918"/>
                  </a:lnTo>
                  <a:lnTo>
                    <a:pt x="415089" y="731670"/>
                  </a:lnTo>
                  <a:lnTo>
                    <a:pt x="415089" y="733174"/>
                  </a:lnTo>
                  <a:lnTo>
                    <a:pt x="416593" y="735430"/>
                  </a:lnTo>
                  <a:lnTo>
                    <a:pt x="412082" y="736934"/>
                  </a:lnTo>
                  <a:lnTo>
                    <a:pt x="410577" y="737686"/>
                  </a:lnTo>
                  <a:lnTo>
                    <a:pt x="408322" y="740694"/>
                  </a:lnTo>
                  <a:lnTo>
                    <a:pt x="408322" y="741446"/>
                  </a:lnTo>
                  <a:lnTo>
                    <a:pt x="407569" y="741446"/>
                  </a:lnTo>
                  <a:lnTo>
                    <a:pt x="406818" y="740694"/>
                  </a:lnTo>
                  <a:lnTo>
                    <a:pt x="405314" y="740694"/>
                  </a:lnTo>
                  <a:lnTo>
                    <a:pt x="403810" y="740694"/>
                  </a:lnTo>
                  <a:lnTo>
                    <a:pt x="400802" y="741446"/>
                  </a:lnTo>
                  <a:lnTo>
                    <a:pt x="399298" y="741446"/>
                  </a:lnTo>
                  <a:lnTo>
                    <a:pt x="397794" y="742198"/>
                  </a:lnTo>
                  <a:lnTo>
                    <a:pt x="397042" y="743702"/>
                  </a:lnTo>
                  <a:lnTo>
                    <a:pt x="397042" y="744454"/>
                  </a:lnTo>
                  <a:lnTo>
                    <a:pt x="396290" y="745206"/>
                  </a:lnTo>
                  <a:lnTo>
                    <a:pt x="396290" y="748214"/>
                  </a:lnTo>
                  <a:lnTo>
                    <a:pt x="395538" y="749718"/>
                  </a:lnTo>
                  <a:lnTo>
                    <a:pt x="394786" y="749718"/>
                  </a:lnTo>
                  <a:lnTo>
                    <a:pt x="394034" y="749718"/>
                  </a:lnTo>
                  <a:lnTo>
                    <a:pt x="394034" y="748966"/>
                  </a:lnTo>
                  <a:lnTo>
                    <a:pt x="393282" y="748214"/>
                  </a:lnTo>
                  <a:lnTo>
                    <a:pt x="392530" y="748214"/>
                  </a:lnTo>
                  <a:lnTo>
                    <a:pt x="391026" y="748214"/>
                  </a:lnTo>
                  <a:lnTo>
                    <a:pt x="390274" y="748214"/>
                  </a:lnTo>
                  <a:lnTo>
                    <a:pt x="390274" y="748966"/>
                  </a:lnTo>
                  <a:lnTo>
                    <a:pt x="388018" y="751974"/>
                  </a:lnTo>
                  <a:lnTo>
                    <a:pt x="385010" y="755733"/>
                  </a:lnTo>
                  <a:lnTo>
                    <a:pt x="383507" y="757238"/>
                  </a:lnTo>
                  <a:lnTo>
                    <a:pt x="381250" y="762501"/>
                  </a:lnTo>
                  <a:lnTo>
                    <a:pt x="378994" y="764757"/>
                  </a:lnTo>
                  <a:lnTo>
                    <a:pt x="377490" y="767765"/>
                  </a:lnTo>
                  <a:lnTo>
                    <a:pt x="375235" y="770021"/>
                  </a:lnTo>
                  <a:lnTo>
                    <a:pt x="374483" y="770773"/>
                  </a:lnTo>
                  <a:lnTo>
                    <a:pt x="373731" y="770773"/>
                  </a:lnTo>
                  <a:lnTo>
                    <a:pt x="372979" y="770021"/>
                  </a:lnTo>
                  <a:lnTo>
                    <a:pt x="371475" y="766261"/>
                  </a:lnTo>
                  <a:lnTo>
                    <a:pt x="370723" y="766261"/>
                  </a:lnTo>
                  <a:lnTo>
                    <a:pt x="369219" y="766261"/>
                  </a:lnTo>
                  <a:lnTo>
                    <a:pt x="366963" y="767765"/>
                  </a:lnTo>
                  <a:lnTo>
                    <a:pt x="362451" y="770021"/>
                  </a:lnTo>
                  <a:lnTo>
                    <a:pt x="360947" y="770773"/>
                  </a:lnTo>
                  <a:lnTo>
                    <a:pt x="359443" y="770773"/>
                  </a:lnTo>
                  <a:lnTo>
                    <a:pt x="358691" y="770773"/>
                  </a:lnTo>
                  <a:lnTo>
                    <a:pt x="358691" y="770021"/>
                  </a:lnTo>
                  <a:lnTo>
                    <a:pt x="357939" y="768517"/>
                  </a:lnTo>
                  <a:lnTo>
                    <a:pt x="354931" y="757238"/>
                  </a:lnTo>
                  <a:lnTo>
                    <a:pt x="354179" y="755733"/>
                  </a:lnTo>
                  <a:lnTo>
                    <a:pt x="353428" y="754230"/>
                  </a:lnTo>
                  <a:lnTo>
                    <a:pt x="351924" y="753478"/>
                  </a:lnTo>
                  <a:lnTo>
                    <a:pt x="351171" y="752726"/>
                  </a:lnTo>
                  <a:lnTo>
                    <a:pt x="346660" y="749718"/>
                  </a:lnTo>
                  <a:lnTo>
                    <a:pt x="344404" y="748966"/>
                  </a:lnTo>
                  <a:lnTo>
                    <a:pt x="343652" y="748966"/>
                  </a:lnTo>
                  <a:lnTo>
                    <a:pt x="342148" y="748214"/>
                  </a:lnTo>
                  <a:lnTo>
                    <a:pt x="333124" y="744454"/>
                  </a:lnTo>
                  <a:lnTo>
                    <a:pt x="330868" y="742950"/>
                  </a:lnTo>
                  <a:lnTo>
                    <a:pt x="324100" y="735430"/>
                  </a:lnTo>
                  <a:lnTo>
                    <a:pt x="323349" y="733926"/>
                  </a:lnTo>
                  <a:lnTo>
                    <a:pt x="321092" y="729414"/>
                  </a:lnTo>
                  <a:lnTo>
                    <a:pt x="320341" y="727159"/>
                  </a:lnTo>
                  <a:lnTo>
                    <a:pt x="318837" y="725655"/>
                  </a:lnTo>
                  <a:lnTo>
                    <a:pt x="318085" y="724903"/>
                  </a:lnTo>
                  <a:lnTo>
                    <a:pt x="317333" y="724151"/>
                  </a:lnTo>
                  <a:lnTo>
                    <a:pt x="314325" y="723399"/>
                  </a:lnTo>
                  <a:lnTo>
                    <a:pt x="312069" y="723399"/>
                  </a:lnTo>
                  <a:lnTo>
                    <a:pt x="306805" y="721143"/>
                  </a:lnTo>
                  <a:lnTo>
                    <a:pt x="300789" y="716631"/>
                  </a:lnTo>
                  <a:lnTo>
                    <a:pt x="298533" y="715879"/>
                  </a:lnTo>
                  <a:lnTo>
                    <a:pt x="297781" y="715127"/>
                  </a:lnTo>
                  <a:lnTo>
                    <a:pt x="291766" y="714375"/>
                  </a:lnTo>
                  <a:lnTo>
                    <a:pt x="290262" y="713623"/>
                  </a:lnTo>
                  <a:lnTo>
                    <a:pt x="289510" y="712871"/>
                  </a:lnTo>
                  <a:lnTo>
                    <a:pt x="287254" y="710615"/>
                  </a:lnTo>
                  <a:lnTo>
                    <a:pt x="283494" y="707607"/>
                  </a:lnTo>
                  <a:lnTo>
                    <a:pt x="274470" y="699335"/>
                  </a:lnTo>
                  <a:lnTo>
                    <a:pt x="271462" y="697832"/>
                  </a:lnTo>
                  <a:lnTo>
                    <a:pt x="242135" y="694072"/>
                  </a:lnTo>
                  <a:lnTo>
                    <a:pt x="230104" y="694824"/>
                  </a:lnTo>
                  <a:lnTo>
                    <a:pt x="226344" y="695576"/>
                  </a:lnTo>
                  <a:lnTo>
                    <a:pt x="218072" y="699335"/>
                  </a:lnTo>
                  <a:lnTo>
                    <a:pt x="212808" y="701592"/>
                  </a:lnTo>
                  <a:lnTo>
                    <a:pt x="209800" y="703095"/>
                  </a:lnTo>
                  <a:lnTo>
                    <a:pt x="196265" y="704599"/>
                  </a:lnTo>
                  <a:lnTo>
                    <a:pt x="193257" y="704599"/>
                  </a:lnTo>
                  <a:lnTo>
                    <a:pt x="179721" y="700839"/>
                  </a:lnTo>
                  <a:lnTo>
                    <a:pt x="177466" y="700087"/>
                  </a:lnTo>
                  <a:lnTo>
                    <a:pt x="175962" y="700087"/>
                  </a:lnTo>
                  <a:lnTo>
                    <a:pt x="174458" y="700839"/>
                  </a:lnTo>
                  <a:lnTo>
                    <a:pt x="137611" y="700087"/>
                  </a:lnTo>
                  <a:close/>
                </a:path>
              </a:pathLst>
            </a:custGeom>
            <a:solidFill>
              <a:schemeClr val="accent4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AA542E71-FC9B-4677-84B9-615AE6D5B413}"/>
                </a:ext>
              </a:extLst>
            </p:cNvPr>
            <p:cNvSpPr/>
            <p:nvPr/>
          </p:nvSpPr>
          <p:spPr>
            <a:xfrm>
              <a:off x="11403913" y="1656345"/>
              <a:ext cx="1402430" cy="1194134"/>
            </a:xfrm>
            <a:custGeom>
              <a:avLst/>
              <a:gdLst>
                <a:gd name="connsiteX0" fmla="*/ 12032 w 1402430"/>
                <a:gd name="connsiteY0" fmla="*/ 1103897 h 1194134"/>
                <a:gd name="connsiteX1" fmla="*/ 9024 w 1402430"/>
                <a:gd name="connsiteY1" fmla="*/ 1106153 h 1194134"/>
                <a:gd name="connsiteX2" fmla="*/ 6016 w 1402430"/>
                <a:gd name="connsiteY2" fmla="*/ 1106905 h 1194134"/>
                <a:gd name="connsiteX3" fmla="*/ 4512 w 1402430"/>
                <a:gd name="connsiteY3" fmla="*/ 1106905 h 1194134"/>
                <a:gd name="connsiteX4" fmla="*/ 2256 w 1402430"/>
                <a:gd name="connsiteY4" fmla="*/ 1106905 h 1194134"/>
                <a:gd name="connsiteX5" fmla="*/ 752 w 1402430"/>
                <a:gd name="connsiteY5" fmla="*/ 1106905 h 1194134"/>
                <a:gd name="connsiteX6" fmla="*/ 0 w 1402430"/>
                <a:gd name="connsiteY6" fmla="*/ 1106153 h 1194134"/>
                <a:gd name="connsiteX7" fmla="*/ 0 w 1402430"/>
                <a:gd name="connsiteY7" fmla="*/ 1104649 h 1194134"/>
                <a:gd name="connsiteX8" fmla="*/ 0 w 1402430"/>
                <a:gd name="connsiteY8" fmla="*/ 1103897 h 1194134"/>
                <a:gd name="connsiteX9" fmla="*/ 1504 w 1402430"/>
                <a:gd name="connsiteY9" fmla="*/ 1102393 h 1194134"/>
                <a:gd name="connsiteX10" fmla="*/ 2256 w 1402430"/>
                <a:gd name="connsiteY10" fmla="*/ 1101642 h 1194134"/>
                <a:gd name="connsiteX11" fmla="*/ 3008 w 1402430"/>
                <a:gd name="connsiteY11" fmla="*/ 1100138 h 1194134"/>
                <a:gd name="connsiteX12" fmla="*/ 3008 w 1402430"/>
                <a:gd name="connsiteY12" fmla="*/ 1097882 h 1194134"/>
                <a:gd name="connsiteX13" fmla="*/ 3008 w 1402430"/>
                <a:gd name="connsiteY13" fmla="*/ 1095626 h 1194134"/>
                <a:gd name="connsiteX14" fmla="*/ 3008 w 1402430"/>
                <a:gd name="connsiteY14" fmla="*/ 1091866 h 1194134"/>
                <a:gd name="connsiteX15" fmla="*/ 3008 w 1402430"/>
                <a:gd name="connsiteY15" fmla="*/ 1088858 h 1194134"/>
                <a:gd name="connsiteX16" fmla="*/ 3008 w 1402430"/>
                <a:gd name="connsiteY16" fmla="*/ 1086602 h 1194134"/>
                <a:gd name="connsiteX17" fmla="*/ 3760 w 1402430"/>
                <a:gd name="connsiteY17" fmla="*/ 1085098 h 1194134"/>
                <a:gd name="connsiteX18" fmla="*/ 5264 w 1402430"/>
                <a:gd name="connsiteY18" fmla="*/ 1084346 h 1194134"/>
                <a:gd name="connsiteX19" fmla="*/ 7520 w 1402430"/>
                <a:gd name="connsiteY19" fmla="*/ 1082842 h 1194134"/>
                <a:gd name="connsiteX20" fmla="*/ 8272 w 1402430"/>
                <a:gd name="connsiteY20" fmla="*/ 1081338 h 1194134"/>
                <a:gd name="connsiteX21" fmla="*/ 9024 w 1402430"/>
                <a:gd name="connsiteY21" fmla="*/ 1079834 h 1194134"/>
                <a:gd name="connsiteX22" fmla="*/ 9776 w 1402430"/>
                <a:gd name="connsiteY22" fmla="*/ 1076826 h 1194134"/>
                <a:gd name="connsiteX23" fmla="*/ 10528 w 1402430"/>
                <a:gd name="connsiteY23" fmla="*/ 1075323 h 1194134"/>
                <a:gd name="connsiteX24" fmla="*/ 14288 w 1402430"/>
                <a:gd name="connsiteY24" fmla="*/ 1073066 h 1194134"/>
                <a:gd name="connsiteX25" fmla="*/ 15039 w 1402430"/>
                <a:gd name="connsiteY25" fmla="*/ 1071563 h 1194134"/>
                <a:gd name="connsiteX26" fmla="*/ 15792 w 1402430"/>
                <a:gd name="connsiteY26" fmla="*/ 1070059 h 1194134"/>
                <a:gd name="connsiteX27" fmla="*/ 15792 w 1402430"/>
                <a:gd name="connsiteY27" fmla="*/ 1067803 h 1194134"/>
                <a:gd name="connsiteX28" fmla="*/ 17296 w 1402430"/>
                <a:gd name="connsiteY28" fmla="*/ 1064795 h 1194134"/>
                <a:gd name="connsiteX29" fmla="*/ 18799 w 1402430"/>
                <a:gd name="connsiteY29" fmla="*/ 1061787 h 1194134"/>
                <a:gd name="connsiteX30" fmla="*/ 22559 w 1402430"/>
                <a:gd name="connsiteY30" fmla="*/ 1058027 h 1194134"/>
                <a:gd name="connsiteX31" fmla="*/ 25567 w 1402430"/>
                <a:gd name="connsiteY31" fmla="*/ 1055771 h 1194134"/>
                <a:gd name="connsiteX32" fmla="*/ 27823 w 1402430"/>
                <a:gd name="connsiteY32" fmla="*/ 1055019 h 1194134"/>
                <a:gd name="connsiteX33" fmla="*/ 29327 w 1402430"/>
                <a:gd name="connsiteY33" fmla="*/ 1055019 h 1194134"/>
                <a:gd name="connsiteX34" fmla="*/ 30079 w 1402430"/>
                <a:gd name="connsiteY34" fmla="*/ 1055019 h 1194134"/>
                <a:gd name="connsiteX35" fmla="*/ 31583 w 1402430"/>
                <a:gd name="connsiteY35" fmla="*/ 1055771 h 1194134"/>
                <a:gd name="connsiteX36" fmla="*/ 35343 w 1402430"/>
                <a:gd name="connsiteY36" fmla="*/ 1058779 h 1194134"/>
                <a:gd name="connsiteX37" fmla="*/ 36095 w 1402430"/>
                <a:gd name="connsiteY37" fmla="*/ 1059531 h 1194134"/>
                <a:gd name="connsiteX38" fmla="*/ 38351 w 1402430"/>
                <a:gd name="connsiteY38" fmla="*/ 1059531 h 1194134"/>
                <a:gd name="connsiteX39" fmla="*/ 41359 w 1402430"/>
                <a:gd name="connsiteY39" fmla="*/ 1058779 h 1194134"/>
                <a:gd name="connsiteX40" fmla="*/ 46622 w 1402430"/>
                <a:gd name="connsiteY40" fmla="*/ 1056523 h 1194134"/>
                <a:gd name="connsiteX41" fmla="*/ 48878 w 1402430"/>
                <a:gd name="connsiteY41" fmla="*/ 1055019 h 1194134"/>
                <a:gd name="connsiteX42" fmla="*/ 50382 w 1402430"/>
                <a:gd name="connsiteY42" fmla="*/ 1053515 h 1194134"/>
                <a:gd name="connsiteX43" fmla="*/ 51135 w 1402430"/>
                <a:gd name="connsiteY43" fmla="*/ 1051259 h 1194134"/>
                <a:gd name="connsiteX44" fmla="*/ 51886 w 1402430"/>
                <a:gd name="connsiteY44" fmla="*/ 1049755 h 1194134"/>
                <a:gd name="connsiteX45" fmla="*/ 53390 w 1402430"/>
                <a:gd name="connsiteY45" fmla="*/ 1046747 h 1194134"/>
                <a:gd name="connsiteX46" fmla="*/ 70686 w 1402430"/>
                <a:gd name="connsiteY46" fmla="*/ 1029452 h 1194134"/>
                <a:gd name="connsiteX47" fmla="*/ 72190 w 1402430"/>
                <a:gd name="connsiteY47" fmla="*/ 1027196 h 1194134"/>
                <a:gd name="connsiteX48" fmla="*/ 72942 w 1402430"/>
                <a:gd name="connsiteY48" fmla="*/ 1024940 h 1194134"/>
                <a:gd name="connsiteX49" fmla="*/ 72942 w 1402430"/>
                <a:gd name="connsiteY49" fmla="*/ 1021932 h 1194134"/>
                <a:gd name="connsiteX50" fmla="*/ 72942 w 1402430"/>
                <a:gd name="connsiteY50" fmla="*/ 1020428 h 1194134"/>
                <a:gd name="connsiteX51" fmla="*/ 73694 w 1402430"/>
                <a:gd name="connsiteY51" fmla="*/ 1018924 h 1194134"/>
                <a:gd name="connsiteX52" fmla="*/ 76701 w 1402430"/>
                <a:gd name="connsiteY52" fmla="*/ 1013661 h 1194134"/>
                <a:gd name="connsiteX53" fmla="*/ 80461 w 1402430"/>
                <a:gd name="connsiteY53" fmla="*/ 1009149 h 1194134"/>
                <a:gd name="connsiteX54" fmla="*/ 80461 w 1402430"/>
                <a:gd name="connsiteY54" fmla="*/ 1006141 h 1194134"/>
                <a:gd name="connsiteX55" fmla="*/ 79709 w 1402430"/>
                <a:gd name="connsiteY55" fmla="*/ 1001629 h 1194134"/>
                <a:gd name="connsiteX56" fmla="*/ 79709 w 1402430"/>
                <a:gd name="connsiteY56" fmla="*/ 1000125 h 1194134"/>
                <a:gd name="connsiteX57" fmla="*/ 80461 w 1402430"/>
                <a:gd name="connsiteY57" fmla="*/ 997869 h 1194134"/>
                <a:gd name="connsiteX58" fmla="*/ 84973 w 1402430"/>
                <a:gd name="connsiteY58" fmla="*/ 986589 h 1194134"/>
                <a:gd name="connsiteX59" fmla="*/ 87981 w 1402430"/>
                <a:gd name="connsiteY59" fmla="*/ 983582 h 1194134"/>
                <a:gd name="connsiteX60" fmla="*/ 89485 w 1402430"/>
                <a:gd name="connsiteY60" fmla="*/ 982078 h 1194134"/>
                <a:gd name="connsiteX61" fmla="*/ 92493 w 1402430"/>
                <a:gd name="connsiteY61" fmla="*/ 979070 h 1194134"/>
                <a:gd name="connsiteX62" fmla="*/ 103773 w 1402430"/>
                <a:gd name="connsiteY62" fmla="*/ 965534 h 1194134"/>
                <a:gd name="connsiteX63" fmla="*/ 104525 w 1402430"/>
                <a:gd name="connsiteY63" fmla="*/ 964030 h 1194134"/>
                <a:gd name="connsiteX64" fmla="*/ 121820 w 1402430"/>
                <a:gd name="connsiteY64" fmla="*/ 928688 h 1194134"/>
                <a:gd name="connsiteX65" fmla="*/ 133099 w 1402430"/>
                <a:gd name="connsiteY65" fmla="*/ 904624 h 1194134"/>
                <a:gd name="connsiteX66" fmla="*/ 133852 w 1402430"/>
                <a:gd name="connsiteY66" fmla="*/ 903120 h 1194134"/>
                <a:gd name="connsiteX67" fmla="*/ 153403 w 1402430"/>
                <a:gd name="connsiteY67" fmla="*/ 886577 h 1194134"/>
                <a:gd name="connsiteX68" fmla="*/ 154907 w 1402430"/>
                <a:gd name="connsiteY68" fmla="*/ 885825 h 1194134"/>
                <a:gd name="connsiteX69" fmla="*/ 161674 w 1402430"/>
                <a:gd name="connsiteY69" fmla="*/ 882817 h 1194134"/>
                <a:gd name="connsiteX70" fmla="*/ 207545 w 1402430"/>
                <a:gd name="connsiteY70" fmla="*/ 867026 h 1194134"/>
                <a:gd name="connsiteX71" fmla="*/ 208297 w 1402430"/>
                <a:gd name="connsiteY71" fmla="*/ 869282 h 1194134"/>
                <a:gd name="connsiteX72" fmla="*/ 215817 w 1402430"/>
                <a:gd name="connsiteY72" fmla="*/ 879809 h 1194134"/>
                <a:gd name="connsiteX73" fmla="*/ 222584 w 1402430"/>
                <a:gd name="connsiteY73" fmla="*/ 882817 h 1194134"/>
                <a:gd name="connsiteX74" fmla="*/ 225592 w 1402430"/>
                <a:gd name="connsiteY74" fmla="*/ 881313 h 1194134"/>
                <a:gd name="connsiteX75" fmla="*/ 228600 w 1402430"/>
                <a:gd name="connsiteY75" fmla="*/ 881313 h 1194134"/>
                <a:gd name="connsiteX76" fmla="*/ 230856 w 1402430"/>
                <a:gd name="connsiteY76" fmla="*/ 882065 h 1194134"/>
                <a:gd name="connsiteX77" fmla="*/ 236120 w 1402430"/>
                <a:gd name="connsiteY77" fmla="*/ 883569 h 1194134"/>
                <a:gd name="connsiteX78" fmla="*/ 237624 w 1402430"/>
                <a:gd name="connsiteY78" fmla="*/ 883569 h 1194134"/>
                <a:gd name="connsiteX79" fmla="*/ 241384 w 1402430"/>
                <a:gd name="connsiteY79" fmla="*/ 882817 h 1194134"/>
                <a:gd name="connsiteX80" fmla="*/ 245895 w 1402430"/>
                <a:gd name="connsiteY80" fmla="*/ 882817 h 1194134"/>
                <a:gd name="connsiteX81" fmla="*/ 258679 w 1402430"/>
                <a:gd name="connsiteY81" fmla="*/ 883569 h 1194134"/>
                <a:gd name="connsiteX82" fmla="*/ 261687 w 1402430"/>
                <a:gd name="connsiteY82" fmla="*/ 885073 h 1194134"/>
                <a:gd name="connsiteX83" fmla="*/ 266199 w 1402430"/>
                <a:gd name="connsiteY83" fmla="*/ 891089 h 1194134"/>
                <a:gd name="connsiteX84" fmla="*/ 266951 w 1402430"/>
                <a:gd name="connsiteY84" fmla="*/ 891841 h 1194134"/>
                <a:gd name="connsiteX85" fmla="*/ 268455 w 1402430"/>
                <a:gd name="connsiteY85" fmla="*/ 892593 h 1194134"/>
                <a:gd name="connsiteX86" fmla="*/ 270711 w 1402430"/>
                <a:gd name="connsiteY86" fmla="*/ 894097 h 1194134"/>
                <a:gd name="connsiteX87" fmla="*/ 272215 w 1402430"/>
                <a:gd name="connsiteY87" fmla="*/ 896353 h 1194134"/>
                <a:gd name="connsiteX88" fmla="*/ 272967 w 1402430"/>
                <a:gd name="connsiteY88" fmla="*/ 897857 h 1194134"/>
                <a:gd name="connsiteX89" fmla="*/ 275223 w 1402430"/>
                <a:gd name="connsiteY89" fmla="*/ 900865 h 1194134"/>
                <a:gd name="connsiteX90" fmla="*/ 280487 w 1402430"/>
                <a:gd name="connsiteY90" fmla="*/ 903120 h 1194134"/>
                <a:gd name="connsiteX91" fmla="*/ 285750 w 1402430"/>
                <a:gd name="connsiteY91" fmla="*/ 904624 h 1194134"/>
                <a:gd name="connsiteX92" fmla="*/ 289510 w 1402430"/>
                <a:gd name="connsiteY92" fmla="*/ 904624 h 1194134"/>
                <a:gd name="connsiteX93" fmla="*/ 289510 w 1402430"/>
                <a:gd name="connsiteY93" fmla="*/ 906880 h 1194134"/>
                <a:gd name="connsiteX94" fmla="*/ 291766 w 1402430"/>
                <a:gd name="connsiteY94" fmla="*/ 907632 h 1194134"/>
                <a:gd name="connsiteX95" fmla="*/ 297782 w 1402430"/>
                <a:gd name="connsiteY95" fmla="*/ 906880 h 1194134"/>
                <a:gd name="connsiteX96" fmla="*/ 303046 w 1402430"/>
                <a:gd name="connsiteY96" fmla="*/ 907632 h 1194134"/>
                <a:gd name="connsiteX97" fmla="*/ 305302 w 1402430"/>
                <a:gd name="connsiteY97" fmla="*/ 909136 h 1194134"/>
                <a:gd name="connsiteX98" fmla="*/ 309813 w 1402430"/>
                <a:gd name="connsiteY98" fmla="*/ 912144 h 1194134"/>
                <a:gd name="connsiteX99" fmla="*/ 312069 w 1402430"/>
                <a:gd name="connsiteY99" fmla="*/ 912896 h 1194134"/>
                <a:gd name="connsiteX100" fmla="*/ 314325 w 1402430"/>
                <a:gd name="connsiteY100" fmla="*/ 912144 h 1194134"/>
                <a:gd name="connsiteX101" fmla="*/ 315077 w 1402430"/>
                <a:gd name="connsiteY101" fmla="*/ 909136 h 1194134"/>
                <a:gd name="connsiteX102" fmla="*/ 314325 w 1402430"/>
                <a:gd name="connsiteY102" fmla="*/ 908384 h 1194134"/>
                <a:gd name="connsiteX103" fmla="*/ 308309 w 1402430"/>
                <a:gd name="connsiteY103" fmla="*/ 906880 h 1194134"/>
                <a:gd name="connsiteX104" fmla="*/ 306806 w 1402430"/>
                <a:gd name="connsiteY104" fmla="*/ 905376 h 1194134"/>
                <a:gd name="connsiteX105" fmla="*/ 312069 w 1402430"/>
                <a:gd name="connsiteY105" fmla="*/ 906880 h 1194134"/>
                <a:gd name="connsiteX106" fmla="*/ 330868 w 1402430"/>
                <a:gd name="connsiteY106" fmla="*/ 905376 h 1194134"/>
                <a:gd name="connsiteX107" fmla="*/ 343652 w 1402430"/>
                <a:gd name="connsiteY107" fmla="*/ 906880 h 1194134"/>
                <a:gd name="connsiteX108" fmla="*/ 349668 w 1402430"/>
                <a:gd name="connsiteY108" fmla="*/ 908384 h 1194134"/>
                <a:gd name="connsiteX109" fmla="*/ 351924 w 1402430"/>
                <a:gd name="connsiteY109" fmla="*/ 909136 h 1194134"/>
                <a:gd name="connsiteX110" fmla="*/ 355684 w 1402430"/>
                <a:gd name="connsiteY110" fmla="*/ 909136 h 1194134"/>
                <a:gd name="connsiteX111" fmla="*/ 355684 w 1402430"/>
                <a:gd name="connsiteY111" fmla="*/ 907632 h 1194134"/>
                <a:gd name="connsiteX112" fmla="*/ 350420 w 1402430"/>
                <a:gd name="connsiteY112" fmla="*/ 907632 h 1194134"/>
                <a:gd name="connsiteX113" fmla="*/ 350420 w 1402430"/>
                <a:gd name="connsiteY113" fmla="*/ 906880 h 1194134"/>
                <a:gd name="connsiteX114" fmla="*/ 375235 w 1402430"/>
                <a:gd name="connsiteY114" fmla="*/ 907632 h 1194134"/>
                <a:gd name="connsiteX115" fmla="*/ 377491 w 1402430"/>
                <a:gd name="connsiteY115" fmla="*/ 906880 h 1194134"/>
                <a:gd name="connsiteX116" fmla="*/ 382755 w 1402430"/>
                <a:gd name="connsiteY116" fmla="*/ 904624 h 1194134"/>
                <a:gd name="connsiteX117" fmla="*/ 388019 w 1402430"/>
                <a:gd name="connsiteY117" fmla="*/ 903120 h 1194134"/>
                <a:gd name="connsiteX118" fmla="*/ 392530 w 1402430"/>
                <a:gd name="connsiteY118" fmla="*/ 900865 h 1194134"/>
                <a:gd name="connsiteX119" fmla="*/ 395538 w 1402430"/>
                <a:gd name="connsiteY119" fmla="*/ 900113 h 1194134"/>
                <a:gd name="connsiteX120" fmla="*/ 407570 w 1402430"/>
                <a:gd name="connsiteY120" fmla="*/ 902368 h 1194134"/>
                <a:gd name="connsiteX121" fmla="*/ 430129 w 1402430"/>
                <a:gd name="connsiteY121" fmla="*/ 906128 h 1194134"/>
                <a:gd name="connsiteX122" fmla="*/ 446673 w 1402430"/>
                <a:gd name="connsiteY122" fmla="*/ 909888 h 1194134"/>
                <a:gd name="connsiteX123" fmla="*/ 457952 w 1402430"/>
                <a:gd name="connsiteY123" fmla="*/ 911392 h 1194134"/>
                <a:gd name="connsiteX124" fmla="*/ 463216 w 1402430"/>
                <a:gd name="connsiteY124" fmla="*/ 912896 h 1194134"/>
                <a:gd name="connsiteX125" fmla="*/ 469232 w 1402430"/>
                <a:gd name="connsiteY125" fmla="*/ 915152 h 1194134"/>
                <a:gd name="connsiteX126" fmla="*/ 471488 w 1402430"/>
                <a:gd name="connsiteY126" fmla="*/ 917408 h 1194134"/>
                <a:gd name="connsiteX127" fmla="*/ 477503 w 1402430"/>
                <a:gd name="connsiteY127" fmla="*/ 923424 h 1194134"/>
                <a:gd name="connsiteX128" fmla="*/ 479760 w 1402430"/>
                <a:gd name="connsiteY128" fmla="*/ 924176 h 1194134"/>
                <a:gd name="connsiteX129" fmla="*/ 482767 w 1402430"/>
                <a:gd name="connsiteY129" fmla="*/ 925680 h 1194134"/>
                <a:gd name="connsiteX130" fmla="*/ 485023 w 1402430"/>
                <a:gd name="connsiteY130" fmla="*/ 927936 h 1194134"/>
                <a:gd name="connsiteX131" fmla="*/ 487279 w 1402430"/>
                <a:gd name="connsiteY131" fmla="*/ 930191 h 1194134"/>
                <a:gd name="connsiteX132" fmla="*/ 490287 w 1402430"/>
                <a:gd name="connsiteY132" fmla="*/ 935455 h 1194134"/>
                <a:gd name="connsiteX133" fmla="*/ 491039 w 1402430"/>
                <a:gd name="connsiteY133" fmla="*/ 939215 h 1194134"/>
                <a:gd name="connsiteX134" fmla="*/ 492543 w 1402430"/>
                <a:gd name="connsiteY134" fmla="*/ 942223 h 1194134"/>
                <a:gd name="connsiteX135" fmla="*/ 492543 w 1402430"/>
                <a:gd name="connsiteY135" fmla="*/ 945983 h 1194134"/>
                <a:gd name="connsiteX136" fmla="*/ 493295 w 1402430"/>
                <a:gd name="connsiteY136" fmla="*/ 947487 h 1194134"/>
                <a:gd name="connsiteX137" fmla="*/ 497807 w 1402430"/>
                <a:gd name="connsiteY137" fmla="*/ 951247 h 1194134"/>
                <a:gd name="connsiteX138" fmla="*/ 506830 w 1402430"/>
                <a:gd name="connsiteY138" fmla="*/ 967038 h 1194134"/>
                <a:gd name="connsiteX139" fmla="*/ 507582 w 1402430"/>
                <a:gd name="connsiteY139" fmla="*/ 973054 h 1194134"/>
                <a:gd name="connsiteX140" fmla="*/ 509086 w 1402430"/>
                <a:gd name="connsiteY140" fmla="*/ 976062 h 1194134"/>
                <a:gd name="connsiteX141" fmla="*/ 510590 w 1402430"/>
                <a:gd name="connsiteY141" fmla="*/ 979070 h 1194134"/>
                <a:gd name="connsiteX142" fmla="*/ 512094 w 1402430"/>
                <a:gd name="connsiteY142" fmla="*/ 982078 h 1194134"/>
                <a:gd name="connsiteX143" fmla="*/ 511342 w 1402430"/>
                <a:gd name="connsiteY143" fmla="*/ 982830 h 1194134"/>
                <a:gd name="connsiteX144" fmla="*/ 512094 w 1402430"/>
                <a:gd name="connsiteY144" fmla="*/ 984334 h 1194134"/>
                <a:gd name="connsiteX145" fmla="*/ 515102 w 1402430"/>
                <a:gd name="connsiteY145" fmla="*/ 994861 h 1194134"/>
                <a:gd name="connsiteX146" fmla="*/ 515102 w 1402430"/>
                <a:gd name="connsiteY146" fmla="*/ 996365 h 1194134"/>
                <a:gd name="connsiteX147" fmla="*/ 516606 w 1402430"/>
                <a:gd name="connsiteY147" fmla="*/ 997869 h 1194134"/>
                <a:gd name="connsiteX148" fmla="*/ 516606 w 1402430"/>
                <a:gd name="connsiteY148" fmla="*/ 1009149 h 1194134"/>
                <a:gd name="connsiteX149" fmla="*/ 518110 w 1402430"/>
                <a:gd name="connsiteY149" fmla="*/ 1010653 h 1194134"/>
                <a:gd name="connsiteX150" fmla="*/ 518862 w 1402430"/>
                <a:gd name="connsiteY150" fmla="*/ 1012157 h 1194134"/>
                <a:gd name="connsiteX151" fmla="*/ 520366 w 1402430"/>
                <a:gd name="connsiteY151" fmla="*/ 1014413 h 1194134"/>
                <a:gd name="connsiteX152" fmla="*/ 521118 w 1402430"/>
                <a:gd name="connsiteY152" fmla="*/ 1017420 h 1194134"/>
                <a:gd name="connsiteX153" fmla="*/ 520366 w 1402430"/>
                <a:gd name="connsiteY153" fmla="*/ 1020428 h 1194134"/>
                <a:gd name="connsiteX154" fmla="*/ 520366 w 1402430"/>
                <a:gd name="connsiteY154" fmla="*/ 1021932 h 1194134"/>
                <a:gd name="connsiteX155" fmla="*/ 521118 w 1402430"/>
                <a:gd name="connsiteY155" fmla="*/ 1023436 h 1194134"/>
                <a:gd name="connsiteX156" fmla="*/ 523374 w 1402430"/>
                <a:gd name="connsiteY156" fmla="*/ 1026444 h 1194134"/>
                <a:gd name="connsiteX157" fmla="*/ 524126 w 1402430"/>
                <a:gd name="connsiteY157" fmla="*/ 1026444 h 1194134"/>
                <a:gd name="connsiteX158" fmla="*/ 524126 w 1402430"/>
                <a:gd name="connsiteY158" fmla="*/ 1027948 h 1194134"/>
                <a:gd name="connsiteX159" fmla="*/ 524126 w 1402430"/>
                <a:gd name="connsiteY159" fmla="*/ 1033212 h 1194134"/>
                <a:gd name="connsiteX160" fmla="*/ 524126 w 1402430"/>
                <a:gd name="connsiteY160" fmla="*/ 1034716 h 1194134"/>
                <a:gd name="connsiteX161" fmla="*/ 525630 w 1402430"/>
                <a:gd name="connsiteY161" fmla="*/ 1036972 h 1194134"/>
                <a:gd name="connsiteX162" fmla="*/ 525630 w 1402430"/>
                <a:gd name="connsiteY162" fmla="*/ 1038476 h 1194134"/>
                <a:gd name="connsiteX163" fmla="*/ 526382 w 1402430"/>
                <a:gd name="connsiteY163" fmla="*/ 1039228 h 1194134"/>
                <a:gd name="connsiteX164" fmla="*/ 529390 w 1402430"/>
                <a:gd name="connsiteY164" fmla="*/ 1041484 h 1194134"/>
                <a:gd name="connsiteX165" fmla="*/ 530141 w 1402430"/>
                <a:gd name="connsiteY165" fmla="*/ 1042988 h 1194134"/>
                <a:gd name="connsiteX166" fmla="*/ 530141 w 1402430"/>
                <a:gd name="connsiteY166" fmla="*/ 1044492 h 1194134"/>
                <a:gd name="connsiteX167" fmla="*/ 530141 w 1402430"/>
                <a:gd name="connsiteY167" fmla="*/ 1049755 h 1194134"/>
                <a:gd name="connsiteX168" fmla="*/ 529390 w 1402430"/>
                <a:gd name="connsiteY168" fmla="*/ 1052763 h 1194134"/>
                <a:gd name="connsiteX169" fmla="*/ 529390 w 1402430"/>
                <a:gd name="connsiteY169" fmla="*/ 1054267 h 1194134"/>
                <a:gd name="connsiteX170" fmla="*/ 530894 w 1402430"/>
                <a:gd name="connsiteY170" fmla="*/ 1055019 h 1194134"/>
                <a:gd name="connsiteX171" fmla="*/ 530894 w 1402430"/>
                <a:gd name="connsiteY171" fmla="*/ 1055771 h 1194134"/>
                <a:gd name="connsiteX172" fmla="*/ 532398 w 1402430"/>
                <a:gd name="connsiteY172" fmla="*/ 1073819 h 1194134"/>
                <a:gd name="connsiteX173" fmla="*/ 527886 w 1402430"/>
                <a:gd name="connsiteY173" fmla="*/ 1070811 h 1194134"/>
                <a:gd name="connsiteX174" fmla="*/ 527134 w 1402430"/>
                <a:gd name="connsiteY174" fmla="*/ 1073066 h 1194134"/>
                <a:gd name="connsiteX175" fmla="*/ 523374 w 1402430"/>
                <a:gd name="connsiteY175" fmla="*/ 1076826 h 1194134"/>
                <a:gd name="connsiteX176" fmla="*/ 523374 w 1402430"/>
                <a:gd name="connsiteY176" fmla="*/ 1078330 h 1194134"/>
                <a:gd name="connsiteX177" fmla="*/ 525630 w 1402430"/>
                <a:gd name="connsiteY177" fmla="*/ 1079834 h 1194134"/>
                <a:gd name="connsiteX178" fmla="*/ 527886 w 1402430"/>
                <a:gd name="connsiteY178" fmla="*/ 1078330 h 1194134"/>
                <a:gd name="connsiteX179" fmla="*/ 530141 w 1402430"/>
                <a:gd name="connsiteY179" fmla="*/ 1076074 h 1194134"/>
                <a:gd name="connsiteX180" fmla="*/ 531646 w 1402430"/>
                <a:gd name="connsiteY180" fmla="*/ 1074571 h 1194134"/>
                <a:gd name="connsiteX181" fmla="*/ 533150 w 1402430"/>
                <a:gd name="connsiteY181" fmla="*/ 1075323 h 1194134"/>
                <a:gd name="connsiteX182" fmla="*/ 534654 w 1402430"/>
                <a:gd name="connsiteY182" fmla="*/ 1079082 h 1194134"/>
                <a:gd name="connsiteX183" fmla="*/ 535405 w 1402430"/>
                <a:gd name="connsiteY183" fmla="*/ 1079834 h 1194134"/>
                <a:gd name="connsiteX184" fmla="*/ 539165 w 1402430"/>
                <a:gd name="connsiteY184" fmla="*/ 1079834 h 1194134"/>
                <a:gd name="connsiteX185" fmla="*/ 539918 w 1402430"/>
                <a:gd name="connsiteY185" fmla="*/ 1080586 h 1194134"/>
                <a:gd name="connsiteX186" fmla="*/ 540669 w 1402430"/>
                <a:gd name="connsiteY186" fmla="*/ 1081338 h 1194134"/>
                <a:gd name="connsiteX187" fmla="*/ 540669 w 1402430"/>
                <a:gd name="connsiteY187" fmla="*/ 1085098 h 1194134"/>
                <a:gd name="connsiteX188" fmla="*/ 542173 w 1402430"/>
                <a:gd name="connsiteY188" fmla="*/ 1091114 h 1194134"/>
                <a:gd name="connsiteX189" fmla="*/ 542925 w 1402430"/>
                <a:gd name="connsiteY189" fmla="*/ 1094122 h 1194134"/>
                <a:gd name="connsiteX190" fmla="*/ 542173 w 1402430"/>
                <a:gd name="connsiteY190" fmla="*/ 1096378 h 1194134"/>
                <a:gd name="connsiteX191" fmla="*/ 542173 w 1402430"/>
                <a:gd name="connsiteY191" fmla="*/ 1097882 h 1194134"/>
                <a:gd name="connsiteX192" fmla="*/ 543677 w 1402430"/>
                <a:gd name="connsiteY192" fmla="*/ 1099386 h 1194134"/>
                <a:gd name="connsiteX193" fmla="*/ 544429 w 1402430"/>
                <a:gd name="connsiteY193" fmla="*/ 1100890 h 1194134"/>
                <a:gd name="connsiteX194" fmla="*/ 546685 w 1402430"/>
                <a:gd name="connsiteY194" fmla="*/ 1101642 h 1194134"/>
                <a:gd name="connsiteX195" fmla="*/ 548189 w 1402430"/>
                <a:gd name="connsiteY195" fmla="*/ 1103145 h 1194134"/>
                <a:gd name="connsiteX196" fmla="*/ 548941 w 1402430"/>
                <a:gd name="connsiteY196" fmla="*/ 1104649 h 1194134"/>
                <a:gd name="connsiteX197" fmla="*/ 550445 w 1402430"/>
                <a:gd name="connsiteY197" fmla="*/ 1111417 h 1194134"/>
                <a:gd name="connsiteX198" fmla="*/ 551949 w 1402430"/>
                <a:gd name="connsiteY198" fmla="*/ 1121945 h 1194134"/>
                <a:gd name="connsiteX199" fmla="*/ 551197 w 1402430"/>
                <a:gd name="connsiteY199" fmla="*/ 1121945 h 1194134"/>
                <a:gd name="connsiteX200" fmla="*/ 544429 w 1402430"/>
                <a:gd name="connsiteY200" fmla="*/ 1123449 h 1194134"/>
                <a:gd name="connsiteX201" fmla="*/ 542925 w 1402430"/>
                <a:gd name="connsiteY201" fmla="*/ 1124953 h 1194134"/>
                <a:gd name="connsiteX202" fmla="*/ 540669 w 1402430"/>
                <a:gd name="connsiteY202" fmla="*/ 1126457 h 1194134"/>
                <a:gd name="connsiteX203" fmla="*/ 539165 w 1402430"/>
                <a:gd name="connsiteY203" fmla="*/ 1127209 h 1194134"/>
                <a:gd name="connsiteX204" fmla="*/ 536909 w 1402430"/>
                <a:gd name="connsiteY204" fmla="*/ 1126457 h 1194134"/>
                <a:gd name="connsiteX205" fmla="*/ 533901 w 1402430"/>
                <a:gd name="connsiteY205" fmla="*/ 1124953 h 1194134"/>
                <a:gd name="connsiteX206" fmla="*/ 528638 w 1402430"/>
                <a:gd name="connsiteY206" fmla="*/ 1124953 h 1194134"/>
                <a:gd name="connsiteX207" fmla="*/ 518110 w 1402430"/>
                <a:gd name="connsiteY207" fmla="*/ 1123449 h 1194134"/>
                <a:gd name="connsiteX208" fmla="*/ 507582 w 1402430"/>
                <a:gd name="connsiteY208" fmla="*/ 1122697 h 1194134"/>
                <a:gd name="connsiteX209" fmla="*/ 503822 w 1402430"/>
                <a:gd name="connsiteY209" fmla="*/ 1124953 h 1194134"/>
                <a:gd name="connsiteX210" fmla="*/ 501567 w 1402430"/>
                <a:gd name="connsiteY210" fmla="*/ 1125705 h 1194134"/>
                <a:gd name="connsiteX211" fmla="*/ 500063 w 1402430"/>
                <a:gd name="connsiteY211" fmla="*/ 1125705 h 1194134"/>
                <a:gd name="connsiteX212" fmla="*/ 491039 w 1402430"/>
                <a:gd name="connsiteY212" fmla="*/ 1124201 h 1194134"/>
                <a:gd name="connsiteX213" fmla="*/ 479007 w 1402430"/>
                <a:gd name="connsiteY213" fmla="*/ 1118185 h 1194134"/>
                <a:gd name="connsiteX214" fmla="*/ 475247 w 1402430"/>
                <a:gd name="connsiteY214" fmla="*/ 1115929 h 1194134"/>
                <a:gd name="connsiteX215" fmla="*/ 470736 w 1402430"/>
                <a:gd name="connsiteY215" fmla="*/ 1115177 h 1194134"/>
                <a:gd name="connsiteX216" fmla="*/ 460960 w 1402430"/>
                <a:gd name="connsiteY216" fmla="*/ 1114425 h 1194134"/>
                <a:gd name="connsiteX217" fmla="*/ 452688 w 1402430"/>
                <a:gd name="connsiteY217" fmla="*/ 1112169 h 1194134"/>
                <a:gd name="connsiteX218" fmla="*/ 448928 w 1402430"/>
                <a:gd name="connsiteY218" fmla="*/ 1110665 h 1194134"/>
                <a:gd name="connsiteX219" fmla="*/ 446673 w 1402430"/>
                <a:gd name="connsiteY219" fmla="*/ 1109913 h 1194134"/>
                <a:gd name="connsiteX220" fmla="*/ 444417 w 1402430"/>
                <a:gd name="connsiteY220" fmla="*/ 1109913 h 1194134"/>
                <a:gd name="connsiteX221" fmla="*/ 442161 w 1402430"/>
                <a:gd name="connsiteY221" fmla="*/ 1110665 h 1194134"/>
                <a:gd name="connsiteX222" fmla="*/ 438401 w 1402430"/>
                <a:gd name="connsiteY222" fmla="*/ 1112169 h 1194134"/>
                <a:gd name="connsiteX223" fmla="*/ 436897 w 1402430"/>
                <a:gd name="connsiteY223" fmla="*/ 1112921 h 1194134"/>
                <a:gd name="connsiteX224" fmla="*/ 426369 w 1402430"/>
                <a:gd name="connsiteY224" fmla="*/ 1113673 h 1194134"/>
                <a:gd name="connsiteX225" fmla="*/ 419602 w 1402430"/>
                <a:gd name="connsiteY225" fmla="*/ 1115177 h 1194134"/>
                <a:gd name="connsiteX226" fmla="*/ 406066 w 1402430"/>
                <a:gd name="connsiteY226" fmla="*/ 1116681 h 1194134"/>
                <a:gd name="connsiteX227" fmla="*/ 400802 w 1402430"/>
                <a:gd name="connsiteY227" fmla="*/ 1115929 h 1194134"/>
                <a:gd name="connsiteX228" fmla="*/ 391026 w 1402430"/>
                <a:gd name="connsiteY228" fmla="*/ 1113673 h 1194134"/>
                <a:gd name="connsiteX229" fmla="*/ 388019 w 1402430"/>
                <a:gd name="connsiteY229" fmla="*/ 1113673 h 1194134"/>
                <a:gd name="connsiteX230" fmla="*/ 385763 w 1402430"/>
                <a:gd name="connsiteY230" fmla="*/ 1113673 h 1194134"/>
                <a:gd name="connsiteX231" fmla="*/ 383507 w 1402430"/>
                <a:gd name="connsiteY231" fmla="*/ 1113673 h 1194134"/>
                <a:gd name="connsiteX232" fmla="*/ 375987 w 1402430"/>
                <a:gd name="connsiteY232" fmla="*/ 1111417 h 1194134"/>
                <a:gd name="connsiteX233" fmla="*/ 356436 w 1402430"/>
                <a:gd name="connsiteY233" fmla="*/ 1108409 h 1194134"/>
                <a:gd name="connsiteX234" fmla="*/ 354180 w 1402430"/>
                <a:gd name="connsiteY234" fmla="*/ 1106153 h 1194134"/>
                <a:gd name="connsiteX235" fmla="*/ 353428 w 1402430"/>
                <a:gd name="connsiteY235" fmla="*/ 1104649 h 1194134"/>
                <a:gd name="connsiteX236" fmla="*/ 351924 w 1402430"/>
                <a:gd name="connsiteY236" fmla="*/ 1100890 h 1194134"/>
                <a:gd name="connsiteX237" fmla="*/ 352676 w 1402430"/>
                <a:gd name="connsiteY237" fmla="*/ 1098634 h 1194134"/>
                <a:gd name="connsiteX238" fmla="*/ 352676 w 1402430"/>
                <a:gd name="connsiteY238" fmla="*/ 1097130 h 1194134"/>
                <a:gd name="connsiteX239" fmla="*/ 352676 w 1402430"/>
                <a:gd name="connsiteY239" fmla="*/ 1095626 h 1194134"/>
                <a:gd name="connsiteX240" fmla="*/ 351924 w 1402430"/>
                <a:gd name="connsiteY240" fmla="*/ 1093370 h 1194134"/>
                <a:gd name="connsiteX241" fmla="*/ 350420 w 1402430"/>
                <a:gd name="connsiteY241" fmla="*/ 1091866 h 1194134"/>
                <a:gd name="connsiteX242" fmla="*/ 347412 w 1402430"/>
                <a:gd name="connsiteY242" fmla="*/ 1091114 h 1194134"/>
                <a:gd name="connsiteX243" fmla="*/ 343652 w 1402430"/>
                <a:gd name="connsiteY243" fmla="*/ 1091866 h 1194134"/>
                <a:gd name="connsiteX244" fmla="*/ 342148 w 1402430"/>
                <a:gd name="connsiteY244" fmla="*/ 1091866 h 1194134"/>
                <a:gd name="connsiteX245" fmla="*/ 339892 w 1402430"/>
                <a:gd name="connsiteY245" fmla="*/ 1091866 h 1194134"/>
                <a:gd name="connsiteX246" fmla="*/ 338388 w 1402430"/>
                <a:gd name="connsiteY246" fmla="*/ 1091866 h 1194134"/>
                <a:gd name="connsiteX247" fmla="*/ 336885 w 1402430"/>
                <a:gd name="connsiteY247" fmla="*/ 1091866 h 1194134"/>
                <a:gd name="connsiteX248" fmla="*/ 335381 w 1402430"/>
                <a:gd name="connsiteY248" fmla="*/ 1091866 h 1194134"/>
                <a:gd name="connsiteX249" fmla="*/ 333877 w 1402430"/>
                <a:gd name="connsiteY249" fmla="*/ 1093370 h 1194134"/>
                <a:gd name="connsiteX250" fmla="*/ 328613 w 1402430"/>
                <a:gd name="connsiteY250" fmla="*/ 1099386 h 1194134"/>
                <a:gd name="connsiteX251" fmla="*/ 326357 w 1402430"/>
                <a:gd name="connsiteY251" fmla="*/ 1100890 h 1194134"/>
                <a:gd name="connsiteX252" fmla="*/ 321845 w 1402430"/>
                <a:gd name="connsiteY252" fmla="*/ 1102393 h 1194134"/>
                <a:gd name="connsiteX253" fmla="*/ 320341 w 1402430"/>
                <a:gd name="connsiteY253" fmla="*/ 1103145 h 1194134"/>
                <a:gd name="connsiteX254" fmla="*/ 318837 w 1402430"/>
                <a:gd name="connsiteY254" fmla="*/ 1103897 h 1194134"/>
                <a:gd name="connsiteX255" fmla="*/ 318085 w 1402430"/>
                <a:gd name="connsiteY255" fmla="*/ 1106905 h 1194134"/>
                <a:gd name="connsiteX256" fmla="*/ 317333 w 1402430"/>
                <a:gd name="connsiteY256" fmla="*/ 1112921 h 1194134"/>
                <a:gd name="connsiteX257" fmla="*/ 316581 w 1402430"/>
                <a:gd name="connsiteY257" fmla="*/ 1118185 h 1194134"/>
                <a:gd name="connsiteX258" fmla="*/ 317333 w 1402430"/>
                <a:gd name="connsiteY258" fmla="*/ 1121193 h 1194134"/>
                <a:gd name="connsiteX259" fmla="*/ 318085 w 1402430"/>
                <a:gd name="connsiteY259" fmla="*/ 1122697 h 1194134"/>
                <a:gd name="connsiteX260" fmla="*/ 321845 w 1402430"/>
                <a:gd name="connsiteY260" fmla="*/ 1125705 h 1194134"/>
                <a:gd name="connsiteX261" fmla="*/ 322597 w 1402430"/>
                <a:gd name="connsiteY261" fmla="*/ 1127209 h 1194134"/>
                <a:gd name="connsiteX262" fmla="*/ 326357 w 1402430"/>
                <a:gd name="connsiteY262" fmla="*/ 1135480 h 1194134"/>
                <a:gd name="connsiteX263" fmla="*/ 327861 w 1402430"/>
                <a:gd name="connsiteY263" fmla="*/ 1139992 h 1194134"/>
                <a:gd name="connsiteX264" fmla="*/ 327861 w 1402430"/>
                <a:gd name="connsiteY264" fmla="*/ 1141496 h 1194134"/>
                <a:gd name="connsiteX265" fmla="*/ 326357 w 1402430"/>
                <a:gd name="connsiteY265" fmla="*/ 1142248 h 1194134"/>
                <a:gd name="connsiteX266" fmla="*/ 324853 w 1402430"/>
                <a:gd name="connsiteY266" fmla="*/ 1142248 h 1194134"/>
                <a:gd name="connsiteX267" fmla="*/ 323349 w 1402430"/>
                <a:gd name="connsiteY267" fmla="*/ 1141496 h 1194134"/>
                <a:gd name="connsiteX268" fmla="*/ 321093 w 1402430"/>
                <a:gd name="connsiteY268" fmla="*/ 1139992 h 1194134"/>
                <a:gd name="connsiteX269" fmla="*/ 319589 w 1402430"/>
                <a:gd name="connsiteY269" fmla="*/ 1139240 h 1194134"/>
                <a:gd name="connsiteX270" fmla="*/ 318085 w 1402430"/>
                <a:gd name="connsiteY270" fmla="*/ 1138488 h 1194134"/>
                <a:gd name="connsiteX271" fmla="*/ 316581 w 1402430"/>
                <a:gd name="connsiteY271" fmla="*/ 1138488 h 1194134"/>
                <a:gd name="connsiteX272" fmla="*/ 315829 w 1402430"/>
                <a:gd name="connsiteY272" fmla="*/ 1139240 h 1194134"/>
                <a:gd name="connsiteX273" fmla="*/ 314325 w 1402430"/>
                <a:gd name="connsiteY273" fmla="*/ 1140744 h 1194134"/>
                <a:gd name="connsiteX274" fmla="*/ 313573 w 1402430"/>
                <a:gd name="connsiteY274" fmla="*/ 1143000 h 1194134"/>
                <a:gd name="connsiteX275" fmla="*/ 312821 w 1402430"/>
                <a:gd name="connsiteY275" fmla="*/ 1145256 h 1194134"/>
                <a:gd name="connsiteX276" fmla="*/ 312821 w 1402430"/>
                <a:gd name="connsiteY276" fmla="*/ 1147512 h 1194134"/>
                <a:gd name="connsiteX277" fmla="*/ 312821 w 1402430"/>
                <a:gd name="connsiteY277" fmla="*/ 1150520 h 1194134"/>
                <a:gd name="connsiteX278" fmla="*/ 313573 w 1402430"/>
                <a:gd name="connsiteY278" fmla="*/ 1154280 h 1194134"/>
                <a:gd name="connsiteX279" fmla="*/ 314325 w 1402430"/>
                <a:gd name="connsiteY279" fmla="*/ 1157288 h 1194134"/>
                <a:gd name="connsiteX280" fmla="*/ 315077 w 1402430"/>
                <a:gd name="connsiteY280" fmla="*/ 1158791 h 1194134"/>
                <a:gd name="connsiteX281" fmla="*/ 315829 w 1402430"/>
                <a:gd name="connsiteY281" fmla="*/ 1160295 h 1194134"/>
                <a:gd name="connsiteX282" fmla="*/ 316581 w 1402430"/>
                <a:gd name="connsiteY282" fmla="*/ 1161047 h 1194134"/>
                <a:gd name="connsiteX283" fmla="*/ 317333 w 1402430"/>
                <a:gd name="connsiteY283" fmla="*/ 1162551 h 1194134"/>
                <a:gd name="connsiteX284" fmla="*/ 318085 w 1402430"/>
                <a:gd name="connsiteY284" fmla="*/ 1163303 h 1194134"/>
                <a:gd name="connsiteX285" fmla="*/ 318837 w 1402430"/>
                <a:gd name="connsiteY285" fmla="*/ 1164807 h 1194134"/>
                <a:gd name="connsiteX286" fmla="*/ 318837 w 1402430"/>
                <a:gd name="connsiteY286" fmla="*/ 1167063 h 1194134"/>
                <a:gd name="connsiteX287" fmla="*/ 318085 w 1402430"/>
                <a:gd name="connsiteY287" fmla="*/ 1168567 h 1194134"/>
                <a:gd name="connsiteX288" fmla="*/ 316581 w 1402430"/>
                <a:gd name="connsiteY288" fmla="*/ 1172327 h 1194134"/>
                <a:gd name="connsiteX289" fmla="*/ 314325 w 1402430"/>
                <a:gd name="connsiteY289" fmla="*/ 1177591 h 1194134"/>
                <a:gd name="connsiteX290" fmla="*/ 313573 w 1402430"/>
                <a:gd name="connsiteY290" fmla="*/ 1179095 h 1194134"/>
                <a:gd name="connsiteX291" fmla="*/ 309813 w 1402430"/>
                <a:gd name="connsiteY291" fmla="*/ 1184359 h 1194134"/>
                <a:gd name="connsiteX292" fmla="*/ 309061 w 1402430"/>
                <a:gd name="connsiteY292" fmla="*/ 1185863 h 1194134"/>
                <a:gd name="connsiteX293" fmla="*/ 307557 w 1402430"/>
                <a:gd name="connsiteY293" fmla="*/ 1186615 h 1194134"/>
                <a:gd name="connsiteX294" fmla="*/ 305302 w 1402430"/>
                <a:gd name="connsiteY294" fmla="*/ 1187367 h 1194134"/>
                <a:gd name="connsiteX295" fmla="*/ 303798 w 1402430"/>
                <a:gd name="connsiteY295" fmla="*/ 1187367 h 1194134"/>
                <a:gd name="connsiteX296" fmla="*/ 298534 w 1402430"/>
                <a:gd name="connsiteY296" fmla="*/ 1185863 h 1194134"/>
                <a:gd name="connsiteX297" fmla="*/ 296278 w 1402430"/>
                <a:gd name="connsiteY297" fmla="*/ 1186615 h 1194134"/>
                <a:gd name="connsiteX298" fmla="*/ 294774 w 1402430"/>
                <a:gd name="connsiteY298" fmla="*/ 1187367 h 1194134"/>
                <a:gd name="connsiteX299" fmla="*/ 287254 w 1402430"/>
                <a:gd name="connsiteY299" fmla="*/ 1194134 h 1194134"/>
                <a:gd name="connsiteX300" fmla="*/ 285750 w 1402430"/>
                <a:gd name="connsiteY300" fmla="*/ 1194134 h 1194134"/>
                <a:gd name="connsiteX301" fmla="*/ 283494 w 1402430"/>
                <a:gd name="connsiteY301" fmla="*/ 1193382 h 1194134"/>
                <a:gd name="connsiteX302" fmla="*/ 280487 w 1402430"/>
                <a:gd name="connsiteY302" fmla="*/ 1191126 h 1194134"/>
                <a:gd name="connsiteX303" fmla="*/ 278983 w 1402430"/>
                <a:gd name="connsiteY303" fmla="*/ 1188870 h 1194134"/>
                <a:gd name="connsiteX304" fmla="*/ 278230 w 1402430"/>
                <a:gd name="connsiteY304" fmla="*/ 1187367 h 1194134"/>
                <a:gd name="connsiteX305" fmla="*/ 278230 w 1402430"/>
                <a:gd name="connsiteY305" fmla="*/ 1185863 h 1194134"/>
                <a:gd name="connsiteX306" fmla="*/ 278230 w 1402430"/>
                <a:gd name="connsiteY306" fmla="*/ 1184359 h 1194134"/>
                <a:gd name="connsiteX307" fmla="*/ 282742 w 1402430"/>
                <a:gd name="connsiteY307" fmla="*/ 1174583 h 1194134"/>
                <a:gd name="connsiteX308" fmla="*/ 282742 w 1402430"/>
                <a:gd name="connsiteY308" fmla="*/ 1172327 h 1194134"/>
                <a:gd name="connsiteX309" fmla="*/ 281990 w 1402430"/>
                <a:gd name="connsiteY309" fmla="*/ 1170823 h 1194134"/>
                <a:gd name="connsiteX310" fmla="*/ 281238 w 1402430"/>
                <a:gd name="connsiteY310" fmla="*/ 1169319 h 1194134"/>
                <a:gd name="connsiteX311" fmla="*/ 278983 w 1402430"/>
                <a:gd name="connsiteY311" fmla="*/ 1167815 h 1194134"/>
                <a:gd name="connsiteX312" fmla="*/ 276727 w 1402430"/>
                <a:gd name="connsiteY312" fmla="*/ 1164055 h 1194134"/>
                <a:gd name="connsiteX313" fmla="*/ 275223 w 1402430"/>
                <a:gd name="connsiteY313" fmla="*/ 1162551 h 1194134"/>
                <a:gd name="connsiteX314" fmla="*/ 272967 w 1402430"/>
                <a:gd name="connsiteY314" fmla="*/ 1161047 h 1194134"/>
                <a:gd name="connsiteX315" fmla="*/ 266951 w 1402430"/>
                <a:gd name="connsiteY315" fmla="*/ 1160295 h 1194134"/>
                <a:gd name="connsiteX316" fmla="*/ 257175 w 1402430"/>
                <a:gd name="connsiteY316" fmla="*/ 1158791 h 1194134"/>
                <a:gd name="connsiteX317" fmla="*/ 255671 w 1402430"/>
                <a:gd name="connsiteY317" fmla="*/ 1158791 h 1194134"/>
                <a:gd name="connsiteX318" fmla="*/ 253415 w 1402430"/>
                <a:gd name="connsiteY318" fmla="*/ 1159543 h 1194134"/>
                <a:gd name="connsiteX319" fmla="*/ 251911 w 1402430"/>
                <a:gd name="connsiteY319" fmla="*/ 1159543 h 1194134"/>
                <a:gd name="connsiteX320" fmla="*/ 250408 w 1402430"/>
                <a:gd name="connsiteY320" fmla="*/ 1158040 h 1194134"/>
                <a:gd name="connsiteX321" fmla="*/ 248151 w 1402430"/>
                <a:gd name="connsiteY321" fmla="*/ 1155032 h 1194134"/>
                <a:gd name="connsiteX322" fmla="*/ 246648 w 1402430"/>
                <a:gd name="connsiteY322" fmla="*/ 1154280 h 1194134"/>
                <a:gd name="connsiteX323" fmla="*/ 245144 w 1402430"/>
                <a:gd name="connsiteY323" fmla="*/ 1153528 h 1194134"/>
                <a:gd name="connsiteX324" fmla="*/ 243640 w 1402430"/>
                <a:gd name="connsiteY324" fmla="*/ 1153528 h 1194134"/>
                <a:gd name="connsiteX325" fmla="*/ 242888 w 1402430"/>
                <a:gd name="connsiteY325" fmla="*/ 1153528 h 1194134"/>
                <a:gd name="connsiteX326" fmla="*/ 242136 w 1402430"/>
                <a:gd name="connsiteY326" fmla="*/ 1155032 h 1194134"/>
                <a:gd name="connsiteX327" fmla="*/ 239880 w 1402430"/>
                <a:gd name="connsiteY327" fmla="*/ 1158040 h 1194134"/>
                <a:gd name="connsiteX328" fmla="*/ 238376 w 1402430"/>
                <a:gd name="connsiteY328" fmla="*/ 1159543 h 1194134"/>
                <a:gd name="connsiteX329" fmla="*/ 236872 w 1402430"/>
                <a:gd name="connsiteY329" fmla="*/ 1160295 h 1194134"/>
                <a:gd name="connsiteX330" fmla="*/ 235368 w 1402430"/>
                <a:gd name="connsiteY330" fmla="*/ 1161047 h 1194134"/>
                <a:gd name="connsiteX331" fmla="*/ 233112 w 1402430"/>
                <a:gd name="connsiteY331" fmla="*/ 1161800 h 1194134"/>
                <a:gd name="connsiteX332" fmla="*/ 220329 w 1402430"/>
                <a:gd name="connsiteY332" fmla="*/ 1164807 h 1194134"/>
                <a:gd name="connsiteX333" fmla="*/ 218825 w 1402430"/>
                <a:gd name="connsiteY333" fmla="*/ 1165559 h 1194134"/>
                <a:gd name="connsiteX334" fmla="*/ 216569 w 1402430"/>
                <a:gd name="connsiteY334" fmla="*/ 1166311 h 1194134"/>
                <a:gd name="connsiteX335" fmla="*/ 212057 w 1402430"/>
                <a:gd name="connsiteY335" fmla="*/ 1170071 h 1194134"/>
                <a:gd name="connsiteX336" fmla="*/ 210553 w 1402430"/>
                <a:gd name="connsiteY336" fmla="*/ 1170823 h 1194134"/>
                <a:gd name="connsiteX337" fmla="*/ 208297 w 1402430"/>
                <a:gd name="connsiteY337" fmla="*/ 1170823 h 1194134"/>
                <a:gd name="connsiteX338" fmla="*/ 206793 w 1402430"/>
                <a:gd name="connsiteY338" fmla="*/ 1169319 h 1194134"/>
                <a:gd name="connsiteX339" fmla="*/ 204537 w 1402430"/>
                <a:gd name="connsiteY339" fmla="*/ 1164807 h 1194134"/>
                <a:gd name="connsiteX340" fmla="*/ 203033 w 1402430"/>
                <a:gd name="connsiteY340" fmla="*/ 1160295 h 1194134"/>
                <a:gd name="connsiteX341" fmla="*/ 202281 w 1402430"/>
                <a:gd name="connsiteY341" fmla="*/ 1158040 h 1194134"/>
                <a:gd name="connsiteX342" fmla="*/ 201529 w 1402430"/>
                <a:gd name="connsiteY342" fmla="*/ 1156536 h 1194134"/>
                <a:gd name="connsiteX343" fmla="*/ 198521 w 1402430"/>
                <a:gd name="connsiteY343" fmla="*/ 1154280 h 1194134"/>
                <a:gd name="connsiteX344" fmla="*/ 196265 w 1402430"/>
                <a:gd name="connsiteY344" fmla="*/ 1153528 h 1194134"/>
                <a:gd name="connsiteX345" fmla="*/ 194010 w 1402430"/>
                <a:gd name="connsiteY345" fmla="*/ 1152776 h 1194134"/>
                <a:gd name="connsiteX346" fmla="*/ 192506 w 1402430"/>
                <a:gd name="connsiteY346" fmla="*/ 1152024 h 1194134"/>
                <a:gd name="connsiteX347" fmla="*/ 191002 w 1402430"/>
                <a:gd name="connsiteY347" fmla="*/ 1152024 h 1194134"/>
                <a:gd name="connsiteX348" fmla="*/ 187242 w 1402430"/>
                <a:gd name="connsiteY348" fmla="*/ 1152024 h 1194134"/>
                <a:gd name="connsiteX349" fmla="*/ 185738 w 1402430"/>
                <a:gd name="connsiteY349" fmla="*/ 1151272 h 1194134"/>
                <a:gd name="connsiteX350" fmla="*/ 184234 w 1402430"/>
                <a:gd name="connsiteY350" fmla="*/ 1151272 h 1194134"/>
                <a:gd name="connsiteX351" fmla="*/ 180474 w 1402430"/>
                <a:gd name="connsiteY351" fmla="*/ 1152024 h 1194134"/>
                <a:gd name="connsiteX352" fmla="*/ 178970 w 1402430"/>
                <a:gd name="connsiteY352" fmla="*/ 1152024 h 1194134"/>
                <a:gd name="connsiteX353" fmla="*/ 169946 w 1402430"/>
                <a:gd name="connsiteY353" fmla="*/ 1149768 h 1194134"/>
                <a:gd name="connsiteX354" fmla="*/ 167691 w 1402430"/>
                <a:gd name="connsiteY354" fmla="*/ 1149768 h 1194134"/>
                <a:gd name="connsiteX355" fmla="*/ 166186 w 1402430"/>
                <a:gd name="connsiteY355" fmla="*/ 1149768 h 1194134"/>
                <a:gd name="connsiteX356" fmla="*/ 165434 w 1402430"/>
                <a:gd name="connsiteY356" fmla="*/ 1149016 h 1194134"/>
                <a:gd name="connsiteX357" fmla="*/ 164682 w 1402430"/>
                <a:gd name="connsiteY357" fmla="*/ 1147512 h 1194134"/>
                <a:gd name="connsiteX358" fmla="*/ 163931 w 1402430"/>
                <a:gd name="connsiteY358" fmla="*/ 1146008 h 1194134"/>
                <a:gd name="connsiteX359" fmla="*/ 163931 w 1402430"/>
                <a:gd name="connsiteY359" fmla="*/ 1144504 h 1194134"/>
                <a:gd name="connsiteX360" fmla="*/ 163931 w 1402430"/>
                <a:gd name="connsiteY360" fmla="*/ 1140744 h 1194134"/>
                <a:gd name="connsiteX361" fmla="*/ 165434 w 1402430"/>
                <a:gd name="connsiteY361" fmla="*/ 1132472 h 1194134"/>
                <a:gd name="connsiteX362" fmla="*/ 165434 w 1402430"/>
                <a:gd name="connsiteY362" fmla="*/ 1130969 h 1194134"/>
                <a:gd name="connsiteX363" fmla="*/ 166186 w 1402430"/>
                <a:gd name="connsiteY363" fmla="*/ 1129465 h 1194134"/>
                <a:gd name="connsiteX364" fmla="*/ 167691 w 1402430"/>
                <a:gd name="connsiteY364" fmla="*/ 1128712 h 1194134"/>
                <a:gd name="connsiteX365" fmla="*/ 169946 w 1402430"/>
                <a:gd name="connsiteY365" fmla="*/ 1127961 h 1194134"/>
                <a:gd name="connsiteX366" fmla="*/ 173706 w 1402430"/>
                <a:gd name="connsiteY366" fmla="*/ 1126457 h 1194134"/>
                <a:gd name="connsiteX367" fmla="*/ 178218 w 1402430"/>
                <a:gd name="connsiteY367" fmla="*/ 1124201 h 1194134"/>
                <a:gd name="connsiteX368" fmla="*/ 181226 w 1402430"/>
                <a:gd name="connsiteY368" fmla="*/ 1115177 h 1194134"/>
                <a:gd name="connsiteX369" fmla="*/ 183482 w 1402430"/>
                <a:gd name="connsiteY369" fmla="*/ 1104649 h 1194134"/>
                <a:gd name="connsiteX370" fmla="*/ 184234 w 1402430"/>
                <a:gd name="connsiteY370" fmla="*/ 1103145 h 1194134"/>
                <a:gd name="connsiteX371" fmla="*/ 185738 w 1402430"/>
                <a:gd name="connsiteY371" fmla="*/ 1100890 h 1194134"/>
                <a:gd name="connsiteX372" fmla="*/ 193257 w 1402430"/>
                <a:gd name="connsiteY372" fmla="*/ 1091866 h 1194134"/>
                <a:gd name="connsiteX373" fmla="*/ 199273 w 1402430"/>
                <a:gd name="connsiteY373" fmla="*/ 1085098 h 1194134"/>
                <a:gd name="connsiteX374" fmla="*/ 209049 w 1402430"/>
                <a:gd name="connsiteY374" fmla="*/ 1071563 h 1194134"/>
                <a:gd name="connsiteX375" fmla="*/ 211305 w 1402430"/>
                <a:gd name="connsiteY375" fmla="*/ 1069307 h 1194134"/>
                <a:gd name="connsiteX376" fmla="*/ 215065 w 1402430"/>
                <a:gd name="connsiteY376" fmla="*/ 1066299 h 1194134"/>
                <a:gd name="connsiteX377" fmla="*/ 216569 w 1402430"/>
                <a:gd name="connsiteY377" fmla="*/ 1063291 h 1194134"/>
                <a:gd name="connsiteX378" fmla="*/ 216569 w 1402430"/>
                <a:gd name="connsiteY378" fmla="*/ 1053515 h 1194134"/>
                <a:gd name="connsiteX379" fmla="*/ 215817 w 1402430"/>
                <a:gd name="connsiteY379" fmla="*/ 1052763 h 1194134"/>
                <a:gd name="connsiteX380" fmla="*/ 215065 w 1402430"/>
                <a:gd name="connsiteY380" fmla="*/ 1052011 h 1194134"/>
                <a:gd name="connsiteX381" fmla="*/ 213561 w 1402430"/>
                <a:gd name="connsiteY381" fmla="*/ 1051259 h 1194134"/>
                <a:gd name="connsiteX382" fmla="*/ 212057 w 1402430"/>
                <a:gd name="connsiteY382" fmla="*/ 1049755 h 1194134"/>
                <a:gd name="connsiteX383" fmla="*/ 210553 w 1402430"/>
                <a:gd name="connsiteY383" fmla="*/ 1049003 h 1194134"/>
                <a:gd name="connsiteX384" fmla="*/ 206041 w 1402430"/>
                <a:gd name="connsiteY384" fmla="*/ 1049003 h 1194134"/>
                <a:gd name="connsiteX385" fmla="*/ 203785 w 1402430"/>
                <a:gd name="connsiteY385" fmla="*/ 1049003 h 1194134"/>
                <a:gd name="connsiteX386" fmla="*/ 199273 w 1402430"/>
                <a:gd name="connsiteY386" fmla="*/ 1052011 h 1194134"/>
                <a:gd name="connsiteX387" fmla="*/ 192506 w 1402430"/>
                <a:gd name="connsiteY387" fmla="*/ 1053515 h 1194134"/>
                <a:gd name="connsiteX388" fmla="*/ 186490 w 1402430"/>
                <a:gd name="connsiteY388" fmla="*/ 1057275 h 1194134"/>
                <a:gd name="connsiteX389" fmla="*/ 182730 w 1402430"/>
                <a:gd name="connsiteY389" fmla="*/ 1058779 h 1194134"/>
                <a:gd name="connsiteX390" fmla="*/ 181226 w 1402430"/>
                <a:gd name="connsiteY390" fmla="*/ 1059531 h 1194134"/>
                <a:gd name="connsiteX391" fmla="*/ 178970 w 1402430"/>
                <a:gd name="connsiteY391" fmla="*/ 1060283 h 1194134"/>
                <a:gd name="connsiteX392" fmla="*/ 177466 w 1402430"/>
                <a:gd name="connsiteY392" fmla="*/ 1060283 h 1194134"/>
                <a:gd name="connsiteX393" fmla="*/ 174458 w 1402430"/>
                <a:gd name="connsiteY393" fmla="*/ 1058779 h 1194134"/>
                <a:gd name="connsiteX394" fmla="*/ 172954 w 1402430"/>
                <a:gd name="connsiteY394" fmla="*/ 1058027 h 1194134"/>
                <a:gd name="connsiteX395" fmla="*/ 171450 w 1402430"/>
                <a:gd name="connsiteY395" fmla="*/ 1058779 h 1194134"/>
                <a:gd name="connsiteX396" fmla="*/ 167691 w 1402430"/>
                <a:gd name="connsiteY396" fmla="*/ 1059531 h 1194134"/>
                <a:gd name="connsiteX397" fmla="*/ 162427 w 1402430"/>
                <a:gd name="connsiteY397" fmla="*/ 1059531 h 1194134"/>
                <a:gd name="connsiteX398" fmla="*/ 160923 w 1402430"/>
                <a:gd name="connsiteY398" fmla="*/ 1060283 h 1194134"/>
                <a:gd name="connsiteX399" fmla="*/ 159419 w 1402430"/>
                <a:gd name="connsiteY399" fmla="*/ 1060283 h 1194134"/>
                <a:gd name="connsiteX400" fmla="*/ 157914 w 1402430"/>
                <a:gd name="connsiteY400" fmla="*/ 1061787 h 1194134"/>
                <a:gd name="connsiteX401" fmla="*/ 157163 w 1402430"/>
                <a:gd name="connsiteY401" fmla="*/ 1062539 h 1194134"/>
                <a:gd name="connsiteX402" fmla="*/ 154907 w 1402430"/>
                <a:gd name="connsiteY402" fmla="*/ 1063291 h 1194134"/>
                <a:gd name="connsiteX403" fmla="*/ 149643 w 1402430"/>
                <a:gd name="connsiteY403" fmla="*/ 1064043 h 1194134"/>
                <a:gd name="connsiteX404" fmla="*/ 146635 w 1402430"/>
                <a:gd name="connsiteY404" fmla="*/ 1064795 h 1194134"/>
                <a:gd name="connsiteX405" fmla="*/ 136859 w 1402430"/>
                <a:gd name="connsiteY405" fmla="*/ 1068555 h 1194134"/>
                <a:gd name="connsiteX406" fmla="*/ 131595 w 1402430"/>
                <a:gd name="connsiteY406" fmla="*/ 1070059 h 1194134"/>
                <a:gd name="connsiteX407" fmla="*/ 130092 w 1402430"/>
                <a:gd name="connsiteY407" fmla="*/ 1070811 h 1194134"/>
                <a:gd name="connsiteX408" fmla="*/ 128588 w 1402430"/>
                <a:gd name="connsiteY408" fmla="*/ 1072314 h 1194134"/>
                <a:gd name="connsiteX409" fmla="*/ 127084 w 1402430"/>
                <a:gd name="connsiteY409" fmla="*/ 1073819 h 1194134"/>
                <a:gd name="connsiteX410" fmla="*/ 127084 w 1402430"/>
                <a:gd name="connsiteY410" fmla="*/ 1076074 h 1194134"/>
                <a:gd name="connsiteX411" fmla="*/ 126332 w 1402430"/>
                <a:gd name="connsiteY411" fmla="*/ 1077578 h 1194134"/>
                <a:gd name="connsiteX412" fmla="*/ 125580 w 1402430"/>
                <a:gd name="connsiteY412" fmla="*/ 1079834 h 1194134"/>
                <a:gd name="connsiteX413" fmla="*/ 125580 w 1402430"/>
                <a:gd name="connsiteY413" fmla="*/ 1084346 h 1194134"/>
                <a:gd name="connsiteX414" fmla="*/ 124828 w 1402430"/>
                <a:gd name="connsiteY414" fmla="*/ 1085850 h 1194134"/>
                <a:gd name="connsiteX415" fmla="*/ 124076 w 1402430"/>
                <a:gd name="connsiteY415" fmla="*/ 1088858 h 1194134"/>
                <a:gd name="connsiteX416" fmla="*/ 123324 w 1402430"/>
                <a:gd name="connsiteY416" fmla="*/ 1089610 h 1194134"/>
                <a:gd name="connsiteX417" fmla="*/ 121820 w 1402430"/>
                <a:gd name="connsiteY417" fmla="*/ 1089610 h 1194134"/>
                <a:gd name="connsiteX418" fmla="*/ 121068 w 1402430"/>
                <a:gd name="connsiteY418" fmla="*/ 1088858 h 1194134"/>
                <a:gd name="connsiteX419" fmla="*/ 120316 w 1402430"/>
                <a:gd name="connsiteY419" fmla="*/ 1088858 h 1194134"/>
                <a:gd name="connsiteX420" fmla="*/ 118812 w 1402430"/>
                <a:gd name="connsiteY420" fmla="*/ 1089610 h 1194134"/>
                <a:gd name="connsiteX421" fmla="*/ 118060 w 1402430"/>
                <a:gd name="connsiteY421" fmla="*/ 1091866 h 1194134"/>
                <a:gd name="connsiteX422" fmla="*/ 118060 w 1402430"/>
                <a:gd name="connsiteY422" fmla="*/ 1093370 h 1194134"/>
                <a:gd name="connsiteX423" fmla="*/ 117308 w 1402430"/>
                <a:gd name="connsiteY423" fmla="*/ 1095626 h 1194134"/>
                <a:gd name="connsiteX424" fmla="*/ 115804 w 1402430"/>
                <a:gd name="connsiteY424" fmla="*/ 1097130 h 1194134"/>
                <a:gd name="connsiteX425" fmla="*/ 105276 w 1402430"/>
                <a:gd name="connsiteY425" fmla="*/ 1103145 h 1194134"/>
                <a:gd name="connsiteX426" fmla="*/ 94749 w 1402430"/>
                <a:gd name="connsiteY426" fmla="*/ 1109913 h 1194134"/>
                <a:gd name="connsiteX427" fmla="*/ 93245 w 1402430"/>
                <a:gd name="connsiteY427" fmla="*/ 1110665 h 1194134"/>
                <a:gd name="connsiteX428" fmla="*/ 91741 w 1402430"/>
                <a:gd name="connsiteY428" fmla="*/ 1110665 h 1194134"/>
                <a:gd name="connsiteX429" fmla="*/ 91741 w 1402430"/>
                <a:gd name="connsiteY429" fmla="*/ 1111417 h 1194134"/>
                <a:gd name="connsiteX430" fmla="*/ 90237 w 1402430"/>
                <a:gd name="connsiteY430" fmla="*/ 1112921 h 1194134"/>
                <a:gd name="connsiteX431" fmla="*/ 90237 w 1402430"/>
                <a:gd name="connsiteY431" fmla="*/ 1114425 h 1194134"/>
                <a:gd name="connsiteX432" fmla="*/ 88733 w 1402430"/>
                <a:gd name="connsiteY432" fmla="*/ 1118185 h 1194134"/>
                <a:gd name="connsiteX433" fmla="*/ 84973 w 1402430"/>
                <a:gd name="connsiteY433" fmla="*/ 1116681 h 1194134"/>
                <a:gd name="connsiteX434" fmla="*/ 84973 w 1402430"/>
                <a:gd name="connsiteY434" fmla="*/ 1115177 h 1194134"/>
                <a:gd name="connsiteX435" fmla="*/ 84221 w 1402430"/>
                <a:gd name="connsiteY435" fmla="*/ 1114425 h 1194134"/>
                <a:gd name="connsiteX436" fmla="*/ 83469 w 1402430"/>
                <a:gd name="connsiteY436" fmla="*/ 1112921 h 1194134"/>
                <a:gd name="connsiteX437" fmla="*/ 81965 w 1402430"/>
                <a:gd name="connsiteY437" fmla="*/ 1112921 h 1194134"/>
                <a:gd name="connsiteX438" fmla="*/ 80461 w 1402430"/>
                <a:gd name="connsiteY438" fmla="*/ 1113673 h 1194134"/>
                <a:gd name="connsiteX439" fmla="*/ 79709 w 1402430"/>
                <a:gd name="connsiteY439" fmla="*/ 1115177 h 1194134"/>
                <a:gd name="connsiteX440" fmla="*/ 74446 w 1402430"/>
                <a:gd name="connsiteY440" fmla="*/ 1123449 h 1194134"/>
                <a:gd name="connsiteX441" fmla="*/ 73694 w 1402430"/>
                <a:gd name="connsiteY441" fmla="*/ 1124201 h 1194134"/>
                <a:gd name="connsiteX442" fmla="*/ 72190 w 1402430"/>
                <a:gd name="connsiteY442" fmla="*/ 1124201 h 1194134"/>
                <a:gd name="connsiteX443" fmla="*/ 55646 w 1402430"/>
                <a:gd name="connsiteY443" fmla="*/ 1118937 h 1194134"/>
                <a:gd name="connsiteX444" fmla="*/ 54142 w 1402430"/>
                <a:gd name="connsiteY444" fmla="*/ 1118937 h 1194134"/>
                <a:gd name="connsiteX445" fmla="*/ 52638 w 1402430"/>
                <a:gd name="connsiteY445" fmla="*/ 1119689 h 1194134"/>
                <a:gd name="connsiteX446" fmla="*/ 51135 w 1402430"/>
                <a:gd name="connsiteY446" fmla="*/ 1121193 h 1194134"/>
                <a:gd name="connsiteX447" fmla="*/ 48878 w 1402430"/>
                <a:gd name="connsiteY447" fmla="*/ 1122697 h 1194134"/>
                <a:gd name="connsiteX448" fmla="*/ 48127 w 1402430"/>
                <a:gd name="connsiteY448" fmla="*/ 1121945 h 1194134"/>
                <a:gd name="connsiteX449" fmla="*/ 47375 w 1402430"/>
                <a:gd name="connsiteY449" fmla="*/ 1121945 h 1194134"/>
                <a:gd name="connsiteX450" fmla="*/ 44367 w 1402430"/>
                <a:gd name="connsiteY450" fmla="*/ 1118937 h 1194134"/>
                <a:gd name="connsiteX451" fmla="*/ 25567 w 1402430"/>
                <a:gd name="connsiteY451" fmla="*/ 1108409 h 1194134"/>
                <a:gd name="connsiteX452" fmla="*/ 22559 w 1402430"/>
                <a:gd name="connsiteY452" fmla="*/ 1107657 h 1194134"/>
                <a:gd name="connsiteX453" fmla="*/ 20303 w 1402430"/>
                <a:gd name="connsiteY453" fmla="*/ 1106905 h 1194134"/>
                <a:gd name="connsiteX454" fmla="*/ 18799 w 1402430"/>
                <a:gd name="connsiteY454" fmla="*/ 1106153 h 1194134"/>
                <a:gd name="connsiteX455" fmla="*/ 17296 w 1402430"/>
                <a:gd name="connsiteY455" fmla="*/ 1103897 h 1194134"/>
                <a:gd name="connsiteX456" fmla="*/ 17296 w 1402430"/>
                <a:gd name="connsiteY456" fmla="*/ 1102393 h 1194134"/>
                <a:gd name="connsiteX457" fmla="*/ 17296 w 1402430"/>
                <a:gd name="connsiteY457" fmla="*/ 1099386 h 1194134"/>
                <a:gd name="connsiteX458" fmla="*/ 16544 w 1402430"/>
                <a:gd name="connsiteY458" fmla="*/ 1098634 h 1194134"/>
                <a:gd name="connsiteX459" fmla="*/ 15039 w 1402430"/>
                <a:gd name="connsiteY459" fmla="*/ 1098634 h 1194134"/>
                <a:gd name="connsiteX460" fmla="*/ 14288 w 1402430"/>
                <a:gd name="connsiteY460" fmla="*/ 1099386 h 1194134"/>
                <a:gd name="connsiteX461" fmla="*/ 12032 w 1402430"/>
                <a:gd name="connsiteY461" fmla="*/ 1103897 h 1194134"/>
                <a:gd name="connsiteX462" fmla="*/ 939215 w 1402430"/>
                <a:gd name="connsiteY462" fmla="*/ 716631 h 1194134"/>
                <a:gd name="connsiteX463" fmla="*/ 941471 w 1402430"/>
                <a:gd name="connsiteY463" fmla="*/ 715879 h 1194134"/>
                <a:gd name="connsiteX464" fmla="*/ 942223 w 1402430"/>
                <a:gd name="connsiteY464" fmla="*/ 717383 h 1194134"/>
                <a:gd name="connsiteX465" fmla="*/ 941471 w 1402430"/>
                <a:gd name="connsiteY465" fmla="*/ 718887 h 1194134"/>
                <a:gd name="connsiteX466" fmla="*/ 939967 w 1402430"/>
                <a:gd name="connsiteY466" fmla="*/ 720391 h 1194134"/>
                <a:gd name="connsiteX467" fmla="*/ 937711 w 1402430"/>
                <a:gd name="connsiteY467" fmla="*/ 721143 h 1194134"/>
                <a:gd name="connsiteX468" fmla="*/ 933951 w 1402430"/>
                <a:gd name="connsiteY468" fmla="*/ 723399 h 1194134"/>
                <a:gd name="connsiteX469" fmla="*/ 931696 w 1402430"/>
                <a:gd name="connsiteY469" fmla="*/ 723399 h 1194134"/>
                <a:gd name="connsiteX470" fmla="*/ 930192 w 1402430"/>
                <a:gd name="connsiteY470" fmla="*/ 722647 h 1194134"/>
                <a:gd name="connsiteX471" fmla="*/ 930944 w 1402430"/>
                <a:gd name="connsiteY471" fmla="*/ 721895 h 1194134"/>
                <a:gd name="connsiteX472" fmla="*/ 933200 w 1402430"/>
                <a:gd name="connsiteY472" fmla="*/ 720391 h 1194134"/>
                <a:gd name="connsiteX473" fmla="*/ 933951 w 1402430"/>
                <a:gd name="connsiteY473" fmla="*/ 719639 h 1194134"/>
                <a:gd name="connsiteX474" fmla="*/ 934704 w 1402430"/>
                <a:gd name="connsiteY474" fmla="*/ 718887 h 1194134"/>
                <a:gd name="connsiteX475" fmla="*/ 936207 w 1402430"/>
                <a:gd name="connsiteY475" fmla="*/ 718135 h 1194134"/>
                <a:gd name="connsiteX476" fmla="*/ 937711 w 1402430"/>
                <a:gd name="connsiteY476" fmla="*/ 717383 h 1194134"/>
                <a:gd name="connsiteX477" fmla="*/ 939215 w 1402430"/>
                <a:gd name="connsiteY477" fmla="*/ 716631 h 1194134"/>
                <a:gd name="connsiteX478" fmla="*/ 1393408 w 1402430"/>
                <a:gd name="connsiteY478" fmla="*/ 752 h 1194134"/>
                <a:gd name="connsiteX479" fmla="*/ 1397168 w 1402430"/>
                <a:gd name="connsiteY479" fmla="*/ 0 h 1194134"/>
                <a:gd name="connsiteX480" fmla="*/ 1400927 w 1402430"/>
                <a:gd name="connsiteY480" fmla="*/ 1504 h 1194134"/>
                <a:gd name="connsiteX481" fmla="*/ 1402431 w 1402430"/>
                <a:gd name="connsiteY481" fmla="*/ 3760 h 1194134"/>
                <a:gd name="connsiteX482" fmla="*/ 1401679 w 1402430"/>
                <a:gd name="connsiteY482" fmla="*/ 6016 h 1194134"/>
                <a:gd name="connsiteX483" fmla="*/ 1400927 w 1402430"/>
                <a:gd name="connsiteY483" fmla="*/ 7520 h 1194134"/>
                <a:gd name="connsiteX484" fmla="*/ 1398671 w 1402430"/>
                <a:gd name="connsiteY484" fmla="*/ 9024 h 1194134"/>
                <a:gd name="connsiteX485" fmla="*/ 1395664 w 1402430"/>
                <a:gd name="connsiteY485" fmla="*/ 9024 h 1194134"/>
                <a:gd name="connsiteX486" fmla="*/ 1392655 w 1402430"/>
                <a:gd name="connsiteY486" fmla="*/ 9024 h 1194134"/>
                <a:gd name="connsiteX487" fmla="*/ 1391151 w 1402430"/>
                <a:gd name="connsiteY487" fmla="*/ 7520 h 1194134"/>
                <a:gd name="connsiteX488" fmla="*/ 1390400 w 1402430"/>
                <a:gd name="connsiteY488" fmla="*/ 5264 h 1194134"/>
                <a:gd name="connsiteX489" fmla="*/ 1390400 w 1402430"/>
                <a:gd name="connsiteY489" fmla="*/ 3008 h 1194134"/>
                <a:gd name="connsiteX490" fmla="*/ 1393408 w 1402430"/>
                <a:gd name="connsiteY490" fmla="*/ 752 h 119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</a:cxnLst>
              <a:rect l="l" t="t" r="r" b="b"/>
              <a:pathLst>
                <a:path w="1402430" h="1194134">
                  <a:moveTo>
                    <a:pt x="12032" y="1103897"/>
                  </a:moveTo>
                  <a:lnTo>
                    <a:pt x="9024" y="1106153"/>
                  </a:lnTo>
                  <a:lnTo>
                    <a:pt x="6016" y="1106905"/>
                  </a:lnTo>
                  <a:lnTo>
                    <a:pt x="4512" y="1106905"/>
                  </a:lnTo>
                  <a:lnTo>
                    <a:pt x="2256" y="1106905"/>
                  </a:lnTo>
                  <a:lnTo>
                    <a:pt x="752" y="1106905"/>
                  </a:lnTo>
                  <a:lnTo>
                    <a:pt x="0" y="1106153"/>
                  </a:lnTo>
                  <a:lnTo>
                    <a:pt x="0" y="1104649"/>
                  </a:lnTo>
                  <a:lnTo>
                    <a:pt x="0" y="1103897"/>
                  </a:lnTo>
                  <a:lnTo>
                    <a:pt x="1504" y="1102393"/>
                  </a:lnTo>
                  <a:lnTo>
                    <a:pt x="2256" y="1101642"/>
                  </a:lnTo>
                  <a:lnTo>
                    <a:pt x="3008" y="1100138"/>
                  </a:lnTo>
                  <a:lnTo>
                    <a:pt x="3008" y="1097882"/>
                  </a:lnTo>
                  <a:lnTo>
                    <a:pt x="3008" y="1095626"/>
                  </a:lnTo>
                  <a:lnTo>
                    <a:pt x="3008" y="1091866"/>
                  </a:lnTo>
                  <a:lnTo>
                    <a:pt x="3008" y="1088858"/>
                  </a:lnTo>
                  <a:lnTo>
                    <a:pt x="3008" y="1086602"/>
                  </a:lnTo>
                  <a:lnTo>
                    <a:pt x="3760" y="1085098"/>
                  </a:lnTo>
                  <a:lnTo>
                    <a:pt x="5264" y="1084346"/>
                  </a:lnTo>
                  <a:lnTo>
                    <a:pt x="7520" y="1082842"/>
                  </a:lnTo>
                  <a:lnTo>
                    <a:pt x="8272" y="1081338"/>
                  </a:lnTo>
                  <a:lnTo>
                    <a:pt x="9024" y="1079834"/>
                  </a:lnTo>
                  <a:lnTo>
                    <a:pt x="9776" y="1076826"/>
                  </a:lnTo>
                  <a:lnTo>
                    <a:pt x="10528" y="1075323"/>
                  </a:lnTo>
                  <a:lnTo>
                    <a:pt x="14288" y="1073066"/>
                  </a:lnTo>
                  <a:lnTo>
                    <a:pt x="15039" y="1071563"/>
                  </a:lnTo>
                  <a:lnTo>
                    <a:pt x="15792" y="1070059"/>
                  </a:lnTo>
                  <a:lnTo>
                    <a:pt x="15792" y="1067803"/>
                  </a:lnTo>
                  <a:lnTo>
                    <a:pt x="17296" y="1064795"/>
                  </a:lnTo>
                  <a:lnTo>
                    <a:pt x="18799" y="1061787"/>
                  </a:lnTo>
                  <a:lnTo>
                    <a:pt x="22559" y="1058027"/>
                  </a:lnTo>
                  <a:lnTo>
                    <a:pt x="25567" y="1055771"/>
                  </a:lnTo>
                  <a:lnTo>
                    <a:pt x="27823" y="1055019"/>
                  </a:lnTo>
                  <a:lnTo>
                    <a:pt x="29327" y="1055019"/>
                  </a:lnTo>
                  <a:lnTo>
                    <a:pt x="30079" y="1055019"/>
                  </a:lnTo>
                  <a:lnTo>
                    <a:pt x="31583" y="1055771"/>
                  </a:lnTo>
                  <a:lnTo>
                    <a:pt x="35343" y="1058779"/>
                  </a:lnTo>
                  <a:lnTo>
                    <a:pt x="36095" y="1059531"/>
                  </a:lnTo>
                  <a:lnTo>
                    <a:pt x="38351" y="1059531"/>
                  </a:lnTo>
                  <a:lnTo>
                    <a:pt x="41359" y="1058779"/>
                  </a:lnTo>
                  <a:lnTo>
                    <a:pt x="46622" y="1056523"/>
                  </a:lnTo>
                  <a:lnTo>
                    <a:pt x="48878" y="1055019"/>
                  </a:lnTo>
                  <a:lnTo>
                    <a:pt x="50382" y="1053515"/>
                  </a:lnTo>
                  <a:lnTo>
                    <a:pt x="51135" y="1051259"/>
                  </a:lnTo>
                  <a:lnTo>
                    <a:pt x="51886" y="1049755"/>
                  </a:lnTo>
                  <a:lnTo>
                    <a:pt x="53390" y="1046747"/>
                  </a:lnTo>
                  <a:lnTo>
                    <a:pt x="70686" y="1029452"/>
                  </a:lnTo>
                  <a:lnTo>
                    <a:pt x="72190" y="1027196"/>
                  </a:lnTo>
                  <a:lnTo>
                    <a:pt x="72942" y="1024940"/>
                  </a:lnTo>
                  <a:lnTo>
                    <a:pt x="72942" y="1021932"/>
                  </a:lnTo>
                  <a:lnTo>
                    <a:pt x="72942" y="1020428"/>
                  </a:lnTo>
                  <a:lnTo>
                    <a:pt x="73694" y="1018924"/>
                  </a:lnTo>
                  <a:lnTo>
                    <a:pt x="76701" y="1013661"/>
                  </a:lnTo>
                  <a:lnTo>
                    <a:pt x="80461" y="1009149"/>
                  </a:lnTo>
                  <a:lnTo>
                    <a:pt x="80461" y="1006141"/>
                  </a:lnTo>
                  <a:lnTo>
                    <a:pt x="79709" y="1001629"/>
                  </a:lnTo>
                  <a:lnTo>
                    <a:pt x="79709" y="1000125"/>
                  </a:lnTo>
                  <a:lnTo>
                    <a:pt x="80461" y="997869"/>
                  </a:lnTo>
                  <a:lnTo>
                    <a:pt x="84973" y="986589"/>
                  </a:lnTo>
                  <a:lnTo>
                    <a:pt x="87981" y="983582"/>
                  </a:lnTo>
                  <a:lnTo>
                    <a:pt x="89485" y="982078"/>
                  </a:lnTo>
                  <a:lnTo>
                    <a:pt x="92493" y="979070"/>
                  </a:lnTo>
                  <a:lnTo>
                    <a:pt x="103773" y="965534"/>
                  </a:lnTo>
                  <a:lnTo>
                    <a:pt x="104525" y="964030"/>
                  </a:lnTo>
                  <a:lnTo>
                    <a:pt x="121820" y="928688"/>
                  </a:lnTo>
                  <a:lnTo>
                    <a:pt x="133099" y="904624"/>
                  </a:lnTo>
                  <a:lnTo>
                    <a:pt x="133852" y="903120"/>
                  </a:lnTo>
                  <a:lnTo>
                    <a:pt x="153403" y="886577"/>
                  </a:lnTo>
                  <a:lnTo>
                    <a:pt x="154907" y="885825"/>
                  </a:lnTo>
                  <a:lnTo>
                    <a:pt x="161674" y="882817"/>
                  </a:lnTo>
                  <a:lnTo>
                    <a:pt x="207545" y="867026"/>
                  </a:lnTo>
                  <a:lnTo>
                    <a:pt x="208297" y="869282"/>
                  </a:lnTo>
                  <a:lnTo>
                    <a:pt x="215817" y="879809"/>
                  </a:lnTo>
                  <a:lnTo>
                    <a:pt x="222584" y="882817"/>
                  </a:lnTo>
                  <a:lnTo>
                    <a:pt x="225592" y="881313"/>
                  </a:lnTo>
                  <a:lnTo>
                    <a:pt x="228600" y="881313"/>
                  </a:lnTo>
                  <a:lnTo>
                    <a:pt x="230856" y="882065"/>
                  </a:lnTo>
                  <a:lnTo>
                    <a:pt x="236120" y="883569"/>
                  </a:lnTo>
                  <a:lnTo>
                    <a:pt x="237624" y="883569"/>
                  </a:lnTo>
                  <a:lnTo>
                    <a:pt x="241384" y="882817"/>
                  </a:lnTo>
                  <a:lnTo>
                    <a:pt x="245895" y="882817"/>
                  </a:lnTo>
                  <a:lnTo>
                    <a:pt x="258679" y="883569"/>
                  </a:lnTo>
                  <a:lnTo>
                    <a:pt x="261687" y="885073"/>
                  </a:lnTo>
                  <a:lnTo>
                    <a:pt x="266199" y="891089"/>
                  </a:lnTo>
                  <a:lnTo>
                    <a:pt x="266951" y="891841"/>
                  </a:lnTo>
                  <a:lnTo>
                    <a:pt x="268455" y="892593"/>
                  </a:lnTo>
                  <a:lnTo>
                    <a:pt x="270711" y="894097"/>
                  </a:lnTo>
                  <a:lnTo>
                    <a:pt x="272215" y="896353"/>
                  </a:lnTo>
                  <a:lnTo>
                    <a:pt x="272967" y="897857"/>
                  </a:lnTo>
                  <a:lnTo>
                    <a:pt x="275223" y="900865"/>
                  </a:lnTo>
                  <a:lnTo>
                    <a:pt x="280487" y="903120"/>
                  </a:lnTo>
                  <a:lnTo>
                    <a:pt x="285750" y="904624"/>
                  </a:lnTo>
                  <a:lnTo>
                    <a:pt x="289510" y="904624"/>
                  </a:lnTo>
                  <a:lnTo>
                    <a:pt x="289510" y="906880"/>
                  </a:lnTo>
                  <a:lnTo>
                    <a:pt x="291766" y="907632"/>
                  </a:lnTo>
                  <a:lnTo>
                    <a:pt x="297782" y="906880"/>
                  </a:lnTo>
                  <a:lnTo>
                    <a:pt x="303046" y="907632"/>
                  </a:lnTo>
                  <a:lnTo>
                    <a:pt x="305302" y="909136"/>
                  </a:lnTo>
                  <a:lnTo>
                    <a:pt x="309813" y="912144"/>
                  </a:lnTo>
                  <a:lnTo>
                    <a:pt x="312069" y="912896"/>
                  </a:lnTo>
                  <a:lnTo>
                    <a:pt x="314325" y="912144"/>
                  </a:lnTo>
                  <a:lnTo>
                    <a:pt x="315077" y="909136"/>
                  </a:lnTo>
                  <a:lnTo>
                    <a:pt x="314325" y="908384"/>
                  </a:lnTo>
                  <a:lnTo>
                    <a:pt x="308309" y="906880"/>
                  </a:lnTo>
                  <a:lnTo>
                    <a:pt x="306806" y="905376"/>
                  </a:lnTo>
                  <a:lnTo>
                    <a:pt x="312069" y="906880"/>
                  </a:lnTo>
                  <a:lnTo>
                    <a:pt x="330868" y="905376"/>
                  </a:lnTo>
                  <a:lnTo>
                    <a:pt x="343652" y="906880"/>
                  </a:lnTo>
                  <a:lnTo>
                    <a:pt x="349668" y="908384"/>
                  </a:lnTo>
                  <a:lnTo>
                    <a:pt x="351924" y="909136"/>
                  </a:lnTo>
                  <a:lnTo>
                    <a:pt x="355684" y="909136"/>
                  </a:lnTo>
                  <a:lnTo>
                    <a:pt x="355684" y="907632"/>
                  </a:lnTo>
                  <a:lnTo>
                    <a:pt x="350420" y="907632"/>
                  </a:lnTo>
                  <a:lnTo>
                    <a:pt x="350420" y="906880"/>
                  </a:lnTo>
                  <a:lnTo>
                    <a:pt x="375235" y="907632"/>
                  </a:lnTo>
                  <a:lnTo>
                    <a:pt x="377491" y="906880"/>
                  </a:lnTo>
                  <a:lnTo>
                    <a:pt x="382755" y="904624"/>
                  </a:lnTo>
                  <a:lnTo>
                    <a:pt x="388019" y="903120"/>
                  </a:lnTo>
                  <a:lnTo>
                    <a:pt x="392530" y="900865"/>
                  </a:lnTo>
                  <a:lnTo>
                    <a:pt x="395538" y="900113"/>
                  </a:lnTo>
                  <a:lnTo>
                    <a:pt x="407570" y="902368"/>
                  </a:lnTo>
                  <a:lnTo>
                    <a:pt x="430129" y="906128"/>
                  </a:lnTo>
                  <a:lnTo>
                    <a:pt x="446673" y="909888"/>
                  </a:lnTo>
                  <a:lnTo>
                    <a:pt x="457952" y="911392"/>
                  </a:lnTo>
                  <a:lnTo>
                    <a:pt x="463216" y="912896"/>
                  </a:lnTo>
                  <a:lnTo>
                    <a:pt x="469232" y="915152"/>
                  </a:lnTo>
                  <a:lnTo>
                    <a:pt x="471488" y="917408"/>
                  </a:lnTo>
                  <a:lnTo>
                    <a:pt x="477503" y="923424"/>
                  </a:lnTo>
                  <a:lnTo>
                    <a:pt x="479760" y="924176"/>
                  </a:lnTo>
                  <a:lnTo>
                    <a:pt x="482767" y="925680"/>
                  </a:lnTo>
                  <a:lnTo>
                    <a:pt x="485023" y="927936"/>
                  </a:lnTo>
                  <a:lnTo>
                    <a:pt x="487279" y="930191"/>
                  </a:lnTo>
                  <a:lnTo>
                    <a:pt x="490287" y="935455"/>
                  </a:lnTo>
                  <a:lnTo>
                    <a:pt x="491039" y="939215"/>
                  </a:lnTo>
                  <a:lnTo>
                    <a:pt x="492543" y="942223"/>
                  </a:lnTo>
                  <a:lnTo>
                    <a:pt x="492543" y="945983"/>
                  </a:lnTo>
                  <a:lnTo>
                    <a:pt x="493295" y="947487"/>
                  </a:lnTo>
                  <a:lnTo>
                    <a:pt x="497807" y="951247"/>
                  </a:lnTo>
                  <a:lnTo>
                    <a:pt x="506830" y="967038"/>
                  </a:lnTo>
                  <a:lnTo>
                    <a:pt x="507582" y="973054"/>
                  </a:lnTo>
                  <a:lnTo>
                    <a:pt x="509086" y="976062"/>
                  </a:lnTo>
                  <a:lnTo>
                    <a:pt x="510590" y="979070"/>
                  </a:lnTo>
                  <a:lnTo>
                    <a:pt x="512094" y="982078"/>
                  </a:lnTo>
                  <a:lnTo>
                    <a:pt x="511342" y="982830"/>
                  </a:lnTo>
                  <a:lnTo>
                    <a:pt x="512094" y="984334"/>
                  </a:lnTo>
                  <a:lnTo>
                    <a:pt x="515102" y="994861"/>
                  </a:lnTo>
                  <a:lnTo>
                    <a:pt x="515102" y="996365"/>
                  </a:lnTo>
                  <a:lnTo>
                    <a:pt x="516606" y="997869"/>
                  </a:lnTo>
                  <a:lnTo>
                    <a:pt x="516606" y="1009149"/>
                  </a:lnTo>
                  <a:lnTo>
                    <a:pt x="518110" y="1010653"/>
                  </a:lnTo>
                  <a:lnTo>
                    <a:pt x="518862" y="1012157"/>
                  </a:lnTo>
                  <a:lnTo>
                    <a:pt x="520366" y="1014413"/>
                  </a:lnTo>
                  <a:lnTo>
                    <a:pt x="521118" y="1017420"/>
                  </a:lnTo>
                  <a:lnTo>
                    <a:pt x="520366" y="1020428"/>
                  </a:lnTo>
                  <a:lnTo>
                    <a:pt x="520366" y="1021932"/>
                  </a:lnTo>
                  <a:lnTo>
                    <a:pt x="521118" y="1023436"/>
                  </a:lnTo>
                  <a:lnTo>
                    <a:pt x="523374" y="1026444"/>
                  </a:lnTo>
                  <a:lnTo>
                    <a:pt x="524126" y="1026444"/>
                  </a:lnTo>
                  <a:lnTo>
                    <a:pt x="524126" y="1027948"/>
                  </a:lnTo>
                  <a:lnTo>
                    <a:pt x="524126" y="1033212"/>
                  </a:lnTo>
                  <a:lnTo>
                    <a:pt x="524126" y="1034716"/>
                  </a:lnTo>
                  <a:lnTo>
                    <a:pt x="525630" y="1036972"/>
                  </a:lnTo>
                  <a:lnTo>
                    <a:pt x="525630" y="1038476"/>
                  </a:lnTo>
                  <a:lnTo>
                    <a:pt x="526382" y="1039228"/>
                  </a:lnTo>
                  <a:lnTo>
                    <a:pt x="529390" y="1041484"/>
                  </a:lnTo>
                  <a:lnTo>
                    <a:pt x="530141" y="1042988"/>
                  </a:lnTo>
                  <a:lnTo>
                    <a:pt x="530141" y="1044492"/>
                  </a:lnTo>
                  <a:lnTo>
                    <a:pt x="530141" y="1049755"/>
                  </a:lnTo>
                  <a:lnTo>
                    <a:pt x="529390" y="1052763"/>
                  </a:lnTo>
                  <a:lnTo>
                    <a:pt x="529390" y="1054267"/>
                  </a:lnTo>
                  <a:lnTo>
                    <a:pt x="530894" y="1055019"/>
                  </a:lnTo>
                  <a:lnTo>
                    <a:pt x="530894" y="1055771"/>
                  </a:lnTo>
                  <a:lnTo>
                    <a:pt x="532398" y="1073819"/>
                  </a:lnTo>
                  <a:lnTo>
                    <a:pt x="527886" y="1070811"/>
                  </a:lnTo>
                  <a:lnTo>
                    <a:pt x="527134" y="1073066"/>
                  </a:lnTo>
                  <a:lnTo>
                    <a:pt x="523374" y="1076826"/>
                  </a:lnTo>
                  <a:lnTo>
                    <a:pt x="523374" y="1078330"/>
                  </a:lnTo>
                  <a:lnTo>
                    <a:pt x="525630" y="1079834"/>
                  </a:lnTo>
                  <a:lnTo>
                    <a:pt x="527886" y="1078330"/>
                  </a:lnTo>
                  <a:lnTo>
                    <a:pt x="530141" y="1076074"/>
                  </a:lnTo>
                  <a:lnTo>
                    <a:pt x="531646" y="1074571"/>
                  </a:lnTo>
                  <a:lnTo>
                    <a:pt x="533150" y="1075323"/>
                  </a:lnTo>
                  <a:lnTo>
                    <a:pt x="534654" y="1079082"/>
                  </a:lnTo>
                  <a:lnTo>
                    <a:pt x="535405" y="1079834"/>
                  </a:lnTo>
                  <a:lnTo>
                    <a:pt x="539165" y="1079834"/>
                  </a:lnTo>
                  <a:lnTo>
                    <a:pt x="539918" y="1080586"/>
                  </a:lnTo>
                  <a:lnTo>
                    <a:pt x="540669" y="1081338"/>
                  </a:lnTo>
                  <a:lnTo>
                    <a:pt x="540669" y="1085098"/>
                  </a:lnTo>
                  <a:lnTo>
                    <a:pt x="542173" y="1091114"/>
                  </a:lnTo>
                  <a:lnTo>
                    <a:pt x="542925" y="1094122"/>
                  </a:lnTo>
                  <a:lnTo>
                    <a:pt x="542173" y="1096378"/>
                  </a:lnTo>
                  <a:lnTo>
                    <a:pt x="542173" y="1097882"/>
                  </a:lnTo>
                  <a:lnTo>
                    <a:pt x="543677" y="1099386"/>
                  </a:lnTo>
                  <a:lnTo>
                    <a:pt x="544429" y="1100890"/>
                  </a:lnTo>
                  <a:lnTo>
                    <a:pt x="546685" y="1101642"/>
                  </a:lnTo>
                  <a:lnTo>
                    <a:pt x="548189" y="1103145"/>
                  </a:lnTo>
                  <a:lnTo>
                    <a:pt x="548941" y="1104649"/>
                  </a:lnTo>
                  <a:lnTo>
                    <a:pt x="550445" y="1111417"/>
                  </a:lnTo>
                  <a:lnTo>
                    <a:pt x="551949" y="1121945"/>
                  </a:lnTo>
                  <a:lnTo>
                    <a:pt x="551197" y="1121945"/>
                  </a:lnTo>
                  <a:lnTo>
                    <a:pt x="544429" y="1123449"/>
                  </a:lnTo>
                  <a:lnTo>
                    <a:pt x="542925" y="1124953"/>
                  </a:lnTo>
                  <a:lnTo>
                    <a:pt x="540669" y="1126457"/>
                  </a:lnTo>
                  <a:lnTo>
                    <a:pt x="539165" y="1127209"/>
                  </a:lnTo>
                  <a:lnTo>
                    <a:pt x="536909" y="1126457"/>
                  </a:lnTo>
                  <a:lnTo>
                    <a:pt x="533901" y="1124953"/>
                  </a:lnTo>
                  <a:lnTo>
                    <a:pt x="528638" y="1124953"/>
                  </a:lnTo>
                  <a:lnTo>
                    <a:pt x="518110" y="1123449"/>
                  </a:lnTo>
                  <a:lnTo>
                    <a:pt x="507582" y="1122697"/>
                  </a:lnTo>
                  <a:lnTo>
                    <a:pt x="503822" y="1124953"/>
                  </a:lnTo>
                  <a:lnTo>
                    <a:pt x="501567" y="1125705"/>
                  </a:lnTo>
                  <a:lnTo>
                    <a:pt x="500063" y="1125705"/>
                  </a:lnTo>
                  <a:lnTo>
                    <a:pt x="491039" y="1124201"/>
                  </a:lnTo>
                  <a:lnTo>
                    <a:pt x="479007" y="1118185"/>
                  </a:lnTo>
                  <a:lnTo>
                    <a:pt x="475247" y="1115929"/>
                  </a:lnTo>
                  <a:lnTo>
                    <a:pt x="470736" y="1115177"/>
                  </a:lnTo>
                  <a:lnTo>
                    <a:pt x="460960" y="1114425"/>
                  </a:lnTo>
                  <a:lnTo>
                    <a:pt x="452688" y="1112169"/>
                  </a:lnTo>
                  <a:lnTo>
                    <a:pt x="448928" y="1110665"/>
                  </a:lnTo>
                  <a:lnTo>
                    <a:pt x="446673" y="1109913"/>
                  </a:lnTo>
                  <a:lnTo>
                    <a:pt x="444417" y="1109913"/>
                  </a:lnTo>
                  <a:lnTo>
                    <a:pt x="442161" y="1110665"/>
                  </a:lnTo>
                  <a:lnTo>
                    <a:pt x="438401" y="1112169"/>
                  </a:lnTo>
                  <a:lnTo>
                    <a:pt x="436897" y="1112921"/>
                  </a:lnTo>
                  <a:lnTo>
                    <a:pt x="426369" y="1113673"/>
                  </a:lnTo>
                  <a:lnTo>
                    <a:pt x="419602" y="1115177"/>
                  </a:lnTo>
                  <a:lnTo>
                    <a:pt x="406066" y="1116681"/>
                  </a:lnTo>
                  <a:lnTo>
                    <a:pt x="400802" y="1115929"/>
                  </a:lnTo>
                  <a:lnTo>
                    <a:pt x="391026" y="1113673"/>
                  </a:lnTo>
                  <a:lnTo>
                    <a:pt x="388019" y="1113673"/>
                  </a:lnTo>
                  <a:lnTo>
                    <a:pt x="385763" y="1113673"/>
                  </a:lnTo>
                  <a:lnTo>
                    <a:pt x="383507" y="1113673"/>
                  </a:lnTo>
                  <a:lnTo>
                    <a:pt x="375987" y="1111417"/>
                  </a:lnTo>
                  <a:lnTo>
                    <a:pt x="356436" y="1108409"/>
                  </a:lnTo>
                  <a:lnTo>
                    <a:pt x="354180" y="1106153"/>
                  </a:lnTo>
                  <a:lnTo>
                    <a:pt x="353428" y="1104649"/>
                  </a:lnTo>
                  <a:lnTo>
                    <a:pt x="351924" y="1100890"/>
                  </a:lnTo>
                  <a:lnTo>
                    <a:pt x="352676" y="1098634"/>
                  </a:lnTo>
                  <a:lnTo>
                    <a:pt x="352676" y="1097130"/>
                  </a:lnTo>
                  <a:lnTo>
                    <a:pt x="352676" y="1095626"/>
                  </a:lnTo>
                  <a:lnTo>
                    <a:pt x="351924" y="1093370"/>
                  </a:lnTo>
                  <a:lnTo>
                    <a:pt x="350420" y="1091866"/>
                  </a:lnTo>
                  <a:lnTo>
                    <a:pt x="347412" y="1091114"/>
                  </a:lnTo>
                  <a:lnTo>
                    <a:pt x="343652" y="1091866"/>
                  </a:lnTo>
                  <a:lnTo>
                    <a:pt x="342148" y="1091866"/>
                  </a:lnTo>
                  <a:lnTo>
                    <a:pt x="339892" y="1091866"/>
                  </a:lnTo>
                  <a:lnTo>
                    <a:pt x="338388" y="1091866"/>
                  </a:lnTo>
                  <a:lnTo>
                    <a:pt x="336885" y="1091866"/>
                  </a:lnTo>
                  <a:lnTo>
                    <a:pt x="335381" y="1091866"/>
                  </a:lnTo>
                  <a:lnTo>
                    <a:pt x="333877" y="1093370"/>
                  </a:lnTo>
                  <a:lnTo>
                    <a:pt x="328613" y="1099386"/>
                  </a:lnTo>
                  <a:lnTo>
                    <a:pt x="326357" y="1100890"/>
                  </a:lnTo>
                  <a:lnTo>
                    <a:pt x="321845" y="1102393"/>
                  </a:lnTo>
                  <a:lnTo>
                    <a:pt x="320341" y="1103145"/>
                  </a:lnTo>
                  <a:lnTo>
                    <a:pt x="318837" y="1103897"/>
                  </a:lnTo>
                  <a:lnTo>
                    <a:pt x="318085" y="1106905"/>
                  </a:lnTo>
                  <a:lnTo>
                    <a:pt x="317333" y="1112921"/>
                  </a:lnTo>
                  <a:lnTo>
                    <a:pt x="316581" y="1118185"/>
                  </a:lnTo>
                  <a:lnTo>
                    <a:pt x="317333" y="1121193"/>
                  </a:lnTo>
                  <a:lnTo>
                    <a:pt x="318085" y="1122697"/>
                  </a:lnTo>
                  <a:lnTo>
                    <a:pt x="321845" y="1125705"/>
                  </a:lnTo>
                  <a:lnTo>
                    <a:pt x="322597" y="1127209"/>
                  </a:lnTo>
                  <a:lnTo>
                    <a:pt x="326357" y="1135480"/>
                  </a:lnTo>
                  <a:lnTo>
                    <a:pt x="327861" y="1139992"/>
                  </a:lnTo>
                  <a:lnTo>
                    <a:pt x="327861" y="1141496"/>
                  </a:lnTo>
                  <a:lnTo>
                    <a:pt x="326357" y="1142248"/>
                  </a:lnTo>
                  <a:lnTo>
                    <a:pt x="324853" y="1142248"/>
                  </a:lnTo>
                  <a:lnTo>
                    <a:pt x="323349" y="1141496"/>
                  </a:lnTo>
                  <a:lnTo>
                    <a:pt x="321093" y="1139992"/>
                  </a:lnTo>
                  <a:lnTo>
                    <a:pt x="319589" y="1139240"/>
                  </a:lnTo>
                  <a:lnTo>
                    <a:pt x="318085" y="1138488"/>
                  </a:lnTo>
                  <a:lnTo>
                    <a:pt x="316581" y="1138488"/>
                  </a:lnTo>
                  <a:lnTo>
                    <a:pt x="315829" y="1139240"/>
                  </a:lnTo>
                  <a:lnTo>
                    <a:pt x="314325" y="1140744"/>
                  </a:lnTo>
                  <a:lnTo>
                    <a:pt x="313573" y="1143000"/>
                  </a:lnTo>
                  <a:lnTo>
                    <a:pt x="312821" y="1145256"/>
                  </a:lnTo>
                  <a:lnTo>
                    <a:pt x="312821" y="1147512"/>
                  </a:lnTo>
                  <a:lnTo>
                    <a:pt x="312821" y="1150520"/>
                  </a:lnTo>
                  <a:lnTo>
                    <a:pt x="313573" y="1154280"/>
                  </a:lnTo>
                  <a:lnTo>
                    <a:pt x="314325" y="1157288"/>
                  </a:lnTo>
                  <a:lnTo>
                    <a:pt x="315077" y="1158791"/>
                  </a:lnTo>
                  <a:lnTo>
                    <a:pt x="315829" y="1160295"/>
                  </a:lnTo>
                  <a:lnTo>
                    <a:pt x="316581" y="1161047"/>
                  </a:lnTo>
                  <a:lnTo>
                    <a:pt x="317333" y="1162551"/>
                  </a:lnTo>
                  <a:lnTo>
                    <a:pt x="318085" y="1163303"/>
                  </a:lnTo>
                  <a:lnTo>
                    <a:pt x="318837" y="1164807"/>
                  </a:lnTo>
                  <a:lnTo>
                    <a:pt x="318837" y="1167063"/>
                  </a:lnTo>
                  <a:lnTo>
                    <a:pt x="318085" y="1168567"/>
                  </a:lnTo>
                  <a:lnTo>
                    <a:pt x="316581" y="1172327"/>
                  </a:lnTo>
                  <a:lnTo>
                    <a:pt x="314325" y="1177591"/>
                  </a:lnTo>
                  <a:lnTo>
                    <a:pt x="313573" y="1179095"/>
                  </a:lnTo>
                  <a:lnTo>
                    <a:pt x="309813" y="1184359"/>
                  </a:lnTo>
                  <a:lnTo>
                    <a:pt x="309061" y="1185863"/>
                  </a:lnTo>
                  <a:lnTo>
                    <a:pt x="307557" y="1186615"/>
                  </a:lnTo>
                  <a:lnTo>
                    <a:pt x="305302" y="1187367"/>
                  </a:lnTo>
                  <a:lnTo>
                    <a:pt x="303798" y="1187367"/>
                  </a:lnTo>
                  <a:lnTo>
                    <a:pt x="298534" y="1185863"/>
                  </a:lnTo>
                  <a:lnTo>
                    <a:pt x="296278" y="1186615"/>
                  </a:lnTo>
                  <a:lnTo>
                    <a:pt x="294774" y="1187367"/>
                  </a:lnTo>
                  <a:lnTo>
                    <a:pt x="287254" y="1194134"/>
                  </a:lnTo>
                  <a:lnTo>
                    <a:pt x="285750" y="1194134"/>
                  </a:lnTo>
                  <a:lnTo>
                    <a:pt x="283494" y="1193382"/>
                  </a:lnTo>
                  <a:lnTo>
                    <a:pt x="280487" y="1191126"/>
                  </a:lnTo>
                  <a:lnTo>
                    <a:pt x="278983" y="1188870"/>
                  </a:lnTo>
                  <a:lnTo>
                    <a:pt x="278230" y="1187367"/>
                  </a:lnTo>
                  <a:lnTo>
                    <a:pt x="278230" y="1185863"/>
                  </a:lnTo>
                  <a:lnTo>
                    <a:pt x="278230" y="1184359"/>
                  </a:lnTo>
                  <a:lnTo>
                    <a:pt x="282742" y="1174583"/>
                  </a:lnTo>
                  <a:lnTo>
                    <a:pt x="282742" y="1172327"/>
                  </a:lnTo>
                  <a:lnTo>
                    <a:pt x="281990" y="1170823"/>
                  </a:lnTo>
                  <a:lnTo>
                    <a:pt x="281238" y="1169319"/>
                  </a:lnTo>
                  <a:lnTo>
                    <a:pt x="278983" y="1167815"/>
                  </a:lnTo>
                  <a:lnTo>
                    <a:pt x="276727" y="1164055"/>
                  </a:lnTo>
                  <a:lnTo>
                    <a:pt x="275223" y="1162551"/>
                  </a:lnTo>
                  <a:lnTo>
                    <a:pt x="272967" y="1161047"/>
                  </a:lnTo>
                  <a:lnTo>
                    <a:pt x="266951" y="1160295"/>
                  </a:lnTo>
                  <a:lnTo>
                    <a:pt x="257175" y="1158791"/>
                  </a:lnTo>
                  <a:lnTo>
                    <a:pt x="255671" y="1158791"/>
                  </a:lnTo>
                  <a:lnTo>
                    <a:pt x="253415" y="1159543"/>
                  </a:lnTo>
                  <a:lnTo>
                    <a:pt x="251911" y="1159543"/>
                  </a:lnTo>
                  <a:lnTo>
                    <a:pt x="250408" y="1158040"/>
                  </a:lnTo>
                  <a:lnTo>
                    <a:pt x="248151" y="1155032"/>
                  </a:lnTo>
                  <a:lnTo>
                    <a:pt x="246648" y="1154280"/>
                  </a:lnTo>
                  <a:lnTo>
                    <a:pt x="245144" y="1153528"/>
                  </a:lnTo>
                  <a:lnTo>
                    <a:pt x="243640" y="1153528"/>
                  </a:lnTo>
                  <a:lnTo>
                    <a:pt x="242888" y="1153528"/>
                  </a:lnTo>
                  <a:lnTo>
                    <a:pt x="242136" y="1155032"/>
                  </a:lnTo>
                  <a:lnTo>
                    <a:pt x="239880" y="1158040"/>
                  </a:lnTo>
                  <a:lnTo>
                    <a:pt x="238376" y="1159543"/>
                  </a:lnTo>
                  <a:lnTo>
                    <a:pt x="236872" y="1160295"/>
                  </a:lnTo>
                  <a:lnTo>
                    <a:pt x="235368" y="1161047"/>
                  </a:lnTo>
                  <a:lnTo>
                    <a:pt x="233112" y="1161800"/>
                  </a:lnTo>
                  <a:lnTo>
                    <a:pt x="220329" y="1164807"/>
                  </a:lnTo>
                  <a:lnTo>
                    <a:pt x="218825" y="1165559"/>
                  </a:lnTo>
                  <a:lnTo>
                    <a:pt x="216569" y="1166311"/>
                  </a:lnTo>
                  <a:lnTo>
                    <a:pt x="212057" y="1170071"/>
                  </a:lnTo>
                  <a:lnTo>
                    <a:pt x="210553" y="1170823"/>
                  </a:lnTo>
                  <a:lnTo>
                    <a:pt x="208297" y="1170823"/>
                  </a:lnTo>
                  <a:lnTo>
                    <a:pt x="206793" y="1169319"/>
                  </a:lnTo>
                  <a:lnTo>
                    <a:pt x="204537" y="1164807"/>
                  </a:lnTo>
                  <a:lnTo>
                    <a:pt x="203033" y="1160295"/>
                  </a:lnTo>
                  <a:lnTo>
                    <a:pt x="202281" y="1158040"/>
                  </a:lnTo>
                  <a:lnTo>
                    <a:pt x="201529" y="1156536"/>
                  </a:lnTo>
                  <a:lnTo>
                    <a:pt x="198521" y="1154280"/>
                  </a:lnTo>
                  <a:lnTo>
                    <a:pt x="196265" y="1153528"/>
                  </a:lnTo>
                  <a:lnTo>
                    <a:pt x="194010" y="1152776"/>
                  </a:lnTo>
                  <a:lnTo>
                    <a:pt x="192506" y="1152024"/>
                  </a:lnTo>
                  <a:lnTo>
                    <a:pt x="191002" y="1152024"/>
                  </a:lnTo>
                  <a:lnTo>
                    <a:pt x="187242" y="1152024"/>
                  </a:lnTo>
                  <a:lnTo>
                    <a:pt x="185738" y="1151272"/>
                  </a:lnTo>
                  <a:lnTo>
                    <a:pt x="184234" y="1151272"/>
                  </a:lnTo>
                  <a:lnTo>
                    <a:pt x="180474" y="1152024"/>
                  </a:lnTo>
                  <a:lnTo>
                    <a:pt x="178970" y="1152024"/>
                  </a:lnTo>
                  <a:lnTo>
                    <a:pt x="169946" y="1149768"/>
                  </a:lnTo>
                  <a:lnTo>
                    <a:pt x="167691" y="1149768"/>
                  </a:lnTo>
                  <a:lnTo>
                    <a:pt x="166186" y="1149768"/>
                  </a:lnTo>
                  <a:lnTo>
                    <a:pt x="165434" y="1149016"/>
                  </a:lnTo>
                  <a:lnTo>
                    <a:pt x="164682" y="1147512"/>
                  </a:lnTo>
                  <a:lnTo>
                    <a:pt x="163931" y="1146008"/>
                  </a:lnTo>
                  <a:lnTo>
                    <a:pt x="163931" y="1144504"/>
                  </a:lnTo>
                  <a:lnTo>
                    <a:pt x="163931" y="1140744"/>
                  </a:lnTo>
                  <a:lnTo>
                    <a:pt x="165434" y="1132472"/>
                  </a:lnTo>
                  <a:lnTo>
                    <a:pt x="165434" y="1130969"/>
                  </a:lnTo>
                  <a:lnTo>
                    <a:pt x="166186" y="1129465"/>
                  </a:lnTo>
                  <a:lnTo>
                    <a:pt x="167691" y="1128712"/>
                  </a:lnTo>
                  <a:lnTo>
                    <a:pt x="169946" y="1127961"/>
                  </a:lnTo>
                  <a:lnTo>
                    <a:pt x="173706" y="1126457"/>
                  </a:lnTo>
                  <a:lnTo>
                    <a:pt x="178218" y="1124201"/>
                  </a:lnTo>
                  <a:lnTo>
                    <a:pt x="181226" y="1115177"/>
                  </a:lnTo>
                  <a:lnTo>
                    <a:pt x="183482" y="1104649"/>
                  </a:lnTo>
                  <a:lnTo>
                    <a:pt x="184234" y="1103145"/>
                  </a:lnTo>
                  <a:lnTo>
                    <a:pt x="185738" y="1100890"/>
                  </a:lnTo>
                  <a:lnTo>
                    <a:pt x="193257" y="1091866"/>
                  </a:lnTo>
                  <a:lnTo>
                    <a:pt x="199273" y="1085098"/>
                  </a:lnTo>
                  <a:lnTo>
                    <a:pt x="209049" y="1071563"/>
                  </a:lnTo>
                  <a:lnTo>
                    <a:pt x="211305" y="1069307"/>
                  </a:lnTo>
                  <a:lnTo>
                    <a:pt x="215065" y="1066299"/>
                  </a:lnTo>
                  <a:lnTo>
                    <a:pt x="216569" y="1063291"/>
                  </a:lnTo>
                  <a:lnTo>
                    <a:pt x="216569" y="1053515"/>
                  </a:lnTo>
                  <a:lnTo>
                    <a:pt x="215817" y="1052763"/>
                  </a:lnTo>
                  <a:lnTo>
                    <a:pt x="215065" y="1052011"/>
                  </a:lnTo>
                  <a:lnTo>
                    <a:pt x="213561" y="1051259"/>
                  </a:lnTo>
                  <a:lnTo>
                    <a:pt x="212057" y="1049755"/>
                  </a:lnTo>
                  <a:lnTo>
                    <a:pt x="210553" y="1049003"/>
                  </a:lnTo>
                  <a:lnTo>
                    <a:pt x="206041" y="1049003"/>
                  </a:lnTo>
                  <a:lnTo>
                    <a:pt x="203785" y="1049003"/>
                  </a:lnTo>
                  <a:lnTo>
                    <a:pt x="199273" y="1052011"/>
                  </a:lnTo>
                  <a:lnTo>
                    <a:pt x="192506" y="1053515"/>
                  </a:lnTo>
                  <a:lnTo>
                    <a:pt x="186490" y="1057275"/>
                  </a:lnTo>
                  <a:lnTo>
                    <a:pt x="182730" y="1058779"/>
                  </a:lnTo>
                  <a:lnTo>
                    <a:pt x="181226" y="1059531"/>
                  </a:lnTo>
                  <a:lnTo>
                    <a:pt x="178970" y="1060283"/>
                  </a:lnTo>
                  <a:lnTo>
                    <a:pt x="177466" y="1060283"/>
                  </a:lnTo>
                  <a:lnTo>
                    <a:pt x="174458" y="1058779"/>
                  </a:lnTo>
                  <a:lnTo>
                    <a:pt x="172954" y="1058027"/>
                  </a:lnTo>
                  <a:lnTo>
                    <a:pt x="171450" y="1058779"/>
                  </a:lnTo>
                  <a:lnTo>
                    <a:pt x="167691" y="1059531"/>
                  </a:lnTo>
                  <a:lnTo>
                    <a:pt x="162427" y="1059531"/>
                  </a:lnTo>
                  <a:lnTo>
                    <a:pt x="160923" y="1060283"/>
                  </a:lnTo>
                  <a:lnTo>
                    <a:pt x="159419" y="1060283"/>
                  </a:lnTo>
                  <a:lnTo>
                    <a:pt x="157914" y="1061787"/>
                  </a:lnTo>
                  <a:lnTo>
                    <a:pt x="157163" y="1062539"/>
                  </a:lnTo>
                  <a:lnTo>
                    <a:pt x="154907" y="1063291"/>
                  </a:lnTo>
                  <a:lnTo>
                    <a:pt x="149643" y="1064043"/>
                  </a:lnTo>
                  <a:lnTo>
                    <a:pt x="146635" y="1064795"/>
                  </a:lnTo>
                  <a:lnTo>
                    <a:pt x="136859" y="1068555"/>
                  </a:lnTo>
                  <a:lnTo>
                    <a:pt x="131595" y="1070059"/>
                  </a:lnTo>
                  <a:lnTo>
                    <a:pt x="130092" y="1070811"/>
                  </a:lnTo>
                  <a:lnTo>
                    <a:pt x="128588" y="1072314"/>
                  </a:lnTo>
                  <a:lnTo>
                    <a:pt x="127084" y="1073819"/>
                  </a:lnTo>
                  <a:lnTo>
                    <a:pt x="127084" y="1076074"/>
                  </a:lnTo>
                  <a:lnTo>
                    <a:pt x="126332" y="1077578"/>
                  </a:lnTo>
                  <a:lnTo>
                    <a:pt x="125580" y="1079834"/>
                  </a:lnTo>
                  <a:lnTo>
                    <a:pt x="125580" y="1084346"/>
                  </a:lnTo>
                  <a:lnTo>
                    <a:pt x="124828" y="1085850"/>
                  </a:lnTo>
                  <a:lnTo>
                    <a:pt x="124076" y="1088858"/>
                  </a:lnTo>
                  <a:lnTo>
                    <a:pt x="123324" y="1089610"/>
                  </a:lnTo>
                  <a:lnTo>
                    <a:pt x="121820" y="1089610"/>
                  </a:lnTo>
                  <a:lnTo>
                    <a:pt x="121068" y="1088858"/>
                  </a:lnTo>
                  <a:lnTo>
                    <a:pt x="120316" y="1088858"/>
                  </a:lnTo>
                  <a:lnTo>
                    <a:pt x="118812" y="1089610"/>
                  </a:lnTo>
                  <a:lnTo>
                    <a:pt x="118060" y="1091866"/>
                  </a:lnTo>
                  <a:lnTo>
                    <a:pt x="118060" y="1093370"/>
                  </a:lnTo>
                  <a:lnTo>
                    <a:pt x="117308" y="1095626"/>
                  </a:lnTo>
                  <a:lnTo>
                    <a:pt x="115804" y="1097130"/>
                  </a:lnTo>
                  <a:lnTo>
                    <a:pt x="105276" y="1103145"/>
                  </a:lnTo>
                  <a:lnTo>
                    <a:pt x="94749" y="1109913"/>
                  </a:lnTo>
                  <a:lnTo>
                    <a:pt x="93245" y="1110665"/>
                  </a:lnTo>
                  <a:lnTo>
                    <a:pt x="91741" y="1110665"/>
                  </a:lnTo>
                  <a:lnTo>
                    <a:pt x="91741" y="1111417"/>
                  </a:lnTo>
                  <a:lnTo>
                    <a:pt x="90237" y="1112921"/>
                  </a:lnTo>
                  <a:lnTo>
                    <a:pt x="90237" y="1114425"/>
                  </a:lnTo>
                  <a:lnTo>
                    <a:pt x="88733" y="1118185"/>
                  </a:lnTo>
                  <a:lnTo>
                    <a:pt x="84973" y="1116681"/>
                  </a:lnTo>
                  <a:lnTo>
                    <a:pt x="84973" y="1115177"/>
                  </a:lnTo>
                  <a:lnTo>
                    <a:pt x="84221" y="1114425"/>
                  </a:lnTo>
                  <a:lnTo>
                    <a:pt x="83469" y="1112921"/>
                  </a:lnTo>
                  <a:lnTo>
                    <a:pt x="81965" y="1112921"/>
                  </a:lnTo>
                  <a:lnTo>
                    <a:pt x="80461" y="1113673"/>
                  </a:lnTo>
                  <a:lnTo>
                    <a:pt x="79709" y="1115177"/>
                  </a:lnTo>
                  <a:lnTo>
                    <a:pt x="74446" y="1123449"/>
                  </a:lnTo>
                  <a:lnTo>
                    <a:pt x="73694" y="1124201"/>
                  </a:lnTo>
                  <a:lnTo>
                    <a:pt x="72190" y="1124201"/>
                  </a:lnTo>
                  <a:lnTo>
                    <a:pt x="55646" y="1118937"/>
                  </a:lnTo>
                  <a:lnTo>
                    <a:pt x="54142" y="1118937"/>
                  </a:lnTo>
                  <a:lnTo>
                    <a:pt x="52638" y="1119689"/>
                  </a:lnTo>
                  <a:lnTo>
                    <a:pt x="51135" y="1121193"/>
                  </a:lnTo>
                  <a:lnTo>
                    <a:pt x="48878" y="1122697"/>
                  </a:lnTo>
                  <a:lnTo>
                    <a:pt x="48127" y="1121945"/>
                  </a:lnTo>
                  <a:lnTo>
                    <a:pt x="47375" y="1121945"/>
                  </a:lnTo>
                  <a:lnTo>
                    <a:pt x="44367" y="1118937"/>
                  </a:lnTo>
                  <a:lnTo>
                    <a:pt x="25567" y="1108409"/>
                  </a:lnTo>
                  <a:lnTo>
                    <a:pt x="22559" y="1107657"/>
                  </a:lnTo>
                  <a:lnTo>
                    <a:pt x="20303" y="1106905"/>
                  </a:lnTo>
                  <a:lnTo>
                    <a:pt x="18799" y="1106153"/>
                  </a:lnTo>
                  <a:lnTo>
                    <a:pt x="17296" y="1103897"/>
                  </a:lnTo>
                  <a:lnTo>
                    <a:pt x="17296" y="1102393"/>
                  </a:lnTo>
                  <a:lnTo>
                    <a:pt x="17296" y="1099386"/>
                  </a:lnTo>
                  <a:lnTo>
                    <a:pt x="16544" y="1098634"/>
                  </a:lnTo>
                  <a:lnTo>
                    <a:pt x="15039" y="1098634"/>
                  </a:lnTo>
                  <a:lnTo>
                    <a:pt x="14288" y="1099386"/>
                  </a:lnTo>
                  <a:lnTo>
                    <a:pt x="12032" y="1103897"/>
                  </a:lnTo>
                  <a:close/>
                  <a:moveTo>
                    <a:pt x="939215" y="716631"/>
                  </a:moveTo>
                  <a:lnTo>
                    <a:pt x="941471" y="715879"/>
                  </a:lnTo>
                  <a:lnTo>
                    <a:pt x="942223" y="717383"/>
                  </a:lnTo>
                  <a:lnTo>
                    <a:pt x="941471" y="718887"/>
                  </a:lnTo>
                  <a:lnTo>
                    <a:pt x="939967" y="720391"/>
                  </a:lnTo>
                  <a:lnTo>
                    <a:pt x="937711" y="721143"/>
                  </a:lnTo>
                  <a:lnTo>
                    <a:pt x="933951" y="723399"/>
                  </a:lnTo>
                  <a:lnTo>
                    <a:pt x="931696" y="723399"/>
                  </a:lnTo>
                  <a:lnTo>
                    <a:pt x="930192" y="722647"/>
                  </a:lnTo>
                  <a:lnTo>
                    <a:pt x="930944" y="721895"/>
                  </a:lnTo>
                  <a:lnTo>
                    <a:pt x="933200" y="720391"/>
                  </a:lnTo>
                  <a:lnTo>
                    <a:pt x="933951" y="719639"/>
                  </a:lnTo>
                  <a:lnTo>
                    <a:pt x="934704" y="718887"/>
                  </a:lnTo>
                  <a:lnTo>
                    <a:pt x="936207" y="718135"/>
                  </a:lnTo>
                  <a:lnTo>
                    <a:pt x="937711" y="717383"/>
                  </a:lnTo>
                  <a:lnTo>
                    <a:pt x="939215" y="716631"/>
                  </a:lnTo>
                  <a:close/>
                  <a:moveTo>
                    <a:pt x="1393408" y="752"/>
                  </a:moveTo>
                  <a:lnTo>
                    <a:pt x="1397168" y="0"/>
                  </a:lnTo>
                  <a:lnTo>
                    <a:pt x="1400927" y="1504"/>
                  </a:lnTo>
                  <a:lnTo>
                    <a:pt x="1402431" y="3760"/>
                  </a:lnTo>
                  <a:lnTo>
                    <a:pt x="1401679" y="6016"/>
                  </a:lnTo>
                  <a:lnTo>
                    <a:pt x="1400927" y="7520"/>
                  </a:lnTo>
                  <a:lnTo>
                    <a:pt x="1398671" y="9024"/>
                  </a:lnTo>
                  <a:lnTo>
                    <a:pt x="1395664" y="9024"/>
                  </a:lnTo>
                  <a:lnTo>
                    <a:pt x="1392655" y="9024"/>
                  </a:lnTo>
                  <a:lnTo>
                    <a:pt x="1391151" y="7520"/>
                  </a:lnTo>
                  <a:lnTo>
                    <a:pt x="1390400" y="5264"/>
                  </a:lnTo>
                  <a:lnTo>
                    <a:pt x="1390400" y="3008"/>
                  </a:lnTo>
                  <a:lnTo>
                    <a:pt x="1393408" y="752"/>
                  </a:lnTo>
                  <a:close/>
                </a:path>
              </a:pathLst>
            </a:custGeom>
            <a:solidFill>
              <a:schemeClr val="accent4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65F06862-96C8-41C2-B620-D6F44B7F1ED6}"/>
                </a:ext>
              </a:extLst>
            </p:cNvPr>
            <p:cNvSpPr/>
            <p:nvPr/>
          </p:nvSpPr>
          <p:spPr>
            <a:xfrm>
              <a:off x="11382858" y="2705349"/>
              <a:ext cx="598571" cy="345155"/>
            </a:xfrm>
            <a:custGeom>
              <a:avLst/>
              <a:gdLst>
                <a:gd name="connsiteX0" fmla="*/ 7520 w 598571"/>
                <a:gd name="connsiteY0" fmla="*/ 243639 h 345155"/>
                <a:gd name="connsiteX1" fmla="*/ 6016 w 598571"/>
                <a:gd name="connsiteY1" fmla="*/ 241383 h 345155"/>
                <a:gd name="connsiteX2" fmla="*/ 6016 w 598571"/>
                <a:gd name="connsiteY2" fmla="*/ 239880 h 345155"/>
                <a:gd name="connsiteX3" fmla="*/ 6768 w 598571"/>
                <a:gd name="connsiteY3" fmla="*/ 239128 h 345155"/>
                <a:gd name="connsiteX4" fmla="*/ 7520 w 598571"/>
                <a:gd name="connsiteY4" fmla="*/ 238376 h 345155"/>
                <a:gd name="connsiteX5" fmla="*/ 12032 w 598571"/>
                <a:gd name="connsiteY5" fmla="*/ 235368 h 345155"/>
                <a:gd name="connsiteX6" fmla="*/ 13535 w 598571"/>
                <a:gd name="connsiteY6" fmla="*/ 233112 h 345155"/>
                <a:gd name="connsiteX7" fmla="*/ 16544 w 598571"/>
                <a:gd name="connsiteY7" fmla="*/ 230104 h 345155"/>
                <a:gd name="connsiteX8" fmla="*/ 17295 w 598571"/>
                <a:gd name="connsiteY8" fmla="*/ 227848 h 345155"/>
                <a:gd name="connsiteX9" fmla="*/ 18048 w 598571"/>
                <a:gd name="connsiteY9" fmla="*/ 225592 h 345155"/>
                <a:gd name="connsiteX10" fmla="*/ 18048 w 598571"/>
                <a:gd name="connsiteY10" fmla="*/ 224088 h 345155"/>
                <a:gd name="connsiteX11" fmla="*/ 17295 w 598571"/>
                <a:gd name="connsiteY11" fmla="*/ 220328 h 345155"/>
                <a:gd name="connsiteX12" fmla="*/ 17295 w 598571"/>
                <a:gd name="connsiteY12" fmla="*/ 218824 h 345155"/>
                <a:gd name="connsiteX13" fmla="*/ 18048 w 598571"/>
                <a:gd name="connsiteY13" fmla="*/ 218072 h 345155"/>
                <a:gd name="connsiteX14" fmla="*/ 21807 w 598571"/>
                <a:gd name="connsiteY14" fmla="*/ 216568 h 345155"/>
                <a:gd name="connsiteX15" fmla="*/ 24063 w 598571"/>
                <a:gd name="connsiteY15" fmla="*/ 213560 h 345155"/>
                <a:gd name="connsiteX16" fmla="*/ 25567 w 598571"/>
                <a:gd name="connsiteY16" fmla="*/ 211304 h 345155"/>
                <a:gd name="connsiteX17" fmla="*/ 27823 w 598571"/>
                <a:gd name="connsiteY17" fmla="*/ 206793 h 345155"/>
                <a:gd name="connsiteX18" fmla="*/ 30079 w 598571"/>
                <a:gd name="connsiteY18" fmla="*/ 203033 h 345155"/>
                <a:gd name="connsiteX19" fmla="*/ 30831 w 598571"/>
                <a:gd name="connsiteY19" fmla="*/ 201529 h 345155"/>
                <a:gd name="connsiteX20" fmla="*/ 31583 w 598571"/>
                <a:gd name="connsiteY20" fmla="*/ 200025 h 345155"/>
                <a:gd name="connsiteX21" fmla="*/ 32335 w 598571"/>
                <a:gd name="connsiteY21" fmla="*/ 197769 h 345155"/>
                <a:gd name="connsiteX22" fmla="*/ 32335 w 598571"/>
                <a:gd name="connsiteY22" fmla="*/ 195513 h 345155"/>
                <a:gd name="connsiteX23" fmla="*/ 32335 w 598571"/>
                <a:gd name="connsiteY23" fmla="*/ 194009 h 345155"/>
                <a:gd name="connsiteX24" fmla="*/ 30831 w 598571"/>
                <a:gd name="connsiteY24" fmla="*/ 188745 h 345155"/>
                <a:gd name="connsiteX25" fmla="*/ 30831 w 598571"/>
                <a:gd name="connsiteY25" fmla="*/ 186489 h 345155"/>
                <a:gd name="connsiteX26" fmla="*/ 30079 w 598571"/>
                <a:gd name="connsiteY26" fmla="*/ 184985 h 345155"/>
                <a:gd name="connsiteX27" fmla="*/ 28575 w 598571"/>
                <a:gd name="connsiteY27" fmla="*/ 184234 h 345155"/>
                <a:gd name="connsiteX28" fmla="*/ 24815 w 598571"/>
                <a:gd name="connsiteY28" fmla="*/ 184234 h 345155"/>
                <a:gd name="connsiteX29" fmla="*/ 23311 w 598571"/>
                <a:gd name="connsiteY29" fmla="*/ 183482 h 345155"/>
                <a:gd name="connsiteX30" fmla="*/ 21807 w 598571"/>
                <a:gd name="connsiteY30" fmla="*/ 182730 h 345155"/>
                <a:gd name="connsiteX31" fmla="*/ 21055 w 598571"/>
                <a:gd name="connsiteY31" fmla="*/ 181978 h 345155"/>
                <a:gd name="connsiteX32" fmla="*/ 20303 w 598571"/>
                <a:gd name="connsiteY32" fmla="*/ 180474 h 345155"/>
                <a:gd name="connsiteX33" fmla="*/ 18799 w 598571"/>
                <a:gd name="connsiteY33" fmla="*/ 177466 h 345155"/>
                <a:gd name="connsiteX34" fmla="*/ 18048 w 598571"/>
                <a:gd name="connsiteY34" fmla="*/ 176714 h 345155"/>
                <a:gd name="connsiteX35" fmla="*/ 16544 w 598571"/>
                <a:gd name="connsiteY35" fmla="*/ 175962 h 345155"/>
                <a:gd name="connsiteX36" fmla="*/ 15039 w 598571"/>
                <a:gd name="connsiteY36" fmla="*/ 175962 h 345155"/>
                <a:gd name="connsiteX37" fmla="*/ 12784 w 598571"/>
                <a:gd name="connsiteY37" fmla="*/ 175210 h 345155"/>
                <a:gd name="connsiteX38" fmla="*/ 11280 w 598571"/>
                <a:gd name="connsiteY38" fmla="*/ 174458 h 345155"/>
                <a:gd name="connsiteX39" fmla="*/ 10528 w 598571"/>
                <a:gd name="connsiteY39" fmla="*/ 172954 h 345155"/>
                <a:gd name="connsiteX40" fmla="*/ 10528 w 598571"/>
                <a:gd name="connsiteY40" fmla="*/ 170698 h 345155"/>
                <a:gd name="connsiteX41" fmla="*/ 12032 w 598571"/>
                <a:gd name="connsiteY41" fmla="*/ 165434 h 345155"/>
                <a:gd name="connsiteX42" fmla="*/ 12032 w 598571"/>
                <a:gd name="connsiteY42" fmla="*/ 163178 h 345155"/>
                <a:gd name="connsiteX43" fmla="*/ 11280 w 598571"/>
                <a:gd name="connsiteY43" fmla="*/ 160922 h 345155"/>
                <a:gd name="connsiteX44" fmla="*/ 10528 w 598571"/>
                <a:gd name="connsiteY44" fmla="*/ 157914 h 345155"/>
                <a:gd name="connsiteX45" fmla="*/ 9776 w 598571"/>
                <a:gd name="connsiteY45" fmla="*/ 154906 h 345155"/>
                <a:gd name="connsiteX46" fmla="*/ 9024 w 598571"/>
                <a:gd name="connsiteY46" fmla="*/ 153403 h 345155"/>
                <a:gd name="connsiteX47" fmla="*/ 8272 w 598571"/>
                <a:gd name="connsiteY47" fmla="*/ 151899 h 345155"/>
                <a:gd name="connsiteX48" fmla="*/ 6768 w 598571"/>
                <a:gd name="connsiteY48" fmla="*/ 151147 h 345155"/>
                <a:gd name="connsiteX49" fmla="*/ 5264 w 598571"/>
                <a:gd name="connsiteY49" fmla="*/ 150395 h 345155"/>
                <a:gd name="connsiteX50" fmla="*/ 3008 w 598571"/>
                <a:gd name="connsiteY50" fmla="*/ 149643 h 345155"/>
                <a:gd name="connsiteX51" fmla="*/ 2256 w 598571"/>
                <a:gd name="connsiteY51" fmla="*/ 148891 h 345155"/>
                <a:gd name="connsiteX52" fmla="*/ 1504 w 598571"/>
                <a:gd name="connsiteY52" fmla="*/ 148139 h 345155"/>
                <a:gd name="connsiteX53" fmla="*/ 752 w 598571"/>
                <a:gd name="connsiteY53" fmla="*/ 147387 h 345155"/>
                <a:gd name="connsiteX54" fmla="*/ 0 w 598571"/>
                <a:gd name="connsiteY54" fmla="*/ 144379 h 345155"/>
                <a:gd name="connsiteX55" fmla="*/ 0 w 598571"/>
                <a:gd name="connsiteY55" fmla="*/ 142123 h 345155"/>
                <a:gd name="connsiteX56" fmla="*/ 752 w 598571"/>
                <a:gd name="connsiteY56" fmla="*/ 135355 h 345155"/>
                <a:gd name="connsiteX57" fmla="*/ 3008 w 598571"/>
                <a:gd name="connsiteY57" fmla="*/ 132347 h 345155"/>
                <a:gd name="connsiteX58" fmla="*/ 5264 w 598571"/>
                <a:gd name="connsiteY58" fmla="*/ 130843 h 345155"/>
                <a:gd name="connsiteX59" fmla="*/ 7520 w 598571"/>
                <a:gd name="connsiteY59" fmla="*/ 129339 h 345155"/>
                <a:gd name="connsiteX60" fmla="*/ 11280 w 598571"/>
                <a:gd name="connsiteY60" fmla="*/ 127084 h 345155"/>
                <a:gd name="connsiteX61" fmla="*/ 12784 w 598571"/>
                <a:gd name="connsiteY61" fmla="*/ 125579 h 345155"/>
                <a:gd name="connsiteX62" fmla="*/ 14288 w 598571"/>
                <a:gd name="connsiteY62" fmla="*/ 124076 h 345155"/>
                <a:gd name="connsiteX63" fmla="*/ 17295 w 598571"/>
                <a:gd name="connsiteY63" fmla="*/ 116556 h 345155"/>
                <a:gd name="connsiteX64" fmla="*/ 18799 w 598571"/>
                <a:gd name="connsiteY64" fmla="*/ 115052 h 345155"/>
                <a:gd name="connsiteX65" fmla="*/ 19552 w 598571"/>
                <a:gd name="connsiteY65" fmla="*/ 113548 h 345155"/>
                <a:gd name="connsiteX66" fmla="*/ 19552 w 598571"/>
                <a:gd name="connsiteY66" fmla="*/ 112044 h 345155"/>
                <a:gd name="connsiteX67" fmla="*/ 18799 w 598571"/>
                <a:gd name="connsiteY67" fmla="*/ 110540 h 345155"/>
                <a:gd name="connsiteX68" fmla="*/ 18048 w 598571"/>
                <a:gd name="connsiteY68" fmla="*/ 109036 h 345155"/>
                <a:gd name="connsiteX69" fmla="*/ 16544 w 598571"/>
                <a:gd name="connsiteY69" fmla="*/ 106780 h 345155"/>
                <a:gd name="connsiteX70" fmla="*/ 15792 w 598571"/>
                <a:gd name="connsiteY70" fmla="*/ 106028 h 345155"/>
                <a:gd name="connsiteX71" fmla="*/ 15039 w 598571"/>
                <a:gd name="connsiteY71" fmla="*/ 105276 h 345155"/>
                <a:gd name="connsiteX72" fmla="*/ 15039 w 598571"/>
                <a:gd name="connsiteY72" fmla="*/ 103772 h 345155"/>
                <a:gd name="connsiteX73" fmla="*/ 15039 w 598571"/>
                <a:gd name="connsiteY73" fmla="*/ 101516 h 345155"/>
                <a:gd name="connsiteX74" fmla="*/ 15039 w 598571"/>
                <a:gd name="connsiteY74" fmla="*/ 99260 h 345155"/>
                <a:gd name="connsiteX75" fmla="*/ 16544 w 598571"/>
                <a:gd name="connsiteY75" fmla="*/ 97005 h 345155"/>
                <a:gd name="connsiteX76" fmla="*/ 25567 w 598571"/>
                <a:gd name="connsiteY76" fmla="*/ 69181 h 345155"/>
                <a:gd name="connsiteX77" fmla="*/ 27823 w 598571"/>
                <a:gd name="connsiteY77" fmla="*/ 65422 h 345155"/>
                <a:gd name="connsiteX78" fmla="*/ 30079 w 598571"/>
                <a:gd name="connsiteY78" fmla="*/ 63166 h 345155"/>
                <a:gd name="connsiteX79" fmla="*/ 31583 w 598571"/>
                <a:gd name="connsiteY79" fmla="*/ 60158 h 345155"/>
                <a:gd name="connsiteX80" fmla="*/ 32335 w 598571"/>
                <a:gd name="connsiteY80" fmla="*/ 58654 h 345155"/>
                <a:gd name="connsiteX81" fmla="*/ 33087 w 598571"/>
                <a:gd name="connsiteY81" fmla="*/ 54894 h 345155"/>
                <a:gd name="connsiteX82" fmla="*/ 35343 w 598571"/>
                <a:gd name="connsiteY82" fmla="*/ 50382 h 345155"/>
                <a:gd name="connsiteX83" fmla="*/ 36095 w 598571"/>
                <a:gd name="connsiteY83" fmla="*/ 49630 h 345155"/>
                <a:gd name="connsiteX84" fmla="*/ 37599 w 598571"/>
                <a:gd name="connsiteY84" fmla="*/ 49630 h 345155"/>
                <a:gd name="connsiteX85" fmla="*/ 38351 w 598571"/>
                <a:gd name="connsiteY85" fmla="*/ 50382 h 345155"/>
                <a:gd name="connsiteX86" fmla="*/ 38351 w 598571"/>
                <a:gd name="connsiteY86" fmla="*/ 53390 h 345155"/>
                <a:gd name="connsiteX87" fmla="*/ 38351 w 598571"/>
                <a:gd name="connsiteY87" fmla="*/ 54894 h 345155"/>
                <a:gd name="connsiteX88" fmla="*/ 39855 w 598571"/>
                <a:gd name="connsiteY88" fmla="*/ 57150 h 345155"/>
                <a:gd name="connsiteX89" fmla="*/ 41359 w 598571"/>
                <a:gd name="connsiteY89" fmla="*/ 57902 h 345155"/>
                <a:gd name="connsiteX90" fmla="*/ 43614 w 598571"/>
                <a:gd name="connsiteY90" fmla="*/ 58654 h 345155"/>
                <a:gd name="connsiteX91" fmla="*/ 46622 w 598571"/>
                <a:gd name="connsiteY91" fmla="*/ 59406 h 345155"/>
                <a:gd name="connsiteX92" fmla="*/ 65422 w 598571"/>
                <a:gd name="connsiteY92" fmla="*/ 69933 h 345155"/>
                <a:gd name="connsiteX93" fmla="*/ 68430 w 598571"/>
                <a:gd name="connsiteY93" fmla="*/ 72941 h 345155"/>
                <a:gd name="connsiteX94" fmla="*/ 69182 w 598571"/>
                <a:gd name="connsiteY94" fmla="*/ 72941 h 345155"/>
                <a:gd name="connsiteX95" fmla="*/ 69933 w 598571"/>
                <a:gd name="connsiteY95" fmla="*/ 73693 h 345155"/>
                <a:gd name="connsiteX96" fmla="*/ 72190 w 598571"/>
                <a:gd name="connsiteY96" fmla="*/ 72189 h 345155"/>
                <a:gd name="connsiteX97" fmla="*/ 73693 w 598571"/>
                <a:gd name="connsiteY97" fmla="*/ 70685 h 345155"/>
                <a:gd name="connsiteX98" fmla="*/ 75197 w 598571"/>
                <a:gd name="connsiteY98" fmla="*/ 69933 h 345155"/>
                <a:gd name="connsiteX99" fmla="*/ 76701 w 598571"/>
                <a:gd name="connsiteY99" fmla="*/ 69933 h 345155"/>
                <a:gd name="connsiteX100" fmla="*/ 93245 w 598571"/>
                <a:gd name="connsiteY100" fmla="*/ 75197 h 345155"/>
                <a:gd name="connsiteX101" fmla="*/ 94749 w 598571"/>
                <a:gd name="connsiteY101" fmla="*/ 75197 h 345155"/>
                <a:gd name="connsiteX102" fmla="*/ 95501 w 598571"/>
                <a:gd name="connsiteY102" fmla="*/ 74445 h 345155"/>
                <a:gd name="connsiteX103" fmla="*/ 100765 w 598571"/>
                <a:gd name="connsiteY103" fmla="*/ 66174 h 345155"/>
                <a:gd name="connsiteX104" fmla="*/ 101516 w 598571"/>
                <a:gd name="connsiteY104" fmla="*/ 64670 h 345155"/>
                <a:gd name="connsiteX105" fmla="*/ 103020 w 598571"/>
                <a:gd name="connsiteY105" fmla="*/ 63918 h 345155"/>
                <a:gd name="connsiteX106" fmla="*/ 104525 w 598571"/>
                <a:gd name="connsiteY106" fmla="*/ 63918 h 345155"/>
                <a:gd name="connsiteX107" fmla="*/ 105276 w 598571"/>
                <a:gd name="connsiteY107" fmla="*/ 65422 h 345155"/>
                <a:gd name="connsiteX108" fmla="*/ 106029 w 598571"/>
                <a:gd name="connsiteY108" fmla="*/ 66174 h 345155"/>
                <a:gd name="connsiteX109" fmla="*/ 106029 w 598571"/>
                <a:gd name="connsiteY109" fmla="*/ 67678 h 345155"/>
                <a:gd name="connsiteX110" fmla="*/ 109788 w 598571"/>
                <a:gd name="connsiteY110" fmla="*/ 69181 h 345155"/>
                <a:gd name="connsiteX111" fmla="*/ 111292 w 598571"/>
                <a:gd name="connsiteY111" fmla="*/ 65422 h 345155"/>
                <a:gd name="connsiteX112" fmla="*/ 111292 w 598571"/>
                <a:gd name="connsiteY112" fmla="*/ 63918 h 345155"/>
                <a:gd name="connsiteX113" fmla="*/ 112796 w 598571"/>
                <a:gd name="connsiteY113" fmla="*/ 62414 h 345155"/>
                <a:gd name="connsiteX114" fmla="*/ 112796 w 598571"/>
                <a:gd name="connsiteY114" fmla="*/ 61662 h 345155"/>
                <a:gd name="connsiteX115" fmla="*/ 114300 w 598571"/>
                <a:gd name="connsiteY115" fmla="*/ 61662 h 345155"/>
                <a:gd name="connsiteX116" fmla="*/ 115804 w 598571"/>
                <a:gd name="connsiteY116" fmla="*/ 60910 h 345155"/>
                <a:gd name="connsiteX117" fmla="*/ 126331 w 598571"/>
                <a:gd name="connsiteY117" fmla="*/ 54142 h 345155"/>
                <a:gd name="connsiteX118" fmla="*/ 136859 w 598571"/>
                <a:gd name="connsiteY118" fmla="*/ 48126 h 345155"/>
                <a:gd name="connsiteX119" fmla="*/ 138363 w 598571"/>
                <a:gd name="connsiteY119" fmla="*/ 46622 h 345155"/>
                <a:gd name="connsiteX120" fmla="*/ 139115 w 598571"/>
                <a:gd name="connsiteY120" fmla="*/ 44366 h 345155"/>
                <a:gd name="connsiteX121" fmla="*/ 139115 w 598571"/>
                <a:gd name="connsiteY121" fmla="*/ 42862 h 345155"/>
                <a:gd name="connsiteX122" fmla="*/ 139867 w 598571"/>
                <a:gd name="connsiteY122" fmla="*/ 40607 h 345155"/>
                <a:gd name="connsiteX123" fmla="*/ 141371 w 598571"/>
                <a:gd name="connsiteY123" fmla="*/ 39855 h 345155"/>
                <a:gd name="connsiteX124" fmla="*/ 142123 w 598571"/>
                <a:gd name="connsiteY124" fmla="*/ 39855 h 345155"/>
                <a:gd name="connsiteX125" fmla="*/ 142875 w 598571"/>
                <a:gd name="connsiteY125" fmla="*/ 40607 h 345155"/>
                <a:gd name="connsiteX126" fmla="*/ 144379 w 598571"/>
                <a:gd name="connsiteY126" fmla="*/ 40607 h 345155"/>
                <a:gd name="connsiteX127" fmla="*/ 145131 w 598571"/>
                <a:gd name="connsiteY127" fmla="*/ 39855 h 345155"/>
                <a:gd name="connsiteX128" fmla="*/ 145883 w 598571"/>
                <a:gd name="connsiteY128" fmla="*/ 36847 h 345155"/>
                <a:gd name="connsiteX129" fmla="*/ 146635 w 598571"/>
                <a:gd name="connsiteY129" fmla="*/ 35343 h 345155"/>
                <a:gd name="connsiteX130" fmla="*/ 146635 w 598571"/>
                <a:gd name="connsiteY130" fmla="*/ 30831 h 345155"/>
                <a:gd name="connsiteX131" fmla="*/ 147387 w 598571"/>
                <a:gd name="connsiteY131" fmla="*/ 28575 h 345155"/>
                <a:gd name="connsiteX132" fmla="*/ 148139 w 598571"/>
                <a:gd name="connsiteY132" fmla="*/ 27071 h 345155"/>
                <a:gd name="connsiteX133" fmla="*/ 148139 w 598571"/>
                <a:gd name="connsiteY133" fmla="*/ 24815 h 345155"/>
                <a:gd name="connsiteX134" fmla="*/ 149643 w 598571"/>
                <a:gd name="connsiteY134" fmla="*/ 23311 h 345155"/>
                <a:gd name="connsiteX135" fmla="*/ 151147 w 598571"/>
                <a:gd name="connsiteY135" fmla="*/ 21807 h 345155"/>
                <a:gd name="connsiteX136" fmla="*/ 152651 w 598571"/>
                <a:gd name="connsiteY136" fmla="*/ 21055 h 345155"/>
                <a:gd name="connsiteX137" fmla="*/ 157914 w 598571"/>
                <a:gd name="connsiteY137" fmla="*/ 19551 h 345155"/>
                <a:gd name="connsiteX138" fmla="*/ 167690 w 598571"/>
                <a:gd name="connsiteY138" fmla="*/ 15791 h 345155"/>
                <a:gd name="connsiteX139" fmla="*/ 170698 w 598571"/>
                <a:gd name="connsiteY139" fmla="*/ 15039 h 345155"/>
                <a:gd name="connsiteX140" fmla="*/ 175962 w 598571"/>
                <a:gd name="connsiteY140" fmla="*/ 14287 h 345155"/>
                <a:gd name="connsiteX141" fmla="*/ 178218 w 598571"/>
                <a:gd name="connsiteY141" fmla="*/ 13535 h 345155"/>
                <a:gd name="connsiteX142" fmla="*/ 178970 w 598571"/>
                <a:gd name="connsiteY142" fmla="*/ 12783 h 345155"/>
                <a:gd name="connsiteX143" fmla="*/ 180474 w 598571"/>
                <a:gd name="connsiteY143" fmla="*/ 11280 h 345155"/>
                <a:gd name="connsiteX144" fmla="*/ 181978 w 598571"/>
                <a:gd name="connsiteY144" fmla="*/ 11280 h 345155"/>
                <a:gd name="connsiteX145" fmla="*/ 183482 w 598571"/>
                <a:gd name="connsiteY145" fmla="*/ 10528 h 345155"/>
                <a:gd name="connsiteX146" fmla="*/ 188746 w 598571"/>
                <a:gd name="connsiteY146" fmla="*/ 10528 h 345155"/>
                <a:gd name="connsiteX147" fmla="*/ 192506 w 598571"/>
                <a:gd name="connsiteY147" fmla="*/ 9776 h 345155"/>
                <a:gd name="connsiteX148" fmla="*/ 194009 w 598571"/>
                <a:gd name="connsiteY148" fmla="*/ 9024 h 345155"/>
                <a:gd name="connsiteX149" fmla="*/ 195513 w 598571"/>
                <a:gd name="connsiteY149" fmla="*/ 9776 h 345155"/>
                <a:gd name="connsiteX150" fmla="*/ 198521 w 598571"/>
                <a:gd name="connsiteY150" fmla="*/ 11280 h 345155"/>
                <a:gd name="connsiteX151" fmla="*/ 200025 w 598571"/>
                <a:gd name="connsiteY151" fmla="*/ 11280 h 345155"/>
                <a:gd name="connsiteX152" fmla="*/ 202281 w 598571"/>
                <a:gd name="connsiteY152" fmla="*/ 10528 h 345155"/>
                <a:gd name="connsiteX153" fmla="*/ 203785 w 598571"/>
                <a:gd name="connsiteY153" fmla="*/ 9776 h 345155"/>
                <a:gd name="connsiteX154" fmla="*/ 207545 w 598571"/>
                <a:gd name="connsiteY154" fmla="*/ 8272 h 345155"/>
                <a:gd name="connsiteX155" fmla="*/ 213561 w 598571"/>
                <a:gd name="connsiteY155" fmla="*/ 4512 h 345155"/>
                <a:gd name="connsiteX156" fmla="*/ 220328 w 598571"/>
                <a:gd name="connsiteY156" fmla="*/ 3008 h 345155"/>
                <a:gd name="connsiteX157" fmla="*/ 224840 w 598571"/>
                <a:gd name="connsiteY157" fmla="*/ 0 h 345155"/>
                <a:gd name="connsiteX158" fmla="*/ 227096 w 598571"/>
                <a:gd name="connsiteY158" fmla="*/ 0 h 345155"/>
                <a:gd name="connsiteX159" fmla="*/ 231608 w 598571"/>
                <a:gd name="connsiteY159" fmla="*/ 0 h 345155"/>
                <a:gd name="connsiteX160" fmla="*/ 233112 w 598571"/>
                <a:gd name="connsiteY160" fmla="*/ 752 h 345155"/>
                <a:gd name="connsiteX161" fmla="*/ 234616 w 598571"/>
                <a:gd name="connsiteY161" fmla="*/ 2256 h 345155"/>
                <a:gd name="connsiteX162" fmla="*/ 236120 w 598571"/>
                <a:gd name="connsiteY162" fmla="*/ 3008 h 345155"/>
                <a:gd name="connsiteX163" fmla="*/ 236872 w 598571"/>
                <a:gd name="connsiteY163" fmla="*/ 3760 h 345155"/>
                <a:gd name="connsiteX164" fmla="*/ 237624 w 598571"/>
                <a:gd name="connsiteY164" fmla="*/ 4512 h 345155"/>
                <a:gd name="connsiteX165" fmla="*/ 237624 w 598571"/>
                <a:gd name="connsiteY165" fmla="*/ 14287 h 345155"/>
                <a:gd name="connsiteX166" fmla="*/ 236120 w 598571"/>
                <a:gd name="connsiteY166" fmla="*/ 17295 h 345155"/>
                <a:gd name="connsiteX167" fmla="*/ 232360 w 598571"/>
                <a:gd name="connsiteY167" fmla="*/ 20303 h 345155"/>
                <a:gd name="connsiteX168" fmla="*/ 230104 w 598571"/>
                <a:gd name="connsiteY168" fmla="*/ 22559 h 345155"/>
                <a:gd name="connsiteX169" fmla="*/ 220328 w 598571"/>
                <a:gd name="connsiteY169" fmla="*/ 36095 h 345155"/>
                <a:gd name="connsiteX170" fmla="*/ 214313 w 598571"/>
                <a:gd name="connsiteY170" fmla="*/ 42862 h 345155"/>
                <a:gd name="connsiteX171" fmla="*/ 206793 w 598571"/>
                <a:gd name="connsiteY171" fmla="*/ 51886 h 345155"/>
                <a:gd name="connsiteX172" fmla="*/ 205289 w 598571"/>
                <a:gd name="connsiteY172" fmla="*/ 54142 h 345155"/>
                <a:gd name="connsiteX173" fmla="*/ 204537 w 598571"/>
                <a:gd name="connsiteY173" fmla="*/ 55646 h 345155"/>
                <a:gd name="connsiteX174" fmla="*/ 202281 w 598571"/>
                <a:gd name="connsiteY174" fmla="*/ 66174 h 345155"/>
                <a:gd name="connsiteX175" fmla="*/ 199273 w 598571"/>
                <a:gd name="connsiteY175" fmla="*/ 75197 h 345155"/>
                <a:gd name="connsiteX176" fmla="*/ 194761 w 598571"/>
                <a:gd name="connsiteY176" fmla="*/ 77453 h 345155"/>
                <a:gd name="connsiteX177" fmla="*/ 191002 w 598571"/>
                <a:gd name="connsiteY177" fmla="*/ 78957 h 345155"/>
                <a:gd name="connsiteX178" fmla="*/ 188746 w 598571"/>
                <a:gd name="connsiteY178" fmla="*/ 79709 h 345155"/>
                <a:gd name="connsiteX179" fmla="*/ 187242 w 598571"/>
                <a:gd name="connsiteY179" fmla="*/ 80461 h 345155"/>
                <a:gd name="connsiteX180" fmla="*/ 186489 w 598571"/>
                <a:gd name="connsiteY180" fmla="*/ 81965 h 345155"/>
                <a:gd name="connsiteX181" fmla="*/ 186489 w 598571"/>
                <a:gd name="connsiteY181" fmla="*/ 83469 h 345155"/>
                <a:gd name="connsiteX182" fmla="*/ 184986 w 598571"/>
                <a:gd name="connsiteY182" fmla="*/ 91741 h 345155"/>
                <a:gd name="connsiteX183" fmla="*/ 184986 w 598571"/>
                <a:gd name="connsiteY183" fmla="*/ 95501 h 345155"/>
                <a:gd name="connsiteX184" fmla="*/ 184986 w 598571"/>
                <a:gd name="connsiteY184" fmla="*/ 97005 h 345155"/>
                <a:gd name="connsiteX185" fmla="*/ 185738 w 598571"/>
                <a:gd name="connsiteY185" fmla="*/ 98508 h 345155"/>
                <a:gd name="connsiteX186" fmla="*/ 186489 w 598571"/>
                <a:gd name="connsiteY186" fmla="*/ 100012 h 345155"/>
                <a:gd name="connsiteX187" fmla="*/ 187242 w 598571"/>
                <a:gd name="connsiteY187" fmla="*/ 100764 h 345155"/>
                <a:gd name="connsiteX188" fmla="*/ 188746 w 598571"/>
                <a:gd name="connsiteY188" fmla="*/ 100764 h 345155"/>
                <a:gd name="connsiteX189" fmla="*/ 191002 w 598571"/>
                <a:gd name="connsiteY189" fmla="*/ 100764 h 345155"/>
                <a:gd name="connsiteX190" fmla="*/ 200025 w 598571"/>
                <a:gd name="connsiteY190" fmla="*/ 103020 h 345155"/>
                <a:gd name="connsiteX191" fmla="*/ 201529 w 598571"/>
                <a:gd name="connsiteY191" fmla="*/ 103020 h 345155"/>
                <a:gd name="connsiteX192" fmla="*/ 205289 w 598571"/>
                <a:gd name="connsiteY192" fmla="*/ 102268 h 345155"/>
                <a:gd name="connsiteX193" fmla="*/ 206793 w 598571"/>
                <a:gd name="connsiteY193" fmla="*/ 102268 h 345155"/>
                <a:gd name="connsiteX194" fmla="*/ 208297 w 598571"/>
                <a:gd name="connsiteY194" fmla="*/ 103020 h 345155"/>
                <a:gd name="connsiteX195" fmla="*/ 212057 w 598571"/>
                <a:gd name="connsiteY195" fmla="*/ 103020 h 345155"/>
                <a:gd name="connsiteX196" fmla="*/ 213561 w 598571"/>
                <a:gd name="connsiteY196" fmla="*/ 103020 h 345155"/>
                <a:gd name="connsiteX197" fmla="*/ 215065 w 598571"/>
                <a:gd name="connsiteY197" fmla="*/ 103772 h 345155"/>
                <a:gd name="connsiteX198" fmla="*/ 217321 w 598571"/>
                <a:gd name="connsiteY198" fmla="*/ 104524 h 345155"/>
                <a:gd name="connsiteX199" fmla="*/ 219576 w 598571"/>
                <a:gd name="connsiteY199" fmla="*/ 105276 h 345155"/>
                <a:gd name="connsiteX200" fmla="*/ 222584 w 598571"/>
                <a:gd name="connsiteY200" fmla="*/ 107532 h 345155"/>
                <a:gd name="connsiteX201" fmla="*/ 223336 w 598571"/>
                <a:gd name="connsiteY201" fmla="*/ 109036 h 345155"/>
                <a:gd name="connsiteX202" fmla="*/ 224088 w 598571"/>
                <a:gd name="connsiteY202" fmla="*/ 111292 h 345155"/>
                <a:gd name="connsiteX203" fmla="*/ 225592 w 598571"/>
                <a:gd name="connsiteY203" fmla="*/ 115804 h 345155"/>
                <a:gd name="connsiteX204" fmla="*/ 227848 w 598571"/>
                <a:gd name="connsiteY204" fmla="*/ 120316 h 345155"/>
                <a:gd name="connsiteX205" fmla="*/ 229352 w 598571"/>
                <a:gd name="connsiteY205" fmla="*/ 121820 h 345155"/>
                <a:gd name="connsiteX206" fmla="*/ 231608 w 598571"/>
                <a:gd name="connsiteY206" fmla="*/ 121820 h 345155"/>
                <a:gd name="connsiteX207" fmla="*/ 233112 w 598571"/>
                <a:gd name="connsiteY207" fmla="*/ 121068 h 345155"/>
                <a:gd name="connsiteX208" fmla="*/ 237624 w 598571"/>
                <a:gd name="connsiteY208" fmla="*/ 117308 h 345155"/>
                <a:gd name="connsiteX209" fmla="*/ 239880 w 598571"/>
                <a:gd name="connsiteY209" fmla="*/ 116556 h 345155"/>
                <a:gd name="connsiteX210" fmla="*/ 241384 w 598571"/>
                <a:gd name="connsiteY210" fmla="*/ 115804 h 345155"/>
                <a:gd name="connsiteX211" fmla="*/ 254167 w 598571"/>
                <a:gd name="connsiteY211" fmla="*/ 112796 h 345155"/>
                <a:gd name="connsiteX212" fmla="*/ 256423 w 598571"/>
                <a:gd name="connsiteY212" fmla="*/ 112044 h 345155"/>
                <a:gd name="connsiteX213" fmla="*/ 257927 w 598571"/>
                <a:gd name="connsiteY213" fmla="*/ 111292 h 345155"/>
                <a:gd name="connsiteX214" fmla="*/ 259431 w 598571"/>
                <a:gd name="connsiteY214" fmla="*/ 110540 h 345155"/>
                <a:gd name="connsiteX215" fmla="*/ 260935 w 598571"/>
                <a:gd name="connsiteY215" fmla="*/ 109036 h 345155"/>
                <a:gd name="connsiteX216" fmla="*/ 263191 w 598571"/>
                <a:gd name="connsiteY216" fmla="*/ 106028 h 345155"/>
                <a:gd name="connsiteX217" fmla="*/ 263943 w 598571"/>
                <a:gd name="connsiteY217" fmla="*/ 104524 h 345155"/>
                <a:gd name="connsiteX218" fmla="*/ 264695 w 598571"/>
                <a:gd name="connsiteY218" fmla="*/ 104524 h 345155"/>
                <a:gd name="connsiteX219" fmla="*/ 266199 w 598571"/>
                <a:gd name="connsiteY219" fmla="*/ 104524 h 345155"/>
                <a:gd name="connsiteX220" fmla="*/ 267703 w 598571"/>
                <a:gd name="connsiteY220" fmla="*/ 105276 h 345155"/>
                <a:gd name="connsiteX221" fmla="*/ 269207 w 598571"/>
                <a:gd name="connsiteY221" fmla="*/ 106028 h 345155"/>
                <a:gd name="connsiteX222" fmla="*/ 271463 w 598571"/>
                <a:gd name="connsiteY222" fmla="*/ 109036 h 345155"/>
                <a:gd name="connsiteX223" fmla="*/ 272966 w 598571"/>
                <a:gd name="connsiteY223" fmla="*/ 110540 h 345155"/>
                <a:gd name="connsiteX224" fmla="*/ 274470 w 598571"/>
                <a:gd name="connsiteY224" fmla="*/ 110540 h 345155"/>
                <a:gd name="connsiteX225" fmla="*/ 276726 w 598571"/>
                <a:gd name="connsiteY225" fmla="*/ 109788 h 345155"/>
                <a:gd name="connsiteX226" fmla="*/ 278230 w 598571"/>
                <a:gd name="connsiteY226" fmla="*/ 109788 h 345155"/>
                <a:gd name="connsiteX227" fmla="*/ 288006 w 598571"/>
                <a:gd name="connsiteY227" fmla="*/ 111292 h 345155"/>
                <a:gd name="connsiteX228" fmla="*/ 294022 w 598571"/>
                <a:gd name="connsiteY228" fmla="*/ 112044 h 345155"/>
                <a:gd name="connsiteX229" fmla="*/ 296278 w 598571"/>
                <a:gd name="connsiteY229" fmla="*/ 113548 h 345155"/>
                <a:gd name="connsiteX230" fmla="*/ 297782 w 598571"/>
                <a:gd name="connsiteY230" fmla="*/ 115052 h 345155"/>
                <a:gd name="connsiteX231" fmla="*/ 300038 w 598571"/>
                <a:gd name="connsiteY231" fmla="*/ 118812 h 345155"/>
                <a:gd name="connsiteX232" fmla="*/ 302294 w 598571"/>
                <a:gd name="connsiteY232" fmla="*/ 120316 h 345155"/>
                <a:gd name="connsiteX233" fmla="*/ 303045 w 598571"/>
                <a:gd name="connsiteY233" fmla="*/ 121820 h 345155"/>
                <a:gd name="connsiteX234" fmla="*/ 303798 w 598571"/>
                <a:gd name="connsiteY234" fmla="*/ 123324 h 345155"/>
                <a:gd name="connsiteX235" fmla="*/ 303798 w 598571"/>
                <a:gd name="connsiteY235" fmla="*/ 125579 h 345155"/>
                <a:gd name="connsiteX236" fmla="*/ 299285 w 598571"/>
                <a:gd name="connsiteY236" fmla="*/ 135355 h 345155"/>
                <a:gd name="connsiteX237" fmla="*/ 299285 w 598571"/>
                <a:gd name="connsiteY237" fmla="*/ 136859 h 345155"/>
                <a:gd name="connsiteX238" fmla="*/ 299285 w 598571"/>
                <a:gd name="connsiteY238" fmla="*/ 138363 h 345155"/>
                <a:gd name="connsiteX239" fmla="*/ 300038 w 598571"/>
                <a:gd name="connsiteY239" fmla="*/ 139867 h 345155"/>
                <a:gd name="connsiteX240" fmla="*/ 301542 w 598571"/>
                <a:gd name="connsiteY240" fmla="*/ 142123 h 345155"/>
                <a:gd name="connsiteX241" fmla="*/ 304549 w 598571"/>
                <a:gd name="connsiteY241" fmla="*/ 144379 h 345155"/>
                <a:gd name="connsiteX242" fmla="*/ 306805 w 598571"/>
                <a:gd name="connsiteY242" fmla="*/ 145131 h 345155"/>
                <a:gd name="connsiteX243" fmla="*/ 308309 w 598571"/>
                <a:gd name="connsiteY243" fmla="*/ 145131 h 345155"/>
                <a:gd name="connsiteX244" fmla="*/ 315829 w 598571"/>
                <a:gd name="connsiteY244" fmla="*/ 138363 h 345155"/>
                <a:gd name="connsiteX245" fmla="*/ 317333 w 598571"/>
                <a:gd name="connsiteY245" fmla="*/ 137611 h 345155"/>
                <a:gd name="connsiteX246" fmla="*/ 319589 w 598571"/>
                <a:gd name="connsiteY246" fmla="*/ 136859 h 345155"/>
                <a:gd name="connsiteX247" fmla="*/ 324853 w 598571"/>
                <a:gd name="connsiteY247" fmla="*/ 138363 h 345155"/>
                <a:gd name="connsiteX248" fmla="*/ 326357 w 598571"/>
                <a:gd name="connsiteY248" fmla="*/ 138363 h 345155"/>
                <a:gd name="connsiteX249" fmla="*/ 328613 w 598571"/>
                <a:gd name="connsiteY249" fmla="*/ 137611 h 345155"/>
                <a:gd name="connsiteX250" fmla="*/ 330117 w 598571"/>
                <a:gd name="connsiteY250" fmla="*/ 136859 h 345155"/>
                <a:gd name="connsiteX251" fmla="*/ 330868 w 598571"/>
                <a:gd name="connsiteY251" fmla="*/ 135355 h 345155"/>
                <a:gd name="connsiteX252" fmla="*/ 334628 w 598571"/>
                <a:gd name="connsiteY252" fmla="*/ 130091 h 345155"/>
                <a:gd name="connsiteX253" fmla="*/ 335381 w 598571"/>
                <a:gd name="connsiteY253" fmla="*/ 128587 h 345155"/>
                <a:gd name="connsiteX254" fmla="*/ 337636 w 598571"/>
                <a:gd name="connsiteY254" fmla="*/ 123324 h 345155"/>
                <a:gd name="connsiteX255" fmla="*/ 339140 w 598571"/>
                <a:gd name="connsiteY255" fmla="*/ 119564 h 345155"/>
                <a:gd name="connsiteX256" fmla="*/ 339892 w 598571"/>
                <a:gd name="connsiteY256" fmla="*/ 118060 h 345155"/>
                <a:gd name="connsiteX257" fmla="*/ 339892 w 598571"/>
                <a:gd name="connsiteY257" fmla="*/ 115804 h 345155"/>
                <a:gd name="connsiteX258" fmla="*/ 339140 w 598571"/>
                <a:gd name="connsiteY258" fmla="*/ 114300 h 345155"/>
                <a:gd name="connsiteX259" fmla="*/ 338388 w 598571"/>
                <a:gd name="connsiteY259" fmla="*/ 113548 h 345155"/>
                <a:gd name="connsiteX260" fmla="*/ 337636 w 598571"/>
                <a:gd name="connsiteY260" fmla="*/ 112044 h 345155"/>
                <a:gd name="connsiteX261" fmla="*/ 336884 w 598571"/>
                <a:gd name="connsiteY261" fmla="*/ 111292 h 345155"/>
                <a:gd name="connsiteX262" fmla="*/ 336132 w 598571"/>
                <a:gd name="connsiteY262" fmla="*/ 109788 h 345155"/>
                <a:gd name="connsiteX263" fmla="*/ 335381 w 598571"/>
                <a:gd name="connsiteY263" fmla="*/ 108284 h 345155"/>
                <a:gd name="connsiteX264" fmla="*/ 334628 w 598571"/>
                <a:gd name="connsiteY264" fmla="*/ 105276 h 345155"/>
                <a:gd name="connsiteX265" fmla="*/ 333877 w 598571"/>
                <a:gd name="connsiteY265" fmla="*/ 101516 h 345155"/>
                <a:gd name="connsiteX266" fmla="*/ 333877 w 598571"/>
                <a:gd name="connsiteY266" fmla="*/ 98508 h 345155"/>
                <a:gd name="connsiteX267" fmla="*/ 333877 w 598571"/>
                <a:gd name="connsiteY267" fmla="*/ 96253 h 345155"/>
                <a:gd name="connsiteX268" fmla="*/ 334628 w 598571"/>
                <a:gd name="connsiteY268" fmla="*/ 93997 h 345155"/>
                <a:gd name="connsiteX269" fmla="*/ 335381 w 598571"/>
                <a:gd name="connsiteY269" fmla="*/ 91741 h 345155"/>
                <a:gd name="connsiteX270" fmla="*/ 336884 w 598571"/>
                <a:gd name="connsiteY270" fmla="*/ 90237 h 345155"/>
                <a:gd name="connsiteX271" fmla="*/ 337636 w 598571"/>
                <a:gd name="connsiteY271" fmla="*/ 89485 h 345155"/>
                <a:gd name="connsiteX272" fmla="*/ 339140 w 598571"/>
                <a:gd name="connsiteY272" fmla="*/ 89485 h 345155"/>
                <a:gd name="connsiteX273" fmla="*/ 340644 w 598571"/>
                <a:gd name="connsiteY273" fmla="*/ 90237 h 345155"/>
                <a:gd name="connsiteX274" fmla="*/ 342148 w 598571"/>
                <a:gd name="connsiteY274" fmla="*/ 90989 h 345155"/>
                <a:gd name="connsiteX275" fmla="*/ 344404 w 598571"/>
                <a:gd name="connsiteY275" fmla="*/ 92493 h 345155"/>
                <a:gd name="connsiteX276" fmla="*/ 345908 w 598571"/>
                <a:gd name="connsiteY276" fmla="*/ 93245 h 345155"/>
                <a:gd name="connsiteX277" fmla="*/ 347412 w 598571"/>
                <a:gd name="connsiteY277" fmla="*/ 93245 h 345155"/>
                <a:gd name="connsiteX278" fmla="*/ 348916 w 598571"/>
                <a:gd name="connsiteY278" fmla="*/ 92493 h 345155"/>
                <a:gd name="connsiteX279" fmla="*/ 348916 w 598571"/>
                <a:gd name="connsiteY279" fmla="*/ 90989 h 345155"/>
                <a:gd name="connsiteX280" fmla="*/ 347412 w 598571"/>
                <a:gd name="connsiteY280" fmla="*/ 86477 h 345155"/>
                <a:gd name="connsiteX281" fmla="*/ 343652 w 598571"/>
                <a:gd name="connsiteY281" fmla="*/ 78205 h 345155"/>
                <a:gd name="connsiteX282" fmla="*/ 342900 w 598571"/>
                <a:gd name="connsiteY282" fmla="*/ 76701 h 345155"/>
                <a:gd name="connsiteX283" fmla="*/ 339140 w 598571"/>
                <a:gd name="connsiteY283" fmla="*/ 73693 h 345155"/>
                <a:gd name="connsiteX284" fmla="*/ 338388 w 598571"/>
                <a:gd name="connsiteY284" fmla="*/ 72189 h 345155"/>
                <a:gd name="connsiteX285" fmla="*/ 337636 w 598571"/>
                <a:gd name="connsiteY285" fmla="*/ 69181 h 345155"/>
                <a:gd name="connsiteX286" fmla="*/ 338388 w 598571"/>
                <a:gd name="connsiteY286" fmla="*/ 63918 h 345155"/>
                <a:gd name="connsiteX287" fmla="*/ 339140 w 598571"/>
                <a:gd name="connsiteY287" fmla="*/ 57902 h 345155"/>
                <a:gd name="connsiteX288" fmla="*/ 339892 w 598571"/>
                <a:gd name="connsiteY288" fmla="*/ 54894 h 345155"/>
                <a:gd name="connsiteX289" fmla="*/ 341396 w 598571"/>
                <a:gd name="connsiteY289" fmla="*/ 54142 h 345155"/>
                <a:gd name="connsiteX290" fmla="*/ 342900 w 598571"/>
                <a:gd name="connsiteY290" fmla="*/ 53390 h 345155"/>
                <a:gd name="connsiteX291" fmla="*/ 347412 w 598571"/>
                <a:gd name="connsiteY291" fmla="*/ 51886 h 345155"/>
                <a:gd name="connsiteX292" fmla="*/ 349668 w 598571"/>
                <a:gd name="connsiteY292" fmla="*/ 50382 h 345155"/>
                <a:gd name="connsiteX293" fmla="*/ 354932 w 598571"/>
                <a:gd name="connsiteY293" fmla="*/ 44366 h 345155"/>
                <a:gd name="connsiteX294" fmla="*/ 356436 w 598571"/>
                <a:gd name="connsiteY294" fmla="*/ 42862 h 345155"/>
                <a:gd name="connsiteX295" fmla="*/ 357940 w 598571"/>
                <a:gd name="connsiteY295" fmla="*/ 42862 h 345155"/>
                <a:gd name="connsiteX296" fmla="*/ 359443 w 598571"/>
                <a:gd name="connsiteY296" fmla="*/ 42862 h 345155"/>
                <a:gd name="connsiteX297" fmla="*/ 360947 w 598571"/>
                <a:gd name="connsiteY297" fmla="*/ 42862 h 345155"/>
                <a:gd name="connsiteX298" fmla="*/ 363203 w 598571"/>
                <a:gd name="connsiteY298" fmla="*/ 42862 h 345155"/>
                <a:gd name="connsiteX299" fmla="*/ 364707 w 598571"/>
                <a:gd name="connsiteY299" fmla="*/ 42862 h 345155"/>
                <a:gd name="connsiteX300" fmla="*/ 368467 w 598571"/>
                <a:gd name="connsiteY300" fmla="*/ 42110 h 345155"/>
                <a:gd name="connsiteX301" fmla="*/ 371475 w 598571"/>
                <a:gd name="connsiteY301" fmla="*/ 42862 h 345155"/>
                <a:gd name="connsiteX302" fmla="*/ 372979 w 598571"/>
                <a:gd name="connsiteY302" fmla="*/ 44366 h 345155"/>
                <a:gd name="connsiteX303" fmla="*/ 373731 w 598571"/>
                <a:gd name="connsiteY303" fmla="*/ 46622 h 345155"/>
                <a:gd name="connsiteX304" fmla="*/ 373731 w 598571"/>
                <a:gd name="connsiteY304" fmla="*/ 48126 h 345155"/>
                <a:gd name="connsiteX305" fmla="*/ 373731 w 598571"/>
                <a:gd name="connsiteY305" fmla="*/ 49630 h 345155"/>
                <a:gd name="connsiteX306" fmla="*/ 372979 w 598571"/>
                <a:gd name="connsiteY306" fmla="*/ 51886 h 345155"/>
                <a:gd name="connsiteX307" fmla="*/ 374483 w 598571"/>
                <a:gd name="connsiteY307" fmla="*/ 55646 h 345155"/>
                <a:gd name="connsiteX308" fmla="*/ 375235 w 598571"/>
                <a:gd name="connsiteY308" fmla="*/ 57150 h 345155"/>
                <a:gd name="connsiteX309" fmla="*/ 377491 w 598571"/>
                <a:gd name="connsiteY309" fmla="*/ 59406 h 345155"/>
                <a:gd name="connsiteX310" fmla="*/ 397042 w 598571"/>
                <a:gd name="connsiteY310" fmla="*/ 62414 h 345155"/>
                <a:gd name="connsiteX311" fmla="*/ 404562 w 598571"/>
                <a:gd name="connsiteY311" fmla="*/ 64670 h 345155"/>
                <a:gd name="connsiteX312" fmla="*/ 406818 w 598571"/>
                <a:gd name="connsiteY312" fmla="*/ 64670 h 345155"/>
                <a:gd name="connsiteX313" fmla="*/ 409074 w 598571"/>
                <a:gd name="connsiteY313" fmla="*/ 64670 h 345155"/>
                <a:gd name="connsiteX314" fmla="*/ 412082 w 598571"/>
                <a:gd name="connsiteY314" fmla="*/ 64670 h 345155"/>
                <a:gd name="connsiteX315" fmla="*/ 421858 w 598571"/>
                <a:gd name="connsiteY315" fmla="*/ 66926 h 345155"/>
                <a:gd name="connsiteX316" fmla="*/ 427121 w 598571"/>
                <a:gd name="connsiteY316" fmla="*/ 67678 h 345155"/>
                <a:gd name="connsiteX317" fmla="*/ 440657 w 598571"/>
                <a:gd name="connsiteY317" fmla="*/ 66174 h 345155"/>
                <a:gd name="connsiteX318" fmla="*/ 447424 w 598571"/>
                <a:gd name="connsiteY318" fmla="*/ 64670 h 345155"/>
                <a:gd name="connsiteX319" fmla="*/ 457952 w 598571"/>
                <a:gd name="connsiteY319" fmla="*/ 63918 h 345155"/>
                <a:gd name="connsiteX320" fmla="*/ 459456 w 598571"/>
                <a:gd name="connsiteY320" fmla="*/ 63166 h 345155"/>
                <a:gd name="connsiteX321" fmla="*/ 463216 w 598571"/>
                <a:gd name="connsiteY321" fmla="*/ 61662 h 345155"/>
                <a:gd name="connsiteX322" fmla="*/ 465472 w 598571"/>
                <a:gd name="connsiteY322" fmla="*/ 60910 h 345155"/>
                <a:gd name="connsiteX323" fmla="*/ 467728 w 598571"/>
                <a:gd name="connsiteY323" fmla="*/ 60910 h 345155"/>
                <a:gd name="connsiteX324" fmla="*/ 469984 w 598571"/>
                <a:gd name="connsiteY324" fmla="*/ 61662 h 345155"/>
                <a:gd name="connsiteX325" fmla="*/ 473743 w 598571"/>
                <a:gd name="connsiteY325" fmla="*/ 63166 h 345155"/>
                <a:gd name="connsiteX326" fmla="*/ 482015 w 598571"/>
                <a:gd name="connsiteY326" fmla="*/ 65422 h 345155"/>
                <a:gd name="connsiteX327" fmla="*/ 491791 w 598571"/>
                <a:gd name="connsiteY327" fmla="*/ 66174 h 345155"/>
                <a:gd name="connsiteX328" fmla="*/ 496303 w 598571"/>
                <a:gd name="connsiteY328" fmla="*/ 66926 h 345155"/>
                <a:gd name="connsiteX329" fmla="*/ 500063 w 598571"/>
                <a:gd name="connsiteY329" fmla="*/ 69181 h 345155"/>
                <a:gd name="connsiteX330" fmla="*/ 512094 w 598571"/>
                <a:gd name="connsiteY330" fmla="*/ 75197 h 345155"/>
                <a:gd name="connsiteX331" fmla="*/ 521118 w 598571"/>
                <a:gd name="connsiteY331" fmla="*/ 76701 h 345155"/>
                <a:gd name="connsiteX332" fmla="*/ 522622 w 598571"/>
                <a:gd name="connsiteY332" fmla="*/ 76701 h 345155"/>
                <a:gd name="connsiteX333" fmla="*/ 524878 w 598571"/>
                <a:gd name="connsiteY333" fmla="*/ 75949 h 345155"/>
                <a:gd name="connsiteX334" fmla="*/ 528637 w 598571"/>
                <a:gd name="connsiteY334" fmla="*/ 73693 h 345155"/>
                <a:gd name="connsiteX335" fmla="*/ 539165 w 598571"/>
                <a:gd name="connsiteY335" fmla="*/ 74445 h 345155"/>
                <a:gd name="connsiteX336" fmla="*/ 549693 w 598571"/>
                <a:gd name="connsiteY336" fmla="*/ 75949 h 345155"/>
                <a:gd name="connsiteX337" fmla="*/ 554957 w 598571"/>
                <a:gd name="connsiteY337" fmla="*/ 75949 h 345155"/>
                <a:gd name="connsiteX338" fmla="*/ 557965 w 598571"/>
                <a:gd name="connsiteY338" fmla="*/ 77453 h 345155"/>
                <a:gd name="connsiteX339" fmla="*/ 560220 w 598571"/>
                <a:gd name="connsiteY339" fmla="*/ 78205 h 345155"/>
                <a:gd name="connsiteX340" fmla="*/ 561724 w 598571"/>
                <a:gd name="connsiteY340" fmla="*/ 77453 h 345155"/>
                <a:gd name="connsiteX341" fmla="*/ 563980 w 598571"/>
                <a:gd name="connsiteY341" fmla="*/ 75949 h 345155"/>
                <a:gd name="connsiteX342" fmla="*/ 565484 w 598571"/>
                <a:gd name="connsiteY342" fmla="*/ 74445 h 345155"/>
                <a:gd name="connsiteX343" fmla="*/ 572252 w 598571"/>
                <a:gd name="connsiteY343" fmla="*/ 72941 h 345155"/>
                <a:gd name="connsiteX344" fmla="*/ 573004 w 598571"/>
                <a:gd name="connsiteY344" fmla="*/ 72941 h 345155"/>
                <a:gd name="connsiteX345" fmla="*/ 573756 w 598571"/>
                <a:gd name="connsiteY345" fmla="*/ 78205 h 345155"/>
                <a:gd name="connsiteX346" fmla="*/ 573756 w 598571"/>
                <a:gd name="connsiteY346" fmla="*/ 84973 h 345155"/>
                <a:gd name="connsiteX347" fmla="*/ 571500 w 598571"/>
                <a:gd name="connsiteY347" fmla="*/ 90237 h 345155"/>
                <a:gd name="connsiteX348" fmla="*/ 573004 w 598571"/>
                <a:gd name="connsiteY348" fmla="*/ 93997 h 345155"/>
                <a:gd name="connsiteX349" fmla="*/ 573756 w 598571"/>
                <a:gd name="connsiteY349" fmla="*/ 95501 h 345155"/>
                <a:gd name="connsiteX350" fmla="*/ 574508 w 598571"/>
                <a:gd name="connsiteY350" fmla="*/ 99260 h 345155"/>
                <a:gd name="connsiteX351" fmla="*/ 575260 w 598571"/>
                <a:gd name="connsiteY351" fmla="*/ 100764 h 345155"/>
                <a:gd name="connsiteX352" fmla="*/ 576012 w 598571"/>
                <a:gd name="connsiteY352" fmla="*/ 102268 h 345155"/>
                <a:gd name="connsiteX353" fmla="*/ 576764 w 598571"/>
                <a:gd name="connsiteY353" fmla="*/ 103772 h 345155"/>
                <a:gd name="connsiteX354" fmla="*/ 576764 w 598571"/>
                <a:gd name="connsiteY354" fmla="*/ 106780 h 345155"/>
                <a:gd name="connsiteX355" fmla="*/ 576012 w 598571"/>
                <a:gd name="connsiteY355" fmla="*/ 109788 h 345155"/>
                <a:gd name="connsiteX356" fmla="*/ 576012 w 598571"/>
                <a:gd name="connsiteY356" fmla="*/ 112796 h 345155"/>
                <a:gd name="connsiteX357" fmla="*/ 576764 w 598571"/>
                <a:gd name="connsiteY357" fmla="*/ 116556 h 345155"/>
                <a:gd name="connsiteX358" fmla="*/ 576764 w 598571"/>
                <a:gd name="connsiteY358" fmla="*/ 115804 h 345155"/>
                <a:gd name="connsiteX359" fmla="*/ 579772 w 598571"/>
                <a:gd name="connsiteY359" fmla="*/ 127836 h 345155"/>
                <a:gd name="connsiteX360" fmla="*/ 582028 w 598571"/>
                <a:gd name="connsiteY360" fmla="*/ 131595 h 345155"/>
                <a:gd name="connsiteX361" fmla="*/ 583532 w 598571"/>
                <a:gd name="connsiteY361" fmla="*/ 132347 h 345155"/>
                <a:gd name="connsiteX362" fmla="*/ 587292 w 598571"/>
                <a:gd name="connsiteY362" fmla="*/ 134603 h 345155"/>
                <a:gd name="connsiteX363" fmla="*/ 588795 w 598571"/>
                <a:gd name="connsiteY363" fmla="*/ 136107 h 345155"/>
                <a:gd name="connsiteX364" fmla="*/ 588795 w 598571"/>
                <a:gd name="connsiteY364" fmla="*/ 142875 h 345155"/>
                <a:gd name="connsiteX365" fmla="*/ 588044 w 598571"/>
                <a:gd name="connsiteY365" fmla="*/ 145131 h 345155"/>
                <a:gd name="connsiteX366" fmla="*/ 587292 w 598571"/>
                <a:gd name="connsiteY366" fmla="*/ 145883 h 345155"/>
                <a:gd name="connsiteX367" fmla="*/ 585788 w 598571"/>
                <a:gd name="connsiteY367" fmla="*/ 146635 h 345155"/>
                <a:gd name="connsiteX368" fmla="*/ 585035 w 598571"/>
                <a:gd name="connsiteY368" fmla="*/ 148139 h 345155"/>
                <a:gd name="connsiteX369" fmla="*/ 585035 w 598571"/>
                <a:gd name="connsiteY369" fmla="*/ 149643 h 345155"/>
                <a:gd name="connsiteX370" fmla="*/ 585788 w 598571"/>
                <a:gd name="connsiteY370" fmla="*/ 153403 h 345155"/>
                <a:gd name="connsiteX371" fmla="*/ 585035 w 598571"/>
                <a:gd name="connsiteY371" fmla="*/ 154906 h 345155"/>
                <a:gd name="connsiteX372" fmla="*/ 582780 w 598571"/>
                <a:gd name="connsiteY372" fmla="*/ 160922 h 345155"/>
                <a:gd name="connsiteX373" fmla="*/ 583532 w 598571"/>
                <a:gd name="connsiteY373" fmla="*/ 161674 h 345155"/>
                <a:gd name="connsiteX374" fmla="*/ 582028 w 598571"/>
                <a:gd name="connsiteY374" fmla="*/ 162426 h 345155"/>
                <a:gd name="connsiteX375" fmla="*/ 581276 w 598571"/>
                <a:gd name="connsiteY375" fmla="*/ 163178 h 345155"/>
                <a:gd name="connsiteX376" fmla="*/ 580524 w 598571"/>
                <a:gd name="connsiteY376" fmla="*/ 162426 h 345155"/>
                <a:gd name="connsiteX377" fmla="*/ 579020 w 598571"/>
                <a:gd name="connsiteY377" fmla="*/ 161674 h 345155"/>
                <a:gd name="connsiteX378" fmla="*/ 580524 w 598571"/>
                <a:gd name="connsiteY378" fmla="*/ 163178 h 345155"/>
                <a:gd name="connsiteX379" fmla="*/ 581276 w 598571"/>
                <a:gd name="connsiteY379" fmla="*/ 164682 h 345155"/>
                <a:gd name="connsiteX380" fmla="*/ 581276 w 598571"/>
                <a:gd name="connsiteY380" fmla="*/ 166938 h 345155"/>
                <a:gd name="connsiteX381" fmla="*/ 580524 w 598571"/>
                <a:gd name="connsiteY381" fmla="*/ 168442 h 345155"/>
                <a:gd name="connsiteX382" fmla="*/ 582780 w 598571"/>
                <a:gd name="connsiteY382" fmla="*/ 166938 h 345155"/>
                <a:gd name="connsiteX383" fmla="*/ 585788 w 598571"/>
                <a:gd name="connsiteY383" fmla="*/ 163178 h 345155"/>
                <a:gd name="connsiteX384" fmla="*/ 588795 w 598571"/>
                <a:gd name="connsiteY384" fmla="*/ 159418 h 345155"/>
                <a:gd name="connsiteX385" fmla="*/ 589548 w 598571"/>
                <a:gd name="connsiteY385" fmla="*/ 156410 h 345155"/>
                <a:gd name="connsiteX386" fmla="*/ 590299 w 598571"/>
                <a:gd name="connsiteY386" fmla="*/ 153403 h 345155"/>
                <a:gd name="connsiteX387" fmla="*/ 591803 w 598571"/>
                <a:gd name="connsiteY387" fmla="*/ 147387 h 345155"/>
                <a:gd name="connsiteX388" fmla="*/ 591803 w 598571"/>
                <a:gd name="connsiteY388" fmla="*/ 144379 h 345155"/>
                <a:gd name="connsiteX389" fmla="*/ 593307 w 598571"/>
                <a:gd name="connsiteY389" fmla="*/ 146635 h 345155"/>
                <a:gd name="connsiteX390" fmla="*/ 594059 w 598571"/>
                <a:gd name="connsiteY390" fmla="*/ 149643 h 345155"/>
                <a:gd name="connsiteX391" fmla="*/ 592555 w 598571"/>
                <a:gd name="connsiteY391" fmla="*/ 154906 h 345155"/>
                <a:gd name="connsiteX392" fmla="*/ 592555 w 598571"/>
                <a:gd name="connsiteY392" fmla="*/ 163930 h 345155"/>
                <a:gd name="connsiteX393" fmla="*/ 593307 w 598571"/>
                <a:gd name="connsiteY393" fmla="*/ 168442 h 345155"/>
                <a:gd name="connsiteX394" fmla="*/ 594059 w 598571"/>
                <a:gd name="connsiteY394" fmla="*/ 169946 h 345155"/>
                <a:gd name="connsiteX395" fmla="*/ 594812 w 598571"/>
                <a:gd name="connsiteY395" fmla="*/ 170698 h 345155"/>
                <a:gd name="connsiteX396" fmla="*/ 597067 w 598571"/>
                <a:gd name="connsiteY396" fmla="*/ 172202 h 345155"/>
                <a:gd name="connsiteX397" fmla="*/ 597819 w 598571"/>
                <a:gd name="connsiteY397" fmla="*/ 172954 h 345155"/>
                <a:gd name="connsiteX398" fmla="*/ 598571 w 598571"/>
                <a:gd name="connsiteY398" fmla="*/ 175962 h 345155"/>
                <a:gd name="connsiteX399" fmla="*/ 597819 w 598571"/>
                <a:gd name="connsiteY399" fmla="*/ 178218 h 345155"/>
                <a:gd name="connsiteX400" fmla="*/ 597067 w 598571"/>
                <a:gd name="connsiteY400" fmla="*/ 180474 h 345155"/>
                <a:gd name="connsiteX401" fmla="*/ 597067 w 598571"/>
                <a:gd name="connsiteY401" fmla="*/ 182730 h 345155"/>
                <a:gd name="connsiteX402" fmla="*/ 597067 w 598571"/>
                <a:gd name="connsiteY402" fmla="*/ 205289 h 345155"/>
                <a:gd name="connsiteX403" fmla="*/ 595563 w 598571"/>
                <a:gd name="connsiteY403" fmla="*/ 216568 h 345155"/>
                <a:gd name="connsiteX404" fmla="*/ 595563 w 598571"/>
                <a:gd name="connsiteY404" fmla="*/ 222584 h 345155"/>
                <a:gd name="connsiteX405" fmla="*/ 597067 w 598571"/>
                <a:gd name="connsiteY405" fmla="*/ 227096 h 345155"/>
                <a:gd name="connsiteX406" fmla="*/ 595563 w 598571"/>
                <a:gd name="connsiteY406" fmla="*/ 231608 h 345155"/>
                <a:gd name="connsiteX407" fmla="*/ 594812 w 598571"/>
                <a:gd name="connsiteY407" fmla="*/ 232360 h 345155"/>
                <a:gd name="connsiteX408" fmla="*/ 594059 w 598571"/>
                <a:gd name="connsiteY408" fmla="*/ 232360 h 345155"/>
                <a:gd name="connsiteX409" fmla="*/ 592555 w 598571"/>
                <a:gd name="connsiteY409" fmla="*/ 231608 h 345155"/>
                <a:gd name="connsiteX410" fmla="*/ 591052 w 598571"/>
                <a:gd name="connsiteY410" fmla="*/ 231608 h 345155"/>
                <a:gd name="connsiteX411" fmla="*/ 585035 w 598571"/>
                <a:gd name="connsiteY411" fmla="*/ 231608 h 345155"/>
                <a:gd name="connsiteX412" fmla="*/ 583532 w 598571"/>
                <a:gd name="connsiteY412" fmla="*/ 231608 h 345155"/>
                <a:gd name="connsiteX413" fmla="*/ 579020 w 598571"/>
                <a:gd name="connsiteY413" fmla="*/ 229352 h 345155"/>
                <a:gd name="connsiteX414" fmla="*/ 570748 w 598571"/>
                <a:gd name="connsiteY414" fmla="*/ 227096 h 345155"/>
                <a:gd name="connsiteX415" fmla="*/ 569996 w 598571"/>
                <a:gd name="connsiteY415" fmla="*/ 226344 h 345155"/>
                <a:gd name="connsiteX416" fmla="*/ 569244 w 598571"/>
                <a:gd name="connsiteY416" fmla="*/ 225592 h 345155"/>
                <a:gd name="connsiteX417" fmla="*/ 569244 w 598571"/>
                <a:gd name="connsiteY417" fmla="*/ 224840 h 345155"/>
                <a:gd name="connsiteX418" fmla="*/ 569244 w 598571"/>
                <a:gd name="connsiteY418" fmla="*/ 224088 h 345155"/>
                <a:gd name="connsiteX419" fmla="*/ 568492 w 598571"/>
                <a:gd name="connsiteY419" fmla="*/ 223336 h 345155"/>
                <a:gd name="connsiteX420" fmla="*/ 566988 w 598571"/>
                <a:gd name="connsiteY420" fmla="*/ 219576 h 345155"/>
                <a:gd name="connsiteX421" fmla="*/ 560973 w 598571"/>
                <a:gd name="connsiteY421" fmla="*/ 213560 h 345155"/>
                <a:gd name="connsiteX422" fmla="*/ 557213 w 598571"/>
                <a:gd name="connsiteY422" fmla="*/ 211304 h 345155"/>
                <a:gd name="connsiteX423" fmla="*/ 554205 w 598571"/>
                <a:gd name="connsiteY423" fmla="*/ 209801 h 345155"/>
                <a:gd name="connsiteX424" fmla="*/ 551197 w 598571"/>
                <a:gd name="connsiteY424" fmla="*/ 209049 h 345155"/>
                <a:gd name="connsiteX425" fmla="*/ 550445 w 598571"/>
                <a:gd name="connsiteY425" fmla="*/ 209049 h 345155"/>
                <a:gd name="connsiteX426" fmla="*/ 548941 w 598571"/>
                <a:gd name="connsiteY426" fmla="*/ 209049 h 345155"/>
                <a:gd name="connsiteX427" fmla="*/ 545933 w 598571"/>
                <a:gd name="connsiteY427" fmla="*/ 210553 h 345155"/>
                <a:gd name="connsiteX428" fmla="*/ 543677 w 598571"/>
                <a:gd name="connsiteY428" fmla="*/ 210553 h 345155"/>
                <a:gd name="connsiteX429" fmla="*/ 531646 w 598571"/>
                <a:gd name="connsiteY429" fmla="*/ 207545 h 345155"/>
                <a:gd name="connsiteX430" fmla="*/ 528637 w 598571"/>
                <a:gd name="connsiteY430" fmla="*/ 206793 h 345155"/>
                <a:gd name="connsiteX431" fmla="*/ 526382 w 598571"/>
                <a:gd name="connsiteY431" fmla="*/ 206793 h 345155"/>
                <a:gd name="connsiteX432" fmla="*/ 524878 w 598571"/>
                <a:gd name="connsiteY432" fmla="*/ 207545 h 345155"/>
                <a:gd name="connsiteX433" fmla="*/ 523374 w 598571"/>
                <a:gd name="connsiteY433" fmla="*/ 207545 h 345155"/>
                <a:gd name="connsiteX434" fmla="*/ 520366 w 598571"/>
                <a:gd name="connsiteY434" fmla="*/ 209049 h 345155"/>
                <a:gd name="connsiteX435" fmla="*/ 519614 w 598571"/>
                <a:gd name="connsiteY435" fmla="*/ 209801 h 345155"/>
                <a:gd name="connsiteX436" fmla="*/ 515102 w 598571"/>
                <a:gd name="connsiteY436" fmla="*/ 213560 h 345155"/>
                <a:gd name="connsiteX437" fmla="*/ 512094 w 598571"/>
                <a:gd name="connsiteY437" fmla="*/ 217320 h 345155"/>
                <a:gd name="connsiteX438" fmla="*/ 510590 w 598571"/>
                <a:gd name="connsiteY438" fmla="*/ 218824 h 345155"/>
                <a:gd name="connsiteX439" fmla="*/ 509086 w 598571"/>
                <a:gd name="connsiteY439" fmla="*/ 219576 h 345155"/>
                <a:gd name="connsiteX440" fmla="*/ 507582 w 598571"/>
                <a:gd name="connsiteY440" fmla="*/ 220328 h 345155"/>
                <a:gd name="connsiteX441" fmla="*/ 506830 w 598571"/>
                <a:gd name="connsiteY441" fmla="*/ 220328 h 345155"/>
                <a:gd name="connsiteX442" fmla="*/ 506078 w 598571"/>
                <a:gd name="connsiteY442" fmla="*/ 219576 h 345155"/>
                <a:gd name="connsiteX443" fmla="*/ 505326 w 598571"/>
                <a:gd name="connsiteY443" fmla="*/ 219576 h 345155"/>
                <a:gd name="connsiteX444" fmla="*/ 504575 w 598571"/>
                <a:gd name="connsiteY444" fmla="*/ 218824 h 345155"/>
                <a:gd name="connsiteX445" fmla="*/ 503822 w 598571"/>
                <a:gd name="connsiteY445" fmla="*/ 218824 h 345155"/>
                <a:gd name="connsiteX446" fmla="*/ 503071 w 598571"/>
                <a:gd name="connsiteY446" fmla="*/ 218072 h 345155"/>
                <a:gd name="connsiteX447" fmla="*/ 494047 w 598571"/>
                <a:gd name="connsiteY447" fmla="*/ 218072 h 345155"/>
                <a:gd name="connsiteX448" fmla="*/ 492543 w 598571"/>
                <a:gd name="connsiteY448" fmla="*/ 218072 h 345155"/>
                <a:gd name="connsiteX449" fmla="*/ 491791 w 598571"/>
                <a:gd name="connsiteY449" fmla="*/ 218072 h 345155"/>
                <a:gd name="connsiteX450" fmla="*/ 491039 w 598571"/>
                <a:gd name="connsiteY450" fmla="*/ 218824 h 345155"/>
                <a:gd name="connsiteX451" fmla="*/ 490287 w 598571"/>
                <a:gd name="connsiteY451" fmla="*/ 220328 h 345155"/>
                <a:gd name="connsiteX452" fmla="*/ 489535 w 598571"/>
                <a:gd name="connsiteY452" fmla="*/ 222584 h 345155"/>
                <a:gd name="connsiteX453" fmla="*/ 488031 w 598571"/>
                <a:gd name="connsiteY453" fmla="*/ 230856 h 345155"/>
                <a:gd name="connsiteX454" fmla="*/ 485023 w 598571"/>
                <a:gd name="connsiteY454" fmla="*/ 245143 h 345155"/>
                <a:gd name="connsiteX455" fmla="*/ 482767 w 598571"/>
                <a:gd name="connsiteY455" fmla="*/ 248903 h 345155"/>
                <a:gd name="connsiteX456" fmla="*/ 474496 w 598571"/>
                <a:gd name="connsiteY456" fmla="*/ 251911 h 345155"/>
                <a:gd name="connsiteX457" fmla="*/ 472239 w 598571"/>
                <a:gd name="connsiteY457" fmla="*/ 253415 h 345155"/>
                <a:gd name="connsiteX458" fmla="*/ 467728 w 598571"/>
                <a:gd name="connsiteY458" fmla="*/ 256423 h 345155"/>
                <a:gd name="connsiteX459" fmla="*/ 466976 w 598571"/>
                <a:gd name="connsiteY459" fmla="*/ 257175 h 345155"/>
                <a:gd name="connsiteX460" fmla="*/ 465472 w 598571"/>
                <a:gd name="connsiteY460" fmla="*/ 257927 h 345155"/>
                <a:gd name="connsiteX461" fmla="*/ 464720 w 598571"/>
                <a:gd name="connsiteY461" fmla="*/ 257927 h 345155"/>
                <a:gd name="connsiteX462" fmla="*/ 463968 w 598571"/>
                <a:gd name="connsiteY462" fmla="*/ 257927 h 345155"/>
                <a:gd name="connsiteX463" fmla="*/ 463216 w 598571"/>
                <a:gd name="connsiteY463" fmla="*/ 257175 h 345155"/>
                <a:gd name="connsiteX464" fmla="*/ 462464 w 598571"/>
                <a:gd name="connsiteY464" fmla="*/ 257175 h 345155"/>
                <a:gd name="connsiteX465" fmla="*/ 461712 w 598571"/>
                <a:gd name="connsiteY465" fmla="*/ 256423 h 345155"/>
                <a:gd name="connsiteX466" fmla="*/ 460208 w 598571"/>
                <a:gd name="connsiteY466" fmla="*/ 256423 h 345155"/>
                <a:gd name="connsiteX467" fmla="*/ 459456 w 598571"/>
                <a:gd name="connsiteY467" fmla="*/ 256423 h 345155"/>
                <a:gd name="connsiteX468" fmla="*/ 446673 w 598571"/>
                <a:gd name="connsiteY468" fmla="*/ 261687 h 345155"/>
                <a:gd name="connsiteX469" fmla="*/ 444417 w 598571"/>
                <a:gd name="connsiteY469" fmla="*/ 262439 h 345155"/>
                <a:gd name="connsiteX470" fmla="*/ 442913 w 598571"/>
                <a:gd name="connsiteY470" fmla="*/ 262439 h 345155"/>
                <a:gd name="connsiteX471" fmla="*/ 441409 w 598571"/>
                <a:gd name="connsiteY471" fmla="*/ 263191 h 345155"/>
                <a:gd name="connsiteX472" fmla="*/ 437649 w 598571"/>
                <a:gd name="connsiteY472" fmla="*/ 264695 h 345155"/>
                <a:gd name="connsiteX473" fmla="*/ 436897 w 598571"/>
                <a:gd name="connsiteY473" fmla="*/ 264695 h 345155"/>
                <a:gd name="connsiteX474" fmla="*/ 436145 w 598571"/>
                <a:gd name="connsiteY474" fmla="*/ 264695 h 345155"/>
                <a:gd name="connsiteX475" fmla="*/ 435393 w 598571"/>
                <a:gd name="connsiteY475" fmla="*/ 263943 h 345155"/>
                <a:gd name="connsiteX476" fmla="*/ 435393 w 598571"/>
                <a:gd name="connsiteY476" fmla="*/ 263191 h 345155"/>
                <a:gd name="connsiteX477" fmla="*/ 435393 w 598571"/>
                <a:gd name="connsiteY477" fmla="*/ 262439 h 345155"/>
                <a:gd name="connsiteX478" fmla="*/ 435393 w 598571"/>
                <a:gd name="connsiteY478" fmla="*/ 261687 h 345155"/>
                <a:gd name="connsiteX479" fmla="*/ 435393 w 598571"/>
                <a:gd name="connsiteY479" fmla="*/ 260935 h 345155"/>
                <a:gd name="connsiteX480" fmla="*/ 435393 w 598571"/>
                <a:gd name="connsiteY480" fmla="*/ 260183 h 345155"/>
                <a:gd name="connsiteX481" fmla="*/ 434641 w 598571"/>
                <a:gd name="connsiteY481" fmla="*/ 260183 h 345155"/>
                <a:gd name="connsiteX482" fmla="*/ 433137 w 598571"/>
                <a:gd name="connsiteY482" fmla="*/ 260183 h 345155"/>
                <a:gd name="connsiteX483" fmla="*/ 432385 w 598571"/>
                <a:gd name="connsiteY483" fmla="*/ 260183 h 345155"/>
                <a:gd name="connsiteX484" fmla="*/ 431633 w 598571"/>
                <a:gd name="connsiteY484" fmla="*/ 260935 h 345155"/>
                <a:gd name="connsiteX485" fmla="*/ 430881 w 598571"/>
                <a:gd name="connsiteY485" fmla="*/ 261687 h 345155"/>
                <a:gd name="connsiteX486" fmla="*/ 430881 w 598571"/>
                <a:gd name="connsiteY486" fmla="*/ 262439 h 345155"/>
                <a:gd name="connsiteX487" fmla="*/ 430881 w 598571"/>
                <a:gd name="connsiteY487" fmla="*/ 263191 h 345155"/>
                <a:gd name="connsiteX488" fmla="*/ 430881 w 598571"/>
                <a:gd name="connsiteY488" fmla="*/ 263943 h 345155"/>
                <a:gd name="connsiteX489" fmla="*/ 430881 w 598571"/>
                <a:gd name="connsiteY489" fmla="*/ 264695 h 345155"/>
                <a:gd name="connsiteX490" fmla="*/ 431633 w 598571"/>
                <a:gd name="connsiteY490" fmla="*/ 265447 h 345155"/>
                <a:gd name="connsiteX491" fmla="*/ 433137 w 598571"/>
                <a:gd name="connsiteY491" fmla="*/ 266951 h 345155"/>
                <a:gd name="connsiteX492" fmla="*/ 435393 w 598571"/>
                <a:gd name="connsiteY492" fmla="*/ 267702 h 345155"/>
                <a:gd name="connsiteX493" fmla="*/ 436145 w 598571"/>
                <a:gd name="connsiteY493" fmla="*/ 268454 h 345155"/>
                <a:gd name="connsiteX494" fmla="*/ 436897 w 598571"/>
                <a:gd name="connsiteY494" fmla="*/ 269207 h 345155"/>
                <a:gd name="connsiteX495" fmla="*/ 436897 w 598571"/>
                <a:gd name="connsiteY495" fmla="*/ 269959 h 345155"/>
                <a:gd name="connsiteX496" fmla="*/ 436145 w 598571"/>
                <a:gd name="connsiteY496" fmla="*/ 271462 h 345155"/>
                <a:gd name="connsiteX497" fmla="*/ 435393 w 598571"/>
                <a:gd name="connsiteY497" fmla="*/ 272214 h 345155"/>
                <a:gd name="connsiteX498" fmla="*/ 434641 w 598571"/>
                <a:gd name="connsiteY498" fmla="*/ 272214 h 345155"/>
                <a:gd name="connsiteX499" fmla="*/ 433889 w 598571"/>
                <a:gd name="connsiteY499" fmla="*/ 272214 h 345155"/>
                <a:gd name="connsiteX500" fmla="*/ 430881 w 598571"/>
                <a:gd name="connsiteY500" fmla="*/ 271462 h 345155"/>
                <a:gd name="connsiteX501" fmla="*/ 430129 w 598571"/>
                <a:gd name="connsiteY501" fmla="*/ 271462 h 345155"/>
                <a:gd name="connsiteX502" fmla="*/ 428625 w 598571"/>
                <a:gd name="connsiteY502" fmla="*/ 271462 h 345155"/>
                <a:gd name="connsiteX503" fmla="*/ 427873 w 598571"/>
                <a:gd name="connsiteY503" fmla="*/ 272214 h 345155"/>
                <a:gd name="connsiteX504" fmla="*/ 427873 w 598571"/>
                <a:gd name="connsiteY504" fmla="*/ 272966 h 345155"/>
                <a:gd name="connsiteX505" fmla="*/ 427873 w 598571"/>
                <a:gd name="connsiteY505" fmla="*/ 273718 h 345155"/>
                <a:gd name="connsiteX506" fmla="*/ 427873 w 598571"/>
                <a:gd name="connsiteY506" fmla="*/ 275222 h 345155"/>
                <a:gd name="connsiteX507" fmla="*/ 427873 w 598571"/>
                <a:gd name="connsiteY507" fmla="*/ 275974 h 345155"/>
                <a:gd name="connsiteX508" fmla="*/ 427121 w 598571"/>
                <a:gd name="connsiteY508" fmla="*/ 276726 h 345155"/>
                <a:gd name="connsiteX509" fmla="*/ 426369 w 598571"/>
                <a:gd name="connsiteY509" fmla="*/ 277478 h 345155"/>
                <a:gd name="connsiteX510" fmla="*/ 425617 w 598571"/>
                <a:gd name="connsiteY510" fmla="*/ 276726 h 345155"/>
                <a:gd name="connsiteX511" fmla="*/ 424113 w 598571"/>
                <a:gd name="connsiteY511" fmla="*/ 275222 h 345155"/>
                <a:gd name="connsiteX512" fmla="*/ 423361 w 598571"/>
                <a:gd name="connsiteY512" fmla="*/ 274470 h 345155"/>
                <a:gd name="connsiteX513" fmla="*/ 421858 w 598571"/>
                <a:gd name="connsiteY513" fmla="*/ 273718 h 345155"/>
                <a:gd name="connsiteX514" fmla="*/ 421105 w 598571"/>
                <a:gd name="connsiteY514" fmla="*/ 273718 h 345155"/>
                <a:gd name="connsiteX515" fmla="*/ 418849 w 598571"/>
                <a:gd name="connsiteY515" fmla="*/ 272966 h 345155"/>
                <a:gd name="connsiteX516" fmla="*/ 415841 w 598571"/>
                <a:gd name="connsiteY516" fmla="*/ 273718 h 345155"/>
                <a:gd name="connsiteX517" fmla="*/ 407570 w 598571"/>
                <a:gd name="connsiteY517" fmla="*/ 275974 h 345155"/>
                <a:gd name="connsiteX518" fmla="*/ 406818 w 598571"/>
                <a:gd name="connsiteY518" fmla="*/ 275974 h 345155"/>
                <a:gd name="connsiteX519" fmla="*/ 405314 w 598571"/>
                <a:gd name="connsiteY519" fmla="*/ 275974 h 345155"/>
                <a:gd name="connsiteX520" fmla="*/ 404562 w 598571"/>
                <a:gd name="connsiteY520" fmla="*/ 275222 h 345155"/>
                <a:gd name="connsiteX521" fmla="*/ 404562 w 598571"/>
                <a:gd name="connsiteY521" fmla="*/ 274470 h 345155"/>
                <a:gd name="connsiteX522" fmla="*/ 403810 w 598571"/>
                <a:gd name="connsiteY522" fmla="*/ 274470 h 345155"/>
                <a:gd name="connsiteX523" fmla="*/ 403810 w 598571"/>
                <a:gd name="connsiteY523" fmla="*/ 272966 h 345155"/>
                <a:gd name="connsiteX524" fmla="*/ 403810 w 598571"/>
                <a:gd name="connsiteY524" fmla="*/ 270711 h 345155"/>
                <a:gd name="connsiteX525" fmla="*/ 403810 w 598571"/>
                <a:gd name="connsiteY525" fmla="*/ 269959 h 345155"/>
                <a:gd name="connsiteX526" fmla="*/ 403810 w 598571"/>
                <a:gd name="connsiteY526" fmla="*/ 269207 h 345155"/>
                <a:gd name="connsiteX527" fmla="*/ 403810 w 598571"/>
                <a:gd name="connsiteY527" fmla="*/ 268454 h 345155"/>
                <a:gd name="connsiteX528" fmla="*/ 403058 w 598571"/>
                <a:gd name="connsiteY528" fmla="*/ 267702 h 345155"/>
                <a:gd name="connsiteX529" fmla="*/ 402306 w 598571"/>
                <a:gd name="connsiteY529" fmla="*/ 267702 h 345155"/>
                <a:gd name="connsiteX530" fmla="*/ 401554 w 598571"/>
                <a:gd name="connsiteY530" fmla="*/ 266951 h 345155"/>
                <a:gd name="connsiteX531" fmla="*/ 400050 w 598571"/>
                <a:gd name="connsiteY531" fmla="*/ 266951 h 345155"/>
                <a:gd name="connsiteX532" fmla="*/ 398546 w 598571"/>
                <a:gd name="connsiteY532" fmla="*/ 267702 h 345155"/>
                <a:gd name="connsiteX533" fmla="*/ 397794 w 598571"/>
                <a:gd name="connsiteY533" fmla="*/ 267702 h 345155"/>
                <a:gd name="connsiteX534" fmla="*/ 397042 w 598571"/>
                <a:gd name="connsiteY534" fmla="*/ 268454 h 345155"/>
                <a:gd name="connsiteX535" fmla="*/ 394034 w 598571"/>
                <a:gd name="connsiteY535" fmla="*/ 272214 h 345155"/>
                <a:gd name="connsiteX536" fmla="*/ 392530 w 598571"/>
                <a:gd name="connsiteY536" fmla="*/ 273718 h 345155"/>
                <a:gd name="connsiteX537" fmla="*/ 391779 w 598571"/>
                <a:gd name="connsiteY537" fmla="*/ 274470 h 345155"/>
                <a:gd name="connsiteX538" fmla="*/ 390275 w 598571"/>
                <a:gd name="connsiteY538" fmla="*/ 274470 h 345155"/>
                <a:gd name="connsiteX539" fmla="*/ 387266 w 598571"/>
                <a:gd name="connsiteY539" fmla="*/ 274470 h 345155"/>
                <a:gd name="connsiteX540" fmla="*/ 386515 w 598571"/>
                <a:gd name="connsiteY540" fmla="*/ 274470 h 345155"/>
                <a:gd name="connsiteX541" fmla="*/ 385762 w 598571"/>
                <a:gd name="connsiteY541" fmla="*/ 274470 h 345155"/>
                <a:gd name="connsiteX542" fmla="*/ 385011 w 598571"/>
                <a:gd name="connsiteY542" fmla="*/ 273718 h 345155"/>
                <a:gd name="connsiteX543" fmla="*/ 385011 w 598571"/>
                <a:gd name="connsiteY543" fmla="*/ 272966 h 345155"/>
                <a:gd name="connsiteX544" fmla="*/ 385011 w 598571"/>
                <a:gd name="connsiteY544" fmla="*/ 272214 h 345155"/>
                <a:gd name="connsiteX545" fmla="*/ 385011 w 598571"/>
                <a:gd name="connsiteY545" fmla="*/ 271462 h 345155"/>
                <a:gd name="connsiteX546" fmla="*/ 384259 w 598571"/>
                <a:gd name="connsiteY546" fmla="*/ 269207 h 345155"/>
                <a:gd name="connsiteX547" fmla="*/ 382755 w 598571"/>
                <a:gd name="connsiteY547" fmla="*/ 268454 h 345155"/>
                <a:gd name="connsiteX548" fmla="*/ 378995 w 598571"/>
                <a:gd name="connsiteY548" fmla="*/ 272966 h 345155"/>
                <a:gd name="connsiteX549" fmla="*/ 376739 w 598571"/>
                <a:gd name="connsiteY549" fmla="*/ 273718 h 345155"/>
                <a:gd name="connsiteX550" fmla="*/ 375235 w 598571"/>
                <a:gd name="connsiteY550" fmla="*/ 274470 h 345155"/>
                <a:gd name="connsiteX551" fmla="*/ 374483 w 598571"/>
                <a:gd name="connsiteY551" fmla="*/ 275222 h 345155"/>
                <a:gd name="connsiteX552" fmla="*/ 372227 w 598571"/>
                <a:gd name="connsiteY552" fmla="*/ 274470 h 345155"/>
                <a:gd name="connsiteX553" fmla="*/ 371475 w 598571"/>
                <a:gd name="connsiteY553" fmla="*/ 274470 h 345155"/>
                <a:gd name="connsiteX554" fmla="*/ 368467 w 598571"/>
                <a:gd name="connsiteY554" fmla="*/ 272966 h 345155"/>
                <a:gd name="connsiteX555" fmla="*/ 364707 w 598571"/>
                <a:gd name="connsiteY555" fmla="*/ 272966 h 345155"/>
                <a:gd name="connsiteX556" fmla="*/ 354932 w 598571"/>
                <a:gd name="connsiteY556" fmla="*/ 273718 h 345155"/>
                <a:gd name="connsiteX557" fmla="*/ 352676 w 598571"/>
                <a:gd name="connsiteY557" fmla="*/ 274470 h 345155"/>
                <a:gd name="connsiteX558" fmla="*/ 351924 w 598571"/>
                <a:gd name="connsiteY558" fmla="*/ 275222 h 345155"/>
                <a:gd name="connsiteX559" fmla="*/ 351172 w 598571"/>
                <a:gd name="connsiteY559" fmla="*/ 275974 h 345155"/>
                <a:gd name="connsiteX560" fmla="*/ 351172 w 598571"/>
                <a:gd name="connsiteY560" fmla="*/ 276726 h 345155"/>
                <a:gd name="connsiteX561" fmla="*/ 351924 w 598571"/>
                <a:gd name="connsiteY561" fmla="*/ 277478 h 345155"/>
                <a:gd name="connsiteX562" fmla="*/ 352676 w 598571"/>
                <a:gd name="connsiteY562" fmla="*/ 278982 h 345155"/>
                <a:gd name="connsiteX563" fmla="*/ 353428 w 598571"/>
                <a:gd name="connsiteY563" fmla="*/ 279734 h 345155"/>
                <a:gd name="connsiteX564" fmla="*/ 353428 w 598571"/>
                <a:gd name="connsiteY564" fmla="*/ 280486 h 345155"/>
                <a:gd name="connsiteX565" fmla="*/ 353428 w 598571"/>
                <a:gd name="connsiteY565" fmla="*/ 281238 h 345155"/>
                <a:gd name="connsiteX566" fmla="*/ 353428 w 598571"/>
                <a:gd name="connsiteY566" fmla="*/ 282742 h 345155"/>
                <a:gd name="connsiteX567" fmla="*/ 352676 w 598571"/>
                <a:gd name="connsiteY567" fmla="*/ 283494 h 345155"/>
                <a:gd name="connsiteX568" fmla="*/ 352676 w 598571"/>
                <a:gd name="connsiteY568" fmla="*/ 284246 h 345155"/>
                <a:gd name="connsiteX569" fmla="*/ 351924 w 598571"/>
                <a:gd name="connsiteY569" fmla="*/ 284246 h 345155"/>
                <a:gd name="connsiteX570" fmla="*/ 351172 w 598571"/>
                <a:gd name="connsiteY570" fmla="*/ 284998 h 345155"/>
                <a:gd name="connsiteX571" fmla="*/ 348164 w 598571"/>
                <a:gd name="connsiteY571" fmla="*/ 288006 h 345155"/>
                <a:gd name="connsiteX572" fmla="*/ 346660 w 598571"/>
                <a:gd name="connsiteY572" fmla="*/ 288758 h 345155"/>
                <a:gd name="connsiteX573" fmla="*/ 345156 w 598571"/>
                <a:gd name="connsiteY573" fmla="*/ 288758 h 345155"/>
                <a:gd name="connsiteX574" fmla="*/ 344404 w 598571"/>
                <a:gd name="connsiteY574" fmla="*/ 288758 h 345155"/>
                <a:gd name="connsiteX575" fmla="*/ 340644 w 598571"/>
                <a:gd name="connsiteY575" fmla="*/ 288758 h 345155"/>
                <a:gd name="connsiteX576" fmla="*/ 333124 w 598571"/>
                <a:gd name="connsiteY576" fmla="*/ 289510 h 345155"/>
                <a:gd name="connsiteX577" fmla="*/ 329364 w 598571"/>
                <a:gd name="connsiteY577" fmla="*/ 290262 h 345155"/>
                <a:gd name="connsiteX578" fmla="*/ 328613 w 598571"/>
                <a:gd name="connsiteY578" fmla="*/ 291014 h 345155"/>
                <a:gd name="connsiteX579" fmla="*/ 327861 w 598571"/>
                <a:gd name="connsiteY579" fmla="*/ 291766 h 345155"/>
                <a:gd name="connsiteX580" fmla="*/ 328613 w 598571"/>
                <a:gd name="connsiteY580" fmla="*/ 293270 h 345155"/>
                <a:gd name="connsiteX581" fmla="*/ 328613 w 598571"/>
                <a:gd name="connsiteY581" fmla="*/ 294774 h 345155"/>
                <a:gd name="connsiteX582" fmla="*/ 327861 w 598571"/>
                <a:gd name="connsiteY582" fmla="*/ 294774 h 345155"/>
                <a:gd name="connsiteX583" fmla="*/ 327109 w 598571"/>
                <a:gd name="connsiteY583" fmla="*/ 294774 h 345155"/>
                <a:gd name="connsiteX584" fmla="*/ 326357 w 598571"/>
                <a:gd name="connsiteY584" fmla="*/ 294774 h 345155"/>
                <a:gd name="connsiteX585" fmla="*/ 324853 w 598571"/>
                <a:gd name="connsiteY585" fmla="*/ 294774 h 345155"/>
                <a:gd name="connsiteX586" fmla="*/ 323349 w 598571"/>
                <a:gd name="connsiteY586" fmla="*/ 294774 h 345155"/>
                <a:gd name="connsiteX587" fmla="*/ 321845 w 598571"/>
                <a:gd name="connsiteY587" fmla="*/ 295526 h 345155"/>
                <a:gd name="connsiteX588" fmla="*/ 321093 w 598571"/>
                <a:gd name="connsiteY588" fmla="*/ 296278 h 345155"/>
                <a:gd name="connsiteX589" fmla="*/ 316581 w 598571"/>
                <a:gd name="connsiteY589" fmla="*/ 301541 h 345155"/>
                <a:gd name="connsiteX590" fmla="*/ 316581 w 598571"/>
                <a:gd name="connsiteY590" fmla="*/ 302293 h 345155"/>
                <a:gd name="connsiteX591" fmla="*/ 315829 w 598571"/>
                <a:gd name="connsiteY591" fmla="*/ 303045 h 345155"/>
                <a:gd name="connsiteX592" fmla="*/ 315829 w 598571"/>
                <a:gd name="connsiteY592" fmla="*/ 303797 h 345155"/>
                <a:gd name="connsiteX593" fmla="*/ 316581 w 598571"/>
                <a:gd name="connsiteY593" fmla="*/ 304549 h 345155"/>
                <a:gd name="connsiteX594" fmla="*/ 318085 w 598571"/>
                <a:gd name="connsiteY594" fmla="*/ 307557 h 345155"/>
                <a:gd name="connsiteX595" fmla="*/ 319589 w 598571"/>
                <a:gd name="connsiteY595" fmla="*/ 309813 h 345155"/>
                <a:gd name="connsiteX596" fmla="*/ 320341 w 598571"/>
                <a:gd name="connsiteY596" fmla="*/ 310565 h 345155"/>
                <a:gd name="connsiteX597" fmla="*/ 320341 w 598571"/>
                <a:gd name="connsiteY597" fmla="*/ 312069 h 345155"/>
                <a:gd name="connsiteX598" fmla="*/ 320341 w 598571"/>
                <a:gd name="connsiteY598" fmla="*/ 313573 h 345155"/>
                <a:gd name="connsiteX599" fmla="*/ 320341 w 598571"/>
                <a:gd name="connsiteY599" fmla="*/ 314325 h 345155"/>
                <a:gd name="connsiteX600" fmla="*/ 320341 w 598571"/>
                <a:gd name="connsiteY600" fmla="*/ 315829 h 345155"/>
                <a:gd name="connsiteX601" fmla="*/ 319589 w 598571"/>
                <a:gd name="connsiteY601" fmla="*/ 316581 h 345155"/>
                <a:gd name="connsiteX602" fmla="*/ 317333 w 598571"/>
                <a:gd name="connsiteY602" fmla="*/ 318837 h 345155"/>
                <a:gd name="connsiteX603" fmla="*/ 315829 w 598571"/>
                <a:gd name="connsiteY603" fmla="*/ 320341 h 345155"/>
                <a:gd name="connsiteX604" fmla="*/ 314325 w 598571"/>
                <a:gd name="connsiteY604" fmla="*/ 321093 h 345155"/>
                <a:gd name="connsiteX605" fmla="*/ 312821 w 598571"/>
                <a:gd name="connsiteY605" fmla="*/ 321093 h 345155"/>
                <a:gd name="connsiteX606" fmla="*/ 310565 w 598571"/>
                <a:gd name="connsiteY606" fmla="*/ 322597 h 345155"/>
                <a:gd name="connsiteX607" fmla="*/ 309813 w 598571"/>
                <a:gd name="connsiteY607" fmla="*/ 322597 h 345155"/>
                <a:gd name="connsiteX608" fmla="*/ 308309 w 598571"/>
                <a:gd name="connsiteY608" fmla="*/ 323349 h 345155"/>
                <a:gd name="connsiteX609" fmla="*/ 307557 w 598571"/>
                <a:gd name="connsiteY609" fmla="*/ 325605 h 345155"/>
                <a:gd name="connsiteX610" fmla="*/ 306805 w 598571"/>
                <a:gd name="connsiteY610" fmla="*/ 327109 h 345155"/>
                <a:gd name="connsiteX611" fmla="*/ 306053 w 598571"/>
                <a:gd name="connsiteY611" fmla="*/ 327860 h 345155"/>
                <a:gd name="connsiteX612" fmla="*/ 299285 w 598571"/>
                <a:gd name="connsiteY612" fmla="*/ 334628 h 345155"/>
                <a:gd name="connsiteX613" fmla="*/ 298534 w 598571"/>
                <a:gd name="connsiteY613" fmla="*/ 335380 h 345155"/>
                <a:gd name="connsiteX614" fmla="*/ 297030 w 598571"/>
                <a:gd name="connsiteY614" fmla="*/ 335380 h 345155"/>
                <a:gd name="connsiteX615" fmla="*/ 289510 w 598571"/>
                <a:gd name="connsiteY615" fmla="*/ 336132 h 345155"/>
                <a:gd name="connsiteX616" fmla="*/ 286502 w 598571"/>
                <a:gd name="connsiteY616" fmla="*/ 336132 h 345155"/>
                <a:gd name="connsiteX617" fmla="*/ 284998 w 598571"/>
                <a:gd name="connsiteY617" fmla="*/ 336884 h 345155"/>
                <a:gd name="connsiteX618" fmla="*/ 282742 w 598571"/>
                <a:gd name="connsiteY618" fmla="*/ 338388 h 345155"/>
                <a:gd name="connsiteX619" fmla="*/ 274470 w 598571"/>
                <a:gd name="connsiteY619" fmla="*/ 343652 h 345155"/>
                <a:gd name="connsiteX620" fmla="*/ 273719 w 598571"/>
                <a:gd name="connsiteY620" fmla="*/ 344404 h 345155"/>
                <a:gd name="connsiteX621" fmla="*/ 272215 w 598571"/>
                <a:gd name="connsiteY621" fmla="*/ 344404 h 345155"/>
                <a:gd name="connsiteX622" fmla="*/ 269959 w 598571"/>
                <a:gd name="connsiteY622" fmla="*/ 345156 h 345155"/>
                <a:gd name="connsiteX623" fmla="*/ 263943 w 598571"/>
                <a:gd name="connsiteY623" fmla="*/ 342148 h 345155"/>
                <a:gd name="connsiteX624" fmla="*/ 260183 w 598571"/>
                <a:gd name="connsiteY624" fmla="*/ 339140 h 345155"/>
                <a:gd name="connsiteX625" fmla="*/ 258679 w 598571"/>
                <a:gd name="connsiteY625" fmla="*/ 337636 h 345155"/>
                <a:gd name="connsiteX626" fmla="*/ 254919 w 598571"/>
                <a:gd name="connsiteY626" fmla="*/ 336884 h 345155"/>
                <a:gd name="connsiteX627" fmla="*/ 253415 w 598571"/>
                <a:gd name="connsiteY627" fmla="*/ 336132 h 345155"/>
                <a:gd name="connsiteX628" fmla="*/ 252663 w 598571"/>
                <a:gd name="connsiteY628" fmla="*/ 335380 h 345155"/>
                <a:gd name="connsiteX629" fmla="*/ 246647 w 598571"/>
                <a:gd name="connsiteY629" fmla="*/ 329364 h 345155"/>
                <a:gd name="connsiteX630" fmla="*/ 245895 w 598571"/>
                <a:gd name="connsiteY630" fmla="*/ 327860 h 345155"/>
                <a:gd name="connsiteX631" fmla="*/ 245144 w 598571"/>
                <a:gd name="connsiteY631" fmla="*/ 327109 h 345155"/>
                <a:gd name="connsiteX632" fmla="*/ 243640 w 598571"/>
                <a:gd name="connsiteY632" fmla="*/ 319589 h 345155"/>
                <a:gd name="connsiteX633" fmla="*/ 243640 w 598571"/>
                <a:gd name="connsiteY633" fmla="*/ 315829 h 345155"/>
                <a:gd name="connsiteX634" fmla="*/ 242887 w 598571"/>
                <a:gd name="connsiteY634" fmla="*/ 314325 h 345155"/>
                <a:gd name="connsiteX635" fmla="*/ 241384 w 598571"/>
                <a:gd name="connsiteY635" fmla="*/ 310565 h 345155"/>
                <a:gd name="connsiteX636" fmla="*/ 241384 w 598571"/>
                <a:gd name="connsiteY636" fmla="*/ 309061 h 345155"/>
                <a:gd name="connsiteX637" fmla="*/ 241384 w 598571"/>
                <a:gd name="connsiteY637" fmla="*/ 307557 h 345155"/>
                <a:gd name="connsiteX638" fmla="*/ 241384 w 598571"/>
                <a:gd name="connsiteY638" fmla="*/ 306805 h 345155"/>
                <a:gd name="connsiteX639" fmla="*/ 241384 w 598571"/>
                <a:gd name="connsiteY639" fmla="*/ 306053 h 345155"/>
                <a:gd name="connsiteX640" fmla="*/ 242136 w 598571"/>
                <a:gd name="connsiteY640" fmla="*/ 305301 h 345155"/>
                <a:gd name="connsiteX641" fmla="*/ 242887 w 598571"/>
                <a:gd name="connsiteY641" fmla="*/ 304549 h 345155"/>
                <a:gd name="connsiteX642" fmla="*/ 243640 w 598571"/>
                <a:gd name="connsiteY642" fmla="*/ 303797 h 345155"/>
                <a:gd name="connsiteX643" fmla="*/ 243640 w 598571"/>
                <a:gd name="connsiteY643" fmla="*/ 302293 h 345155"/>
                <a:gd name="connsiteX644" fmla="*/ 242887 w 598571"/>
                <a:gd name="connsiteY644" fmla="*/ 300037 h 345155"/>
                <a:gd name="connsiteX645" fmla="*/ 242136 w 598571"/>
                <a:gd name="connsiteY645" fmla="*/ 298533 h 345155"/>
                <a:gd name="connsiteX646" fmla="*/ 241384 w 598571"/>
                <a:gd name="connsiteY646" fmla="*/ 298533 h 345155"/>
                <a:gd name="connsiteX647" fmla="*/ 237624 w 598571"/>
                <a:gd name="connsiteY647" fmla="*/ 297030 h 345155"/>
                <a:gd name="connsiteX648" fmla="*/ 235368 w 598571"/>
                <a:gd name="connsiteY648" fmla="*/ 296278 h 345155"/>
                <a:gd name="connsiteX649" fmla="*/ 233864 w 598571"/>
                <a:gd name="connsiteY649" fmla="*/ 295526 h 345155"/>
                <a:gd name="connsiteX650" fmla="*/ 233112 w 598571"/>
                <a:gd name="connsiteY650" fmla="*/ 295526 h 345155"/>
                <a:gd name="connsiteX651" fmla="*/ 231608 w 598571"/>
                <a:gd name="connsiteY651" fmla="*/ 295526 h 345155"/>
                <a:gd name="connsiteX652" fmla="*/ 230856 w 598571"/>
                <a:gd name="connsiteY652" fmla="*/ 295526 h 345155"/>
                <a:gd name="connsiteX653" fmla="*/ 229352 w 598571"/>
                <a:gd name="connsiteY653" fmla="*/ 296278 h 345155"/>
                <a:gd name="connsiteX654" fmla="*/ 228600 w 598571"/>
                <a:gd name="connsiteY654" fmla="*/ 297030 h 345155"/>
                <a:gd name="connsiteX655" fmla="*/ 227848 w 598571"/>
                <a:gd name="connsiteY655" fmla="*/ 297781 h 345155"/>
                <a:gd name="connsiteX656" fmla="*/ 227096 w 598571"/>
                <a:gd name="connsiteY656" fmla="*/ 298533 h 345155"/>
                <a:gd name="connsiteX657" fmla="*/ 225592 w 598571"/>
                <a:gd name="connsiteY657" fmla="*/ 299285 h 345155"/>
                <a:gd name="connsiteX658" fmla="*/ 224840 w 598571"/>
                <a:gd name="connsiteY658" fmla="*/ 299285 h 345155"/>
                <a:gd name="connsiteX659" fmla="*/ 224088 w 598571"/>
                <a:gd name="connsiteY659" fmla="*/ 299285 h 345155"/>
                <a:gd name="connsiteX660" fmla="*/ 223336 w 598571"/>
                <a:gd name="connsiteY660" fmla="*/ 299285 h 345155"/>
                <a:gd name="connsiteX661" fmla="*/ 221080 w 598571"/>
                <a:gd name="connsiteY661" fmla="*/ 299285 h 345155"/>
                <a:gd name="connsiteX662" fmla="*/ 220328 w 598571"/>
                <a:gd name="connsiteY662" fmla="*/ 299285 h 345155"/>
                <a:gd name="connsiteX663" fmla="*/ 219576 w 598571"/>
                <a:gd name="connsiteY663" fmla="*/ 300037 h 345155"/>
                <a:gd name="connsiteX664" fmla="*/ 218072 w 598571"/>
                <a:gd name="connsiteY664" fmla="*/ 300789 h 345155"/>
                <a:gd name="connsiteX665" fmla="*/ 216568 w 598571"/>
                <a:gd name="connsiteY665" fmla="*/ 301541 h 345155"/>
                <a:gd name="connsiteX666" fmla="*/ 215817 w 598571"/>
                <a:gd name="connsiteY666" fmla="*/ 301541 h 345155"/>
                <a:gd name="connsiteX667" fmla="*/ 215065 w 598571"/>
                <a:gd name="connsiteY667" fmla="*/ 302293 h 345155"/>
                <a:gd name="connsiteX668" fmla="*/ 213561 w 598571"/>
                <a:gd name="connsiteY668" fmla="*/ 301541 h 345155"/>
                <a:gd name="connsiteX669" fmla="*/ 212808 w 598571"/>
                <a:gd name="connsiteY669" fmla="*/ 301541 h 345155"/>
                <a:gd name="connsiteX670" fmla="*/ 212057 w 598571"/>
                <a:gd name="connsiteY670" fmla="*/ 300789 h 345155"/>
                <a:gd name="connsiteX671" fmla="*/ 212057 w 598571"/>
                <a:gd name="connsiteY671" fmla="*/ 300037 h 345155"/>
                <a:gd name="connsiteX672" fmla="*/ 211305 w 598571"/>
                <a:gd name="connsiteY672" fmla="*/ 299285 h 345155"/>
                <a:gd name="connsiteX673" fmla="*/ 212057 w 598571"/>
                <a:gd name="connsiteY673" fmla="*/ 298533 h 345155"/>
                <a:gd name="connsiteX674" fmla="*/ 212057 w 598571"/>
                <a:gd name="connsiteY674" fmla="*/ 297030 h 345155"/>
                <a:gd name="connsiteX675" fmla="*/ 212808 w 598571"/>
                <a:gd name="connsiteY675" fmla="*/ 295526 h 345155"/>
                <a:gd name="connsiteX676" fmla="*/ 218825 w 598571"/>
                <a:gd name="connsiteY676" fmla="*/ 291766 h 345155"/>
                <a:gd name="connsiteX677" fmla="*/ 221080 w 598571"/>
                <a:gd name="connsiteY677" fmla="*/ 290262 h 345155"/>
                <a:gd name="connsiteX678" fmla="*/ 221080 w 598571"/>
                <a:gd name="connsiteY678" fmla="*/ 289510 h 345155"/>
                <a:gd name="connsiteX679" fmla="*/ 227096 w 598571"/>
                <a:gd name="connsiteY679" fmla="*/ 279734 h 345155"/>
                <a:gd name="connsiteX680" fmla="*/ 227848 w 598571"/>
                <a:gd name="connsiteY680" fmla="*/ 278982 h 345155"/>
                <a:gd name="connsiteX681" fmla="*/ 229352 w 598571"/>
                <a:gd name="connsiteY681" fmla="*/ 275222 h 345155"/>
                <a:gd name="connsiteX682" fmla="*/ 230104 w 598571"/>
                <a:gd name="connsiteY682" fmla="*/ 273718 h 345155"/>
                <a:gd name="connsiteX683" fmla="*/ 230104 w 598571"/>
                <a:gd name="connsiteY683" fmla="*/ 272966 h 345155"/>
                <a:gd name="connsiteX684" fmla="*/ 231608 w 598571"/>
                <a:gd name="connsiteY684" fmla="*/ 272214 h 345155"/>
                <a:gd name="connsiteX685" fmla="*/ 235368 w 598571"/>
                <a:gd name="connsiteY685" fmla="*/ 270711 h 345155"/>
                <a:gd name="connsiteX686" fmla="*/ 237624 w 598571"/>
                <a:gd name="connsiteY686" fmla="*/ 269207 h 345155"/>
                <a:gd name="connsiteX687" fmla="*/ 238376 w 598571"/>
                <a:gd name="connsiteY687" fmla="*/ 268454 h 345155"/>
                <a:gd name="connsiteX688" fmla="*/ 239128 w 598571"/>
                <a:gd name="connsiteY688" fmla="*/ 266951 h 345155"/>
                <a:gd name="connsiteX689" fmla="*/ 239128 w 598571"/>
                <a:gd name="connsiteY689" fmla="*/ 266199 h 345155"/>
                <a:gd name="connsiteX690" fmla="*/ 239128 w 598571"/>
                <a:gd name="connsiteY690" fmla="*/ 265447 h 345155"/>
                <a:gd name="connsiteX691" fmla="*/ 239128 w 598571"/>
                <a:gd name="connsiteY691" fmla="*/ 264695 h 345155"/>
                <a:gd name="connsiteX692" fmla="*/ 239128 w 598571"/>
                <a:gd name="connsiteY692" fmla="*/ 263191 h 345155"/>
                <a:gd name="connsiteX693" fmla="*/ 238376 w 598571"/>
                <a:gd name="connsiteY693" fmla="*/ 261687 h 345155"/>
                <a:gd name="connsiteX694" fmla="*/ 236120 w 598571"/>
                <a:gd name="connsiteY694" fmla="*/ 257927 h 345155"/>
                <a:gd name="connsiteX695" fmla="*/ 235368 w 598571"/>
                <a:gd name="connsiteY695" fmla="*/ 254919 h 345155"/>
                <a:gd name="connsiteX696" fmla="*/ 232360 w 598571"/>
                <a:gd name="connsiteY696" fmla="*/ 248903 h 345155"/>
                <a:gd name="connsiteX697" fmla="*/ 232360 w 598571"/>
                <a:gd name="connsiteY697" fmla="*/ 248151 h 345155"/>
                <a:gd name="connsiteX698" fmla="*/ 231608 w 598571"/>
                <a:gd name="connsiteY698" fmla="*/ 247399 h 345155"/>
                <a:gd name="connsiteX699" fmla="*/ 231608 w 598571"/>
                <a:gd name="connsiteY699" fmla="*/ 245895 h 345155"/>
                <a:gd name="connsiteX700" fmla="*/ 232360 w 598571"/>
                <a:gd name="connsiteY700" fmla="*/ 243639 h 345155"/>
                <a:gd name="connsiteX701" fmla="*/ 233112 w 598571"/>
                <a:gd name="connsiteY701" fmla="*/ 239128 h 345155"/>
                <a:gd name="connsiteX702" fmla="*/ 233864 w 598571"/>
                <a:gd name="connsiteY702" fmla="*/ 237624 h 345155"/>
                <a:gd name="connsiteX703" fmla="*/ 234616 w 598571"/>
                <a:gd name="connsiteY703" fmla="*/ 236120 h 345155"/>
                <a:gd name="connsiteX704" fmla="*/ 235368 w 598571"/>
                <a:gd name="connsiteY704" fmla="*/ 236120 h 345155"/>
                <a:gd name="connsiteX705" fmla="*/ 236120 w 598571"/>
                <a:gd name="connsiteY705" fmla="*/ 235368 h 345155"/>
                <a:gd name="connsiteX706" fmla="*/ 236872 w 598571"/>
                <a:gd name="connsiteY706" fmla="*/ 234616 h 345155"/>
                <a:gd name="connsiteX707" fmla="*/ 237624 w 598571"/>
                <a:gd name="connsiteY707" fmla="*/ 234616 h 345155"/>
                <a:gd name="connsiteX708" fmla="*/ 240632 w 598571"/>
                <a:gd name="connsiteY708" fmla="*/ 233112 h 345155"/>
                <a:gd name="connsiteX709" fmla="*/ 241384 w 598571"/>
                <a:gd name="connsiteY709" fmla="*/ 233112 h 345155"/>
                <a:gd name="connsiteX710" fmla="*/ 245895 w 598571"/>
                <a:gd name="connsiteY710" fmla="*/ 232360 h 345155"/>
                <a:gd name="connsiteX711" fmla="*/ 246647 w 598571"/>
                <a:gd name="connsiteY711" fmla="*/ 232360 h 345155"/>
                <a:gd name="connsiteX712" fmla="*/ 250407 w 598571"/>
                <a:gd name="connsiteY712" fmla="*/ 230856 h 345155"/>
                <a:gd name="connsiteX713" fmla="*/ 253415 w 598571"/>
                <a:gd name="connsiteY713" fmla="*/ 229352 h 345155"/>
                <a:gd name="connsiteX714" fmla="*/ 262439 w 598571"/>
                <a:gd name="connsiteY714" fmla="*/ 226344 h 345155"/>
                <a:gd name="connsiteX715" fmla="*/ 263191 w 598571"/>
                <a:gd name="connsiteY715" fmla="*/ 225592 h 345155"/>
                <a:gd name="connsiteX716" fmla="*/ 264695 w 598571"/>
                <a:gd name="connsiteY716" fmla="*/ 224840 h 345155"/>
                <a:gd name="connsiteX717" fmla="*/ 265447 w 598571"/>
                <a:gd name="connsiteY717" fmla="*/ 223336 h 345155"/>
                <a:gd name="connsiteX718" fmla="*/ 265447 w 598571"/>
                <a:gd name="connsiteY718" fmla="*/ 222584 h 345155"/>
                <a:gd name="connsiteX719" fmla="*/ 265447 w 598571"/>
                <a:gd name="connsiteY719" fmla="*/ 221832 h 345155"/>
                <a:gd name="connsiteX720" fmla="*/ 264695 w 598571"/>
                <a:gd name="connsiteY720" fmla="*/ 221080 h 345155"/>
                <a:gd name="connsiteX721" fmla="*/ 262439 w 598571"/>
                <a:gd name="connsiteY721" fmla="*/ 217320 h 345155"/>
                <a:gd name="connsiteX722" fmla="*/ 262439 w 598571"/>
                <a:gd name="connsiteY722" fmla="*/ 216568 h 345155"/>
                <a:gd name="connsiteX723" fmla="*/ 261687 w 598571"/>
                <a:gd name="connsiteY723" fmla="*/ 215816 h 345155"/>
                <a:gd name="connsiteX724" fmla="*/ 261687 w 598571"/>
                <a:gd name="connsiteY724" fmla="*/ 215064 h 345155"/>
                <a:gd name="connsiteX725" fmla="*/ 261687 w 598571"/>
                <a:gd name="connsiteY725" fmla="*/ 214313 h 345155"/>
                <a:gd name="connsiteX726" fmla="*/ 261687 w 598571"/>
                <a:gd name="connsiteY726" fmla="*/ 211304 h 345155"/>
                <a:gd name="connsiteX727" fmla="*/ 261687 w 598571"/>
                <a:gd name="connsiteY727" fmla="*/ 210553 h 345155"/>
                <a:gd name="connsiteX728" fmla="*/ 261687 w 598571"/>
                <a:gd name="connsiteY728" fmla="*/ 209801 h 345155"/>
                <a:gd name="connsiteX729" fmla="*/ 260935 w 598571"/>
                <a:gd name="connsiteY729" fmla="*/ 209049 h 345155"/>
                <a:gd name="connsiteX730" fmla="*/ 260183 w 598571"/>
                <a:gd name="connsiteY730" fmla="*/ 208297 h 345155"/>
                <a:gd name="connsiteX731" fmla="*/ 259431 w 598571"/>
                <a:gd name="connsiteY731" fmla="*/ 208297 h 345155"/>
                <a:gd name="connsiteX732" fmla="*/ 258679 w 598571"/>
                <a:gd name="connsiteY732" fmla="*/ 208297 h 345155"/>
                <a:gd name="connsiteX733" fmla="*/ 257927 w 598571"/>
                <a:gd name="connsiteY733" fmla="*/ 207545 h 345155"/>
                <a:gd name="connsiteX734" fmla="*/ 255671 w 598571"/>
                <a:gd name="connsiteY734" fmla="*/ 208297 h 345155"/>
                <a:gd name="connsiteX735" fmla="*/ 254919 w 598571"/>
                <a:gd name="connsiteY735" fmla="*/ 208297 h 345155"/>
                <a:gd name="connsiteX736" fmla="*/ 253415 w 598571"/>
                <a:gd name="connsiteY736" fmla="*/ 208297 h 345155"/>
                <a:gd name="connsiteX737" fmla="*/ 253415 w 598571"/>
                <a:gd name="connsiteY737" fmla="*/ 207545 h 345155"/>
                <a:gd name="connsiteX738" fmla="*/ 248151 w 598571"/>
                <a:gd name="connsiteY738" fmla="*/ 204537 h 345155"/>
                <a:gd name="connsiteX739" fmla="*/ 242136 w 598571"/>
                <a:gd name="connsiteY739" fmla="*/ 201529 h 345155"/>
                <a:gd name="connsiteX740" fmla="*/ 230104 w 598571"/>
                <a:gd name="connsiteY740" fmla="*/ 192505 h 345155"/>
                <a:gd name="connsiteX741" fmla="*/ 227848 w 598571"/>
                <a:gd name="connsiteY741" fmla="*/ 191001 h 345155"/>
                <a:gd name="connsiteX742" fmla="*/ 225592 w 598571"/>
                <a:gd name="connsiteY742" fmla="*/ 190249 h 345155"/>
                <a:gd name="connsiteX743" fmla="*/ 224840 w 598571"/>
                <a:gd name="connsiteY743" fmla="*/ 190249 h 345155"/>
                <a:gd name="connsiteX744" fmla="*/ 222584 w 598571"/>
                <a:gd name="connsiteY744" fmla="*/ 191753 h 345155"/>
                <a:gd name="connsiteX745" fmla="*/ 212057 w 598571"/>
                <a:gd name="connsiteY745" fmla="*/ 194009 h 345155"/>
                <a:gd name="connsiteX746" fmla="*/ 211305 w 598571"/>
                <a:gd name="connsiteY746" fmla="*/ 194761 h 345155"/>
                <a:gd name="connsiteX747" fmla="*/ 210553 w 598571"/>
                <a:gd name="connsiteY747" fmla="*/ 194761 h 345155"/>
                <a:gd name="connsiteX748" fmla="*/ 209801 w 598571"/>
                <a:gd name="connsiteY748" fmla="*/ 195513 h 345155"/>
                <a:gd name="connsiteX749" fmla="*/ 209049 w 598571"/>
                <a:gd name="connsiteY749" fmla="*/ 197017 h 345155"/>
                <a:gd name="connsiteX750" fmla="*/ 209049 w 598571"/>
                <a:gd name="connsiteY750" fmla="*/ 197769 h 345155"/>
                <a:gd name="connsiteX751" fmla="*/ 208297 w 598571"/>
                <a:gd name="connsiteY751" fmla="*/ 200025 h 345155"/>
                <a:gd name="connsiteX752" fmla="*/ 207545 w 598571"/>
                <a:gd name="connsiteY752" fmla="*/ 201529 h 345155"/>
                <a:gd name="connsiteX753" fmla="*/ 206041 w 598571"/>
                <a:gd name="connsiteY753" fmla="*/ 202281 h 345155"/>
                <a:gd name="connsiteX754" fmla="*/ 206041 w 598571"/>
                <a:gd name="connsiteY754" fmla="*/ 203033 h 345155"/>
                <a:gd name="connsiteX755" fmla="*/ 204537 w 598571"/>
                <a:gd name="connsiteY755" fmla="*/ 203785 h 345155"/>
                <a:gd name="connsiteX756" fmla="*/ 203785 w 598571"/>
                <a:gd name="connsiteY756" fmla="*/ 203785 h 345155"/>
                <a:gd name="connsiteX757" fmla="*/ 201529 w 598571"/>
                <a:gd name="connsiteY757" fmla="*/ 204537 h 345155"/>
                <a:gd name="connsiteX758" fmla="*/ 200777 w 598571"/>
                <a:gd name="connsiteY758" fmla="*/ 204537 h 345155"/>
                <a:gd name="connsiteX759" fmla="*/ 200025 w 598571"/>
                <a:gd name="connsiteY759" fmla="*/ 203785 h 345155"/>
                <a:gd name="connsiteX760" fmla="*/ 200025 w 598571"/>
                <a:gd name="connsiteY760" fmla="*/ 203033 h 345155"/>
                <a:gd name="connsiteX761" fmla="*/ 199273 w 598571"/>
                <a:gd name="connsiteY761" fmla="*/ 201529 h 345155"/>
                <a:gd name="connsiteX762" fmla="*/ 198521 w 598571"/>
                <a:gd name="connsiteY762" fmla="*/ 201529 h 345155"/>
                <a:gd name="connsiteX763" fmla="*/ 192506 w 598571"/>
                <a:gd name="connsiteY763" fmla="*/ 204537 h 345155"/>
                <a:gd name="connsiteX764" fmla="*/ 191753 w 598571"/>
                <a:gd name="connsiteY764" fmla="*/ 204537 h 345155"/>
                <a:gd name="connsiteX765" fmla="*/ 191002 w 598571"/>
                <a:gd name="connsiteY765" fmla="*/ 205289 h 345155"/>
                <a:gd name="connsiteX766" fmla="*/ 191002 w 598571"/>
                <a:gd name="connsiteY766" fmla="*/ 206793 h 345155"/>
                <a:gd name="connsiteX767" fmla="*/ 190249 w 598571"/>
                <a:gd name="connsiteY767" fmla="*/ 209049 h 345155"/>
                <a:gd name="connsiteX768" fmla="*/ 190249 w 598571"/>
                <a:gd name="connsiteY768" fmla="*/ 209801 h 345155"/>
                <a:gd name="connsiteX769" fmla="*/ 188746 w 598571"/>
                <a:gd name="connsiteY769" fmla="*/ 211304 h 345155"/>
                <a:gd name="connsiteX770" fmla="*/ 187242 w 598571"/>
                <a:gd name="connsiteY770" fmla="*/ 213560 h 345155"/>
                <a:gd name="connsiteX771" fmla="*/ 184986 w 598571"/>
                <a:gd name="connsiteY771" fmla="*/ 215816 h 345155"/>
                <a:gd name="connsiteX772" fmla="*/ 183482 w 598571"/>
                <a:gd name="connsiteY772" fmla="*/ 218824 h 345155"/>
                <a:gd name="connsiteX773" fmla="*/ 181978 w 598571"/>
                <a:gd name="connsiteY773" fmla="*/ 221080 h 345155"/>
                <a:gd name="connsiteX774" fmla="*/ 181226 w 598571"/>
                <a:gd name="connsiteY774" fmla="*/ 221080 h 345155"/>
                <a:gd name="connsiteX775" fmla="*/ 180474 w 598571"/>
                <a:gd name="connsiteY775" fmla="*/ 221832 h 345155"/>
                <a:gd name="connsiteX776" fmla="*/ 173706 w 598571"/>
                <a:gd name="connsiteY776" fmla="*/ 225592 h 345155"/>
                <a:gd name="connsiteX777" fmla="*/ 157163 w 598571"/>
                <a:gd name="connsiteY777" fmla="*/ 232360 h 345155"/>
                <a:gd name="connsiteX778" fmla="*/ 156410 w 598571"/>
                <a:gd name="connsiteY778" fmla="*/ 233112 h 345155"/>
                <a:gd name="connsiteX779" fmla="*/ 152651 w 598571"/>
                <a:gd name="connsiteY779" fmla="*/ 236872 h 345155"/>
                <a:gd name="connsiteX780" fmla="*/ 148891 w 598571"/>
                <a:gd name="connsiteY780" fmla="*/ 242887 h 345155"/>
                <a:gd name="connsiteX781" fmla="*/ 148139 w 598571"/>
                <a:gd name="connsiteY781" fmla="*/ 243639 h 345155"/>
                <a:gd name="connsiteX782" fmla="*/ 146635 w 598571"/>
                <a:gd name="connsiteY782" fmla="*/ 244391 h 345155"/>
                <a:gd name="connsiteX783" fmla="*/ 144379 w 598571"/>
                <a:gd name="connsiteY783" fmla="*/ 245895 h 345155"/>
                <a:gd name="connsiteX784" fmla="*/ 133099 w 598571"/>
                <a:gd name="connsiteY784" fmla="*/ 249655 h 345155"/>
                <a:gd name="connsiteX785" fmla="*/ 131595 w 598571"/>
                <a:gd name="connsiteY785" fmla="*/ 250407 h 345155"/>
                <a:gd name="connsiteX786" fmla="*/ 130091 w 598571"/>
                <a:gd name="connsiteY786" fmla="*/ 251911 h 345155"/>
                <a:gd name="connsiteX787" fmla="*/ 128588 w 598571"/>
                <a:gd name="connsiteY787" fmla="*/ 253415 h 345155"/>
                <a:gd name="connsiteX788" fmla="*/ 127836 w 598571"/>
                <a:gd name="connsiteY788" fmla="*/ 254919 h 345155"/>
                <a:gd name="connsiteX789" fmla="*/ 125580 w 598571"/>
                <a:gd name="connsiteY789" fmla="*/ 259431 h 345155"/>
                <a:gd name="connsiteX790" fmla="*/ 123324 w 598571"/>
                <a:gd name="connsiteY790" fmla="*/ 262439 h 345155"/>
                <a:gd name="connsiteX791" fmla="*/ 123324 w 598571"/>
                <a:gd name="connsiteY791" fmla="*/ 263191 h 345155"/>
                <a:gd name="connsiteX792" fmla="*/ 122572 w 598571"/>
                <a:gd name="connsiteY792" fmla="*/ 263943 h 345155"/>
                <a:gd name="connsiteX793" fmla="*/ 118812 w 598571"/>
                <a:gd name="connsiteY793" fmla="*/ 266199 h 345155"/>
                <a:gd name="connsiteX794" fmla="*/ 117308 w 598571"/>
                <a:gd name="connsiteY794" fmla="*/ 266951 h 345155"/>
                <a:gd name="connsiteX795" fmla="*/ 116556 w 598571"/>
                <a:gd name="connsiteY795" fmla="*/ 266951 h 345155"/>
                <a:gd name="connsiteX796" fmla="*/ 109788 w 598571"/>
                <a:gd name="connsiteY796" fmla="*/ 263943 h 345155"/>
                <a:gd name="connsiteX797" fmla="*/ 109036 w 598571"/>
                <a:gd name="connsiteY797" fmla="*/ 263943 h 345155"/>
                <a:gd name="connsiteX798" fmla="*/ 107532 w 598571"/>
                <a:gd name="connsiteY798" fmla="*/ 263943 h 345155"/>
                <a:gd name="connsiteX799" fmla="*/ 105276 w 598571"/>
                <a:gd name="connsiteY799" fmla="*/ 263943 h 345155"/>
                <a:gd name="connsiteX800" fmla="*/ 103772 w 598571"/>
                <a:gd name="connsiteY800" fmla="*/ 263943 h 345155"/>
                <a:gd name="connsiteX801" fmla="*/ 103020 w 598571"/>
                <a:gd name="connsiteY801" fmla="*/ 264695 h 345155"/>
                <a:gd name="connsiteX802" fmla="*/ 102269 w 598571"/>
                <a:gd name="connsiteY802" fmla="*/ 266199 h 345155"/>
                <a:gd name="connsiteX803" fmla="*/ 100765 w 598571"/>
                <a:gd name="connsiteY803" fmla="*/ 267702 h 345155"/>
                <a:gd name="connsiteX804" fmla="*/ 100765 w 598571"/>
                <a:gd name="connsiteY804" fmla="*/ 268454 h 345155"/>
                <a:gd name="connsiteX805" fmla="*/ 100765 w 598571"/>
                <a:gd name="connsiteY805" fmla="*/ 269207 h 345155"/>
                <a:gd name="connsiteX806" fmla="*/ 100765 w 598571"/>
                <a:gd name="connsiteY806" fmla="*/ 269959 h 345155"/>
                <a:gd name="connsiteX807" fmla="*/ 100765 w 598571"/>
                <a:gd name="connsiteY807" fmla="*/ 270711 h 345155"/>
                <a:gd name="connsiteX808" fmla="*/ 101516 w 598571"/>
                <a:gd name="connsiteY808" fmla="*/ 271462 h 345155"/>
                <a:gd name="connsiteX809" fmla="*/ 101516 w 598571"/>
                <a:gd name="connsiteY809" fmla="*/ 272214 h 345155"/>
                <a:gd name="connsiteX810" fmla="*/ 102269 w 598571"/>
                <a:gd name="connsiteY810" fmla="*/ 272214 h 345155"/>
                <a:gd name="connsiteX811" fmla="*/ 102269 w 598571"/>
                <a:gd name="connsiteY811" fmla="*/ 272966 h 345155"/>
                <a:gd name="connsiteX812" fmla="*/ 101516 w 598571"/>
                <a:gd name="connsiteY812" fmla="*/ 273718 h 345155"/>
                <a:gd name="connsiteX813" fmla="*/ 100765 w 598571"/>
                <a:gd name="connsiteY813" fmla="*/ 274470 h 345155"/>
                <a:gd name="connsiteX814" fmla="*/ 100012 w 598571"/>
                <a:gd name="connsiteY814" fmla="*/ 274470 h 345155"/>
                <a:gd name="connsiteX815" fmla="*/ 96253 w 598571"/>
                <a:gd name="connsiteY815" fmla="*/ 272966 h 345155"/>
                <a:gd name="connsiteX816" fmla="*/ 95501 w 598571"/>
                <a:gd name="connsiteY816" fmla="*/ 272214 h 345155"/>
                <a:gd name="connsiteX817" fmla="*/ 94749 w 598571"/>
                <a:gd name="connsiteY817" fmla="*/ 272214 h 345155"/>
                <a:gd name="connsiteX818" fmla="*/ 93997 w 598571"/>
                <a:gd name="connsiteY818" fmla="*/ 271462 h 345155"/>
                <a:gd name="connsiteX819" fmla="*/ 93997 w 598571"/>
                <a:gd name="connsiteY819" fmla="*/ 270711 h 345155"/>
                <a:gd name="connsiteX820" fmla="*/ 93245 w 598571"/>
                <a:gd name="connsiteY820" fmla="*/ 269207 h 345155"/>
                <a:gd name="connsiteX821" fmla="*/ 93245 w 598571"/>
                <a:gd name="connsiteY821" fmla="*/ 268454 h 345155"/>
                <a:gd name="connsiteX822" fmla="*/ 93245 w 598571"/>
                <a:gd name="connsiteY822" fmla="*/ 267702 h 345155"/>
                <a:gd name="connsiteX823" fmla="*/ 92493 w 598571"/>
                <a:gd name="connsiteY823" fmla="*/ 266951 h 345155"/>
                <a:gd name="connsiteX824" fmla="*/ 91741 w 598571"/>
                <a:gd name="connsiteY824" fmla="*/ 266199 h 345155"/>
                <a:gd name="connsiteX825" fmla="*/ 90989 w 598571"/>
                <a:gd name="connsiteY825" fmla="*/ 266199 h 345155"/>
                <a:gd name="connsiteX826" fmla="*/ 90237 w 598571"/>
                <a:gd name="connsiteY826" fmla="*/ 266199 h 345155"/>
                <a:gd name="connsiteX827" fmla="*/ 89485 w 598571"/>
                <a:gd name="connsiteY827" fmla="*/ 266951 h 345155"/>
                <a:gd name="connsiteX828" fmla="*/ 89485 w 598571"/>
                <a:gd name="connsiteY828" fmla="*/ 267702 h 345155"/>
                <a:gd name="connsiteX829" fmla="*/ 88733 w 598571"/>
                <a:gd name="connsiteY829" fmla="*/ 269959 h 345155"/>
                <a:gd name="connsiteX830" fmla="*/ 88733 w 598571"/>
                <a:gd name="connsiteY830" fmla="*/ 270711 h 345155"/>
                <a:gd name="connsiteX831" fmla="*/ 87981 w 598571"/>
                <a:gd name="connsiteY831" fmla="*/ 272214 h 345155"/>
                <a:gd name="connsiteX832" fmla="*/ 87229 w 598571"/>
                <a:gd name="connsiteY832" fmla="*/ 272966 h 345155"/>
                <a:gd name="connsiteX833" fmla="*/ 85725 w 598571"/>
                <a:gd name="connsiteY833" fmla="*/ 273718 h 345155"/>
                <a:gd name="connsiteX834" fmla="*/ 84973 w 598571"/>
                <a:gd name="connsiteY834" fmla="*/ 274470 h 345155"/>
                <a:gd name="connsiteX835" fmla="*/ 83469 w 598571"/>
                <a:gd name="connsiteY835" fmla="*/ 274470 h 345155"/>
                <a:gd name="connsiteX836" fmla="*/ 82717 w 598571"/>
                <a:gd name="connsiteY836" fmla="*/ 274470 h 345155"/>
                <a:gd name="connsiteX837" fmla="*/ 81965 w 598571"/>
                <a:gd name="connsiteY837" fmla="*/ 274470 h 345155"/>
                <a:gd name="connsiteX838" fmla="*/ 81213 w 598571"/>
                <a:gd name="connsiteY838" fmla="*/ 274470 h 345155"/>
                <a:gd name="connsiteX839" fmla="*/ 80461 w 598571"/>
                <a:gd name="connsiteY839" fmla="*/ 273718 h 345155"/>
                <a:gd name="connsiteX840" fmla="*/ 79709 w 598571"/>
                <a:gd name="connsiteY840" fmla="*/ 273718 h 345155"/>
                <a:gd name="connsiteX841" fmla="*/ 79709 w 598571"/>
                <a:gd name="connsiteY841" fmla="*/ 272966 h 345155"/>
                <a:gd name="connsiteX842" fmla="*/ 78205 w 598571"/>
                <a:gd name="connsiteY842" fmla="*/ 272966 h 345155"/>
                <a:gd name="connsiteX843" fmla="*/ 77453 w 598571"/>
                <a:gd name="connsiteY843" fmla="*/ 273718 h 345155"/>
                <a:gd name="connsiteX844" fmla="*/ 77453 w 598571"/>
                <a:gd name="connsiteY844" fmla="*/ 274470 h 345155"/>
                <a:gd name="connsiteX845" fmla="*/ 77453 w 598571"/>
                <a:gd name="connsiteY845" fmla="*/ 275222 h 345155"/>
                <a:gd name="connsiteX846" fmla="*/ 77453 w 598571"/>
                <a:gd name="connsiteY846" fmla="*/ 275974 h 345155"/>
                <a:gd name="connsiteX847" fmla="*/ 77453 w 598571"/>
                <a:gd name="connsiteY847" fmla="*/ 277478 h 345155"/>
                <a:gd name="connsiteX848" fmla="*/ 75950 w 598571"/>
                <a:gd name="connsiteY848" fmla="*/ 278230 h 345155"/>
                <a:gd name="connsiteX849" fmla="*/ 75197 w 598571"/>
                <a:gd name="connsiteY849" fmla="*/ 278230 h 345155"/>
                <a:gd name="connsiteX850" fmla="*/ 74446 w 598571"/>
                <a:gd name="connsiteY850" fmla="*/ 278230 h 345155"/>
                <a:gd name="connsiteX851" fmla="*/ 72942 w 598571"/>
                <a:gd name="connsiteY851" fmla="*/ 278230 h 345155"/>
                <a:gd name="connsiteX852" fmla="*/ 70686 w 598571"/>
                <a:gd name="connsiteY852" fmla="*/ 276726 h 345155"/>
                <a:gd name="connsiteX853" fmla="*/ 69933 w 598571"/>
                <a:gd name="connsiteY853" fmla="*/ 276726 h 345155"/>
                <a:gd name="connsiteX854" fmla="*/ 68430 w 598571"/>
                <a:gd name="connsiteY854" fmla="*/ 276726 h 345155"/>
                <a:gd name="connsiteX855" fmla="*/ 67678 w 598571"/>
                <a:gd name="connsiteY855" fmla="*/ 275974 h 345155"/>
                <a:gd name="connsiteX856" fmla="*/ 66926 w 598571"/>
                <a:gd name="connsiteY856" fmla="*/ 275222 h 345155"/>
                <a:gd name="connsiteX857" fmla="*/ 66926 w 598571"/>
                <a:gd name="connsiteY857" fmla="*/ 274470 h 345155"/>
                <a:gd name="connsiteX858" fmla="*/ 66926 w 598571"/>
                <a:gd name="connsiteY858" fmla="*/ 273718 h 345155"/>
                <a:gd name="connsiteX859" fmla="*/ 67678 w 598571"/>
                <a:gd name="connsiteY859" fmla="*/ 271462 h 345155"/>
                <a:gd name="connsiteX860" fmla="*/ 67678 w 598571"/>
                <a:gd name="connsiteY860" fmla="*/ 270711 h 345155"/>
                <a:gd name="connsiteX861" fmla="*/ 67678 w 598571"/>
                <a:gd name="connsiteY861" fmla="*/ 269207 h 345155"/>
                <a:gd name="connsiteX862" fmla="*/ 67678 w 598571"/>
                <a:gd name="connsiteY862" fmla="*/ 268454 h 345155"/>
                <a:gd name="connsiteX863" fmla="*/ 66174 w 598571"/>
                <a:gd name="connsiteY863" fmla="*/ 264695 h 345155"/>
                <a:gd name="connsiteX864" fmla="*/ 65422 w 598571"/>
                <a:gd name="connsiteY864" fmla="*/ 263191 h 345155"/>
                <a:gd name="connsiteX865" fmla="*/ 64670 w 598571"/>
                <a:gd name="connsiteY865" fmla="*/ 261687 h 345155"/>
                <a:gd name="connsiteX866" fmla="*/ 63166 w 598571"/>
                <a:gd name="connsiteY866" fmla="*/ 257927 h 345155"/>
                <a:gd name="connsiteX867" fmla="*/ 62414 w 598571"/>
                <a:gd name="connsiteY867" fmla="*/ 257175 h 345155"/>
                <a:gd name="connsiteX868" fmla="*/ 60910 w 598571"/>
                <a:gd name="connsiteY868" fmla="*/ 256423 h 345155"/>
                <a:gd name="connsiteX869" fmla="*/ 59406 w 598571"/>
                <a:gd name="connsiteY869" fmla="*/ 255671 h 345155"/>
                <a:gd name="connsiteX870" fmla="*/ 54894 w 598571"/>
                <a:gd name="connsiteY870" fmla="*/ 258679 h 345155"/>
                <a:gd name="connsiteX871" fmla="*/ 53390 w 598571"/>
                <a:gd name="connsiteY871" fmla="*/ 260935 h 345155"/>
                <a:gd name="connsiteX872" fmla="*/ 51886 w 598571"/>
                <a:gd name="connsiteY872" fmla="*/ 262439 h 345155"/>
                <a:gd name="connsiteX873" fmla="*/ 50382 w 598571"/>
                <a:gd name="connsiteY873" fmla="*/ 263191 h 345155"/>
                <a:gd name="connsiteX874" fmla="*/ 49631 w 598571"/>
                <a:gd name="connsiteY874" fmla="*/ 263191 h 345155"/>
                <a:gd name="connsiteX875" fmla="*/ 48878 w 598571"/>
                <a:gd name="connsiteY875" fmla="*/ 263191 h 345155"/>
                <a:gd name="connsiteX876" fmla="*/ 48878 w 598571"/>
                <a:gd name="connsiteY876" fmla="*/ 262439 h 345155"/>
                <a:gd name="connsiteX877" fmla="*/ 48127 w 598571"/>
                <a:gd name="connsiteY877" fmla="*/ 261687 h 345155"/>
                <a:gd name="connsiteX878" fmla="*/ 47374 w 598571"/>
                <a:gd name="connsiteY878" fmla="*/ 260935 h 345155"/>
                <a:gd name="connsiteX879" fmla="*/ 45871 w 598571"/>
                <a:gd name="connsiteY879" fmla="*/ 260935 h 345155"/>
                <a:gd name="connsiteX880" fmla="*/ 44367 w 598571"/>
                <a:gd name="connsiteY880" fmla="*/ 260935 h 345155"/>
                <a:gd name="connsiteX881" fmla="*/ 43614 w 598571"/>
                <a:gd name="connsiteY881" fmla="*/ 261687 h 345155"/>
                <a:gd name="connsiteX882" fmla="*/ 42863 w 598571"/>
                <a:gd name="connsiteY882" fmla="*/ 262439 h 345155"/>
                <a:gd name="connsiteX883" fmla="*/ 41359 w 598571"/>
                <a:gd name="connsiteY883" fmla="*/ 263943 h 345155"/>
                <a:gd name="connsiteX884" fmla="*/ 39103 w 598571"/>
                <a:gd name="connsiteY884" fmla="*/ 264695 h 345155"/>
                <a:gd name="connsiteX885" fmla="*/ 36095 w 598571"/>
                <a:gd name="connsiteY885" fmla="*/ 265447 h 345155"/>
                <a:gd name="connsiteX886" fmla="*/ 34591 w 598571"/>
                <a:gd name="connsiteY886" fmla="*/ 266199 h 345155"/>
                <a:gd name="connsiteX887" fmla="*/ 33087 w 598571"/>
                <a:gd name="connsiteY887" fmla="*/ 266199 h 345155"/>
                <a:gd name="connsiteX888" fmla="*/ 32335 w 598571"/>
                <a:gd name="connsiteY888" fmla="*/ 265447 h 345155"/>
                <a:gd name="connsiteX889" fmla="*/ 30831 w 598571"/>
                <a:gd name="connsiteY889" fmla="*/ 263943 h 345155"/>
                <a:gd name="connsiteX890" fmla="*/ 30079 w 598571"/>
                <a:gd name="connsiteY890" fmla="*/ 263943 h 345155"/>
                <a:gd name="connsiteX891" fmla="*/ 29327 w 598571"/>
                <a:gd name="connsiteY891" fmla="*/ 263943 h 345155"/>
                <a:gd name="connsiteX892" fmla="*/ 27071 w 598571"/>
                <a:gd name="connsiteY892" fmla="*/ 263943 h 345155"/>
                <a:gd name="connsiteX893" fmla="*/ 24815 w 598571"/>
                <a:gd name="connsiteY893" fmla="*/ 263191 h 345155"/>
                <a:gd name="connsiteX894" fmla="*/ 24063 w 598571"/>
                <a:gd name="connsiteY894" fmla="*/ 261687 h 345155"/>
                <a:gd name="connsiteX895" fmla="*/ 24063 w 598571"/>
                <a:gd name="connsiteY895" fmla="*/ 258679 h 345155"/>
                <a:gd name="connsiteX896" fmla="*/ 24063 w 598571"/>
                <a:gd name="connsiteY896" fmla="*/ 256423 h 345155"/>
                <a:gd name="connsiteX897" fmla="*/ 24063 w 598571"/>
                <a:gd name="connsiteY897" fmla="*/ 254919 h 345155"/>
                <a:gd name="connsiteX898" fmla="*/ 23311 w 598571"/>
                <a:gd name="connsiteY898" fmla="*/ 254167 h 345155"/>
                <a:gd name="connsiteX899" fmla="*/ 22559 w 598571"/>
                <a:gd name="connsiteY899" fmla="*/ 254167 h 345155"/>
                <a:gd name="connsiteX900" fmla="*/ 20303 w 598571"/>
                <a:gd name="connsiteY900" fmla="*/ 254919 h 345155"/>
                <a:gd name="connsiteX901" fmla="*/ 18799 w 598571"/>
                <a:gd name="connsiteY901" fmla="*/ 254919 h 345155"/>
                <a:gd name="connsiteX902" fmla="*/ 18048 w 598571"/>
                <a:gd name="connsiteY902" fmla="*/ 254167 h 345155"/>
                <a:gd name="connsiteX903" fmla="*/ 16544 w 598571"/>
                <a:gd name="connsiteY903" fmla="*/ 253415 h 345155"/>
                <a:gd name="connsiteX904" fmla="*/ 15792 w 598571"/>
                <a:gd name="connsiteY904" fmla="*/ 252663 h 345155"/>
                <a:gd name="connsiteX905" fmla="*/ 15039 w 598571"/>
                <a:gd name="connsiteY905" fmla="*/ 251911 h 345155"/>
                <a:gd name="connsiteX906" fmla="*/ 15039 w 598571"/>
                <a:gd name="connsiteY906" fmla="*/ 250407 h 345155"/>
                <a:gd name="connsiteX907" fmla="*/ 14288 w 598571"/>
                <a:gd name="connsiteY907" fmla="*/ 248903 h 345155"/>
                <a:gd name="connsiteX908" fmla="*/ 14288 w 598571"/>
                <a:gd name="connsiteY908" fmla="*/ 245895 h 345155"/>
                <a:gd name="connsiteX909" fmla="*/ 13535 w 598571"/>
                <a:gd name="connsiteY909" fmla="*/ 244391 h 345155"/>
                <a:gd name="connsiteX910" fmla="*/ 13535 w 598571"/>
                <a:gd name="connsiteY910" fmla="*/ 243639 h 345155"/>
                <a:gd name="connsiteX911" fmla="*/ 12784 w 598571"/>
                <a:gd name="connsiteY911" fmla="*/ 243639 h 345155"/>
                <a:gd name="connsiteX912" fmla="*/ 12032 w 598571"/>
                <a:gd name="connsiteY912" fmla="*/ 243639 h 345155"/>
                <a:gd name="connsiteX913" fmla="*/ 11280 w 598571"/>
                <a:gd name="connsiteY913" fmla="*/ 244391 h 345155"/>
                <a:gd name="connsiteX914" fmla="*/ 10528 w 598571"/>
                <a:gd name="connsiteY914" fmla="*/ 244391 h 345155"/>
                <a:gd name="connsiteX915" fmla="*/ 9776 w 598571"/>
                <a:gd name="connsiteY915" fmla="*/ 244391 h 345155"/>
                <a:gd name="connsiteX916" fmla="*/ 7520 w 598571"/>
                <a:gd name="connsiteY916" fmla="*/ 243639 h 34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</a:cxnLst>
              <a:rect l="l" t="t" r="r" b="b"/>
              <a:pathLst>
                <a:path w="598571" h="345155">
                  <a:moveTo>
                    <a:pt x="7520" y="243639"/>
                  </a:moveTo>
                  <a:lnTo>
                    <a:pt x="6016" y="241383"/>
                  </a:lnTo>
                  <a:lnTo>
                    <a:pt x="6016" y="239880"/>
                  </a:lnTo>
                  <a:lnTo>
                    <a:pt x="6768" y="239128"/>
                  </a:lnTo>
                  <a:lnTo>
                    <a:pt x="7520" y="238376"/>
                  </a:lnTo>
                  <a:lnTo>
                    <a:pt x="12032" y="235368"/>
                  </a:lnTo>
                  <a:lnTo>
                    <a:pt x="13535" y="233112"/>
                  </a:lnTo>
                  <a:lnTo>
                    <a:pt x="16544" y="230104"/>
                  </a:lnTo>
                  <a:lnTo>
                    <a:pt x="17295" y="227848"/>
                  </a:lnTo>
                  <a:lnTo>
                    <a:pt x="18048" y="225592"/>
                  </a:lnTo>
                  <a:lnTo>
                    <a:pt x="18048" y="224088"/>
                  </a:lnTo>
                  <a:lnTo>
                    <a:pt x="17295" y="220328"/>
                  </a:lnTo>
                  <a:lnTo>
                    <a:pt x="17295" y="218824"/>
                  </a:lnTo>
                  <a:lnTo>
                    <a:pt x="18048" y="218072"/>
                  </a:lnTo>
                  <a:lnTo>
                    <a:pt x="21807" y="216568"/>
                  </a:lnTo>
                  <a:lnTo>
                    <a:pt x="24063" y="213560"/>
                  </a:lnTo>
                  <a:lnTo>
                    <a:pt x="25567" y="211304"/>
                  </a:lnTo>
                  <a:lnTo>
                    <a:pt x="27823" y="206793"/>
                  </a:lnTo>
                  <a:lnTo>
                    <a:pt x="30079" y="203033"/>
                  </a:lnTo>
                  <a:lnTo>
                    <a:pt x="30831" y="201529"/>
                  </a:lnTo>
                  <a:lnTo>
                    <a:pt x="31583" y="200025"/>
                  </a:lnTo>
                  <a:lnTo>
                    <a:pt x="32335" y="197769"/>
                  </a:lnTo>
                  <a:lnTo>
                    <a:pt x="32335" y="195513"/>
                  </a:lnTo>
                  <a:lnTo>
                    <a:pt x="32335" y="194009"/>
                  </a:lnTo>
                  <a:lnTo>
                    <a:pt x="30831" y="188745"/>
                  </a:lnTo>
                  <a:lnTo>
                    <a:pt x="30831" y="186489"/>
                  </a:lnTo>
                  <a:lnTo>
                    <a:pt x="30079" y="184985"/>
                  </a:lnTo>
                  <a:lnTo>
                    <a:pt x="28575" y="184234"/>
                  </a:lnTo>
                  <a:lnTo>
                    <a:pt x="24815" y="184234"/>
                  </a:lnTo>
                  <a:lnTo>
                    <a:pt x="23311" y="183482"/>
                  </a:lnTo>
                  <a:lnTo>
                    <a:pt x="21807" y="182730"/>
                  </a:lnTo>
                  <a:lnTo>
                    <a:pt x="21055" y="181978"/>
                  </a:lnTo>
                  <a:lnTo>
                    <a:pt x="20303" y="180474"/>
                  </a:lnTo>
                  <a:lnTo>
                    <a:pt x="18799" y="177466"/>
                  </a:lnTo>
                  <a:lnTo>
                    <a:pt x="18048" y="176714"/>
                  </a:lnTo>
                  <a:lnTo>
                    <a:pt x="16544" y="175962"/>
                  </a:lnTo>
                  <a:lnTo>
                    <a:pt x="15039" y="175962"/>
                  </a:lnTo>
                  <a:lnTo>
                    <a:pt x="12784" y="175210"/>
                  </a:lnTo>
                  <a:lnTo>
                    <a:pt x="11280" y="174458"/>
                  </a:lnTo>
                  <a:lnTo>
                    <a:pt x="10528" y="172954"/>
                  </a:lnTo>
                  <a:lnTo>
                    <a:pt x="10528" y="170698"/>
                  </a:lnTo>
                  <a:lnTo>
                    <a:pt x="12032" y="165434"/>
                  </a:lnTo>
                  <a:lnTo>
                    <a:pt x="12032" y="163178"/>
                  </a:lnTo>
                  <a:lnTo>
                    <a:pt x="11280" y="160922"/>
                  </a:lnTo>
                  <a:lnTo>
                    <a:pt x="10528" y="157914"/>
                  </a:lnTo>
                  <a:lnTo>
                    <a:pt x="9776" y="154906"/>
                  </a:lnTo>
                  <a:lnTo>
                    <a:pt x="9024" y="153403"/>
                  </a:lnTo>
                  <a:lnTo>
                    <a:pt x="8272" y="151899"/>
                  </a:lnTo>
                  <a:lnTo>
                    <a:pt x="6768" y="151147"/>
                  </a:lnTo>
                  <a:lnTo>
                    <a:pt x="5264" y="150395"/>
                  </a:lnTo>
                  <a:lnTo>
                    <a:pt x="3008" y="149643"/>
                  </a:lnTo>
                  <a:lnTo>
                    <a:pt x="2256" y="148891"/>
                  </a:lnTo>
                  <a:lnTo>
                    <a:pt x="1504" y="148139"/>
                  </a:lnTo>
                  <a:lnTo>
                    <a:pt x="752" y="147387"/>
                  </a:lnTo>
                  <a:lnTo>
                    <a:pt x="0" y="144379"/>
                  </a:lnTo>
                  <a:lnTo>
                    <a:pt x="0" y="142123"/>
                  </a:lnTo>
                  <a:lnTo>
                    <a:pt x="752" y="135355"/>
                  </a:lnTo>
                  <a:lnTo>
                    <a:pt x="3008" y="132347"/>
                  </a:lnTo>
                  <a:lnTo>
                    <a:pt x="5264" y="130843"/>
                  </a:lnTo>
                  <a:lnTo>
                    <a:pt x="7520" y="129339"/>
                  </a:lnTo>
                  <a:lnTo>
                    <a:pt x="11280" y="127084"/>
                  </a:lnTo>
                  <a:lnTo>
                    <a:pt x="12784" y="125579"/>
                  </a:lnTo>
                  <a:lnTo>
                    <a:pt x="14288" y="124076"/>
                  </a:lnTo>
                  <a:lnTo>
                    <a:pt x="17295" y="116556"/>
                  </a:lnTo>
                  <a:lnTo>
                    <a:pt x="18799" y="115052"/>
                  </a:lnTo>
                  <a:lnTo>
                    <a:pt x="19552" y="113548"/>
                  </a:lnTo>
                  <a:lnTo>
                    <a:pt x="19552" y="112044"/>
                  </a:lnTo>
                  <a:lnTo>
                    <a:pt x="18799" y="110540"/>
                  </a:lnTo>
                  <a:lnTo>
                    <a:pt x="18048" y="109036"/>
                  </a:lnTo>
                  <a:lnTo>
                    <a:pt x="16544" y="106780"/>
                  </a:lnTo>
                  <a:lnTo>
                    <a:pt x="15792" y="106028"/>
                  </a:lnTo>
                  <a:lnTo>
                    <a:pt x="15039" y="105276"/>
                  </a:lnTo>
                  <a:lnTo>
                    <a:pt x="15039" y="103772"/>
                  </a:lnTo>
                  <a:lnTo>
                    <a:pt x="15039" y="101516"/>
                  </a:lnTo>
                  <a:lnTo>
                    <a:pt x="15039" y="99260"/>
                  </a:lnTo>
                  <a:lnTo>
                    <a:pt x="16544" y="97005"/>
                  </a:lnTo>
                  <a:lnTo>
                    <a:pt x="25567" y="69181"/>
                  </a:lnTo>
                  <a:lnTo>
                    <a:pt x="27823" y="65422"/>
                  </a:lnTo>
                  <a:lnTo>
                    <a:pt x="30079" y="63166"/>
                  </a:lnTo>
                  <a:lnTo>
                    <a:pt x="31583" y="60158"/>
                  </a:lnTo>
                  <a:lnTo>
                    <a:pt x="32335" y="58654"/>
                  </a:lnTo>
                  <a:lnTo>
                    <a:pt x="33087" y="54894"/>
                  </a:lnTo>
                  <a:lnTo>
                    <a:pt x="35343" y="50382"/>
                  </a:lnTo>
                  <a:lnTo>
                    <a:pt x="36095" y="49630"/>
                  </a:lnTo>
                  <a:lnTo>
                    <a:pt x="37599" y="49630"/>
                  </a:lnTo>
                  <a:lnTo>
                    <a:pt x="38351" y="50382"/>
                  </a:lnTo>
                  <a:lnTo>
                    <a:pt x="38351" y="53390"/>
                  </a:lnTo>
                  <a:lnTo>
                    <a:pt x="38351" y="54894"/>
                  </a:lnTo>
                  <a:lnTo>
                    <a:pt x="39855" y="57150"/>
                  </a:lnTo>
                  <a:lnTo>
                    <a:pt x="41359" y="57902"/>
                  </a:lnTo>
                  <a:lnTo>
                    <a:pt x="43614" y="58654"/>
                  </a:lnTo>
                  <a:lnTo>
                    <a:pt x="46622" y="59406"/>
                  </a:lnTo>
                  <a:lnTo>
                    <a:pt x="65422" y="69933"/>
                  </a:lnTo>
                  <a:lnTo>
                    <a:pt x="68430" y="72941"/>
                  </a:lnTo>
                  <a:lnTo>
                    <a:pt x="69182" y="72941"/>
                  </a:lnTo>
                  <a:lnTo>
                    <a:pt x="69933" y="73693"/>
                  </a:lnTo>
                  <a:lnTo>
                    <a:pt x="72190" y="72189"/>
                  </a:lnTo>
                  <a:lnTo>
                    <a:pt x="73693" y="70685"/>
                  </a:lnTo>
                  <a:lnTo>
                    <a:pt x="75197" y="69933"/>
                  </a:lnTo>
                  <a:lnTo>
                    <a:pt x="76701" y="69933"/>
                  </a:lnTo>
                  <a:lnTo>
                    <a:pt x="93245" y="75197"/>
                  </a:lnTo>
                  <a:lnTo>
                    <a:pt x="94749" y="75197"/>
                  </a:lnTo>
                  <a:lnTo>
                    <a:pt x="95501" y="74445"/>
                  </a:lnTo>
                  <a:lnTo>
                    <a:pt x="100765" y="66174"/>
                  </a:lnTo>
                  <a:lnTo>
                    <a:pt x="101516" y="64670"/>
                  </a:lnTo>
                  <a:lnTo>
                    <a:pt x="103020" y="63918"/>
                  </a:lnTo>
                  <a:lnTo>
                    <a:pt x="104525" y="63918"/>
                  </a:lnTo>
                  <a:lnTo>
                    <a:pt x="105276" y="65422"/>
                  </a:lnTo>
                  <a:lnTo>
                    <a:pt x="106029" y="66174"/>
                  </a:lnTo>
                  <a:lnTo>
                    <a:pt x="106029" y="67678"/>
                  </a:lnTo>
                  <a:lnTo>
                    <a:pt x="109788" y="69181"/>
                  </a:lnTo>
                  <a:lnTo>
                    <a:pt x="111292" y="65422"/>
                  </a:lnTo>
                  <a:lnTo>
                    <a:pt x="111292" y="63918"/>
                  </a:lnTo>
                  <a:lnTo>
                    <a:pt x="112796" y="62414"/>
                  </a:lnTo>
                  <a:lnTo>
                    <a:pt x="112796" y="61662"/>
                  </a:lnTo>
                  <a:lnTo>
                    <a:pt x="114300" y="61662"/>
                  </a:lnTo>
                  <a:lnTo>
                    <a:pt x="115804" y="60910"/>
                  </a:lnTo>
                  <a:lnTo>
                    <a:pt x="126331" y="54142"/>
                  </a:lnTo>
                  <a:lnTo>
                    <a:pt x="136859" y="48126"/>
                  </a:lnTo>
                  <a:lnTo>
                    <a:pt x="138363" y="46622"/>
                  </a:lnTo>
                  <a:lnTo>
                    <a:pt x="139115" y="44366"/>
                  </a:lnTo>
                  <a:lnTo>
                    <a:pt x="139115" y="42862"/>
                  </a:lnTo>
                  <a:lnTo>
                    <a:pt x="139867" y="40607"/>
                  </a:lnTo>
                  <a:lnTo>
                    <a:pt x="141371" y="39855"/>
                  </a:lnTo>
                  <a:lnTo>
                    <a:pt x="142123" y="39855"/>
                  </a:lnTo>
                  <a:lnTo>
                    <a:pt x="142875" y="40607"/>
                  </a:lnTo>
                  <a:lnTo>
                    <a:pt x="144379" y="40607"/>
                  </a:lnTo>
                  <a:lnTo>
                    <a:pt x="145131" y="39855"/>
                  </a:lnTo>
                  <a:lnTo>
                    <a:pt x="145883" y="36847"/>
                  </a:lnTo>
                  <a:lnTo>
                    <a:pt x="146635" y="35343"/>
                  </a:lnTo>
                  <a:lnTo>
                    <a:pt x="146635" y="30831"/>
                  </a:lnTo>
                  <a:lnTo>
                    <a:pt x="147387" y="28575"/>
                  </a:lnTo>
                  <a:lnTo>
                    <a:pt x="148139" y="27071"/>
                  </a:lnTo>
                  <a:lnTo>
                    <a:pt x="148139" y="24815"/>
                  </a:lnTo>
                  <a:lnTo>
                    <a:pt x="149643" y="23311"/>
                  </a:lnTo>
                  <a:lnTo>
                    <a:pt x="151147" y="21807"/>
                  </a:lnTo>
                  <a:lnTo>
                    <a:pt x="152651" y="21055"/>
                  </a:lnTo>
                  <a:lnTo>
                    <a:pt x="157914" y="19551"/>
                  </a:lnTo>
                  <a:lnTo>
                    <a:pt x="167690" y="15791"/>
                  </a:lnTo>
                  <a:lnTo>
                    <a:pt x="170698" y="15039"/>
                  </a:lnTo>
                  <a:lnTo>
                    <a:pt x="175962" y="14287"/>
                  </a:lnTo>
                  <a:lnTo>
                    <a:pt x="178218" y="13535"/>
                  </a:lnTo>
                  <a:lnTo>
                    <a:pt x="178970" y="12783"/>
                  </a:lnTo>
                  <a:lnTo>
                    <a:pt x="180474" y="11280"/>
                  </a:lnTo>
                  <a:lnTo>
                    <a:pt x="181978" y="11280"/>
                  </a:lnTo>
                  <a:lnTo>
                    <a:pt x="183482" y="10528"/>
                  </a:lnTo>
                  <a:lnTo>
                    <a:pt x="188746" y="10528"/>
                  </a:lnTo>
                  <a:lnTo>
                    <a:pt x="192506" y="9776"/>
                  </a:lnTo>
                  <a:lnTo>
                    <a:pt x="194009" y="9024"/>
                  </a:lnTo>
                  <a:lnTo>
                    <a:pt x="195513" y="9776"/>
                  </a:lnTo>
                  <a:lnTo>
                    <a:pt x="198521" y="11280"/>
                  </a:lnTo>
                  <a:lnTo>
                    <a:pt x="200025" y="11280"/>
                  </a:lnTo>
                  <a:lnTo>
                    <a:pt x="202281" y="10528"/>
                  </a:lnTo>
                  <a:lnTo>
                    <a:pt x="203785" y="9776"/>
                  </a:lnTo>
                  <a:lnTo>
                    <a:pt x="207545" y="8272"/>
                  </a:lnTo>
                  <a:lnTo>
                    <a:pt x="213561" y="4512"/>
                  </a:lnTo>
                  <a:lnTo>
                    <a:pt x="220328" y="3008"/>
                  </a:lnTo>
                  <a:lnTo>
                    <a:pt x="224840" y="0"/>
                  </a:lnTo>
                  <a:lnTo>
                    <a:pt x="227096" y="0"/>
                  </a:lnTo>
                  <a:lnTo>
                    <a:pt x="231608" y="0"/>
                  </a:lnTo>
                  <a:lnTo>
                    <a:pt x="233112" y="752"/>
                  </a:lnTo>
                  <a:lnTo>
                    <a:pt x="234616" y="2256"/>
                  </a:lnTo>
                  <a:lnTo>
                    <a:pt x="236120" y="3008"/>
                  </a:lnTo>
                  <a:lnTo>
                    <a:pt x="236872" y="3760"/>
                  </a:lnTo>
                  <a:lnTo>
                    <a:pt x="237624" y="4512"/>
                  </a:lnTo>
                  <a:lnTo>
                    <a:pt x="237624" y="14287"/>
                  </a:lnTo>
                  <a:lnTo>
                    <a:pt x="236120" y="17295"/>
                  </a:lnTo>
                  <a:lnTo>
                    <a:pt x="232360" y="20303"/>
                  </a:lnTo>
                  <a:lnTo>
                    <a:pt x="230104" y="22559"/>
                  </a:lnTo>
                  <a:lnTo>
                    <a:pt x="220328" y="36095"/>
                  </a:lnTo>
                  <a:lnTo>
                    <a:pt x="214313" y="42862"/>
                  </a:lnTo>
                  <a:lnTo>
                    <a:pt x="206793" y="51886"/>
                  </a:lnTo>
                  <a:lnTo>
                    <a:pt x="205289" y="54142"/>
                  </a:lnTo>
                  <a:lnTo>
                    <a:pt x="204537" y="55646"/>
                  </a:lnTo>
                  <a:lnTo>
                    <a:pt x="202281" y="66174"/>
                  </a:lnTo>
                  <a:lnTo>
                    <a:pt x="199273" y="75197"/>
                  </a:lnTo>
                  <a:lnTo>
                    <a:pt x="194761" y="77453"/>
                  </a:lnTo>
                  <a:lnTo>
                    <a:pt x="191002" y="78957"/>
                  </a:lnTo>
                  <a:lnTo>
                    <a:pt x="188746" y="79709"/>
                  </a:lnTo>
                  <a:lnTo>
                    <a:pt x="187242" y="80461"/>
                  </a:lnTo>
                  <a:lnTo>
                    <a:pt x="186489" y="81965"/>
                  </a:lnTo>
                  <a:lnTo>
                    <a:pt x="186489" y="83469"/>
                  </a:lnTo>
                  <a:lnTo>
                    <a:pt x="184986" y="91741"/>
                  </a:lnTo>
                  <a:lnTo>
                    <a:pt x="184986" y="95501"/>
                  </a:lnTo>
                  <a:lnTo>
                    <a:pt x="184986" y="97005"/>
                  </a:lnTo>
                  <a:lnTo>
                    <a:pt x="185738" y="98508"/>
                  </a:lnTo>
                  <a:lnTo>
                    <a:pt x="186489" y="100012"/>
                  </a:lnTo>
                  <a:lnTo>
                    <a:pt x="187242" y="100764"/>
                  </a:lnTo>
                  <a:lnTo>
                    <a:pt x="188746" y="100764"/>
                  </a:lnTo>
                  <a:lnTo>
                    <a:pt x="191002" y="100764"/>
                  </a:lnTo>
                  <a:lnTo>
                    <a:pt x="200025" y="103020"/>
                  </a:lnTo>
                  <a:lnTo>
                    <a:pt x="201529" y="103020"/>
                  </a:lnTo>
                  <a:lnTo>
                    <a:pt x="205289" y="102268"/>
                  </a:lnTo>
                  <a:lnTo>
                    <a:pt x="206793" y="102268"/>
                  </a:lnTo>
                  <a:lnTo>
                    <a:pt x="208297" y="103020"/>
                  </a:lnTo>
                  <a:lnTo>
                    <a:pt x="212057" y="103020"/>
                  </a:lnTo>
                  <a:lnTo>
                    <a:pt x="213561" y="103020"/>
                  </a:lnTo>
                  <a:lnTo>
                    <a:pt x="215065" y="103772"/>
                  </a:lnTo>
                  <a:lnTo>
                    <a:pt x="217321" y="104524"/>
                  </a:lnTo>
                  <a:lnTo>
                    <a:pt x="219576" y="105276"/>
                  </a:lnTo>
                  <a:lnTo>
                    <a:pt x="222584" y="107532"/>
                  </a:lnTo>
                  <a:lnTo>
                    <a:pt x="223336" y="109036"/>
                  </a:lnTo>
                  <a:lnTo>
                    <a:pt x="224088" y="111292"/>
                  </a:lnTo>
                  <a:lnTo>
                    <a:pt x="225592" y="115804"/>
                  </a:lnTo>
                  <a:lnTo>
                    <a:pt x="227848" y="120316"/>
                  </a:lnTo>
                  <a:lnTo>
                    <a:pt x="229352" y="121820"/>
                  </a:lnTo>
                  <a:lnTo>
                    <a:pt x="231608" y="121820"/>
                  </a:lnTo>
                  <a:lnTo>
                    <a:pt x="233112" y="121068"/>
                  </a:lnTo>
                  <a:lnTo>
                    <a:pt x="237624" y="117308"/>
                  </a:lnTo>
                  <a:lnTo>
                    <a:pt x="239880" y="116556"/>
                  </a:lnTo>
                  <a:lnTo>
                    <a:pt x="241384" y="115804"/>
                  </a:lnTo>
                  <a:lnTo>
                    <a:pt x="254167" y="112796"/>
                  </a:lnTo>
                  <a:lnTo>
                    <a:pt x="256423" y="112044"/>
                  </a:lnTo>
                  <a:lnTo>
                    <a:pt x="257927" y="111292"/>
                  </a:lnTo>
                  <a:lnTo>
                    <a:pt x="259431" y="110540"/>
                  </a:lnTo>
                  <a:lnTo>
                    <a:pt x="260935" y="109036"/>
                  </a:lnTo>
                  <a:lnTo>
                    <a:pt x="263191" y="106028"/>
                  </a:lnTo>
                  <a:lnTo>
                    <a:pt x="263943" y="104524"/>
                  </a:lnTo>
                  <a:lnTo>
                    <a:pt x="264695" y="104524"/>
                  </a:lnTo>
                  <a:lnTo>
                    <a:pt x="266199" y="104524"/>
                  </a:lnTo>
                  <a:lnTo>
                    <a:pt x="267703" y="105276"/>
                  </a:lnTo>
                  <a:lnTo>
                    <a:pt x="269207" y="106028"/>
                  </a:lnTo>
                  <a:lnTo>
                    <a:pt x="271463" y="109036"/>
                  </a:lnTo>
                  <a:lnTo>
                    <a:pt x="272966" y="110540"/>
                  </a:lnTo>
                  <a:lnTo>
                    <a:pt x="274470" y="110540"/>
                  </a:lnTo>
                  <a:lnTo>
                    <a:pt x="276726" y="109788"/>
                  </a:lnTo>
                  <a:lnTo>
                    <a:pt x="278230" y="109788"/>
                  </a:lnTo>
                  <a:lnTo>
                    <a:pt x="288006" y="111292"/>
                  </a:lnTo>
                  <a:lnTo>
                    <a:pt x="294022" y="112044"/>
                  </a:lnTo>
                  <a:lnTo>
                    <a:pt x="296278" y="113548"/>
                  </a:lnTo>
                  <a:lnTo>
                    <a:pt x="297782" y="115052"/>
                  </a:lnTo>
                  <a:lnTo>
                    <a:pt x="300038" y="118812"/>
                  </a:lnTo>
                  <a:lnTo>
                    <a:pt x="302294" y="120316"/>
                  </a:lnTo>
                  <a:lnTo>
                    <a:pt x="303045" y="121820"/>
                  </a:lnTo>
                  <a:lnTo>
                    <a:pt x="303798" y="123324"/>
                  </a:lnTo>
                  <a:lnTo>
                    <a:pt x="303798" y="125579"/>
                  </a:lnTo>
                  <a:lnTo>
                    <a:pt x="299285" y="135355"/>
                  </a:lnTo>
                  <a:lnTo>
                    <a:pt x="299285" y="136859"/>
                  </a:lnTo>
                  <a:lnTo>
                    <a:pt x="299285" y="138363"/>
                  </a:lnTo>
                  <a:lnTo>
                    <a:pt x="300038" y="139867"/>
                  </a:lnTo>
                  <a:lnTo>
                    <a:pt x="301542" y="142123"/>
                  </a:lnTo>
                  <a:lnTo>
                    <a:pt x="304549" y="144379"/>
                  </a:lnTo>
                  <a:lnTo>
                    <a:pt x="306805" y="145131"/>
                  </a:lnTo>
                  <a:lnTo>
                    <a:pt x="308309" y="145131"/>
                  </a:lnTo>
                  <a:lnTo>
                    <a:pt x="315829" y="138363"/>
                  </a:lnTo>
                  <a:lnTo>
                    <a:pt x="317333" y="137611"/>
                  </a:lnTo>
                  <a:lnTo>
                    <a:pt x="319589" y="136859"/>
                  </a:lnTo>
                  <a:lnTo>
                    <a:pt x="324853" y="138363"/>
                  </a:lnTo>
                  <a:lnTo>
                    <a:pt x="326357" y="138363"/>
                  </a:lnTo>
                  <a:lnTo>
                    <a:pt x="328613" y="137611"/>
                  </a:lnTo>
                  <a:lnTo>
                    <a:pt x="330117" y="136859"/>
                  </a:lnTo>
                  <a:lnTo>
                    <a:pt x="330868" y="135355"/>
                  </a:lnTo>
                  <a:lnTo>
                    <a:pt x="334628" y="130091"/>
                  </a:lnTo>
                  <a:lnTo>
                    <a:pt x="335381" y="128587"/>
                  </a:lnTo>
                  <a:lnTo>
                    <a:pt x="337636" y="123324"/>
                  </a:lnTo>
                  <a:lnTo>
                    <a:pt x="339140" y="119564"/>
                  </a:lnTo>
                  <a:lnTo>
                    <a:pt x="339892" y="118060"/>
                  </a:lnTo>
                  <a:lnTo>
                    <a:pt x="339892" y="115804"/>
                  </a:lnTo>
                  <a:lnTo>
                    <a:pt x="339140" y="114300"/>
                  </a:lnTo>
                  <a:lnTo>
                    <a:pt x="338388" y="113548"/>
                  </a:lnTo>
                  <a:lnTo>
                    <a:pt x="337636" y="112044"/>
                  </a:lnTo>
                  <a:lnTo>
                    <a:pt x="336884" y="111292"/>
                  </a:lnTo>
                  <a:lnTo>
                    <a:pt x="336132" y="109788"/>
                  </a:lnTo>
                  <a:lnTo>
                    <a:pt x="335381" y="108284"/>
                  </a:lnTo>
                  <a:lnTo>
                    <a:pt x="334628" y="105276"/>
                  </a:lnTo>
                  <a:lnTo>
                    <a:pt x="333877" y="101516"/>
                  </a:lnTo>
                  <a:lnTo>
                    <a:pt x="333877" y="98508"/>
                  </a:lnTo>
                  <a:lnTo>
                    <a:pt x="333877" y="96253"/>
                  </a:lnTo>
                  <a:lnTo>
                    <a:pt x="334628" y="93997"/>
                  </a:lnTo>
                  <a:lnTo>
                    <a:pt x="335381" y="91741"/>
                  </a:lnTo>
                  <a:lnTo>
                    <a:pt x="336884" y="90237"/>
                  </a:lnTo>
                  <a:lnTo>
                    <a:pt x="337636" y="89485"/>
                  </a:lnTo>
                  <a:lnTo>
                    <a:pt x="339140" y="89485"/>
                  </a:lnTo>
                  <a:lnTo>
                    <a:pt x="340644" y="90237"/>
                  </a:lnTo>
                  <a:lnTo>
                    <a:pt x="342148" y="90989"/>
                  </a:lnTo>
                  <a:lnTo>
                    <a:pt x="344404" y="92493"/>
                  </a:lnTo>
                  <a:lnTo>
                    <a:pt x="345908" y="93245"/>
                  </a:lnTo>
                  <a:lnTo>
                    <a:pt x="347412" y="93245"/>
                  </a:lnTo>
                  <a:lnTo>
                    <a:pt x="348916" y="92493"/>
                  </a:lnTo>
                  <a:lnTo>
                    <a:pt x="348916" y="90989"/>
                  </a:lnTo>
                  <a:lnTo>
                    <a:pt x="347412" y="86477"/>
                  </a:lnTo>
                  <a:lnTo>
                    <a:pt x="343652" y="78205"/>
                  </a:lnTo>
                  <a:lnTo>
                    <a:pt x="342900" y="76701"/>
                  </a:lnTo>
                  <a:lnTo>
                    <a:pt x="339140" y="73693"/>
                  </a:lnTo>
                  <a:lnTo>
                    <a:pt x="338388" y="72189"/>
                  </a:lnTo>
                  <a:lnTo>
                    <a:pt x="337636" y="69181"/>
                  </a:lnTo>
                  <a:lnTo>
                    <a:pt x="338388" y="63918"/>
                  </a:lnTo>
                  <a:lnTo>
                    <a:pt x="339140" y="57902"/>
                  </a:lnTo>
                  <a:lnTo>
                    <a:pt x="339892" y="54894"/>
                  </a:lnTo>
                  <a:lnTo>
                    <a:pt x="341396" y="54142"/>
                  </a:lnTo>
                  <a:lnTo>
                    <a:pt x="342900" y="53390"/>
                  </a:lnTo>
                  <a:lnTo>
                    <a:pt x="347412" y="51886"/>
                  </a:lnTo>
                  <a:lnTo>
                    <a:pt x="349668" y="50382"/>
                  </a:lnTo>
                  <a:lnTo>
                    <a:pt x="354932" y="44366"/>
                  </a:lnTo>
                  <a:lnTo>
                    <a:pt x="356436" y="42862"/>
                  </a:lnTo>
                  <a:lnTo>
                    <a:pt x="357940" y="42862"/>
                  </a:lnTo>
                  <a:lnTo>
                    <a:pt x="359443" y="42862"/>
                  </a:lnTo>
                  <a:lnTo>
                    <a:pt x="360947" y="42862"/>
                  </a:lnTo>
                  <a:lnTo>
                    <a:pt x="363203" y="42862"/>
                  </a:lnTo>
                  <a:lnTo>
                    <a:pt x="364707" y="42862"/>
                  </a:lnTo>
                  <a:lnTo>
                    <a:pt x="368467" y="42110"/>
                  </a:lnTo>
                  <a:lnTo>
                    <a:pt x="371475" y="42862"/>
                  </a:lnTo>
                  <a:lnTo>
                    <a:pt x="372979" y="44366"/>
                  </a:lnTo>
                  <a:lnTo>
                    <a:pt x="373731" y="46622"/>
                  </a:lnTo>
                  <a:lnTo>
                    <a:pt x="373731" y="48126"/>
                  </a:lnTo>
                  <a:lnTo>
                    <a:pt x="373731" y="49630"/>
                  </a:lnTo>
                  <a:lnTo>
                    <a:pt x="372979" y="51886"/>
                  </a:lnTo>
                  <a:lnTo>
                    <a:pt x="374483" y="55646"/>
                  </a:lnTo>
                  <a:lnTo>
                    <a:pt x="375235" y="57150"/>
                  </a:lnTo>
                  <a:lnTo>
                    <a:pt x="377491" y="59406"/>
                  </a:lnTo>
                  <a:lnTo>
                    <a:pt x="397042" y="62414"/>
                  </a:lnTo>
                  <a:lnTo>
                    <a:pt x="404562" y="64670"/>
                  </a:lnTo>
                  <a:lnTo>
                    <a:pt x="406818" y="64670"/>
                  </a:lnTo>
                  <a:lnTo>
                    <a:pt x="409074" y="64670"/>
                  </a:lnTo>
                  <a:lnTo>
                    <a:pt x="412082" y="64670"/>
                  </a:lnTo>
                  <a:lnTo>
                    <a:pt x="421858" y="66926"/>
                  </a:lnTo>
                  <a:lnTo>
                    <a:pt x="427121" y="67678"/>
                  </a:lnTo>
                  <a:lnTo>
                    <a:pt x="440657" y="66174"/>
                  </a:lnTo>
                  <a:lnTo>
                    <a:pt x="447424" y="64670"/>
                  </a:lnTo>
                  <a:lnTo>
                    <a:pt x="457952" y="63918"/>
                  </a:lnTo>
                  <a:lnTo>
                    <a:pt x="459456" y="63166"/>
                  </a:lnTo>
                  <a:lnTo>
                    <a:pt x="463216" y="61662"/>
                  </a:lnTo>
                  <a:lnTo>
                    <a:pt x="465472" y="60910"/>
                  </a:lnTo>
                  <a:lnTo>
                    <a:pt x="467728" y="60910"/>
                  </a:lnTo>
                  <a:lnTo>
                    <a:pt x="469984" y="61662"/>
                  </a:lnTo>
                  <a:lnTo>
                    <a:pt x="473743" y="63166"/>
                  </a:lnTo>
                  <a:lnTo>
                    <a:pt x="482015" y="65422"/>
                  </a:lnTo>
                  <a:lnTo>
                    <a:pt x="491791" y="66174"/>
                  </a:lnTo>
                  <a:lnTo>
                    <a:pt x="496303" y="66926"/>
                  </a:lnTo>
                  <a:lnTo>
                    <a:pt x="500063" y="69181"/>
                  </a:lnTo>
                  <a:lnTo>
                    <a:pt x="512094" y="75197"/>
                  </a:lnTo>
                  <a:lnTo>
                    <a:pt x="521118" y="76701"/>
                  </a:lnTo>
                  <a:lnTo>
                    <a:pt x="522622" y="76701"/>
                  </a:lnTo>
                  <a:lnTo>
                    <a:pt x="524878" y="75949"/>
                  </a:lnTo>
                  <a:lnTo>
                    <a:pt x="528637" y="73693"/>
                  </a:lnTo>
                  <a:lnTo>
                    <a:pt x="539165" y="74445"/>
                  </a:lnTo>
                  <a:lnTo>
                    <a:pt x="549693" y="75949"/>
                  </a:lnTo>
                  <a:lnTo>
                    <a:pt x="554957" y="75949"/>
                  </a:lnTo>
                  <a:lnTo>
                    <a:pt x="557965" y="77453"/>
                  </a:lnTo>
                  <a:lnTo>
                    <a:pt x="560220" y="78205"/>
                  </a:lnTo>
                  <a:lnTo>
                    <a:pt x="561724" y="77453"/>
                  </a:lnTo>
                  <a:lnTo>
                    <a:pt x="563980" y="75949"/>
                  </a:lnTo>
                  <a:lnTo>
                    <a:pt x="565484" y="74445"/>
                  </a:lnTo>
                  <a:lnTo>
                    <a:pt x="572252" y="72941"/>
                  </a:lnTo>
                  <a:lnTo>
                    <a:pt x="573004" y="72941"/>
                  </a:lnTo>
                  <a:lnTo>
                    <a:pt x="573756" y="78205"/>
                  </a:lnTo>
                  <a:lnTo>
                    <a:pt x="573756" y="84973"/>
                  </a:lnTo>
                  <a:lnTo>
                    <a:pt x="571500" y="90237"/>
                  </a:lnTo>
                  <a:lnTo>
                    <a:pt x="573004" y="93997"/>
                  </a:lnTo>
                  <a:lnTo>
                    <a:pt x="573756" y="95501"/>
                  </a:lnTo>
                  <a:lnTo>
                    <a:pt x="574508" y="99260"/>
                  </a:lnTo>
                  <a:lnTo>
                    <a:pt x="575260" y="100764"/>
                  </a:lnTo>
                  <a:lnTo>
                    <a:pt x="576012" y="102268"/>
                  </a:lnTo>
                  <a:lnTo>
                    <a:pt x="576764" y="103772"/>
                  </a:lnTo>
                  <a:lnTo>
                    <a:pt x="576764" y="106780"/>
                  </a:lnTo>
                  <a:lnTo>
                    <a:pt x="576012" y="109788"/>
                  </a:lnTo>
                  <a:lnTo>
                    <a:pt x="576012" y="112796"/>
                  </a:lnTo>
                  <a:lnTo>
                    <a:pt x="576764" y="116556"/>
                  </a:lnTo>
                  <a:lnTo>
                    <a:pt x="576764" y="115804"/>
                  </a:lnTo>
                  <a:lnTo>
                    <a:pt x="579772" y="127836"/>
                  </a:lnTo>
                  <a:lnTo>
                    <a:pt x="582028" y="131595"/>
                  </a:lnTo>
                  <a:lnTo>
                    <a:pt x="583532" y="132347"/>
                  </a:lnTo>
                  <a:lnTo>
                    <a:pt x="587292" y="134603"/>
                  </a:lnTo>
                  <a:lnTo>
                    <a:pt x="588795" y="136107"/>
                  </a:lnTo>
                  <a:lnTo>
                    <a:pt x="588795" y="142875"/>
                  </a:lnTo>
                  <a:lnTo>
                    <a:pt x="588044" y="145131"/>
                  </a:lnTo>
                  <a:lnTo>
                    <a:pt x="587292" y="145883"/>
                  </a:lnTo>
                  <a:lnTo>
                    <a:pt x="585788" y="146635"/>
                  </a:lnTo>
                  <a:lnTo>
                    <a:pt x="585035" y="148139"/>
                  </a:lnTo>
                  <a:lnTo>
                    <a:pt x="585035" y="149643"/>
                  </a:lnTo>
                  <a:lnTo>
                    <a:pt x="585788" y="153403"/>
                  </a:lnTo>
                  <a:lnTo>
                    <a:pt x="585035" y="154906"/>
                  </a:lnTo>
                  <a:lnTo>
                    <a:pt x="582780" y="160922"/>
                  </a:lnTo>
                  <a:lnTo>
                    <a:pt x="583532" y="161674"/>
                  </a:lnTo>
                  <a:lnTo>
                    <a:pt x="582028" y="162426"/>
                  </a:lnTo>
                  <a:lnTo>
                    <a:pt x="581276" y="163178"/>
                  </a:lnTo>
                  <a:lnTo>
                    <a:pt x="580524" y="162426"/>
                  </a:lnTo>
                  <a:lnTo>
                    <a:pt x="579020" y="161674"/>
                  </a:lnTo>
                  <a:lnTo>
                    <a:pt x="580524" y="163178"/>
                  </a:lnTo>
                  <a:lnTo>
                    <a:pt x="581276" y="164682"/>
                  </a:lnTo>
                  <a:lnTo>
                    <a:pt x="581276" y="166938"/>
                  </a:lnTo>
                  <a:lnTo>
                    <a:pt x="580524" y="168442"/>
                  </a:lnTo>
                  <a:lnTo>
                    <a:pt x="582780" y="166938"/>
                  </a:lnTo>
                  <a:lnTo>
                    <a:pt x="585788" y="163178"/>
                  </a:lnTo>
                  <a:lnTo>
                    <a:pt x="588795" y="159418"/>
                  </a:lnTo>
                  <a:lnTo>
                    <a:pt x="589548" y="156410"/>
                  </a:lnTo>
                  <a:lnTo>
                    <a:pt x="590299" y="153403"/>
                  </a:lnTo>
                  <a:lnTo>
                    <a:pt x="591803" y="147387"/>
                  </a:lnTo>
                  <a:lnTo>
                    <a:pt x="591803" y="144379"/>
                  </a:lnTo>
                  <a:lnTo>
                    <a:pt x="593307" y="146635"/>
                  </a:lnTo>
                  <a:lnTo>
                    <a:pt x="594059" y="149643"/>
                  </a:lnTo>
                  <a:lnTo>
                    <a:pt x="592555" y="154906"/>
                  </a:lnTo>
                  <a:lnTo>
                    <a:pt x="592555" y="163930"/>
                  </a:lnTo>
                  <a:lnTo>
                    <a:pt x="593307" y="168442"/>
                  </a:lnTo>
                  <a:lnTo>
                    <a:pt x="594059" y="169946"/>
                  </a:lnTo>
                  <a:lnTo>
                    <a:pt x="594812" y="170698"/>
                  </a:lnTo>
                  <a:lnTo>
                    <a:pt x="597067" y="172202"/>
                  </a:lnTo>
                  <a:lnTo>
                    <a:pt x="597819" y="172954"/>
                  </a:lnTo>
                  <a:lnTo>
                    <a:pt x="598571" y="175962"/>
                  </a:lnTo>
                  <a:lnTo>
                    <a:pt x="597819" y="178218"/>
                  </a:lnTo>
                  <a:lnTo>
                    <a:pt x="597067" y="180474"/>
                  </a:lnTo>
                  <a:lnTo>
                    <a:pt x="597067" y="182730"/>
                  </a:lnTo>
                  <a:lnTo>
                    <a:pt x="597067" y="205289"/>
                  </a:lnTo>
                  <a:lnTo>
                    <a:pt x="595563" y="216568"/>
                  </a:lnTo>
                  <a:lnTo>
                    <a:pt x="595563" y="222584"/>
                  </a:lnTo>
                  <a:lnTo>
                    <a:pt x="597067" y="227096"/>
                  </a:lnTo>
                  <a:lnTo>
                    <a:pt x="595563" y="231608"/>
                  </a:lnTo>
                  <a:lnTo>
                    <a:pt x="594812" y="232360"/>
                  </a:lnTo>
                  <a:lnTo>
                    <a:pt x="594059" y="232360"/>
                  </a:lnTo>
                  <a:lnTo>
                    <a:pt x="592555" y="231608"/>
                  </a:lnTo>
                  <a:lnTo>
                    <a:pt x="591052" y="231608"/>
                  </a:lnTo>
                  <a:lnTo>
                    <a:pt x="585035" y="231608"/>
                  </a:lnTo>
                  <a:lnTo>
                    <a:pt x="583532" y="231608"/>
                  </a:lnTo>
                  <a:lnTo>
                    <a:pt x="579020" y="229352"/>
                  </a:lnTo>
                  <a:lnTo>
                    <a:pt x="570748" y="227096"/>
                  </a:lnTo>
                  <a:lnTo>
                    <a:pt x="569996" y="226344"/>
                  </a:lnTo>
                  <a:lnTo>
                    <a:pt x="569244" y="225592"/>
                  </a:lnTo>
                  <a:lnTo>
                    <a:pt x="569244" y="224840"/>
                  </a:lnTo>
                  <a:lnTo>
                    <a:pt x="569244" y="224088"/>
                  </a:lnTo>
                  <a:lnTo>
                    <a:pt x="568492" y="223336"/>
                  </a:lnTo>
                  <a:lnTo>
                    <a:pt x="566988" y="219576"/>
                  </a:lnTo>
                  <a:lnTo>
                    <a:pt x="560973" y="213560"/>
                  </a:lnTo>
                  <a:lnTo>
                    <a:pt x="557213" y="211304"/>
                  </a:lnTo>
                  <a:lnTo>
                    <a:pt x="554205" y="209801"/>
                  </a:lnTo>
                  <a:lnTo>
                    <a:pt x="551197" y="209049"/>
                  </a:lnTo>
                  <a:lnTo>
                    <a:pt x="550445" y="209049"/>
                  </a:lnTo>
                  <a:lnTo>
                    <a:pt x="548941" y="209049"/>
                  </a:lnTo>
                  <a:lnTo>
                    <a:pt x="545933" y="210553"/>
                  </a:lnTo>
                  <a:lnTo>
                    <a:pt x="543677" y="210553"/>
                  </a:lnTo>
                  <a:lnTo>
                    <a:pt x="531646" y="207545"/>
                  </a:lnTo>
                  <a:lnTo>
                    <a:pt x="528637" y="206793"/>
                  </a:lnTo>
                  <a:lnTo>
                    <a:pt x="526382" y="206793"/>
                  </a:lnTo>
                  <a:lnTo>
                    <a:pt x="524878" y="207545"/>
                  </a:lnTo>
                  <a:lnTo>
                    <a:pt x="523374" y="207545"/>
                  </a:lnTo>
                  <a:lnTo>
                    <a:pt x="520366" y="209049"/>
                  </a:lnTo>
                  <a:lnTo>
                    <a:pt x="519614" y="209801"/>
                  </a:lnTo>
                  <a:lnTo>
                    <a:pt x="515102" y="213560"/>
                  </a:lnTo>
                  <a:lnTo>
                    <a:pt x="512094" y="217320"/>
                  </a:lnTo>
                  <a:lnTo>
                    <a:pt x="510590" y="218824"/>
                  </a:lnTo>
                  <a:lnTo>
                    <a:pt x="509086" y="219576"/>
                  </a:lnTo>
                  <a:lnTo>
                    <a:pt x="507582" y="220328"/>
                  </a:lnTo>
                  <a:lnTo>
                    <a:pt x="506830" y="220328"/>
                  </a:lnTo>
                  <a:lnTo>
                    <a:pt x="506078" y="219576"/>
                  </a:lnTo>
                  <a:lnTo>
                    <a:pt x="505326" y="219576"/>
                  </a:lnTo>
                  <a:lnTo>
                    <a:pt x="504575" y="218824"/>
                  </a:lnTo>
                  <a:lnTo>
                    <a:pt x="503822" y="218824"/>
                  </a:lnTo>
                  <a:lnTo>
                    <a:pt x="503071" y="218072"/>
                  </a:lnTo>
                  <a:lnTo>
                    <a:pt x="494047" y="218072"/>
                  </a:lnTo>
                  <a:lnTo>
                    <a:pt x="492543" y="218072"/>
                  </a:lnTo>
                  <a:lnTo>
                    <a:pt x="491791" y="218072"/>
                  </a:lnTo>
                  <a:lnTo>
                    <a:pt x="491039" y="218824"/>
                  </a:lnTo>
                  <a:lnTo>
                    <a:pt x="490287" y="220328"/>
                  </a:lnTo>
                  <a:lnTo>
                    <a:pt x="489535" y="222584"/>
                  </a:lnTo>
                  <a:lnTo>
                    <a:pt x="488031" y="230856"/>
                  </a:lnTo>
                  <a:lnTo>
                    <a:pt x="485023" y="245143"/>
                  </a:lnTo>
                  <a:lnTo>
                    <a:pt x="482767" y="248903"/>
                  </a:lnTo>
                  <a:lnTo>
                    <a:pt x="474496" y="251911"/>
                  </a:lnTo>
                  <a:lnTo>
                    <a:pt x="472239" y="253415"/>
                  </a:lnTo>
                  <a:lnTo>
                    <a:pt x="467728" y="256423"/>
                  </a:lnTo>
                  <a:lnTo>
                    <a:pt x="466976" y="257175"/>
                  </a:lnTo>
                  <a:lnTo>
                    <a:pt x="465472" y="257927"/>
                  </a:lnTo>
                  <a:lnTo>
                    <a:pt x="464720" y="257927"/>
                  </a:lnTo>
                  <a:lnTo>
                    <a:pt x="463968" y="257927"/>
                  </a:lnTo>
                  <a:lnTo>
                    <a:pt x="463216" y="257175"/>
                  </a:lnTo>
                  <a:lnTo>
                    <a:pt x="462464" y="257175"/>
                  </a:lnTo>
                  <a:lnTo>
                    <a:pt x="461712" y="256423"/>
                  </a:lnTo>
                  <a:lnTo>
                    <a:pt x="460208" y="256423"/>
                  </a:lnTo>
                  <a:lnTo>
                    <a:pt x="459456" y="256423"/>
                  </a:lnTo>
                  <a:lnTo>
                    <a:pt x="446673" y="261687"/>
                  </a:lnTo>
                  <a:lnTo>
                    <a:pt x="444417" y="262439"/>
                  </a:lnTo>
                  <a:lnTo>
                    <a:pt x="442913" y="262439"/>
                  </a:lnTo>
                  <a:lnTo>
                    <a:pt x="441409" y="263191"/>
                  </a:lnTo>
                  <a:lnTo>
                    <a:pt x="437649" y="264695"/>
                  </a:lnTo>
                  <a:lnTo>
                    <a:pt x="436897" y="264695"/>
                  </a:lnTo>
                  <a:lnTo>
                    <a:pt x="436145" y="264695"/>
                  </a:lnTo>
                  <a:lnTo>
                    <a:pt x="435393" y="263943"/>
                  </a:lnTo>
                  <a:lnTo>
                    <a:pt x="435393" y="263191"/>
                  </a:lnTo>
                  <a:lnTo>
                    <a:pt x="435393" y="262439"/>
                  </a:lnTo>
                  <a:lnTo>
                    <a:pt x="435393" y="261687"/>
                  </a:lnTo>
                  <a:lnTo>
                    <a:pt x="435393" y="260935"/>
                  </a:lnTo>
                  <a:lnTo>
                    <a:pt x="435393" y="260183"/>
                  </a:lnTo>
                  <a:lnTo>
                    <a:pt x="434641" y="260183"/>
                  </a:lnTo>
                  <a:lnTo>
                    <a:pt x="433137" y="260183"/>
                  </a:lnTo>
                  <a:lnTo>
                    <a:pt x="432385" y="260183"/>
                  </a:lnTo>
                  <a:lnTo>
                    <a:pt x="431633" y="260935"/>
                  </a:lnTo>
                  <a:lnTo>
                    <a:pt x="430881" y="261687"/>
                  </a:lnTo>
                  <a:lnTo>
                    <a:pt x="430881" y="262439"/>
                  </a:lnTo>
                  <a:lnTo>
                    <a:pt x="430881" y="263191"/>
                  </a:lnTo>
                  <a:lnTo>
                    <a:pt x="430881" y="263943"/>
                  </a:lnTo>
                  <a:lnTo>
                    <a:pt x="430881" y="264695"/>
                  </a:lnTo>
                  <a:lnTo>
                    <a:pt x="431633" y="265447"/>
                  </a:lnTo>
                  <a:lnTo>
                    <a:pt x="433137" y="266951"/>
                  </a:lnTo>
                  <a:lnTo>
                    <a:pt x="435393" y="267702"/>
                  </a:lnTo>
                  <a:lnTo>
                    <a:pt x="436145" y="268454"/>
                  </a:lnTo>
                  <a:lnTo>
                    <a:pt x="436897" y="269207"/>
                  </a:lnTo>
                  <a:lnTo>
                    <a:pt x="436897" y="269959"/>
                  </a:lnTo>
                  <a:lnTo>
                    <a:pt x="436145" y="271462"/>
                  </a:lnTo>
                  <a:lnTo>
                    <a:pt x="435393" y="272214"/>
                  </a:lnTo>
                  <a:lnTo>
                    <a:pt x="434641" y="272214"/>
                  </a:lnTo>
                  <a:lnTo>
                    <a:pt x="433889" y="272214"/>
                  </a:lnTo>
                  <a:lnTo>
                    <a:pt x="430881" y="271462"/>
                  </a:lnTo>
                  <a:lnTo>
                    <a:pt x="430129" y="271462"/>
                  </a:lnTo>
                  <a:lnTo>
                    <a:pt x="428625" y="271462"/>
                  </a:lnTo>
                  <a:lnTo>
                    <a:pt x="427873" y="272214"/>
                  </a:lnTo>
                  <a:lnTo>
                    <a:pt x="427873" y="272966"/>
                  </a:lnTo>
                  <a:lnTo>
                    <a:pt x="427873" y="273718"/>
                  </a:lnTo>
                  <a:lnTo>
                    <a:pt x="427873" y="275222"/>
                  </a:lnTo>
                  <a:lnTo>
                    <a:pt x="427873" y="275974"/>
                  </a:lnTo>
                  <a:lnTo>
                    <a:pt x="427121" y="276726"/>
                  </a:lnTo>
                  <a:lnTo>
                    <a:pt x="426369" y="277478"/>
                  </a:lnTo>
                  <a:lnTo>
                    <a:pt x="425617" y="276726"/>
                  </a:lnTo>
                  <a:lnTo>
                    <a:pt x="424113" y="275222"/>
                  </a:lnTo>
                  <a:lnTo>
                    <a:pt x="423361" y="274470"/>
                  </a:lnTo>
                  <a:lnTo>
                    <a:pt x="421858" y="273718"/>
                  </a:lnTo>
                  <a:lnTo>
                    <a:pt x="421105" y="273718"/>
                  </a:lnTo>
                  <a:lnTo>
                    <a:pt x="418849" y="272966"/>
                  </a:lnTo>
                  <a:lnTo>
                    <a:pt x="415841" y="273718"/>
                  </a:lnTo>
                  <a:lnTo>
                    <a:pt x="407570" y="275974"/>
                  </a:lnTo>
                  <a:lnTo>
                    <a:pt x="406818" y="275974"/>
                  </a:lnTo>
                  <a:lnTo>
                    <a:pt x="405314" y="275974"/>
                  </a:lnTo>
                  <a:lnTo>
                    <a:pt x="404562" y="275222"/>
                  </a:lnTo>
                  <a:lnTo>
                    <a:pt x="404562" y="274470"/>
                  </a:lnTo>
                  <a:lnTo>
                    <a:pt x="403810" y="274470"/>
                  </a:lnTo>
                  <a:lnTo>
                    <a:pt x="403810" y="272966"/>
                  </a:lnTo>
                  <a:lnTo>
                    <a:pt x="403810" y="270711"/>
                  </a:lnTo>
                  <a:lnTo>
                    <a:pt x="403810" y="269959"/>
                  </a:lnTo>
                  <a:lnTo>
                    <a:pt x="403810" y="269207"/>
                  </a:lnTo>
                  <a:lnTo>
                    <a:pt x="403810" y="268454"/>
                  </a:lnTo>
                  <a:lnTo>
                    <a:pt x="403058" y="267702"/>
                  </a:lnTo>
                  <a:lnTo>
                    <a:pt x="402306" y="267702"/>
                  </a:lnTo>
                  <a:lnTo>
                    <a:pt x="401554" y="266951"/>
                  </a:lnTo>
                  <a:lnTo>
                    <a:pt x="400050" y="266951"/>
                  </a:lnTo>
                  <a:lnTo>
                    <a:pt x="398546" y="267702"/>
                  </a:lnTo>
                  <a:lnTo>
                    <a:pt x="397794" y="267702"/>
                  </a:lnTo>
                  <a:lnTo>
                    <a:pt x="397042" y="268454"/>
                  </a:lnTo>
                  <a:lnTo>
                    <a:pt x="394034" y="272214"/>
                  </a:lnTo>
                  <a:lnTo>
                    <a:pt x="392530" y="273718"/>
                  </a:lnTo>
                  <a:lnTo>
                    <a:pt x="391779" y="274470"/>
                  </a:lnTo>
                  <a:lnTo>
                    <a:pt x="390275" y="274470"/>
                  </a:lnTo>
                  <a:lnTo>
                    <a:pt x="387266" y="274470"/>
                  </a:lnTo>
                  <a:lnTo>
                    <a:pt x="386515" y="274470"/>
                  </a:lnTo>
                  <a:lnTo>
                    <a:pt x="385762" y="274470"/>
                  </a:lnTo>
                  <a:lnTo>
                    <a:pt x="385011" y="273718"/>
                  </a:lnTo>
                  <a:lnTo>
                    <a:pt x="385011" y="272966"/>
                  </a:lnTo>
                  <a:lnTo>
                    <a:pt x="385011" y="272214"/>
                  </a:lnTo>
                  <a:lnTo>
                    <a:pt x="385011" y="271462"/>
                  </a:lnTo>
                  <a:lnTo>
                    <a:pt x="384259" y="269207"/>
                  </a:lnTo>
                  <a:lnTo>
                    <a:pt x="382755" y="268454"/>
                  </a:lnTo>
                  <a:lnTo>
                    <a:pt x="378995" y="272966"/>
                  </a:lnTo>
                  <a:lnTo>
                    <a:pt x="376739" y="273718"/>
                  </a:lnTo>
                  <a:lnTo>
                    <a:pt x="375235" y="274470"/>
                  </a:lnTo>
                  <a:lnTo>
                    <a:pt x="374483" y="275222"/>
                  </a:lnTo>
                  <a:lnTo>
                    <a:pt x="372227" y="274470"/>
                  </a:lnTo>
                  <a:lnTo>
                    <a:pt x="371475" y="274470"/>
                  </a:lnTo>
                  <a:lnTo>
                    <a:pt x="368467" y="272966"/>
                  </a:lnTo>
                  <a:lnTo>
                    <a:pt x="364707" y="272966"/>
                  </a:lnTo>
                  <a:lnTo>
                    <a:pt x="354932" y="273718"/>
                  </a:lnTo>
                  <a:lnTo>
                    <a:pt x="352676" y="274470"/>
                  </a:lnTo>
                  <a:lnTo>
                    <a:pt x="351924" y="275222"/>
                  </a:lnTo>
                  <a:lnTo>
                    <a:pt x="351172" y="275974"/>
                  </a:lnTo>
                  <a:lnTo>
                    <a:pt x="351172" y="276726"/>
                  </a:lnTo>
                  <a:lnTo>
                    <a:pt x="351924" y="277478"/>
                  </a:lnTo>
                  <a:lnTo>
                    <a:pt x="352676" y="278982"/>
                  </a:lnTo>
                  <a:lnTo>
                    <a:pt x="353428" y="279734"/>
                  </a:lnTo>
                  <a:lnTo>
                    <a:pt x="353428" y="280486"/>
                  </a:lnTo>
                  <a:lnTo>
                    <a:pt x="353428" y="281238"/>
                  </a:lnTo>
                  <a:lnTo>
                    <a:pt x="353428" y="282742"/>
                  </a:lnTo>
                  <a:lnTo>
                    <a:pt x="352676" y="283494"/>
                  </a:lnTo>
                  <a:lnTo>
                    <a:pt x="352676" y="284246"/>
                  </a:lnTo>
                  <a:lnTo>
                    <a:pt x="351924" y="284246"/>
                  </a:lnTo>
                  <a:lnTo>
                    <a:pt x="351172" y="284998"/>
                  </a:lnTo>
                  <a:lnTo>
                    <a:pt x="348164" y="288006"/>
                  </a:lnTo>
                  <a:lnTo>
                    <a:pt x="346660" y="288758"/>
                  </a:lnTo>
                  <a:lnTo>
                    <a:pt x="345156" y="288758"/>
                  </a:lnTo>
                  <a:lnTo>
                    <a:pt x="344404" y="288758"/>
                  </a:lnTo>
                  <a:lnTo>
                    <a:pt x="340644" y="288758"/>
                  </a:lnTo>
                  <a:lnTo>
                    <a:pt x="333124" y="289510"/>
                  </a:lnTo>
                  <a:lnTo>
                    <a:pt x="329364" y="290262"/>
                  </a:lnTo>
                  <a:lnTo>
                    <a:pt x="328613" y="291014"/>
                  </a:lnTo>
                  <a:lnTo>
                    <a:pt x="327861" y="291766"/>
                  </a:lnTo>
                  <a:lnTo>
                    <a:pt x="328613" y="293270"/>
                  </a:lnTo>
                  <a:lnTo>
                    <a:pt x="328613" y="294774"/>
                  </a:lnTo>
                  <a:lnTo>
                    <a:pt x="327861" y="294774"/>
                  </a:lnTo>
                  <a:lnTo>
                    <a:pt x="327109" y="294774"/>
                  </a:lnTo>
                  <a:lnTo>
                    <a:pt x="326357" y="294774"/>
                  </a:lnTo>
                  <a:lnTo>
                    <a:pt x="324853" y="294774"/>
                  </a:lnTo>
                  <a:lnTo>
                    <a:pt x="323349" y="294774"/>
                  </a:lnTo>
                  <a:lnTo>
                    <a:pt x="321845" y="295526"/>
                  </a:lnTo>
                  <a:lnTo>
                    <a:pt x="321093" y="296278"/>
                  </a:lnTo>
                  <a:lnTo>
                    <a:pt x="316581" y="301541"/>
                  </a:lnTo>
                  <a:lnTo>
                    <a:pt x="316581" y="302293"/>
                  </a:lnTo>
                  <a:lnTo>
                    <a:pt x="315829" y="303045"/>
                  </a:lnTo>
                  <a:lnTo>
                    <a:pt x="315829" y="303797"/>
                  </a:lnTo>
                  <a:lnTo>
                    <a:pt x="316581" y="304549"/>
                  </a:lnTo>
                  <a:lnTo>
                    <a:pt x="318085" y="307557"/>
                  </a:lnTo>
                  <a:lnTo>
                    <a:pt x="319589" y="309813"/>
                  </a:lnTo>
                  <a:lnTo>
                    <a:pt x="320341" y="310565"/>
                  </a:lnTo>
                  <a:lnTo>
                    <a:pt x="320341" y="312069"/>
                  </a:lnTo>
                  <a:lnTo>
                    <a:pt x="320341" y="313573"/>
                  </a:lnTo>
                  <a:lnTo>
                    <a:pt x="320341" y="314325"/>
                  </a:lnTo>
                  <a:lnTo>
                    <a:pt x="320341" y="315829"/>
                  </a:lnTo>
                  <a:lnTo>
                    <a:pt x="319589" y="316581"/>
                  </a:lnTo>
                  <a:lnTo>
                    <a:pt x="317333" y="318837"/>
                  </a:lnTo>
                  <a:lnTo>
                    <a:pt x="315829" y="320341"/>
                  </a:lnTo>
                  <a:lnTo>
                    <a:pt x="314325" y="321093"/>
                  </a:lnTo>
                  <a:lnTo>
                    <a:pt x="312821" y="321093"/>
                  </a:lnTo>
                  <a:lnTo>
                    <a:pt x="310565" y="322597"/>
                  </a:lnTo>
                  <a:lnTo>
                    <a:pt x="309813" y="322597"/>
                  </a:lnTo>
                  <a:lnTo>
                    <a:pt x="308309" y="323349"/>
                  </a:lnTo>
                  <a:lnTo>
                    <a:pt x="307557" y="325605"/>
                  </a:lnTo>
                  <a:lnTo>
                    <a:pt x="306805" y="327109"/>
                  </a:lnTo>
                  <a:lnTo>
                    <a:pt x="306053" y="327860"/>
                  </a:lnTo>
                  <a:lnTo>
                    <a:pt x="299285" y="334628"/>
                  </a:lnTo>
                  <a:lnTo>
                    <a:pt x="298534" y="335380"/>
                  </a:lnTo>
                  <a:lnTo>
                    <a:pt x="297030" y="335380"/>
                  </a:lnTo>
                  <a:lnTo>
                    <a:pt x="289510" y="336132"/>
                  </a:lnTo>
                  <a:lnTo>
                    <a:pt x="286502" y="336132"/>
                  </a:lnTo>
                  <a:lnTo>
                    <a:pt x="284998" y="336884"/>
                  </a:lnTo>
                  <a:lnTo>
                    <a:pt x="282742" y="338388"/>
                  </a:lnTo>
                  <a:lnTo>
                    <a:pt x="274470" y="343652"/>
                  </a:lnTo>
                  <a:lnTo>
                    <a:pt x="273719" y="344404"/>
                  </a:lnTo>
                  <a:lnTo>
                    <a:pt x="272215" y="344404"/>
                  </a:lnTo>
                  <a:lnTo>
                    <a:pt x="269959" y="345156"/>
                  </a:lnTo>
                  <a:lnTo>
                    <a:pt x="263943" y="342148"/>
                  </a:lnTo>
                  <a:lnTo>
                    <a:pt x="260183" y="339140"/>
                  </a:lnTo>
                  <a:lnTo>
                    <a:pt x="258679" y="337636"/>
                  </a:lnTo>
                  <a:lnTo>
                    <a:pt x="254919" y="336884"/>
                  </a:lnTo>
                  <a:lnTo>
                    <a:pt x="253415" y="336132"/>
                  </a:lnTo>
                  <a:lnTo>
                    <a:pt x="252663" y="335380"/>
                  </a:lnTo>
                  <a:lnTo>
                    <a:pt x="246647" y="329364"/>
                  </a:lnTo>
                  <a:lnTo>
                    <a:pt x="245895" y="327860"/>
                  </a:lnTo>
                  <a:lnTo>
                    <a:pt x="245144" y="327109"/>
                  </a:lnTo>
                  <a:lnTo>
                    <a:pt x="243640" y="319589"/>
                  </a:lnTo>
                  <a:lnTo>
                    <a:pt x="243640" y="315829"/>
                  </a:lnTo>
                  <a:lnTo>
                    <a:pt x="242887" y="314325"/>
                  </a:lnTo>
                  <a:lnTo>
                    <a:pt x="241384" y="310565"/>
                  </a:lnTo>
                  <a:lnTo>
                    <a:pt x="241384" y="309061"/>
                  </a:lnTo>
                  <a:lnTo>
                    <a:pt x="241384" y="307557"/>
                  </a:lnTo>
                  <a:lnTo>
                    <a:pt x="241384" y="306805"/>
                  </a:lnTo>
                  <a:lnTo>
                    <a:pt x="241384" y="306053"/>
                  </a:lnTo>
                  <a:lnTo>
                    <a:pt x="242136" y="305301"/>
                  </a:lnTo>
                  <a:lnTo>
                    <a:pt x="242887" y="304549"/>
                  </a:lnTo>
                  <a:lnTo>
                    <a:pt x="243640" y="303797"/>
                  </a:lnTo>
                  <a:lnTo>
                    <a:pt x="243640" y="302293"/>
                  </a:lnTo>
                  <a:lnTo>
                    <a:pt x="242887" y="300037"/>
                  </a:lnTo>
                  <a:lnTo>
                    <a:pt x="242136" y="298533"/>
                  </a:lnTo>
                  <a:lnTo>
                    <a:pt x="241384" y="298533"/>
                  </a:lnTo>
                  <a:lnTo>
                    <a:pt x="237624" y="297030"/>
                  </a:lnTo>
                  <a:lnTo>
                    <a:pt x="235368" y="296278"/>
                  </a:lnTo>
                  <a:lnTo>
                    <a:pt x="233864" y="295526"/>
                  </a:lnTo>
                  <a:lnTo>
                    <a:pt x="233112" y="295526"/>
                  </a:lnTo>
                  <a:lnTo>
                    <a:pt x="231608" y="295526"/>
                  </a:lnTo>
                  <a:lnTo>
                    <a:pt x="230856" y="295526"/>
                  </a:lnTo>
                  <a:lnTo>
                    <a:pt x="229352" y="296278"/>
                  </a:lnTo>
                  <a:lnTo>
                    <a:pt x="228600" y="297030"/>
                  </a:lnTo>
                  <a:lnTo>
                    <a:pt x="227848" y="297781"/>
                  </a:lnTo>
                  <a:lnTo>
                    <a:pt x="227096" y="298533"/>
                  </a:lnTo>
                  <a:lnTo>
                    <a:pt x="225592" y="299285"/>
                  </a:lnTo>
                  <a:lnTo>
                    <a:pt x="224840" y="299285"/>
                  </a:lnTo>
                  <a:lnTo>
                    <a:pt x="224088" y="299285"/>
                  </a:lnTo>
                  <a:lnTo>
                    <a:pt x="223336" y="299285"/>
                  </a:lnTo>
                  <a:lnTo>
                    <a:pt x="221080" y="299285"/>
                  </a:lnTo>
                  <a:lnTo>
                    <a:pt x="220328" y="299285"/>
                  </a:lnTo>
                  <a:lnTo>
                    <a:pt x="219576" y="300037"/>
                  </a:lnTo>
                  <a:lnTo>
                    <a:pt x="218072" y="300789"/>
                  </a:lnTo>
                  <a:lnTo>
                    <a:pt x="216568" y="301541"/>
                  </a:lnTo>
                  <a:lnTo>
                    <a:pt x="215817" y="301541"/>
                  </a:lnTo>
                  <a:lnTo>
                    <a:pt x="215065" y="302293"/>
                  </a:lnTo>
                  <a:lnTo>
                    <a:pt x="213561" y="301541"/>
                  </a:lnTo>
                  <a:lnTo>
                    <a:pt x="212808" y="301541"/>
                  </a:lnTo>
                  <a:lnTo>
                    <a:pt x="212057" y="300789"/>
                  </a:lnTo>
                  <a:lnTo>
                    <a:pt x="212057" y="300037"/>
                  </a:lnTo>
                  <a:lnTo>
                    <a:pt x="211305" y="299285"/>
                  </a:lnTo>
                  <a:lnTo>
                    <a:pt x="212057" y="298533"/>
                  </a:lnTo>
                  <a:lnTo>
                    <a:pt x="212057" y="297030"/>
                  </a:lnTo>
                  <a:lnTo>
                    <a:pt x="212808" y="295526"/>
                  </a:lnTo>
                  <a:lnTo>
                    <a:pt x="218825" y="291766"/>
                  </a:lnTo>
                  <a:lnTo>
                    <a:pt x="221080" y="290262"/>
                  </a:lnTo>
                  <a:lnTo>
                    <a:pt x="221080" y="289510"/>
                  </a:lnTo>
                  <a:lnTo>
                    <a:pt x="227096" y="279734"/>
                  </a:lnTo>
                  <a:lnTo>
                    <a:pt x="227848" y="278982"/>
                  </a:lnTo>
                  <a:lnTo>
                    <a:pt x="229352" y="275222"/>
                  </a:lnTo>
                  <a:lnTo>
                    <a:pt x="230104" y="273718"/>
                  </a:lnTo>
                  <a:lnTo>
                    <a:pt x="230104" y="272966"/>
                  </a:lnTo>
                  <a:lnTo>
                    <a:pt x="231608" y="272214"/>
                  </a:lnTo>
                  <a:lnTo>
                    <a:pt x="235368" y="270711"/>
                  </a:lnTo>
                  <a:lnTo>
                    <a:pt x="237624" y="269207"/>
                  </a:lnTo>
                  <a:lnTo>
                    <a:pt x="238376" y="268454"/>
                  </a:lnTo>
                  <a:lnTo>
                    <a:pt x="239128" y="266951"/>
                  </a:lnTo>
                  <a:lnTo>
                    <a:pt x="239128" y="266199"/>
                  </a:lnTo>
                  <a:lnTo>
                    <a:pt x="239128" y="265447"/>
                  </a:lnTo>
                  <a:lnTo>
                    <a:pt x="239128" y="264695"/>
                  </a:lnTo>
                  <a:lnTo>
                    <a:pt x="239128" y="263191"/>
                  </a:lnTo>
                  <a:lnTo>
                    <a:pt x="238376" y="261687"/>
                  </a:lnTo>
                  <a:lnTo>
                    <a:pt x="236120" y="257927"/>
                  </a:lnTo>
                  <a:lnTo>
                    <a:pt x="235368" y="254919"/>
                  </a:lnTo>
                  <a:lnTo>
                    <a:pt x="232360" y="248903"/>
                  </a:lnTo>
                  <a:lnTo>
                    <a:pt x="232360" y="248151"/>
                  </a:lnTo>
                  <a:lnTo>
                    <a:pt x="231608" y="247399"/>
                  </a:lnTo>
                  <a:lnTo>
                    <a:pt x="231608" y="245895"/>
                  </a:lnTo>
                  <a:lnTo>
                    <a:pt x="232360" y="243639"/>
                  </a:lnTo>
                  <a:lnTo>
                    <a:pt x="233112" y="239128"/>
                  </a:lnTo>
                  <a:lnTo>
                    <a:pt x="233864" y="237624"/>
                  </a:lnTo>
                  <a:lnTo>
                    <a:pt x="234616" y="236120"/>
                  </a:lnTo>
                  <a:lnTo>
                    <a:pt x="235368" y="236120"/>
                  </a:lnTo>
                  <a:lnTo>
                    <a:pt x="236120" y="235368"/>
                  </a:lnTo>
                  <a:lnTo>
                    <a:pt x="236872" y="234616"/>
                  </a:lnTo>
                  <a:lnTo>
                    <a:pt x="237624" y="234616"/>
                  </a:lnTo>
                  <a:lnTo>
                    <a:pt x="240632" y="233112"/>
                  </a:lnTo>
                  <a:lnTo>
                    <a:pt x="241384" y="233112"/>
                  </a:lnTo>
                  <a:lnTo>
                    <a:pt x="245895" y="232360"/>
                  </a:lnTo>
                  <a:lnTo>
                    <a:pt x="246647" y="232360"/>
                  </a:lnTo>
                  <a:lnTo>
                    <a:pt x="250407" y="230856"/>
                  </a:lnTo>
                  <a:lnTo>
                    <a:pt x="253415" y="229352"/>
                  </a:lnTo>
                  <a:lnTo>
                    <a:pt x="262439" y="226344"/>
                  </a:lnTo>
                  <a:lnTo>
                    <a:pt x="263191" y="225592"/>
                  </a:lnTo>
                  <a:lnTo>
                    <a:pt x="264695" y="224840"/>
                  </a:lnTo>
                  <a:lnTo>
                    <a:pt x="265447" y="223336"/>
                  </a:lnTo>
                  <a:lnTo>
                    <a:pt x="265447" y="222584"/>
                  </a:lnTo>
                  <a:lnTo>
                    <a:pt x="265447" y="221832"/>
                  </a:lnTo>
                  <a:lnTo>
                    <a:pt x="264695" y="221080"/>
                  </a:lnTo>
                  <a:lnTo>
                    <a:pt x="262439" y="217320"/>
                  </a:lnTo>
                  <a:lnTo>
                    <a:pt x="262439" y="216568"/>
                  </a:lnTo>
                  <a:lnTo>
                    <a:pt x="261687" y="215816"/>
                  </a:lnTo>
                  <a:lnTo>
                    <a:pt x="261687" y="215064"/>
                  </a:lnTo>
                  <a:lnTo>
                    <a:pt x="261687" y="214313"/>
                  </a:lnTo>
                  <a:lnTo>
                    <a:pt x="261687" y="211304"/>
                  </a:lnTo>
                  <a:lnTo>
                    <a:pt x="261687" y="210553"/>
                  </a:lnTo>
                  <a:lnTo>
                    <a:pt x="261687" y="209801"/>
                  </a:lnTo>
                  <a:lnTo>
                    <a:pt x="260935" y="209049"/>
                  </a:lnTo>
                  <a:lnTo>
                    <a:pt x="260183" y="208297"/>
                  </a:lnTo>
                  <a:lnTo>
                    <a:pt x="259431" y="208297"/>
                  </a:lnTo>
                  <a:lnTo>
                    <a:pt x="258679" y="208297"/>
                  </a:lnTo>
                  <a:lnTo>
                    <a:pt x="257927" y="207545"/>
                  </a:lnTo>
                  <a:lnTo>
                    <a:pt x="255671" y="208297"/>
                  </a:lnTo>
                  <a:lnTo>
                    <a:pt x="254919" y="208297"/>
                  </a:lnTo>
                  <a:lnTo>
                    <a:pt x="253415" y="208297"/>
                  </a:lnTo>
                  <a:lnTo>
                    <a:pt x="253415" y="207545"/>
                  </a:lnTo>
                  <a:lnTo>
                    <a:pt x="248151" y="204537"/>
                  </a:lnTo>
                  <a:lnTo>
                    <a:pt x="242136" y="201529"/>
                  </a:lnTo>
                  <a:lnTo>
                    <a:pt x="230104" y="192505"/>
                  </a:lnTo>
                  <a:lnTo>
                    <a:pt x="227848" y="191001"/>
                  </a:lnTo>
                  <a:lnTo>
                    <a:pt x="225592" y="190249"/>
                  </a:lnTo>
                  <a:lnTo>
                    <a:pt x="224840" y="190249"/>
                  </a:lnTo>
                  <a:lnTo>
                    <a:pt x="222584" y="191753"/>
                  </a:lnTo>
                  <a:lnTo>
                    <a:pt x="212057" y="194009"/>
                  </a:lnTo>
                  <a:lnTo>
                    <a:pt x="211305" y="194761"/>
                  </a:lnTo>
                  <a:lnTo>
                    <a:pt x="210553" y="194761"/>
                  </a:lnTo>
                  <a:lnTo>
                    <a:pt x="209801" y="195513"/>
                  </a:lnTo>
                  <a:lnTo>
                    <a:pt x="209049" y="197017"/>
                  </a:lnTo>
                  <a:lnTo>
                    <a:pt x="209049" y="197769"/>
                  </a:lnTo>
                  <a:lnTo>
                    <a:pt x="208297" y="200025"/>
                  </a:lnTo>
                  <a:lnTo>
                    <a:pt x="207545" y="201529"/>
                  </a:lnTo>
                  <a:lnTo>
                    <a:pt x="206041" y="202281"/>
                  </a:lnTo>
                  <a:lnTo>
                    <a:pt x="206041" y="203033"/>
                  </a:lnTo>
                  <a:lnTo>
                    <a:pt x="204537" y="203785"/>
                  </a:lnTo>
                  <a:lnTo>
                    <a:pt x="203785" y="203785"/>
                  </a:lnTo>
                  <a:lnTo>
                    <a:pt x="201529" y="204537"/>
                  </a:lnTo>
                  <a:lnTo>
                    <a:pt x="200777" y="204537"/>
                  </a:lnTo>
                  <a:lnTo>
                    <a:pt x="200025" y="203785"/>
                  </a:lnTo>
                  <a:lnTo>
                    <a:pt x="200025" y="203033"/>
                  </a:lnTo>
                  <a:lnTo>
                    <a:pt x="199273" y="201529"/>
                  </a:lnTo>
                  <a:lnTo>
                    <a:pt x="198521" y="201529"/>
                  </a:lnTo>
                  <a:lnTo>
                    <a:pt x="192506" y="204537"/>
                  </a:lnTo>
                  <a:lnTo>
                    <a:pt x="191753" y="204537"/>
                  </a:lnTo>
                  <a:lnTo>
                    <a:pt x="191002" y="205289"/>
                  </a:lnTo>
                  <a:lnTo>
                    <a:pt x="191002" y="206793"/>
                  </a:lnTo>
                  <a:lnTo>
                    <a:pt x="190249" y="209049"/>
                  </a:lnTo>
                  <a:lnTo>
                    <a:pt x="190249" y="209801"/>
                  </a:lnTo>
                  <a:lnTo>
                    <a:pt x="188746" y="211304"/>
                  </a:lnTo>
                  <a:lnTo>
                    <a:pt x="187242" y="213560"/>
                  </a:lnTo>
                  <a:lnTo>
                    <a:pt x="184986" y="215816"/>
                  </a:lnTo>
                  <a:lnTo>
                    <a:pt x="183482" y="218824"/>
                  </a:lnTo>
                  <a:lnTo>
                    <a:pt x="181978" y="221080"/>
                  </a:lnTo>
                  <a:lnTo>
                    <a:pt x="181226" y="221080"/>
                  </a:lnTo>
                  <a:lnTo>
                    <a:pt x="180474" y="221832"/>
                  </a:lnTo>
                  <a:lnTo>
                    <a:pt x="173706" y="225592"/>
                  </a:lnTo>
                  <a:lnTo>
                    <a:pt x="157163" y="232360"/>
                  </a:lnTo>
                  <a:lnTo>
                    <a:pt x="156410" y="233112"/>
                  </a:lnTo>
                  <a:lnTo>
                    <a:pt x="152651" y="236872"/>
                  </a:lnTo>
                  <a:lnTo>
                    <a:pt x="148891" y="242887"/>
                  </a:lnTo>
                  <a:lnTo>
                    <a:pt x="148139" y="243639"/>
                  </a:lnTo>
                  <a:lnTo>
                    <a:pt x="146635" y="244391"/>
                  </a:lnTo>
                  <a:lnTo>
                    <a:pt x="144379" y="245895"/>
                  </a:lnTo>
                  <a:lnTo>
                    <a:pt x="133099" y="249655"/>
                  </a:lnTo>
                  <a:lnTo>
                    <a:pt x="131595" y="250407"/>
                  </a:lnTo>
                  <a:lnTo>
                    <a:pt x="130091" y="251911"/>
                  </a:lnTo>
                  <a:lnTo>
                    <a:pt x="128588" y="253415"/>
                  </a:lnTo>
                  <a:lnTo>
                    <a:pt x="127836" y="254919"/>
                  </a:lnTo>
                  <a:lnTo>
                    <a:pt x="125580" y="259431"/>
                  </a:lnTo>
                  <a:lnTo>
                    <a:pt x="123324" y="262439"/>
                  </a:lnTo>
                  <a:lnTo>
                    <a:pt x="123324" y="263191"/>
                  </a:lnTo>
                  <a:lnTo>
                    <a:pt x="122572" y="263943"/>
                  </a:lnTo>
                  <a:lnTo>
                    <a:pt x="118812" y="266199"/>
                  </a:lnTo>
                  <a:lnTo>
                    <a:pt x="117308" y="266951"/>
                  </a:lnTo>
                  <a:lnTo>
                    <a:pt x="116556" y="266951"/>
                  </a:lnTo>
                  <a:lnTo>
                    <a:pt x="109788" y="263943"/>
                  </a:lnTo>
                  <a:lnTo>
                    <a:pt x="109036" y="263943"/>
                  </a:lnTo>
                  <a:lnTo>
                    <a:pt x="107532" y="263943"/>
                  </a:lnTo>
                  <a:lnTo>
                    <a:pt x="105276" y="263943"/>
                  </a:lnTo>
                  <a:lnTo>
                    <a:pt x="103772" y="263943"/>
                  </a:lnTo>
                  <a:lnTo>
                    <a:pt x="103020" y="264695"/>
                  </a:lnTo>
                  <a:lnTo>
                    <a:pt x="102269" y="266199"/>
                  </a:lnTo>
                  <a:lnTo>
                    <a:pt x="100765" y="267702"/>
                  </a:lnTo>
                  <a:lnTo>
                    <a:pt x="100765" y="268454"/>
                  </a:lnTo>
                  <a:lnTo>
                    <a:pt x="100765" y="269207"/>
                  </a:lnTo>
                  <a:lnTo>
                    <a:pt x="100765" y="269959"/>
                  </a:lnTo>
                  <a:lnTo>
                    <a:pt x="100765" y="270711"/>
                  </a:lnTo>
                  <a:lnTo>
                    <a:pt x="101516" y="271462"/>
                  </a:lnTo>
                  <a:lnTo>
                    <a:pt x="101516" y="272214"/>
                  </a:lnTo>
                  <a:lnTo>
                    <a:pt x="102269" y="272214"/>
                  </a:lnTo>
                  <a:lnTo>
                    <a:pt x="102269" y="272966"/>
                  </a:lnTo>
                  <a:lnTo>
                    <a:pt x="101516" y="273718"/>
                  </a:lnTo>
                  <a:lnTo>
                    <a:pt x="100765" y="274470"/>
                  </a:lnTo>
                  <a:lnTo>
                    <a:pt x="100012" y="274470"/>
                  </a:lnTo>
                  <a:lnTo>
                    <a:pt x="96253" y="272966"/>
                  </a:lnTo>
                  <a:lnTo>
                    <a:pt x="95501" y="272214"/>
                  </a:lnTo>
                  <a:lnTo>
                    <a:pt x="94749" y="272214"/>
                  </a:lnTo>
                  <a:lnTo>
                    <a:pt x="93997" y="271462"/>
                  </a:lnTo>
                  <a:lnTo>
                    <a:pt x="93997" y="270711"/>
                  </a:lnTo>
                  <a:lnTo>
                    <a:pt x="93245" y="269207"/>
                  </a:lnTo>
                  <a:lnTo>
                    <a:pt x="93245" y="268454"/>
                  </a:lnTo>
                  <a:lnTo>
                    <a:pt x="93245" y="267702"/>
                  </a:lnTo>
                  <a:lnTo>
                    <a:pt x="92493" y="266951"/>
                  </a:lnTo>
                  <a:lnTo>
                    <a:pt x="91741" y="266199"/>
                  </a:lnTo>
                  <a:lnTo>
                    <a:pt x="90989" y="266199"/>
                  </a:lnTo>
                  <a:lnTo>
                    <a:pt x="90237" y="266199"/>
                  </a:lnTo>
                  <a:lnTo>
                    <a:pt x="89485" y="266951"/>
                  </a:lnTo>
                  <a:lnTo>
                    <a:pt x="89485" y="267702"/>
                  </a:lnTo>
                  <a:lnTo>
                    <a:pt x="88733" y="269959"/>
                  </a:lnTo>
                  <a:lnTo>
                    <a:pt x="88733" y="270711"/>
                  </a:lnTo>
                  <a:lnTo>
                    <a:pt x="87981" y="272214"/>
                  </a:lnTo>
                  <a:lnTo>
                    <a:pt x="87229" y="272966"/>
                  </a:lnTo>
                  <a:lnTo>
                    <a:pt x="85725" y="273718"/>
                  </a:lnTo>
                  <a:lnTo>
                    <a:pt x="84973" y="274470"/>
                  </a:lnTo>
                  <a:lnTo>
                    <a:pt x="83469" y="274470"/>
                  </a:lnTo>
                  <a:lnTo>
                    <a:pt x="82717" y="274470"/>
                  </a:lnTo>
                  <a:lnTo>
                    <a:pt x="81965" y="274470"/>
                  </a:lnTo>
                  <a:lnTo>
                    <a:pt x="81213" y="274470"/>
                  </a:lnTo>
                  <a:lnTo>
                    <a:pt x="80461" y="273718"/>
                  </a:lnTo>
                  <a:lnTo>
                    <a:pt x="79709" y="273718"/>
                  </a:lnTo>
                  <a:lnTo>
                    <a:pt x="79709" y="272966"/>
                  </a:lnTo>
                  <a:lnTo>
                    <a:pt x="78205" y="272966"/>
                  </a:lnTo>
                  <a:lnTo>
                    <a:pt x="77453" y="273718"/>
                  </a:lnTo>
                  <a:lnTo>
                    <a:pt x="77453" y="274470"/>
                  </a:lnTo>
                  <a:lnTo>
                    <a:pt x="77453" y="275222"/>
                  </a:lnTo>
                  <a:lnTo>
                    <a:pt x="77453" y="275974"/>
                  </a:lnTo>
                  <a:lnTo>
                    <a:pt x="77453" y="277478"/>
                  </a:lnTo>
                  <a:lnTo>
                    <a:pt x="75950" y="278230"/>
                  </a:lnTo>
                  <a:lnTo>
                    <a:pt x="75197" y="278230"/>
                  </a:lnTo>
                  <a:lnTo>
                    <a:pt x="74446" y="278230"/>
                  </a:lnTo>
                  <a:lnTo>
                    <a:pt x="72942" y="278230"/>
                  </a:lnTo>
                  <a:lnTo>
                    <a:pt x="70686" y="276726"/>
                  </a:lnTo>
                  <a:lnTo>
                    <a:pt x="69933" y="276726"/>
                  </a:lnTo>
                  <a:lnTo>
                    <a:pt x="68430" y="276726"/>
                  </a:lnTo>
                  <a:lnTo>
                    <a:pt x="67678" y="275974"/>
                  </a:lnTo>
                  <a:lnTo>
                    <a:pt x="66926" y="275222"/>
                  </a:lnTo>
                  <a:lnTo>
                    <a:pt x="66926" y="274470"/>
                  </a:lnTo>
                  <a:lnTo>
                    <a:pt x="66926" y="273718"/>
                  </a:lnTo>
                  <a:lnTo>
                    <a:pt x="67678" y="271462"/>
                  </a:lnTo>
                  <a:lnTo>
                    <a:pt x="67678" y="270711"/>
                  </a:lnTo>
                  <a:lnTo>
                    <a:pt x="67678" y="269207"/>
                  </a:lnTo>
                  <a:lnTo>
                    <a:pt x="67678" y="268454"/>
                  </a:lnTo>
                  <a:lnTo>
                    <a:pt x="66174" y="264695"/>
                  </a:lnTo>
                  <a:lnTo>
                    <a:pt x="65422" y="263191"/>
                  </a:lnTo>
                  <a:lnTo>
                    <a:pt x="64670" y="261687"/>
                  </a:lnTo>
                  <a:lnTo>
                    <a:pt x="63166" y="257927"/>
                  </a:lnTo>
                  <a:lnTo>
                    <a:pt x="62414" y="257175"/>
                  </a:lnTo>
                  <a:lnTo>
                    <a:pt x="60910" y="256423"/>
                  </a:lnTo>
                  <a:lnTo>
                    <a:pt x="59406" y="255671"/>
                  </a:lnTo>
                  <a:lnTo>
                    <a:pt x="54894" y="258679"/>
                  </a:lnTo>
                  <a:lnTo>
                    <a:pt x="53390" y="260935"/>
                  </a:lnTo>
                  <a:lnTo>
                    <a:pt x="51886" y="262439"/>
                  </a:lnTo>
                  <a:lnTo>
                    <a:pt x="50382" y="263191"/>
                  </a:lnTo>
                  <a:lnTo>
                    <a:pt x="49631" y="263191"/>
                  </a:lnTo>
                  <a:lnTo>
                    <a:pt x="48878" y="263191"/>
                  </a:lnTo>
                  <a:lnTo>
                    <a:pt x="48878" y="262439"/>
                  </a:lnTo>
                  <a:lnTo>
                    <a:pt x="48127" y="261687"/>
                  </a:lnTo>
                  <a:lnTo>
                    <a:pt x="47374" y="260935"/>
                  </a:lnTo>
                  <a:lnTo>
                    <a:pt x="45871" y="260935"/>
                  </a:lnTo>
                  <a:lnTo>
                    <a:pt x="44367" y="260935"/>
                  </a:lnTo>
                  <a:lnTo>
                    <a:pt x="43614" y="261687"/>
                  </a:lnTo>
                  <a:lnTo>
                    <a:pt x="42863" y="262439"/>
                  </a:lnTo>
                  <a:lnTo>
                    <a:pt x="41359" y="263943"/>
                  </a:lnTo>
                  <a:lnTo>
                    <a:pt x="39103" y="264695"/>
                  </a:lnTo>
                  <a:lnTo>
                    <a:pt x="36095" y="265447"/>
                  </a:lnTo>
                  <a:lnTo>
                    <a:pt x="34591" y="266199"/>
                  </a:lnTo>
                  <a:lnTo>
                    <a:pt x="33087" y="266199"/>
                  </a:lnTo>
                  <a:lnTo>
                    <a:pt x="32335" y="265447"/>
                  </a:lnTo>
                  <a:lnTo>
                    <a:pt x="30831" y="263943"/>
                  </a:lnTo>
                  <a:lnTo>
                    <a:pt x="30079" y="263943"/>
                  </a:lnTo>
                  <a:lnTo>
                    <a:pt x="29327" y="263943"/>
                  </a:lnTo>
                  <a:lnTo>
                    <a:pt x="27071" y="263943"/>
                  </a:lnTo>
                  <a:lnTo>
                    <a:pt x="24815" y="263191"/>
                  </a:lnTo>
                  <a:lnTo>
                    <a:pt x="24063" y="261687"/>
                  </a:lnTo>
                  <a:lnTo>
                    <a:pt x="24063" y="258679"/>
                  </a:lnTo>
                  <a:lnTo>
                    <a:pt x="24063" y="256423"/>
                  </a:lnTo>
                  <a:lnTo>
                    <a:pt x="24063" y="254919"/>
                  </a:lnTo>
                  <a:lnTo>
                    <a:pt x="23311" y="254167"/>
                  </a:lnTo>
                  <a:lnTo>
                    <a:pt x="22559" y="254167"/>
                  </a:lnTo>
                  <a:lnTo>
                    <a:pt x="20303" y="254919"/>
                  </a:lnTo>
                  <a:lnTo>
                    <a:pt x="18799" y="254919"/>
                  </a:lnTo>
                  <a:lnTo>
                    <a:pt x="18048" y="254167"/>
                  </a:lnTo>
                  <a:lnTo>
                    <a:pt x="16544" y="253415"/>
                  </a:lnTo>
                  <a:lnTo>
                    <a:pt x="15792" y="252663"/>
                  </a:lnTo>
                  <a:lnTo>
                    <a:pt x="15039" y="251911"/>
                  </a:lnTo>
                  <a:lnTo>
                    <a:pt x="15039" y="250407"/>
                  </a:lnTo>
                  <a:lnTo>
                    <a:pt x="14288" y="248903"/>
                  </a:lnTo>
                  <a:lnTo>
                    <a:pt x="14288" y="245895"/>
                  </a:lnTo>
                  <a:lnTo>
                    <a:pt x="13535" y="244391"/>
                  </a:lnTo>
                  <a:lnTo>
                    <a:pt x="13535" y="243639"/>
                  </a:lnTo>
                  <a:lnTo>
                    <a:pt x="12784" y="243639"/>
                  </a:lnTo>
                  <a:lnTo>
                    <a:pt x="12032" y="243639"/>
                  </a:lnTo>
                  <a:lnTo>
                    <a:pt x="11280" y="244391"/>
                  </a:lnTo>
                  <a:lnTo>
                    <a:pt x="10528" y="244391"/>
                  </a:lnTo>
                  <a:lnTo>
                    <a:pt x="9776" y="244391"/>
                  </a:lnTo>
                  <a:lnTo>
                    <a:pt x="7520" y="243639"/>
                  </a:lnTo>
                  <a:close/>
                </a:path>
              </a:pathLst>
            </a:custGeom>
            <a:solidFill>
              <a:schemeClr val="accent4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3A9AE88A-FCAD-415D-85D1-D42147510E12}"/>
                </a:ext>
              </a:extLst>
            </p:cNvPr>
            <p:cNvSpPr/>
            <p:nvPr/>
          </p:nvSpPr>
          <p:spPr>
            <a:xfrm>
              <a:off x="10985064" y="2895598"/>
              <a:ext cx="994861" cy="339140"/>
            </a:xfrm>
            <a:custGeom>
              <a:avLst/>
              <a:gdLst>
                <a:gd name="connsiteX0" fmla="*/ 0 w 994861"/>
                <a:gd name="connsiteY0" fmla="*/ 220328 h 339140"/>
                <a:gd name="connsiteX1" fmla="*/ 13535 w 994861"/>
                <a:gd name="connsiteY1" fmla="*/ 214313 h 339140"/>
                <a:gd name="connsiteX2" fmla="*/ 24815 w 994861"/>
                <a:gd name="connsiteY2" fmla="*/ 208297 h 339140"/>
                <a:gd name="connsiteX3" fmla="*/ 25567 w 994861"/>
                <a:gd name="connsiteY3" fmla="*/ 207545 h 339140"/>
                <a:gd name="connsiteX4" fmla="*/ 26319 w 994861"/>
                <a:gd name="connsiteY4" fmla="*/ 206793 h 339140"/>
                <a:gd name="connsiteX5" fmla="*/ 27071 w 994861"/>
                <a:gd name="connsiteY5" fmla="*/ 205289 h 339140"/>
                <a:gd name="connsiteX6" fmla="*/ 28575 w 994861"/>
                <a:gd name="connsiteY6" fmla="*/ 203033 h 339140"/>
                <a:gd name="connsiteX7" fmla="*/ 29327 w 994861"/>
                <a:gd name="connsiteY7" fmla="*/ 200025 h 339140"/>
                <a:gd name="connsiteX8" fmla="*/ 30079 w 994861"/>
                <a:gd name="connsiteY8" fmla="*/ 198521 h 339140"/>
                <a:gd name="connsiteX9" fmla="*/ 30831 w 994861"/>
                <a:gd name="connsiteY9" fmla="*/ 197769 h 339140"/>
                <a:gd name="connsiteX10" fmla="*/ 32335 w 994861"/>
                <a:gd name="connsiteY10" fmla="*/ 195513 h 339140"/>
                <a:gd name="connsiteX11" fmla="*/ 33087 w 994861"/>
                <a:gd name="connsiteY11" fmla="*/ 194761 h 339140"/>
                <a:gd name="connsiteX12" fmla="*/ 33839 w 994861"/>
                <a:gd name="connsiteY12" fmla="*/ 194009 h 339140"/>
                <a:gd name="connsiteX13" fmla="*/ 37599 w 994861"/>
                <a:gd name="connsiteY13" fmla="*/ 193257 h 339140"/>
                <a:gd name="connsiteX14" fmla="*/ 41359 w 994861"/>
                <a:gd name="connsiteY14" fmla="*/ 193257 h 339140"/>
                <a:gd name="connsiteX15" fmla="*/ 42110 w 994861"/>
                <a:gd name="connsiteY15" fmla="*/ 192505 h 339140"/>
                <a:gd name="connsiteX16" fmla="*/ 42862 w 994861"/>
                <a:gd name="connsiteY16" fmla="*/ 192505 h 339140"/>
                <a:gd name="connsiteX17" fmla="*/ 43614 w 994861"/>
                <a:gd name="connsiteY17" fmla="*/ 191753 h 339140"/>
                <a:gd name="connsiteX18" fmla="*/ 45118 w 994861"/>
                <a:gd name="connsiteY18" fmla="*/ 190249 h 339140"/>
                <a:gd name="connsiteX19" fmla="*/ 45870 w 994861"/>
                <a:gd name="connsiteY19" fmla="*/ 189497 h 339140"/>
                <a:gd name="connsiteX20" fmla="*/ 45870 w 994861"/>
                <a:gd name="connsiteY20" fmla="*/ 187993 h 339140"/>
                <a:gd name="connsiteX21" fmla="*/ 45870 w 994861"/>
                <a:gd name="connsiteY21" fmla="*/ 185738 h 339140"/>
                <a:gd name="connsiteX22" fmla="*/ 46622 w 994861"/>
                <a:gd name="connsiteY22" fmla="*/ 184986 h 339140"/>
                <a:gd name="connsiteX23" fmla="*/ 47374 w 994861"/>
                <a:gd name="connsiteY23" fmla="*/ 183482 h 339140"/>
                <a:gd name="connsiteX24" fmla="*/ 49630 w 994861"/>
                <a:gd name="connsiteY24" fmla="*/ 181226 h 339140"/>
                <a:gd name="connsiteX25" fmla="*/ 51134 w 994861"/>
                <a:gd name="connsiteY25" fmla="*/ 179722 h 339140"/>
                <a:gd name="connsiteX26" fmla="*/ 51886 w 994861"/>
                <a:gd name="connsiteY26" fmla="*/ 178970 h 339140"/>
                <a:gd name="connsiteX27" fmla="*/ 51886 w 994861"/>
                <a:gd name="connsiteY27" fmla="*/ 176714 h 339140"/>
                <a:gd name="connsiteX28" fmla="*/ 52638 w 994861"/>
                <a:gd name="connsiteY28" fmla="*/ 175962 h 339140"/>
                <a:gd name="connsiteX29" fmla="*/ 54142 w 994861"/>
                <a:gd name="connsiteY29" fmla="*/ 175962 h 339140"/>
                <a:gd name="connsiteX30" fmla="*/ 56398 w 994861"/>
                <a:gd name="connsiteY30" fmla="*/ 175210 h 339140"/>
                <a:gd name="connsiteX31" fmla="*/ 57902 w 994861"/>
                <a:gd name="connsiteY31" fmla="*/ 175210 h 339140"/>
                <a:gd name="connsiteX32" fmla="*/ 59406 w 994861"/>
                <a:gd name="connsiteY32" fmla="*/ 175210 h 339140"/>
                <a:gd name="connsiteX33" fmla="*/ 65421 w 994861"/>
                <a:gd name="connsiteY33" fmla="*/ 176714 h 339140"/>
                <a:gd name="connsiteX34" fmla="*/ 66925 w 994861"/>
                <a:gd name="connsiteY34" fmla="*/ 176714 h 339140"/>
                <a:gd name="connsiteX35" fmla="*/ 67678 w 994861"/>
                <a:gd name="connsiteY35" fmla="*/ 177466 h 339140"/>
                <a:gd name="connsiteX36" fmla="*/ 68429 w 994861"/>
                <a:gd name="connsiteY36" fmla="*/ 177466 h 339140"/>
                <a:gd name="connsiteX37" fmla="*/ 69181 w 994861"/>
                <a:gd name="connsiteY37" fmla="*/ 177466 h 339140"/>
                <a:gd name="connsiteX38" fmla="*/ 69933 w 994861"/>
                <a:gd name="connsiteY38" fmla="*/ 176714 h 339140"/>
                <a:gd name="connsiteX39" fmla="*/ 71438 w 994861"/>
                <a:gd name="connsiteY39" fmla="*/ 174458 h 339140"/>
                <a:gd name="connsiteX40" fmla="*/ 72189 w 994861"/>
                <a:gd name="connsiteY40" fmla="*/ 172954 h 339140"/>
                <a:gd name="connsiteX41" fmla="*/ 72189 w 994861"/>
                <a:gd name="connsiteY41" fmla="*/ 171450 h 339140"/>
                <a:gd name="connsiteX42" fmla="*/ 72189 w 994861"/>
                <a:gd name="connsiteY42" fmla="*/ 169946 h 339140"/>
                <a:gd name="connsiteX43" fmla="*/ 73693 w 994861"/>
                <a:gd name="connsiteY43" fmla="*/ 165434 h 339140"/>
                <a:gd name="connsiteX44" fmla="*/ 73693 w 994861"/>
                <a:gd name="connsiteY44" fmla="*/ 164682 h 339140"/>
                <a:gd name="connsiteX45" fmla="*/ 74445 w 994861"/>
                <a:gd name="connsiteY45" fmla="*/ 163930 h 339140"/>
                <a:gd name="connsiteX46" fmla="*/ 75949 w 994861"/>
                <a:gd name="connsiteY46" fmla="*/ 163930 h 339140"/>
                <a:gd name="connsiteX47" fmla="*/ 76701 w 994861"/>
                <a:gd name="connsiteY47" fmla="*/ 164682 h 339140"/>
                <a:gd name="connsiteX48" fmla="*/ 77453 w 994861"/>
                <a:gd name="connsiteY48" fmla="*/ 164682 h 339140"/>
                <a:gd name="connsiteX49" fmla="*/ 79709 w 994861"/>
                <a:gd name="connsiteY49" fmla="*/ 166186 h 339140"/>
                <a:gd name="connsiteX50" fmla="*/ 80461 w 994861"/>
                <a:gd name="connsiteY50" fmla="*/ 166938 h 339140"/>
                <a:gd name="connsiteX51" fmla="*/ 81213 w 994861"/>
                <a:gd name="connsiteY51" fmla="*/ 166938 h 339140"/>
                <a:gd name="connsiteX52" fmla="*/ 81965 w 994861"/>
                <a:gd name="connsiteY52" fmla="*/ 166938 h 339140"/>
                <a:gd name="connsiteX53" fmla="*/ 83469 w 994861"/>
                <a:gd name="connsiteY53" fmla="*/ 166186 h 339140"/>
                <a:gd name="connsiteX54" fmla="*/ 84221 w 994861"/>
                <a:gd name="connsiteY54" fmla="*/ 163930 h 339140"/>
                <a:gd name="connsiteX55" fmla="*/ 84973 w 994861"/>
                <a:gd name="connsiteY55" fmla="*/ 161674 h 339140"/>
                <a:gd name="connsiteX56" fmla="*/ 84973 w 994861"/>
                <a:gd name="connsiteY56" fmla="*/ 160922 h 339140"/>
                <a:gd name="connsiteX57" fmla="*/ 86477 w 994861"/>
                <a:gd name="connsiteY57" fmla="*/ 159419 h 339140"/>
                <a:gd name="connsiteX58" fmla="*/ 90989 w 994861"/>
                <a:gd name="connsiteY58" fmla="*/ 157162 h 339140"/>
                <a:gd name="connsiteX59" fmla="*/ 92493 w 994861"/>
                <a:gd name="connsiteY59" fmla="*/ 151899 h 339140"/>
                <a:gd name="connsiteX60" fmla="*/ 93244 w 994861"/>
                <a:gd name="connsiteY60" fmla="*/ 151147 h 339140"/>
                <a:gd name="connsiteX61" fmla="*/ 93997 w 994861"/>
                <a:gd name="connsiteY61" fmla="*/ 149643 h 339140"/>
                <a:gd name="connsiteX62" fmla="*/ 94749 w 994861"/>
                <a:gd name="connsiteY62" fmla="*/ 148891 h 339140"/>
                <a:gd name="connsiteX63" fmla="*/ 104524 w 994861"/>
                <a:gd name="connsiteY63" fmla="*/ 142875 h 339140"/>
                <a:gd name="connsiteX64" fmla="*/ 105276 w 994861"/>
                <a:gd name="connsiteY64" fmla="*/ 142123 h 339140"/>
                <a:gd name="connsiteX65" fmla="*/ 107532 w 994861"/>
                <a:gd name="connsiteY65" fmla="*/ 139115 h 339140"/>
                <a:gd name="connsiteX66" fmla="*/ 110540 w 994861"/>
                <a:gd name="connsiteY66" fmla="*/ 136859 h 339140"/>
                <a:gd name="connsiteX67" fmla="*/ 113548 w 994861"/>
                <a:gd name="connsiteY67" fmla="*/ 132347 h 339140"/>
                <a:gd name="connsiteX68" fmla="*/ 115052 w 994861"/>
                <a:gd name="connsiteY68" fmla="*/ 132347 h 339140"/>
                <a:gd name="connsiteX69" fmla="*/ 115804 w 994861"/>
                <a:gd name="connsiteY69" fmla="*/ 131595 h 339140"/>
                <a:gd name="connsiteX70" fmla="*/ 116556 w 994861"/>
                <a:gd name="connsiteY70" fmla="*/ 131595 h 339140"/>
                <a:gd name="connsiteX71" fmla="*/ 117308 w 994861"/>
                <a:gd name="connsiteY71" fmla="*/ 131595 h 339140"/>
                <a:gd name="connsiteX72" fmla="*/ 118060 w 994861"/>
                <a:gd name="connsiteY72" fmla="*/ 130843 h 339140"/>
                <a:gd name="connsiteX73" fmla="*/ 118812 w 994861"/>
                <a:gd name="connsiteY73" fmla="*/ 130091 h 339140"/>
                <a:gd name="connsiteX74" fmla="*/ 119564 w 994861"/>
                <a:gd name="connsiteY74" fmla="*/ 129340 h 339140"/>
                <a:gd name="connsiteX75" fmla="*/ 120316 w 994861"/>
                <a:gd name="connsiteY75" fmla="*/ 127084 h 339140"/>
                <a:gd name="connsiteX76" fmla="*/ 125579 w 994861"/>
                <a:gd name="connsiteY76" fmla="*/ 115804 h 339140"/>
                <a:gd name="connsiteX77" fmla="*/ 126331 w 994861"/>
                <a:gd name="connsiteY77" fmla="*/ 110540 h 339140"/>
                <a:gd name="connsiteX78" fmla="*/ 127083 w 994861"/>
                <a:gd name="connsiteY78" fmla="*/ 97005 h 339140"/>
                <a:gd name="connsiteX79" fmla="*/ 126331 w 994861"/>
                <a:gd name="connsiteY79" fmla="*/ 87981 h 339140"/>
                <a:gd name="connsiteX80" fmla="*/ 125579 w 994861"/>
                <a:gd name="connsiteY80" fmla="*/ 85725 h 339140"/>
                <a:gd name="connsiteX81" fmla="*/ 124076 w 994861"/>
                <a:gd name="connsiteY81" fmla="*/ 84221 h 339140"/>
                <a:gd name="connsiteX82" fmla="*/ 121068 w 994861"/>
                <a:gd name="connsiteY82" fmla="*/ 81965 h 339140"/>
                <a:gd name="connsiteX83" fmla="*/ 118812 w 994861"/>
                <a:gd name="connsiteY83" fmla="*/ 80461 h 339140"/>
                <a:gd name="connsiteX84" fmla="*/ 109788 w 994861"/>
                <a:gd name="connsiteY84" fmla="*/ 76701 h 339140"/>
                <a:gd name="connsiteX85" fmla="*/ 109036 w 994861"/>
                <a:gd name="connsiteY85" fmla="*/ 75949 h 339140"/>
                <a:gd name="connsiteX86" fmla="*/ 107532 w 994861"/>
                <a:gd name="connsiteY86" fmla="*/ 74445 h 339140"/>
                <a:gd name="connsiteX87" fmla="*/ 107532 w 994861"/>
                <a:gd name="connsiteY87" fmla="*/ 73693 h 339140"/>
                <a:gd name="connsiteX88" fmla="*/ 108284 w 994861"/>
                <a:gd name="connsiteY88" fmla="*/ 71438 h 339140"/>
                <a:gd name="connsiteX89" fmla="*/ 109788 w 994861"/>
                <a:gd name="connsiteY89" fmla="*/ 67678 h 339140"/>
                <a:gd name="connsiteX90" fmla="*/ 112044 w 994861"/>
                <a:gd name="connsiteY90" fmla="*/ 64670 h 339140"/>
                <a:gd name="connsiteX91" fmla="*/ 112044 w 994861"/>
                <a:gd name="connsiteY91" fmla="*/ 63918 h 339140"/>
                <a:gd name="connsiteX92" fmla="*/ 113548 w 994861"/>
                <a:gd name="connsiteY92" fmla="*/ 63166 h 339140"/>
                <a:gd name="connsiteX93" fmla="*/ 113548 w 994861"/>
                <a:gd name="connsiteY93" fmla="*/ 61662 h 339140"/>
                <a:gd name="connsiteX94" fmla="*/ 113548 w 994861"/>
                <a:gd name="connsiteY94" fmla="*/ 60910 h 339140"/>
                <a:gd name="connsiteX95" fmla="*/ 114300 w 994861"/>
                <a:gd name="connsiteY95" fmla="*/ 57150 h 339140"/>
                <a:gd name="connsiteX96" fmla="*/ 113548 w 994861"/>
                <a:gd name="connsiteY96" fmla="*/ 55646 h 339140"/>
                <a:gd name="connsiteX97" fmla="*/ 112796 w 994861"/>
                <a:gd name="connsiteY97" fmla="*/ 52638 h 339140"/>
                <a:gd name="connsiteX98" fmla="*/ 112796 w 994861"/>
                <a:gd name="connsiteY98" fmla="*/ 51886 h 339140"/>
                <a:gd name="connsiteX99" fmla="*/ 109788 w 994861"/>
                <a:gd name="connsiteY99" fmla="*/ 48126 h 339140"/>
                <a:gd name="connsiteX100" fmla="*/ 103772 w 994861"/>
                <a:gd name="connsiteY100" fmla="*/ 36847 h 339140"/>
                <a:gd name="connsiteX101" fmla="*/ 103020 w 994861"/>
                <a:gd name="connsiteY101" fmla="*/ 36095 h 339140"/>
                <a:gd name="connsiteX102" fmla="*/ 103020 w 994861"/>
                <a:gd name="connsiteY102" fmla="*/ 33087 h 339140"/>
                <a:gd name="connsiteX103" fmla="*/ 102268 w 994861"/>
                <a:gd name="connsiteY103" fmla="*/ 31583 h 339140"/>
                <a:gd name="connsiteX104" fmla="*/ 103772 w 994861"/>
                <a:gd name="connsiteY104" fmla="*/ 24063 h 339140"/>
                <a:gd name="connsiteX105" fmla="*/ 103772 w 994861"/>
                <a:gd name="connsiteY105" fmla="*/ 23311 h 339140"/>
                <a:gd name="connsiteX106" fmla="*/ 103772 w 994861"/>
                <a:gd name="connsiteY106" fmla="*/ 22559 h 339140"/>
                <a:gd name="connsiteX107" fmla="*/ 104524 w 994861"/>
                <a:gd name="connsiteY107" fmla="*/ 21807 h 339140"/>
                <a:gd name="connsiteX108" fmla="*/ 105276 w 994861"/>
                <a:gd name="connsiteY108" fmla="*/ 21807 h 339140"/>
                <a:gd name="connsiteX109" fmla="*/ 108284 w 994861"/>
                <a:gd name="connsiteY109" fmla="*/ 19551 h 339140"/>
                <a:gd name="connsiteX110" fmla="*/ 109788 w 994861"/>
                <a:gd name="connsiteY110" fmla="*/ 19551 h 339140"/>
                <a:gd name="connsiteX111" fmla="*/ 126331 w 994861"/>
                <a:gd name="connsiteY111" fmla="*/ 18047 h 339140"/>
                <a:gd name="connsiteX112" fmla="*/ 163178 w 994861"/>
                <a:gd name="connsiteY112" fmla="*/ 18799 h 339140"/>
                <a:gd name="connsiteX113" fmla="*/ 164682 w 994861"/>
                <a:gd name="connsiteY113" fmla="*/ 18047 h 339140"/>
                <a:gd name="connsiteX114" fmla="*/ 166186 w 994861"/>
                <a:gd name="connsiteY114" fmla="*/ 18047 h 339140"/>
                <a:gd name="connsiteX115" fmla="*/ 168442 w 994861"/>
                <a:gd name="connsiteY115" fmla="*/ 18799 h 339140"/>
                <a:gd name="connsiteX116" fmla="*/ 181977 w 994861"/>
                <a:gd name="connsiteY116" fmla="*/ 22559 h 339140"/>
                <a:gd name="connsiteX117" fmla="*/ 184985 w 994861"/>
                <a:gd name="connsiteY117" fmla="*/ 22559 h 339140"/>
                <a:gd name="connsiteX118" fmla="*/ 198521 w 994861"/>
                <a:gd name="connsiteY118" fmla="*/ 21055 h 339140"/>
                <a:gd name="connsiteX119" fmla="*/ 201529 w 994861"/>
                <a:gd name="connsiteY119" fmla="*/ 19551 h 339140"/>
                <a:gd name="connsiteX120" fmla="*/ 206793 w 994861"/>
                <a:gd name="connsiteY120" fmla="*/ 17295 h 339140"/>
                <a:gd name="connsiteX121" fmla="*/ 215064 w 994861"/>
                <a:gd name="connsiteY121" fmla="*/ 13535 h 339140"/>
                <a:gd name="connsiteX122" fmla="*/ 218824 w 994861"/>
                <a:gd name="connsiteY122" fmla="*/ 12784 h 339140"/>
                <a:gd name="connsiteX123" fmla="*/ 230856 w 994861"/>
                <a:gd name="connsiteY123" fmla="*/ 12032 h 339140"/>
                <a:gd name="connsiteX124" fmla="*/ 260183 w 994861"/>
                <a:gd name="connsiteY124" fmla="*/ 15791 h 339140"/>
                <a:gd name="connsiteX125" fmla="*/ 263191 w 994861"/>
                <a:gd name="connsiteY125" fmla="*/ 17295 h 339140"/>
                <a:gd name="connsiteX126" fmla="*/ 272214 w 994861"/>
                <a:gd name="connsiteY126" fmla="*/ 25567 h 339140"/>
                <a:gd name="connsiteX127" fmla="*/ 275974 w 994861"/>
                <a:gd name="connsiteY127" fmla="*/ 28575 h 339140"/>
                <a:gd name="connsiteX128" fmla="*/ 278230 w 994861"/>
                <a:gd name="connsiteY128" fmla="*/ 30831 h 339140"/>
                <a:gd name="connsiteX129" fmla="*/ 278982 w 994861"/>
                <a:gd name="connsiteY129" fmla="*/ 31583 h 339140"/>
                <a:gd name="connsiteX130" fmla="*/ 280486 w 994861"/>
                <a:gd name="connsiteY130" fmla="*/ 32335 h 339140"/>
                <a:gd name="connsiteX131" fmla="*/ 286502 w 994861"/>
                <a:gd name="connsiteY131" fmla="*/ 33087 h 339140"/>
                <a:gd name="connsiteX132" fmla="*/ 287254 w 994861"/>
                <a:gd name="connsiteY132" fmla="*/ 33839 h 339140"/>
                <a:gd name="connsiteX133" fmla="*/ 289510 w 994861"/>
                <a:gd name="connsiteY133" fmla="*/ 34591 h 339140"/>
                <a:gd name="connsiteX134" fmla="*/ 295526 w 994861"/>
                <a:gd name="connsiteY134" fmla="*/ 39103 h 339140"/>
                <a:gd name="connsiteX135" fmla="*/ 300789 w 994861"/>
                <a:gd name="connsiteY135" fmla="*/ 41359 h 339140"/>
                <a:gd name="connsiteX136" fmla="*/ 303045 w 994861"/>
                <a:gd name="connsiteY136" fmla="*/ 41359 h 339140"/>
                <a:gd name="connsiteX137" fmla="*/ 306053 w 994861"/>
                <a:gd name="connsiteY137" fmla="*/ 42111 h 339140"/>
                <a:gd name="connsiteX138" fmla="*/ 306805 w 994861"/>
                <a:gd name="connsiteY138" fmla="*/ 42863 h 339140"/>
                <a:gd name="connsiteX139" fmla="*/ 307557 w 994861"/>
                <a:gd name="connsiteY139" fmla="*/ 43614 h 339140"/>
                <a:gd name="connsiteX140" fmla="*/ 309061 w 994861"/>
                <a:gd name="connsiteY140" fmla="*/ 45118 h 339140"/>
                <a:gd name="connsiteX141" fmla="*/ 309813 w 994861"/>
                <a:gd name="connsiteY141" fmla="*/ 47374 h 339140"/>
                <a:gd name="connsiteX142" fmla="*/ 312069 w 994861"/>
                <a:gd name="connsiteY142" fmla="*/ 51886 h 339140"/>
                <a:gd name="connsiteX143" fmla="*/ 312821 w 994861"/>
                <a:gd name="connsiteY143" fmla="*/ 53390 h 339140"/>
                <a:gd name="connsiteX144" fmla="*/ 319589 w 994861"/>
                <a:gd name="connsiteY144" fmla="*/ 60910 h 339140"/>
                <a:gd name="connsiteX145" fmla="*/ 321845 w 994861"/>
                <a:gd name="connsiteY145" fmla="*/ 62414 h 339140"/>
                <a:gd name="connsiteX146" fmla="*/ 330868 w 994861"/>
                <a:gd name="connsiteY146" fmla="*/ 66174 h 339140"/>
                <a:gd name="connsiteX147" fmla="*/ 332372 w 994861"/>
                <a:gd name="connsiteY147" fmla="*/ 66926 h 339140"/>
                <a:gd name="connsiteX148" fmla="*/ 333124 w 994861"/>
                <a:gd name="connsiteY148" fmla="*/ 66926 h 339140"/>
                <a:gd name="connsiteX149" fmla="*/ 335380 w 994861"/>
                <a:gd name="connsiteY149" fmla="*/ 67678 h 339140"/>
                <a:gd name="connsiteX150" fmla="*/ 339892 w 994861"/>
                <a:gd name="connsiteY150" fmla="*/ 70685 h 339140"/>
                <a:gd name="connsiteX151" fmla="*/ 340644 w 994861"/>
                <a:gd name="connsiteY151" fmla="*/ 71438 h 339140"/>
                <a:gd name="connsiteX152" fmla="*/ 342148 w 994861"/>
                <a:gd name="connsiteY152" fmla="*/ 72190 h 339140"/>
                <a:gd name="connsiteX153" fmla="*/ 342900 w 994861"/>
                <a:gd name="connsiteY153" fmla="*/ 73693 h 339140"/>
                <a:gd name="connsiteX154" fmla="*/ 343652 w 994861"/>
                <a:gd name="connsiteY154" fmla="*/ 75197 h 339140"/>
                <a:gd name="connsiteX155" fmla="*/ 346660 w 994861"/>
                <a:gd name="connsiteY155" fmla="*/ 86477 h 339140"/>
                <a:gd name="connsiteX156" fmla="*/ 347411 w 994861"/>
                <a:gd name="connsiteY156" fmla="*/ 87981 h 339140"/>
                <a:gd name="connsiteX157" fmla="*/ 347411 w 994861"/>
                <a:gd name="connsiteY157" fmla="*/ 88733 h 339140"/>
                <a:gd name="connsiteX158" fmla="*/ 348164 w 994861"/>
                <a:gd name="connsiteY158" fmla="*/ 88733 h 339140"/>
                <a:gd name="connsiteX159" fmla="*/ 349668 w 994861"/>
                <a:gd name="connsiteY159" fmla="*/ 88733 h 339140"/>
                <a:gd name="connsiteX160" fmla="*/ 351171 w 994861"/>
                <a:gd name="connsiteY160" fmla="*/ 87981 h 339140"/>
                <a:gd name="connsiteX161" fmla="*/ 355683 w 994861"/>
                <a:gd name="connsiteY161" fmla="*/ 85725 h 339140"/>
                <a:gd name="connsiteX162" fmla="*/ 357939 w 994861"/>
                <a:gd name="connsiteY162" fmla="*/ 84221 h 339140"/>
                <a:gd name="connsiteX163" fmla="*/ 359443 w 994861"/>
                <a:gd name="connsiteY163" fmla="*/ 84221 h 339140"/>
                <a:gd name="connsiteX164" fmla="*/ 360195 w 994861"/>
                <a:gd name="connsiteY164" fmla="*/ 84221 h 339140"/>
                <a:gd name="connsiteX165" fmla="*/ 361699 w 994861"/>
                <a:gd name="connsiteY165" fmla="*/ 87981 h 339140"/>
                <a:gd name="connsiteX166" fmla="*/ 362451 w 994861"/>
                <a:gd name="connsiteY166" fmla="*/ 88733 h 339140"/>
                <a:gd name="connsiteX167" fmla="*/ 363203 w 994861"/>
                <a:gd name="connsiteY167" fmla="*/ 88733 h 339140"/>
                <a:gd name="connsiteX168" fmla="*/ 363955 w 994861"/>
                <a:gd name="connsiteY168" fmla="*/ 87981 h 339140"/>
                <a:gd name="connsiteX169" fmla="*/ 366211 w 994861"/>
                <a:gd name="connsiteY169" fmla="*/ 85725 h 339140"/>
                <a:gd name="connsiteX170" fmla="*/ 367715 w 994861"/>
                <a:gd name="connsiteY170" fmla="*/ 82717 h 339140"/>
                <a:gd name="connsiteX171" fmla="*/ 369971 w 994861"/>
                <a:gd name="connsiteY171" fmla="*/ 80461 h 339140"/>
                <a:gd name="connsiteX172" fmla="*/ 372227 w 994861"/>
                <a:gd name="connsiteY172" fmla="*/ 75197 h 339140"/>
                <a:gd name="connsiteX173" fmla="*/ 373731 w 994861"/>
                <a:gd name="connsiteY173" fmla="*/ 73693 h 339140"/>
                <a:gd name="connsiteX174" fmla="*/ 376739 w 994861"/>
                <a:gd name="connsiteY174" fmla="*/ 69933 h 339140"/>
                <a:gd name="connsiteX175" fmla="*/ 378994 w 994861"/>
                <a:gd name="connsiteY175" fmla="*/ 66926 h 339140"/>
                <a:gd name="connsiteX176" fmla="*/ 378994 w 994861"/>
                <a:gd name="connsiteY176" fmla="*/ 66174 h 339140"/>
                <a:gd name="connsiteX177" fmla="*/ 379747 w 994861"/>
                <a:gd name="connsiteY177" fmla="*/ 66174 h 339140"/>
                <a:gd name="connsiteX178" fmla="*/ 381250 w 994861"/>
                <a:gd name="connsiteY178" fmla="*/ 66174 h 339140"/>
                <a:gd name="connsiteX179" fmla="*/ 382003 w 994861"/>
                <a:gd name="connsiteY179" fmla="*/ 66174 h 339140"/>
                <a:gd name="connsiteX180" fmla="*/ 382754 w 994861"/>
                <a:gd name="connsiteY180" fmla="*/ 66926 h 339140"/>
                <a:gd name="connsiteX181" fmla="*/ 382754 w 994861"/>
                <a:gd name="connsiteY181" fmla="*/ 67678 h 339140"/>
                <a:gd name="connsiteX182" fmla="*/ 383507 w 994861"/>
                <a:gd name="connsiteY182" fmla="*/ 67678 h 339140"/>
                <a:gd name="connsiteX183" fmla="*/ 384258 w 994861"/>
                <a:gd name="connsiteY183" fmla="*/ 67678 h 339140"/>
                <a:gd name="connsiteX184" fmla="*/ 385010 w 994861"/>
                <a:gd name="connsiteY184" fmla="*/ 66174 h 339140"/>
                <a:gd name="connsiteX185" fmla="*/ 385010 w 994861"/>
                <a:gd name="connsiteY185" fmla="*/ 63166 h 339140"/>
                <a:gd name="connsiteX186" fmla="*/ 385762 w 994861"/>
                <a:gd name="connsiteY186" fmla="*/ 62414 h 339140"/>
                <a:gd name="connsiteX187" fmla="*/ 385762 w 994861"/>
                <a:gd name="connsiteY187" fmla="*/ 61662 h 339140"/>
                <a:gd name="connsiteX188" fmla="*/ 386514 w 994861"/>
                <a:gd name="connsiteY188" fmla="*/ 60158 h 339140"/>
                <a:gd name="connsiteX189" fmla="*/ 388018 w 994861"/>
                <a:gd name="connsiteY189" fmla="*/ 59406 h 339140"/>
                <a:gd name="connsiteX190" fmla="*/ 389522 w 994861"/>
                <a:gd name="connsiteY190" fmla="*/ 59406 h 339140"/>
                <a:gd name="connsiteX191" fmla="*/ 392530 w 994861"/>
                <a:gd name="connsiteY191" fmla="*/ 58654 h 339140"/>
                <a:gd name="connsiteX192" fmla="*/ 394034 w 994861"/>
                <a:gd name="connsiteY192" fmla="*/ 58654 h 339140"/>
                <a:gd name="connsiteX193" fmla="*/ 395538 w 994861"/>
                <a:gd name="connsiteY193" fmla="*/ 58654 h 339140"/>
                <a:gd name="connsiteX194" fmla="*/ 396290 w 994861"/>
                <a:gd name="connsiteY194" fmla="*/ 59406 h 339140"/>
                <a:gd name="connsiteX195" fmla="*/ 397042 w 994861"/>
                <a:gd name="connsiteY195" fmla="*/ 59406 h 339140"/>
                <a:gd name="connsiteX196" fmla="*/ 397042 w 994861"/>
                <a:gd name="connsiteY196" fmla="*/ 58654 h 339140"/>
                <a:gd name="connsiteX197" fmla="*/ 399298 w 994861"/>
                <a:gd name="connsiteY197" fmla="*/ 55646 h 339140"/>
                <a:gd name="connsiteX198" fmla="*/ 400802 w 994861"/>
                <a:gd name="connsiteY198" fmla="*/ 54894 h 339140"/>
                <a:gd name="connsiteX199" fmla="*/ 405314 w 994861"/>
                <a:gd name="connsiteY199" fmla="*/ 53390 h 339140"/>
                <a:gd name="connsiteX200" fmla="*/ 407569 w 994861"/>
                <a:gd name="connsiteY200" fmla="*/ 54142 h 339140"/>
                <a:gd name="connsiteX201" fmla="*/ 408322 w 994861"/>
                <a:gd name="connsiteY201" fmla="*/ 54142 h 339140"/>
                <a:gd name="connsiteX202" fmla="*/ 409073 w 994861"/>
                <a:gd name="connsiteY202" fmla="*/ 54142 h 339140"/>
                <a:gd name="connsiteX203" fmla="*/ 409826 w 994861"/>
                <a:gd name="connsiteY203" fmla="*/ 53390 h 339140"/>
                <a:gd name="connsiteX204" fmla="*/ 410577 w 994861"/>
                <a:gd name="connsiteY204" fmla="*/ 53390 h 339140"/>
                <a:gd name="connsiteX205" fmla="*/ 411329 w 994861"/>
                <a:gd name="connsiteY205" fmla="*/ 53390 h 339140"/>
                <a:gd name="connsiteX206" fmla="*/ 411329 w 994861"/>
                <a:gd name="connsiteY206" fmla="*/ 54142 h 339140"/>
                <a:gd name="connsiteX207" fmla="*/ 412082 w 994861"/>
                <a:gd name="connsiteY207" fmla="*/ 55646 h 339140"/>
                <a:gd name="connsiteX208" fmla="*/ 412082 w 994861"/>
                <a:gd name="connsiteY208" fmla="*/ 58654 h 339140"/>
                <a:gd name="connsiteX209" fmla="*/ 412833 w 994861"/>
                <a:gd name="connsiteY209" fmla="*/ 60158 h 339140"/>
                <a:gd name="connsiteX210" fmla="*/ 412833 w 994861"/>
                <a:gd name="connsiteY210" fmla="*/ 61662 h 339140"/>
                <a:gd name="connsiteX211" fmla="*/ 413586 w 994861"/>
                <a:gd name="connsiteY211" fmla="*/ 62414 h 339140"/>
                <a:gd name="connsiteX212" fmla="*/ 414337 w 994861"/>
                <a:gd name="connsiteY212" fmla="*/ 63166 h 339140"/>
                <a:gd name="connsiteX213" fmla="*/ 415841 w 994861"/>
                <a:gd name="connsiteY213" fmla="*/ 63918 h 339140"/>
                <a:gd name="connsiteX214" fmla="*/ 416593 w 994861"/>
                <a:gd name="connsiteY214" fmla="*/ 64670 h 339140"/>
                <a:gd name="connsiteX215" fmla="*/ 418097 w 994861"/>
                <a:gd name="connsiteY215" fmla="*/ 64670 h 339140"/>
                <a:gd name="connsiteX216" fmla="*/ 420353 w 994861"/>
                <a:gd name="connsiteY216" fmla="*/ 63918 h 339140"/>
                <a:gd name="connsiteX217" fmla="*/ 421105 w 994861"/>
                <a:gd name="connsiteY217" fmla="*/ 63918 h 339140"/>
                <a:gd name="connsiteX218" fmla="*/ 421857 w 994861"/>
                <a:gd name="connsiteY218" fmla="*/ 64670 h 339140"/>
                <a:gd name="connsiteX219" fmla="*/ 421857 w 994861"/>
                <a:gd name="connsiteY219" fmla="*/ 66174 h 339140"/>
                <a:gd name="connsiteX220" fmla="*/ 421857 w 994861"/>
                <a:gd name="connsiteY220" fmla="*/ 68430 h 339140"/>
                <a:gd name="connsiteX221" fmla="*/ 421857 w 994861"/>
                <a:gd name="connsiteY221" fmla="*/ 71438 h 339140"/>
                <a:gd name="connsiteX222" fmla="*/ 422609 w 994861"/>
                <a:gd name="connsiteY222" fmla="*/ 72942 h 339140"/>
                <a:gd name="connsiteX223" fmla="*/ 424865 w 994861"/>
                <a:gd name="connsiteY223" fmla="*/ 73693 h 339140"/>
                <a:gd name="connsiteX224" fmla="*/ 427121 w 994861"/>
                <a:gd name="connsiteY224" fmla="*/ 73693 h 339140"/>
                <a:gd name="connsiteX225" fmla="*/ 427873 w 994861"/>
                <a:gd name="connsiteY225" fmla="*/ 73693 h 339140"/>
                <a:gd name="connsiteX226" fmla="*/ 428625 w 994861"/>
                <a:gd name="connsiteY226" fmla="*/ 73693 h 339140"/>
                <a:gd name="connsiteX227" fmla="*/ 430129 w 994861"/>
                <a:gd name="connsiteY227" fmla="*/ 75197 h 339140"/>
                <a:gd name="connsiteX228" fmla="*/ 430881 w 994861"/>
                <a:gd name="connsiteY228" fmla="*/ 75949 h 339140"/>
                <a:gd name="connsiteX229" fmla="*/ 432385 w 994861"/>
                <a:gd name="connsiteY229" fmla="*/ 75949 h 339140"/>
                <a:gd name="connsiteX230" fmla="*/ 433888 w 994861"/>
                <a:gd name="connsiteY230" fmla="*/ 75197 h 339140"/>
                <a:gd name="connsiteX231" fmla="*/ 436897 w 994861"/>
                <a:gd name="connsiteY231" fmla="*/ 74445 h 339140"/>
                <a:gd name="connsiteX232" fmla="*/ 439152 w 994861"/>
                <a:gd name="connsiteY232" fmla="*/ 73693 h 339140"/>
                <a:gd name="connsiteX233" fmla="*/ 440656 w 994861"/>
                <a:gd name="connsiteY233" fmla="*/ 72190 h 339140"/>
                <a:gd name="connsiteX234" fmla="*/ 441408 w 994861"/>
                <a:gd name="connsiteY234" fmla="*/ 71438 h 339140"/>
                <a:gd name="connsiteX235" fmla="*/ 442160 w 994861"/>
                <a:gd name="connsiteY235" fmla="*/ 70685 h 339140"/>
                <a:gd name="connsiteX236" fmla="*/ 443664 w 994861"/>
                <a:gd name="connsiteY236" fmla="*/ 70685 h 339140"/>
                <a:gd name="connsiteX237" fmla="*/ 445168 w 994861"/>
                <a:gd name="connsiteY237" fmla="*/ 70685 h 339140"/>
                <a:gd name="connsiteX238" fmla="*/ 445920 w 994861"/>
                <a:gd name="connsiteY238" fmla="*/ 71438 h 339140"/>
                <a:gd name="connsiteX239" fmla="*/ 446672 w 994861"/>
                <a:gd name="connsiteY239" fmla="*/ 72190 h 339140"/>
                <a:gd name="connsiteX240" fmla="*/ 446672 w 994861"/>
                <a:gd name="connsiteY240" fmla="*/ 72942 h 339140"/>
                <a:gd name="connsiteX241" fmla="*/ 447424 w 994861"/>
                <a:gd name="connsiteY241" fmla="*/ 72942 h 339140"/>
                <a:gd name="connsiteX242" fmla="*/ 448176 w 994861"/>
                <a:gd name="connsiteY242" fmla="*/ 72942 h 339140"/>
                <a:gd name="connsiteX243" fmla="*/ 449680 w 994861"/>
                <a:gd name="connsiteY243" fmla="*/ 72190 h 339140"/>
                <a:gd name="connsiteX244" fmla="*/ 451184 w 994861"/>
                <a:gd name="connsiteY244" fmla="*/ 70685 h 339140"/>
                <a:gd name="connsiteX245" fmla="*/ 452688 w 994861"/>
                <a:gd name="connsiteY245" fmla="*/ 68430 h 339140"/>
                <a:gd name="connsiteX246" fmla="*/ 457200 w 994861"/>
                <a:gd name="connsiteY246" fmla="*/ 65422 h 339140"/>
                <a:gd name="connsiteX247" fmla="*/ 458704 w 994861"/>
                <a:gd name="connsiteY247" fmla="*/ 66174 h 339140"/>
                <a:gd name="connsiteX248" fmla="*/ 460208 w 994861"/>
                <a:gd name="connsiteY248" fmla="*/ 66926 h 339140"/>
                <a:gd name="connsiteX249" fmla="*/ 460960 w 994861"/>
                <a:gd name="connsiteY249" fmla="*/ 67678 h 339140"/>
                <a:gd name="connsiteX250" fmla="*/ 462464 w 994861"/>
                <a:gd name="connsiteY250" fmla="*/ 71438 h 339140"/>
                <a:gd name="connsiteX251" fmla="*/ 463216 w 994861"/>
                <a:gd name="connsiteY251" fmla="*/ 72942 h 339140"/>
                <a:gd name="connsiteX252" fmla="*/ 463967 w 994861"/>
                <a:gd name="connsiteY252" fmla="*/ 74445 h 339140"/>
                <a:gd name="connsiteX253" fmla="*/ 465471 w 994861"/>
                <a:gd name="connsiteY253" fmla="*/ 78205 h 339140"/>
                <a:gd name="connsiteX254" fmla="*/ 465471 w 994861"/>
                <a:gd name="connsiteY254" fmla="*/ 78957 h 339140"/>
                <a:gd name="connsiteX255" fmla="*/ 465471 w 994861"/>
                <a:gd name="connsiteY255" fmla="*/ 80461 h 339140"/>
                <a:gd name="connsiteX256" fmla="*/ 465471 w 994861"/>
                <a:gd name="connsiteY256" fmla="*/ 81213 h 339140"/>
                <a:gd name="connsiteX257" fmla="*/ 464720 w 994861"/>
                <a:gd name="connsiteY257" fmla="*/ 83469 h 339140"/>
                <a:gd name="connsiteX258" fmla="*/ 464720 w 994861"/>
                <a:gd name="connsiteY258" fmla="*/ 84221 h 339140"/>
                <a:gd name="connsiteX259" fmla="*/ 464720 w 994861"/>
                <a:gd name="connsiteY259" fmla="*/ 84973 h 339140"/>
                <a:gd name="connsiteX260" fmla="*/ 465471 w 994861"/>
                <a:gd name="connsiteY260" fmla="*/ 85725 h 339140"/>
                <a:gd name="connsiteX261" fmla="*/ 466224 w 994861"/>
                <a:gd name="connsiteY261" fmla="*/ 86477 h 339140"/>
                <a:gd name="connsiteX262" fmla="*/ 467727 w 994861"/>
                <a:gd name="connsiteY262" fmla="*/ 86477 h 339140"/>
                <a:gd name="connsiteX263" fmla="*/ 468480 w 994861"/>
                <a:gd name="connsiteY263" fmla="*/ 86477 h 339140"/>
                <a:gd name="connsiteX264" fmla="*/ 470735 w 994861"/>
                <a:gd name="connsiteY264" fmla="*/ 87981 h 339140"/>
                <a:gd name="connsiteX265" fmla="*/ 472239 w 994861"/>
                <a:gd name="connsiteY265" fmla="*/ 87981 h 339140"/>
                <a:gd name="connsiteX266" fmla="*/ 472991 w 994861"/>
                <a:gd name="connsiteY266" fmla="*/ 87981 h 339140"/>
                <a:gd name="connsiteX267" fmla="*/ 473743 w 994861"/>
                <a:gd name="connsiteY267" fmla="*/ 87981 h 339140"/>
                <a:gd name="connsiteX268" fmla="*/ 475247 w 994861"/>
                <a:gd name="connsiteY268" fmla="*/ 87229 h 339140"/>
                <a:gd name="connsiteX269" fmla="*/ 475247 w 994861"/>
                <a:gd name="connsiteY269" fmla="*/ 85725 h 339140"/>
                <a:gd name="connsiteX270" fmla="*/ 475247 w 994861"/>
                <a:gd name="connsiteY270" fmla="*/ 84973 h 339140"/>
                <a:gd name="connsiteX271" fmla="*/ 475247 w 994861"/>
                <a:gd name="connsiteY271" fmla="*/ 84221 h 339140"/>
                <a:gd name="connsiteX272" fmla="*/ 475247 w 994861"/>
                <a:gd name="connsiteY272" fmla="*/ 83469 h 339140"/>
                <a:gd name="connsiteX273" fmla="*/ 475999 w 994861"/>
                <a:gd name="connsiteY273" fmla="*/ 82717 h 339140"/>
                <a:gd name="connsiteX274" fmla="*/ 477503 w 994861"/>
                <a:gd name="connsiteY274" fmla="*/ 82717 h 339140"/>
                <a:gd name="connsiteX275" fmla="*/ 477503 w 994861"/>
                <a:gd name="connsiteY275" fmla="*/ 83469 h 339140"/>
                <a:gd name="connsiteX276" fmla="*/ 478255 w 994861"/>
                <a:gd name="connsiteY276" fmla="*/ 83469 h 339140"/>
                <a:gd name="connsiteX277" fmla="*/ 479007 w 994861"/>
                <a:gd name="connsiteY277" fmla="*/ 84221 h 339140"/>
                <a:gd name="connsiteX278" fmla="*/ 479759 w 994861"/>
                <a:gd name="connsiteY278" fmla="*/ 84221 h 339140"/>
                <a:gd name="connsiteX279" fmla="*/ 480511 w 994861"/>
                <a:gd name="connsiteY279" fmla="*/ 84221 h 339140"/>
                <a:gd name="connsiteX280" fmla="*/ 481263 w 994861"/>
                <a:gd name="connsiteY280" fmla="*/ 84221 h 339140"/>
                <a:gd name="connsiteX281" fmla="*/ 482767 w 994861"/>
                <a:gd name="connsiteY281" fmla="*/ 84221 h 339140"/>
                <a:gd name="connsiteX282" fmla="*/ 483519 w 994861"/>
                <a:gd name="connsiteY282" fmla="*/ 83469 h 339140"/>
                <a:gd name="connsiteX283" fmla="*/ 485023 w 994861"/>
                <a:gd name="connsiteY283" fmla="*/ 82717 h 339140"/>
                <a:gd name="connsiteX284" fmla="*/ 485775 w 994861"/>
                <a:gd name="connsiteY284" fmla="*/ 81965 h 339140"/>
                <a:gd name="connsiteX285" fmla="*/ 486527 w 994861"/>
                <a:gd name="connsiteY285" fmla="*/ 80461 h 339140"/>
                <a:gd name="connsiteX286" fmla="*/ 486527 w 994861"/>
                <a:gd name="connsiteY286" fmla="*/ 79709 h 339140"/>
                <a:gd name="connsiteX287" fmla="*/ 487279 w 994861"/>
                <a:gd name="connsiteY287" fmla="*/ 77453 h 339140"/>
                <a:gd name="connsiteX288" fmla="*/ 487279 w 994861"/>
                <a:gd name="connsiteY288" fmla="*/ 76701 h 339140"/>
                <a:gd name="connsiteX289" fmla="*/ 488031 w 994861"/>
                <a:gd name="connsiteY289" fmla="*/ 75949 h 339140"/>
                <a:gd name="connsiteX290" fmla="*/ 488783 w 994861"/>
                <a:gd name="connsiteY290" fmla="*/ 75949 h 339140"/>
                <a:gd name="connsiteX291" fmla="*/ 489535 w 994861"/>
                <a:gd name="connsiteY291" fmla="*/ 75949 h 339140"/>
                <a:gd name="connsiteX292" fmla="*/ 490287 w 994861"/>
                <a:gd name="connsiteY292" fmla="*/ 76701 h 339140"/>
                <a:gd name="connsiteX293" fmla="*/ 491039 w 994861"/>
                <a:gd name="connsiteY293" fmla="*/ 77453 h 339140"/>
                <a:gd name="connsiteX294" fmla="*/ 491039 w 994861"/>
                <a:gd name="connsiteY294" fmla="*/ 78205 h 339140"/>
                <a:gd name="connsiteX295" fmla="*/ 491039 w 994861"/>
                <a:gd name="connsiteY295" fmla="*/ 78957 h 339140"/>
                <a:gd name="connsiteX296" fmla="*/ 491791 w 994861"/>
                <a:gd name="connsiteY296" fmla="*/ 80461 h 339140"/>
                <a:gd name="connsiteX297" fmla="*/ 491791 w 994861"/>
                <a:gd name="connsiteY297" fmla="*/ 81213 h 339140"/>
                <a:gd name="connsiteX298" fmla="*/ 492543 w 994861"/>
                <a:gd name="connsiteY298" fmla="*/ 81965 h 339140"/>
                <a:gd name="connsiteX299" fmla="*/ 493295 w 994861"/>
                <a:gd name="connsiteY299" fmla="*/ 81965 h 339140"/>
                <a:gd name="connsiteX300" fmla="*/ 494046 w 994861"/>
                <a:gd name="connsiteY300" fmla="*/ 82717 h 339140"/>
                <a:gd name="connsiteX301" fmla="*/ 497806 w 994861"/>
                <a:gd name="connsiteY301" fmla="*/ 84221 h 339140"/>
                <a:gd name="connsiteX302" fmla="*/ 498558 w 994861"/>
                <a:gd name="connsiteY302" fmla="*/ 84221 h 339140"/>
                <a:gd name="connsiteX303" fmla="*/ 499310 w 994861"/>
                <a:gd name="connsiteY303" fmla="*/ 83469 h 339140"/>
                <a:gd name="connsiteX304" fmla="*/ 500063 w 994861"/>
                <a:gd name="connsiteY304" fmla="*/ 82717 h 339140"/>
                <a:gd name="connsiteX305" fmla="*/ 500063 w 994861"/>
                <a:gd name="connsiteY305" fmla="*/ 81965 h 339140"/>
                <a:gd name="connsiteX306" fmla="*/ 499310 w 994861"/>
                <a:gd name="connsiteY306" fmla="*/ 81965 h 339140"/>
                <a:gd name="connsiteX307" fmla="*/ 499310 w 994861"/>
                <a:gd name="connsiteY307" fmla="*/ 81213 h 339140"/>
                <a:gd name="connsiteX308" fmla="*/ 498558 w 994861"/>
                <a:gd name="connsiteY308" fmla="*/ 80461 h 339140"/>
                <a:gd name="connsiteX309" fmla="*/ 498558 w 994861"/>
                <a:gd name="connsiteY309" fmla="*/ 79709 h 339140"/>
                <a:gd name="connsiteX310" fmla="*/ 498558 w 994861"/>
                <a:gd name="connsiteY310" fmla="*/ 78957 h 339140"/>
                <a:gd name="connsiteX311" fmla="*/ 498558 w 994861"/>
                <a:gd name="connsiteY311" fmla="*/ 78205 h 339140"/>
                <a:gd name="connsiteX312" fmla="*/ 498558 w 994861"/>
                <a:gd name="connsiteY312" fmla="*/ 77453 h 339140"/>
                <a:gd name="connsiteX313" fmla="*/ 500063 w 994861"/>
                <a:gd name="connsiteY313" fmla="*/ 75949 h 339140"/>
                <a:gd name="connsiteX314" fmla="*/ 500814 w 994861"/>
                <a:gd name="connsiteY314" fmla="*/ 74445 h 339140"/>
                <a:gd name="connsiteX315" fmla="*/ 501566 w 994861"/>
                <a:gd name="connsiteY315" fmla="*/ 73693 h 339140"/>
                <a:gd name="connsiteX316" fmla="*/ 503070 w 994861"/>
                <a:gd name="connsiteY316" fmla="*/ 73693 h 339140"/>
                <a:gd name="connsiteX317" fmla="*/ 505326 w 994861"/>
                <a:gd name="connsiteY317" fmla="*/ 73693 h 339140"/>
                <a:gd name="connsiteX318" fmla="*/ 506830 w 994861"/>
                <a:gd name="connsiteY318" fmla="*/ 73693 h 339140"/>
                <a:gd name="connsiteX319" fmla="*/ 507582 w 994861"/>
                <a:gd name="connsiteY319" fmla="*/ 73693 h 339140"/>
                <a:gd name="connsiteX320" fmla="*/ 514350 w 994861"/>
                <a:gd name="connsiteY320" fmla="*/ 76701 h 339140"/>
                <a:gd name="connsiteX321" fmla="*/ 515102 w 994861"/>
                <a:gd name="connsiteY321" fmla="*/ 76701 h 339140"/>
                <a:gd name="connsiteX322" fmla="*/ 516606 w 994861"/>
                <a:gd name="connsiteY322" fmla="*/ 75949 h 339140"/>
                <a:gd name="connsiteX323" fmla="*/ 520365 w 994861"/>
                <a:gd name="connsiteY323" fmla="*/ 73693 h 339140"/>
                <a:gd name="connsiteX324" fmla="*/ 521118 w 994861"/>
                <a:gd name="connsiteY324" fmla="*/ 72942 h 339140"/>
                <a:gd name="connsiteX325" fmla="*/ 521118 w 994861"/>
                <a:gd name="connsiteY325" fmla="*/ 72190 h 339140"/>
                <a:gd name="connsiteX326" fmla="*/ 523374 w 994861"/>
                <a:gd name="connsiteY326" fmla="*/ 69182 h 339140"/>
                <a:gd name="connsiteX327" fmla="*/ 525629 w 994861"/>
                <a:gd name="connsiteY327" fmla="*/ 64670 h 339140"/>
                <a:gd name="connsiteX328" fmla="*/ 526382 w 994861"/>
                <a:gd name="connsiteY328" fmla="*/ 63166 h 339140"/>
                <a:gd name="connsiteX329" fmla="*/ 527885 w 994861"/>
                <a:gd name="connsiteY329" fmla="*/ 61662 h 339140"/>
                <a:gd name="connsiteX330" fmla="*/ 529389 w 994861"/>
                <a:gd name="connsiteY330" fmla="*/ 60158 h 339140"/>
                <a:gd name="connsiteX331" fmla="*/ 530893 w 994861"/>
                <a:gd name="connsiteY331" fmla="*/ 59406 h 339140"/>
                <a:gd name="connsiteX332" fmla="*/ 542173 w 994861"/>
                <a:gd name="connsiteY332" fmla="*/ 55646 h 339140"/>
                <a:gd name="connsiteX333" fmla="*/ 544429 w 994861"/>
                <a:gd name="connsiteY333" fmla="*/ 54142 h 339140"/>
                <a:gd name="connsiteX334" fmla="*/ 545933 w 994861"/>
                <a:gd name="connsiteY334" fmla="*/ 53390 h 339140"/>
                <a:gd name="connsiteX335" fmla="*/ 546685 w 994861"/>
                <a:gd name="connsiteY335" fmla="*/ 52638 h 339140"/>
                <a:gd name="connsiteX336" fmla="*/ 550444 w 994861"/>
                <a:gd name="connsiteY336" fmla="*/ 46622 h 339140"/>
                <a:gd name="connsiteX337" fmla="*/ 554204 w 994861"/>
                <a:gd name="connsiteY337" fmla="*/ 42863 h 339140"/>
                <a:gd name="connsiteX338" fmla="*/ 554957 w 994861"/>
                <a:gd name="connsiteY338" fmla="*/ 42111 h 339140"/>
                <a:gd name="connsiteX339" fmla="*/ 571500 w 994861"/>
                <a:gd name="connsiteY339" fmla="*/ 35343 h 339140"/>
                <a:gd name="connsiteX340" fmla="*/ 578268 w 994861"/>
                <a:gd name="connsiteY340" fmla="*/ 31583 h 339140"/>
                <a:gd name="connsiteX341" fmla="*/ 579020 w 994861"/>
                <a:gd name="connsiteY341" fmla="*/ 30831 h 339140"/>
                <a:gd name="connsiteX342" fmla="*/ 579772 w 994861"/>
                <a:gd name="connsiteY342" fmla="*/ 30831 h 339140"/>
                <a:gd name="connsiteX343" fmla="*/ 581276 w 994861"/>
                <a:gd name="connsiteY343" fmla="*/ 28575 h 339140"/>
                <a:gd name="connsiteX344" fmla="*/ 582780 w 994861"/>
                <a:gd name="connsiteY344" fmla="*/ 25567 h 339140"/>
                <a:gd name="connsiteX345" fmla="*/ 585035 w 994861"/>
                <a:gd name="connsiteY345" fmla="*/ 23311 h 339140"/>
                <a:gd name="connsiteX346" fmla="*/ 586540 w 994861"/>
                <a:gd name="connsiteY346" fmla="*/ 21055 h 339140"/>
                <a:gd name="connsiteX347" fmla="*/ 588043 w 994861"/>
                <a:gd name="connsiteY347" fmla="*/ 19551 h 339140"/>
                <a:gd name="connsiteX348" fmla="*/ 588043 w 994861"/>
                <a:gd name="connsiteY348" fmla="*/ 18799 h 339140"/>
                <a:gd name="connsiteX349" fmla="*/ 588795 w 994861"/>
                <a:gd name="connsiteY349" fmla="*/ 16544 h 339140"/>
                <a:gd name="connsiteX350" fmla="*/ 588795 w 994861"/>
                <a:gd name="connsiteY350" fmla="*/ 15039 h 339140"/>
                <a:gd name="connsiteX351" fmla="*/ 589547 w 994861"/>
                <a:gd name="connsiteY351" fmla="*/ 14287 h 339140"/>
                <a:gd name="connsiteX352" fmla="*/ 590299 w 994861"/>
                <a:gd name="connsiteY352" fmla="*/ 14287 h 339140"/>
                <a:gd name="connsiteX353" fmla="*/ 596315 w 994861"/>
                <a:gd name="connsiteY353" fmla="*/ 11280 h 339140"/>
                <a:gd name="connsiteX354" fmla="*/ 597067 w 994861"/>
                <a:gd name="connsiteY354" fmla="*/ 11280 h 339140"/>
                <a:gd name="connsiteX355" fmla="*/ 597819 w 994861"/>
                <a:gd name="connsiteY355" fmla="*/ 12784 h 339140"/>
                <a:gd name="connsiteX356" fmla="*/ 597819 w 994861"/>
                <a:gd name="connsiteY356" fmla="*/ 13535 h 339140"/>
                <a:gd name="connsiteX357" fmla="*/ 598571 w 994861"/>
                <a:gd name="connsiteY357" fmla="*/ 14287 h 339140"/>
                <a:gd name="connsiteX358" fmla="*/ 599323 w 994861"/>
                <a:gd name="connsiteY358" fmla="*/ 14287 h 339140"/>
                <a:gd name="connsiteX359" fmla="*/ 601579 w 994861"/>
                <a:gd name="connsiteY359" fmla="*/ 13535 h 339140"/>
                <a:gd name="connsiteX360" fmla="*/ 602331 w 994861"/>
                <a:gd name="connsiteY360" fmla="*/ 13535 h 339140"/>
                <a:gd name="connsiteX361" fmla="*/ 603835 w 994861"/>
                <a:gd name="connsiteY361" fmla="*/ 12784 h 339140"/>
                <a:gd name="connsiteX362" fmla="*/ 603835 w 994861"/>
                <a:gd name="connsiteY362" fmla="*/ 12032 h 339140"/>
                <a:gd name="connsiteX363" fmla="*/ 605339 w 994861"/>
                <a:gd name="connsiteY363" fmla="*/ 11280 h 339140"/>
                <a:gd name="connsiteX364" fmla="*/ 606091 w 994861"/>
                <a:gd name="connsiteY364" fmla="*/ 9776 h 339140"/>
                <a:gd name="connsiteX365" fmla="*/ 606842 w 994861"/>
                <a:gd name="connsiteY365" fmla="*/ 7520 h 339140"/>
                <a:gd name="connsiteX366" fmla="*/ 606842 w 994861"/>
                <a:gd name="connsiteY366" fmla="*/ 6768 h 339140"/>
                <a:gd name="connsiteX367" fmla="*/ 607595 w 994861"/>
                <a:gd name="connsiteY367" fmla="*/ 5264 h 339140"/>
                <a:gd name="connsiteX368" fmla="*/ 608346 w 994861"/>
                <a:gd name="connsiteY368" fmla="*/ 4512 h 339140"/>
                <a:gd name="connsiteX369" fmla="*/ 609099 w 994861"/>
                <a:gd name="connsiteY369" fmla="*/ 4512 h 339140"/>
                <a:gd name="connsiteX370" fmla="*/ 609851 w 994861"/>
                <a:gd name="connsiteY370" fmla="*/ 3760 h 339140"/>
                <a:gd name="connsiteX371" fmla="*/ 620378 w 994861"/>
                <a:gd name="connsiteY371" fmla="*/ 1504 h 339140"/>
                <a:gd name="connsiteX372" fmla="*/ 622634 w 994861"/>
                <a:gd name="connsiteY372" fmla="*/ 0 h 339140"/>
                <a:gd name="connsiteX373" fmla="*/ 623386 w 994861"/>
                <a:gd name="connsiteY373" fmla="*/ 0 h 339140"/>
                <a:gd name="connsiteX374" fmla="*/ 625642 w 994861"/>
                <a:gd name="connsiteY374" fmla="*/ 752 h 339140"/>
                <a:gd name="connsiteX375" fmla="*/ 627898 w 994861"/>
                <a:gd name="connsiteY375" fmla="*/ 2256 h 339140"/>
                <a:gd name="connsiteX376" fmla="*/ 639929 w 994861"/>
                <a:gd name="connsiteY376" fmla="*/ 11280 h 339140"/>
                <a:gd name="connsiteX377" fmla="*/ 645945 w 994861"/>
                <a:gd name="connsiteY377" fmla="*/ 14287 h 339140"/>
                <a:gd name="connsiteX378" fmla="*/ 651209 w 994861"/>
                <a:gd name="connsiteY378" fmla="*/ 17295 h 339140"/>
                <a:gd name="connsiteX379" fmla="*/ 651209 w 994861"/>
                <a:gd name="connsiteY379" fmla="*/ 18047 h 339140"/>
                <a:gd name="connsiteX380" fmla="*/ 652713 w 994861"/>
                <a:gd name="connsiteY380" fmla="*/ 18047 h 339140"/>
                <a:gd name="connsiteX381" fmla="*/ 653465 w 994861"/>
                <a:gd name="connsiteY381" fmla="*/ 18047 h 339140"/>
                <a:gd name="connsiteX382" fmla="*/ 655721 w 994861"/>
                <a:gd name="connsiteY382" fmla="*/ 17295 h 339140"/>
                <a:gd name="connsiteX383" fmla="*/ 656473 w 994861"/>
                <a:gd name="connsiteY383" fmla="*/ 18047 h 339140"/>
                <a:gd name="connsiteX384" fmla="*/ 657225 w 994861"/>
                <a:gd name="connsiteY384" fmla="*/ 18047 h 339140"/>
                <a:gd name="connsiteX385" fmla="*/ 657977 w 994861"/>
                <a:gd name="connsiteY385" fmla="*/ 18047 h 339140"/>
                <a:gd name="connsiteX386" fmla="*/ 658729 w 994861"/>
                <a:gd name="connsiteY386" fmla="*/ 18799 h 339140"/>
                <a:gd name="connsiteX387" fmla="*/ 659481 w 994861"/>
                <a:gd name="connsiteY387" fmla="*/ 19551 h 339140"/>
                <a:gd name="connsiteX388" fmla="*/ 659481 w 994861"/>
                <a:gd name="connsiteY388" fmla="*/ 20303 h 339140"/>
                <a:gd name="connsiteX389" fmla="*/ 659481 w 994861"/>
                <a:gd name="connsiteY389" fmla="*/ 21055 h 339140"/>
                <a:gd name="connsiteX390" fmla="*/ 659481 w 994861"/>
                <a:gd name="connsiteY390" fmla="*/ 24063 h 339140"/>
                <a:gd name="connsiteX391" fmla="*/ 659481 w 994861"/>
                <a:gd name="connsiteY391" fmla="*/ 24815 h 339140"/>
                <a:gd name="connsiteX392" fmla="*/ 659481 w 994861"/>
                <a:gd name="connsiteY392" fmla="*/ 25567 h 339140"/>
                <a:gd name="connsiteX393" fmla="*/ 660233 w 994861"/>
                <a:gd name="connsiteY393" fmla="*/ 26319 h 339140"/>
                <a:gd name="connsiteX394" fmla="*/ 660233 w 994861"/>
                <a:gd name="connsiteY394" fmla="*/ 27071 h 339140"/>
                <a:gd name="connsiteX395" fmla="*/ 662489 w 994861"/>
                <a:gd name="connsiteY395" fmla="*/ 30831 h 339140"/>
                <a:gd name="connsiteX396" fmla="*/ 663240 w 994861"/>
                <a:gd name="connsiteY396" fmla="*/ 31583 h 339140"/>
                <a:gd name="connsiteX397" fmla="*/ 663240 w 994861"/>
                <a:gd name="connsiteY397" fmla="*/ 32335 h 339140"/>
                <a:gd name="connsiteX398" fmla="*/ 663240 w 994861"/>
                <a:gd name="connsiteY398" fmla="*/ 33087 h 339140"/>
                <a:gd name="connsiteX399" fmla="*/ 662489 w 994861"/>
                <a:gd name="connsiteY399" fmla="*/ 34591 h 339140"/>
                <a:gd name="connsiteX400" fmla="*/ 660985 w 994861"/>
                <a:gd name="connsiteY400" fmla="*/ 35343 h 339140"/>
                <a:gd name="connsiteX401" fmla="*/ 660233 w 994861"/>
                <a:gd name="connsiteY401" fmla="*/ 36095 h 339140"/>
                <a:gd name="connsiteX402" fmla="*/ 651209 w 994861"/>
                <a:gd name="connsiteY402" fmla="*/ 39103 h 339140"/>
                <a:gd name="connsiteX403" fmla="*/ 648201 w 994861"/>
                <a:gd name="connsiteY403" fmla="*/ 40607 h 339140"/>
                <a:gd name="connsiteX404" fmla="*/ 644441 w 994861"/>
                <a:gd name="connsiteY404" fmla="*/ 42111 h 339140"/>
                <a:gd name="connsiteX405" fmla="*/ 643689 w 994861"/>
                <a:gd name="connsiteY405" fmla="*/ 42111 h 339140"/>
                <a:gd name="connsiteX406" fmla="*/ 639178 w 994861"/>
                <a:gd name="connsiteY406" fmla="*/ 42863 h 339140"/>
                <a:gd name="connsiteX407" fmla="*/ 638425 w 994861"/>
                <a:gd name="connsiteY407" fmla="*/ 42863 h 339140"/>
                <a:gd name="connsiteX408" fmla="*/ 635418 w 994861"/>
                <a:gd name="connsiteY408" fmla="*/ 44366 h 339140"/>
                <a:gd name="connsiteX409" fmla="*/ 634666 w 994861"/>
                <a:gd name="connsiteY409" fmla="*/ 44366 h 339140"/>
                <a:gd name="connsiteX410" fmla="*/ 633914 w 994861"/>
                <a:gd name="connsiteY410" fmla="*/ 45118 h 339140"/>
                <a:gd name="connsiteX411" fmla="*/ 633162 w 994861"/>
                <a:gd name="connsiteY411" fmla="*/ 45870 h 339140"/>
                <a:gd name="connsiteX412" fmla="*/ 632410 w 994861"/>
                <a:gd name="connsiteY412" fmla="*/ 45870 h 339140"/>
                <a:gd name="connsiteX413" fmla="*/ 631658 w 994861"/>
                <a:gd name="connsiteY413" fmla="*/ 47374 h 339140"/>
                <a:gd name="connsiteX414" fmla="*/ 630906 w 994861"/>
                <a:gd name="connsiteY414" fmla="*/ 48878 h 339140"/>
                <a:gd name="connsiteX415" fmla="*/ 630154 w 994861"/>
                <a:gd name="connsiteY415" fmla="*/ 53390 h 339140"/>
                <a:gd name="connsiteX416" fmla="*/ 629402 w 994861"/>
                <a:gd name="connsiteY416" fmla="*/ 55646 h 339140"/>
                <a:gd name="connsiteX417" fmla="*/ 629402 w 994861"/>
                <a:gd name="connsiteY417" fmla="*/ 57150 h 339140"/>
                <a:gd name="connsiteX418" fmla="*/ 630154 w 994861"/>
                <a:gd name="connsiteY418" fmla="*/ 57902 h 339140"/>
                <a:gd name="connsiteX419" fmla="*/ 630154 w 994861"/>
                <a:gd name="connsiteY419" fmla="*/ 58654 h 339140"/>
                <a:gd name="connsiteX420" fmla="*/ 633162 w 994861"/>
                <a:gd name="connsiteY420" fmla="*/ 64670 h 339140"/>
                <a:gd name="connsiteX421" fmla="*/ 633914 w 994861"/>
                <a:gd name="connsiteY421" fmla="*/ 67678 h 339140"/>
                <a:gd name="connsiteX422" fmla="*/ 636170 w 994861"/>
                <a:gd name="connsiteY422" fmla="*/ 71438 h 339140"/>
                <a:gd name="connsiteX423" fmla="*/ 636921 w 994861"/>
                <a:gd name="connsiteY423" fmla="*/ 72942 h 339140"/>
                <a:gd name="connsiteX424" fmla="*/ 636921 w 994861"/>
                <a:gd name="connsiteY424" fmla="*/ 74445 h 339140"/>
                <a:gd name="connsiteX425" fmla="*/ 636921 w 994861"/>
                <a:gd name="connsiteY425" fmla="*/ 75197 h 339140"/>
                <a:gd name="connsiteX426" fmla="*/ 636921 w 994861"/>
                <a:gd name="connsiteY426" fmla="*/ 75949 h 339140"/>
                <a:gd name="connsiteX427" fmla="*/ 636921 w 994861"/>
                <a:gd name="connsiteY427" fmla="*/ 76701 h 339140"/>
                <a:gd name="connsiteX428" fmla="*/ 636170 w 994861"/>
                <a:gd name="connsiteY428" fmla="*/ 78205 h 339140"/>
                <a:gd name="connsiteX429" fmla="*/ 635418 w 994861"/>
                <a:gd name="connsiteY429" fmla="*/ 78957 h 339140"/>
                <a:gd name="connsiteX430" fmla="*/ 633162 w 994861"/>
                <a:gd name="connsiteY430" fmla="*/ 80461 h 339140"/>
                <a:gd name="connsiteX431" fmla="*/ 629402 w 994861"/>
                <a:gd name="connsiteY431" fmla="*/ 81965 h 339140"/>
                <a:gd name="connsiteX432" fmla="*/ 627898 w 994861"/>
                <a:gd name="connsiteY432" fmla="*/ 82717 h 339140"/>
                <a:gd name="connsiteX433" fmla="*/ 627898 w 994861"/>
                <a:gd name="connsiteY433" fmla="*/ 83469 h 339140"/>
                <a:gd name="connsiteX434" fmla="*/ 627146 w 994861"/>
                <a:gd name="connsiteY434" fmla="*/ 84973 h 339140"/>
                <a:gd name="connsiteX435" fmla="*/ 625642 w 994861"/>
                <a:gd name="connsiteY435" fmla="*/ 88733 h 339140"/>
                <a:gd name="connsiteX436" fmla="*/ 624890 w 994861"/>
                <a:gd name="connsiteY436" fmla="*/ 89485 h 339140"/>
                <a:gd name="connsiteX437" fmla="*/ 618874 w 994861"/>
                <a:gd name="connsiteY437" fmla="*/ 99261 h 339140"/>
                <a:gd name="connsiteX438" fmla="*/ 618874 w 994861"/>
                <a:gd name="connsiteY438" fmla="*/ 100012 h 339140"/>
                <a:gd name="connsiteX439" fmla="*/ 616618 w 994861"/>
                <a:gd name="connsiteY439" fmla="*/ 101516 h 339140"/>
                <a:gd name="connsiteX440" fmla="*/ 610602 w 994861"/>
                <a:gd name="connsiteY440" fmla="*/ 105276 h 339140"/>
                <a:gd name="connsiteX441" fmla="*/ 609851 w 994861"/>
                <a:gd name="connsiteY441" fmla="*/ 106780 h 339140"/>
                <a:gd name="connsiteX442" fmla="*/ 609851 w 994861"/>
                <a:gd name="connsiteY442" fmla="*/ 108284 h 339140"/>
                <a:gd name="connsiteX443" fmla="*/ 609099 w 994861"/>
                <a:gd name="connsiteY443" fmla="*/ 109036 h 339140"/>
                <a:gd name="connsiteX444" fmla="*/ 609851 w 994861"/>
                <a:gd name="connsiteY444" fmla="*/ 109788 h 339140"/>
                <a:gd name="connsiteX445" fmla="*/ 609851 w 994861"/>
                <a:gd name="connsiteY445" fmla="*/ 110540 h 339140"/>
                <a:gd name="connsiteX446" fmla="*/ 610602 w 994861"/>
                <a:gd name="connsiteY446" fmla="*/ 111292 h 339140"/>
                <a:gd name="connsiteX447" fmla="*/ 611355 w 994861"/>
                <a:gd name="connsiteY447" fmla="*/ 111292 h 339140"/>
                <a:gd name="connsiteX448" fmla="*/ 612859 w 994861"/>
                <a:gd name="connsiteY448" fmla="*/ 112044 h 339140"/>
                <a:gd name="connsiteX449" fmla="*/ 613610 w 994861"/>
                <a:gd name="connsiteY449" fmla="*/ 111292 h 339140"/>
                <a:gd name="connsiteX450" fmla="*/ 614362 w 994861"/>
                <a:gd name="connsiteY450" fmla="*/ 111292 h 339140"/>
                <a:gd name="connsiteX451" fmla="*/ 615866 w 994861"/>
                <a:gd name="connsiteY451" fmla="*/ 110540 h 339140"/>
                <a:gd name="connsiteX452" fmla="*/ 617370 w 994861"/>
                <a:gd name="connsiteY452" fmla="*/ 109788 h 339140"/>
                <a:gd name="connsiteX453" fmla="*/ 618122 w 994861"/>
                <a:gd name="connsiteY453" fmla="*/ 109036 h 339140"/>
                <a:gd name="connsiteX454" fmla="*/ 618874 w 994861"/>
                <a:gd name="connsiteY454" fmla="*/ 109036 h 339140"/>
                <a:gd name="connsiteX455" fmla="*/ 621130 w 994861"/>
                <a:gd name="connsiteY455" fmla="*/ 109036 h 339140"/>
                <a:gd name="connsiteX456" fmla="*/ 621882 w 994861"/>
                <a:gd name="connsiteY456" fmla="*/ 109036 h 339140"/>
                <a:gd name="connsiteX457" fmla="*/ 622634 w 994861"/>
                <a:gd name="connsiteY457" fmla="*/ 109036 h 339140"/>
                <a:gd name="connsiteX458" fmla="*/ 623386 w 994861"/>
                <a:gd name="connsiteY458" fmla="*/ 109036 h 339140"/>
                <a:gd name="connsiteX459" fmla="*/ 624890 w 994861"/>
                <a:gd name="connsiteY459" fmla="*/ 108284 h 339140"/>
                <a:gd name="connsiteX460" fmla="*/ 625642 w 994861"/>
                <a:gd name="connsiteY460" fmla="*/ 107532 h 339140"/>
                <a:gd name="connsiteX461" fmla="*/ 626394 w 994861"/>
                <a:gd name="connsiteY461" fmla="*/ 106780 h 339140"/>
                <a:gd name="connsiteX462" fmla="*/ 627146 w 994861"/>
                <a:gd name="connsiteY462" fmla="*/ 106028 h 339140"/>
                <a:gd name="connsiteX463" fmla="*/ 628650 w 994861"/>
                <a:gd name="connsiteY463" fmla="*/ 105276 h 339140"/>
                <a:gd name="connsiteX464" fmla="*/ 629402 w 994861"/>
                <a:gd name="connsiteY464" fmla="*/ 105276 h 339140"/>
                <a:gd name="connsiteX465" fmla="*/ 630906 w 994861"/>
                <a:gd name="connsiteY465" fmla="*/ 105276 h 339140"/>
                <a:gd name="connsiteX466" fmla="*/ 631658 w 994861"/>
                <a:gd name="connsiteY466" fmla="*/ 105276 h 339140"/>
                <a:gd name="connsiteX467" fmla="*/ 633162 w 994861"/>
                <a:gd name="connsiteY467" fmla="*/ 106028 h 339140"/>
                <a:gd name="connsiteX468" fmla="*/ 635418 w 994861"/>
                <a:gd name="connsiteY468" fmla="*/ 106780 h 339140"/>
                <a:gd name="connsiteX469" fmla="*/ 639178 w 994861"/>
                <a:gd name="connsiteY469" fmla="*/ 108284 h 339140"/>
                <a:gd name="connsiteX470" fmla="*/ 639929 w 994861"/>
                <a:gd name="connsiteY470" fmla="*/ 108284 h 339140"/>
                <a:gd name="connsiteX471" fmla="*/ 640681 w 994861"/>
                <a:gd name="connsiteY471" fmla="*/ 109788 h 339140"/>
                <a:gd name="connsiteX472" fmla="*/ 641434 w 994861"/>
                <a:gd name="connsiteY472" fmla="*/ 112044 h 339140"/>
                <a:gd name="connsiteX473" fmla="*/ 641434 w 994861"/>
                <a:gd name="connsiteY473" fmla="*/ 113548 h 339140"/>
                <a:gd name="connsiteX474" fmla="*/ 640681 w 994861"/>
                <a:gd name="connsiteY474" fmla="*/ 114300 h 339140"/>
                <a:gd name="connsiteX475" fmla="*/ 639929 w 994861"/>
                <a:gd name="connsiteY475" fmla="*/ 115052 h 339140"/>
                <a:gd name="connsiteX476" fmla="*/ 639178 w 994861"/>
                <a:gd name="connsiteY476" fmla="*/ 115804 h 339140"/>
                <a:gd name="connsiteX477" fmla="*/ 639178 w 994861"/>
                <a:gd name="connsiteY477" fmla="*/ 116556 h 339140"/>
                <a:gd name="connsiteX478" fmla="*/ 639178 w 994861"/>
                <a:gd name="connsiteY478" fmla="*/ 117308 h 339140"/>
                <a:gd name="connsiteX479" fmla="*/ 639178 w 994861"/>
                <a:gd name="connsiteY479" fmla="*/ 118812 h 339140"/>
                <a:gd name="connsiteX480" fmla="*/ 639178 w 994861"/>
                <a:gd name="connsiteY480" fmla="*/ 120316 h 339140"/>
                <a:gd name="connsiteX481" fmla="*/ 640681 w 994861"/>
                <a:gd name="connsiteY481" fmla="*/ 124076 h 339140"/>
                <a:gd name="connsiteX482" fmla="*/ 641434 w 994861"/>
                <a:gd name="connsiteY482" fmla="*/ 125580 h 339140"/>
                <a:gd name="connsiteX483" fmla="*/ 641434 w 994861"/>
                <a:gd name="connsiteY483" fmla="*/ 129340 h 339140"/>
                <a:gd name="connsiteX484" fmla="*/ 642938 w 994861"/>
                <a:gd name="connsiteY484" fmla="*/ 136859 h 339140"/>
                <a:gd name="connsiteX485" fmla="*/ 643689 w 994861"/>
                <a:gd name="connsiteY485" fmla="*/ 137611 h 339140"/>
                <a:gd name="connsiteX486" fmla="*/ 644441 w 994861"/>
                <a:gd name="connsiteY486" fmla="*/ 139115 h 339140"/>
                <a:gd name="connsiteX487" fmla="*/ 650457 w 994861"/>
                <a:gd name="connsiteY487" fmla="*/ 145131 h 339140"/>
                <a:gd name="connsiteX488" fmla="*/ 651209 w 994861"/>
                <a:gd name="connsiteY488" fmla="*/ 145883 h 339140"/>
                <a:gd name="connsiteX489" fmla="*/ 652713 w 994861"/>
                <a:gd name="connsiteY489" fmla="*/ 146635 h 339140"/>
                <a:gd name="connsiteX490" fmla="*/ 656473 w 994861"/>
                <a:gd name="connsiteY490" fmla="*/ 147387 h 339140"/>
                <a:gd name="connsiteX491" fmla="*/ 657977 w 994861"/>
                <a:gd name="connsiteY491" fmla="*/ 148891 h 339140"/>
                <a:gd name="connsiteX492" fmla="*/ 661737 w 994861"/>
                <a:gd name="connsiteY492" fmla="*/ 151899 h 339140"/>
                <a:gd name="connsiteX493" fmla="*/ 667753 w 994861"/>
                <a:gd name="connsiteY493" fmla="*/ 154907 h 339140"/>
                <a:gd name="connsiteX494" fmla="*/ 670008 w 994861"/>
                <a:gd name="connsiteY494" fmla="*/ 154155 h 339140"/>
                <a:gd name="connsiteX495" fmla="*/ 671512 w 994861"/>
                <a:gd name="connsiteY495" fmla="*/ 154155 h 339140"/>
                <a:gd name="connsiteX496" fmla="*/ 672264 w 994861"/>
                <a:gd name="connsiteY496" fmla="*/ 153403 h 339140"/>
                <a:gd name="connsiteX497" fmla="*/ 680536 w 994861"/>
                <a:gd name="connsiteY497" fmla="*/ 148139 h 339140"/>
                <a:gd name="connsiteX498" fmla="*/ 682792 w 994861"/>
                <a:gd name="connsiteY498" fmla="*/ 146635 h 339140"/>
                <a:gd name="connsiteX499" fmla="*/ 684296 w 994861"/>
                <a:gd name="connsiteY499" fmla="*/ 145883 h 339140"/>
                <a:gd name="connsiteX500" fmla="*/ 687304 w 994861"/>
                <a:gd name="connsiteY500" fmla="*/ 145883 h 339140"/>
                <a:gd name="connsiteX501" fmla="*/ 694823 w 994861"/>
                <a:gd name="connsiteY501" fmla="*/ 145131 h 339140"/>
                <a:gd name="connsiteX502" fmla="*/ 696327 w 994861"/>
                <a:gd name="connsiteY502" fmla="*/ 145131 h 339140"/>
                <a:gd name="connsiteX503" fmla="*/ 697079 w 994861"/>
                <a:gd name="connsiteY503" fmla="*/ 144379 h 339140"/>
                <a:gd name="connsiteX504" fmla="*/ 703847 w 994861"/>
                <a:gd name="connsiteY504" fmla="*/ 137611 h 339140"/>
                <a:gd name="connsiteX505" fmla="*/ 704599 w 994861"/>
                <a:gd name="connsiteY505" fmla="*/ 136859 h 339140"/>
                <a:gd name="connsiteX506" fmla="*/ 705351 w 994861"/>
                <a:gd name="connsiteY506" fmla="*/ 135355 h 339140"/>
                <a:gd name="connsiteX507" fmla="*/ 706103 w 994861"/>
                <a:gd name="connsiteY507" fmla="*/ 133099 h 339140"/>
                <a:gd name="connsiteX508" fmla="*/ 707607 w 994861"/>
                <a:gd name="connsiteY508" fmla="*/ 132347 h 339140"/>
                <a:gd name="connsiteX509" fmla="*/ 708359 w 994861"/>
                <a:gd name="connsiteY509" fmla="*/ 132347 h 339140"/>
                <a:gd name="connsiteX510" fmla="*/ 710615 w 994861"/>
                <a:gd name="connsiteY510" fmla="*/ 130843 h 339140"/>
                <a:gd name="connsiteX511" fmla="*/ 712119 w 994861"/>
                <a:gd name="connsiteY511" fmla="*/ 130843 h 339140"/>
                <a:gd name="connsiteX512" fmla="*/ 713623 w 994861"/>
                <a:gd name="connsiteY512" fmla="*/ 130091 h 339140"/>
                <a:gd name="connsiteX513" fmla="*/ 715127 w 994861"/>
                <a:gd name="connsiteY513" fmla="*/ 128588 h 339140"/>
                <a:gd name="connsiteX514" fmla="*/ 717383 w 994861"/>
                <a:gd name="connsiteY514" fmla="*/ 126331 h 339140"/>
                <a:gd name="connsiteX515" fmla="*/ 718135 w 994861"/>
                <a:gd name="connsiteY515" fmla="*/ 125580 h 339140"/>
                <a:gd name="connsiteX516" fmla="*/ 718135 w 994861"/>
                <a:gd name="connsiteY516" fmla="*/ 124076 h 339140"/>
                <a:gd name="connsiteX517" fmla="*/ 718135 w 994861"/>
                <a:gd name="connsiteY517" fmla="*/ 123324 h 339140"/>
                <a:gd name="connsiteX518" fmla="*/ 718135 w 994861"/>
                <a:gd name="connsiteY518" fmla="*/ 121820 h 339140"/>
                <a:gd name="connsiteX519" fmla="*/ 718135 w 994861"/>
                <a:gd name="connsiteY519" fmla="*/ 120316 h 339140"/>
                <a:gd name="connsiteX520" fmla="*/ 717383 w 994861"/>
                <a:gd name="connsiteY520" fmla="*/ 119564 h 339140"/>
                <a:gd name="connsiteX521" fmla="*/ 715879 w 994861"/>
                <a:gd name="connsiteY521" fmla="*/ 117308 h 339140"/>
                <a:gd name="connsiteX522" fmla="*/ 714375 w 994861"/>
                <a:gd name="connsiteY522" fmla="*/ 114300 h 339140"/>
                <a:gd name="connsiteX523" fmla="*/ 713623 w 994861"/>
                <a:gd name="connsiteY523" fmla="*/ 113548 h 339140"/>
                <a:gd name="connsiteX524" fmla="*/ 713623 w 994861"/>
                <a:gd name="connsiteY524" fmla="*/ 112796 h 339140"/>
                <a:gd name="connsiteX525" fmla="*/ 714375 w 994861"/>
                <a:gd name="connsiteY525" fmla="*/ 112044 h 339140"/>
                <a:gd name="connsiteX526" fmla="*/ 714375 w 994861"/>
                <a:gd name="connsiteY526" fmla="*/ 111292 h 339140"/>
                <a:gd name="connsiteX527" fmla="*/ 718887 w 994861"/>
                <a:gd name="connsiteY527" fmla="*/ 106028 h 339140"/>
                <a:gd name="connsiteX528" fmla="*/ 719638 w 994861"/>
                <a:gd name="connsiteY528" fmla="*/ 105276 h 339140"/>
                <a:gd name="connsiteX529" fmla="*/ 721143 w 994861"/>
                <a:gd name="connsiteY529" fmla="*/ 104524 h 339140"/>
                <a:gd name="connsiteX530" fmla="*/ 722647 w 994861"/>
                <a:gd name="connsiteY530" fmla="*/ 104524 h 339140"/>
                <a:gd name="connsiteX531" fmla="*/ 724151 w 994861"/>
                <a:gd name="connsiteY531" fmla="*/ 104524 h 339140"/>
                <a:gd name="connsiteX532" fmla="*/ 724902 w 994861"/>
                <a:gd name="connsiteY532" fmla="*/ 104524 h 339140"/>
                <a:gd name="connsiteX533" fmla="*/ 725655 w 994861"/>
                <a:gd name="connsiteY533" fmla="*/ 104524 h 339140"/>
                <a:gd name="connsiteX534" fmla="*/ 726406 w 994861"/>
                <a:gd name="connsiteY534" fmla="*/ 104524 h 339140"/>
                <a:gd name="connsiteX535" fmla="*/ 726406 w 994861"/>
                <a:gd name="connsiteY535" fmla="*/ 103020 h 339140"/>
                <a:gd name="connsiteX536" fmla="*/ 725655 w 994861"/>
                <a:gd name="connsiteY536" fmla="*/ 101516 h 339140"/>
                <a:gd name="connsiteX537" fmla="*/ 726406 w 994861"/>
                <a:gd name="connsiteY537" fmla="*/ 100764 h 339140"/>
                <a:gd name="connsiteX538" fmla="*/ 727158 w 994861"/>
                <a:gd name="connsiteY538" fmla="*/ 100012 h 339140"/>
                <a:gd name="connsiteX539" fmla="*/ 730918 w 994861"/>
                <a:gd name="connsiteY539" fmla="*/ 99261 h 339140"/>
                <a:gd name="connsiteX540" fmla="*/ 738438 w 994861"/>
                <a:gd name="connsiteY540" fmla="*/ 98509 h 339140"/>
                <a:gd name="connsiteX541" fmla="*/ 742198 w 994861"/>
                <a:gd name="connsiteY541" fmla="*/ 98509 h 339140"/>
                <a:gd name="connsiteX542" fmla="*/ 742950 w 994861"/>
                <a:gd name="connsiteY542" fmla="*/ 98509 h 339140"/>
                <a:gd name="connsiteX543" fmla="*/ 744454 w 994861"/>
                <a:gd name="connsiteY543" fmla="*/ 98509 h 339140"/>
                <a:gd name="connsiteX544" fmla="*/ 745958 w 994861"/>
                <a:gd name="connsiteY544" fmla="*/ 97757 h 339140"/>
                <a:gd name="connsiteX545" fmla="*/ 748966 w 994861"/>
                <a:gd name="connsiteY545" fmla="*/ 94749 h 339140"/>
                <a:gd name="connsiteX546" fmla="*/ 749717 w 994861"/>
                <a:gd name="connsiteY546" fmla="*/ 93997 h 339140"/>
                <a:gd name="connsiteX547" fmla="*/ 750470 w 994861"/>
                <a:gd name="connsiteY547" fmla="*/ 93997 h 339140"/>
                <a:gd name="connsiteX548" fmla="*/ 750470 w 994861"/>
                <a:gd name="connsiteY548" fmla="*/ 93245 h 339140"/>
                <a:gd name="connsiteX549" fmla="*/ 751221 w 994861"/>
                <a:gd name="connsiteY549" fmla="*/ 92493 h 339140"/>
                <a:gd name="connsiteX550" fmla="*/ 751221 w 994861"/>
                <a:gd name="connsiteY550" fmla="*/ 90989 h 339140"/>
                <a:gd name="connsiteX551" fmla="*/ 751221 w 994861"/>
                <a:gd name="connsiteY551" fmla="*/ 90237 h 339140"/>
                <a:gd name="connsiteX552" fmla="*/ 751221 w 994861"/>
                <a:gd name="connsiteY552" fmla="*/ 89485 h 339140"/>
                <a:gd name="connsiteX553" fmla="*/ 750470 w 994861"/>
                <a:gd name="connsiteY553" fmla="*/ 88733 h 339140"/>
                <a:gd name="connsiteX554" fmla="*/ 749717 w 994861"/>
                <a:gd name="connsiteY554" fmla="*/ 87229 h 339140"/>
                <a:gd name="connsiteX555" fmla="*/ 748966 w 994861"/>
                <a:gd name="connsiteY555" fmla="*/ 86477 h 339140"/>
                <a:gd name="connsiteX556" fmla="*/ 748966 w 994861"/>
                <a:gd name="connsiteY556" fmla="*/ 85725 h 339140"/>
                <a:gd name="connsiteX557" fmla="*/ 749717 w 994861"/>
                <a:gd name="connsiteY557" fmla="*/ 84973 h 339140"/>
                <a:gd name="connsiteX558" fmla="*/ 750470 w 994861"/>
                <a:gd name="connsiteY558" fmla="*/ 84221 h 339140"/>
                <a:gd name="connsiteX559" fmla="*/ 752726 w 994861"/>
                <a:gd name="connsiteY559" fmla="*/ 83469 h 339140"/>
                <a:gd name="connsiteX560" fmla="*/ 762501 w 994861"/>
                <a:gd name="connsiteY560" fmla="*/ 82717 h 339140"/>
                <a:gd name="connsiteX561" fmla="*/ 766261 w 994861"/>
                <a:gd name="connsiteY561" fmla="*/ 82717 h 339140"/>
                <a:gd name="connsiteX562" fmla="*/ 769269 w 994861"/>
                <a:gd name="connsiteY562" fmla="*/ 84221 h 339140"/>
                <a:gd name="connsiteX563" fmla="*/ 770021 w 994861"/>
                <a:gd name="connsiteY563" fmla="*/ 84221 h 339140"/>
                <a:gd name="connsiteX564" fmla="*/ 772277 w 994861"/>
                <a:gd name="connsiteY564" fmla="*/ 84973 h 339140"/>
                <a:gd name="connsiteX565" fmla="*/ 773029 w 994861"/>
                <a:gd name="connsiteY565" fmla="*/ 84221 h 339140"/>
                <a:gd name="connsiteX566" fmla="*/ 774533 w 994861"/>
                <a:gd name="connsiteY566" fmla="*/ 83469 h 339140"/>
                <a:gd name="connsiteX567" fmla="*/ 776789 w 994861"/>
                <a:gd name="connsiteY567" fmla="*/ 82717 h 339140"/>
                <a:gd name="connsiteX568" fmla="*/ 780549 w 994861"/>
                <a:gd name="connsiteY568" fmla="*/ 78205 h 339140"/>
                <a:gd name="connsiteX569" fmla="*/ 782053 w 994861"/>
                <a:gd name="connsiteY569" fmla="*/ 78957 h 339140"/>
                <a:gd name="connsiteX570" fmla="*/ 782804 w 994861"/>
                <a:gd name="connsiteY570" fmla="*/ 81213 h 339140"/>
                <a:gd name="connsiteX571" fmla="*/ 782804 w 994861"/>
                <a:gd name="connsiteY571" fmla="*/ 81965 h 339140"/>
                <a:gd name="connsiteX572" fmla="*/ 782804 w 994861"/>
                <a:gd name="connsiteY572" fmla="*/ 82717 h 339140"/>
                <a:gd name="connsiteX573" fmla="*/ 782804 w 994861"/>
                <a:gd name="connsiteY573" fmla="*/ 83469 h 339140"/>
                <a:gd name="connsiteX574" fmla="*/ 783556 w 994861"/>
                <a:gd name="connsiteY574" fmla="*/ 84221 h 339140"/>
                <a:gd name="connsiteX575" fmla="*/ 784309 w 994861"/>
                <a:gd name="connsiteY575" fmla="*/ 84221 h 339140"/>
                <a:gd name="connsiteX576" fmla="*/ 785060 w 994861"/>
                <a:gd name="connsiteY576" fmla="*/ 84221 h 339140"/>
                <a:gd name="connsiteX577" fmla="*/ 788068 w 994861"/>
                <a:gd name="connsiteY577" fmla="*/ 84221 h 339140"/>
                <a:gd name="connsiteX578" fmla="*/ 789572 w 994861"/>
                <a:gd name="connsiteY578" fmla="*/ 84221 h 339140"/>
                <a:gd name="connsiteX579" fmla="*/ 790324 w 994861"/>
                <a:gd name="connsiteY579" fmla="*/ 83469 h 339140"/>
                <a:gd name="connsiteX580" fmla="*/ 791828 w 994861"/>
                <a:gd name="connsiteY580" fmla="*/ 81965 h 339140"/>
                <a:gd name="connsiteX581" fmla="*/ 794836 w 994861"/>
                <a:gd name="connsiteY581" fmla="*/ 78205 h 339140"/>
                <a:gd name="connsiteX582" fmla="*/ 795588 w 994861"/>
                <a:gd name="connsiteY582" fmla="*/ 77453 h 339140"/>
                <a:gd name="connsiteX583" fmla="*/ 796340 w 994861"/>
                <a:gd name="connsiteY583" fmla="*/ 77453 h 339140"/>
                <a:gd name="connsiteX584" fmla="*/ 797844 w 994861"/>
                <a:gd name="connsiteY584" fmla="*/ 76701 h 339140"/>
                <a:gd name="connsiteX585" fmla="*/ 799348 w 994861"/>
                <a:gd name="connsiteY585" fmla="*/ 76701 h 339140"/>
                <a:gd name="connsiteX586" fmla="*/ 800100 w 994861"/>
                <a:gd name="connsiteY586" fmla="*/ 77453 h 339140"/>
                <a:gd name="connsiteX587" fmla="*/ 800852 w 994861"/>
                <a:gd name="connsiteY587" fmla="*/ 77453 h 339140"/>
                <a:gd name="connsiteX588" fmla="*/ 801604 w 994861"/>
                <a:gd name="connsiteY588" fmla="*/ 78205 h 339140"/>
                <a:gd name="connsiteX589" fmla="*/ 801604 w 994861"/>
                <a:gd name="connsiteY589" fmla="*/ 78957 h 339140"/>
                <a:gd name="connsiteX590" fmla="*/ 801604 w 994861"/>
                <a:gd name="connsiteY590" fmla="*/ 79709 h 339140"/>
                <a:gd name="connsiteX591" fmla="*/ 801604 w 994861"/>
                <a:gd name="connsiteY591" fmla="*/ 80461 h 339140"/>
                <a:gd name="connsiteX592" fmla="*/ 801604 w 994861"/>
                <a:gd name="connsiteY592" fmla="*/ 82717 h 339140"/>
                <a:gd name="connsiteX593" fmla="*/ 801604 w 994861"/>
                <a:gd name="connsiteY593" fmla="*/ 84221 h 339140"/>
                <a:gd name="connsiteX594" fmla="*/ 802356 w 994861"/>
                <a:gd name="connsiteY594" fmla="*/ 84221 h 339140"/>
                <a:gd name="connsiteX595" fmla="*/ 802356 w 994861"/>
                <a:gd name="connsiteY595" fmla="*/ 84973 h 339140"/>
                <a:gd name="connsiteX596" fmla="*/ 803108 w 994861"/>
                <a:gd name="connsiteY596" fmla="*/ 85725 h 339140"/>
                <a:gd name="connsiteX597" fmla="*/ 804612 w 994861"/>
                <a:gd name="connsiteY597" fmla="*/ 85725 h 339140"/>
                <a:gd name="connsiteX598" fmla="*/ 805364 w 994861"/>
                <a:gd name="connsiteY598" fmla="*/ 85725 h 339140"/>
                <a:gd name="connsiteX599" fmla="*/ 813635 w 994861"/>
                <a:gd name="connsiteY599" fmla="*/ 83469 h 339140"/>
                <a:gd name="connsiteX600" fmla="*/ 816643 w 994861"/>
                <a:gd name="connsiteY600" fmla="*/ 82717 h 339140"/>
                <a:gd name="connsiteX601" fmla="*/ 818899 w 994861"/>
                <a:gd name="connsiteY601" fmla="*/ 83469 h 339140"/>
                <a:gd name="connsiteX602" fmla="*/ 819651 w 994861"/>
                <a:gd name="connsiteY602" fmla="*/ 83469 h 339140"/>
                <a:gd name="connsiteX603" fmla="*/ 821155 w 994861"/>
                <a:gd name="connsiteY603" fmla="*/ 84221 h 339140"/>
                <a:gd name="connsiteX604" fmla="*/ 821907 w 994861"/>
                <a:gd name="connsiteY604" fmla="*/ 84973 h 339140"/>
                <a:gd name="connsiteX605" fmla="*/ 823411 w 994861"/>
                <a:gd name="connsiteY605" fmla="*/ 86477 h 339140"/>
                <a:gd name="connsiteX606" fmla="*/ 824163 w 994861"/>
                <a:gd name="connsiteY606" fmla="*/ 87229 h 339140"/>
                <a:gd name="connsiteX607" fmla="*/ 824915 w 994861"/>
                <a:gd name="connsiteY607" fmla="*/ 86477 h 339140"/>
                <a:gd name="connsiteX608" fmla="*/ 825667 w 994861"/>
                <a:gd name="connsiteY608" fmla="*/ 85725 h 339140"/>
                <a:gd name="connsiteX609" fmla="*/ 825667 w 994861"/>
                <a:gd name="connsiteY609" fmla="*/ 84973 h 339140"/>
                <a:gd name="connsiteX610" fmla="*/ 825667 w 994861"/>
                <a:gd name="connsiteY610" fmla="*/ 83469 h 339140"/>
                <a:gd name="connsiteX611" fmla="*/ 825667 w 994861"/>
                <a:gd name="connsiteY611" fmla="*/ 82717 h 339140"/>
                <a:gd name="connsiteX612" fmla="*/ 825667 w 994861"/>
                <a:gd name="connsiteY612" fmla="*/ 81965 h 339140"/>
                <a:gd name="connsiteX613" fmla="*/ 826419 w 994861"/>
                <a:gd name="connsiteY613" fmla="*/ 81213 h 339140"/>
                <a:gd name="connsiteX614" fmla="*/ 827923 w 994861"/>
                <a:gd name="connsiteY614" fmla="*/ 81213 h 339140"/>
                <a:gd name="connsiteX615" fmla="*/ 828675 w 994861"/>
                <a:gd name="connsiteY615" fmla="*/ 81213 h 339140"/>
                <a:gd name="connsiteX616" fmla="*/ 831683 w 994861"/>
                <a:gd name="connsiteY616" fmla="*/ 81965 h 339140"/>
                <a:gd name="connsiteX617" fmla="*/ 832435 w 994861"/>
                <a:gd name="connsiteY617" fmla="*/ 81965 h 339140"/>
                <a:gd name="connsiteX618" fmla="*/ 833187 w 994861"/>
                <a:gd name="connsiteY618" fmla="*/ 81965 h 339140"/>
                <a:gd name="connsiteX619" fmla="*/ 833939 w 994861"/>
                <a:gd name="connsiteY619" fmla="*/ 81213 h 339140"/>
                <a:gd name="connsiteX620" fmla="*/ 834691 w 994861"/>
                <a:gd name="connsiteY620" fmla="*/ 79709 h 339140"/>
                <a:gd name="connsiteX621" fmla="*/ 834691 w 994861"/>
                <a:gd name="connsiteY621" fmla="*/ 78957 h 339140"/>
                <a:gd name="connsiteX622" fmla="*/ 833939 w 994861"/>
                <a:gd name="connsiteY622" fmla="*/ 78205 h 339140"/>
                <a:gd name="connsiteX623" fmla="*/ 833187 w 994861"/>
                <a:gd name="connsiteY623" fmla="*/ 77453 h 339140"/>
                <a:gd name="connsiteX624" fmla="*/ 830931 w 994861"/>
                <a:gd name="connsiteY624" fmla="*/ 76701 h 339140"/>
                <a:gd name="connsiteX625" fmla="*/ 829427 w 994861"/>
                <a:gd name="connsiteY625" fmla="*/ 75197 h 339140"/>
                <a:gd name="connsiteX626" fmla="*/ 828675 w 994861"/>
                <a:gd name="connsiteY626" fmla="*/ 74445 h 339140"/>
                <a:gd name="connsiteX627" fmla="*/ 828675 w 994861"/>
                <a:gd name="connsiteY627" fmla="*/ 73693 h 339140"/>
                <a:gd name="connsiteX628" fmla="*/ 828675 w 994861"/>
                <a:gd name="connsiteY628" fmla="*/ 72942 h 339140"/>
                <a:gd name="connsiteX629" fmla="*/ 828675 w 994861"/>
                <a:gd name="connsiteY629" fmla="*/ 72190 h 339140"/>
                <a:gd name="connsiteX630" fmla="*/ 828675 w 994861"/>
                <a:gd name="connsiteY630" fmla="*/ 71438 h 339140"/>
                <a:gd name="connsiteX631" fmla="*/ 829427 w 994861"/>
                <a:gd name="connsiteY631" fmla="*/ 70685 h 339140"/>
                <a:gd name="connsiteX632" fmla="*/ 830179 w 994861"/>
                <a:gd name="connsiteY632" fmla="*/ 69933 h 339140"/>
                <a:gd name="connsiteX633" fmla="*/ 830931 w 994861"/>
                <a:gd name="connsiteY633" fmla="*/ 69933 h 339140"/>
                <a:gd name="connsiteX634" fmla="*/ 832435 w 994861"/>
                <a:gd name="connsiteY634" fmla="*/ 69933 h 339140"/>
                <a:gd name="connsiteX635" fmla="*/ 833187 w 994861"/>
                <a:gd name="connsiteY635" fmla="*/ 69933 h 339140"/>
                <a:gd name="connsiteX636" fmla="*/ 833187 w 994861"/>
                <a:gd name="connsiteY636" fmla="*/ 70685 h 339140"/>
                <a:gd name="connsiteX637" fmla="*/ 833187 w 994861"/>
                <a:gd name="connsiteY637" fmla="*/ 71438 h 339140"/>
                <a:gd name="connsiteX638" fmla="*/ 833187 w 994861"/>
                <a:gd name="connsiteY638" fmla="*/ 72190 h 339140"/>
                <a:gd name="connsiteX639" fmla="*/ 833187 w 994861"/>
                <a:gd name="connsiteY639" fmla="*/ 72942 h 339140"/>
                <a:gd name="connsiteX640" fmla="*/ 833187 w 994861"/>
                <a:gd name="connsiteY640" fmla="*/ 73693 h 339140"/>
                <a:gd name="connsiteX641" fmla="*/ 833939 w 994861"/>
                <a:gd name="connsiteY641" fmla="*/ 74445 h 339140"/>
                <a:gd name="connsiteX642" fmla="*/ 834691 w 994861"/>
                <a:gd name="connsiteY642" fmla="*/ 74445 h 339140"/>
                <a:gd name="connsiteX643" fmla="*/ 835443 w 994861"/>
                <a:gd name="connsiteY643" fmla="*/ 74445 h 339140"/>
                <a:gd name="connsiteX644" fmla="*/ 839202 w 994861"/>
                <a:gd name="connsiteY644" fmla="*/ 72942 h 339140"/>
                <a:gd name="connsiteX645" fmla="*/ 840707 w 994861"/>
                <a:gd name="connsiteY645" fmla="*/ 72190 h 339140"/>
                <a:gd name="connsiteX646" fmla="*/ 842211 w 994861"/>
                <a:gd name="connsiteY646" fmla="*/ 72190 h 339140"/>
                <a:gd name="connsiteX647" fmla="*/ 844466 w 994861"/>
                <a:gd name="connsiteY647" fmla="*/ 71438 h 339140"/>
                <a:gd name="connsiteX648" fmla="*/ 857250 w 994861"/>
                <a:gd name="connsiteY648" fmla="*/ 66174 h 339140"/>
                <a:gd name="connsiteX649" fmla="*/ 858002 w 994861"/>
                <a:gd name="connsiteY649" fmla="*/ 66174 h 339140"/>
                <a:gd name="connsiteX650" fmla="*/ 859506 w 994861"/>
                <a:gd name="connsiteY650" fmla="*/ 66174 h 339140"/>
                <a:gd name="connsiteX651" fmla="*/ 860258 w 994861"/>
                <a:gd name="connsiteY651" fmla="*/ 66926 h 339140"/>
                <a:gd name="connsiteX652" fmla="*/ 861010 w 994861"/>
                <a:gd name="connsiteY652" fmla="*/ 66926 h 339140"/>
                <a:gd name="connsiteX653" fmla="*/ 861762 w 994861"/>
                <a:gd name="connsiteY653" fmla="*/ 67678 h 339140"/>
                <a:gd name="connsiteX654" fmla="*/ 862513 w 994861"/>
                <a:gd name="connsiteY654" fmla="*/ 67678 h 339140"/>
                <a:gd name="connsiteX655" fmla="*/ 863266 w 994861"/>
                <a:gd name="connsiteY655" fmla="*/ 67678 h 339140"/>
                <a:gd name="connsiteX656" fmla="*/ 864770 w 994861"/>
                <a:gd name="connsiteY656" fmla="*/ 66926 h 339140"/>
                <a:gd name="connsiteX657" fmla="*/ 865522 w 994861"/>
                <a:gd name="connsiteY657" fmla="*/ 66174 h 339140"/>
                <a:gd name="connsiteX658" fmla="*/ 870033 w 994861"/>
                <a:gd name="connsiteY658" fmla="*/ 63166 h 339140"/>
                <a:gd name="connsiteX659" fmla="*/ 872290 w 994861"/>
                <a:gd name="connsiteY659" fmla="*/ 61662 h 339140"/>
                <a:gd name="connsiteX660" fmla="*/ 880561 w 994861"/>
                <a:gd name="connsiteY660" fmla="*/ 58654 h 339140"/>
                <a:gd name="connsiteX661" fmla="*/ 882817 w 994861"/>
                <a:gd name="connsiteY661" fmla="*/ 54894 h 339140"/>
                <a:gd name="connsiteX662" fmla="*/ 885825 w 994861"/>
                <a:gd name="connsiteY662" fmla="*/ 40607 h 339140"/>
                <a:gd name="connsiteX663" fmla="*/ 887329 w 994861"/>
                <a:gd name="connsiteY663" fmla="*/ 32335 h 339140"/>
                <a:gd name="connsiteX664" fmla="*/ 888081 w 994861"/>
                <a:gd name="connsiteY664" fmla="*/ 30079 h 339140"/>
                <a:gd name="connsiteX665" fmla="*/ 888833 w 994861"/>
                <a:gd name="connsiteY665" fmla="*/ 28575 h 339140"/>
                <a:gd name="connsiteX666" fmla="*/ 889585 w 994861"/>
                <a:gd name="connsiteY666" fmla="*/ 27823 h 339140"/>
                <a:gd name="connsiteX667" fmla="*/ 890337 w 994861"/>
                <a:gd name="connsiteY667" fmla="*/ 27823 h 339140"/>
                <a:gd name="connsiteX668" fmla="*/ 891841 w 994861"/>
                <a:gd name="connsiteY668" fmla="*/ 27823 h 339140"/>
                <a:gd name="connsiteX669" fmla="*/ 900864 w 994861"/>
                <a:gd name="connsiteY669" fmla="*/ 27823 h 339140"/>
                <a:gd name="connsiteX670" fmla="*/ 901616 w 994861"/>
                <a:gd name="connsiteY670" fmla="*/ 28575 h 339140"/>
                <a:gd name="connsiteX671" fmla="*/ 902368 w 994861"/>
                <a:gd name="connsiteY671" fmla="*/ 28575 h 339140"/>
                <a:gd name="connsiteX672" fmla="*/ 903120 w 994861"/>
                <a:gd name="connsiteY672" fmla="*/ 29327 h 339140"/>
                <a:gd name="connsiteX673" fmla="*/ 903872 w 994861"/>
                <a:gd name="connsiteY673" fmla="*/ 29327 h 339140"/>
                <a:gd name="connsiteX674" fmla="*/ 904624 w 994861"/>
                <a:gd name="connsiteY674" fmla="*/ 30079 h 339140"/>
                <a:gd name="connsiteX675" fmla="*/ 905376 w 994861"/>
                <a:gd name="connsiteY675" fmla="*/ 30079 h 339140"/>
                <a:gd name="connsiteX676" fmla="*/ 906880 w 994861"/>
                <a:gd name="connsiteY676" fmla="*/ 29327 h 339140"/>
                <a:gd name="connsiteX677" fmla="*/ 908384 w 994861"/>
                <a:gd name="connsiteY677" fmla="*/ 28575 h 339140"/>
                <a:gd name="connsiteX678" fmla="*/ 909888 w 994861"/>
                <a:gd name="connsiteY678" fmla="*/ 27071 h 339140"/>
                <a:gd name="connsiteX679" fmla="*/ 912896 w 994861"/>
                <a:gd name="connsiteY679" fmla="*/ 23311 h 339140"/>
                <a:gd name="connsiteX680" fmla="*/ 917408 w 994861"/>
                <a:gd name="connsiteY680" fmla="*/ 19551 h 339140"/>
                <a:gd name="connsiteX681" fmla="*/ 918160 w 994861"/>
                <a:gd name="connsiteY681" fmla="*/ 18799 h 339140"/>
                <a:gd name="connsiteX682" fmla="*/ 921168 w 994861"/>
                <a:gd name="connsiteY682" fmla="*/ 17295 h 339140"/>
                <a:gd name="connsiteX683" fmla="*/ 922671 w 994861"/>
                <a:gd name="connsiteY683" fmla="*/ 17295 h 339140"/>
                <a:gd name="connsiteX684" fmla="*/ 924175 w 994861"/>
                <a:gd name="connsiteY684" fmla="*/ 16544 h 339140"/>
                <a:gd name="connsiteX685" fmla="*/ 926431 w 994861"/>
                <a:gd name="connsiteY685" fmla="*/ 16544 h 339140"/>
                <a:gd name="connsiteX686" fmla="*/ 929439 w 994861"/>
                <a:gd name="connsiteY686" fmla="*/ 17295 h 339140"/>
                <a:gd name="connsiteX687" fmla="*/ 941471 w 994861"/>
                <a:gd name="connsiteY687" fmla="*/ 20303 h 339140"/>
                <a:gd name="connsiteX688" fmla="*/ 943727 w 994861"/>
                <a:gd name="connsiteY688" fmla="*/ 20303 h 339140"/>
                <a:gd name="connsiteX689" fmla="*/ 946735 w 994861"/>
                <a:gd name="connsiteY689" fmla="*/ 18799 h 339140"/>
                <a:gd name="connsiteX690" fmla="*/ 948239 w 994861"/>
                <a:gd name="connsiteY690" fmla="*/ 18799 h 339140"/>
                <a:gd name="connsiteX691" fmla="*/ 948990 w 994861"/>
                <a:gd name="connsiteY691" fmla="*/ 18799 h 339140"/>
                <a:gd name="connsiteX692" fmla="*/ 951999 w 994861"/>
                <a:gd name="connsiteY692" fmla="*/ 19551 h 339140"/>
                <a:gd name="connsiteX693" fmla="*/ 955007 w 994861"/>
                <a:gd name="connsiteY693" fmla="*/ 21055 h 339140"/>
                <a:gd name="connsiteX694" fmla="*/ 958766 w 994861"/>
                <a:gd name="connsiteY694" fmla="*/ 23311 h 339140"/>
                <a:gd name="connsiteX695" fmla="*/ 964782 w 994861"/>
                <a:gd name="connsiteY695" fmla="*/ 29327 h 339140"/>
                <a:gd name="connsiteX696" fmla="*/ 966286 w 994861"/>
                <a:gd name="connsiteY696" fmla="*/ 33087 h 339140"/>
                <a:gd name="connsiteX697" fmla="*/ 967038 w 994861"/>
                <a:gd name="connsiteY697" fmla="*/ 33839 h 339140"/>
                <a:gd name="connsiteX698" fmla="*/ 967038 w 994861"/>
                <a:gd name="connsiteY698" fmla="*/ 34591 h 339140"/>
                <a:gd name="connsiteX699" fmla="*/ 967038 w 994861"/>
                <a:gd name="connsiteY699" fmla="*/ 35343 h 339140"/>
                <a:gd name="connsiteX700" fmla="*/ 967790 w 994861"/>
                <a:gd name="connsiteY700" fmla="*/ 36095 h 339140"/>
                <a:gd name="connsiteX701" fmla="*/ 968542 w 994861"/>
                <a:gd name="connsiteY701" fmla="*/ 36847 h 339140"/>
                <a:gd name="connsiteX702" fmla="*/ 976814 w 994861"/>
                <a:gd name="connsiteY702" fmla="*/ 39103 h 339140"/>
                <a:gd name="connsiteX703" fmla="*/ 981326 w 994861"/>
                <a:gd name="connsiteY703" fmla="*/ 41359 h 339140"/>
                <a:gd name="connsiteX704" fmla="*/ 980573 w 994861"/>
                <a:gd name="connsiteY704" fmla="*/ 41359 h 339140"/>
                <a:gd name="connsiteX705" fmla="*/ 978318 w 994861"/>
                <a:gd name="connsiteY705" fmla="*/ 42111 h 339140"/>
                <a:gd name="connsiteX706" fmla="*/ 976062 w 994861"/>
                <a:gd name="connsiteY706" fmla="*/ 43614 h 339140"/>
                <a:gd name="connsiteX707" fmla="*/ 985086 w 994861"/>
                <a:gd name="connsiteY707" fmla="*/ 42863 h 339140"/>
                <a:gd name="connsiteX708" fmla="*/ 990349 w 994861"/>
                <a:gd name="connsiteY708" fmla="*/ 44366 h 339140"/>
                <a:gd name="connsiteX709" fmla="*/ 990349 w 994861"/>
                <a:gd name="connsiteY709" fmla="*/ 47374 h 339140"/>
                <a:gd name="connsiteX710" fmla="*/ 992605 w 994861"/>
                <a:gd name="connsiteY710" fmla="*/ 50382 h 339140"/>
                <a:gd name="connsiteX711" fmla="*/ 994109 w 994861"/>
                <a:gd name="connsiteY711" fmla="*/ 51886 h 339140"/>
                <a:gd name="connsiteX712" fmla="*/ 994861 w 994861"/>
                <a:gd name="connsiteY712" fmla="*/ 53390 h 339140"/>
                <a:gd name="connsiteX713" fmla="*/ 993357 w 994861"/>
                <a:gd name="connsiteY713" fmla="*/ 56398 h 339140"/>
                <a:gd name="connsiteX714" fmla="*/ 992605 w 994861"/>
                <a:gd name="connsiteY714" fmla="*/ 58654 h 339140"/>
                <a:gd name="connsiteX715" fmla="*/ 991101 w 994861"/>
                <a:gd name="connsiteY715" fmla="*/ 62414 h 339140"/>
                <a:gd name="connsiteX716" fmla="*/ 989597 w 994861"/>
                <a:gd name="connsiteY716" fmla="*/ 62414 h 339140"/>
                <a:gd name="connsiteX717" fmla="*/ 989597 w 994861"/>
                <a:gd name="connsiteY717" fmla="*/ 60158 h 339140"/>
                <a:gd name="connsiteX718" fmla="*/ 989597 w 994861"/>
                <a:gd name="connsiteY718" fmla="*/ 58654 h 339140"/>
                <a:gd name="connsiteX719" fmla="*/ 989597 w 994861"/>
                <a:gd name="connsiteY719" fmla="*/ 57150 h 339140"/>
                <a:gd name="connsiteX720" fmla="*/ 988845 w 994861"/>
                <a:gd name="connsiteY720" fmla="*/ 57902 h 339140"/>
                <a:gd name="connsiteX721" fmla="*/ 988093 w 994861"/>
                <a:gd name="connsiteY721" fmla="*/ 58654 h 339140"/>
                <a:gd name="connsiteX722" fmla="*/ 988093 w 994861"/>
                <a:gd name="connsiteY722" fmla="*/ 60910 h 339140"/>
                <a:gd name="connsiteX723" fmla="*/ 985086 w 994861"/>
                <a:gd name="connsiteY723" fmla="*/ 54894 h 339140"/>
                <a:gd name="connsiteX724" fmla="*/ 984333 w 994861"/>
                <a:gd name="connsiteY724" fmla="*/ 52638 h 339140"/>
                <a:gd name="connsiteX725" fmla="*/ 983582 w 994861"/>
                <a:gd name="connsiteY725" fmla="*/ 55646 h 339140"/>
                <a:gd name="connsiteX726" fmla="*/ 986589 w 994861"/>
                <a:gd name="connsiteY726" fmla="*/ 63166 h 339140"/>
                <a:gd name="connsiteX727" fmla="*/ 985837 w 994861"/>
                <a:gd name="connsiteY727" fmla="*/ 66174 h 339140"/>
                <a:gd name="connsiteX728" fmla="*/ 983582 w 994861"/>
                <a:gd name="connsiteY728" fmla="*/ 66174 h 339140"/>
                <a:gd name="connsiteX729" fmla="*/ 982077 w 994861"/>
                <a:gd name="connsiteY729" fmla="*/ 66926 h 339140"/>
                <a:gd name="connsiteX730" fmla="*/ 980573 w 994861"/>
                <a:gd name="connsiteY730" fmla="*/ 68430 h 339140"/>
                <a:gd name="connsiteX731" fmla="*/ 979069 w 994861"/>
                <a:gd name="connsiteY731" fmla="*/ 70685 h 339140"/>
                <a:gd name="connsiteX732" fmla="*/ 982077 w 994861"/>
                <a:gd name="connsiteY732" fmla="*/ 69182 h 339140"/>
                <a:gd name="connsiteX733" fmla="*/ 983582 w 994861"/>
                <a:gd name="connsiteY733" fmla="*/ 67678 h 339140"/>
                <a:gd name="connsiteX734" fmla="*/ 985086 w 994861"/>
                <a:gd name="connsiteY734" fmla="*/ 67678 h 339140"/>
                <a:gd name="connsiteX735" fmla="*/ 985086 w 994861"/>
                <a:gd name="connsiteY735" fmla="*/ 68430 h 339140"/>
                <a:gd name="connsiteX736" fmla="*/ 985086 w 994861"/>
                <a:gd name="connsiteY736" fmla="*/ 69933 h 339140"/>
                <a:gd name="connsiteX737" fmla="*/ 983582 w 994861"/>
                <a:gd name="connsiteY737" fmla="*/ 70685 h 339140"/>
                <a:gd name="connsiteX738" fmla="*/ 982829 w 994861"/>
                <a:gd name="connsiteY738" fmla="*/ 72190 h 339140"/>
                <a:gd name="connsiteX739" fmla="*/ 981326 w 994861"/>
                <a:gd name="connsiteY739" fmla="*/ 75197 h 339140"/>
                <a:gd name="connsiteX740" fmla="*/ 981326 w 994861"/>
                <a:gd name="connsiteY740" fmla="*/ 81213 h 339140"/>
                <a:gd name="connsiteX741" fmla="*/ 982829 w 994861"/>
                <a:gd name="connsiteY741" fmla="*/ 83469 h 339140"/>
                <a:gd name="connsiteX742" fmla="*/ 988093 w 994861"/>
                <a:gd name="connsiteY742" fmla="*/ 84221 h 339140"/>
                <a:gd name="connsiteX743" fmla="*/ 988093 w 994861"/>
                <a:gd name="connsiteY743" fmla="*/ 85725 h 339140"/>
                <a:gd name="connsiteX744" fmla="*/ 988845 w 994861"/>
                <a:gd name="connsiteY744" fmla="*/ 87981 h 339140"/>
                <a:gd name="connsiteX745" fmla="*/ 988093 w 994861"/>
                <a:gd name="connsiteY745" fmla="*/ 93997 h 339140"/>
                <a:gd name="connsiteX746" fmla="*/ 990349 w 994861"/>
                <a:gd name="connsiteY746" fmla="*/ 89485 h 339140"/>
                <a:gd name="connsiteX747" fmla="*/ 991101 w 994861"/>
                <a:gd name="connsiteY747" fmla="*/ 90989 h 339140"/>
                <a:gd name="connsiteX748" fmla="*/ 992605 w 994861"/>
                <a:gd name="connsiteY748" fmla="*/ 94749 h 339140"/>
                <a:gd name="connsiteX749" fmla="*/ 993357 w 994861"/>
                <a:gd name="connsiteY749" fmla="*/ 97005 h 339140"/>
                <a:gd name="connsiteX750" fmla="*/ 992605 w 994861"/>
                <a:gd name="connsiteY750" fmla="*/ 97757 h 339140"/>
                <a:gd name="connsiteX751" fmla="*/ 992605 w 994861"/>
                <a:gd name="connsiteY751" fmla="*/ 99261 h 339140"/>
                <a:gd name="connsiteX752" fmla="*/ 992605 w 994861"/>
                <a:gd name="connsiteY752" fmla="*/ 100012 h 339140"/>
                <a:gd name="connsiteX753" fmla="*/ 993357 w 994861"/>
                <a:gd name="connsiteY753" fmla="*/ 100764 h 339140"/>
                <a:gd name="connsiteX754" fmla="*/ 991853 w 994861"/>
                <a:gd name="connsiteY754" fmla="*/ 103772 h 339140"/>
                <a:gd name="connsiteX755" fmla="*/ 988093 w 994861"/>
                <a:gd name="connsiteY755" fmla="*/ 117308 h 339140"/>
                <a:gd name="connsiteX756" fmla="*/ 988093 w 994861"/>
                <a:gd name="connsiteY756" fmla="*/ 120316 h 339140"/>
                <a:gd name="connsiteX757" fmla="*/ 987341 w 994861"/>
                <a:gd name="connsiteY757" fmla="*/ 121820 h 339140"/>
                <a:gd name="connsiteX758" fmla="*/ 985837 w 994861"/>
                <a:gd name="connsiteY758" fmla="*/ 121820 h 339140"/>
                <a:gd name="connsiteX759" fmla="*/ 982829 w 994861"/>
                <a:gd name="connsiteY759" fmla="*/ 121068 h 339140"/>
                <a:gd name="connsiteX760" fmla="*/ 979822 w 994861"/>
                <a:gd name="connsiteY760" fmla="*/ 118060 h 339140"/>
                <a:gd name="connsiteX761" fmla="*/ 978318 w 994861"/>
                <a:gd name="connsiteY761" fmla="*/ 116556 h 339140"/>
                <a:gd name="connsiteX762" fmla="*/ 976062 w 994861"/>
                <a:gd name="connsiteY762" fmla="*/ 116556 h 339140"/>
                <a:gd name="connsiteX763" fmla="*/ 978318 w 994861"/>
                <a:gd name="connsiteY763" fmla="*/ 118060 h 339140"/>
                <a:gd name="connsiteX764" fmla="*/ 979069 w 994861"/>
                <a:gd name="connsiteY764" fmla="*/ 119564 h 339140"/>
                <a:gd name="connsiteX765" fmla="*/ 979822 w 994861"/>
                <a:gd name="connsiteY765" fmla="*/ 121068 h 339140"/>
                <a:gd name="connsiteX766" fmla="*/ 980573 w 994861"/>
                <a:gd name="connsiteY766" fmla="*/ 122572 h 339140"/>
                <a:gd name="connsiteX767" fmla="*/ 980573 w 994861"/>
                <a:gd name="connsiteY767" fmla="*/ 124076 h 339140"/>
                <a:gd name="connsiteX768" fmla="*/ 980573 w 994861"/>
                <a:gd name="connsiteY768" fmla="*/ 125580 h 339140"/>
                <a:gd name="connsiteX769" fmla="*/ 982077 w 994861"/>
                <a:gd name="connsiteY769" fmla="*/ 127084 h 339140"/>
                <a:gd name="connsiteX770" fmla="*/ 982829 w 994861"/>
                <a:gd name="connsiteY770" fmla="*/ 126331 h 339140"/>
                <a:gd name="connsiteX771" fmla="*/ 982829 w 994861"/>
                <a:gd name="connsiteY771" fmla="*/ 124828 h 339140"/>
                <a:gd name="connsiteX772" fmla="*/ 982829 w 994861"/>
                <a:gd name="connsiteY772" fmla="*/ 127084 h 339140"/>
                <a:gd name="connsiteX773" fmla="*/ 981326 w 994861"/>
                <a:gd name="connsiteY773" fmla="*/ 133099 h 339140"/>
                <a:gd name="connsiteX774" fmla="*/ 979822 w 994861"/>
                <a:gd name="connsiteY774" fmla="*/ 139115 h 339140"/>
                <a:gd name="connsiteX775" fmla="*/ 979822 w 994861"/>
                <a:gd name="connsiteY775" fmla="*/ 140619 h 339140"/>
                <a:gd name="connsiteX776" fmla="*/ 976814 w 994861"/>
                <a:gd name="connsiteY776" fmla="*/ 144379 h 339140"/>
                <a:gd name="connsiteX777" fmla="*/ 975310 w 994861"/>
                <a:gd name="connsiteY777" fmla="*/ 148139 h 339140"/>
                <a:gd name="connsiteX778" fmla="*/ 974558 w 994861"/>
                <a:gd name="connsiteY778" fmla="*/ 152651 h 339140"/>
                <a:gd name="connsiteX779" fmla="*/ 973806 w 994861"/>
                <a:gd name="connsiteY779" fmla="*/ 158667 h 339140"/>
                <a:gd name="connsiteX780" fmla="*/ 973806 w 994861"/>
                <a:gd name="connsiteY780" fmla="*/ 163178 h 339140"/>
                <a:gd name="connsiteX781" fmla="*/ 974558 w 994861"/>
                <a:gd name="connsiteY781" fmla="*/ 164682 h 339140"/>
                <a:gd name="connsiteX782" fmla="*/ 973806 w 994861"/>
                <a:gd name="connsiteY782" fmla="*/ 164682 h 339140"/>
                <a:gd name="connsiteX783" fmla="*/ 973054 w 994861"/>
                <a:gd name="connsiteY783" fmla="*/ 166186 h 339140"/>
                <a:gd name="connsiteX784" fmla="*/ 972302 w 994861"/>
                <a:gd name="connsiteY784" fmla="*/ 166938 h 339140"/>
                <a:gd name="connsiteX785" fmla="*/ 971550 w 994861"/>
                <a:gd name="connsiteY785" fmla="*/ 168442 h 339140"/>
                <a:gd name="connsiteX786" fmla="*/ 971550 w 994861"/>
                <a:gd name="connsiteY786" fmla="*/ 169946 h 339140"/>
                <a:gd name="connsiteX787" fmla="*/ 961022 w 994861"/>
                <a:gd name="connsiteY787" fmla="*/ 199273 h 339140"/>
                <a:gd name="connsiteX788" fmla="*/ 954254 w 994861"/>
                <a:gd name="connsiteY788" fmla="*/ 212808 h 339140"/>
                <a:gd name="connsiteX789" fmla="*/ 954254 w 994861"/>
                <a:gd name="connsiteY789" fmla="*/ 214313 h 339140"/>
                <a:gd name="connsiteX790" fmla="*/ 952750 w 994861"/>
                <a:gd name="connsiteY790" fmla="*/ 215817 h 339140"/>
                <a:gd name="connsiteX791" fmla="*/ 951999 w 994861"/>
                <a:gd name="connsiteY791" fmla="*/ 218824 h 339140"/>
                <a:gd name="connsiteX792" fmla="*/ 951999 w 994861"/>
                <a:gd name="connsiteY792" fmla="*/ 224840 h 339140"/>
                <a:gd name="connsiteX793" fmla="*/ 950495 w 994861"/>
                <a:gd name="connsiteY793" fmla="*/ 227848 h 339140"/>
                <a:gd name="connsiteX794" fmla="*/ 945983 w 994861"/>
                <a:gd name="connsiteY794" fmla="*/ 234616 h 339140"/>
                <a:gd name="connsiteX795" fmla="*/ 944479 w 994861"/>
                <a:gd name="connsiteY795" fmla="*/ 237624 h 339140"/>
                <a:gd name="connsiteX796" fmla="*/ 944479 w 994861"/>
                <a:gd name="connsiteY796" fmla="*/ 244391 h 339140"/>
                <a:gd name="connsiteX797" fmla="*/ 942975 w 994861"/>
                <a:gd name="connsiteY797" fmla="*/ 251159 h 339140"/>
                <a:gd name="connsiteX798" fmla="*/ 942223 w 994861"/>
                <a:gd name="connsiteY798" fmla="*/ 251159 h 339140"/>
                <a:gd name="connsiteX799" fmla="*/ 939967 w 994861"/>
                <a:gd name="connsiteY799" fmla="*/ 249655 h 339140"/>
                <a:gd name="connsiteX800" fmla="*/ 938463 w 994861"/>
                <a:gd name="connsiteY800" fmla="*/ 249655 h 339140"/>
                <a:gd name="connsiteX801" fmla="*/ 933951 w 994861"/>
                <a:gd name="connsiteY801" fmla="*/ 249655 h 339140"/>
                <a:gd name="connsiteX802" fmla="*/ 919664 w 994861"/>
                <a:gd name="connsiteY802" fmla="*/ 246647 h 339140"/>
                <a:gd name="connsiteX803" fmla="*/ 905376 w 994861"/>
                <a:gd name="connsiteY803" fmla="*/ 246647 h 339140"/>
                <a:gd name="connsiteX804" fmla="*/ 901616 w 994861"/>
                <a:gd name="connsiteY804" fmla="*/ 244391 h 339140"/>
                <a:gd name="connsiteX805" fmla="*/ 896352 w 994861"/>
                <a:gd name="connsiteY805" fmla="*/ 242887 h 339140"/>
                <a:gd name="connsiteX806" fmla="*/ 894849 w 994861"/>
                <a:gd name="connsiteY806" fmla="*/ 242887 h 339140"/>
                <a:gd name="connsiteX807" fmla="*/ 894096 w 994861"/>
                <a:gd name="connsiteY807" fmla="*/ 241384 h 339140"/>
                <a:gd name="connsiteX808" fmla="*/ 894096 w 994861"/>
                <a:gd name="connsiteY808" fmla="*/ 240632 h 339140"/>
                <a:gd name="connsiteX809" fmla="*/ 894096 w 994861"/>
                <a:gd name="connsiteY809" fmla="*/ 239880 h 339140"/>
                <a:gd name="connsiteX810" fmla="*/ 893345 w 994861"/>
                <a:gd name="connsiteY810" fmla="*/ 239128 h 339140"/>
                <a:gd name="connsiteX811" fmla="*/ 891089 w 994861"/>
                <a:gd name="connsiteY811" fmla="*/ 239128 h 339140"/>
                <a:gd name="connsiteX812" fmla="*/ 887329 w 994861"/>
                <a:gd name="connsiteY812" fmla="*/ 239128 h 339140"/>
                <a:gd name="connsiteX813" fmla="*/ 872290 w 994861"/>
                <a:gd name="connsiteY813" fmla="*/ 243639 h 339140"/>
                <a:gd name="connsiteX814" fmla="*/ 870033 w 994861"/>
                <a:gd name="connsiteY814" fmla="*/ 244391 h 339140"/>
                <a:gd name="connsiteX815" fmla="*/ 859506 w 994861"/>
                <a:gd name="connsiteY815" fmla="*/ 251159 h 339140"/>
                <a:gd name="connsiteX816" fmla="*/ 858002 w 994861"/>
                <a:gd name="connsiteY816" fmla="*/ 251911 h 339140"/>
                <a:gd name="connsiteX817" fmla="*/ 855746 w 994861"/>
                <a:gd name="connsiteY817" fmla="*/ 251911 h 339140"/>
                <a:gd name="connsiteX818" fmla="*/ 852738 w 994861"/>
                <a:gd name="connsiteY818" fmla="*/ 251911 h 339140"/>
                <a:gd name="connsiteX819" fmla="*/ 848978 w 994861"/>
                <a:gd name="connsiteY819" fmla="*/ 249655 h 339140"/>
                <a:gd name="connsiteX820" fmla="*/ 845970 w 994861"/>
                <a:gd name="connsiteY820" fmla="*/ 248903 h 339140"/>
                <a:gd name="connsiteX821" fmla="*/ 844466 w 994861"/>
                <a:gd name="connsiteY821" fmla="*/ 248151 h 339140"/>
                <a:gd name="connsiteX822" fmla="*/ 844466 w 994861"/>
                <a:gd name="connsiteY822" fmla="*/ 246647 h 339140"/>
                <a:gd name="connsiteX823" fmla="*/ 844466 w 994861"/>
                <a:gd name="connsiteY823" fmla="*/ 245143 h 339140"/>
                <a:gd name="connsiteX824" fmla="*/ 843714 w 994861"/>
                <a:gd name="connsiteY824" fmla="*/ 244391 h 339140"/>
                <a:gd name="connsiteX825" fmla="*/ 841458 w 994861"/>
                <a:gd name="connsiteY825" fmla="*/ 244391 h 339140"/>
                <a:gd name="connsiteX826" fmla="*/ 838451 w 994861"/>
                <a:gd name="connsiteY826" fmla="*/ 245143 h 339140"/>
                <a:gd name="connsiteX827" fmla="*/ 831683 w 994861"/>
                <a:gd name="connsiteY827" fmla="*/ 245143 h 339140"/>
                <a:gd name="connsiteX828" fmla="*/ 827171 w 994861"/>
                <a:gd name="connsiteY828" fmla="*/ 246647 h 339140"/>
                <a:gd name="connsiteX829" fmla="*/ 819651 w 994861"/>
                <a:gd name="connsiteY829" fmla="*/ 249655 h 339140"/>
                <a:gd name="connsiteX830" fmla="*/ 818147 w 994861"/>
                <a:gd name="connsiteY830" fmla="*/ 250407 h 339140"/>
                <a:gd name="connsiteX831" fmla="*/ 815891 w 994861"/>
                <a:gd name="connsiteY831" fmla="*/ 249655 h 339140"/>
                <a:gd name="connsiteX832" fmla="*/ 814387 w 994861"/>
                <a:gd name="connsiteY832" fmla="*/ 247399 h 339140"/>
                <a:gd name="connsiteX833" fmla="*/ 812883 w 994861"/>
                <a:gd name="connsiteY833" fmla="*/ 248151 h 339140"/>
                <a:gd name="connsiteX834" fmla="*/ 811379 w 994861"/>
                <a:gd name="connsiteY834" fmla="*/ 248151 h 339140"/>
                <a:gd name="connsiteX835" fmla="*/ 803108 w 994861"/>
                <a:gd name="connsiteY835" fmla="*/ 254167 h 339140"/>
                <a:gd name="connsiteX836" fmla="*/ 800100 w 994861"/>
                <a:gd name="connsiteY836" fmla="*/ 257927 h 339140"/>
                <a:gd name="connsiteX837" fmla="*/ 796340 w 994861"/>
                <a:gd name="connsiteY837" fmla="*/ 258679 h 339140"/>
                <a:gd name="connsiteX838" fmla="*/ 795588 w 994861"/>
                <a:gd name="connsiteY838" fmla="*/ 259431 h 339140"/>
                <a:gd name="connsiteX839" fmla="*/ 795588 w 994861"/>
                <a:gd name="connsiteY839" fmla="*/ 260935 h 339140"/>
                <a:gd name="connsiteX840" fmla="*/ 795588 w 994861"/>
                <a:gd name="connsiteY840" fmla="*/ 262439 h 339140"/>
                <a:gd name="connsiteX841" fmla="*/ 796340 w 994861"/>
                <a:gd name="connsiteY841" fmla="*/ 263191 h 339140"/>
                <a:gd name="connsiteX842" fmla="*/ 796340 w 994861"/>
                <a:gd name="connsiteY842" fmla="*/ 263943 h 339140"/>
                <a:gd name="connsiteX843" fmla="*/ 797092 w 994861"/>
                <a:gd name="connsiteY843" fmla="*/ 264695 h 339140"/>
                <a:gd name="connsiteX844" fmla="*/ 796340 w 994861"/>
                <a:gd name="connsiteY844" fmla="*/ 265447 h 339140"/>
                <a:gd name="connsiteX845" fmla="*/ 794836 w 994861"/>
                <a:gd name="connsiteY845" fmla="*/ 266951 h 339140"/>
                <a:gd name="connsiteX846" fmla="*/ 777541 w 994861"/>
                <a:gd name="connsiteY846" fmla="*/ 277478 h 339140"/>
                <a:gd name="connsiteX847" fmla="*/ 776037 w 994861"/>
                <a:gd name="connsiteY847" fmla="*/ 278982 h 339140"/>
                <a:gd name="connsiteX848" fmla="*/ 776037 w 994861"/>
                <a:gd name="connsiteY848" fmla="*/ 281238 h 339140"/>
                <a:gd name="connsiteX849" fmla="*/ 774533 w 994861"/>
                <a:gd name="connsiteY849" fmla="*/ 284246 h 339140"/>
                <a:gd name="connsiteX850" fmla="*/ 773781 w 994861"/>
                <a:gd name="connsiteY850" fmla="*/ 286502 h 339140"/>
                <a:gd name="connsiteX851" fmla="*/ 760997 w 994861"/>
                <a:gd name="connsiteY851" fmla="*/ 295526 h 339140"/>
                <a:gd name="connsiteX852" fmla="*/ 747462 w 994861"/>
                <a:gd name="connsiteY852" fmla="*/ 296278 h 339140"/>
                <a:gd name="connsiteX853" fmla="*/ 745206 w 994861"/>
                <a:gd name="connsiteY853" fmla="*/ 297030 h 339140"/>
                <a:gd name="connsiteX854" fmla="*/ 742950 w 994861"/>
                <a:gd name="connsiteY854" fmla="*/ 298534 h 339140"/>
                <a:gd name="connsiteX855" fmla="*/ 737686 w 994861"/>
                <a:gd name="connsiteY855" fmla="*/ 302294 h 339140"/>
                <a:gd name="connsiteX856" fmla="*/ 732422 w 994861"/>
                <a:gd name="connsiteY856" fmla="*/ 304549 h 339140"/>
                <a:gd name="connsiteX857" fmla="*/ 728662 w 994861"/>
                <a:gd name="connsiteY857" fmla="*/ 306805 h 339140"/>
                <a:gd name="connsiteX858" fmla="*/ 727158 w 994861"/>
                <a:gd name="connsiteY858" fmla="*/ 308309 h 339140"/>
                <a:gd name="connsiteX859" fmla="*/ 725655 w 994861"/>
                <a:gd name="connsiteY859" fmla="*/ 309061 h 339140"/>
                <a:gd name="connsiteX860" fmla="*/ 724151 w 994861"/>
                <a:gd name="connsiteY860" fmla="*/ 309813 h 339140"/>
                <a:gd name="connsiteX861" fmla="*/ 721895 w 994861"/>
                <a:gd name="connsiteY861" fmla="*/ 309813 h 339140"/>
                <a:gd name="connsiteX862" fmla="*/ 718135 w 994861"/>
                <a:gd name="connsiteY862" fmla="*/ 308309 h 339140"/>
                <a:gd name="connsiteX863" fmla="*/ 716631 w 994861"/>
                <a:gd name="connsiteY863" fmla="*/ 307557 h 339140"/>
                <a:gd name="connsiteX864" fmla="*/ 715127 w 994861"/>
                <a:gd name="connsiteY864" fmla="*/ 307557 h 339140"/>
                <a:gd name="connsiteX865" fmla="*/ 688056 w 994861"/>
                <a:gd name="connsiteY865" fmla="*/ 304549 h 339140"/>
                <a:gd name="connsiteX866" fmla="*/ 684296 w 994861"/>
                <a:gd name="connsiteY866" fmla="*/ 305301 h 339140"/>
                <a:gd name="connsiteX867" fmla="*/ 680536 w 994861"/>
                <a:gd name="connsiteY867" fmla="*/ 306053 h 339140"/>
                <a:gd name="connsiteX868" fmla="*/ 676776 w 994861"/>
                <a:gd name="connsiteY868" fmla="*/ 309061 h 339140"/>
                <a:gd name="connsiteX869" fmla="*/ 671512 w 994861"/>
                <a:gd name="connsiteY869" fmla="*/ 318837 h 339140"/>
                <a:gd name="connsiteX870" fmla="*/ 669257 w 994861"/>
                <a:gd name="connsiteY870" fmla="*/ 318085 h 339140"/>
                <a:gd name="connsiteX871" fmla="*/ 667753 w 994861"/>
                <a:gd name="connsiteY871" fmla="*/ 317333 h 339140"/>
                <a:gd name="connsiteX872" fmla="*/ 662489 w 994861"/>
                <a:gd name="connsiteY872" fmla="*/ 311317 h 339140"/>
                <a:gd name="connsiteX873" fmla="*/ 658729 w 994861"/>
                <a:gd name="connsiteY873" fmla="*/ 309061 h 339140"/>
                <a:gd name="connsiteX874" fmla="*/ 654217 w 994861"/>
                <a:gd name="connsiteY874" fmla="*/ 308309 h 339140"/>
                <a:gd name="connsiteX875" fmla="*/ 645193 w 994861"/>
                <a:gd name="connsiteY875" fmla="*/ 306805 h 339140"/>
                <a:gd name="connsiteX876" fmla="*/ 642938 w 994861"/>
                <a:gd name="connsiteY876" fmla="*/ 306053 h 339140"/>
                <a:gd name="connsiteX877" fmla="*/ 634666 w 994861"/>
                <a:gd name="connsiteY877" fmla="*/ 301542 h 339140"/>
                <a:gd name="connsiteX878" fmla="*/ 603083 w 994861"/>
                <a:gd name="connsiteY878" fmla="*/ 270711 h 339140"/>
                <a:gd name="connsiteX879" fmla="*/ 596315 w 994861"/>
                <a:gd name="connsiteY879" fmla="*/ 266951 h 339140"/>
                <a:gd name="connsiteX880" fmla="*/ 594059 w 994861"/>
                <a:gd name="connsiteY880" fmla="*/ 266199 h 339140"/>
                <a:gd name="connsiteX881" fmla="*/ 590299 w 994861"/>
                <a:gd name="connsiteY881" fmla="*/ 265447 h 339140"/>
                <a:gd name="connsiteX882" fmla="*/ 588795 w 994861"/>
                <a:gd name="connsiteY882" fmla="*/ 263943 h 339140"/>
                <a:gd name="connsiteX883" fmla="*/ 588043 w 994861"/>
                <a:gd name="connsiteY883" fmla="*/ 262439 h 339140"/>
                <a:gd name="connsiteX884" fmla="*/ 586540 w 994861"/>
                <a:gd name="connsiteY884" fmla="*/ 259431 h 339140"/>
                <a:gd name="connsiteX885" fmla="*/ 583531 w 994861"/>
                <a:gd name="connsiteY885" fmla="*/ 255671 h 339140"/>
                <a:gd name="connsiteX886" fmla="*/ 580523 w 994861"/>
                <a:gd name="connsiteY886" fmla="*/ 255671 h 339140"/>
                <a:gd name="connsiteX887" fmla="*/ 577516 w 994861"/>
                <a:gd name="connsiteY887" fmla="*/ 255671 h 339140"/>
                <a:gd name="connsiteX888" fmla="*/ 575260 w 994861"/>
                <a:gd name="connsiteY888" fmla="*/ 256423 h 339140"/>
                <a:gd name="connsiteX889" fmla="*/ 573756 w 994861"/>
                <a:gd name="connsiteY889" fmla="*/ 257175 h 339140"/>
                <a:gd name="connsiteX890" fmla="*/ 566988 w 994861"/>
                <a:gd name="connsiteY890" fmla="*/ 261687 h 339140"/>
                <a:gd name="connsiteX891" fmla="*/ 564732 w 994861"/>
                <a:gd name="connsiteY891" fmla="*/ 262439 h 339140"/>
                <a:gd name="connsiteX892" fmla="*/ 562476 w 994861"/>
                <a:gd name="connsiteY892" fmla="*/ 262439 h 339140"/>
                <a:gd name="connsiteX893" fmla="*/ 560220 w 994861"/>
                <a:gd name="connsiteY893" fmla="*/ 262439 h 339140"/>
                <a:gd name="connsiteX894" fmla="*/ 558716 w 994861"/>
                <a:gd name="connsiteY894" fmla="*/ 260935 h 339140"/>
                <a:gd name="connsiteX895" fmla="*/ 557964 w 994861"/>
                <a:gd name="connsiteY895" fmla="*/ 259431 h 339140"/>
                <a:gd name="connsiteX896" fmla="*/ 557212 w 994861"/>
                <a:gd name="connsiteY896" fmla="*/ 257927 h 339140"/>
                <a:gd name="connsiteX897" fmla="*/ 557212 w 994861"/>
                <a:gd name="connsiteY897" fmla="*/ 256423 h 339140"/>
                <a:gd name="connsiteX898" fmla="*/ 557212 w 994861"/>
                <a:gd name="connsiteY898" fmla="*/ 254919 h 339140"/>
                <a:gd name="connsiteX899" fmla="*/ 556461 w 994861"/>
                <a:gd name="connsiteY899" fmla="*/ 253415 h 339140"/>
                <a:gd name="connsiteX900" fmla="*/ 553452 w 994861"/>
                <a:gd name="connsiteY900" fmla="*/ 250407 h 339140"/>
                <a:gd name="connsiteX901" fmla="*/ 552701 w 994861"/>
                <a:gd name="connsiteY901" fmla="*/ 248903 h 339140"/>
                <a:gd name="connsiteX902" fmla="*/ 552701 w 994861"/>
                <a:gd name="connsiteY902" fmla="*/ 247399 h 339140"/>
                <a:gd name="connsiteX903" fmla="*/ 551948 w 994861"/>
                <a:gd name="connsiteY903" fmla="*/ 246647 h 339140"/>
                <a:gd name="connsiteX904" fmla="*/ 548941 w 994861"/>
                <a:gd name="connsiteY904" fmla="*/ 243639 h 339140"/>
                <a:gd name="connsiteX905" fmla="*/ 547437 w 994861"/>
                <a:gd name="connsiteY905" fmla="*/ 242887 h 339140"/>
                <a:gd name="connsiteX906" fmla="*/ 545181 w 994861"/>
                <a:gd name="connsiteY906" fmla="*/ 243639 h 339140"/>
                <a:gd name="connsiteX907" fmla="*/ 540669 w 994861"/>
                <a:gd name="connsiteY907" fmla="*/ 246647 h 339140"/>
                <a:gd name="connsiteX908" fmla="*/ 539917 w 994861"/>
                <a:gd name="connsiteY908" fmla="*/ 248151 h 339140"/>
                <a:gd name="connsiteX909" fmla="*/ 539917 w 994861"/>
                <a:gd name="connsiteY909" fmla="*/ 249655 h 339140"/>
                <a:gd name="connsiteX910" fmla="*/ 539917 w 994861"/>
                <a:gd name="connsiteY910" fmla="*/ 251159 h 339140"/>
                <a:gd name="connsiteX911" fmla="*/ 539165 w 994861"/>
                <a:gd name="connsiteY911" fmla="*/ 254919 h 339140"/>
                <a:gd name="connsiteX912" fmla="*/ 538413 w 994861"/>
                <a:gd name="connsiteY912" fmla="*/ 257175 h 339140"/>
                <a:gd name="connsiteX913" fmla="*/ 539165 w 994861"/>
                <a:gd name="connsiteY913" fmla="*/ 259431 h 339140"/>
                <a:gd name="connsiteX914" fmla="*/ 539165 w 994861"/>
                <a:gd name="connsiteY914" fmla="*/ 260935 h 339140"/>
                <a:gd name="connsiteX915" fmla="*/ 537661 w 994861"/>
                <a:gd name="connsiteY915" fmla="*/ 263191 h 339140"/>
                <a:gd name="connsiteX916" fmla="*/ 536157 w 994861"/>
                <a:gd name="connsiteY916" fmla="*/ 265447 h 339140"/>
                <a:gd name="connsiteX917" fmla="*/ 531645 w 994861"/>
                <a:gd name="connsiteY917" fmla="*/ 269207 h 339140"/>
                <a:gd name="connsiteX918" fmla="*/ 526382 w 994861"/>
                <a:gd name="connsiteY918" fmla="*/ 272966 h 339140"/>
                <a:gd name="connsiteX919" fmla="*/ 521118 w 994861"/>
                <a:gd name="connsiteY919" fmla="*/ 278982 h 339140"/>
                <a:gd name="connsiteX920" fmla="*/ 515854 w 994861"/>
                <a:gd name="connsiteY920" fmla="*/ 286502 h 339140"/>
                <a:gd name="connsiteX921" fmla="*/ 511342 w 994861"/>
                <a:gd name="connsiteY921" fmla="*/ 288758 h 339140"/>
                <a:gd name="connsiteX922" fmla="*/ 503070 w 994861"/>
                <a:gd name="connsiteY922" fmla="*/ 291014 h 339140"/>
                <a:gd name="connsiteX923" fmla="*/ 497054 w 994861"/>
                <a:gd name="connsiteY923" fmla="*/ 292518 h 339140"/>
                <a:gd name="connsiteX924" fmla="*/ 495550 w 994861"/>
                <a:gd name="connsiteY924" fmla="*/ 294022 h 339140"/>
                <a:gd name="connsiteX925" fmla="*/ 493295 w 994861"/>
                <a:gd name="connsiteY925" fmla="*/ 295526 h 339140"/>
                <a:gd name="connsiteX926" fmla="*/ 491039 w 994861"/>
                <a:gd name="connsiteY926" fmla="*/ 299285 h 339140"/>
                <a:gd name="connsiteX927" fmla="*/ 487279 w 994861"/>
                <a:gd name="connsiteY927" fmla="*/ 305301 h 339140"/>
                <a:gd name="connsiteX928" fmla="*/ 482015 w 994861"/>
                <a:gd name="connsiteY928" fmla="*/ 310565 h 339140"/>
                <a:gd name="connsiteX929" fmla="*/ 475247 w 994861"/>
                <a:gd name="connsiteY929" fmla="*/ 315077 h 339140"/>
                <a:gd name="connsiteX930" fmla="*/ 472991 w 994861"/>
                <a:gd name="connsiteY930" fmla="*/ 310565 h 339140"/>
                <a:gd name="connsiteX931" fmla="*/ 467727 w 994861"/>
                <a:gd name="connsiteY931" fmla="*/ 294774 h 339140"/>
                <a:gd name="connsiteX932" fmla="*/ 467727 w 994861"/>
                <a:gd name="connsiteY932" fmla="*/ 291766 h 339140"/>
                <a:gd name="connsiteX933" fmla="*/ 466975 w 994861"/>
                <a:gd name="connsiteY933" fmla="*/ 290262 h 339140"/>
                <a:gd name="connsiteX934" fmla="*/ 463967 w 994861"/>
                <a:gd name="connsiteY934" fmla="*/ 286502 h 339140"/>
                <a:gd name="connsiteX935" fmla="*/ 463216 w 994861"/>
                <a:gd name="connsiteY935" fmla="*/ 284246 h 339140"/>
                <a:gd name="connsiteX936" fmla="*/ 463216 w 994861"/>
                <a:gd name="connsiteY936" fmla="*/ 282742 h 339140"/>
                <a:gd name="connsiteX937" fmla="*/ 463216 w 994861"/>
                <a:gd name="connsiteY937" fmla="*/ 281238 h 339140"/>
                <a:gd name="connsiteX938" fmla="*/ 463216 w 994861"/>
                <a:gd name="connsiteY938" fmla="*/ 279734 h 339140"/>
                <a:gd name="connsiteX939" fmla="*/ 463967 w 994861"/>
                <a:gd name="connsiteY939" fmla="*/ 278230 h 339140"/>
                <a:gd name="connsiteX940" fmla="*/ 463216 w 994861"/>
                <a:gd name="connsiteY940" fmla="*/ 275974 h 339140"/>
                <a:gd name="connsiteX941" fmla="*/ 463967 w 994861"/>
                <a:gd name="connsiteY941" fmla="*/ 274470 h 339140"/>
                <a:gd name="connsiteX942" fmla="*/ 465471 w 994861"/>
                <a:gd name="connsiteY942" fmla="*/ 273718 h 339140"/>
                <a:gd name="connsiteX943" fmla="*/ 466224 w 994861"/>
                <a:gd name="connsiteY943" fmla="*/ 272215 h 339140"/>
                <a:gd name="connsiteX944" fmla="*/ 466975 w 994861"/>
                <a:gd name="connsiteY944" fmla="*/ 269959 h 339140"/>
                <a:gd name="connsiteX945" fmla="*/ 467727 w 994861"/>
                <a:gd name="connsiteY945" fmla="*/ 268455 h 339140"/>
                <a:gd name="connsiteX946" fmla="*/ 466975 w 994861"/>
                <a:gd name="connsiteY946" fmla="*/ 266199 h 339140"/>
                <a:gd name="connsiteX947" fmla="*/ 466224 w 994861"/>
                <a:gd name="connsiteY947" fmla="*/ 265447 h 339140"/>
                <a:gd name="connsiteX948" fmla="*/ 464720 w 994861"/>
                <a:gd name="connsiteY948" fmla="*/ 264695 h 339140"/>
                <a:gd name="connsiteX949" fmla="*/ 463967 w 994861"/>
                <a:gd name="connsiteY949" fmla="*/ 263191 h 339140"/>
                <a:gd name="connsiteX950" fmla="*/ 462464 w 994861"/>
                <a:gd name="connsiteY950" fmla="*/ 262439 h 339140"/>
                <a:gd name="connsiteX951" fmla="*/ 459456 w 994861"/>
                <a:gd name="connsiteY951" fmla="*/ 263943 h 339140"/>
                <a:gd name="connsiteX952" fmla="*/ 456448 w 994861"/>
                <a:gd name="connsiteY952" fmla="*/ 266951 h 339140"/>
                <a:gd name="connsiteX953" fmla="*/ 452688 w 994861"/>
                <a:gd name="connsiteY953" fmla="*/ 269207 h 339140"/>
                <a:gd name="connsiteX954" fmla="*/ 448928 w 994861"/>
                <a:gd name="connsiteY954" fmla="*/ 269959 h 339140"/>
                <a:gd name="connsiteX955" fmla="*/ 445168 w 994861"/>
                <a:gd name="connsiteY955" fmla="*/ 268455 h 339140"/>
                <a:gd name="connsiteX956" fmla="*/ 442912 w 994861"/>
                <a:gd name="connsiteY956" fmla="*/ 266951 h 339140"/>
                <a:gd name="connsiteX957" fmla="*/ 439905 w 994861"/>
                <a:gd name="connsiteY957" fmla="*/ 265447 h 339140"/>
                <a:gd name="connsiteX958" fmla="*/ 437648 w 994861"/>
                <a:gd name="connsiteY958" fmla="*/ 264695 h 339140"/>
                <a:gd name="connsiteX959" fmla="*/ 434641 w 994861"/>
                <a:gd name="connsiteY959" fmla="*/ 258679 h 339140"/>
                <a:gd name="connsiteX960" fmla="*/ 433137 w 994861"/>
                <a:gd name="connsiteY960" fmla="*/ 256423 h 339140"/>
                <a:gd name="connsiteX961" fmla="*/ 439152 w 994861"/>
                <a:gd name="connsiteY961" fmla="*/ 247399 h 339140"/>
                <a:gd name="connsiteX962" fmla="*/ 439905 w 994861"/>
                <a:gd name="connsiteY962" fmla="*/ 243639 h 339140"/>
                <a:gd name="connsiteX963" fmla="*/ 437648 w 994861"/>
                <a:gd name="connsiteY963" fmla="*/ 239128 h 339140"/>
                <a:gd name="connsiteX964" fmla="*/ 430881 w 994861"/>
                <a:gd name="connsiteY964" fmla="*/ 236872 h 339140"/>
                <a:gd name="connsiteX965" fmla="*/ 425617 w 994861"/>
                <a:gd name="connsiteY965" fmla="*/ 238376 h 339140"/>
                <a:gd name="connsiteX966" fmla="*/ 421105 w 994861"/>
                <a:gd name="connsiteY966" fmla="*/ 242887 h 339140"/>
                <a:gd name="connsiteX967" fmla="*/ 419601 w 994861"/>
                <a:gd name="connsiteY967" fmla="*/ 248903 h 339140"/>
                <a:gd name="connsiteX968" fmla="*/ 419601 w 994861"/>
                <a:gd name="connsiteY968" fmla="*/ 256423 h 339140"/>
                <a:gd name="connsiteX969" fmla="*/ 418849 w 994861"/>
                <a:gd name="connsiteY969" fmla="*/ 260183 h 339140"/>
                <a:gd name="connsiteX970" fmla="*/ 415841 w 994861"/>
                <a:gd name="connsiteY970" fmla="*/ 261687 h 339140"/>
                <a:gd name="connsiteX971" fmla="*/ 412833 w 994861"/>
                <a:gd name="connsiteY971" fmla="*/ 260935 h 339140"/>
                <a:gd name="connsiteX972" fmla="*/ 411329 w 994861"/>
                <a:gd name="connsiteY972" fmla="*/ 259431 h 339140"/>
                <a:gd name="connsiteX973" fmla="*/ 405314 w 994861"/>
                <a:gd name="connsiteY973" fmla="*/ 245143 h 339140"/>
                <a:gd name="connsiteX974" fmla="*/ 405314 w 994861"/>
                <a:gd name="connsiteY974" fmla="*/ 242136 h 339140"/>
                <a:gd name="connsiteX975" fmla="*/ 403810 w 994861"/>
                <a:gd name="connsiteY975" fmla="*/ 239880 h 339140"/>
                <a:gd name="connsiteX976" fmla="*/ 400802 w 994861"/>
                <a:gd name="connsiteY976" fmla="*/ 238376 h 339140"/>
                <a:gd name="connsiteX977" fmla="*/ 394786 w 994861"/>
                <a:gd name="connsiteY977" fmla="*/ 236120 h 339140"/>
                <a:gd name="connsiteX978" fmla="*/ 393282 w 994861"/>
                <a:gd name="connsiteY978" fmla="*/ 234616 h 339140"/>
                <a:gd name="connsiteX979" fmla="*/ 391778 w 994861"/>
                <a:gd name="connsiteY979" fmla="*/ 233112 h 339140"/>
                <a:gd name="connsiteX980" fmla="*/ 390274 w 994861"/>
                <a:gd name="connsiteY980" fmla="*/ 231608 h 339140"/>
                <a:gd name="connsiteX981" fmla="*/ 385762 w 994861"/>
                <a:gd name="connsiteY981" fmla="*/ 230856 h 339140"/>
                <a:gd name="connsiteX982" fmla="*/ 382754 w 994861"/>
                <a:gd name="connsiteY982" fmla="*/ 229352 h 339140"/>
                <a:gd name="connsiteX983" fmla="*/ 381250 w 994861"/>
                <a:gd name="connsiteY983" fmla="*/ 228600 h 339140"/>
                <a:gd name="connsiteX984" fmla="*/ 379747 w 994861"/>
                <a:gd name="connsiteY984" fmla="*/ 229352 h 339140"/>
                <a:gd name="connsiteX985" fmla="*/ 375235 w 994861"/>
                <a:gd name="connsiteY985" fmla="*/ 230856 h 339140"/>
                <a:gd name="connsiteX986" fmla="*/ 367715 w 994861"/>
                <a:gd name="connsiteY986" fmla="*/ 232360 h 339140"/>
                <a:gd name="connsiteX987" fmla="*/ 363955 w 994861"/>
                <a:gd name="connsiteY987" fmla="*/ 232360 h 339140"/>
                <a:gd name="connsiteX988" fmla="*/ 362451 w 994861"/>
                <a:gd name="connsiteY988" fmla="*/ 230104 h 339140"/>
                <a:gd name="connsiteX989" fmla="*/ 361699 w 994861"/>
                <a:gd name="connsiteY989" fmla="*/ 227848 h 339140"/>
                <a:gd name="connsiteX990" fmla="*/ 358691 w 994861"/>
                <a:gd name="connsiteY990" fmla="*/ 225592 h 339140"/>
                <a:gd name="connsiteX991" fmla="*/ 354931 w 994861"/>
                <a:gd name="connsiteY991" fmla="*/ 223336 h 339140"/>
                <a:gd name="connsiteX992" fmla="*/ 342148 w 994861"/>
                <a:gd name="connsiteY992" fmla="*/ 219576 h 339140"/>
                <a:gd name="connsiteX993" fmla="*/ 337636 w 994861"/>
                <a:gd name="connsiteY993" fmla="*/ 218824 h 339140"/>
                <a:gd name="connsiteX994" fmla="*/ 336132 w 994861"/>
                <a:gd name="connsiteY994" fmla="*/ 218072 h 339140"/>
                <a:gd name="connsiteX995" fmla="*/ 336132 w 994861"/>
                <a:gd name="connsiteY995" fmla="*/ 217320 h 339140"/>
                <a:gd name="connsiteX996" fmla="*/ 334628 w 994861"/>
                <a:gd name="connsiteY996" fmla="*/ 216568 h 339140"/>
                <a:gd name="connsiteX997" fmla="*/ 333124 w 994861"/>
                <a:gd name="connsiteY997" fmla="*/ 215817 h 339140"/>
                <a:gd name="connsiteX998" fmla="*/ 329364 w 994861"/>
                <a:gd name="connsiteY998" fmla="*/ 215065 h 339140"/>
                <a:gd name="connsiteX999" fmla="*/ 327109 w 994861"/>
                <a:gd name="connsiteY999" fmla="*/ 215817 h 339140"/>
                <a:gd name="connsiteX1000" fmla="*/ 325605 w 994861"/>
                <a:gd name="connsiteY1000" fmla="*/ 215065 h 339140"/>
                <a:gd name="connsiteX1001" fmla="*/ 324852 w 994861"/>
                <a:gd name="connsiteY1001" fmla="*/ 212808 h 339140"/>
                <a:gd name="connsiteX1002" fmla="*/ 324852 w 994861"/>
                <a:gd name="connsiteY1002" fmla="*/ 212057 h 339140"/>
                <a:gd name="connsiteX1003" fmla="*/ 324100 w 994861"/>
                <a:gd name="connsiteY1003" fmla="*/ 210553 h 339140"/>
                <a:gd name="connsiteX1004" fmla="*/ 323349 w 994861"/>
                <a:gd name="connsiteY1004" fmla="*/ 209801 h 339140"/>
                <a:gd name="connsiteX1005" fmla="*/ 321092 w 994861"/>
                <a:gd name="connsiteY1005" fmla="*/ 207545 h 339140"/>
                <a:gd name="connsiteX1006" fmla="*/ 318085 w 994861"/>
                <a:gd name="connsiteY1006" fmla="*/ 199273 h 339140"/>
                <a:gd name="connsiteX1007" fmla="*/ 315829 w 994861"/>
                <a:gd name="connsiteY1007" fmla="*/ 197017 h 339140"/>
                <a:gd name="connsiteX1008" fmla="*/ 309813 w 994861"/>
                <a:gd name="connsiteY1008" fmla="*/ 195513 h 339140"/>
                <a:gd name="connsiteX1009" fmla="*/ 304549 w 994861"/>
                <a:gd name="connsiteY1009" fmla="*/ 192505 h 339140"/>
                <a:gd name="connsiteX1010" fmla="*/ 301541 w 994861"/>
                <a:gd name="connsiteY1010" fmla="*/ 192505 h 339140"/>
                <a:gd name="connsiteX1011" fmla="*/ 298533 w 994861"/>
                <a:gd name="connsiteY1011" fmla="*/ 193257 h 339140"/>
                <a:gd name="connsiteX1012" fmla="*/ 267702 w 994861"/>
                <a:gd name="connsiteY1012" fmla="*/ 209801 h 339140"/>
                <a:gd name="connsiteX1013" fmla="*/ 265447 w 994861"/>
                <a:gd name="connsiteY1013" fmla="*/ 209801 h 339140"/>
                <a:gd name="connsiteX1014" fmla="*/ 259431 w 994861"/>
                <a:gd name="connsiteY1014" fmla="*/ 209801 h 339140"/>
                <a:gd name="connsiteX1015" fmla="*/ 256423 w 994861"/>
                <a:gd name="connsiteY1015" fmla="*/ 210553 h 339140"/>
                <a:gd name="connsiteX1016" fmla="*/ 254919 w 994861"/>
                <a:gd name="connsiteY1016" fmla="*/ 212057 h 339140"/>
                <a:gd name="connsiteX1017" fmla="*/ 254167 w 994861"/>
                <a:gd name="connsiteY1017" fmla="*/ 215065 h 339140"/>
                <a:gd name="connsiteX1018" fmla="*/ 256423 w 994861"/>
                <a:gd name="connsiteY1018" fmla="*/ 225592 h 339140"/>
                <a:gd name="connsiteX1019" fmla="*/ 256423 w 994861"/>
                <a:gd name="connsiteY1019" fmla="*/ 229352 h 339140"/>
                <a:gd name="connsiteX1020" fmla="*/ 254919 w 994861"/>
                <a:gd name="connsiteY1020" fmla="*/ 230856 h 339140"/>
                <a:gd name="connsiteX1021" fmla="*/ 252663 w 994861"/>
                <a:gd name="connsiteY1021" fmla="*/ 231608 h 339140"/>
                <a:gd name="connsiteX1022" fmla="*/ 248151 w 994861"/>
                <a:gd name="connsiteY1022" fmla="*/ 232360 h 339140"/>
                <a:gd name="connsiteX1023" fmla="*/ 245143 w 994861"/>
                <a:gd name="connsiteY1023" fmla="*/ 233112 h 339140"/>
                <a:gd name="connsiteX1024" fmla="*/ 239128 w 994861"/>
                <a:gd name="connsiteY1024" fmla="*/ 234616 h 339140"/>
                <a:gd name="connsiteX1025" fmla="*/ 228600 w 994861"/>
                <a:gd name="connsiteY1025" fmla="*/ 235368 h 339140"/>
                <a:gd name="connsiteX1026" fmla="*/ 225592 w 994861"/>
                <a:gd name="connsiteY1026" fmla="*/ 236872 h 339140"/>
                <a:gd name="connsiteX1027" fmla="*/ 223336 w 994861"/>
                <a:gd name="connsiteY1027" fmla="*/ 238376 h 339140"/>
                <a:gd name="connsiteX1028" fmla="*/ 223336 w 994861"/>
                <a:gd name="connsiteY1028" fmla="*/ 241384 h 339140"/>
                <a:gd name="connsiteX1029" fmla="*/ 224088 w 994861"/>
                <a:gd name="connsiteY1029" fmla="*/ 244391 h 339140"/>
                <a:gd name="connsiteX1030" fmla="*/ 224840 w 994861"/>
                <a:gd name="connsiteY1030" fmla="*/ 247399 h 339140"/>
                <a:gd name="connsiteX1031" fmla="*/ 226344 w 994861"/>
                <a:gd name="connsiteY1031" fmla="*/ 248903 h 339140"/>
                <a:gd name="connsiteX1032" fmla="*/ 226344 w 994861"/>
                <a:gd name="connsiteY1032" fmla="*/ 250407 h 339140"/>
                <a:gd name="connsiteX1033" fmla="*/ 225592 w 994861"/>
                <a:gd name="connsiteY1033" fmla="*/ 254167 h 339140"/>
                <a:gd name="connsiteX1034" fmla="*/ 224840 w 994861"/>
                <a:gd name="connsiteY1034" fmla="*/ 257927 h 339140"/>
                <a:gd name="connsiteX1035" fmla="*/ 223336 w 994861"/>
                <a:gd name="connsiteY1035" fmla="*/ 260183 h 339140"/>
                <a:gd name="connsiteX1036" fmla="*/ 215064 w 994861"/>
                <a:gd name="connsiteY1036" fmla="*/ 269207 h 339140"/>
                <a:gd name="connsiteX1037" fmla="*/ 212808 w 994861"/>
                <a:gd name="connsiteY1037" fmla="*/ 270711 h 339140"/>
                <a:gd name="connsiteX1038" fmla="*/ 206041 w 994861"/>
                <a:gd name="connsiteY1038" fmla="*/ 272215 h 339140"/>
                <a:gd name="connsiteX1039" fmla="*/ 200025 w 994861"/>
                <a:gd name="connsiteY1039" fmla="*/ 274470 h 339140"/>
                <a:gd name="connsiteX1040" fmla="*/ 194009 w 994861"/>
                <a:gd name="connsiteY1040" fmla="*/ 278230 h 339140"/>
                <a:gd name="connsiteX1041" fmla="*/ 190249 w 994861"/>
                <a:gd name="connsiteY1041" fmla="*/ 280486 h 339140"/>
                <a:gd name="connsiteX1042" fmla="*/ 187993 w 994861"/>
                <a:gd name="connsiteY1042" fmla="*/ 279734 h 339140"/>
                <a:gd name="connsiteX1043" fmla="*/ 187241 w 994861"/>
                <a:gd name="connsiteY1043" fmla="*/ 279734 h 339140"/>
                <a:gd name="connsiteX1044" fmla="*/ 184985 w 994861"/>
                <a:gd name="connsiteY1044" fmla="*/ 279734 h 339140"/>
                <a:gd name="connsiteX1045" fmla="*/ 184234 w 994861"/>
                <a:gd name="connsiteY1045" fmla="*/ 279734 h 339140"/>
                <a:gd name="connsiteX1046" fmla="*/ 183481 w 994861"/>
                <a:gd name="connsiteY1046" fmla="*/ 278982 h 339140"/>
                <a:gd name="connsiteX1047" fmla="*/ 181977 w 994861"/>
                <a:gd name="connsiteY1047" fmla="*/ 276726 h 339140"/>
                <a:gd name="connsiteX1048" fmla="*/ 181225 w 994861"/>
                <a:gd name="connsiteY1048" fmla="*/ 275974 h 339140"/>
                <a:gd name="connsiteX1049" fmla="*/ 178970 w 994861"/>
                <a:gd name="connsiteY1049" fmla="*/ 275222 h 339140"/>
                <a:gd name="connsiteX1050" fmla="*/ 175962 w 994861"/>
                <a:gd name="connsiteY1050" fmla="*/ 274470 h 339140"/>
                <a:gd name="connsiteX1051" fmla="*/ 169946 w 994861"/>
                <a:gd name="connsiteY1051" fmla="*/ 275222 h 339140"/>
                <a:gd name="connsiteX1052" fmla="*/ 166186 w 994861"/>
                <a:gd name="connsiteY1052" fmla="*/ 280486 h 339140"/>
                <a:gd name="connsiteX1053" fmla="*/ 160170 w 994861"/>
                <a:gd name="connsiteY1053" fmla="*/ 309061 h 339140"/>
                <a:gd name="connsiteX1054" fmla="*/ 157914 w 994861"/>
                <a:gd name="connsiteY1054" fmla="*/ 312821 h 339140"/>
                <a:gd name="connsiteX1055" fmla="*/ 157914 w 994861"/>
                <a:gd name="connsiteY1055" fmla="*/ 318085 h 339140"/>
                <a:gd name="connsiteX1056" fmla="*/ 157162 w 994861"/>
                <a:gd name="connsiteY1056" fmla="*/ 319589 h 339140"/>
                <a:gd name="connsiteX1057" fmla="*/ 155658 w 994861"/>
                <a:gd name="connsiteY1057" fmla="*/ 321093 h 339140"/>
                <a:gd name="connsiteX1058" fmla="*/ 154155 w 994861"/>
                <a:gd name="connsiteY1058" fmla="*/ 321093 h 339140"/>
                <a:gd name="connsiteX1059" fmla="*/ 152651 w 994861"/>
                <a:gd name="connsiteY1059" fmla="*/ 321845 h 339140"/>
                <a:gd name="connsiteX1060" fmla="*/ 150395 w 994861"/>
                <a:gd name="connsiteY1060" fmla="*/ 321093 h 339140"/>
                <a:gd name="connsiteX1061" fmla="*/ 147387 w 994861"/>
                <a:gd name="connsiteY1061" fmla="*/ 319589 h 339140"/>
                <a:gd name="connsiteX1062" fmla="*/ 146635 w 994861"/>
                <a:gd name="connsiteY1062" fmla="*/ 319589 h 339140"/>
                <a:gd name="connsiteX1063" fmla="*/ 143627 w 994861"/>
                <a:gd name="connsiteY1063" fmla="*/ 320341 h 339140"/>
                <a:gd name="connsiteX1064" fmla="*/ 139867 w 994861"/>
                <a:gd name="connsiteY1064" fmla="*/ 324853 h 339140"/>
                <a:gd name="connsiteX1065" fmla="*/ 136107 w 994861"/>
                <a:gd name="connsiteY1065" fmla="*/ 326357 h 339140"/>
                <a:gd name="connsiteX1066" fmla="*/ 130091 w 994861"/>
                <a:gd name="connsiteY1066" fmla="*/ 327109 h 339140"/>
                <a:gd name="connsiteX1067" fmla="*/ 127836 w 994861"/>
                <a:gd name="connsiteY1067" fmla="*/ 328613 h 339140"/>
                <a:gd name="connsiteX1068" fmla="*/ 126331 w 994861"/>
                <a:gd name="connsiteY1068" fmla="*/ 333876 h 339140"/>
                <a:gd name="connsiteX1069" fmla="*/ 124076 w 994861"/>
                <a:gd name="connsiteY1069" fmla="*/ 335380 h 339140"/>
                <a:gd name="connsiteX1070" fmla="*/ 113548 w 994861"/>
                <a:gd name="connsiteY1070" fmla="*/ 339140 h 339140"/>
                <a:gd name="connsiteX1071" fmla="*/ 112044 w 994861"/>
                <a:gd name="connsiteY1071" fmla="*/ 339140 h 339140"/>
                <a:gd name="connsiteX1072" fmla="*/ 110540 w 994861"/>
                <a:gd name="connsiteY1072" fmla="*/ 339140 h 339140"/>
                <a:gd name="connsiteX1073" fmla="*/ 107532 w 994861"/>
                <a:gd name="connsiteY1073" fmla="*/ 337636 h 339140"/>
                <a:gd name="connsiteX1074" fmla="*/ 106028 w 994861"/>
                <a:gd name="connsiteY1074" fmla="*/ 336884 h 339140"/>
                <a:gd name="connsiteX1075" fmla="*/ 104524 w 994861"/>
                <a:gd name="connsiteY1075" fmla="*/ 336884 h 339140"/>
                <a:gd name="connsiteX1076" fmla="*/ 100764 w 994861"/>
                <a:gd name="connsiteY1076" fmla="*/ 333876 h 339140"/>
                <a:gd name="connsiteX1077" fmla="*/ 99260 w 994861"/>
                <a:gd name="connsiteY1077" fmla="*/ 333124 h 339140"/>
                <a:gd name="connsiteX1078" fmla="*/ 97757 w 994861"/>
                <a:gd name="connsiteY1078" fmla="*/ 333124 h 339140"/>
                <a:gd name="connsiteX1079" fmla="*/ 93997 w 994861"/>
                <a:gd name="connsiteY1079" fmla="*/ 333124 h 339140"/>
                <a:gd name="connsiteX1080" fmla="*/ 93244 w 994861"/>
                <a:gd name="connsiteY1080" fmla="*/ 333876 h 339140"/>
                <a:gd name="connsiteX1081" fmla="*/ 95500 w 994861"/>
                <a:gd name="connsiteY1081" fmla="*/ 329364 h 339140"/>
                <a:gd name="connsiteX1082" fmla="*/ 96253 w 994861"/>
                <a:gd name="connsiteY1082" fmla="*/ 328613 h 339140"/>
                <a:gd name="connsiteX1083" fmla="*/ 97004 w 994861"/>
                <a:gd name="connsiteY1083" fmla="*/ 327861 h 339140"/>
                <a:gd name="connsiteX1084" fmla="*/ 99260 w 994861"/>
                <a:gd name="connsiteY1084" fmla="*/ 325605 h 339140"/>
                <a:gd name="connsiteX1085" fmla="*/ 100764 w 994861"/>
                <a:gd name="connsiteY1085" fmla="*/ 322597 h 339140"/>
                <a:gd name="connsiteX1086" fmla="*/ 101516 w 994861"/>
                <a:gd name="connsiteY1086" fmla="*/ 320341 h 339140"/>
                <a:gd name="connsiteX1087" fmla="*/ 103020 w 994861"/>
                <a:gd name="connsiteY1087" fmla="*/ 318837 h 339140"/>
                <a:gd name="connsiteX1088" fmla="*/ 103020 w 994861"/>
                <a:gd name="connsiteY1088" fmla="*/ 317333 h 339140"/>
                <a:gd name="connsiteX1089" fmla="*/ 103020 w 994861"/>
                <a:gd name="connsiteY1089" fmla="*/ 316581 h 339140"/>
                <a:gd name="connsiteX1090" fmla="*/ 103020 w 994861"/>
                <a:gd name="connsiteY1090" fmla="*/ 315829 h 339140"/>
                <a:gd name="connsiteX1091" fmla="*/ 103020 w 994861"/>
                <a:gd name="connsiteY1091" fmla="*/ 315077 h 339140"/>
                <a:gd name="connsiteX1092" fmla="*/ 103020 w 994861"/>
                <a:gd name="connsiteY1092" fmla="*/ 314325 h 339140"/>
                <a:gd name="connsiteX1093" fmla="*/ 103020 w 994861"/>
                <a:gd name="connsiteY1093" fmla="*/ 313573 h 339140"/>
                <a:gd name="connsiteX1094" fmla="*/ 103020 w 994861"/>
                <a:gd name="connsiteY1094" fmla="*/ 309813 h 339140"/>
                <a:gd name="connsiteX1095" fmla="*/ 103020 w 994861"/>
                <a:gd name="connsiteY1095" fmla="*/ 309061 h 339140"/>
                <a:gd name="connsiteX1096" fmla="*/ 103020 w 994861"/>
                <a:gd name="connsiteY1096" fmla="*/ 307557 h 339140"/>
                <a:gd name="connsiteX1097" fmla="*/ 102268 w 994861"/>
                <a:gd name="connsiteY1097" fmla="*/ 306805 h 339140"/>
                <a:gd name="connsiteX1098" fmla="*/ 102268 w 994861"/>
                <a:gd name="connsiteY1098" fmla="*/ 306053 h 339140"/>
                <a:gd name="connsiteX1099" fmla="*/ 101516 w 994861"/>
                <a:gd name="connsiteY1099" fmla="*/ 305301 h 339140"/>
                <a:gd name="connsiteX1100" fmla="*/ 101516 w 994861"/>
                <a:gd name="connsiteY1100" fmla="*/ 302294 h 339140"/>
                <a:gd name="connsiteX1101" fmla="*/ 100764 w 994861"/>
                <a:gd name="connsiteY1101" fmla="*/ 300789 h 339140"/>
                <a:gd name="connsiteX1102" fmla="*/ 101516 w 994861"/>
                <a:gd name="connsiteY1102" fmla="*/ 300037 h 339140"/>
                <a:gd name="connsiteX1103" fmla="*/ 101516 w 994861"/>
                <a:gd name="connsiteY1103" fmla="*/ 299285 h 339140"/>
                <a:gd name="connsiteX1104" fmla="*/ 101516 w 994861"/>
                <a:gd name="connsiteY1104" fmla="*/ 298534 h 339140"/>
                <a:gd name="connsiteX1105" fmla="*/ 100764 w 994861"/>
                <a:gd name="connsiteY1105" fmla="*/ 297782 h 339140"/>
                <a:gd name="connsiteX1106" fmla="*/ 100764 w 994861"/>
                <a:gd name="connsiteY1106" fmla="*/ 297030 h 339140"/>
                <a:gd name="connsiteX1107" fmla="*/ 100012 w 994861"/>
                <a:gd name="connsiteY1107" fmla="*/ 296278 h 339140"/>
                <a:gd name="connsiteX1108" fmla="*/ 98508 w 994861"/>
                <a:gd name="connsiteY1108" fmla="*/ 296278 h 339140"/>
                <a:gd name="connsiteX1109" fmla="*/ 94749 w 994861"/>
                <a:gd name="connsiteY1109" fmla="*/ 295526 h 339140"/>
                <a:gd name="connsiteX1110" fmla="*/ 93244 w 994861"/>
                <a:gd name="connsiteY1110" fmla="*/ 295526 h 339140"/>
                <a:gd name="connsiteX1111" fmla="*/ 92493 w 994861"/>
                <a:gd name="connsiteY1111" fmla="*/ 295526 h 339140"/>
                <a:gd name="connsiteX1112" fmla="*/ 83469 w 994861"/>
                <a:gd name="connsiteY1112" fmla="*/ 289510 h 339140"/>
                <a:gd name="connsiteX1113" fmla="*/ 81965 w 994861"/>
                <a:gd name="connsiteY1113" fmla="*/ 288758 h 339140"/>
                <a:gd name="connsiteX1114" fmla="*/ 80461 w 994861"/>
                <a:gd name="connsiteY1114" fmla="*/ 288758 h 339140"/>
                <a:gd name="connsiteX1115" fmla="*/ 78957 w 994861"/>
                <a:gd name="connsiteY1115" fmla="*/ 288006 h 339140"/>
                <a:gd name="connsiteX1116" fmla="*/ 78205 w 994861"/>
                <a:gd name="connsiteY1116" fmla="*/ 286502 h 339140"/>
                <a:gd name="connsiteX1117" fmla="*/ 78205 w 994861"/>
                <a:gd name="connsiteY1117" fmla="*/ 285750 h 339140"/>
                <a:gd name="connsiteX1118" fmla="*/ 78205 w 994861"/>
                <a:gd name="connsiteY1118" fmla="*/ 284246 h 339140"/>
                <a:gd name="connsiteX1119" fmla="*/ 78205 w 994861"/>
                <a:gd name="connsiteY1119" fmla="*/ 278982 h 339140"/>
                <a:gd name="connsiteX1120" fmla="*/ 78205 w 994861"/>
                <a:gd name="connsiteY1120" fmla="*/ 278230 h 339140"/>
                <a:gd name="connsiteX1121" fmla="*/ 78205 w 994861"/>
                <a:gd name="connsiteY1121" fmla="*/ 276726 h 339140"/>
                <a:gd name="connsiteX1122" fmla="*/ 77453 w 994861"/>
                <a:gd name="connsiteY1122" fmla="*/ 276726 h 339140"/>
                <a:gd name="connsiteX1123" fmla="*/ 77453 w 994861"/>
                <a:gd name="connsiteY1123" fmla="*/ 275974 h 339140"/>
                <a:gd name="connsiteX1124" fmla="*/ 73693 w 994861"/>
                <a:gd name="connsiteY1124" fmla="*/ 272215 h 339140"/>
                <a:gd name="connsiteX1125" fmla="*/ 72941 w 994861"/>
                <a:gd name="connsiteY1125" fmla="*/ 270711 h 339140"/>
                <a:gd name="connsiteX1126" fmla="*/ 72941 w 994861"/>
                <a:gd name="connsiteY1126" fmla="*/ 269959 h 339140"/>
                <a:gd name="connsiteX1127" fmla="*/ 72189 w 994861"/>
                <a:gd name="connsiteY1127" fmla="*/ 268455 h 339140"/>
                <a:gd name="connsiteX1128" fmla="*/ 72189 w 994861"/>
                <a:gd name="connsiteY1128" fmla="*/ 266199 h 339140"/>
                <a:gd name="connsiteX1129" fmla="*/ 72941 w 994861"/>
                <a:gd name="connsiteY1129" fmla="*/ 261687 h 339140"/>
                <a:gd name="connsiteX1130" fmla="*/ 72941 w 994861"/>
                <a:gd name="connsiteY1130" fmla="*/ 259431 h 339140"/>
                <a:gd name="connsiteX1131" fmla="*/ 72189 w 994861"/>
                <a:gd name="connsiteY1131" fmla="*/ 256423 h 339140"/>
                <a:gd name="connsiteX1132" fmla="*/ 72189 w 994861"/>
                <a:gd name="connsiteY1132" fmla="*/ 255671 h 339140"/>
                <a:gd name="connsiteX1133" fmla="*/ 72189 w 994861"/>
                <a:gd name="connsiteY1133" fmla="*/ 254167 h 339140"/>
                <a:gd name="connsiteX1134" fmla="*/ 72941 w 994861"/>
                <a:gd name="connsiteY1134" fmla="*/ 247399 h 339140"/>
                <a:gd name="connsiteX1135" fmla="*/ 73693 w 994861"/>
                <a:gd name="connsiteY1135" fmla="*/ 245143 h 339140"/>
                <a:gd name="connsiteX1136" fmla="*/ 73693 w 994861"/>
                <a:gd name="connsiteY1136" fmla="*/ 244391 h 339140"/>
                <a:gd name="connsiteX1137" fmla="*/ 73693 w 994861"/>
                <a:gd name="connsiteY1137" fmla="*/ 243639 h 339140"/>
                <a:gd name="connsiteX1138" fmla="*/ 72941 w 994861"/>
                <a:gd name="connsiteY1138" fmla="*/ 242136 h 339140"/>
                <a:gd name="connsiteX1139" fmla="*/ 72941 w 994861"/>
                <a:gd name="connsiteY1139" fmla="*/ 241384 h 339140"/>
                <a:gd name="connsiteX1140" fmla="*/ 71438 w 994861"/>
                <a:gd name="connsiteY1140" fmla="*/ 240632 h 339140"/>
                <a:gd name="connsiteX1141" fmla="*/ 69933 w 994861"/>
                <a:gd name="connsiteY1141" fmla="*/ 239128 h 339140"/>
                <a:gd name="connsiteX1142" fmla="*/ 69181 w 994861"/>
                <a:gd name="connsiteY1142" fmla="*/ 238376 h 339140"/>
                <a:gd name="connsiteX1143" fmla="*/ 68429 w 994861"/>
                <a:gd name="connsiteY1143" fmla="*/ 237624 h 339140"/>
                <a:gd name="connsiteX1144" fmla="*/ 67678 w 994861"/>
                <a:gd name="connsiteY1144" fmla="*/ 237624 h 339140"/>
                <a:gd name="connsiteX1145" fmla="*/ 66925 w 994861"/>
                <a:gd name="connsiteY1145" fmla="*/ 238376 h 339140"/>
                <a:gd name="connsiteX1146" fmla="*/ 65421 w 994861"/>
                <a:gd name="connsiteY1146" fmla="*/ 239128 h 339140"/>
                <a:gd name="connsiteX1147" fmla="*/ 63918 w 994861"/>
                <a:gd name="connsiteY1147" fmla="*/ 239128 h 339140"/>
                <a:gd name="connsiteX1148" fmla="*/ 62414 w 994861"/>
                <a:gd name="connsiteY1148" fmla="*/ 239128 h 339140"/>
                <a:gd name="connsiteX1149" fmla="*/ 60910 w 994861"/>
                <a:gd name="connsiteY1149" fmla="*/ 237624 h 339140"/>
                <a:gd name="connsiteX1150" fmla="*/ 60158 w 994861"/>
                <a:gd name="connsiteY1150" fmla="*/ 236872 h 339140"/>
                <a:gd name="connsiteX1151" fmla="*/ 59406 w 994861"/>
                <a:gd name="connsiteY1151" fmla="*/ 236120 h 339140"/>
                <a:gd name="connsiteX1152" fmla="*/ 59406 w 994861"/>
                <a:gd name="connsiteY1152" fmla="*/ 235368 h 339140"/>
                <a:gd name="connsiteX1153" fmla="*/ 58654 w 994861"/>
                <a:gd name="connsiteY1153" fmla="*/ 234616 h 339140"/>
                <a:gd name="connsiteX1154" fmla="*/ 58654 w 994861"/>
                <a:gd name="connsiteY1154" fmla="*/ 233112 h 339140"/>
                <a:gd name="connsiteX1155" fmla="*/ 58654 w 994861"/>
                <a:gd name="connsiteY1155" fmla="*/ 232360 h 339140"/>
                <a:gd name="connsiteX1156" fmla="*/ 58654 w 994861"/>
                <a:gd name="connsiteY1156" fmla="*/ 231608 h 339140"/>
                <a:gd name="connsiteX1157" fmla="*/ 57902 w 994861"/>
                <a:gd name="connsiteY1157" fmla="*/ 230856 h 339140"/>
                <a:gd name="connsiteX1158" fmla="*/ 57150 w 994861"/>
                <a:gd name="connsiteY1158" fmla="*/ 230104 h 339140"/>
                <a:gd name="connsiteX1159" fmla="*/ 56398 w 994861"/>
                <a:gd name="connsiteY1159" fmla="*/ 230104 h 339140"/>
                <a:gd name="connsiteX1160" fmla="*/ 55646 w 994861"/>
                <a:gd name="connsiteY1160" fmla="*/ 229352 h 339140"/>
                <a:gd name="connsiteX1161" fmla="*/ 54142 w 994861"/>
                <a:gd name="connsiteY1161" fmla="*/ 230104 h 339140"/>
                <a:gd name="connsiteX1162" fmla="*/ 49630 w 994861"/>
                <a:gd name="connsiteY1162" fmla="*/ 231608 h 339140"/>
                <a:gd name="connsiteX1163" fmla="*/ 45870 w 994861"/>
                <a:gd name="connsiteY1163" fmla="*/ 231608 h 339140"/>
                <a:gd name="connsiteX1164" fmla="*/ 45118 w 994861"/>
                <a:gd name="connsiteY1164" fmla="*/ 231608 h 339140"/>
                <a:gd name="connsiteX1165" fmla="*/ 43614 w 994861"/>
                <a:gd name="connsiteY1165" fmla="*/ 231608 h 339140"/>
                <a:gd name="connsiteX1166" fmla="*/ 42862 w 994861"/>
                <a:gd name="connsiteY1166" fmla="*/ 231608 h 339140"/>
                <a:gd name="connsiteX1167" fmla="*/ 41359 w 994861"/>
                <a:gd name="connsiteY1167" fmla="*/ 230856 h 339140"/>
                <a:gd name="connsiteX1168" fmla="*/ 41359 w 994861"/>
                <a:gd name="connsiteY1168" fmla="*/ 230104 h 339140"/>
                <a:gd name="connsiteX1169" fmla="*/ 40606 w 994861"/>
                <a:gd name="connsiteY1169" fmla="*/ 228600 h 339140"/>
                <a:gd name="connsiteX1170" fmla="*/ 40606 w 994861"/>
                <a:gd name="connsiteY1170" fmla="*/ 227848 h 339140"/>
                <a:gd name="connsiteX1171" fmla="*/ 41359 w 994861"/>
                <a:gd name="connsiteY1171" fmla="*/ 224088 h 339140"/>
                <a:gd name="connsiteX1172" fmla="*/ 41359 w 994861"/>
                <a:gd name="connsiteY1172" fmla="*/ 223336 h 339140"/>
                <a:gd name="connsiteX1173" fmla="*/ 41359 w 994861"/>
                <a:gd name="connsiteY1173" fmla="*/ 222584 h 339140"/>
                <a:gd name="connsiteX1174" fmla="*/ 40606 w 994861"/>
                <a:gd name="connsiteY1174" fmla="*/ 221832 h 339140"/>
                <a:gd name="connsiteX1175" fmla="*/ 40606 w 994861"/>
                <a:gd name="connsiteY1175" fmla="*/ 221080 h 339140"/>
                <a:gd name="connsiteX1176" fmla="*/ 39855 w 994861"/>
                <a:gd name="connsiteY1176" fmla="*/ 221080 h 339140"/>
                <a:gd name="connsiteX1177" fmla="*/ 38350 w 994861"/>
                <a:gd name="connsiteY1177" fmla="*/ 220328 h 339140"/>
                <a:gd name="connsiteX1178" fmla="*/ 34591 w 994861"/>
                <a:gd name="connsiteY1178" fmla="*/ 219576 h 339140"/>
                <a:gd name="connsiteX1179" fmla="*/ 32335 w 994861"/>
                <a:gd name="connsiteY1179" fmla="*/ 219576 h 339140"/>
                <a:gd name="connsiteX1180" fmla="*/ 24063 w 994861"/>
                <a:gd name="connsiteY1180" fmla="*/ 220328 h 339140"/>
                <a:gd name="connsiteX1181" fmla="*/ 19551 w 994861"/>
                <a:gd name="connsiteY1181" fmla="*/ 221832 h 339140"/>
                <a:gd name="connsiteX1182" fmla="*/ 18047 w 994861"/>
                <a:gd name="connsiteY1182" fmla="*/ 222584 h 339140"/>
                <a:gd name="connsiteX1183" fmla="*/ 16543 w 994861"/>
                <a:gd name="connsiteY1183" fmla="*/ 223336 h 339140"/>
                <a:gd name="connsiteX1184" fmla="*/ 13535 w 994861"/>
                <a:gd name="connsiteY1184" fmla="*/ 224088 h 339140"/>
                <a:gd name="connsiteX1185" fmla="*/ 12783 w 994861"/>
                <a:gd name="connsiteY1185" fmla="*/ 224088 h 339140"/>
                <a:gd name="connsiteX1186" fmla="*/ 11280 w 994861"/>
                <a:gd name="connsiteY1186" fmla="*/ 224088 h 339140"/>
                <a:gd name="connsiteX1187" fmla="*/ 8272 w 994861"/>
                <a:gd name="connsiteY1187" fmla="*/ 224088 h 339140"/>
                <a:gd name="connsiteX1188" fmla="*/ 6767 w 994861"/>
                <a:gd name="connsiteY1188" fmla="*/ 224088 h 339140"/>
                <a:gd name="connsiteX1189" fmla="*/ 4512 w 994861"/>
                <a:gd name="connsiteY1189" fmla="*/ 222584 h 339140"/>
                <a:gd name="connsiteX1190" fmla="*/ 0 w 994861"/>
                <a:gd name="connsiteY1190" fmla="*/ 220328 h 339140"/>
                <a:gd name="connsiteX1191" fmla="*/ 987341 w 994861"/>
                <a:gd name="connsiteY1191" fmla="*/ 64670 h 339140"/>
                <a:gd name="connsiteX1192" fmla="*/ 988093 w 994861"/>
                <a:gd name="connsiteY1192" fmla="*/ 64670 h 339140"/>
                <a:gd name="connsiteX1193" fmla="*/ 989597 w 994861"/>
                <a:gd name="connsiteY1193" fmla="*/ 64670 h 339140"/>
                <a:gd name="connsiteX1194" fmla="*/ 991101 w 994861"/>
                <a:gd name="connsiteY1194" fmla="*/ 66174 h 339140"/>
                <a:gd name="connsiteX1195" fmla="*/ 990349 w 994861"/>
                <a:gd name="connsiteY1195" fmla="*/ 66926 h 339140"/>
                <a:gd name="connsiteX1196" fmla="*/ 991101 w 994861"/>
                <a:gd name="connsiteY1196" fmla="*/ 69182 h 339140"/>
                <a:gd name="connsiteX1197" fmla="*/ 991853 w 994861"/>
                <a:gd name="connsiteY1197" fmla="*/ 71438 h 339140"/>
                <a:gd name="connsiteX1198" fmla="*/ 991853 w 994861"/>
                <a:gd name="connsiteY1198" fmla="*/ 72942 h 339140"/>
                <a:gd name="connsiteX1199" fmla="*/ 991101 w 994861"/>
                <a:gd name="connsiteY1199" fmla="*/ 75197 h 339140"/>
                <a:gd name="connsiteX1200" fmla="*/ 990349 w 994861"/>
                <a:gd name="connsiteY1200" fmla="*/ 77453 h 339140"/>
                <a:gd name="connsiteX1201" fmla="*/ 989597 w 994861"/>
                <a:gd name="connsiteY1201" fmla="*/ 79709 h 339140"/>
                <a:gd name="connsiteX1202" fmla="*/ 989597 w 994861"/>
                <a:gd name="connsiteY1202" fmla="*/ 82717 h 339140"/>
                <a:gd name="connsiteX1203" fmla="*/ 988845 w 994861"/>
                <a:gd name="connsiteY1203" fmla="*/ 82717 h 339140"/>
                <a:gd name="connsiteX1204" fmla="*/ 986589 w 994861"/>
                <a:gd name="connsiteY1204" fmla="*/ 82717 h 339140"/>
                <a:gd name="connsiteX1205" fmla="*/ 984333 w 994861"/>
                <a:gd name="connsiteY1205" fmla="*/ 81965 h 339140"/>
                <a:gd name="connsiteX1206" fmla="*/ 982829 w 994861"/>
                <a:gd name="connsiteY1206" fmla="*/ 81213 h 339140"/>
                <a:gd name="connsiteX1207" fmla="*/ 982829 w 994861"/>
                <a:gd name="connsiteY1207" fmla="*/ 78957 h 339140"/>
                <a:gd name="connsiteX1208" fmla="*/ 982829 w 994861"/>
                <a:gd name="connsiteY1208" fmla="*/ 75197 h 339140"/>
                <a:gd name="connsiteX1209" fmla="*/ 982829 w 994861"/>
                <a:gd name="connsiteY1209" fmla="*/ 73693 h 339140"/>
                <a:gd name="connsiteX1210" fmla="*/ 984333 w 994861"/>
                <a:gd name="connsiteY1210" fmla="*/ 72190 h 339140"/>
                <a:gd name="connsiteX1211" fmla="*/ 986589 w 994861"/>
                <a:gd name="connsiteY1211" fmla="*/ 69933 h 339140"/>
                <a:gd name="connsiteX1212" fmla="*/ 986589 w 994861"/>
                <a:gd name="connsiteY1212" fmla="*/ 67678 h 339140"/>
                <a:gd name="connsiteX1213" fmla="*/ 986589 w 994861"/>
                <a:gd name="connsiteY1213" fmla="*/ 66174 h 339140"/>
                <a:gd name="connsiteX1214" fmla="*/ 987341 w 994861"/>
                <a:gd name="connsiteY1214" fmla="*/ 64670 h 33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</a:cxnLst>
              <a:rect l="l" t="t" r="r" b="b"/>
              <a:pathLst>
                <a:path w="994861" h="339140">
                  <a:moveTo>
                    <a:pt x="0" y="220328"/>
                  </a:moveTo>
                  <a:lnTo>
                    <a:pt x="13535" y="214313"/>
                  </a:lnTo>
                  <a:lnTo>
                    <a:pt x="24815" y="208297"/>
                  </a:lnTo>
                  <a:lnTo>
                    <a:pt x="25567" y="207545"/>
                  </a:lnTo>
                  <a:lnTo>
                    <a:pt x="26319" y="206793"/>
                  </a:lnTo>
                  <a:lnTo>
                    <a:pt x="27071" y="205289"/>
                  </a:lnTo>
                  <a:lnTo>
                    <a:pt x="28575" y="203033"/>
                  </a:lnTo>
                  <a:lnTo>
                    <a:pt x="29327" y="200025"/>
                  </a:lnTo>
                  <a:lnTo>
                    <a:pt x="30079" y="198521"/>
                  </a:lnTo>
                  <a:lnTo>
                    <a:pt x="30831" y="197769"/>
                  </a:lnTo>
                  <a:lnTo>
                    <a:pt x="32335" y="195513"/>
                  </a:lnTo>
                  <a:lnTo>
                    <a:pt x="33087" y="194761"/>
                  </a:lnTo>
                  <a:lnTo>
                    <a:pt x="33839" y="194009"/>
                  </a:lnTo>
                  <a:lnTo>
                    <a:pt x="37599" y="193257"/>
                  </a:lnTo>
                  <a:lnTo>
                    <a:pt x="41359" y="193257"/>
                  </a:lnTo>
                  <a:lnTo>
                    <a:pt x="42110" y="192505"/>
                  </a:lnTo>
                  <a:lnTo>
                    <a:pt x="42862" y="192505"/>
                  </a:lnTo>
                  <a:lnTo>
                    <a:pt x="43614" y="191753"/>
                  </a:lnTo>
                  <a:lnTo>
                    <a:pt x="45118" y="190249"/>
                  </a:lnTo>
                  <a:lnTo>
                    <a:pt x="45870" y="189497"/>
                  </a:lnTo>
                  <a:lnTo>
                    <a:pt x="45870" y="187993"/>
                  </a:lnTo>
                  <a:lnTo>
                    <a:pt x="45870" y="185738"/>
                  </a:lnTo>
                  <a:lnTo>
                    <a:pt x="46622" y="184986"/>
                  </a:lnTo>
                  <a:lnTo>
                    <a:pt x="47374" y="183482"/>
                  </a:lnTo>
                  <a:lnTo>
                    <a:pt x="49630" y="181226"/>
                  </a:lnTo>
                  <a:lnTo>
                    <a:pt x="51134" y="179722"/>
                  </a:lnTo>
                  <a:lnTo>
                    <a:pt x="51886" y="178970"/>
                  </a:lnTo>
                  <a:lnTo>
                    <a:pt x="51886" y="176714"/>
                  </a:lnTo>
                  <a:lnTo>
                    <a:pt x="52638" y="175962"/>
                  </a:lnTo>
                  <a:lnTo>
                    <a:pt x="54142" y="175962"/>
                  </a:lnTo>
                  <a:lnTo>
                    <a:pt x="56398" y="175210"/>
                  </a:lnTo>
                  <a:lnTo>
                    <a:pt x="57902" y="175210"/>
                  </a:lnTo>
                  <a:lnTo>
                    <a:pt x="59406" y="175210"/>
                  </a:lnTo>
                  <a:lnTo>
                    <a:pt x="65421" y="176714"/>
                  </a:lnTo>
                  <a:lnTo>
                    <a:pt x="66925" y="176714"/>
                  </a:lnTo>
                  <a:lnTo>
                    <a:pt x="67678" y="177466"/>
                  </a:lnTo>
                  <a:lnTo>
                    <a:pt x="68429" y="177466"/>
                  </a:lnTo>
                  <a:lnTo>
                    <a:pt x="69181" y="177466"/>
                  </a:lnTo>
                  <a:lnTo>
                    <a:pt x="69933" y="176714"/>
                  </a:lnTo>
                  <a:lnTo>
                    <a:pt x="71438" y="174458"/>
                  </a:lnTo>
                  <a:lnTo>
                    <a:pt x="72189" y="172954"/>
                  </a:lnTo>
                  <a:lnTo>
                    <a:pt x="72189" y="171450"/>
                  </a:lnTo>
                  <a:lnTo>
                    <a:pt x="72189" y="169946"/>
                  </a:lnTo>
                  <a:lnTo>
                    <a:pt x="73693" y="165434"/>
                  </a:lnTo>
                  <a:lnTo>
                    <a:pt x="73693" y="164682"/>
                  </a:lnTo>
                  <a:lnTo>
                    <a:pt x="74445" y="163930"/>
                  </a:lnTo>
                  <a:lnTo>
                    <a:pt x="75949" y="163930"/>
                  </a:lnTo>
                  <a:lnTo>
                    <a:pt x="76701" y="164682"/>
                  </a:lnTo>
                  <a:lnTo>
                    <a:pt x="77453" y="164682"/>
                  </a:lnTo>
                  <a:lnTo>
                    <a:pt x="79709" y="166186"/>
                  </a:lnTo>
                  <a:lnTo>
                    <a:pt x="80461" y="166938"/>
                  </a:lnTo>
                  <a:lnTo>
                    <a:pt x="81213" y="166938"/>
                  </a:lnTo>
                  <a:lnTo>
                    <a:pt x="81965" y="166938"/>
                  </a:lnTo>
                  <a:lnTo>
                    <a:pt x="83469" y="166186"/>
                  </a:lnTo>
                  <a:lnTo>
                    <a:pt x="84221" y="163930"/>
                  </a:lnTo>
                  <a:lnTo>
                    <a:pt x="84973" y="161674"/>
                  </a:lnTo>
                  <a:lnTo>
                    <a:pt x="84973" y="160922"/>
                  </a:lnTo>
                  <a:lnTo>
                    <a:pt x="86477" y="159419"/>
                  </a:lnTo>
                  <a:lnTo>
                    <a:pt x="90989" y="157162"/>
                  </a:lnTo>
                  <a:lnTo>
                    <a:pt x="92493" y="151899"/>
                  </a:lnTo>
                  <a:lnTo>
                    <a:pt x="93244" y="151147"/>
                  </a:lnTo>
                  <a:lnTo>
                    <a:pt x="93997" y="149643"/>
                  </a:lnTo>
                  <a:lnTo>
                    <a:pt x="94749" y="148891"/>
                  </a:lnTo>
                  <a:lnTo>
                    <a:pt x="104524" y="142875"/>
                  </a:lnTo>
                  <a:lnTo>
                    <a:pt x="105276" y="142123"/>
                  </a:lnTo>
                  <a:lnTo>
                    <a:pt x="107532" y="139115"/>
                  </a:lnTo>
                  <a:lnTo>
                    <a:pt x="110540" y="136859"/>
                  </a:lnTo>
                  <a:lnTo>
                    <a:pt x="113548" y="132347"/>
                  </a:lnTo>
                  <a:lnTo>
                    <a:pt x="115052" y="132347"/>
                  </a:lnTo>
                  <a:lnTo>
                    <a:pt x="115804" y="131595"/>
                  </a:lnTo>
                  <a:lnTo>
                    <a:pt x="116556" y="131595"/>
                  </a:lnTo>
                  <a:lnTo>
                    <a:pt x="117308" y="131595"/>
                  </a:lnTo>
                  <a:lnTo>
                    <a:pt x="118060" y="130843"/>
                  </a:lnTo>
                  <a:lnTo>
                    <a:pt x="118812" y="130091"/>
                  </a:lnTo>
                  <a:lnTo>
                    <a:pt x="119564" y="129340"/>
                  </a:lnTo>
                  <a:lnTo>
                    <a:pt x="120316" y="127084"/>
                  </a:lnTo>
                  <a:lnTo>
                    <a:pt x="125579" y="115804"/>
                  </a:lnTo>
                  <a:lnTo>
                    <a:pt x="126331" y="110540"/>
                  </a:lnTo>
                  <a:lnTo>
                    <a:pt x="127083" y="97005"/>
                  </a:lnTo>
                  <a:lnTo>
                    <a:pt x="126331" y="87981"/>
                  </a:lnTo>
                  <a:lnTo>
                    <a:pt x="125579" y="85725"/>
                  </a:lnTo>
                  <a:lnTo>
                    <a:pt x="124076" y="84221"/>
                  </a:lnTo>
                  <a:lnTo>
                    <a:pt x="121068" y="81965"/>
                  </a:lnTo>
                  <a:lnTo>
                    <a:pt x="118812" y="80461"/>
                  </a:lnTo>
                  <a:lnTo>
                    <a:pt x="109788" y="76701"/>
                  </a:lnTo>
                  <a:lnTo>
                    <a:pt x="109036" y="75949"/>
                  </a:lnTo>
                  <a:lnTo>
                    <a:pt x="107532" y="74445"/>
                  </a:lnTo>
                  <a:lnTo>
                    <a:pt x="107532" y="73693"/>
                  </a:lnTo>
                  <a:lnTo>
                    <a:pt x="108284" y="71438"/>
                  </a:lnTo>
                  <a:lnTo>
                    <a:pt x="109788" y="67678"/>
                  </a:lnTo>
                  <a:lnTo>
                    <a:pt x="112044" y="64670"/>
                  </a:lnTo>
                  <a:lnTo>
                    <a:pt x="112044" y="63918"/>
                  </a:lnTo>
                  <a:lnTo>
                    <a:pt x="113548" y="63166"/>
                  </a:lnTo>
                  <a:lnTo>
                    <a:pt x="113548" y="61662"/>
                  </a:lnTo>
                  <a:lnTo>
                    <a:pt x="113548" y="60910"/>
                  </a:lnTo>
                  <a:lnTo>
                    <a:pt x="114300" y="57150"/>
                  </a:lnTo>
                  <a:lnTo>
                    <a:pt x="113548" y="55646"/>
                  </a:lnTo>
                  <a:lnTo>
                    <a:pt x="112796" y="52638"/>
                  </a:lnTo>
                  <a:lnTo>
                    <a:pt x="112796" y="51886"/>
                  </a:lnTo>
                  <a:lnTo>
                    <a:pt x="109788" y="48126"/>
                  </a:lnTo>
                  <a:lnTo>
                    <a:pt x="103772" y="36847"/>
                  </a:lnTo>
                  <a:lnTo>
                    <a:pt x="103020" y="36095"/>
                  </a:lnTo>
                  <a:lnTo>
                    <a:pt x="103020" y="33087"/>
                  </a:lnTo>
                  <a:lnTo>
                    <a:pt x="102268" y="31583"/>
                  </a:lnTo>
                  <a:lnTo>
                    <a:pt x="103772" y="24063"/>
                  </a:lnTo>
                  <a:lnTo>
                    <a:pt x="103772" y="23311"/>
                  </a:lnTo>
                  <a:lnTo>
                    <a:pt x="103772" y="22559"/>
                  </a:lnTo>
                  <a:lnTo>
                    <a:pt x="104524" y="21807"/>
                  </a:lnTo>
                  <a:lnTo>
                    <a:pt x="105276" y="21807"/>
                  </a:lnTo>
                  <a:lnTo>
                    <a:pt x="108284" y="19551"/>
                  </a:lnTo>
                  <a:lnTo>
                    <a:pt x="109788" y="19551"/>
                  </a:lnTo>
                  <a:lnTo>
                    <a:pt x="126331" y="18047"/>
                  </a:lnTo>
                  <a:lnTo>
                    <a:pt x="163178" y="18799"/>
                  </a:lnTo>
                  <a:lnTo>
                    <a:pt x="164682" y="18047"/>
                  </a:lnTo>
                  <a:lnTo>
                    <a:pt x="166186" y="18047"/>
                  </a:lnTo>
                  <a:lnTo>
                    <a:pt x="168442" y="18799"/>
                  </a:lnTo>
                  <a:lnTo>
                    <a:pt x="181977" y="22559"/>
                  </a:lnTo>
                  <a:lnTo>
                    <a:pt x="184985" y="22559"/>
                  </a:lnTo>
                  <a:lnTo>
                    <a:pt x="198521" y="21055"/>
                  </a:lnTo>
                  <a:lnTo>
                    <a:pt x="201529" y="19551"/>
                  </a:lnTo>
                  <a:lnTo>
                    <a:pt x="206793" y="17295"/>
                  </a:lnTo>
                  <a:lnTo>
                    <a:pt x="215064" y="13535"/>
                  </a:lnTo>
                  <a:lnTo>
                    <a:pt x="218824" y="12784"/>
                  </a:lnTo>
                  <a:lnTo>
                    <a:pt x="230856" y="12032"/>
                  </a:lnTo>
                  <a:lnTo>
                    <a:pt x="260183" y="15791"/>
                  </a:lnTo>
                  <a:lnTo>
                    <a:pt x="263191" y="17295"/>
                  </a:lnTo>
                  <a:lnTo>
                    <a:pt x="272214" y="25567"/>
                  </a:lnTo>
                  <a:lnTo>
                    <a:pt x="275974" y="28575"/>
                  </a:lnTo>
                  <a:lnTo>
                    <a:pt x="278230" y="30831"/>
                  </a:lnTo>
                  <a:lnTo>
                    <a:pt x="278982" y="31583"/>
                  </a:lnTo>
                  <a:lnTo>
                    <a:pt x="280486" y="32335"/>
                  </a:lnTo>
                  <a:lnTo>
                    <a:pt x="286502" y="33087"/>
                  </a:lnTo>
                  <a:lnTo>
                    <a:pt x="287254" y="33839"/>
                  </a:lnTo>
                  <a:lnTo>
                    <a:pt x="289510" y="34591"/>
                  </a:lnTo>
                  <a:lnTo>
                    <a:pt x="295526" y="39103"/>
                  </a:lnTo>
                  <a:lnTo>
                    <a:pt x="300789" y="41359"/>
                  </a:lnTo>
                  <a:lnTo>
                    <a:pt x="303045" y="41359"/>
                  </a:lnTo>
                  <a:lnTo>
                    <a:pt x="306053" y="42111"/>
                  </a:lnTo>
                  <a:lnTo>
                    <a:pt x="306805" y="42863"/>
                  </a:lnTo>
                  <a:lnTo>
                    <a:pt x="307557" y="43614"/>
                  </a:lnTo>
                  <a:lnTo>
                    <a:pt x="309061" y="45118"/>
                  </a:lnTo>
                  <a:lnTo>
                    <a:pt x="309813" y="47374"/>
                  </a:lnTo>
                  <a:lnTo>
                    <a:pt x="312069" y="51886"/>
                  </a:lnTo>
                  <a:lnTo>
                    <a:pt x="312821" y="53390"/>
                  </a:lnTo>
                  <a:lnTo>
                    <a:pt x="319589" y="60910"/>
                  </a:lnTo>
                  <a:lnTo>
                    <a:pt x="321845" y="62414"/>
                  </a:lnTo>
                  <a:lnTo>
                    <a:pt x="330868" y="66174"/>
                  </a:lnTo>
                  <a:lnTo>
                    <a:pt x="332372" y="66926"/>
                  </a:lnTo>
                  <a:lnTo>
                    <a:pt x="333124" y="66926"/>
                  </a:lnTo>
                  <a:lnTo>
                    <a:pt x="335380" y="67678"/>
                  </a:lnTo>
                  <a:lnTo>
                    <a:pt x="339892" y="70685"/>
                  </a:lnTo>
                  <a:lnTo>
                    <a:pt x="340644" y="71438"/>
                  </a:lnTo>
                  <a:lnTo>
                    <a:pt x="342148" y="72190"/>
                  </a:lnTo>
                  <a:lnTo>
                    <a:pt x="342900" y="73693"/>
                  </a:lnTo>
                  <a:lnTo>
                    <a:pt x="343652" y="75197"/>
                  </a:lnTo>
                  <a:lnTo>
                    <a:pt x="346660" y="86477"/>
                  </a:lnTo>
                  <a:lnTo>
                    <a:pt x="347411" y="87981"/>
                  </a:lnTo>
                  <a:lnTo>
                    <a:pt x="347411" y="88733"/>
                  </a:lnTo>
                  <a:lnTo>
                    <a:pt x="348164" y="88733"/>
                  </a:lnTo>
                  <a:lnTo>
                    <a:pt x="349668" y="88733"/>
                  </a:lnTo>
                  <a:lnTo>
                    <a:pt x="351171" y="87981"/>
                  </a:lnTo>
                  <a:lnTo>
                    <a:pt x="355683" y="85725"/>
                  </a:lnTo>
                  <a:lnTo>
                    <a:pt x="357939" y="84221"/>
                  </a:lnTo>
                  <a:lnTo>
                    <a:pt x="359443" y="84221"/>
                  </a:lnTo>
                  <a:lnTo>
                    <a:pt x="360195" y="84221"/>
                  </a:lnTo>
                  <a:lnTo>
                    <a:pt x="361699" y="87981"/>
                  </a:lnTo>
                  <a:lnTo>
                    <a:pt x="362451" y="88733"/>
                  </a:lnTo>
                  <a:lnTo>
                    <a:pt x="363203" y="88733"/>
                  </a:lnTo>
                  <a:lnTo>
                    <a:pt x="363955" y="87981"/>
                  </a:lnTo>
                  <a:lnTo>
                    <a:pt x="366211" y="85725"/>
                  </a:lnTo>
                  <a:lnTo>
                    <a:pt x="367715" y="82717"/>
                  </a:lnTo>
                  <a:lnTo>
                    <a:pt x="369971" y="80461"/>
                  </a:lnTo>
                  <a:lnTo>
                    <a:pt x="372227" y="75197"/>
                  </a:lnTo>
                  <a:lnTo>
                    <a:pt x="373731" y="73693"/>
                  </a:lnTo>
                  <a:lnTo>
                    <a:pt x="376739" y="69933"/>
                  </a:lnTo>
                  <a:lnTo>
                    <a:pt x="378994" y="66926"/>
                  </a:lnTo>
                  <a:lnTo>
                    <a:pt x="378994" y="66174"/>
                  </a:lnTo>
                  <a:lnTo>
                    <a:pt x="379747" y="66174"/>
                  </a:lnTo>
                  <a:lnTo>
                    <a:pt x="381250" y="66174"/>
                  </a:lnTo>
                  <a:lnTo>
                    <a:pt x="382003" y="66174"/>
                  </a:lnTo>
                  <a:lnTo>
                    <a:pt x="382754" y="66926"/>
                  </a:lnTo>
                  <a:lnTo>
                    <a:pt x="382754" y="67678"/>
                  </a:lnTo>
                  <a:lnTo>
                    <a:pt x="383507" y="67678"/>
                  </a:lnTo>
                  <a:lnTo>
                    <a:pt x="384258" y="67678"/>
                  </a:lnTo>
                  <a:lnTo>
                    <a:pt x="385010" y="66174"/>
                  </a:lnTo>
                  <a:lnTo>
                    <a:pt x="385010" y="63166"/>
                  </a:lnTo>
                  <a:lnTo>
                    <a:pt x="385762" y="62414"/>
                  </a:lnTo>
                  <a:lnTo>
                    <a:pt x="385762" y="61662"/>
                  </a:lnTo>
                  <a:lnTo>
                    <a:pt x="386514" y="60158"/>
                  </a:lnTo>
                  <a:lnTo>
                    <a:pt x="388018" y="59406"/>
                  </a:lnTo>
                  <a:lnTo>
                    <a:pt x="389522" y="59406"/>
                  </a:lnTo>
                  <a:lnTo>
                    <a:pt x="392530" y="58654"/>
                  </a:lnTo>
                  <a:lnTo>
                    <a:pt x="394034" y="58654"/>
                  </a:lnTo>
                  <a:lnTo>
                    <a:pt x="395538" y="58654"/>
                  </a:lnTo>
                  <a:lnTo>
                    <a:pt x="396290" y="59406"/>
                  </a:lnTo>
                  <a:lnTo>
                    <a:pt x="397042" y="59406"/>
                  </a:lnTo>
                  <a:lnTo>
                    <a:pt x="397042" y="58654"/>
                  </a:lnTo>
                  <a:lnTo>
                    <a:pt x="399298" y="55646"/>
                  </a:lnTo>
                  <a:lnTo>
                    <a:pt x="400802" y="54894"/>
                  </a:lnTo>
                  <a:lnTo>
                    <a:pt x="405314" y="53390"/>
                  </a:lnTo>
                  <a:lnTo>
                    <a:pt x="407569" y="54142"/>
                  </a:lnTo>
                  <a:lnTo>
                    <a:pt x="408322" y="54142"/>
                  </a:lnTo>
                  <a:lnTo>
                    <a:pt x="409073" y="54142"/>
                  </a:lnTo>
                  <a:lnTo>
                    <a:pt x="409826" y="53390"/>
                  </a:lnTo>
                  <a:lnTo>
                    <a:pt x="410577" y="53390"/>
                  </a:lnTo>
                  <a:lnTo>
                    <a:pt x="411329" y="53390"/>
                  </a:lnTo>
                  <a:lnTo>
                    <a:pt x="411329" y="54142"/>
                  </a:lnTo>
                  <a:lnTo>
                    <a:pt x="412082" y="55646"/>
                  </a:lnTo>
                  <a:lnTo>
                    <a:pt x="412082" y="58654"/>
                  </a:lnTo>
                  <a:lnTo>
                    <a:pt x="412833" y="60158"/>
                  </a:lnTo>
                  <a:lnTo>
                    <a:pt x="412833" y="61662"/>
                  </a:lnTo>
                  <a:lnTo>
                    <a:pt x="413586" y="62414"/>
                  </a:lnTo>
                  <a:lnTo>
                    <a:pt x="414337" y="63166"/>
                  </a:lnTo>
                  <a:lnTo>
                    <a:pt x="415841" y="63918"/>
                  </a:lnTo>
                  <a:lnTo>
                    <a:pt x="416593" y="64670"/>
                  </a:lnTo>
                  <a:lnTo>
                    <a:pt x="418097" y="64670"/>
                  </a:lnTo>
                  <a:lnTo>
                    <a:pt x="420353" y="63918"/>
                  </a:lnTo>
                  <a:lnTo>
                    <a:pt x="421105" y="63918"/>
                  </a:lnTo>
                  <a:lnTo>
                    <a:pt x="421857" y="64670"/>
                  </a:lnTo>
                  <a:lnTo>
                    <a:pt x="421857" y="66174"/>
                  </a:lnTo>
                  <a:lnTo>
                    <a:pt x="421857" y="68430"/>
                  </a:lnTo>
                  <a:lnTo>
                    <a:pt x="421857" y="71438"/>
                  </a:lnTo>
                  <a:lnTo>
                    <a:pt x="422609" y="72942"/>
                  </a:lnTo>
                  <a:lnTo>
                    <a:pt x="424865" y="73693"/>
                  </a:lnTo>
                  <a:lnTo>
                    <a:pt x="427121" y="73693"/>
                  </a:lnTo>
                  <a:lnTo>
                    <a:pt x="427873" y="73693"/>
                  </a:lnTo>
                  <a:lnTo>
                    <a:pt x="428625" y="73693"/>
                  </a:lnTo>
                  <a:lnTo>
                    <a:pt x="430129" y="75197"/>
                  </a:lnTo>
                  <a:lnTo>
                    <a:pt x="430881" y="75949"/>
                  </a:lnTo>
                  <a:lnTo>
                    <a:pt x="432385" y="75949"/>
                  </a:lnTo>
                  <a:lnTo>
                    <a:pt x="433888" y="75197"/>
                  </a:lnTo>
                  <a:lnTo>
                    <a:pt x="436897" y="74445"/>
                  </a:lnTo>
                  <a:lnTo>
                    <a:pt x="439152" y="73693"/>
                  </a:lnTo>
                  <a:lnTo>
                    <a:pt x="440656" y="72190"/>
                  </a:lnTo>
                  <a:lnTo>
                    <a:pt x="441408" y="71438"/>
                  </a:lnTo>
                  <a:lnTo>
                    <a:pt x="442160" y="70685"/>
                  </a:lnTo>
                  <a:lnTo>
                    <a:pt x="443664" y="70685"/>
                  </a:lnTo>
                  <a:lnTo>
                    <a:pt x="445168" y="70685"/>
                  </a:lnTo>
                  <a:lnTo>
                    <a:pt x="445920" y="71438"/>
                  </a:lnTo>
                  <a:lnTo>
                    <a:pt x="446672" y="72190"/>
                  </a:lnTo>
                  <a:lnTo>
                    <a:pt x="446672" y="72942"/>
                  </a:lnTo>
                  <a:lnTo>
                    <a:pt x="447424" y="72942"/>
                  </a:lnTo>
                  <a:lnTo>
                    <a:pt x="448176" y="72942"/>
                  </a:lnTo>
                  <a:lnTo>
                    <a:pt x="449680" y="72190"/>
                  </a:lnTo>
                  <a:lnTo>
                    <a:pt x="451184" y="70685"/>
                  </a:lnTo>
                  <a:lnTo>
                    <a:pt x="452688" y="68430"/>
                  </a:lnTo>
                  <a:lnTo>
                    <a:pt x="457200" y="65422"/>
                  </a:lnTo>
                  <a:lnTo>
                    <a:pt x="458704" y="66174"/>
                  </a:lnTo>
                  <a:lnTo>
                    <a:pt x="460208" y="66926"/>
                  </a:lnTo>
                  <a:lnTo>
                    <a:pt x="460960" y="67678"/>
                  </a:lnTo>
                  <a:lnTo>
                    <a:pt x="462464" y="71438"/>
                  </a:lnTo>
                  <a:lnTo>
                    <a:pt x="463216" y="72942"/>
                  </a:lnTo>
                  <a:lnTo>
                    <a:pt x="463967" y="74445"/>
                  </a:lnTo>
                  <a:lnTo>
                    <a:pt x="465471" y="78205"/>
                  </a:lnTo>
                  <a:lnTo>
                    <a:pt x="465471" y="78957"/>
                  </a:lnTo>
                  <a:lnTo>
                    <a:pt x="465471" y="80461"/>
                  </a:lnTo>
                  <a:lnTo>
                    <a:pt x="465471" y="81213"/>
                  </a:lnTo>
                  <a:lnTo>
                    <a:pt x="464720" y="83469"/>
                  </a:lnTo>
                  <a:lnTo>
                    <a:pt x="464720" y="84221"/>
                  </a:lnTo>
                  <a:lnTo>
                    <a:pt x="464720" y="84973"/>
                  </a:lnTo>
                  <a:lnTo>
                    <a:pt x="465471" y="85725"/>
                  </a:lnTo>
                  <a:lnTo>
                    <a:pt x="466224" y="86477"/>
                  </a:lnTo>
                  <a:lnTo>
                    <a:pt x="467727" y="86477"/>
                  </a:lnTo>
                  <a:lnTo>
                    <a:pt x="468480" y="86477"/>
                  </a:lnTo>
                  <a:lnTo>
                    <a:pt x="470735" y="87981"/>
                  </a:lnTo>
                  <a:lnTo>
                    <a:pt x="472239" y="87981"/>
                  </a:lnTo>
                  <a:lnTo>
                    <a:pt x="472991" y="87981"/>
                  </a:lnTo>
                  <a:lnTo>
                    <a:pt x="473743" y="87981"/>
                  </a:lnTo>
                  <a:lnTo>
                    <a:pt x="475247" y="87229"/>
                  </a:lnTo>
                  <a:lnTo>
                    <a:pt x="475247" y="85725"/>
                  </a:lnTo>
                  <a:lnTo>
                    <a:pt x="475247" y="84973"/>
                  </a:lnTo>
                  <a:lnTo>
                    <a:pt x="475247" y="84221"/>
                  </a:lnTo>
                  <a:lnTo>
                    <a:pt x="475247" y="83469"/>
                  </a:lnTo>
                  <a:lnTo>
                    <a:pt x="475999" y="82717"/>
                  </a:lnTo>
                  <a:lnTo>
                    <a:pt x="477503" y="82717"/>
                  </a:lnTo>
                  <a:lnTo>
                    <a:pt x="477503" y="83469"/>
                  </a:lnTo>
                  <a:lnTo>
                    <a:pt x="478255" y="83469"/>
                  </a:lnTo>
                  <a:lnTo>
                    <a:pt x="479007" y="84221"/>
                  </a:lnTo>
                  <a:lnTo>
                    <a:pt x="479759" y="84221"/>
                  </a:lnTo>
                  <a:lnTo>
                    <a:pt x="480511" y="84221"/>
                  </a:lnTo>
                  <a:lnTo>
                    <a:pt x="481263" y="84221"/>
                  </a:lnTo>
                  <a:lnTo>
                    <a:pt x="482767" y="84221"/>
                  </a:lnTo>
                  <a:lnTo>
                    <a:pt x="483519" y="83469"/>
                  </a:lnTo>
                  <a:lnTo>
                    <a:pt x="485023" y="82717"/>
                  </a:lnTo>
                  <a:lnTo>
                    <a:pt x="485775" y="81965"/>
                  </a:lnTo>
                  <a:lnTo>
                    <a:pt x="486527" y="80461"/>
                  </a:lnTo>
                  <a:lnTo>
                    <a:pt x="486527" y="79709"/>
                  </a:lnTo>
                  <a:lnTo>
                    <a:pt x="487279" y="77453"/>
                  </a:lnTo>
                  <a:lnTo>
                    <a:pt x="487279" y="76701"/>
                  </a:lnTo>
                  <a:lnTo>
                    <a:pt x="488031" y="75949"/>
                  </a:lnTo>
                  <a:lnTo>
                    <a:pt x="488783" y="75949"/>
                  </a:lnTo>
                  <a:lnTo>
                    <a:pt x="489535" y="75949"/>
                  </a:lnTo>
                  <a:lnTo>
                    <a:pt x="490287" y="76701"/>
                  </a:lnTo>
                  <a:lnTo>
                    <a:pt x="491039" y="77453"/>
                  </a:lnTo>
                  <a:lnTo>
                    <a:pt x="491039" y="78205"/>
                  </a:lnTo>
                  <a:lnTo>
                    <a:pt x="491039" y="78957"/>
                  </a:lnTo>
                  <a:lnTo>
                    <a:pt x="491791" y="80461"/>
                  </a:lnTo>
                  <a:lnTo>
                    <a:pt x="491791" y="81213"/>
                  </a:lnTo>
                  <a:lnTo>
                    <a:pt x="492543" y="81965"/>
                  </a:lnTo>
                  <a:lnTo>
                    <a:pt x="493295" y="81965"/>
                  </a:lnTo>
                  <a:lnTo>
                    <a:pt x="494046" y="82717"/>
                  </a:lnTo>
                  <a:lnTo>
                    <a:pt x="497806" y="84221"/>
                  </a:lnTo>
                  <a:lnTo>
                    <a:pt x="498558" y="84221"/>
                  </a:lnTo>
                  <a:lnTo>
                    <a:pt x="499310" y="83469"/>
                  </a:lnTo>
                  <a:lnTo>
                    <a:pt x="500063" y="82717"/>
                  </a:lnTo>
                  <a:lnTo>
                    <a:pt x="500063" y="81965"/>
                  </a:lnTo>
                  <a:lnTo>
                    <a:pt x="499310" y="81965"/>
                  </a:lnTo>
                  <a:lnTo>
                    <a:pt x="499310" y="81213"/>
                  </a:lnTo>
                  <a:lnTo>
                    <a:pt x="498558" y="80461"/>
                  </a:lnTo>
                  <a:lnTo>
                    <a:pt x="498558" y="79709"/>
                  </a:lnTo>
                  <a:lnTo>
                    <a:pt x="498558" y="78957"/>
                  </a:lnTo>
                  <a:lnTo>
                    <a:pt x="498558" y="78205"/>
                  </a:lnTo>
                  <a:lnTo>
                    <a:pt x="498558" y="77453"/>
                  </a:lnTo>
                  <a:lnTo>
                    <a:pt x="500063" y="75949"/>
                  </a:lnTo>
                  <a:lnTo>
                    <a:pt x="500814" y="74445"/>
                  </a:lnTo>
                  <a:lnTo>
                    <a:pt x="501566" y="73693"/>
                  </a:lnTo>
                  <a:lnTo>
                    <a:pt x="503070" y="73693"/>
                  </a:lnTo>
                  <a:lnTo>
                    <a:pt x="505326" y="73693"/>
                  </a:lnTo>
                  <a:lnTo>
                    <a:pt x="506830" y="73693"/>
                  </a:lnTo>
                  <a:lnTo>
                    <a:pt x="507582" y="73693"/>
                  </a:lnTo>
                  <a:lnTo>
                    <a:pt x="514350" y="76701"/>
                  </a:lnTo>
                  <a:lnTo>
                    <a:pt x="515102" y="76701"/>
                  </a:lnTo>
                  <a:lnTo>
                    <a:pt x="516606" y="75949"/>
                  </a:lnTo>
                  <a:lnTo>
                    <a:pt x="520365" y="73693"/>
                  </a:lnTo>
                  <a:lnTo>
                    <a:pt x="521118" y="72942"/>
                  </a:lnTo>
                  <a:lnTo>
                    <a:pt x="521118" y="72190"/>
                  </a:lnTo>
                  <a:lnTo>
                    <a:pt x="523374" y="69182"/>
                  </a:lnTo>
                  <a:lnTo>
                    <a:pt x="525629" y="64670"/>
                  </a:lnTo>
                  <a:lnTo>
                    <a:pt x="526382" y="63166"/>
                  </a:lnTo>
                  <a:lnTo>
                    <a:pt x="527885" y="61662"/>
                  </a:lnTo>
                  <a:lnTo>
                    <a:pt x="529389" y="60158"/>
                  </a:lnTo>
                  <a:lnTo>
                    <a:pt x="530893" y="59406"/>
                  </a:lnTo>
                  <a:lnTo>
                    <a:pt x="542173" y="55646"/>
                  </a:lnTo>
                  <a:lnTo>
                    <a:pt x="544429" y="54142"/>
                  </a:lnTo>
                  <a:lnTo>
                    <a:pt x="545933" y="53390"/>
                  </a:lnTo>
                  <a:lnTo>
                    <a:pt x="546685" y="52638"/>
                  </a:lnTo>
                  <a:lnTo>
                    <a:pt x="550444" y="46622"/>
                  </a:lnTo>
                  <a:lnTo>
                    <a:pt x="554204" y="42863"/>
                  </a:lnTo>
                  <a:lnTo>
                    <a:pt x="554957" y="42111"/>
                  </a:lnTo>
                  <a:lnTo>
                    <a:pt x="571500" y="35343"/>
                  </a:lnTo>
                  <a:lnTo>
                    <a:pt x="578268" y="31583"/>
                  </a:lnTo>
                  <a:lnTo>
                    <a:pt x="579020" y="30831"/>
                  </a:lnTo>
                  <a:lnTo>
                    <a:pt x="579772" y="30831"/>
                  </a:lnTo>
                  <a:lnTo>
                    <a:pt x="581276" y="28575"/>
                  </a:lnTo>
                  <a:lnTo>
                    <a:pt x="582780" y="25567"/>
                  </a:lnTo>
                  <a:lnTo>
                    <a:pt x="585035" y="23311"/>
                  </a:lnTo>
                  <a:lnTo>
                    <a:pt x="586540" y="21055"/>
                  </a:lnTo>
                  <a:lnTo>
                    <a:pt x="588043" y="19551"/>
                  </a:lnTo>
                  <a:lnTo>
                    <a:pt x="588043" y="18799"/>
                  </a:lnTo>
                  <a:lnTo>
                    <a:pt x="588795" y="16544"/>
                  </a:lnTo>
                  <a:lnTo>
                    <a:pt x="588795" y="15039"/>
                  </a:lnTo>
                  <a:lnTo>
                    <a:pt x="589547" y="14287"/>
                  </a:lnTo>
                  <a:lnTo>
                    <a:pt x="590299" y="14287"/>
                  </a:lnTo>
                  <a:lnTo>
                    <a:pt x="596315" y="11280"/>
                  </a:lnTo>
                  <a:lnTo>
                    <a:pt x="597067" y="11280"/>
                  </a:lnTo>
                  <a:lnTo>
                    <a:pt x="597819" y="12784"/>
                  </a:lnTo>
                  <a:lnTo>
                    <a:pt x="597819" y="13535"/>
                  </a:lnTo>
                  <a:lnTo>
                    <a:pt x="598571" y="14287"/>
                  </a:lnTo>
                  <a:lnTo>
                    <a:pt x="599323" y="14287"/>
                  </a:lnTo>
                  <a:lnTo>
                    <a:pt x="601579" y="13535"/>
                  </a:lnTo>
                  <a:lnTo>
                    <a:pt x="602331" y="13535"/>
                  </a:lnTo>
                  <a:lnTo>
                    <a:pt x="603835" y="12784"/>
                  </a:lnTo>
                  <a:lnTo>
                    <a:pt x="603835" y="12032"/>
                  </a:lnTo>
                  <a:lnTo>
                    <a:pt x="605339" y="11280"/>
                  </a:lnTo>
                  <a:lnTo>
                    <a:pt x="606091" y="9776"/>
                  </a:lnTo>
                  <a:lnTo>
                    <a:pt x="606842" y="7520"/>
                  </a:lnTo>
                  <a:lnTo>
                    <a:pt x="606842" y="6768"/>
                  </a:lnTo>
                  <a:lnTo>
                    <a:pt x="607595" y="5264"/>
                  </a:lnTo>
                  <a:lnTo>
                    <a:pt x="608346" y="4512"/>
                  </a:lnTo>
                  <a:lnTo>
                    <a:pt x="609099" y="4512"/>
                  </a:lnTo>
                  <a:lnTo>
                    <a:pt x="609851" y="3760"/>
                  </a:lnTo>
                  <a:lnTo>
                    <a:pt x="620378" y="1504"/>
                  </a:lnTo>
                  <a:lnTo>
                    <a:pt x="622634" y="0"/>
                  </a:lnTo>
                  <a:lnTo>
                    <a:pt x="623386" y="0"/>
                  </a:lnTo>
                  <a:lnTo>
                    <a:pt x="625642" y="752"/>
                  </a:lnTo>
                  <a:lnTo>
                    <a:pt x="627898" y="2256"/>
                  </a:lnTo>
                  <a:lnTo>
                    <a:pt x="639929" y="11280"/>
                  </a:lnTo>
                  <a:lnTo>
                    <a:pt x="645945" y="14287"/>
                  </a:lnTo>
                  <a:lnTo>
                    <a:pt x="651209" y="17295"/>
                  </a:lnTo>
                  <a:lnTo>
                    <a:pt x="651209" y="18047"/>
                  </a:lnTo>
                  <a:lnTo>
                    <a:pt x="652713" y="18047"/>
                  </a:lnTo>
                  <a:lnTo>
                    <a:pt x="653465" y="18047"/>
                  </a:lnTo>
                  <a:lnTo>
                    <a:pt x="655721" y="17295"/>
                  </a:lnTo>
                  <a:lnTo>
                    <a:pt x="656473" y="18047"/>
                  </a:lnTo>
                  <a:lnTo>
                    <a:pt x="657225" y="18047"/>
                  </a:lnTo>
                  <a:lnTo>
                    <a:pt x="657977" y="18047"/>
                  </a:lnTo>
                  <a:lnTo>
                    <a:pt x="658729" y="18799"/>
                  </a:lnTo>
                  <a:lnTo>
                    <a:pt x="659481" y="19551"/>
                  </a:lnTo>
                  <a:lnTo>
                    <a:pt x="659481" y="20303"/>
                  </a:lnTo>
                  <a:lnTo>
                    <a:pt x="659481" y="21055"/>
                  </a:lnTo>
                  <a:lnTo>
                    <a:pt x="659481" y="24063"/>
                  </a:lnTo>
                  <a:lnTo>
                    <a:pt x="659481" y="24815"/>
                  </a:lnTo>
                  <a:lnTo>
                    <a:pt x="659481" y="25567"/>
                  </a:lnTo>
                  <a:lnTo>
                    <a:pt x="660233" y="26319"/>
                  </a:lnTo>
                  <a:lnTo>
                    <a:pt x="660233" y="27071"/>
                  </a:lnTo>
                  <a:lnTo>
                    <a:pt x="662489" y="30831"/>
                  </a:lnTo>
                  <a:lnTo>
                    <a:pt x="663240" y="31583"/>
                  </a:lnTo>
                  <a:lnTo>
                    <a:pt x="663240" y="32335"/>
                  </a:lnTo>
                  <a:lnTo>
                    <a:pt x="663240" y="33087"/>
                  </a:lnTo>
                  <a:lnTo>
                    <a:pt x="662489" y="34591"/>
                  </a:lnTo>
                  <a:lnTo>
                    <a:pt x="660985" y="35343"/>
                  </a:lnTo>
                  <a:lnTo>
                    <a:pt x="660233" y="36095"/>
                  </a:lnTo>
                  <a:lnTo>
                    <a:pt x="651209" y="39103"/>
                  </a:lnTo>
                  <a:lnTo>
                    <a:pt x="648201" y="40607"/>
                  </a:lnTo>
                  <a:lnTo>
                    <a:pt x="644441" y="42111"/>
                  </a:lnTo>
                  <a:lnTo>
                    <a:pt x="643689" y="42111"/>
                  </a:lnTo>
                  <a:lnTo>
                    <a:pt x="639178" y="42863"/>
                  </a:lnTo>
                  <a:lnTo>
                    <a:pt x="638425" y="42863"/>
                  </a:lnTo>
                  <a:lnTo>
                    <a:pt x="635418" y="44366"/>
                  </a:lnTo>
                  <a:lnTo>
                    <a:pt x="634666" y="44366"/>
                  </a:lnTo>
                  <a:lnTo>
                    <a:pt x="633914" y="45118"/>
                  </a:lnTo>
                  <a:lnTo>
                    <a:pt x="633162" y="45870"/>
                  </a:lnTo>
                  <a:lnTo>
                    <a:pt x="632410" y="45870"/>
                  </a:lnTo>
                  <a:lnTo>
                    <a:pt x="631658" y="47374"/>
                  </a:lnTo>
                  <a:lnTo>
                    <a:pt x="630906" y="48878"/>
                  </a:lnTo>
                  <a:lnTo>
                    <a:pt x="630154" y="53390"/>
                  </a:lnTo>
                  <a:lnTo>
                    <a:pt x="629402" y="55646"/>
                  </a:lnTo>
                  <a:lnTo>
                    <a:pt x="629402" y="57150"/>
                  </a:lnTo>
                  <a:lnTo>
                    <a:pt x="630154" y="57902"/>
                  </a:lnTo>
                  <a:lnTo>
                    <a:pt x="630154" y="58654"/>
                  </a:lnTo>
                  <a:lnTo>
                    <a:pt x="633162" y="64670"/>
                  </a:lnTo>
                  <a:lnTo>
                    <a:pt x="633914" y="67678"/>
                  </a:lnTo>
                  <a:lnTo>
                    <a:pt x="636170" y="71438"/>
                  </a:lnTo>
                  <a:lnTo>
                    <a:pt x="636921" y="72942"/>
                  </a:lnTo>
                  <a:lnTo>
                    <a:pt x="636921" y="74445"/>
                  </a:lnTo>
                  <a:lnTo>
                    <a:pt x="636921" y="75197"/>
                  </a:lnTo>
                  <a:lnTo>
                    <a:pt x="636921" y="75949"/>
                  </a:lnTo>
                  <a:lnTo>
                    <a:pt x="636921" y="76701"/>
                  </a:lnTo>
                  <a:lnTo>
                    <a:pt x="636170" y="78205"/>
                  </a:lnTo>
                  <a:lnTo>
                    <a:pt x="635418" y="78957"/>
                  </a:lnTo>
                  <a:lnTo>
                    <a:pt x="633162" y="80461"/>
                  </a:lnTo>
                  <a:lnTo>
                    <a:pt x="629402" y="81965"/>
                  </a:lnTo>
                  <a:lnTo>
                    <a:pt x="627898" y="82717"/>
                  </a:lnTo>
                  <a:lnTo>
                    <a:pt x="627898" y="83469"/>
                  </a:lnTo>
                  <a:lnTo>
                    <a:pt x="627146" y="84973"/>
                  </a:lnTo>
                  <a:lnTo>
                    <a:pt x="625642" y="88733"/>
                  </a:lnTo>
                  <a:lnTo>
                    <a:pt x="624890" y="89485"/>
                  </a:lnTo>
                  <a:lnTo>
                    <a:pt x="618874" y="99261"/>
                  </a:lnTo>
                  <a:lnTo>
                    <a:pt x="618874" y="100012"/>
                  </a:lnTo>
                  <a:lnTo>
                    <a:pt x="616618" y="101516"/>
                  </a:lnTo>
                  <a:lnTo>
                    <a:pt x="610602" y="105276"/>
                  </a:lnTo>
                  <a:lnTo>
                    <a:pt x="609851" y="106780"/>
                  </a:lnTo>
                  <a:lnTo>
                    <a:pt x="609851" y="108284"/>
                  </a:lnTo>
                  <a:lnTo>
                    <a:pt x="609099" y="109036"/>
                  </a:lnTo>
                  <a:lnTo>
                    <a:pt x="609851" y="109788"/>
                  </a:lnTo>
                  <a:lnTo>
                    <a:pt x="609851" y="110540"/>
                  </a:lnTo>
                  <a:lnTo>
                    <a:pt x="610602" y="111292"/>
                  </a:lnTo>
                  <a:lnTo>
                    <a:pt x="611355" y="111292"/>
                  </a:lnTo>
                  <a:lnTo>
                    <a:pt x="612859" y="112044"/>
                  </a:lnTo>
                  <a:lnTo>
                    <a:pt x="613610" y="111292"/>
                  </a:lnTo>
                  <a:lnTo>
                    <a:pt x="614362" y="111292"/>
                  </a:lnTo>
                  <a:lnTo>
                    <a:pt x="615866" y="110540"/>
                  </a:lnTo>
                  <a:lnTo>
                    <a:pt x="617370" y="109788"/>
                  </a:lnTo>
                  <a:lnTo>
                    <a:pt x="618122" y="109036"/>
                  </a:lnTo>
                  <a:lnTo>
                    <a:pt x="618874" y="109036"/>
                  </a:lnTo>
                  <a:lnTo>
                    <a:pt x="621130" y="109036"/>
                  </a:lnTo>
                  <a:lnTo>
                    <a:pt x="621882" y="109036"/>
                  </a:lnTo>
                  <a:lnTo>
                    <a:pt x="622634" y="109036"/>
                  </a:lnTo>
                  <a:lnTo>
                    <a:pt x="623386" y="109036"/>
                  </a:lnTo>
                  <a:lnTo>
                    <a:pt x="624890" y="108284"/>
                  </a:lnTo>
                  <a:lnTo>
                    <a:pt x="625642" y="107532"/>
                  </a:lnTo>
                  <a:lnTo>
                    <a:pt x="626394" y="106780"/>
                  </a:lnTo>
                  <a:lnTo>
                    <a:pt x="627146" y="106028"/>
                  </a:lnTo>
                  <a:lnTo>
                    <a:pt x="628650" y="105276"/>
                  </a:lnTo>
                  <a:lnTo>
                    <a:pt x="629402" y="105276"/>
                  </a:lnTo>
                  <a:lnTo>
                    <a:pt x="630906" y="105276"/>
                  </a:lnTo>
                  <a:lnTo>
                    <a:pt x="631658" y="105276"/>
                  </a:lnTo>
                  <a:lnTo>
                    <a:pt x="633162" y="106028"/>
                  </a:lnTo>
                  <a:lnTo>
                    <a:pt x="635418" y="106780"/>
                  </a:lnTo>
                  <a:lnTo>
                    <a:pt x="639178" y="108284"/>
                  </a:lnTo>
                  <a:lnTo>
                    <a:pt x="639929" y="108284"/>
                  </a:lnTo>
                  <a:lnTo>
                    <a:pt x="640681" y="109788"/>
                  </a:lnTo>
                  <a:lnTo>
                    <a:pt x="641434" y="112044"/>
                  </a:lnTo>
                  <a:lnTo>
                    <a:pt x="641434" y="113548"/>
                  </a:lnTo>
                  <a:lnTo>
                    <a:pt x="640681" y="114300"/>
                  </a:lnTo>
                  <a:lnTo>
                    <a:pt x="639929" y="115052"/>
                  </a:lnTo>
                  <a:lnTo>
                    <a:pt x="639178" y="115804"/>
                  </a:lnTo>
                  <a:lnTo>
                    <a:pt x="639178" y="116556"/>
                  </a:lnTo>
                  <a:lnTo>
                    <a:pt x="639178" y="117308"/>
                  </a:lnTo>
                  <a:lnTo>
                    <a:pt x="639178" y="118812"/>
                  </a:lnTo>
                  <a:lnTo>
                    <a:pt x="639178" y="120316"/>
                  </a:lnTo>
                  <a:lnTo>
                    <a:pt x="640681" y="124076"/>
                  </a:lnTo>
                  <a:lnTo>
                    <a:pt x="641434" y="125580"/>
                  </a:lnTo>
                  <a:lnTo>
                    <a:pt x="641434" y="129340"/>
                  </a:lnTo>
                  <a:lnTo>
                    <a:pt x="642938" y="136859"/>
                  </a:lnTo>
                  <a:lnTo>
                    <a:pt x="643689" y="137611"/>
                  </a:lnTo>
                  <a:lnTo>
                    <a:pt x="644441" y="139115"/>
                  </a:lnTo>
                  <a:lnTo>
                    <a:pt x="650457" y="145131"/>
                  </a:lnTo>
                  <a:lnTo>
                    <a:pt x="651209" y="145883"/>
                  </a:lnTo>
                  <a:lnTo>
                    <a:pt x="652713" y="146635"/>
                  </a:lnTo>
                  <a:lnTo>
                    <a:pt x="656473" y="147387"/>
                  </a:lnTo>
                  <a:lnTo>
                    <a:pt x="657977" y="148891"/>
                  </a:lnTo>
                  <a:lnTo>
                    <a:pt x="661737" y="151899"/>
                  </a:lnTo>
                  <a:lnTo>
                    <a:pt x="667753" y="154907"/>
                  </a:lnTo>
                  <a:lnTo>
                    <a:pt x="670008" y="154155"/>
                  </a:lnTo>
                  <a:lnTo>
                    <a:pt x="671512" y="154155"/>
                  </a:lnTo>
                  <a:lnTo>
                    <a:pt x="672264" y="153403"/>
                  </a:lnTo>
                  <a:lnTo>
                    <a:pt x="680536" y="148139"/>
                  </a:lnTo>
                  <a:lnTo>
                    <a:pt x="682792" y="146635"/>
                  </a:lnTo>
                  <a:lnTo>
                    <a:pt x="684296" y="145883"/>
                  </a:lnTo>
                  <a:lnTo>
                    <a:pt x="687304" y="145883"/>
                  </a:lnTo>
                  <a:lnTo>
                    <a:pt x="694823" y="145131"/>
                  </a:lnTo>
                  <a:lnTo>
                    <a:pt x="696327" y="145131"/>
                  </a:lnTo>
                  <a:lnTo>
                    <a:pt x="697079" y="144379"/>
                  </a:lnTo>
                  <a:lnTo>
                    <a:pt x="703847" y="137611"/>
                  </a:lnTo>
                  <a:lnTo>
                    <a:pt x="704599" y="136859"/>
                  </a:lnTo>
                  <a:lnTo>
                    <a:pt x="705351" y="135355"/>
                  </a:lnTo>
                  <a:lnTo>
                    <a:pt x="706103" y="133099"/>
                  </a:lnTo>
                  <a:lnTo>
                    <a:pt x="707607" y="132347"/>
                  </a:lnTo>
                  <a:lnTo>
                    <a:pt x="708359" y="132347"/>
                  </a:lnTo>
                  <a:lnTo>
                    <a:pt x="710615" y="130843"/>
                  </a:lnTo>
                  <a:lnTo>
                    <a:pt x="712119" y="130843"/>
                  </a:lnTo>
                  <a:lnTo>
                    <a:pt x="713623" y="130091"/>
                  </a:lnTo>
                  <a:lnTo>
                    <a:pt x="715127" y="128588"/>
                  </a:lnTo>
                  <a:lnTo>
                    <a:pt x="717383" y="126331"/>
                  </a:lnTo>
                  <a:lnTo>
                    <a:pt x="718135" y="125580"/>
                  </a:lnTo>
                  <a:lnTo>
                    <a:pt x="718135" y="124076"/>
                  </a:lnTo>
                  <a:lnTo>
                    <a:pt x="718135" y="123324"/>
                  </a:lnTo>
                  <a:lnTo>
                    <a:pt x="718135" y="121820"/>
                  </a:lnTo>
                  <a:lnTo>
                    <a:pt x="718135" y="120316"/>
                  </a:lnTo>
                  <a:lnTo>
                    <a:pt x="717383" y="119564"/>
                  </a:lnTo>
                  <a:lnTo>
                    <a:pt x="715879" y="117308"/>
                  </a:lnTo>
                  <a:lnTo>
                    <a:pt x="714375" y="114300"/>
                  </a:lnTo>
                  <a:lnTo>
                    <a:pt x="713623" y="113548"/>
                  </a:lnTo>
                  <a:lnTo>
                    <a:pt x="713623" y="112796"/>
                  </a:lnTo>
                  <a:lnTo>
                    <a:pt x="714375" y="112044"/>
                  </a:lnTo>
                  <a:lnTo>
                    <a:pt x="714375" y="111292"/>
                  </a:lnTo>
                  <a:lnTo>
                    <a:pt x="718887" y="106028"/>
                  </a:lnTo>
                  <a:lnTo>
                    <a:pt x="719638" y="105276"/>
                  </a:lnTo>
                  <a:lnTo>
                    <a:pt x="721143" y="104524"/>
                  </a:lnTo>
                  <a:lnTo>
                    <a:pt x="722647" y="104524"/>
                  </a:lnTo>
                  <a:lnTo>
                    <a:pt x="724151" y="104524"/>
                  </a:lnTo>
                  <a:lnTo>
                    <a:pt x="724902" y="104524"/>
                  </a:lnTo>
                  <a:lnTo>
                    <a:pt x="725655" y="104524"/>
                  </a:lnTo>
                  <a:lnTo>
                    <a:pt x="726406" y="104524"/>
                  </a:lnTo>
                  <a:lnTo>
                    <a:pt x="726406" y="103020"/>
                  </a:lnTo>
                  <a:lnTo>
                    <a:pt x="725655" y="101516"/>
                  </a:lnTo>
                  <a:lnTo>
                    <a:pt x="726406" y="100764"/>
                  </a:lnTo>
                  <a:lnTo>
                    <a:pt x="727158" y="100012"/>
                  </a:lnTo>
                  <a:lnTo>
                    <a:pt x="730918" y="99261"/>
                  </a:lnTo>
                  <a:lnTo>
                    <a:pt x="738438" y="98509"/>
                  </a:lnTo>
                  <a:lnTo>
                    <a:pt x="742198" y="98509"/>
                  </a:lnTo>
                  <a:lnTo>
                    <a:pt x="742950" y="98509"/>
                  </a:lnTo>
                  <a:lnTo>
                    <a:pt x="744454" y="98509"/>
                  </a:lnTo>
                  <a:lnTo>
                    <a:pt x="745958" y="97757"/>
                  </a:lnTo>
                  <a:lnTo>
                    <a:pt x="748966" y="94749"/>
                  </a:lnTo>
                  <a:lnTo>
                    <a:pt x="749717" y="93997"/>
                  </a:lnTo>
                  <a:lnTo>
                    <a:pt x="750470" y="93997"/>
                  </a:lnTo>
                  <a:lnTo>
                    <a:pt x="750470" y="93245"/>
                  </a:lnTo>
                  <a:lnTo>
                    <a:pt x="751221" y="92493"/>
                  </a:lnTo>
                  <a:lnTo>
                    <a:pt x="751221" y="90989"/>
                  </a:lnTo>
                  <a:lnTo>
                    <a:pt x="751221" y="90237"/>
                  </a:lnTo>
                  <a:lnTo>
                    <a:pt x="751221" y="89485"/>
                  </a:lnTo>
                  <a:lnTo>
                    <a:pt x="750470" y="88733"/>
                  </a:lnTo>
                  <a:lnTo>
                    <a:pt x="749717" y="87229"/>
                  </a:lnTo>
                  <a:lnTo>
                    <a:pt x="748966" y="86477"/>
                  </a:lnTo>
                  <a:lnTo>
                    <a:pt x="748966" y="85725"/>
                  </a:lnTo>
                  <a:lnTo>
                    <a:pt x="749717" y="84973"/>
                  </a:lnTo>
                  <a:lnTo>
                    <a:pt x="750470" y="84221"/>
                  </a:lnTo>
                  <a:lnTo>
                    <a:pt x="752726" y="83469"/>
                  </a:lnTo>
                  <a:lnTo>
                    <a:pt x="762501" y="82717"/>
                  </a:lnTo>
                  <a:lnTo>
                    <a:pt x="766261" y="82717"/>
                  </a:lnTo>
                  <a:lnTo>
                    <a:pt x="769269" y="84221"/>
                  </a:lnTo>
                  <a:lnTo>
                    <a:pt x="770021" y="84221"/>
                  </a:lnTo>
                  <a:lnTo>
                    <a:pt x="772277" y="84973"/>
                  </a:lnTo>
                  <a:lnTo>
                    <a:pt x="773029" y="84221"/>
                  </a:lnTo>
                  <a:lnTo>
                    <a:pt x="774533" y="83469"/>
                  </a:lnTo>
                  <a:lnTo>
                    <a:pt x="776789" y="82717"/>
                  </a:lnTo>
                  <a:lnTo>
                    <a:pt x="780549" y="78205"/>
                  </a:lnTo>
                  <a:lnTo>
                    <a:pt x="782053" y="78957"/>
                  </a:lnTo>
                  <a:lnTo>
                    <a:pt x="782804" y="81213"/>
                  </a:lnTo>
                  <a:lnTo>
                    <a:pt x="782804" y="81965"/>
                  </a:lnTo>
                  <a:lnTo>
                    <a:pt x="782804" y="82717"/>
                  </a:lnTo>
                  <a:lnTo>
                    <a:pt x="782804" y="83469"/>
                  </a:lnTo>
                  <a:lnTo>
                    <a:pt x="783556" y="84221"/>
                  </a:lnTo>
                  <a:lnTo>
                    <a:pt x="784309" y="84221"/>
                  </a:lnTo>
                  <a:lnTo>
                    <a:pt x="785060" y="84221"/>
                  </a:lnTo>
                  <a:lnTo>
                    <a:pt x="788068" y="84221"/>
                  </a:lnTo>
                  <a:lnTo>
                    <a:pt x="789572" y="84221"/>
                  </a:lnTo>
                  <a:lnTo>
                    <a:pt x="790324" y="83469"/>
                  </a:lnTo>
                  <a:lnTo>
                    <a:pt x="791828" y="81965"/>
                  </a:lnTo>
                  <a:lnTo>
                    <a:pt x="794836" y="78205"/>
                  </a:lnTo>
                  <a:lnTo>
                    <a:pt x="795588" y="77453"/>
                  </a:lnTo>
                  <a:lnTo>
                    <a:pt x="796340" y="77453"/>
                  </a:lnTo>
                  <a:lnTo>
                    <a:pt x="797844" y="76701"/>
                  </a:lnTo>
                  <a:lnTo>
                    <a:pt x="799348" y="76701"/>
                  </a:lnTo>
                  <a:lnTo>
                    <a:pt x="800100" y="77453"/>
                  </a:lnTo>
                  <a:lnTo>
                    <a:pt x="800852" y="77453"/>
                  </a:lnTo>
                  <a:lnTo>
                    <a:pt x="801604" y="78205"/>
                  </a:lnTo>
                  <a:lnTo>
                    <a:pt x="801604" y="78957"/>
                  </a:lnTo>
                  <a:lnTo>
                    <a:pt x="801604" y="79709"/>
                  </a:lnTo>
                  <a:lnTo>
                    <a:pt x="801604" y="80461"/>
                  </a:lnTo>
                  <a:lnTo>
                    <a:pt x="801604" y="82717"/>
                  </a:lnTo>
                  <a:lnTo>
                    <a:pt x="801604" y="84221"/>
                  </a:lnTo>
                  <a:lnTo>
                    <a:pt x="802356" y="84221"/>
                  </a:lnTo>
                  <a:lnTo>
                    <a:pt x="802356" y="84973"/>
                  </a:lnTo>
                  <a:lnTo>
                    <a:pt x="803108" y="85725"/>
                  </a:lnTo>
                  <a:lnTo>
                    <a:pt x="804612" y="85725"/>
                  </a:lnTo>
                  <a:lnTo>
                    <a:pt x="805364" y="85725"/>
                  </a:lnTo>
                  <a:lnTo>
                    <a:pt x="813635" y="83469"/>
                  </a:lnTo>
                  <a:lnTo>
                    <a:pt x="816643" y="82717"/>
                  </a:lnTo>
                  <a:lnTo>
                    <a:pt x="818899" y="83469"/>
                  </a:lnTo>
                  <a:lnTo>
                    <a:pt x="819651" y="83469"/>
                  </a:lnTo>
                  <a:lnTo>
                    <a:pt x="821155" y="84221"/>
                  </a:lnTo>
                  <a:lnTo>
                    <a:pt x="821907" y="84973"/>
                  </a:lnTo>
                  <a:lnTo>
                    <a:pt x="823411" y="86477"/>
                  </a:lnTo>
                  <a:lnTo>
                    <a:pt x="824163" y="87229"/>
                  </a:lnTo>
                  <a:lnTo>
                    <a:pt x="824915" y="86477"/>
                  </a:lnTo>
                  <a:lnTo>
                    <a:pt x="825667" y="85725"/>
                  </a:lnTo>
                  <a:lnTo>
                    <a:pt x="825667" y="84973"/>
                  </a:lnTo>
                  <a:lnTo>
                    <a:pt x="825667" y="83469"/>
                  </a:lnTo>
                  <a:lnTo>
                    <a:pt x="825667" y="82717"/>
                  </a:lnTo>
                  <a:lnTo>
                    <a:pt x="825667" y="81965"/>
                  </a:lnTo>
                  <a:lnTo>
                    <a:pt x="826419" y="81213"/>
                  </a:lnTo>
                  <a:lnTo>
                    <a:pt x="827923" y="81213"/>
                  </a:lnTo>
                  <a:lnTo>
                    <a:pt x="828675" y="81213"/>
                  </a:lnTo>
                  <a:lnTo>
                    <a:pt x="831683" y="81965"/>
                  </a:lnTo>
                  <a:lnTo>
                    <a:pt x="832435" y="81965"/>
                  </a:lnTo>
                  <a:lnTo>
                    <a:pt x="833187" y="81965"/>
                  </a:lnTo>
                  <a:lnTo>
                    <a:pt x="833939" y="81213"/>
                  </a:lnTo>
                  <a:lnTo>
                    <a:pt x="834691" y="79709"/>
                  </a:lnTo>
                  <a:lnTo>
                    <a:pt x="834691" y="78957"/>
                  </a:lnTo>
                  <a:lnTo>
                    <a:pt x="833939" y="78205"/>
                  </a:lnTo>
                  <a:lnTo>
                    <a:pt x="833187" y="77453"/>
                  </a:lnTo>
                  <a:lnTo>
                    <a:pt x="830931" y="76701"/>
                  </a:lnTo>
                  <a:lnTo>
                    <a:pt x="829427" y="75197"/>
                  </a:lnTo>
                  <a:lnTo>
                    <a:pt x="828675" y="74445"/>
                  </a:lnTo>
                  <a:lnTo>
                    <a:pt x="828675" y="73693"/>
                  </a:lnTo>
                  <a:lnTo>
                    <a:pt x="828675" y="72942"/>
                  </a:lnTo>
                  <a:lnTo>
                    <a:pt x="828675" y="72190"/>
                  </a:lnTo>
                  <a:lnTo>
                    <a:pt x="828675" y="71438"/>
                  </a:lnTo>
                  <a:lnTo>
                    <a:pt x="829427" y="70685"/>
                  </a:lnTo>
                  <a:lnTo>
                    <a:pt x="830179" y="69933"/>
                  </a:lnTo>
                  <a:lnTo>
                    <a:pt x="830931" y="69933"/>
                  </a:lnTo>
                  <a:lnTo>
                    <a:pt x="832435" y="69933"/>
                  </a:lnTo>
                  <a:lnTo>
                    <a:pt x="833187" y="69933"/>
                  </a:lnTo>
                  <a:lnTo>
                    <a:pt x="833187" y="70685"/>
                  </a:lnTo>
                  <a:lnTo>
                    <a:pt x="833187" y="71438"/>
                  </a:lnTo>
                  <a:lnTo>
                    <a:pt x="833187" y="72190"/>
                  </a:lnTo>
                  <a:lnTo>
                    <a:pt x="833187" y="72942"/>
                  </a:lnTo>
                  <a:lnTo>
                    <a:pt x="833187" y="73693"/>
                  </a:lnTo>
                  <a:lnTo>
                    <a:pt x="833939" y="74445"/>
                  </a:lnTo>
                  <a:lnTo>
                    <a:pt x="834691" y="74445"/>
                  </a:lnTo>
                  <a:lnTo>
                    <a:pt x="835443" y="74445"/>
                  </a:lnTo>
                  <a:lnTo>
                    <a:pt x="839202" y="72942"/>
                  </a:lnTo>
                  <a:lnTo>
                    <a:pt x="840707" y="72190"/>
                  </a:lnTo>
                  <a:lnTo>
                    <a:pt x="842211" y="72190"/>
                  </a:lnTo>
                  <a:lnTo>
                    <a:pt x="844466" y="71438"/>
                  </a:lnTo>
                  <a:lnTo>
                    <a:pt x="857250" y="66174"/>
                  </a:lnTo>
                  <a:lnTo>
                    <a:pt x="858002" y="66174"/>
                  </a:lnTo>
                  <a:lnTo>
                    <a:pt x="859506" y="66174"/>
                  </a:lnTo>
                  <a:lnTo>
                    <a:pt x="860258" y="66926"/>
                  </a:lnTo>
                  <a:lnTo>
                    <a:pt x="861010" y="66926"/>
                  </a:lnTo>
                  <a:lnTo>
                    <a:pt x="861762" y="67678"/>
                  </a:lnTo>
                  <a:lnTo>
                    <a:pt x="862513" y="67678"/>
                  </a:lnTo>
                  <a:lnTo>
                    <a:pt x="863266" y="67678"/>
                  </a:lnTo>
                  <a:lnTo>
                    <a:pt x="864770" y="66926"/>
                  </a:lnTo>
                  <a:lnTo>
                    <a:pt x="865522" y="66174"/>
                  </a:lnTo>
                  <a:lnTo>
                    <a:pt x="870033" y="63166"/>
                  </a:lnTo>
                  <a:lnTo>
                    <a:pt x="872290" y="61662"/>
                  </a:lnTo>
                  <a:lnTo>
                    <a:pt x="880561" y="58654"/>
                  </a:lnTo>
                  <a:lnTo>
                    <a:pt x="882817" y="54894"/>
                  </a:lnTo>
                  <a:lnTo>
                    <a:pt x="885825" y="40607"/>
                  </a:lnTo>
                  <a:lnTo>
                    <a:pt x="887329" y="32335"/>
                  </a:lnTo>
                  <a:lnTo>
                    <a:pt x="888081" y="30079"/>
                  </a:lnTo>
                  <a:lnTo>
                    <a:pt x="888833" y="28575"/>
                  </a:lnTo>
                  <a:lnTo>
                    <a:pt x="889585" y="27823"/>
                  </a:lnTo>
                  <a:lnTo>
                    <a:pt x="890337" y="27823"/>
                  </a:lnTo>
                  <a:lnTo>
                    <a:pt x="891841" y="27823"/>
                  </a:lnTo>
                  <a:lnTo>
                    <a:pt x="900864" y="27823"/>
                  </a:lnTo>
                  <a:lnTo>
                    <a:pt x="901616" y="28575"/>
                  </a:lnTo>
                  <a:lnTo>
                    <a:pt x="902368" y="28575"/>
                  </a:lnTo>
                  <a:lnTo>
                    <a:pt x="903120" y="29327"/>
                  </a:lnTo>
                  <a:lnTo>
                    <a:pt x="903872" y="29327"/>
                  </a:lnTo>
                  <a:lnTo>
                    <a:pt x="904624" y="30079"/>
                  </a:lnTo>
                  <a:lnTo>
                    <a:pt x="905376" y="30079"/>
                  </a:lnTo>
                  <a:lnTo>
                    <a:pt x="906880" y="29327"/>
                  </a:lnTo>
                  <a:lnTo>
                    <a:pt x="908384" y="28575"/>
                  </a:lnTo>
                  <a:lnTo>
                    <a:pt x="909888" y="27071"/>
                  </a:lnTo>
                  <a:lnTo>
                    <a:pt x="912896" y="23311"/>
                  </a:lnTo>
                  <a:lnTo>
                    <a:pt x="917408" y="19551"/>
                  </a:lnTo>
                  <a:lnTo>
                    <a:pt x="918160" y="18799"/>
                  </a:lnTo>
                  <a:lnTo>
                    <a:pt x="921168" y="17295"/>
                  </a:lnTo>
                  <a:lnTo>
                    <a:pt x="922671" y="17295"/>
                  </a:lnTo>
                  <a:lnTo>
                    <a:pt x="924175" y="16544"/>
                  </a:lnTo>
                  <a:lnTo>
                    <a:pt x="926431" y="16544"/>
                  </a:lnTo>
                  <a:lnTo>
                    <a:pt x="929439" y="17295"/>
                  </a:lnTo>
                  <a:lnTo>
                    <a:pt x="941471" y="20303"/>
                  </a:lnTo>
                  <a:lnTo>
                    <a:pt x="943727" y="20303"/>
                  </a:lnTo>
                  <a:lnTo>
                    <a:pt x="946735" y="18799"/>
                  </a:lnTo>
                  <a:lnTo>
                    <a:pt x="948239" y="18799"/>
                  </a:lnTo>
                  <a:lnTo>
                    <a:pt x="948990" y="18799"/>
                  </a:lnTo>
                  <a:lnTo>
                    <a:pt x="951999" y="19551"/>
                  </a:lnTo>
                  <a:lnTo>
                    <a:pt x="955007" y="21055"/>
                  </a:lnTo>
                  <a:lnTo>
                    <a:pt x="958766" y="23311"/>
                  </a:lnTo>
                  <a:lnTo>
                    <a:pt x="964782" y="29327"/>
                  </a:lnTo>
                  <a:lnTo>
                    <a:pt x="966286" y="33087"/>
                  </a:lnTo>
                  <a:lnTo>
                    <a:pt x="967038" y="33839"/>
                  </a:lnTo>
                  <a:lnTo>
                    <a:pt x="967038" y="34591"/>
                  </a:lnTo>
                  <a:lnTo>
                    <a:pt x="967038" y="35343"/>
                  </a:lnTo>
                  <a:lnTo>
                    <a:pt x="967790" y="36095"/>
                  </a:lnTo>
                  <a:lnTo>
                    <a:pt x="968542" y="36847"/>
                  </a:lnTo>
                  <a:lnTo>
                    <a:pt x="976814" y="39103"/>
                  </a:lnTo>
                  <a:lnTo>
                    <a:pt x="981326" y="41359"/>
                  </a:lnTo>
                  <a:lnTo>
                    <a:pt x="980573" y="41359"/>
                  </a:lnTo>
                  <a:lnTo>
                    <a:pt x="978318" y="42111"/>
                  </a:lnTo>
                  <a:lnTo>
                    <a:pt x="976062" y="43614"/>
                  </a:lnTo>
                  <a:lnTo>
                    <a:pt x="985086" y="42863"/>
                  </a:lnTo>
                  <a:lnTo>
                    <a:pt x="990349" y="44366"/>
                  </a:lnTo>
                  <a:lnTo>
                    <a:pt x="990349" y="47374"/>
                  </a:lnTo>
                  <a:lnTo>
                    <a:pt x="992605" y="50382"/>
                  </a:lnTo>
                  <a:lnTo>
                    <a:pt x="994109" y="51886"/>
                  </a:lnTo>
                  <a:lnTo>
                    <a:pt x="994861" y="53390"/>
                  </a:lnTo>
                  <a:lnTo>
                    <a:pt x="993357" y="56398"/>
                  </a:lnTo>
                  <a:lnTo>
                    <a:pt x="992605" y="58654"/>
                  </a:lnTo>
                  <a:lnTo>
                    <a:pt x="991101" y="62414"/>
                  </a:lnTo>
                  <a:lnTo>
                    <a:pt x="989597" y="62414"/>
                  </a:lnTo>
                  <a:lnTo>
                    <a:pt x="989597" y="60158"/>
                  </a:lnTo>
                  <a:lnTo>
                    <a:pt x="989597" y="58654"/>
                  </a:lnTo>
                  <a:lnTo>
                    <a:pt x="989597" y="57150"/>
                  </a:lnTo>
                  <a:lnTo>
                    <a:pt x="988845" y="57902"/>
                  </a:lnTo>
                  <a:lnTo>
                    <a:pt x="988093" y="58654"/>
                  </a:lnTo>
                  <a:lnTo>
                    <a:pt x="988093" y="60910"/>
                  </a:lnTo>
                  <a:lnTo>
                    <a:pt x="985086" y="54894"/>
                  </a:lnTo>
                  <a:lnTo>
                    <a:pt x="984333" y="52638"/>
                  </a:lnTo>
                  <a:lnTo>
                    <a:pt x="983582" y="55646"/>
                  </a:lnTo>
                  <a:lnTo>
                    <a:pt x="986589" y="63166"/>
                  </a:lnTo>
                  <a:lnTo>
                    <a:pt x="985837" y="66174"/>
                  </a:lnTo>
                  <a:lnTo>
                    <a:pt x="983582" y="66174"/>
                  </a:lnTo>
                  <a:lnTo>
                    <a:pt x="982077" y="66926"/>
                  </a:lnTo>
                  <a:lnTo>
                    <a:pt x="980573" y="68430"/>
                  </a:lnTo>
                  <a:lnTo>
                    <a:pt x="979069" y="70685"/>
                  </a:lnTo>
                  <a:lnTo>
                    <a:pt x="982077" y="69182"/>
                  </a:lnTo>
                  <a:lnTo>
                    <a:pt x="983582" y="67678"/>
                  </a:lnTo>
                  <a:lnTo>
                    <a:pt x="985086" y="67678"/>
                  </a:lnTo>
                  <a:lnTo>
                    <a:pt x="985086" y="68430"/>
                  </a:lnTo>
                  <a:lnTo>
                    <a:pt x="985086" y="69933"/>
                  </a:lnTo>
                  <a:lnTo>
                    <a:pt x="983582" y="70685"/>
                  </a:lnTo>
                  <a:lnTo>
                    <a:pt x="982829" y="72190"/>
                  </a:lnTo>
                  <a:lnTo>
                    <a:pt x="981326" y="75197"/>
                  </a:lnTo>
                  <a:lnTo>
                    <a:pt x="981326" y="81213"/>
                  </a:lnTo>
                  <a:lnTo>
                    <a:pt x="982829" y="83469"/>
                  </a:lnTo>
                  <a:lnTo>
                    <a:pt x="988093" y="84221"/>
                  </a:lnTo>
                  <a:lnTo>
                    <a:pt x="988093" y="85725"/>
                  </a:lnTo>
                  <a:lnTo>
                    <a:pt x="988845" y="87981"/>
                  </a:lnTo>
                  <a:lnTo>
                    <a:pt x="988093" y="93997"/>
                  </a:lnTo>
                  <a:lnTo>
                    <a:pt x="990349" y="89485"/>
                  </a:lnTo>
                  <a:lnTo>
                    <a:pt x="991101" y="90989"/>
                  </a:lnTo>
                  <a:lnTo>
                    <a:pt x="992605" y="94749"/>
                  </a:lnTo>
                  <a:lnTo>
                    <a:pt x="993357" y="97005"/>
                  </a:lnTo>
                  <a:lnTo>
                    <a:pt x="992605" y="97757"/>
                  </a:lnTo>
                  <a:lnTo>
                    <a:pt x="992605" y="99261"/>
                  </a:lnTo>
                  <a:lnTo>
                    <a:pt x="992605" y="100012"/>
                  </a:lnTo>
                  <a:lnTo>
                    <a:pt x="993357" y="100764"/>
                  </a:lnTo>
                  <a:lnTo>
                    <a:pt x="991853" y="103772"/>
                  </a:lnTo>
                  <a:lnTo>
                    <a:pt x="988093" y="117308"/>
                  </a:lnTo>
                  <a:lnTo>
                    <a:pt x="988093" y="120316"/>
                  </a:lnTo>
                  <a:lnTo>
                    <a:pt x="987341" y="121820"/>
                  </a:lnTo>
                  <a:lnTo>
                    <a:pt x="985837" y="121820"/>
                  </a:lnTo>
                  <a:lnTo>
                    <a:pt x="982829" y="121068"/>
                  </a:lnTo>
                  <a:lnTo>
                    <a:pt x="979822" y="118060"/>
                  </a:lnTo>
                  <a:lnTo>
                    <a:pt x="978318" y="116556"/>
                  </a:lnTo>
                  <a:lnTo>
                    <a:pt x="976062" y="116556"/>
                  </a:lnTo>
                  <a:lnTo>
                    <a:pt x="978318" y="118060"/>
                  </a:lnTo>
                  <a:lnTo>
                    <a:pt x="979069" y="119564"/>
                  </a:lnTo>
                  <a:lnTo>
                    <a:pt x="979822" y="121068"/>
                  </a:lnTo>
                  <a:lnTo>
                    <a:pt x="980573" y="122572"/>
                  </a:lnTo>
                  <a:lnTo>
                    <a:pt x="980573" y="124076"/>
                  </a:lnTo>
                  <a:lnTo>
                    <a:pt x="980573" y="125580"/>
                  </a:lnTo>
                  <a:lnTo>
                    <a:pt x="982077" y="127084"/>
                  </a:lnTo>
                  <a:lnTo>
                    <a:pt x="982829" y="126331"/>
                  </a:lnTo>
                  <a:lnTo>
                    <a:pt x="982829" y="124828"/>
                  </a:lnTo>
                  <a:lnTo>
                    <a:pt x="982829" y="127084"/>
                  </a:lnTo>
                  <a:lnTo>
                    <a:pt x="981326" y="133099"/>
                  </a:lnTo>
                  <a:lnTo>
                    <a:pt x="979822" y="139115"/>
                  </a:lnTo>
                  <a:lnTo>
                    <a:pt x="979822" y="140619"/>
                  </a:lnTo>
                  <a:lnTo>
                    <a:pt x="976814" y="144379"/>
                  </a:lnTo>
                  <a:lnTo>
                    <a:pt x="975310" y="148139"/>
                  </a:lnTo>
                  <a:lnTo>
                    <a:pt x="974558" y="152651"/>
                  </a:lnTo>
                  <a:lnTo>
                    <a:pt x="973806" y="158667"/>
                  </a:lnTo>
                  <a:lnTo>
                    <a:pt x="973806" y="163178"/>
                  </a:lnTo>
                  <a:lnTo>
                    <a:pt x="974558" y="164682"/>
                  </a:lnTo>
                  <a:lnTo>
                    <a:pt x="973806" y="164682"/>
                  </a:lnTo>
                  <a:lnTo>
                    <a:pt x="973054" y="166186"/>
                  </a:lnTo>
                  <a:lnTo>
                    <a:pt x="972302" y="166938"/>
                  </a:lnTo>
                  <a:lnTo>
                    <a:pt x="971550" y="168442"/>
                  </a:lnTo>
                  <a:lnTo>
                    <a:pt x="971550" y="169946"/>
                  </a:lnTo>
                  <a:lnTo>
                    <a:pt x="961022" y="199273"/>
                  </a:lnTo>
                  <a:lnTo>
                    <a:pt x="954254" y="212808"/>
                  </a:lnTo>
                  <a:lnTo>
                    <a:pt x="954254" y="214313"/>
                  </a:lnTo>
                  <a:lnTo>
                    <a:pt x="952750" y="215817"/>
                  </a:lnTo>
                  <a:lnTo>
                    <a:pt x="951999" y="218824"/>
                  </a:lnTo>
                  <a:lnTo>
                    <a:pt x="951999" y="224840"/>
                  </a:lnTo>
                  <a:lnTo>
                    <a:pt x="950495" y="227848"/>
                  </a:lnTo>
                  <a:lnTo>
                    <a:pt x="945983" y="234616"/>
                  </a:lnTo>
                  <a:lnTo>
                    <a:pt x="944479" y="237624"/>
                  </a:lnTo>
                  <a:lnTo>
                    <a:pt x="944479" y="244391"/>
                  </a:lnTo>
                  <a:lnTo>
                    <a:pt x="942975" y="251159"/>
                  </a:lnTo>
                  <a:lnTo>
                    <a:pt x="942223" y="251159"/>
                  </a:lnTo>
                  <a:lnTo>
                    <a:pt x="939967" y="249655"/>
                  </a:lnTo>
                  <a:lnTo>
                    <a:pt x="938463" y="249655"/>
                  </a:lnTo>
                  <a:lnTo>
                    <a:pt x="933951" y="249655"/>
                  </a:lnTo>
                  <a:lnTo>
                    <a:pt x="919664" y="246647"/>
                  </a:lnTo>
                  <a:lnTo>
                    <a:pt x="905376" y="246647"/>
                  </a:lnTo>
                  <a:lnTo>
                    <a:pt x="901616" y="244391"/>
                  </a:lnTo>
                  <a:lnTo>
                    <a:pt x="896352" y="242887"/>
                  </a:lnTo>
                  <a:lnTo>
                    <a:pt x="894849" y="242887"/>
                  </a:lnTo>
                  <a:lnTo>
                    <a:pt x="894096" y="241384"/>
                  </a:lnTo>
                  <a:lnTo>
                    <a:pt x="894096" y="240632"/>
                  </a:lnTo>
                  <a:lnTo>
                    <a:pt x="894096" y="239880"/>
                  </a:lnTo>
                  <a:lnTo>
                    <a:pt x="893345" y="239128"/>
                  </a:lnTo>
                  <a:lnTo>
                    <a:pt x="891089" y="239128"/>
                  </a:lnTo>
                  <a:lnTo>
                    <a:pt x="887329" y="239128"/>
                  </a:lnTo>
                  <a:lnTo>
                    <a:pt x="872290" y="243639"/>
                  </a:lnTo>
                  <a:lnTo>
                    <a:pt x="870033" y="244391"/>
                  </a:lnTo>
                  <a:lnTo>
                    <a:pt x="859506" y="251159"/>
                  </a:lnTo>
                  <a:lnTo>
                    <a:pt x="858002" y="251911"/>
                  </a:lnTo>
                  <a:lnTo>
                    <a:pt x="855746" y="251911"/>
                  </a:lnTo>
                  <a:lnTo>
                    <a:pt x="852738" y="251911"/>
                  </a:lnTo>
                  <a:lnTo>
                    <a:pt x="848978" y="249655"/>
                  </a:lnTo>
                  <a:lnTo>
                    <a:pt x="845970" y="248903"/>
                  </a:lnTo>
                  <a:lnTo>
                    <a:pt x="844466" y="248151"/>
                  </a:lnTo>
                  <a:lnTo>
                    <a:pt x="844466" y="246647"/>
                  </a:lnTo>
                  <a:lnTo>
                    <a:pt x="844466" y="245143"/>
                  </a:lnTo>
                  <a:lnTo>
                    <a:pt x="843714" y="244391"/>
                  </a:lnTo>
                  <a:lnTo>
                    <a:pt x="841458" y="244391"/>
                  </a:lnTo>
                  <a:lnTo>
                    <a:pt x="838451" y="245143"/>
                  </a:lnTo>
                  <a:lnTo>
                    <a:pt x="831683" y="245143"/>
                  </a:lnTo>
                  <a:lnTo>
                    <a:pt x="827171" y="246647"/>
                  </a:lnTo>
                  <a:lnTo>
                    <a:pt x="819651" y="249655"/>
                  </a:lnTo>
                  <a:lnTo>
                    <a:pt x="818147" y="250407"/>
                  </a:lnTo>
                  <a:lnTo>
                    <a:pt x="815891" y="249655"/>
                  </a:lnTo>
                  <a:lnTo>
                    <a:pt x="814387" y="247399"/>
                  </a:lnTo>
                  <a:lnTo>
                    <a:pt x="812883" y="248151"/>
                  </a:lnTo>
                  <a:lnTo>
                    <a:pt x="811379" y="248151"/>
                  </a:lnTo>
                  <a:lnTo>
                    <a:pt x="803108" y="254167"/>
                  </a:lnTo>
                  <a:lnTo>
                    <a:pt x="800100" y="257927"/>
                  </a:lnTo>
                  <a:lnTo>
                    <a:pt x="796340" y="258679"/>
                  </a:lnTo>
                  <a:lnTo>
                    <a:pt x="795588" y="259431"/>
                  </a:lnTo>
                  <a:lnTo>
                    <a:pt x="795588" y="260935"/>
                  </a:lnTo>
                  <a:lnTo>
                    <a:pt x="795588" y="262439"/>
                  </a:lnTo>
                  <a:lnTo>
                    <a:pt x="796340" y="263191"/>
                  </a:lnTo>
                  <a:lnTo>
                    <a:pt x="796340" y="263943"/>
                  </a:lnTo>
                  <a:lnTo>
                    <a:pt x="797092" y="264695"/>
                  </a:lnTo>
                  <a:lnTo>
                    <a:pt x="796340" y="265447"/>
                  </a:lnTo>
                  <a:lnTo>
                    <a:pt x="794836" y="266951"/>
                  </a:lnTo>
                  <a:lnTo>
                    <a:pt x="777541" y="277478"/>
                  </a:lnTo>
                  <a:lnTo>
                    <a:pt x="776037" y="278982"/>
                  </a:lnTo>
                  <a:lnTo>
                    <a:pt x="776037" y="281238"/>
                  </a:lnTo>
                  <a:lnTo>
                    <a:pt x="774533" y="284246"/>
                  </a:lnTo>
                  <a:lnTo>
                    <a:pt x="773781" y="286502"/>
                  </a:lnTo>
                  <a:lnTo>
                    <a:pt x="760997" y="295526"/>
                  </a:lnTo>
                  <a:lnTo>
                    <a:pt x="747462" y="296278"/>
                  </a:lnTo>
                  <a:lnTo>
                    <a:pt x="745206" y="297030"/>
                  </a:lnTo>
                  <a:lnTo>
                    <a:pt x="742950" y="298534"/>
                  </a:lnTo>
                  <a:lnTo>
                    <a:pt x="737686" y="302294"/>
                  </a:lnTo>
                  <a:lnTo>
                    <a:pt x="732422" y="304549"/>
                  </a:lnTo>
                  <a:lnTo>
                    <a:pt x="728662" y="306805"/>
                  </a:lnTo>
                  <a:lnTo>
                    <a:pt x="727158" y="308309"/>
                  </a:lnTo>
                  <a:lnTo>
                    <a:pt x="725655" y="309061"/>
                  </a:lnTo>
                  <a:lnTo>
                    <a:pt x="724151" y="309813"/>
                  </a:lnTo>
                  <a:lnTo>
                    <a:pt x="721895" y="309813"/>
                  </a:lnTo>
                  <a:lnTo>
                    <a:pt x="718135" y="308309"/>
                  </a:lnTo>
                  <a:lnTo>
                    <a:pt x="716631" y="307557"/>
                  </a:lnTo>
                  <a:lnTo>
                    <a:pt x="715127" y="307557"/>
                  </a:lnTo>
                  <a:lnTo>
                    <a:pt x="688056" y="304549"/>
                  </a:lnTo>
                  <a:lnTo>
                    <a:pt x="684296" y="305301"/>
                  </a:lnTo>
                  <a:lnTo>
                    <a:pt x="680536" y="306053"/>
                  </a:lnTo>
                  <a:lnTo>
                    <a:pt x="676776" y="309061"/>
                  </a:lnTo>
                  <a:lnTo>
                    <a:pt x="671512" y="318837"/>
                  </a:lnTo>
                  <a:lnTo>
                    <a:pt x="669257" y="318085"/>
                  </a:lnTo>
                  <a:lnTo>
                    <a:pt x="667753" y="317333"/>
                  </a:lnTo>
                  <a:lnTo>
                    <a:pt x="662489" y="311317"/>
                  </a:lnTo>
                  <a:lnTo>
                    <a:pt x="658729" y="309061"/>
                  </a:lnTo>
                  <a:lnTo>
                    <a:pt x="654217" y="308309"/>
                  </a:lnTo>
                  <a:lnTo>
                    <a:pt x="645193" y="306805"/>
                  </a:lnTo>
                  <a:lnTo>
                    <a:pt x="642938" y="306053"/>
                  </a:lnTo>
                  <a:lnTo>
                    <a:pt x="634666" y="301542"/>
                  </a:lnTo>
                  <a:lnTo>
                    <a:pt x="603083" y="270711"/>
                  </a:lnTo>
                  <a:lnTo>
                    <a:pt x="596315" y="266951"/>
                  </a:lnTo>
                  <a:lnTo>
                    <a:pt x="594059" y="266199"/>
                  </a:lnTo>
                  <a:lnTo>
                    <a:pt x="590299" y="265447"/>
                  </a:lnTo>
                  <a:lnTo>
                    <a:pt x="588795" y="263943"/>
                  </a:lnTo>
                  <a:lnTo>
                    <a:pt x="588043" y="262439"/>
                  </a:lnTo>
                  <a:lnTo>
                    <a:pt x="586540" y="259431"/>
                  </a:lnTo>
                  <a:lnTo>
                    <a:pt x="583531" y="255671"/>
                  </a:lnTo>
                  <a:lnTo>
                    <a:pt x="580523" y="255671"/>
                  </a:lnTo>
                  <a:lnTo>
                    <a:pt x="577516" y="255671"/>
                  </a:lnTo>
                  <a:lnTo>
                    <a:pt x="575260" y="256423"/>
                  </a:lnTo>
                  <a:lnTo>
                    <a:pt x="573756" y="257175"/>
                  </a:lnTo>
                  <a:lnTo>
                    <a:pt x="566988" y="261687"/>
                  </a:lnTo>
                  <a:lnTo>
                    <a:pt x="564732" y="262439"/>
                  </a:lnTo>
                  <a:lnTo>
                    <a:pt x="562476" y="262439"/>
                  </a:lnTo>
                  <a:lnTo>
                    <a:pt x="560220" y="262439"/>
                  </a:lnTo>
                  <a:lnTo>
                    <a:pt x="558716" y="260935"/>
                  </a:lnTo>
                  <a:lnTo>
                    <a:pt x="557964" y="259431"/>
                  </a:lnTo>
                  <a:lnTo>
                    <a:pt x="557212" y="257927"/>
                  </a:lnTo>
                  <a:lnTo>
                    <a:pt x="557212" y="256423"/>
                  </a:lnTo>
                  <a:lnTo>
                    <a:pt x="557212" y="254919"/>
                  </a:lnTo>
                  <a:lnTo>
                    <a:pt x="556461" y="253415"/>
                  </a:lnTo>
                  <a:lnTo>
                    <a:pt x="553452" y="250407"/>
                  </a:lnTo>
                  <a:lnTo>
                    <a:pt x="552701" y="248903"/>
                  </a:lnTo>
                  <a:lnTo>
                    <a:pt x="552701" y="247399"/>
                  </a:lnTo>
                  <a:lnTo>
                    <a:pt x="551948" y="246647"/>
                  </a:lnTo>
                  <a:lnTo>
                    <a:pt x="548941" y="243639"/>
                  </a:lnTo>
                  <a:lnTo>
                    <a:pt x="547437" y="242887"/>
                  </a:lnTo>
                  <a:lnTo>
                    <a:pt x="545181" y="243639"/>
                  </a:lnTo>
                  <a:lnTo>
                    <a:pt x="540669" y="246647"/>
                  </a:lnTo>
                  <a:lnTo>
                    <a:pt x="539917" y="248151"/>
                  </a:lnTo>
                  <a:lnTo>
                    <a:pt x="539917" y="249655"/>
                  </a:lnTo>
                  <a:lnTo>
                    <a:pt x="539917" y="251159"/>
                  </a:lnTo>
                  <a:lnTo>
                    <a:pt x="539165" y="254919"/>
                  </a:lnTo>
                  <a:lnTo>
                    <a:pt x="538413" y="257175"/>
                  </a:lnTo>
                  <a:lnTo>
                    <a:pt x="539165" y="259431"/>
                  </a:lnTo>
                  <a:lnTo>
                    <a:pt x="539165" y="260935"/>
                  </a:lnTo>
                  <a:lnTo>
                    <a:pt x="537661" y="263191"/>
                  </a:lnTo>
                  <a:lnTo>
                    <a:pt x="536157" y="265447"/>
                  </a:lnTo>
                  <a:lnTo>
                    <a:pt x="531645" y="269207"/>
                  </a:lnTo>
                  <a:lnTo>
                    <a:pt x="526382" y="272966"/>
                  </a:lnTo>
                  <a:lnTo>
                    <a:pt x="521118" y="278982"/>
                  </a:lnTo>
                  <a:lnTo>
                    <a:pt x="515854" y="286502"/>
                  </a:lnTo>
                  <a:lnTo>
                    <a:pt x="511342" y="288758"/>
                  </a:lnTo>
                  <a:lnTo>
                    <a:pt x="503070" y="291014"/>
                  </a:lnTo>
                  <a:lnTo>
                    <a:pt x="497054" y="292518"/>
                  </a:lnTo>
                  <a:lnTo>
                    <a:pt x="495550" y="294022"/>
                  </a:lnTo>
                  <a:lnTo>
                    <a:pt x="493295" y="295526"/>
                  </a:lnTo>
                  <a:lnTo>
                    <a:pt x="491039" y="299285"/>
                  </a:lnTo>
                  <a:lnTo>
                    <a:pt x="487279" y="305301"/>
                  </a:lnTo>
                  <a:lnTo>
                    <a:pt x="482015" y="310565"/>
                  </a:lnTo>
                  <a:lnTo>
                    <a:pt x="475247" y="315077"/>
                  </a:lnTo>
                  <a:lnTo>
                    <a:pt x="472991" y="310565"/>
                  </a:lnTo>
                  <a:lnTo>
                    <a:pt x="467727" y="294774"/>
                  </a:lnTo>
                  <a:lnTo>
                    <a:pt x="467727" y="291766"/>
                  </a:lnTo>
                  <a:lnTo>
                    <a:pt x="466975" y="290262"/>
                  </a:lnTo>
                  <a:lnTo>
                    <a:pt x="463967" y="286502"/>
                  </a:lnTo>
                  <a:lnTo>
                    <a:pt x="463216" y="284246"/>
                  </a:lnTo>
                  <a:lnTo>
                    <a:pt x="463216" y="282742"/>
                  </a:lnTo>
                  <a:lnTo>
                    <a:pt x="463216" y="281238"/>
                  </a:lnTo>
                  <a:lnTo>
                    <a:pt x="463216" y="279734"/>
                  </a:lnTo>
                  <a:lnTo>
                    <a:pt x="463967" y="278230"/>
                  </a:lnTo>
                  <a:lnTo>
                    <a:pt x="463216" y="275974"/>
                  </a:lnTo>
                  <a:lnTo>
                    <a:pt x="463967" y="274470"/>
                  </a:lnTo>
                  <a:lnTo>
                    <a:pt x="465471" y="273718"/>
                  </a:lnTo>
                  <a:lnTo>
                    <a:pt x="466224" y="272215"/>
                  </a:lnTo>
                  <a:lnTo>
                    <a:pt x="466975" y="269959"/>
                  </a:lnTo>
                  <a:lnTo>
                    <a:pt x="467727" y="268455"/>
                  </a:lnTo>
                  <a:lnTo>
                    <a:pt x="466975" y="266199"/>
                  </a:lnTo>
                  <a:lnTo>
                    <a:pt x="466224" y="265447"/>
                  </a:lnTo>
                  <a:lnTo>
                    <a:pt x="464720" y="264695"/>
                  </a:lnTo>
                  <a:lnTo>
                    <a:pt x="463967" y="263191"/>
                  </a:lnTo>
                  <a:lnTo>
                    <a:pt x="462464" y="262439"/>
                  </a:lnTo>
                  <a:lnTo>
                    <a:pt x="459456" y="263943"/>
                  </a:lnTo>
                  <a:lnTo>
                    <a:pt x="456448" y="266951"/>
                  </a:lnTo>
                  <a:lnTo>
                    <a:pt x="452688" y="269207"/>
                  </a:lnTo>
                  <a:lnTo>
                    <a:pt x="448928" y="269959"/>
                  </a:lnTo>
                  <a:lnTo>
                    <a:pt x="445168" y="268455"/>
                  </a:lnTo>
                  <a:lnTo>
                    <a:pt x="442912" y="266951"/>
                  </a:lnTo>
                  <a:lnTo>
                    <a:pt x="439905" y="265447"/>
                  </a:lnTo>
                  <a:lnTo>
                    <a:pt x="437648" y="264695"/>
                  </a:lnTo>
                  <a:lnTo>
                    <a:pt x="434641" y="258679"/>
                  </a:lnTo>
                  <a:lnTo>
                    <a:pt x="433137" y="256423"/>
                  </a:lnTo>
                  <a:lnTo>
                    <a:pt x="439152" y="247399"/>
                  </a:lnTo>
                  <a:lnTo>
                    <a:pt x="439905" y="243639"/>
                  </a:lnTo>
                  <a:lnTo>
                    <a:pt x="437648" y="239128"/>
                  </a:lnTo>
                  <a:lnTo>
                    <a:pt x="430881" y="236872"/>
                  </a:lnTo>
                  <a:lnTo>
                    <a:pt x="425617" y="238376"/>
                  </a:lnTo>
                  <a:lnTo>
                    <a:pt x="421105" y="242887"/>
                  </a:lnTo>
                  <a:lnTo>
                    <a:pt x="419601" y="248903"/>
                  </a:lnTo>
                  <a:lnTo>
                    <a:pt x="419601" y="256423"/>
                  </a:lnTo>
                  <a:lnTo>
                    <a:pt x="418849" y="260183"/>
                  </a:lnTo>
                  <a:lnTo>
                    <a:pt x="415841" y="261687"/>
                  </a:lnTo>
                  <a:lnTo>
                    <a:pt x="412833" y="260935"/>
                  </a:lnTo>
                  <a:lnTo>
                    <a:pt x="411329" y="259431"/>
                  </a:lnTo>
                  <a:lnTo>
                    <a:pt x="405314" y="245143"/>
                  </a:lnTo>
                  <a:lnTo>
                    <a:pt x="405314" y="242136"/>
                  </a:lnTo>
                  <a:lnTo>
                    <a:pt x="403810" y="239880"/>
                  </a:lnTo>
                  <a:lnTo>
                    <a:pt x="400802" y="238376"/>
                  </a:lnTo>
                  <a:lnTo>
                    <a:pt x="394786" y="236120"/>
                  </a:lnTo>
                  <a:lnTo>
                    <a:pt x="393282" y="234616"/>
                  </a:lnTo>
                  <a:lnTo>
                    <a:pt x="391778" y="233112"/>
                  </a:lnTo>
                  <a:lnTo>
                    <a:pt x="390274" y="231608"/>
                  </a:lnTo>
                  <a:lnTo>
                    <a:pt x="385762" y="230856"/>
                  </a:lnTo>
                  <a:lnTo>
                    <a:pt x="382754" y="229352"/>
                  </a:lnTo>
                  <a:lnTo>
                    <a:pt x="381250" y="228600"/>
                  </a:lnTo>
                  <a:lnTo>
                    <a:pt x="379747" y="229352"/>
                  </a:lnTo>
                  <a:lnTo>
                    <a:pt x="375235" y="230856"/>
                  </a:lnTo>
                  <a:lnTo>
                    <a:pt x="367715" y="232360"/>
                  </a:lnTo>
                  <a:lnTo>
                    <a:pt x="363955" y="232360"/>
                  </a:lnTo>
                  <a:lnTo>
                    <a:pt x="362451" y="230104"/>
                  </a:lnTo>
                  <a:lnTo>
                    <a:pt x="361699" y="227848"/>
                  </a:lnTo>
                  <a:lnTo>
                    <a:pt x="358691" y="225592"/>
                  </a:lnTo>
                  <a:lnTo>
                    <a:pt x="354931" y="223336"/>
                  </a:lnTo>
                  <a:lnTo>
                    <a:pt x="342148" y="219576"/>
                  </a:lnTo>
                  <a:lnTo>
                    <a:pt x="337636" y="218824"/>
                  </a:lnTo>
                  <a:lnTo>
                    <a:pt x="336132" y="218072"/>
                  </a:lnTo>
                  <a:lnTo>
                    <a:pt x="336132" y="217320"/>
                  </a:lnTo>
                  <a:lnTo>
                    <a:pt x="334628" y="216568"/>
                  </a:lnTo>
                  <a:lnTo>
                    <a:pt x="333124" y="215817"/>
                  </a:lnTo>
                  <a:lnTo>
                    <a:pt x="329364" y="215065"/>
                  </a:lnTo>
                  <a:lnTo>
                    <a:pt x="327109" y="215817"/>
                  </a:lnTo>
                  <a:lnTo>
                    <a:pt x="325605" y="215065"/>
                  </a:lnTo>
                  <a:lnTo>
                    <a:pt x="324852" y="212808"/>
                  </a:lnTo>
                  <a:lnTo>
                    <a:pt x="324852" y="212057"/>
                  </a:lnTo>
                  <a:lnTo>
                    <a:pt x="324100" y="210553"/>
                  </a:lnTo>
                  <a:lnTo>
                    <a:pt x="323349" y="209801"/>
                  </a:lnTo>
                  <a:lnTo>
                    <a:pt x="321092" y="207545"/>
                  </a:lnTo>
                  <a:lnTo>
                    <a:pt x="318085" y="199273"/>
                  </a:lnTo>
                  <a:lnTo>
                    <a:pt x="315829" y="197017"/>
                  </a:lnTo>
                  <a:lnTo>
                    <a:pt x="309813" y="195513"/>
                  </a:lnTo>
                  <a:lnTo>
                    <a:pt x="304549" y="192505"/>
                  </a:lnTo>
                  <a:lnTo>
                    <a:pt x="301541" y="192505"/>
                  </a:lnTo>
                  <a:lnTo>
                    <a:pt x="298533" y="193257"/>
                  </a:lnTo>
                  <a:lnTo>
                    <a:pt x="267702" y="209801"/>
                  </a:lnTo>
                  <a:lnTo>
                    <a:pt x="265447" y="209801"/>
                  </a:lnTo>
                  <a:lnTo>
                    <a:pt x="259431" y="209801"/>
                  </a:lnTo>
                  <a:lnTo>
                    <a:pt x="256423" y="210553"/>
                  </a:lnTo>
                  <a:lnTo>
                    <a:pt x="254919" y="212057"/>
                  </a:lnTo>
                  <a:lnTo>
                    <a:pt x="254167" y="215065"/>
                  </a:lnTo>
                  <a:lnTo>
                    <a:pt x="256423" y="225592"/>
                  </a:lnTo>
                  <a:lnTo>
                    <a:pt x="256423" y="229352"/>
                  </a:lnTo>
                  <a:lnTo>
                    <a:pt x="254919" y="230856"/>
                  </a:lnTo>
                  <a:lnTo>
                    <a:pt x="252663" y="231608"/>
                  </a:lnTo>
                  <a:lnTo>
                    <a:pt x="248151" y="232360"/>
                  </a:lnTo>
                  <a:lnTo>
                    <a:pt x="245143" y="233112"/>
                  </a:lnTo>
                  <a:lnTo>
                    <a:pt x="239128" y="234616"/>
                  </a:lnTo>
                  <a:lnTo>
                    <a:pt x="228600" y="235368"/>
                  </a:lnTo>
                  <a:lnTo>
                    <a:pt x="225592" y="236872"/>
                  </a:lnTo>
                  <a:lnTo>
                    <a:pt x="223336" y="238376"/>
                  </a:lnTo>
                  <a:lnTo>
                    <a:pt x="223336" y="241384"/>
                  </a:lnTo>
                  <a:lnTo>
                    <a:pt x="224088" y="244391"/>
                  </a:lnTo>
                  <a:lnTo>
                    <a:pt x="224840" y="247399"/>
                  </a:lnTo>
                  <a:lnTo>
                    <a:pt x="226344" y="248903"/>
                  </a:lnTo>
                  <a:lnTo>
                    <a:pt x="226344" y="250407"/>
                  </a:lnTo>
                  <a:lnTo>
                    <a:pt x="225592" y="254167"/>
                  </a:lnTo>
                  <a:lnTo>
                    <a:pt x="224840" y="257927"/>
                  </a:lnTo>
                  <a:lnTo>
                    <a:pt x="223336" y="260183"/>
                  </a:lnTo>
                  <a:lnTo>
                    <a:pt x="215064" y="269207"/>
                  </a:lnTo>
                  <a:lnTo>
                    <a:pt x="212808" y="270711"/>
                  </a:lnTo>
                  <a:lnTo>
                    <a:pt x="206041" y="272215"/>
                  </a:lnTo>
                  <a:lnTo>
                    <a:pt x="200025" y="274470"/>
                  </a:lnTo>
                  <a:lnTo>
                    <a:pt x="194009" y="278230"/>
                  </a:lnTo>
                  <a:lnTo>
                    <a:pt x="190249" y="280486"/>
                  </a:lnTo>
                  <a:lnTo>
                    <a:pt x="187993" y="279734"/>
                  </a:lnTo>
                  <a:lnTo>
                    <a:pt x="187241" y="279734"/>
                  </a:lnTo>
                  <a:lnTo>
                    <a:pt x="184985" y="279734"/>
                  </a:lnTo>
                  <a:lnTo>
                    <a:pt x="184234" y="279734"/>
                  </a:lnTo>
                  <a:lnTo>
                    <a:pt x="183481" y="278982"/>
                  </a:lnTo>
                  <a:lnTo>
                    <a:pt x="181977" y="276726"/>
                  </a:lnTo>
                  <a:lnTo>
                    <a:pt x="181225" y="275974"/>
                  </a:lnTo>
                  <a:lnTo>
                    <a:pt x="178970" y="275222"/>
                  </a:lnTo>
                  <a:lnTo>
                    <a:pt x="175962" y="274470"/>
                  </a:lnTo>
                  <a:lnTo>
                    <a:pt x="169946" y="275222"/>
                  </a:lnTo>
                  <a:lnTo>
                    <a:pt x="166186" y="280486"/>
                  </a:lnTo>
                  <a:lnTo>
                    <a:pt x="160170" y="309061"/>
                  </a:lnTo>
                  <a:lnTo>
                    <a:pt x="157914" y="312821"/>
                  </a:lnTo>
                  <a:lnTo>
                    <a:pt x="157914" y="318085"/>
                  </a:lnTo>
                  <a:lnTo>
                    <a:pt x="157162" y="319589"/>
                  </a:lnTo>
                  <a:lnTo>
                    <a:pt x="155658" y="321093"/>
                  </a:lnTo>
                  <a:lnTo>
                    <a:pt x="154155" y="321093"/>
                  </a:lnTo>
                  <a:lnTo>
                    <a:pt x="152651" y="321845"/>
                  </a:lnTo>
                  <a:lnTo>
                    <a:pt x="150395" y="321093"/>
                  </a:lnTo>
                  <a:lnTo>
                    <a:pt x="147387" y="319589"/>
                  </a:lnTo>
                  <a:lnTo>
                    <a:pt x="146635" y="319589"/>
                  </a:lnTo>
                  <a:lnTo>
                    <a:pt x="143627" y="320341"/>
                  </a:lnTo>
                  <a:lnTo>
                    <a:pt x="139867" y="324853"/>
                  </a:lnTo>
                  <a:lnTo>
                    <a:pt x="136107" y="326357"/>
                  </a:lnTo>
                  <a:lnTo>
                    <a:pt x="130091" y="327109"/>
                  </a:lnTo>
                  <a:lnTo>
                    <a:pt x="127836" y="328613"/>
                  </a:lnTo>
                  <a:lnTo>
                    <a:pt x="126331" y="333876"/>
                  </a:lnTo>
                  <a:lnTo>
                    <a:pt x="124076" y="335380"/>
                  </a:lnTo>
                  <a:lnTo>
                    <a:pt x="113548" y="339140"/>
                  </a:lnTo>
                  <a:lnTo>
                    <a:pt x="112044" y="339140"/>
                  </a:lnTo>
                  <a:lnTo>
                    <a:pt x="110540" y="339140"/>
                  </a:lnTo>
                  <a:lnTo>
                    <a:pt x="107532" y="337636"/>
                  </a:lnTo>
                  <a:lnTo>
                    <a:pt x="106028" y="336884"/>
                  </a:lnTo>
                  <a:lnTo>
                    <a:pt x="104524" y="336884"/>
                  </a:lnTo>
                  <a:lnTo>
                    <a:pt x="100764" y="333876"/>
                  </a:lnTo>
                  <a:lnTo>
                    <a:pt x="99260" y="333124"/>
                  </a:lnTo>
                  <a:lnTo>
                    <a:pt x="97757" y="333124"/>
                  </a:lnTo>
                  <a:lnTo>
                    <a:pt x="93997" y="333124"/>
                  </a:lnTo>
                  <a:lnTo>
                    <a:pt x="93244" y="333876"/>
                  </a:lnTo>
                  <a:lnTo>
                    <a:pt x="95500" y="329364"/>
                  </a:lnTo>
                  <a:lnTo>
                    <a:pt x="96253" y="328613"/>
                  </a:lnTo>
                  <a:lnTo>
                    <a:pt x="97004" y="327861"/>
                  </a:lnTo>
                  <a:lnTo>
                    <a:pt x="99260" y="325605"/>
                  </a:lnTo>
                  <a:lnTo>
                    <a:pt x="100764" y="322597"/>
                  </a:lnTo>
                  <a:lnTo>
                    <a:pt x="101516" y="320341"/>
                  </a:lnTo>
                  <a:lnTo>
                    <a:pt x="103020" y="318837"/>
                  </a:lnTo>
                  <a:lnTo>
                    <a:pt x="103020" y="317333"/>
                  </a:lnTo>
                  <a:lnTo>
                    <a:pt x="103020" y="316581"/>
                  </a:lnTo>
                  <a:lnTo>
                    <a:pt x="103020" y="315829"/>
                  </a:lnTo>
                  <a:lnTo>
                    <a:pt x="103020" y="315077"/>
                  </a:lnTo>
                  <a:lnTo>
                    <a:pt x="103020" y="314325"/>
                  </a:lnTo>
                  <a:lnTo>
                    <a:pt x="103020" y="313573"/>
                  </a:lnTo>
                  <a:lnTo>
                    <a:pt x="103020" y="309813"/>
                  </a:lnTo>
                  <a:lnTo>
                    <a:pt x="103020" y="309061"/>
                  </a:lnTo>
                  <a:lnTo>
                    <a:pt x="103020" y="307557"/>
                  </a:lnTo>
                  <a:lnTo>
                    <a:pt x="102268" y="306805"/>
                  </a:lnTo>
                  <a:lnTo>
                    <a:pt x="102268" y="306053"/>
                  </a:lnTo>
                  <a:lnTo>
                    <a:pt x="101516" y="305301"/>
                  </a:lnTo>
                  <a:lnTo>
                    <a:pt x="101516" y="302294"/>
                  </a:lnTo>
                  <a:lnTo>
                    <a:pt x="100764" y="300789"/>
                  </a:lnTo>
                  <a:lnTo>
                    <a:pt x="101516" y="300037"/>
                  </a:lnTo>
                  <a:lnTo>
                    <a:pt x="101516" y="299285"/>
                  </a:lnTo>
                  <a:lnTo>
                    <a:pt x="101516" y="298534"/>
                  </a:lnTo>
                  <a:lnTo>
                    <a:pt x="100764" y="297782"/>
                  </a:lnTo>
                  <a:lnTo>
                    <a:pt x="100764" y="297030"/>
                  </a:lnTo>
                  <a:lnTo>
                    <a:pt x="100012" y="296278"/>
                  </a:lnTo>
                  <a:lnTo>
                    <a:pt x="98508" y="296278"/>
                  </a:lnTo>
                  <a:lnTo>
                    <a:pt x="94749" y="295526"/>
                  </a:lnTo>
                  <a:lnTo>
                    <a:pt x="93244" y="295526"/>
                  </a:lnTo>
                  <a:lnTo>
                    <a:pt x="92493" y="295526"/>
                  </a:lnTo>
                  <a:lnTo>
                    <a:pt x="83469" y="289510"/>
                  </a:lnTo>
                  <a:lnTo>
                    <a:pt x="81965" y="288758"/>
                  </a:lnTo>
                  <a:lnTo>
                    <a:pt x="80461" y="288758"/>
                  </a:lnTo>
                  <a:lnTo>
                    <a:pt x="78957" y="288006"/>
                  </a:lnTo>
                  <a:lnTo>
                    <a:pt x="78205" y="286502"/>
                  </a:lnTo>
                  <a:lnTo>
                    <a:pt x="78205" y="285750"/>
                  </a:lnTo>
                  <a:lnTo>
                    <a:pt x="78205" y="284246"/>
                  </a:lnTo>
                  <a:lnTo>
                    <a:pt x="78205" y="278982"/>
                  </a:lnTo>
                  <a:lnTo>
                    <a:pt x="78205" y="278230"/>
                  </a:lnTo>
                  <a:lnTo>
                    <a:pt x="78205" y="276726"/>
                  </a:lnTo>
                  <a:lnTo>
                    <a:pt x="77453" y="276726"/>
                  </a:lnTo>
                  <a:lnTo>
                    <a:pt x="77453" y="275974"/>
                  </a:lnTo>
                  <a:lnTo>
                    <a:pt x="73693" y="272215"/>
                  </a:lnTo>
                  <a:lnTo>
                    <a:pt x="72941" y="270711"/>
                  </a:lnTo>
                  <a:lnTo>
                    <a:pt x="72941" y="269959"/>
                  </a:lnTo>
                  <a:lnTo>
                    <a:pt x="72189" y="268455"/>
                  </a:lnTo>
                  <a:lnTo>
                    <a:pt x="72189" y="266199"/>
                  </a:lnTo>
                  <a:lnTo>
                    <a:pt x="72941" y="261687"/>
                  </a:lnTo>
                  <a:lnTo>
                    <a:pt x="72941" y="259431"/>
                  </a:lnTo>
                  <a:lnTo>
                    <a:pt x="72189" y="256423"/>
                  </a:lnTo>
                  <a:lnTo>
                    <a:pt x="72189" y="255671"/>
                  </a:lnTo>
                  <a:lnTo>
                    <a:pt x="72189" y="254167"/>
                  </a:lnTo>
                  <a:lnTo>
                    <a:pt x="72941" y="247399"/>
                  </a:lnTo>
                  <a:lnTo>
                    <a:pt x="73693" y="245143"/>
                  </a:lnTo>
                  <a:lnTo>
                    <a:pt x="73693" y="244391"/>
                  </a:lnTo>
                  <a:lnTo>
                    <a:pt x="73693" y="243639"/>
                  </a:lnTo>
                  <a:lnTo>
                    <a:pt x="72941" y="242136"/>
                  </a:lnTo>
                  <a:lnTo>
                    <a:pt x="72941" y="241384"/>
                  </a:lnTo>
                  <a:lnTo>
                    <a:pt x="71438" y="240632"/>
                  </a:lnTo>
                  <a:lnTo>
                    <a:pt x="69933" y="239128"/>
                  </a:lnTo>
                  <a:lnTo>
                    <a:pt x="69181" y="238376"/>
                  </a:lnTo>
                  <a:lnTo>
                    <a:pt x="68429" y="237624"/>
                  </a:lnTo>
                  <a:lnTo>
                    <a:pt x="67678" y="237624"/>
                  </a:lnTo>
                  <a:lnTo>
                    <a:pt x="66925" y="238376"/>
                  </a:lnTo>
                  <a:lnTo>
                    <a:pt x="65421" y="239128"/>
                  </a:lnTo>
                  <a:lnTo>
                    <a:pt x="63918" y="239128"/>
                  </a:lnTo>
                  <a:lnTo>
                    <a:pt x="62414" y="239128"/>
                  </a:lnTo>
                  <a:lnTo>
                    <a:pt x="60910" y="237624"/>
                  </a:lnTo>
                  <a:lnTo>
                    <a:pt x="60158" y="236872"/>
                  </a:lnTo>
                  <a:lnTo>
                    <a:pt x="59406" y="236120"/>
                  </a:lnTo>
                  <a:lnTo>
                    <a:pt x="59406" y="235368"/>
                  </a:lnTo>
                  <a:lnTo>
                    <a:pt x="58654" y="234616"/>
                  </a:lnTo>
                  <a:lnTo>
                    <a:pt x="58654" y="233112"/>
                  </a:lnTo>
                  <a:lnTo>
                    <a:pt x="58654" y="232360"/>
                  </a:lnTo>
                  <a:lnTo>
                    <a:pt x="58654" y="231608"/>
                  </a:lnTo>
                  <a:lnTo>
                    <a:pt x="57902" y="230856"/>
                  </a:lnTo>
                  <a:lnTo>
                    <a:pt x="57150" y="230104"/>
                  </a:lnTo>
                  <a:lnTo>
                    <a:pt x="56398" y="230104"/>
                  </a:lnTo>
                  <a:lnTo>
                    <a:pt x="55646" y="229352"/>
                  </a:lnTo>
                  <a:lnTo>
                    <a:pt x="54142" y="230104"/>
                  </a:lnTo>
                  <a:lnTo>
                    <a:pt x="49630" y="231608"/>
                  </a:lnTo>
                  <a:lnTo>
                    <a:pt x="45870" y="231608"/>
                  </a:lnTo>
                  <a:lnTo>
                    <a:pt x="45118" y="231608"/>
                  </a:lnTo>
                  <a:lnTo>
                    <a:pt x="43614" y="231608"/>
                  </a:lnTo>
                  <a:lnTo>
                    <a:pt x="42862" y="231608"/>
                  </a:lnTo>
                  <a:lnTo>
                    <a:pt x="41359" y="230856"/>
                  </a:lnTo>
                  <a:lnTo>
                    <a:pt x="41359" y="230104"/>
                  </a:lnTo>
                  <a:lnTo>
                    <a:pt x="40606" y="228600"/>
                  </a:lnTo>
                  <a:lnTo>
                    <a:pt x="40606" y="227848"/>
                  </a:lnTo>
                  <a:lnTo>
                    <a:pt x="41359" y="224088"/>
                  </a:lnTo>
                  <a:lnTo>
                    <a:pt x="41359" y="223336"/>
                  </a:lnTo>
                  <a:lnTo>
                    <a:pt x="41359" y="222584"/>
                  </a:lnTo>
                  <a:lnTo>
                    <a:pt x="40606" y="221832"/>
                  </a:lnTo>
                  <a:lnTo>
                    <a:pt x="40606" y="221080"/>
                  </a:lnTo>
                  <a:lnTo>
                    <a:pt x="39855" y="221080"/>
                  </a:lnTo>
                  <a:lnTo>
                    <a:pt x="38350" y="220328"/>
                  </a:lnTo>
                  <a:lnTo>
                    <a:pt x="34591" y="219576"/>
                  </a:lnTo>
                  <a:lnTo>
                    <a:pt x="32335" y="219576"/>
                  </a:lnTo>
                  <a:lnTo>
                    <a:pt x="24063" y="220328"/>
                  </a:lnTo>
                  <a:lnTo>
                    <a:pt x="19551" y="221832"/>
                  </a:lnTo>
                  <a:lnTo>
                    <a:pt x="18047" y="222584"/>
                  </a:lnTo>
                  <a:lnTo>
                    <a:pt x="16543" y="223336"/>
                  </a:lnTo>
                  <a:lnTo>
                    <a:pt x="13535" y="224088"/>
                  </a:lnTo>
                  <a:lnTo>
                    <a:pt x="12783" y="224088"/>
                  </a:lnTo>
                  <a:lnTo>
                    <a:pt x="11280" y="224088"/>
                  </a:lnTo>
                  <a:lnTo>
                    <a:pt x="8272" y="224088"/>
                  </a:lnTo>
                  <a:lnTo>
                    <a:pt x="6767" y="224088"/>
                  </a:lnTo>
                  <a:lnTo>
                    <a:pt x="4512" y="222584"/>
                  </a:lnTo>
                  <a:lnTo>
                    <a:pt x="0" y="220328"/>
                  </a:lnTo>
                  <a:close/>
                  <a:moveTo>
                    <a:pt x="987341" y="64670"/>
                  </a:moveTo>
                  <a:lnTo>
                    <a:pt x="988093" y="64670"/>
                  </a:lnTo>
                  <a:lnTo>
                    <a:pt x="989597" y="64670"/>
                  </a:lnTo>
                  <a:lnTo>
                    <a:pt x="991101" y="66174"/>
                  </a:lnTo>
                  <a:lnTo>
                    <a:pt x="990349" y="66926"/>
                  </a:lnTo>
                  <a:lnTo>
                    <a:pt x="991101" y="69182"/>
                  </a:lnTo>
                  <a:lnTo>
                    <a:pt x="991853" y="71438"/>
                  </a:lnTo>
                  <a:lnTo>
                    <a:pt x="991853" y="72942"/>
                  </a:lnTo>
                  <a:lnTo>
                    <a:pt x="991101" y="75197"/>
                  </a:lnTo>
                  <a:lnTo>
                    <a:pt x="990349" y="77453"/>
                  </a:lnTo>
                  <a:lnTo>
                    <a:pt x="989597" y="79709"/>
                  </a:lnTo>
                  <a:lnTo>
                    <a:pt x="989597" y="82717"/>
                  </a:lnTo>
                  <a:lnTo>
                    <a:pt x="988845" y="82717"/>
                  </a:lnTo>
                  <a:lnTo>
                    <a:pt x="986589" y="82717"/>
                  </a:lnTo>
                  <a:lnTo>
                    <a:pt x="984333" y="81965"/>
                  </a:lnTo>
                  <a:lnTo>
                    <a:pt x="982829" y="81213"/>
                  </a:lnTo>
                  <a:lnTo>
                    <a:pt x="982829" y="78957"/>
                  </a:lnTo>
                  <a:lnTo>
                    <a:pt x="982829" y="75197"/>
                  </a:lnTo>
                  <a:lnTo>
                    <a:pt x="982829" y="73693"/>
                  </a:lnTo>
                  <a:lnTo>
                    <a:pt x="984333" y="72190"/>
                  </a:lnTo>
                  <a:lnTo>
                    <a:pt x="986589" y="69933"/>
                  </a:lnTo>
                  <a:lnTo>
                    <a:pt x="986589" y="67678"/>
                  </a:lnTo>
                  <a:lnTo>
                    <a:pt x="986589" y="66174"/>
                  </a:lnTo>
                  <a:lnTo>
                    <a:pt x="987341" y="64670"/>
                  </a:lnTo>
                  <a:close/>
                </a:path>
              </a:pathLst>
            </a:custGeom>
            <a:solidFill>
              <a:schemeClr val="accent4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DB0A15E8-2004-44B2-B909-F7BC3777718C}"/>
                </a:ext>
              </a:extLst>
            </p:cNvPr>
            <p:cNvSpPr/>
            <p:nvPr/>
          </p:nvSpPr>
          <p:spPr>
            <a:xfrm>
              <a:off x="11460311" y="3134726"/>
              <a:ext cx="466975" cy="256423"/>
            </a:xfrm>
            <a:custGeom>
              <a:avLst/>
              <a:gdLst>
                <a:gd name="connsiteX0" fmla="*/ 0 w 466975"/>
                <a:gd name="connsiteY0" fmla="*/ 75949 h 256423"/>
                <a:gd name="connsiteX1" fmla="*/ 6768 w 466975"/>
                <a:gd name="connsiteY1" fmla="*/ 71438 h 256423"/>
                <a:gd name="connsiteX2" fmla="*/ 12032 w 466975"/>
                <a:gd name="connsiteY2" fmla="*/ 66174 h 256423"/>
                <a:gd name="connsiteX3" fmla="*/ 15792 w 466975"/>
                <a:gd name="connsiteY3" fmla="*/ 60158 h 256423"/>
                <a:gd name="connsiteX4" fmla="*/ 18048 w 466975"/>
                <a:gd name="connsiteY4" fmla="*/ 56398 h 256423"/>
                <a:gd name="connsiteX5" fmla="*/ 20303 w 466975"/>
                <a:gd name="connsiteY5" fmla="*/ 54894 h 256423"/>
                <a:gd name="connsiteX6" fmla="*/ 21807 w 466975"/>
                <a:gd name="connsiteY6" fmla="*/ 53390 h 256423"/>
                <a:gd name="connsiteX7" fmla="*/ 27823 w 466975"/>
                <a:gd name="connsiteY7" fmla="*/ 51886 h 256423"/>
                <a:gd name="connsiteX8" fmla="*/ 36095 w 466975"/>
                <a:gd name="connsiteY8" fmla="*/ 49630 h 256423"/>
                <a:gd name="connsiteX9" fmla="*/ 40607 w 466975"/>
                <a:gd name="connsiteY9" fmla="*/ 47374 h 256423"/>
                <a:gd name="connsiteX10" fmla="*/ 45871 w 466975"/>
                <a:gd name="connsiteY10" fmla="*/ 39855 h 256423"/>
                <a:gd name="connsiteX11" fmla="*/ 51135 w 466975"/>
                <a:gd name="connsiteY11" fmla="*/ 33839 h 256423"/>
                <a:gd name="connsiteX12" fmla="*/ 56398 w 466975"/>
                <a:gd name="connsiteY12" fmla="*/ 30079 h 256423"/>
                <a:gd name="connsiteX13" fmla="*/ 60910 w 466975"/>
                <a:gd name="connsiteY13" fmla="*/ 26319 h 256423"/>
                <a:gd name="connsiteX14" fmla="*/ 62414 w 466975"/>
                <a:gd name="connsiteY14" fmla="*/ 24063 h 256423"/>
                <a:gd name="connsiteX15" fmla="*/ 63918 w 466975"/>
                <a:gd name="connsiteY15" fmla="*/ 21807 h 256423"/>
                <a:gd name="connsiteX16" fmla="*/ 63918 w 466975"/>
                <a:gd name="connsiteY16" fmla="*/ 20303 h 256423"/>
                <a:gd name="connsiteX17" fmla="*/ 63166 w 466975"/>
                <a:gd name="connsiteY17" fmla="*/ 18048 h 256423"/>
                <a:gd name="connsiteX18" fmla="*/ 63918 w 466975"/>
                <a:gd name="connsiteY18" fmla="*/ 15791 h 256423"/>
                <a:gd name="connsiteX19" fmla="*/ 64670 w 466975"/>
                <a:gd name="connsiteY19" fmla="*/ 12032 h 256423"/>
                <a:gd name="connsiteX20" fmla="*/ 64670 w 466975"/>
                <a:gd name="connsiteY20" fmla="*/ 10528 h 256423"/>
                <a:gd name="connsiteX21" fmla="*/ 64670 w 466975"/>
                <a:gd name="connsiteY21" fmla="*/ 9024 h 256423"/>
                <a:gd name="connsiteX22" fmla="*/ 65422 w 466975"/>
                <a:gd name="connsiteY22" fmla="*/ 7520 h 256423"/>
                <a:gd name="connsiteX23" fmla="*/ 69934 w 466975"/>
                <a:gd name="connsiteY23" fmla="*/ 4512 h 256423"/>
                <a:gd name="connsiteX24" fmla="*/ 72190 w 466975"/>
                <a:gd name="connsiteY24" fmla="*/ 3760 h 256423"/>
                <a:gd name="connsiteX25" fmla="*/ 73694 w 466975"/>
                <a:gd name="connsiteY25" fmla="*/ 4512 h 256423"/>
                <a:gd name="connsiteX26" fmla="*/ 76701 w 466975"/>
                <a:gd name="connsiteY26" fmla="*/ 7520 h 256423"/>
                <a:gd name="connsiteX27" fmla="*/ 77454 w 466975"/>
                <a:gd name="connsiteY27" fmla="*/ 8272 h 256423"/>
                <a:gd name="connsiteX28" fmla="*/ 77454 w 466975"/>
                <a:gd name="connsiteY28" fmla="*/ 9776 h 256423"/>
                <a:gd name="connsiteX29" fmla="*/ 78205 w 466975"/>
                <a:gd name="connsiteY29" fmla="*/ 11280 h 256423"/>
                <a:gd name="connsiteX30" fmla="*/ 81214 w 466975"/>
                <a:gd name="connsiteY30" fmla="*/ 14288 h 256423"/>
                <a:gd name="connsiteX31" fmla="*/ 81965 w 466975"/>
                <a:gd name="connsiteY31" fmla="*/ 15791 h 256423"/>
                <a:gd name="connsiteX32" fmla="*/ 81965 w 466975"/>
                <a:gd name="connsiteY32" fmla="*/ 17296 h 256423"/>
                <a:gd name="connsiteX33" fmla="*/ 81965 w 466975"/>
                <a:gd name="connsiteY33" fmla="*/ 18799 h 256423"/>
                <a:gd name="connsiteX34" fmla="*/ 82717 w 466975"/>
                <a:gd name="connsiteY34" fmla="*/ 20303 h 256423"/>
                <a:gd name="connsiteX35" fmla="*/ 83469 w 466975"/>
                <a:gd name="connsiteY35" fmla="*/ 21807 h 256423"/>
                <a:gd name="connsiteX36" fmla="*/ 84973 w 466975"/>
                <a:gd name="connsiteY36" fmla="*/ 23311 h 256423"/>
                <a:gd name="connsiteX37" fmla="*/ 87229 w 466975"/>
                <a:gd name="connsiteY37" fmla="*/ 23311 h 256423"/>
                <a:gd name="connsiteX38" fmla="*/ 89485 w 466975"/>
                <a:gd name="connsiteY38" fmla="*/ 23311 h 256423"/>
                <a:gd name="connsiteX39" fmla="*/ 91741 w 466975"/>
                <a:gd name="connsiteY39" fmla="*/ 22559 h 256423"/>
                <a:gd name="connsiteX40" fmla="*/ 98509 w 466975"/>
                <a:gd name="connsiteY40" fmla="*/ 18048 h 256423"/>
                <a:gd name="connsiteX41" fmla="*/ 100013 w 466975"/>
                <a:gd name="connsiteY41" fmla="*/ 17296 h 256423"/>
                <a:gd name="connsiteX42" fmla="*/ 102269 w 466975"/>
                <a:gd name="connsiteY42" fmla="*/ 16544 h 256423"/>
                <a:gd name="connsiteX43" fmla="*/ 105276 w 466975"/>
                <a:gd name="connsiteY43" fmla="*/ 16544 h 256423"/>
                <a:gd name="connsiteX44" fmla="*/ 108284 w 466975"/>
                <a:gd name="connsiteY44" fmla="*/ 16544 h 256423"/>
                <a:gd name="connsiteX45" fmla="*/ 111292 w 466975"/>
                <a:gd name="connsiteY45" fmla="*/ 20303 h 256423"/>
                <a:gd name="connsiteX46" fmla="*/ 112796 w 466975"/>
                <a:gd name="connsiteY46" fmla="*/ 23311 h 256423"/>
                <a:gd name="connsiteX47" fmla="*/ 113548 w 466975"/>
                <a:gd name="connsiteY47" fmla="*/ 24815 h 256423"/>
                <a:gd name="connsiteX48" fmla="*/ 115052 w 466975"/>
                <a:gd name="connsiteY48" fmla="*/ 26319 h 256423"/>
                <a:gd name="connsiteX49" fmla="*/ 118812 w 466975"/>
                <a:gd name="connsiteY49" fmla="*/ 27071 h 256423"/>
                <a:gd name="connsiteX50" fmla="*/ 121068 w 466975"/>
                <a:gd name="connsiteY50" fmla="*/ 27823 h 256423"/>
                <a:gd name="connsiteX51" fmla="*/ 127836 w 466975"/>
                <a:gd name="connsiteY51" fmla="*/ 31583 h 256423"/>
                <a:gd name="connsiteX52" fmla="*/ 159419 w 466975"/>
                <a:gd name="connsiteY52" fmla="*/ 62414 h 256423"/>
                <a:gd name="connsiteX53" fmla="*/ 167691 w 466975"/>
                <a:gd name="connsiteY53" fmla="*/ 66926 h 256423"/>
                <a:gd name="connsiteX54" fmla="*/ 169946 w 466975"/>
                <a:gd name="connsiteY54" fmla="*/ 67678 h 256423"/>
                <a:gd name="connsiteX55" fmla="*/ 178970 w 466975"/>
                <a:gd name="connsiteY55" fmla="*/ 69182 h 256423"/>
                <a:gd name="connsiteX56" fmla="*/ 183482 w 466975"/>
                <a:gd name="connsiteY56" fmla="*/ 69934 h 256423"/>
                <a:gd name="connsiteX57" fmla="*/ 187242 w 466975"/>
                <a:gd name="connsiteY57" fmla="*/ 72190 h 256423"/>
                <a:gd name="connsiteX58" fmla="*/ 192506 w 466975"/>
                <a:gd name="connsiteY58" fmla="*/ 78205 h 256423"/>
                <a:gd name="connsiteX59" fmla="*/ 194010 w 466975"/>
                <a:gd name="connsiteY59" fmla="*/ 78957 h 256423"/>
                <a:gd name="connsiteX60" fmla="*/ 196265 w 466975"/>
                <a:gd name="connsiteY60" fmla="*/ 79709 h 256423"/>
                <a:gd name="connsiteX61" fmla="*/ 201529 w 466975"/>
                <a:gd name="connsiteY61" fmla="*/ 69934 h 256423"/>
                <a:gd name="connsiteX62" fmla="*/ 205289 w 466975"/>
                <a:gd name="connsiteY62" fmla="*/ 66926 h 256423"/>
                <a:gd name="connsiteX63" fmla="*/ 209049 w 466975"/>
                <a:gd name="connsiteY63" fmla="*/ 66174 h 256423"/>
                <a:gd name="connsiteX64" fmla="*/ 212809 w 466975"/>
                <a:gd name="connsiteY64" fmla="*/ 65422 h 256423"/>
                <a:gd name="connsiteX65" fmla="*/ 239880 w 466975"/>
                <a:gd name="connsiteY65" fmla="*/ 68430 h 256423"/>
                <a:gd name="connsiteX66" fmla="*/ 241384 w 466975"/>
                <a:gd name="connsiteY66" fmla="*/ 68430 h 256423"/>
                <a:gd name="connsiteX67" fmla="*/ 242888 w 466975"/>
                <a:gd name="connsiteY67" fmla="*/ 69182 h 256423"/>
                <a:gd name="connsiteX68" fmla="*/ 246648 w 466975"/>
                <a:gd name="connsiteY68" fmla="*/ 70686 h 256423"/>
                <a:gd name="connsiteX69" fmla="*/ 248904 w 466975"/>
                <a:gd name="connsiteY69" fmla="*/ 70686 h 256423"/>
                <a:gd name="connsiteX70" fmla="*/ 250408 w 466975"/>
                <a:gd name="connsiteY70" fmla="*/ 69934 h 256423"/>
                <a:gd name="connsiteX71" fmla="*/ 251911 w 466975"/>
                <a:gd name="connsiteY71" fmla="*/ 69182 h 256423"/>
                <a:gd name="connsiteX72" fmla="*/ 253415 w 466975"/>
                <a:gd name="connsiteY72" fmla="*/ 67678 h 256423"/>
                <a:gd name="connsiteX73" fmla="*/ 257175 w 466975"/>
                <a:gd name="connsiteY73" fmla="*/ 65422 h 256423"/>
                <a:gd name="connsiteX74" fmla="*/ 262439 w 466975"/>
                <a:gd name="connsiteY74" fmla="*/ 63166 h 256423"/>
                <a:gd name="connsiteX75" fmla="*/ 267703 w 466975"/>
                <a:gd name="connsiteY75" fmla="*/ 59406 h 256423"/>
                <a:gd name="connsiteX76" fmla="*/ 269959 w 466975"/>
                <a:gd name="connsiteY76" fmla="*/ 57902 h 256423"/>
                <a:gd name="connsiteX77" fmla="*/ 272215 w 466975"/>
                <a:gd name="connsiteY77" fmla="*/ 57150 h 256423"/>
                <a:gd name="connsiteX78" fmla="*/ 285750 w 466975"/>
                <a:gd name="connsiteY78" fmla="*/ 56398 h 256423"/>
                <a:gd name="connsiteX79" fmla="*/ 298534 w 466975"/>
                <a:gd name="connsiteY79" fmla="*/ 47374 h 256423"/>
                <a:gd name="connsiteX80" fmla="*/ 299286 w 466975"/>
                <a:gd name="connsiteY80" fmla="*/ 45118 h 256423"/>
                <a:gd name="connsiteX81" fmla="*/ 300789 w 466975"/>
                <a:gd name="connsiteY81" fmla="*/ 42111 h 256423"/>
                <a:gd name="connsiteX82" fmla="*/ 300789 w 466975"/>
                <a:gd name="connsiteY82" fmla="*/ 39855 h 256423"/>
                <a:gd name="connsiteX83" fmla="*/ 302294 w 466975"/>
                <a:gd name="connsiteY83" fmla="*/ 38351 h 256423"/>
                <a:gd name="connsiteX84" fmla="*/ 319589 w 466975"/>
                <a:gd name="connsiteY84" fmla="*/ 27823 h 256423"/>
                <a:gd name="connsiteX85" fmla="*/ 321093 w 466975"/>
                <a:gd name="connsiteY85" fmla="*/ 26319 h 256423"/>
                <a:gd name="connsiteX86" fmla="*/ 321845 w 466975"/>
                <a:gd name="connsiteY86" fmla="*/ 25567 h 256423"/>
                <a:gd name="connsiteX87" fmla="*/ 321093 w 466975"/>
                <a:gd name="connsiteY87" fmla="*/ 24815 h 256423"/>
                <a:gd name="connsiteX88" fmla="*/ 321093 w 466975"/>
                <a:gd name="connsiteY88" fmla="*/ 24063 h 256423"/>
                <a:gd name="connsiteX89" fmla="*/ 320341 w 466975"/>
                <a:gd name="connsiteY89" fmla="*/ 23311 h 256423"/>
                <a:gd name="connsiteX90" fmla="*/ 320341 w 466975"/>
                <a:gd name="connsiteY90" fmla="*/ 21807 h 256423"/>
                <a:gd name="connsiteX91" fmla="*/ 320341 w 466975"/>
                <a:gd name="connsiteY91" fmla="*/ 20303 h 256423"/>
                <a:gd name="connsiteX92" fmla="*/ 321093 w 466975"/>
                <a:gd name="connsiteY92" fmla="*/ 19551 h 256423"/>
                <a:gd name="connsiteX93" fmla="*/ 324853 w 466975"/>
                <a:gd name="connsiteY93" fmla="*/ 18799 h 256423"/>
                <a:gd name="connsiteX94" fmla="*/ 327861 w 466975"/>
                <a:gd name="connsiteY94" fmla="*/ 15039 h 256423"/>
                <a:gd name="connsiteX95" fmla="*/ 336132 w 466975"/>
                <a:gd name="connsiteY95" fmla="*/ 9024 h 256423"/>
                <a:gd name="connsiteX96" fmla="*/ 337636 w 466975"/>
                <a:gd name="connsiteY96" fmla="*/ 9024 h 256423"/>
                <a:gd name="connsiteX97" fmla="*/ 339140 w 466975"/>
                <a:gd name="connsiteY97" fmla="*/ 8272 h 256423"/>
                <a:gd name="connsiteX98" fmla="*/ 340644 w 466975"/>
                <a:gd name="connsiteY98" fmla="*/ 10528 h 256423"/>
                <a:gd name="connsiteX99" fmla="*/ 342900 w 466975"/>
                <a:gd name="connsiteY99" fmla="*/ 11280 h 256423"/>
                <a:gd name="connsiteX100" fmla="*/ 344404 w 466975"/>
                <a:gd name="connsiteY100" fmla="*/ 10528 h 256423"/>
                <a:gd name="connsiteX101" fmla="*/ 351924 w 466975"/>
                <a:gd name="connsiteY101" fmla="*/ 7520 h 256423"/>
                <a:gd name="connsiteX102" fmla="*/ 356436 w 466975"/>
                <a:gd name="connsiteY102" fmla="*/ 6016 h 256423"/>
                <a:gd name="connsiteX103" fmla="*/ 363204 w 466975"/>
                <a:gd name="connsiteY103" fmla="*/ 6016 h 256423"/>
                <a:gd name="connsiteX104" fmla="*/ 366211 w 466975"/>
                <a:gd name="connsiteY104" fmla="*/ 5264 h 256423"/>
                <a:gd name="connsiteX105" fmla="*/ 368467 w 466975"/>
                <a:gd name="connsiteY105" fmla="*/ 5264 h 256423"/>
                <a:gd name="connsiteX106" fmla="*/ 369219 w 466975"/>
                <a:gd name="connsiteY106" fmla="*/ 6016 h 256423"/>
                <a:gd name="connsiteX107" fmla="*/ 369219 w 466975"/>
                <a:gd name="connsiteY107" fmla="*/ 7520 h 256423"/>
                <a:gd name="connsiteX108" fmla="*/ 369219 w 466975"/>
                <a:gd name="connsiteY108" fmla="*/ 9024 h 256423"/>
                <a:gd name="connsiteX109" fmla="*/ 370723 w 466975"/>
                <a:gd name="connsiteY109" fmla="*/ 9776 h 256423"/>
                <a:gd name="connsiteX110" fmla="*/ 373731 w 466975"/>
                <a:gd name="connsiteY110" fmla="*/ 10528 h 256423"/>
                <a:gd name="connsiteX111" fmla="*/ 377491 w 466975"/>
                <a:gd name="connsiteY111" fmla="*/ 12784 h 256423"/>
                <a:gd name="connsiteX112" fmla="*/ 380499 w 466975"/>
                <a:gd name="connsiteY112" fmla="*/ 12784 h 256423"/>
                <a:gd name="connsiteX113" fmla="*/ 382755 w 466975"/>
                <a:gd name="connsiteY113" fmla="*/ 12784 h 256423"/>
                <a:gd name="connsiteX114" fmla="*/ 384259 w 466975"/>
                <a:gd name="connsiteY114" fmla="*/ 12032 h 256423"/>
                <a:gd name="connsiteX115" fmla="*/ 394786 w 466975"/>
                <a:gd name="connsiteY115" fmla="*/ 5264 h 256423"/>
                <a:gd name="connsiteX116" fmla="*/ 397042 w 466975"/>
                <a:gd name="connsiteY116" fmla="*/ 4512 h 256423"/>
                <a:gd name="connsiteX117" fmla="*/ 412082 w 466975"/>
                <a:gd name="connsiteY117" fmla="*/ 0 h 256423"/>
                <a:gd name="connsiteX118" fmla="*/ 415842 w 466975"/>
                <a:gd name="connsiteY118" fmla="*/ 0 h 256423"/>
                <a:gd name="connsiteX119" fmla="*/ 418098 w 466975"/>
                <a:gd name="connsiteY119" fmla="*/ 0 h 256423"/>
                <a:gd name="connsiteX120" fmla="*/ 418849 w 466975"/>
                <a:gd name="connsiteY120" fmla="*/ 752 h 256423"/>
                <a:gd name="connsiteX121" fmla="*/ 418849 w 466975"/>
                <a:gd name="connsiteY121" fmla="*/ 1504 h 256423"/>
                <a:gd name="connsiteX122" fmla="*/ 418849 w 466975"/>
                <a:gd name="connsiteY122" fmla="*/ 2256 h 256423"/>
                <a:gd name="connsiteX123" fmla="*/ 419602 w 466975"/>
                <a:gd name="connsiteY123" fmla="*/ 3760 h 256423"/>
                <a:gd name="connsiteX124" fmla="*/ 421105 w 466975"/>
                <a:gd name="connsiteY124" fmla="*/ 3760 h 256423"/>
                <a:gd name="connsiteX125" fmla="*/ 426369 w 466975"/>
                <a:gd name="connsiteY125" fmla="*/ 5264 h 256423"/>
                <a:gd name="connsiteX126" fmla="*/ 430129 w 466975"/>
                <a:gd name="connsiteY126" fmla="*/ 7520 h 256423"/>
                <a:gd name="connsiteX127" fmla="*/ 444417 w 466975"/>
                <a:gd name="connsiteY127" fmla="*/ 7520 h 256423"/>
                <a:gd name="connsiteX128" fmla="*/ 458704 w 466975"/>
                <a:gd name="connsiteY128" fmla="*/ 10528 h 256423"/>
                <a:gd name="connsiteX129" fmla="*/ 463216 w 466975"/>
                <a:gd name="connsiteY129" fmla="*/ 10528 h 256423"/>
                <a:gd name="connsiteX130" fmla="*/ 464720 w 466975"/>
                <a:gd name="connsiteY130" fmla="*/ 10528 h 256423"/>
                <a:gd name="connsiteX131" fmla="*/ 466976 w 466975"/>
                <a:gd name="connsiteY131" fmla="*/ 12032 h 256423"/>
                <a:gd name="connsiteX132" fmla="*/ 460960 w 466975"/>
                <a:gd name="connsiteY132" fmla="*/ 24063 h 256423"/>
                <a:gd name="connsiteX133" fmla="*/ 454944 w 466975"/>
                <a:gd name="connsiteY133" fmla="*/ 32335 h 256423"/>
                <a:gd name="connsiteX134" fmla="*/ 450432 w 466975"/>
                <a:gd name="connsiteY134" fmla="*/ 42863 h 256423"/>
                <a:gd name="connsiteX135" fmla="*/ 445921 w 466975"/>
                <a:gd name="connsiteY135" fmla="*/ 48878 h 256423"/>
                <a:gd name="connsiteX136" fmla="*/ 443664 w 466975"/>
                <a:gd name="connsiteY136" fmla="*/ 54894 h 256423"/>
                <a:gd name="connsiteX137" fmla="*/ 430129 w 466975"/>
                <a:gd name="connsiteY137" fmla="*/ 72190 h 256423"/>
                <a:gd name="connsiteX138" fmla="*/ 427121 w 466975"/>
                <a:gd name="connsiteY138" fmla="*/ 75197 h 256423"/>
                <a:gd name="connsiteX139" fmla="*/ 427121 w 466975"/>
                <a:gd name="connsiteY139" fmla="*/ 73694 h 256423"/>
                <a:gd name="connsiteX140" fmla="*/ 423362 w 466975"/>
                <a:gd name="connsiteY140" fmla="*/ 75949 h 256423"/>
                <a:gd name="connsiteX141" fmla="*/ 419602 w 466975"/>
                <a:gd name="connsiteY141" fmla="*/ 78205 h 256423"/>
                <a:gd name="connsiteX142" fmla="*/ 416594 w 466975"/>
                <a:gd name="connsiteY142" fmla="*/ 81965 h 256423"/>
                <a:gd name="connsiteX143" fmla="*/ 415842 w 466975"/>
                <a:gd name="connsiteY143" fmla="*/ 84973 h 256423"/>
                <a:gd name="connsiteX144" fmla="*/ 415090 w 466975"/>
                <a:gd name="connsiteY144" fmla="*/ 87229 h 256423"/>
                <a:gd name="connsiteX145" fmla="*/ 403058 w 466975"/>
                <a:gd name="connsiteY145" fmla="*/ 105276 h 256423"/>
                <a:gd name="connsiteX146" fmla="*/ 401554 w 466975"/>
                <a:gd name="connsiteY146" fmla="*/ 106780 h 256423"/>
                <a:gd name="connsiteX147" fmla="*/ 394034 w 466975"/>
                <a:gd name="connsiteY147" fmla="*/ 112044 h 256423"/>
                <a:gd name="connsiteX148" fmla="*/ 390275 w 466975"/>
                <a:gd name="connsiteY148" fmla="*/ 113548 h 256423"/>
                <a:gd name="connsiteX149" fmla="*/ 387266 w 466975"/>
                <a:gd name="connsiteY149" fmla="*/ 118812 h 256423"/>
                <a:gd name="connsiteX150" fmla="*/ 384259 w 466975"/>
                <a:gd name="connsiteY150" fmla="*/ 128588 h 256423"/>
                <a:gd name="connsiteX151" fmla="*/ 382755 w 466975"/>
                <a:gd name="connsiteY151" fmla="*/ 128588 h 256423"/>
                <a:gd name="connsiteX152" fmla="*/ 381251 w 466975"/>
                <a:gd name="connsiteY152" fmla="*/ 129340 h 256423"/>
                <a:gd name="connsiteX153" fmla="*/ 377491 w 466975"/>
                <a:gd name="connsiteY153" fmla="*/ 129340 h 256423"/>
                <a:gd name="connsiteX154" fmla="*/ 375987 w 466975"/>
                <a:gd name="connsiteY154" fmla="*/ 130092 h 256423"/>
                <a:gd name="connsiteX155" fmla="*/ 374483 w 466975"/>
                <a:gd name="connsiteY155" fmla="*/ 130844 h 256423"/>
                <a:gd name="connsiteX156" fmla="*/ 372227 w 466975"/>
                <a:gd name="connsiteY156" fmla="*/ 133099 h 256423"/>
                <a:gd name="connsiteX157" fmla="*/ 374483 w 466975"/>
                <a:gd name="connsiteY157" fmla="*/ 129340 h 256423"/>
                <a:gd name="connsiteX158" fmla="*/ 376739 w 466975"/>
                <a:gd name="connsiteY158" fmla="*/ 126332 h 256423"/>
                <a:gd name="connsiteX159" fmla="*/ 376739 w 466975"/>
                <a:gd name="connsiteY159" fmla="*/ 124076 h 256423"/>
                <a:gd name="connsiteX160" fmla="*/ 373731 w 466975"/>
                <a:gd name="connsiteY160" fmla="*/ 118812 h 256423"/>
                <a:gd name="connsiteX161" fmla="*/ 372979 w 466975"/>
                <a:gd name="connsiteY161" fmla="*/ 117308 h 256423"/>
                <a:gd name="connsiteX162" fmla="*/ 370723 w 466975"/>
                <a:gd name="connsiteY162" fmla="*/ 115804 h 256423"/>
                <a:gd name="connsiteX163" fmla="*/ 368467 w 466975"/>
                <a:gd name="connsiteY163" fmla="*/ 115052 h 256423"/>
                <a:gd name="connsiteX164" fmla="*/ 366964 w 466975"/>
                <a:gd name="connsiteY164" fmla="*/ 117308 h 256423"/>
                <a:gd name="connsiteX165" fmla="*/ 366964 w 466975"/>
                <a:gd name="connsiteY165" fmla="*/ 118060 h 256423"/>
                <a:gd name="connsiteX166" fmla="*/ 369219 w 466975"/>
                <a:gd name="connsiteY166" fmla="*/ 121820 h 256423"/>
                <a:gd name="connsiteX167" fmla="*/ 369971 w 466975"/>
                <a:gd name="connsiteY167" fmla="*/ 124076 h 256423"/>
                <a:gd name="connsiteX168" fmla="*/ 369971 w 466975"/>
                <a:gd name="connsiteY168" fmla="*/ 127836 h 256423"/>
                <a:gd name="connsiteX169" fmla="*/ 369219 w 466975"/>
                <a:gd name="connsiteY169" fmla="*/ 129340 h 256423"/>
                <a:gd name="connsiteX170" fmla="*/ 368467 w 466975"/>
                <a:gd name="connsiteY170" fmla="*/ 130092 h 256423"/>
                <a:gd name="connsiteX171" fmla="*/ 366964 w 466975"/>
                <a:gd name="connsiteY171" fmla="*/ 130844 h 256423"/>
                <a:gd name="connsiteX172" fmla="*/ 360947 w 466975"/>
                <a:gd name="connsiteY172" fmla="*/ 137611 h 256423"/>
                <a:gd name="connsiteX173" fmla="*/ 360196 w 466975"/>
                <a:gd name="connsiteY173" fmla="*/ 138363 h 256423"/>
                <a:gd name="connsiteX174" fmla="*/ 357940 w 466975"/>
                <a:gd name="connsiteY174" fmla="*/ 135355 h 256423"/>
                <a:gd name="connsiteX175" fmla="*/ 357188 w 466975"/>
                <a:gd name="connsiteY175" fmla="*/ 132347 h 256423"/>
                <a:gd name="connsiteX176" fmla="*/ 357188 w 466975"/>
                <a:gd name="connsiteY176" fmla="*/ 130844 h 256423"/>
                <a:gd name="connsiteX177" fmla="*/ 351924 w 466975"/>
                <a:gd name="connsiteY177" fmla="*/ 123324 h 256423"/>
                <a:gd name="connsiteX178" fmla="*/ 352676 w 466975"/>
                <a:gd name="connsiteY178" fmla="*/ 121068 h 256423"/>
                <a:gd name="connsiteX179" fmla="*/ 350420 w 466975"/>
                <a:gd name="connsiteY179" fmla="*/ 118812 h 256423"/>
                <a:gd name="connsiteX180" fmla="*/ 347412 w 466975"/>
                <a:gd name="connsiteY180" fmla="*/ 117308 h 256423"/>
                <a:gd name="connsiteX181" fmla="*/ 343652 w 466975"/>
                <a:gd name="connsiteY181" fmla="*/ 118812 h 256423"/>
                <a:gd name="connsiteX182" fmla="*/ 345908 w 466975"/>
                <a:gd name="connsiteY182" fmla="*/ 121820 h 256423"/>
                <a:gd name="connsiteX183" fmla="*/ 349668 w 466975"/>
                <a:gd name="connsiteY183" fmla="*/ 124076 h 256423"/>
                <a:gd name="connsiteX184" fmla="*/ 351924 w 466975"/>
                <a:gd name="connsiteY184" fmla="*/ 126332 h 256423"/>
                <a:gd name="connsiteX185" fmla="*/ 353428 w 466975"/>
                <a:gd name="connsiteY185" fmla="*/ 128588 h 256423"/>
                <a:gd name="connsiteX186" fmla="*/ 356436 w 466975"/>
                <a:gd name="connsiteY186" fmla="*/ 140619 h 256423"/>
                <a:gd name="connsiteX187" fmla="*/ 357188 w 466975"/>
                <a:gd name="connsiteY187" fmla="*/ 141371 h 256423"/>
                <a:gd name="connsiteX188" fmla="*/ 359444 w 466975"/>
                <a:gd name="connsiteY188" fmla="*/ 142123 h 256423"/>
                <a:gd name="connsiteX189" fmla="*/ 360196 w 466975"/>
                <a:gd name="connsiteY189" fmla="*/ 141371 h 256423"/>
                <a:gd name="connsiteX190" fmla="*/ 360196 w 466975"/>
                <a:gd name="connsiteY190" fmla="*/ 139867 h 256423"/>
                <a:gd name="connsiteX191" fmla="*/ 360947 w 466975"/>
                <a:gd name="connsiteY191" fmla="*/ 139115 h 256423"/>
                <a:gd name="connsiteX192" fmla="*/ 365460 w 466975"/>
                <a:gd name="connsiteY192" fmla="*/ 138363 h 256423"/>
                <a:gd name="connsiteX193" fmla="*/ 367715 w 466975"/>
                <a:gd name="connsiteY193" fmla="*/ 137611 h 256423"/>
                <a:gd name="connsiteX194" fmla="*/ 369219 w 466975"/>
                <a:gd name="connsiteY194" fmla="*/ 136107 h 256423"/>
                <a:gd name="connsiteX195" fmla="*/ 366964 w 466975"/>
                <a:gd name="connsiteY195" fmla="*/ 139867 h 256423"/>
                <a:gd name="connsiteX196" fmla="*/ 359444 w 466975"/>
                <a:gd name="connsiteY196" fmla="*/ 147387 h 256423"/>
                <a:gd name="connsiteX197" fmla="*/ 356436 w 466975"/>
                <a:gd name="connsiteY197" fmla="*/ 156411 h 256423"/>
                <a:gd name="connsiteX198" fmla="*/ 352676 w 466975"/>
                <a:gd name="connsiteY198" fmla="*/ 160171 h 256423"/>
                <a:gd name="connsiteX199" fmla="*/ 345908 w 466975"/>
                <a:gd name="connsiteY199" fmla="*/ 165434 h 256423"/>
                <a:gd name="connsiteX200" fmla="*/ 342148 w 466975"/>
                <a:gd name="connsiteY200" fmla="*/ 173706 h 256423"/>
                <a:gd name="connsiteX201" fmla="*/ 341396 w 466975"/>
                <a:gd name="connsiteY201" fmla="*/ 175210 h 256423"/>
                <a:gd name="connsiteX202" fmla="*/ 339892 w 466975"/>
                <a:gd name="connsiteY202" fmla="*/ 175962 h 256423"/>
                <a:gd name="connsiteX203" fmla="*/ 338388 w 466975"/>
                <a:gd name="connsiteY203" fmla="*/ 178218 h 256423"/>
                <a:gd name="connsiteX204" fmla="*/ 333125 w 466975"/>
                <a:gd name="connsiteY204" fmla="*/ 188745 h 256423"/>
                <a:gd name="connsiteX205" fmla="*/ 330868 w 466975"/>
                <a:gd name="connsiteY205" fmla="*/ 191002 h 256423"/>
                <a:gd name="connsiteX206" fmla="*/ 324853 w 466975"/>
                <a:gd name="connsiteY206" fmla="*/ 193257 h 256423"/>
                <a:gd name="connsiteX207" fmla="*/ 317333 w 466975"/>
                <a:gd name="connsiteY207" fmla="*/ 203033 h 256423"/>
                <a:gd name="connsiteX208" fmla="*/ 300038 w 466975"/>
                <a:gd name="connsiteY208" fmla="*/ 217321 h 256423"/>
                <a:gd name="connsiteX209" fmla="*/ 295526 w 466975"/>
                <a:gd name="connsiteY209" fmla="*/ 221832 h 256423"/>
                <a:gd name="connsiteX210" fmla="*/ 294774 w 466975"/>
                <a:gd name="connsiteY210" fmla="*/ 224840 h 256423"/>
                <a:gd name="connsiteX211" fmla="*/ 294022 w 466975"/>
                <a:gd name="connsiteY211" fmla="*/ 227848 h 256423"/>
                <a:gd name="connsiteX212" fmla="*/ 294022 w 466975"/>
                <a:gd name="connsiteY212" fmla="*/ 230104 h 256423"/>
                <a:gd name="connsiteX213" fmla="*/ 294774 w 466975"/>
                <a:gd name="connsiteY213" fmla="*/ 230856 h 256423"/>
                <a:gd name="connsiteX214" fmla="*/ 294774 w 466975"/>
                <a:gd name="connsiteY214" fmla="*/ 231608 h 256423"/>
                <a:gd name="connsiteX215" fmla="*/ 294022 w 466975"/>
                <a:gd name="connsiteY215" fmla="*/ 233112 h 256423"/>
                <a:gd name="connsiteX216" fmla="*/ 276727 w 466975"/>
                <a:gd name="connsiteY216" fmla="*/ 256423 h 256423"/>
                <a:gd name="connsiteX217" fmla="*/ 275223 w 466975"/>
                <a:gd name="connsiteY217" fmla="*/ 252663 h 256423"/>
                <a:gd name="connsiteX218" fmla="*/ 273719 w 466975"/>
                <a:gd name="connsiteY218" fmla="*/ 245895 h 256423"/>
                <a:gd name="connsiteX219" fmla="*/ 272967 w 466975"/>
                <a:gd name="connsiteY219" fmla="*/ 244391 h 256423"/>
                <a:gd name="connsiteX220" fmla="*/ 269207 w 466975"/>
                <a:gd name="connsiteY220" fmla="*/ 242136 h 256423"/>
                <a:gd name="connsiteX221" fmla="*/ 268455 w 466975"/>
                <a:gd name="connsiteY221" fmla="*/ 241384 h 256423"/>
                <a:gd name="connsiteX222" fmla="*/ 259431 w 466975"/>
                <a:gd name="connsiteY222" fmla="*/ 243640 h 256423"/>
                <a:gd name="connsiteX223" fmla="*/ 254167 w 466975"/>
                <a:gd name="connsiteY223" fmla="*/ 243640 h 256423"/>
                <a:gd name="connsiteX224" fmla="*/ 252663 w 466975"/>
                <a:gd name="connsiteY224" fmla="*/ 242136 h 256423"/>
                <a:gd name="connsiteX225" fmla="*/ 252663 w 466975"/>
                <a:gd name="connsiteY225" fmla="*/ 238376 h 256423"/>
                <a:gd name="connsiteX226" fmla="*/ 253415 w 466975"/>
                <a:gd name="connsiteY226" fmla="*/ 233112 h 256423"/>
                <a:gd name="connsiteX227" fmla="*/ 253415 w 466975"/>
                <a:gd name="connsiteY227" fmla="*/ 230104 h 256423"/>
                <a:gd name="connsiteX228" fmla="*/ 251911 w 466975"/>
                <a:gd name="connsiteY228" fmla="*/ 227096 h 256423"/>
                <a:gd name="connsiteX229" fmla="*/ 249655 w 466975"/>
                <a:gd name="connsiteY229" fmla="*/ 224088 h 256423"/>
                <a:gd name="connsiteX230" fmla="*/ 244391 w 466975"/>
                <a:gd name="connsiteY230" fmla="*/ 218072 h 256423"/>
                <a:gd name="connsiteX231" fmla="*/ 242136 w 466975"/>
                <a:gd name="connsiteY231" fmla="*/ 217321 h 256423"/>
                <a:gd name="connsiteX232" fmla="*/ 239128 w 466975"/>
                <a:gd name="connsiteY232" fmla="*/ 218072 h 256423"/>
                <a:gd name="connsiteX233" fmla="*/ 236872 w 466975"/>
                <a:gd name="connsiteY233" fmla="*/ 221080 h 256423"/>
                <a:gd name="connsiteX234" fmla="*/ 235368 w 466975"/>
                <a:gd name="connsiteY234" fmla="*/ 221080 h 256423"/>
                <a:gd name="connsiteX235" fmla="*/ 234616 w 466975"/>
                <a:gd name="connsiteY235" fmla="*/ 221080 h 256423"/>
                <a:gd name="connsiteX236" fmla="*/ 228600 w 466975"/>
                <a:gd name="connsiteY236" fmla="*/ 218824 h 256423"/>
                <a:gd name="connsiteX237" fmla="*/ 224840 w 466975"/>
                <a:gd name="connsiteY237" fmla="*/ 215065 h 256423"/>
                <a:gd name="connsiteX238" fmla="*/ 222584 w 466975"/>
                <a:gd name="connsiteY238" fmla="*/ 213561 h 256423"/>
                <a:gd name="connsiteX239" fmla="*/ 216569 w 466975"/>
                <a:gd name="connsiteY239" fmla="*/ 212809 h 256423"/>
                <a:gd name="connsiteX240" fmla="*/ 213561 w 466975"/>
                <a:gd name="connsiteY240" fmla="*/ 212057 h 256423"/>
                <a:gd name="connsiteX241" fmla="*/ 212057 w 466975"/>
                <a:gd name="connsiteY241" fmla="*/ 209801 h 256423"/>
                <a:gd name="connsiteX242" fmla="*/ 211305 w 466975"/>
                <a:gd name="connsiteY242" fmla="*/ 207545 h 256423"/>
                <a:gd name="connsiteX243" fmla="*/ 209801 w 466975"/>
                <a:gd name="connsiteY243" fmla="*/ 204537 h 256423"/>
                <a:gd name="connsiteX244" fmla="*/ 206793 w 466975"/>
                <a:gd name="connsiteY244" fmla="*/ 201529 h 256423"/>
                <a:gd name="connsiteX245" fmla="*/ 205289 w 466975"/>
                <a:gd name="connsiteY245" fmla="*/ 200025 h 256423"/>
                <a:gd name="connsiteX246" fmla="*/ 199273 w 466975"/>
                <a:gd name="connsiteY246" fmla="*/ 198521 h 256423"/>
                <a:gd name="connsiteX247" fmla="*/ 197017 w 466975"/>
                <a:gd name="connsiteY247" fmla="*/ 197017 h 256423"/>
                <a:gd name="connsiteX248" fmla="*/ 196265 w 466975"/>
                <a:gd name="connsiteY248" fmla="*/ 194761 h 256423"/>
                <a:gd name="connsiteX249" fmla="*/ 195513 w 466975"/>
                <a:gd name="connsiteY249" fmla="*/ 181226 h 256423"/>
                <a:gd name="connsiteX250" fmla="*/ 194761 w 466975"/>
                <a:gd name="connsiteY250" fmla="*/ 178218 h 256423"/>
                <a:gd name="connsiteX251" fmla="*/ 192506 w 466975"/>
                <a:gd name="connsiteY251" fmla="*/ 175210 h 256423"/>
                <a:gd name="connsiteX252" fmla="*/ 189497 w 466975"/>
                <a:gd name="connsiteY252" fmla="*/ 173706 h 256423"/>
                <a:gd name="connsiteX253" fmla="*/ 186490 w 466975"/>
                <a:gd name="connsiteY253" fmla="*/ 174458 h 256423"/>
                <a:gd name="connsiteX254" fmla="*/ 183482 w 466975"/>
                <a:gd name="connsiteY254" fmla="*/ 175962 h 256423"/>
                <a:gd name="connsiteX255" fmla="*/ 180474 w 466975"/>
                <a:gd name="connsiteY255" fmla="*/ 175210 h 256423"/>
                <a:gd name="connsiteX256" fmla="*/ 178218 w 466975"/>
                <a:gd name="connsiteY256" fmla="*/ 173706 h 256423"/>
                <a:gd name="connsiteX257" fmla="*/ 169194 w 466975"/>
                <a:gd name="connsiteY257" fmla="*/ 165434 h 256423"/>
                <a:gd name="connsiteX258" fmla="*/ 164682 w 466975"/>
                <a:gd name="connsiteY258" fmla="*/ 163930 h 256423"/>
                <a:gd name="connsiteX259" fmla="*/ 159419 w 466975"/>
                <a:gd name="connsiteY259" fmla="*/ 162426 h 256423"/>
                <a:gd name="connsiteX260" fmla="*/ 157914 w 466975"/>
                <a:gd name="connsiteY260" fmla="*/ 162426 h 256423"/>
                <a:gd name="connsiteX261" fmla="*/ 155659 w 466975"/>
                <a:gd name="connsiteY261" fmla="*/ 163178 h 256423"/>
                <a:gd name="connsiteX262" fmla="*/ 154155 w 466975"/>
                <a:gd name="connsiteY262" fmla="*/ 163178 h 256423"/>
                <a:gd name="connsiteX263" fmla="*/ 152651 w 466975"/>
                <a:gd name="connsiteY263" fmla="*/ 161674 h 256423"/>
                <a:gd name="connsiteX264" fmla="*/ 151899 w 466975"/>
                <a:gd name="connsiteY264" fmla="*/ 160923 h 256423"/>
                <a:gd name="connsiteX265" fmla="*/ 150395 w 466975"/>
                <a:gd name="connsiteY265" fmla="*/ 157914 h 256423"/>
                <a:gd name="connsiteX266" fmla="*/ 149643 w 466975"/>
                <a:gd name="connsiteY266" fmla="*/ 156411 h 256423"/>
                <a:gd name="connsiteX267" fmla="*/ 142123 w 466975"/>
                <a:gd name="connsiteY267" fmla="*/ 148891 h 256423"/>
                <a:gd name="connsiteX268" fmla="*/ 138363 w 466975"/>
                <a:gd name="connsiteY268" fmla="*/ 146635 h 256423"/>
                <a:gd name="connsiteX269" fmla="*/ 132348 w 466975"/>
                <a:gd name="connsiteY269" fmla="*/ 143627 h 256423"/>
                <a:gd name="connsiteX270" fmla="*/ 121068 w 466975"/>
                <a:gd name="connsiteY270" fmla="*/ 140619 h 256423"/>
                <a:gd name="connsiteX271" fmla="*/ 115804 w 466975"/>
                <a:gd name="connsiteY271" fmla="*/ 138363 h 256423"/>
                <a:gd name="connsiteX272" fmla="*/ 112044 w 466975"/>
                <a:gd name="connsiteY272" fmla="*/ 139115 h 256423"/>
                <a:gd name="connsiteX273" fmla="*/ 108284 w 466975"/>
                <a:gd name="connsiteY273" fmla="*/ 139115 h 256423"/>
                <a:gd name="connsiteX274" fmla="*/ 104525 w 466975"/>
                <a:gd name="connsiteY274" fmla="*/ 138363 h 256423"/>
                <a:gd name="connsiteX275" fmla="*/ 101516 w 466975"/>
                <a:gd name="connsiteY275" fmla="*/ 136859 h 256423"/>
                <a:gd name="connsiteX276" fmla="*/ 93245 w 466975"/>
                <a:gd name="connsiteY276" fmla="*/ 131595 h 256423"/>
                <a:gd name="connsiteX277" fmla="*/ 88733 w 466975"/>
                <a:gd name="connsiteY277" fmla="*/ 129340 h 256423"/>
                <a:gd name="connsiteX278" fmla="*/ 84221 w 466975"/>
                <a:gd name="connsiteY278" fmla="*/ 124828 h 256423"/>
                <a:gd name="connsiteX279" fmla="*/ 81214 w 466975"/>
                <a:gd name="connsiteY279" fmla="*/ 123324 h 256423"/>
                <a:gd name="connsiteX280" fmla="*/ 70686 w 466975"/>
                <a:gd name="connsiteY280" fmla="*/ 122572 h 256423"/>
                <a:gd name="connsiteX281" fmla="*/ 66926 w 466975"/>
                <a:gd name="connsiteY281" fmla="*/ 123324 h 256423"/>
                <a:gd name="connsiteX282" fmla="*/ 65422 w 466975"/>
                <a:gd name="connsiteY282" fmla="*/ 118812 h 256423"/>
                <a:gd name="connsiteX283" fmla="*/ 60158 w 466975"/>
                <a:gd name="connsiteY283" fmla="*/ 116556 h 256423"/>
                <a:gd name="connsiteX284" fmla="*/ 55646 w 466975"/>
                <a:gd name="connsiteY284" fmla="*/ 114300 h 256423"/>
                <a:gd name="connsiteX285" fmla="*/ 53390 w 466975"/>
                <a:gd name="connsiteY285" fmla="*/ 112044 h 256423"/>
                <a:gd name="connsiteX286" fmla="*/ 51135 w 466975"/>
                <a:gd name="connsiteY286" fmla="*/ 110540 h 256423"/>
                <a:gd name="connsiteX287" fmla="*/ 37599 w 466975"/>
                <a:gd name="connsiteY287" fmla="*/ 107532 h 256423"/>
                <a:gd name="connsiteX288" fmla="*/ 36095 w 466975"/>
                <a:gd name="connsiteY288" fmla="*/ 106028 h 256423"/>
                <a:gd name="connsiteX289" fmla="*/ 34591 w 466975"/>
                <a:gd name="connsiteY289" fmla="*/ 103773 h 256423"/>
                <a:gd name="connsiteX290" fmla="*/ 33839 w 466975"/>
                <a:gd name="connsiteY290" fmla="*/ 101516 h 256423"/>
                <a:gd name="connsiteX291" fmla="*/ 33839 w 466975"/>
                <a:gd name="connsiteY291" fmla="*/ 98509 h 256423"/>
                <a:gd name="connsiteX292" fmla="*/ 32335 w 466975"/>
                <a:gd name="connsiteY292" fmla="*/ 97757 h 256423"/>
                <a:gd name="connsiteX293" fmla="*/ 24063 w 466975"/>
                <a:gd name="connsiteY293" fmla="*/ 94749 h 256423"/>
                <a:gd name="connsiteX294" fmla="*/ 22559 w 466975"/>
                <a:gd name="connsiteY294" fmla="*/ 93997 h 256423"/>
                <a:gd name="connsiteX295" fmla="*/ 20303 w 466975"/>
                <a:gd name="connsiteY295" fmla="*/ 92493 h 256423"/>
                <a:gd name="connsiteX296" fmla="*/ 17296 w 466975"/>
                <a:gd name="connsiteY296" fmla="*/ 91741 h 256423"/>
                <a:gd name="connsiteX297" fmla="*/ 12032 w 466975"/>
                <a:gd name="connsiteY297" fmla="*/ 91741 h 256423"/>
                <a:gd name="connsiteX298" fmla="*/ 9776 w 466975"/>
                <a:gd name="connsiteY298" fmla="*/ 90989 h 256423"/>
                <a:gd name="connsiteX299" fmla="*/ 8272 w 466975"/>
                <a:gd name="connsiteY299" fmla="*/ 90989 h 256423"/>
                <a:gd name="connsiteX300" fmla="*/ 6768 w 466975"/>
                <a:gd name="connsiteY300" fmla="*/ 89485 h 256423"/>
                <a:gd name="connsiteX301" fmla="*/ 5264 w 466975"/>
                <a:gd name="connsiteY301" fmla="*/ 88733 h 256423"/>
                <a:gd name="connsiteX302" fmla="*/ 5264 w 466975"/>
                <a:gd name="connsiteY302" fmla="*/ 87981 h 256423"/>
                <a:gd name="connsiteX303" fmla="*/ 5264 w 466975"/>
                <a:gd name="connsiteY303" fmla="*/ 87229 h 256423"/>
                <a:gd name="connsiteX304" fmla="*/ 4512 w 466975"/>
                <a:gd name="connsiteY304" fmla="*/ 85725 h 256423"/>
                <a:gd name="connsiteX305" fmla="*/ 0 w 466975"/>
                <a:gd name="connsiteY305" fmla="*/ 75949 h 256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</a:cxnLst>
              <a:rect l="l" t="t" r="r" b="b"/>
              <a:pathLst>
                <a:path w="466975" h="256423">
                  <a:moveTo>
                    <a:pt x="0" y="75949"/>
                  </a:moveTo>
                  <a:lnTo>
                    <a:pt x="6768" y="71438"/>
                  </a:lnTo>
                  <a:lnTo>
                    <a:pt x="12032" y="66174"/>
                  </a:lnTo>
                  <a:lnTo>
                    <a:pt x="15792" y="60158"/>
                  </a:lnTo>
                  <a:lnTo>
                    <a:pt x="18048" y="56398"/>
                  </a:lnTo>
                  <a:lnTo>
                    <a:pt x="20303" y="54894"/>
                  </a:lnTo>
                  <a:lnTo>
                    <a:pt x="21807" y="53390"/>
                  </a:lnTo>
                  <a:lnTo>
                    <a:pt x="27823" y="51886"/>
                  </a:lnTo>
                  <a:lnTo>
                    <a:pt x="36095" y="49630"/>
                  </a:lnTo>
                  <a:lnTo>
                    <a:pt x="40607" y="47374"/>
                  </a:lnTo>
                  <a:lnTo>
                    <a:pt x="45871" y="39855"/>
                  </a:lnTo>
                  <a:lnTo>
                    <a:pt x="51135" y="33839"/>
                  </a:lnTo>
                  <a:lnTo>
                    <a:pt x="56398" y="30079"/>
                  </a:lnTo>
                  <a:lnTo>
                    <a:pt x="60910" y="26319"/>
                  </a:lnTo>
                  <a:lnTo>
                    <a:pt x="62414" y="24063"/>
                  </a:lnTo>
                  <a:lnTo>
                    <a:pt x="63918" y="21807"/>
                  </a:lnTo>
                  <a:lnTo>
                    <a:pt x="63918" y="20303"/>
                  </a:lnTo>
                  <a:lnTo>
                    <a:pt x="63166" y="18048"/>
                  </a:lnTo>
                  <a:lnTo>
                    <a:pt x="63918" y="15791"/>
                  </a:lnTo>
                  <a:lnTo>
                    <a:pt x="64670" y="12032"/>
                  </a:lnTo>
                  <a:lnTo>
                    <a:pt x="64670" y="10528"/>
                  </a:lnTo>
                  <a:lnTo>
                    <a:pt x="64670" y="9024"/>
                  </a:lnTo>
                  <a:lnTo>
                    <a:pt x="65422" y="7520"/>
                  </a:lnTo>
                  <a:lnTo>
                    <a:pt x="69934" y="4512"/>
                  </a:lnTo>
                  <a:lnTo>
                    <a:pt x="72190" y="3760"/>
                  </a:lnTo>
                  <a:lnTo>
                    <a:pt x="73694" y="4512"/>
                  </a:lnTo>
                  <a:lnTo>
                    <a:pt x="76701" y="7520"/>
                  </a:lnTo>
                  <a:lnTo>
                    <a:pt x="77454" y="8272"/>
                  </a:lnTo>
                  <a:lnTo>
                    <a:pt x="77454" y="9776"/>
                  </a:lnTo>
                  <a:lnTo>
                    <a:pt x="78205" y="11280"/>
                  </a:lnTo>
                  <a:lnTo>
                    <a:pt x="81214" y="14288"/>
                  </a:lnTo>
                  <a:lnTo>
                    <a:pt x="81965" y="15791"/>
                  </a:lnTo>
                  <a:lnTo>
                    <a:pt x="81965" y="17296"/>
                  </a:lnTo>
                  <a:lnTo>
                    <a:pt x="81965" y="18799"/>
                  </a:lnTo>
                  <a:lnTo>
                    <a:pt x="82717" y="20303"/>
                  </a:lnTo>
                  <a:lnTo>
                    <a:pt x="83469" y="21807"/>
                  </a:lnTo>
                  <a:lnTo>
                    <a:pt x="84973" y="23311"/>
                  </a:lnTo>
                  <a:lnTo>
                    <a:pt x="87229" y="23311"/>
                  </a:lnTo>
                  <a:lnTo>
                    <a:pt x="89485" y="23311"/>
                  </a:lnTo>
                  <a:lnTo>
                    <a:pt x="91741" y="22559"/>
                  </a:lnTo>
                  <a:lnTo>
                    <a:pt x="98509" y="18048"/>
                  </a:lnTo>
                  <a:lnTo>
                    <a:pt x="100013" y="17296"/>
                  </a:lnTo>
                  <a:lnTo>
                    <a:pt x="102269" y="16544"/>
                  </a:lnTo>
                  <a:lnTo>
                    <a:pt x="105276" y="16544"/>
                  </a:lnTo>
                  <a:lnTo>
                    <a:pt x="108284" y="16544"/>
                  </a:lnTo>
                  <a:lnTo>
                    <a:pt x="111292" y="20303"/>
                  </a:lnTo>
                  <a:lnTo>
                    <a:pt x="112796" y="23311"/>
                  </a:lnTo>
                  <a:lnTo>
                    <a:pt x="113548" y="24815"/>
                  </a:lnTo>
                  <a:lnTo>
                    <a:pt x="115052" y="26319"/>
                  </a:lnTo>
                  <a:lnTo>
                    <a:pt x="118812" y="27071"/>
                  </a:lnTo>
                  <a:lnTo>
                    <a:pt x="121068" y="27823"/>
                  </a:lnTo>
                  <a:lnTo>
                    <a:pt x="127836" y="31583"/>
                  </a:lnTo>
                  <a:lnTo>
                    <a:pt x="159419" y="62414"/>
                  </a:lnTo>
                  <a:lnTo>
                    <a:pt x="167691" y="66926"/>
                  </a:lnTo>
                  <a:lnTo>
                    <a:pt x="169946" y="67678"/>
                  </a:lnTo>
                  <a:lnTo>
                    <a:pt x="178970" y="69182"/>
                  </a:lnTo>
                  <a:lnTo>
                    <a:pt x="183482" y="69934"/>
                  </a:lnTo>
                  <a:lnTo>
                    <a:pt x="187242" y="72190"/>
                  </a:lnTo>
                  <a:lnTo>
                    <a:pt x="192506" y="78205"/>
                  </a:lnTo>
                  <a:lnTo>
                    <a:pt x="194010" y="78957"/>
                  </a:lnTo>
                  <a:lnTo>
                    <a:pt x="196265" y="79709"/>
                  </a:lnTo>
                  <a:lnTo>
                    <a:pt x="201529" y="69934"/>
                  </a:lnTo>
                  <a:lnTo>
                    <a:pt x="205289" y="66926"/>
                  </a:lnTo>
                  <a:lnTo>
                    <a:pt x="209049" y="66174"/>
                  </a:lnTo>
                  <a:lnTo>
                    <a:pt x="212809" y="65422"/>
                  </a:lnTo>
                  <a:lnTo>
                    <a:pt x="239880" y="68430"/>
                  </a:lnTo>
                  <a:lnTo>
                    <a:pt x="241384" y="68430"/>
                  </a:lnTo>
                  <a:lnTo>
                    <a:pt x="242888" y="69182"/>
                  </a:lnTo>
                  <a:lnTo>
                    <a:pt x="246648" y="70686"/>
                  </a:lnTo>
                  <a:lnTo>
                    <a:pt x="248904" y="70686"/>
                  </a:lnTo>
                  <a:lnTo>
                    <a:pt x="250408" y="69934"/>
                  </a:lnTo>
                  <a:lnTo>
                    <a:pt x="251911" y="69182"/>
                  </a:lnTo>
                  <a:lnTo>
                    <a:pt x="253415" y="67678"/>
                  </a:lnTo>
                  <a:lnTo>
                    <a:pt x="257175" y="65422"/>
                  </a:lnTo>
                  <a:lnTo>
                    <a:pt x="262439" y="63166"/>
                  </a:lnTo>
                  <a:lnTo>
                    <a:pt x="267703" y="59406"/>
                  </a:lnTo>
                  <a:lnTo>
                    <a:pt x="269959" y="57902"/>
                  </a:lnTo>
                  <a:lnTo>
                    <a:pt x="272215" y="57150"/>
                  </a:lnTo>
                  <a:lnTo>
                    <a:pt x="285750" y="56398"/>
                  </a:lnTo>
                  <a:lnTo>
                    <a:pt x="298534" y="47374"/>
                  </a:lnTo>
                  <a:lnTo>
                    <a:pt x="299286" y="45118"/>
                  </a:lnTo>
                  <a:lnTo>
                    <a:pt x="300789" y="42111"/>
                  </a:lnTo>
                  <a:lnTo>
                    <a:pt x="300789" y="39855"/>
                  </a:lnTo>
                  <a:lnTo>
                    <a:pt x="302294" y="38351"/>
                  </a:lnTo>
                  <a:lnTo>
                    <a:pt x="319589" y="27823"/>
                  </a:lnTo>
                  <a:lnTo>
                    <a:pt x="321093" y="26319"/>
                  </a:lnTo>
                  <a:lnTo>
                    <a:pt x="321845" y="25567"/>
                  </a:lnTo>
                  <a:lnTo>
                    <a:pt x="321093" y="24815"/>
                  </a:lnTo>
                  <a:lnTo>
                    <a:pt x="321093" y="24063"/>
                  </a:lnTo>
                  <a:lnTo>
                    <a:pt x="320341" y="23311"/>
                  </a:lnTo>
                  <a:lnTo>
                    <a:pt x="320341" y="21807"/>
                  </a:lnTo>
                  <a:lnTo>
                    <a:pt x="320341" y="20303"/>
                  </a:lnTo>
                  <a:lnTo>
                    <a:pt x="321093" y="19551"/>
                  </a:lnTo>
                  <a:lnTo>
                    <a:pt x="324853" y="18799"/>
                  </a:lnTo>
                  <a:lnTo>
                    <a:pt x="327861" y="15039"/>
                  </a:lnTo>
                  <a:lnTo>
                    <a:pt x="336132" y="9024"/>
                  </a:lnTo>
                  <a:lnTo>
                    <a:pt x="337636" y="9024"/>
                  </a:lnTo>
                  <a:lnTo>
                    <a:pt x="339140" y="8272"/>
                  </a:lnTo>
                  <a:lnTo>
                    <a:pt x="340644" y="10528"/>
                  </a:lnTo>
                  <a:lnTo>
                    <a:pt x="342900" y="11280"/>
                  </a:lnTo>
                  <a:lnTo>
                    <a:pt x="344404" y="10528"/>
                  </a:lnTo>
                  <a:lnTo>
                    <a:pt x="351924" y="7520"/>
                  </a:lnTo>
                  <a:lnTo>
                    <a:pt x="356436" y="6016"/>
                  </a:lnTo>
                  <a:lnTo>
                    <a:pt x="363204" y="6016"/>
                  </a:lnTo>
                  <a:lnTo>
                    <a:pt x="366211" y="5264"/>
                  </a:lnTo>
                  <a:lnTo>
                    <a:pt x="368467" y="5264"/>
                  </a:lnTo>
                  <a:lnTo>
                    <a:pt x="369219" y="6016"/>
                  </a:lnTo>
                  <a:lnTo>
                    <a:pt x="369219" y="7520"/>
                  </a:lnTo>
                  <a:lnTo>
                    <a:pt x="369219" y="9024"/>
                  </a:lnTo>
                  <a:lnTo>
                    <a:pt x="370723" y="9776"/>
                  </a:lnTo>
                  <a:lnTo>
                    <a:pt x="373731" y="10528"/>
                  </a:lnTo>
                  <a:lnTo>
                    <a:pt x="377491" y="12784"/>
                  </a:lnTo>
                  <a:lnTo>
                    <a:pt x="380499" y="12784"/>
                  </a:lnTo>
                  <a:lnTo>
                    <a:pt x="382755" y="12784"/>
                  </a:lnTo>
                  <a:lnTo>
                    <a:pt x="384259" y="12032"/>
                  </a:lnTo>
                  <a:lnTo>
                    <a:pt x="394786" y="5264"/>
                  </a:lnTo>
                  <a:lnTo>
                    <a:pt x="397042" y="4512"/>
                  </a:lnTo>
                  <a:lnTo>
                    <a:pt x="412082" y="0"/>
                  </a:lnTo>
                  <a:lnTo>
                    <a:pt x="415842" y="0"/>
                  </a:lnTo>
                  <a:lnTo>
                    <a:pt x="418098" y="0"/>
                  </a:lnTo>
                  <a:lnTo>
                    <a:pt x="418849" y="752"/>
                  </a:lnTo>
                  <a:lnTo>
                    <a:pt x="418849" y="1504"/>
                  </a:lnTo>
                  <a:lnTo>
                    <a:pt x="418849" y="2256"/>
                  </a:lnTo>
                  <a:lnTo>
                    <a:pt x="419602" y="3760"/>
                  </a:lnTo>
                  <a:lnTo>
                    <a:pt x="421105" y="3760"/>
                  </a:lnTo>
                  <a:lnTo>
                    <a:pt x="426369" y="5264"/>
                  </a:lnTo>
                  <a:lnTo>
                    <a:pt x="430129" y="7520"/>
                  </a:lnTo>
                  <a:lnTo>
                    <a:pt x="444417" y="7520"/>
                  </a:lnTo>
                  <a:lnTo>
                    <a:pt x="458704" y="10528"/>
                  </a:lnTo>
                  <a:lnTo>
                    <a:pt x="463216" y="10528"/>
                  </a:lnTo>
                  <a:lnTo>
                    <a:pt x="464720" y="10528"/>
                  </a:lnTo>
                  <a:lnTo>
                    <a:pt x="466976" y="12032"/>
                  </a:lnTo>
                  <a:lnTo>
                    <a:pt x="460960" y="24063"/>
                  </a:lnTo>
                  <a:lnTo>
                    <a:pt x="454944" y="32335"/>
                  </a:lnTo>
                  <a:lnTo>
                    <a:pt x="450432" y="42863"/>
                  </a:lnTo>
                  <a:lnTo>
                    <a:pt x="445921" y="48878"/>
                  </a:lnTo>
                  <a:lnTo>
                    <a:pt x="443664" y="54894"/>
                  </a:lnTo>
                  <a:lnTo>
                    <a:pt x="430129" y="72190"/>
                  </a:lnTo>
                  <a:lnTo>
                    <a:pt x="427121" y="75197"/>
                  </a:lnTo>
                  <a:lnTo>
                    <a:pt x="427121" y="73694"/>
                  </a:lnTo>
                  <a:lnTo>
                    <a:pt x="423362" y="75949"/>
                  </a:lnTo>
                  <a:lnTo>
                    <a:pt x="419602" y="78205"/>
                  </a:lnTo>
                  <a:lnTo>
                    <a:pt x="416594" y="81965"/>
                  </a:lnTo>
                  <a:lnTo>
                    <a:pt x="415842" y="84973"/>
                  </a:lnTo>
                  <a:lnTo>
                    <a:pt x="415090" y="87229"/>
                  </a:lnTo>
                  <a:lnTo>
                    <a:pt x="403058" y="105276"/>
                  </a:lnTo>
                  <a:lnTo>
                    <a:pt x="401554" y="106780"/>
                  </a:lnTo>
                  <a:lnTo>
                    <a:pt x="394034" y="112044"/>
                  </a:lnTo>
                  <a:lnTo>
                    <a:pt x="390275" y="113548"/>
                  </a:lnTo>
                  <a:lnTo>
                    <a:pt x="387266" y="118812"/>
                  </a:lnTo>
                  <a:lnTo>
                    <a:pt x="384259" y="128588"/>
                  </a:lnTo>
                  <a:lnTo>
                    <a:pt x="382755" y="128588"/>
                  </a:lnTo>
                  <a:lnTo>
                    <a:pt x="381251" y="129340"/>
                  </a:lnTo>
                  <a:lnTo>
                    <a:pt x="377491" y="129340"/>
                  </a:lnTo>
                  <a:lnTo>
                    <a:pt x="375987" y="130092"/>
                  </a:lnTo>
                  <a:lnTo>
                    <a:pt x="374483" y="130844"/>
                  </a:lnTo>
                  <a:lnTo>
                    <a:pt x="372227" y="133099"/>
                  </a:lnTo>
                  <a:lnTo>
                    <a:pt x="374483" y="129340"/>
                  </a:lnTo>
                  <a:lnTo>
                    <a:pt x="376739" y="126332"/>
                  </a:lnTo>
                  <a:lnTo>
                    <a:pt x="376739" y="124076"/>
                  </a:lnTo>
                  <a:lnTo>
                    <a:pt x="373731" y="118812"/>
                  </a:lnTo>
                  <a:lnTo>
                    <a:pt x="372979" y="117308"/>
                  </a:lnTo>
                  <a:lnTo>
                    <a:pt x="370723" y="115804"/>
                  </a:lnTo>
                  <a:lnTo>
                    <a:pt x="368467" y="115052"/>
                  </a:lnTo>
                  <a:lnTo>
                    <a:pt x="366964" y="117308"/>
                  </a:lnTo>
                  <a:lnTo>
                    <a:pt x="366964" y="118060"/>
                  </a:lnTo>
                  <a:lnTo>
                    <a:pt x="369219" y="121820"/>
                  </a:lnTo>
                  <a:lnTo>
                    <a:pt x="369971" y="124076"/>
                  </a:lnTo>
                  <a:lnTo>
                    <a:pt x="369971" y="127836"/>
                  </a:lnTo>
                  <a:lnTo>
                    <a:pt x="369219" y="129340"/>
                  </a:lnTo>
                  <a:lnTo>
                    <a:pt x="368467" y="130092"/>
                  </a:lnTo>
                  <a:lnTo>
                    <a:pt x="366964" y="130844"/>
                  </a:lnTo>
                  <a:lnTo>
                    <a:pt x="360947" y="137611"/>
                  </a:lnTo>
                  <a:lnTo>
                    <a:pt x="360196" y="138363"/>
                  </a:lnTo>
                  <a:lnTo>
                    <a:pt x="357940" y="135355"/>
                  </a:lnTo>
                  <a:lnTo>
                    <a:pt x="357188" y="132347"/>
                  </a:lnTo>
                  <a:lnTo>
                    <a:pt x="357188" y="130844"/>
                  </a:lnTo>
                  <a:lnTo>
                    <a:pt x="351924" y="123324"/>
                  </a:lnTo>
                  <a:lnTo>
                    <a:pt x="352676" y="121068"/>
                  </a:lnTo>
                  <a:lnTo>
                    <a:pt x="350420" y="118812"/>
                  </a:lnTo>
                  <a:lnTo>
                    <a:pt x="347412" y="117308"/>
                  </a:lnTo>
                  <a:lnTo>
                    <a:pt x="343652" y="118812"/>
                  </a:lnTo>
                  <a:lnTo>
                    <a:pt x="345908" y="121820"/>
                  </a:lnTo>
                  <a:lnTo>
                    <a:pt x="349668" y="124076"/>
                  </a:lnTo>
                  <a:lnTo>
                    <a:pt x="351924" y="126332"/>
                  </a:lnTo>
                  <a:lnTo>
                    <a:pt x="353428" y="128588"/>
                  </a:lnTo>
                  <a:lnTo>
                    <a:pt x="356436" y="140619"/>
                  </a:lnTo>
                  <a:lnTo>
                    <a:pt x="357188" y="141371"/>
                  </a:lnTo>
                  <a:lnTo>
                    <a:pt x="359444" y="142123"/>
                  </a:lnTo>
                  <a:lnTo>
                    <a:pt x="360196" y="141371"/>
                  </a:lnTo>
                  <a:lnTo>
                    <a:pt x="360196" y="139867"/>
                  </a:lnTo>
                  <a:lnTo>
                    <a:pt x="360947" y="139115"/>
                  </a:lnTo>
                  <a:lnTo>
                    <a:pt x="365460" y="138363"/>
                  </a:lnTo>
                  <a:lnTo>
                    <a:pt x="367715" y="137611"/>
                  </a:lnTo>
                  <a:lnTo>
                    <a:pt x="369219" y="136107"/>
                  </a:lnTo>
                  <a:lnTo>
                    <a:pt x="366964" y="139867"/>
                  </a:lnTo>
                  <a:lnTo>
                    <a:pt x="359444" y="147387"/>
                  </a:lnTo>
                  <a:lnTo>
                    <a:pt x="356436" y="156411"/>
                  </a:lnTo>
                  <a:lnTo>
                    <a:pt x="352676" y="160171"/>
                  </a:lnTo>
                  <a:lnTo>
                    <a:pt x="345908" y="165434"/>
                  </a:lnTo>
                  <a:lnTo>
                    <a:pt x="342148" y="173706"/>
                  </a:lnTo>
                  <a:lnTo>
                    <a:pt x="341396" y="175210"/>
                  </a:lnTo>
                  <a:lnTo>
                    <a:pt x="339892" y="175962"/>
                  </a:lnTo>
                  <a:lnTo>
                    <a:pt x="338388" y="178218"/>
                  </a:lnTo>
                  <a:lnTo>
                    <a:pt x="333125" y="188745"/>
                  </a:lnTo>
                  <a:lnTo>
                    <a:pt x="330868" y="191002"/>
                  </a:lnTo>
                  <a:lnTo>
                    <a:pt x="324853" y="193257"/>
                  </a:lnTo>
                  <a:lnTo>
                    <a:pt x="317333" y="203033"/>
                  </a:lnTo>
                  <a:lnTo>
                    <a:pt x="300038" y="217321"/>
                  </a:lnTo>
                  <a:lnTo>
                    <a:pt x="295526" y="221832"/>
                  </a:lnTo>
                  <a:lnTo>
                    <a:pt x="294774" y="224840"/>
                  </a:lnTo>
                  <a:lnTo>
                    <a:pt x="294022" y="227848"/>
                  </a:lnTo>
                  <a:lnTo>
                    <a:pt x="294022" y="230104"/>
                  </a:lnTo>
                  <a:lnTo>
                    <a:pt x="294774" y="230856"/>
                  </a:lnTo>
                  <a:lnTo>
                    <a:pt x="294774" y="231608"/>
                  </a:lnTo>
                  <a:lnTo>
                    <a:pt x="294022" y="233112"/>
                  </a:lnTo>
                  <a:lnTo>
                    <a:pt x="276727" y="256423"/>
                  </a:lnTo>
                  <a:lnTo>
                    <a:pt x="275223" y="252663"/>
                  </a:lnTo>
                  <a:lnTo>
                    <a:pt x="273719" y="245895"/>
                  </a:lnTo>
                  <a:lnTo>
                    <a:pt x="272967" y="244391"/>
                  </a:lnTo>
                  <a:lnTo>
                    <a:pt x="269207" y="242136"/>
                  </a:lnTo>
                  <a:lnTo>
                    <a:pt x="268455" y="241384"/>
                  </a:lnTo>
                  <a:lnTo>
                    <a:pt x="259431" y="243640"/>
                  </a:lnTo>
                  <a:lnTo>
                    <a:pt x="254167" y="243640"/>
                  </a:lnTo>
                  <a:lnTo>
                    <a:pt x="252663" y="242136"/>
                  </a:lnTo>
                  <a:lnTo>
                    <a:pt x="252663" y="238376"/>
                  </a:lnTo>
                  <a:lnTo>
                    <a:pt x="253415" y="233112"/>
                  </a:lnTo>
                  <a:lnTo>
                    <a:pt x="253415" y="230104"/>
                  </a:lnTo>
                  <a:lnTo>
                    <a:pt x="251911" y="227096"/>
                  </a:lnTo>
                  <a:lnTo>
                    <a:pt x="249655" y="224088"/>
                  </a:lnTo>
                  <a:lnTo>
                    <a:pt x="244391" y="218072"/>
                  </a:lnTo>
                  <a:lnTo>
                    <a:pt x="242136" y="217321"/>
                  </a:lnTo>
                  <a:lnTo>
                    <a:pt x="239128" y="218072"/>
                  </a:lnTo>
                  <a:lnTo>
                    <a:pt x="236872" y="221080"/>
                  </a:lnTo>
                  <a:lnTo>
                    <a:pt x="235368" y="221080"/>
                  </a:lnTo>
                  <a:lnTo>
                    <a:pt x="234616" y="221080"/>
                  </a:lnTo>
                  <a:lnTo>
                    <a:pt x="228600" y="218824"/>
                  </a:lnTo>
                  <a:lnTo>
                    <a:pt x="224840" y="215065"/>
                  </a:lnTo>
                  <a:lnTo>
                    <a:pt x="222584" y="213561"/>
                  </a:lnTo>
                  <a:lnTo>
                    <a:pt x="216569" y="212809"/>
                  </a:lnTo>
                  <a:lnTo>
                    <a:pt x="213561" y="212057"/>
                  </a:lnTo>
                  <a:lnTo>
                    <a:pt x="212057" y="209801"/>
                  </a:lnTo>
                  <a:lnTo>
                    <a:pt x="211305" y="207545"/>
                  </a:lnTo>
                  <a:lnTo>
                    <a:pt x="209801" y="204537"/>
                  </a:lnTo>
                  <a:lnTo>
                    <a:pt x="206793" y="201529"/>
                  </a:lnTo>
                  <a:lnTo>
                    <a:pt x="205289" y="200025"/>
                  </a:lnTo>
                  <a:lnTo>
                    <a:pt x="199273" y="198521"/>
                  </a:lnTo>
                  <a:lnTo>
                    <a:pt x="197017" y="197017"/>
                  </a:lnTo>
                  <a:lnTo>
                    <a:pt x="196265" y="194761"/>
                  </a:lnTo>
                  <a:lnTo>
                    <a:pt x="195513" y="181226"/>
                  </a:lnTo>
                  <a:lnTo>
                    <a:pt x="194761" y="178218"/>
                  </a:lnTo>
                  <a:lnTo>
                    <a:pt x="192506" y="175210"/>
                  </a:lnTo>
                  <a:lnTo>
                    <a:pt x="189497" y="173706"/>
                  </a:lnTo>
                  <a:lnTo>
                    <a:pt x="186490" y="174458"/>
                  </a:lnTo>
                  <a:lnTo>
                    <a:pt x="183482" y="175962"/>
                  </a:lnTo>
                  <a:lnTo>
                    <a:pt x="180474" y="175210"/>
                  </a:lnTo>
                  <a:lnTo>
                    <a:pt x="178218" y="173706"/>
                  </a:lnTo>
                  <a:lnTo>
                    <a:pt x="169194" y="165434"/>
                  </a:lnTo>
                  <a:lnTo>
                    <a:pt x="164682" y="163930"/>
                  </a:lnTo>
                  <a:lnTo>
                    <a:pt x="159419" y="162426"/>
                  </a:lnTo>
                  <a:lnTo>
                    <a:pt x="157914" y="162426"/>
                  </a:lnTo>
                  <a:lnTo>
                    <a:pt x="155659" y="163178"/>
                  </a:lnTo>
                  <a:lnTo>
                    <a:pt x="154155" y="163178"/>
                  </a:lnTo>
                  <a:lnTo>
                    <a:pt x="152651" y="161674"/>
                  </a:lnTo>
                  <a:lnTo>
                    <a:pt x="151899" y="160923"/>
                  </a:lnTo>
                  <a:lnTo>
                    <a:pt x="150395" y="157914"/>
                  </a:lnTo>
                  <a:lnTo>
                    <a:pt x="149643" y="156411"/>
                  </a:lnTo>
                  <a:lnTo>
                    <a:pt x="142123" y="148891"/>
                  </a:lnTo>
                  <a:lnTo>
                    <a:pt x="138363" y="146635"/>
                  </a:lnTo>
                  <a:lnTo>
                    <a:pt x="132348" y="143627"/>
                  </a:lnTo>
                  <a:lnTo>
                    <a:pt x="121068" y="140619"/>
                  </a:lnTo>
                  <a:lnTo>
                    <a:pt x="115804" y="138363"/>
                  </a:lnTo>
                  <a:lnTo>
                    <a:pt x="112044" y="139115"/>
                  </a:lnTo>
                  <a:lnTo>
                    <a:pt x="108284" y="139115"/>
                  </a:lnTo>
                  <a:lnTo>
                    <a:pt x="104525" y="138363"/>
                  </a:lnTo>
                  <a:lnTo>
                    <a:pt x="101516" y="136859"/>
                  </a:lnTo>
                  <a:lnTo>
                    <a:pt x="93245" y="131595"/>
                  </a:lnTo>
                  <a:lnTo>
                    <a:pt x="88733" y="129340"/>
                  </a:lnTo>
                  <a:lnTo>
                    <a:pt x="84221" y="124828"/>
                  </a:lnTo>
                  <a:lnTo>
                    <a:pt x="81214" y="123324"/>
                  </a:lnTo>
                  <a:lnTo>
                    <a:pt x="70686" y="122572"/>
                  </a:lnTo>
                  <a:lnTo>
                    <a:pt x="66926" y="123324"/>
                  </a:lnTo>
                  <a:lnTo>
                    <a:pt x="65422" y="118812"/>
                  </a:lnTo>
                  <a:lnTo>
                    <a:pt x="60158" y="116556"/>
                  </a:lnTo>
                  <a:lnTo>
                    <a:pt x="55646" y="114300"/>
                  </a:lnTo>
                  <a:lnTo>
                    <a:pt x="53390" y="112044"/>
                  </a:lnTo>
                  <a:lnTo>
                    <a:pt x="51135" y="110540"/>
                  </a:lnTo>
                  <a:lnTo>
                    <a:pt x="37599" y="107532"/>
                  </a:lnTo>
                  <a:lnTo>
                    <a:pt x="36095" y="106028"/>
                  </a:lnTo>
                  <a:lnTo>
                    <a:pt x="34591" y="103773"/>
                  </a:lnTo>
                  <a:lnTo>
                    <a:pt x="33839" y="101516"/>
                  </a:lnTo>
                  <a:lnTo>
                    <a:pt x="33839" y="98509"/>
                  </a:lnTo>
                  <a:lnTo>
                    <a:pt x="32335" y="97757"/>
                  </a:lnTo>
                  <a:lnTo>
                    <a:pt x="24063" y="94749"/>
                  </a:lnTo>
                  <a:lnTo>
                    <a:pt x="22559" y="93997"/>
                  </a:lnTo>
                  <a:lnTo>
                    <a:pt x="20303" y="92493"/>
                  </a:lnTo>
                  <a:lnTo>
                    <a:pt x="17296" y="91741"/>
                  </a:lnTo>
                  <a:lnTo>
                    <a:pt x="12032" y="91741"/>
                  </a:lnTo>
                  <a:lnTo>
                    <a:pt x="9776" y="90989"/>
                  </a:lnTo>
                  <a:lnTo>
                    <a:pt x="8272" y="90989"/>
                  </a:lnTo>
                  <a:lnTo>
                    <a:pt x="6768" y="89485"/>
                  </a:lnTo>
                  <a:lnTo>
                    <a:pt x="5264" y="88733"/>
                  </a:lnTo>
                  <a:lnTo>
                    <a:pt x="5264" y="87981"/>
                  </a:lnTo>
                  <a:lnTo>
                    <a:pt x="5264" y="87229"/>
                  </a:lnTo>
                  <a:lnTo>
                    <a:pt x="4512" y="85725"/>
                  </a:lnTo>
                  <a:lnTo>
                    <a:pt x="0" y="75949"/>
                  </a:lnTo>
                  <a:close/>
                </a:path>
              </a:pathLst>
            </a:custGeom>
            <a:solidFill>
              <a:schemeClr val="accent4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73DB7936-5C01-4C76-AAA7-8DD959AA551E}"/>
                </a:ext>
              </a:extLst>
            </p:cNvPr>
            <p:cNvSpPr/>
            <p:nvPr/>
          </p:nvSpPr>
          <p:spPr>
            <a:xfrm>
              <a:off x="11458807" y="3240754"/>
              <a:ext cx="278230" cy="314325"/>
            </a:xfrm>
            <a:custGeom>
              <a:avLst/>
              <a:gdLst>
                <a:gd name="connsiteX0" fmla="*/ 37599 w 278230"/>
                <a:gd name="connsiteY0" fmla="*/ 0 h 314325"/>
                <a:gd name="connsiteX1" fmla="*/ 39102 w 278230"/>
                <a:gd name="connsiteY1" fmla="*/ 1504 h 314325"/>
                <a:gd name="connsiteX2" fmla="*/ 52638 w 278230"/>
                <a:gd name="connsiteY2" fmla="*/ 4512 h 314325"/>
                <a:gd name="connsiteX3" fmla="*/ 54894 w 278230"/>
                <a:gd name="connsiteY3" fmla="*/ 6016 h 314325"/>
                <a:gd name="connsiteX4" fmla="*/ 57150 w 278230"/>
                <a:gd name="connsiteY4" fmla="*/ 8272 h 314325"/>
                <a:gd name="connsiteX5" fmla="*/ 61661 w 278230"/>
                <a:gd name="connsiteY5" fmla="*/ 10528 h 314325"/>
                <a:gd name="connsiteX6" fmla="*/ 66925 w 278230"/>
                <a:gd name="connsiteY6" fmla="*/ 12784 h 314325"/>
                <a:gd name="connsiteX7" fmla="*/ 68429 w 278230"/>
                <a:gd name="connsiteY7" fmla="*/ 17296 h 314325"/>
                <a:gd name="connsiteX8" fmla="*/ 72189 w 278230"/>
                <a:gd name="connsiteY8" fmla="*/ 16544 h 314325"/>
                <a:gd name="connsiteX9" fmla="*/ 82717 w 278230"/>
                <a:gd name="connsiteY9" fmla="*/ 17296 h 314325"/>
                <a:gd name="connsiteX10" fmla="*/ 85725 w 278230"/>
                <a:gd name="connsiteY10" fmla="*/ 18799 h 314325"/>
                <a:gd name="connsiteX11" fmla="*/ 90237 w 278230"/>
                <a:gd name="connsiteY11" fmla="*/ 23311 h 314325"/>
                <a:gd name="connsiteX12" fmla="*/ 94749 w 278230"/>
                <a:gd name="connsiteY12" fmla="*/ 25567 h 314325"/>
                <a:gd name="connsiteX13" fmla="*/ 103020 w 278230"/>
                <a:gd name="connsiteY13" fmla="*/ 30831 h 314325"/>
                <a:gd name="connsiteX14" fmla="*/ 106028 w 278230"/>
                <a:gd name="connsiteY14" fmla="*/ 32335 h 314325"/>
                <a:gd name="connsiteX15" fmla="*/ 109788 w 278230"/>
                <a:gd name="connsiteY15" fmla="*/ 33087 h 314325"/>
                <a:gd name="connsiteX16" fmla="*/ 113548 w 278230"/>
                <a:gd name="connsiteY16" fmla="*/ 33087 h 314325"/>
                <a:gd name="connsiteX17" fmla="*/ 117308 w 278230"/>
                <a:gd name="connsiteY17" fmla="*/ 32335 h 314325"/>
                <a:gd name="connsiteX18" fmla="*/ 122572 w 278230"/>
                <a:gd name="connsiteY18" fmla="*/ 34591 h 314325"/>
                <a:gd name="connsiteX19" fmla="*/ 133851 w 278230"/>
                <a:gd name="connsiteY19" fmla="*/ 37599 h 314325"/>
                <a:gd name="connsiteX20" fmla="*/ 139867 w 278230"/>
                <a:gd name="connsiteY20" fmla="*/ 40607 h 314325"/>
                <a:gd name="connsiteX21" fmla="*/ 143627 w 278230"/>
                <a:gd name="connsiteY21" fmla="*/ 42863 h 314325"/>
                <a:gd name="connsiteX22" fmla="*/ 151147 w 278230"/>
                <a:gd name="connsiteY22" fmla="*/ 50382 h 314325"/>
                <a:gd name="connsiteX23" fmla="*/ 151898 w 278230"/>
                <a:gd name="connsiteY23" fmla="*/ 51886 h 314325"/>
                <a:gd name="connsiteX24" fmla="*/ 153402 w 278230"/>
                <a:gd name="connsiteY24" fmla="*/ 54894 h 314325"/>
                <a:gd name="connsiteX25" fmla="*/ 154155 w 278230"/>
                <a:gd name="connsiteY25" fmla="*/ 55646 h 314325"/>
                <a:gd name="connsiteX26" fmla="*/ 155658 w 278230"/>
                <a:gd name="connsiteY26" fmla="*/ 57150 h 314325"/>
                <a:gd name="connsiteX27" fmla="*/ 157162 w 278230"/>
                <a:gd name="connsiteY27" fmla="*/ 57150 h 314325"/>
                <a:gd name="connsiteX28" fmla="*/ 159418 w 278230"/>
                <a:gd name="connsiteY28" fmla="*/ 56398 h 314325"/>
                <a:gd name="connsiteX29" fmla="*/ 160922 w 278230"/>
                <a:gd name="connsiteY29" fmla="*/ 56398 h 314325"/>
                <a:gd name="connsiteX30" fmla="*/ 166186 w 278230"/>
                <a:gd name="connsiteY30" fmla="*/ 57902 h 314325"/>
                <a:gd name="connsiteX31" fmla="*/ 170698 w 278230"/>
                <a:gd name="connsiteY31" fmla="*/ 59406 h 314325"/>
                <a:gd name="connsiteX32" fmla="*/ 179721 w 278230"/>
                <a:gd name="connsiteY32" fmla="*/ 67678 h 314325"/>
                <a:gd name="connsiteX33" fmla="*/ 181977 w 278230"/>
                <a:gd name="connsiteY33" fmla="*/ 69182 h 314325"/>
                <a:gd name="connsiteX34" fmla="*/ 184985 w 278230"/>
                <a:gd name="connsiteY34" fmla="*/ 69934 h 314325"/>
                <a:gd name="connsiteX35" fmla="*/ 187993 w 278230"/>
                <a:gd name="connsiteY35" fmla="*/ 68430 h 314325"/>
                <a:gd name="connsiteX36" fmla="*/ 191001 w 278230"/>
                <a:gd name="connsiteY36" fmla="*/ 67678 h 314325"/>
                <a:gd name="connsiteX37" fmla="*/ 194009 w 278230"/>
                <a:gd name="connsiteY37" fmla="*/ 69182 h 314325"/>
                <a:gd name="connsiteX38" fmla="*/ 196265 w 278230"/>
                <a:gd name="connsiteY38" fmla="*/ 72190 h 314325"/>
                <a:gd name="connsiteX39" fmla="*/ 197017 w 278230"/>
                <a:gd name="connsiteY39" fmla="*/ 75197 h 314325"/>
                <a:gd name="connsiteX40" fmla="*/ 197769 w 278230"/>
                <a:gd name="connsiteY40" fmla="*/ 88733 h 314325"/>
                <a:gd name="connsiteX41" fmla="*/ 198521 w 278230"/>
                <a:gd name="connsiteY41" fmla="*/ 90989 h 314325"/>
                <a:gd name="connsiteX42" fmla="*/ 200777 w 278230"/>
                <a:gd name="connsiteY42" fmla="*/ 92493 h 314325"/>
                <a:gd name="connsiteX43" fmla="*/ 206793 w 278230"/>
                <a:gd name="connsiteY43" fmla="*/ 93997 h 314325"/>
                <a:gd name="connsiteX44" fmla="*/ 208296 w 278230"/>
                <a:gd name="connsiteY44" fmla="*/ 95501 h 314325"/>
                <a:gd name="connsiteX45" fmla="*/ 211304 w 278230"/>
                <a:gd name="connsiteY45" fmla="*/ 98509 h 314325"/>
                <a:gd name="connsiteX46" fmla="*/ 212808 w 278230"/>
                <a:gd name="connsiteY46" fmla="*/ 101516 h 314325"/>
                <a:gd name="connsiteX47" fmla="*/ 213560 w 278230"/>
                <a:gd name="connsiteY47" fmla="*/ 103773 h 314325"/>
                <a:gd name="connsiteX48" fmla="*/ 215064 w 278230"/>
                <a:gd name="connsiteY48" fmla="*/ 106028 h 314325"/>
                <a:gd name="connsiteX49" fmla="*/ 218072 w 278230"/>
                <a:gd name="connsiteY49" fmla="*/ 106780 h 314325"/>
                <a:gd name="connsiteX50" fmla="*/ 224088 w 278230"/>
                <a:gd name="connsiteY50" fmla="*/ 107532 h 314325"/>
                <a:gd name="connsiteX51" fmla="*/ 226344 w 278230"/>
                <a:gd name="connsiteY51" fmla="*/ 109036 h 314325"/>
                <a:gd name="connsiteX52" fmla="*/ 230104 w 278230"/>
                <a:gd name="connsiteY52" fmla="*/ 112796 h 314325"/>
                <a:gd name="connsiteX53" fmla="*/ 236119 w 278230"/>
                <a:gd name="connsiteY53" fmla="*/ 115052 h 314325"/>
                <a:gd name="connsiteX54" fmla="*/ 236872 w 278230"/>
                <a:gd name="connsiteY54" fmla="*/ 115052 h 314325"/>
                <a:gd name="connsiteX55" fmla="*/ 238375 w 278230"/>
                <a:gd name="connsiteY55" fmla="*/ 115052 h 314325"/>
                <a:gd name="connsiteX56" fmla="*/ 240632 w 278230"/>
                <a:gd name="connsiteY56" fmla="*/ 112044 h 314325"/>
                <a:gd name="connsiteX57" fmla="*/ 243639 w 278230"/>
                <a:gd name="connsiteY57" fmla="*/ 111292 h 314325"/>
                <a:gd name="connsiteX58" fmla="*/ 245895 w 278230"/>
                <a:gd name="connsiteY58" fmla="*/ 112044 h 314325"/>
                <a:gd name="connsiteX59" fmla="*/ 251159 w 278230"/>
                <a:gd name="connsiteY59" fmla="*/ 118060 h 314325"/>
                <a:gd name="connsiteX60" fmla="*/ 253415 w 278230"/>
                <a:gd name="connsiteY60" fmla="*/ 121068 h 314325"/>
                <a:gd name="connsiteX61" fmla="*/ 254919 w 278230"/>
                <a:gd name="connsiteY61" fmla="*/ 124076 h 314325"/>
                <a:gd name="connsiteX62" fmla="*/ 254919 w 278230"/>
                <a:gd name="connsiteY62" fmla="*/ 127084 h 314325"/>
                <a:gd name="connsiteX63" fmla="*/ 254167 w 278230"/>
                <a:gd name="connsiteY63" fmla="*/ 132347 h 314325"/>
                <a:gd name="connsiteX64" fmla="*/ 254167 w 278230"/>
                <a:gd name="connsiteY64" fmla="*/ 136107 h 314325"/>
                <a:gd name="connsiteX65" fmla="*/ 255671 w 278230"/>
                <a:gd name="connsiteY65" fmla="*/ 137611 h 314325"/>
                <a:gd name="connsiteX66" fmla="*/ 260935 w 278230"/>
                <a:gd name="connsiteY66" fmla="*/ 137611 h 314325"/>
                <a:gd name="connsiteX67" fmla="*/ 269958 w 278230"/>
                <a:gd name="connsiteY67" fmla="*/ 135355 h 314325"/>
                <a:gd name="connsiteX68" fmla="*/ 270711 w 278230"/>
                <a:gd name="connsiteY68" fmla="*/ 136107 h 314325"/>
                <a:gd name="connsiteX69" fmla="*/ 274470 w 278230"/>
                <a:gd name="connsiteY69" fmla="*/ 138363 h 314325"/>
                <a:gd name="connsiteX70" fmla="*/ 275222 w 278230"/>
                <a:gd name="connsiteY70" fmla="*/ 139867 h 314325"/>
                <a:gd name="connsiteX71" fmla="*/ 276726 w 278230"/>
                <a:gd name="connsiteY71" fmla="*/ 146635 h 314325"/>
                <a:gd name="connsiteX72" fmla="*/ 278230 w 278230"/>
                <a:gd name="connsiteY72" fmla="*/ 150395 h 314325"/>
                <a:gd name="connsiteX73" fmla="*/ 275974 w 278230"/>
                <a:gd name="connsiteY73" fmla="*/ 151147 h 314325"/>
                <a:gd name="connsiteX74" fmla="*/ 270711 w 278230"/>
                <a:gd name="connsiteY74" fmla="*/ 152651 h 314325"/>
                <a:gd name="connsiteX75" fmla="*/ 266198 w 278230"/>
                <a:gd name="connsiteY75" fmla="*/ 153403 h 314325"/>
                <a:gd name="connsiteX76" fmla="*/ 263191 w 278230"/>
                <a:gd name="connsiteY76" fmla="*/ 154155 h 314325"/>
                <a:gd name="connsiteX77" fmla="*/ 260935 w 278230"/>
                <a:gd name="connsiteY77" fmla="*/ 154907 h 314325"/>
                <a:gd name="connsiteX78" fmla="*/ 258679 w 278230"/>
                <a:gd name="connsiteY78" fmla="*/ 156411 h 314325"/>
                <a:gd name="connsiteX79" fmla="*/ 252663 w 278230"/>
                <a:gd name="connsiteY79" fmla="*/ 157914 h 314325"/>
                <a:gd name="connsiteX80" fmla="*/ 251911 w 278230"/>
                <a:gd name="connsiteY80" fmla="*/ 157914 h 314325"/>
                <a:gd name="connsiteX81" fmla="*/ 250407 w 278230"/>
                <a:gd name="connsiteY81" fmla="*/ 160171 h 314325"/>
                <a:gd name="connsiteX82" fmla="*/ 249655 w 278230"/>
                <a:gd name="connsiteY82" fmla="*/ 160922 h 314325"/>
                <a:gd name="connsiteX83" fmla="*/ 247399 w 278230"/>
                <a:gd name="connsiteY83" fmla="*/ 161674 h 314325"/>
                <a:gd name="connsiteX84" fmla="*/ 223336 w 278230"/>
                <a:gd name="connsiteY84" fmla="*/ 176714 h 314325"/>
                <a:gd name="connsiteX85" fmla="*/ 203033 w 278230"/>
                <a:gd name="connsiteY85" fmla="*/ 191753 h 314325"/>
                <a:gd name="connsiteX86" fmla="*/ 195513 w 278230"/>
                <a:gd name="connsiteY86" fmla="*/ 201529 h 314325"/>
                <a:gd name="connsiteX87" fmla="*/ 194009 w 278230"/>
                <a:gd name="connsiteY87" fmla="*/ 206041 h 314325"/>
                <a:gd name="connsiteX88" fmla="*/ 191753 w 278230"/>
                <a:gd name="connsiteY88" fmla="*/ 209049 h 314325"/>
                <a:gd name="connsiteX89" fmla="*/ 184234 w 278230"/>
                <a:gd name="connsiteY89" fmla="*/ 216569 h 314325"/>
                <a:gd name="connsiteX90" fmla="*/ 182730 w 278230"/>
                <a:gd name="connsiteY90" fmla="*/ 218824 h 314325"/>
                <a:gd name="connsiteX91" fmla="*/ 181977 w 278230"/>
                <a:gd name="connsiteY91" fmla="*/ 221080 h 314325"/>
                <a:gd name="connsiteX92" fmla="*/ 181225 w 278230"/>
                <a:gd name="connsiteY92" fmla="*/ 224840 h 314325"/>
                <a:gd name="connsiteX93" fmla="*/ 180474 w 278230"/>
                <a:gd name="connsiteY93" fmla="*/ 227096 h 314325"/>
                <a:gd name="connsiteX94" fmla="*/ 169946 w 278230"/>
                <a:gd name="connsiteY94" fmla="*/ 244391 h 314325"/>
                <a:gd name="connsiteX95" fmla="*/ 167690 w 278230"/>
                <a:gd name="connsiteY95" fmla="*/ 245895 h 314325"/>
                <a:gd name="connsiteX96" fmla="*/ 166186 w 278230"/>
                <a:gd name="connsiteY96" fmla="*/ 245895 h 314325"/>
                <a:gd name="connsiteX97" fmla="*/ 166186 w 278230"/>
                <a:gd name="connsiteY97" fmla="*/ 244391 h 314325"/>
                <a:gd name="connsiteX98" fmla="*/ 166938 w 278230"/>
                <a:gd name="connsiteY98" fmla="*/ 242136 h 314325"/>
                <a:gd name="connsiteX99" fmla="*/ 166938 w 278230"/>
                <a:gd name="connsiteY99" fmla="*/ 240632 h 314325"/>
                <a:gd name="connsiteX100" fmla="*/ 166186 w 278230"/>
                <a:gd name="connsiteY100" fmla="*/ 239880 h 314325"/>
                <a:gd name="connsiteX101" fmla="*/ 165434 w 278230"/>
                <a:gd name="connsiteY101" fmla="*/ 239880 h 314325"/>
                <a:gd name="connsiteX102" fmla="*/ 164682 w 278230"/>
                <a:gd name="connsiteY102" fmla="*/ 239128 h 314325"/>
                <a:gd name="connsiteX103" fmla="*/ 163930 w 278230"/>
                <a:gd name="connsiteY103" fmla="*/ 237624 h 314325"/>
                <a:gd name="connsiteX104" fmla="*/ 162426 w 278230"/>
                <a:gd name="connsiteY104" fmla="*/ 237624 h 314325"/>
                <a:gd name="connsiteX105" fmla="*/ 161674 w 278230"/>
                <a:gd name="connsiteY105" fmla="*/ 239880 h 314325"/>
                <a:gd name="connsiteX106" fmla="*/ 160170 w 278230"/>
                <a:gd name="connsiteY106" fmla="*/ 238376 h 314325"/>
                <a:gd name="connsiteX107" fmla="*/ 157914 w 278230"/>
                <a:gd name="connsiteY107" fmla="*/ 233864 h 314325"/>
                <a:gd name="connsiteX108" fmla="*/ 157162 w 278230"/>
                <a:gd name="connsiteY108" fmla="*/ 233112 h 314325"/>
                <a:gd name="connsiteX109" fmla="*/ 151147 w 278230"/>
                <a:gd name="connsiteY109" fmla="*/ 230104 h 314325"/>
                <a:gd name="connsiteX110" fmla="*/ 149642 w 278230"/>
                <a:gd name="connsiteY110" fmla="*/ 230104 h 314325"/>
                <a:gd name="connsiteX111" fmla="*/ 148891 w 278230"/>
                <a:gd name="connsiteY111" fmla="*/ 229352 h 314325"/>
                <a:gd name="connsiteX112" fmla="*/ 148138 w 278230"/>
                <a:gd name="connsiteY112" fmla="*/ 229352 h 314325"/>
                <a:gd name="connsiteX113" fmla="*/ 146635 w 278230"/>
                <a:gd name="connsiteY113" fmla="*/ 230104 h 314325"/>
                <a:gd name="connsiteX114" fmla="*/ 146635 w 278230"/>
                <a:gd name="connsiteY114" fmla="*/ 232360 h 314325"/>
                <a:gd name="connsiteX115" fmla="*/ 146635 w 278230"/>
                <a:gd name="connsiteY115" fmla="*/ 233112 h 314325"/>
                <a:gd name="connsiteX116" fmla="*/ 147387 w 278230"/>
                <a:gd name="connsiteY116" fmla="*/ 235368 h 314325"/>
                <a:gd name="connsiteX117" fmla="*/ 148138 w 278230"/>
                <a:gd name="connsiteY117" fmla="*/ 236872 h 314325"/>
                <a:gd name="connsiteX118" fmla="*/ 149642 w 278230"/>
                <a:gd name="connsiteY118" fmla="*/ 237624 h 314325"/>
                <a:gd name="connsiteX119" fmla="*/ 150395 w 278230"/>
                <a:gd name="connsiteY119" fmla="*/ 238376 h 314325"/>
                <a:gd name="connsiteX120" fmla="*/ 151147 w 278230"/>
                <a:gd name="connsiteY120" fmla="*/ 237624 h 314325"/>
                <a:gd name="connsiteX121" fmla="*/ 152651 w 278230"/>
                <a:gd name="connsiteY121" fmla="*/ 237624 h 314325"/>
                <a:gd name="connsiteX122" fmla="*/ 154155 w 278230"/>
                <a:gd name="connsiteY122" fmla="*/ 238376 h 314325"/>
                <a:gd name="connsiteX123" fmla="*/ 154906 w 278230"/>
                <a:gd name="connsiteY123" fmla="*/ 239128 h 314325"/>
                <a:gd name="connsiteX124" fmla="*/ 156410 w 278230"/>
                <a:gd name="connsiteY124" fmla="*/ 239880 h 314325"/>
                <a:gd name="connsiteX125" fmla="*/ 158666 w 278230"/>
                <a:gd name="connsiteY125" fmla="*/ 240632 h 314325"/>
                <a:gd name="connsiteX126" fmla="*/ 158666 w 278230"/>
                <a:gd name="connsiteY126" fmla="*/ 242136 h 314325"/>
                <a:gd name="connsiteX127" fmla="*/ 155658 w 278230"/>
                <a:gd name="connsiteY127" fmla="*/ 240632 h 314325"/>
                <a:gd name="connsiteX128" fmla="*/ 154906 w 278230"/>
                <a:gd name="connsiteY128" fmla="*/ 242136 h 314325"/>
                <a:gd name="connsiteX129" fmla="*/ 155658 w 278230"/>
                <a:gd name="connsiteY129" fmla="*/ 242888 h 314325"/>
                <a:gd name="connsiteX130" fmla="*/ 157914 w 278230"/>
                <a:gd name="connsiteY130" fmla="*/ 244391 h 314325"/>
                <a:gd name="connsiteX131" fmla="*/ 158666 w 278230"/>
                <a:gd name="connsiteY131" fmla="*/ 243639 h 314325"/>
                <a:gd name="connsiteX132" fmla="*/ 159418 w 278230"/>
                <a:gd name="connsiteY132" fmla="*/ 242888 h 314325"/>
                <a:gd name="connsiteX133" fmla="*/ 160170 w 278230"/>
                <a:gd name="connsiteY133" fmla="*/ 242136 h 314325"/>
                <a:gd name="connsiteX134" fmla="*/ 160922 w 278230"/>
                <a:gd name="connsiteY134" fmla="*/ 242136 h 314325"/>
                <a:gd name="connsiteX135" fmla="*/ 162426 w 278230"/>
                <a:gd name="connsiteY135" fmla="*/ 242888 h 314325"/>
                <a:gd name="connsiteX136" fmla="*/ 163178 w 278230"/>
                <a:gd name="connsiteY136" fmla="*/ 243639 h 314325"/>
                <a:gd name="connsiteX137" fmla="*/ 163930 w 278230"/>
                <a:gd name="connsiteY137" fmla="*/ 245143 h 314325"/>
                <a:gd name="connsiteX138" fmla="*/ 162426 w 278230"/>
                <a:gd name="connsiteY138" fmla="*/ 245895 h 314325"/>
                <a:gd name="connsiteX139" fmla="*/ 163930 w 278230"/>
                <a:gd name="connsiteY139" fmla="*/ 248151 h 314325"/>
                <a:gd name="connsiteX140" fmla="*/ 163930 w 278230"/>
                <a:gd name="connsiteY140" fmla="*/ 253415 h 314325"/>
                <a:gd name="connsiteX141" fmla="*/ 164682 w 278230"/>
                <a:gd name="connsiteY141" fmla="*/ 255671 h 314325"/>
                <a:gd name="connsiteX142" fmla="*/ 164682 w 278230"/>
                <a:gd name="connsiteY142" fmla="*/ 254919 h 314325"/>
                <a:gd name="connsiteX143" fmla="*/ 166186 w 278230"/>
                <a:gd name="connsiteY143" fmla="*/ 255671 h 314325"/>
                <a:gd name="connsiteX144" fmla="*/ 162426 w 278230"/>
                <a:gd name="connsiteY144" fmla="*/ 257927 h 314325"/>
                <a:gd name="connsiteX145" fmla="*/ 157914 w 278230"/>
                <a:gd name="connsiteY145" fmla="*/ 260183 h 314325"/>
                <a:gd name="connsiteX146" fmla="*/ 154906 w 278230"/>
                <a:gd name="connsiteY146" fmla="*/ 262439 h 314325"/>
                <a:gd name="connsiteX147" fmla="*/ 153402 w 278230"/>
                <a:gd name="connsiteY147" fmla="*/ 266199 h 314325"/>
                <a:gd name="connsiteX148" fmla="*/ 152651 w 278230"/>
                <a:gd name="connsiteY148" fmla="*/ 266951 h 314325"/>
                <a:gd name="connsiteX149" fmla="*/ 151147 w 278230"/>
                <a:gd name="connsiteY149" fmla="*/ 267703 h 314325"/>
                <a:gd name="connsiteX150" fmla="*/ 149642 w 278230"/>
                <a:gd name="connsiteY150" fmla="*/ 269207 h 314325"/>
                <a:gd name="connsiteX151" fmla="*/ 148138 w 278230"/>
                <a:gd name="connsiteY151" fmla="*/ 269959 h 314325"/>
                <a:gd name="connsiteX152" fmla="*/ 147387 w 278230"/>
                <a:gd name="connsiteY152" fmla="*/ 270711 h 314325"/>
                <a:gd name="connsiteX153" fmla="*/ 145131 w 278230"/>
                <a:gd name="connsiteY153" fmla="*/ 275974 h 314325"/>
                <a:gd name="connsiteX154" fmla="*/ 140619 w 278230"/>
                <a:gd name="connsiteY154" fmla="*/ 289510 h 314325"/>
                <a:gd name="connsiteX155" fmla="*/ 138363 w 278230"/>
                <a:gd name="connsiteY155" fmla="*/ 291766 h 314325"/>
                <a:gd name="connsiteX156" fmla="*/ 131595 w 278230"/>
                <a:gd name="connsiteY156" fmla="*/ 293270 h 314325"/>
                <a:gd name="connsiteX157" fmla="*/ 129339 w 278230"/>
                <a:gd name="connsiteY157" fmla="*/ 292518 h 314325"/>
                <a:gd name="connsiteX158" fmla="*/ 129339 w 278230"/>
                <a:gd name="connsiteY158" fmla="*/ 291766 h 314325"/>
                <a:gd name="connsiteX159" fmla="*/ 130091 w 278230"/>
                <a:gd name="connsiteY159" fmla="*/ 290262 h 314325"/>
                <a:gd name="connsiteX160" fmla="*/ 130091 w 278230"/>
                <a:gd name="connsiteY160" fmla="*/ 288758 h 314325"/>
                <a:gd name="connsiteX161" fmla="*/ 127836 w 278230"/>
                <a:gd name="connsiteY161" fmla="*/ 288758 h 314325"/>
                <a:gd name="connsiteX162" fmla="*/ 131595 w 278230"/>
                <a:gd name="connsiteY162" fmla="*/ 282742 h 314325"/>
                <a:gd name="connsiteX163" fmla="*/ 132347 w 278230"/>
                <a:gd name="connsiteY163" fmla="*/ 281238 h 314325"/>
                <a:gd name="connsiteX164" fmla="*/ 133851 w 278230"/>
                <a:gd name="connsiteY164" fmla="*/ 276726 h 314325"/>
                <a:gd name="connsiteX165" fmla="*/ 133851 w 278230"/>
                <a:gd name="connsiteY165" fmla="*/ 275222 h 314325"/>
                <a:gd name="connsiteX166" fmla="*/ 136107 w 278230"/>
                <a:gd name="connsiteY166" fmla="*/ 273718 h 314325"/>
                <a:gd name="connsiteX167" fmla="*/ 142123 w 278230"/>
                <a:gd name="connsiteY167" fmla="*/ 268455 h 314325"/>
                <a:gd name="connsiteX168" fmla="*/ 143627 w 278230"/>
                <a:gd name="connsiteY168" fmla="*/ 266951 h 314325"/>
                <a:gd name="connsiteX169" fmla="*/ 144379 w 278230"/>
                <a:gd name="connsiteY169" fmla="*/ 266199 h 314325"/>
                <a:gd name="connsiteX170" fmla="*/ 147387 w 278230"/>
                <a:gd name="connsiteY170" fmla="*/ 265447 h 314325"/>
                <a:gd name="connsiteX171" fmla="*/ 145131 w 278230"/>
                <a:gd name="connsiteY171" fmla="*/ 263191 h 314325"/>
                <a:gd name="connsiteX172" fmla="*/ 145131 w 278230"/>
                <a:gd name="connsiteY172" fmla="*/ 258679 h 314325"/>
                <a:gd name="connsiteX173" fmla="*/ 142875 w 278230"/>
                <a:gd name="connsiteY173" fmla="*/ 257175 h 314325"/>
                <a:gd name="connsiteX174" fmla="*/ 142875 w 278230"/>
                <a:gd name="connsiteY174" fmla="*/ 260935 h 314325"/>
                <a:gd name="connsiteX175" fmla="*/ 142875 w 278230"/>
                <a:gd name="connsiteY175" fmla="*/ 262439 h 314325"/>
                <a:gd name="connsiteX176" fmla="*/ 142875 w 278230"/>
                <a:gd name="connsiteY176" fmla="*/ 263943 h 314325"/>
                <a:gd name="connsiteX177" fmla="*/ 142123 w 278230"/>
                <a:gd name="connsiteY177" fmla="*/ 263943 h 314325"/>
                <a:gd name="connsiteX178" fmla="*/ 139115 w 278230"/>
                <a:gd name="connsiteY178" fmla="*/ 258679 h 314325"/>
                <a:gd name="connsiteX179" fmla="*/ 137611 w 278230"/>
                <a:gd name="connsiteY179" fmla="*/ 256423 h 314325"/>
                <a:gd name="connsiteX180" fmla="*/ 136107 w 278230"/>
                <a:gd name="connsiteY180" fmla="*/ 254919 h 314325"/>
                <a:gd name="connsiteX181" fmla="*/ 136107 w 278230"/>
                <a:gd name="connsiteY181" fmla="*/ 258679 h 314325"/>
                <a:gd name="connsiteX182" fmla="*/ 139867 w 278230"/>
                <a:gd name="connsiteY182" fmla="*/ 265447 h 314325"/>
                <a:gd name="connsiteX183" fmla="*/ 139867 w 278230"/>
                <a:gd name="connsiteY183" fmla="*/ 268455 h 314325"/>
                <a:gd name="connsiteX184" fmla="*/ 139115 w 278230"/>
                <a:gd name="connsiteY184" fmla="*/ 267703 h 314325"/>
                <a:gd name="connsiteX185" fmla="*/ 136107 w 278230"/>
                <a:gd name="connsiteY185" fmla="*/ 265447 h 314325"/>
                <a:gd name="connsiteX186" fmla="*/ 136107 w 278230"/>
                <a:gd name="connsiteY186" fmla="*/ 266951 h 314325"/>
                <a:gd name="connsiteX187" fmla="*/ 136859 w 278230"/>
                <a:gd name="connsiteY187" fmla="*/ 268455 h 314325"/>
                <a:gd name="connsiteX188" fmla="*/ 137611 w 278230"/>
                <a:gd name="connsiteY188" fmla="*/ 269207 h 314325"/>
                <a:gd name="connsiteX189" fmla="*/ 137611 w 278230"/>
                <a:gd name="connsiteY189" fmla="*/ 269959 h 314325"/>
                <a:gd name="connsiteX190" fmla="*/ 137611 w 278230"/>
                <a:gd name="connsiteY190" fmla="*/ 271463 h 314325"/>
                <a:gd name="connsiteX191" fmla="*/ 136107 w 278230"/>
                <a:gd name="connsiteY191" fmla="*/ 272215 h 314325"/>
                <a:gd name="connsiteX192" fmla="*/ 135355 w 278230"/>
                <a:gd name="connsiteY192" fmla="*/ 272215 h 314325"/>
                <a:gd name="connsiteX193" fmla="*/ 133851 w 278230"/>
                <a:gd name="connsiteY193" fmla="*/ 272967 h 314325"/>
                <a:gd name="connsiteX194" fmla="*/ 132347 w 278230"/>
                <a:gd name="connsiteY194" fmla="*/ 274470 h 314325"/>
                <a:gd name="connsiteX195" fmla="*/ 130843 w 278230"/>
                <a:gd name="connsiteY195" fmla="*/ 275974 h 314325"/>
                <a:gd name="connsiteX196" fmla="*/ 128587 w 278230"/>
                <a:gd name="connsiteY196" fmla="*/ 279734 h 314325"/>
                <a:gd name="connsiteX197" fmla="*/ 126331 w 278230"/>
                <a:gd name="connsiteY197" fmla="*/ 288006 h 314325"/>
                <a:gd name="connsiteX198" fmla="*/ 125579 w 278230"/>
                <a:gd name="connsiteY198" fmla="*/ 289510 h 314325"/>
                <a:gd name="connsiteX199" fmla="*/ 123323 w 278230"/>
                <a:gd name="connsiteY199" fmla="*/ 289510 h 314325"/>
                <a:gd name="connsiteX200" fmla="*/ 122572 w 278230"/>
                <a:gd name="connsiteY200" fmla="*/ 286502 h 314325"/>
                <a:gd name="connsiteX201" fmla="*/ 121068 w 278230"/>
                <a:gd name="connsiteY201" fmla="*/ 281238 h 314325"/>
                <a:gd name="connsiteX202" fmla="*/ 121068 w 278230"/>
                <a:gd name="connsiteY202" fmla="*/ 282742 h 314325"/>
                <a:gd name="connsiteX203" fmla="*/ 120316 w 278230"/>
                <a:gd name="connsiteY203" fmla="*/ 284246 h 314325"/>
                <a:gd name="connsiteX204" fmla="*/ 118812 w 278230"/>
                <a:gd name="connsiteY204" fmla="*/ 283494 h 314325"/>
                <a:gd name="connsiteX205" fmla="*/ 117308 w 278230"/>
                <a:gd name="connsiteY205" fmla="*/ 281990 h 314325"/>
                <a:gd name="connsiteX206" fmla="*/ 118812 w 278230"/>
                <a:gd name="connsiteY206" fmla="*/ 287254 h 314325"/>
                <a:gd name="connsiteX207" fmla="*/ 119564 w 278230"/>
                <a:gd name="connsiteY207" fmla="*/ 289510 h 314325"/>
                <a:gd name="connsiteX208" fmla="*/ 121068 w 278230"/>
                <a:gd name="connsiteY208" fmla="*/ 291014 h 314325"/>
                <a:gd name="connsiteX209" fmla="*/ 127836 w 278230"/>
                <a:gd name="connsiteY209" fmla="*/ 293270 h 314325"/>
                <a:gd name="connsiteX210" fmla="*/ 128587 w 278230"/>
                <a:gd name="connsiteY210" fmla="*/ 294022 h 314325"/>
                <a:gd name="connsiteX211" fmla="*/ 127083 w 278230"/>
                <a:gd name="connsiteY211" fmla="*/ 299286 h 314325"/>
                <a:gd name="connsiteX212" fmla="*/ 123323 w 278230"/>
                <a:gd name="connsiteY212" fmla="*/ 303046 h 314325"/>
                <a:gd name="connsiteX213" fmla="*/ 118060 w 278230"/>
                <a:gd name="connsiteY213" fmla="*/ 305301 h 314325"/>
                <a:gd name="connsiteX214" fmla="*/ 114300 w 278230"/>
                <a:gd name="connsiteY214" fmla="*/ 306805 h 314325"/>
                <a:gd name="connsiteX215" fmla="*/ 115052 w 278230"/>
                <a:gd name="connsiteY215" fmla="*/ 306805 h 314325"/>
                <a:gd name="connsiteX216" fmla="*/ 106028 w 278230"/>
                <a:gd name="connsiteY216" fmla="*/ 309813 h 314325"/>
                <a:gd name="connsiteX217" fmla="*/ 101516 w 278230"/>
                <a:gd name="connsiteY217" fmla="*/ 310565 h 314325"/>
                <a:gd name="connsiteX218" fmla="*/ 92493 w 278230"/>
                <a:gd name="connsiteY218" fmla="*/ 307557 h 314325"/>
                <a:gd name="connsiteX219" fmla="*/ 90237 w 278230"/>
                <a:gd name="connsiteY219" fmla="*/ 310565 h 314325"/>
                <a:gd name="connsiteX220" fmla="*/ 88733 w 278230"/>
                <a:gd name="connsiteY220" fmla="*/ 312821 h 314325"/>
                <a:gd name="connsiteX221" fmla="*/ 86477 w 278230"/>
                <a:gd name="connsiteY221" fmla="*/ 314325 h 314325"/>
                <a:gd name="connsiteX222" fmla="*/ 85725 w 278230"/>
                <a:gd name="connsiteY222" fmla="*/ 314325 h 314325"/>
                <a:gd name="connsiteX223" fmla="*/ 82717 w 278230"/>
                <a:gd name="connsiteY223" fmla="*/ 312821 h 314325"/>
                <a:gd name="connsiteX224" fmla="*/ 75949 w 278230"/>
                <a:gd name="connsiteY224" fmla="*/ 311317 h 314325"/>
                <a:gd name="connsiteX225" fmla="*/ 72941 w 278230"/>
                <a:gd name="connsiteY225" fmla="*/ 309813 h 314325"/>
                <a:gd name="connsiteX226" fmla="*/ 67678 w 278230"/>
                <a:gd name="connsiteY226" fmla="*/ 307557 h 314325"/>
                <a:gd name="connsiteX227" fmla="*/ 64670 w 278230"/>
                <a:gd name="connsiteY227" fmla="*/ 303797 h 314325"/>
                <a:gd name="connsiteX228" fmla="*/ 62414 w 278230"/>
                <a:gd name="connsiteY228" fmla="*/ 300037 h 314325"/>
                <a:gd name="connsiteX229" fmla="*/ 60910 w 278230"/>
                <a:gd name="connsiteY229" fmla="*/ 297030 h 314325"/>
                <a:gd name="connsiteX230" fmla="*/ 60158 w 278230"/>
                <a:gd name="connsiteY230" fmla="*/ 294774 h 314325"/>
                <a:gd name="connsiteX231" fmla="*/ 58654 w 278230"/>
                <a:gd name="connsiteY231" fmla="*/ 294022 h 314325"/>
                <a:gd name="connsiteX232" fmla="*/ 56398 w 278230"/>
                <a:gd name="connsiteY232" fmla="*/ 293270 h 314325"/>
                <a:gd name="connsiteX233" fmla="*/ 54894 w 278230"/>
                <a:gd name="connsiteY233" fmla="*/ 291766 h 314325"/>
                <a:gd name="connsiteX234" fmla="*/ 53390 w 278230"/>
                <a:gd name="connsiteY234" fmla="*/ 290262 h 314325"/>
                <a:gd name="connsiteX235" fmla="*/ 51886 w 278230"/>
                <a:gd name="connsiteY235" fmla="*/ 289510 h 314325"/>
                <a:gd name="connsiteX236" fmla="*/ 51134 w 278230"/>
                <a:gd name="connsiteY236" fmla="*/ 290262 h 314325"/>
                <a:gd name="connsiteX237" fmla="*/ 49630 w 278230"/>
                <a:gd name="connsiteY237" fmla="*/ 291014 h 314325"/>
                <a:gd name="connsiteX238" fmla="*/ 48878 w 278230"/>
                <a:gd name="connsiteY238" fmla="*/ 291014 h 314325"/>
                <a:gd name="connsiteX239" fmla="*/ 48126 w 278230"/>
                <a:gd name="connsiteY239" fmla="*/ 290262 h 314325"/>
                <a:gd name="connsiteX240" fmla="*/ 46622 w 278230"/>
                <a:gd name="connsiteY240" fmla="*/ 289510 h 314325"/>
                <a:gd name="connsiteX241" fmla="*/ 41359 w 278230"/>
                <a:gd name="connsiteY241" fmla="*/ 288758 h 314325"/>
                <a:gd name="connsiteX242" fmla="*/ 38350 w 278230"/>
                <a:gd name="connsiteY242" fmla="*/ 286502 h 314325"/>
                <a:gd name="connsiteX243" fmla="*/ 37599 w 278230"/>
                <a:gd name="connsiteY243" fmla="*/ 284998 h 314325"/>
                <a:gd name="connsiteX244" fmla="*/ 36095 w 278230"/>
                <a:gd name="connsiteY244" fmla="*/ 283494 h 314325"/>
                <a:gd name="connsiteX245" fmla="*/ 36095 w 278230"/>
                <a:gd name="connsiteY245" fmla="*/ 281990 h 314325"/>
                <a:gd name="connsiteX246" fmla="*/ 36095 w 278230"/>
                <a:gd name="connsiteY246" fmla="*/ 280486 h 314325"/>
                <a:gd name="connsiteX247" fmla="*/ 36846 w 278230"/>
                <a:gd name="connsiteY247" fmla="*/ 279734 h 314325"/>
                <a:gd name="connsiteX248" fmla="*/ 38350 w 278230"/>
                <a:gd name="connsiteY248" fmla="*/ 276726 h 314325"/>
                <a:gd name="connsiteX249" fmla="*/ 38350 w 278230"/>
                <a:gd name="connsiteY249" fmla="*/ 273718 h 314325"/>
                <a:gd name="connsiteX250" fmla="*/ 39855 w 278230"/>
                <a:gd name="connsiteY250" fmla="*/ 268455 h 314325"/>
                <a:gd name="connsiteX251" fmla="*/ 39855 w 278230"/>
                <a:gd name="connsiteY251" fmla="*/ 265447 h 314325"/>
                <a:gd name="connsiteX252" fmla="*/ 39855 w 278230"/>
                <a:gd name="connsiteY252" fmla="*/ 263191 h 314325"/>
                <a:gd name="connsiteX253" fmla="*/ 39102 w 278230"/>
                <a:gd name="connsiteY253" fmla="*/ 260935 h 314325"/>
                <a:gd name="connsiteX254" fmla="*/ 38350 w 278230"/>
                <a:gd name="connsiteY254" fmla="*/ 258679 h 314325"/>
                <a:gd name="connsiteX255" fmla="*/ 36846 w 278230"/>
                <a:gd name="connsiteY255" fmla="*/ 257927 h 314325"/>
                <a:gd name="connsiteX256" fmla="*/ 36846 w 278230"/>
                <a:gd name="connsiteY256" fmla="*/ 257175 h 314325"/>
                <a:gd name="connsiteX257" fmla="*/ 35342 w 278230"/>
                <a:gd name="connsiteY257" fmla="*/ 256423 h 314325"/>
                <a:gd name="connsiteX258" fmla="*/ 30831 w 278230"/>
                <a:gd name="connsiteY258" fmla="*/ 254919 h 314325"/>
                <a:gd name="connsiteX259" fmla="*/ 27823 w 278230"/>
                <a:gd name="connsiteY259" fmla="*/ 252663 h 314325"/>
                <a:gd name="connsiteX260" fmla="*/ 26319 w 278230"/>
                <a:gd name="connsiteY260" fmla="*/ 251159 h 314325"/>
                <a:gd name="connsiteX261" fmla="*/ 24815 w 278230"/>
                <a:gd name="connsiteY261" fmla="*/ 245895 h 314325"/>
                <a:gd name="connsiteX262" fmla="*/ 24063 w 278230"/>
                <a:gd name="connsiteY262" fmla="*/ 242888 h 314325"/>
                <a:gd name="connsiteX263" fmla="*/ 23311 w 278230"/>
                <a:gd name="connsiteY263" fmla="*/ 238376 h 314325"/>
                <a:gd name="connsiteX264" fmla="*/ 21807 w 278230"/>
                <a:gd name="connsiteY264" fmla="*/ 233112 h 314325"/>
                <a:gd name="connsiteX265" fmla="*/ 20303 w 278230"/>
                <a:gd name="connsiteY265" fmla="*/ 230856 h 314325"/>
                <a:gd name="connsiteX266" fmla="*/ 18799 w 278230"/>
                <a:gd name="connsiteY266" fmla="*/ 230104 h 314325"/>
                <a:gd name="connsiteX267" fmla="*/ 17295 w 278230"/>
                <a:gd name="connsiteY267" fmla="*/ 229352 h 314325"/>
                <a:gd name="connsiteX268" fmla="*/ 14287 w 278230"/>
                <a:gd name="connsiteY268" fmla="*/ 227096 h 314325"/>
                <a:gd name="connsiteX269" fmla="*/ 13535 w 278230"/>
                <a:gd name="connsiteY269" fmla="*/ 226344 h 314325"/>
                <a:gd name="connsiteX270" fmla="*/ 10527 w 278230"/>
                <a:gd name="connsiteY270" fmla="*/ 224088 h 314325"/>
                <a:gd name="connsiteX271" fmla="*/ 9776 w 278230"/>
                <a:gd name="connsiteY271" fmla="*/ 221832 h 314325"/>
                <a:gd name="connsiteX272" fmla="*/ 8272 w 278230"/>
                <a:gd name="connsiteY272" fmla="*/ 218072 h 314325"/>
                <a:gd name="connsiteX273" fmla="*/ 6016 w 278230"/>
                <a:gd name="connsiteY273" fmla="*/ 215065 h 314325"/>
                <a:gd name="connsiteX274" fmla="*/ 4512 w 278230"/>
                <a:gd name="connsiteY274" fmla="*/ 213560 h 314325"/>
                <a:gd name="connsiteX275" fmla="*/ 1504 w 278230"/>
                <a:gd name="connsiteY275" fmla="*/ 211305 h 314325"/>
                <a:gd name="connsiteX276" fmla="*/ 752 w 278230"/>
                <a:gd name="connsiteY276" fmla="*/ 209049 h 314325"/>
                <a:gd name="connsiteX277" fmla="*/ 0 w 278230"/>
                <a:gd name="connsiteY277" fmla="*/ 206793 h 314325"/>
                <a:gd name="connsiteX278" fmla="*/ 0 w 278230"/>
                <a:gd name="connsiteY278" fmla="*/ 203033 h 314325"/>
                <a:gd name="connsiteX279" fmla="*/ 0 w 278230"/>
                <a:gd name="connsiteY279" fmla="*/ 201529 h 314325"/>
                <a:gd name="connsiteX280" fmla="*/ 752 w 278230"/>
                <a:gd name="connsiteY280" fmla="*/ 199273 h 314325"/>
                <a:gd name="connsiteX281" fmla="*/ 4512 w 278230"/>
                <a:gd name="connsiteY281" fmla="*/ 191001 h 314325"/>
                <a:gd name="connsiteX282" fmla="*/ 5263 w 278230"/>
                <a:gd name="connsiteY282" fmla="*/ 186490 h 314325"/>
                <a:gd name="connsiteX283" fmla="*/ 6016 w 278230"/>
                <a:gd name="connsiteY283" fmla="*/ 185738 h 314325"/>
                <a:gd name="connsiteX284" fmla="*/ 6767 w 278230"/>
                <a:gd name="connsiteY284" fmla="*/ 184234 h 314325"/>
                <a:gd name="connsiteX285" fmla="*/ 8272 w 278230"/>
                <a:gd name="connsiteY285" fmla="*/ 182730 h 314325"/>
                <a:gd name="connsiteX286" fmla="*/ 9776 w 278230"/>
                <a:gd name="connsiteY286" fmla="*/ 181978 h 314325"/>
                <a:gd name="connsiteX287" fmla="*/ 11280 w 278230"/>
                <a:gd name="connsiteY287" fmla="*/ 181978 h 314325"/>
                <a:gd name="connsiteX288" fmla="*/ 13535 w 278230"/>
                <a:gd name="connsiteY288" fmla="*/ 181226 h 314325"/>
                <a:gd name="connsiteX289" fmla="*/ 20303 w 278230"/>
                <a:gd name="connsiteY289" fmla="*/ 181226 h 314325"/>
                <a:gd name="connsiteX290" fmla="*/ 24063 w 278230"/>
                <a:gd name="connsiteY290" fmla="*/ 181978 h 314325"/>
                <a:gd name="connsiteX291" fmla="*/ 25567 w 278230"/>
                <a:gd name="connsiteY291" fmla="*/ 182730 h 314325"/>
                <a:gd name="connsiteX292" fmla="*/ 28575 w 278230"/>
                <a:gd name="connsiteY292" fmla="*/ 184234 h 314325"/>
                <a:gd name="connsiteX293" fmla="*/ 35342 w 278230"/>
                <a:gd name="connsiteY293" fmla="*/ 188745 h 314325"/>
                <a:gd name="connsiteX294" fmla="*/ 36846 w 278230"/>
                <a:gd name="connsiteY294" fmla="*/ 189497 h 314325"/>
                <a:gd name="connsiteX295" fmla="*/ 37599 w 278230"/>
                <a:gd name="connsiteY295" fmla="*/ 189497 h 314325"/>
                <a:gd name="connsiteX296" fmla="*/ 41359 w 278230"/>
                <a:gd name="connsiteY296" fmla="*/ 188745 h 314325"/>
                <a:gd name="connsiteX297" fmla="*/ 56398 w 278230"/>
                <a:gd name="connsiteY297" fmla="*/ 181978 h 314325"/>
                <a:gd name="connsiteX298" fmla="*/ 64670 w 278230"/>
                <a:gd name="connsiteY298" fmla="*/ 177466 h 314325"/>
                <a:gd name="connsiteX299" fmla="*/ 66925 w 278230"/>
                <a:gd name="connsiteY299" fmla="*/ 175210 h 314325"/>
                <a:gd name="connsiteX300" fmla="*/ 68429 w 278230"/>
                <a:gd name="connsiteY300" fmla="*/ 173706 h 314325"/>
                <a:gd name="connsiteX301" fmla="*/ 69181 w 278230"/>
                <a:gd name="connsiteY301" fmla="*/ 171450 h 314325"/>
                <a:gd name="connsiteX302" fmla="*/ 69933 w 278230"/>
                <a:gd name="connsiteY302" fmla="*/ 169194 h 314325"/>
                <a:gd name="connsiteX303" fmla="*/ 69933 w 278230"/>
                <a:gd name="connsiteY303" fmla="*/ 167690 h 314325"/>
                <a:gd name="connsiteX304" fmla="*/ 69181 w 278230"/>
                <a:gd name="connsiteY304" fmla="*/ 166186 h 314325"/>
                <a:gd name="connsiteX305" fmla="*/ 68429 w 278230"/>
                <a:gd name="connsiteY305" fmla="*/ 165434 h 314325"/>
                <a:gd name="connsiteX306" fmla="*/ 65421 w 278230"/>
                <a:gd name="connsiteY306" fmla="*/ 163178 h 314325"/>
                <a:gd name="connsiteX307" fmla="*/ 64670 w 278230"/>
                <a:gd name="connsiteY307" fmla="*/ 162426 h 314325"/>
                <a:gd name="connsiteX308" fmla="*/ 63918 w 278230"/>
                <a:gd name="connsiteY308" fmla="*/ 160922 h 314325"/>
                <a:gd name="connsiteX309" fmla="*/ 63166 w 278230"/>
                <a:gd name="connsiteY309" fmla="*/ 158667 h 314325"/>
                <a:gd name="connsiteX310" fmla="*/ 63166 w 278230"/>
                <a:gd name="connsiteY310" fmla="*/ 157162 h 314325"/>
                <a:gd name="connsiteX311" fmla="*/ 64670 w 278230"/>
                <a:gd name="connsiteY311" fmla="*/ 152651 h 314325"/>
                <a:gd name="connsiteX312" fmla="*/ 65421 w 278230"/>
                <a:gd name="connsiteY312" fmla="*/ 148139 h 314325"/>
                <a:gd name="connsiteX313" fmla="*/ 61661 w 278230"/>
                <a:gd name="connsiteY313" fmla="*/ 137611 h 314325"/>
                <a:gd name="connsiteX314" fmla="*/ 62414 w 278230"/>
                <a:gd name="connsiteY314" fmla="*/ 136107 h 314325"/>
                <a:gd name="connsiteX315" fmla="*/ 62414 w 278230"/>
                <a:gd name="connsiteY315" fmla="*/ 134603 h 314325"/>
                <a:gd name="connsiteX316" fmla="*/ 63918 w 278230"/>
                <a:gd name="connsiteY316" fmla="*/ 133099 h 314325"/>
                <a:gd name="connsiteX317" fmla="*/ 65421 w 278230"/>
                <a:gd name="connsiteY317" fmla="*/ 129340 h 314325"/>
                <a:gd name="connsiteX318" fmla="*/ 66174 w 278230"/>
                <a:gd name="connsiteY318" fmla="*/ 128588 h 314325"/>
                <a:gd name="connsiteX319" fmla="*/ 67678 w 278230"/>
                <a:gd name="connsiteY319" fmla="*/ 126332 h 314325"/>
                <a:gd name="connsiteX320" fmla="*/ 68429 w 278230"/>
                <a:gd name="connsiteY320" fmla="*/ 124076 h 314325"/>
                <a:gd name="connsiteX321" fmla="*/ 69933 w 278230"/>
                <a:gd name="connsiteY321" fmla="*/ 119564 h 314325"/>
                <a:gd name="connsiteX322" fmla="*/ 71438 w 278230"/>
                <a:gd name="connsiteY322" fmla="*/ 105276 h 314325"/>
                <a:gd name="connsiteX323" fmla="*/ 71438 w 278230"/>
                <a:gd name="connsiteY323" fmla="*/ 98509 h 314325"/>
                <a:gd name="connsiteX324" fmla="*/ 71438 w 278230"/>
                <a:gd name="connsiteY324" fmla="*/ 90237 h 314325"/>
                <a:gd name="connsiteX325" fmla="*/ 70685 w 278230"/>
                <a:gd name="connsiteY325" fmla="*/ 87981 h 314325"/>
                <a:gd name="connsiteX326" fmla="*/ 69933 w 278230"/>
                <a:gd name="connsiteY326" fmla="*/ 84973 h 314325"/>
                <a:gd name="connsiteX327" fmla="*/ 63918 w 278230"/>
                <a:gd name="connsiteY327" fmla="*/ 75949 h 314325"/>
                <a:gd name="connsiteX328" fmla="*/ 63166 w 278230"/>
                <a:gd name="connsiteY328" fmla="*/ 75197 h 314325"/>
                <a:gd name="connsiteX329" fmla="*/ 61661 w 278230"/>
                <a:gd name="connsiteY329" fmla="*/ 74445 h 314325"/>
                <a:gd name="connsiteX330" fmla="*/ 59406 w 278230"/>
                <a:gd name="connsiteY330" fmla="*/ 72942 h 314325"/>
                <a:gd name="connsiteX331" fmla="*/ 52638 w 278230"/>
                <a:gd name="connsiteY331" fmla="*/ 65422 h 314325"/>
                <a:gd name="connsiteX332" fmla="*/ 51886 w 278230"/>
                <a:gd name="connsiteY332" fmla="*/ 63918 h 314325"/>
                <a:gd name="connsiteX333" fmla="*/ 51886 w 278230"/>
                <a:gd name="connsiteY333" fmla="*/ 62414 h 314325"/>
                <a:gd name="connsiteX334" fmla="*/ 51886 w 278230"/>
                <a:gd name="connsiteY334" fmla="*/ 60910 h 314325"/>
                <a:gd name="connsiteX335" fmla="*/ 51886 w 278230"/>
                <a:gd name="connsiteY335" fmla="*/ 59406 h 314325"/>
                <a:gd name="connsiteX336" fmla="*/ 51134 w 278230"/>
                <a:gd name="connsiteY336" fmla="*/ 58654 h 314325"/>
                <a:gd name="connsiteX337" fmla="*/ 47374 w 278230"/>
                <a:gd name="connsiteY337" fmla="*/ 57150 h 314325"/>
                <a:gd name="connsiteX338" fmla="*/ 45870 w 278230"/>
                <a:gd name="connsiteY338" fmla="*/ 56398 h 314325"/>
                <a:gd name="connsiteX339" fmla="*/ 43614 w 278230"/>
                <a:gd name="connsiteY339" fmla="*/ 54894 h 314325"/>
                <a:gd name="connsiteX340" fmla="*/ 42110 w 278230"/>
                <a:gd name="connsiteY340" fmla="*/ 53390 h 314325"/>
                <a:gd name="connsiteX341" fmla="*/ 36846 w 278230"/>
                <a:gd name="connsiteY341" fmla="*/ 39855 h 314325"/>
                <a:gd name="connsiteX342" fmla="*/ 33087 w 278230"/>
                <a:gd name="connsiteY342" fmla="*/ 33839 h 314325"/>
                <a:gd name="connsiteX343" fmla="*/ 32335 w 278230"/>
                <a:gd name="connsiteY343" fmla="*/ 32335 h 314325"/>
                <a:gd name="connsiteX344" fmla="*/ 32335 w 278230"/>
                <a:gd name="connsiteY344" fmla="*/ 30831 h 314325"/>
                <a:gd name="connsiteX345" fmla="*/ 33087 w 278230"/>
                <a:gd name="connsiteY345" fmla="*/ 29327 h 314325"/>
                <a:gd name="connsiteX346" fmla="*/ 33839 w 278230"/>
                <a:gd name="connsiteY346" fmla="*/ 28575 h 314325"/>
                <a:gd name="connsiteX347" fmla="*/ 34591 w 278230"/>
                <a:gd name="connsiteY347" fmla="*/ 27071 h 314325"/>
                <a:gd name="connsiteX348" fmla="*/ 36095 w 278230"/>
                <a:gd name="connsiteY348" fmla="*/ 22559 h 314325"/>
                <a:gd name="connsiteX349" fmla="*/ 37599 w 278230"/>
                <a:gd name="connsiteY349" fmla="*/ 19551 h 314325"/>
                <a:gd name="connsiteX350" fmla="*/ 38350 w 278230"/>
                <a:gd name="connsiteY350" fmla="*/ 18799 h 314325"/>
                <a:gd name="connsiteX351" fmla="*/ 37599 w 278230"/>
                <a:gd name="connsiteY351" fmla="*/ 18047 h 314325"/>
                <a:gd name="connsiteX352" fmla="*/ 36846 w 278230"/>
                <a:gd name="connsiteY352" fmla="*/ 17296 h 314325"/>
                <a:gd name="connsiteX353" fmla="*/ 33839 w 278230"/>
                <a:gd name="connsiteY353" fmla="*/ 17296 h 314325"/>
                <a:gd name="connsiteX354" fmla="*/ 32335 w 278230"/>
                <a:gd name="connsiteY354" fmla="*/ 16544 h 314325"/>
                <a:gd name="connsiteX355" fmla="*/ 30831 w 278230"/>
                <a:gd name="connsiteY355" fmla="*/ 15791 h 314325"/>
                <a:gd name="connsiteX356" fmla="*/ 30079 w 278230"/>
                <a:gd name="connsiteY356" fmla="*/ 14287 h 314325"/>
                <a:gd name="connsiteX357" fmla="*/ 30079 w 278230"/>
                <a:gd name="connsiteY357" fmla="*/ 12032 h 314325"/>
                <a:gd name="connsiteX358" fmla="*/ 30831 w 278230"/>
                <a:gd name="connsiteY358" fmla="*/ 10528 h 314325"/>
                <a:gd name="connsiteX359" fmla="*/ 31583 w 278230"/>
                <a:gd name="connsiteY359" fmla="*/ 9024 h 314325"/>
                <a:gd name="connsiteX360" fmla="*/ 33087 w 278230"/>
                <a:gd name="connsiteY360" fmla="*/ 6768 h 314325"/>
                <a:gd name="connsiteX361" fmla="*/ 33839 w 278230"/>
                <a:gd name="connsiteY361" fmla="*/ 5264 h 314325"/>
                <a:gd name="connsiteX362" fmla="*/ 34591 w 278230"/>
                <a:gd name="connsiteY362" fmla="*/ 3008 h 314325"/>
                <a:gd name="connsiteX363" fmla="*/ 34591 w 278230"/>
                <a:gd name="connsiteY363" fmla="*/ 2256 h 314325"/>
                <a:gd name="connsiteX364" fmla="*/ 35342 w 278230"/>
                <a:gd name="connsiteY364" fmla="*/ 1504 h 314325"/>
                <a:gd name="connsiteX365" fmla="*/ 37599 w 278230"/>
                <a:gd name="connsiteY365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278230" h="314325">
                  <a:moveTo>
                    <a:pt x="37599" y="0"/>
                  </a:moveTo>
                  <a:lnTo>
                    <a:pt x="39102" y="1504"/>
                  </a:lnTo>
                  <a:lnTo>
                    <a:pt x="52638" y="4512"/>
                  </a:lnTo>
                  <a:lnTo>
                    <a:pt x="54894" y="6016"/>
                  </a:lnTo>
                  <a:lnTo>
                    <a:pt x="57150" y="8272"/>
                  </a:lnTo>
                  <a:lnTo>
                    <a:pt x="61661" y="10528"/>
                  </a:lnTo>
                  <a:lnTo>
                    <a:pt x="66925" y="12784"/>
                  </a:lnTo>
                  <a:lnTo>
                    <a:pt x="68429" y="17296"/>
                  </a:lnTo>
                  <a:lnTo>
                    <a:pt x="72189" y="16544"/>
                  </a:lnTo>
                  <a:lnTo>
                    <a:pt x="82717" y="17296"/>
                  </a:lnTo>
                  <a:lnTo>
                    <a:pt x="85725" y="18799"/>
                  </a:lnTo>
                  <a:lnTo>
                    <a:pt x="90237" y="23311"/>
                  </a:lnTo>
                  <a:lnTo>
                    <a:pt x="94749" y="25567"/>
                  </a:lnTo>
                  <a:lnTo>
                    <a:pt x="103020" y="30831"/>
                  </a:lnTo>
                  <a:lnTo>
                    <a:pt x="106028" y="32335"/>
                  </a:lnTo>
                  <a:lnTo>
                    <a:pt x="109788" y="33087"/>
                  </a:lnTo>
                  <a:lnTo>
                    <a:pt x="113548" y="33087"/>
                  </a:lnTo>
                  <a:lnTo>
                    <a:pt x="117308" y="32335"/>
                  </a:lnTo>
                  <a:lnTo>
                    <a:pt x="122572" y="34591"/>
                  </a:lnTo>
                  <a:lnTo>
                    <a:pt x="133851" y="37599"/>
                  </a:lnTo>
                  <a:lnTo>
                    <a:pt x="139867" y="40607"/>
                  </a:lnTo>
                  <a:lnTo>
                    <a:pt x="143627" y="42863"/>
                  </a:lnTo>
                  <a:lnTo>
                    <a:pt x="151147" y="50382"/>
                  </a:lnTo>
                  <a:lnTo>
                    <a:pt x="151898" y="51886"/>
                  </a:lnTo>
                  <a:lnTo>
                    <a:pt x="153402" y="54894"/>
                  </a:lnTo>
                  <a:lnTo>
                    <a:pt x="154155" y="55646"/>
                  </a:lnTo>
                  <a:lnTo>
                    <a:pt x="155658" y="57150"/>
                  </a:lnTo>
                  <a:lnTo>
                    <a:pt x="157162" y="57150"/>
                  </a:lnTo>
                  <a:lnTo>
                    <a:pt x="159418" y="56398"/>
                  </a:lnTo>
                  <a:lnTo>
                    <a:pt x="160922" y="56398"/>
                  </a:lnTo>
                  <a:lnTo>
                    <a:pt x="166186" y="57902"/>
                  </a:lnTo>
                  <a:lnTo>
                    <a:pt x="170698" y="59406"/>
                  </a:lnTo>
                  <a:lnTo>
                    <a:pt x="179721" y="67678"/>
                  </a:lnTo>
                  <a:lnTo>
                    <a:pt x="181977" y="69182"/>
                  </a:lnTo>
                  <a:lnTo>
                    <a:pt x="184985" y="69934"/>
                  </a:lnTo>
                  <a:lnTo>
                    <a:pt x="187993" y="68430"/>
                  </a:lnTo>
                  <a:lnTo>
                    <a:pt x="191001" y="67678"/>
                  </a:lnTo>
                  <a:lnTo>
                    <a:pt x="194009" y="69182"/>
                  </a:lnTo>
                  <a:lnTo>
                    <a:pt x="196265" y="72190"/>
                  </a:lnTo>
                  <a:lnTo>
                    <a:pt x="197017" y="75197"/>
                  </a:lnTo>
                  <a:lnTo>
                    <a:pt x="197769" y="88733"/>
                  </a:lnTo>
                  <a:lnTo>
                    <a:pt x="198521" y="90989"/>
                  </a:lnTo>
                  <a:lnTo>
                    <a:pt x="200777" y="92493"/>
                  </a:lnTo>
                  <a:lnTo>
                    <a:pt x="206793" y="93997"/>
                  </a:lnTo>
                  <a:lnTo>
                    <a:pt x="208296" y="95501"/>
                  </a:lnTo>
                  <a:lnTo>
                    <a:pt x="211304" y="98509"/>
                  </a:lnTo>
                  <a:lnTo>
                    <a:pt x="212808" y="101516"/>
                  </a:lnTo>
                  <a:lnTo>
                    <a:pt x="213560" y="103773"/>
                  </a:lnTo>
                  <a:lnTo>
                    <a:pt x="215064" y="106028"/>
                  </a:lnTo>
                  <a:lnTo>
                    <a:pt x="218072" y="106780"/>
                  </a:lnTo>
                  <a:lnTo>
                    <a:pt x="224088" y="107532"/>
                  </a:lnTo>
                  <a:lnTo>
                    <a:pt x="226344" y="109036"/>
                  </a:lnTo>
                  <a:lnTo>
                    <a:pt x="230104" y="112796"/>
                  </a:lnTo>
                  <a:lnTo>
                    <a:pt x="236119" y="115052"/>
                  </a:lnTo>
                  <a:lnTo>
                    <a:pt x="236872" y="115052"/>
                  </a:lnTo>
                  <a:lnTo>
                    <a:pt x="238375" y="115052"/>
                  </a:lnTo>
                  <a:lnTo>
                    <a:pt x="240632" y="112044"/>
                  </a:lnTo>
                  <a:lnTo>
                    <a:pt x="243639" y="111292"/>
                  </a:lnTo>
                  <a:lnTo>
                    <a:pt x="245895" y="112044"/>
                  </a:lnTo>
                  <a:lnTo>
                    <a:pt x="251159" y="118060"/>
                  </a:lnTo>
                  <a:lnTo>
                    <a:pt x="253415" y="121068"/>
                  </a:lnTo>
                  <a:lnTo>
                    <a:pt x="254919" y="124076"/>
                  </a:lnTo>
                  <a:lnTo>
                    <a:pt x="254919" y="127084"/>
                  </a:lnTo>
                  <a:lnTo>
                    <a:pt x="254167" y="132347"/>
                  </a:lnTo>
                  <a:lnTo>
                    <a:pt x="254167" y="136107"/>
                  </a:lnTo>
                  <a:lnTo>
                    <a:pt x="255671" y="137611"/>
                  </a:lnTo>
                  <a:lnTo>
                    <a:pt x="260935" y="137611"/>
                  </a:lnTo>
                  <a:lnTo>
                    <a:pt x="269958" y="135355"/>
                  </a:lnTo>
                  <a:lnTo>
                    <a:pt x="270711" y="136107"/>
                  </a:lnTo>
                  <a:lnTo>
                    <a:pt x="274470" y="138363"/>
                  </a:lnTo>
                  <a:lnTo>
                    <a:pt x="275222" y="139867"/>
                  </a:lnTo>
                  <a:lnTo>
                    <a:pt x="276726" y="146635"/>
                  </a:lnTo>
                  <a:lnTo>
                    <a:pt x="278230" y="150395"/>
                  </a:lnTo>
                  <a:lnTo>
                    <a:pt x="275974" y="151147"/>
                  </a:lnTo>
                  <a:lnTo>
                    <a:pt x="270711" y="152651"/>
                  </a:lnTo>
                  <a:lnTo>
                    <a:pt x="266198" y="153403"/>
                  </a:lnTo>
                  <a:lnTo>
                    <a:pt x="263191" y="154155"/>
                  </a:lnTo>
                  <a:lnTo>
                    <a:pt x="260935" y="154907"/>
                  </a:lnTo>
                  <a:lnTo>
                    <a:pt x="258679" y="156411"/>
                  </a:lnTo>
                  <a:lnTo>
                    <a:pt x="252663" y="157914"/>
                  </a:lnTo>
                  <a:lnTo>
                    <a:pt x="251911" y="157914"/>
                  </a:lnTo>
                  <a:lnTo>
                    <a:pt x="250407" y="160171"/>
                  </a:lnTo>
                  <a:lnTo>
                    <a:pt x="249655" y="160922"/>
                  </a:lnTo>
                  <a:lnTo>
                    <a:pt x="247399" y="161674"/>
                  </a:lnTo>
                  <a:lnTo>
                    <a:pt x="223336" y="176714"/>
                  </a:lnTo>
                  <a:lnTo>
                    <a:pt x="203033" y="191753"/>
                  </a:lnTo>
                  <a:lnTo>
                    <a:pt x="195513" y="201529"/>
                  </a:lnTo>
                  <a:lnTo>
                    <a:pt x="194009" y="206041"/>
                  </a:lnTo>
                  <a:lnTo>
                    <a:pt x="191753" y="209049"/>
                  </a:lnTo>
                  <a:lnTo>
                    <a:pt x="184234" y="216569"/>
                  </a:lnTo>
                  <a:lnTo>
                    <a:pt x="182730" y="218824"/>
                  </a:lnTo>
                  <a:lnTo>
                    <a:pt x="181977" y="221080"/>
                  </a:lnTo>
                  <a:lnTo>
                    <a:pt x="181225" y="224840"/>
                  </a:lnTo>
                  <a:lnTo>
                    <a:pt x="180474" y="227096"/>
                  </a:lnTo>
                  <a:lnTo>
                    <a:pt x="169946" y="244391"/>
                  </a:lnTo>
                  <a:lnTo>
                    <a:pt x="167690" y="245895"/>
                  </a:lnTo>
                  <a:lnTo>
                    <a:pt x="166186" y="245895"/>
                  </a:lnTo>
                  <a:lnTo>
                    <a:pt x="166186" y="244391"/>
                  </a:lnTo>
                  <a:lnTo>
                    <a:pt x="166938" y="242136"/>
                  </a:lnTo>
                  <a:lnTo>
                    <a:pt x="166938" y="240632"/>
                  </a:lnTo>
                  <a:lnTo>
                    <a:pt x="166186" y="239880"/>
                  </a:lnTo>
                  <a:lnTo>
                    <a:pt x="165434" y="239880"/>
                  </a:lnTo>
                  <a:lnTo>
                    <a:pt x="164682" y="239128"/>
                  </a:lnTo>
                  <a:lnTo>
                    <a:pt x="163930" y="237624"/>
                  </a:lnTo>
                  <a:lnTo>
                    <a:pt x="162426" y="237624"/>
                  </a:lnTo>
                  <a:lnTo>
                    <a:pt x="161674" y="239880"/>
                  </a:lnTo>
                  <a:lnTo>
                    <a:pt x="160170" y="238376"/>
                  </a:lnTo>
                  <a:lnTo>
                    <a:pt x="157914" y="233864"/>
                  </a:lnTo>
                  <a:lnTo>
                    <a:pt x="157162" y="233112"/>
                  </a:lnTo>
                  <a:lnTo>
                    <a:pt x="151147" y="230104"/>
                  </a:lnTo>
                  <a:lnTo>
                    <a:pt x="149642" y="230104"/>
                  </a:lnTo>
                  <a:lnTo>
                    <a:pt x="148891" y="229352"/>
                  </a:lnTo>
                  <a:lnTo>
                    <a:pt x="148138" y="229352"/>
                  </a:lnTo>
                  <a:lnTo>
                    <a:pt x="146635" y="230104"/>
                  </a:lnTo>
                  <a:lnTo>
                    <a:pt x="146635" y="232360"/>
                  </a:lnTo>
                  <a:lnTo>
                    <a:pt x="146635" y="233112"/>
                  </a:lnTo>
                  <a:lnTo>
                    <a:pt x="147387" y="235368"/>
                  </a:lnTo>
                  <a:lnTo>
                    <a:pt x="148138" y="236872"/>
                  </a:lnTo>
                  <a:lnTo>
                    <a:pt x="149642" y="237624"/>
                  </a:lnTo>
                  <a:lnTo>
                    <a:pt x="150395" y="238376"/>
                  </a:lnTo>
                  <a:lnTo>
                    <a:pt x="151147" y="237624"/>
                  </a:lnTo>
                  <a:lnTo>
                    <a:pt x="152651" y="237624"/>
                  </a:lnTo>
                  <a:lnTo>
                    <a:pt x="154155" y="238376"/>
                  </a:lnTo>
                  <a:lnTo>
                    <a:pt x="154906" y="239128"/>
                  </a:lnTo>
                  <a:lnTo>
                    <a:pt x="156410" y="239880"/>
                  </a:lnTo>
                  <a:lnTo>
                    <a:pt x="158666" y="240632"/>
                  </a:lnTo>
                  <a:lnTo>
                    <a:pt x="158666" y="242136"/>
                  </a:lnTo>
                  <a:lnTo>
                    <a:pt x="155658" y="240632"/>
                  </a:lnTo>
                  <a:lnTo>
                    <a:pt x="154906" y="242136"/>
                  </a:lnTo>
                  <a:lnTo>
                    <a:pt x="155658" y="242888"/>
                  </a:lnTo>
                  <a:lnTo>
                    <a:pt x="157914" y="244391"/>
                  </a:lnTo>
                  <a:lnTo>
                    <a:pt x="158666" y="243639"/>
                  </a:lnTo>
                  <a:lnTo>
                    <a:pt x="159418" y="242888"/>
                  </a:lnTo>
                  <a:lnTo>
                    <a:pt x="160170" y="242136"/>
                  </a:lnTo>
                  <a:lnTo>
                    <a:pt x="160922" y="242136"/>
                  </a:lnTo>
                  <a:lnTo>
                    <a:pt x="162426" y="242888"/>
                  </a:lnTo>
                  <a:lnTo>
                    <a:pt x="163178" y="243639"/>
                  </a:lnTo>
                  <a:lnTo>
                    <a:pt x="163930" y="245143"/>
                  </a:lnTo>
                  <a:lnTo>
                    <a:pt x="162426" y="245895"/>
                  </a:lnTo>
                  <a:lnTo>
                    <a:pt x="163930" y="248151"/>
                  </a:lnTo>
                  <a:lnTo>
                    <a:pt x="163930" y="253415"/>
                  </a:lnTo>
                  <a:lnTo>
                    <a:pt x="164682" y="255671"/>
                  </a:lnTo>
                  <a:lnTo>
                    <a:pt x="164682" y="254919"/>
                  </a:lnTo>
                  <a:lnTo>
                    <a:pt x="166186" y="255671"/>
                  </a:lnTo>
                  <a:lnTo>
                    <a:pt x="162426" y="257927"/>
                  </a:lnTo>
                  <a:lnTo>
                    <a:pt x="157914" y="260183"/>
                  </a:lnTo>
                  <a:lnTo>
                    <a:pt x="154906" y="262439"/>
                  </a:lnTo>
                  <a:lnTo>
                    <a:pt x="153402" y="266199"/>
                  </a:lnTo>
                  <a:lnTo>
                    <a:pt x="152651" y="266951"/>
                  </a:lnTo>
                  <a:lnTo>
                    <a:pt x="151147" y="267703"/>
                  </a:lnTo>
                  <a:lnTo>
                    <a:pt x="149642" y="269207"/>
                  </a:lnTo>
                  <a:lnTo>
                    <a:pt x="148138" y="269959"/>
                  </a:lnTo>
                  <a:lnTo>
                    <a:pt x="147387" y="270711"/>
                  </a:lnTo>
                  <a:lnTo>
                    <a:pt x="145131" y="275974"/>
                  </a:lnTo>
                  <a:lnTo>
                    <a:pt x="140619" y="289510"/>
                  </a:lnTo>
                  <a:lnTo>
                    <a:pt x="138363" y="291766"/>
                  </a:lnTo>
                  <a:lnTo>
                    <a:pt x="131595" y="293270"/>
                  </a:lnTo>
                  <a:lnTo>
                    <a:pt x="129339" y="292518"/>
                  </a:lnTo>
                  <a:lnTo>
                    <a:pt x="129339" y="291766"/>
                  </a:lnTo>
                  <a:lnTo>
                    <a:pt x="130091" y="290262"/>
                  </a:lnTo>
                  <a:lnTo>
                    <a:pt x="130091" y="288758"/>
                  </a:lnTo>
                  <a:lnTo>
                    <a:pt x="127836" y="288758"/>
                  </a:lnTo>
                  <a:lnTo>
                    <a:pt x="131595" y="282742"/>
                  </a:lnTo>
                  <a:lnTo>
                    <a:pt x="132347" y="281238"/>
                  </a:lnTo>
                  <a:lnTo>
                    <a:pt x="133851" y="276726"/>
                  </a:lnTo>
                  <a:lnTo>
                    <a:pt x="133851" y="275222"/>
                  </a:lnTo>
                  <a:lnTo>
                    <a:pt x="136107" y="273718"/>
                  </a:lnTo>
                  <a:lnTo>
                    <a:pt x="142123" y="268455"/>
                  </a:lnTo>
                  <a:lnTo>
                    <a:pt x="143627" y="266951"/>
                  </a:lnTo>
                  <a:lnTo>
                    <a:pt x="144379" y="266199"/>
                  </a:lnTo>
                  <a:lnTo>
                    <a:pt x="147387" y="265447"/>
                  </a:lnTo>
                  <a:lnTo>
                    <a:pt x="145131" y="263191"/>
                  </a:lnTo>
                  <a:lnTo>
                    <a:pt x="145131" y="258679"/>
                  </a:lnTo>
                  <a:lnTo>
                    <a:pt x="142875" y="257175"/>
                  </a:lnTo>
                  <a:lnTo>
                    <a:pt x="142875" y="260935"/>
                  </a:lnTo>
                  <a:lnTo>
                    <a:pt x="142875" y="262439"/>
                  </a:lnTo>
                  <a:lnTo>
                    <a:pt x="142875" y="263943"/>
                  </a:lnTo>
                  <a:lnTo>
                    <a:pt x="142123" y="263943"/>
                  </a:lnTo>
                  <a:lnTo>
                    <a:pt x="139115" y="258679"/>
                  </a:lnTo>
                  <a:lnTo>
                    <a:pt x="137611" y="256423"/>
                  </a:lnTo>
                  <a:lnTo>
                    <a:pt x="136107" y="254919"/>
                  </a:lnTo>
                  <a:lnTo>
                    <a:pt x="136107" y="258679"/>
                  </a:lnTo>
                  <a:lnTo>
                    <a:pt x="139867" y="265447"/>
                  </a:lnTo>
                  <a:lnTo>
                    <a:pt x="139867" y="268455"/>
                  </a:lnTo>
                  <a:lnTo>
                    <a:pt x="139115" y="267703"/>
                  </a:lnTo>
                  <a:lnTo>
                    <a:pt x="136107" y="265447"/>
                  </a:lnTo>
                  <a:lnTo>
                    <a:pt x="136107" y="266951"/>
                  </a:lnTo>
                  <a:lnTo>
                    <a:pt x="136859" y="268455"/>
                  </a:lnTo>
                  <a:lnTo>
                    <a:pt x="137611" y="269207"/>
                  </a:lnTo>
                  <a:lnTo>
                    <a:pt x="137611" y="269959"/>
                  </a:lnTo>
                  <a:lnTo>
                    <a:pt x="137611" y="271463"/>
                  </a:lnTo>
                  <a:lnTo>
                    <a:pt x="136107" y="272215"/>
                  </a:lnTo>
                  <a:lnTo>
                    <a:pt x="135355" y="272215"/>
                  </a:lnTo>
                  <a:lnTo>
                    <a:pt x="133851" y="272967"/>
                  </a:lnTo>
                  <a:lnTo>
                    <a:pt x="132347" y="274470"/>
                  </a:lnTo>
                  <a:lnTo>
                    <a:pt x="130843" y="275974"/>
                  </a:lnTo>
                  <a:lnTo>
                    <a:pt x="128587" y="279734"/>
                  </a:lnTo>
                  <a:lnTo>
                    <a:pt x="126331" y="288006"/>
                  </a:lnTo>
                  <a:lnTo>
                    <a:pt x="125579" y="289510"/>
                  </a:lnTo>
                  <a:lnTo>
                    <a:pt x="123323" y="289510"/>
                  </a:lnTo>
                  <a:lnTo>
                    <a:pt x="122572" y="286502"/>
                  </a:lnTo>
                  <a:lnTo>
                    <a:pt x="121068" y="281238"/>
                  </a:lnTo>
                  <a:lnTo>
                    <a:pt x="121068" y="282742"/>
                  </a:lnTo>
                  <a:lnTo>
                    <a:pt x="120316" y="284246"/>
                  </a:lnTo>
                  <a:lnTo>
                    <a:pt x="118812" y="283494"/>
                  </a:lnTo>
                  <a:lnTo>
                    <a:pt x="117308" y="281990"/>
                  </a:lnTo>
                  <a:lnTo>
                    <a:pt x="118812" y="287254"/>
                  </a:lnTo>
                  <a:lnTo>
                    <a:pt x="119564" y="289510"/>
                  </a:lnTo>
                  <a:lnTo>
                    <a:pt x="121068" y="291014"/>
                  </a:lnTo>
                  <a:lnTo>
                    <a:pt x="127836" y="293270"/>
                  </a:lnTo>
                  <a:lnTo>
                    <a:pt x="128587" y="294022"/>
                  </a:lnTo>
                  <a:lnTo>
                    <a:pt x="127083" y="299286"/>
                  </a:lnTo>
                  <a:lnTo>
                    <a:pt x="123323" y="303046"/>
                  </a:lnTo>
                  <a:lnTo>
                    <a:pt x="118060" y="305301"/>
                  </a:lnTo>
                  <a:lnTo>
                    <a:pt x="114300" y="306805"/>
                  </a:lnTo>
                  <a:lnTo>
                    <a:pt x="115052" y="306805"/>
                  </a:lnTo>
                  <a:lnTo>
                    <a:pt x="106028" y="309813"/>
                  </a:lnTo>
                  <a:lnTo>
                    <a:pt x="101516" y="310565"/>
                  </a:lnTo>
                  <a:lnTo>
                    <a:pt x="92493" y="307557"/>
                  </a:lnTo>
                  <a:lnTo>
                    <a:pt x="90237" y="310565"/>
                  </a:lnTo>
                  <a:lnTo>
                    <a:pt x="88733" y="312821"/>
                  </a:lnTo>
                  <a:lnTo>
                    <a:pt x="86477" y="314325"/>
                  </a:lnTo>
                  <a:lnTo>
                    <a:pt x="85725" y="314325"/>
                  </a:lnTo>
                  <a:lnTo>
                    <a:pt x="82717" y="312821"/>
                  </a:lnTo>
                  <a:lnTo>
                    <a:pt x="75949" y="311317"/>
                  </a:lnTo>
                  <a:lnTo>
                    <a:pt x="72941" y="309813"/>
                  </a:lnTo>
                  <a:lnTo>
                    <a:pt x="67678" y="307557"/>
                  </a:lnTo>
                  <a:lnTo>
                    <a:pt x="64670" y="303797"/>
                  </a:lnTo>
                  <a:lnTo>
                    <a:pt x="62414" y="300037"/>
                  </a:lnTo>
                  <a:lnTo>
                    <a:pt x="60910" y="297030"/>
                  </a:lnTo>
                  <a:lnTo>
                    <a:pt x="60158" y="294774"/>
                  </a:lnTo>
                  <a:lnTo>
                    <a:pt x="58654" y="294022"/>
                  </a:lnTo>
                  <a:lnTo>
                    <a:pt x="56398" y="293270"/>
                  </a:lnTo>
                  <a:lnTo>
                    <a:pt x="54894" y="291766"/>
                  </a:lnTo>
                  <a:lnTo>
                    <a:pt x="53390" y="290262"/>
                  </a:lnTo>
                  <a:lnTo>
                    <a:pt x="51886" y="289510"/>
                  </a:lnTo>
                  <a:lnTo>
                    <a:pt x="51134" y="290262"/>
                  </a:lnTo>
                  <a:lnTo>
                    <a:pt x="49630" y="291014"/>
                  </a:lnTo>
                  <a:lnTo>
                    <a:pt x="48878" y="291014"/>
                  </a:lnTo>
                  <a:lnTo>
                    <a:pt x="48126" y="290262"/>
                  </a:lnTo>
                  <a:lnTo>
                    <a:pt x="46622" y="289510"/>
                  </a:lnTo>
                  <a:lnTo>
                    <a:pt x="41359" y="288758"/>
                  </a:lnTo>
                  <a:lnTo>
                    <a:pt x="38350" y="286502"/>
                  </a:lnTo>
                  <a:lnTo>
                    <a:pt x="37599" y="284998"/>
                  </a:lnTo>
                  <a:lnTo>
                    <a:pt x="36095" y="283494"/>
                  </a:lnTo>
                  <a:lnTo>
                    <a:pt x="36095" y="281990"/>
                  </a:lnTo>
                  <a:lnTo>
                    <a:pt x="36095" y="280486"/>
                  </a:lnTo>
                  <a:lnTo>
                    <a:pt x="36846" y="279734"/>
                  </a:lnTo>
                  <a:lnTo>
                    <a:pt x="38350" y="276726"/>
                  </a:lnTo>
                  <a:lnTo>
                    <a:pt x="38350" y="273718"/>
                  </a:lnTo>
                  <a:lnTo>
                    <a:pt x="39855" y="268455"/>
                  </a:lnTo>
                  <a:lnTo>
                    <a:pt x="39855" y="265447"/>
                  </a:lnTo>
                  <a:lnTo>
                    <a:pt x="39855" y="263191"/>
                  </a:lnTo>
                  <a:lnTo>
                    <a:pt x="39102" y="260935"/>
                  </a:lnTo>
                  <a:lnTo>
                    <a:pt x="38350" y="258679"/>
                  </a:lnTo>
                  <a:lnTo>
                    <a:pt x="36846" y="257927"/>
                  </a:lnTo>
                  <a:lnTo>
                    <a:pt x="36846" y="257175"/>
                  </a:lnTo>
                  <a:lnTo>
                    <a:pt x="35342" y="256423"/>
                  </a:lnTo>
                  <a:lnTo>
                    <a:pt x="30831" y="254919"/>
                  </a:lnTo>
                  <a:lnTo>
                    <a:pt x="27823" y="252663"/>
                  </a:lnTo>
                  <a:lnTo>
                    <a:pt x="26319" y="251159"/>
                  </a:lnTo>
                  <a:lnTo>
                    <a:pt x="24815" y="245895"/>
                  </a:lnTo>
                  <a:lnTo>
                    <a:pt x="24063" y="242888"/>
                  </a:lnTo>
                  <a:lnTo>
                    <a:pt x="23311" y="238376"/>
                  </a:lnTo>
                  <a:lnTo>
                    <a:pt x="21807" y="233112"/>
                  </a:lnTo>
                  <a:lnTo>
                    <a:pt x="20303" y="230856"/>
                  </a:lnTo>
                  <a:lnTo>
                    <a:pt x="18799" y="230104"/>
                  </a:lnTo>
                  <a:lnTo>
                    <a:pt x="17295" y="229352"/>
                  </a:lnTo>
                  <a:lnTo>
                    <a:pt x="14287" y="227096"/>
                  </a:lnTo>
                  <a:lnTo>
                    <a:pt x="13535" y="226344"/>
                  </a:lnTo>
                  <a:lnTo>
                    <a:pt x="10527" y="224088"/>
                  </a:lnTo>
                  <a:lnTo>
                    <a:pt x="9776" y="221832"/>
                  </a:lnTo>
                  <a:lnTo>
                    <a:pt x="8272" y="218072"/>
                  </a:lnTo>
                  <a:lnTo>
                    <a:pt x="6016" y="215065"/>
                  </a:lnTo>
                  <a:lnTo>
                    <a:pt x="4512" y="213560"/>
                  </a:lnTo>
                  <a:lnTo>
                    <a:pt x="1504" y="211305"/>
                  </a:lnTo>
                  <a:lnTo>
                    <a:pt x="752" y="209049"/>
                  </a:lnTo>
                  <a:lnTo>
                    <a:pt x="0" y="206793"/>
                  </a:lnTo>
                  <a:lnTo>
                    <a:pt x="0" y="203033"/>
                  </a:lnTo>
                  <a:lnTo>
                    <a:pt x="0" y="201529"/>
                  </a:lnTo>
                  <a:lnTo>
                    <a:pt x="752" y="199273"/>
                  </a:lnTo>
                  <a:lnTo>
                    <a:pt x="4512" y="191001"/>
                  </a:lnTo>
                  <a:lnTo>
                    <a:pt x="5263" y="186490"/>
                  </a:lnTo>
                  <a:lnTo>
                    <a:pt x="6016" y="185738"/>
                  </a:lnTo>
                  <a:lnTo>
                    <a:pt x="6767" y="184234"/>
                  </a:lnTo>
                  <a:lnTo>
                    <a:pt x="8272" y="182730"/>
                  </a:lnTo>
                  <a:lnTo>
                    <a:pt x="9776" y="181978"/>
                  </a:lnTo>
                  <a:lnTo>
                    <a:pt x="11280" y="181978"/>
                  </a:lnTo>
                  <a:lnTo>
                    <a:pt x="13535" y="181226"/>
                  </a:lnTo>
                  <a:lnTo>
                    <a:pt x="20303" y="181226"/>
                  </a:lnTo>
                  <a:lnTo>
                    <a:pt x="24063" y="181978"/>
                  </a:lnTo>
                  <a:lnTo>
                    <a:pt x="25567" y="182730"/>
                  </a:lnTo>
                  <a:lnTo>
                    <a:pt x="28575" y="184234"/>
                  </a:lnTo>
                  <a:lnTo>
                    <a:pt x="35342" y="188745"/>
                  </a:lnTo>
                  <a:lnTo>
                    <a:pt x="36846" y="189497"/>
                  </a:lnTo>
                  <a:lnTo>
                    <a:pt x="37599" y="189497"/>
                  </a:lnTo>
                  <a:lnTo>
                    <a:pt x="41359" y="188745"/>
                  </a:lnTo>
                  <a:lnTo>
                    <a:pt x="56398" y="181978"/>
                  </a:lnTo>
                  <a:lnTo>
                    <a:pt x="64670" y="177466"/>
                  </a:lnTo>
                  <a:lnTo>
                    <a:pt x="66925" y="175210"/>
                  </a:lnTo>
                  <a:lnTo>
                    <a:pt x="68429" y="173706"/>
                  </a:lnTo>
                  <a:lnTo>
                    <a:pt x="69181" y="171450"/>
                  </a:lnTo>
                  <a:lnTo>
                    <a:pt x="69933" y="169194"/>
                  </a:lnTo>
                  <a:lnTo>
                    <a:pt x="69933" y="167690"/>
                  </a:lnTo>
                  <a:lnTo>
                    <a:pt x="69181" y="166186"/>
                  </a:lnTo>
                  <a:lnTo>
                    <a:pt x="68429" y="165434"/>
                  </a:lnTo>
                  <a:lnTo>
                    <a:pt x="65421" y="163178"/>
                  </a:lnTo>
                  <a:lnTo>
                    <a:pt x="64670" y="162426"/>
                  </a:lnTo>
                  <a:lnTo>
                    <a:pt x="63918" y="160922"/>
                  </a:lnTo>
                  <a:lnTo>
                    <a:pt x="63166" y="158667"/>
                  </a:lnTo>
                  <a:lnTo>
                    <a:pt x="63166" y="157162"/>
                  </a:lnTo>
                  <a:lnTo>
                    <a:pt x="64670" y="152651"/>
                  </a:lnTo>
                  <a:lnTo>
                    <a:pt x="65421" y="148139"/>
                  </a:lnTo>
                  <a:lnTo>
                    <a:pt x="61661" y="137611"/>
                  </a:lnTo>
                  <a:lnTo>
                    <a:pt x="62414" y="136107"/>
                  </a:lnTo>
                  <a:lnTo>
                    <a:pt x="62414" y="134603"/>
                  </a:lnTo>
                  <a:lnTo>
                    <a:pt x="63918" y="133099"/>
                  </a:lnTo>
                  <a:lnTo>
                    <a:pt x="65421" y="129340"/>
                  </a:lnTo>
                  <a:lnTo>
                    <a:pt x="66174" y="128588"/>
                  </a:lnTo>
                  <a:lnTo>
                    <a:pt x="67678" y="126332"/>
                  </a:lnTo>
                  <a:lnTo>
                    <a:pt x="68429" y="124076"/>
                  </a:lnTo>
                  <a:lnTo>
                    <a:pt x="69933" y="119564"/>
                  </a:lnTo>
                  <a:lnTo>
                    <a:pt x="71438" y="105276"/>
                  </a:lnTo>
                  <a:lnTo>
                    <a:pt x="71438" y="98509"/>
                  </a:lnTo>
                  <a:lnTo>
                    <a:pt x="71438" y="90237"/>
                  </a:lnTo>
                  <a:lnTo>
                    <a:pt x="70685" y="87981"/>
                  </a:lnTo>
                  <a:lnTo>
                    <a:pt x="69933" y="84973"/>
                  </a:lnTo>
                  <a:lnTo>
                    <a:pt x="63918" y="75949"/>
                  </a:lnTo>
                  <a:lnTo>
                    <a:pt x="63166" y="75197"/>
                  </a:lnTo>
                  <a:lnTo>
                    <a:pt x="61661" y="74445"/>
                  </a:lnTo>
                  <a:lnTo>
                    <a:pt x="59406" y="72942"/>
                  </a:lnTo>
                  <a:lnTo>
                    <a:pt x="52638" y="65422"/>
                  </a:lnTo>
                  <a:lnTo>
                    <a:pt x="51886" y="63918"/>
                  </a:lnTo>
                  <a:lnTo>
                    <a:pt x="51886" y="62414"/>
                  </a:lnTo>
                  <a:lnTo>
                    <a:pt x="51886" y="60910"/>
                  </a:lnTo>
                  <a:lnTo>
                    <a:pt x="51886" y="59406"/>
                  </a:lnTo>
                  <a:lnTo>
                    <a:pt x="51134" y="58654"/>
                  </a:lnTo>
                  <a:lnTo>
                    <a:pt x="47374" y="57150"/>
                  </a:lnTo>
                  <a:lnTo>
                    <a:pt x="45870" y="56398"/>
                  </a:lnTo>
                  <a:lnTo>
                    <a:pt x="43614" y="54894"/>
                  </a:lnTo>
                  <a:lnTo>
                    <a:pt x="42110" y="53390"/>
                  </a:lnTo>
                  <a:lnTo>
                    <a:pt x="36846" y="39855"/>
                  </a:lnTo>
                  <a:lnTo>
                    <a:pt x="33087" y="33839"/>
                  </a:lnTo>
                  <a:lnTo>
                    <a:pt x="32335" y="32335"/>
                  </a:lnTo>
                  <a:lnTo>
                    <a:pt x="32335" y="30831"/>
                  </a:lnTo>
                  <a:lnTo>
                    <a:pt x="33087" y="29327"/>
                  </a:lnTo>
                  <a:lnTo>
                    <a:pt x="33839" y="28575"/>
                  </a:lnTo>
                  <a:lnTo>
                    <a:pt x="34591" y="27071"/>
                  </a:lnTo>
                  <a:lnTo>
                    <a:pt x="36095" y="22559"/>
                  </a:lnTo>
                  <a:lnTo>
                    <a:pt x="37599" y="19551"/>
                  </a:lnTo>
                  <a:lnTo>
                    <a:pt x="38350" y="18799"/>
                  </a:lnTo>
                  <a:lnTo>
                    <a:pt x="37599" y="18047"/>
                  </a:lnTo>
                  <a:lnTo>
                    <a:pt x="36846" y="17296"/>
                  </a:lnTo>
                  <a:lnTo>
                    <a:pt x="33839" y="17296"/>
                  </a:lnTo>
                  <a:lnTo>
                    <a:pt x="32335" y="16544"/>
                  </a:lnTo>
                  <a:lnTo>
                    <a:pt x="30831" y="15791"/>
                  </a:lnTo>
                  <a:lnTo>
                    <a:pt x="30079" y="14287"/>
                  </a:lnTo>
                  <a:lnTo>
                    <a:pt x="30079" y="12032"/>
                  </a:lnTo>
                  <a:lnTo>
                    <a:pt x="30831" y="10528"/>
                  </a:lnTo>
                  <a:lnTo>
                    <a:pt x="31583" y="9024"/>
                  </a:lnTo>
                  <a:lnTo>
                    <a:pt x="33087" y="6768"/>
                  </a:lnTo>
                  <a:lnTo>
                    <a:pt x="33839" y="5264"/>
                  </a:lnTo>
                  <a:lnTo>
                    <a:pt x="34591" y="3008"/>
                  </a:lnTo>
                  <a:lnTo>
                    <a:pt x="34591" y="2256"/>
                  </a:lnTo>
                  <a:lnTo>
                    <a:pt x="35342" y="1504"/>
                  </a:lnTo>
                  <a:lnTo>
                    <a:pt x="37599" y="0"/>
                  </a:lnTo>
                  <a:close/>
                </a:path>
              </a:pathLst>
            </a:custGeom>
            <a:solidFill>
              <a:schemeClr val="accent4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28F84632-8515-4C69-997F-2AAC44689BBF}"/>
                </a:ext>
              </a:extLst>
            </p:cNvPr>
            <p:cNvSpPr/>
            <p:nvPr/>
          </p:nvSpPr>
          <p:spPr>
            <a:xfrm>
              <a:off x="10197747" y="3088103"/>
              <a:ext cx="1394911" cy="1526506"/>
            </a:xfrm>
            <a:custGeom>
              <a:avLst/>
              <a:gdLst>
                <a:gd name="connsiteX0" fmla="*/ 123323 w 1394911"/>
                <a:gd name="connsiteY0" fmla="*/ 276726 h 1526506"/>
                <a:gd name="connsiteX1" fmla="*/ 142123 w 1394911"/>
                <a:gd name="connsiteY1" fmla="*/ 275974 h 1526506"/>
                <a:gd name="connsiteX2" fmla="*/ 146635 w 1394911"/>
                <a:gd name="connsiteY2" fmla="*/ 276726 h 1526506"/>
                <a:gd name="connsiteX3" fmla="*/ 148139 w 1394911"/>
                <a:gd name="connsiteY3" fmla="*/ 277478 h 1526506"/>
                <a:gd name="connsiteX4" fmla="*/ 150395 w 1394911"/>
                <a:gd name="connsiteY4" fmla="*/ 278982 h 1526506"/>
                <a:gd name="connsiteX5" fmla="*/ 160170 w 1394911"/>
                <a:gd name="connsiteY5" fmla="*/ 289510 h 1526506"/>
                <a:gd name="connsiteX6" fmla="*/ 164682 w 1394911"/>
                <a:gd name="connsiteY6" fmla="*/ 297030 h 1526506"/>
                <a:gd name="connsiteX7" fmla="*/ 166186 w 1394911"/>
                <a:gd name="connsiteY7" fmla="*/ 299285 h 1526506"/>
                <a:gd name="connsiteX8" fmla="*/ 166938 w 1394911"/>
                <a:gd name="connsiteY8" fmla="*/ 300037 h 1526506"/>
                <a:gd name="connsiteX9" fmla="*/ 167690 w 1394911"/>
                <a:gd name="connsiteY9" fmla="*/ 303797 h 1526506"/>
                <a:gd name="connsiteX10" fmla="*/ 167690 w 1394911"/>
                <a:gd name="connsiteY10" fmla="*/ 307557 h 1526506"/>
                <a:gd name="connsiteX11" fmla="*/ 168442 w 1394911"/>
                <a:gd name="connsiteY11" fmla="*/ 312821 h 1526506"/>
                <a:gd name="connsiteX12" fmla="*/ 168442 w 1394911"/>
                <a:gd name="connsiteY12" fmla="*/ 313573 h 1526506"/>
                <a:gd name="connsiteX13" fmla="*/ 171450 w 1394911"/>
                <a:gd name="connsiteY13" fmla="*/ 320341 h 1526506"/>
                <a:gd name="connsiteX14" fmla="*/ 171450 w 1394911"/>
                <a:gd name="connsiteY14" fmla="*/ 321093 h 1526506"/>
                <a:gd name="connsiteX15" fmla="*/ 180474 w 1394911"/>
                <a:gd name="connsiteY15" fmla="*/ 331620 h 1526506"/>
                <a:gd name="connsiteX16" fmla="*/ 186489 w 1394911"/>
                <a:gd name="connsiteY16" fmla="*/ 342148 h 1526506"/>
                <a:gd name="connsiteX17" fmla="*/ 188745 w 1394911"/>
                <a:gd name="connsiteY17" fmla="*/ 344404 h 1526506"/>
                <a:gd name="connsiteX18" fmla="*/ 189497 w 1394911"/>
                <a:gd name="connsiteY18" fmla="*/ 345156 h 1526506"/>
                <a:gd name="connsiteX19" fmla="*/ 190249 w 1394911"/>
                <a:gd name="connsiteY19" fmla="*/ 345908 h 1526506"/>
                <a:gd name="connsiteX20" fmla="*/ 192505 w 1394911"/>
                <a:gd name="connsiteY20" fmla="*/ 345908 h 1526506"/>
                <a:gd name="connsiteX21" fmla="*/ 194009 w 1394911"/>
                <a:gd name="connsiteY21" fmla="*/ 346660 h 1526506"/>
                <a:gd name="connsiteX22" fmla="*/ 195513 w 1394911"/>
                <a:gd name="connsiteY22" fmla="*/ 346660 h 1526506"/>
                <a:gd name="connsiteX23" fmla="*/ 200777 w 1394911"/>
                <a:gd name="connsiteY23" fmla="*/ 350420 h 1526506"/>
                <a:gd name="connsiteX24" fmla="*/ 207545 w 1394911"/>
                <a:gd name="connsiteY24" fmla="*/ 352676 h 1526506"/>
                <a:gd name="connsiteX25" fmla="*/ 210553 w 1394911"/>
                <a:gd name="connsiteY25" fmla="*/ 354180 h 1526506"/>
                <a:gd name="connsiteX26" fmla="*/ 216568 w 1394911"/>
                <a:gd name="connsiteY26" fmla="*/ 357940 h 1526506"/>
                <a:gd name="connsiteX27" fmla="*/ 217320 w 1394911"/>
                <a:gd name="connsiteY27" fmla="*/ 358691 h 1526506"/>
                <a:gd name="connsiteX28" fmla="*/ 219576 w 1394911"/>
                <a:gd name="connsiteY28" fmla="*/ 359443 h 1526506"/>
                <a:gd name="connsiteX29" fmla="*/ 227848 w 1394911"/>
                <a:gd name="connsiteY29" fmla="*/ 363203 h 1526506"/>
                <a:gd name="connsiteX30" fmla="*/ 229352 w 1394911"/>
                <a:gd name="connsiteY30" fmla="*/ 363203 h 1526506"/>
                <a:gd name="connsiteX31" fmla="*/ 230104 w 1394911"/>
                <a:gd name="connsiteY31" fmla="*/ 363203 h 1526506"/>
                <a:gd name="connsiteX32" fmla="*/ 231608 w 1394911"/>
                <a:gd name="connsiteY32" fmla="*/ 363203 h 1526506"/>
                <a:gd name="connsiteX33" fmla="*/ 233112 w 1394911"/>
                <a:gd name="connsiteY33" fmla="*/ 363203 h 1526506"/>
                <a:gd name="connsiteX34" fmla="*/ 234616 w 1394911"/>
                <a:gd name="connsiteY34" fmla="*/ 362451 h 1526506"/>
                <a:gd name="connsiteX35" fmla="*/ 235368 w 1394911"/>
                <a:gd name="connsiteY35" fmla="*/ 362451 h 1526506"/>
                <a:gd name="connsiteX36" fmla="*/ 236119 w 1394911"/>
                <a:gd name="connsiteY36" fmla="*/ 361699 h 1526506"/>
                <a:gd name="connsiteX37" fmla="*/ 238376 w 1394911"/>
                <a:gd name="connsiteY37" fmla="*/ 360195 h 1526506"/>
                <a:gd name="connsiteX38" fmla="*/ 239128 w 1394911"/>
                <a:gd name="connsiteY38" fmla="*/ 360195 h 1526506"/>
                <a:gd name="connsiteX39" fmla="*/ 240632 w 1394911"/>
                <a:gd name="connsiteY39" fmla="*/ 359443 h 1526506"/>
                <a:gd name="connsiteX40" fmla="*/ 245895 w 1394911"/>
                <a:gd name="connsiteY40" fmla="*/ 358691 h 1526506"/>
                <a:gd name="connsiteX41" fmla="*/ 248151 w 1394911"/>
                <a:gd name="connsiteY41" fmla="*/ 357940 h 1526506"/>
                <a:gd name="connsiteX42" fmla="*/ 260183 w 1394911"/>
                <a:gd name="connsiteY42" fmla="*/ 360947 h 1526506"/>
                <a:gd name="connsiteX43" fmla="*/ 262439 w 1394911"/>
                <a:gd name="connsiteY43" fmla="*/ 360947 h 1526506"/>
                <a:gd name="connsiteX44" fmla="*/ 264695 w 1394911"/>
                <a:gd name="connsiteY44" fmla="*/ 360947 h 1526506"/>
                <a:gd name="connsiteX45" fmla="*/ 266198 w 1394911"/>
                <a:gd name="connsiteY45" fmla="*/ 360195 h 1526506"/>
                <a:gd name="connsiteX46" fmla="*/ 267702 w 1394911"/>
                <a:gd name="connsiteY46" fmla="*/ 359443 h 1526506"/>
                <a:gd name="connsiteX47" fmla="*/ 269207 w 1394911"/>
                <a:gd name="connsiteY47" fmla="*/ 358691 h 1526506"/>
                <a:gd name="connsiteX48" fmla="*/ 269958 w 1394911"/>
                <a:gd name="connsiteY48" fmla="*/ 358691 h 1526506"/>
                <a:gd name="connsiteX49" fmla="*/ 269958 w 1394911"/>
                <a:gd name="connsiteY49" fmla="*/ 357940 h 1526506"/>
                <a:gd name="connsiteX50" fmla="*/ 270711 w 1394911"/>
                <a:gd name="connsiteY50" fmla="*/ 357188 h 1526506"/>
                <a:gd name="connsiteX51" fmla="*/ 275222 w 1394911"/>
                <a:gd name="connsiteY51" fmla="*/ 345908 h 1526506"/>
                <a:gd name="connsiteX52" fmla="*/ 275974 w 1394911"/>
                <a:gd name="connsiteY52" fmla="*/ 345156 h 1526506"/>
                <a:gd name="connsiteX53" fmla="*/ 276726 w 1394911"/>
                <a:gd name="connsiteY53" fmla="*/ 344404 h 1526506"/>
                <a:gd name="connsiteX54" fmla="*/ 278230 w 1394911"/>
                <a:gd name="connsiteY54" fmla="*/ 343652 h 1526506"/>
                <a:gd name="connsiteX55" fmla="*/ 284246 w 1394911"/>
                <a:gd name="connsiteY55" fmla="*/ 341396 h 1526506"/>
                <a:gd name="connsiteX56" fmla="*/ 288758 w 1394911"/>
                <a:gd name="connsiteY56" fmla="*/ 339892 h 1526506"/>
                <a:gd name="connsiteX57" fmla="*/ 290262 w 1394911"/>
                <a:gd name="connsiteY57" fmla="*/ 339892 h 1526506"/>
                <a:gd name="connsiteX58" fmla="*/ 291014 w 1394911"/>
                <a:gd name="connsiteY58" fmla="*/ 339140 h 1526506"/>
                <a:gd name="connsiteX59" fmla="*/ 291766 w 1394911"/>
                <a:gd name="connsiteY59" fmla="*/ 338388 h 1526506"/>
                <a:gd name="connsiteX60" fmla="*/ 292518 w 1394911"/>
                <a:gd name="connsiteY60" fmla="*/ 337636 h 1526506"/>
                <a:gd name="connsiteX61" fmla="*/ 293270 w 1394911"/>
                <a:gd name="connsiteY61" fmla="*/ 336132 h 1526506"/>
                <a:gd name="connsiteX62" fmla="*/ 294774 w 1394911"/>
                <a:gd name="connsiteY62" fmla="*/ 332372 h 1526506"/>
                <a:gd name="connsiteX63" fmla="*/ 295526 w 1394911"/>
                <a:gd name="connsiteY63" fmla="*/ 331620 h 1526506"/>
                <a:gd name="connsiteX64" fmla="*/ 295526 w 1394911"/>
                <a:gd name="connsiteY64" fmla="*/ 330868 h 1526506"/>
                <a:gd name="connsiteX65" fmla="*/ 296277 w 1394911"/>
                <a:gd name="connsiteY65" fmla="*/ 330868 h 1526506"/>
                <a:gd name="connsiteX66" fmla="*/ 297781 w 1394911"/>
                <a:gd name="connsiteY66" fmla="*/ 330116 h 1526506"/>
                <a:gd name="connsiteX67" fmla="*/ 300037 w 1394911"/>
                <a:gd name="connsiteY67" fmla="*/ 329364 h 1526506"/>
                <a:gd name="connsiteX68" fmla="*/ 300789 w 1394911"/>
                <a:gd name="connsiteY68" fmla="*/ 329364 h 1526506"/>
                <a:gd name="connsiteX69" fmla="*/ 301541 w 1394911"/>
                <a:gd name="connsiteY69" fmla="*/ 328612 h 1526506"/>
                <a:gd name="connsiteX70" fmla="*/ 303045 w 1394911"/>
                <a:gd name="connsiteY70" fmla="*/ 327861 h 1526506"/>
                <a:gd name="connsiteX71" fmla="*/ 305301 w 1394911"/>
                <a:gd name="connsiteY71" fmla="*/ 324101 h 1526506"/>
                <a:gd name="connsiteX72" fmla="*/ 306053 w 1394911"/>
                <a:gd name="connsiteY72" fmla="*/ 323349 h 1526506"/>
                <a:gd name="connsiteX73" fmla="*/ 307557 w 1394911"/>
                <a:gd name="connsiteY73" fmla="*/ 322597 h 1526506"/>
                <a:gd name="connsiteX74" fmla="*/ 308309 w 1394911"/>
                <a:gd name="connsiteY74" fmla="*/ 322597 h 1526506"/>
                <a:gd name="connsiteX75" fmla="*/ 309813 w 1394911"/>
                <a:gd name="connsiteY75" fmla="*/ 321845 h 1526506"/>
                <a:gd name="connsiteX76" fmla="*/ 314325 w 1394911"/>
                <a:gd name="connsiteY76" fmla="*/ 321845 h 1526506"/>
                <a:gd name="connsiteX77" fmla="*/ 318837 w 1394911"/>
                <a:gd name="connsiteY77" fmla="*/ 320341 h 1526506"/>
                <a:gd name="connsiteX78" fmla="*/ 323349 w 1394911"/>
                <a:gd name="connsiteY78" fmla="*/ 318085 h 1526506"/>
                <a:gd name="connsiteX79" fmla="*/ 324853 w 1394911"/>
                <a:gd name="connsiteY79" fmla="*/ 316581 h 1526506"/>
                <a:gd name="connsiteX80" fmla="*/ 325605 w 1394911"/>
                <a:gd name="connsiteY80" fmla="*/ 316581 h 1526506"/>
                <a:gd name="connsiteX81" fmla="*/ 327860 w 1394911"/>
                <a:gd name="connsiteY81" fmla="*/ 315829 h 1526506"/>
                <a:gd name="connsiteX82" fmla="*/ 342148 w 1394911"/>
                <a:gd name="connsiteY82" fmla="*/ 318085 h 1526506"/>
                <a:gd name="connsiteX83" fmla="*/ 352675 w 1394911"/>
                <a:gd name="connsiteY83" fmla="*/ 321845 h 1526506"/>
                <a:gd name="connsiteX84" fmla="*/ 354179 w 1394911"/>
                <a:gd name="connsiteY84" fmla="*/ 322597 h 1526506"/>
                <a:gd name="connsiteX85" fmla="*/ 355683 w 1394911"/>
                <a:gd name="connsiteY85" fmla="*/ 322597 h 1526506"/>
                <a:gd name="connsiteX86" fmla="*/ 356435 w 1394911"/>
                <a:gd name="connsiteY86" fmla="*/ 322597 h 1526506"/>
                <a:gd name="connsiteX87" fmla="*/ 367715 w 1394911"/>
                <a:gd name="connsiteY87" fmla="*/ 318837 h 1526506"/>
                <a:gd name="connsiteX88" fmla="*/ 369219 w 1394911"/>
                <a:gd name="connsiteY88" fmla="*/ 318085 h 1526506"/>
                <a:gd name="connsiteX89" fmla="*/ 371475 w 1394911"/>
                <a:gd name="connsiteY89" fmla="*/ 315829 h 1526506"/>
                <a:gd name="connsiteX90" fmla="*/ 373731 w 1394911"/>
                <a:gd name="connsiteY90" fmla="*/ 313573 h 1526506"/>
                <a:gd name="connsiteX91" fmla="*/ 391026 w 1394911"/>
                <a:gd name="connsiteY91" fmla="*/ 295526 h 1526506"/>
                <a:gd name="connsiteX92" fmla="*/ 391778 w 1394911"/>
                <a:gd name="connsiteY92" fmla="*/ 294022 h 1526506"/>
                <a:gd name="connsiteX93" fmla="*/ 392530 w 1394911"/>
                <a:gd name="connsiteY93" fmla="*/ 294022 h 1526506"/>
                <a:gd name="connsiteX94" fmla="*/ 394786 w 1394911"/>
                <a:gd name="connsiteY94" fmla="*/ 294022 h 1526506"/>
                <a:gd name="connsiteX95" fmla="*/ 396290 w 1394911"/>
                <a:gd name="connsiteY95" fmla="*/ 294774 h 1526506"/>
                <a:gd name="connsiteX96" fmla="*/ 397794 w 1394911"/>
                <a:gd name="connsiteY96" fmla="*/ 294774 h 1526506"/>
                <a:gd name="connsiteX97" fmla="*/ 398546 w 1394911"/>
                <a:gd name="connsiteY97" fmla="*/ 294022 h 1526506"/>
                <a:gd name="connsiteX98" fmla="*/ 400802 w 1394911"/>
                <a:gd name="connsiteY98" fmla="*/ 293270 h 1526506"/>
                <a:gd name="connsiteX99" fmla="*/ 401554 w 1394911"/>
                <a:gd name="connsiteY99" fmla="*/ 292518 h 1526506"/>
                <a:gd name="connsiteX100" fmla="*/ 402306 w 1394911"/>
                <a:gd name="connsiteY100" fmla="*/ 291766 h 1526506"/>
                <a:gd name="connsiteX101" fmla="*/ 403058 w 1394911"/>
                <a:gd name="connsiteY101" fmla="*/ 290262 h 1526506"/>
                <a:gd name="connsiteX102" fmla="*/ 403810 w 1394911"/>
                <a:gd name="connsiteY102" fmla="*/ 284998 h 1526506"/>
                <a:gd name="connsiteX103" fmla="*/ 403810 w 1394911"/>
                <a:gd name="connsiteY103" fmla="*/ 283494 h 1526506"/>
                <a:gd name="connsiteX104" fmla="*/ 404562 w 1394911"/>
                <a:gd name="connsiteY104" fmla="*/ 282742 h 1526506"/>
                <a:gd name="connsiteX105" fmla="*/ 407570 w 1394911"/>
                <a:gd name="connsiteY105" fmla="*/ 281238 h 1526506"/>
                <a:gd name="connsiteX106" fmla="*/ 408322 w 1394911"/>
                <a:gd name="connsiteY106" fmla="*/ 281238 h 1526506"/>
                <a:gd name="connsiteX107" fmla="*/ 409073 w 1394911"/>
                <a:gd name="connsiteY107" fmla="*/ 280486 h 1526506"/>
                <a:gd name="connsiteX108" fmla="*/ 409826 w 1394911"/>
                <a:gd name="connsiteY108" fmla="*/ 278982 h 1526506"/>
                <a:gd name="connsiteX109" fmla="*/ 410577 w 1394911"/>
                <a:gd name="connsiteY109" fmla="*/ 273718 h 1526506"/>
                <a:gd name="connsiteX110" fmla="*/ 412082 w 1394911"/>
                <a:gd name="connsiteY110" fmla="*/ 270711 h 1526506"/>
                <a:gd name="connsiteX111" fmla="*/ 418097 w 1394911"/>
                <a:gd name="connsiteY111" fmla="*/ 262439 h 1526506"/>
                <a:gd name="connsiteX112" fmla="*/ 418097 w 1394911"/>
                <a:gd name="connsiteY112" fmla="*/ 261687 h 1526506"/>
                <a:gd name="connsiteX113" fmla="*/ 418097 w 1394911"/>
                <a:gd name="connsiteY113" fmla="*/ 259431 h 1526506"/>
                <a:gd name="connsiteX114" fmla="*/ 419601 w 1394911"/>
                <a:gd name="connsiteY114" fmla="*/ 257175 h 1526506"/>
                <a:gd name="connsiteX115" fmla="*/ 419601 w 1394911"/>
                <a:gd name="connsiteY115" fmla="*/ 255671 h 1526506"/>
                <a:gd name="connsiteX116" fmla="*/ 420353 w 1394911"/>
                <a:gd name="connsiteY116" fmla="*/ 255671 h 1526506"/>
                <a:gd name="connsiteX117" fmla="*/ 422609 w 1394911"/>
                <a:gd name="connsiteY117" fmla="*/ 254167 h 1526506"/>
                <a:gd name="connsiteX118" fmla="*/ 424113 w 1394911"/>
                <a:gd name="connsiteY118" fmla="*/ 253415 h 1526506"/>
                <a:gd name="connsiteX119" fmla="*/ 425617 w 1394911"/>
                <a:gd name="connsiteY119" fmla="*/ 251911 h 1526506"/>
                <a:gd name="connsiteX120" fmla="*/ 425617 w 1394911"/>
                <a:gd name="connsiteY120" fmla="*/ 251159 h 1526506"/>
                <a:gd name="connsiteX121" fmla="*/ 425617 w 1394911"/>
                <a:gd name="connsiteY121" fmla="*/ 250407 h 1526506"/>
                <a:gd name="connsiteX122" fmla="*/ 425617 w 1394911"/>
                <a:gd name="connsiteY122" fmla="*/ 245143 h 1526506"/>
                <a:gd name="connsiteX123" fmla="*/ 426369 w 1394911"/>
                <a:gd name="connsiteY123" fmla="*/ 244391 h 1526506"/>
                <a:gd name="connsiteX124" fmla="*/ 426369 w 1394911"/>
                <a:gd name="connsiteY124" fmla="*/ 242135 h 1526506"/>
                <a:gd name="connsiteX125" fmla="*/ 427121 w 1394911"/>
                <a:gd name="connsiteY125" fmla="*/ 241384 h 1526506"/>
                <a:gd name="connsiteX126" fmla="*/ 432385 w 1394911"/>
                <a:gd name="connsiteY126" fmla="*/ 235368 h 1526506"/>
                <a:gd name="connsiteX127" fmla="*/ 433889 w 1394911"/>
                <a:gd name="connsiteY127" fmla="*/ 233112 h 1526506"/>
                <a:gd name="connsiteX128" fmla="*/ 434641 w 1394911"/>
                <a:gd name="connsiteY128" fmla="*/ 230856 h 1526506"/>
                <a:gd name="connsiteX129" fmla="*/ 435393 w 1394911"/>
                <a:gd name="connsiteY129" fmla="*/ 228600 h 1526506"/>
                <a:gd name="connsiteX130" fmla="*/ 435393 w 1394911"/>
                <a:gd name="connsiteY130" fmla="*/ 226344 h 1526506"/>
                <a:gd name="connsiteX131" fmla="*/ 434641 w 1394911"/>
                <a:gd name="connsiteY131" fmla="*/ 223336 h 1526506"/>
                <a:gd name="connsiteX132" fmla="*/ 433889 w 1394911"/>
                <a:gd name="connsiteY132" fmla="*/ 221080 h 1526506"/>
                <a:gd name="connsiteX133" fmla="*/ 433137 w 1394911"/>
                <a:gd name="connsiteY133" fmla="*/ 218072 h 1526506"/>
                <a:gd name="connsiteX134" fmla="*/ 433137 w 1394911"/>
                <a:gd name="connsiteY134" fmla="*/ 216568 h 1526506"/>
                <a:gd name="connsiteX135" fmla="*/ 433889 w 1394911"/>
                <a:gd name="connsiteY135" fmla="*/ 215065 h 1526506"/>
                <a:gd name="connsiteX136" fmla="*/ 436897 w 1394911"/>
                <a:gd name="connsiteY136" fmla="*/ 207545 h 1526506"/>
                <a:gd name="connsiteX137" fmla="*/ 437649 w 1394911"/>
                <a:gd name="connsiteY137" fmla="*/ 205289 h 1526506"/>
                <a:gd name="connsiteX138" fmla="*/ 437649 w 1394911"/>
                <a:gd name="connsiteY138" fmla="*/ 202281 h 1526506"/>
                <a:gd name="connsiteX139" fmla="*/ 438401 w 1394911"/>
                <a:gd name="connsiteY139" fmla="*/ 201529 h 1526506"/>
                <a:gd name="connsiteX140" fmla="*/ 437649 w 1394911"/>
                <a:gd name="connsiteY140" fmla="*/ 194761 h 1526506"/>
                <a:gd name="connsiteX141" fmla="*/ 436897 w 1394911"/>
                <a:gd name="connsiteY141" fmla="*/ 191753 h 1526506"/>
                <a:gd name="connsiteX142" fmla="*/ 436145 w 1394911"/>
                <a:gd name="connsiteY142" fmla="*/ 191001 h 1526506"/>
                <a:gd name="connsiteX143" fmla="*/ 436145 w 1394911"/>
                <a:gd name="connsiteY143" fmla="*/ 190249 h 1526506"/>
                <a:gd name="connsiteX144" fmla="*/ 435393 w 1394911"/>
                <a:gd name="connsiteY144" fmla="*/ 190249 h 1526506"/>
                <a:gd name="connsiteX145" fmla="*/ 430881 w 1394911"/>
                <a:gd name="connsiteY145" fmla="*/ 187241 h 1526506"/>
                <a:gd name="connsiteX146" fmla="*/ 430129 w 1394911"/>
                <a:gd name="connsiteY146" fmla="*/ 185737 h 1526506"/>
                <a:gd name="connsiteX147" fmla="*/ 430129 w 1394911"/>
                <a:gd name="connsiteY147" fmla="*/ 184986 h 1526506"/>
                <a:gd name="connsiteX148" fmla="*/ 429377 w 1394911"/>
                <a:gd name="connsiteY148" fmla="*/ 183482 h 1526506"/>
                <a:gd name="connsiteX149" fmla="*/ 428625 w 1394911"/>
                <a:gd name="connsiteY149" fmla="*/ 181226 h 1526506"/>
                <a:gd name="connsiteX150" fmla="*/ 428625 w 1394911"/>
                <a:gd name="connsiteY150" fmla="*/ 177466 h 1526506"/>
                <a:gd name="connsiteX151" fmla="*/ 427873 w 1394911"/>
                <a:gd name="connsiteY151" fmla="*/ 173706 h 1526506"/>
                <a:gd name="connsiteX152" fmla="*/ 423361 w 1394911"/>
                <a:gd name="connsiteY152" fmla="*/ 160170 h 1526506"/>
                <a:gd name="connsiteX153" fmla="*/ 422609 w 1394911"/>
                <a:gd name="connsiteY153" fmla="*/ 159418 h 1526506"/>
                <a:gd name="connsiteX154" fmla="*/ 422609 w 1394911"/>
                <a:gd name="connsiteY154" fmla="*/ 158667 h 1526506"/>
                <a:gd name="connsiteX155" fmla="*/ 421105 w 1394911"/>
                <a:gd name="connsiteY155" fmla="*/ 157162 h 1526506"/>
                <a:gd name="connsiteX156" fmla="*/ 420353 w 1394911"/>
                <a:gd name="connsiteY156" fmla="*/ 156410 h 1526506"/>
                <a:gd name="connsiteX157" fmla="*/ 418849 w 1394911"/>
                <a:gd name="connsiteY157" fmla="*/ 153403 h 1526506"/>
                <a:gd name="connsiteX158" fmla="*/ 418097 w 1394911"/>
                <a:gd name="connsiteY158" fmla="*/ 152651 h 1526506"/>
                <a:gd name="connsiteX159" fmla="*/ 415841 w 1394911"/>
                <a:gd name="connsiteY159" fmla="*/ 149643 h 1526506"/>
                <a:gd name="connsiteX160" fmla="*/ 415090 w 1394911"/>
                <a:gd name="connsiteY160" fmla="*/ 148891 h 1526506"/>
                <a:gd name="connsiteX161" fmla="*/ 414337 w 1394911"/>
                <a:gd name="connsiteY161" fmla="*/ 145883 h 1526506"/>
                <a:gd name="connsiteX162" fmla="*/ 415090 w 1394911"/>
                <a:gd name="connsiteY162" fmla="*/ 140619 h 1526506"/>
                <a:gd name="connsiteX163" fmla="*/ 415841 w 1394911"/>
                <a:gd name="connsiteY163" fmla="*/ 138363 h 1526506"/>
                <a:gd name="connsiteX164" fmla="*/ 416593 w 1394911"/>
                <a:gd name="connsiteY164" fmla="*/ 138363 h 1526506"/>
                <a:gd name="connsiteX165" fmla="*/ 418097 w 1394911"/>
                <a:gd name="connsiteY165" fmla="*/ 137611 h 1526506"/>
                <a:gd name="connsiteX166" fmla="*/ 423361 w 1394911"/>
                <a:gd name="connsiteY166" fmla="*/ 138363 h 1526506"/>
                <a:gd name="connsiteX167" fmla="*/ 427121 w 1394911"/>
                <a:gd name="connsiteY167" fmla="*/ 138363 h 1526506"/>
                <a:gd name="connsiteX168" fmla="*/ 433137 w 1394911"/>
                <a:gd name="connsiteY168" fmla="*/ 140619 h 1526506"/>
                <a:gd name="connsiteX169" fmla="*/ 434641 w 1394911"/>
                <a:gd name="connsiteY169" fmla="*/ 140619 h 1526506"/>
                <a:gd name="connsiteX170" fmla="*/ 435393 w 1394911"/>
                <a:gd name="connsiteY170" fmla="*/ 140619 h 1526506"/>
                <a:gd name="connsiteX171" fmla="*/ 436145 w 1394911"/>
                <a:gd name="connsiteY171" fmla="*/ 139867 h 1526506"/>
                <a:gd name="connsiteX172" fmla="*/ 436897 w 1394911"/>
                <a:gd name="connsiteY172" fmla="*/ 139115 h 1526506"/>
                <a:gd name="connsiteX173" fmla="*/ 437649 w 1394911"/>
                <a:gd name="connsiteY173" fmla="*/ 138363 h 1526506"/>
                <a:gd name="connsiteX174" fmla="*/ 437649 w 1394911"/>
                <a:gd name="connsiteY174" fmla="*/ 137611 h 1526506"/>
                <a:gd name="connsiteX175" fmla="*/ 439152 w 1394911"/>
                <a:gd name="connsiteY175" fmla="*/ 132347 h 1526506"/>
                <a:gd name="connsiteX176" fmla="*/ 439905 w 1394911"/>
                <a:gd name="connsiteY176" fmla="*/ 130843 h 1526506"/>
                <a:gd name="connsiteX177" fmla="*/ 441409 w 1394911"/>
                <a:gd name="connsiteY177" fmla="*/ 127836 h 1526506"/>
                <a:gd name="connsiteX178" fmla="*/ 442160 w 1394911"/>
                <a:gd name="connsiteY178" fmla="*/ 127084 h 1526506"/>
                <a:gd name="connsiteX179" fmla="*/ 443664 w 1394911"/>
                <a:gd name="connsiteY179" fmla="*/ 126331 h 1526506"/>
                <a:gd name="connsiteX180" fmla="*/ 445920 w 1394911"/>
                <a:gd name="connsiteY180" fmla="*/ 124076 h 1526506"/>
                <a:gd name="connsiteX181" fmla="*/ 447424 w 1394911"/>
                <a:gd name="connsiteY181" fmla="*/ 123324 h 1526506"/>
                <a:gd name="connsiteX182" fmla="*/ 448928 w 1394911"/>
                <a:gd name="connsiteY182" fmla="*/ 123324 h 1526506"/>
                <a:gd name="connsiteX183" fmla="*/ 454192 w 1394911"/>
                <a:gd name="connsiteY183" fmla="*/ 124828 h 1526506"/>
                <a:gd name="connsiteX184" fmla="*/ 456448 w 1394911"/>
                <a:gd name="connsiteY184" fmla="*/ 126331 h 1526506"/>
                <a:gd name="connsiteX185" fmla="*/ 457200 w 1394911"/>
                <a:gd name="connsiteY185" fmla="*/ 127084 h 1526506"/>
                <a:gd name="connsiteX186" fmla="*/ 459456 w 1394911"/>
                <a:gd name="connsiteY186" fmla="*/ 127084 h 1526506"/>
                <a:gd name="connsiteX187" fmla="*/ 461712 w 1394911"/>
                <a:gd name="connsiteY187" fmla="*/ 127084 h 1526506"/>
                <a:gd name="connsiteX188" fmla="*/ 462464 w 1394911"/>
                <a:gd name="connsiteY188" fmla="*/ 127084 h 1526506"/>
                <a:gd name="connsiteX189" fmla="*/ 463216 w 1394911"/>
                <a:gd name="connsiteY189" fmla="*/ 127084 h 1526506"/>
                <a:gd name="connsiteX190" fmla="*/ 463968 w 1394911"/>
                <a:gd name="connsiteY190" fmla="*/ 126331 h 1526506"/>
                <a:gd name="connsiteX191" fmla="*/ 464720 w 1394911"/>
                <a:gd name="connsiteY191" fmla="*/ 125579 h 1526506"/>
                <a:gd name="connsiteX192" fmla="*/ 465471 w 1394911"/>
                <a:gd name="connsiteY192" fmla="*/ 124828 h 1526506"/>
                <a:gd name="connsiteX193" fmla="*/ 466224 w 1394911"/>
                <a:gd name="connsiteY193" fmla="*/ 122572 h 1526506"/>
                <a:gd name="connsiteX194" fmla="*/ 466975 w 1394911"/>
                <a:gd name="connsiteY194" fmla="*/ 121068 h 1526506"/>
                <a:gd name="connsiteX195" fmla="*/ 467728 w 1394911"/>
                <a:gd name="connsiteY195" fmla="*/ 120316 h 1526506"/>
                <a:gd name="connsiteX196" fmla="*/ 470735 w 1394911"/>
                <a:gd name="connsiteY196" fmla="*/ 118812 h 1526506"/>
                <a:gd name="connsiteX197" fmla="*/ 471488 w 1394911"/>
                <a:gd name="connsiteY197" fmla="*/ 118060 h 1526506"/>
                <a:gd name="connsiteX198" fmla="*/ 472991 w 1394911"/>
                <a:gd name="connsiteY198" fmla="*/ 118812 h 1526506"/>
                <a:gd name="connsiteX199" fmla="*/ 476751 w 1394911"/>
                <a:gd name="connsiteY199" fmla="*/ 122572 h 1526506"/>
                <a:gd name="connsiteX200" fmla="*/ 479007 w 1394911"/>
                <a:gd name="connsiteY200" fmla="*/ 124076 h 1526506"/>
                <a:gd name="connsiteX201" fmla="*/ 479759 w 1394911"/>
                <a:gd name="connsiteY201" fmla="*/ 124828 h 1526506"/>
                <a:gd name="connsiteX202" fmla="*/ 483519 w 1394911"/>
                <a:gd name="connsiteY202" fmla="*/ 135355 h 1526506"/>
                <a:gd name="connsiteX203" fmla="*/ 483519 w 1394911"/>
                <a:gd name="connsiteY203" fmla="*/ 136107 h 1526506"/>
                <a:gd name="connsiteX204" fmla="*/ 484271 w 1394911"/>
                <a:gd name="connsiteY204" fmla="*/ 136107 h 1526506"/>
                <a:gd name="connsiteX205" fmla="*/ 485023 w 1394911"/>
                <a:gd name="connsiteY205" fmla="*/ 136859 h 1526506"/>
                <a:gd name="connsiteX206" fmla="*/ 485775 w 1394911"/>
                <a:gd name="connsiteY206" fmla="*/ 137611 h 1526506"/>
                <a:gd name="connsiteX207" fmla="*/ 488031 w 1394911"/>
                <a:gd name="connsiteY207" fmla="*/ 138363 h 1526506"/>
                <a:gd name="connsiteX208" fmla="*/ 488783 w 1394911"/>
                <a:gd name="connsiteY208" fmla="*/ 138363 h 1526506"/>
                <a:gd name="connsiteX209" fmla="*/ 489535 w 1394911"/>
                <a:gd name="connsiteY209" fmla="*/ 137611 h 1526506"/>
                <a:gd name="connsiteX210" fmla="*/ 490287 w 1394911"/>
                <a:gd name="connsiteY210" fmla="*/ 137611 h 1526506"/>
                <a:gd name="connsiteX211" fmla="*/ 491039 w 1394911"/>
                <a:gd name="connsiteY211" fmla="*/ 136859 h 1526506"/>
                <a:gd name="connsiteX212" fmla="*/ 492543 w 1394911"/>
                <a:gd name="connsiteY212" fmla="*/ 136107 h 1526506"/>
                <a:gd name="connsiteX213" fmla="*/ 492543 w 1394911"/>
                <a:gd name="connsiteY213" fmla="*/ 135355 h 1526506"/>
                <a:gd name="connsiteX214" fmla="*/ 494047 w 1394911"/>
                <a:gd name="connsiteY214" fmla="*/ 134603 h 1526506"/>
                <a:gd name="connsiteX215" fmla="*/ 494799 w 1394911"/>
                <a:gd name="connsiteY215" fmla="*/ 134603 h 1526506"/>
                <a:gd name="connsiteX216" fmla="*/ 496303 w 1394911"/>
                <a:gd name="connsiteY216" fmla="*/ 133851 h 1526506"/>
                <a:gd name="connsiteX217" fmla="*/ 500814 w 1394911"/>
                <a:gd name="connsiteY217" fmla="*/ 134603 h 1526506"/>
                <a:gd name="connsiteX218" fmla="*/ 503070 w 1394911"/>
                <a:gd name="connsiteY218" fmla="*/ 134603 h 1526506"/>
                <a:gd name="connsiteX219" fmla="*/ 506078 w 1394911"/>
                <a:gd name="connsiteY219" fmla="*/ 134603 h 1526506"/>
                <a:gd name="connsiteX220" fmla="*/ 506830 w 1394911"/>
                <a:gd name="connsiteY220" fmla="*/ 133851 h 1526506"/>
                <a:gd name="connsiteX221" fmla="*/ 508334 w 1394911"/>
                <a:gd name="connsiteY221" fmla="*/ 134603 h 1526506"/>
                <a:gd name="connsiteX222" fmla="*/ 509086 w 1394911"/>
                <a:gd name="connsiteY222" fmla="*/ 134603 h 1526506"/>
                <a:gd name="connsiteX223" fmla="*/ 509838 w 1394911"/>
                <a:gd name="connsiteY223" fmla="*/ 136107 h 1526506"/>
                <a:gd name="connsiteX224" fmla="*/ 511342 w 1394911"/>
                <a:gd name="connsiteY224" fmla="*/ 136107 h 1526506"/>
                <a:gd name="connsiteX225" fmla="*/ 512094 w 1394911"/>
                <a:gd name="connsiteY225" fmla="*/ 136107 h 1526506"/>
                <a:gd name="connsiteX226" fmla="*/ 512846 w 1394911"/>
                <a:gd name="connsiteY226" fmla="*/ 136107 h 1526506"/>
                <a:gd name="connsiteX227" fmla="*/ 513598 w 1394911"/>
                <a:gd name="connsiteY227" fmla="*/ 135355 h 1526506"/>
                <a:gd name="connsiteX228" fmla="*/ 515102 w 1394911"/>
                <a:gd name="connsiteY228" fmla="*/ 132347 h 1526506"/>
                <a:gd name="connsiteX229" fmla="*/ 515854 w 1394911"/>
                <a:gd name="connsiteY229" fmla="*/ 131595 h 1526506"/>
                <a:gd name="connsiteX230" fmla="*/ 519614 w 1394911"/>
                <a:gd name="connsiteY230" fmla="*/ 130091 h 1526506"/>
                <a:gd name="connsiteX231" fmla="*/ 521118 w 1394911"/>
                <a:gd name="connsiteY231" fmla="*/ 129339 h 1526506"/>
                <a:gd name="connsiteX232" fmla="*/ 522622 w 1394911"/>
                <a:gd name="connsiteY232" fmla="*/ 129339 h 1526506"/>
                <a:gd name="connsiteX233" fmla="*/ 523374 w 1394911"/>
                <a:gd name="connsiteY233" fmla="*/ 129339 h 1526506"/>
                <a:gd name="connsiteX234" fmla="*/ 526382 w 1394911"/>
                <a:gd name="connsiteY234" fmla="*/ 130843 h 1526506"/>
                <a:gd name="connsiteX235" fmla="*/ 527133 w 1394911"/>
                <a:gd name="connsiteY235" fmla="*/ 130843 h 1526506"/>
                <a:gd name="connsiteX236" fmla="*/ 533901 w 1394911"/>
                <a:gd name="connsiteY236" fmla="*/ 132347 h 1526506"/>
                <a:gd name="connsiteX237" fmla="*/ 534653 w 1394911"/>
                <a:gd name="connsiteY237" fmla="*/ 133099 h 1526506"/>
                <a:gd name="connsiteX238" fmla="*/ 535405 w 1394911"/>
                <a:gd name="connsiteY238" fmla="*/ 133099 h 1526506"/>
                <a:gd name="connsiteX239" fmla="*/ 535405 w 1394911"/>
                <a:gd name="connsiteY239" fmla="*/ 133851 h 1526506"/>
                <a:gd name="connsiteX240" fmla="*/ 536157 w 1394911"/>
                <a:gd name="connsiteY240" fmla="*/ 136859 h 1526506"/>
                <a:gd name="connsiteX241" fmla="*/ 536157 w 1394911"/>
                <a:gd name="connsiteY241" fmla="*/ 137611 h 1526506"/>
                <a:gd name="connsiteX242" fmla="*/ 536909 w 1394911"/>
                <a:gd name="connsiteY242" fmla="*/ 138363 h 1526506"/>
                <a:gd name="connsiteX243" fmla="*/ 537661 w 1394911"/>
                <a:gd name="connsiteY243" fmla="*/ 139115 h 1526506"/>
                <a:gd name="connsiteX244" fmla="*/ 538413 w 1394911"/>
                <a:gd name="connsiteY244" fmla="*/ 139115 h 1526506"/>
                <a:gd name="connsiteX245" fmla="*/ 541421 w 1394911"/>
                <a:gd name="connsiteY245" fmla="*/ 138363 h 1526506"/>
                <a:gd name="connsiteX246" fmla="*/ 542925 w 1394911"/>
                <a:gd name="connsiteY246" fmla="*/ 138363 h 1526506"/>
                <a:gd name="connsiteX247" fmla="*/ 544429 w 1394911"/>
                <a:gd name="connsiteY247" fmla="*/ 139115 h 1526506"/>
                <a:gd name="connsiteX248" fmla="*/ 545933 w 1394911"/>
                <a:gd name="connsiteY248" fmla="*/ 139867 h 1526506"/>
                <a:gd name="connsiteX249" fmla="*/ 549693 w 1394911"/>
                <a:gd name="connsiteY249" fmla="*/ 140619 h 1526506"/>
                <a:gd name="connsiteX250" fmla="*/ 550445 w 1394911"/>
                <a:gd name="connsiteY250" fmla="*/ 141371 h 1526506"/>
                <a:gd name="connsiteX251" fmla="*/ 551197 w 1394911"/>
                <a:gd name="connsiteY251" fmla="*/ 141371 h 1526506"/>
                <a:gd name="connsiteX252" fmla="*/ 551197 w 1394911"/>
                <a:gd name="connsiteY252" fmla="*/ 142123 h 1526506"/>
                <a:gd name="connsiteX253" fmla="*/ 551948 w 1394911"/>
                <a:gd name="connsiteY253" fmla="*/ 142875 h 1526506"/>
                <a:gd name="connsiteX254" fmla="*/ 551197 w 1394911"/>
                <a:gd name="connsiteY254" fmla="*/ 143627 h 1526506"/>
                <a:gd name="connsiteX255" fmla="*/ 551197 w 1394911"/>
                <a:gd name="connsiteY255" fmla="*/ 144379 h 1526506"/>
                <a:gd name="connsiteX256" fmla="*/ 550445 w 1394911"/>
                <a:gd name="connsiteY256" fmla="*/ 146635 h 1526506"/>
                <a:gd name="connsiteX257" fmla="*/ 549693 w 1394911"/>
                <a:gd name="connsiteY257" fmla="*/ 148139 h 1526506"/>
                <a:gd name="connsiteX258" fmla="*/ 549693 w 1394911"/>
                <a:gd name="connsiteY258" fmla="*/ 148891 h 1526506"/>
                <a:gd name="connsiteX259" fmla="*/ 549693 w 1394911"/>
                <a:gd name="connsiteY259" fmla="*/ 149643 h 1526506"/>
                <a:gd name="connsiteX260" fmla="*/ 550445 w 1394911"/>
                <a:gd name="connsiteY260" fmla="*/ 149643 h 1526506"/>
                <a:gd name="connsiteX261" fmla="*/ 550445 w 1394911"/>
                <a:gd name="connsiteY261" fmla="*/ 150395 h 1526506"/>
                <a:gd name="connsiteX262" fmla="*/ 551197 w 1394911"/>
                <a:gd name="connsiteY262" fmla="*/ 151147 h 1526506"/>
                <a:gd name="connsiteX263" fmla="*/ 551948 w 1394911"/>
                <a:gd name="connsiteY263" fmla="*/ 151147 h 1526506"/>
                <a:gd name="connsiteX264" fmla="*/ 552701 w 1394911"/>
                <a:gd name="connsiteY264" fmla="*/ 151899 h 1526506"/>
                <a:gd name="connsiteX265" fmla="*/ 556461 w 1394911"/>
                <a:gd name="connsiteY265" fmla="*/ 152651 h 1526506"/>
                <a:gd name="connsiteX266" fmla="*/ 563228 w 1394911"/>
                <a:gd name="connsiteY266" fmla="*/ 156410 h 1526506"/>
                <a:gd name="connsiteX267" fmla="*/ 564732 w 1394911"/>
                <a:gd name="connsiteY267" fmla="*/ 156410 h 1526506"/>
                <a:gd name="connsiteX268" fmla="*/ 565484 w 1394911"/>
                <a:gd name="connsiteY268" fmla="*/ 156410 h 1526506"/>
                <a:gd name="connsiteX269" fmla="*/ 566236 w 1394911"/>
                <a:gd name="connsiteY269" fmla="*/ 154907 h 1526506"/>
                <a:gd name="connsiteX270" fmla="*/ 566988 w 1394911"/>
                <a:gd name="connsiteY270" fmla="*/ 154907 h 1526506"/>
                <a:gd name="connsiteX271" fmla="*/ 568492 w 1394911"/>
                <a:gd name="connsiteY271" fmla="*/ 153403 h 1526506"/>
                <a:gd name="connsiteX272" fmla="*/ 569244 w 1394911"/>
                <a:gd name="connsiteY272" fmla="*/ 153403 h 1526506"/>
                <a:gd name="connsiteX273" fmla="*/ 571500 w 1394911"/>
                <a:gd name="connsiteY273" fmla="*/ 152651 h 1526506"/>
                <a:gd name="connsiteX274" fmla="*/ 573756 w 1394911"/>
                <a:gd name="connsiteY274" fmla="*/ 152651 h 1526506"/>
                <a:gd name="connsiteX275" fmla="*/ 578268 w 1394911"/>
                <a:gd name="connsiteY275" fmla="*/ 151899 h 1526506"/>
                <a:gd name="connsiteX276" fmla="*/ 582780 w 1394911"/>
                <a:gd name="connsiteY276" fmla="*/ 151899 h 1526506"/>
                <a:gd name="connsiteX277" fmla="*/ 588795 w 1394911"/>
                <a:gd name="connsiteY277" fmla="*/ 153403 h 1526506"/>
                <a:gd name="connsiteX278" fmla="*/ 590299 w 1394911"/>
                <a:gd name="connsiteY278" fmla="*/ 153403 h 1526506"/>
                <a:gd name="connsiteX279" fmla="*/ 591051 w 1394911"/>
                <a:gd name="connsiteY279" fmla="*/ 154155 h 1526506"/>
                <a:gd name="connsiteX280" fmla="*/ 593307 w 1394911"/>
                <a:gd name="connsiteY280" fmla="*/ 157162 h 1526506"/>
                <a:gd name="connsiteX281" fmla="*/ 594059 w 1394911"/>
                <a:gd name="connsiteY281" fmla="*/ 157162 h 1526506"/>
                <a:gd name="connsiteX282" fmla="*/ 595563 w 1394911"/>
                <a:gd name="connsiteY282" fmla="*/ 157914 h 1526506"/>
                <a:gd name="connsiteX283" fmla="*/ 597067 w 1394911"/>
                <a:gd name="connsiteY283" fmla="*/ 158667 h 1526506"/>
                <a:gd name="connsiteX284" fmla="*/ 597819 w 1394911"/>
                <a:gd name="connsiteY284" fmla="*/ 158667 h 1526506"/>
                <a:gd name="connsiteX285" fmla="*/ 598571 w 1394911"/>
                <a:gd name="connsiteY285" fmla="*/ 158667 h 1526506"/>
                <a:gd name="connsiteX286" fmla="*/ 599323 w 1394911"/>
                <a:gd name="connsiteY286" fmla="*/ 157914 h 1526506"/>
                <a:gd name="connsiteX287" fmla="*/ 600075 w 1394911"/>
                <a:gd name="connsiteY287" fmla="*/ 156410 h 1526506"/>
                <a:gd name="connsiteX288" fmla="*/ 600827 w 1394911"/>
                <a:gd name="connsiteY288" fmla="*/ 154907 h 1526506"/>
                <a:gd name="connsiteX289" fmla="*/ 602331 w 1394911"/>
                <a:gd name="connsiteY289" fmla="*/ 148891 h 1526506"/>
                <a:gd name="connsiteX290" fmla="*/ 602331 w 1394911"/>
                <a:gd name="connsiteY290" fmla="*/ 148139 h 1526506"/>
                <a:gd name="connsiteX291" fmla="*/ 603083 w 1394911"/>
                <a:gd name="connsiteY291" fmla="*/ 147387 h 1526506"/>
                <a:gd name="connsiteX292" fmla="*/ 603835 w 1394911"/>
                <a:gd name="connsiteY292" fmla="*/ 146635 h 1526506"/>
                <a:gd name="connsiteX293" fmla="*/ 605339 w 1394911"/>
                <a:gd name="connsiteY293" fmla="*/ 146635 h 1526506"/>
                <a:gd name="connsiteX294" fmla="*/ 606091 w 1394911"/>
                <a:gd name="connsiteY294" fmla="*/ 146635 h 1526506"/>
                <a:gd name="connsiteX295" fmla="*/ 606843 w 1394911"/>
                <a:gd name="connsiteY295" fmla="*/ 146635 h 1526506"/>
                <a:gd name="connsiteX296" fmla="*/ 608346 w 1394911"/>
                <a:gd name="connsiteY296" fmla="*/ 147387 h 1526506"/>
                <a:gd name="connsiteX297" fmla="*/ 615866 w 1394911"/>
                <a:gd name="connsiteY297" fmla="*/ 148891 h 1526506"/>
                <a:gd name="connsiteX298" fmla="*/ 618123 w 1394911"/>
                <a:gd name="connsiteY298" fmla="*/ 148891 h 1526506"/>
                <a:gd name="connsiteX299" fmla="*/ 618874 w 1394911"/>
                <a:gd name="connsiteY299" fmla="*/ 148139 h 1526506"/>
                <a:gd name="connsiteX300" fmla="*/ 619626 w 1394911"/>
                <a:gd name="connsiteY300" fmla="*/ 147387 h 1526506"/>
                <a:gd name="connsiteX301" fmla="*/ 619626 w 1394911"/>
                <a:gd name="connsiteY301" fmla="*/ 146635 h 1526506"/>
                <a:gd name="connsiteX302" fmla="*/ 619626 w 1394911"/>
                <a:gd name="connsiteY302" fmla="*/ 145131 h 1526506"/>
                <a:gd name="connsiteX303" fmla="*/ 620378 w 1394911"/>
                <a:gd name="connsiteY303" fmla="*/ 144379 h 1526506"/>
                <a:gd name="connsiteX304" fmla="*/ 621130 w 1394911"/>
                <a:gd name="connsiteY304" fmla="*/ 143627 h 1526506"/>
                <a:gd name="connsiteX305" fmla="*/ 622634 w 1394911"/>
                <a:gd name="connsiteY305" fmla="*/ 142123 h 1526506"/>
                <a:gd name="connsiteX306" fmla="*/ 625642 w 1394911"/>
                <a:gd name="connsiteY306" fmla="*/ 136859 h 1526506"/>
                <a:gd name="connsiteX307" fmla="*/ 627146 w 1394911"/>
                <a:gd name="connsiteY307" fmla="*/ 134603 h 1526506"/>
                <a:gd name="connsiteX308" fmla="*/ 627898 w 1394911"/>
                <a:gd name="connsiteY308" fmla="*/ 133851 h 1526506"/>
                <a:gd name="connsiteX309" fmla="*/ 628650 w 1394911"/>
                <a:gd name="connsiteY309" fmla="*/ 133099 h 1526506"/>
                <a:gd name="connsiteX310" fmla="*/ 629402 w 1394911"/>
                <a:gd name="connsiteY310" fmla="*/ 133099 h 1526506"/>
                <a:gd name="connsiteX311" fmla="*/ 633914 w 1394911"/>
                <a:gd name="connsiteY311" fmla="*/ 131595 h 1526506"/>
                <a:gd name="connsiteX312" fmla="*/ 635418 w 1394911"/>
                <a:gd name="connsiteY312" fmla="*/ 130843 h 1526506"/>
                <a:gd name="connsiteX313" fmla="*/ 636922 w 1394911"/>
                <a:gd name="connsiteY313" fmla="*/ 130091 h 1526506"/>
                <a:gd name="connsiteX314" fmla="*/ 636922 w 1394911"/>
                <a:gd name="connsiteY314" fmla="*/ 129339 h 1526506"/>
                <a:gd name="connsiteX315" fmla="*/ 637674 w 1394911"/>
                <a:gd name="connsiteY315" fmla="*/ 129339 h 1526506"/>
                <a:gd name="connsiteX316" fmla="*/ 637674 w 1394911"/>
                <a:gd name="connsiteY316" fmla="*/ 128588 h 1526506"/>
                <a:gd name="connsiteX317" fmla="*/ 638425 w 1394911"/>
                <a:gd name="connsiteY317" fmla="*/ 127836 h 1526506"/>
                <a:gd name="connsiteX318" fmla="*/ 639178 w 1394911"/>
                <a:gd name="connsiteY318" fmla="*/ 124828 h 1526506"/>
                <a:gd name="connsiteX319" fmla="*/ 639929 w 1394911"/>
                <a:gd name="connsiteY319" fmla="*/ 123324 h 1526506"/>
                <a:gd name="connsiteX320" fmla="*/ 641434 w 1394911"/>
                <a:gd name="connsiteY320" fmla="*/ 121820 h 1526506"/>
                <a:gd name="connsiteX321" fmla="*/ 642185 w 1394911"/>
                <a:gd name="connsiteY321" fmla="*/ 121068 h 1526506"/>
                <a:gd name="connsiteX322" fmla="*/ 643689 w 1394911"/>
                <a:gd name="connsiteY322" fmla="*/ 119564 h 1526506"/>
                <a:gd name="connsiteX323" fmla="*/ 645193 w 1394911"/>
                <a:gd name="connsiteY323" fmla="*/ 119564 h 1526506"/>
                <a:gd name="connsiteX324" fmla="*/ 646697 w 1394911"/>
                <a:gd name="connsiteY324" fmla="*/ 119564 h 1526506"/>
                <a:gd name="connsiteX325" fmla="*/ 647449 w 1394911"/>
                <a:gd name="connsiteY325" fmla="*/ 119564 h 1526506"/>
                <a:gd name="connsiteX326" fmla="*/ 648953 w 1394911"/>
                <a:gd name="connsiteY326" fmla="*/ 120316 h 1526506"/>
                <a:gd name="connsiteX327" fmla="*/ 651209 w 1394911"/>
                <a:gd name="connsiteY327" fmla="*/ 121068 h 1526506"/>
                <a:gd name="connsiteX328" fmla="*/ 651961 w 1394911"/>
                <a:gd name="connsiteY328" fmla="*/ 120316 h 1526506"/>
                <a:gd name="connsiteX329" fmla="*/ 670008 w 1394911"/>
                <a:gd name="connsiteY329" fmla="*/ 117308 h 1526506"/>
                <a:gd name="connsiteX330" fmla="*/ 670761 w 1394911"/>
                <a:gd name="connsiteY330" fmla="*/ 116556 h 1526506"/>
                <a:gd name="connsiteX331" fmla="*/ 674521 w 1394911"/>
                <a:gd name="connsiteY331" fmla="*/ 115052 h 1526506"/>
                <a:gd name="connsiteX332" fmla="*/ 676024 w 1394911"/>
                <a:gd name="connsiteY332" fmla="*/ 114300 h 1526506"/>
                <a:gd name="connsiteX333" fmla="*/ 677528 w 1394911"/>
                <a:gd name="connsiteY333" fmla="*/ 113548 h 1526506"/>
                <a:gd name="connsiteX334" fmla="*/ 681288 w 1394911"/>
                <a:gd name="connsiteY334" fmla="*/ 107532 h 1526506"/>
                <a:gd name="connsiteX335" fmla="*/ 682792 w 1394911"/>
                <a:gd name="connsiteY335" fmla="*/ 106028 h 1526506"/>
                <a:gd name="connsiteX336" fmla="*/ 683544 w 1394911"/>
                <a:gd name="connsiteY336" fmla="*/ 105276 h 1526506"/>
                <a:gd name="connsiteX337" fmla="*/ 684296 w 1394911"/>
                <a:gd name="connsiteY337" fmla="*/ 104524 h 1526506"/>
                <a:gd name="connsiteX338" fmla="*/ 685800 w 1394911"/>
                <a:gd name="connsiteY338" fmla="*/ 103772 h 1526506"/>
                <a:gd name="connsiteX339" fmla="*/ 687304 w 1394911"/>
                <a:gd name="connsiteY339" fmla="*/ 103772 h 1526506"/>
                <a:gd name="connsiteX340" fmla="*/ 688808 w 1394911"/>
                <a:gd name="connsiteY340" fmla="*/ 105276 h 1526506"/>
                <a:gd name="connsiteX341" fmla="*/ 689560 w 1394911"/>
                <a:gd name="connsiteY341" fmla="*/ 106028 h 1526506"/>
                <a:gd name="connsiteX342" fmla="*/ 690312 w 1394911"/>
                <a:gd name="connsiteY342" fmla="*/ 106028 h 1526506"/>
                <a:gd name="connsiteX343" fmla="*/ 691816 w 1394911"/>
                <a:gd name="connsiteY343" fmla="*/ 104524 h 1526506"/>
                <a:gd name="connsiteX344" fmla="*/ 693320 w 1394911"/>
                <a:gd name="connsiteY344" fmla="*/ 103772 h 1526506"/>
                <a:gd name="connsiteX345" fmla="*/ 694072 w 1394911"/>
                <a:gd name="connsiteY345" fmla="*/ 103772 h 1526506"/>
                <a:gd name="connsiteX346" fmla="*/ 694823 w 1394911"/>
                <a:gd name="connsiteY346" fmla="*/ 104524 h 1526506"/>
                <a:gd name="connsiteX347" fmla="*/ 696327 w 1394911"/>
                <a:gd name="connsiteY347" fmla="*/ 105276 h 1526506"/>
                <a:gd name="connsiteX348" fmla="*/ 697080 w 1394911"/>
                <a:gd name="connsiteY348" fmla="*/ 105276 h 1526506"/>
                <a:gd name="connsiteX349" fmla="*/ 697832 w 1394911"/>
                <a:gd name="connsiteY349" fmla="*/ 106028 h 1526506"/>
                <a:gd name="connsiteX350" fmla="*/ 699336 w 1394911"/>
                <a:gd name="connsiteY350" fmla="*/ 106028 h 1526506"/>
                <a:gd name="connsiteX351" fmla="*/ 700840 w 1394911"/>
                <a:gd name="connsiteY351" fmla="*/ 106028 h 1526506"/>
                <a:gd name="connsiteX352" fmla="*/ 701591 w 1394911"/>
                <a:gd name="connsiteY352" fmla="*/ 105276 h 1526506"/>
                <a:gd name="connsiteX353" fmla="*/ 702343 w 1394911"/>
                <a:gd name="connsiteY353" fmla="*/ 105276 h 1526506"/>
                <a:gd name="connsiteX354" fmla="*/ 703095 w 1394911"/>
                <a:gd name="connsiteY354" fmla="*/ 104524 h 1526506"/>
                <a:gd name="connsiteX355" fmla="*/ 703847 w 1394911"/>
                <a:gd name="connsiteY355" fmla="*/ 104524 h 1526506"/>
                <a:gd name="connsiteX356" fmla="*/ 704599 w 1394911"/>
                <a:gd name="connsiteY356" fmla="*/ 104524 h 1526506"/>
                <a:gd name="connsiteX357" fmla="*/ 706855 w 1394911"/>
                <a:gd name="connsiteY357" fmla="*/ 104524 h 1526506"/>
                <a:gd name="connsiteX358" fmla="*/ 707607 w 1394911"/>
                <a:gd name="connsiteY358" fmla="*/ 105276 h 1526506"/>
                <a:gd name="connsiteX359" fmla="*/ 708359 w 1394911"/>
                <a:gd name="connsiteY359" fmla="*/ 106028 h 1526506"/>
                <a:gd name="connsiteX360" fmla="*/ 709111 w 1394911"/>
                <a:gd name="connsiteY360" fmla="*/ 106780 h 1526506"/>
                <a:gd name="connsiteX361" fmla="*/ 709111 w 1394911"/>
                <a:gd name="connsiteY361" fmla="*/ 107532 h 1526506"/>
                <a:gd name="connsiteX362" fmla="*/ 710615 w 1394911"/>
                <a:gd name="connsiteY362" fmla="*/ 109788 h 1526506"/>
                <a:gd name="connsiteX363" fmla="*/ 710615 w 1394911"/>
                <a:gd name="connsiteY363" fmla="*/ 110540 h 1526506"/>
                <a:gd name="connsiteX364" fmla="*/ 711367 w 1394911"/>
                <a:gd name="connsiteY364" fmla="*/ 110540 h 1526506"/>
                <a:gd name="connsiteX365" fmla="*/ 712871 w 1394911"/>
                <a:gd name="connsiteY365" fmla="*/ 111292 h 1526506"/>
                <a:gd name="connsiteX366" fmla="*/ 714375 w 1394911"/>
                <a:gd name="connsiteY366" fmla="*/ 111292 h 1526506"/>
                <a:gd name="connsiteX367" fmla="*/ 715127 w 1394911"/>
                <a:gd name="connsiteY367" fmla="*/ 110540 h 1526506"/>
                <a:gd name="connsiteX368" fmla="*/ 715879 w 1394911"/>
                <a:gd name="connsiteY368" fmla="*/ 109788 h 1526506"/>
                <a:gd name="connsiteX369" fmla="*/ 717383 w 1394911"/>
                <a:gd name="connsiteY369" fmla="*/ 109036 h 1526506"/>
                <a:gd name="connsiteX370" fmla="*/ 718887 w 1394911"/>
                <a:gd name="connsiteY370" fmla="*/ 106780 h 1526506"/>
                <a:gd name="connsiteX371" fmla="*/ 721895 w 1394911"/>
                <a:gd name="connsiteY371" fmla="*/ 100764 h 1526506"/>
                <a:gd name="connsiteX372" fmla="*/ 721895 w 1394911"/>
                <a:gd name="connsiteY372" fmla="*/ 100012 h 1526506"/>
                <a:gd name="connsiteX373" fmla="*/ 722647 w 1394911"/>
                <a:gd name="connsiteY373" fmla="*/ 99260 h 1526506"/>
                <a:gd name="connsiteX374" fmla="*/ 723399 w 1394911"/>
                <a:gd name="connsiteY374" fmla="*/ 98509 h 1526506"/>
                <a:gd name="connsiteX375" fmla="*/ 724151 w 1394911"/>
                <a:gd name="connsiteY375" fmla="*/ 97757 h 1526506"/>
                <a:gd name="connsiteX376" fmla="*/ 730166 w 1394911"/>
                <a:gd name="connsiteY376" fmla="*/ 95501 h 1526506"/>
                <a:gd name="connsiteX377" fmla="*/ 731670 w 1394911"/>
                <a:gd name="connsiteY377" fmla="*/ 95501 h 1526506"/>
                <a:gd name="connsiteX378" fmla="*/ 731670 w 1394911"/>
                <a:gd name="connsiteY378" fmla="*/ 94749 h 1526506"/>
                <a:gd name="connsiteX379" fmla="*/ 732422 w 1394911"/>
                <a:gd name="connsiteY379" fmla="*/ 93997 h 1526506"/>
                <a:gd name="connsiteX380" fmla="*/ 732422 w 1394911"/>
                <a:gd name="connsiteY380" fmla="*/ 93245 h 1526506"/>
                <a:gd name="connsiteX381" fmla="*/ 732422 w 1394911"/>
                <a:gd name="connsiteY381" fmla="*/ 92493 h 1526506"/>
                <a:gd name="connsiteX382" fmla="*/ 732422 w 1394911"/>
                <a:gd name="connsiteY382" fmla="*/ 90989 h 1526506"/>
                <a:gd name="connsiteX383" fmla="*/ 732422 w 1394911"/>
                <a:gd name="connsiteY383" fmla="*/ 87981 h 1526506"/>
                <a:gd name="connsiteX384" fmla="*/ 732422 w 1394911"/>
                <a:gd name="connsiteY384" fmla="*/ 79709 h 1526506"/>
                <a:gd name="connsiteX385" fmla="*/ 730919 w 1394911"/>
                <a:gd name="connsiteY385" fmla="*/ 72190 h 1526506"/>
                <a:gd name="connsiteX386" fmla="*/ 730919 w 1394911"/>
                <a:gd name="connsiteY386" fmla="*/ 71438 h 1526506"/>
                <a:gd name="connsiteX387" fmla="*/ 730919 w 1394911"/>
                <a:gd name="connsiteY387" fmla="*/ 70685 h 1526506"/>
                <a:gd name="connsiteX388" fmla="*/ 731670 w 1394911"/>
                <a:gd name="connsiteY388" fmla="*/ 69933 h 1526506"/>
                <a:gd name="connsiteX389" fmla="*/ 732422 w 1394911"/>
                <a:gd name="connsiteY389" fmla="*/ 69181 h 1526506"/>
                <a:gd name="connsiteX390" fmla="*/ 733926 w 1394911"/>
                <a:gd name="connsiteY390" fmla="*/ 68430 h 1526506"/>
                <a:gd name="connsiteX391" fmla="*/ 735430 w 1394911"/>
                <a:gd name="connsiteY391" fmla="*/ 68430 h 1526506"/>
                <a:gd name="connsiteX392" fmla="*/ 736934 w 1394911"/>
                <a:gd name="connsiteY392" fmla="*/ 68430 h 1526506"/>
                <a:gd name="connsiteX393" fmla="*/ 742198 w 1394911"/>
                <a:gd name="connsiteY393" fmla="*/ 68430 h 1526506"/>
                <a:gd name="connsiteX394" fmla="*/ 743702 w 1394911"/>
                <a:gd name="connsiteY394" fmla="*/ 68430 h 1526506"/>
                <a:gd name="connsiteX395" fmla="*/ 749718 w 1394911"/>
                <a:gd name="connsiteY395" fmla="*/ 66926 h 1526506"/>
                <a:gd name="connsiteX396" fmla="*/ 750470 w 1394911"/>
                <a:gd name="connsiteY396" fmla="*/ 66174 h 1526506"/>
                <a:gd name="connsiteX397" fmla="*/ 751974 w 1394911"/>
                <a:gd name="connsiteY397" fmla="*/ 66174 h 1526506"/>
                <a:gd name="connsiteX398" fmla="*/ 752726 w 1394911"/>
                <a:gd name="connsiteY398" fmla="*/ 66174 h 1526506"/>
                <a:gd name="connsiteX399" fmla="*/ 753478 w 1394911"/>
                <a:gd name="connsiteY399" fmla="*/ 66926 h 1526506"/>
                <a:gd name="connsiteX400" fmla="*/ 754230 w 1394911"/>
                <a:gd name="connsiteY400" fmla="*/ 66926 h 1526506"/>
                <a:gd name="connsiteX401" fmla="*/ 754981 w 1394911"/>
                <a:gd name="connsiteY401" fmla="*/ 67678 h 1526506"/>
                <a:gd name="connsiteX402" fmla="*/ 756485 w 1394911"/>
                <a:gd name="connsiteY402" fmla="*/ 67678 h 1526506"/>
                <a:gd name="connsiteX403" fmla="*/ 757989 w 1394911"/>
                <a:gd name="connsiteY403" fmla="*/ 67678 h 1526506"/>
                <a:gd name="connsiteX404" fmla="*/ 759493 w 1394911"/>
                <a:gd name="connsiteY404" fmla="*/ 67678 h 1526506"/>
                <a:gd name="connsiteX405" fmla="*/ 760245 w 1394911"/>
                <a:gd name="connsiteY405" fmla="*/ 67678 h 1526506"/>
                <a:gd name="connsiteX406" fmla="*/ 760998 w 1394911"/>
                <a:gd name="connsiteY406" fmla="*/ 66926 h 1526506"/>
                <a:gd name="connsiteX407" fmla="*/ 762501 w 1394911"/>
                <a:gd name="connsiteY407" fmla="*/ 65422 h 1526506"/>
                <a:gd name="connsiteX408" fmla="*/ 763253 w 1394911"/>
                <a:gd name="connsiteY408" fmla="*/ 64670 h 1526506"/>
                <a:gd name="connsiteX409" fmla="*/ 767765 w 1394911"/>
                <a:gd name="connsiteY409" fmla="*/ 61662 h 1526506"/>
                <a:gd name="connsiteX410" fmla="*/ 768517 w 1394911"/>
                <a:gd name="connsiteY410" fmla="*/ 61662 h 1526506"/>
                <a:gd name="connsiteX411" fmla="*/ 768517 w 1394911"/>
                <a:gd name="connsiteY411" fmla="*/ 60910 h 1526506"/>
                <a:gd name="connsiteX412" fmla="*/ 769269 w 1394911"/>
                <a:gd name="connsiteY412" fmla="*/ 60158 h 1526506"/>
                <a:gd name="connsiteX413" fmla="*/ 772277 w 1394911"/>
                <a:gd name="connsiteY413" fmla="*/ 52638 h 1526506"/>
                <a:gd name="connsiteX414" fmla="*/ 773029 w 1394911"/>
                <a:gd name="connsiteY414" fmla="*/ 51134 h 1526506"/>
                <a:gd name="connsiteX415" fmla="*/ 778293 w 1394911"/>
                <a:gd name="connsiteY415" fmla="*/ 45870 h 1526506"/>
                <a:gd name="connsiteX416" fmla="*/ 778293 w 1394911"/>
                <a:gd name="connsiteY416" fmla="*/ 45118 h 1526506"/>
                <a:gd name="connsiteX417" fmla="*/ 779797 w 1394911"/>
                <a:gd name="connsiteY417" fmla="*/ 43614 h 1526506"/>
                <a:gd name="connsiteX418" fmla="*/ 780549 w 1394911"/>
                <a:gd name="connsiteY418" fmla="*/ 42111 h 1526506"/>
                <a:gd name="connsiteX419" fmla="*/ 782053 w 1394911"/>
                <a:gd name="connsiteY419" fmla="*/ 40607 h 1526506"/>
                <a:gd name="connsiteX420" fmla="*/ 782804 w 1394911"/>
                <a:gd name="connsiteY420" fmla="*/ 39855 h 1526506"/>
                <a:gd name="connsiteX421" fmla="*/ 783557 w 1394911"/>
                <a:gd name="connsiteY421" fmla="*/ 38351 h 1526506"/>
                <a:gd name="connsiteX422" fmla="*/ 785060 w 1394911"/>
                <a:gd name="connsiteY422" fmla="*/ 32335 h 1526506"/>
                <a:gd name="connsiteX423" fmla="*/ 787317 w 1394911"/>
                <a:gd name="connsiteY423" fmla="*/ 27823 h 1526506"/>
                <a:gd name="connsiteX424" fmla="*/ 791828 w 1394911"/>
                <a:gd name="connsiteY424" fmla="*/ 30079 h 1526506"/>
                <a:gd name="connsiteX425" fmla="*/ 794084 w 1394911"/>
                <a:gd name="connsiteY425" fmla="*/ 31583 h 1526506"/>
                <a:gd name="connsiteX426" fmla="*/ 795588 w 1394911"/>
                <a:gd name="connsiteY426" fmla="*/ 31583 h 1526506"/>
                <a:gd name="connsiteX427" fmla="*/ 798596 w 1394911"/>
                <a:gd name="connsiteY427" fmla="*/ 31583 h 1526506"/>
                <a:gd name="connsiteX428" fmla="*/ 800100 w 1394911"/>
                <a:gd name="connsiteY428" fmla="*/ 31583 h 1526506"/>
                <a:gd name="connsiteX429" fmla="*/ 800852 w 1394911"/>
                <a:gd name="connsiteY429" fmla="*/ 31583 h 1526506"/>
                <a:gd name="connsiteX430" fmla="*/ 803860 w 1394911"/>
                <a:gd name="connsiteY430" fmla="*/ 30831 h 1526506"/>
                <a:gd name="connsiteX431" fmla="*/ 805364 w 1394911"/>
                <a:gd name="connsiteY431" fmla="*/ 30079 h 1526506"/>
                <a:gd name="connsiteX432" fmla="*/ 806868 w 1394911"/>
                <a:gd name="connsiteY432" fmla="*/ 29327 h 1526506"/>
                <a:gd name="connsiteX433" fmla="*/ 811379 w 1394911"/>
                <a:gd name="connsiteY433" fmla="*/ 27823 h 1526506"/>
                <a:gd name="connsiteX434" fmla="*/ 819651 w 1394911"/>
                <a:gd name="connsiteY434" fmla="*/ 27071 h 1526506"/>
                <a:gd name="connsiteX435" fmla="*/ 821907 w 1394911"/>
                <a:gd name="connsiteY435" fmla="*/ 27071 h 1526506"/>
                <a:gd name="connsiteX436" fmla="*/ 825667 w 1394911"/>
                <a:gd name="connsiteY436" fmla="*/ 27823 h 1526506"/>
                <a:gd name="connsiteX437" fmla="*/ 827171 w 1394911"/>
                <a:gd name="connsiteY437" fmla="*/ 28575 h 1526506"/>
                <a:gd name="connsiteX438" fmla="*/ 827923 w 1394911"/>
                <a:gd name="connsiteY438" fmla="*/ 28575 h 1526506"/>
                <a:gd name="connsiteX439" fmla="*/ 827923 w 1394911"/>
                <a:gd name="connsiteY439" fmla="*/ 29327 h 1526506"/>
                <a:gd name="connsiteX440" fmla="*/ 828675 w 1394911"/>
                <a:gd name="connsiteY440" fmla="*/ 30079 h 1526506"/>
                <a:gd name="connsiteX441" fmla="*/ 828675 w 1394911"/>
                <a:gd name="connsiteY441" fmla="*/ 30831 h 1526506"/>
                <a:gd name="connsiteX442" fmla="*/ 828675 w 1394911"/>
                <a:gd name="connsiteY442" fmla="*/ 31583 h 1526506"/>
                <a:gd name="connsiteX443" fmla="*/ 827923 w 1394911"/>
                <a:gd name="connsiteY443" fmla="*/ 35343 h 1526506"/>
                <a:gd name="connsiteX444" fmla="*/ 827923 w 1394911"/>
                <a:gd name="connsiteY444" fmla="*/ 36095 h 1526506"/>
                <a:gd name="connsiteX445" fmla="*/ 828675 w 1394911"/>
                <a:gd name="connsiteY445" fmla="*/ 37599 h 1526506"/>
                <a:gd name="connsiteX446" fmla="*/ 828675 w 1394911"/>
                <a:gd name="connsiteY446" fmla="*/ 38351 h 1526506"/>
                <a:gd name="connsiteX447" fmla="*/ 830179 w 1394911"/>
                <a:gd name="connsiteY447" fmla="*/ 39102 h 1526506"/>
                <a:gd name="connsiteX448" fmla="*/ 830931 w 1394911"/>
                <a:gd name="connsiteY448" fmla="*/ 39102 h 1526506"/>
                <a:gd name="connsiteX449" fmla="*/ 832435 w 1394911"/>
                <a:gd name="connsiteY449" fmla="*/ 39102 h 1526506"/>
                <a:gd name="connsiteX450" fmla="*/ 833187 w 1394911"/>
                <a:gd name="connsiteY450" fmla="*/ 39102 h 1526506"/>
                <a:gd name="connsiteX451" fmla="*/ 836947 w 1394911"/>
                <a:gd name="connsiteY451" fmla="*/ 39102 h 1526506"/>
                <a:gd name="connsiteX452" fmla="*/ 841458 w 1394911"/>
                <a:gd name="connsiteY452" fmla="*/ 37599 h 1526506"/>
                <a:gd name="connsiteX453" fmla="*/ 842962 w 1394911"/>
                <a:gd name="connsiteY453" fmla="*/ 36847 h 1526506"/>
                <a:gd name="connsiteX454" fmla="*/ 843715 w 1394911"/>
                <a:gd name="connsiteY454" fmla="*/ 37599 h 1526506"/>
                <a:gd name="connsiteX455" fmla="*/ 844466 w 1394911"/>
                <a:gd name="connsiteY455" fmla="*/ 37599 h 1526506"/>
                <a:gd name="connsiteX456" fmla="*/ 845218 w 1394911"/>
                <a:gd name="connsiteY456" fmla="*/ 38351 h 1526506"/>
                <a:gd name="connsiteX457" fmla="*/ 845970 w 1394911"/>
                <a:gd name="connsiteY457" fmla="*/ 39102 h 1526506"/>
                <a:gd name="connsiteX458" fmla="*/ 845970 w 1394911"/>
                <a:gd name="connsiteY458" fmla="*/ 39855 h 1526506"/>
                <a:gd name="connsiteX459" fmla="*/ 845970 w 1394911"/>
                <a:gd name="connsiteY459" fmla="*/ 40607 h 1526506"/>
                <a:gd name="connsiteX460" fmla="*/ 845970 w 1394911"/>
                <a:gd name="connsiteY460" fmla="*/ 42111 h 1526506"/>
                <a:gd name="connsiteX461" fmla="*/ 846722 w 1394911"/>
                <a:gd name="connsiteY461" fmla="*/ 42862 h 1526506"/>
                <a:gd name="connsiteX462" fmla="*/ 846722 w 1394911"/>
                <a:gd name="connsiteY462" fmla="*/ 43614 h 1526506"/>
                <a:gd name="connsiteX463" fmla="*/ 847474 w 1394911"/>
                <a:gd name="connsiteY463" fmla="*/ 44366 h 1526506"/>
                <a:gd name="connsiteX464" fmla="*/ 848226 w 1394911"/>
                <a:gd name="connsiteY464" fmla="*/ 45118 h 1526506"/>
                <a:gd name="connsiteX465" fmla="*/ 849730 w 1394911"/>
                <a:gd name="connsiteY465" fmla="*/ 46622 h 1526506"/>
                <a:gd name="connsiteX466" fmla="*/ 851234 w 1394911"/>
                <a:gd name="connsiteY466" fmla="*/ 46622 h 1526506"/>
                <a:gd name="connsiteX467" fmla="*/ 852738 w 1394911"/>
                <a:gd name="connsiteY467" fmla="*/ 46622 h 1526506"/>
                <a:gd name="connsiteX468" fmla="*/ 854242 w 1394911"/>
                <a:gd name="connsiteY468" fmla="*/ 45870 h 1526506"/>
                <a:gd name="connsiteX469" fmla="*/ 854994 w 1394911"/>
                <a:gd name="connsiteY469" fmla="*/ 45118 h 1526506"/>
                <a:gd name="connsiteX470" fmla="*/ 855746 w 1394911"/>
                <a:gd name="connsiteY470" fmla="*/ 45118 h 1526506"/>
                <a:gd name="connsiteX471" fmla="*/ 856498 w 1394911"/>
                <a:gd name="connsiteY471" fmla="*/ 45870 h 1526506"/>
                <a:gd name="connsiteX472" fmla="*/ 857250 w 1394911"/>
                <a:gd name="connsiteY472" fmla="*/ 46622 h 1526506"/>
                <a:gd name="connsiteX473" fmla="*/ 858754 w 1394911"/>
                <a:gd name="connsiteY473" fmla="*/ 48126 h 1526506"/>
                <a:gd name="connsiteX474" fmla="*/ 860258 w 1394911"/>
                <a:gd name="connsiteY474" fmla="*/ 48878 h 1526506"/>
                <a:gd name="connsiteX475" fmla="*/ 860258 w 1394911"/>
                <a:gd name="connsiteY475" fmla="*/ 49630 h 1526506"/>
                <a:gd name="connsiteX476" fmla="*/ 861010 w 1394911"/>
                <a:gd name="connsiteY476" fmla="*/ 51134 h 1526506"/>
                <a:gd name="connsiteX477" fmla="*/ 861010 w 1394911"/>
                <a:gd name="connsiteY477" fmla="*/ 51886 h 1526506"/>
                <a:gd name="connsiteX478" fmla="*/ 861010 w 1394911"/>
                <a:gd name="connsiteY478" fmla="*/ 52638 h 1526506"/>
                <a:gd name="connsiteX479" fmla="*/ 860258 w 1394911"/>
                <a:gd name="connsiteY479" fmla="*/ 54894 h 1526506"/>
                <a:gd name="connsiteX480" fmla="*/ 859506 w 1394911"/>
                <a:gd name="connsiteY480" fmla="*/ 61662 h 1526506"/>
                <a:gd name="connsiteX481" fmla="*/ 859506 w 1394911"/>
                <a:gd name="connsiteY481" fmla="*/ 63166 h 1526506"/>
                <a:gd name="connsiteX482" fmla="*/ 859506 w 1394911"/>
                <a:gd name="connsiteY482" fmla="*/ 63918 h 1526506"/>
                <a:gd name="connsiteX483" fmla="*/ 860258 w 1394911"/>
                <a:gd name="connsiteY483" fmla="*/ 66926 h 1526506"/>
                <a:gd name="connsiteX484" fmla="*/ 860258 w 1394911"/>
                <a:gd name="connsiteY484" fmla="*/ 69181 h 1526506"/>
                <a:gd name="connsiteX485" fmla="*/ 859506 w 1394911"/>
                <a:gd name="connsiteY485" fmla="*/ 73693 h 1526506"/>
                <a:gd name="connsiteX486" fmla="*/ 859506 w 1394911"/>
                <a:gd name="connsiteY486" fmla="*/ 75949 h 1526506"/>
                <a:gd name="connsiteX487" fmla="*/ 860258 w 1394911"/>
                <a:gd name="connsiteY487" fmla="*/ 77453 h 1526506"/>
                <a:gd name="connsiteX488" fmla="*/ 860258 w 1394911"/>
                <a:gd name="connsiteY488" fmla="*/ 78205 h 1526506"/>
                <a:gd name="connsiteX489" fmla="*/ 861010 w 1394911"/>
                <a:gd name="connsiteY489" fmla="*/ 79709 h 1526506"/>
                <a:gd name="connsiteX490" fmla="*/ 864770 w 1394911"/>
                <a:gd name="connsiteY490" fmla="*/ 83469 h 1526506"/>
                <a:gd name="connsiteX491" fmla="*/ 864770 w 1394911"/>
                <a:gd name="connsiteY491" fmla="*/ 84221 h 1526506"/>
                <a:gd name="connsiteX492" fmla="*/ 865522 w 1394911"/>
                <a:gd name="connsiteY492" fmla="*/ 84221 h 1526506"/>
                <a:gd name="connsiteX493" fmla="*/ 865522 w 1394911"/>
                <a:gd name="connsiteY493" fmla="*/ 85725 h 1526506"/>
                <a:gd name="connsiteX494" fmla="*/ 865522 w 1394911"/>
                <a:gd name="connsiteY494" fmla="*/ 86477 h 1526506"/>
                <a:gd name="connsiteX495" fmla="*/ 865522 w 1394911"/>
                <a:gd name="connsiteY495" fmla="*/ 91741 h 1526506"/>
                <a:gd name="connsiteX496" fmla="*/ 865522 w 1394911"/>
                <a:gd name="connsiteY496" fmla="*/ 93245 h 1526506"/>
                <a:gd name="connsiteX497" fmla="*/ 865522 w 1394911"/>
                <a:gd name="connsiteY497" fmla="*/ 93997 h 1526506"/>
                <a:gd name="connsiteX498" fmla="*/ 866274 w 1394911"/>
                <a:gd name="connsiteY498" fmla="*/ 95501 h 1526506"/>
                <a:gd name="connsiteX499" fmla="*/ 867777 w 1394911"/>
                <a:gd name="connsiteY499" fmla="*/ 96253 h 1526506"/>
                <a:gd name="connsiteX500" fmla="*/ 869281 w 1394911"/>
                <a:gd name="connsiteY500" fmla="*/ 96253 h 1526506"/>
                <a:gd name="connsiteX501" fmla="*/ 870785 w 1394911"/>
                <a:gd name="connsiteY501" fmla="*/ 97005 h 1526506"/>
                <a:gd name="connsiteX502" fmla="*/ 879809 w 1394911"/>
                <a:gd name="connsiteY502" fmla="*/ 103020 h 1526506"/>
                <a:gd name="connsiteX503" fmla="*/ 880561 w 1394911"/>
                <a:gd name="connsiteY503" fmla="*/ 103020 h 1526506"/>
                <a:gd name="connsiteX504" fmla="*/ 882065 w 1394911"/>
                <a:gd name="connsiteY504" fmla="*/ 103020 h 1526506"/>
                <a:gd name="connsiteX505" fmla="*/ 885825 w 1394911"/>
                <a:gd name="connsiteY505" fmla="*/ 103772 h 1526506"/>
                <a:gd name="connsiteX506" fmla="*/ 887329 w 1394911"/>
                <a:gd name="connsiteY506" fmla="*/ 103772 h 1526506"/>
                <a:gd name="connsiteX507" fmla="*/ 888081 w 1394911"/>
                <a:gd name="connsiteY507" fmla="*/ 104524 h 1526506"/>
                <a:gd name="connsiteX508" fmla="*/ 888081 w 1394911"/>
                <a:gd name="connsiteY508" fmla="*/ 105276 h 1526506"/>
                <a:gd name="connsiteX509" fmla="*/ 888833 w 1394911"/>
                <a:gd name="connsiteY509" fmla="*/ 106028 h 1526506"/>
                <a:gd name="connsiteX510" fmla="*/ 888833 w 1394911"/>
                <a:gd name="connsiteY510" fmla="*/ 106780 h 1526506"/>
                <a:gd name="connsiteX511" fmla="*/ 888833 w 1394911"/>
                <a:gd name="connsiteY511" fmla="*/ 107532 h 1526506"/>
                <a:gd name="connsiteX512" fmla="*/ 888081 w 1394911"/>
                <a:gd name="connsiteY512" fmla="*/ 108284 h 1526506"/>
                <a:gd name="connsiteX513" fmla="*/ 888833 w 1394911"/>
                <a:gd name="connsiteY513" fmla="*/ 109788 h 1526506"/>
                <a:gd name="connsiteX514" fmla="*/ 888833 w 1394911"/>
                <a:gd name="connsiteY514" fmla="*/ 112796 h 1526506"/>
                <a:gd name="connsiteX515" fmla="*/ 889585 w 1394911"/>
                <a:gd name="connsiteY515" fmla="*/ 113548 h 1526506"/>
                <a:gd name="connsiteX516" fmla="*/ 889585 w 1394911"/>
                <a:gd name="connsiteY516" fmla="*/ 114300 h 1526506"/>
                <a:gd name="connsiteX517" fmla="*/ 890337 w 1394911"/>
                <a:gd name="connsiteY517" fmla="*/ 115052 h 1526506"/>
                <a:gd name="connsiteX518" fmla="*/ 890337 w 1394911"/>
                <a:gd name="connsiteY518" fmla="*/ 116556 h 1526506"/>
                <a:gd name="connsiteX519" fmla="*/ 890337 w 1394911"/>
                <a:gd name="connsiteY519" fmla="*/ 117308 h 1526506"/>
                <a:gd name="connsiteX520" fmla="*/ 890337 w 1394911"/>
                <a:gd name="connsiteY520" fmla="*/ 121068 h 1526506"/>
                <a:gd name="connsiteX521" fmla="*/ 890337 w 1394911"/>
                <a:gd name="connsiteY521" fmla="*/ 121820 h 1526506"/>
                <a:gd name="connsiteX522" fmla="*/ 890337 w 1394911"/>
                <a:gd name="connsiteY522" fmla="*/ 122572 h 1526506"/>
                <a:gd name="connsiteX523" fmla="*/ 890337 w 1394911"/>
                <a:gd name="connsiteY523" fmla="*/ 123324 h 1526506"/>
                <a:gd name="connsiteX524" fmla="*/ 890337 w 1394911"/>
                <a:gd name="connsiteY524" fmla="*/ 124076 h 1526506"/>
                <a:gd name="connsiteX525" fmla="*/ 890337 w 1394911"/>
                <a:gd name="connsiteY525" fmla="*/ 124828 h 1526506"/>
                <a:gd name="connsiteX526" fmla="*/ 890337 w 1394911"/>
                <a:gd name="connsiteY526" fmla="*/ 126331 h 1526506"/>
                <a:gd name="connsiteX527" fmla="*/ 888833 w 1394911"/>
                <a:gd name="connsiteY527" fmla="*/ 127836 h 1526506"/>
                <a:gd name="connsiteX528" fmla="*/ 888081 w 1394911"/>
                <a:gd name="connsiteY528" fmla="*/ 130091 h 1526506"/>
                <a:gd name="connsiteX529" fmla="*/ 886577 w 1394911"/>
                <a:gd name="connsiteY529" fmla="*/ 133099 h 1526506"/>
                <a:gd name="connsiteX530" fmla="*/ 884321 w 1394911"/>
                <a:gd name="connsiteY530" fmla="*/ 135355 h 1526506"/>
                <a:gd name="connsiteX531" fmla="*/ 883569 w 1394911"/>
                <a:gd name="connsiteY531" fmla="*/ 136107 h 1526506"/>
                <a:gd name="connsiteX532" fmla="*/ 882817 w 1394911"/>
                <a:gd name="connsiteY532" fmla="*/ 136859 h 1526506"/>
                <a:gd name="connsiteX533" fmla="*/ 880561 w 1394911"/>
                <a:gd name="connsiteY533" fmla="*/ 141371 h 1526506"/>
                <a:gd name="connsiteX534" fmla="*/ 881313 w 1394911"/>
                <a:gd name="connsiteY534" fmla="*/ 140619 h 1526506"/>
                <a:gd name="connsiteX535" fmla="*/ 885073 w 1394911"/>
                <a:gd name="connsiteY535" fmla="*/ 140619 h 1526506"/>
                <a:gd name="connsiteX536" fmla="*/ 886577 w 1394911"/>
                <a:gd name="connsiteY536" fmla="*/ 140619 h 1526506"/>
                <a:gd name="connsiteX537" fmla="*/ 888081 w 1394911"/>
                <a:gd name="connsiteY537" fmla="*/ 141371 h 1526506"/>
                <a:gd name="connsiteX538" fmla="*/ 891841 w 1394911"/>
                <a:gd name="connsiteY538" fmla="*/ 144379 h 1526506"/>
                <a:gd name="connsiteX539" fmla="*/ 893345 w 1394911"/>
                <a:gd name="connsiteY539" fmla="*/ 144379 h 1526506"/>
                <a:gd name="connsiteX540" fmla="*/ 894849 w 1394911"/>
                <a:gd name="connsiteY540" fmla="*/ 145131 h 1526506"/>
                <a:gd name="connsiteX541" fmla="*/ 897856 w 1394911"/>
                <a:gd name="connsiteY541" fmla="*/ 146635 h 1526506"/>
                <a:gd name="connsiteX542" fmla="*/ 899360 w 1394911"/>
                <a:gd name="connsiteY542" fmla="*/ 146635 h 1526506"/>
                <a:gd name="connsiteX543" fmla="*/ 900864 w 1394911"/>
                <a:gd name="connsiteY543" fmla="*/ 146635 h 1526506"/>
                <a:gd name="connsiteX544" fmla="*/ 911392 w 1394911"/>
                <a:gd name="connsiteY544" fmla="*/ 142875 h 1526506"/>
                <a:gd name="connsiteX545" fmla="*/ 913648 w 1394911"/>
                <a:gd name="connsiteY545" fmla="*/ 141371 h 1526506"/>
                <a:gd name="connsiteX546" fmla="*/ 915152 w 1394911"/>
                <a:gd name="connsiteY546" fmla="*/ 136107 h 1526506"/>
                <a:gd name="connsiteX547" fmla="*/ 917408 w 1394911"/>
                <a:gd name="connsiteY547" fmla="*/ 134603 h 1526506"/>
                <a:gd name="connsiteX548" fmla="*/ 923424 w 1394911"/>
                <a:gd name="connsiteY548" fmla="*/ 133851 h 1526506"/>
                <a:gd name="connsiteX549" fmla="*/ 927184 w 1394911"/>
                <a:gd name="connsiteY549" fmla="*/ 132347 h 1526506"/>
                <a:gd name="connsiteX550" fmla="*/ 930943 w 1394911"/>
                <a:gd name="connsiteY550" fmla="*/ 127836 h 1526506"/>
                <a:gd name="connsiteX551" fmla="*/ 933951 w 1394911"/>
                <a:gd name="connsiteY551" fmla="*/ 127084 h 1526506"/>
                <a:gd name="connsiteX552" fmla="*/ 934703 w 1394911"/>
                <a:gd name="connsiteY552" fmla="*/ 127084 h 1526506"/>
                <a:gd name="connsiteX553" fmla="*/ 937711 w 1394911"/>
                <a:gd name="connsiteY553" fmla="*/ 128588 h 1526506"/>
                <a:gd name="connsiteX554" fmla="*/ 939967 w 1394911"/>
                <a:gd name="connsiteY554" fmla="*/ 129339 h 1526506"/>
                <a:gd name="connsiteX555" fmla="*/ 941471 w 1394911"/>
                <a:gd name="connsiteY555" fmla="*/ 128588 h 1526506"/>
                <a:gd name="connsiteX556" fmla="*/ 942975 w 1394911"/>
                <a:gd name="connsiteY556" fmla="*/ 128588 h 1526506"/>
                <a:gd name="connsiteX557" fmla="*/ 944479 w 1394911"/>
                <a:gd name="connsiteY557" fmla="*/ 127084 h 1526506"/>
                <a:gd name="connsiteX558" fmla="*/ 945231 w 1394911"/>
                <a:gd name="connsiteY558" fmla="*/ 125579 h 1526506"/>
                <a:gd name="connsiteX559" fmla="*/ 945231 w 1394911"/>
                <a:gd name="connsiteY559" fmla="*/ 120316 h 1526506"/>
                <a:gd name="connsiteX560" fmla="*/ 947487 w 1394911"/>
                <a:gd name="connsiteY560" fmla="*/ 116556 h 1526506"/>
                <a:gd name="connsiteX561" fmla="*/ 953503 w 1394911"/>
                <a:gd name="connsiteY561" fmla="*/ 87981 h 1526506"/>
                <a:gd name="connsiteX562" fmla="*/ 957262 w 1394911"/>
                <a:gd name="connsiteY562" fmla="*/ 82717 h 1526506"/>
                <a:gd name="connsiteX563" fmla="*/ 963278 w 1394911"/>
                <a:gd name="connsiteY563" fmla="*/ 81965 h 1526506"/>
                <a:gd name="connsiteX564" fmla="*/ 966286 w 1394911"/>
                <a:gd name="connsiteY564" fmla="*/ 82717 h 1526506"/>
                <a:gd name="connsiteX565" fmla="*/ 968542 w 1394911"/>
                <a:gd name="connsiteY565" fmla="*/ 83469 h 1526506"/>
                <a:gd name="connsiteX566" fmla="*/ 969294 w 1394911"/>
                <a:gd name="connsiteY566" fmla="*/ 84221 h 1526506"/>
                <a:gd name="connsiteX567" fmla="*/ 970798 w 1394911"/>
                <a:gd name="connsiteY567" fmla="*/ 86477 h 1526506"/>
                <a:gd name="connsiteX568" fmla="*/ 971550 w 1394911"/>
                <a:gd name="connsiteY568" fmla="*/ 87229 h 1526506"/>
                <a:gd name="connsiteX569" fmla="*/ 972302 w 1394911"/>
                <a:gd name="connsiteY569" fmla="*/ 87229 h 1526506"/>
                <a:gd name="connsiteX570" fmla="*/ 974558 w 1394911"/>
                <a:gd name="connsiteY570" fmla="*/ 87229 h 1526506"/>
                <a:gd name="connsiteX571" fmla="*/ 975310 w 1394911"/>
                <a:gd name="connsiteY571" fmla="*/ 87229 h 1526506"/>
                <a:gd name="connsiteX572" fmla="*/ 977566 w 1394911"/>
                <a:gd name="connsiteY572" fmla="*/ 87981 h 1526506"/>
                <a:gd name="connsiteX573" fmla="*/ 981326 w 1394911"/>
                <a:gd name="connsiteY573" fmla="*/ 85725 h 1526506"/>
                <a:gd name="connsiteX574" fmla="*/ 987341 w 1394911"/>
                <a:gd name="connsiteY574" fmla="*/ 81965 h 1526506"/>
                <a:gd name="connsiteX575" fmla="*/ 993357 w 1394911"/>
                <a:gd name="connsiteY575" fmla="*/ 79709 h 1526506"/>
                <a:gd name="connsiteX576" fmla="*/ 1000125 w 1394911"/>
                <a:gd name="connsiteY576" fmla="*/ 78205 h 1526506"/>
                <a:gd name="connsiteX577" fmla="*/ 1002381 w 1394911"/>
                <a:gd name="connsiteY577" fmla="*/ 76701 h 1526506"/>
                <a:gd name="connsiteX578" fmla="*/ 1010652 w 1394911"/>
                <a:gd name="connsiteY578" fmla="*/ 67678 h 1526506"/>
                <a:gd name="connsiteX579" fmla="*/ 1012156 w 1394911"/>
                <a:gd name="connsiteY579" fmla="*/ 65422 h 1526506"/>
                <a:gd name="connsiteX580" fmla="*/ 1012909 w 1394911"/>
                <a:gd name="connsiteY580" fmla="*/ 61662 h 1526506"/>
                <a:gd name="connsiteX581" fmla="*/ 1013660 w 1394911"/>
                <a:gd name="connsiteY581" fmla="*/ 57902 h 1526506"/>
                <a:gd name="connsiteX582" fmla="*/ 1013660 w 1394911"/>
                <a:gd name="connsiteY582" fmla="*/ 56398 h 1526506"/>
                <a:gd name="connsiteX583" fmla="*/ 1012156 w 1394911"/>
                <a:gd name="connsiteY583" fmla="*/ 54894 h 1526506"/>
                <a:gd name="connsiteX584" fmla="*/ 1011405 w 1394911"/>
                <a:gd name="connsiteY584" fmla="*/ 51886 h 1526506"/>
                <a:gd name="connsiteX585" fmla="*/ 1010652 w 1394911"/>
                <a:gd name="connsiteY585" fmla="*/ 48878 h 1526506"/>
                <a:gd name="connsiteX586" fmla="*/ 1010652 w 1394911"/>
                <a:gd name="connsiteY586" fmla="*/ 45870 h 1526506"/>
                <a:gd name="connsiteX587" fmla="*/ 1012909 w 1394911"/>
                <a:gd name="connsiteY587" fmla="*/ 44366 h 1526506"/>
                <a:gd name="connsiteX588" fmla="*/ 1015916 w 1394911"/>
                <a:gd name="connsiteY588" fmla="*/ 42862 h 1526506"/>
                <a:gd name="connsiteX589" fmla="*/ 1026444 w 1394911"/>
                <a:gd name="connsiteY589" fmla="*/ 42111 h 1526506"/>
                <a:gd name="connsiteX590" fmla="*/ 1032460 w 1394911"/>
                <a:gd name="connsiteY590" fmla="*/ 40607 h 1526506"/>
                <a:gd name="connsiteX591" fmla="*/ 1035468 w 1394911"/>
                <a:gd name="connsiteY591" fmla="*/ 39855 h 1526506"/>
                <a:gd name="connsiteX592" fmla="*/ 1039980 w 1394911"/>
                <a:gd name="connsiteY592" fmla="*/ 39102 h 1526506"/>
                <a:gd name="connsiteX593" fmla="*/ 1042235 w 1394911"/>
                <a:gd name="connsiteY593" fmla="*/ 38351 h 1526506"/>
                <a:gd name="connsiteX594" fmla="*/ 1043739 w 1394911"/>
                <a:gd name="connsiteY594" fmla="*/ 36847 h 1526506"/>
                <a:gd name="connsiteX595" fmla="*/ 1043739 w 1394911"/>
                <a:gd name="connsiteY595" fmla="*/ 33087 h 1526506"/>
                <a:gd name="connsiteX596" fmla="*/ 1041484 w 1394911"/>
                <a:gd name="connsiteY596" fmla="*/ 22559 h 1526506"/>
                <a:gd name="connsiteX597" fmla="*/ 1042235 w 1394911"/>
                <a:gd name="connsiteY597" fmla="*/ 19551 h 1526506"/>
                <a:gd name="connsiteX598" fmla="*/ 1043739 w 1394911"/>
                <a:gd name="connsiteY598" fmla="*/ 18047 h 1526506"/>
                <a:gd name="connsiteX599" fmla="*/ 1046748 w 1394911"/>
                <a:gd name="connsiteY599" fmla="*/ 17295 h 1526506"/>
                <a:gd name="connsiteX600" fmla="*/ 1052763 w 1394911"/>
                <a:gd name="connsiteY600" fmla="*/ 17295 h 1526506"/>
                <a:gd name="connsiteX601" fmla="*/ 1055019 w 1394911"/>
                <a:gd name="connsiteY601" fmla="*/ 17295 h 1526506"/>
                <a:gd name="connsiteX602" fmla="*/ 1085850 w 1394911"/>
                <a:gd name="connsiteY602" fmla="*/ 752 h 1526506"/>
                <a:gd name="connsiteX603" fmla="*/ 1088858 w 1394911"/>
                <a:gd name="connsiteY603" fmla="*/ 0 h 1526506"/>
                <a:gd name="connsiteX604" fmla="*/ 1091866 w 1394911"/>
                <a:gd name="connsiteY604" fmla="*/ 0 h 1526506"/>
                <a:gd name="connsiteX605" fmla="*/ 1097129 w 1394911"/>
                <a:gd name="connsiteY605" fmla="*/ 3008 h 1526506"/>
                <a:gd name="connsiteX606" fmla="*/ 1103146 w 1394911"/>
                <a:gd name="connsiteY606" fmla="*/ 4512 h 1526506"/>
                <a:gd name="connsiteX607" fmla="*/ 1105401 w 1394911"/>
                <a:gd name="connsiteY607" fmla="*/ 6768 h 1526506"/>
                <a:gd name="connsiteX608" fmla="*/ 1108409 w 1394911"/>
                <a:gd name="connsiteY608" fmla="*/ 15039 h 1526506"/>
                <a:gd name="connsiteX609" fmla="*/ 1110665 w 1394911"/>
                <a:gd name="connsiteY609" fmla="*/ 17295 h 1526506"/>
                <a:gd name="connsiteX610" fmla="*/ 1111417 w 1394911"/>
                <a:gd name="connsiteY610" fmla="*/ 18047 h 1526506"/>
                <a:gd name="connsiteX611" fmla="*/ 1112169 w 1394911"/>
                <a:gd name="connsiteY611" fmla="*/ 19551 h 1526506"/>
                <a:gd name="connsiteX612" fmla="*/ 1112169 w 1394911"/>
                <a:gd name="connsiteY612" fmla="*/ 20303 h 1526506"/>
                <a:gd name="connsiteX613" fmla="*/ 1112921 w 1394911"/>
                <a:gd name="connsiteY613" fmla="*/ 22559 h 1526506"/>
                <a:gd name="connsiteX614" fmla="*/ 1114425 w 1394911"/>
                <a:gd name="connsiteY614" fmla="*/ 23311 h 1526506"/>
                <a:gd name="connsiteX615" fmla="*/ 1116681 w 1394911"/>
                <a:gd name="connsiteY615" fmla="*/ 22559 h 1526506"/>
                <a:gd name="connsiteX616" fmla="*/ 1120441 w 1394911"/>
                <a:gd name="connsiteY616" fmla="*/ 23311 h 1526506"/>
                <a:gd name="connsiteX617" fmla="*/ 1121945 w 1394911"/>
                <a:gd name="connsiteY617" fmla="*/ 24063 h 1526506"/>
                <a:gd name="connsiteX618" fmla="*/ 1123448 w 1394911"/>
                <a:gd name="connsiteY618" fmla="*/ 24815 h 1526506"/>
                <a:gd name="connsiteX619" fmla="*/ 1123448 w 1394911"/>
                <a:gd name="connsiteY619" fmla="*/ 25567 h 1526506"/>
                <a:gd name="connsiteX620" fmla="*/ 1124953 w 1394911"/>
                <a:gd name="connsiteY620" fmla="*/ 26319 h 1526506"/>
                <a:gd name="connsiteX621" fmla="*/ 1129465 w 1394911"/>
                <a:gd name="connsiteY621" fmla="*/ 27071 h 1526506"/>
                <a:gd name="connsiteX622" fmla="*/ 1142248 w 1394911"/>
                <a:gd name="connsiteY622" fmla="*/ 30831 h 1526506"/>
                <a:gd name="connsiteX623" fmla="*/ 1146008 w 1394911"/>
                <a:gd name="connsiteY623" fmla="*/ 33087 h 1526506"/>
                <a:gd name="connsiteX624" fmla="*/ 1149016 w 1394911"/>
                <a:gd name="connsiteY624" fmla="*/ 35343 h 1526506"/>
                <a:gd name="connsiteX625" fmla="*/ 1149768 w 1394911"/>
                <a:gd name="connsiteY625" fmla="*/ 37599 h 1526506"/>
                <a:gd name="connsiteX626" fmla="*/ 1151272 w 1394911"/>
                <a:gd name="connsiteY626" fmla="*/ 39855 h 1526506"/>
                <a:gd name="connsiteX627" fmla="*/ 1155031 w 1394911"/>
                <a:gd name="connsiteY627" fmla="*/ 39855 h 1526506"/>
                <a:gd name="connsiteX628" fmla="*/ 1162551 w 1394911"/>
                <a:gd name="connsiteY628" fmla="*/ 38351 h 1526506"/>
                <a:gd name="connsiteX629" fmla="*/ 1167063 w 1394911"/>
                <a:gd name="connsiteY629" fmla="*/ 36847 h 1526506"/>
                <a:gd name="connsiteX630" fmla="*/ 1168567 w 1394911"/>
                <a:gd name="connsiteY630" fmla="*/ 36095 h 1526506"/>
                <a:gd name="connsiteX631" fmla="*/ 1170071 w 1394911"/>
                <a:gd name="connsiteY631" fmla="*/ 36847 h 1526506"/>
                <a:gd name="connsiteX632" fmla="*/ 1173079 w 1394911"/>
                <a:gd name="connsiteY632" fmla="*/ 38351 h 1526506"/>
                <a:gd name="connsiteX633" fmla="*/ 1177591 w 1394911"/>
                <a:gd name="connsiteY633" fmla="*/ 39102 h 1526506"/>
                <a:gd name="connsiteX634" fmla="*/ 1179095 w 1394911"/>
                <a:gd name="connsiteY634" fmla="*/ 40607 h 1526506"/>
                <a:gd name="connsiteX635" fmla="*/ 1180599 w 1394911"/>
                <a:gd name="connsiteY635" fmla="*/ 42111 h 1526506"/>
                <a:gd name="connsiteX636" fmla="*/ 1182103 w 1394911"/>
                <a:gd name="connsiteY636" fmla="*/ 43614 h 1526506"/>
                <a:gd name="connsiteX637" fmla="*/ 1188119 w 1394911"/>
                <a:gd name="connsiteY637" fmla="*/ 45870 h 1526506"/>
                <a:gd name="connsiteX638" fmla="*/ 1191126 w 1394911"/>
                <a:gd name="connsiteY638" fmla="*/ 47374 h 1526506"/>
                <a:gd name="connsiteX639" fmla="*/ 1192630 w 1394911"/>
                <a:gd name="connsiteY639" fmla="*/ 49630 h 1526506"/>
                <a:gd name="connsiteX640" fmla="*/ 1192630 w 1394911"/>
                <a:gd name="connsiteY640" fmla="*/ 52638 h 1526506"/>
                <a:gd name="connsiteX641" fmla="*/ 1198646 w 1394911"/>
                <a:gd name="connsiteY641" fmla="*/ 66926 h 1526506"/>
                <a:gd name="connsiteX642" fmla="*/ 1200150 w 1394911"/>
                <a:gd name="connsiteY642" fmla="*/ 68430 h 1526506"/>
                <a:gd name="connsiteX643" fmla="*/ 1203158 w 1394911"/>
                <a:gd name="connsiteY643" fmla="*/ 69181 h 1526506"/>
                <a:gd name="connsiteX644" fmla="*/ 1206166 w 1394911"/>
                <a:gd name="connsiteY644" fmla="*/ 67678 h 1526506"/>
                <a:gd name="connsiteX645" fmla="*/ 1206918 w 1394911"/>
                <a:gd name="connsiteY645" fmla="*/ 63918 h 1526506"/>
                <a:gd name="connsiteX646" fmla="*/ 1206918 w 1394911"/>
                <a:gd name="connsiteY646" fmla="*/ 56398 h 1526506"/>
                <a:gd name="connsiteX647" fmla="*/ 1208422 w 1394911"/>
                <a:gd name="connsiteY647" fmla="*/ 50382 h 1526506"/>
                <a:gd name="connsiteX648" fmla="*/ 1212934 w 1394911"/>
                <a:gd name="connsiteY648" fmla="*/ 45870 h 1526506"/>
                <a:gd name="connsiteX649" fmla="*/ 1218197 w 1394911"/>
                <a:gd name="connsiteY649" fmla="*/ 44366 h 1526506"/>
                <a:gd name="connsiteX650" fmla="*/ 1224965 w 1394911"/>
                <a:gd name="connsiteY650" fmla="*/ 46622 h 1526506"/>
                <a:gd name="connsiteX651" fmla="*/ 1227221 w 1394911"/>
                <a:gd name="connsiteY651" fmla="*/ 51134 h 1526506"/>
                <a:gd name="connsiteX652" fmla="*/ 1226469 w 1394911"/>
                <a:gd name="connsiteY652" fmla="*/ 54894 h 1526506"/>
                <a:gd name="connsiteX653" fmla="*/ 1220453 w 1394911"/>
                <a:gd name="connsiteY653" fmla="*/ 63918 h 1526506"/>
                <a:gd name="connsiteX654" fmla="*/ 1221957 w 1394911"/>
                <a:gd name="connsiteY654" fmla="*/ 66174 h 1526506"/>
                <a:gd name="connsiteX655" fmla="*/ 1224965 w 1394911"/>
                <a:gd name="connsiteY655" fmla="*/ 72190 h 1526506"/>
                <a:gd name="connsiteX656" fmla="*/ 1227221 w 1394911"/>
                <a:gd name="connsiteY656" fmla="*/ 72941 h 1526506"/>
                <a:gd name="connsiteX657" fmla="*/ 1230229 w 1394911"/>
                <a:gd name="connsiteY657" fmla="*/ 74445 h 1526506"/>
                <a:gd name="connsiteX658" fmla="*/ 1232485 w 1394911"/>
                <a:gd name="connsiteY658" fmla="*/ 75949 h 1526506"/>
                <a:gd name="connsiteX659" fmla="*/ 1236245 w 1394911"/>
                <a:gd name="connsiteY659" fmla="*/ 77453 h 1526506"/>
                <a:gd name="connsiteX660" fmla="*/ 1240004 w 1394911"/>
                <a:gd name="connsiteY660" fmla="*/ 76701 h 1526506"/>
                <a:gd name="connsiteX661" fmla="*/ 1243764 w 1394911"/>
                <a:gd name="connsiteY661" fmla="*/ 74445 h 1526506"/>
                <a:gd name="connsiteX662" fmla="*/ 1246772 w 1394911"/>
                <a:gd name="connsiteY662" fmla="*/ 71438 h 1526506"/>
                <a:gd name="connsiteX663" fmla="*/ 1249780 w 1394911"/>
                <a:gd name="connsiteY663" fmla="*/ 69933 h 1526506"/>
                <a:gd name="connsiteX664" fmla="*/ 1251284 w 1394911"/>
                <a:gd name="connsiteY664" fmla="*/ 70685 h 1526506"/>
                <a:gd name="connsiteX665" fmla="*/ 1252036 w 1394911"/>
                <a:gd name="connsiteY665" fmla="*/ 72190 h 1526506"/>
                <a:gd name="connsiteX666" fmla="*/ 1253540 w 1394911"/>
                <a:gd name="connsiteY666" fmla="*/ 72941 h 1526506"/>
                <a:gd name="connsiteX667" fmla="*/ 1254292 w 1394911"/>
                <a:gd name="connsiteY667" fmla="*/ 73693 h 1526506"/>
                <a:gd name="connsiteX668" fmla="*/ 1255044 w 1394911"/>
                <a:gd name="connsiteY668" fmla="*/ 75949 h 1526506"/>
                <a:gd name="connsiteX669" fmla="*/ 1254292 w 1394911"/>
                <a:gd name="connsiteY669" fmla="*/ 77453 h 1526506"/>
                <a:gd name="connsiteX670" fmla="*/ 1253540 w 1394911"/>
                <a:gd name="connsiteY670" fmla="*/ 79709 h 1526506"/>
                <a:gd name="connsiteX671" fmla="*/ 1252788 w 1394911"/>
                <a:gd name="connsiteY671" fmla="*/ 81213 h 1526506"/>
                <a:gd name="connsiteX672" fmla="*/ 1251284 w 1394911"/>
                <a:gd name="connsiteY672" fmla="*/ 81965 h 1526506"/>
                <a:gd name="connsiteX673" fmla="*/ 1250532 w 1394911"/>
                <a:gd name="connsiteY673" fmla="*/ 83469 h 1526506"/>
                <a:gd name="connsiteX674" fmla="*/ 1251284 w 1394911"/>
                <a:gd name="connsiteY674" fmla="*/ 85725 h 1526506"/>
                <a:gd name="connsiteX675" fmla="*/ 1250532 w 1394911"/>
                <a:gd name="connsiteY675" fmla="*/ 87229 h 1526506"/>
                <a:gd name="connsiteX676" fmla="*/ 1250532 w 1394911"/>
                <a:gd name="connsiteY676" fmla="*/ 88733 h 1526506"/>
                <a:gd name="connsiteX677" fmla="*/ 1250532 w 1394911"/>
                <a:gd name="connsiteY677" fmla="*/ 90237 h 1526506"/>
                <a:gd name="connsiteX678" fmla="*/ 1250532 w 1394911"/>
                <a:gd name="connsiteY678" fmla="*/ 91741 h 1526506"/>
                <a:gd name="connsiteX679" fmla="*/ 1251284 w 1394911"/>
                <a:gd name="connsiteY679" fmla="*/ 93997 h 1526506"/>
                <a:gd name="connsiteX680" fmla="*/ 1254292 w 1394911"/>
                <a:gd name="connsiteY680" fmla="*/ 97757 h 1526506"/>
                <a:gd name="connsiteX681" fmla="*/ 1255044 w 1394911"/>
                <a:gd name="connsiteY681" fmla="*/ 99260 h 1526506"/>
                <a:gd name="connsiteX682" fmla="*/ 1255044 w 1394911"/>
                <a:gd name="connsiteY682" fmla="*/ 102268 h 1526506"/>
                <a:gd name="connsiteX683" fmla="*/ 1260308 w 1394911"/>
                <a:gd name="connsiteY683" fmla="*/ 118060 h 1526506"/>
                <a:gd name="connsiteX684" fmla="*/ 1262564 w 1394911"/>
                <a:gd name="connsiteY684" fmla="*/ 122572 h 1526506"/>
                <a:gd name="connsiteX685" fmla="*/ 1267076 w 1394911"/>
                <a:gd name="connsiteY685" fmla="*/ 132347 h 1526506"/>
                <a:gd name="connsiteX686" fmla="*/ 1267828 w 1394911"/>
                <a:gd name="connsiteY686" fmla="*/ 133851 h 1526506"/>
                <a:gd name="connsiteX687" fmla="*/ 1267828 w 1394911"/>
                <a:gd name="connsiteY687" fmla="*/ 134603 h 1526506"/>
                <a:gd name="connsiteX688" fmla="*/ 1267828 w 1394911"/>
                <a:gd name="connsiteY688" fmla="*/ 135355 h 1526506"/>
                <a:gd name="connsiteX689" fmla="*/ 1269332 w 1394911"/>
                <a:gd name="connsiteY689" fmla="*/ 136107 h 1526506"/>
                <a:gd name="connsiteX690" fmla="*/ 1270836 w 1394911"/>
                <a:gd name="connsiteY690" fmla="*/ 137611 h 1526506"/>
                <a:gd name="connsiteX691" fmla="*/ 1272340 w 1394911"/>
                <a:gd name="connsiteY691" fmla="*/ 137611 h 1526506"/>
                <a:gd name="connsiteX692" fmla="*/ 1274595 w 1394911"/>
                <a:gd name="connsiteY692" fmla="*/ 138363 h 1526506"/>
                <a:gd name="connsiteX693" fmla="*/ 1279859 w 1394911"/>
                <a:gd name="connsiteY693" fmla="*/ 138363 h 1526506"/>
                <a:gd name="connsiteX694" fmla="*/ 1282867 w 1394911"/>
                <a:gd name="connsiteY694" fmla="*/ 139115 h 1526506"/>
                <a:gd name="connsiteX695" fmla="*/ 1285123 w 1394911"/>
                <a:gd name="connsiteY695" fmla="*/ 140619 h 1526506"/>
                <a:gd name="connsiteX696" fmla="*/ 1286627 w 1394911"/>
                <a:gd name="connsiteY696" fmla="*/ 141371 h 1526506"/>
                <a:gd name="connsiteX697" fmla="*/ 1294899 w 1394911"/>
                <a:gd name="connsiteY697" fmla="*/ 144379 h 1526506"/>
                <a:gd name="connsiteX698" fmla="*/ 1296402 w 1394911"/>
                <a:gd name="connsiteY698" fmla="*/ 145131 h 1526506"/>
                <a:gd name="connsiteX699" fmla="*/ 1296402 w 1394911"/>
                <a:gd name="connsiteY699" fmla="*/ 148139 h 1526506"/>
                <a:gd name="connsiteX700" fmla="*/ 1297155 w 1394911"/>
                <a:gd name="connsiteY700" fmla="*/ 150395 h 1526506"/>
                <a:gd name="connsiteX701" fmla="*/ 1298659 w 1394911"/>
                <a:gd name="connsiteY701" fmla="*/ 152651 h 1526506"/>
                <a:gd name="connsiteX702" fmla="*/ 1296402 w 1394911"/>
                <a:gd name="connsiteY702" fmla="*/ 154155 h 1526506"/>
                <a:gd name="connsiteX703" fmla="*/ 1295651 w 1394911"/>
                <a:gd name="connsiteY703" fmla="*/ 154907 h 1526506"/>
                <a:gd name="connsiteX704" fmla="*/ 1295651 w 1394911"/>
                <a:gd name="connsiteY704" fmla="*/ 155658 h 1526506"/>
                <a:gd name="connsiteX705" fmla="*/ 1294899 w 1394911"/>
                <a:gd name="connsiteY705" fmla="*/ 157914 h 1526506"/>
                <a:gd name="connsiteX706" fmla="*/ 1294147 w 1394911"/>
                <a:gd name="connsiteY706" fmla="*/ 159418 h 1526506"/>
                <a:gd name="connsiteX707" fmla="*/ 1292643 w 1394911"/>
                <a:gd name="connsiteY707" fmla="*/ 161674 h 1526506"/>
                <a:gd name="connsiteX708" fmla="*/ 1291891 w 1394911"/>
                <a:gd name="connsiteY708" fmla="*/ 163178 h 1526506"/>
                <a:gd name="connsiteX709" fmla="*/ 1291139 w 1394911"/>
                <a:gd name="connsiteY709" fmla="*/ 164682 h 1526506"/>
                <a:gd name="connsiteX710" fmla="*/ 1291139 w 1394911"/>
                <a:gd name="connsiteY710" fmla="*/ 166938 h 1526506"/>
                <a:gd name="connsiteX711" fmla="*/ 1291891 w 1394911"/>
                <a:gd name="connsiteY711" fmla="*/ 168442 h 1526506"/>
                <a:gd name="connsiteX712" fmla="*/ 1293395 w 1394911"/>
                <a:gd name="connsiteY712" fmla="*/ 169194 h 1526506"/>
                <a:gd name="connsiteX713" fmla="*/ 1294899 w 1394911"/>
                <a:gd name="connsiteY713" fmla="*/ 169946 h 1526506"/>
                <a:gd name="connsiteX714" fmla="*/ 1297906 w 1394911"/>
                <a:gd name="connsiteY714" fmla="*/ 169946 h 1526506"/>
                <a:gd name="connsiteX715" fmla="*/ 1298659 w 1394911"/>
                <a:gd name="connsiteY715" fmla="*/ 170698 h 1526506"/>
                <a:gd name="connsiteX716" fmla="*/ 1299411 w 1394911"/>
                <a:gd name="connsiteY716" fmla="*/ 171450 h 1526506"/>
                <a:gd name="connsiteX717" fmla="*/ 1298659 w 1394911"/>
                <a:gd name="connsiteY717" fmla="*/ 172202 h 1526506"/>
                <a:gd name="connsiteX718" fmla="*/ 1297155 w 1394911"/>
                <a:gd name="connsiteY718" fmla="*/ 175210 h 1526506"/>
                <a:gd name="connsiteX719" fmla="*/ 1295651 w 1394911"/>
                <a:gd name="connsiteY719" fmla="*/ 179722 h 1526506"/>
                <a:gd name="connsiteX720" fmla="*/ 1294899 w 1394911"/>
                <a:gd name="connsiteY720" fmla="*/ 181226 h 1526506"/>
                <a:gd name="connsiteX721" fmla="*/ 1294147 w 1394911"/>
                <a:gd name="connsiteY721" fmla="*/ 181978 h 1526506"/>
                <a:gd name="connsiteX722" fmla="*/ 1293395 w 1394911"/>
                <a:gd name="connsiteY722" fmla="*/ 183482 h 1526506"/>
                <a:gd name="connsiteX723" fmla="*/ 1293395 w 1394911"/>
                <a:gd name="connsiteY723" fmla="*/ 184986 h 1526506"/>
                <a:gd name="connsiteX724" fmla="*/ 1294147 w 1394911"/>
                <a:gd name="connsiteY724" fmla="*/ 186489 h 1526506"/>
                <a:gd name="connsiteX725" fmla="*/ 1297906 w 1394911"/>
                <a:gd name="connsiteY725" fmla="*/ 192505 h 1526506"/>
                <a:gd name="connsiteX726" fmla="*/ 1303170 w 1394911"/>
                <a:gd name="connsiteY726" fmla="*/ 206041 h 1526506"/>
                <a:gd name="connsiteX727" fmla="*/ 1304674 w 1394911"/>
                <a:gd name="connsiteY727" fmla="*/ 207545 h 1526506"/>
                <a:gd name="connsiteX728" fmla="*/ 1306930 w 1394911"/>
                <a:gd name="connsiteY728" fmla="*/ 209049 h 1526506"/>
                <a:gd name="connsiteX729" fmla="*/ 1308434 w 1394911"/>
                <a:gd name="connsiteY729" fmla="*/ 209801 h 1526506"/>
                <a:gd name="connsiteX730" fmla="*/ 1312194 w 1394911"/>
                <a:gd name="connsiteY730" fmla="*/ 211305 h 1526506"/>
                <a:gd name="connsiteX731" fmla="*/ 1312946 w 1394911"/>
                <a:gd name="connsiteY731" fmla="*/ 212056 h 1526506"/>
                <a:gd name="connsiteX732" fmla="*/ 1312946 w 1394911"/>
                <a:gd name="connsiteY732" fmla="*/ 213560 h 1526506"/>
                <a:gd name="connsiteX733" fmla="*/ 1312946 w 1394911"/>
                <a:gd name="connsiteY733" fmla="*/ 215065 h 1526506"/>
                <a:gd name="connsiteX734" fmla="*/ 1312946 w 1394911"/>
                <a:gd name="connsiteY734" fmla="*/ 216568 h 1526506"/>
                <a:gd name="connsiteX735" fmla="*/ 1313698 w 1394911"/>
                <a:gd name="connsiteY735" fmla="*/ 218072 h 1526506"/>
                <a:gd name="connsiteX736" fmla="*/ 1320466 w 1394911"/>
                <a:gd name="connsiteY736" fmla="*/ 225592 h 1526506"/>
                <a:gd name="connsiteX737" fmla="*/ 1322722 w 1394911"/>
                <a:gd name="connsiteY737" fmla="*/ 227096 h 1526506"/>
                <a:gd name="connsiteX738" fmla="*/ 1324226 w 1394911"/>
                <a:gd name="connsiteY738" fmla="*/ 227848 h 1526506"/>
                <a:gd name="connsiteX739" fmla="*/ 1324978 w 1394911"/>
                <a:gd name="connsiteY739" fmla="*/ 228600 h 1526506"/>
                <a:gd name="connsiteX740" fmla="*/ 1330994 w 1394911"/>
                <a:gd name="connsiteY740" fmla="*/ 237624 h 1526506"/>
                <a:gd name="connsiteX741" fmla="*/ 1331745 w 1394911"/>
                <a:gd name="connsiteY741" fmla="*/ 240632 h 1526506"/>
                <a:gd name="connsiteX742" fmla="*/ 1332498 w 1394911"/>
                <a:gd name="connsiteY742" fmla="*/ 242887 h 1526506"/>
                <a:gd name="connsiteX743" fmla="*/ 1332498 w 1394911"/>
                <a:gd name="connsiteY743" fmla="*/ 251159 h 1526506"/>
                <a:gd name="connsiteX744" fmla="*/ 1332498 w 1394911"/>
                <a:gd name="connsiteY744" fmla="*/ 257927 h 1526506"/>
                <a:gd name="connsiteX745" fmla="*/ 1330994 w 1394911"/>
                <a:gd name="connsiteY745" fmla="*/ 272214 h 1526506"/>
                <a:gd name="connsiteX746" fmla="*/ 1329489 w 1394911"/>
                <a:gd name="connsiteY746" fmla="*/ 276726 h 1526506"/>
                <a:gd name="connsiteX747" fmla="*/ 1328738 w 1394911"/>
                <a:gd name="connsiteY747" fmla="*/ 278982 h 1526506"/>
                <a:gd name="connsiteX748" fmla="*/ 1327234 w 1394911"/>
                <a:gd name="connsiteY748" fmla="*/ 281238 h 1526506"/>
                <a:gd name="connsiteX749" fmla="*/ 1326481 w 1394911"/>
                <a:gd name="connsiteY749" fmla="*/ 281990 h 1526506"/>
                <a:gd name="connsiteX750" fmla="*/ 1324978 w 1394911"/>
                <a:gd name="connsiteY750" fmla="*/ 285750 h 1526506"/>
                <a:gd name="connsiteX751" fmla="*/ 1323474 w 1394911"/>
                <a:gd name="connsiteY751" fmla="*/ 287254 h 1526506"/>
                <a:gd name="connsiteX752" fmla="*/ 1323474 w 1394911"/>
                <a:gd name="connsiteY752" fmla="*/ 288758 h 1526506"/>
                <a:gd name="connsiteX753" fmla="*/ 1322722 w 1394911"/>
                <a:gd name="connsiteY753" fmla="*/ 290262 h 1526506"/>
                <a:gd name="connsiteX754" fmla="*/ 1326481 w 1394911"/>
                <a:gd name="connsiteY754" fmla="*/ 300789 h 1526506"/>
                <a:gd name="connsiteX755" fmla="*/ 1325730 w 1394911"/>
                <a:gd name="connsiteY755" fmla="*/ 305301 h 1526506"/>
                <a:gd name="connsiteX756" fmla="*/ 1324226 w 1394911"/>
                <a:gd name="connsiteY756" fmla="*/ 309813 h 1526506"/>
                <a:gd name="connsiteX757" fmla="*/ 1324226 w 1394911"/>
                <a:gd name="connsiteY757" fmla="*/ 311317 h 1526506"/>
                <a:gd name="connsiteX758" fmla="*/ 1324978 w 1394911"/>
                <a:gd name="connsiteY758" fmla="*/ 313573 h 1526506"/>
                <a:gd name="connsiteX759" fmla="*/ 1325730 w 1394911"/>
                <a:gd name="connsiteY759" fmla="*/ 315077 h 1526506"/>
                <a:gd name="connsiteX760" fmla="*/ 1326481 w 1394911"/>
                <a:gd name="connsiteY760" fmla="*/ 315829 h 1526506"/>
                <a:gd name="connsiteX761" fmla="*/ 1329489 w 1394911"/>
                <a:gd name="connsiteY761" fmla="*/ 318085 h 1526506"/>
                <a:gd name="connsiteX762" fmla="*/ 1330241 w 1394911"/>
                <a:gd name="connsiteY762" fmla="*/ 318837 h 1526506"/>
                <a:gd name="connsiteX763" fmla="*/ 1330994 w 1394911"/>
                <a:gd name="connsiteY763" fmla="*/ 320341 h 1526506"/>
                <a:gd name="connsiteX764" fmla="*/ 1330994 w 1394911"/>
                <a:gd name="connsiteY764" fmla="*/ 321845 h 1526506"/>
                <a:gd name="connsiteX765" fmla="*/ 1330241 w 1394911"/>
                <a:gd name="connsiteY765" fmla="*/ 324101 h 1526506"/>
                <a:gd name="connsiteX766" fmla="*/ 1329489 w 1394911"/>
                <a:gd name="connsiteY766" fmla="*/ 326357 h 1526506"/>
                <a:gd name="connsiteX767" fmla="*/ 1327985 w 1394911"/>
                <a:gd name="connsiteY767" fmla="*/ 327861 h 1526506"/>
                <a:gd name="connsiteX768" fmla="*/ 1325730 w 1394911"/>
                <a:gd name="connsiteY768" fmla="*/ 330116 h 1526506"/>
                <a:gd name="connsiteX769" fmla="*/ 1317458 w 1394911"/>
                <a:gd name="connsiteY769" fmla="*/ 334628 h 1526506"/>
                <a:gd name="connsiteX770" fmla="*/ 1302419 w 1394911"/>
                <a:gd name="connsiteY770" fmla="*/ 341396 h 1526506"/>
                <a:gd name="connsiteX771" fmla="*/ 1298659 w 1394911"/>
                <a:gd name="connsiteY771" fmla="*/ 342148 h 1526506"/>
                <a:gd name="connsiteX772" fmla="*/ 1297906 w 1394911"/>
                <a:gd name="connsiteY772" fmla="*/ 342148 h 1526506"/>
                <a:gd name="connsiteX773" fmla="*/ 1296402 w 1394911"/>
                <a:gd name="connsiteY773" fmla="*/ 341396 h 1526506"/>
                <a:gd name="connsiteX774" fmla="*/ 1289635 w 1394911"/>
                <a:gd name="connsiteY774" fmla="*/ 336884 h 1526506"/>
                <a:gd name="connsiteX775" fmla="*/ 1286627 w 1394911"/>
                <a:gd name="connsiteY775" fmla="*/ 335380 h 1526506"/>
                <a:gd name="connsiteX776" fmla="*/ 1285123 w 1394911"/>
                <a:gd name="connsiteY776" fmla="*/ 334628 h 1526506"/>
                <a:gd name="connsiteX777" fmla="*/ 1281363 w 1394911"/>
                <a:gd name="connsiteY777" fmla="*/ 333876 h 1526506"/>
                <a:gd name="connsiteX778" fmla="*/ 1274595 w 1394911"/>
                <a:gd name="connsiteY778" fmla="*/ 333876 h 1526506"/>
                <a:gd name="connsiteX779" fmla="*/ 1272340 w 1394911"/>
                <a:gd name="connsiteY779" fmla="*/ 334628 h 1526506"/>
                <a:gd name="connsiteX780" fmla="*/ 1270836 w 1394911"/>
                <a:gd name="connsiteY780" fmla="*/ 334628 h 1526506"/>
                <a:gd name="connsiteX781" fmla="*/ 1269332 w 1394911"/>
                <a:gd name="connsiteY781" fmla="*/ 335380 h 1526506"/>
                <a:gd name="connsiteX782" fmla="*/ 1267828 w 1394911"/>
                <a:gd name="connsiteY782" fmla="*/ 336884 h 1526506"/>
                <a:gd name="connsiteX783" fmla="*/ 1267076 w 1394911"/>
                <a:gd name="connsiteY783" fmla="*/ 338388 h 1526506"/>
                <a:gd name="connsiteX784" fmla="*/ 1266323 w 1394911"/>
                <a:gd name="connsiteY784" fmla="*/ 339140 h 1526506"/>
                <a:gd name="connsiteX785" fmla="*/ 1265572 w 1394911"/>
                <a:gd name="connsiteY785" fmla="*/ 343652 h 1526506"/>
                <a:gd name="connsiteX786" fmla="*/ 1261812 w 1394911"/>
                <a:gd name="connsiteY786" fmla="*/ 351924 h 1526506"/>
                <a:gd name="connsiteX787" fmla="*/ 1261060 w 1394911"/>
                <a:gd name="connsiteY787" fmla="*/ 354180 h 1526506"/>
                <a:gd name="connsiteX788" fmla="*/ 1261060 w 1394911"/>
                <a:gd name="connsiteY788" fmla="*/ 355683 h 1526506"/>
                <a:gd name="connsiteX789" fmla="*/ 1261060 w 1394911"/>
                <a:gd name="connsiteY789" fmla="*/ 359443 h 1526506"/>
                <a:gd name="connsiteX790" fmla="*/ 1261812 w 1394911"/>
                <a:gd name="connsiteY790" fmla="*/ 361699 h 1526506"/>
                <a:gd name="connsiteX791" fmla="*/ 1262564 w 1394911"/>
                <a:gd name="connsiteY791" fmla="*/ 363955 h 1526506"/>
                <a:gd name="connsiteX792" fmla="*/ 1265572 w 1394911"/>
                <a:gd name="connsiteY792" fmla="*/ 366211 h 1526506"/>
                <a:gd name="connsiteX793" fmla="*/ 1267076 w 1394911"/>
                <a:gd name="connsiteY793" fmla="*/ 367715 h 1526506"/>
                <a:gd name="connsiteX794" fmla="*/ 1269332 w 1394911"/>
                <a:gd name="connsiteY794" fmla="*/ 370723 h 1526506"/>
                <a:gd name="connsiteX795" fmla="*/ 1270836 w 1394911"/>
                <a:gd name="connsiteY795" fmla="*/ 374483 h 1526506"/>
                <a:gd name="connsiteX796" fmla="*/ 1271587 w 1394911"/>
                <a:gd name="connsiteY796" fmla="*/ 376739 h 1526506"/>
                <a:gd name="connsiteX797" fmla="*/ 1274595 w 1394911"/>
                <a:gd name="connsiteY797" fmla="*/ 378995 h 1526506"/>
                <a:gd name="connsiteX798" fmla="*/ 1275347 w 1394911"/>
                <a:gd name="connsiteY798" fmla="*/ 379747 h 1526506"/>
                <a:gd name="connsiteX799" fmla="*/ 1278355 w 1394911"/>
                <a:gd name="connsiteY799" fmla="*/ 382003 h 1526506"/>
                <a:gd name="connsiteX800" fmla="*/ 1279859 w 1394911"/>
                <a:gd name="connsiteY800" fmla="*/ 382755 h 1526506"/>
                <a:gd name="connsiteX801" fmla="*/ 1281363 w 1394911"/>
                <a:gd name="connsiteY801" fmla="*/ 383507 h 1526506"/>
                <a:gd name="connsiteX802" fmla="*/ 1282867 w 1394911"/>
                <a:gd name="connsiteY802" fmla="*/ 385762 h 1526506"/>
                <a:gd name="connsiteX803" fmla="*/ 1284371 w 1394911"/>
                <a:gd name="connsiteY803" fmla="*/ 391026 h 1526506"/>
                <a:gd name="connsiteX804" fmla="*/ 1285123 w 1394911"/>
                <a:gd name="connsiteY804" fmla="*/ 395538 h 1526506"/>
                <a:gd name="connsiteX805" fmla="*/ 1285875 w 1394911"/>
                <a:gd name="connsiteY805" fmla="*/ 398546 h 1526506"/>
                <a:gd name="connsiteX806" fmla="*/ 1287379 w 1394911"/>
                <a:gd name="connsiteY806" fmla="*/ 403810 h 1526506"/>
                <a:gd name="connsiteX807" fmla="*/ 1288883 w 1394911"/>
                <a:gd name="connsiteY807" fmla="*/ 405314 h 1526506"/>
                <a:gd name="connsiteX808" fmla="*/ 1291891 w 1394911"/>
                <a:gd name="connsiteY808" fmla="*/ 407570 h 1526506"/>
                <a:gd name="connsiteX809" fmla="*/ 1296402 w 1394911"/>
                <a:gd name="connsiteY809" fmla="*/ 409074 h 1526506"/>
                <a:gd name="connsiteX810" fmla="*/ 1297906 w 1394911"/>
                <a:gd name="connsiteY810" fmla="*/ 409826 h 1526506"/>
                <a:gd name="connsiteX811" fmla="*/ 1297906 w 1394911"/>
                <a:gd name="connsiteY811" fmla="*/ 410578 h 1526506"/>
                <a:gd name="connsiteX812" fmla="*/ 1299411 w 1394911"/>
                <a:gd name="connsiteY812" fmla="*/ 411329 h 1526506"/>
                <a:gd name="connsiteX813" fmla="*/ 1300162 w 1394911"/>
                <a:gd name="connsiteY813" fmla="*/ 413586 h 1526506"/>
                <a:gd name="connsiteX814" fmla="*/ 1300915 w 1394911"/>
                <a:gd name="connsiteY814" fmla="*/ 415841 h 1526506"/>
                <a:gd name="connsiteX815" fmla="*/ 1300915 w 1394911"/>
                <a:gd name="connsiteY815" fmla="*/ 418097 h 1526506"/>
                <a:gd name="connsiteX816" fmla="*/ 1300915 w 1394911"/>
                <a:gd name="connsiteY816" fmla="*/ 421105 h 1526506"/>
                <a:gd name="connsiteX817" fmla="*/ 1299411 w 1394911"/>
                <a:gd name="connsiteY817" fmla="*/ 426369 h 1526506"/>
                <a:gd name="connsiteX818" fmla="*/ 1299411 w 1394911"/>
                <a:gd name="connsiteY818" fmla="*/ 429377 h 1526506"/>
                <a:gd name="connsiteX819" fmla="*/ 1297906 w 1394911"/>
                <a:gd name="connsiteY819" fmla="*/ 432385 h 1526506"/>
                <a:gd name="connsiteX820" fmla="*/ 1297155 w 1394911"/>
                <a:gd name="connsiteY820" fmla="*/ 433137 h 1526506"/>
                <a:gd name="connsiteX821" fmla="*/ 1297155 w 1394911"/>
                <a:gd name="connsiteY821" fmla="*/ 434641 h 1526506"/>
                <a:gd name="connsiteX822" fmla="*/ 1297155 w 1394911"/>
                <a:gd name="connsiteY822" fmla="*/ 436145 h 1526506"/>
                <a:gd name="connsiteX823" fmla="*/ 1298659 w 1394911"/>
                <a:gd name="connsiteY823" fmla="*/ 437649 h 1526506"/>
                <a:gd name="connsiteX824" fmla="*/ 1299411 w 1394911"/>
                <a:gd name="connsiteY824" fmla="*/ 439153 h 1526506"/>
                <a:gd name="connsiteX825" fmla="*/ 1302419 w 1394911"/>
                <a:gd name="connsiteY825" fmla="*/ 441408 h 1526506"/>
                <a:gd name="connsiteX826" fmla="*/ 1307682 w 1394911"/>
                <a:gd name="connsiteY826" fmla="*/ 442160 h 1526506"/>
                <a:gd name="connsiteX827" fmla="*/ 1309186 w 1394911"/>
                <a:gd name="connsiteY827" fmla="*/ 442912 h 1526506"/>
                <a:gd name="connsiteX828" fmla="*/ 1309938 w 1394911"/>
                <a:gd name="connsiteY828" fmla="*/ 443664 h 1526506"/>
                <a:gd name="connsiteX829" fmla="*/ 1310690 w 1394911"/>
                <a:gd name="connsiteY829" fmla="*/ 443664 h 1526506"/>
                <a:gd name="connsiteX830" fmla="*/ 1312194 w 1394911"/>
                <a:gd name="connsiteY830" fmla="*/ 442912 h 1526506"/>
                <a:gd name="connsiteX831" fmla="*/ 1312946 w 1394911"/>
                <a:gd name="connsiteY831" fmla="*/ 442160 h 1526506"/>
                <a:gd name="connsiteX832" fmla="*/ 1314450 w 1394911"/>
                <a:gd name="connsiteY832" fmla="*/ 442912 h 1526506"/>
                <a:gd name="connsiteX833" fmla="*/ 1315954 w 1394911"/>
                <a:gd name="connsiteY833" fmla="*/ 444417 h 1526506"/>
                <a:gd name="connsiteX834" fmla="*/ 1317458 w 1394911"/>
                <a:gd name="connsiteY834" fmla="*/ 445920 h 1526506"/>
                <a:gd name="connsiteX835" fmla="*/ 1319714 w 1394911"/>
                <a:gd name="connsiteY835" fmla="*/ 446672 h 1526506"/>
                <a:gd name="connsiteX836" fmla="*/ 1321218 w 1394911"/>
                <a:gd name="connsiteY836" fmla="*/ 447424 h 1526506"/>
                <a:gd name="connsiteX837" fmla="*/ 1321970 w 1394911"/>
                <a:gd name="connsiteY837" fmla="*/ 449680 h 1526506"/>
                <a:gd name="connsiteX838" fmla="*/ 1323474 w 1394911"/>
                <a:gd name="connsiteY838" fmla="*/ 452688 h 1526506"/>
                <a:gd name="connsiteX839" fmla="*/ 1325730 w 1394911"/>
                <a:gd name="connsiteY839" fmla="*/ 456448 h 1526506"/>
                <a:gd name="connsiteX840" fmla="*/ 1328738 w 1394911"/>
                <a:gd name="connsiteY840" fmla="*/ 460208 h 1526506"/>
                <a:gd name="connsiteX841" fmla="*/ 1334001 w 1394911"/>
                <a:gd name="connsiteY841" fmla="*/ 462464 h 1526506"/>
                <a:gd name="connsiteX842" fmla="*/ 1337009 w 1394911"/>
                <a:gd name="connsiteY842" fmla="*/ 463968 h 1526506"/>
                <a:gd name="connsiteX843" fmla="*/ 1343777 w 1394911"/>
                <a:gd name="connsiteY843" fmla="*/ 465472 h 1526506"/>
                <a:gd name="connsiteX844" fmla="*/ 1346785 w 1394911"/>
                <a:gd name="connsiteY844" fmla="*/ 466976 h 1526506"/>
                <a:gd name="connsiteX845" fmla="*/ 1347537 w 1394911"/>
                <a:gd name="connsiteY845" fmla="*/ 466976 h 1526506"/>
                <a:gd name="connsiteX846" fmla="*/ 1349793 w 1394911"/>
                <a:gd name="connsiteY846" fmla="*/ 465472 h 1526506"/>
                <a:gd name="connsiteX847" fmla="*/ 1351297 w 1394911"/>
                <a:gd name="connsiteY847" fmla="*/ 463216 h 1526506"/>
                <a:gd name="connsiteX848" fmla="*/ 1353553 w 1394911"/>
                <a:gd name="connsiteY848" fmla="*/ 460208 h 1526506"/>
                <a:gd name="connsiteX849" fmla="*/ 1362576 w 1394911"/>
                <a:gd name="connsiteY849" fmla="*/ 463216 h 1526506"/>
                <a:gd name="connsiteX850" fmla="*/ 1367088 w 1394911"/>
                <a:gd name="connsiteY850" fmla="*/ 462464 h 1526506"/>
                <a:gd name="connsiteX851" fmla="*/ 1376112 w 1394911"/>
                <a:gd name="connsiteY851" fmla="*/ 459456 h 1526506"/>
                <a:gd name="connsiteX852" fmla="*/ 1377616 w 1394911"/>
                <a:gd name="connsiteY852" fmla="*/ 459456 h 1526506"/>
                <a:gd name="connsiteX853" fmla="*/ 1380624 w 1394911"/>
                <a:gd name="connsiteY853" fmla="*/ 459456 h 1526506"/>
                <a:gd name="connsiteX854" fmla="*/ 1383632 w 1394911"/>
                <a:gd name="connsiteY854" fmla="*/ 458704 h 1526506"/>
                <a:gd name="connsiteX855" fmla="*/ 1386639 w 1394911"/>
                <a:gd name="connsiteY855" fmla="*/ 457200 h 1526506"/>
                <a:gd name="connsiteX856" fmla="*/ 1388896 w 1394911"/>
                <a:gd name="connsiteY856" fmla="*/ 454944 h 1526506"/>
                <a:gd name="connsiteX857" fmla="*/ 1390399 w 1394911"/>
                <a:gd name="connsiteY857" fmla="*/ 452688 h 1526506"/>
                <a:gd name="connsiteX858" fmla="*/ 1392655 w 1394911"/>
                <a:gd name="connsiteY858" fmla="*/ 450432 h 1526506"/>
                <a:gd name="connsiteX859" fmla="*/ 1394911 w 1394911"/>
                <a:gd name="connsiteY859" fmla="*/ 449680 h 1526506"/>
                <a:gd name="connsiteX860" fmla="*/ 1393407 w 1394911"/>
                <a:gd name="connsiteY860" fmla="*/ 452688 h 1526506"/>
                <a:gd name="connsiteX861" fmla="*/ 1383632 w 1394911"/>
                <a:gd name="connsiteY861" fmla="*/ 467728 h 1526506"/>
                <a:gd name="connsiteX862" fmla="*/ 1372352 w 1394911"/>
                <a:gd name="connsiteY862" fmla="*/ 491039 h 1526506"/>
                <a:gd name="connsiteX863" fmla="*/ 1371600 w 1394911"/>
                <a:gd name="connsiteY863" fmla="*/ 497055 h 1526506"/>
                <a:gd name="connsiteX864" fmla="*/ 1370096 w 1394911"/>
                <a:gd name="connsiteY864" fmla="*/ 499310 h 1526506"/>
                <a:gd name="connsiteX865" fmla="*/ 1367088 w 1394911"/>
                <a:gd name="connsiteY865" fmla="*/ 503822 h 1526506"/>
                <a:gd name="connsiteX866" fmla="*/ 1358064 w 1394911"/>
                <a:gd name="connsiteY866" fmla="*/ 526382 h 1526506"/>
                <a:gd name="connsiteX867" fmla="*/ 1353553 w 1394911"/>
                <a:gd name="connsiteY867" fmla="*/ 533149 h 1526506"/>
                <a:gd name="connsiteX868" fmla="*/ 1350545 w 1394911"/>
                <a:gd name="connsiteY868" fmla="*/ 541421 h 1526506"/>
                <a:gd name="connsiteX869" fmla="*/ 1340769 w 1394911"/>
                <a:gd name="connsiteY869" fmla="*/ 554957 h 1526506"/>
                <a:gd name="connsiteX870" fmla="*/ 1330241 w 1394911"/>
                <a:gd name="connsiteY870" fmla="*/ 575260 h 1526506"/>
                <a:gd name="connsiteX871" fmla="*/ 1317458 w 1394911"/>
                <a:gd name="connsiteY871" fmla="*/ 593307 h 1526506"/>
                <a:gd name="connsiteX872" fmla="*/ 1308434 w 1394911"/>
                <a:gd name="connsiteY872" fmla="*/ 607595 h 1526506"/>
                <a:gd name="connsiteX873" fmla="*/ 1298659 w 1394911"/>
                <a:gd name="connsiteY873" fmla="*/ 621130 h 1526506"/>
                <a:gd name="connsiteX874" fmla="*/ 1290387 w 1394911"/>
                <a:gd name="connsiteY874" fmla="*/ 633162 h 1526506"/>
                <a:gd name="connsiteX875" fmla="*/ 1288131 w 1394911"/>
                <a:gd name="connsiteY875" fmla="*/ 634666 h 1526506"/>
                <a:gd name="connsiteX876" fmla="*/ 1286627 w 1394911"/>
                <a:gd name="connsiteY876" fmla="*/ 635418 h 1526506"/>
                <a:gd name="connsiteX877" fmla="*/ 1276100 w 1394911"/>
                <a:gd name="connsiteY877" fmla="*/ 648201 h 1526506"/>
                <a:gd name="connsiteX878" fmla="*/ 1265572 w 1394911"/>
                <a:gd name="connsiteY878" fmla="*/ 660985 h 1526506"/>
                <a:gd name="connsiteX879" fmla="*/ 1254292 w 1394911"/>
                <a:gd name="connsiteY879" fmla="*/ 673016 h 1526506"/>
                <a:gd name="connsiteX880" fmla="*/ 1249780 w 1394911"/>
                <a:gd name="connsiteY880" fmla="*/ 679032 h 1526506"/>
                <a:gd name="connsiteX881" fmla="*/ 1246772 w 1394911"/>
                <a:gd name="connsiteY881" fmla="*/ 681288 h 1526506"/>
                <a:gd name="connsiteX882" fmla="*/ 1243012 w 1394911"/>
                <a:gd name="connsiteY882" fmla="*/ 683544 h 1526506"/>
                <a:gd name="connsiteX883" fmla="*/ 1241508 w 1394911"/>
                <a:gd name="connsiteY883" fmla="*/ 683544 h 1526506"/>
                <a:gd name="connsiteX884" fmla="*/ 1238501 w 1394911"/>
                <a:gd name="connsiteY884" fmla="*/ 684296 h 1526506"/>
                <a:gd name="connsiteX885" fmla="*/ 1236245 w 1394911"/>
                <a:gd name="connsiteY885" fmla="*/ 684296 h 1526506"/>
                <a:gd name="connsiteX886" fmla="*/ 1234741 w 1394911"/>
                <a:gd name="connsiteY886" fmla="*/ 685048 h 1526506"/>
                <a:gd name="connsiteX887" fmla="*/ 1231733 w 1394911"/>
                <a:gd name="connsiteY887" fmla="*/ 688056 h 1526506"/>
                <a:gd name="connsiteX888" fmla="*/ 1227973 w 1394911"/>
                <a:gd name="connsiteY888" fmla="*/ 689560 h 1526506"/>
                <a:gd name="connsiteX889" fmla="*/ 1224213 w 1394911"/>
                <a:gd name="connsiteY889" fmla="*/ 691064 h 1526506"/>
                <a:gd name="connsiteX890" fmla="*/ 1221205 w 1394911"/>
                <a:gd name="connsiteY890" fmla="*/ 692568 h 1526506"/>
                <a:gd name="connsiteX891" fmla="*/ 1217445 w 1394911"/>
                <a:gd name="connsiteY891" fmla="*/ 691816 h 1526506"/>
                <a:gd name="connsiteX892" fmla="*/ 1216693 w 1394911"/>
                <a:gd name="connsiteY892" fmla="*/ 689560 h 1526506"/>
                <a:gd name="connsiteX893" fmla="*/ 1219701 w 1394911"/>
                <a:gd name="connsiteY893" fmla="*/ 684296 h 1526506"/>
                <a:gd name="connsiteX894" fmla="*/ 1221205 w 1394911"/>
                <a:gd name="connsiteY894" fmla="*/ 678280 h 1526506"/>
                <a:gd name="connsiteX895" fmla="*/ 1222709 w 1394911"/>
                <a:gd name="connsiteY895" fmla="*/ 676776 h 1526506"/>
                <a:gd name="connsiteX896" fmla="*/ 1224213 w 1394911"/>
                <a:gd name="connsiteY896" fmla="*/ 676024 h 1526506"/>
                <a:gd name="connsiteX897" fmla="*/ 1225717 w 1394911"/>
                <a:gd name="connsiteY897" fmla="*/ 679032 h 1526506"/>
                <a:gd name="connsiteX898" fmla="*/ 1225717 w 1394911"/>
                <a:gd name="connsiteY898" fmla="*/ 676024 h 1526506"/>
                <a:gd name="connsiteX899" fmla="*/ 1224213 w 1394911"/>
                <a:gd name="connsiteY899" fmla="*/ 673768 h 1526506"/>
                <a:gd name="connsiteX900" fmla="*/ 1223461 w 1394911"/>
                <a:gd name="connsiteY900" fmla="*/ 670760 h 1526506"/>
                <a:gd name="connsiteX901" fmla="*/ 1225717 w 1394911"/>
                <a:gd name="connsiteY901" fmla="*/ 666249 h 1526506"/>
                <a:gd name="connsiteX902" fmla="*/ 1225717 w 1394911"/>
                <a:gd name="connsiteY902" fmla="*/ 664745 h 1526506"/>
                <a:gd name="connsiteX903" fmla="*/ 1224213 w 1394911"/>
                <a:gd name="connsiteY903" fmla="*/ 663241 h 1526506"/>
                <a:gd name="connsiteX904" fmla="*/ 1223461 w 1394911"/>
                <a:gd name="connsiteY904" fmla="*/ 662489 h 1526506"/>
                <a:gd name="connsiteX905" fmla="*/ 1223461 w 1394911"/>
                <a:gd name="connsiteY905" fmla="*/ 661737 h 1526506"/>
                <a:gd name="connsiteX906" fmla="*/ 1223461 w 1394911"/>
                <a:gd name="connsiteY906" fmla="*/ 660985 h 1526506"/>
                <a:gd name="connsiteX907" fmla="*/ 1221957 w 1394911"/>
                <a:gd name="connsiteY907" fmla="*/ 659481 h 1526506"/>
                <a:gd name="connsiteX908" fmla="*/ 1221957 w 1394911"/>
                <a:gd name="connsiteY908" fmla="*/ 658729 h 1526506"/>
                <a:gd name="connsiteX909" fmla="*/ 1221957 w 1394911"/>
                <a:gd name="connsiteY909" fmla="*/ 657977 h 1526506"/>
                <a:gd name="connsiteX910" fmla="*/ 1222709 w 1394911"/>
                <a:gd name="connsiteY910" fmla="*/ 657225 h 1526506"/>
                <a:gd name="connsiteX911" fmla="*/ 1222709 w 1394911"/>
                <a:gd name="connsiteY911" fmla="*/ 656473 h 1526506"/>
                <a:gd name="connsiteX912" fmla="*/ 1221205 w 1394911"/>
                <a:gd name="connsiteY912" fmla="*/ 645945 h 1526506"/>
                <a:gd name="connsiteX913" fmla="*/ 1218197 w 1394911"/>
                <a:gd name="connsiteY913" fmla="*/ 645945 h 1526506"/>
                <a:gd name="connsiteX914" fmla="*/ 1215942 w 1394911"/>
                <a:gd name="connsiteY914" fmla="*/ 645945 h 1526506"/>
                <a:gd name="connsiteX915" fmla="*/ 1213685 w 1394911"/>
                <a:gd name="connsiteY915" fmla="*/ 645193 h 1526506"/>
                <a:gd name="connsiteX916" fmla="*/ 1211430 w 1394911"/>
                <a:gd name="connsiteY916" fmla="*/ 642938 h 1526506"/>
                <a:gd name="connsiteX917" fmla="*/ 1206166 w 1394911"/>
                <a:gd name="connsiteY917" fmla="*/ 644441 h 1526506"/>
                <a:gd name="connsiteX918" fmla="*/ 1203158 w 1394911"/>
                <a:gd name="connsiteY918" fmla="*/ 642938 h 1526506"/>
                <a:gd name="connsiteX919" fmla="*/ 1201654 w 1394911"/>
                <a:gd name="connsiteY919" fmla="*/ 639930 h 1526506"/>
                <a:gd name="connsiteX920" fmla="*/ 1200150 w 1394911"/>
                <a:gd name="connsiteY920" fmla="*/ 633162 h 1526506"/>
                <a:gd name="connsiteX921" fmla="*/ 1198646 w 1394911"/>
                <a:gd name="connsiteY921" fmla="*/ 632410 h 1526506"/>
                <a:gd name="connsiteX922" fmla="*/ 1197142 w 1394911"/>
                <a:gd name="connsiteY922" fmla="*/ 632410 h 1526506"/>
                <a:gd name="connsiteX923" fmla="*/ 1194886 w 1394911"/>
                <a:gd name="connsiteY923" fmla="*/ 630906 h 1526506"/>
                <a:gd name="connsiteX924" fmla="*/ 1192630 w 1394911"/>
                <a:gd name="connsiteY924" fmla="*/ 629402 h 1526506"/>
                <a:gd name="connsiteX925" fmla="*/ 1192630 w 1394911"/>
                <a:gd name="connsiteY925" fmla="*/ 627146 h 1526506"/>
                <a:gd name="connsiteX926" fmla="*/ 1193382 w 1394911"/>
                <a:gd name="connsiteY926" fmla="*/ 625642 h 1526506"/>
                <a:gd name="connsiteX927" fmla="*/ 1193382 w 1394911"/>
                <a:gd name="connsiteY927" fmla="*/ 622634 h 1526506"/>
                <a:gd name="connsiteX928" fmla="*/ 1192630 w 1394911"/>
                <a:gd name="connsiteY928" fmla="*/ 622634 h 1526506"/>
                <a:gd name="connsiteX929" fmla="*/ 1189623 w 1394911"/>
                <a:gd name="connsiteY929" fmla="*/ 627898 h 1526506"/>
                <a:gd name="connsiteX930" fmla="*/ 1188870 w 1394911"/>
                <a:gd name="connsiteY930" fmla="*/ 630154 h 1526506"/>
                <a:gd name="connsiteX931" fmla="*/ 1188119 w 1394911"/>
                <a:gd name="connsiteY931" fmla="*/ 633914 h 1526506"/>
                <a:gd name="connsiteX932" fmla="*/ 1188119 w 1394911"/>
                <a:gd name="connsiteY932" fmla="*/ 638426 h 1526506"/>
                <a:gd name="connsiteX933" fmla="*/ 1188119 w 1394911"/>
                <a:gd name="connsiteY933" fmla="*/ 639178 h 1526506"/>
                <a:gd name="connsiteX934" fmla="*/ 1187366 w 1394911"/>
                <a:gd name="connsiteY934" fmla="*/ 639930 h 1526506"/>
                <a:gd name="connsiteX935" fmla="*/ 1186614 w 1394911"/>
                <a:gd name="connsiteY935" fmla="*/ 639930 h 1526506"/>
                <a:gd name="connsiteX936" fmla="*/ 1186614 w 1394911"/>
                <a:gd name="connsiteY936" fmla="*/ 640681 h 1526506"/>
                <a:gd name="connsiteX937" fmla="*/ 1184359 w 1394911"/>
                <a:gd name="connsiteY937" fmla="*/ 644441 h 1526506"/>
                <a:gd name="connsiteX938" fmla="*/ 1184359 w 1394911"/>
                <a:gd name="connsiteY938" fmla="*/ 646697 h 1526506"/>
                <a:gd name="connsiteX939" fmla="*/ 1186614 w 1394911"/>
                <a:gd name="connsiteY939" fmla="*/ 648201 h 1526506"/>
                <a:gd name="connsiteX940" fmla="*/ 1180599 w 1394911"/>
                <a:gd name="connsiteY940" fmla="*/ 659481 h 1526506"/>
                <a:gd name="connsiteX941" fmla="*/ 1178343 w 1394911"/>
                <a:gd name="connsiteY941" fmla="*/ 660985 h 1526506"/>
                <a:gd name="connsiteX942" fmla="*/ 1177591 w 1394911"/>
                <a:gd name="connsiteY942" fmla="*/ 661737 h 1526506"/>
                <a:gd name="connsiteX943" fmla="*/ 1176087 w 1394911"/>
                <a:gd name="connsiteY943" fmla="*/ 663241 h 1526506"/>
                <a:gd name="connsiteX944" fmla="*/ 1174583 w 1394911"/>
                <a:gd name="connsiteY944" fmla="*/ 663993 h 1526506"/>
                <a:gd name="connsiteX945" fmla="*/ 1173079 w 1394911"/>
                <a:gd name="connsiteY945" fmla="*/ 663993 h 1526506"/>
                <a:gd name="connsiteX946" fmla="*/ 1171575 w 1394911"/>
                <a:gd name="connsiteY946" fmla="*/ 662489 h 1526506"/>
                <a:gd name="connsiteX947" fmla="*/ 1170071 w 1394911"/>
                <a:gd name="connsiteY947" fmla="*/ 661737 h 1526506"/>
                <a:gd name="connsiteX948" fmla="*/ 1168567 w 1394911"/>
                <a:gd name="connsiteY948" fmla="*/ 660985 h 1526506"/>
                <a:gd name="connsiteX949" fmla="*/ 1167063 w 1394911"/>
                <a:gd name="connsiteY949" fmla="*/ 657225 h 1526506"/>
                <a:gd name="connsiteX950" fmla="*/ 1164055 w 1394911"/>
                <a:gd name="connsiteY950" fmla="*/ 645945 h 1526506"/>
                <a:gd name="connsiteX951" fmla="*/ 1164807 w 1394911"/>
                <a:gd name="connsiteY951" fmla="*/ 643690 h 1526506"/>
                <a:gd name="connsiteX952" fmla="*/ 1166311 w 1394911"/>
                <a:gd name="connsiteY952" fmla="*/ 641433 h 1526506"/>
                <a:gd name="connsiteX953" fmla="*/ 1169319 w 1394911"/>
                <a:gd name="connsiteY953" fmla="*/ 638426 h 1526506"/>
                <a:gd name="connsiteX954" fmla="*/ 1167815 w 1394911"/>
                <a:gd name="connsiteY954" fmla="*/ 635418 h 1526506"/>
                <a:gd name="connsiteX955" fmla="*/ 1166311 w 1394911"/>
                <a:gd name="connsiteY955" fmla="*/ 635418 h 1526506"/>
                <a:gd name="connsiteX956" fmla="*/ 1167063 w 1394911"/>
                <a:gd name="connsiteY956" fmla="*/ 637674 h 1526506"/>
                <a:gd name="connsiteX957" fmla="*/ 1166311 w 1394911"/>
                <a:gd name="connsiteY957" fmla="*/ 639178 h 1526506"/>
                <a:gd name="connsiteX958" fmla="*/ 1164055 w 1394911"/>
                <a:gd name="connsiteY958" fmla="*/ 639930 h 1526506"/>
                <a:gd name="connsiteX959" fmla="*/ 1162551 w 1394911"/>
                <a:gd name="connsiteY959" fmla="*/ 641433 h 1526506"/>
                <a:gd name="connsiteX960" fmla="*/ 1161047 w 1394911"/>
                <a:gd name="connsiteY960" fmla="*/ 643690 h 1526506"/>
                <a:gd name="connsiteX961" fmla="*/ 1161047 w 1394911"/>
                <a:gd name="connsiteY961" fmla="*/ 645945 h 1526506"/>
                <a:gd name="connsiteX962" fmla="*/ 1160295 w 1394911"/>
                <a:gd name="connsiteY962" fmla="*/ 647449 h 1526506"/>
                <a:gd name="connsiteX963" fmla="*/ 1158040 w 1394911"/>
                <a:gd name="connsiteY963" fmla="*/ 648201 h 1526506"/>
                <a:gd name="connsiteX964" fmla="*/ 1159544 w 1394911"/>
                <a:gd name="connsiteY964" fmla="*/ 649705 h 1526506"/>
                <a:gd name="connsiteX965" fmla="*/ 1161047 w 1394911"/>
                <a:gd name="connsiteY965" fmla="*/ 653465 h 1526506"/>
                <a:gd name="connsiteX966" fmla="*/ 1162551 w 1394911"/>
                <a:gd name="connsiteY966" fmla="*/ 655721 h 1526506"/>
                <a:gd name="connsiteX967" fmla="*/ 1163303 w 1394911"/>
                <a:gd name="connsiteY967" fmla="*/ 656473 h 1526506"/>
                <a:gd name="connsiteX968" fmla="*/ 1164807 w 1394911"/>
                <a:gd name="connsiteY968" fmla="*/ 656473 h 1526506"/>
                <a:gd name="connsiteX969" fmla="*/ 1165559 w 1394911"/>
                <a:gd name="connsiteY969" fmla="*/ 657225 h 1526506"/>
                <a:gd name="connsiteX970" fmla="*/ 1166311 w 1394911"/>
                <a:gd name="connsiteY970" fmla="*/ 658729 h 1526506"/>
                <a:gd name="connsiteX971" fmla="*/ 1166311 w 1394911"/>
                <a:gd name="connsiteY971" fmla="*/ 659481 h 1526506"/>
                <a:gd name="connsiteX972" fmla="*/ 1166311 w 1394911"/>
                <a:gd name="connsiteY972" fmla="*/ 660985 h 1526506"/>
                <a:gd name="connsiteX973" fmla="*/ 1167063 w 1394911"/>
                <a:gd name="connsiteY973" fmla="*/ 663241 h 1526506"/>
                <a:gd name="connsiteX974" fmla="*/ 1167815 w 1394911"/>
                <a:gd name="connsiteY974" fmla="*/ 665497 h 1526506"/>
                <a:gd name="connsiteX975" fmla="*/ 1168567 w 1394911"/>
                <a:gd name="connsiteY975" fmla="*/ 666249 h 1526506"/>
                <a:gd name="connsiteX976" fmla="*/ 1171575 w 1394911"/>
                <a:gd name="connsiteY976" fmla="*/ 667753 h 1526506"/>
                <a:gd name="connsiteX977" fmla="*/ 1173079 w 1394911"/>
                <a:gd name="connsiteY977" fmla="*/ 668505 h 1526506"/>
                <a:gd name="connsiteX978" fmla="*/ 1175335 w 1394911"/>
                <a:gd name="connsiteY978" fmla="*/ 666249 h 1526506"/>
                <a:gd name="connsiteX979" fmla="*/ 1176087 w 1394911"/>
                <a:gd name="connsiteY979" fmla="*/ 665497 h 1526506"/>
                <a:gd name="connsiteX980" fmla="*/ 1177591 w 1394911"/>
                <a:gd name="connsiteY980" fmla="*/ 665497 h 1526506"/>
                <a:gd name="connsiteX981" fmla="*/ 1178343 w 1394911"/>
                <a:gd name="connsiteY981" fmla="*/ 667001 h 1526506"/>
                <a:gd name="connsiteX982" fmla="*/ 1178343 w 1394911"/>
                <a:gd name="connsiteY982" fmla="*/ 668505 h 1526506"/>
                <a:gd name="connsiteX983" fmla="*/ 1179095 w 1394911"/>
                <a:gd name="connsiteY983" fmla="*/ 669257 h 1526506"/>
                <a:gd name="connsiteX984" fmla="*/ 1180599 w 1394911"/>
                <a:gd name="connsiteY984" fmla="*/ 669257 h 1526506"/>
                <a:gd name="connsiteX985" fmla="*/ 1182103 w 1394911"/>
                <a:gd name="connsiteY985" fmla="*/ 667753 h 1526506"/>
                <a:gd name="connsiteX986" fmla="*/ 1184359 w 1394911"/>
                <a:gd name="connsiteY986" fmla="*/ 667753 h 1526506"/>
                <a:gd name="connsiteX987" fmla="*/ 1186614 w 1394911"/>
                <a:gd name="connsiteY987" fmla="*/ 668505 h 1526506"/>
                <a:gd name="connsiteX988" fmla="*/ 1188119 w 1394911"/>
                <a:gd name="connsiteY988" fmla="*/ 669257 h 1526506"/>
                <a:gd name="connsiteX989" fmla="*/ 1186614 w 1394911"/>
                <a:gd name="connsiteY989" fmla="*/ 670760 h 1526506"/>
                <a:gd name="connsiteX990" fmla="*/ 1185863 w 1394911"/>
                <a:gd name="connsiteY990" fmla="*/ 673016 h 1526506"/>
                <a:gd name="connsiteX991" fmla="*/ 1185110 w 1394911"/>
                <a:gd name="connsiteY991" fmla="*/ 674520 h 1526506"/>
                <a:gd name="connsiteX992" fmla="*/ 1184359 w 1394911"/>
                <a:gd name="connsiteY992" fmla="*/ 675272 h 1526506"/>
                <a:gd name="connsiteX993" fmla="*/ 1184359 w 1394911"/>
                <a:gd name="connsiteY993" fmla="*/ 677528 h 1526506"/>
                <a:gd name="connsiteX994" fmla="*/ 1184359 w 1394911"/>
                <a:gd name="connsiteY994" fmla="*/ 680536 h 1526506"/>
                <a:gd name="connsiteX995" fmla="*/ 1184359 w 1394911"/>
                <a:gd name="connsiteY995" fmla="*/ 682792 h 1526506"/>
                <a:gd name="connsiteX996" fmla="*/ 1183606 w 1394911"/>
                <a:gd name="connsiteY996" fmla="*/ 683544 h 1526506"/>
                <a:gd name="connsiteX997" fmla="*/ 1182103 w 1394911"/>
                <a:gd name="connsiteY997" fmla="*/ 685800 h 1526506"/>
                <a:gd name="connsiteX998" fmla="*/ 1179095 w 1394911"/>
                <a:gd name="connsiteY998" fmla="*/ 690312 h 1526506"/>
                <a:gd name="connsiteX999" fmla="*/ 1176839 w 1394911"/>
                <a:gd name="connsiteY999" fmla="*/ 692568 h 1526506"/>
                <a:gd name="connsiteX1000" fmla="*/ 1174583 w 1394911"/>
                <a:gd name="connsiteY1000" fmla="*/ 694824 h 1526506"/>
                <a:gd name="connsiteX1001" fmla="*/ 1171575 w 1394911"/>
                <a:gd name="connsiteY1001" fmla="*/ 697079 h 1526506"/>
                <a:gd name="connsiteX1002" fmla="*/ 1168567 w 1394911"/>
                <a:gd name="connsiteY1002" fmla="*/ 698584 h 1526506"/>
                <a:gd name="connsiteX1003" fmla="*/ 1164807 w 1394911"/>
                <a:gd name="connsiteY1003" fmla="*/ 699336 h 1526506"/>
                <a:gd name="connsiteX1004" fmla="*/ 1163303 w 1394911"/>
                <a:gd name="connsiteY1004" fmla="*/ 700088 h 1526506"/>
                <a:gd name="connsiteX1005" fmla="*/ 1162551 w 1394911"/>
                <a:gd name="connsiteY1005" fmla="*/ 701591 h 1526506"/>
                <a:gd name="connsiteX1006" fmla="*/ 1162551 w 1394911"/>
                <a:gd name="connsiteY1006" fmla="*/ 703847 h 1526506"/>
                <a:gd name="connsiteX1007" fmla="*/ 1162551 w 1394911"/>
                <a:gd name="connsiteY1007" fmla="*/ 705351 h 1526506"/>
                <a:gd name="connsiteX1008" fmla="*/ 1162551 w 1394911"/>
                <a:gd name="connsiteY1008" fmla="*/ 706855 h 1526506"/>
                <a:gd name="connsiteX1009" fmla="*/ 1163303 w 1394911"/>
                <a:gd name="connsiteY1009" fmla="*/ 707607 h 1526506"/>
                <a:gd name="connsiteX1010" fmla="*/ 1164055 w 1394911"/>
                <a:gd name="connsiteY1010" fmla="*/ 708359 h 1526506"/>
                <a:gd name="connsiteX1011" fmla="*/ 1165559 w 1394911"/>
                <a:gd name="connsiteY1011" fmla="*/ 709111 h 1526506"/>
                <a:gd name="connsiteX1012" fmla="*/ 1176087 w 1394911"/>
                <a:gd name="connsiteY1012" fmla="*/ 711367 h 1526506"/>
                <a:gd name="connsiteX1013" fmla="*/ 1175335 w 1394911"/>
                <a:gd name="connsiteY1013" fmla="*/ 712871 h 1526506"/>
                <a:gd name="connsiteX1014" fmla="*/ 1173831 w 1394911"/>
                <a:gd name="connsiteY1014" fmla="*/ 713623 h 1526506"/>
                <a:gd name="connsiteX1015" fmla="*/ 1172327 w 1394911"/>
                <a:gd name="connsiteY1015" fmla="*/ 713623 h 1526506"/>
                <a:gd name="connsiteX1016" fmla="*/ 1170823 w 1394911"/>
                <a:gd name="connsiteY1016" fmla="*/ 714375 h 1526506"/>
                <a:gd name="connsiteX1017" fmla="*/ 1169319 w 1394911"/>
                <a:gd name="connsiteY1017" fmla="*/ 715127 h 1526506"/>
                <a:gd name="connsiteX1018" fmla="*/ 1165559 w 1394911"/>
                <a:gd name="connsiteY1018" fmla="*/ 719639 h 1526506"/>
                <a:gd name="connsiteX1019" fmla="*/ 1157287 w 1394911"/>
                <a:gd name="connsiteY1019" fmla="*/ 725655 h 1526506"/>
                <a:gd name="connsiteX1020" fmla="*/ 1154280 w 1394911"/>
                <a:gd name="connsiteY1020" fmla="*/ 727158 h 1526506"/>
                <a:gd name="connsiteX1021" fmla="*/ 1152776 w 1394911"/>
                <a:gd name="connsiteY1021" fmla="*/ 730167 h 1526506"/>
                <a:gd name="connsiteX1022" fmla="*/ 1152024 w 1394911"/>
                <a:gd name="connsiteY1022" fmla="*/ 736934 h 1526506"/>
                <a:gd name="connsiteX1023" fmla="*/ 1151272 w 1394911"/>
                <a:gd name="connsiteY1023" fmla="*/ 739942 h 1526506"/>
                <a:gd name="connsiteX1024" fmla="*/ 1153527 w 1394911"/>
                <a:gd name="connsiteY1024" fmla="*/ 744454 h 1526506"/>
                <a:gd name="connsiteX1025" fmla="*/ 1153527 w 1394911"/>
                <a:gd name="connsiteY1025" fmla="*/ 746710 h 1526506"/>
                <a:gd name="connsiteX1026" fmla="*/ 1152024 w 1394911"/>
                <a:gd name="connsiteY1026" fmla="*/ 748214 h 1526506"/>
                <a:gd name="connsiteX1027" fmla="*/ 1148264 w 1394911"/>
                <a:gd name="connsiteY1027" fmla="*/ 745958 h 1526506"/>
                <a:gd name="connsiteX1028" fmla="*/ 1146760 w 1394911"/>
                <a:gd name="connsiteY1028" fmla="*/ 745206 h 1526506"/>
                <a:gd name="connsiteX1029" fmla="*/ 1145256 w 1394911"/>
                <a:gd name="connsiteY1029" fmla="*/ 745206 h 1526506"/>
                <a:gd name="connsiteX1030" fmla="*/ 1140744 w 1394911"/>
                <a:gd name="connsiteY1030" fmla="*/ 745958 h 1526506"/>
                <a:gd name="connsiteX1031" fmla="*/ 1140744 w 1394911"/>
                <a:gd name="connsiteY1031" fmla="*/ 744454 h 1526506"/>
                <a:gd name="connsiteX1032" fmla="*/ 1140744 w 1394911"/>
                <a:gd name="connsiteY1032" fmla="*/ 743702 h 1526506"/>
                <a:gd name="connsiteX1033" fmla="*/ 1140744 w 1394911"/>
                <a:gd name="connsiteY1033" fmla="*/ 742198 h 1526506"/>
                <a:gd name="connsiteX1034" fmla="*/ 1140744 w 1394911"/>
                <a:gd name="connsiteY1034" fmla="*/ 740694 h 1526506"/>
                <a:gd name="connsiteX1035" fmla="*/ 1136984 w 1394911"/>
                <a:gd name="connsiteY1035" fmla="*/ 751222 h 1526506"/>
                <a:gd name="connsiteX1036" fmla="*/ 1136232 w 1394911"/>
                <a:gd name="connsiteY1036" fmla="*/ 757989 h 1526506"/>
                <a:gd name="connsiteX1037" fmla="*/ 1137736 w 1394911"/>
                <a:gd name="connsiteY1037" fmla="*/ 762501 h 1526506"/>
                <a:gd name="connsiteX1038" fmla="*/ 1136232 w 1394911"/>
                <a:gd name="connsiteY1038" fmla="*/ 764005 h 1526506"/>
                <a:gd name="connsiteX1039" fmla="*/ 1134728 w 1394911"/>
                <a:gd name="connsiteY1039" fmla="*/ 766261 h 1526506"/>
                <a:gd name="connsiteX1040" fmla="*/ 1133976 w 1394911"/>
                <a:gd name="connsiteY1040" fmla="*/ 769269 h 1526506"/>
                <a:gd name="connsiteX1041" fmla="*/ 1133225 w 1394911"/>
                <a:gd name="connsiteY1041" fmla="*/ 772277 h 1526506"/>
                <a:gd name="connsiteX1042" fmla="*/ 1133976 w 1394911"/>
                <a:gd name="connsiteY1042" fmla="*/ 779045 h 1526506"/>
                <a:gd name="connsiteX1043" fmla="*/ 1132472 w 1394911"/>
                <a:gd name="connsiteY1043" fmla="*/ 781301 h 1526506"/>
                <a:gd name="connsiteX1044" fmla="*/ 1129465 w 1394911"/>
                <a:gd name="connsiteY1044" fmla="*/ 782053 h 1526506"/>
                <a:gd name="connsiteX1045" fmla="*/ 1129465 w 1394911"/>
                <a:gd name="connsiteY1045" fmla="*/ 783556 h 1526506"/>
                <a:gd name="connsiteX1046" fmla="*/ 1133225 w 1394911"/>
                <a:gd name="connsiteY1046" fmla="*/ 782805 h 1526506"/>
                <a:gd name="connsiteX1047" fmla="*/ 1134728 w 1394911"/>
                <a:gd name="connsiteY1047" fmla="*/ 781301 h 1526506"/>
                <a:gd name="connsiteX1048" fmla="*/ 1134728 w 1394911"/>
                <a:gd name="connsiteY1048" fmla="*/ 773029 h 1526506"/>
                <a:gd name="connsiteX1049" fmla="*/ 1135480 w 1394911"/>
                <a:gd name="connsiteY1049" fmla="*/ 769269 h 1526506"/>
                <a:gd name="connsiteX1050" fmla="*/ 1137736 w 1394911"/>
                <a:gd name="connsiteY1050" fmla="*/ 766261 h 1526506"/>
                <a:gd name="connsiteX1051" fmla="*/ 1140744 w 1394911"/>
                <a:gd name="connsiteY1051" fmla="*/ 764757 h 1526506"/>
                <a:gd name="connsiteX1052" fmla="*/ 1144504 w 1394911"/>
                <a:gd name="connsiteY1052" fmla="*/ 766261 h 1526506"/>
                <a:gd name="connsiteX1053" fmla="*/ 1145256 w 1394911"/>
                <a:gd name="connsiteY1053" fmla="*/ 767765 h 1526506"/>
                <a:gd name="connsiteX1054" fmla="*/ 1146008 w 1394911"/>
                <a:gd name="connsiteY1054" fmla="*/ 770773 h 1526506"/>
                <a:gd name="connsiteX1055" fmla="*/ 1147512 w 1394911"/>
                <a:gd name="connsiteY1055" fmla="*/ 772277 h 1526506"/>
                <a:gd name="connsiteX1056" fmla="*/ 1147512 w 1394911"/>
                <a:gd name="connsiteY1056" fmla="*/ 773029 h 1526506"/>
                <a:gd name="connsiteX1057" fmla="*/ 1146760 w 1394911"/>
                <a:gd name="connsiteY1057" fmla="*/ 774533 h 1526506"/>
                <a:gd name="connsiteX1058" fmla="*/ 1146008 w 1394911"/>
                <a:gd name="connsiteY1058" fmla="*/ 775285 h 1526506"/>
                <a:gd name="connsiteX1059" fmla="*/ 1146008 w 1394911"/>
                <a:gd name="connsiteY1059" fmla="*/ 776789 h 1526506"/>
                <a:gd name="connsiteX1060" fmla="*/ 1146008 w 1394911"/>
                <a:gd name="connsiteY1060" fmla="*/ 780549 h 1526506"/>
                <a:gd name="connsiteX1061" fmla="*/ 1147512 w 1394911"/>
                <a:gd name="connsiteY1061" fmla="*/ 783556 h 1526506"/>
                <a:gd name="connsiteX1062" fmla="*/ 1149768 w 1394911"/>
                <a:gd name="connsiteY1062" fmla="*/ 786565 h 1526506"/>
                <a:gd name="connsiteX1063" fmla="*/ 1151272 w 1394911"/>
                <a:gd name="connsiteY1063" fmla="*/ 790324 h 1526506"/>
                <a:gd name="connsiteX1064" fmla="*/ 1151272 w 1394911"/>
                <a:gd name="connsiteY1064" fmla="*/ 794084 h 1526506"/>
                <a:gd name="connsiteX1065" fmla="*/ 1150520 w 1394911"/>
                <a:gd name="connsiteY1065" fmla="*/ 797092 h 1526506"/>
                <a:gd name="connsiteX1066" fmla="*/ 1149016 w 1394911"/>
                <a:gd name="connsiteY1066" fmla="*/ 799348 h 1526506"/>
                <a:gd name="connsiteX1067" fmla="*/ 1147512 w 1394911"/>
                <a:gd name="connsiteY1067" fmla="*/ 803108 h 1526506"/>
                <a:gd name="connsiteX1068" fmla="*/ 1147512 w 1394911"/>
                <a:gd name="connsiteY1068" fmla="*/ 812884 h 1526506"/>
                <a:gd name="connsiteX1069" fmla="*/ 1147512 w 1394911"/>
                <a:gd name="connsiteY1069" fmla="*/ 815891 h 1526506"/>
                <a:gd name="connsiteX1070" fmla="*/ 1149016 w 1394911"/>
                <a:gd name="connsiteY1070" fmla="*/ 818147 h 1526506"/>
                <a:gd name="connsiteX1071" fmla="*/ 1149768 w 1394911"/>
                <a:gd name="connsiteY1071" fmla="*/ 819651 h 1526506"/>
                <a:gd name="connsiteX1072" fmla="*/ 1148264 w 1394911"/>
                <a:gd name="connsiteY1072" fmla="*/ 819651 h 1526506"/>
                <a:gd name="connsiteX1073" fmla="*/ 1146008 w 1394911"/>
                <a:gd name="connsiteY1073" fmla="*/ 819651 h 1526506"/>
                <a:gd name="connsiteX1074" fmla="*/ 1145256 w 1394911"/>
                <a:gd name="connsiteY1074" fmla="*/ 818899 h 1526506"/>
                <a:gd name="connsiteX1075" fmla="*/ 1142248 w 1394911"/>
                <a:gd name="connsiteY1075" fmla="*/ 815891 h 1526506"/>
                <a:gd name="connsiteX1076" fmla="*/ 1140744 w 1394911"/>
                <a:gd name="connsiteY1076" fmla="*/ 814387 h 1526506"/>
                <a:gd name="connsiteX1077" fmla="*/ 1140744 w 1394911"/>
                <a:gd name="connsiteY1077" fmla="*/ 812884 h 1526506"/>
                <a:gd name="connsiteX1078" fmla="*/ 1139992 w 1394911"/>
                <a:gd name="connsiteY1078" fmla="*/ 810628 h 1526506"/>
                <a:gd name="connsiteX1079" fmla="*/ 1139240 w 1394911"/>
                <a:gd name="connsiteY1079" fmla="*/ 809124 h 1526506"/>
                <a:gd name="connsiteX1080" fmla="*/ 1138488 w 1394911"/>
                <a:gd name="connsiteY1080" fmla="*/ 807620 h 1526506"/>
                <a:gd name="connsiteX1081" fmla="*/ 1137736 w 1394911"/>
                <a:gd name="connsiteY1081" fmla="*/ 806868 h 1526506"/>
                <a:gd name="connsiteX1082" fmla="*/ 1136232 w 1394911"/>
                <a:gd name="connsiteY1082" fmla="*/ 806116 h 1526506"/>
                <a:gd name="connsiteX1083" fmla="*/ 1135480 w 1394911"/>
                <a:gd name="connsiteY1083" fmla="*/ 804612 h 1526506"/>
                <a:gd name="connsiteX1084" fmla="*/ 1134728 w 1394911"/>
                <a:gd name="connsiteY1084" fmla="*/ 804612 h 1526506"/>
                <a:gd name="connsiteX1085" fmla="*/ 1133976 w 1394911"/>
                <a:gd name="connsiteY1085" fmla="*/ 804612 h 1526506"/>
                <a:gd name="connsiteX1086" fmla="*/ 1133225 w 1394911"/>
                <a:gd name="connsiteY1086" fmla="*/ 804612 h 1526506"/>
                <a:gd name="connsiteX1087" fmla="*/ 1132472 w 1394911"/>
                <a:gd name="connsiteY1087" fmla="*/ 800100 h 1526506"/>
                <a:gd name="connsiteX1088" fmla="*/ 1131720 w 1394911"/>
                <a:gd name="connsiteY1088" fmla="*/ 799348 h 1526506"/>
                <a:gd name="connsiteX1089" fmla="*/ 1129465 w 1394911"/>
                <a:gd name="connsiteY1089" fmla="*/ 799348 h 1526506"/>
                <a:gd name="connsiteX1090" fmla="*/ 1126457 w 1394911"/>
                <a:gd name="connsiteY1090" fmla="*/ 799348 h 1526506"/>
                <a:gd name="connsiteX1091" fmla="*/ 1124953 w 1394911"/>
                <a:gd name="connsiteY1091" fmla="*/ 800852 h 1526506"/>
                <a:gd name="connsiteX1092" fmla="*/ 1124201 w 1394911"/>
                <a:gd name="connsiteY1092" fmla="*/ 803860 h 1526506"/>
                <a:gd name="connsiteX1093" fmla="*/ 1124953 w 1394911"/>
                <a:gd name="connsiteY1093" fmla="*/ 805364 h 1526506"/>
                <a:gd name="connsiteX1094" fmla="*/ 1129465 w 1394911"/>
                <a:gd name="connsiteY1094" fmla="*/ 801604 h 1526506"/>
                <a:gd name="connsiteX1095" fmla="*/ 1130216 w 1394911"/>
                <a:gd name="connsiteY1095" fmla="*/ 803108 h 1526506"/>
                <a:gd name="connsiteX1096" fmla="*/ 1130216 w 1394911"/>
                <a:gd name="connsiteY1096" fmla="*/ 804612 h 1526506"/>
                <a:gd name="connsiteX1097" fmla="*/ 1130216 w 1394911"/>
                <a:gd name="connsiteY1097" fmla="*/ 806116 h 1526506"/>
                <a:gd name="connsiteX1098" fmla="*/ 1129465 w 1394911"/>
                <a:gd name="connsiteY1098" fmla="*/ 806868 h 1526506"/>
                <a:gd name="connsiteX1099" fmla="*/ 1135480 w 1394911"/>
                <a:gd name="connsiteY1099" fmla="*/ 810628 h 1526506"/>
                <a:gd name="connsiteX1100" fmla="*/ 1137736 w 1394911"/>
                <a:gd name="connsiteY1100" fmla="*/ 812132 h 1526506"/>
                <a:gd name="connsiteX1101" fmla="*/ 1139992 w 1394911"/>
                <a:gd name="connsiteY1101" fmla="*/ 818147 h 1526506"/>
                <a:gd name="connsiteX1102" fmla="*/ 1141496 w 1394911"/>
                <a:gd name="connsiteY1102" fmla="*/ 819651 h 1526506"/>
                <a:gd name="connsiteX1103" fmla="*/ 1146760 w 1394911"/>
                <a:gd name="connsiteY1103" fmla="*/ 821907 h 1526506"/>
                <a:gd name="connsiteX1104" fmla="*/ 1147512 w 1394911"/>
                <a:gd name="connsiteY1104" fmla="*/ 823411 h 1526506"/>
                <a:gd name="connsiteX1105" fmla="*/ 1146760 w 1394911"/>
                <a:gd name="connsiteY1105" fmla="*/ 825667 h 1526506"/>
                <a:gd name="connsiteX1106" fmla="*/ 1145256 w 1394911"/>
                <a:gd name="connsiteY1106" fmla="*/ 826419 h 1526506"/>
                <a:gd name="connsiteX1107" fmla="*/ 1141496 w 1394911"/>
                <a:gd name="connsiteY1107" fmla="*/ 826419 h 1526506"/>
                <a:gd name="connsiteX1108" fmla="*/ 1139240 w 1394911"/>
                <a:gd name="connsiteY1108" fmla="*/ 825667 h 1526506"/>
                <a:gd name="connsiteX1109" fmla="*/ 1136232 w 1394911"/>
                <a:gd name="connsiteY1109" fmla="*/ 824163 h 1526506"/>
                <a:gd name="connsiteX1110" fmla="*/ 1135480 w 1394911"/>
                <a:gd name="connsiteY1110" fmla="*/ 828675 h 1526506"/>
                <a:gd name="connsiteX1111" fmla="*/ 1135480 w 1394911"/>
                <a:gd name="connsiteY1111" fmla="*/ 829427 h 1526506"/>
                <a:gd name="connsiteX1112" fmla="*/ 1136984 w 1394911"/>
                <a:gd name="connsiteY1112" fmla="*/ 834691 h 1526506"/>
                <a:gd name="connsiteX1113" fmla="*/ 1137736 w 1394911"/>
                <a:gd name="connsiteY1113" fmla="*/ 835443 h 1526506"/>
                <a:gd name="connsiteX1114" fmla="*/ 1140744 w 1394911"/>
                <a:gd name="connsiteY1114" fmla="*/ 836947 h 1526506"/>
                <a:gd name="connsiteX1115" fmla="*/ 1143000 w 1394911"/>
                <a:gd name="connsiteY1115" fmla="*/ 837699 h 1526506"/>
                <a:gd name="connsiteX1116" fmla="*/ 1145256 w 1394911"/>
                <a:gd name="connsiteY1116" fmla="*/ 839954 h 1526506"/>
                <a:gd name="connsiteX1117" fmla="*/ 1146760 w 1394911"/>
                <a:gd name="connsiteY1117" fmla="*/ 842963 h 1526506"/>
                <a:gd name="connsiteX1118" fmla="*/ 1147512 w 1394911"/>
                <a:gd name="connsiteY1118" fmla="*/ 844466 h 1526506"/>
                <a:gd name="connsiteX1119" fmla="*/ 1147512 w 1394911"/>
                <a:gd name="connsiteY1119" fmla="*/ 845970 h 1526506"/>
                <a:gd name="connsiteX1120" fmla="*/ 1147512 w 1394911"/>
                <a:gd name="connsiteY1120" fmla="*/ 848226 h 1526506"/>
                <a:gd name="connsiteX1121" fmla="*/ 1147512 w 1394911"/>
                <a:gd name="connsiteY1121" fmla="*/ 849730 h 1526506"/>
                <a:gd name="connsiteX1122" fmla="*/ 1149016 w 1394911"/>
                <a:gd name="connsiteY1122" fmla="*/ 852738 h 1526506"/>
                <a:gd name="connsiteX1123" fmla="*/ 1149768 w 1394911"/>
                <a:gd name="connsiteY1123" fmla="*/ 854242 h 1526506"/>
                <a:gd name="connsiteX1124" fmla="*/ 1149768 w 1394911"/>
                <a:gd name="connsiteY1124" fmla="*/ 855746 h 1526506"/>
                <a:gd name="connsiteX1125" fmla="*/ 1148264 w 1394911"/>
                <a:gd name="connsiteY1125" fmla="*/ 856498 h 1526506"/>
                <a:gd name="connsiteX1126" fmla="*/ 1142248 w 1394911"/>
                <a:gd name="connsiteY1126" fmla="*/ 857250 h 1526506"/>
                <a:gd name="connsiteX1127" fmla="*/ 1140744 w 1394911"/>
                <a:gd name="connsiteY1127" fmla="*/ 856498 h 1526506"/>
                <a:gd name="connsiteX1128" fmla="*/ 1138488 w 1394911"/>
                <a:gd name="connsiteY1128" fmla="*/ 854242 h 1526506"/>
                <a:gd name="connsiteX1129" fmla="*/ 1136232 w 1394911"/>
                <a:gd name="connsiteY1129" fmla="*/ 856498 h 1526506"/>
                <a:gd name="connsiteX1130" fmla="*/ 1135480 w 1394911"/>
                <a:gd name="connsiteY1130" fmla="*/ 858002 h 1526506"/>
                <a:gd name="connsiteX1131" fmla="*/ 1137736 w 1394911"/>
                <a:gd name="connsiteY1131" fmla="*/ 860258 h 1526506"/>
                <a:gd name="connsiteX1132" fmla="*/ 1136232 w 1394911"/>
                <a:gd name="connsiteY1132" fmla="*/ 861010 h 1526506"/>
                <a:gd name="connsiteX1133" fmla="*/ 1135480 w 1394911"/>
                <a:gd name="connsiteY1133" fmla="*/ 862514 h 1526506"/>
                <a:gd name="connsiteX1134" fmla="*/ 1134728 w 1394911"/>
                <a:gd name="connsiteY1134" fmla="*/ 864770 h 1526506"/>
                <a:gd name="connsiteX1135" fmla="*/ 1135480 w 1394911"/>
                <a:gd name="connsiteY1135" fmla="*/ 867026 h 1526506"/>
                <a:gd name="connsiteX1136" fmla="*/ 1136232 w 1394911"/>
                <a:gd name="connsiteY1136" fmla="*/ 868530 h 1526506"/>
                <a:gd name="connsiteX1137" fmla="*/ 1138488 w 1394911"/>
                <a:gd name="connsiteY1137" fmla="*/ 869282 h 1526506"/>
                <a:gd name="connsiteX1138" fmla="*/ 1139992 w 1394911"/>
                <a:gd name="connsiteY1138" fmla="*/ 870033 h 1526506"/>
                <a:gd name="connsiteX1139" fmla="*/ 1140744 w 1394911"/>
                <a:gd name="connsiteY1139" fmla="*/ 872290 h 1526506"/>
                <a:gd name="connsiteX1140" fmla="*/ 1141496 w 1394911"/>
                <a:gd name="connsiteY1140" fmla="*/ 872290 h 1526506"/>
                <a:gd name="connsiteX1141" fmla="*/ 1137736 w 1394911"/>
                <a:gd name="connsiteY1141" fmla="*/ 865522 h 1526506"/>
                <a:gd name="connsiteX1142" fmla="*/ 1136984 w 1394911"/>
                <a:gd name="connsiteY1142" fmla="*/ 861762 h 1526506"/>
                <a:gd name="connsiteX1143" fmla="*/ 1139992 w 1394911"/>
                <a:gd name="connsiteY1143" fmla="*/ 860258 h 1526506"/>
                <a:gd name="connsiteX1144" fmla="*/ 1143000 w 1394911"/>
                <a:gd name="connsiteY1144" fmla="*/ 860258 h 1526506"/>
                <a:gd name="connsiteX1145" fmla="*/ 1146008 w 1394911"/>
                <a:gd name="connsiteY1145" fmla="*/ 858754 h 1526506"/>
                <a:gd name="connsiteX1146" fmla="*/ 1152776 w 1394911"/>
                <a:gd name="connsiteY1146" fmla="*/ 854994 h 1526506"/>
                <a:gd name="connsiteX1147" fmla="*/ 1152776 w 1394911"/>
                <a:gd name="connsiteY1147" fmla="*/ 853490 h 1526506"/>
                <a:gd name="connsiteX1148" fmla="*/ 1152776 w 1394911"/>
                <a:gd name="connsiteY1148" fmla="*/ 851986 h 1526506"/>
                <a:gd name="connsiteX1149" fmla="*/ 1152776 w 1394911"/>
                <a:gd name="connsiteY1149" fmla="*/ 850482 h 1526506"/>
                <a:gd name="connsiteX1150" fmla="*/ 1151272 w 1394911"/>
                <a:gd name="connsiteY1150" fmla="*/ 849730 h 1526506"/>
                <a:gd name="connsiteX1151" fmla="*/ 1150520 w 1394911"/>
                <a:gd name="connsiteY1151" fmla="*/ 848978 h 1526506"/>
                <a:gd name="connsiteX1152" fmla="*/ 1151272 w 1394911"/>
                <a:gd name="connsiteY1152" fmla="*/ 847474 h 1526506"/>
                <a:gd name="connsiteX1153" fmla="*/ 1152024 w 1394911"/>
                <a:gd name="connsiteY1153" fmla="*/ 844466 h 1526506"/>
                <a:gd name="connsiteX1154" fmla="*/ 1152024 w 1394911"/>
                <a:gd name="connsiteY1154" fmla="*/ 843714 h 1526506"/>
                <a:gd name="connsiteX1155" fmla="*/ 1151272 w 1394911"/>
                <a:gd name="connsiteY1155" fmla="*/ 842963 h 1526506"/>
                <a:gd name="connsiteX1156" fmla="*/ 1151272 w 1394911"/>
                <a:gd name="connsiteY1156" fmla="*/ 842211 h 1526506"/>
                <a:gd name="connsiteX1157" fmla="*/ 1152024 w 1394911"/>
                <a:gd name="connsiteY1157" fmla="*/ 841459 h 1526506"/>
                <a:gd name="connsiteX1158" fmla="*/ 1153527 w 1394911"/>
                <a:gd name="connsiteY1158" fmla="*/ 841459 h 1526506"/>
                <a:gd name="connsiteX1159" fmla="*/ 1154280 w 1394911"/>
                <a:gd name="connsiteY1159" fmla="*/ 840707 h 1526506"/>
                <a:gd name="connsiteX1160" fmla="*/ 1153527 w 1394911"/>
                <a:gd name="connsiteY1160" fmla="*/ 839203 h 1526506"/>
                <a:gd name="connsiteX1161" fmla="*/ 1152776 w 1394911"/>
                <a:gd name="connsiteY1161" fmla="*/ 837699 h 1526506"/>
                <a:gd name="connsiteX1162" fmla="*/ 1152024 w 1394911"/>
                <a:gd name="connsiteY1162" fmla="*/ 837699 h 1526506"/>
                <a:gd name="connsiteX1163" fmla="*/ 1149768 w 1394911"/>
                <a:gd name="connsiteY1163" fmla="*/ 836947 h 1526506"/>
                <a:gd name="connsiteX1164" fmla="*/ 1150520 w 1394911"/>
                <a:gd name="connsiteY1164" fmla="*/ 836195 h 1526506"/>
                <a:gd name="connsiteX1165" fmla="*/ 1151272 w 1394911"/>
                <a:gd name="connsiteY1165" fmla="*/ 834691 h 1526506"/>
                <a:gd name="connsiteX1166" fmla="*/ 1148264 w 1394911"/>
                <a:gd name="connsiteY1166" fmla="*/ 835443 h 1526506"/>
                <a:gd name="connsiteX1167" fmla="*/ 1148264 w 1394911"/>
                <a:gd name="connsiteY1167" fmla="*/ 833939 h 1526506"/>
                <a:gd name="connsiteX1168" fmla="*/ 1149016 w 1394911"/>
                <a:gd name="connsiteY1168" fmla="*/ 831683 h 1526506"/>
                <a:gd name="connsiteX1169" fmla="*/ 1150520 w 1394911"/>
                <a:gd name="connsiteY1169" fmla="*/ 830179 h 1526506"/>
                <a:gd name="connsiteX1170" fmla="*/ 1152024 w 1394911"/>
                <a:gd name="connsiteY1170" fmla="*/ 828675 h 1526506"/>
                <a:gd name="connsiteX1171" fmla="*/ 1154280 w 1394911"/>
                <a:gd name="connsiteY1171" fmla="*/ 827923 h 1526506"/>
                <a:gd name="connsiteX1172" fmla="*/ 1156536 w 1394911"/>
                <a:gd name="connsiteY1172" fmla="*/ 827923 h 1526506"/>
                <a:gd name="connsiteX1173" fmla="*/ 1157287 w 1394911"/>
                <a:gd name="connsiteY1173" fmla="*/ 828675 h 1526506"/>
                <a:gd name="connsiteX1174" fmla="*/ 1157287 w 1394911"/>
                <a:gd name="connsiteY1174" fmla="*/ 842211 h 1526506"/>
                <a:gd name="connsiteX1175" fmla="*/ 1158040 w 1394911"/>
                <a:gd name="connsiteY1175" fmla="*/ 845218 h 1526506"/>
                <a:gd name="connsiteX1176" fmla="*/ 1155031 w 1394911"/>
                <a:gd name="connsiteY1176" fmla="*/ 861010 h 1526506"/>
                <a:gd name="connsiteX1177" fmla="*/ 1152776 w 1394911"/>
                <a:gd name="connsiteY1177" fmla="*/ 864018 h 1526506"/>
                <a:gd name="connsiteX1178" fmla="*/ 1152024 w 1394911"/>
                <a:gd name="connsiteY1178" fmla="*/ 865522 h 1526506"/>
                <a:gd name="connsiteX1179" fmla="*/ 1151272 w 1394911"/>
                <a:gd name="connsiteY1179" fmla="*/ 867778 h 1526506"/>
                <a:gd name="connsiteX1180" fmla="*/ 1151272 w 1394911"/>
                <a:gd name="connsiteY1180" fmla="*/ 871537 h 1526506"/>
                <a:gd name="connsiteX1181" fmla="*/ 1151272 w 1394911"/>
                <a:gd name="connsiteY1181" fmla="*/ 873042 h 1526506"/>
                <a:gd name="connsiteX1182" fmla="*/ 1148264 w 1394911"/>
                <a:gd name="connsiteY1182" fmla="*/ 878305 h 1526506"/>
                <a:gd name="connsiteX1183" fmla="*/ 1147512 w 1394911"/>
                <a:gd name="connsiteY1183" fmla="*/ 880561 h 1526506"/>
                <a:gd name="connsiteX1184" fmla="*/ 1147512 w 1394911"/>
                <a:gd name="connsiteY1184" fmla="*/ 886577 h 1526506"/>
                <a:gd name="connsiteX1185" fmla="*/ 1149016 w 1394911"/>
                <a:gd name="connsiteY1185" fmla="*/ 891841 h 1526506"/>
                <a:gd name="connsiteX1186" fmla="*/ 1149016 w 1394911"/>
                <a:gd name="connsiteY1186" fmla="*/ 893345 h 1526506"/>
                <a:gd name="connsiteX1187" fmla="*/ 1147512 w 1394911"/>
                <a:gd name="connsiteY1187" fmla="*/ 895601 h 1526506"/>
                <a:gd name="connsiteX1188" fmla="*/ 1146760 w 1394911"/>
                <a:gd name="connsiteY1188" fmla="*/ 897105 h 1526506"/>
                <a:gd name="connsiteX1189" fmla="*/ 1146008 w 1394911"/>
                <a:gd name="connsiteY1189" fmla="*/ 899361 h 1526506"/>
                <a:gd name="connsiteX1190" fmla="*/ 1146760 w 1394911"/>
                <a:gd name="connsiteY1190" fmla="*/ 900864 h 1526506"/>
                <a:gd name="connsiteX1191" fmla="*/ 1145256 w 1394911"/>
                <a:gd name="connsiteY1191" fmla="*/ 902368 h 1526506"/>
                <a:gd name="connsiteX1192" fmla="*/ 1145256 w 1394911"/>
                <a:gd name="connsiteY1192" fmla="*/ 904624 h 1526506"/>
                <a:gd name="connsiteX1193" fmla="*/ 1146008 w 1394911"/>
                <a:gd name="connsiteY1193" fmla="*/ 906880 h 1526506"/>
                <a:gd name="connsiteX1194" fmla="*/ 1146008 w 1394911"/>
                <a:gd name="connsiteY1194" fmla="*/ 909888 h 1526506"/>
                <a:gd name="connsiteX1195" fmla="*/ 1143000 w 1394911"/>
                <a:gd name="connsiteY1195" fmla="*/ 917408 h 1526506"/>
                <a:gd name="connsiteX1196" fmla="*/ 1141496 w 1394911"/>
                <a:gd name="connsiteY1196" fmla="*/ 929440 h 1526506"/>
                <a:gd name="connsiteX1197" fmla="*/ 1138488 w 1394911"/>
                <a:gd name="connsiteY1197" fmla="*/ 937711 h 1526506"/>
                <a:gd name="connsiteX1198" fmla="*/ 1137736 w 1394911"/>
                <a:gd name="connsiteY1198" fmla="*/ 942223 h 1526506"/>
                <a:gd name="connsiteX1199" fmla="*/ 1136984 w 1394911"/>
                <a:gd name="connsiteY1199" fmla="*/ 947487 h 1526506"/>
                <a:gd name="connsiteX1200" fmla="*/ 1136232 w 1394911"/>
                <a:gd name="connsiteY1200" fmla="*/ 950495 h 1526506"/>
                <a:gd name="connsiteX1201" fmla="*/ 1138488 w 1394911"/>
                <a:gd name="connsiteY1201" fmla="*/ 962526 h 1526506"/>
                <a:gd name="connsiteX1202" fmla="*/ 1139240 w 1394911"/>
                <a:gd name="connsiteY1202" fmla="*/ 964782 h 1526506"/>
                <a:gd name="connsiteX1203" fmla="*/ 1140744 w 1394911"/>
                <a:gd name="connsiteY1203" fmla="*/ 967038 h 1526506"/>
                <a:gd name="connsiteX1204" fmla="*/ 1141496 w 1394911"/>
                <a:gd name="connsiteY1204" fmla="*/ 968542 h 1526506"/>
                <a:gd name="connsiteX1205" fmla="*/ 1139992 w 1394911"/>
                <a:gd name="connsiteY1205" fmla="*/ 969294 h 1526506"/>
                <a:gd name="connsiteX1206" fmla="*/ 1138488 w 1394911"/>
                <a:gd name="connsiteY1206" fmla="*/ 970046 h 1526506"/>
                <a:gd name="connsiteX1207" fmla="*/ 1138488 w 1394911"/>
                <a:gd name="connsiteY1207" fmla="*/ 971550 h 1526506"/>
                <a:gd name="connsiteX1208" fmla="*/ 1139240 w 1394911"/>
                <a:gd name="connsiteY1208" fmla="*/ 973054 h 1526506"/>
                <a:gd name="connsiteX1209" fmla="*/ 1140744 w 1394911"/>
                <a:gd name="connsiteY1209" fmla="*/ 973054 h 1526506"/>
                <a:gd name="connsiteX1210" fmla="*/ 1142248 w 1394911"/>
                <a:gd name="connsiteY1210" fmla="*/ 972302 h 1526506"/>
                <a:gd name="connsiteX1211" fmla="*/ 1143000 w 1394911"/>
                <a:gd name="connsiteY1211" fmla="*/ 972302 h 1526506"/>
                <a:gd name="connsiteX1212" fmla="*/ 1143000 w 1394911"/>
                <a:gd name="connsiteY1212" fmla="*/ 979070 h 1526506"/>
                <a:gd name="connsiteX1213" fmla="*/ 1143000 w 1394911"/>
                <a:gd name="connsiteY1213" fmla="*/ 985838 h 1526506"/>
                <a:gd name="connsiteX1214" fmla="*/ 1145256 w 1394911"/>
                <a:gd name="connsiteY1214" fmla="*/ 997117 h 1526506"/>
                <a:gd name="connsiteX1215" fmla="*/ 1146008 w 1394911"/>
                <a:gd name="connsiteY1215" fmla="*/ 1037724 h 1526506"/>
                <a:gd name="connsiteX1216" fmla="*/ 1149768 w 1394911"/>
                <a:gd name="connsiteY1216" fmla="*/ 1052011 h 1526506"/>
                <a:gd name="connsiteX1217" fmla="*/ 1150520 w 1394911"/>
                <a:gd name="connsiteY1217" fmla="*/ 1065547 h 1526506"/>
                <a:gd name="connsiteX1218" fmla="*/ 1155031 w 1394911"/>
                <a:gd name="connsiteY1218" fmla="*/ 1090362 h 1526506"/>
                <a:gd name="connsiteX1219" fmla="*/ 1158040 w 1394911"/>
                <a:gd name="connsiteY1219" fmla="*/ 1113673 h 1526506"/>
                <a:gd name="connsiteX1220" fmla="*/ 1161047 w 1394911"/>
                <a:gd name="connsiteY1220" fmla="*/ 1120441 h 1526506"/>
                <a:gd name="connsiteX1221" fmla="*/ 1162551 w 1394911"/>
                <a:gd name="connsiteY1221" fmla="*/ 1122697 h 1526506"/>
                <a:gd name="connsiteX1222" fmla="*/ 1163303 w 1394911"/>
                <a:gd name="connsiteY1222" fmla="*/ 1124201 h 1526506"/>
                <a:gd name="connsiteX1223" fmla="*/ 1164055 w 1394911"/>
                <a:gd name="connsiteY1223" fmla="*/ 1128713 h 1526506"/>
                <a:gd name="connsiteX1224" fmla="*/ 1164807 w 1394911"/>
                <a:gd name="connsiteY1224" fmla="*/ 1130216 h 1526506"/>
                <a:gd name="connsiteX1225" fmla="*/ 1167063 w 1394911"/>
                <a:gd name="connsiteY1225" fmla="*/ 1133976 h 1526506"/>
                <a:gd name="connsiteX1226" fmla="*/ 1167815 w 1394911"/>
                <a:gd name="connsiteY1226" fmla="*/ 1135480 h 1526506"/>
                <a:gd name="connsiteX1227" fmla="*/ 1167063 w 1394911"/>
                <a:gd name="connsiteY1227" fmla="*/ 1137736 h 1526506"/>
                <a:gd name="connsiteX1228" fmla="*/ 1163303 w 1394911"/>
                <a:gd name="connsiteY1228" fmla="*/ 1143752 h 1526506"/>
                <a:gd name="connsiteX1229" fmla="*/ 1162551 w 1394911"/>
                <a:gd name="connsiteY1229" fmla="*/ 1146008 h 1526506"/>
                <a:gd name="connsiteX1230" fmla="*/ 1161799 w 1394911"/>
                <a:gd name="connsiteY1230" fmla="*/ 1149016 h 1526506"/>
                <a:gd name="connsiteX1231" fmla="*/ 1158040 w 1394911"/>
                <a:gd name="connsiteY1231" fmla="*/ 1159543 h 1526506"/>
                <a:gd name="connsiteX1232" fmla="*/ 1158040 w 1394911"/>
                <a:gd name="connsiteY1232" fmla="*/ 1162551 h 1526506"/>
                <a:gd name="connsiteX1233" fmla="*/ 1157287 w 1394911"/>
                <a:gd name="connsiteY1233" fmla="*/ 1164807 h 1526506"/>
                <a:gd name="connsiteX1234" fmla="*/ 1155031 w 1394911"/>
                <a:gd name="connsiteY1234" fmla="*/ 1169319 h 1526506"/>
                <a:gd name="connsiteX1235" fmla="*/ 1154280 w 1394911"/>
                <a:gd name="connsiteY1235" fmla="*/ 1171575 h 1526506"/>
                <a:gd name="connsiteX1236" fmla="*/ 1153527 w 1394911"/>
                <a:gd name="connsiteY1236" fmla="*/ 1185111 h 1526506"/>
                <a:gd name="connsiteX1237" fmla="*/ 1152776 w 1394911"/>
                <a:gd name="connsiteY1237" fmla="*/ 1187366 h 1526506"/>
                <a:gd name="connsiteX1238" fmla="*/ 1146760 w 1394911"/>
                <a:gd name="connsiteY1238" fmla="*/ 1198646 h 1526506"/>
                <a:gd name="connsiteX1239" fmla="*/ 1146008 w 1394911"/>
                <a:gd name="connsiteY1239" fmla="*/ 1201654 h 1526506"/>
                <a:gd name="connsiteX1240" fmla="*/ 1145256 w 1394911"/>
                <a:gd name="connsiteY1240" fmla="*/ 1205414 h 1526506"/>
                <a:gd name="connsiteX1241" fmla="*/ 1146008 w 1394911"/>
                <a:gd name="connsiteY1241" fmla="*/ 1209926 h 1526506"/>
                <a:gd name="connsiteX1242" fmla="*/ 1145256 w 1394911"/>
                <a:gd name="connsiteY1242" fmla="*/ 1215190 h 1526506"/>
                <a:gd name="connsiteX1243" fmla="*/ 1143752 w 1394911"/>
                <a:gd name="connsiteY1243" fmla="*/ 1218949 h 1526506"/>
                <a:gd name="connsiteX1244" fmla="*/ 1138488 w 1394911"/>
                <a:gd name="connsiteY1244" fmla="*/ 1227221 h 1526506"/>
                <a:gd name="connsiteX1245" fmla="*/ 1139240 w 1394911"/>
                <a:gd name="connsiteY1245" fmla="*/ 1228725 h 1526506"/>
                <a:gd name="connsiteX1246" fmla="*/ 1139240 w 1394911"/>
                <a:gd name="connsiteY1246" fmla="*/ 1230229 h 1526506"/>
                <a:gd name="connsiteX1247" fmla="*/ 1137736 w 1394911"/>
                <a:gd name="connsiteY1247" fmla="*/ 1233989 h 1526506"/>
                <a:gd name="connsiteX1248" fmla="*/ 1132472 w 1394911"/>
                <a:gd name="connsiteY1248" fmla="*/ 1262564 h 1526506"/>
                <a:gd name="connsiteX1249" fmla="*/ 1125705 w 1394911"/>
                <a:gd name="connsiteY1249" fmla="*/ 1285123 h 1526506"/>
                <a:gd name="connsiteX1250" fmla="*/ 1125705 w 1394911"/>
                <a:gd name="connsiteY1250" fmla="*/ 1291891 h 1526506"/>
                <a:gd name="connsiteX1251" fmla="*/ 1126457 w 1394911"/>
                <a:gd name="connsiteY1251" fmla="*/ 1293395 h 1526506"/>
                <a:gd name="connsiteX1252" fmla="*/ 1127961 w 1394911"/>
                <a:gd name="connsiteY1252" fmla="*/ 1297155 h 1526506"/>
                <a:gd name="connsiteX1253" fmla="*/ 1127961 w 1394911"/>
                <a:gd name="connsiteY1253" fmla="*/ 1299410 h 1526506"/>
                <a:gd name="connsiteX1254" fmla="*/ 1127961 w 1394911"/>
                <a:gd name="connsiteY1254" fmla="*/ 1300163 h 1526506"/>
                <a:gd name="connsiteX1255" fmla="*/ 1124201 w 1394911"/>
                <a:gd name="connsiteY1255" fmla="*/ 1308434 h 1526506"/>
                <a:gd name="connsiteX1256" fmla="*/ 1121193 w 1394911"/>
                <a:gd name="connsiteY1256" fmla="*/ 1328737 h 1526506"/>
                <a:gd name="connsiteX1257" fmla="*/ 1118937 w 1394911"/>
                <a:gd name="connsiteY1257" fmla="*/ 1334753 h 1526506"/>
                <a:gd name="connsiteX1258" fmla="*/ 1115929 w 1394911"/>
                <a:gd name="connsiteY1258" fmla="*/ 1339265 h 1526506"/>
                <a:gd name="connsiteX1259" fmla="*/ 1115177 w 1394911"/>
                <a:gd name="connsiteY1259" fmla="*/ 1342273 h 1526506"/>
                <a:gd name="connsiteX1260" fmla="*/ 1113673 w 1394911"/>
                <a:gd name="connsiteY1260" fmla="*/ 1363328 h 1526506"/>
                <a:gd name="connsiteX1261" fmla="*/ 1115177 w 1394911"/>
                <a:gd name="connsiteY1261" fmla="*/ 1376864 h 1526506"/>
                <a:gd name="connsiteX1262" fmla="*/ 1118185 w 1394911"/>
                <a:gd name="connsiteY1262" fmla="*/ 1384384 h 1526506"/>
                <a:gd name="connsiteX1263" fmla="*/ 1118185 w 1394911"/>
                <a:gd name="connsiteY1263" fmla="*/ 1388144 h 1526506"/>
                <a:gd name="connsiteX1264" fmla="*/ 1118185 w 1394911"/>
                <a:gd name="connsiteY1264" fmla="*/ 1408447 h 1526506"/>
                <a:gd name="connsiteX1265" fmla="*/ 1118937 w 1394911"/>
                <a:gd name="connsiteY1265" fmla="*/ 1411455 h 1526506"/>
                <a:gd name="connsiteX1266" fmla="*/ 1121193 w 1394911"/>
                <a:gd name="connsiteY1266" fmla="*/ 1416718 h 1526506"/>
                <a:gd name="connsiteX1267" fmla="*/ 1124201 w 1394911"/>
                <a:gd name="connsiteY1267" fmla="*/ 1420478 h 1526506"/>
                <a:gd name="connsiteX1268" fmla="*/ 1125705 w 1394911"/>
                <a:gd name="connsiteY1268" fmla="*/ 1424238 h 1526506"/>
                <a:gd name="connsiteX1269" fmla="*/ 1124201 w 1394911"/>
                <a:gd name="connsiteY1269" fmla="*/ 1429502 h 1526506"/>
                <a:gd name="connsiteX1270" fmla="*/ 1107657 w 1394911"/>
                <a:gd name="connsiteY1270" fmla="*/ 1446797 h 1526506"/>
                <a:gd name="connsiteX1271" fmla="*/ 1106153 w 1394911"/>
                <a:gd name="connsiteY1271" fmla="*/ 1449053 h 1526506"/>
                <a:gd name="connsiteX1272" fmla="*/ 1105401 w 1394911"/>
                <a:gd name="connsiteY1272" fmla="*/ 1450557 h 1526506"/>
                <a:gd name="connsiteX1273" fmla="*/ 1105401 w 1394911"/>
                <a:gd name="connsiteY1273" fmla="*/ 1452813 h 1526506"/>
                <a:gd name="connsiteX1274" fmla="*/ 1104649 w 1394911"/>
                <a:gd name="connsiteY1274" fmla="*/ 1454317 h 1526506"/>
                <a:gd name="connsiteX1275" fmla="*/ 1103897 w 1394911"/>
                <a:gd name="connsiteY1275" fmla="*/ 1454317 h 1526506"/>
                <a:gd name="connsiteX1276" fmla="*/ 1103146 w 1394911"/>
                <a:gd name="connsiteY1276" fmla="*/ 1455069 h 1526506"/>
                <a:gd name="connsiteX1277" fmla="*/ 1099386 w 1394911"/>
                <a:gd name="connsiteY1277" fmla="*/ 1458077 h 1526506"/>
                <a:gd name="connsiteX1278" fmla="*/ 1088858 w 1394911"/>
                <a:gd name="connsiteY1278" fmla="*/ 1459581 h 1526506"/>
                <a:gd name="connsiteX1279" fmla="*/ 1083594 w 1394911"/>
                <a:gd name="connsiteY1279" fmla="*/ 1462589 h 1526506"/>
                <a:gd name="connsiteX1280" fmla="*/ 1078330 w 1394911"/>
                <a:gd name="connsiteY1280" fmla="*/ 1467101 h 1526506"/>
                <a:gd name="connsiteX1281" fmla="*/ 1070810 w 1394911"/>
                <a:gd name="connsiteY1281" fmla="*/ 1476125 h 1526506"/>
                <a:gd name="connsiteX1282" fmla="*/ 1052011 w 1394911"/>
                <a:gd name="connsiteY1282" fmla="*/ 1506203 h 1526506"/>
                <a:gd name="connsiteX1283" fmla="*/ 1046748 w 1394911"/>
                <a:gd name="connsiteY1283" fmla="*/ 1518987 h 1526506"/>
                <a:gd name="connsiteX1284" fmla="*/ 1044491 w 1394911"/>
                <a:gd name="connsiteY1284" fmla="*/ 1526506 h 1526506"/>
                <a:gd name="connsiteX1285" fmla="*/ 967038 w 1394911"/>
                <a:gd name="connsiteY1285" fmla="*/ 1476876 h 1526506"/>
                <a:gd name="connsiteX1286" fmla="*/ 964030 w 1394911"/>
                <a:gd name="connsiteY1286" fmla="*/ 1471612 h 1526506"/>
                <a:gd name="connsiteX1287" fmla="*/ 961022 w 1394911"/>
                <a:gd name="connsiteY1287" fmla="*/ 1464845 h 1526506"/>
                <a:gd name="connsiteX1288" fmla="*/ 960271 w 1394911"/>
                <a:gd name="connsiteY1288" fmla="*/ 1461837 h 1526506"/>
                <a:gd name="connsiteX1289" fmla="*/ 961022 w 1394911"/>
                <a:gd name="connsiteY1289" fmla="*/ 1461085 h 1526506"/>
                <a:gd name="connsiteX1290" fmla="*/ 961774 w 1394911"/>
                <a:gd name="connsiteY1290" fmla="*/ 1459581 h 1526506"/>
                <a:gd name="connsiteX1291" fmla="*/ 962526 w 1394911"/>
                <a:gd name="connsiteY1291" fmla="*/ 1458077 h 1526506"/>
                <a:gd name="connsiteX1292" fmla="*/ 964782 w 1394911"/>
                <a:gd name="connsiteY1292" fmla="*/ 1455069 h 1526506"/>
                <a:gd name="connsiteX1293" fmla="*/ 965534 w 1394911"/>
                <a:gd name="connsiteY1293" fmla="*/ 1454317 h 1526506"/>
                <a:gd name="connsiteX1294" fmla="*/ 966286 w 1394911"/>
                <a:gd name="connsiteY1294" fmla="*/ 1452813 h 1526506"/>
                <a:gd name="connsiteX1295" fmla="*/ 967038 w 1394911"/>
                <a:gd name="connsiteY1295" fmla="*/ 1449053 h 1526506"/>
                <a:gd name="connsiteX1296" fmla="*/ 967038 w 1394911"/>
                <a:gd name="connsiteY1296" fmla="*/ 1447549 h 1526506"/>
                <a:gd name="connsiteX1297" fmla="*/ 967038 w 1394911"/>
                <a:gd name="connsiteY1297" fmla="*/ 1446046 h 1526506"/>
                <a:gd name="connsiteX1298" fmla="*/ 967038 w 1394911"/>
                <a:gd name="connsiteY1298" fmla="*/ 1445293 h 1526506"/>
                <a:gd name="connsiteX1299" fmla="*/ 965534 w 1394911"/>
                <a:gd name="connsiteY1299" fmla="*/ 1442285 h 1526506"/>
                <a:gd name="connsiteX1300" fmla="*/ 964030 w 1394911"/>
                <a:gd name="connsiteY1300" fmla="*/ 1437774 h 1526506"/>
                <a:gd name="connsiteX1301" fmla="*/ 960271 w 1394911"/>
                <a:gd name="connsiteY1301" fmla="*/ 1434014 h 1526506"/>
                <a:gd name="connsiteX1302" fmla="*/ 958014 w 1394911"/>
                <a:gd name="connsiteY1302" fmla="*/ 1433262 h 1526506"/>
                <a:gd name="connsiteX1303" fmla="*/ 951999 w 1394911"/>
                <a:gd name="connsiteY1303" fmla="*/ 1430254 h 1526506"/>
                <a:gd name="connsiteX1304" fmla="*/ 950495 w 1394911"/>
                <a:gd name="connsiteY1304" fmla="*/ 1428750 h 1526506"/>
                <a:gd name="connsiteX1305" fmla="*/ 949743 w 1394911"/>
                <a:gd name="connsiteY1305" fmla="*/ 1427998 h 1526506"/>
                <a:gd name="connsiteX1306" fmla="*/ 948991 w 1394911"/>
                <a:gd name="connsiteY1306" fmla="*/ 1426494 h 1526506"/>
                <a:gd name="connsiteX1307" fmla="*/ 948991 w 1394911"/>
                <a:gd name="connsiteY1307" fmla="*/ 1424990 h 1526506"/>
                <a:gd name="connsiteX1308" fmla="*/ 947487 w 1394911"/>
                <a:gd name="connsiteY1308" fmla="*/ 1422734 h 1526506"/>
                <a:gd name="connsiteX1309" fmla="*/ 946735 w 1394911"/>
                <a:gd name="connsiteY1309" fmla="*/ 1421982 h 1526506"/>
                <a:gd name="connsiteX1310" fmla="*/ 945983 w 1394911"/>
                <a:gd name="connsiteY1310" fmla="*/ 1421230 h 1526506"/>
                <a:gd name="connsiteX1311" fmla="*/ 939215 w 1394911"/>
                <a:gd name="connsiteY1311" fmla="*/ 1417470 h 1526506"/>
                <a:gd name="connsiteX1312" fmla="*/ 938463 w 1394911"/>
                <a:gd name="connsiteY1312" fmla="*/ 1416718 h 1526506"/>
                <a:gd name="connsiteX1313" fmla="*/ 937711 w 1394911"/>
                <a:gd name="connsiteY1313" fmla="*/ 1415214 h 1526506"/>
                <a:gd name="connsiteX1314" fmla="*/ 936959 w 1394911"/>
                <a:gd name="connsiteY1314" fmla="*/ 1413711 h 1526506"/>
                <a:gd name="connsiteX1315" fmla="*/ 935455 w 1394911"/>
                <a:gd name="connsiteY1315" fmla="*/ 1408447 h 1526506"/>
                <a:gd name="connsiteX1316" fmla="*/ 934703 w 1394911"/>
                <a:gd name="connsiteY1316" fmla="*/ 1406943 h 1526506"/>
                <a:gd name="connsiteX1317" fmla="*/ 933951 w 1394911"/>
                <a:gd name="connsiteY1317" fmla="*/ 1405439 h 1526506"/>
                <a:gd name="connsiteX1318" fmla="*/ 932447 w 1394911"/>
                <a:gd name="connsiteY1318" fmla="*/ 1404687 h 1526506"/>
                <a:gd name="connsiteX1319" fmla="*/ 930943 w 1394911"/>
                <a:gd name="connsiteY1319" fmla="*/ 1404687 h 1526506"/>
                <a:gd name="connsiteX1320" fmla="*/ 928688 w 1394911"/>
                <a:gd name="connsiteY1320" fmla="*/ 1404687 h 1526506"/>
                <a:gd name="connsiteX1321" fmla="*/ 927184 w 1394911"/>
                <a:gd name="connsiteY1321" fmla="*/ 1404687 h 1526506"/>
                <a:gd name="connsiteX1322" fmla="*/ 926432 w 1394911"/>
                <a:gd name="connsiteY1322" fmla="*/ 1405439 h 1526506"/>
                <a:gd name="connsiteX1323" fmla="*/ 924928 w 1394911"/>
                <a:gd name="connsiteY1323" fmla="*/ 1405439 h 1526506"/>
                <a:gd name="connsiteX1324" fmla="*/ 924175 w 1394911"/>
                <a:gd name="connsiteY1324" fmla="*/ 1405439 h 1526506"/>
                <a:gd name="connsiteX1325" fmla="*/ 921920 w 1394911"/>
                <a:gd name="connsiteY1325" fmla="*/ 1404687 h 1526506"/>
                <a:gd name="connsiteX1326" fmla="*/ 921168 w 1394911"/>
                <a:gd name="connsiteY1326" fmla="*/ 1403935 h 1526506"/>
                <a:gd name="connsiteX1327" fmla="*/ 921168 w 1394911"/>
                <a:gd name="connsiteY1327" fmla="*/ 1403183 h 1526506"/>
                <a:gd name="connsiteX1328" fmla="*/ 920416 w 1394911"/>
                <a:gd name="connsiteY1328" fmla="*/ 1399423 h 1526506"/>
                <a:gd name="connsiteX1329" fmla="*/ 920416 w 1394911"/>
                <a:gd name="connsiteY1329" fmla="*/ 1398671 h 1526506"/>
                <a:gd name="connsiteX1330" fmla="*/ 920416 w 1394911"/>
                <a:gd name="connsiteY1330" fmla="*/ 1397167 h 1526506"/>
                <a:gd name="connsiteX1331" fmla="*/ 920416 w 1394911"/>
                <a:gd name="connsiteY1331" fmla="*/ 1395663 h 1526506"/>
                <a:gd name="connsiteX1332" fmla="*/ 922672 w 1394911"/>
                <a:gd name="connsiteY1332" fmla="*/ 1390399 h 1526506"/>
                <a:gd name="connsiteX1333" fmla="*/ 922672 w 1394911"/>
                <a:gd name="connsiteY1333" fmla="*/ 1389647 h 1526506"/>
                <a:gd name="connsiteX1334" fmla="*/ 922672 w 1394911"/>
                <a:gd name="connsiteY1334" fmla="*/ 1388144 h 1526506"/>
                <a:gd name="connsiteX1335" fmla="*/ 921920 w 1394911"/>
                <a:gd name="connsiteY1335" fmla="*/ 1386639 h 1526506"/>
                <a:gd name="connsiteX1336" fmla="*/ 921168 w 1394911"/>
                <a:gd name="connsiteY1336" fmla="*/ 1384384 h 1526506"/>
                <a:gd name="connsiteX1337" fmla="*/ 920416 w 1394911"/>
                <a:gd name="connsiteY1337" fmla="*/ 1383632 h 1526506"/>
                <a:gd name="connsiteX1338" fmla="*/ 919664 w 1394911"/>
                <a:gd name="connsiteY1338" fmla="*/ 1382880 h 1526506"/>
                <a:gd name="connsiteX1339" fmla="*/ 918912 w 1394911"/>
                <a:gd name="connsiteY1339" fmla="*/ 1382880 h 1526506"/>
                <a:gd name="connsiteX1340" fmla="*/ 918160 w 1394911"/>
                <a:gd name="connsiteY1340" fmla="*/ 1383632 h 1526506"/>
                <a:gd name="connsiteX1341" fmla="*/ 916656 w 1394911"/>
                <a:gd name="connsiteY1341" fmla="*/ 1384384 h 1526506"/>
                <a:gd name="connsiteX1342" fmla="*/ 915904 w 1394911"/>
                <a:gd name="connsiteY1342" fmla="*/ 1384384 h 1526506"/>
                <a:gd name="connsiteX1343" fmla="*/ 915152 w 1394911"/>
                <a:gd name="connsiteY1343" fmla="*/ 1385135 h 1526506"/>
                <a:gd name="connsiteX1344" fmla="*/ 914400 w 1394911"/>
                <a:gd name="connsiteY1344" fmla="*/ 1384384 h 1526506"/>
                <a:gd name="connsiteX1345" fmla="*/ 913648 w 1394911"/>
                <a:gd name="connsiteY1345" fmla="*/ 1383632 h 1526506"/>
                <a:gd name="connsiteX1346" fmla="*/ 913648 w 1394911"/>
                <a:gd name="connsiteY1346" fmla="*/ 1382880 h 1526506"/>
                <a:gd name="connsiteX1347" fmla="*/ 913648 w 1394911"/>
                <a:gd name="connsiteY1347" fmla="*/ 1382128 h 1526506"/>
                <a:gd name="connsiteX1348" fmla="*/ 914400 w 1394911"/>
                <a:gd name="connsiteY1348" fmla="*/ 1381376 h 1526506"/>
                <a:gd name="connsiteX1349" fmla="*/ 914400 w 1394911"/>
                <a:gd name="connsiteY1349" fmla="*/ 1380624 h 1526506"/>
                <a:gd name="connsiteX1350" fmla="*/ 916656 w 1394911"/>
                <a:gd name="connsiteY1350" fmla="*/ 1377616 h 1526506"/>
                <a:gd name="connsiteX1351" fmla="*/ 917408 w 1394911"/>
                <a:gd name="connsiteY1351" fmla="*/ 1376112 h 1526506"/>
                <a:gd name="connsiteX1352" fmla="*/ 917408 w 1394911"/>
                <a:gd name="connsiteY1352" fmla="*/ 1375360 h 1526506"/>
                <a:gd name="connsiteX1353" fmla="*/ 916656 w 1394911"/>
                <a:gd name="connsiteY1353" fmla="*/ 1373856 h 1526506"/>
                <a:gd name="connsiteX1354" fmla="*/ 915904 w 1394911"/>
                <a:gd name="connsiteY1354" fmla="*/ 1373856 h 1526506"/>
                <a:gd name="connsiteX1355" fmla="*/ 915152 w 1394911"/>
                <a:gd name="connsiteY1355" fmla="*/ 1373856 h 1526506"/>
                <a:gd name="connsiteX1356" fmla="*/ 914400 w 1394911"/>
                <a:gd name="connsiteY1356" fmla="*/ 1374608 h 1526506"/>
                <a:gd name="connsiteX1357" fmla="*/ 912896 w 1394911"/>
                <a:gd name="connsiteY1357" fmla="*/ 1374608 h 1526506"/>
                <a:gd name="connsiteX1358" fmla="*/ 911392 w 1394911"/>
                <a:gd name="connsiteY1358" fmla="*/ 1375360 h 1526506"/>
                <a:gd name="connsiteX1359" fmla="*/ 910640 w 1394911"/>
                <a:gd name="connsiteY1359" fmla="*/ 1375360 h 1526506"/>
                <a:gd name="connsiteX1360" fmla="*/ 910640 w 1394911"/>
                <a:gd name="connsiteY1360" fmla="*/ 1376112 h 1526506"/>
                <a:gd name="connsiteX1361" fmla="*/ 909888 w 1394911"/>
                <a:gd name="connsiteY1361" fmla="*/ 1376864 h 1526506"/>
                <a:gd name="connsiteX1362" fmla="*/ 908384 w 1394911"/>
                <a:gd name="connsiteY1362" fmla="*/ 1379872 h 1526506"/>
                <a:gd name="connsiteX1363" fmla="*/ 908384 w 1394911"/>
                <a:gd name="connsiteY1363" fmla="*/ 1380624 h 1526506"/>
                <a:gd name="connsiteX1364" fmla="*/ 907632 w 1394911"/>
                <a:gd name="connsiteY1364" fmla="*/ 1381376 h 1526506"/>
                <a:gd name="connsiteX1365" fmla="*/ 906880 w 1394911"/>
                <a:gd name="connsiteY1365" fmla="*/ 1381376 h 1526506"/>
                <a:gd name="connsiteX1366" fmla="*/ 906128 w 1394911"/>
                <a:gd name="connsiteY1366" fmla="*/ 1381376 h 1526506"/>
                <a:gd name="connsiteX1367" fmla="*/ 903873 w 1394911"/>
                <a:gd name="connsiteY1367" fmla="*/ 1380624 h 1526506"/>
                <a:gd name="connsiteX1368" fmla="*/ 903120 w 1394911"/>
                <a:gd name="connsiteY1368" fmla="*/ 1379872 h 1526506"/>
                <a:gd name="connsiteX1369" fmla="*/ 903120 w 1394911"/>
                <a:gd name="connsiteY1369" fmla="*/ 1378368 h 1526506"/>
                <a:gd name="connsiteX1370" fmla="*/ 903120 w 1394911"/>
                <a:gd name="connsiteY1370" fmla="*/ 1377616 h 1526506"/>
                <a:gd name="connsiteX1371" fmla="*/ 903120 w 1394911"/>
                <a:gd name="connsiteY1371" fmla="*/ 1373856 h 1526506"/>
                <a:gd name="connsiteX1372" fmla="*/ 903873 w 1394911"/>
                <a:gd name="connsiteY1372" fmla="*/ 1366336 h 1526506"/>
                <a:gd name="connsiteX1373" fmla="*/ 903873 w 1394911"/>
                <a:gd name="connsiteY1373" fmla="*/ 1364080 h 1526506"/>
                <a:gd name="connsiteX1374" fmla="*/ 905376 w 1394911"/>
                <a:gd name="connsiteY1374" fmla="*/ 1361824 h 1526506"/>
                <a:gd name="connsiteX1375" fmla="*/ 905376 w 1394911"/>
                <a:gd name="connsiteY1375" fmla="*/ 1361072 h 1526506"/>
                <a:gd name="connsiteX1376" fmla="*/ 906128 w 1394911"/>
                <a:gd name="connsiteY1376" fmla="*/ 1361072 h 1526506"/>
                <a:gd name="connsiteX1377" fmla="*/ 908384 w 1394911"/>
                <a:gd name="connsiteY1377" fmla="*/ 1359568 h 1526506"/>
                <a:gd name="connsiteX1378" fmla="*/ 909136 w 1394911"/>
                <a:gd name="connsiteY1378" fmla="*/ 1359568 h 1526506"/>
                <a:gd name="connsiteX1379" fmla="*/ 909888 w 1394911"/>
                <a:gd name="connsiteY1379" fmla="*/ 1358816 h 1526506"/>
                <a:gd name="connsiteX1380" fmla="*/ 909888 w 1394911"/>
                <a:gd name="connsiteY1380" fmla="*/ 1358065 h 1526506"/>
                <a:gd name="connsiteX1381" fmla="*/ 909888 w 1394911"/>
                <a:gd name="connsiteY1381" fmla="*/ 1356561 h 1526506"/>
                <a:gd name="connsiteX1382" fmla="*/ 909888 w 1394911"/>
                <a:gd name="connsiteY1382" fmla="*/ 1355809 h 1526506"/>
                <a:gd name="connsiteX1383" fmla="*/ 909888 w 1394911"/>
                <a:gd name="connsiteY1383" fmla="*/ 1352049 h 1526506"/>
                <a:gd name="connsiteX1384" fmla="*/ 909888 w 1394911"/>
                <a:gd name="connsiteY1384" fmla="*/ 1350545 h 1526506"/>
                <a:gd name="connsiteX1385" fmla="*/ 909888 w 1394911"/>
                <a:gd name="connsiteY1385" fmla="*/ 1349041 h 1526506"/>
                <a:gd name="connsiteX1386" fmla="*/ 909888 w 1394911"/>
                <a:gd name="connsiteY1386" fmla="*/ 1347537 h 1526506"/>
                <a:gd name="connsiteX1387" fmla="*/ 910640 w 1394911"/>
                <a:gd name="connsiteY1387" fmla="*/ 1346033 h 1526506"/>
                <a:gd name="connsiteX1388" fmla="*/ 909888 w 1394911"/>
                <a:gd name="connsiteY1388" fmla="*/ 1344529 h 1526506"/>
                <a:gd name="connsiteX1389" fmla="*/ 908384 w 1394911"/>
                <a:gd name="connsiteY1389" fmla="*/ 1337761 h 1526506"/>
                <a:gd name="connsiteX1390" fmla="*/ 908384 w 1394911"/>
                <a:gd name="connsiteY1390" fmla="*/ 1335505 h 1526506"/>
                <a:gd name="connsiteX1391" fmla="*/ 909136 w 1394911"/>
                <a:gd name="connsiteY1391" fmla="*/ 1332497 h 1526506"/>
                <a:gd name="connsiteX1392" fmla="*/ 911392 w 1394911"/>
                <a:gd name="connsiteY1392" fmla="*/ 1325730 h 1526506"/>
                <a:gd name="connsiteX1393" fmla="*/ 915904 w 1394911"/>
                <a:gd name="connsiteY1393" fmla="*/ 1305426 h 1526506"/>
                <a:gd name="connsiteX1394" fmla="*/ 916656 w 1394911"/>
                <a:gd name="connsiteY1394" fmla="*/ 1303922 h 1526506"/>
                <a:gd name="connsiteX1395" fmla="*/ 916656 w 1394911"/>
                <a:gd name="connsiteY1395" fmla="*/ 1303170 h 1526506"/>
                <a:gd name="connsiteX1396" fmla="*/ 917408 w 1394911"/>
                <a:gd name="connsiteY1396" fmla="*/ 1302418 h 1526506"/>
                <a:gd name="connsiteX1397" fmla="*/ 920416 w 1394911"/>
                <a:gd name="connsiteY1397" fmla="*/ 1299410 h 1526506"/>
                <a:gd name="connsiteX1398" fmla="*/ 921168 w 1394911"/>
                <a:gd name="connsiteY1398" fmla="*/ 1298658 h 1526506"/>
                <a:gd name="connsiteX1399" fmla="*/ 921920 w 1394911"/>
                <a:gd name="connsiteY1399" fmla="*/ 1296403 h 1526506"/>
                <a:gd name="connsiteX1400" fmla="*/ 922672 w 1394911"/>
                <a:gd name="connsiteY1400" fmla="*/ 1295651 h 1526506"/>
                <a:gd name="connsiteX1401" fmla="*/ 923424 w 1394911"/>
                <a:gd name="connsiteY1401" fmla="*/ 1295651 h 1526506"/>
                <a:gd name="connsiteX1402" fmla="*/ 924175 w 1394911"/>
                <a:gd name="connsiteY1402" fmla="*/ 1295651 h 1526506"/>
                <a:gd name="connsiteX1403" fmla="*/ 927935 w 1394911"/>
                <a:gd name="connsiteY1403" fmla="*/ 1297155 h 1526506"/>
                <a:gd name="connsiteX1404" fmla="*/ 933199 w 1394911"/>
                <a:gd name="connsiteY1404" fmla="*/ 1297907 h 1526506"/>
                <a:gd name="connsiteX1405" fmla="*/ 945231 w 1394911"/>
                <a:gd name="connsiteY1405" fmla="*/ 1297907 h 1526506"/>
                <a:gd name="connsiteX1406" fmla="*/ 948239 w 1394911"/>
                <a:gd name="connsiteY1406" fmla="*/ 1297907 h 1526506"/>
                <a:gd name="connsiteX1407" fmla="*/ 950495 w 1394911"/>
                <a:gd name="connsiteY1407" fmla="*/ 1297155 h 1526506"/>
                <a:gd name="connsiteX1408" fmla="*/ 951247 w 1394911"/>
                <a:gd name="connsiteY1408" fmla="*/ 1297155 h 1526506"/>
                <a:gd name="connsiteX1409" fmla="*/ 951999 w 1394911"/>
                <a:gd name="connsiteY1409" fmla="*/ 1295651 h 1526506"/>
                <a:gd name="connsiteX1410" fmla="*/ 951999 w 1394911"/>
                <a:gd name="connsiteY1410" fmla="*/ 1294899 h 1526506"/>
                <a:gd name="connsiteX1411" fmla="*/ 953503 w 1394911"/>
                <a:gd name="connsiteY1411" fmla="*/ 1294147 h 1526506"/>
                <a:gd name="connsiteX1412" fmla="*/ 954254 w 1394911"/>
                <a:gd name="connsiteY1412" fmla="*/ 1293395 h 1526506"/>
                <a:gd name="connsiteX1413" fmla="*/ 956511 w 1394911"/>
                <a:gd name="connsiteY1413" fmla="*/ 1291891 h 1526506"/>
                <a:gd name="connsiteX1414" fmla="*/ 958014 w 1394911"/>
                <a:gd name="connsiteY1414" fmla="*/ 1291139 h 1526506"/>
                <a:gd name="connsiteX1415" fmla="*/ 958014 w 1394911"/>
                <a:gd name="connsiteY1415" fmla="*/ 1289635 h 1526506"/>
                <a:gd name="connsiteX1416" fmla="*/ 958014 w 1394911"/>
                <a:gd name="connsiteY1416" fmla="*/ 1288883 h 1526506"/>
                <a:gd name="connsiteX1417" fmla="*/ 958014 w 1394911"/>
                <a:gd name="connsiteY1417" fmla="*/ 1288131 h 1526506"/>
                <a:gd name="connsiteX1418" fmla="*/ 958014 w 1394911"/>
                <a:gd name="connsiteY1418" fmla="*/ 1286627 h 1526506"/>
                <a:gd name="connsiteX1419" fmla="*/ 956511 w 1394911"/>
                <a:gd name="connsiteY1419" fmla="*/ 1283619 h 1526506"/>
                <a:gd name="connsiteX1420" fmla="*/ 955758 w 1394911"/>
                <a:gd name="connsiteY1420" fmla="*/ 1282115 h 1526506"/>
                <a:gd name="connsiteX1421" fmla="*/ 952751 w 1394911"/>
                <a:gd name="connsiteY1421" fmla="*/ 1279107 h 1526506"/>
                <a:gd name="connsiteX1422" fmla="*/ 952751 w 1394911"/>
                <a:gd name="connsiteY1422" fmla="*/ 1278355 h 1526506"/>
                <a:gd name="connsiteX1423" fmla="*/ 952751 w 1394911"/>
                <a:gd name="connsiteY1423" fmla="*/ 1277603 h 1526506"/>
                <a:gd name="connsiteX1424" fmla="*/ 951999 w 1394911"/>
                <a:gd name="connsiteY1424" fmla="*/ 1276851 h 1526506"/>
                <a:gd name="connsiteX1425" fmla="*/ 951999 w 1394911"/>
                <a:gd name="connsiteY1425" fmla="*/ 1276099 h 1526506"/>
                <a:gd name="connsiteX1426" fmla="*/ 954254 w 1394911"/>
                <a:gd name="connsiteY1426" fmla="*/ 1266324 h 1526506"/>
                <a:gd name="connsiteX1427" fmla="*/ 954254 w 1394911"/>
                <a:gd name="connsiteY1427" fmla="*/ 1260308 h 1526506"/>
                <a:gd name="connsiteX1428" fmla="*/ 953503 w 1394911"/>
                <a:gd name="connsiteY1428" fmla="*/ 1255044 h 1526506"/>
                <a:gd name="connsiteX1429" fmla="*/ 954254 w 1394911"/>
                <a:gd name="connsiteY1429" fmla="*/ 1254292 h 1526506"/>
                <a:gd name="connsiteX1430" fmla="*/ 954254 w 1394911"/>
                <a:gd name="connsiteY1430" fmla="*/ 1252788 h 1526506"/>
                <a:gd name="connsiteX1431" fmla="*/ 955007 w 1394911"/>
                <a:gd name="connsiteY1431" fmla="*/ 1249780 h 1526506"/>
                <a:gd name="connsiteX1432" fmla="*/ 955758 w 1394911"/>
                <a:gd name="connsiteY1432" fmla="*/ 1249028 h 1526506"/>
                <a:gd name="connsiteX1433" fmla="*/ 956511 w 1394911"/>
                <a:gd name="connsiteY1433" fmla="*/ 1248276 h 1526506"/>
                <a:gd name="connsiteX1434" fmla="*/ 957262 w 1394911"/>
                <a:gd name="connsiteY1434" fmla="*/ 1247524 h 1526506"/>
                <a:gd name="connsiteX1435" fmla="*/ 965534 w 1394911"/>
                <a:gd name="connsiteY1435" fmla="*/ 1244517 h 1526506"/>
                <a:gd name="connsiteX1436" fmla="*/ 967038 w 1394911"/>
                <a:gd name="connsiteY1436" fmla="*/ 1244517 h 1526506"/>
                <a:gd name="connsiteX1437" fmla="*/ 969294 w 1394911"/>
                <a:gd name="connsiteY1437" fmla="*/ 1244517 h 1526506"/>
                <a:gd name="connsiteX1438" fmla="*/ 970798 w 1394911"/>
                <a:gd name="connsiteY1438" fmla="*/ 1245269 h 1526506"/>
                <a:gd name="connsiteX1439" fmla="*/ 971550 w 1394911"/>
                <a:gd name="connsiteY1439" fmla="*/ 1245269 h 1526506"/>
                <a:gd name="connsiteX1440" fmla="*/ 972302 w 1394911"/>
                <a:gd name="connsiteY1440" fmla="*/ 1245269 h 1526506"/>
                <a:gd name="connsiteX1441" fmla="*/ 973806 w 1394911"/>
                <a:gd name="connsiteY1441" fmla="*/ 1245269 h 1526506"/>
                <a:gd name="connsiteX1442" fmla="*/ 974558 w 1394911"/>
                <a:gd name="connsiteY1442" fmla="*/ 1244517 h 1526506"/>
                <a:gd name="connsiteX1443" fmla="*/ 974558 w 1394911"/>
                <a:gd name="connsiteY1443" fmla="*/ 1243764 h 1526506"/>
                <a:gd name="connsiteX1444" fmla="*/ 974558 w 1394911"/>
                <a:gd name="connsiteY1444" fmla="*/ 1242260 h 1526506"/>
                <a:gd name="connsiteX1445" fmla="*/ 974558 w 1394911"/>
                <a:gd name="connsiteY1445" fmla="*/ 1241509 h 1526506"/>
                <a:gd name="connsiteX1446" fmla="*/ 973806 w 1394911"/>
                <a:gd name="connsiteY1446" fmla="*/ 1240005 h 1526506"/>
                <a:gd name="connsiteX1447" fmla="*/ 975310 w 1394911"/>
                <a:gd name="connsiteY1447" fmla="*/ 1237749 h 1526506"/>
                <a:gd name="connsiteX1448" fmla="*/ 986590 w 1394911"/>
                <a:gd name="connsiteY1448" fmla="*/ 1220453 h 1526506"/>
                <a:gd name="connsiteX1449" fmla="*/ 997117 w 1394911"/>
                <a:gd name="connsiteY1449" fmla="*/ 1214438 h 1526506"/>
                <a:gd name="connsiteX1450" fmla="*/ 999373 w 1394911"/>
                <a:gd name="connsiteY1450" fmla="*/ 1212182 h 1526506"/>
                <a:gd name="connsiteX1451" fmla="*/ 1003133 w 1394911"/>
                <a:gd name="connsiteY1451" fmla="*/ 1209174 h 1526506"/>
                <a:gd name="connsiteX1452" fmla="*/ 1003885 w 1394911"/>
                <a:gd name="connsiteY1452" fmla="*/ 1207670 h 1526506"/>
                <a:gd name="connsiteX1453" fmla="*/ 1006141 w 1394911"/>
                <a:gd name="connsiteY1453" fmla="*/ 1205414 h 1526506"/>
                <a:gd name="connsiteX1454" fmla="*/ 1007645 w 1394911"/>
                <a:gd name="connsiteY1454" fmla="*/ 1200902 h 1526506"/>
                <a:gd name="connsiteX1455" fmla="*/ 1007645 w 1394911"/>
                <a:gd name="connsiteY1455" fmla="*/ 1199398 h 1526506"/>
                <a:gd name="connsiteX1456" fmla="*/ 1007645 w 1394911"/>
                <a:gd name="connsiteY1456" fmla="*/ 1197142 h 1526506"/>
                <a:gd name="connsiteX1457" fmla="*/ 1008397 w 1394911"/>
                <a:gd name="connsiteY1457" fmla="*/ 1192630 h 1526506"/>
                <a:gd name="connsiteX1458" fmla="*/ 1009149 w 1394911"/>
                <a:gd name="connsiteY1458" fmla="*/ 1190374 h 1526506"/>
                <a:gd name="connsiteX1459" fmla="*/ 1011405 w 1394911"/>
                <a:gd name="connsiteY1459" fmla="*/ 1185111 h 1526506"/>
                <a:gd name="connsiteX1460" fmla="*/ 1012156 w 1394911"/>
                <a:gd name="connsiteY1460" fmla="*/ 1183607 h 1526506"/>
                <a:gd name="connsiteX1461" fmla="*/ 1012909 w 1394911"/>
                <a:gd name="connsiteY1461" fmla="*/ 1182855 h 1526506"/>
                <a:gd name="connsiteX1462" fmla="*/ 1014412 w 1394911"/>
                <a:gd name="connsiteY1462" fmla="*/ 1182103 h 1526506"/>
                <a:gd name="connsiteX1463" fmla="*/ 1015916 w 1394911"/>
                <a:gd name="connsiteY1463" fmla="*/ 1181351 h 1526506"/>
                <a:gd name="connsiteX1464" fmla="*/ 1015916 w 1394911"/>
                <a:gd name="connsiteY1464" fmla="*/ 1179847 h 1526506"/>
                <a:gd name="connsiteX1465" fmla="*/ 1015916 w 1394911"/>
                <a:gd name="connsiteY1465" fmla="*/ 1178343 h 1526506"/>
                <a:gd name="connsiteX1466" fmla="*/ 1015916 w 1394911"/>
                <a:gd name="connsiteY1466" fmla="*/ 1177591 h 1526506"/>
                <a:gd name="connsiteX1467" fmla="*/ 1015916 w 1394911"/>
                <a:gd name="connsiteY1467" fmla="*/ 1176087 h 1526506"/>
                <a:gd name="connsiteX1468" fmla="*/ 1013660 w 1394911"/>
                <a:gd name="connsiteY1468" fmla="*/ 1173079 h 1526506"/>
                <a:gd name="connsiteX1469" fmla="*/ 1013660 w 1394911"/>
                <a:gd name="connsiteY1469" fmla="*/ 1172327 h 1526506"/>
                <a:gd name="connsiteX1470" fmla="*/ 1012909 w 1394911"/>
                <a:gd name="connsiteY1470" fmla="*/ 1170071 h 1526506"/>
                <a:gd name="connsiteX1471" fmla="*/ 1012909 w 1394911"/>
                <a:gd name="connsiteY1471" fmla="*/ 1169319 h 1526506"/>
                <a:gd name="connsiteX1472" fmla="*/ 1012156 w 1394911"/>
                <a:gd name="connsiteY1472" fmla="*/ 1168567 h 1526506"/>
                <a:gd name="connsiteX1473" fmla="*/ 1011405 w 1394911"/>
                <a:gd name="connsiteY1473" fmla="*/ 1167815 h 1526506"/>
                <a:gd name="connsiteX1474" fmla="*/ 1009149 w 1394911"/>
                <a:gd name="connsiteY1474" fmla="*/ 1166311 h 1526506"/>
                <a:gd name="connsiteX1475" fmla="*/ 1008397 w 1394911"/>
                <a:gd name="connsiteY1475" fmla="*/ 1164807 h 1526506"/>
                <a:gd name="connsiteX1476" fmla="*/ 1006893 w 1394911"/>
                <a:gd name="connsiteY1476" fmla="*/ 1162551 h 1526506"/>
                <a:gd name="connsiteX1477" fmla="*/ 1006141 w 1394911"/>
                <a:gd name="connsiteY1477" fmla="*/ 1161047 h 1526506"/>
                <a:gd name="connsiteX1478" fmla="*/ 1006141 w 1394911"/>
                <a:gd name="connsiteY1478" fmla="*/ 1160295 h 1526506"/>
                <a:gd name="connsiteX1479" fmla="*/ 1005389 w 1394911"/>
                <a:gd name="connsiteY1479" fmla="*/ 1158792 h 1526506"/>
                <a:gd name="connsiteX1480" fmla="*/ 1001629 w 1394911"/>
                <a:gd name="connsiteY1480" fmla="*/ 1157288 h 1526506"/>
                <a:gd name="connsiteX1481" fmla="*/ 999373 w 1394911"/>
                <a:gd name="connsiteY1481" fmla="*/ 1158040 h 1526506"/>
                <a:gd name="connsiteX1482" fmla="*/ 997117 w 1394911"/>
                <a:gd name="connsiteY1482" fmla="*/ 1158040 h 1526506"/>
                <a:gd name="connsiteX1483" fmla="*/ 996365 w 1394911"/>
                <a:gd name="connsiteY1483" fmla="*/ 1158040 h 1526506"/>
                <a:gd name="connsiteX1484" fmla="*/ 995613 w 1394911"/>
                <a:gd name="connsiteY1484" fmla="*/ 1158040 h 1526506"/>
                <a:gd name="connsiteX1485" fmla="*/ 994109 w 1394911"/>
                <a:gd name="connsiteY1485" fmla="*/ 1157288 h 1526506"/>
                <a:gd name="connsiteX1486" fmla="*/ 990349 w 1394911"/>
                <a:gd name="connsiteY1486" fmla="*/ 1155032 h 1526506"/>
                <a:gd name="connsiteX1487" fmla="*/ 989597 w 1394911"/>
                <a:gd name="connsiteY1487" fmla="*/ 1154280 h 1526506"/>
                <a:gd name="connsiteX1488" fmla="*/ 988845 w 1394911"/>
                <a:gd name="connsiteY1488" fmla="*/ 1153528 h 1526506"/>
                <a:gd name="connsiteX1489" fmla="*/ 988093 w 1394911"/>
                <a:gd name="connsiteY1489" fmla="*/ 1152776 h 1526506"/>
                <a:gd name="connsiteX1490" fmla="*/ 987341 w 1394911"/>
                <a:gd name="connsiteY1490" fmla="*/ 1149768 h 1526506"/>
                <a:gd name="connsiteX1491" fmla="*/ 985837 w 1394911"/>
                <a:gd name="connsiteY1491" fmla="*/ 1149016 h 1526506"/>
                <a:gd name="connsiteX1492" fmla="*/ 984333 w 1394911"/>
                <a:gd name="connsiteY1492" fmla="*/ 1146760 h 1526506"/>
                <a:gd name="connsiteX1493" fmla="*/ 979822 w 1394911"/>
                <a:gd name="connsiteY1493" fmla="*/ 1143752 h 1526506"/>
                <a:gd name="connsiteX1494" fmla="*/ 977566 w 1394911"/>
                <a:gd name="connsiteY1494" fmla="*/ 1142248 h 1526506"/>
                <a:gd name="connsiteX1495" fmla="*/ 975310 w 1394911"/>
                <a:gd name="connsiteY1495" fmla="*/ 1141496 h 1526506"/>
                <a:gd name="connsiteX1496" fmla="*/ 974558 w 1394911"/>
                <a:gd name="connsiteY1496" fmla="*/ 1141496 h 1526506"/>
                <a:gd name="connsiteX1497" fmla="*/ 973054 w 1394911"/>
                <a:gd name="connsiteY1497" fmla="*/ 1141496 h 1526506"/>
                <a:gd name="connsiteX1498" fmla="*/ 971550 w 1394911"/>
                <a:gd name="connsiteY1498" fmla="*/ 1142248 h 1526506"/>
                <a:gd name="connsiteX1499" fmla="*/ 970798 w 1394911"/>
                <a:gd name="connsiteY1499" fmla="*/ 1142248 h 1526506"/>
                <a:gd name="connsiteX1500" fmla="*/ 969294 w 1394911"/>
                <a:gd name="connsiteY1500" fmla="*/ 1142248 h 1526506"/>
                <a:gd name="connsiteX1501" fmla="*/ 968542 w 1394911"/>
                <a:gd name="connsiteY1501" fmla="*/ 1141496 h 1526506"/>
                <a:gd name="connsiteX1502" fmla="*/ 968542 w 1394911"/>
                <a:gd name="connsiteY1502" fmla="*/ 1140744 h 1526506"/>
                <a:gd name="connsiteX1503" fmla="*/ 968542 w 1394911"/>
                <a:gd name="connsiteY1503" fmla="*/ 1139240 h 1526506"/>
                <a:gd name="connsiteX1504" fmla="*/ 968542 w 1394911"/>
                <a:gd name="connsiteY1504" fmla="*/ 1138488 h 1526506"/>
                <a:gd name="connsiteX1505" fmla="*/ 967790 w 1394911"/>
                <a:gd name="connsiteY1505" fmla="*/ 1137736 h 1526506"/>
                <a:gd name="connsiteX1506" fmla="*/ 965534 w 1394911"/>
                <a:gd name="connsiteY1506" fmla="*/ 1136984 h 1526506"/>
                <a:gd name="connsiteX1507" fmla="*/ 964030 w 1394911"/>
                <a:gd name="connsiteY1507" fmla="*/ 1136984 h 1526506"/>
                <a:gd name="connsiteX1508" fmla="*/ 964030 w 1394911"/>
                <a:gd name="connsiteY1508" fmla="*/ 1136232 h 1526506"/>
                <a:gd name="connsiteX1509" fmla="*/ 963278 w 1394911"/>
                <a:gd name="connsiteY1509" fmla="*/ 1135480 h 1526506"/>
                <a:gd name="connsiteX1510" fmla="*/ 963278 w 1394911"/>
                <a:gd name="connsiteY1510" fmla="*/ 1134728 h 1526506"/>
                <a:gd name="connsiteX1511" fmla="*/ 964030 w 1394911"/>
                <a:gd name="connsiteY1511" fmla="*/ 1133976 h 1526506"/>
                <a:gd name="connsiteX1512" fmla="*/ 964030 w 1394911"/>
                <a:gd name="connsiteY1512" fmla="*/ 1133224 h 1526506"/>
                <a:gd name="connsiteX1513" fmla="*/ 963278 w 1394911"/>
                <a:gd name="connsiteY1513" fmla="*/ 1130968 h 1526506"/>
                <a:gd name="connsiteX1514" fmla="*/ 961774 w 1394911"/>
                <a:gd name="connsiteY1514" fmla="*/ 1130968 h 1526506"/>
                <a:gd name="connsiteX1515" fmla="*/ 961022 w 1394911"/>
                <a:gd name="connsiteY1515" fmla="*/ 1130216 h 1526506"/>
                <a:gd name="connsiteX1516" fmla="*/ 959518 w 1394911"/>
                <a:gd name="connsiteY1516" fmla="*/ 1129464 h 1526506"/>
                <a:gd name="connsiteX1517" fmla="*/ 951247 w 1394911"/>
                <a:gd name="connsiteY1517" fmla="*/ 1130216 h 1526506"/>
                <a:gd name="connsiteX1518" fmla="*/ 950495 w 1394911"/>
                <a:gd name="connsiteY1518" fmla="*/ 1130216 h 1526506"/>
                <a:gd name="connsiteX1519" fmla="*/ 948239 w 1394911"/>
                <a:gd name="connsiteY1519" fmla="*/ 1130968 h 1526506"/>
                <a:gd name="connsiteX1520" fmla="*/ 945231 w 1394911"/>
                <a:gd name="connsiteY1520" fmla="*/ 1130968 h 1526506"/>
                <a:gd name="connsiteX1521" fmla="*/ 941471 w 1394911"/>
                <a:gd name="connsiteY1521" fmla="*/ 1130216 h 1526506"/>
                <a:gd name="connsiteX1522" fmla="*/ 936959 w 1394911"/>
                <a:gd name="connsiteY1522" fmla="*/ 1128713 h 1526506"/>
                <a:gd name="connsiteX1523" fmla="*/ 924928 w 1394911"/>
                <a:gd name="connsiteY1523" fmla="*/ 1123449 h 1526506"/>
                <a:gd name="connsiteX1524" fmla="*/ 923424 w 1394911"/>
                <a:gd name="connsiteY1524" fmla="*/ 1122697 h 1526506"/>
                <a:gd name="connsiteX1525" fmla="*/ 922672 w 1394911"/>
                <a:gd name="connsiteY1525" fmla="*/ 1123449 h 1526506"/>
                <a:gd name="connsiteX1526" fmla="*/ 919664 w 1394911"/>
                <a:gd name="connsiteY1526" fmla="*/ 1124201 h 1526506"/>
                <a:gd name="connsiteX1527" fmla="*/ 919664 w 1394911"/>
                <a:gd name="connsiteY1527" fmla="*/ 1124953 h 1526506"/>
                <a:gd name="connsiteX1528" fmla="*/ 917408 w 1394911"/>
                <a:gd name="connsiteY1528" fmla="*/ 1124953 h 1526506"/>
                <a:gd name="connsiteX1529" fmla="*/ 915904 w 1394911"/>
                <a:gd name="connsiteY1529" fmla="*/ 1124953 h 1526506"/>
                <a:gd name="connsiteX1530" fmla="*/ 915904 w 1394911"/>
                <a:gd name="connsiteY1530" fmla="*/ 1125705 h 1526506"/>
                <a:gd name="connsiteX1531" fmla="*/ 915152 w 1394911"/>
                <a:gd name="connsiteY1531" fmla="*/ 1126457 h 1526506"/>
                <a:gd name="connsiteX1532" fmla="*/ 914400 w 1394911"/>
                <a:gd name="connsiteY1532" fmla="*/ 1126457 h 1526506"/>
                <a:gd name="connsiteX1533" fmla="*/ 912896 w 1394911"/>
                <a:gd name="connsiteY1533" fmla="*/ 1126457 h 1526506"/>
                <a:gd name="connsiteX1534" fmla="*/ 912144 w 1394911"/>
                <a:gd name="connsiteY1534" fmla="*/ 1126457 h 1526506"/>
                <a:gd name="connsiteX1535" fmla="*/ 911392 w 1394911"/>
                <a:gd name="connsiteY1535" fmla="*/ 1125705 h 1526506"/>
                <a:gd name="connsiteX1536" fmla="*/ 908384 w 1394911"/>
                <a:gd name="connsiteY1536" fmla="*/ 1120441 h 1526506"/>
                <a:gd name="connsiteX1537" fmla="*/ 906880 w 1394911"/>
                <a:gd name="connsiteY1537" fmla="*/ 1118937 h 1526506"/>
                <a:gd name="connsiteX1538" fmla="*/ 899360 w 1394911"/>
                <a:gd name="connsiteY1538" fmla="*/ 1115177 h 1526506"/>
                <a:gd name="connsiteX1539" fmla="*/ 896353 w 1394911"/>
                <a:gd name="connsiteY1539" fmla="*/ 1114425 h 1526506"/>
                <a:gd name="connsiteX1540" fmla="*/ 894849 w 1394911"/>
                <a:gd name="connsiteY1540" fmla="*/ 1113673 h 1526506"/>
                <a:gd name="connsiteX1541" fmla="*/ 894096 w 1394911"/>
                <a:gd name="connsiteY1541" fmla="*/ 1113673 h 1526506"/>
                <a:gd name="connsiteX1542" fmla="*/ 889585 w 1394911"/>
                <a:gd name="connsiteY1542" fmla="*/ 1115177 h 1526506"/>
                <a:gd name="connsiteX1543" fmla="*/ 888081 w 1394911"/>
                <a:gd name="connsiteY1543" fmla="*/ 1115929 h 1526506"/>
                <a:gd name="connsiteX1544" fmla="*/ 885073 w 1394911"/>
                <a:gd name="connsiteY1544" fmla="*/ 1117433 h 1526506"/>
                <a:gd name="connsiteX1545" fmla="*/ 883569 w 1394911"/>
                <a:gd name="connsiteY1545" fmla="*/ 1117433 h 1526506"/>
                <a:gd name="connsiteX1546" fmla="*/ 881313 w 1394911"/>
                <a:gd name="connsiteY1546" fmla="*/ 1118185 h 1526506"/>
                <a:gd name="connsiteX1547" fmla="*/ 880561 w 1394911"/>
                <a:gd name="connsiteY1547" fmla="*/ 1117433 h 1526506"/>
                <a:gd name="connsiteX1548" fmla="*/ 879809 w 1394911"/>
                <a:gd name="connsiteY1548" fmla="*/ 1117433 h 1526506"/>
                <a:gd name="connsiteX1549" fmla="*/ 876049 w 1394911"/>
                <a:gd name="connsiteY1549" fmla="*/ 1112169 h 1526506"/>
                <a:gd name="connsiteX1550" fmla="*/ 875297 w 1394911"/>
                <a:gd name="connsiteY1550" fmla="*/ 1111417 h 1526506"/>
                <a:gd name="connsiteX1551" fmla="*/ 874545 w 1394911"/>
                <a:gd name="connsiteY1551" fmla="*/ 1110665 h 1526506"/>
                <a:gd name="connsiteX1552" fmla="*/ 872290 w 1394911"/>
                <a:gd name="connsiteY1552" fmla="*/ 1109161 h 1526506"/>
                <a:gd name="connsiteX1553" fmla="*/ 870785 w 1394911"/>
                <a:gd name="connsiteY1553" fmla="*/ 1108409 h 1526506"/>
                <a:gd name="connsiteX1554" fmla="*/ 869281 w 1394911"/>
                <a:gd name="connsiteY1554" fmla="*/ 1108409 h 1526506"/>
                <a:gd name="connsiteX1555" fmla="*/ 868530 w 1394911"/>
                <a:gd name="connsiteY1555" fmla="*/ 1108409 h 1526506"/>
                <a:gd name="connsiteX1556" fmla="*/ 867777 w 1394911"/>
                <a:gd name="connsiteY1556" fmla="*/ 1108409 h 1526506"/>
                <a:gd name="connsiteX1557" fmla="*/ 864770 w 1394911"/>
                <a:gd name="connsiteY1557" fmla="*/ 1109913 h 1526506"/>
                <a:gd name="connsiteX1558" fmla="*/ 863266 w 1394911"/>
                <a:gd name="connsiteY1558" fmla="*/ 1110665 h 1526506"/>
                <a:gd name="connsiteX1559" fmla="*/ 861762 w 1394911"/>
                <a:gd name="connsiteY1559" fmla="*/ 1110665 h 1526506"/>
                <a:gd name="connsiteX1560" fmla="*/ 860258 w 1394911"/>
                <a:gd name="connsiteY1560" fmla="*/ 1110665 h 1526506"/>
                <a:gd name="connsiteX1561" fmla="*/ 858754 w 1394911"/>
                <a:gd name="connsiteY1561" fmla="*/ 1109913 h 1526506"/>
                <a:gd name="connsiteX1562" fmla="*/ 854994 w 1394911"/>
                <a:gd name="connsiteY1562" fmla="*/ 1107657 h 1526506"/>
                <a:gd name="connsiteX1563" fmla="*/ 853490 w 1394911"/>
                <a:gd name="connsiteY1563" fmla="*/ 1106905 h 1526506"/>
                <a:gd name="connsiteX1564" fmla="*/ 851986 w 1394911"/>
                <a:gd name="connsiteY1564" fmla="*/ 1106905 h 1526506"/>
                <a:gd name="connsiteX1565" fmla="*/ 851234 w 1394911"/>
                <a:gd name="connsiteY1565" fmla="*/ 1106905 h 1526506"/>
                <a:gd name="connsiteX1566" fmla="*/ 850482 w 1394911"/>
                <a:gd name="connsiteY1566" fmla="*/ 1107657 h 1526506"/>
                <a:gd name="connsiteX1567" fmla="*/ 848978 w 1394911"/>
                <a:gd name="connsiteY1567" fmla="*/ 1108409 h 1526506"/>
                <a:gd name="connsiteX1568" fmla="*/ 848226 w 1394911"/>
                <a:gd name="connsiteY1568" fmla="*/ 1109161 h 1526506"/>
                <a:gd name="connsiteX1569" fmla="*/ 846722 w 1394911"/>
                <a:gd name="connsiteY1569" fmla="*/ 1109161 h 1526506"/>
                <a:gd name="connsiteX1570" fmla="*/ 845970 w 1394911"/>
                <a:gd name="connsiteY1570" fmla="*/ 1109913 h 1526506"/>
                <a:gd name="connsiteX1571" fmla="*/ 844466 w 1394911"/>
                <a:gd name="connsiteY1571" fmla="*/ 1112169 h 1526506"/>
                <a:gd name="connsiteX1572" fmla="*/ 839202 w 1394911"/>
                <a:gd name="connsiteY1572" fmla="*/ 1116681 h 1526506"/>
                <a:gd name="connsiteX1573" fmla="*/ 835443 w 1394911"/>
                <a:gd name="connsiteY1573" fmla="*/ 1118185 h 1526506"/>
                <a:gd name="connsiteX1574" fmla="*/ 829427 w 1394911"/>
                <a:gd name="connsiteY1574" fmla="*/ 1119689 h 1526506"/>
                <a:gd name="connsiteX1575" fmla="*/ 822659 w 1394911"/>
                <a:gd name="connsiteY1575" fmla="*/ 1123449 h 1526506"/>
                <a:gd name="connsiteX1576" fmla="*/ 819651 w 1394911"/>
                <a:gd name="connsiteY1576" fmla="*/ 1124201 h 1526506"/>
                <a:gd name="connsiteX1577" fmla="*/ 815139 w 1394911"/>
                <a:gd name="connsiteY1577" fmla="*/ 1121193 h 1526506"/>
                <a:gd name="connsiteX1578" fmla="*/ 814387 w 1394911"/>
                <a:gd name="connsiteY1578" fmla="*/ 1120441 h 1526506"/>
                <a:gd name="connsiteX1579" fmla="*/ 813636 w 1394911"/>
                <a:gd name="connsiteY1579" fmla="*/ 1120441 h 1526506"/>
                <a:gd name="connsiteX1580" fmla="*/ 806116 w 1394911"/>
                <a:gd name="connsiteY1580" fmla="*/ 1118937 h 1526506"/>
                <a:gd name="connsiteX1581" fmla="*/ 799348 w 1394911"/>
                <a:gd name="connsiteY1581" fmla="*/ 1117433 h 1526506"/>
                <a:gd name="connsiteX1582" fmla="*/ 794836 w 1394911"/>
                <a:gd name="connsiteY1582" fmla="*/ 1118185 h 1526506"/>
                <a:gd name="connsiteX1583" fmla="*/ 793332 w 1394911"/>
                <a:gd name="connsiteY1583" fmla="*/ 1113673 h 1526506"/>
                <a:gd name="connsiteX1584" fmla="*/ 788820 w 1394911"/>
                <a:gd name="connsiteY1584" fmla="*/ 1079082 h 1526506"/>
                <a:gd name="connsiteX1585" fmla="*/ 767765 w 1394911"/>
                <a:gd name="connsiteY1585" fmla="*/ 1059531 h 1526506"/>
                <a:gd name="connsiteX1586" fmla="*/ 722647 w 1394911"/>
                <a:gd name="connsiteY1586" fmla="*/ 1018172 h 1526506"/>
                <a:gd name="connsiteX1587" fmla="*/ 720391 w 1394911"/>
                <a:gd name="connsiteY1587" fmla="*/ 1019676 h 1526506"/>
                <a:gd name="connsiteX1588" fmla="*/ 719639 w 1394911"/>
                <a:gd name="connsiteY1588" fmla="*/ 1019676 h 1526506"/>
                <a:gd name="connsiteX1589" fmla="*/ 718887 w 1394911"/>
                <a:gd name="connsiteY1589" fmla="*/ 1020428 h 1526506"/>
                <a:gd name="connsiteX1590" fmla="*/ 715127 w 1394911"/>
                <a:gd name="connsiteY1590" fmla="*/ 1020428 h 1526506"/>
                <a:gd name="connsiteX1591" fmla="*/ 714375 w 1394911"/>
                <a:gd name="connsiteY1591" fmla="*/ 1020428 h 1526506"/>
                <a:gd name="connsiteX1592" fmla="*/ 713623 w 1394911"/>
                <a:gd name="connsiteY1592" fmla="*/ 1021180 h 1526506"/>
                <a:gd name="connsiteX1593" fmla="*/ 712871 w 1394911"/>
                <a:gd name="connsiteY1593" fmla="*/ 1021180 h 1526506"/>
                <a:gd name="connsiteX1594" fmla="*/ 712119 w 1394911"/>
                <a:gd name="connsiteY1594" fmla="*/ 1022684 h 1526506"/>
                <a:gd name="connsiteX1595" fmla="*/ 709863 w 1394911"/>
                <a:gd name="connsiteY1595" fmla="*/ 1024188 h 1526506"/>
                <a:gd name="connsiteX1596" fmla="*/ 704599 w 1394911"/>
                <a:gd name="connsiteY1596" fmla="*/ 1026444 h 1526506"/>
                <a:gd name="connsiteX1597" fmla="*/ 703847 w 1394911"/>
                <a:gd name="connsiteY1597" fmla="*/ 1027196 h 1526506"/>
                <a:gd name="connsiteX1598" fmla="*/ 702343 w 1394911"/>
                <a:gd name="connsiteY1598" fmla="*/ 1027948 h 1526506"/>
                <a:gd name="connsiteX1599" fmla="*/ 701591 w 1394911"/>
                <a:gd name="connsiteY1599" fmla="*/ 1027948 h 1526506"/>
                <a:gd name="connsiteX1600" fmla="*/ 700840 w 1394911"/>
                <a:gd name="connsiteY1600" fmla="*/ 1028700 h 1526506"/>
                <a:gd name="connsiteX1601" fmla="*/ 699336 w 1394911"/>
                <a:gd name="connsiteY1601" fmla="*/ 1028700 h 1526506"/>
                <a:gd name="connsiteX1602" fmla="*/ 694823 w 1394911"/>
                <a:gd name="connsiteY1602" fmla="*/ 1027196 h 1526506"/>
                <a:gd name="connsiteX1603" fmla="*/ 692568 w 1394911"/>
                <a:gd name="connsiteY1603" fmla="*/ 1027196 h 1526506"/>
                <a:gd name="connsiteX1604" fmla="*/ 688808 w 1394911"/>
                <a:gd name="connsiteY1604" fmla="*/ 1027948 h 1526506"/>
                <a:gd name="connsiteX1605" fmla="*/ 687304 w 1394911"/>
                <a:gd name="connsiteY1605" fmla="*/ 1027948 h 1526506"/>
                <a:gd name="connsiteX1606" fmla="*/ 685800 w 1394911"/>
                <a:gd name="connsiteY1606" fmla="*/ 1027948 h 1526506"/>
                <a:gd name="connsiteX1607" fmla="*/ 685048 w 1394911"/>
                <a:gd name="connsiteY1607" fmla="*/ 1028700 h 1526506"/>
                <a:gd name="connsiteX1608" fmla="*/ 681288 w 1394911"/>
                <a:gd name="connsiteY1608" fmla="*/ 1029452 h 1526506"/>
                <a:gd name="connsiteX1609" fmla="*/ 680536 w 1394911"/>
                <a:gd name="connsiteY1609" fmla="*/ 1030204 h 1526506"/>
                <a:gd name="connsiteX1610" fmla="*/ 679032 w 1394911"/>
                <a:gd name="connsiteY1610" fmla="*/ 1029452 h 1526506"/>
                <a:gd name="connsiteX1611" fmla="*/ 678280 w 1394911"/>
                <a:gd name="connsiteY1611" fmla="*/ 1029452 h 1526506"/>
                <a:gd name="connsiteX1612" fmla="*/ 677528 w 1394911"/>
                <a:gd name="connsiteY1612" fmla="*/ 1028700 h 1526506"/>
                <a:gd name="connsiteX1613" fmla="*/ 677528 w 1394911"/>
                <a:gd name="connsiteY1613" fmla="*/ 1027948 h 1526506"/>
                <a:gd name="connsiteX1614" fmla="*/ 676776 w 1394911"/>
                <a:gd name="connsiteY1614" fmla="*/ 1027196 h 1526506"/>
                <a:gd name="connsiteX1615" fmla="*/ 675272 w 1394911"/>
                <a:gd name="connsiteY1615" fmla="*/ 1024940 h 1526506"/>
                <a:gd name="connsiteX1616" fmla="*/ 674521 w 1394911"/>
                <a:gd name="connsiteY1616" fmla="*/ 1024188 h 1526506"/>
                <a:gd name="connsiteX1617" fmla="*/ 670761 w 1394911"/>
                <a:gd name="connsiteY1617" fmla="*/ 1022684 h 1526506"/>
                <a:gd name="connsiteX1618" fmla="*/ 670008 w 1394911"/>
                <a:gd name="connsiteY1618" fmla="*/ 1021932 h 1526506"/>
                <a:gd name="connsiteX1619" fmla="*/ 669257 w 1394911"/>
                <a:gd name="connsiteY1619" fmla="*/ 1021180 h 1526506"/>
                <a:gd name="connsiteX1620" fmla="*/ 668504 w 1394911"/>
                <a:gd name="connsiteY1620" fmla="*/ 1019676 h 1526506"/>
                <a:gd name="connsiteX1621" fmla="*/ 667001 w 1394911"/>
                <a:gd name="connsiteY1621" fmla="*/ 1018172 h 1526506"/>
                <a:gd name="connsiteX1622" fmla="*/ 666249 w 1394911"/>
                <a:gd name="connsiteY1622" fmla="*/ 1018172 h 1526506"/>
                <a:gd name="connsiteX1623" fmla="*/ 665497 w 1394911"/>
                <a:gd name="connsiteY1623" fmla="*/ 1018172 h 1526506"/>
                <a:gd name="connsiteX1624" fmla="*/ 663241 w 1394911"/>
                <a:gd name="connsiteY1624" fmla="*/ 1019676 h 1526506"/>
                <a:gd name="connsiteX1625" fmla="*/ 662489 w 1394911"/>
                <a:gd name="connsiteY1625" fmla="*/ 1019676 h 1526506"/>
                <a:gd name="connsiteX1626" fmla="*/ 660233 w 1394911"/>
                <a:gd name="connsiteY1626" fmla="*/ 1019676 h 1526506"/>
                <a:gd name="connsiteX1627" fmla="*/ 652713 w 1394911"/>
                <a:gd name="connsiteY1627" fmla="*/ 1018172 h 1526506"/>
                <a:gd name="connsiteX1628" fmla="*/ 648953 w 1394911"/>
                <a:gd name="connsiteY1628" fmla="*/ 1016668 h 1526506"/>
                <a:gd name="connsiteX1629" fmla="*/ 645945 w 1394911"/>
                <a:gd name="connsiteY1629" fmla="*/ 1015165 h 1526506"/>
                <a:gd name="connsiteX1630" fmla="*/ 627146 w 1394911"/>
                <a:gd name="connsiteY1630" fmla="*/ 1006141 h 1526506"/>
                <a:gd name="connsiteX1631" fmla="*/ 622634 w 1394911"/>
                <a:gd name="connsiteY1631" fmla="*/ 1002381 h 1526506"/>
                <a:gd name="connsiteX1632" fmla="*/ 620378 w 1394911"/>
                <a:gd name="connsiteY1632" fmla="*/ 1001629 h 1526506"/>
                <a:gd name="connsiteX1633" fmla="*/ 618874 w 1394911"/>
                <a:gd name="connsiteY1633" fmla="*/ 999373 h 1526506"/>
                <a:gd name="connsiteX1634" fmla="*/ 617370 w 1394911"/>
                <a:gd name="connsiteY1634" fmla="*/ 997869 h 1526506"/>
                <a:gd name="connsiteX1635" fmla="*/ 613610 w 1394911"/>
                <a:gd name="connsiteY1635" fmla="*/ 994861 h 1526506"/>
                <a:gd name="connsiteX1636" fmla="*/ 608346 w 1394911"/>
                <a:gd name="connsiteY1636" fmla="*/ 993357 h 1526506"/>
                <a:gd name="connsiteX1637" fmla="*/ 606091 w 1394911"/>
                <a:gd name="connsiteY1637" fmla="*/ 991101 h 1526506"/>
                <a:gd name="connsiteX1638" fmla="*/ 605339 w 1394911"/>
                <a:gd name="connsiteY1638" fmla="*/ 990349 h 1526506"/>
                <a:gd name="connsiteX1639" fmla="*/ 604587 w 1394911"/>
                <a:gd name="connsiteY1639" fmla="*/ 990349 h 1526506"/>
                <a:gd name="connsiteX1640" fmla="*/ 598571 w 1394911"/>
                <a:gd name="connsiteY1640" fmla="*/ 991853 h 1526506"/>
                <a:gd name="connsiteX1641" fmla="*/ 597067 w 1394911"/>
                <a:gd name="connsiteY1641" fmla="*/ 991853 h 1526506"/>
                <a:gd name="connsiteX1642" fmla="*/ 595563 w 1394911"/>
                <a:gd name="connsiteY1642" fmla="*/ 991101 h 1526506"/>
                <a:gd name="connsiteX1643" fmla="*/ 594059 w 1394911"/>
                <a:gd name="connsiteY1643" fmla="*/ 990349 h 1526506"/>
                <a:gd name="connsiteX1644" fmla="*/ 591051 w 1394911"/>
                <a:gd name="connsiteY1644" fmla="*/ 988845 h 1526506"/>
                <a:gd name="connsiteX1645" fmla="*/ 590299 w 1394911"/>
                <a:gd name="connsiteY1645" fmla="*/ 988093 h 1526506"/>
                <a:gd name="connsiteX1646" fmla="*/ 588795 w 1394911"/>
                <a:gd name="connsiteY1646" fmla="*/ 986589 h 1526506"/>
                <a:gd name="connsiteX1647" fmla="*/ 588044 w 1394911"/>
                <a:gd name="connsiteY1647" fmla="*/ 985086 h 1526506"/>
                <a:gd name="connsiteX1648" fmla="*/ 580524 w 1394911"/>
                <a:gd name="connsiteY1648" fmla="*/ 980574 h 1526506"/>
                <a:gd name="connsiteX1649" fmla="*/ 579020 w 1394911"/>
                <a:gd name="connsiteY1649" fmla="*/ 979070 h 1526506"/>
                <a:gd name="connsiteX1650" fmla="*/ 572252 w 1394911"/>
                <a:gd name="connsiteY1650" fmla="*/ 973054 h 1526506"/>
                <a:gd name="connsiteX1651" fmla="*/ 569244 w 1394911"/>
                <a:gd name="connsiteY1651" fmla="*/ 970798 h 1526506"/>
                <a:gd name="connsiteX1652" fmla="*/ 557212 w 1394911"/>
                <a:gd name="connsiteY1652" fmla="*/ 961774 h 1526506"/>
                <a:gd name="connsiteX1653" fmla="*/ 556461 w 1394911"/>
                <a:gd name="connsiteY1653" fmla="*/ 961022 h 1526506"/>
                <a:gd name="connsiteX1654" fmla="*/ 555708 w 1394911"/>
                <a:gd name="connsiteY1654" fmla="*/ 960270 h 1526506"/>
                <a:gd name="connsiteX1655" fmla="*/ 554205 w 1394911"/>
                <a:gd name="connsiteY1655" fmla="*/ 956510 h 1526506"/>
                <a:gd name="connsiteX1656" fmla="*/ 553452 w 1394911"/>
                <a:gd name="connsiteY1656" fmla="*/ 955759 h 1526506"/>
                <a:gd name="connsiteX1657" fmla="*/ 552701 w 1394911"/>
                <a:gd name="connsiteY1657" fmla="*/ 954255 h 1526506"/>
                <a:gd name="connsiteX1658" fmla="*/ 550445 w 1394911"/>
                <a:gd name="connsiteY1658" fmla="*/ 952751 h 1526506"/>
                <a:gd name="connsiteX1659" fmla="*/ 548941 w 1394911"/>
                <a:gd name="connsiteY1659" fmla="*/ 951999 h 1526506"/>
                <a:gd name="connsiteX1660" fmla="*/ 548189 w 1394911"/>
                <a:gd name="connsiteY1660" fmla="*/ 951247 h 1526506"/>
                <a:gd name="connsiteX1661" fmla="*/ 545933 w 1394911"/>
                <a:gd name="connsiteY1661" fmla="*/ 950495 h 1526506"/>
                <a:gd name="connsiteX1662" fmla="*/ 543677 w 1394911"/>
                <a:gd name="connsiteY1662" fmla="*/ 951247 h 1526506"/>
                <a:gd name="connsiteX1663" fmla="*/ 542173 w 1394911"/>
                <a:gd name="connsiteY1663" fmla="*/ 951247 h 1526506"/>
                <a:gd name="connsiteX1664" fmla="*/ 535405 w 1394911"/>
                <a:gd name="connsiteY1664" fmla="*/ 948239 h 1526506"/>
                <a:gd name="connsiteX1665" fmla="*/ 533901 w 1394911"/>
                <a:gd name="connsiteY1665" fmla="*/ 948239 h 1526506"/>
                <a:gd name="connsiteX1666" fmla="*/ 532397 w 1394911"/>
                <a:gd name="connsiteY1666" fmla="*/ 948239 h 1526506"/>
                <a:gd name="connsiteX1667" fmla="*/ 530893 w 1394911"/>
                <a:gd name="connsiteY1667" fmla="*/ 948239 h 1526506"/>
                <a:gd name="connsiteX1668" fmla="*/ 524126 w 1394911"/>
                <a:gd name="connsiteY1668" fmla="*/ 946735 h 1526506"/>
                <a:gd name="connsiteX1669" fmla="*/ 521118 w 1394911"/>
                <a:gd name="connsiteY1669" fmla="*/ 945231 h 1526506"/>
                <a:gd name="connsiteX1670" fmla="*/ 516606 w 1394911"/>
                <a:gd name="connsiteY1670" fmla="*/ 944479 h 1526506"/>
                <a:gd name="connsiteX1671" fmla="*/ 514350 w 1394911"/>
                <a:gd name="connsiteY1671" fmla="*/ 943727 h 1526506"/>
                <a:gd name="connsiteX1672" fmla="*/ 509086 w 1394911"/>
                <a:gd name="connsiteY1672" fmla="*/ 943727 h 1526506"/>
                <a:gd name="connsiteX1673" fmla="*/ 506830 w 1394911"/>
                <a:gd name="connsiteY1673" fmla="*/ 944479 h 1526506"/>
                <a:gd name="connsiteX1674" fmla="*/ 506078 w 1394911"/>
                <a:gd name="connsiteY1674" fmla="*/ 944479 h 1526506"/>
                <a:gd name="connsiteX1675" fmla="*/ 503070 w 1394911"/>
                <a:gd name="connsiteY1675" fmla="*/ 945983 h 1526506"/>
                <a:gd name="connsiteX1676" fmla="*/ 498558 w 1394911"/>
                <a:gd name="connsiteY1676" fmla="*/ 946735 h 1526506"/>
                <a:gd name="connsiteX1677" fmla="*/ 482767 w 1394911"/>
                <a:gd name="connsiteY1677" fmla="*/ 954255 h 1526506"/>
                <a:gd name="connsiteX1678" fmla="*/ 482015 w 1394911"/>
                <a:gd name="connsiteY1678" fmla="*/ 955007 h 1526506"/>
                <a:gd name="connsiteX1679" fmla="*/ 481263 w 1394911"/>
                <a:gd name="connsiteY1679" fmla="*/ 955759 h 1526506"/>
                <a:gd name="connsiteX1680" fmla="*/ 480511 w 1394911"/>
                <a:gd name="connsiteY1680" fmla="*/ 955759 h 1526506"/>
                <a:gd name="connsiteX1681" fmla="*/ 480511 w 1394911"/>
                <a:gd name="connsiteY1681" fmla="*/ 956510 h 1526506"/>
                <a:gd name="connsiteX1682" fmla="*/ 479759 w 1394911"/>
                <a:gd name="connsiteY1682" fmla="*/ 958766 h 1526506"/>
                <a:gd name="connsiteX1683" fmla="*/ 479759 w 1394911"/>
                <a:gd name="connsiteY1683" fmla="*/ 959518 h 1526506"/>
                <a:gd name="connsiteX1684" fmla="*/ 479007 w 1394911"/>
                <a:gd name="connsiteY1684" fmla="*/ 960270 h 1526506"/>
                <a:gd name="connsiteX1685" fmla="*/ 476751 w 1394911"/>
                <a:gd name="connsiteY1685" fmla="*/ 961774 h 1526506"/>
                <a:gd name="connsiteX1686" fmla="*/ 475999 w 1394911"/>
                <a:gd name="connsiteY1686" fmla="*/ 963278 h 1526506"/>
                <a:gd name="connsiteX1687" fmla="*/ 475247 w 1394911"/>
                <a:gd name="connsiteY1687" fmla="*/ 964030 h 1526506"/>
                <a:gd name="connsiteX1688" fmla="*/ 474495 w 1394911"/>
                <a:gd name="connsiteY1688" fmla="*/ 965534 h 1526506"/>
                <a:gd name="connsiteX1689" fmla="*/ 473743 w 1394911"/>
                <a:gd name="connsiteY1689" fmla="*/ 966286 h 1526506"/>
                <a:gd name="connsiteX1690" fmla="*/ 472991 w 1394911"/>
                <a:gd name="connsiteY1690" fmla="*/ 966286 h 1526506"/>
                <a:gd name="connsiteX1691" fmla="*/ 466224 w 1394911"/>
                <a:gd name="connsiteY1691" fmla="*/ 968542 h 1526506"/>
                <a:gd name="connsiteX1692" fmla="*/ 433889 w 1394911"/>
                <a:gd name="connsiteY1692" fmla="*/ 960270 h 1526506"/>
                <a:gd name="connsiteX1693" fmla="*/ 433137 w 1394911"/>
                <a:gd name="connsiteY1693" fmla="*/ 959518 h 1526506"/>
                <a:gd name="connsiteX1694" fmla="*/ 432385 w 1394911"/>
                <a:gd name="connsiteY1694" fmla="*/ 958014 h 1526506"/>
                <a:gd name="connsiteX1695" fmla="*/ 430129 w 1394911"/>
                <a:gd name="connsiteY1695" fmla="*/ 956510 h 1526506"/>
                <a:gd name="connsiteX1696" fmla="*/ 429377 w 1394911"/>
                <a:gd name="connsiteY1696" fmla="*/ 955759 h 1526506"/>
                <a:gd name="connsiteX1697" fmla="*/ 415841 w 1394911"/>
                <a:gd name="connsiteY1697" fmla="*/ 953503 h 1526506"/>
                <a:gd name="connsiteX1698" fmla="*/ 414337 w 1394911"/>
                <a:gd name="connsiteY1698" fmla="*/ 952751 h 1526506"/>
                <a:gd name="connsiteX1699" fmla="*/ 412833 w 1394911"/>
                <a:gd name="connsiteY1699" fmla="*/ 951999 h 1526506"/>
                <a:gd name="connsiteX1700" fmla="*/ 412082 w 1394911"/>
                <a:gd name="connsiteY1700" fmla="*/ 951247 h 1526506"/>
                <a:gd name="connsiteX1701" fmla="*/ 410577 w 1394911"/>
                <a:gd name="connsiteY1701" fmla="*/ 949743 h 1526506"/>
                <a:gd name="connsiteX1702" fmla="*/ 409826 w 1394911"/>
                <a:gd name="connsiteY1702" fmla="*/ 948991 h 1526506"/>
                <a:gd name="connsiteX1703" fmla="*/ 409826 w 1394911"/>
                <a:gd name="connsiteY1703" fmla="*/ 948239 h 1526506"/>
                <a:gd name="connsiteX1704" fmla="*/ 409073 w 1394911"/>
                <a:gd name="connsiteY1704" fmla="*/ 945983 h 1526506"/>
                <a:gd name="connsiteX1705" fmla="*/ 409073 w 1394911"/>
                <a:gd name="connsiteY1705" fmla="*/ 945231 h 1526506"/>
                <a:gd name="connsiteX1706" fmla="*/ 409073 w 1394911"/>
                <a:gd name="connsiteY1706" fmla="*/ 944479 h 1526506"/>
                <a:gd name="connsiteX1707" fmla="*/ 409826 w 1394911"/>
                <a:gd name="connsiteY1707" fmla="*/ 943727 h 1526506"/>
                <a:gd name="connsiteX1708" fmla="*/ 409826 w 1394911"/>
                <a:gd name="connsiteY1708" fmla="*/ 942975 h 1526506"/>
                <a:gd name="connsiteX1709" fmla="*/ 409826 w 1394911"/>
                <a:gd name="connsiteY1709" fmla="*/ 942223 h 1526506"/>
                <a:gd name="connsiteX1710" fmla="*/ 409826 w 1394911"/>
                <a:gd name="connsiteY1710" fmla="*/ 941471 h 1526506"/>
                <a:gd name="connsiteX1711" fmla="*/ 409826 w 1394911"/>
                <a:gd name="connsiteY1711" fmla="*/ 939215 h 1526506"/>
                <a:gd name="connsiteX1712" fmla="*/ 409826 w 1394911"/>
                <a:gd name="connsiteY1712" fmla="*/ 938463 h 1526506"/>
                <a:gd name="connsiteX1713" fmla="*/ 409073 w 1394911"/>
                <a:gd name="connsiteY1713" fmla="*/ 937711 h 1526506"/>
                <a:gd name="connsiteX1714" fmla="*/ 408322 w 1394911"/>
                <a:gd name="connsiteY1714" fmla="*/ 935455 h 1526506"/>
                <a:gd name="connsiteX1715" fmla="*/ 407570 w 1394911"/>
                <a:gd name="connsiteY1715" fmla="*/ 934703 h 1526506"/>
                <a:gd name="connsiteX1716" fmla="*/ 406818 w 1394911"/>
                <a:gd name="connsiteY1716" fmla="*/ 932447 h 1526506"/>
                <a:gd name="connsiteX1717" fmla="*/ 408322 w 1394911"/>
                <a:gd name="connsiteY1717" fmla="*/ 927183 h 1526506"/>
                <a:gd name="connsiteX1718" fmla="*/ 409073 w 1394911"/>
                <a:gd name="connsiteY1718" fmla="*/ 925680 h 1526506"/>
                <a:gd name="connsiteX1719" fmla="*/ 409826 w 1394911"/>
                <a:gd name="connsiteY1719" fmla="*/ 922672 h 1526506"/>
                <a:gd name="connsiteX1720" fmla="*/ 412082 w 1394911"/>
                <a:gd name="connsiteY1720" fmla="*/ 918160 h 1526506"/>
                <a:gd name="connsiteX1721" fmla="*/ 414337 w 1394911"/>
                <a:gd name="connsiteY1721" fmla="*/ 911392 h 1526506"/>
                <a:gd name="connsiteX1722" fmla="*/ 415841 w 1394911"/>
                <a:gd name="connsiteY1722" fmla="*/ 906128 h 1526506"/>
                <a:gd name="connsiteX1723" fmla="*/ 418849 w 1394911"/>
                <a:gd name="connsiteY1723" fmla="*/ 902368 h 1526506"/>
                <a:gd name="connsiteX1724" fmla="*/ 421105 w 1394911"/>
                <a:gd name="connsiteY1724" fmla="*/ 898609 h 1526506"/>
                <a:gd name="connsiteX1725" fmla="*/ 420353 w 1394911"/>
                <a:gd name="connsiteY1725" fmla="*/ 897857 h 1526506"/>
                <a:gd name="connsiteX1726" fmla="*/ 418097 w 1394911"/>
                <a:gd name="connsiteY1726" fmla="*/ 897105 h 1526506"/>
                <a:gd name="connsiteX1727" fmla="*/ 416593 w 1394911"/>
                <a:gd name="connsiteY1727" fmla="*/ 895601 h 1526506"/>
                <a:gd name="connsiteX1728" fmla="*/ 415090 w 1394911"/>
                <a:gd name="connsiteY1728" fmla="*/ 894849 h 1526506"/>
                <a:gd name="connsiteX1729" fmla="*/ 414337 w 1394911"/>
                <a:gd name="connsiteY1729" fmla="*/ 894097 h 1526506"/>
                <a:gd name="connsiteX1730" fmla="*/ 412833 w 1394911"/>
                <a:gd name="connsiteY1730" fmla="*/ 894097 h 1526506"/>
                <a:gd name="connsiteX1731" fmla="*/ 412082 w 1394911"/>
                <a:gd name="connsiteY1731" fmla="*/ 894849 h 1526506"/>
                <a:gd name="connsiteX1732" fmla="*/ 411330 w 1394911"/>
                <a:gd name="connsiteY1732" fmla="*/ 894849 h 1526506"/>
                <a:gd name="connsiteX1733" fmla="*/ 409826 w 1394911"/>
                <a:gd name="connsiteY1733" fmla="*/ 894097 h 1526506"/>
                <a:gd name="connsiteX1734" fmla="*/ 407570 w 1394911"/>
                <a:gd name="connsiteY1734" fmla="*/ 892593 h 1526506"/>
                <a:gd name="connsiteX1735" fmla="*/ 406818 w 1394911"/>
                <a:gd name="connsiteY1735" fmla="*/ 892593 h 1526506"/>
                <a:gd name="connsiteX1736" fmla="*/ 405314 w 1394911"/>
                <a:gd name="connsiteY1736" fmla="*/ 891841 h 1526506"/>
                <a:gd name="connsiteX1737" fmla="*/ 404562 w 1394911"/>
                <a:gd name="connsiteY1737" fmla="*/ 891841 h 1526506"/>
                <a:gd name="connsiteX1738" fmla="*/ 403810 w 1394911"/>
                <a:gd name="connsiteY1738" fmla="*/ 891841 h 1526506"/>
                <a:gd name="connsiteX1739" fmla="*/ 402306 w 1394911"/>
                <a:gd name="connsiteY1739" fmla="*/ 892593 h 1526506"/>
                <a:gd name="connsiteX1740" fmla="*/ 400802 w 1394911"/>
                <a:gd name="connsiteY1740" fmla="*/ 892593 h 1526506"/>
                <a:gd name="connsiteX1741" fmla="*/ 397042 w 1394911"/>
                <a:gd name="connsiteY1741" fmla="*/ 892593 h 1526506"/>
                <a:gd name="connsiteX1742" fmla="*/ 396290 w 1394911"/>
                <a:gd name="connsiteY1742" fmla="*/ 891841 h 1526506"/>
                <a:gd name="connsiteX1743" fmla="*/ 393282 w 1394911"/>
                <a:gd name="connsiteY1743" fmla="*/ 889585 h 1526506"/>
                <a:gd name="connsiteX1744" fmla="*/ 391026 w 1394911"/>
                <a:gd name="connsiteY1744" fmla="*/ 888081 h 1526506"/>
                <a:gd name="connsiteX1745" fmla="*/ 389522 w 1394911"/>
                <a:gd name="connsiteY1745" fmla="*/ 888081 h 1526506"/>
                <a:gd name="connsiteX1746" fmla="*/ 388771 w 1394911"/>
                <a:gd name="connsiteY1746" fmla="*/ 887329 h 1526506"/>
                <a:gd name="connsiteX1747" fmla="*/ 388771 w 1394911"/>
                <a:gd name="connsiteY1747" fmla="*/ 888081 h 1526506"/>
                <a:gd name="connsiteX1748" fmla="*/ 388018 w 1394911"/>
                <a:gd name="connsiteY1748" fmla="*/ 888081 h 1526506"/>
                <a:gd name="connsiteX1749" fmla="*/ 385762 w 1394911"/>
                <a:gd name="connsiteY1749" fmla="*/ 889585 h 1526506"/>
                <a:gd name="connsiteX1750" fmla="*/ 385011 w 1394911"/>
                <a:gd name="connsiteY1750" fmla="*/ 889585 h 1526506"/>
                <a:gd name="connsiteX1751" fmla="*/ 384258 w 1394911"/>
                <a:gd name="connsiteY1751" fmla="*/ 889585 h 1526506"/>
                <a:gd name="connsiteX1752" fmla="*/ 382754 w 1394911"/>
                <a:gd name="connsiteY1752" fmla="*/ 889585 h 1526506"/>
                <a:gd name="connsiteX1753" fmla="*/ 380499 w 1394911"/>
                <a:gd name="connsiteY1753" fmla="*/ 888081 h 1526506"/>
                <a:gd name="connsiteX1754" fmla="*/ 378994 w 1394911"/>
                <a:gd name="connsiteY1754" fmla="*/ 888081 h 1526506"/>
                <a:gd name="connsiteX1755" fmla="*/ 377491 w 1394911"/>
                <a:gd name="connsiteY1755" fmla="*/ 888081 h 1526506"/>
                <a:gd name="connsiteX1756" fmla="*/ 375987 w 1394911"/>
                <a:gd name="connsiteY1756" fmla="*/ 887329 h 1526506"/>
                <a:gd name="connsiteX1757" fmla="*/ 374483 w 1394911"/>
                <a:gd name="connsiteY1757" fmla="*/ 887329 h 1526506"/>
                <a:gd name="connsiteX1758" fmla="*/ 373731 w 1394911"/>
                <a:gd name="connsiteY1758" fmla="*/ 887329 h 1526506"/>
                <a:gd name="connsiteX1759" fmla="*/ 372979 w 1394911"/>
                <a:gd name="connsiteY1759" fmla="*/ 887329 h 1526506"/>
                <a:gd name="connsiteX1760" fmla="*/ 371475 w 1394911"/>
                <a:gd name="connsiteY1760" fmla="*/ 888081 h 1526506"/>
                <a:gd name="connsiteX1761" fmla="*/ 370723 w 1394911"/>
                <a:gd name="connsiteY1761" fmla="*/ 888081 h 1526506"/>
                <a:gd name="connsiteX1762" fmla="*/ 369219 w 1394911"/>
                <a:gd name="connsiteY1762" fmla="*/ 888081 h 1526506"/>
                <a:gd name="connsiteX1763" fmla="*/ 368467 w 1394911"/>
                <a:gd name="connsiteY1763" fmla="*/ 887329 h 1526506"/>
                <a:gd name="connsiteX1764" fmla="*/ 367715 w 1394911"/>
                <a:gd name="connsiteY1764" fmla="*/ 887329 h 1526506"/>
                <a:gd name="connsiteX1765" fmla="*/ 366963 w 1394911"/>
                <a:gd name="connsiteY1765" fmla="*/ 886577 h 1526506"/>
                <a:gd name="connsiteX1766" fmla="*/ 365459 w 1394911"/>
                <a:gd name="connsiteY1766" fmla="*/ 887329 h 1526506"/>
                <a:gd name="connsiteX1767" fmla="*/ 363955 w 1394911"/>
                <a:gd name="connsiteY1767" fmla="*/ 887329 h 1526506"/>
                <a:gd name="connsiteX1768" fmla="*/ 362451 w 1394911"/>
                <a:gd name="connsiteY1768" fmla="*/ 886577 h 1526506"/>
                <a:gd name="connsiteX1769" fmla="*/ 360195 w 1394911"/>
                <a:gd name="connsiteY1769" fmla="*/ 885073 h 1526506"/>
                <a:gd name="connsiteX1770" fmla="*/ 358692 w 1394911"/>
                <a:gd name="connsiteY1770" fmla="*/ 883569 h 1526506"/>
                <a:gd name="connsiteX1771" fmla="*/ 357188 w 1394911"/>
                <a:gd name="connsiteY1771" fmla="*/ 882065 h 1526506"/>
                <a:gd name="connsiteX1772" fmla="*/ 356435 w 1394911"/>
                <a:gd name="connsiteY1772" fmla="*/ 882065 h 1526506"/>
                <a:gd name="connsiteX1773" fmla="*/ 355683 w 1394911"/>
                <a:gd name="connsiteY1773" fmla="*/ 882065 h 1526506"/>
                <a:gd name="connsiteX1774" fmla="*/ 354932 w 1394911"/>
                <a:gd name="connsiteY1774" fmla="*/ 882817 h 1526506"/>
                <a:gd name="connsiteX1775" fmla="*/ 354179 w 1394911"/>
                <a:gd name="connsiteY1775" fmla="*/ 883569 h 1526506"/>
                <a:gd name="connsiteX1776" fmla="*/ 354179 w 1394911"/>
                <a:gd name="connsiteY1776" fmla="*/ 884321 h 1526506"/>
                <a:gd name="connsiteX1777" fmla="*/ 353428 w 1394911"/>
                <a:gd name="connsiteY1777" fmla="*/ 885073 h 1526506"/>
                <a:gd name="connsiteX1778" fmla="*/ 352675 w 1394911"/>
                <a:gd name="connsiteY1778" fmla="*/ 885073 h 1526506"/>
                <a:gd name="connsiteX1779" fmla="*/ 351924 w 1394911"/>
                <a:gd name="connsiteY1779" fmla="*/ 885073 h 1526506"/>
                <a:gd name="connsiteX1780" fmla="*/ 348916 w 1394911"/>
                <a:gd name="connsiteY1780" fmla="*/ 884321 h 1526506"/>
                <a:gd name="connsiteX1781" fmla="*/ 348164 w 1394911"/>
                <a:gd name="connsiteY1781" fmla="*/ 883569 h 1526506"/>
                <a:gd name="connsiteX1782" fmla="*/ 347412 w 1394911"/>
                <a:gd name="connsiteY1782" fmla="*/ 883569 h 1526506"/>
                <a:gd name="connsiteX1783" fmla="*/ 345908 w 1394911"/>
                <a:gd name="connsiteY1783" fmla="*/ 884321 h 1526506"/>
                <a:gd name="connsiteX1784" fmla="*/ 344404 w 1394911"/>
                <a:gd name="connsiteY1784" fmla="*/ 884321 h 1526506"/>
                <a:gd name="connsiteX1785" fmla="*/ 342148 w 1394911"/>
                <a:gd name="connsiteY1785" fmla="*/ 883569 h 1526506"/>
                <a:gd name="connsiteX1786" fmla="*/ 340644 w 1394911"/>
                <a:gd name="connsiteY1786" fmla="*/ 883569 h 1526506"/>
                <a:gd name="connsiteX1787" fmla="*/ 339892 w 1394911"/>
                <a:gd name="connsiteY1787" fmla="*/ 883569 h 1526506"/>
                <a:gd name="connsiteX1788" fmla="*/ 339140 w 1394911"/>
                <a:gd name="connsiteY1788" fmla="*/ 884321 h 1526506"/>
                <a:gd name="connsiteX1789" fmla="*/ 336132 w 1394911"/>
                <a:gd name="connsiteY1789" fmla="*/ 886577 h 1526506"/>
                <a:gd name="connsiteX1790" fmla="*/ 334628 w 1394911"/>
                <a:gd name="connsiteY1790" fmla="*/ 887329 h 1526506"/>
                <a:gd name="connsiteX1791" fmla="*/ 333124 w 1394911"/>
                <a:gd name="connsiteY1791" fmla="*/ 888081 h 1526506"/>
                <a:gd name="connsiteX1792" fmla="*/ 327860 w 1394911"/>
                <a:gd name="connsiteY1792" fmla="*/ 888833 h 1526506"/>
                <a:gd name="connsiteX1793" fmla="*/ 318837 w 1394911"/>
                <a:gd name="connsiteY1793" fmla="*/ 894097 h 1526506"/>
                <a:gd name="connsiteX1794" fmla="*/ 304549 w 1394911"/>
                <a:gd name="connsiteY1794" fmla="*/ 898609 h 1526506"/>
                <a:gd name="connsiteX1795" fmla="*/ 302294 w 1394911"/>
                <a:gd name="connsiteY1795" fmla="*/ 900112 h 1526506"/>
                <a:gd name="connsiteX1796" fmla="*/ 300789 w 1394911"/>
                <a:gd name="connsiteY1796" fmla="*/ 900864 h 1526506"/>
                <a:gd name="connsiteX1797" fmla="*/ 296277 w 1394911"/>
                <a:gd name="connsiteY1797" fmla="*/ 903120 h 1526506"/>
                <a:gd name="connsiteX1798" fmla="*/ 292518 w 1394911"/>
                <a:gd name="connsiteY1798" fmla="*/ 906128 h 1526506"/>
                <a:gd name="connsiteX1799" fmla="*/ 290262 w 1394911"/>
                <a:gd name="connsiteY1799" fmla="*/ 906880 h 1526506"/>
                <a:gd name="connsiteX1800" fmla="*/ 289510 w 1394911"/>
                <a:gd name="connsiteY1800" fmla="*/ 907632 h 1526506"/>
                <a:gd name="connsiteX1801" fmla="*/ 288758 w 1394911"/>
                <a:gd name="connsiteY1801" fmla="*/ 908384 h 1526506"/>
                <a:gd name="connsiteX1802" fmla="*/ 288006 w 1394911"/>
                <a:gd name="connsiteY1802" fmla="*/ 909136 h 1526506"/>
                <a:gd name="connsiteX1803" fmla="*/ 284998 w 1394911"/>
                <a:gd name="connsiteY1803" fmla="*/ 911392 h 1526506"/>
                <a:gd name="connsiteX1804" fmla="*/ 282742 w 1394911"/>
                <a:gd name="connsiteY1804" fmla="*/ 914400 h 1526506"/>
                <a:gd name="connsiteX1805" fmla="*/ 266951 w 1394911"/>
                <a:gd name="connsiteY1805" fmla="*/ 924176 h 1526506"/>
                <a:gd name="connsiteX1806" fmla="*/ 265447 w 1394911"/>
                <a:gd name="connsiteY1806" fmla="*/ 924928 h 1526506"/>
                <a:gd name="connsiteX1807" fmla="*/ 263943 w 1394911"/>
                <a:gd name="connsiteY1807" fmla="*/ 925680 h 1526506"/>
                <a:gd name="connsiteX1808" fmla="*/ 262439 w 1394911"/>
                <a:gd name="connsiteY1808" fmla="*/ 925680 h 1526506"/>
                <a:gd name="connsiteX1809" fmla="*/ 262439 w 1394911"/>
                <a:gd name="connsiteY1809" fmla="*/ 926431 h 1526506"/>
                <a:gd name="connsiteX1810" fmla="*/ 262439 w 1394911"/>
                <a:gd name="connsiteY1810" fmla="*/ 927183 h 1526506"/>
                <a:gd name="connsiteX1811" fmla="*/ 262439 w 1394911"/>
                <a:gd name="connsiteY1811" fmla="*/ 928688 h 1526506"/>
                <a:gd name="connsiteX1812" fmla="*/ 260183 w 1394911"/>
                <a:gd name="connsiteY1812" fmla="*/ 932447 h 1526506"/>
                <a:gd name="connsiteX1813" fmla="*/ 259431 w 1394911"/>
                <a:gd name="connsiteY1813" fmla="*/ 933199 h 1526506"/>
                <a:gd name="connsiteX1814" fmla="*/ 259431 w 1394911"/>
                <a:gd name="connsiteY1814" fmla="*/ 934703 h 1526506"/>
                <a:gd name="connsiteX1815" fmla="*/ 259431 w 1394911"/>
                <a:gd name="connsiteY1815" fmla="*/ 935455 h 1526506"/>
                <a:gd name="connsiteX1816" fmla="*/ 255671 w 1394911"/>
                <a:gd name="connsiteY1816" fmla="*/ 938463 h 1526506"/>
                <a:gd name="connsiteX1817" fmla="*/ 222584 w 1394911"/>
                <a:gd name="connsiteY1817" fmla="*/ 957262 h 1526506"/>
                <a:gd name="connsiteX1818" fmla="*/ 219576 w 1394911"/>
                <a:gd name="connsiteY1818" fmla="*/ 958014 h 1526506"/>
                <a:gd name="connsiteX1819" fmla="*/ 218824 w 1394911"/>
                <a:gd name="connsiteY1819" fmla="*/ 958766 h 1526506"/>
                <a:gd name="connsiteX1820" fmla="*/ 218072 w 1394911"/>
                <a:gd name="connsiteY1820" fmla="*/ 958014 h 1526506"/>
                <a:gd name="connsiteX1821" fmla="*/ 217320 w 1394911"/>
                <a:gd name="connsiteY1821" fmla="*/ 958014 h 1526506"/>
                <a:gd name="connsiteX1822" fmla="*/ 215817 w 1394911"/>
                <a:gd name="connsiteY1822" fmla="*/ 958014 h 1526506"/>
                <a:gd name="connsiteX1823" fmla="*/ 214313 w 1394911"/>
                <a:gd name="connsiteY1823" fmla="*/ 958014 h 1526506"/>
                <a:gd name="connsiteX1824" fmla="*/ 212057 w 1394911"/>
                <a:gd name="connsiteY1824" fmla="*/ 958766 h 1526506"/>
                <a:gd name="connsiteX1825" fmla="*/ 211304 w 1394911"/>
                <a:gd name="connsiteY1825" fmla="*/ 959518 h 1526506"/>
                <a:gd name="connsiteX1826" fmla="*/ 208297 w 1394911"/>
                <a:gd name="connsiteY1826" fmla="*/ 959518 h 1526506"/>
                <a:gd name="connsiteX1827" fmla="*/ 206041 w 1394911"/>
                <a:gd name="connsiteY1827" fmla="*/ 959518 h 1526506"/>
                <a:gd name="connsiteX1828" fmla="*/ 204537 w 1394911"/>
                <a:gd name="connsiteY1828" fmla="*/ 960270 h 1526506"/>
                <a:gd name="connsiteX1829" fmla="*/ 203785 w 1394911"/>
                <a:gd name="connsiteY1829" fmla="*/ 960270 h 1526506"/>
                <a:gd name="connsiteX1830" fmla="*/ 203785 w 1394911"/>
                <a:gd name="connsiteY1830" fmla="*/ 961022 h 1526506"/>
                <a:gd name="connsiteX1831" fmla="*/ 203033 w 1394911"/>
                <a:gd name="connsiteY1831" fmla="*/ 961774 h 1526506"/>
                <a:gd name="connsiteX1832" fmla="*/ 202281 w 1394911"/>
                <a:gd name="connsiteY1832" fmla="*/ 963278 h 1526506"/>
                <a:gd name="connsiteX1833" fmla="*/ 202281 w 1394911"/>
                <a:gd name="connsiteY1833" fmla="*/ 964030 h 1526506"/>
                <a:gd name="connsiteX1834" fmla="*/ 201529 w 1394911"/>
                <a:gd name="connsiteY1834" fmla="*/ 964782 h 1526506"/>
                <a:gd name="connsiteX1835" fmla="*/ 196265 w 1394911"/>
                <a:gd name="connsiteY1835" fmla="*/ 969294 h 1526506"/>
                <a:gd name="connsiteX1836" fmla="*/ 195513 w 1394911"/>
                <a:gd name="connsiteY1836" fmla="*/ 970046 h 1526506"/>
                <a:gd name="connsiteX1837" fmla="*/ 194761 w 1394911"/>
                <a:gd name="connsiteY1837" fmla="*/ 972302 h 1526506"/>
                <a:gd name="connsiteX1838" fmla="*/ 194009 w 1394911"/>
                <a:gd name="connsiteY1838" fmla="*/ 973054 h 1526506"/>
                <a:gd name="connsiteX1839" fmla="*/ 192505 w 1394911"/>
                <a:gd name="connsiteY1839" fmla="*/ 974558 h 1526506"/>
                <a:gd name="connsiteX1840" fmla="*/ 191753 w 1394911"/>
                <a:gd name="connsiteY1840" fmla="*/ 975310 h 1526506"/>
                <a:gd name="connsiteX1841" fmla="*/ 191001 w 1394911"/>
                <a:gd name="connsiteY1841" fmla="*/ 976062 h 1526506"/>
                <a:gd name="connsiteX1842" fmla="*/ 189497 w 1394911"/>
                <a:gd name="connsiteY1842" fmla="*/ 979070 h 1526506"/>
                <a:gd name="connsiteX1843" fmla="*/ 188745 w 1394911"/>
                <a:gd name="connsiteY1843" fmla="*/ 979070 h 1526506"/>
                <a:gd name="connsiteX1844" fmla="*/ 187241 w 1394911"/>
                <a:gd name="connsiteY1844" fmla="*/ 979822 h 1526506"/>
                <a:gd name="connsiteX1845" fmla="*/ 184985 w 1394911"/>
                <a:gd name="connsiteY1845" fmla="*/ 980574 h 1526506"/>
                <a:gd name="connsiteX1846" fmla="*/ 183481 w 1394911"/>
                <a:gd name="connsiteY1846" fmla="*/ 980574 h 1526506"/>
                <a:gd name="connsiteX1847" fmla="*/ 182730 w 1394911"/>
                <a:gd name="connsiteY1847" fmla="*/ 981326 h 1526506"/>
                <a:gd name="connsiteX1848" fmla="*/ 180474 w 1394911"/>
                <a:gd name="connsiteY1848" fmla="*/ 983582 h 1526506"/>
                <a:gd name="connsiteX1849" fmla="*/ 176714 w 1394911"/>
                <a:gd name="connsiteY1849" fmla="*/ 987341 h 1526506"/>
                <a:gd name="connsiteX1850" fmla="*/ 170698 w 1394911"/>
                <a:gd name="connsiteY1850" fmla="*/ 990349 h 1526506"/>
                <a:gd name="connsiteX1851" fmla="*/ 167690 w 1394911"/>
                <a:gd name="connsiteY1851" fmla="*/ 991853 h 1526506"/>
                <a:gd name="connsiteX1852" fmla="*/ 163930 w 1394911"/>
                <a:gd name="connsiteY1852" fmla="*/ 992605 h 1526506"/>
                <a:gd name="connsiteX1853" fmla="*/ 162426 w 1394911"/>
                <a:gd name="connsiteY1853" fmla="*/ 992605 h 1526506"/>
                <a:gd name="connsiteX1854" fmla="*/ 160170 w 1394911"/>
                <a:gd name="connsiteY1854" fmla="*/ 991853 h 1526506"/>
                <a:gd name="connsiteX1855" fmla="*/ 159419 w 1394911"/>
                <a:gd name="connsiteY1855" fmla="*/ 991101 h 1526506"/>
                <a:gd name="connsiteX1856" fmla="*/ 158666 w 1394911"/>
                <a:gd name="connsiteY1856" fmla="*/ 991101 h 1526506"/>
                <a:gd name="connsiteX1857" fmla="*/ 157914 w 1394911"/>
                <a:gd name="connsiteY1857" fmla="*/ 991101 h 1526506"/>
                <a:gd name="connsiteX1858" fmla="*/ 154155 w 1394911"/>
                <a:gd name="connsiteY1858" fmla="*/ 991101 h 1526506"/>
                <a:gd name="connsiteX1859" fmla="*/ 153402 w 1394911"/>
                <a:gd name="connsiteY1859" fmla="*/ 991853 h 1526506"/>
                <a:gd name="connsiteX1860" fmla="*/ 152651 w 1394911"/>
                <a:gd name="connsiteY1860" fmla="*/ 992605 h 1526506"/>
                <a:gd name="connsiteX1861" fmla="*/ 152651 w 1394911"/>
                <a:gd name="connsiteY1861" fmla="*/ 993357 h 1526506"/>
                <a:gd name="connsiteX1862" fmla="*/ 152651 w 1394911"/>
                <a:gd name="connsiteY1862" fmla="*/ 994109 h 1526506"/>
                <a:gd name="connsiteX1863" fmla="*/ 151147 w 1394911"/>
                <a:gd name="connsiteY1863" fmla="*/ 995613 h 1526506"/>
                <a:gd name="connsiteX1864" fmla="*/ 149642 w 1394911"/>
                <a:gd name="connsiteY1864" fmla="*/ 997117 h 1526506"/>
                <a:gd name="connsiteX1865" fmla="*/ 148139 w 1394911"/>
                <a:gd name="connsiteY1865" fmla="*/ 999373 h 1526506"/>
                <a:gd name="connsiteX1866" fmla="*/ 147387 w 1394911"/>
                <a:gd name="connsiteY1866" fmla="*/ 1000125 h 1526506"/>
                <a:gd name="connsiteX1867" fmla="*/ 146635 w 1394911"/>
                <a:gd name="connsiteY1867" fmla="*/ 1001629 h 1526506"/>
                <a:gd name="connsiteX1868" fmla="*/ 145883 w 1394911"/>
                <a:gd name="connsiteY1868" fmla="*/ 1002381 h 1526506"/>
                <a:gd name="connsiteX1869" fmla="*/ 143627 w 1394911"/>
                <a:gd name="connsiteY1869" fmla="*/ 1004637 h 1526506"/>
                <a:gd name="connsiteX1870" fmla="*/ 141371 w 1394911"/>
                <a:gd name="connsiteY1870" fmla="*/ 1006141 h 1526506"/>
                <a:gd name="connsiteX1871" fmla="*/ 138363 w 1394911"/>
                <a:gd name="connsiteY1871" fmla="*/ 1007645 h 1526506"/>
                <a:gd name="connsiteX1872" fmla="*/ 138363 w 1394911"/>
                <a:gd name="connsiteY1872" fmla="*/ 1008397 h 1526506"/>
                <a:gd name="connsiteX1873" fmla="*/ 137611 w 1394911"/>
                <a:gd name="connsiteY1873" fmla="*/ 1010653 h 1526506"/>
                <a:gd name="connsiteX1874" fmla="*/ 136859 w 1394911"/>
                <a:gd name="connsiteY1874" fmla="*/ 1013660 h 1526506"/>
                <a:gd name="connsiteX1875" fmla="*/ 135355 w 1394911"/>
                <a:gd name="connsiteY1875" fmla="*/ 1015917 h 1526506"/>
                <a:gd name="connsiteX1876" fmla="*/ 130091 w 1394911"/>
                <a:gd name="connsiteY1876" fmla="*/ 1021180 h 1526506"/>
                <a:gd name="connsiteX1877" fmla="*/ 124827 w 1394911"/>
                <a:gd name="connsiteY1877" fmla="*/ 1024188 h 1526506"/>
                <a:gd name="connsiteX1878" fmla="*/ 124076 w 1394911"/>
                <a:gd name="connsiteY1878" fmla="*/ 1024188 h 1526506"/>
                <a:gd name="connsiteX1879" fmla="*/ 122572 w 1394911"/>
                <a:gd name="connsiteY1879" fmla="*/ 1024188 h 1526506"/>
                <a:gd name="connsiteX1880" fmla="*/ 111292 w 1394911"/>
                <a:gd name="connsiteY1880" fmla="*/ 1022684 h 1526506"/>
                <a:gd name="connsiteX1881" fmla="*/ 109036 w 1394911"/>
                <a:gd name="connsiteY1881" fmla="*/ 1021932 h 1526506"/>
                <a:gd name="connsiteX1882" fmla="*/ 100764 w 1394911"/>
                <a:gd name="connsiteY1882" fmla="*/ 1021180 h 1526506"/>
                <a:gd name="connsiteX1883" fmla="*/ 99261 w 1394911"/>
                <a:gd name="connsiteY1883" fmla="*/ 1021180 h 1526506"/>
                <a:gd name="connsiteX1884" fmla="*/ 97757 w 1394911"/>
                <a:gd name="connsiteY1884" fmla="*/ 1021180 h 1526506"/>
                <a:gd name="connsiteX1885" fmla="*/ 97004 w 1394911"/>
                <a:gd name="connsiteY1885" fmla="*/ 1021932 h 1526506"/>
                <a:gd name="connsiteX1886" fmla="*/ 96253 w 1394911"/>
                <a:gd name="connsiteY1886" fmla="*/ 1022684 h 1526506"/>
                <a:gd name="connsiteX1887" fmla="*/ 94749 w 1394911"/>
                <a:gd name="connsiteY1887" fmla="*/ 1025692 h 1526506"/>
                <a:gd name="connsiteX1888" fmla="*/ 93997 w 1394911"/>
                <a:gd name="connsiteY1888" fmla="*/ 1027196 h 1526506"/>
                <a:gd name="connsiteX1889" fmla="*/ 93244 w 1394911"/>
                <a:gd name="connsiteY1889" fmla="*/ 1027948 h 1526506"/>
                <a:gd name="connsiteX1890" fmla="*/ 91741 w 1394911"/>
                <a:gd name="connsiteY1890" fmla="*/ 1030204 h 1526506"/>
                <a:gd name="connsiteX1891" fmla="*/ 90989 w 1394911"/>
                <a:gd name="connsiteY1891" fmla="*/ 1030956 h 1526506"/>
                <a:gd name="connsiteX1892" fmla="*/ 90237 w 1394911"/>
                <a:gd name="connsiteY1892" fmla="*/ 1031708 h 1526506"/>
                <a:gd name="connsiteX1893" fmla="*/ 89485 w 1394911"/>
                <a:gd name="connsiteY1893" fmla="*/ 1031708 h 1526506"/>
                <a:gd name="connsiteX1894" fmla="*/ 81965 w 1394911"/>
                <a:gd name="connsiteY1894" fmla="*/ 1035468 h 1526506"/>
                <a:gd name="connsiteX1895" fmla="*/ 80461 w 1394911"/>
                <a:gd name="connsiteY1895" fmla="*/ 1036220 h 1526506"/>
                <a:gd name="connsiteX1896" fmla="*/ 79709 w 1394911"/>
                <a:gd name="connsiteY1896" fmla="*/ 1036972 h 1526506"/>
                <a:gd name="connsiteX1897" fmla="*/ 78205 w 1394911"/>
                <a:gd name="connsiteY1897" fmla="*/ 1039228 h 1526506"/>
                <a:gd name="connsiteX1898" fmla="*/ 76701 w 1394911"/>
                <a:gd name="connsiteY1898" fmla="*/ 1039980 h 1526506"/>
                <a:gd name="connsiteX1899" fmla="*/ 75197 w 1394911"/>
                <a:gd name="connsiteY1899" fmla="*/ 1039980 h 1526506"/>
                <a:gd name="connsiteX1900" fmla="*/ 74445 w 1394911"/>
                <a:gd name="connsiteY1900" fmla="*/ 1039228 h 1526506"/>
                <a:gd name="connsiteX1901" fmla="*/ 73693 w 1394911"/>
                <a:gd name="connsiteY1901" fmla="*/ 1038476 h 1526506"/>
                <a:gd name="connsiteX1902" fmla="*/ 73693 w 1394911"/>
                <a:gd name="connsiteY1902" fmla="*/ 1037724 h 1526506"/>
                <a:gd name="connsiteX1903" fmla="*/ 73693 w 1394911"/>
                <a:gd name="connsiteY1903" fmla="*/ 1036972 h 1526506"/>
                <a:gd name="connsiteX1904" fmla="*/ 74445 w 1394911"/>
                <a:gd name="connsiteY1904" fmla="*/ 1036220 h 1526506"/>
                <a:gd name="connsiteX1905" fmla="*/ 75197 w 1394911"/>
                <a:gd name="connsiteY1905" fmla="*/ 1033212 h 1526506"/>
                <a:gd name="connsiteX1906" fmla="*/ 75949 w 1394911"/>
                <a:gd name="connsiteY1906" fmla="*/ 1032460 h 1526506"/>
                <a:gd name="connsiteX1907" fmla="*/ 77453 w 1394911"/>
                <a:gd name="connsiteY1907" fmla="*/ 1030204 h 1526506"/>
                <a:gd name="connsiteX1908" fmla="*/ 80461 w 1394911"/>
                <a:gd name="connsiteY1908" fmla="*/ 1024188 h 1526506"/>
                <a:gd name="connsiteX1909" fmla="*/ 83469 w 1394911"/>
                <a:gd name="connsiteY1909" fmla="*/ 1017420 h 1526506"/>
                <a:gd name="connsiteX1910" fmla="*/ 84973 w 1394911"/>
                <a:gd name="connsiteY1910" fmla="*/ 1012157 h 1526506"/>
                <a:gd name="connsiteX1911" fmla="*/ 87229 w 1394911"/>
                <a:gd name="connsiteY1911" fmla="*/ 1005389 h 1526506"/>
                <a:gd name="connsiteX1912" fmla="*/ 87981 w 1394911"/>
                <a:gd name="connsiteY1912" fmla="*/ 1004637 h 1526506"/>
                <a:gd name="connsiteX1913" fmla="*/ 90237 w 1394911"/>
                <a:gd name="connsiteY1913" fmla="*/ 1002381 h 1526506"/>
                <a:gd name="connsiteX1914" fmla="*/ 90237 w 1394911"/>
                <a:gd name="connsiteY1914" fmla="*/ 1001629 h 1526506"/>
                <a:gd name="connsiteX1915" fmla="*/ 90237 w 1394911"/>
                <a:gd name="connsiteY1915" fmla="*/ 1000877 h 1526506"/>
                <a:gd name="connsiteX1916" fmla="*/ 90237 w 1394911"/>
                <a:gd name="connsiteY1916" fmla="*/ 1000125 h 1526506"/>
                <a:gd name="connsiteX1917" fmla="*/ 90237 w 1394911"/>
                <a:gd name="connsiteY1917" fmla="*/ 999373 h 1526506"/>
                <a:gd name="connsiteX1918" fmla="*/ 90237 w 1394911"/>
                <a:gd name="connsiteY1918" fmla="*/ 998621 h 1526506"/>
                <a:gd name="connsiteX1919" fmla="*/ 86477 w 1394911"/>
                <a:gd name="connsiteY1919" fmla="*/ 993357 h 1526506"/>
                <a:gd name="connsiteX1920" fmla="*/ 85725 w 1394911"/>
                <a:gd name="connsiteY1920" fmla="*/ 992605 h 1526506"/>
                <a:gd name="connsiteX1921" fmla="*/ 85725 w 1394911"/>
                <a:gd name="connsiteY1921" fmla="*/ 991853 h 1526506"/>
                <a:gd name="connsiteX1922" fmla="*/ 85725 w 1394911"/>
                <a:gd name="connsiteY1922" fmla="*/ 988093 h 1526506"/>
                <a:gd name="connsiteX1923" fmla="*/ 85725 w 1394911"/>
                <a:gd name="connsiteY1923" fmla="*/ 987341 h 1526506"/>
                <a:gd name="connsiteX1924" fmla="*/ 83469 w 1394911"/>
                <a:gd name="connsiteY1924" fmla="*/ 983582 h 1526506"/>
                <a:gd name="connsiteX1925" fmla="*/ 83469 w 1394911"/>
                <a:gd name="connsiteY1925" fmla="*/ 982078 h 1526506"/>
                <a:gd name="connsiteX1926" fmla="*/ 82717 w 1394911"/>
                <a:gd name="connsiteY1926" fmla="*/ 980574 h 1526506"/>
                <a:gd name="connsiteX1927" fmla="*/ 90989 w 1394911"/>
                <a:gd name="connsiteY1927" fmla="*/ 968542 h 1526506"/>
                <a:gd name="connsiteX1928" fmla="*/ 93244 w 1394911"/>
                <a:gd name="connsiteY1928" fmla="*/ 965534 h 1526506"/>
                <a:gd name="connsiteX1929" fmla="*/ 97004 w 1394911"/>
                <a:gd name="connsiteY1929" fmla="*/ 961774 h 1526506"/>
                <a:gd name="connsiteX1930" fmla="*/ 97757 w 1394911"/>
                <a:gd name="connsiteY1930" fmla="*/ 960270 h 1526506"/>
                <a:gd name="connsiteX1931" fmla="*/ 98508 w 1394911"/>
                <a:gd name="connsiteY1931" fmla="*/ 958014 h 1526506"/>
                <a:gd name="connsiteX1932" fmla="*/ 99261 w 1394911"/>
                <a:gd name="connsiteY1932" fmla="*/ 955759 h 1526506"/>
                <a:gd name="connsiteX1933" fmla="*/ 100012 w 1394911"/>
                <a:gd name="connsiteY1933" fmla="*/ 952751 h 1526506"/>
                <a:gd name="connsiteX1934" fmla="*/ 99261 w 1394911"/>
                <a:gd name="connsiteY1934" fmla="*/ 948239 h 1526506"/>
                <a:gd name="connsiteX1935" fmla="*/ 98508 w 1394911"/>
                <a:gd name="connsiteY1935" fmla="*/ 945231 h 1526506"/>
                <a:gd name="connsiteX1936" fmla="*/ 97757 w 1394911"/>
                <a:gd name="connsiteY1936" fmla="*/ 941471 h 1526506"/>
                <a:gd name="connsiteX1937" fmla="*/ 94749 w 1394911"/>
                <a:gd name="connsiteY1937" fmla="*/ 935455 h 1526506"/>
                <a:gd name="connsiteX1938" fmla="*/ 93244 w 1394911"/>
                <a:gd name="connsiteY1938" fmla="*/ 932447 h 1526506"/>
                <a:gd name="connsiteX1939" fmla="*/ 93244 w 1394911"/>
                <a:gd name="connsiteY1939" fmla="*/ 931695 h 1526506"/>
                <a:gd name="connsiteX1940" fmla="*/ 91741 w 1394911"/>
                <a:gd name="connsiteY1940" fmla="*/ 928688 h 1526506"/>
                <a:gd name="connsiteX1941" fmla="*/ 91741 w 1394911"/>
                <a:gd name="connsiteY1941" fmla="*/ 924928 h 1526506"/>
                <a:gd name="connsiteX1942" fmla="*/ 91741 w 1394911"/>
                <a:gd name="connsiteY1942" fmla="*/ 921168 h 1526506"/>
                <a:gd name="connsiteX1943" fmla="*/ 91741 w 1394911"/>
                <a:gd name="connsiteY1943" fmla="*/ 919664 h 1526506"/>
                <a:gd name="connsiteX1944" fmla="*/ 92493 w 1394911"/>
                <a:gd name="connsiteY1944" fmla="*/ 918160 h 1526506"/>
                <a:gd name="connsiteX1945" fmla="*/ 96253 w 1394911"/>
                <a:gd name="connsiteY1945" fmla="*/ 909888 h 1526506"/>
                <a:gd name="connsiteX1946" fmla="*/ 98508 w 1394911"/>
                <a:gd name="connsiteY1946" fmla="*/ 903120 h 1526506"/>
                <a:gd name="connsiteX1947" fmla="*/ 98508 w 1394911"/>
                <a:gd name="connsiteY1947" fmla="*/ 900864 h 1526506"/>
                <a:gd name="connsiteX1948" fmla="*/ 98508 w 1394911"/>
                <a:gd name="connsiteY1948" fmla="*/ 899361 h 1526506"/>
                <a:gd name="connsiteX1949" fmla="*/ 97757 w 1394911"/>
                <a:gd name="connsiteY1949" fmla="*/ 898609 h 1526506"/>
                <a:gd name="connsiteX1950" fmla="*/ 97004 w 1394911"/>
                <a:gd name="connsiteY1950" fmla="*/ 897857 h 1526506"/>
                <a:gd name="connsiteX1951" fmla="*/ 96253 w 1394911"/>
                <a:gd name="connsiteY1951" fmla="*/ 897857 h 1526506"/>
                <a:gd name="connsiteX1952" fmla="*/ 92493 w 1394911"/>
                <a:gd name="connsiteY1952" fmla="*/ 896353 h 1526506"/>
                <a:gd name="connsiteX1953" fmla="*/ 85725 w 1394911"/>
                <a:gd name="connsiteY1953" fmla="*/ 892593 h 1526506"/>
                <a:gd name="connsiteX1954" fmla="*/ 84973 w 1394911"/>
                <a:gd name="connsiteY1954" fmla="*/ 891841 h 1526506"/>
                <a:gd name="connsiteX1955" fmla="*/ 80461 w 1394911"/>
                <a:gd name="connsiteY1955" fmla="*/ 884321 h 1526506"/>
                <a:gd name="connsiteX1956" fmla="*/ 77453 w 1394911"/>
                <a:gd name="connsiteY1956" fmla="*/ 880561 h 1526506"/>
                <a:gd name="connsiteX1957" fmla="*/ 76701 w 1394911"/>
                <a:gd name="connsiteY1957" fmla="*/ 879809 h 1526506"/>
                <a:gd name="connsiteX1958" fmla="*/ 68429 w 1394911"/>
                <a:gd name="connsiteY1958" fmla="*/ 875297 h 1526506"/>
                <a:gd name="connsiteX1959" fmla="*/ 67678 w 1394911"/>
                <a:gd name="connsiteY1959" fmla="*/ 874545 h 1526506"/>
                <a:gd name="connsiteX1960" fmla="*/ 66925 w 1394911"/>
                <a:gd name="connsiteY1960" fmla="*/ 873793 h 1526506"/>
                <a:gd name="connsiteX1961" fmla="*/ 60910 w 1394911"/>
                <a:gd name="connsiteY1961" fmla="*/ 856498 h 1526506"/>
                <a:gd name="connsiteX1962" fmla="*/ 60158 w 1394911"/>
                <a:gd name="connsiteY1962" fmla="*/ 854994 h 1526506"/>
                <a:gd name="connsiteX1963" fmla="*/ 52638 w 1394911"/>
                <a:gd name="connsiteY1963" fmla="*/ 844466 h 1526506"/>
                <a:gd name="connsiteX1964" fmla="*/ 47374 w 1394911"/>
                <a:gd name="connsiteY1964" fmla="*/ 824163 h 1526506"/>
                <a:gd name="connsiteX1965" fmla="*/ 45118 w 1394911"/>
                <a:gd name="connsiteY1965" fmla="*/ 806116 h 1526506"/>
                <a:gd name="connsiteX1966" fmla="*/ 45118 w 1394911"/>
                <a:gd name="connsiteY1966" fmla="*/ 791076 h 1526506"/>
                <a:gd name="connsiteX1967" fmla="*/ 45870 w 1394911"/>
                <a:gd name="connsiteY1967" fmla="*/ 790324 h 1526506"/>
                <a:gd name="connsiteX1968" fmla="*/ 46622 w 1394911"/>
                <a:gd name="connsiteY1968" fmla="*/ 788068 h 1526506"/>
                <a:gd name="connsiteX1969" fmla="*/ 48126 w 1394911"/>
                <a:gd name="connsiteY1969" fmla="*/ 781301 h 1526506"/>
                <a:gd name="connsiteX1970" fmla="*/ 51134 w 1394911"/>
                <a:gd name="connsiteY1970" fmla="*/ 773029 h 1526506"/>
                <a:gd name="connsiteX1971" fmla="*/ 54142 w 1394911"/>
                <a:gd name="connsiteY1971" fmla="*/ 761749 h 1526506"/>
                <a:gd name="connsiteX1972" fmla="*/ 57150 w 1394911"/>
                <a:gd name="connsiteY1972" fmla="*/ 754230 h 1526506"/>
                <a:gd name="connsiteX1973" fmla="*/ 58654 w 1394911"/>
                <a:gd name="connsiteY1973" fmla="*/ 751974 h 1526506"/>
                <a:gd name="connsiteX1974" fmla="*/ 63918 w 1394911"/>
                <a:gd name="connsiteY1974" fmla="*/ 749718 h 1526506"/>
                <a:gd name="connsiteX1975" fmla="*/ 66925 w 1394911"/>
                <a:gd name="connsiteY1975" fmla="*/ 747462 h 1526506"/>
                <a:gd name="connsiteX1976" fmla="*/ 71438 w 1394911"/>
                <a:gd name="connsiteY1976" fmla="*/ 743702 h 1526506"/>
                <a:gd name="connsiteX1977" fmla="*/ 72942 w 1394911"/>
                <a:gd name="connsiteY1977" fmla="*/ 742198 h 1526506"/>
                <a:gd name="connsiteX1978" fmla="*/ 73693 w 1394911"/>
                <a:gd name="connsiteY1978" fmla="*/ 741446 h 1526506"/>
                <a:gd name="connsiteX1979" fmla="*/ 74445 w 1394911"/>
                <a:gd name="connsiteY1979" fmla="*/ 739942 h 1526506"/>
                <a:gd name="connsiteX1980" fmla="*/ 75197 w 1394911"/>
                <a:gd name="connsiteY1980" fmla="*/ 736934 h 1526506"/>
                <a:gd name="connsiteX1981" fmla="*/ 75197 w 1394911"/>
                <a:gd name="connsiteY1981" fmla="*/ 734678 h 1526506"/>
                <a:gd name="connsiteX1982" fmla="*/ 75197 w 1394911"/>
                <a:gd name="connsiteY1982" fmla="*/ 730918 h 1526506"/>
                <a:gd name="connsiteX1983" fmla="*/ 75197 w 1394911"/>
                <a:gd name="connsiteY1983" fmla="*/ 730167 h 1526506"/>
                <a:gd name="connsiteX1984" fmla="*/ 75197 w 1394911"/>
                <a:gd name="connsiteY1984" fmla="*/ 729415 h 1526506"/>
                <a:gd name="connsiteX1985" fmla="*/ 74445 w 1394911"/>
                <a:gd name="connsiteY1985" fmla="*/ 728662 h 1526506"/>
                <a:gd name="connsiteX1986" fmla="*/ 73693 w 1394911"/>
                <a:gd name="connsiteY1986" fmla="*/ 727910 h 1526506"/>
                <a:gd name="connsiteX1987" fmla="*/ 63166 w 1394911"/>
                <a:gd name="connsiteY1987" fmla="*/ 724903 h 1526506"/>
                <a:gd name="connsiteX1988" fmla="*/ 60158 w 1394911"/>
                <a:gd name="connsiteY1988" fmla="*/ 722647 h 1526506"/>
                <a:gd name="connsiteX1989" fmla="*/ 59406 w 1394911"/>
                <a:gd name="connsiteY1989" fmla="*/ 721895 h 1526506"/>
                <a:gd name="connsiteX1990" fmla="*/ 59406 w 1394911"/>
                <a:gd name="connsiteY1990" fmla="*/ 718887 h 1526506"/>
                <a:gd name="connsiteX1991" fmla="*/ 59406 w 1394911"/>
                <a:gd name="connsiteY1991" fmla="*/ 713623 h 1526506"/>
                <a:gd name="connsiteX1992" fmla="*/ 62414 w 1394911"/>
                <a:gd name="connsiteY1992" fmla="*/ 696328 h 1526506"/>
                <a:gd name="connsiteX1993" fmla="*/ 63166 w 1394911"/>
                <a:gd name="connsiteY1993" fmla="*/ 694824 h 1526506"/>
                <a:gd name="connsiteX1994" fmla="*/ 63166 w 1394911"/>
                <a:gd name="connsiteY1994" fmla="*/ 694072 h 1526506"/>
                <a:gd name="connsiteX1995" fmla="*/ 63918 w 1394911"/>
                <a:gd name="connsiteY1995" fmla="*/ 693320 h 1526506"/>
                <a:gd name="connsiteX1996" fmla="*/ 72189 w 1394911"/>
                <a:gd name="connsiteY1996" fmla="*/ 687304 h 1526506"/>
                <a:gd name="connsiteX1997" fmla="*/ 73693 w 1394911"/>
                <a:gd name="connsiteY1997" fmla="*/ 686552 h 1526506"/>
                <a:gd name="connsiteX1998" fmla="*/ 74445 w 1394911"/>
                <a:gd name="connsiteY1998" fmla="*/ 685800 h 1526506"/>
                <a:gd name="connsiteX1999" fmla="*/ 75949 w 1394911"/>
                <a:gd name="connsiteY1999" fmla="*/ 685048 h 1526506"/>
                <a:gd name="connsiteX2000" fmla="*/ 76701 w 1394911"/>
                <a:gd name="connsiteY2000" fmla="*/ 684296 h 1526506"/>
                <a:gd name="connsiteX2001" fmla="*/ 77453 w 1394911"/>
                <a:gd name="connsiteY2001" fmla="*/ 682792 h 1526506"/>
                <a:gd name="connsiteX2002" fmla="*/ 77453 w 1394911"/>
                <a:gd name="connsiteY2002" fmla="*/ 682040 h 1526506"/>
                <a:gd name="connsiteX2003" fmla="*/ 76701 w 1394911"/>
                <a:gd name="connsiteY2003" fmla="*/ 681288 h 1526506"/>
                <a:gd name="connsiteX2004" fmla="*/ 76701 w 1394911"/>
                <a:gd name="connsiteY2004" fmla="*/ 680536 h 1526506"/>
                <a:gd name="connsiteX2005" fmla="*/ 75949 w 1394911"/>
                <a:gd name="connsiteY2005" fmla="*/ 679032 h 1526506"/>
                <a:gd name="connsiteX2006" fmla="*/ 73693 w 1394911"/>
                <a:gd name="connsiteY2006" fmla="*/ 676024 h 1526506"/>
                <a:gd name="connsiteX2007" fmla="*/ 54894 w 1394911"/>
                <a:gd name="connsiteY2007" fmla="*/ 663241 h 1526506"/>
                <a:gd name="connsiteX2008" fmla="*/ 53390 w 1394911"/>
                <a:gd name="connsiteY2008" fmla="*/ 660985 h 1526506"/>
                <a:gd name="connsiteX2009" fmla="*/ 51134 w 1394911"/>
                <a:gd name="connsiteY2009" fmla="*/ 657225 h 1526506"/>
                <a:gd name="connsiteX2010" fmla="*/ 49630 w 1394911"/>
                <a:gd name="connsiteY2010" fmla="*/ 654969 h 1526506"/>
                <a:gd name="connsiteX2011" fmla="*/ 49630 w 1394911"/>
                <a:gd name="connsiteY2011" fmla="*/ 651961 h 1526506"/>
                <a:gd name="connsiteX2012" fmla="*/ 49630 w 1394911"/>
                <a:gd name="connsiteY2012" fmla="*/ 651209 h 1526506"/>
                <a:gd name="connsiteX2013" fmla="*/ 49630 w 1394911"/>
                <a:gd name="connsiteY2013" fmla="*/ 649705 h 1526506"/>
                <a:gd name="connsiteX2014" fmla="*/ 50382 w 1394911"/>
                <a:gd name="connsiteY2014" fmla="*/ 646697 h 1526506"/>
                <a:gd name="connsiteX2015" fmla="*/ 51134 w 1394911"/>
                <a:gd name="connsiteY2015" fmla="*/ 644441 h 1526506"/>
                <a:gd name="connsiteX2016" fmla="*/ 62414 w 1394911"/>
                <a:gd name="connsiteY2016" fmla="*/ 627146 h 1526506"/>
                <a:gd name="connsiteX2017" fmla="*/ 62414 w 1394911"/>
                <a:gd name="connsiteY2017" fmla="*/ 626394 h 1526506"/>
                <a:gd name="connsiteX2018" fmla="*/ 63166 w 1394911"/>
                <a:gd name="connsiteY2018" fmla="*/ 624890 h 1526506"/>
                <a:gd name="connsiteX2019" fmla="*/ 62414 w 1394911"/>
                <a:gd name="connsiteY2019" fmla="*/ 612107 h 1526506"/>
                <a:gd name="connsiteX2020" fmla="*/ 62414 w 1394911"/>
                <a:gd name="connsiteY2020" fmla="*/ 611355 h 1526506"/>
                <a:gd name="connsiteX2021" fmla="*/ 61662 w 1394911"/>
                <a:gd name="connsiteY2021" fmla="*/ 610603 h 1526506"/>
                <a:gd name="connsiteX2022" fmla="*/ 61662 w 1394911"/>
                <a:gd name="connsiteY2022" fmla="*/ 609851 h 1526506"/>
                <a:gd name="connsiteX2023" fmla="*/ 60910 w 1394911"/>
                <a:gd name="connsiteY2023" fmla="*/ 609851 h 1526506"/>
                <a:gd name="connsiteX2024" fmla="*/ 60158 w 1394911"/>
                <a:gd name="connsiteY2024" fmla="*/ 609099 h 1526506"/>
                <a:gd name="connsiteX2025" fmla="*/ 57902 w 1394911"/>
                <a:gd name="connsiteY2025" fmla="*/ 607595 h 1526506"/>
                <a:gd name="connsiteX2026" fmla="*/ 56398 w 1394911"/>
                <a:gd name="connsiteY2026" fmla="*/ 606843 h 1526506"/>
                <a:gd name="connsiteX2027" fmla="*/ 46622 w 1394911"/>
                <a:gd name="connsiteY2027" fmla="*/ 604587 h 1526506"/>
                <a:gd name="connsiteX2028" fmla="*/ 40606 w 1394911"/>
                <a:gd name="connsiteY2028" fmla="*/ 601579 h 1526506"/>
                <a:gd name="connsiteX2029" fmla="*/ 39855 w 1394911"/>
                <a:gd name="connsiteY2029" fmla="*/ 600827 h 1526506"/>
                <a:gd name="connsiteX2030" fmla="*/ 38350 w 1394911"/>
                <a:gd name="connsiteY2030" fmla="*/ 599323 h 1526506"/>
                <a:gd name="connsiteX2031" fmla="*/ 36846 w 1394911"/>
                <a:gd name="connsiteY2031" fmla="*/ 595563 h 1526506"/>
                <a:gd name="connsiteX2032" fmla="*/ 34591 w 1394911"/>
                <a:gd name="connsiteY2032" fmla="*/ 588795 h 1526506"/>
                <a:gd name="connsiteX2033" fmla="*/ 34591 w 1394911"/>
                <a:gd name="connsiteY2033" fmla="*/ 587292 h 1526506"/>
                <a:gd name="connsiteX2034" fmla="*/ 35343 w 1394911"/>
                <a:gd name="connsiteY2034" fmla="*/ 554204 h 1526506"/>
                <a:gd name="connsiteX2035" fmla="*/ 36095 w 1394911"/>
                <a:gd name="connsiteY2035" fmla="*/ 551197 h 1526506"/>
                <a:gd name="connsiteX2036" fmla="*/ 36095 w 1394911"/>
                <a:gd name="connsiteY2036" fmla="*/ 550445 h 1526506"/>
                <a:gd name="connsiteX2037" fmla="*/ 36095 w 1394911"/>
                <a:gd name="connsiteY2037" fmla="*/ 549693 h 1526506"/>
                <a:gd name="connsiteX2038" fmla="*/ 36846 w 1394911"/>
                <a:gd name="connsiteY2038" fmla="*/ 548941 h 1526506"/>
                <a:gd name="connsiteX2039" fmla="*/ 37599 w 1394911"/>
                <a:gd name="connsiteY2039" fmla="*/ 548189 h 1526506"/>
                <a:gd name="connsiteX2040" fmla="*/ 45870 w 1394911"/>
                <a:gd name="connsiteY2040" fmla="*/ 543677 h 1526506"/>
                <a:gd name="connsiteX2041" fmla="*/ 47374 w 1394911"/>
                <a:gd name="connsiteY2041" fmla="*/ 542925 h 1526506"/>
                <a:gd name="connsiteX2042" fmla="*/ 48878 w 1394911"/>
                <a:gd name="connsiteY2042" fmla="*/ 541421 h 1526506"/>
                <a:gd name="connsiteX2043" fmla="*/ 54142 w 1394911"/>
                <a:gd name="connsiteY2043" fmla="*/ 533901 h 1526506"/>
                <a:gd name="connsiteX2044" fmla="*/ 54894 w 1394911"/>
                <a:gd name="connsiteY2044" fmla="*/ 533901 h 1526506"/>
                <a:gd name="connsiteX2045" fmla="*/ 56398 w 1394911"/>
                <a:gd name="connsiteY2045" fmla="*/ 532397 h 1526506"/>
                <a:gd name="connsiteX2046" fmla="*/ 66174 w 1394911"/>
                <a:gd name="connsiteY2046" fmla="*/ 529389 h 1526506"/>
                <a:gd name="connsiteX2047" fmla="*/ 67678 w 1394911"/>
                <a:gd name="connsiteY2047" fmla="*/ 528637 h 1526506"/>
                <a:gd name="connsiteX2048" fmla="*/ 70685 w 1394911"/>
                <a:gd name="connsiteY2048" fmla="*/ 525630 h 1526506"/>
                <a:gd name="connsiteX2049" fmla="*/ 71438 w 1394911"/>
                <a:gd name="connsiteY2049" fmla="*/ 524878 h 1526506"/>
                <a:gd name="connsiteX2050" fmla="*/ 72189 w 1394911"/>
                <a:gd name="connsiteY2050" fmla="*/ 524126 h 1526506"/>
                <a:gd name="connsiteX2051" fmla="*/ 73693 w 1394911"/>
                <a:gd name="connsiteY2051" fmla="*/ 523374 h 1526506"/>
                <a:gd name="connsiteX2052" fmla="*/ 75197 w 1394911"/>
                <a:gd name="connsiteY2052" fmla="*/ 522622 h 1526506"/>
                <a:gd name="connsiteX2053" fmla="*/ 75949 w 1394911"/>
                <a:gd name="connsiteY2053" fmla="*/ 521870 h 1526506"/>
                <a:gd name="connsiteX2054" fmla="*/ 75949 w 1394911"/>
                <a:gd name="connsiteY2054" fmla="*/ 521118 h 1526506"/>
                <a:gd name="connsiteX2055" fmla="*/ 75949 w 1394911"/>
                <a:gd name="connsiteY2055" fmla="*/ 520366 h 1526506"/>
                <a:gd name="connsiteX2056" fmla="*/ 72189 w 1394911"/>
                <a:gd name="connsiteY2056" fmla="*/ 515102 h 1526506"/>
                <a:gd name="connsiteX2057" fmla="*/ 70685 w 1394911"/>
                <a:gd name="connsiteY2057" fmla="*/ 512846 h 1526506"/>
                <a:gd name="connsiteX2058" fmla="*/ 68429 w 1394911"/>
                <a:gd name="connsiteY2058" fmla="*/ 511342 h 1526506"/>
                <a:gd name="connsiteX2059" fmla="*/ 66174 w 1394911"/>
                <a:gd name="connsiteY2059" fmla="*/ 509838 h 1526506"/>
                <a:gd name="connsiteX2060" fmla="*/ 62414 w 1394911"/>
                <a:gd name="connsiteY2060" fmla="*/ 508334 h 1526506"/>
                <a:gd name="connsiteX2061" fmla="*/ 60910 w 1394911"/>
                <a:gd name="connsiteY2061" fmla="*/ 508334 h 1526506"/>
                <a:gd name="connsiteX2062" fmla="*/ 59406 w 1394911"/>
                <a:gd name="connsiteY2062" fmla="*/ 507582 h 1526506"/>
                <a:gd name="connsiteX2063" fmla="*/ 57150 w 1394911"/>
                <a:gd name="connsiteY2063" fmla="*/ 508334 h 1526506"/>
                <a:gd name="connsiteX2064" fmla="*/ 53390 w 1394911"/>
                <a:gd name="connsiteY2064" fmla="*/ 508334 h 1526506"/>
                <a:gd name="connsiteX2065" fmla="*/ 50382 w 1394911"/>
                <a:gd name="connsiteY2065" fmla="*/ 509838 h 1526506"/>
                <a:gd name="connsiteX2066" fmla="*/ 48878 w 1394911"/>
                <a:gd name="connsiteY2066" fmla="*/ 509838 h 1526506"/>
                <a:gd name="connsiteX2067" fmla="*/ 48126 w 1394911"/>
                <a:gd name="connsiteY2067" fmla="*/ 509838 h 1526506"/>
                <a:gd name="connsiteX2068" fmla="*/ 47374 w 1394911"/>
                <a:gd name="connsiteY2068" fmla="*/ 509086 h 1526506"/>
                <a:gd name="connsiteX2069" fmla="*/ 46622 w 1394911"/>
                <a:gd name="connsiteY2069" fmla="*/ 508334 h 1526506"/>
                <a:gd name="connsiteX2070" fmla="*/ 45870 w 1394911"/>
                <a:gd name="connsiteY2070" fmla="*/ 506078 h 1526506"/>
                <a:gd name="connsiteX2071" fmla="*/ 45118 w 1394911"/>
                <a:gd name="connsiteY2071" fmla="*/ 499310 h 1526506"/>
                <a:gd name="connsiteX2072" fmla="*/ 45118 w 1394911"/>
                <a:gd name="connsiteY2072" fmla="*/ 497806 h 1526506"/>
                <a:gd name="connsiteX2073" fmla="*/ 45118 w 1394911"/>
                <a:gd name="connsiteY2073" fmla="*/ 496303 h 1526506"/>
                <a:gd name="connsiteX2074" fmla="*/ 45870 w 1394911"/>
                <a:gd name="connsiteY2074" fmla="*/ 495551 h 1526506"/>
                <a:gd name="connsiteX2075" fmla="*/ 45870 w 1394911"/>
                <a:gd name="connsiteY2075" fmla="*/ 494799 h 1526506"/>
                <a:gd name="connsiteX2076" fmla="*/ 47374 w 1394911"/>
                <a:gd name="connsiteY2076" fmla="*/ 493295 h 1526506"/>
                <a:gd name="connsiteX2077" fmla="*/ 48126 w 1394911"/>
                <a:gd name="connsiteY2077" fmla="*/ 492543 h 1526506"/>
                <a:gd name="connsiteX2078" fmla="*/ 49630 w 1394911"/>
                <a:gd name="connsiteY2078" fmla="*/ 491791 h 1526506"/>
                <a:gd name="connsiteX2079" fmla="*/ 57150 w 1394911"/>
                <a:gd name="connsiteY2079" fmla="*/ 488031 h 1526506"/>
                <a:gd name="connsiteX2080" fmla="*/ 67678 w 1394911"/>
                <a:gd name="connsiteY2080" fmla="*/ 484271 h 1526506"/>
                <a:gd name="connsiteX2081" fmla="*/ 69182 w 1394911"/>
                <a:gd name="connsiteY2081" fmla="*/ 483519 h 1526506"/>
                <a:gd name="connsiteX2082" fmla="*/ 69933 w 1394911"/>
                <a:gd name="connsiteY2082" fmla="*/ 482767 h 1526506"/>
                <a:gd name="connsiteX2083" fmla="*/ 70685 w 1394911"/>
                <a:gd name="connsiteY2083" fmla="*/ 482015 h 1526506"/>
                <a:gd name="connsiteX2084" fmla="*/ 71438 w 1394911"/>
                <a:gd name="connsiteY2084" fmla="*/ 481263 h 1526506"/>
                <a:gd name="connsiteX2085" fmla="*/ 72189 w 1394911"/>
                <a:gd name="connsiteY2085" fmla="*/ 479759 h 1526506"/>
                <a:gd name="connsiteX2086" fmla="*/ 73693 w 1394911"/>
                <a:gd name="connsiteY2086" fmla="*/ 475247 h 1526506"/>
                <a:gd name="connsiteX2087" fmla="*/ 73693 w 1394911"/>
                <a:gd name="connsiteY2087" fmla="*/ 473743 h 1526506"/>
                <a:gd name="connsiteX2088" fmla="*/ 73693 w 1394911"/>
                <a:gd name="connsiteY2088" fmla="*/ 472239 h 1526506"/>
                <a:gd name="connsiteX2089" fmla="*/ 72942 w 1394911"/>
                <a:gd name="connsiteY2089" fmla="*/ 471487 h 1526506"/>
                <a:gd name="connsiteX2090" fmla="*/ 71438 w 1394911"/>
                <a:gd name="connsiteY2090" fmla="*/ 470736 h 1526506"/>
                <a:gd name="connsiteX2091" fmla="*/ 69182 w 1394911"/>
                <a:gd name="connsiteY2091" fmla="*/ 469232 h 1526506"/>
                <a:gd name="connsiteX2092" fmla="*/ 57902 w 1394911"/>
                <a:gd name="connsiteY2092" fmla="*/ 463968 h 1526506"/>
                <a:gd name="connsiteX2093" fmla="*/ 44366 w 1394911"/>
                <a:gd name="connsiteY2093" fmla="*/ 459456 h 1526506"/>
                <a:gd name="connsiteX2094" fmla="*/ 21807 w 1394911"/>
                <a:gd name="connsiteY2094" fmla="*/ 456448 h 1526506"/>
                <a:gd name="connsiteX2095" fmla="*/ 21055 w 1394911"/>
                <a:gd name="connsiteY2095" fmla="*/ 456448 h 1526506"/>
                <a:gd name="connsiteX2096" fmla="*/ 19551 w 1394911"/>
                <a:gd name="connsiteY2096" fmla="*/ 455696 h 1526506"/>
                <a:gd name="connsiteX2097" fmla="*/ 18047 w 1394911"/>
                <a:gd name="connsiteY2097" fmla="*/ 454944 h 1526506"/>
                <a:gd name="connsiteX2098" fmla="*/ 17295 w 1394911"/>
                <a:gd name="connsiteY2098" fmla="*/ 454192 h 1526506"/>
                <a:gd name="connsiteX2099" fmla="*/ 16544 w 1394911"/>
                <a:gd name="connsiteY2099" fmla="*/ 453440 h 1526506"/>
                <a:gd name="connsiteX2100" fmla="*/ 16544 w 1394911"/>
                <a:gd name="connsiteY2100" fmla="*/ 452688 h 1526506"/>
                <a:gd name="connsiteX2101" fmla="*/ 14287 w 1394911"/>
                <a:gd name="connsiteY2101" fmla="*/ 448176 h 1526506"/>
                <a:gd name="connsiteX2102" fmla="*/ 13535 w 1394911"/>
                <a:gd name="connsiteY2102" fmla="*/ 445920 h 1526506"/>
                <a:gd name="connsiteX2103" fmla="*/ 12784 w 1394911"/>
                <a:gd name="connsiteY2103" fmla="*/ 444417 h 1526506"/>
                <a:gd name="connsiteX2104" fmla="*/ 12031 w 1394911"/>
                <a:gd name="connsiteY2104" fmla="*/ 443664 h 1526506"/>
                <a:gd name="connsiteX2105" fmla="*/ 11280 w 1394911"/>
                <a:gd name="connsiteY2105" fmla="*/ 442160 h 1526506"/>
                <a:gd name="connsiteX2106" fmla="*/ 10527 w 1394911"/>
                <a:gd name="connsiteY2106" fmla="*/ 442160 h 1526506"/>
                <a:gd name="connsiteX2107" fmla="*/ 9776 w 1394911"/>
                <a:gd name="connsiteY2107" fmla="*/ 441408 h 1526506"/>
                <a:gd name="connsiteX2108" fmla="*/ 3760 w 1394911"/>
                <a:gd name="connsiteY2108" fmla="*/ 438401 h 1526506"/>
                <a:gd name="connsiteX2109" fmla="*/ 3008 w 1394911"/>
                <a:gd name="connsiteY2109" fmla="*/ 437649 h 1526506"/>
                <a:gd name="connsiteX2110" fmla="*/ 1504 w 1394911"/>
                <a:gd name="connsiteY2110" fmla="*/ 435393 h 1526506"/>
                <a:gd name="connsiteX2111" fmla="*/ 752 w 1394911"/>
                <a:gd name="connsiteY2111" fmla="*/ 433137 h 1526506"/>
                <a:gd name="connsiteX2112" fmla="*/ 0 w 1394911"/>
                <a:gd name="connsiteY2112" fmla="*/ 431633 h 1526506"/>
                <a:gd name="connsiteX2113" fmla="*/ 0 w 1394911"/>
                <a:gd name="connsiteY2113" fmla="*/ 430129 h 1526506"/>
                <a:gd name="connsiteX2114" fmla="*/ 0 w 1394911"/>
                <a:gd name="connsiteY2114" fmla="*/ 429377 h 1526506"/>
                <a:gd name="connsiteX2115" fmla="*/ 0 w 1394911"/>
                <a:gd name="connsiteY2115" fmla="*/ 428625 h 1526506"/>
                <a:gd name="connsiteX2116" fmla="*/ 1504 w 1394911"/>
                <a:gd name="connsiteY2116" fmla="*/ 424113 h 1526506"/>
                <a:gd name="connsiteX2117" fmla="*/ 2256 w 1394911"/>
                <a:gd name="connsiteY2117" fmla="*/ 422609 h 1526506"/>
                <a:gd name="connsiteX2118" fmla="*/ 6016 w 1394911"/>
                <a:gd name="connsiteY2118" fmla="*/ 415841 h 1526506"/>
                <a:gd name="connsiteX2119" fmla="*/ 8272 w 1394911"/>
                <a:gd name="connsiteY2119" fmla="*/ 413586 h 1526506"/>
                <a:gd name="connsiteX2120" fmla="*/ 9776 w 1394911"/>
                <a:gd name="connsiteY2120" fmla="*/ 412834 h 1526506"/>
                <a:gd name="connsiteX2121" fmla="*/ 10527 w 1394911"/>
                <a:gd name="connsiteY2121" fmla="*/ 412834 h 1526506"/>
                <a:gd name="connsiteX2122" fmla="*/ 14287 w 1394911"/>
                <a:gd name="connsiteY2122" fmla="*/ 409826 h 1526506"/>
                <a:gd name="connsiteX2123" fmla="*/ 15791 w 1394911"/>
                <a:gd name="connsiteY2123" fmla="*/ 408322 h 1526506"/>
                <a:gd name="connsiteX2124" fmla="*/ 16544 w 1394911"/>
                <a:gd name="connsiteY2124" fmla="*/ 406818 h 1526506"/>
                <a:gd name="connsiteX2125" fmla="*/ 21055 w 1394911"/>
                <a:gd name="connsiteY2125" fmla="*/ 394034 h 1526506"/>
                <a:gd name="connsiteX2126" fmla="*/ 28575 w 1394911"/>
                <a:gd name="connsiteY2126" fmla="*/ 378243 h 1526506"/>
                <a:gd name="connsiteX2127" fmla="*/ 30831 w 1394911"/>
                <a:gd name="connsiteY2127" fmla="*/ 374483 h 1526506"/>
                <a:gd name="connsiteX2128" fmla="*/ 31583 w 1394911"/>
                <a:gd name="connsiteY2128" fmla="*/ 373731 h 1526506"/>
                <a:gd name="connsiteX2129" fmla="*/ 33839 w 1394911"/>
                <a:gd name="connsiteY2129" fmla="*/ 372227 h 1526506"/>
                <a:gd name="connsiteX2130" fmla="*/ 38350 w 1394911"/>
                <a:gd name="connsiteY2130" fmla="*/ 369971 h 1526506"/>
                <a:gd name="connsiteX2131" fmla="*/ 43614 w 1394911"/>
                <a:gd name="connsiteY2131" fmla="*/ 367715 h 1526506"/>
                <a:gd name="connsiteX2132" fmla="*/ 46622 w 1394911"/>
                <a:gd name="connsiteY2132" fmla="*/ 367715 h 1526506"/>
                <a:gd name="connsiteX2133" fmla="*/ 47374 w 1394911"/>
                <a:gd name="connsiteY2133" fmla="*/ 366963 h 1526506"/>
                <a:gd name="connsiteX2134" fmla="*/ 48878 w 1394911"/>
                <a:gd name="connsiteY2134" fmla="*/ 366211 h 1526506"/>
                <a:gd name="connsiteX2135" fmla="*/ 50382 w 1394911"/>
                <a:gd name="connsiteY2135" fmla="*/ 364707 h 1526506"/>
                <a:gd name="connsiteX2136" fmla="*/ 51134 w 1394911"/>
                <a:gd name="connsiteY2136" fmla="*/ 363955 h 1526506"/>
                <a:gd name="connsiteX2137" fmla="*/ 51886 w 1394911"/>
                <a:gd name="connsiteY2137" fmla="*/ 362451 h 1526506"/>
                <a:gd name="connsiteX2138" fmla="*/ 51134 w 1394911"/>
                <a:gd name="connsiteY2138" fmla="*/ 361699 h 1526506"/>
                <a:gd name="connsiteX2139" fmla="*/ 45870 w 1394911"/>
                <a:gd name="connsiteY2139" fmla="*/ 354931 h 1526506"/>
                <a:gd name="connsiteX2140" fmla="*/ 45870 w 1394911"/>
                <a:gd name="connsiteY2140" fmla="*/ 353428 h 1526506"/>
                <a:gd name="connsiteX2141" fmla="*/ 45118 w 1394911"/>
                <a:gd name="connsiteY2141" fmla="*/ 352676 h 1526506"/>
                <a:gd name="connsiteX2142" fmla="*/ 45118 w 1394911"/>
                <a:gd name="connsiteY2142" fmla="*/ 351924 h 1526506"/>
                <a:gd name="connsiteX2143" fmla="*/ 45118 w 1394911"/>
                <a:gd name="connsiteY2143" fmla="*/ 350420 h 1526506"/>
                <a:gd name="connsiteX2144" fmla="*/ 45118 w 1394911"/>
                <a:gd name="connsiteY2144" fmla="*/ 349668 h 1526506"/>
                <a:gd name="connsiteX2145" fmla="*/ 44366 w 1394911"/>
                <a:gd name="connsiteY2145" fmla="*/ 349668 h 1526506"/>
                <a:gd name="connsiteX2146" fmla="*/ 43614 w 1394911"/>
                <a:gd name="connsiteY2146" fmla="*/ 348916 h 1526506"/>
                <a:gd name="connsiteX2147" fmla="*/ 42110 w 1394911"/>
                <a:gd name="connsiteY2147" fmla="*/ 348164 h 1526506"/>
                <a:gd name="connsiteX2148" fmla="*/ 40606 w 1394911"/>
                <a:gd name="connsiteY2148" fmla="*/ 348164 h 1526506"/>
                <a:gd name="connsiteX2149" fmla="*/ 39855 w 1394911"/>
                <a:gd name="connsiteY2149" fmla="*/ 347412 h 1526506"/>
                <a:gd name="connsiteX2150" fmla="*/ 39855 w 1394911"/>
                <a:gd name="connsiteY2150" fmla="*/ 345908 h 1526506"/>
                <a:gd name="connsiteX2151" fmla="*/ 39855 w 1394911"/>
                <a:gd name="connsiteY2151" fmla="*/ 344404 h 1526506"/>
                <a:gd name="connsiteX2152" fmla="*/ 39855 w 1394911"/>
                <a:gd name="connsiteY2152" fmla="*/ 342900 h 1526506"/>
                <a:gd name="connsiteX2153" fmla="*/ 40606 w 1394911"/>
                <a:gd name="connsiteY2153" fmla="*/ 342148 h 1526506"/>
                <a:gd name="connsiteX2154" fmla="*/ 45118 w 1394911"/>
                <a:gd name="connsiteY2154" fmla="*/ 338388 h 1526506"/>
                <a:gd name="connsiteX2155" fmla="*/ 47374 w 1394911"/>
                <a:gd name="connsiteY2155" fmla="*/ 336884 h 1526506"/>
                <a:gd name="connsiteX2156" fmla="*/ 50382 w 1394911"/>
                <a:gd name="connsiteY2156" fmla="*/ 334628 h 1526506"/>
                <a:gd name="connsiteX2157" fmla="*/ 56398 w 1394911"/>
                <a:gd name="connsiteY2157" fmla="*/ 327861 h 1526506"/>
                <a:gd name="connsiteX2158" fmla="*/ 57150 w 1394911"/>
                <a:gd name="connsiteY2158" fmla="*/ 327109 h 1526506"/>
                <a:gd name="connsiteX2159" fmla="*/ 57902 w 1394911"/>
                <a:gd name="connsiteY2159" fmla="*/ 327109 h 1526506"/>
                <a:gd name="connsiteX2160" fmla="*/ 65422 w 1394911"/>
                <a:gd name="connsiteY2160" fmla="*/ 323349 h 1526506"/>
                <a:gd name="connsiteX2161" fmla="*/ 66925 w 1394911"/>
                <a:gd name="connsiteY2161" fmla="*/ 321845 h 1526506"/>
                <a:gd name="connsiteX2162" fmla="*/ 72942 w 1394911"/>
                <a:gd name="connsiteY2162" fmla="*/ 315829 h 1526506"/>
                <a:gd name="connsiteX2163" fmla="*/ 73693 w 1394911"/>
                <a:gd name="connsiteY2163" fmla="*/ 315077 h 1526506"/>
                <a:gd name="connsiteX2164" fmla="*/ 75949 w 1394911"/>
                <a:gd name="connsiteY2164" fmla="*/ 314325 h 1526506"/>
                <a:gd name="connsiteX2165" fmla="*/ 79709 w 1394911"/>
                <a:gd name="connsiteY2165" fmla="*/ 313573 h 1526506"/>
                <a:gd name="connsiteX2166" fmla="*/ 80461 w 1394911"/>
                <a:gd name="connsiteY2166" fmla="*/ 313573 h 1526506"/>
                <a:gd name="connsiteX2167" fmla="*/ 85725 w 1394911"/>
                <a:gd name="connsiteY2167" fmla="*/ 309813 h 1526506"/>
                <a:gd name="connsiteX2168" fmla="*/ 93244 w 1394911"/>
                <a:gd name="connsiteY2168" fmla="*/ 306053 h 1526506"/>
                <a:gd name="connsiteX2169" fmla="*/ 97757 w 1394911"/>
                <a:gd name="connsiteY2169" fmla="*/ 303045 h 1526506"/>
                <a:gd name="connsiteX2170" fmla="*/ 98508 w 1394911"/>
                <a:gd name="connsiteY2170" fmla="*/ 301542 h 1526506"/>
                <a:gd name="connsiteX2171" fmla="*/ 103020 w 1394911"/>
                <a:gd name="connsiteY2171" fmla="*/ 300037 h 1526506"/>
                <a:gd name="connsiteX2172" fmla="*/ 106028 w 1394911"/>
                <a:gd name="connsiteY2172" fmla="*/ 298533 h 1526506"/>
                <a:gd name="connsiteX2173" fmla="*/ 108284 w 1394911"/>
                <a:gd name="connsiteY2173" fmla="*/ 297782 h 1526506"/>
                <a:gd name="connsiteX2174" fmla="*/ 109036 w 1394911"/>
                <a:gd name="connsiteY2174" fmla="*/ 297030 h 1526506"/>
                <a:gd name="connsiteX2175" fmla="*/ 110540 w 1394911"/>
                <a:gd name="connsiteY2175" fmla="*/ 296278 h 1526506"/>
                <a:gd name="connsiteX2176" fmla="*/ 113548 w 1394911"/>
                <a:gd name="connsiteY2176" fmla="*/ 292518 h 1526506"/>
                <a:gd name="connsiteX2177" fmla="*/ 115052 w 1394911"/>
                <a:gd name="connsiteY2177" fmla="*/ 291014 h 1526506"/>
                <a:gd name="connsiteX2178" fmla="*/ 115804 w 1394911"/>
                <a:gd name="connsiteY2178" fmla="*/ 290262 h 1526506"/>
                <a:gd name="connsiteX2179" fmla="*/ 115804 w 1394911"/>
                <a:gd name="connsiteY2179" fmla="*/ 289510 h 1526506"/>
                <a:gd name="connsiteX2180" fmla="*/ 116556 w 1394911"/>
                <a:gd name="connsiteY2180" fmla="*/ 288006 h 1526506"/>
                <a:gd name="connsiteX2181" fmla="*/ 116556 w 1394911"/>
                <a:gd name="connsiteY2181" fmla="*/ 284246 h 1526506"/>
                <a:gd name="connsiteX2182" fmla="*/ 117308 w 1394911"/>
                <a:gd name="connsiteY2182" fmla="*/ 282742 h 1526506"/>
                <a:gd name="connsiteX2183" fmla="*/ 118060 w 1394911"/>
                <a:gd name="connsiteY2183" fmla="*/ 280486 h 1526506"/>
                <a:gd name="connsiteX2184" fmla="*/ 119564 w 1394911"/>
                <a:gd name="connsiteY2184" fmla="*/ 278982 h 1526506"/>
                <a:gd name="connsiteX2185" fmla="*/ 120316 w 1394911"/>
                <a:gd name="connsiteY2185" fmla="*/ 277478 h 1526506"/>
                <a:gd name="connsiteX2186" fmla="*/ 121820 w 1394911"/>
                <a:gd name="connsiteY2186" fmla="*/ 276726 h 1526506"/>
                <a:gd name="connsiteX2187" fmla="*/ 123323 w 1394911"/>
                <a:gd name="connsiteY2187" fmla="*/ 276726 h 1526506"/>
                <a:gd name="connsiteX2188" fmla="*/ 1155031 w 1394911"/>
                <a:gd name="connsiteY2188" fmla="*/ 750470 h 1526506"/>
                <a:gd name="connsiteX2189" fmla="*/ 1159544 w 1394911"/>
                <a:gd name="connsiteY2189" fmla="*/ 748966 h 1526506"/>
                <a:gd name="connsiteX2190" fmla="*/ 1161047 w 1394911"/>
                <a:gd name="connsiteY2190" fmla="*/ 749718 h 1526506"/>
                <a:gd name="connsiteX2191" fmla="*/ 1162551 w 1394911"/>
                <a:gd name="connsiteY2191" fmla="*/ 759493 h 1526506"/>
                <a:gd name="connsiteX2192" fmla="*/ 1161799 w 1394911"/>
                <a:gd name="connsiteY2192" fmla="*/ 762501 h 1526506"/>
                <a:gd name="connsiteX2193" fmla="*/ 1159544 w 1394911"/>
                <a:gd name="connsiteY2193" fmla="*/ 764757 h 1526506"/>
                <a:gd name="connsiteX2194" fmla="*/ 1160295 w 1394911"/>
                <a:gd name="connsiteY2194" fmla="*/ 766261 h 1526506"/>
                <a:gd name="connsiteX2195" fmla="*/ 1159544 w 1394911"/>
                <a:gd name="connsiteY2195" fmla="*/ 768517 h 1526506"/>
                <a:gd name="connsiteX2196" fmla="*/ 1158040 w 1394911"/>
                <a:gd name="connsiteY2196" fmla="*/ 770773 h 1526506"/>
                <a:gd name="connsiteX2197" fmla="*/ 1157287 w 1394911"/>
                <a:gd name="connsiteY2197" fmla="*/ 773029 h 1526506"/>
                <a:gd name="connsiteX2198" fmla="*/ 1156536 w 1394911"/>
                <a:gd name="connsiteY2198" fmla="*/ 776037 h 1526506"/>
                <a:gd name="connsiteX2199" fmla="*/ 1157287 w 1394911"/>
                <a:gd name="connsiteY2199" fmla="*/ 777541 h 1526506"/>
                <a:gd name="connsiteX2200" fmla="*/ 1158791 w 1394911"/>
                <a:gd name="connsiteY2200" fmla="*/ 779797 h 1526506"/>
                <a:gd name="connsiteX2201" fmla="*/ 1159544 w 1394911"/>
                <a:gd name="connsiteY2201" fmla="*/ 781301 h 1526506"/>
                <a:gd name="connsiteX2202" fmla="*/ 1161047 w 1394911"/>
                <a:gd name="connsiteY2202" fmla="*/ 782805 h 1526506"/>
                <a:gd name="connsiteX2203" fmla="*/ 1161047 w 1394911"/>
                <a:gd name="connsiteY2203" fmla="*/ 783556 h 1526506"/>
                <a:gd name="connsiteX2204" fmla="*/ 1161047 w 1394911"/>
                <a:gd name="connsiteY2204" fmla="*/ 785813 h 1526506"/>
                <a:gd name="connsiteX2205" fmla="*/ 1162551 w 1394911"/>
                <a:gd name="connsiteY2205" fmla="*/ 787316 h 1526506"/>
                <a:gd name="connsiteX2206" fmla="*/ 1162551 w 1394911"/>
                <a:gd name="connsiteY2206" fmla="*/ 788820 h 1526506"/>
                <a:gd name="connsiteX2207" fmla="*/ 1161799 w 1394911"/>
                <a:gd name="connsiteY2207" fmla="*/ 793332 h 1526506"/>
                <a:gd name="connsiteX2208" fmla="*/ 1159544 w 1394911"/>
                <a:gd name="connsiteY2208" fmla="*/ 793332 h 1526506"/>
                <a:gd name="connsiteX2209" fmla="*/ 1158791 w 1394911"/>
                <a:gd name="connsiteY2209" fmla="*/ 793332 h 1526506"/>
                <a:gd name="connsiteX2210" fmla="*/ 1158791 w 1394911"/>
                <a:gd name="connsiteY2210" fmla="*/ 791076 h 1526506"/>
                <a:gd name="connsiteX2211" fmla="*/ 1155784 w 1394911"/>
                <a:gd name="connsiteY2211" fmla="*/ 791076 h 1526506"/>
                <a:gd name="connsiteX2212" fmla="*/ 1154280 w 1394911"/>
                <a:gd name="connsiteY2212" fmla="*/ 791828 h 1526506"/>
                <a:gd name="connsiteX2213" fmla="*/ 1152776 w 1394911"/>
                <a:gd name="connsiteY2213" fmla="*/ 787316 h 1526506"/>
                <a:gd name="connsiteX2214" fmla="*/ 1149768 w 1394911"/>
                <a:gd name="connsiteY2214" fmla="*/ 782805 h 1526506"/>
                <a:gd name="connsiteX2215" fmla="*/ 1149016 w 1394911"/>
                <a:gd name="connsiteY2215" fmla="*/ 778293 h 1526506"/>
                <a:gd name="connsiteX2216" fmla="*/ 1149016 w 1394911"/>
                <a:gd name="connsiteY2216" fmla="*/ 776037 h 1526506"/>
                <a:gd name="connsiteX2217" fmla="*/ 1149768 w 1394911"/>
                <a:gd name="connsiteY2217" fmla="*/ 774533 h 1526506"/>
                <a:gd name="connsiteX2218" fmla="*/ 1149768 w 1394911"/>
                <a:gd name="connsiteY2218" fmla="*/ 769269 h 1526506"/>
                <a:gd name="connsiteX2219" fmla="*/ 1150520 w 1394911"/>
                <a:gd name="connsiteY2219" fmla="*/ 768517 h 1526506"/>
                <a:gd name="connsiteX2220" fmla="*/ 1151272 w 1394911"/>
                <a:gd name="connsiteY2220" fmla="*/ 767765 h 1526506"/>
                <a:gd name="connsiteX2221" fmla="*/ 1151272 w 1394911"/>
                <a:gd name="connsiteY2221" fmla="*/ 767013 h 1526506"/>
                <a:gd name="connsiteX2222" fmla="*/ 1149768 w 1394911"/>
                <a:gd name="connsiteY2222" fmla="*/ 765509 h 1526506"/>
                <a:gd name="connsiteX2223" fmla="*/ 1142248 w 1394911"/>
                <a:gd name="connsiteY2223" fmla="*/ 762501 h 1526506"/>
                <a:gd name="connsiteX2224" fmla="*/ 1139992 w 1394911"/>
                <a:gd name="connsiteY2224" fmla="*/ 760245 h 1526506"/>
                <a:gd name="connsiteX2225" fmla="*/ 1141496 w 1394911"/>
                <a:gd name="connsiteY2225" fmla="*/ 757989 h 1526506"/>
                <a:gd name="connsiteX2226" fmla="*/ 1139992 w 1394911"/>
                <a:gd name="connsiteY2226" fmla="*/ 754982 h 1526506"/>
                <a:gd name="connsiteX2227" fmla="*/ 1139992 w 1394911"/>
                <a:gd name="connsiteY2227" fmla="*/ 751974 h 1526506"/>
                <a:gd name="connsiteX2228" fmla="*/ 1141496 w 1394911"/>
                <a:gd name="connsiteY2228" fmla="*/ 750470 h 1526506"/>
                <a:gd name="connsiteX2229" fmla="*/ 1144504 w 1394911"/>
                <a:gd name="connsiteY2229" fmla="*/ 749718 h 1526506"/>
                <a:gd name="connsiteX2230" fmla="*/ 1146760 w 1394911"/>
                <a:gd name="connsiteY2230" fmla="*/ 749718 h 1526506"/>
                <a:gd name="connsiteX2231" fmla="*/ 1149016 w 1394911"/>
                <a:gd name="connsiteY2231" fmla="*/ 750470 h 1526506"/>
                <a:gd name="connsiteX2232" fmla="*/ 1152024 w 1394911"/>
                <a:gd name="connsiteY2232" fmla="*/ 751222 h 1526506"/>
                <a:gd name="connsiteX2233" fmla="*/ 1155031 w 1394911"/>
                <a:gd name="connsiteY2233" fmla="*/ 750470 h 1526506"/>
                <a:gd name="connsiteX2234" fmla="*/ 1204662 w 1394911"/>
                <a:gd name="connsiteY2234" fmla="*/ 677528 h 1526506"/>
                <a:gd name="connsiteX2235" fmla="*/ 1208422 w 1394911"/>
                <a:gd name="connsiteY2235" fmla="*/ 683544 h 1526506"/>
                <a:gd name="connsiteX2236" fmla="*/ 1209174 w 1394911"/>
                <a:gd name="connsiteY2236" fmla="*/ 687304 h 1526506"/>
                <a:gd name="connsiteX2237" fmla="*/ 1206166 w 1394911"/>
                <a:gd name="connsiteY2237" fmla="*/ 688808 h 1526506"/>
                <a:gd name="connsiteX2238" fmla="*/ 1203158 w 1394911"/>
                <a:gd name="connsiteY2238" fmla="*/ 689560 h 1526506"/>
                <a:gd name="connsiteX2239" fmla="*/ 1200902 w 1394911"/>
                <a:gd name="connsiteY2239" fmla="*/ 691064 h 1526506"/>
                <a:gd name="connsiteX2240" fmla="*/ 1195638 w 1394911"/>
                <a:gd name="connsiteY2240" fmla="*/ 696328 h 1526506"/>
                <a:gd name="connsiteX2241" fmla="*/ 1189623 w 1394911"/>
                <a:gd name="connsiteY2241" fmla="*/ 700839 h 1526506"/>
                <a:gd name="connsiteX2242" fmla="*/ 1186614 w 1394911"/>
                <a:gd name="connsiteY2242" fmla="*/ 703095 h 1526506"/>
                <a:gd name="connsiteX2243" fmla="*/ 1184359 w 1394911"/>
                <a:gd name="connsiteY2243" fmla="*/ 706855 h 1526506"/>
                <a:gd name="connsiteX2244" fmla="*/ 1182855 w 1394911"/>
                <a:gd name="connsiteY2244" fmla="*/ 707607 h 1526506"/>
                <a:gd name="connsiteX2245" fmla="*/ 1181351 w 1394911"/>
                <a:gd name="connsiteY2245" fmla="*/ 707607 h 1526506"/>
                <a:gd name="connsiteX2246" fmla="*/ 1180599 w 1394911"/>
                <a:gd name="connsiteY2246" fmla="*/ 709111 h 1526506"/>
                <a:gd name="connsiteX2247" fmla="*/ 1179847 w 1394911"/>
                <a:gd name="connsiteY2247" fmla="*/ 709863 h 1526506"/>
                <a:gd name="connsiteX2248" fmla="*/ 1179095 w 1394911"/>
                <a:gd name="connsiteY2248" fmla="*/ 709863 h 1526506"/>
                <a:gd name="connsiteX2249" fmla="*/ 1179095 w 1394911"/>
                <a:gd name="connsiteY2249" fmla="*/ 707607 h 1526506"/>
                <a:gd name="connsiteX2250" fmla="*/ 1177591 w 1394911"/>
                <a:gd name="connsiteY2250" fmla="*/ 700839 h 1526506"/>
                <a:gd name="connsiteX2251" fmla="*/ 1178343 w 1394911"/>
                <a:gd name="connsiteY2251" fmla="*/ 698584 h 1526506"/>
                <a:gd name="connsiteX2252" fmla="*/ 1179095 w 1394911"/>
                <a:gd name="connsiteY2252" fmla="*/ 697079 h 1526506"/>
                <a:gd name="connsiteX2253" fmla="*/ 1182855 w 1394911"/>
                <a:gd name="connsiteY2253" fmla="*/ 694824 h 1526506"/>
                <a:gd name="connsiteX2254" fmla="*/ 1187366 w 1394911"/>
                <a:gd name="connsiteY2254" fmla="*/ 691816 h 1526506"/>
                <a:gd name="connsiteX2255" fmla="*/ 1196390 w 1394911"/>
                <a:gd name="connsiteY2255" fmla="*/ 683544 h 1526506"/>
                <a:gd name="connsiteX2256" fmla="*/ 1196390 w 1394911"/>
                <a:gd name="connsiteY2256" fmla="*/ 682040 h 1526506"/>
                <a:gd name="connsiteX2257" fmla="*/ 1195638 w 1394911"/>
                <a:gd name="connsiteY2257" fmla="*/ 682040 h 1526506"/>
                <a:gd name="connsiteX2258" fmla="*/ 1194886 w 1394911"/>
                <a:gd name="connsiteY2258" fmla="*/ 681288 h 1526506"/>
                <a:gd name="connsiteX2259" fmla="*/ 1194886 w 1394911"/>
                <a:gd name="connsiteY2259" fmla="*/ 680536 h 1526506"/>
                <a:gd name="connsiteX2260" fmla="*/ 1195638 w 1394911"/>
                <a:gd name="connsiteY2260" fmla="*/ 679032 h 1526506"/>
                <a:gd name="connsiteX2261" fmla="*/ 1195638 w 1394911"/>
                <a:gd name="connsiteY2261" fmla="*/ 679784 h 1526506"/>
                <a:gd name="connsiteX2262" fmla="*/ 1196390 w 1394911"/>
                <a:gd name="connsiteY2262" fmla="*/ 679784 h 1526506"/>
                <a:gd name="connsiteX2263" fmla="*/ 1196390 w 1394911"/>
                <a:gd name="connsiteY2263" fmla="*/ 677528 h 1526506"/>
                <a:gd name="connsiteX2264" fmla="*/ 1194886 w 1394911"/>
                <a:gd name="connsiteY2264" fmla="*/ 675272 h 1526506"/>
                <a:gd name="connsiteX2265" fmla="*/ 1193382 w 1394911"/>
                <a:gd name="connsiteY2265" fmla="*/ 673016 h 1526506"/>
                <a:gd name="connsiteX2266" fmla="*/ 1192630 w 1394911"/>
                <a:gd name="connsiteY2266" fmla="*/ 670760 h 1526506"/>
                <a:gd name="connsiteX2267" fmla="*/ 1194886 w 1394911"/>
                <a:gd name="connsiteY2267" fmla="*/ 669257 h 1526506"/>
                <a:gd name="connsiteX2268" fmla="*/ 1200902 w 1394911"/>
                <a:gd name="connsiteY2268" fmla="*/ 672264 h 1526506"/>
                <a:gd name="connsiteX2269" fmla="*/ 1203910 w 1394911"/>
                <a:gd name="connsiteY2269" fmla="*/ 674520 h 1526506"/>
                <a:gd name="connsiteX2270" fmla="*/ 1204662 w 1394911"/>
                <a:gd name="connsiteY2270" fmla="*/ 677528 h 152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</a:cxnLst>
              <a:rect l="l" t="t" r="r" b="b"/>
              <a:pathLst>
                <a:path w="1394911" h="1526506">
                  <a:moveTo>
                    <a:pt x="123323" y="276726"/>
                  </a:moveTo>
                  <a:lnTo>
                    <a:pt x="142123" y="275974"/>
                  </a:lnTo>
                  <a:lnTo>
                    <a:pt x="146635" y="276726"/>
                  </a:lnTo>
                  <a:lnTo>
                    <a:pt x="148139" y="277478"/>
                  </a:lnTo>
                  <a:lnTo>
                    <a:pt x="150395" y="278982"/>
                  </a:lnTo>
                  <a:lnTo>
                    <a:pt x="160170" y="289510"/>
                  </a:lnTo>
                  <a:lnTo>
                    <a:pt x="164682" y="297030"/>
                  </a:lnTo>
                  <a:lnTo>
                    <a:pt x="166186" y="299285"/>
                  </a:lnTo>
                  <a:lnTo>
                    <a:pt x="166938" y="300037"/>
                  </a:lnTo>
                  <a:lnTo>
                    <a:pt x="167690" y="303797"/>
                  </a:lnTo>
                  <a:lnTo>
                    <a:pt x="167690" y="307557"/>
                  </a:lnTo>
                  <a:lnTo>
                    <a:pt x="168442" y="312821"/>
                  </a:lnTo>
                  <a:lnTo>
                    <a:pt x="168442" y="313573"/>
                  </a:lnTo>
                  <a:lnTo>
                    <a:pt x="171450" y="320341"/>
                  </a:lnTo>
                  <a:lnTo>
                    <a:pt x="171450" y="321093"/>
                  </a:lnTo>
                  <a:lnTo>
                    <a:pt x="180474" y="331620"/>
                  </a:lnTo>
                  <a:lnTo>
                    <a:pt x="186489" y="342148"/>
                  </a:lnTo>
                  <a:lnTo>
                    <a:pt x="188745" y="344404"/>
                  </a:lnTo>
                  <a:lnTo>
                    <a:pt x="189497" y="345156"/>
                  </a:lnTo>
                  <a:lnTo>
                    <a:pt x="190249" y="345908"/>
                  </a:lnTo>
                  <a:lnTo>
                    <a:pt x="192505" y="345908"/>
                  </a:lnTo>
                  <a:lnTo>
                    <a:pt x="194009" y="346660"/>
                  </a:lnTo>
                  <a:lnTo>
                    <a:pt x="195513" y="346660"/>
                  </a:lnTo>
                  <a:lnTo>
                    <a:pt x="200777" y="350420"/>
                  </a:lnTo>
                  <a:lnTo>
                    <a:pt x="207545" y="352676"/>
                  </a:lnTo>
                  <a:lnTo>
                    <a:pt x="210553" y="354180"/>
                  </a:lnTo>
                  <a:lnTo>
                    <a:pt x="216568" y="357940"/>
                  </a:lnTo>
                  <a:lnTo>
                    <a:pt x="217320" y="358691"/>
                  </a:lnTo>
                  <a:lnTo>
                    <a:pt x="219576" y="359443"/>
                  </a:lnTo>
                  <a:lnTo>
                    <a:pt x="227848" y="363203"/>
                  </a:lnTo>
                  <a:lnTo>
                    <a:pt x="229352" y="363203"/>
                  </a:lnTo>
                  <a:lnTo>
                    <a:pt x="230104" y="363203"/>
                  </a:lnTo>
                  <a:lnTo>
                    <a:pt x="231608" y="363203"/>
                  </a:lnTo>
                  <a:lnTo>
                    <a:pt x="233112" y="363203"/>
                  </a:lnTo>
                  <a:lnTo>
                    <a:pt x="234616" y="362451"/>
                  </a:lnTo>
                  <a:lnTo>
                    <a:pt x="235368" y="362451"/>
                  </a:lnTo>
                  <a:lnTo>
                    <a:pt x="236119" y="361699"/>
                  </a:lnTo>
                  <a:lnTo>
                    <a:pt x="238376" y="360195"/>
                  </a:lnTo>
                  <a:lnTo>
                    <a:pt x="239128" y="360195"/>
                  </a:lnTo>
                  <a:lnTo>
                    <a:pt x="240632" y="359443"/>
                  </a:lnTo>
                  <a:lnTo>
                    <a:pt x="245895" y="358691"/>
                  </a:lnTo>
                  <a:lnTo>
                    <a:pt x="248151" y="357940"/>
                  </a:lnTo>
                  <a:lnTo>
                    <a:pt x="260183" y="360947"/>
                  </a:lnTo>
                  <a:lnTo>
                    <a:pt x="262439" y="360947"/>
                  </a:lnTo>
                  <a:lnTo>
                    <a:pt x="264695" y="360947"/>
                  </a:lnTo>
                  <a:lnTo>
                    <a:pt x="266198" y="360195"/>
                  </a:lnTo>
                  <a:lnTo>
                    <a:pt x="267702" y="359443"/>
                  </a:lnTo>
                  <a:lnTo>
                    <a:pt x="269207" y="358691"/>
                  </a:lnTo>
                  <a:lnTo>
                    <a:pt x="269958" y="358691"/>
                  </a:lnTo>
                  <a:lnTo>
                    <a:pt x="269958" y="357940"/>
                  </a:lnTo>
                  <a:lnTo>
                    <a:pt x="270711" y="357188"/>
                  </a:lnTo>
                  <a:lnTo>
                    <a:pt x="275222" y="345908"/>
                  </a:lnTo>
                  <a:lnTo>
                    <a:pt x="275974" y="345156"/>
                  </a:lnTo>
                  <a:lnTo>
                    <a:pt x="276726" y="344404"/>
                  </a:lnTo>
                  <a:lnTo>
                    <a:pt x="278230" y="343652"/>
                  </a:lnTo>
                  <a:lnTo>
                    <a:pt x="284246" y="341396"/>
                  </a:lnTo>
                  <a:lnTo>
                    <a:pt x="288758" y="339892"/>
                  </a:lnTo>
                  <a:lnTo>
                    <a:pt x="290262" y="339892"/>
                  </a:lnTo>
                  <a:lnTo>
                    <a:pt x="291014" y="339140"/>
                  </a:lnTo>
                  <a:lnTo>
                    <a:pt x="291766" y="338388"/>
                  </a:lnTo>
                  <a:lnTo>
                    <a:pt x="292518" y="337636"/>
                  </a:lnTo>
                  <a:lnTo>
                    <a:pt x="293270" y="336132"/>
                  </a:lnTo>
                  <a:lnTo>
                    <a:pt x="294774" y="332372"/>
                  </a:lnTo>
                  <a:lnTo>
                    <a:pt x="295526" y="331620"/>
                  </a:lnTo>
                  <a:lnTo>
                    <a:pt x="295526" y="330868"/>
                  </a:lnTo>
                  <a:lnTo>
                    <a:pt x="296277" y="330868"/>
                  </a:lnTo>
                  <a:lnTo>
                    <a:pt x="297781" y="330116"/>
                  </a:lnTo>
                  <a:lnTo>
                    <a:pt x="300037" y="329364"/>
                  </a:lnTo>
                  <a:lnTo>
                    <a:pt x="300789" y="329364"/>
                  </a:lnTo>
                  <a:lnTo>
                    <a:pt x="301541" y="328612"/>
                  </a:lnTo>
                  <a:lnTo>
                    <a:pt x="303045" y="327861"/>
                  </a:lnTo>
                  <a:lnTo>
                    <a:pt x="305301" y="324101"/>
                  </a:lnTo>
                  <a:lnTo>
                    <a:pt x="306053" y="323349"/>
                  </a:lnTo>
                  <a:lnTo>
                    <a:pt x="307557" y="322597"/>
                  </a:lnTo>
                  <a:lnTo>
                    <a:pt x="308309" y="322597"/>
                  </a:lnTo>
                  <a:lnTo>
                    <a:pt x="309813" y="321845"/>
                  </a:lnTo>
                  <a:lnTo>
                    <a:pt x="314325" y="321845"/>
                  </a:lnTo>
                  <a:lnTo>
                    <a:pt x="318837" y="320341"/>
                  </a:lnTo>
                  <a:lnTo>
                    <a:pt x="323349" y="318085"/>
                  </a:lnTo>
                  <a:lnTo>
                    <a:pt x="324853" y="316581"/>
                  </a:lnTo>
                  <a:lnTo>
                    <a:pt x="325605" y="316581"/>
                  </a:lnTo>
                  <a:lnTo>
                    <a:pt x="327860" y="315829"/>
                  </a:lnTo>
                  <a:lnTo>
                    <a:pt x="342148" y="318085"/>
                  </a:lnTo>
                  <a:lnTo>
                    <a:pt x="352675" y="321845"/>
                  </a:lnTo>
                  <a:lnTo>
                    <a:pt x="354179" y="322597"/>
                  </a:lnTo>
                  <a:lnTo>
                    <a:pt x="355683" y="322597"/>
                  </a:lnTo>
                  <a:lnTo>
                    <a:pt x="356435" y="322597"/>
                  </a:lnTo>
                  <a:lnTo>
                    <a:pt x="367715" y="318837"/>
                  </a:lnTo>
                  <a:lnTo>
                    <a:pt x="369219" y="318085"/>
                  </a:lnTo>
                  <a:lnTo>
                    <a:pt x="371475" y="315829"/>
                  </a:lnTo>
                  <a:lnTo>
                    <a:pt x="373731" y="313573"/>
                  </a:lnTo>
                  <a:lnTo>
                    <a:pt x="391026" y="295526"/>
                  </a:lnTo>
                  <a:lnTo>
                    <a:pt x="391778" y="294022"/>
                  </a:lnTo>
                  <a:lnTo>
                    <a:pt x="392530" y="294022"/>
                  </a:lnTo>
                  <a:lnTo>
                    <a:pt x="394786" y="294022"/>
                  </a:lnTo>
                  <a:lnTo>
                    <a:pt x="396290" y="294774"/>
                  </a:lnTo>
                  <a:lnTo>
                    <a:pt x="397794" y="294774"/>
                  </a:lnTo>
                  <a:lnTo>
                    <a:pt x="398546" y="294022"/>
                  </a:lnTo>
                  <a:lnTo>
                    <a:pt x="400802" y="293270"/>
                  </a:lnTo>
                  <a:lnTo>
                    <a:pt x="401554" y="292518"/>
                  </a:lnTo>
                  <a:lnTo>
                    <a:pt x="402306" y="291766"/>
                  </a:lnTo>
                  <a:lnTo>
                    <a:pt x="403058" y="290262"/>
                  </a:lnTo>
                  <a:lnTo>
                    <a:pt x="403810" y="284998"/>
                  </a:lnTo>
                  <a:lnTo>
                    <a:pt x="403810" y="283494"/>
                  </a:lnTo>
                  <a:lnTo>
                    <a:pt x="404562" y="282742"/>
                  </a:lnTo>
                  <a:lnTo>
                    <a:pt x="407570" y="281238"/>
                  </a:lnTo>
                  <a:lnTo>
                    <a:pt x="408322" y="281238"/>
                  </a:lnTo>
                  <a:lnTo>
                    <a:pt x="409073" y="280486"/>
                  </a:lnTo>
                  <a:lnTo>
                    <a:pt x="409826" y="278982"/>
                  </a:lnTo>
                  <a:lnTo>
                    <a:pt x="410577" y="273718"/>
                  </a:lnTo>
                  <a:lnTo>
                    <a:pt x="412082" y="270711"/>
                  </a:lnTo>
                  <a:lnTo>
                    <a:pt x="418097" y="262439"/>
                  </a:lnTo>
                  <a:lnTo>
                    <a:pt x="418097" y="261687"/>
                  </a:lnTo>
                  <a:lnTo>
                    <a:pt x="418097" y="259431"/>
                  </a:lnTo>
                  <a:lnTo>
                    <a:pt x="419601" y="257175"/>
                  </a:lnTo>
                  <a:lnTo>
                    <a:pt x="419601" y="255671"/>
                  </a:lnTo>
                  <a:lnTo>
                    <a:pt x="420353" y="255671"/>
                  </a:lnTo>
                  <a:lnTo>
                    <a:pt x="422609" y="254167"/>
                  </a:lnTo>
                  <a:lnTo>
                    <a:pt x="424113" y="253415"/>
                  </a:lnTo>
                  <a:lnTo>
                    <a:pt x="425617" y="251911"/>
                  </a:lnTo>
                  <a:lnTo>
                    <a:pt x="425617" y="251159"/>
                  </a:lnTo>
                  <a:lnTo>
                    <a:pt x="425617" y="250407"/>
                  </a:lnTo>
                  <a:lnTo>
                    <a:pt x="425617" y="245143"/>
                  </a:lnTo>
                  <a:lnTo>
                    <a:pt x="426369" y="244391"/>
                  </a:lnTo>
                  <a:lnTo>
                    <a:pt x="426369" y="242135"/>
                  </a:lnTo>
                  <a:lnTo>
                    <a:pt x="427121" y="241384"/>
                  </a:lnTo>
                  <a:lnTo>
                    <a:pt x="432385" y="235368"/>
                  </a:lnTo>
                  <a:lnTo>
                    <a:pt x="433889" y="233112"/>
                  </a:lnTo>
                  <a:lnTo>
                    <a:pt x="434641" y="230856"/>
                  </a:lnTo>
                  <a:lnTo>
                    <a:pt x="435393" y="228600"/>
                  </a:lnTo>
                  <a:lnTo>
                    <a:pt x="435393" y="226344"/>
                  </a:lnTo>
                  <a:lnTo>
                    <a:pt x="434641" y="223336"/>
                  </a:lnTo>
                  <a:lnTo>
                    <a:pt x="433889" y="221080"/>
                  </a:lnTo>
                  <a:lnTo>
                    <a:pt x="433137" y="218072"/>
                  </a:lnTo>
                  <a:lnTo>
                    <a:pt x="433137" y="216568"/>
                  </a:lnTo>
                  <a:lnTo>
                    <a:pt x="433889" y="215065"/>
                  </a:lnTo>
                  <a:lnTo>
                    <a:pt x="436897" y="207545"/>
                  </a:lnTo>
                  <a:lnTo>
                    <a:pt x="437649" y="205289"/>
                  </a:lnTo>
                  <a:lnTo>
                    <a:pt x="437649" y="202281"/>
                  </a:lnTo>
                  <a:lnTo>
                    <a:pt x="438401" y="201529"/>
                  </a:lnTo>
                  <a:lnTo>
                    <a:pt x="437649" y="194761"/>
                  </a:lnTo>
                  <a:lnTo>
                    <a:pt x="436897" y="191753"/>
                  </a:lnTo>
                  <a:lnTo>
                    <a:pt x="436145" y="191001"/>
                  </a:lnTo>
                  <a:lnTo>
                    <a:pt x="436145" y="190249"/>
                  </a:lnTo>
                  <a:lnTo>
                    <a:pt x="435393" y="190249"/>
                  </a:lnTo>
                  <a:lnTo>
                    <a:pt x="430881" y="187241"/>
                  </a:lnTo>
                  <a:lnTo>
                    <a:pt x="430129" y="185737"/>
                  </a:lnTo>
                  <a:lnTo>
                    <a:pt x="430129" y="184986"/>
                  </a:lnTo>
                  <a:lnTo>
                    <a:pt x="429377" y="183482"/>
                  </a:lnTo>
                  <a:lnTo>
                    <a:pt x="428625" y="181226"/>
                  </a:lnTo>
                  <a:lnTo>
                    <a:pt x="428625" y="177466"/>
                  </a:lnTo>
                  <a:lnTo>
                    <a:pt x="427873" y="173706"/>
                  </a:lnTo>
                  <a:lnTo>
                    <a:pt x="423361" y="160170"/>
                  </a:lnTo>
                  <a:lnTo>
                    <a:pt x="422609" y="159418"/>
                  </a:lnTo>
                  <a:lnTo>
                    <a:pt x="422609" y="158667"/>
                  </a:lnTo>
                  <a:lnTo>
                    <a:pt x="421105" y="157162"/>
                  </a:lnTo>
                  <a:lnTo>
                    <a:pt x="420353" y="156410"/>
                  </a:lnTo>
                  <a:lnTo>
                    <a:pt x="418849" y="153403"/>
                  </a:lnTo>
                  <a:lnTo>
                    <a:pt x="418097" y="152651"/>
                  </a:lnTo>
                  <a:lnTo>
                    <a:pt x="415841" y="149643"/>
                  </a:lnTo>
                  <a:lnTo>
                    <a:pt x="415090" y="148891"/>
                  </a:lnTo>
                  <a:lnTo>
                    <a:pt x="414337" y="145883"/>
                  </a:lnTo>
                  <a:lnTo>
                    <a:pt x="415090" y="140619"/>
                  </a:lnTo>
                  <a:lnTo>
                    <a:pt x="415841" y="138363"/>
                  </a:lnTo>
                  <a:lnTo>
                    <a:pt x="416593" y="138363"/>
                  </a:lnTo>
                  <a:lnTo>
                    <a:pt x="418097" y="137611"/>
                  </a:lnTo>
                  <a:lnTo>
                    <a:pt x="423361" y="138363"/>
                  </a:lnTo>
                  <a:lnTo>
                    <a:pt x="427121" y="138363"/>
                  </a:lnTo>
                  <a:lnTo>
                    <a:pt x="433137" y="140619"/>
                  </a:lnTo>
                  <a:lnTo>
                    <a:pt x="434641" y="140619"/>
                  </a:lnTo>
                  <a:lnTo>
                    <a:pt x="435393" y="140619"/>
                  </a:lnTo>
                  <a:lnTo>
                    <a:pt x="436145" y="139867"/>
                  </a:lnTo>
                  <a:lnTo>
                    <a:pt x="436897" y="139115"/>
                  </a:lnTo>
                  <a:lnTo>
                    <a:pt x="437649" y="138363"/>
                  </a:lnTo>
                  <a:lnTo>
                    <a:pt x="437649" y="137611"/>
                  </a:lnTo>
                  <a:lnTo>
                    <a:pt x="439152" y="132347"/>
                  </a:lnTo>
                  <a:lnTo>
                    <a:pt x="439905" y="130843"/>
                  </a:lnTo>
                  <a:lnTo>
                    <a:pt x="441409" y="127836"/>
                  </a:lnTo>
                  <a:lnTo>
                    <a:pt x="442160" y="127084"/>
                  </a:lnTo>
                  <a:lnTo>
                    <a:pt x="443664" y="126331"/>
                  </a:lnTo>
                  <a:lnTo>
                    <a:pt x="445920" y="124076"/>
                  </a:lnTo>
                  <a:lnTo>
                    <a:pt x="447424" y="123324"/>
                  </a:lnTo>
                  <a:lnTo>
                    <a:pt x="448928" y="123324"/>
                  </a:lnTo>
                  <a:lnTo>
                    <a:pt x="454192" y="124828"/>
                  </a:lnTo>
                  <a:lnTo>
                    <a:pt x="456448" y="126331"/>
                  </a:lnTo>
                  <a:lnTo>
                    <a:pt x="457200" y="127084"/>
                  </a:lnTo>
                  <a:lnTo>
                    <a:pt x="459456" y="127084"/>
                  </a:lnTo>
                  <a:lnTo>
                    <a:pt x="461712" y="127084"/>
                  </a:lnTo>
                  <a:lnTo>
                    <a:pt x="462464" y="127084"/>
                  </a:lnTo>
                  <a:lnTo>
                    <a:pt x="463216" y="127084"/>
                  </a:lnTo>
                  <a:lnTo>
                    <a:pt x="463968" y="126331"/>
                  </a:lnTo>
                  <a:lnTo>
                    <a:pt x="464720" y="125579"/>
                  </a:lnTo>
                  <a:lnTo>
                    <a:pt x="465471" y="124828"/>
                  </a:lnTo>
                  <a:lnTo>
                    <a:pt x="466224" y="122572"/>
                  </a:lnTo>
                  <a:lnTo>
                    <a:pt x="466975" y="121068"/>
                  </a:lnTo>
                  <a:lnTo>
                    <a:pt x="467728" y="120316"/>
                  </a:lnTo>
                  <a:lnTo>
                    <a:pt x="470735" y="118812"/>
                  </a:lnTo>
                  <a:lnTo>
                    <a:pt x="471488" y="118060"/>
                  </a:lnTo>
                  <a:lnTo>
                    <a:pt x="472991" y="118812"/>
                  </a:lnTo>
                  <a:lnTo>
                    <a:pt x="476751" y="122572"/>
                  </a:lnTo>
                  <a:lnTo>
                    <a:pt x="479007" y="124076"/>
                  </a:lnTo>
                  <a:lnTo>
                    <a:pt x="479759" y="124828"/>
                  </a:lnTo>
                  <a:lnTo>
                    <a:pt x="483519" y="135355"/>
                  </a:lnTo>
                  <a:lnTo>
                    <a:pt x="483519" y="136107"/>
                  </a:lnTo>
                  <a:lnTo>
                    <a:pt x="484271" y="136107"/>
                  </a:lnTo>
                  <a:lnTo>
                    <a:pt x="485023" y="136859"/>
                  </a:lnTo>
                  <a:lnTo>
                    <a:pt x="485775" y="137611"/>
                  </a:lnTo>
                  <a:lnTo>
                    <a:pt x="488031" y="138363"/>
                  </a:lnTo>
                  <a:lnTo>
                    <a:pt x="488783" y="138363"/>
                  </a:lnTo>
                  <a:lnTo>
                    <a:pt x="489535" y="137611"/>
                  </a:lnTo>
                  <a:lnTo>
                    <a:pt x="490287" y="137611"/>
                  </a:lnTo>
                  <a:lnTo>
                    <a:pt x="491039" y="136859"/>
                  </a:lnTo>
                  <a:lnTo>
                    <a:pt x="492543" y="136107"/>
                  </a:lnTo>
                  <a:lnTo>
                    <a:pt x="492543" y="135355"/>
                  </a:lnTo>
                  <a:lnTo>
                    <a:pt x="494047" y="134603"/>
                  </a:lnTo>
                  <a:lnTo>
                    <a:pt x="494799" y="134603"/>
                  </a:lnTo>
                  <a:lnTo>
                    <a:pt x="496303" y="133851"/>
                  </a:lnTo>
                  <a:lnTo>
                    <a:pt x="500814" y="134603"/>
                  </a:lnTo>
                  <a:lnTo>
                    <a:pt x="503070" y="134603"/>
                  </a:lnTo>
                  <a:lnTo>
                    <a:pt x="506078" y="134603"/>
                  </a:lnTo>
                  <a:lnTo>
                    <a:pt x="506830" y="133851"/>
                  </a:lnTo>
                  <a:lnTo>
                    <a:pt x="508334" y="134603"/>
                  </a:lnTo>
                  <a:lnTo>
                    <a:pt x="509086" y="134603"/>
                  </a:lnTo>
                  <a:lnTo>
                    <a:pt x="509838" y="136107"/>
                  </a:lnTo>
                  <a:lnTo>
                    <a:pt x="511342" y="136107"/>
                  </a:lnTo>
                  <a:lnTo>
                    <a:pt x="512094" y="136107"/>
                  </a:lnTo>
                  <a:lnTo>
                    <a:pt x="512846" y="136107"/>
                  </a:lnTo>
                  <a:lnTo>
                    <a:pt x="513598" y="135355"/>
                  </a:lnTo>
                  <a:lnTo>
                    <a:pt x="515102" y="132347"/>
                  </a:lnTo>
                  <a:lnTo>
                    <a:pt x="515854" y="131595"/>
                  </a:lnTo>
                  <a:lnTo>
                    <a:pt x="519614" y="130091"/>
                  </a:lnTo>
                  <a:lnTo>
                    <a:pt x="521118" y="129339"/>
                  </a:lnTo>
                  <a:lnTo>
                    <a:pt x="522622" y="129339"/>
                  </a:lnTo>
                  <a:lnTo>
                    <a:pt x="523374" y="129339"/>
                  </a:lnTo>
                  <a:lnTo>
                    <a:pt x="526382" y="130843"/>
                  </a:lnTo>
                  <a:lnTo>
                    <a:pt x="527133" y="130843"/>
                  </a:lnTo>
                  <a:lnTo>
                    <a:pt x="533901" y="132347"/>
                  </a:lnTo>
                  <a:lnTo>
                    <a:pt x="534653" y="133099"/>
                  </a:lnTo>
                  <a:lnTo>
                    <a:pt x="535405" y="133099"/>
                  </a:lnTo>
                  <a:lnTo>
                    <a:pt x="535405" y="133851"/>
                  </a:lnTo>
                  <a:lnTo>
                    <a:pt x="536157" y="136859"/>
                  </a:lnTo>
                  <a:lnTo>
                    <a:pt x="536157" y="137611"/>
                  </a:lnTo>
                  <a:lnTo>
                    <a:pt x="536909" y="138363"/>
                  </a:lnTo>
                  <a:lnTo>
                    <a:pt x="537661" y="139115"/>
                  </a:lnTo>
                  <a:lnTo>
                    <a:pt x="538413" y="139115"/>
                  </a:lnTo>
                  <a:lnTo>
                    <a:pt x="541421" y="138363"/>
                  </a:lnTo>
                  <a:lnTo>
                    <a:pt x="542925" y="138363"/>
                  </a:lnTo>
                  <a:lnTo>
                    <a:pt x="544429" y="139115"/>
                  </a:lnTo>
                  <a:lnTo>
                    <a:pt x="545933" y="139867"/>
                  </a:lnTo>
                  <a:lnTo>
                    <a:pt x="549693" y="140619"/>
                  </a:lnTo>
                  <a:lnTo>
                    <a:pt x="550445" y="141371"/>
                  </a:lnTo>
                  <a:lnTo>
                    <a:pt x="551197" y="141371"/>
                  </a:lnTo>
                  <a:lnTo>
                    <a:pt x="551197" y="142123"/>
                  </a:lnTo>
                  <a:lnTo>
                    <a:pt x="551948" y="142875"/>
                  </a:lnTo>
                  <a:lnTo>
                    <a:pt x="551197" y="143627"/>
                  </a:lnTo>
                  <a:lnTo>
                    <a:pt x="551197" y="144379"/>
                  </a:lnTo>
                  <a:lnTo>
                    <a:pt x="550445" y="146635"/>
                  </a:lnTo>
                  <a:lnTo>
                    <a:pt x="549693" y="148139"/>
                  </a:lnTo>
                  <a:lnTo>
                    <a:pt x="549693" y="148891"/>
                  </a:lnTo>
                  <a:lnTo>
                    <a:pt x="549693" y="149643"/>
                  </a:lnTo>
                  <a:lnTo>
                    <a:pt x="550445" y="149643"/>
                  </a:lnTo>
                  <a:lnTo>
                    <a:pt x="550445" y="150395"/>
                  </a:lnTo>
                  <a:lnTo>
                    <a:pt x="551197" y="151147"/>
                  </a:lnTo>
                  <a:lnTo>
                    <a:pt x="551948" y="151147"/>
                  </a:lnTo>
                  <a:lnTo>
                    <a:pt x="552701" y="151899"/>
                  </a:lnTo>
                  <a:lnTo>
                    <a:pt x="556461" y="152651"/>
                  </a:lnTo>
                  <a:lnTo>
                    <a:pt x="563228" y="156410"/>
                  </a:lnTo>
                  <a:lnTo>
                    <a:pt x="564732" y="156410"/>
                  </a:lnTo>
                  <a:lnTo>
                    <a:pt x="565484" y="156410"/>
                  </a:lnTo>
                  <a:lnTo>
                    <a:pt x="566236" y="154907"/>
                  </a:lnTo>
                  <a:lnTo>
                    <a:pt x="566988" y="154907"/>
                  </a:lnTo>
                  <a:lnTo>
                    <a:pt x="568492" y="153403"/>
                  </a:lnTo>
                  <a:lnTo>
                    <a:pt x="569244" y="153403"/>
                  </a:lnTo>
                  <a:lnTo>
                    <a:pt x="571500" y="152651"/>
                  </a:lnTo>
                  <a:lnTo>
                    <a:pt x="573756" y="152651"/>
                  </a:lnTo>
                  <a:lnTo>
                    <a:pt x="578268" y="151899"/>
                  </a:lnTo>
                  <a:lnTo>
                    <a:pt x="582780" y="151899"/>
                  </a:lnTo>
                  <a:lnTo>
                    <a:pt x="588795" y="153403"/>
                  </a:lnTo>
                  <a:lnTo>
                    <a:pt x="590299" y="153403"/>
                  </a:lnTo>
                  <a:lnTo>
                    <a:pt x="591051" y="154155"/>
                  </a:lnTo>
                  <a:lnTo>
                    <a:pt x="593307" y="157162"/>
                  </a:lnTo>
                  <a:lnTo>
                    <a:pt x="594059" y="157162"/>
                  </a:lnTo>
                  <a:lnTo>
                    <a:pt x="595563" y="157914"/>
                  </a:lnTo>
                  <a:lnTo>
                    <a:pt x="597067" y="158667"/>
                  </a:lnTo>
                  <a:lnTo>
                    <a:pt x="597819" y="158667"/>
                  </a:lnTo>
                  <a:lnTo>
                    <a:pt x="598571" y="158667"/>
                  </a:lnTo>
                  <a:lnTo>
                    <a:pt x="599323" y="157914"/>
                  </a:lnTo>
                  <a:lnTo>
                    <a:pt x="600075" y="156410"/>
                  </a:lnTo>
                  <a:lnTo>
                    <a:pt x="600827" y="154907"/>
                  </a:lnTo>
                  <a:lnTo>
                    <a:pt x="602331" y="148891"/>
                  </a:lnTo>
                  <a:lnTo>
                    <a:pt x="602331" y="148139"/>
                  </a:lnTo>
                  <a:lnTo>
                    <a:pt x="603083" y="147387"/>
                  </a:lnTo>
                  <a:lnTo>
                    <a:pt x="603835" y="146635"/>
                  </a:lnTo>
                  <a:lnTo>
                    <a:pt x="605339" y="146635"/>
                  </a:lnTo>
                  <a:lnTo>
                    <a:pt x="606091" y="146635"/>
                  </a:lnTo>
                  <a:lnTo>
                    <a:pt x="606843" y="146635"/>
                  </a:lnTo>
                  <a:lnTo>
                    <a:pt x="608346" y="147387"/>
                  </a:lnTo>
                  <a:lnTo>
                    <a:pt x="615866" y="148891"/>
                  </a:lnTo>
                  <a:lnTo>
                    <a:pt x="618123" y="148891"/>
                  </a:lnTo>
                  <a:lnTo>
                    <a:pt x="618874" y="148139"/>
                  </a:lnTo>
                  <a:lnTo>
                    <a:pt x="619626" y="147387"/>
                  </a:lnTo>
                  <a:lnTo>
                    <a:pt x="619626" y="146635"/>
                  </a:lnTo>
                  <a:lnTo>
                    <a:pt x="619626" y="145131"/>
                  </a:lnTo>
                  <a:lnTo>
                    <a:pt x="620378" y="144379"/>
                  </a:lnTo>
                  <a:lnTo>
                    <a:pt x="621130" y="143627"/>
                  </a:lnTo>
                  <a:lnTo>
                    <a:pt x="622634" y="142123"/>
                  </a:lnTo>
                  <a:lnTo>
                    <a:pt x="625642" y="136859"/>
                  </a:lnTo>
                  <a:lnTo>
                    <a:pt x="627146" y="134603"/>
                  </a:lnTo>
                  <a:lnTo>
                    <a:pt x="627898" y="133851"/>
                  </a:lnTo>
                  <a:lnTo>
                    <a:pt x="628650" y="133099"/>
                  </a:lnTo>
                  <a:lnTo>
                    <a:pt x="629402" y="133099"/>
                  </a:lnTo>
                  <a:lnTo>
                    <a:pt x="633914" y="131595"/>
                  </a:lnTo>
                  <a:lnTo>
                    <a:pt x="635418" y="130843"/>
                  </a:lnTo>
                  <a:lnTo>
                    <a:pt x="636922" y="130091"/>
                  </a:lnTo>
                  <a:lnTo>
                    <a:pt x="636922" y="129339"/>
                  </a:lnTo>
                  <a:lnTo>
                    <a:pt x="637674" y="129339"/>
                  </a:lnTo>
                  <a:lnTo>
                    <a:pt x="637674" y="128588"/>
                  </a:lnTo>
                  <a:lnTo>
                    <a:pt x="638425" y="127836"/>
                  </a:lnTo>
                  <a:lnTo>
                    <a:pt x="639178" y="124828"/>
                  </a:lnTo>
                  <a:lnTo>
                    <a:pt x="639929" y="123324"/>
                  </a:lnTo>
                  <a:lnTo>
                    <a:pt x="641434" y="121820"/>
                  </a:lnTo>
                  <a:lnTo>
                    <a:pt x="642185" y="121068"/>
                  </a:lnTo>
                  <a:lnTo>
                    <a:pt x="643689" y="119564"/>
                  </a:lnTo>
                  <a:lnTo>
                    <a:pt x="645193" y="119564"/>
                  </a:lnTo>
                  <a:lnTo>
                    <a:pt x="646697" y="119564"/>
                  </a:lnTo>
                  <a:lnTo>
                    <a:pt x="647449" y="119564"/>
                  </a:lnTo>
                  <a:lnTo>
                    <a:pt x="648953" y="120316"/>
                  </a:lnTo>
                  <a:lnTo>
                    <a:pt x="651209" y="121068"/>
                  </a:lnTo>
                  <a:lnTo>
                    <a:pt x="651961" y="120316"/>
                  </a:lnTo>
                  <a:lnTo>
                    <a:pt x="670008" y="117308"/>
                  </a:lnTo>
                  <a:lnTo>
                    <a:pt x="670761" y="116556"/>
                  </a:lnTo>
                  <a:lnTo>
                    <a:pt x="674521" y="115052"/>
                  </a:lnTo>
                  <a:lnTo>
                    <a:pt x="676024" y="114300"/>
                  </a:lnTo>
                  <a:lnTo>
                    <a:pt x="677528" y="113548"/>
                  </a:lnTo>
                  <a:lnTo>
                    <a:pt x="681288" y="107532"/>
                  </a:lnTo>
                  <a:lnTo>
                    <a:pt x="682792" y="106028"/>
                  </a:lnTo>
                  <a:lnTo>
                    <a:pt x="683544" y="105276"/>
                  </a:lnTo>
                  <a:lnTo>
                    <a:pt x="684296" y="104524"/>
                  </a:lnTo>
                  <a:lnTo>
                    <a:pt x="685800" y="103772"/>
                  </a:lnTo>
                  <a:lnTo>
                    <a:pt x="687304" y="103772"/>
                  </a:lnTo>
                  <a:lnTo>
                    <a:pt x="688808" y="105276"/>
                  </a:lnTo>
                  <a:lnTo>
                    <a:pt x="689560" y="106028"/>
                  </a:lnTo>
                  <a:lnTo>
                    <a:pt x="690312" y="106028"/>
                  </a:lnTo>
                  <a:lnTo>
                    <a:pt x="691816" y="104524"/>
                  </a:lnTo>
                  <a:lnTo>
                    <a:pt x="693320" y="103772"/>
                  </a:lnTo>
                  <a:lnTo>
                    <a:pt x="694072" y="103772"/>
                  </a:lnTo>
                  <a:lnTo>
                    <a:pt x="694823" y="104524"/>
                  </a:lnTo>
                  <a:lnTo>
                    <a:pt x="696327" y="105276"/>
                  </a:lnTo>
                  <a:lnTo>
                    <a:pt x="697080" y="105276"/>
                  </a:lnTo>
                  <a:lnTo>
                    <a:pt x="697832" y="106028"/>
                  </a:lnTo>
                  <a:lnTo>
                    <a:pt x="699336" y="106028"/>
                  </a:lnTo>
                  <a:lnTo>
                    <a:pt x="700840" y="106028"/>
                  </a:lnTo>
                  <a:lnTo>
                    <a:pt x="701591" y="105276"/>
                  </a:lnTo>
                  <a:lnTo>
                    <a:pt x="702343" y="105276"/>
                  </a:lnTo>
                  <a:lnTo>
                    <a:pt x="703095" y="104524"/>
                  </a:lnTo>
                  <a:lnTo>
                    <a:pt x="703847" y="104524"/>
                  </a:lnTo>
                  <a:lnTo>
                    <a:pt x="704599" y="104524"/>
                  </a:lnTo>
                  <a:lnTo>
                    <a:pt x="706855" y="104524"/>
                  </a:lnTo>
                  <a:lnTo>
                    <a:pt x="707607" y="105276"/>
                  </a:lnTo>
                  <a:lnTo>
                    <a:pt x="708359" y="106028"/>
                  </a:lnTo>
                  <a:lnTo>
                    <a:pt x="709111" y="106780"/>
                  </a:lnTo>
                  <a:lnTo>
                    <a:pt x="709111" y="107532"/>
                  </a:lnTo>
                  <a:lnTo>
                    <a:pt x="710615" y="109788"/>
                  </a:lnTo>
                  <a:lnTo>
                    <a:pt x="710615" y="110540"/>
                  </a:lnTo>
                  <a:lnTo>
                    <a:pt x="711367" y="110540"/>
                  </a:lnTo>
                  <a:lnTo>
                    <a:pt x="712871" y="111292"/>
                  </a:lnTo>
                  <a:lnTo>
                    <a:pt x="714375" y="111292"/>
                  </a:lnTo>
                  <a:lnTo>
                    <a:pt x="715127" y="110540"/>
                  </a:lnTo>
                  <a:lnTo>
                    <a:pt x="715879" y="109788"/>
                  </a:lnTo>
                  <a:lnTo>
                    <a:pt x="717383" y="109036"/>
                  </a:lnTo>
                  <a:lnTo>
                    <a:pt x="718887" y="106780"/>
                  </a:lnTo>
                  <a:lnTo>
                    <a:pt x="721895" y="100764"/>
                  </a:lnTo>
                  <a:lnTo>
                    <a:pt x="721895" y="100012"/>
                  </a:lnTo>
                  <a:lnTo>
                    <a:pt x="722647" y="99260"/>
                  </a:lnTo>
                  <a:lnTo>
                    <a:pt x="723399" y="98509"/>
                  </a:lnTo>
                  <a:lnTo>
                    <a:pt x="724151" y="97757"/>
                  </a:lnTo>
                  <a:lnTo>
                    <a:pt x="730166" y="95501"/>
                  </a:lnTo>
                  <a:lnTo>
                    <a:pt x="731670" y="95501"/>
                  </a:lnTo>
                  <a:lnTo>
                    <a:pt x="731670" y="94749"/>
                  </a:lnTo>
                  <a:lnTo>
                    <a:pt x="732422" y="93997"/>
                  </a:lnTo>
                  <a:lnTo>
                    <a:pt x="732422" y="93245"/>
                  </a:lnTo>
                  <a:lnTo>
                    <a:pt x="732422" y="92493"/>
                  </a:lnTo>
                  <a:lnTo>
                    <a:pt x="732422" y="90989"/>
                  </a:lnTo>
                  <a:lnTo>
                    <a:pt x="732422" y="87981"/>
                  </a:lnTo>
                  <a:lnTo>
                    <a:pt x="732422" y="79709"/>
                  </a:lnTo>
                  <a:lnTo>
                    <a:pt x="730919" y="72190"/>
                  </a:lnTo>
                  <a:lnTo>
                    <a:pt x="730919" y="71438"/>
                  </a:lnTo>
                  <a:lnTo>
                    <a:pt x="730919" y="70685"/>
                  </a:lnTo>
                  <a:lnTo>
                    <a:pt x="731670" y="69933"/>
                  </a:lnTo>
                  <a:lnTo>
                    <a:pt x="732422" y="69181"/>
                  </a:lnTo>
                  <a:lnTo>
                    <a:pt x="733926" y="68430"/>
                  </a:lnTo>
                  <a:lnTo>
                    <a:pt x="735430" y="68430"/>
                  </a:lnTo>
                  <a:lnTo>
                    <a:pt x="736934" y="68430"/>
                  </a:lnTo>
                  <a:lnTo>
                    <a:pt x="742198" y="68430"/>
                  </a:lnTo>
                  <a:lnTo>
                    <a:pt x="743702" y="68430"/>
                  </a:lnTo>
                  <a:lnTo>
                    <a:pt x="749718" y="66926"/>
                  </a:lnTo>
                  <a:lnTo>
                    <a:pt x="750470" y="66174"/>
                  </a:lnTo>
                  <a:lnTo>
                    <a:pt x="751974" y="66174"/>
                  </a:lnTo>
                  <a:lnTo>
                    <a:pt x="752726" y="66174"/>
                  </a:lnTo>
                  <a:lnTo>
                    <a:pt x="753478" y="66926"/>
                  </a:lnTo>
                  <a:lnTo>
                    <a:pt x="754230" y="66926"/>
                  </a:lnTo>
                  <a:lnTo>
                    <a:pt x="754981" y="67678"/>
                  </a:lnTo>
                  <a:lnTo>
                    <a:pt x="756485" y="67678"/>
                  </a:lnTo>
                  <a:lnTo>
                    <a:pt x="757989" y="67678"/>
                  </a:lnTo>
                  <a:lnTo>
                    <a:pt x="759493" y="67678"/>
                  </a:lnTo>
                  <a:lnTo>
                    <a:pt x="760245" y="67678"/>
                  </a:lnTo>
                  <a:lnTo>
                    <a:pt x="760998" y="66926"/>
                  </a:lnTo>
                  <a:lnTo>
                    <a:pt x="762501" y="65422"/>
                  </a:lnTo>
                  <a:lnTo>
                    <a:pt x="763253" y="64670"/>
                  </a:lnTo>
                  <a:lnTo>
                    <a:pt x="767765" y="61662"/>
                  </a:lnTo>
                  <a:lnTo>
                    <a:pt x="768517" y="61662"/>
                  </a:lnTo>
                  <a:lnTo>
                    <a:pt x="768517" y="60910"/>
                  </a:lnTo>
                  <a:lnTo>
                    <a:pt x="769269" y="60158"/>
                  </a:lnTo>
                  <a:lnTo>
                    <a:pt x="772277" y="52638"/>
                  </a:lnTo>
                  <a:lnTo>
                    <a:pt x="773029" y="51134"/>
                  </a:lnTo>
                  <a:lnTo>
                    <a:pt x="778293" y="45870"/>
                  </a:lnTo>
                  <a:lnTo>
                    <a:pt x="778293" y="45118"/>
                  </a:lnTo>
                  <a:lnTo>
                    <a:pt x="779797" y="43614"/>
                  </a:lnTo>
                  <a:lnTo>
                    <a:pt x="780549" y="42111"/>
                  </a:lnTo>
                  <a:lnTo>
                    <a:pt x="782053" y="40607"/>
                  </a:lnTo>
                  <a:lnTo>
                    <a:pt x="782804" y="39855"/>
                  </a:lnTo>
                  <a:lnTo>
                    <a:pt x="783557" y="38351"/>
                  </a:lnTo>
                  <a:lnTo>
                    <a:pt x="785060" y="32335"/>
                  </a:lnTo>
                  <a:lnTo>
                    <a:pt x="787317" y="27823"/>
                  </a:lnTo>
                  <a:lnTo>
                    <a:pt x="791828" y="30079"/>
                  </a:lnTo>
                  <a:lnTo>
                    <a:pt x="794084" y="31583"/>
                  </a:lnTo>
                  <a:lnTo>
                    <a:pt x="795588" y="31583"/>
                  </a:lnTo>
                  <a:lnTo>
                    <a:pt x="798596" y="31583"/>
                  </a:lnTo>
                  <a:lnTo>
                    <a:pt x="800100" y="31583"/>
                  </a:lnTo>
                  <a:lnTo>
                    <a:pt x="800852" y="31583"/>
                  </a:lnTo>
                  <a:lnTo>
                    <a:pt x="803860" y="30831"/>
                  </a:lnTo>
                  <a:lnTo>
                    <a:pt x="805364" y="30079"/>
                  </a:lnTo>
                  <a:lnTo>
                    <a:pt x="806868" y="29327"/>
                  </a:lnTo>
                  <a:lnTo>
                    <a:pt x="811379" y="27823"/>
                  </a:lnTo>
                  <a:lnTo>
                    <a:pt x="819651" y="27071"/>
                  </a:lnTo>
                  <a:lnTo>
                    <a:pt x="821907" y="27071"/>
                  </a:lnTo>
                  <a:lnTo>
                    <a:pt x="825667" y="27823"/>
                  </a:lnTo>
                  <a:lnTo>
                    <a:pt x="827171" y="28575"/>
                  </a:lnTo>
                  <a:lnTo>
                    <a:pt x="827923" y="28575"/>
                  </a:lnTo>
                  <a:lnTo>
                    <a:pt x="827923" y="29327"/>
                  </a:lnTo>
                  <a:lnTo>
                    <a:pt x="828675" y="30079"/>
                  </a:lnTo>
                  <a:lnTo>
                    <a:pt x="828675" y="30831"/>
                  </a:lnTo>
                  <a:lnTo>
                    <a:pt x="828675" y="31583"/>
                  </a:lnTo>
                  <a:lnTo>
                    <a:pt x="827923" y="35343"/>
                  </a:lnTo>
                  <a:lnTo>
                    <a:pt x="827923" y="36095"/>
                  </a:lnTo>
                  <a:lnTo>
                    <a:pt x="828675" y="37599"/>
                  </a:lnTo>
                  <a:lnTo>
                    <a:pt x="828675" y="38351"/>
                  </a:lnTo>
                  <a:lnTo>
                    <a:pt x="830179" y="39102"/>
                  </a:lnTo>
                  <a:lnTo>
                    <a:pt x="830931" y="39102"/>
                  </a:lnTo>
                  <a:lnTo>
                    <a:pt x="832435" y="39102"/>
                  </a:lnTo>
                  <a:lnTo>
                    <a:pt x="833187" y="39102"/>
                  </a:lnTo>
                  <a:lnTo>
                    <a:pt x="836947" y="39102"/>
                  </a:lnTo>
                  <a:lnTo>
                    <a:pt x="841458" y="37599"/>
                  </a:lnTo>
                  <a:lnTo>
                    <a:pt x="842962" y="36847"/>
                  </a:lnTo>
                  <a:lnTo>
                    <a:pt x="843715" y="37599"/>
                  </a:lnTo>
                  <a:lnTo>
                    <a:pt x="844466" y="37599"/>
                  </a:lnTo>
                  <a:lnTo>
                    <a:pt x="845218" y="38351"/>
                  </a:lnTo>
                  <a:lnTo>
                    <a:pt x="845970" y="39102"/>
                  </a:lnTo>
                  <a:lnTo>
                    <a:pt x="845970" y="39855"/>
                  </a:lnTo>
                  <a:lnTo>
                    <a:pt x="845970" y="40607"/>
                  </a:lnTo>
                  <a:lnTo>
                    <a:pt x="845970" y="42111"/>
                  </a:lnTo>
                  <a:lnTo>
                    <a:pt x="846722" y="42862"/>
                  </a:lnTo>
                  <a:lnTo>
                    <a:pt x="846722" y="43614"/>
                  </a:lnTo>
                  <a:lnTo>
                    <a:pt x="847474" y="44366"/>
                  </a:lnTo>
                  <a:lnTo>
                    <a:pt x="848226" y="45118"/>
                  </a:lnTo>
                  <a:lnTo>
                    <a:pt x="849730" y="46622"/>
                  </a:lnTo>
                  <a:lnTo>
                    <a:pt x="851234" y="46622"/>
                  </a:lnTo>
                  <a:lnTo>
                    <a:pt x="852738" y="46622"/>
                  </a:lnTo>
                  <a:lnTo>
                    <a:pt x="854242" y="45870"/>
                  </a:lnTo>
                  <a:lnTo>
                    <a:pt x="854994" y="45118"/>
                  </a:lnTo>
                  <a:lnTo>
                    <a:pt x="855746" y="45118"/>
                  </a:lnTo>
                  <a:lnTo>
                    <a:pt x="856498" y="45870"/>
                  </a:lnTo>
                  <a:lnTo>
                    <a:pt x="857250" y="46622"/>
                  </a:lnTo>
                  <a:lnTo>
                    <a:pt x="858754" y="48126"/>
                  </a:lnTo>
                  <a:lnTo>
                    <a:pt x="860258" y="48878"/>
                  </a:lnTo>
                  <a:lnTo>
                    <a:pt x="860258" y="49630"/>
                  </a:lnTo>
                  <a:lnTo>
                    <a:pt x="861010" y="51134"/>
                  </a:lnTo>
                  <a:lnTo>
                    <a:pt x="861010" y="51886"/>
                  </a:lnTo>
                  <a:lnTo>
                    <a:pt x="861010" y="52638"/>
                  </a:lnTo>
                  <a:lnTo>
                    <a:pt x="860258" y="54894"/>
                  </a:lnTo>
                  <a:lnTo>
                    <a:pt x="859506" y="61662"/>
                  </a:lnTo>
                  <a:lnTo>
                    <a:pt x="859506" y="63166"/>
                  </a:lnTo>
                  <a:lnTo>
                    <a:pt x="859506" y="63918"/>
                  </a:lnTo>
                  <a:lnTo>
                    <a:pt x="860258" y="66926"/>
                  </a:lnTo>
                  <a:lnTo>
                    <a:pt x="860258" y="69181"/>
                  </a:lnTo>
                  <a:lnTo>
                    <a:pt x="859506" y="73693"/>
                  </a:lnTo>
                  <a:lnTo>
                    <a:pt x="859506" y="75949"/>
                  </a:lnTo>
                  <a:lnTo>
                    <a:pt x="860258" y="77453"/>
                  </a:lnTo>
                  <a:lnTo>
                    <a:pt x="860258" y="78205"/>
                  </a:lnTo>
                  <a:lnTo>
                    <a:pt x="861010" y="79709"/>
                  </a:lnTo>
                  <a:lnTo>
                    <a:pt x="864770" y="83469"/>
                  </a:lnTo>
                  <a:lnTo>
                    <a:pt x="864770" y="84221"/>
                  </a:lnTo>
                  <a:lnTo>
                    <a:pt x="865522" y="84221"/>
                  </a:lnTo>
                  <a:lnTo>
                    <a:pt x="865522" y="85725"/>
                  </a:lnTo>
                  <a:lnTo>
                    <a:pt x="865522" y="86477"/>
                  </a:lnTo>
                  <a:lnTo>
                    <a:pt x="865522" y="91741"/>
                  </a:lnTo>
                  <a:lnTo>
                    <a:pt x="865522" y="93245"/>
                  </a:lnTo>
                  <a:lnTo>
                    <a:pt x="865522" y="93997"/>
                  </a:lnTo>
                  <a:lnTo>
                    <a:pt x="866274" y="95501"/>
                  </a:lnTo>
                  <a:lnTo>
                    <a:pt x="867777" y="96253"/>
                  </a:lnTo>
                  <a:lnTo>
                    <a:pt x="869281" y="96253"/>
                  </a:lnTo>
                  <a:lnTo>
                    <a:pt x="870785" y="97005"/>
                  </a:lnTo>
                  <a:lnTo>
                    <a:pt x="879809" y="103020"/>
                  </a:lnTo>
                  <a:lnTo>
                    <a:pt x="880561" y="103020"/>
                  </a:lnTo>
                  <a:lnTo>
                    <a:pt x="882065" y="103020"/>
                  </a:lnTo>
                  <a:lnTo>
                    <a:pt x="885825" y="103772"/>
                  </a:lnTo>
                  <a:lnTo>
                    <a:pt x="887329" y="103772"/>
                  </a:lnTo>
                  <a:lnTo>
                    <a:pt x="888081" y="104524"/>
                  </a:lnTo>
                  <a:lnTo>
                    <a:pt x="888081" y="105276"/>
                  </a:lnTo>
                  <a:lnTo>
                    <a:pt x="888833" y="106028"/>
                  </a:lnTo>
                  <a:lnTo>
                    <a:pt x="888833" y="106780"/>
                  </a:lnTo>
                  <a:lnTo>
                    <a:pt x="888833" y="107532"/>
                  </a:lnTo>
                  <a:lnTo>
                    <a:pt x="888081" y="108284"/>
                  </a:lnTo>
                  <a:lnTo>
                    <a:pt x="888833" y="109788"/>
                  </a:lnTo>
                  <a:lnTo>
                    <a:pt x="888833" y="112796"/>
                  </a:lnTo>
                  <a:lnTo>
                    <a:pt x="889585" y="113548"/>
                  </a:lnTo>
                  <a:lnTo>
                    <a:pt x="889585" y="114300"/>
                  </a:lnTo>
                  <a:lnTo>
                    <a:pt x="890337" y="115052"/>
                  </a:lnTo>
                  <a:lnTo>
                    <a:pt x="890337" y="116556"/>
                  </a:lnTo>
                  <a:lnTo>
                    <a:pt x="890337" y="117308"/>
                  </a:lnTo>
                  <a:lnTo>
                    <a:pt x="890337" y="121068"/>
                  </a:lnTo>
                  <a:lnTo>
                    <a:pt x="890337" y="121820"/>
                  </a:lnTo>
                  <a:lnTo>
                    <a:pt x="890337" y="122572"/>
                  </a:lnTo>
                  <a:lnTo>
                    <a:pt x="890337" y="123324"/>
                  </a:lnTo>
                  <a:lnTo>
                    <a:pt x="890337" y="124076"/>
                  </a:lnTo>
                  <a:lnTo>
                    <a:pt x="890337" y="124828"/>
                  </a:lnTo>
                  <a:lnTo>
                    <a:pt x="890337" y="126331"/>
                  </a:lnTo>
                  <a:lnTo>
                    <a:pt x="888833" y="127836"/>
                  </a:lnTo>
                  <a:lnTo>
                    <a:pt x="888081" y="130091"/>
                  </a:lnTo>
                  <a:lnTo>
                    <a:pt x="886577" y="133099"/>
                  </a:lnTo>
                  <a:lnTo>
                    <a:pt x="884321" y="135355"/>
                  </a:lnTo>
                  <a:lnTo>
                    <a:pt x="883569" y="136107"/>
                  </a:lnTo>
                  <a:lnTo>
                    <a:pt x="882817" y="136859"/>
                  </a:lnTo>
                  <a:lnTo>
                    <a:pt x="880561" y="141371"/>
                  </a:lnTo>
                  <a:lnTo>
                    <a:pt x="881313" y="140619"/>
                  </a:lnTo>
                  <a:lnTo>
                    <a:pt x="885073" y="140619"/>
                  </a:lnTo>
                  <a:lnTo>
                    <a:pt x="886577" y="140619"/>
                  </a:lnTo>
                  <a:lnTo>
                    <a:pt x="888081" y="141371"/>
                  </a:lnTo>
                  <a:lnTo>
                    <a:pt x="891841" y="144379"/>
                  </a:lnTo>
                  <a:lnTo>
                    <a:pt x="893345" y="144379"/>
                  </a:lnTo>
                  <a:lnTo>
                    <a:pt x="894849" y="145131"/>
                  </a:lnTo>
                  <a:lnTo>
                    <a:pt x="897856" y="146635"/>
                  </a:lnTo>
                  <a:lnTo>
                    <a:pt x="899360" y="146635"/>
                  </a:lnTo>
                  <a:lnTo>
                    <a:pt x="900864" y="146635"/>
                  </a:lnTo>
                  <a:lnTo>
                    <a:pt x="911392" y="142875"/>
                  </a:lnTo>
                  <a:lnTo>
                    <a:pt x="913648" y="141371"/>
                  </a:lnTo>
                  <a:lnTo>
                    <a:pt x="915152" y="136107"/>
                  </a:lnTo>
                  <a:lnTo>
                    <a:pt x="917408" y="134603"/>
                  </a:lnTo>
                  <a:lnTo>
                    <a:pt x="923424" y="133851"/>
                  </a:lnTo>
                  <a:lnTo>
                    <a:pt x="927184" y="132347"/>
                  </a:lnTo>
                  <a:lnTo>
                    <a:pt x="930943" y="127836"/>
                  </a:lnTo>
                  <a:lnTo>
                    <a:pt x="933951" y="127084"/>
                  </a:lnTo>
                  <a:lnTo>
                    <a:pt x="934703" y="127084"/>
                  </a:lnTo>
                  <a:lnTo>
                    <a:pt x="937711" y="128588"/>
                  </a:lnTo>
                  <a:lnTo>
                    <a:pt x="939967" y="129339"/>
                  </a:lnTo>
                  <a:lnTo>
                    <a:pt x="941471" y="128588"/>
                  </a:lnTo>
                  <a:lnTo>
                    <a:pt x="942975" y="128588"/>
                  </a:lnTo>
                  <a:lnTo>
                    <a:pt x="944479" y="127084"/>
                  </a:lnTo>
                  <a:lnTo>
                    <a:pt x="945231" y="125579"/>
                  </a:lnTo>
                  <a:lnTo>
                    <a:pt x="945231" y="120316"/>
                  </a:lnTo>
                  <a:lnTo>
                    <a:pt x="947487" y="116556"/>
                  </a:lnTo>
                  <a:lnTo>
                    <a:pt x="953503" y="87981"/>
                  </a:lnTo>
                  <a:lnTo>
                    <a:pt x="957262" y="82717"/>
                  </a:lnTo>
                  <a:lnTo>
                    <a:pt x="963278" y="81965"/>
                  </a:lnTo>
                  <a:lnTo>
                    <a:pt x="966286" y="82717"/>
                  </a:lnTo>
                  <a:lnTo>
                    <a:pt x="968542" y="83469"/>
                  </a:lnTo>
                  <a:lnTo>
                    <a:pt x="969294" y="84221"/>
                  </a:lnTo>
                  <a:lnTo>
                    <a:pt x="970798" y="86477"/>
                  </a:lnTo>
                  <a:lnTo>
                    <a:pt x="971550" y="87229"/>
                  </a:lnTo>
                  <a:lnTo>
                    <a:pt x="972302" y="87229"/>
                  </a:lnTo>
                  <a:lnTo>
                    <a:pt x="974558" y="87229"/>
                  </a:lnTo>
                  <a:lnTo>
                    <a:pt x="975310" y="87229"/>
                  </a:lnTo>
                  <a:lnTo>
                    <a:pt x="977566" y="87981"/>
                  </a:lnTo>
                  <a:lnTo>
                    <a:pt x="981326" y="85725"/>
                  </a:lnTo>
                  <a:lnTo>
                    <a:pt x="987341" y="81965"/>
                  </a:lnTo>
                  <a:lnTo>
                    <a:pt x="993357" y="79709"/>
                  </a:lnTo>
                  <a:lnTo>
                    <a:pt x="1000125" y="78205"/>
                  </a:lnTo>
                  <a:lnTo>
                    <a:pt x="1002381" y="76701"/>
                  </a:lnTo>
                  <a:lnTo>
                    <a:pt x="1010652" y="67678"/>
                  </a:lnTo>
                  <a:lnTo>
                    <a:pt x="1012156" y="65422"/>
                  </a:lnTo>
                  <a:lnTo>
                    <a:pt x="1012909" y="61662"/>
                  </a:lnTo>
                  <a:lnTo>
                    <a:pt x="1013660" y="57902"/>
                  </a:lnTo>
                  <a:lnTo>
                    <a:pt x="1013660" y="56398"/>
                  </a:lnTo>
                  <a:lnTo>
                    <a:pt x="1012156" y="54894"/>
                  </a:lnTo>
                  <a:lnTo>
                    <a:pt x="1011405" y="51886"/>
                  </a:lnTo>
                  <a:lnTo>
                    <a:pt x="1010652" y="48878"/>
                  </a:lnTo>
                  <a:lnTo>
                    <a:pt x="1010652" y="45870"/>
                  </a:lnTo>
                  <a:lnTo>
                    <a:pt x="1012909" y="44366"/>
                  </a:lnTo>
                  <a:lnTo>
                    <a:pt x="1015916" y="42862"/>
                  </a:lnTo>
                  <a:lnTo>
                    <a:pt x="1026444" y="42111"/>
                  </a:lnTo>
                  <a:lnTo>
                    <a:pt x="1032460" y="40607"/>
                  </a:lnTo>
                  <a:lnTo>
                    <a:pt x="1035468" y="39855"/>
                  </a:lnTo>
                  <a:lnTo>
                    <a:pt x="1039980" y="39102"/>
                  </a:lnTo>
                  <a:lnTo>
                    <a:pt x="1042235" y="38351"/>
                  </a:lnTo>
                  <a:lnTo>
                    <a:pt x="1043739" y="36847"/>
                  </a:lnTo>
                  <a:lnTo>
                    <a:pt x="1043739" y="33087"/>
                  </a:lnTo>
                  <a:lnTo>
                    <a:pt x="1041484" y="22559"/>
                  </a:lnTo>
                  <a:lnTo>
                    <a:pt x="1042235" y="19551"/>
                  </a:lnTo>
                  <a:lnTo>
                    <a:pt x="1043739" y="18047"/>
                  </a:lnTo>
                  <a:lnTo>
                    <a:pt x="1046748" y="17295"/>
                  </a:lnTo>
                  <a:lnTo>
                    <a:pt x="1052763" y="17295"/>
                  </a:lnTo>
                  <a:lnTo>
                    <a:pt x="1055019" y="17295"/>
                  </a:lnTo>
                  <a:lnTo>
                    <a:pt x="1085850" y="752"/>
                  </a:lnTo>
                  <a:lnTo>
                    <a:pt x="1088858" y="0"/>
                  </a:lnTo>
                  <a:lnTo>
                    <a:pt x="1091866" y="0"/>
                  </a:lnTo>
                  <a:lnTo>
                    <a:pt x="1097129" y="3008"/>
                  </a:lnTo>
                  <a:lnTo>
                    <a:pt x="1103146" y="4512"/>
                  </a:lnTo>
                  <a:lnTo>
                    <a:pt x="1105401" y="6768"/>
                  </a:lnTo>
                  <a:lnTo>
                    <a:pt x="1108409" y="15039"/>
                  </a:lnTo>
                  <a:lnTo>
                    <a:pt x="1110665" y="17295"/>
                  </a:lnTo>
                  <a:lnTo>
                    <a:pt x="1111417" y="18047"/>
                  </a:lnTo>
                  <a:lnTo>
                    <a:pt x="1112169" y="19551"/>
                  </a:lnTo>
                  <a:lnTo>
                    <a:pt x="1112169" y="20303"/>
                  </a:lnTo>
                  <a:lnTo>
                    <a:pt x="1112921" y="22559"/>
                  </a:lnTo>
                  <a:lnTo>
                    <a:pt x="1114425" y="23311"/>
                  </a:lnTo>
                  <a:lnTo>
                    <a:pt x="1116681" y="22559"/>
                  </a:lnTo>
                  <a:lnTo>
                    <a:pt x="1120441" y="23311"/>
                  </a:lnTo>
                  <a:lnTo>
                    <a:pt x="1121945" y="24063"/>
                  </a:lnTo>
                  <a:lnTo>
                    <a:pt x="1123448" y="24815"/>
                  </a:lnTo>
                  <a:lnTo>
                    <a:pt x="1123448" y="25567"/>
                  </a:lnTo>
                  <a:lnTo>
                    <a:pt x="1124953" y="26319"/>
                  </a:lnTo>
                  <a:lnTo>
                    <a:pt x="1129465" y="27071"/>
                  </a:lnTo>
                  <a:lnTo>
                    <a:pt x="1142248" y="30831"/>
                  </a:lnTo>
                  <a:lnTo>
                    <a:pt x="1146008" y="33087"/>
                  </a:lnTo>
                  <a:lnTo>
                    <a:pt x="1149016" y="35343"/>
                  </a:lnTo>
                  <a:lnTo>
                    <a:pt x="1149768" y="37599"/>
                  </a:lnTo>
                  <a:lnTo>
                    <a:pt x="1151272" y="39855"/>
                  </a:lnTo>
                  <a:lnTo>
                    <a:pt x="1155031" y="39855"/>
                  </a:lnTo>
                  <a:lnTo>
                    <a:pt x="1162551" y="38351"/>
                  </a:lnTo>
                  <a:lnTo>
                    <a:pt x="1167063" y="36847"/>
                  </a:lnTo>
                  <a:lnTo>
                    <a:pt x="1168567" y="36095"/>
                  </a:lnTo>
                  <a:lnTo>
                    <a:pt x="1170071" y="36847"/>
                  </a:lnTo>
                  <a:lnTo>
                    <a:pt x="1173079" y="38351"/>
                  </a:lnTo>
                  <a:lnTo>
                    <a:pt x="1177591" y="39102"/>
                  </a:lnTo>
                  <a:lnTo>
                    <a:pt x="1179095" y="40607"/>
                  </a:lnTo>
                  <a:lnTo>
                    <a:pt x="1180599" y="42111"/>
                  </a:lnTo>
                  <a:lnTo>
                    <a:pt x="1182103" y="43614"/>
                  </a:lnTo>
                  <a:lnTo>
                    <a:pt x="1188119" y="45870"/>
                  </a:lnTo>
                  <a:lnTo>
                    <a:pt x="1191126" y="47374"/>
                  </a:lnTo>
                  <a:lnTo>
                    <a:pt x="1192630" y="49630"/>
                  </a:lnTo>
                  <a:lnTo>
                    <a:pt x="1192630" y="52638"/>
                  </a:lnTo>
                  <a:lnTo>
                    <a:pt x="1198646" y="66926"/>
                  </a:lnTo>
                  <a:lnTo>
                    <a:pt x="1200150" y="68430"/>
                  </a:lnTo>
                  <a:lnTo>
                    <a:pt x="1203158" y="69181"/>
                  </a:lnTo>
                  <a:lnTo>
                    <a:pt x="1206166" y="67678"/>
                  </a:lnTo>
                  <a:lnTo>
                    <a:pt x="1206918" y="63918"/>
                  </a:lnTo>
                  <a:lnTo>
                    <a:pt x="1206918" y="56398"/>
                  </a:lnTo>
                  <a:lnTo>
                    <a:pt x="1208422" y="50382"/>
                  </a:lnTo>
                  <a:lnTo>
                    <a:pt x="1212934" y="45870"/>
                  </a:lnTo>
                  <a:lnTo>
                    <a:pt x="1218197" y="44366"/>
                  </a:lnTo>
                  <a:lnTo>
                    <a:pt x="1224965" y="46622"/>
                  </a:lnTo>
                  <a:lnTo>
                    <a:pt x="1227221" y="51134"/>
                  </a:lnTo>
                  <a:lnTo>
                    <a:pt x="1226469" y="54894"/>
                  </a:lnTo>
                  <a:lnTo>
                    <a:pt x="1220453" y="63918"/>
                  </a:lnTo>
                  <a:lnTo>
                    <a:pt x="1221957" y="66174"/>
                  </a:lnTo>
                  <a:lnTo>
                    <a:pt x="1224965" y="72190"/>
                  </a:lnTo>
                  <a:lnTo>
                    <a:pt x="1227221" y="72941"/>
                  </a:lnTo>
                  <a:lnTo>
                    <a:pt x="1230229" y="74445"/>
                  </a:lnTo>
                  <a:lnTo>
                    <a:pt x="1232485" y="75949"/>
                  </a:lnTo>
                  <a:lnTo>
                    <a:pt x="1236245" y="77453"/>
                  </a:lnTo>
                  <a:lnTo>
                    <a:pt x="1240004" y="76701"/>
                  </a:lnTo>
                  <a:lnTo>
                    <a:pt x="1243764" y="74445"/>
                  </a:lnTo>
                  <a:lnTo>
                    <a:pt x="1246772" y="71438"/>
                  </a:lnTo>
                  <a:lnTo>
                    <a:pt x="1249780" y="69933"/>
                  </a:lnTo>
                  <a:lnTo>
                    <a:pt x="1251284" y="70685"/>
                  </a:lnTo>
                  <a:lnTo>
                    <a:pt x="1252036" y="72190"/>
                  </a:lnTo>
                  <a:lnTo>
                    <a:pt x="1253540" y="72941"/>
                  </a:lnTo>
                  <a:lnTo>
                    <a:pt x="1254292" y="73693"/>
                  </a:lnTo>
                  <a:lnTo>
                    <a:pt x="1255044" y="75949"/>
                  </a:lnTo>
                  <a:lnTo>
                    <a:pt x="1254292" y="77453"/>
                  </a:lnTo>
                  <a:lnTo>
                    <a:pt x="1253540" y="79709"/>
                  </a:lnTo>
                  <a:lnTo>
                    <a:pt x="1252788" y="81213"/>
                  </a:lnTo>
                  <a:lnTo>
                    <a:pt x="1251284" y="81965"/>
                  </a:lnTo>
                  <a:lnTo>
                    <a:pt x="1250532" y="83469"/>
                  </a:lnTo>
                  <a:lnTo>
                    <a:pt x="1251284" y="85725"/>
                  </a:lnTo>
                  <a:lnTo>
                    <a:pt x="1250532" y="87229"/>
                  </a:lnTo>
                  <a:lnTo>
                    <a:pt x="1250532" y="88733"/>
                  </a:lnTo>
                  <a:lnTo>
                    <a:pt x="1250532" y="90237"/>
                  </a:lnTo>
                  <a:lnTo>
                    <a:pt x="1250532" y="91741"/>
                  </a:lnTo>
                  <a:lnTo>
                    <a:pt x="1251284" y="93997"/>
                  </a:lnTo>
                  <a:lnTo>
                    <a:pt x="1254292" y="97757"/>
                  </a:lnTo>
                  <a:lnTo>
                    <a:pt x="1255044" y="99260"/>
                  </a:lnTo>
                  <a:lnTo>
                    <a:pt x="1255044" y="102268"/>
                  </a:lnTo>
                  <a:lnTo>
                    <a:pt x="1260308" y="118060"/>
                  </a:lnTo>
                  <a:lnTo>
                    <a:pt x="1262564" y="122572"/>
                  </a:lnTo>
                  <a:lnTo>
                    <a:pt x="1267076" y="132347"/>
                  </a:lnTo>
                  <a:lnTo>
                    <a:pt x="1267828" y="133851"/>
                  </a:lnTo>
                  <a:lnTo>
                    <a:pt x="1267828" y="134603"/>
                  </a:lnTo>
                  <a:lnTo>
                    <a:pt x="1267828" y="135355"/>
                  </a:lnTo>
                  <a:lnTo>
                    <a:pt x="1269332" y="136107"/>
                  </a:lnTo>
                  <a:lnTo>
                    <a:pt x="1270836" y="137611"/>
                  </a:lnTo>
                  <a:lnTo>
                    <a:pt x="1272340" y="137611"/>
                  </a:lnTo>
                  <a:lnTo>
                    <a:pt x="1274595" y="138363"/>
                  </a:lnTo>
                  <a:lnTo>
                    <a:pt x="1279859" y="138363"/>
                  </a:lnTo>
                  <a:lnTo>
                    <a:pt x="1282867" y="139115"/>
                  </a:lnTo>
                  <a:lnTo>
                    <a:pt x="1285123" y="140619"/>
                  </a:lnTo>
                  <a:lnTo>
                    <a:pt x="1286627" y="141371"/>
                  </a:lnTo>
                  <a:lnTo>
                    <a:pt x="1294899" y="144379"/>
                  </a:lnTo>
                  <a:lnTo>
                    <a:pt x="1296402" y="145131"/>
                  </a:lnTo>
                  <a:lnTo>
                    <a:pt x="1296402" y="148139"/>
                  </a:lnTo>
                  <a:lnTo>
                    <a:pt x="1297155" y="150395"/>
                  </a:lnTo>
                  <a:lnTo>
                    <a:pt x="1298659" y="152651"/>
                  </a:lnTo>
                  <a:lnTo>
                    <a:pt x="1296402" y="154155"/>
                  </a:lnTo>
                  <a:lnTo>
                    <a:pt x="1295651" y="154907"/>
                  </a:lnTo>
                  <a:lnTo>
                    <a:pt x="1295651" y="155658"/>
                  </a:lnTo>
                  <a:lnTo>
                    <a:pt x="1294899" y="157914"/>
                  </a:lnTo>
                  <a:lnTo>
                    <a:pt x="1294147" y="159418"/>
                  </a:lnTo>
                  <a:lnTo>
                    <a:pt x="1292643" y="161674"/>
                  </a:lnTo>
                  <a:lnTo>
                    <a:pt x="1291891" y="163178"/>
                  </a:lnTo>
                  <a:lnTo>
                    <a:pt x="1291139" y="164682"/>
                  </a:lnTo>
                  <a:lnTo>
                    <a:pt x="1291139" y="166938"/>
                  </a:lnTo>
                  <a:lnTo>
                    <a:pt x="1291891" y="168442"/>
                  </a:lnTo>
                  <a:lnTo>
                    <a:pt x="1293395" y="169194"/>
                  </a:lnTo>
                  <a:lnTo>
                    <a:pt x="1294899" y="169946"/>
                  </a:lnTo>
                  <a:lnTo>
                    <a:pt x="1297906" y="169946"/>
                  </a:lnTo>
                  <a:lnTo>
                    <a:pt x="1298659" y="170698"/>
                  </a:lnTo>
                  <a:lnTo>
                    <a:pt x="1299411" y="171450"/>
                  </a:lnTo>
                  <a:lnTo>
                    <a:pt x="1298659" y="172202"/>
                  </a:lnTo>
                  <a:lnTo>
                    <a:pt x="1297155" y="175210"/>
                  </a:lnTo>
                  <a:lnTo>
                    <a:pt x="1295651" y="179722"/>
                  </a:lnTo>
                  <a:lnTo>
                    <a:pt x="1294899" y="181226"/>
                  </a:lnTo>
                  <a:lnTo>
                    <a:pt x="1294147" y="181978"/>
                  </a:lnTo>
                  <a:lnTo>
                    <a:pt x="1293395" y="183482"/>
                  </a:lnTo>
                  <a:lnTo>
                    <a:pt x="1293395" y="184986"/>
                  </a:lnTo>
                  <a:lnTo>
                    <a:pt x="1294147" y="186489"/>
                  </a:lnTo>
                  <a:lnTo>
                    <a:pt x="1297906" y="192505"/>
                  </a:lnTo>
                  <a:lnTo>
                    <a:pt x="1303170" y="206041"/>
                  </a:lnTo>
                  <a:lnTo>
                    <a:pt x="1304674" y="207545"/>
                  </a:lnTo>
                  <a:lnTo>
                    <a:pt x="1306930" y="209049"/>
                  </a:lnTo>
                  <a:lnTo>
                    <a:pt x="1308434" y="209801"/>
                  </a:lnTo>
                  <a:lnTo>
                    <a:pt x="1312194" y="211305"/>
                  </a:lnTo>
                  <a:lnTo>
                    <a:pt x="1312946" y="212056"/>
                  </a:lnTo>
                  <a:lnTo>
                    <a:pt x="1312946" y="213560"/>
                  </a:lnTo>
                  <a:lnTo>
                    <a:pt x="1312946" y="215065"/>
                  </a:lnTo>
                  <a:lnTo>
                    <a:pt x="1312946" y="216568"/>
                  </a:lnTo>
                  <a:lnTo>
                    <a:pt x="1313698" y="218072"/>
                  </a:lnTo>
                  <a:lnTo>
                    <a:pt x="1320466" y="225592"/>
                  </a:lnTo>
                  <a:lnTo>
                    <a:pt x="1322722" y="227096"/>
                  </a:lnTo>
                  <a:lnTo>
                    <a:pt x="1324226" y="227848"/>
                  </a:lnTo>
                  <a:lnTo>
                    <a:pt x="1324978" y="228600"/>
                  </a:lnTo>
                  <a:lnTo>
                    <a:pt x="1330994" y="237624"/>
                  </a:lnTo>
                  <a:lnTo>
                    <a:pt x="1331745" y="240632"/>
                  </a:lnTo>
                  <a:lnTo>
                    <a:pt x="1332498" y="242887"/>
                  </a:lnTo>
                  <a:lnTo>
                    <a:pt x="1332498" y="251159"/>
                  </a:lnTo>
                  <a:lnTo>
                    <a:pt x="1332498" y="257927"/>
                  </a:lnTo>
                  <a:lnTo>
                    <a:pt x="1330994" y="272214"/>
                  </a:lnTo>
                  <a:lnTo>
                    <a:pt x="1329489" y="276726"/>
                  </a:lnTo>
                  <a:lnTo>
                    <a:pt x="1328738" y="278982"/>
                  </a:lnTo>
                  <a:lnTo>
                    <a:pt x="1327234" y="281238"/>
                  </a:lnTo>
                  <a:lnTo>
                    <a:pt x="1326481" y="281990"/>
                  </a:lnTo>
                  <a:lnTo>
                    <a:pt x="1324978" y="285750"/>
                  </a:lnTo>
                  <a:lnTo>
                    <a:pt x="1323474" y="287254"/>
                  </a:lnTo>
                  <a:lnTo>
                    <a:pt x="1323474" y="288758"/>
                  </a:lnTo>
                  <a:lnTo>
                    <a:pt x="1322722" y="290262"/>
                  </a:lnTo>
                  <a:lnTo>
                    <a:pt x="1326481" y="300789"/>
                  </a:lnTo>
                  <a:lnTo>
                    <a:pt x="1325730" y="305301"/>
                  </a:lnTo>
                  <a:lnTo>
                    <a:pt x="1324226" y="309813"/>
                  </a:lnTo>
                  <a:lnTo>
                    <a:pt x="1324226" y="311317"/>
                  </a:lnTo>
                  <a:lnTo>
                    <a:pt x="1324978" y="313573"/>
                  </a:lnTo>
                  <a:lnTo>
                    <a:pt x="1325730" y="315077"/>
                  </a:lnTo>
                  <a:lnTo>
                    <a:pt x="1326481" y="315829"/>
                  </a:lnTo>
                  <a:lnTo>
                    <a:pt x="1329489" y="318085"/>
                  </a:lnTo>
                  <a:lnTo>
                    <a:pt x="1330241" y="318837"/>
                  </a:lnTo>
                  <a:lnTo>
                    <a:pt x="1330994" y="320341"/>
                  </a:lnTo>
                  <a:lnTo>
                    <a:pt x="1330994" y="321845"/>
                  </a:lnTo>
                  <a:lnTo>
                    <a:pt x="1330241" y="324101"/>
                  </a:lnTo>
                  <a:lnTo>
                    <a:pt x="1329489" y="326357"/>
                  </a:lnTo>
                  <a:lnTo>
                    <a:pt x="1327985" y="327861"/>
                  </a:lnTo>
                  <a:lnTo>
                    <a:pt x="1325730" y="330116"/>
                  </a:lnTo>
                  <a:lnTo>
                    <a:pt x="1317458" y="334628"/>
                  </a:lnTo>
                  <a:lnTo>
                    <a:pt x="1302419" y="341396"/>
                  </a:lnTo>
                  <a:lnTo>
                    <a:pt x="1298659" y="342148"/>
                  </a:lnTo>
                  <a:lnTo>
                    <a:pt x="1297906" y="342148"/>
                  </a:lnTo>
                  <a:lnTo>
                    <a:pt x="1296402" y="341396"/>
                  </a:lnTo>
                  <a:lnTo>
                    <a:pt x="1289635" y="336884"/>
                  </a:lnTo>
                  <a:lnTo>
                    <a:pt x="1286627" y="335380"/>
                  </a:lnTo>
                  <a:lnTo>
                    <a:pt x="1285123" y="334628"/>
                  </a:lnTo>
                  <a:lnTo>
                    <a:pt x="1281363" y="333876"/>
                  </a:lnTo>
                  <a:lnTo>
                    <a:pt x="1274595" y="333876"/>
                  </a:lnTo>
                  <a:lnTo>
                    <a:pt x="1272340" y="334628"/>
                  </a:lnTo>
                  <a:lnTo>
                    <a:pt x="1270836" y="334628"/>
                  </a:lnTo>
                  <a:lnTo>
                    <a:pt x="1269332" y="335380"/>
                  </a:lnTo>
                  <a:lnTo>
                    <a:pt x="1267828" y="336884"/>
                  </a:lnTo>
                  <a:lnTo>
                    <a:pt x="1267076" y="338388"/>
                  </a:lnTo>
                  <a:lnTo>
                    <a:pt x="1266323" y="339140"/>
                  </a:lnTo>
                  <a:lnTo>
                    <a:pt x="1265572" y="343652"/>
                  </a:lnTo>
                  <a:lnTo>
                    <a:pt x="1261812" y="351924"/>
                  </a:lnTo>
                  <a:lnTo>
                    <a:pt x="1261060" y="354180"/>
                  </a:lnTo>
                  <a:lnTo>
                    <a:pt x="1261060" y="355683"/>
                  </a:lnTo>
                  <a:lnTo>
                    <a:pt x="1261060" y="359443"/>
                  </a:lnTo>
                  <a:lnTo>
                    <a:pt x="1261812" y="361699"/>
                  </a:lnTo>
                  <a:lnTo>
                    <a:pt x="1262564" y="363955"/>
                  </a:lnTo>
                  <a:lnTo>
                    <a:pt x="1265572" y="366211"/>
                  </a:lnTo>
                  <a:lnTo>
                    <a:pt x="1267076" y="367715"/>
                  </a:lnTo>
                  <a:lnTo>
                    <a:pt x="1269332" y="370723"/>
                  </a:lnTo>
                  <a:lnTo>
                    <a:pt x="1270836" y="374483"/>
                  </a:lnTo>
                  <a:lnTo>
                    <a:pt x="1271587" y="376739"/>
                  </a:lnTo>
                  <a:lnTo>
                    <a:pt x="1274595" y="378995"/>
                  </a:lnTo>
                  <a:lnTo>
                    <a:pt x="1275347" y="379747"/>
                  </a:lnTo>
                  <a:lnTo>
                    <a:pt x="1278355" y="382003"/>
                  </a:lnTo>
                  <a:lnTo>
                    <a:pt x="1279859" y="382755"/>
                  </a:lnTo>
                  <a:lnTo>
                    <a:pt x="1281363" y="383507"/>
                  </a:lnTo>
                  <a:lnTo>
                    <a:pt x="1282867" y="385762"/>
                  </a:lnTo>
                  <a:lnTo>
                    <a:pt x="1284371" y="391026"/>
                  </a:lnTo>
                  <a:lnTo>
                    <a:pt x="1285123" y="395538"/>
                  </a:lnTo>
                  <a:lnTo>
                    <a:pt x="1285875" y="398546"/>
                  </a:lnTo>
                  <a:lnTo>
                    <a:pt x="1287379" y="403810"/>
                  </a:lnTo>
                  <a:lnTo>
                    <a:pt x="1288883" y="405314"/>
                  </a:lnTo>
                  <a:lnTo>
                    <a:pt x="1291891" y="407570"/>
                  </a:lnTo>
                  <a:lnTo>
                    <a:pt x="1296402" y="409074"/>
                  </a:lnTo>
                  <a:lnTo>
                    <a:pt x="1297906" y="409826"/>
                  </a:lnTo>
                  <a:lnTo>
                    <a:pt x="1297906" y="410578"/>
                  </a:lnTo>
                  <a:lnTo>
                    <a:pt x="1299411" y="411329"/>
                  </a:lnTo>
                  <a:lnTo>
                    <a:pt x="1300162" y="413586"/>
                  </a:lnTo>
                  <a:lnTo>
                    <a:pt x="1300915" y="415841"/>
                  </a:lnTo>
                  <a:lnTo>
                    <a:pt x="1300915" y="418097"/>
                  </a:lnTo>
                  <a:lnTo>
                    <a:pt x="1300915" y="421105"/>
                  </a:lnTo>
                  <a:lnTo>
                    <a:pt x="1299411" y="426369"/>
                  </a:lnTo>
                  <a:lnTo>
                    <a:pt x="1299411" y="429377"/>
                  </a:lnTo>
                  <a:lnTo>
                    <a:pt x="1297906" y="432385"/>
                  </a:lnTo>
                  <a:lnTo>
                    <a:pt x="1297155" y="433137"/>
                  </a:lnTo>
                  <a:lnTo>
                    <a:pt x="1297155" y="434641"/>
                  </a:lnTo>
                  <a:lnTo>
                    <a:pt x="1297155" y="436145"/>
                  </a:lnTo>
                  <a:lnTo>
                    <a:pt x="1298659" y="437649"/>
                  </a:lnTo>
                  <a:lnTo>
                    <a:pt x="1299411" y="439153"/>
                  </a:lnTo>
                  <a:lnTo>
                    <a:pt x="1302419" y="441408"/>
                  </a:lnTo>
                  <a:lnTo>
                    <a:pt x="1307682" y="442160"/>
                  </a:lnTo>
                  <a:lnTo>
                    <a:pt x="1309186" y="442912"/>
                  </a:lnTo>
                  <a:lnTo>
                    <a:pt x="1309938" y="443664"/>
                  </a:lnTo>
                  <a:lnTo>
                    <a:pt x="1310690" y="443664"/>
                  </a:lnTo>
                  <a:lnTo>
                    <a:pt x="1312194" y="442912"/>
                  </a:lnTo>
                  <a:lnTo>
                    <a:pt x="1312946" y="442160"/>
                  </a:lnTo>
                  <a:lnTo>
                    <a:pt x="1314450" y="442912"/>
                  </a:lnTo>
                  <a:lnTo>
                    <a:pt x="1315954" y="444417"/>
                  </a:lnTo>
                  <a:lnTo>
                    <a:pt x="1317458" y="445920"/>
                  </a:lnTo>
                  <a:lnTo>
                    <a:pt x="1319714" y="446672"/>
                  </a:lnTo>
                  <a:lnTo>
                    <a:pt x="1321218" y="447424"/>
                  </a:lnTo>
                  <a:lnTo>
                    <a:pt x="1321970" y="449680"/>
                  </a:lnTo>
                  <a:lnTo>
                    <a:pt x="1323474" y="452688"/>
                  </a:lnTo>
                  <a:lnTo>
                    <a:pt x="1325730" y="456448"/>
                  </a:lnTo>
                  <a:lnTo>
                    <a:pt x="1328738" y="460208"/>
                  </a:lnTo>
                  <a:lnTo>
                    <a:pt x="1334001" y="462464"/>
                  </a:lnTo>
                  <a:lnTo>
                    <a:pt x="1337009" y="463968"/>
                  </a:lnTo>
                  <a:lnTo>
                    <a:pt x="1343777" y="465472"/>
                  </a:lnTo>
                  <a:lnTo>
                    <a:pt x="1346785" y="466976"/>
                  </a:lnTo>
                  <a:lnTo>
                    <a:pt x="1347537" y="466976"/>
                  </a:lnTo>
                  <a:lnTo>
                    <a:pt x="1349793" y="465472"/>
                  </a:lnTo>
                  <a:lnTo>
                    <a:pt x="1351297" y="463216"/>
                  </a:lnTo>
                  <a:lnTo>
                    <a:pt x="1353553" y="460208"/>
                  </a:lnTo>
                  <a:lnTo>
                    <a:pt x="1362576" y="463216"/>
                  </a:lnTo>
                  <a:lnTo>
                    <a:pt x="1367088" y="462464"/>
                  </a:lnTo>
                  <a:lnTo>
                    <a:pt x="1376112" y="459456"/>
                  </a:lnTo>
                  <a:lnTo>
                    <a:pt x="1377616" y="459456"/>
                  </a:lnTo>
                  <a:lnTo>
                    <a:pt x="1380624" y="459456"/>
                  </a:lnTo>
                  <a:lnTo>
                    <a:pt x="1383632" y="458704"/>
                  </a:lnTo>
                  <a:lnTo>
                    <a:pt x="1386639" y="457200"/>
                  </a:lnTo>
                  <a:lnTo>
                    <a:pt x="1388896" y="454944"/>
                  </a:lnTo>
                  <a:lnTo>
                    <a:pt x="1390399" y="452688"/>
                  </a:lnTo>
                  <a:lnTo>
                    <a:pt x="1392655" y="450432"/>
                  </a:lnTo>
                  <a:lnTo>
                    <a:pt x="1394911" y="449680"/>
                  </a:lnTo>
                  <a:lnTo>
                    <a:pt x="1393407" y="452688"/>
                  </a:lnTo>
                  <a:lnTo>
                    <a:pt x="1383632" y="467728"/>
                  </a:lnTo>
                  <a:lnTo>
                    <a:pt x="1372352" y="491039"/>
                  </a:lnTo>
                  <a:lnTo>
                    <a:pt x="1371600" y="497055"/>
                  </a:lnTo>
                  <a:lnTo>
                    <a:pt x="1370096" y="499310"/>
                  </a:lnTo>
                  <a:lnTo>
                    <a:pt x="1367088" y="503822"/>
                  </a:lnTo>
                  <a:lnTo>
                    <a:pt x="1358064" y="526382"/>
                  </a:lnTo>
                  <a:lnTo>
                    <a:pt x="1353553" y="533149"/>
                  </a:lnTo>
                  <a:lnTo>
                    <a:pt x="1350545" y="541421"/>
                  </a:lnTo>
                  <a:lnTo>
                    <a:pt x="1340769" y="554957"/>
                  </a:lnTo>
                  <a:lnTo>
                    <a:pt x="1330241" y="575260"/>
                  </a:lnTo>
                  <a:lnTo>
                    <a:pt x="1317458" y="593307"/>
                  </a:lnTo>
                  <a:lnTo>
                    <a:pt x="1308434" y="607595"/>
                  </a:lnTo>
                  <a:lnTo>
                    <a:pt x="1298659" y="621130"/>
                  </a:lnTo>
                  <a:lnTo>
                    <a:pt x="1290387" y="633162"/>
                  </a:lnTo>
                  <a:lnTo>
                    <a:pt x="1288131" y="634666"/>
                  </a:lnTo>
                  <a:lnTo>
                    <a:pt x="1286627" y="635418"/>
                  </a:lnTo>
                  <a:lnTo>
                    <a:pt x="1276100" y="648201"/>
                  </a:lnTo>
                  <a:lnTo>
                    <a:pt x="1265572" y="660985"/>
                  </a:lnTo>
                  <a:lnTo>
                    <a:pt x="1254292" y="673016"/>
                  </a:lnTo>
                  <a:lnTo>
                    <a:pt x="1249780" y="679032"/>
                  </a:lnTo>
                  <a:lnTo>
                    <a:pt x="1246772" y="681288"/>
                  </a:lnTo>
                  <a:lnTo>
                    <a:pt x="1243012" y="683544"/>
                  </a:lnTo>
                  <a:lnTo>
                    <a:pt x="1241508" y="683544"/>
                  </a:lnTo>
                  <a:lnTo>
                    <a:pt x="1238501" y="684296"/>
                  </a:lnTo>
                  <a:lnTo>
                    <a:pt x="1236245" y="684296"/>
                  </a:lnTo>
                  <a:lnTo>
                    <a:pt x="1234741" y="685048"/>
                  </a:lnTo>
                  <a:lnTo>
                    <a:pt x="1231733" y="688056"/>
                  </a:lnTo>
                  <a:lnTo>
                    <a:pt x="1227973" y="689560"/>
                  </a:lnTo>
                  <a:lnTo>
                    <a:pt x="1224213" y="691064"/>
                  </a:lnTo>
                  <a:lnTo>
                    <a:pt x="1221205" y="692568"/>
                  </a:lnTo>
                  <a:lnTo>
                    <a:pt x="1217445" y="691816"/>
                  </a:lnTo>
                  <a:lnTo>
                    <a:pt x="1216693" y="689560"/>
                  </a:lnTo>
                  <a:lnTo>
                    <a:pt x="1219701" y="684296"/>
                  </a:lnTo>
                  <a:lnTo>
                    <a:pt x="1221205" y="678280"/>
                  </a:lnTo>
                  <a:lnTo>
                    <a:pt x="1222709" y="676776"/>
                  </a:lnTo>
                  <a:lnTo>
                    <a:pt x="1224213" y="676024"/>
                  </a:lnTo>
                  <a:lnTo>
                    <a:pt x="1225717" y="679032"/>
                  </a:lnTo>
                  <a:lnTo>
                    <a:pt x="1225717" y="676024"/>
                  </a:lnTo>
                  <a:lnTo>
                    <a:pt x="1224213" y="673768"/>
                  </a:lnTo>
                  <a:lnTo>
                    <a:pt x="1223461" y="670760"/>
                  </a:lnTo>
                  <a:lnTo>
                    <a:pt x="1225717" y="666249"/>
                  </a:lnTo>
                  <a:lnTo>
                    <a:pt x="1225717" y="664745"/>
                  </a:lnTo>
                  <a:lnTo>
                    <a:pt x="1224213" y="663241"/>
                  </a:lnTo>
                  <a:lnTo>
                    <a:pt x="1223461" y="662489"/>
                  </a:lnTo>
                  <a:lnTo>
                    <a:pt x="1223461" y="661737"/>
                  </a:lnTo>
                  <a:lnTo>
                    <a:pt x="1223461" y="660985"/>
                  </a:lnTo>
                  <a:lnTo>
                    <a:pt x="1221957" y="659481"/>
                  </a:lnTo>
                  <a:lnTo>
                    <a:pt x="1221957" y="658729"/>
                  </a:lnTo>
                  <a:lnTo>
                    <a:pt x="1221957" y="657977"/>
                  </a:lnTo>
                  <a:lnTo>
                    <a:pt x="1222709" y="657225"/>
                  </a:lnTo>
                  <a:lnTo>
                    <a:pt x="1222709" y="656473"/>
                  </a:lnTo>
                  <a:lnTo>
                    <a:pt x="1221205" y="645945"/>
                  </a:lnTo>
                  <a:lnTo>
                    <a:pt x="1218197" y="645945"/>
                  </a:lnTo>
                  <a:lnTo>
                    <a:pt x="1215942" y="645945"/>
                  </a:lnTo>
                  <a:lnTo>
                    <a:pt x="1213685" y="645193"/>
                  </a:lnTo>
                  <a:lnTo>
                    <a:pt x="1211430" y="642938"/>
                  </a:lnTo>
                  <a:lnTo>
                    <a:pt x="1206166" y="644441"/>
                  </a:lnTo>
                  <a:lnTo>
                    <a:pt x="1203158" y="642938"/>
                  </a:lnTo>
                  <a:lnTo>
                    <a:pt x="1201654" y="639930"/>
                  </a:lnTo>
                  <a:lnTo>
                    <a:pt x="1200150" y="633162"/>
                  </a:lnTo>
                  <a:lnTo>
                    <a:pt x="1198646" y="632410"/>
                  </a:lnTo>
                  <a:lnTo>
                    <a:pt x="1197142" y="632410"/>
                  </a:lnTo>
                  <a:lnTo>
                    <a:pt x="1194886" y="630906"/>
                  </a:lnTo>
                  <a:lnTo>
                    <a:pt x="1192630" y="629402"/>
                  </a:lnTo>
                  <a:lnTo>
                    <a:pt x="1192630" y="627146"/>
                  </a:lnTo>
                  <a:lnTo>
                    <a:pt x="1193382" y="625642"/>
                  </a:lnTo>
                  <a:lnTo>
                    <a:pt x="1193382" y="622634"/>
                  </a:lnTo>
                  <a:lnTo>
                    <a:pt x="1192630" y="622634"/>
                  </a:lnTo>
                  <a:lnTo>
                    <a:pt x="1189623" y="627898"/>
                  </a:lnTo>
                  <a:lnTo>
                    <a:pt x="1188870" y="630154"/>
                  </a:lnTo>
                  <a:lnTo>
                    <a:pt x="1188119" y="633914"/>
                  </a:lnTo>
                  <a:lnTo>
                    <a:pt x="1188119" y="638426"/>
                  </a:lnTo>
                  <a:lnTo>
                    <a:pt x="1188119" y="639178"/>
                  </a:lnTo>
                  <a:lnTo>
                    <a:pt x="1187366" y="639930"/>
                  </a:lnTo>
                  <a:lnTo>
                    <a:pt x="1186614" y="639930"/>
                  </a:lnTo>
                  <a:lnTo>
                    <a:pt x="1186614" y="640681"/>
                  </a:lnTo>
                  <a:lnTo>
                    <a:pt x="1184359" y="644441"/>
                  </a:lnTo>
                  <a:lnTo>
                    <a:pt x="1184359" y="646697"/>
                  </a:lnTo>
                  <a:lnTo>
                    <a:pt x="1186614" y="648201"/>
                  </a:lnTo>
                  <a:lnTo>
                    <a:pt x="1180599" y="659481"/>
                  </a:lnTo>
                  <a:lnTo>
                    <a:pt x="1178343" y="660985"/>
                  </a:lnTo>
                  <a:lnTo>
                    <a:pt x="1177591" y="661737"/>
                  </a:lnTo>
                  <a:lnTo>
                    <a:pt x="1176087" y="663241"/>
                  </a:lnTo>
                  <a:lnTo>
                    <a:pt x="1174583" y="663993"/>
                  </a:lnTo>
                  <a:lnTo>
                    <a:pt x="1173079" y="663993"/>
                  </a:lnTo>
                  <a:lnTo>
                    <a:pt x="1171575" y="662489"/>
                  </a:lnTo>
                  <a:lnTo>
                    <a:pt x="1170071" y="661737"/>
                  </a:lnTo>
                  <a:lnTo>
                    <a:pt x="1168567" y="660985"/>
                  </a:lnTo>
                  <a:lnTo>
                    <a:pt x="1167063" y="657225"/>
                  </a:lnTo>
                  <a:lnTo>
                    <a:pt x="1164055" y="645945"/>
                  </a:lnTo>
                  <a:lnTo>
                    <a:pt x="1164807" y="643690"/>
                  </a:lnTo>
                  <a:lnTo>
                    <a:pt x="1166311" y="641433"/>
                  </a:lnTo>
                  <a:lnTo>
                    <a:pt x="1169319" y="638426"/>
                  </a:lnTo>
                  <a:lnTo>
                    <a:pt x="1167815" y="635418"/>
                  </a:lnTo>
                  <a:lnTo>
                    <a:pt x="1166311" y="635418"/>
                  </a:lnTo>
                  <a:lnTo>
                    <a:pt x="1167063" y="637674"/>
                  </a:lnTo>
                  <a:lnTo>
                    <a:pt x="1166311" y="639178"/>
                  </a:lnTo>
                  <a:lnTo>
                    <a:pt x="1164055" y="639930"/>
                  </a:lnTo>
                  <a:lnTo>
                    <a:pt x="1162551" y="641433"/>
                  </a:lnTo>
                  <a:lnTo>
                    <a:pt x="1161047" y="643690"/>
                  </a:lnTo>
                  <a:lnTo>
                    <a:pt x="1161047" y="645945"/>
                  </a:lnTo>
                  <a:lnTo>
                    <a:pt x="1160295" y="647449"/>
                  </a:lnTo>
                  <a:lnTo>
                    <a:pt x="1158040" y="648201"/>
                  </a:lnTo>
                  <a:lnTo>
                    <a:pt x="1159544" y="649705"/>
                  </a:lnTo>
                  <a:lnTo>
                    <a:pt x="1161047" y="653465"/>
                  </a:lnTo>
                  <a:lnTo>
                    <a:pt x="1162551" y="655721"/>
                  </a:lnTo>
                  <a:lnTo>
                    <a:pt x="1163303" y="656473"/>
                  </a:lnTo>
                  <a:lnTo>
                    <a:pt x="1164807" y="656473"/>
                  </a:lnTo>
                  <a:lnTo>
                    <a:pt x="1165559" y="657225"/>
                  </a:lnTo>
                  <a:lnTo>
                    <a:pt x="1166311" y="658729"/>
                  </a:lnTo>
                  <a:lnTo>
                    <a:pt x="1166311" y="659481"/>
                  </a:lnTo>
                  <a:lnTo>
                    <a:pt x="1166311" y="660985"/>
                  </a:lnTo>
                  <a:lnTo>
                    <a:pt x="1167063" y="663241"/>
                  </a:lnTo>
                  <a:lnTo>
                    <a:pt x="1167815" y="665497"/>
                  </a:lnTo>
                  <a:lnTo>
                    <a:pt x="1168567" y="666249"/>
                  </a:lnTo>
                  <a:lnTo>
                    <a:pt x="1171575" y="667753"/>
                  </a:lnTo>
                  <a:lnTo>
                    <a:pt x="1173079" y="668505"/>
                  </a:lnTo>
                  <a:lnTo>
                    <a:pt x="1175335" y="666249"/>
                  </a:lnTo>
                  <a:lnTo>
                    <a:pt x="1176087" y="665497"/>
                  </a:lnTo>
                  <a:lnTo>
                    <a:pt x="1177591" y="665497"/>
                  </a:lnTo>
                  <a:lnTo>
                    <a:pt x="1178343" y="667001"/>
                  </a:lnTo>
                  <a:lnTo>
                    <a:pt x="1178343" y="668505"/>
                  </a:lnTo>
                  <a:lnTo>
                    <a:pt x="1179095" y="669257"/>
                  </a:lnTo>
                  <a:lnTo>
                    <a:pt x="1180599" y="669257"/>
                  </a:lnTo>
                  <a:lnTo>
                    <a:pt x="1182103" y="667753"/>
                  </a:lnTo>
                  <a:lnTo>
                    <a:pt x="1184359" y="667753"/>
                  </a:lnTo>
                  <a:lnTo>
                    <a:pt x="1186614" y="668505"/>
                  </a:lnTo>
                  <a:lnTo>
                    <a:pt x="1188119" y="669257"/>
                  </a:lnTo>
                  <a:lnTo>
                    <a:pt x="1186614" y="670760"/>
                  </a:lnTo>
                  <a:lnTo>
                    <a:pt x="1185863" y="673016"/>
                  </a:lnTo>
                  <a:lnTo>
                    <a:pt x="1185110" y="674520"/>
                  </a:lnTo>
                  <a:lnTo>
                    <a:pt x="1184359" y="675272"/>
                  </a:lnTo>
                  <a:lnTo>
                    <a:pt x="1184359" y="677528"/>
                  </a:lnTo>
                  <a:lnTo>
                    <a:pt x="1184359" y="680536"/>
                  </a:lnTo>
                  <a:lnTo>
                    <a:pt x="1184359" y="682792"/>
                  </a:lnTo>
                  <a:lnTo>
                    <a:pt x="1183606" y="683544"/>
                  </a:lnTo>
                  <a:lnTo>
                    <a:pt x="1182103" y="685800"/>
                  </a:lnTo>
                  <a:lnTo>
                    <a:pt x="1179095" y="690312"/>
                  </a:lnTo>
                  <a:lnTo>
                    <a:pt x="1176839" y="692568"/>
                  </a:lnTo>
                  <a:lnTo>
                    <a:pt x="1174583" y="694824"/>
                  </a:lnTo>
                  <a:lnTo>
                    <a:pt x="1171575" y="697079"/>
                  </a:lnTo>
                  <a:lnTo>
                    <a:pt x="1168567" y="698584"/>
                  </a:lnTo>
                  <a:lnTo>
                    <a:pt x="1164807" y="699336"/>
                  </a:lnTo>
                  <a:lnTo>
                    <a:pt x="1163303" y="700088"/>
                  </a:lnTo>
                  <a:lnTo>
                    <a:pt x="1162551" y="701591"/>
                  </a:lnTo>
                  <a:lnTo>
                    <a:pt x="1162551" y="703847"/>
                  </a:lnTo>
                  <a:lnTo>
                    <a:pt x="1162551" y="705351"/>
                  </a:lnTo>
                  <a:lnTo>
                    <a:pt x="1162551" y="706855"/>
                  </a:lnTo>
                  <a:lnTo>
                    <a:pt x="1163303" y="707607"/>
                  </a:lnTo>
                  <a:lnTo>
                    <a:pt x="1164055" y="708359"/>
                  </a:lnTo>
                  <a:lnTo>
                    <a:pt x="1165559" y="709111"/>
                  </a:lnTo>
                  <a:lnTo>
                    <a:pt x="1176087" y="711367"/>
                  </a:lnTo>
                  <a:lnTo>
                    <a:pt x="1175335" y="712871"/>
                  </a:lnTo>
                  <a:lnTo>
                    <a:pt x="1173831" y="713623"/>
                  </a:lnTo>
                  <a:lnTo>
                    <a:pt x="1172327" y="713623"/>
                  </a:lnTo>
                  <a:lnTo>
                    <a:pt x="1170823" y="714375"/>
                  </a:lnTo>
                  <a:lnTo>
                    <a:pt x="1169319" y="715127"/>
                  </a:lnTo>
                  <a:lnTo>
                    <a:pt x="1165559" y="719639"/>
                  </a:lnTo>
                  <a:lnTo>
                    <a:pt x="1157287" y="725655"/>
                  </a:lnTo>
                  <a:lnTo>
                    <a:pt x="1154280" y="727158"/>
                  </a:lnTo>
                  <a:lnTo>
                    <a:pt x="1152776" y="730167"/>
                  </a:lnTo>
                  <a:lnTo>
                    <a:pt x="1152024" y="736934"/>
                  </a:lnTo>
                  <a:lnTo>
                    <a:pt x="1151272" y="739942"/>
                  </a:lnTo>
                  <a:lnTo>
                    <a:pt x="1153527" y="744454"/>
                  </a:lnTo>
                  <a:lnTo>
                    <a:pt x="1153527" y="746710"/>
                  </a:lnTo>
                  <a:lnTo>
                    <a:pt x="1152024" y="748214"/>
                  </a:lnTo>
                  <a:lnTo>
                    <a:pt x="1148264" y="745958"/>
                  </a:lnTo>
                  <a:lnTo>
                    <a:pt x="1146760" y="745206"/>
                  </a:lnTo>
                  <a:lnTo>
                    <a:pt x="1145256" y="745206"/>
                  </a:lnTo>
                  <a:lnTo>
                    <a:pt x="1140744" y="745958"/>
                  </a:lnTo>
                  <a:lnTo>
                    <a:pt x="1140744" y="744454"/>
                  </a:lnTo>
                  <a:lnTo>
                    <a:pt x="1140744" y="743702"/>
                  </a:lnTo>
                  <a:lnTo>
                    <a:pt x="1140744" y="742198"/>
                  </a:lnTo>
                  <a:lnTo>
                    <a:pt x="1140744" y="740694"/>
                  </a:lnTo>
                  <a:lnTo>
                    <a:pt x="1136984" y="751222"/>
                  </a:lnTo>
                  <a:lnTo>
                    <a:pt x="1136232" y="757989"/>
                  </a:lnTo>
                  <a:lnTo>
                    <a:pt x="1137736" y="762501"/>
                  </a:lnTo>
                  <a:lnTo>
                    <a:pt x="1136232" y="764005"/>
                  </a:lnTo>
                  <a:lnTo>
                    <a:pt x="1134728" y="766261"/>
                  </a:lnTo>
                  <a:lnTo>
                    <a:pt x="1133976" y="769269"/>
                  </a:lnTo>
                  <a:lnTo>
                    <a:pt x="1133225" y="772277"/>
                  </a:lnTo>
                  <a:lnTo>
                    <a:pt x="1133976" y="779045"/>
                  </a:lnTo>
                  <a:lnTo>
                    <a:pt x="1132472" y="781301"/>
                  </a:lnTo>
                  <a:lnTo>
                    <a:pt x="1129465" y="782053"/>
                  </a:lnTo>
                  <a:lnTo>
                    <a:pt x="1129465" y="783556"/>
                  </a:lnTo>
                  <a:lnTo>
                    <a:pt x="1133225" y="782805"/>
                  </a:lnTo>
                  <a:lnTo>
                    <a:pt x="1134728" y="781301"/>
                  </a:lnTo>
                  <a:lnTo>
                    <a:pt x="1134728" y="773029"/>
                  </a:lnTo>
                  <a:lnTo>
                    <a:pt x="1135480" y="769269"/>
                  </a:lnTo>
                  <a:lnTo>
                    <a:pt x="1137736" y="766261"/>
                  </a:lnTo>
                  <a:lnTo>
                    <a:pt x="1140744" y="764757"/>
                  </a:lnTo>
                  <a:lnTo>
                    <a:pt x="1144504" y="766261"/>
                  </a:lnTo>
                  <a:lnTo>
                    <a:pt x="1145256" y="767765"/>
                  </a:lnTo>
                  <a:lnTo>
                    <a:pt x="1146008" y="770773"/>
                  </a:lnTo>
                  <a:lnTo>
                    <a:pt x="1147512" y="772277"/>
                  </a:lnTo>
                  <a:lnTo>
                    <a:pt x="1147512" y="773029"/>
                  </a:lnTo>
                  <a:lnTo>
                    <a:pt x="1146760" y="774533"/>
                  </a:lnTo>
                  <a:lnTo>
                    <a:pt x="1146008" y="775285"/>
                  </a:lnTo>
                  <a:lnTo>
                    <a:pt x="1146008" y="776789"/>
                  </a:lnTo>
                  <a:lnTo>
                    <a:pt x="1146008" y="780549"/>
                  </a:lnTo>
                  <a:lnTo>
                    <a:pt x="1147512" y="783556"/>
                  </a:lnTo>
                  <a:lnTo>
                    <a:pt x="1149768" y="786565"/>
                  </a:lnTo>
                  <a:lnTo>
                    <a:pt x="1151272" y="790324"/>
                  </a:lnTo>
                  <a:lnTo>
                    <a:pt x="1151272" y="794084"/>
                  </a:lnTo>
                  <a:lnTo>
                    <a:pt x="1150520" y="797092"/>
                  </a:lnTo>
                  <a:lnTo>
                    <a:pt x="1149016" y="799348"/>
                  </a:lnTo>
                  <a:lnTo>
                    <a:pt x="1147512" y="803108"/>
                  </a:lnTo>
                  <a:lnTo>
                    <a:pt x="1147512" y="812884"/>
                  </a:lnTo>
                  <a:lnTo>
                    <a:pt x="1147512" y="815891"/>
                  </a:lnTo>
                  <a:lnTo>
                    <a:pt x="1149016" y="818147"/>
                  </a:lnTo>
                  <a:lnTo>
                    <a:pt x="1149768" y="819651"/>
                  </a:lnTo>
                  <a:lnTo>
                    <a:pt x="1148264" y="819651"/>
                  </a:lnTo>
                  <a:lnTo>
                    <a:pt x="1146008" y="819651"/>
                  </a:lnTo>
                  <a:lnTo>
                    <a:pt x="1145256" y="818899"/>
                  </a:lnTo>
                  <a:lnTo>
                    <a:pt x="1142248" y="815891"/>
                  </a:lnTo>
                  <a:lnTo>
                    <a:pt x="1140744" y="814387"/>
                  </a:lnTo>
                  <a:lnTo>
                    <a:pt x="1140744" y="812884"/>
                  </a:lnTo>
                  <a:lnTo>
                    <a:pt x="1139992" y="810628"/>
                  </a:lnTo>
                  <a:lnTo>
                    <a:pt x="1139240" y="809124"/>
                  </a:lnTo>
                  <a:lnTo>
                    <a:pt x="1138488" y="807620"/>
                  </a:lnTo>
                  <a:lnTo>
                    <a:pt x="1137736" y="806868"/>
                  </a:lnTo>
                  <a:lnTo>
                    <a:pt x="1136232" y="806116"/>
                  </a:lnTo>
                  <a:lnTo>
                    <a:pt x="1135480" y="804612"/>
                  </a:lnTo>
                  <a:lnTo>
                    <a:pt x="1134728" y="804612"/>
                  </a:lnTo>
                  <a:lnTo>
                    <a:pt x="1133976" y="804612"/>
                  </a:lnTo>
                  <a:lnTo>
                    <a:pt x="1133225" y="804612"/>
                  </a:lnTo>
                  <a:lnTo>
                    <a:pt x="1132472" y="800100"/>
                  </a:lnTo>
                  <a:lnTo>
                    <a:pt x="1131720" y="799348"/>
                  </a:lnTo>
                  <a:lnTo>
                    <a:pt x="1129465" y="799348"/>
                  </a:lnTo>
                  <a:lnTo>
                    <a:pt x="1126457" y="799348"/>
                  </a:lnTo>
                  <a:lnTo>
                    <a:pt x="1124953" y="800852"/>
                  </a:lnTo>
                  <a:lnTo>
                    <a:pt x="1124201" y="803860"/>
                  </a:lnTo>
                  <a:lnTo>
                    <a:pt x="1124953" y="805364"/>
                  </a:lnTo>
                  <a:lnTo>
                    <a:pt x="1129465" y="801604"/>
                  </a:lnTo>
                  <a:lnTo>
                    <a:pt x="1130216" y="803108"/>
                  </a:lnTo>
                  <a:lnTo>
                    <a:pt x="1130216" y="804612"/>
                  </a:lnTo>
                  <a:lnTo>
                    <a:pt x="1130216" y="806116"/>
                  </a:lnTo>
                  <a:lnTo>
                    <a:pt x="1129465" y="806868"/>
                  </a:lnTo>
                  <a:lnTo>
                    <a:pt x="1135480" y="810628"/>
                  </a:lnTo>
                  <a:lnTo>
                    <a:pt x="1137736" y="812132"/>
                  </a:lnTo>
                  <a:lnTo>
                    <a:pt x="1139992" y="818147"/>
                  </a:lnTo>
                  <a:lnTo>
                    <a:pt x="1141496" y="819651"/>
                  </a:lnTo>
                  <a:lnTo>
                    <a:pt x="1146760" y="821907"/>
                  </a:lnTo>
                  <a:lnTo>
                    <a:pt x="1147512" y="823411"/>
                  </a:lnTo>
                  <a:lnTo>
                    <a:pt x="1146760" y="825667"/>
                  </a:lnTo>
                  <a:lnTo>
                    <a:pt x="1145256" y="826419"/>
                  </a:lnTo>
                  <a:lnTo>
                    <a:pt x="1141496" y="826419"/>
                  </a:lnTo>
                  <a:lnTo>
                    <a:pt x="1139240" y="825667"/>
                  </a:lnTo>
                  <a:lnTo>
                    <a:pt x="1136232" y="824163"/>
                  </a:lnTo>
                  <a:lnTo>
                    <a:pt x="1135480" y="828675"/>
                  </a:lnTo>
                  <a:lnTo>
                    <a:pt x="1135480" y="829427"/>
                  </a:lnTo>
                  <a:lnTo>
                    <a:pt x="1136984" y="834691"/>
                  </a:lnTo>
                  <a:lnTo>
                    <a:pt x="1137736" y="835443"/>
                  </a:lnTo>
                  <a:lnTo>
                    <a:pt x="1140744" y="836947"/>
                  </a:lnTo>
                  <a:lnTo>
                    <a:pt x="1143000" y="837699"/>
                  </a:lnTo>
                  <a:lnTo>
                    <a:pt x="1145256" y="839954"/>
                  </a:lnTo>
                  <a:lnTo>
                    <a:pt x="1146760" y="842963"/>
                  </a:lnTo>
                  <a:lnTo>
                    <a:pt x="1147512" y="844466"/>
                  </a:lnTo>
                  <a:lnTo>
                    <a:pt x="1147512" y="845970"/>
                  </a:lnTo>
                  <a:lnTo>
                    <a:pt x="1147512" y="848226"/>
                  </a:lnTo>
                  <a:lnTo>
                    <a:pt x="1147512" y="849730"/>
                  </a:lnTo>
                  <a:lnTo>
                    <a:pt x="1149016" y="852738"/>
                  </a:lnTo>
                  <a:lnTo>
                    <a:pt x="1149768" y="854242"/>
                  </a:lnTo>
                  <a:lnTo>
                    <a:pt x="1149768" y="855746"/>
                  </a:lnTo>
                  <a:lnTo>
                    <a:pt x="1148264" y="856498"/>
                  </a:lnTo>
                  <a:lnTo>
                    <a:pt x="1142248" y="857250"/>
                  </a:lnTo>
                  <a:lnTo>
                    <a:pt x="1140744" y="856498"/>
                  </a:lnTo>
                  <a:lnTo>
                    <a:pt x="1138488" y="854242"/>
                  </a:lnTo>
                  <a:lnTo>
                    <a:pt x="1136232" y="856498"/>
                  </a:lnTo>
                  <a:lnTo>
                    <a:pt x="1135480" y="858002"/>
                  </a:lnTo>
                  <a:lnTo>
                    <a:pt x="1137736" y="860258"/>
                  </a:lnTo>
                  <a:lnTo>
                    <a:pt x="1136232" y="861010"/>
                  </a:lnTo>
                  <a:lnTo>
                    <a:pt x="1135480" y="862514"/>
                  </a:lnTo>
                  <a:lnTo>
                    <a:pt x="1134728" y="864770"/>
                  </a:lnTo>
                  <a:lnTo>
                    <a:pt x="1135480" y="867026"/>
                  </a:lnTo>
                  <a:lnTo>
                    <a:pt x="1136232" y="868530"/>
                  </a:lnTo>
                  <a:lnTo>
                    <a:pt x="1138488" y="869282"/>
                  </a:lnTo>
                  <a:lnTo>
                    <a:pt x="1139992" y="870033"/>
                  </a:lnTo>
                  <a:lnTo>
                    <a:pt x="1140744" y="872290"/>
                  </a:lnTo>
                  <a:lnTo>
                    <a:pt x="1141496" y="872290"/>
                  </a:lnTo>
                  <a:lnTo>
                    <a:pt x="1137736" y="865522"/>
                  </a:lnTo>
                  <a:lnTo>
                    <a:pt x="1136984" y="861762"/>
                  </a:lnTo>
                  <a:lnTo>
                    <a:pt x="1139992" y="860258"/>
                  </a:lnTo>
                  <a:lnTo>
                    <a:pt x="1143000" y="860258"/>
                  </a:lnTo>
                  <a:lnTo>
                    <a:pt x="1146008" y="858754"/>
                  </a:lnTo>
                  <a:lnTo>
                    <a:pt x="1152776" y="854994"/>
                  </a:lnTo>
                  <a:lnTo>
                    <a:pt x="1152776" y="853490"/>
                  </a:lnTo>
                  <a:lnTo>
                    <a:pt x="1152776" y="851986"/>
                  </a:lnTo>
                  <a:lnTo>
                    <a:pt x="1152776" y="850482"/>
                  </a:lnTo>
                  <a:lnTo>
                    <a:pt x="1151272" y="849730"/>
                  </a:lnTo>
                  <a:lnTo>
                    <a:pt x="1150520" y="848978"/>
                  </a:lnTo>
                  <a:lnTo>
                    <a:pt x="1151272" y="847474"/>
                  </a:lnTo>
                  <a:lnTo>
                    <a:pt x="1152024" y="844466"/>
                  </a:lnTo>
                  <a:lnTo>
                    <a:pt x="1152024" y="843714"/>
                  </a:lnTo>
                  <a:lnTo>
                    <a:pt x="1151272" y="842963"/>
                  </a:lnTo>
                  <a:lnTo>
                    <a:pt x="1151272" y="842211"/>
                  </a:lnTo>
                  <a:lnTo>
                    <a:pt x="1152024" y="841459"/>
                  </a:lnTo>
                  <a:lnTo>
                    <a:pt x="1153527" y="841459"/>
                  </a:lnTo>
                  <a:lnTo>
                    <a:pt x="1154280" y="840707"/>
                  </a:lnTo>
                  <a:lnTo>
                    <a:pt x="1153527" y="839203"/>
                  </a:lnTo>
                  <a:lnTo>
                    <a:pt x="1152776" y="837699"/>
                  </a:lnTo>
                  <a:lnTo>
                    <a:pt x="1152024" y="837699"/>
                  </a:lnTo>
                  <a:lnTo>
                    <a:pt x="1149768" y="836947"/>
                  </a:lnTo>
                  <a:lnTo>
                    <a:pt x="1150520" y="836195"/>
                  </a:lnTo>
                  <a:lnTo>
                    <a:pt x="1151272" y="834691"/>
                  </a:lnTo>
                  <a:lnTo>
                    <a:pt x="1148264" y="835443"/>
                  </a:lnTo>
                  <a:lnTo>
                    <a:pt x="1148264" y="833939"/>
                  </a:lnTo>
                  <a:lnTo>
                    <a:pt x="1149016" y="831683"/>
                  </a:lnTo>
                  <a:lnTo>
                    <a:pt x="1150520" y="830179"/>
                  </a:lnTo>
                  <a:lnTo>
                    <a:pt x="1152024" y="828675"/>
                  </a:lnTo>
                  <a:lnTo>
                    <a:pt x="1154280" y="827923"/>
                  </a:lnTo>
                  <a:lnTo>
                    <a:pt x="1156536" y="827923"/>
                  </a:lnTo>
                  <a:lnTo>
                    <a:pt x="1157287" y="828675"/>
                  </a:lnTo>
                  <a:lnTo>
                    <a:pt x="1157287" y="842211"/>
                  </a:lnTo>
                  <a:lnTo>
                    <a:pt x="1158040" y="845218"/>
                  </a:lnTo>
                  <a:lnTo>
                    <a:pt x="1155031" y="861010"/>
                  </a:lnTo>
                  <a:lnTo>
                    <a:pt x="1152776" y="864018"/>
                  </a:lnTo>
                  <a:lnTo>
                    <a:pt x="1152024" y="865522"/>
                  </a:lnTo>
                  <a:lnTo>
                    <a:pt x="1151272" y="867778"/>
                  </a:lnTo>
                  <a:lnTo>
                    <a:pt x="1151272" y="871537"/>
                  </a:lnTo>
                  <a:lnTo>
                    <a:pt x="1151272" y="873042"/>
                  </a:lnTo>
                  <a:lnTo>
                    <a:pt x="1148264" y="878305"/>
                  </a:lnTo>
                  <a:lnTo>
                    <a:pt x="1147512" y="880561"/>
                  </a:lnTo>
                  <a:lnTo>
                    <a:pt x="1147512" y="886577"/>
                  </a:lnTo>
                  <a:lnTo>
                    <a:pt x="1149016" y="891841"/>
                  </a:lnTo>
                  <a:lnTo>
                    <a:pt x="1149016" y="893345"/>
                  </a:lnTo>
                  <a:lnTo>
                    <a:pt x="1147512" y="895601"/>
                  </a:lnTo>
                  <a:lnTo>
                    <a:pt x="1146760" y="897105"/>
                  </a:lnTo>
                  <a:lnTo>
                    <a:pt x="1146008" y="899361"/>
                  </a:lnTo>
                  <a:lnTo>
                    <a:pt x="1146760" y="900864"/>
                  </a:lnTo>
                  <a:lnTo>
                    <a:pt x="1145256" y="902368"/>
                  </a:lnTo>
                  <a:lnTo>
                    <a:pt x="1145256" y="904624"/>
                  </a:lnTo>
                  <a:lnTo>
                    <a:pt x="1146008" y="906880"/>
                  </a:lnTo>
                  <a:lnTo>
                    <a:pt x="1146008" y="909888"/>
                  </a:lnTo>
                  <a:lnTo>
                    <a:pt x="1143000" y="917408"/>
                  </a:lnTo>
                  <a:lnTo>
                    <a:pt x="1141496" y="929440"/>
                  </a:lnTo>
                  <a:lnTo>
                    <a:pt x="1138488" y="937711"/>
                  </a:lnTo>
                  <a:lnTo>
                    <a:pt x="1137736" y="942223"/>
                  </a:lnTo>
                  <a:lnTo>
                    <a:pt x="1136984" y="947487"/>
                  </a:lnTo>
                  <a:lnTo>
                    <a:pt x="1136232" y="950495"/>
                  </a:lnTo>
                  <a:lnTo>
                    <a:pt x="1138488" y="962526"/>
                  </a:lnTo>
                  <a:lnTo>
                    <a:pt x="1139240" y="964782"/>
                  </a:lnTo>
                  <a:lnTo>
                    <a:pt x="1140744" y="967038"/>
                  </a:lnTo>
                  <a:lnTo>
                    <a:pt x="1141496" y="968542"/>
                  </a:lnTo>
                  <a:lnTo>
                    <a:pt x="1139992" y="969294"/>
                  </a:lnTo>
                  <a:lnTo>
                    <a:pt x="1138488" y="970046"/>
                  </a:lnTo>
                  <a:lnTo>
                    <a:pt x="1138488" y="971550"/>
                  </a:lnTo>
                  <a:lnTo>
                    <a:pt x="1139240" y="973054"/>
                  </a:lnTo>
                  <a:lnTo>
                    <a:pt x="1140744" y="973054"/>
                  </a:lnTo>
                  <a:lnTo>
                    <a:pt x="1142248" y="972302"/>
                  </a:lnTo>
                  <a:lnTo>
                    <a:pt x="1143000" y="972302"/>
                  </a:lnTo>
                  <a:lnTo>
                    <a:pt x="1143000" y="979070"/>
                  </a:lnTo>
                  <a:lnTo>
                    <a:pt x="1143000" y="985838"/>
                  </a:lnTo>
                  <a:lnTo>
                    <a:pt x="1145256" y="997117"/>
                  </a:lnTo>
                  <a:lnTo>
                    <a:pt x="1146008" y="1037724"/>
                  </a:lnTo>
                  <a:lnTo>
                    <a:pt x="1149768" y="1052011"/>
                  </a:lnTo>
                  <a:lnTo>
                    <a:pt x="1150520" y="1065547"/>
                  </a:lnTo>
                  <a:lnTo>
                    <a:pt x="1155031" y="1090362"/>
                  </a:lnTo>
                  <a:lnTo>
                    <a:pt x="1158040" y="1113673"/>
                  </a:lnTo>
                  <a:lnTo>
                    <a:pt x="1161047" y="1120441"/>
                  </a:lnTo>
                  <a:lnTo>
                    <a:pt x="1162551" y="1122697"/>
                  </a:lnTo>
                  <a:lnTo>
                    <a:pt x="1163303" y="1124201"/>
                  </a:lnTo>
                  <a:lnTo>
                    <a:pt x="1164055" y="1128713"/>
                  </a:lnTo>
                  <a:lnTo>
                    <a:pt x="1164807" y="1130216"/>
                  </a:lnTo>
                  <a:lnTo>
                    <a:pt x="1167063" y="1133976"/>
                  </a:lnTo>
                  <a:lnTo>
                    <a:pt x="1167815" y="1135480"/>
                  </a:lnTo>
                  <a:lnTo>
                    <a:pt x="1167063" y="1137736"/>
                  </a:lnTo>
                  <a:lnTo>
                    <a:pt x="1163303" y="1143752"/>
                  </a:lnTo>
                  <a:lnTo>
                    <a:pt x="1162551" y="1146008"/>
                  </a:lnTo>
                  <a:lnTo>
                    <a:pt x="1161799" y="1149016"/>
                  </a:lnTo>
                  <a:lnTo>
                    <a:pt x="1158040" y="1159543"/>
                  </a:lnTo>
                  <a:lnTo>
                    <a:pt x="1158040" y="1162551"/>
                  </a:lnTo>
                  <a:lnTo>
                    <a:pt x="1157287" y="1164807"/>
                  </a:lnTo>
                  <a:lnTo>
                    <a:pt x="1155031" y="1169319"/>
                  </a:lnTo>
                  <a:lnTo>
                    <a:pt x="1154280" y="1171575"/>
                  </a:lnTo>
                  <a:lnTo>
                    <a:pt x="1153527" y="1185111"/>
                  </a:lnTo>
                  <a:lnTo>
                    <a:pt x="1152776" y="1187366"/>
                  </a:lnTo>
                  <a:lnTo>
                    <a:pt x="1146760" y="1198646"/>
                  </a:lnTo>
                  <a:lnTo>
                    <a:pt x="1146008" y="1201654"/>
                  </a:lnTo>
                  <a:lnTo>
                    <a:pt x="1145256" y="1205414"/>
                  </a:lnTo>
                  <a:lnTo>
                    <a:pt x="1146008" y="1209926"/>
                  </a:lnTo>
                  <a:lnTo>
                    <a:pt x="1145256" y="1215190"/>
                  </a:lnTo>
                  <a:lnTo>
                    <a:pt x="1143752" y="1218949"/>
                  </a:lnTo>
                  <a:lnTo>
                    <a:pt x="1138488" y="1227221"/>
                  </a:lnTo>
                  <a:lnTo>
                    <a:pt x="1139240" y="1228725"/>
                  </a:lnTo>
                  <a:lnTo>
                    <a:pt x="1139240" y="1230229"/>
                  </a:lnTo>
                  <a:lnTo>
                    <a:pt x="1137736" y="1233989"/>
                  </a:lnTo>
                  <a:lnTo>
                    <a:pt x="1132472" y="1262564"/>
                  </a:lnTo>
                  <a:lnTo>
                    <a:pt x="1125705" y="1285123"/>
                  </a:lnTo>
                  <a:lnTo>
                    <a:pt x="1125705" y="1291891"/>
                  </a:lnTo>
                  <a:lnTo>
                    <a:pt x="1126457" y="1293395"/>
                  </a:lnTo>
                  <a:lnTo>
                    <a:pt x="1127961" y="1297155"/>
                  </a:lnTo>
                  <a:lnTo>
                    <a:pt x="1127961" y="1299410"/>
                  </a:lnTo>
                  <a:lnTo>
                    <a:pt x="1127961" y="1300163"/>
                  </a:lnTo>
                  <a:lnTo>
                    <a:pt x="1124201" y="1308434"/>
                  </a:lnTo>
                  <a:lnTo>
                    <a:pt x="1121193" y="1328737"/>
                  </a:lnTo>
                  <a:lnTo>
                    <a:pt x="1118937" y="1334753"/>
                  </a:lnTo>
                  <a:lnTo>
                    <a:pt x="1115929" y="1339265"/>
                  </a:lnTo>
                  <a:lnTo>
                    <a:pt x="1115177" y="1342273"/>
                  </a:lnTo>
                  <a:lnTo>
                    <a:pt x="1113673" y="1363328"/>
                  </a:lnTo>
                  <a:lnTo>
                    <a:pt x="1115177" y="1376864"/>
                  </a:lnTo>
                  <a:lnTo>
                    <a:pt x="1118185" y="1384384"/>
                  </a:lnTo>
                  <a:lnTo>
                    <a:pt x="1118185" y="1388144"/>
                  </a:lnTo>
                  <a:lnTo>
                    <a:pt x="1118185" y="1408447"/>
                  </a:lnTo>
                  <a:lnTo>
                    <a:pt x="1118937" y="1411455"/>
                  </a:lnTo>
                  <a:lnTo>
                    <a:pt x="1121193" y="1416718"/>
                  </a:lnTo>
                  <a:lnTo>
                    <a:pt x="1124201" y="1420478"/>
                  </a:lnTo>
                  <a:lnTo>
                    <a:pt x="1125705" y="1424238"/>
                  </a:lnTo>
                  <a:lnTo>
                    <a:pt x="1124201" y="1429502"/>
                  </a:lnTo>
                  <a:lnTo>
                    <a:pt x="1107657" y="1446797"/>
                  </a:lnTo>
                  <a:lnTo>
                    <a:pt x="1106153" y="1449053"/>
                  </a:lnTo>
                  <a:lnTo>
                    <a:pt x="1105401" y="1450557"/>
                  </a:lnTo>
                  <a:lnTo>
                    <a:pt x="1105401" y="1452813"/>
                  </a:lnTo>
                  <a:lnTo>
                    <a:pt x="1104649" y="1454317"/>
                  </a:lnTo>
                  <a:lnTo>
                    <a:pt x="1103897" y="1454317"/>
                  </a:lnTo>
                  <a:lnTo>
                    <a:pt x="1103146" y="1455069"/>
                  </a:lnTo>
                  <a:lnTo>
                    <a:pt x="1099386" y="1458077"/>
                  </a:lnTo>
                  <a:lnTo>
                    <a:pt x="1088858" y="1459581"/>
                  </a:lnTo>
                  <a:lnTo>
                    <a:pt x="1083594" y="1462589"/>
                  </a:lnTo>
                  <a:lnTo>
                    <a:pt x="1078330" y="1467101"/>
                  </a:lnTo>
                  <a:lnTo>
                    <a:pt x="1070810" y="1476125"/>
                  </a:lnTo>
                  <a:lnTo>
                    <a:pt x="1052011" y="1506203"/>
                  </a:lnTo>
                  <a:lnTo>
                    <a:pt x="1046748" y="1518987"/>
                  </a:lnTo>
                  <a:lnTo>
                    <a:pt x="1044491" y="1526506"/>
                  </a:lnTo>
                  <a:lnTo>
                    <a:pt x="967038" y="1476876"/>
                  </a:lnTo>
                  <a:lnTo>
                    <a:pt x="964030" y="1471612"/>
                  </a:lnTo>
                  <a:lnTo>
                    <a:pt x="961022" y="1464845"/>
                  </a:lnTo>
                  <a:lnTo>
                    <a:pt x="960271" y="1461837"/>
                  </a:lnTo>
                  <a:lnTo>
                    <a:pt x="961022" y="1461085"/>
                  </a:lnTo>
                  <a:lnTo>
                    <a:pt x="961774" y="1459581"/>
                  </a:lnTo>
                  <a:lnTo>
                    <a:pt x="962526" y="1458077"/>
                  </a:lnTo>
                  <a:lnTo>
                    <a:pt x="964782" y="1455069"/>
                  </a:lnTo>
                  <a:lnTo>
                    <a:pt x="965534" y="1454317"/>
                  </a:lnTo>
                  <a:lnTo>
                    <a:pt x="966286" y="1452813"/>
                  </a:lnTo>
                  <a:lnTo>
                    <a:pt x="967038" y="1449053"/>
                  </a:lnTo>
                  <a:lnTo>
                    <a:pt x="967038" y="1447549"/>
                  </a:lnTo>
                  <a:lnTo>
                    <a:pt x="967038" y="1446046"/>
                  </a:lnTo>
                  <a:lnTo>
                    <a:pt x="967038" y="1445293"/>
                  </a:lnTo>
                  <a:lnTo>
                    <a:pt x="965534" y="1442285"/>
                  </a:lnTo>
                  <a:lnTo>
                    <a:pt x="964030" y="1437774"/>
                  </a:lnTo>
                  <a:lnTo>
                    <a:pt x="960271" y="1434014"/>
                  </a:lnTo>
                  <a:lnTo>
                    <a:pt x="958014" y="1433262"/>
                  </a:lnTo>
                  <a:lnTo>
                    <a:pt x="951999" y="1430254"/>
                  </a:lnTo>
                  <a:lnTo>
                    <a:pt x="950495" y="1428750"/>
                  </a:lnTo>
                  <a:lnTo>
                    <a:pt x="949743" y="1427998"/>
                  </a:lnTo>
                  <a:lnTo>
                    <a:pt x="948991" y="1426494"/>
                  </a:lnTo>
                  <a:lnTo>
                    <a:pt x="948991" y="1424990"/>
                  </a:lnTo>
                  <a:lnTo>
                    <a:pt x="947487" y="1422734"/>
                  </a:lnTo>
                  <a:lnTo>
                    <a:pt x="946735" y="1421982"/>
                  </a:lnTo>
                  <a:lnTo>
                    <a:pt x="945983" y="1421230"/>
                  </a:lnTo>
                  <a:lnTo>
                    <a:pt x="939215" y="1417470"/>
                  </a:lnTo>
                  <a:lnTo>
                    <a:pt x="938463" y="1416718"/>
                  </a:lnTo>
                  <a:lnTo>
                    <a:pt x="937711" y="1415214"/>
                  </a:lnTo>
                  <a:lnTo>
                    <a:pt x="936959" y="1413711"/>
                  </a:lnTo>
                  <a:lnTo>
                    <a:pt x="935455" y="1408447"/>
                  </a:lnTo>
                  <a:lnTo>
                    <a:pt x="934703" y="1406943"/>
                  </a:lnTo>
                  <a:lnTo>
                    <a:pt x="933951" y="1405439"/>
                  </a:lnTo>
                  <a:lnTo>
                    <a:pt x="932447" y="1404687"/>
                  </a:lnTo>
                  <a:lnTo>
                    <a:pt x="930943" y="1404687"/>
                  </a:lnTo>
                  <a:lnTo>
                    <a:pt x="928688" y="1404687"/>
                  </a:lnTo>
                  <a:lnTo>
                    <a:pt x="927184" y="1404687"/>
                  </a:lnTo>
                  <a:lnTo>
                    <a:pt x="926432" y="1405439"/>
                  </a:lnTo>
                  <a:lnTo>
                    <a:pt x="924928" y="1405439"/>
                  </a:lnTo>
                  <a:lnTo>
                    <a:pt x="924175" y="1405439"/>
                  </a:lnTo>
                  <a:lnTo>
                    <a:pt x="921920" y="1404687"/>
                  </a:lnTo>
                  <a:lnTo>
                    <a:pt x="921168" y="1403935"/>
                  </a:lnTo>
                  <a:lnTo>
                    <a:pt x="921168" y="1403183"/>
                  </a:lnTo>
                  <a:lnTo>
                    <a:pt x="920416" y="1399423"/>
                  </a:lnTo>
                  <a:lnTo>
                    <a:pt x="920416" y="1398671"/>
                  </a:lnTo>
                  <a:lnTo>
                    <a:pt x="920416" y="1397167"/>
                  </a:lnTo>
                  <a:lnTo>
                    <a:pt x="920416" y="1395663"/>
                  </a:lnTo>
                  <a:lnTo>
                    <a:pt x="922672" y="1390399"/>
                  </a:lnTo>
                  <a:lnTo>
                    <a:pt x="922672" y="1389647"/>
                  </a:lnTo>
                  <a:lnTo>
                    <a:pt x="922672" y="1388144"/>
                  </a:lnTo>
                  <a:lnTo>
                    <a:pt x="921920" y="1386639"/>
                  </a:lnTo>
                  <a:lnTo>
                    <a:pt x="921168" y="1384384"/>
                  </a:lnTo>
                  <a:lnTo>
                    <a:pt x="920416" y="1383632"/>
                  </a:lnTo>
                  <a:lnTo>
                    <a:pt x="919664" y="1382880"/>
                  </a:lnTo>
                  <a:lnTo>
                    <a:pt x="918912" y="1382880"/>
                  </a:lnTo>
                  <a:lnTo>
                    <a:pt x="918160" y="1383632"/>
                  </a:lnTo>
                  <a:lnTo>
                    <a:pt x="916656" y="1384384"/>
                  </a:lnTo>
                  <a:lnTo>
                    <a:pt x="915904" y="1384384"/>
                  </a:lnTo>
                  <a:lnTo>
                    <a:pt x="915152" y="1385135"/>
                  </a:lnTo>
                  <a:lnTo>
                    <a:pt x="914400" y="1384384"/>
                  </a:lnTo>
                  <a:lnTo>
                    <a:pt x="913648" y="1383632"/>
                  </a:lnTo>
                  <a:lnTo>
                    <a:pt x="913648" y="1382880"/>
                  </a:lnTo>
                  <a:lnTo>
                    <a:pt x="913648" y="1382128"/>
                  </a:lnTo>
                  <a:lnTo>
                    <a:pt x="914400" y="1381376"/>
                  </a:lnTo>
                  <a:lnTo>
                    <a:pt x="914400" y="1380624"/>
                  </a:lnTo>
                  <a:lnTo>
                    <a:pt x="916656" y="1377616"/>
                  </a:lnTo>
                  <a:lnTo>
                    <a:pt x="917408" y="1376112"/>
                  </a:lnTo>
                  <a:lnTo>
                    <a:pt x="917408" y="1375360"/>
                  </a:lnTo>
                  <a:lnTo>
                    <a:pt x="916656" y="1373856"/>
                  </a:lnTo>
                  <a:lnTo>
                    <a:pt x="915904" y="1373856"/>
                  </a:lnTo>
                  <a:lnTo>
                    <a:pt x="915152" y="1373856"/>
                  </a:lnTo>
                  <a:lnTo>
                    <a:pt x="914400" y="1374608"/>
                  </a:lnTo>
                  <a:lnTo>
                    <a:pt x="912896" y="1374608"/>
                  </a:lnTo>
                  <a:lnTo>
                    <a:pt x="911392" y="1375360"/>
                  </a:lnTo>
                  <a:lnTo>
                    <a:pt x="910640" y="1375360"/>
                  </a:lnTo>
                  <a:lnTo>
                    <a:pt x="910640" y="1376112"/>
                  </a:lnTo>
                  <a:lnTo>
                    <a:pt x="909888" y="1376864"/>
                  </a:lnTo>
                  <a:lnTo>
                    <a:pt x="908384" y="1379872"/>
                  </a:lnTo>
                  <a:lnTo>
                    <a:pt x="908384" y="1380624"/>
                  </a:lnTo>
                  <a:lnTo>
                    <a:pt x="907632" y="1381376"/>
                  </a:lnTo>
                  <a:lnTo>
                    <a:pt x="906880" y="1381376"/>
                  </a:lnTo>
                  <a:lnTo>
                    <a:pt x="906128" y="1381376"/>
                  </a:lnTo>
                  <a:lnTo>
                    <a:pt x="903873" y="1380624"/>
                  </a:lnTo>
                  <a:lnTo>
                    <a:pt x="903120" y="1379872"/>
                  </a:lnTo>
                  <a:lnTo>
                    <a:pt x="903120" y="1378368"/>
                  </a:lnTo>
                  <a:lnTo>
                    <a:pt x="903120" y="1377616"/>
                  </a:lnTo>
                  <a:lnTo>
                    <a:pt x="903120" y="1373856"/>
                  </a:lnTo>
                  <a:lnTo>
                    <a:pt x="903873" y="1366336"/>
                  </a:lnTo>
                  <a:lnTo>
                    <a:pt x="903873" y="1364080"/>
                  </a:lnTo>
                  <a:lnTo>
                    <a:pt x="905376" y="1361824"/>
                  </a:lnTo>
                  <a:lnTo>
                    <a:pt x="905376" y="1361072"/>
                  </a:lnTo>
                  <a:lnTo>
                    <a:pt x="906128" y="1361072"/>
                  </a:lnTo>
                  <a:lnTo>
                    <a:pt x="908384" y="1359568"/>
                  </a:lnTo>
                  <a:lnTo>
                    <a:pt x="909136" y="1359568"/>
                  </a:lnTo>
                  <a:lnTo>
                    <a:pt x="909888" y="1358816"/>
                  </a:lnTo>
                  <a:lnTo>
                    <a:pt x="909888" y="1358065"/>
                  </a:lnTo>
                  <a:lnTo>
                    <a:pt x="909888" y="1356561"/>
                  </a:lnTo>
                  <a:lnTo>
                    <a:pt x="909888" y="1355809"/>
                  </a:lnTo>
                  <a:lnTo>
                    <a:pt x="909888" y="1352049"/>
                  </a:lnTo>
                  <a:lnTo>
                    <a:pt x="909888" y="1350545"/>
                  </a:lnTo>
                  <a:lnTo>
                    <a:pt x="909888" y="1349041"/>
                  </a:lnTo>
                  <a:lnTo>
                    <a:pt x="909888" y="1347537"/>
                  </a:lnTo>
                  <a:lnTo>
                    <a:pt x="910640" y="1346033"/>
                  </a:lnTo>
                  <a:lnTo>
                    <a:pt x="909888" y="1344529"/>
                  </a:lnTo>
                  <a:lnTo>
                    <a:pt x="908384" y="1337761"/>
                  </a:lnTo>
                  <a:lnTo>
                    <a:pt x="908384" y="1335505"/>
                  </a:lnTo>
                  <a:lnTo>
                    <a:pt x="909136" y="1332497"/>
                  </a:lnTo>
                  <a:lnTo>
                    <a:pt x="911392" y="1325730"/>
                  </a:lnTo>
                  <a:lnTo>
                    <a:pt x="915904" y="1305426"/>
                  </a:lnTo>
                  <a:lnTo>
                    <a:pt x="916656" y="1303922"/>
                  </a:lnTo>
                  <a:lnTo>
                    <a:pt x="916656" y="1303170"/>
                  </a:lnTo>
                  <a:lnTo>
                    <a:pt x="917408" y="1302418"/>
                  </a:lnTo>
                  <a:lnTo>
                    <a:pt x="920416" y="1299410"/>
                  </a:lnTo>
                  <a:lnTo>
                    <a:pt x="921168" y="1298658"/>
                  </a:lnTo>
                  <a:lnTo>
                    <a:pt x="921920" y="1296403"/>
                  </a:lnTo>
                  <a:lnTo>
                    <a:pt x="922672" y="1295651"/>
                  </a:lnTo>
                  <a:lnTo>
                    <a:pt x="923424" y="1295651"/>
                  </a:lnTo>
                  <a:lnTo>
                    <a:pt x="924175" y="1295651"/>
                  </a:lnTo>
                  <a:lnTo>
                    <a:pt x="927935" y="1297155"/>
                  </a:lnTo>
                  <a:lnTo>
                    <a:pt x="933199" y="1297907"/>
                  </a:lnTo>
                  <a:lnTo>
                    <a:pt x="945231" y="1297907"/>
                  </a:lnTo>
                  <a:lnTo>
                    <a:pt x="948239" y="1297907"/>
                  </a:lnTo>
                  <a:lnTo>
                    <a:pt x="950495" y="1297155"/>
                  </a:lnTo>
                  <a:lnTo>
                    <a:pt x="951247" y="1297155"/>
                  </a:lnTo>
                  <a:lnTo>
                    <a:pt x="951999" y="1295651"/>
                  </a:lnTo>
                  <a:lnTo>
                    <a:pt x="951999" y="1294899"/>
                  </a:lnTo>
                  <a:lnTo>
                    <a:pt x="953503" y="1294147"/>
                  </a:lnTo>
                  <a:lnTo>
                    <a:pt x="954254" y="1293395"/>
                  </a:lnTo>
                  <a:lnTo>
                    <a:pt x="956511" y="1291891"/>
                  </a:lnTo>
                  <a:lnTo>
                    <a:pt x="958014" y="1291139"/>
                  </a:lnTo>
                  <a:lnTo>
                    <a:pt x="958014" y="1289635"/>
                  </a:lnTo>
                  <a:lnTo>
                    <a:pt x="958014" y="1288883"/>
                  </a:lnTo>
                  <a:lnTo>
                    <a:pt x="958014" y="1288131"/>
                  </a:lnTo>
                  <a:lnTo>
                    <a:pt x="958014" y="1286627"/>
                  </a:lnTo>
                  <a:lnTo>
                    <a:pt x="956511" y="1283619"/>
                  </a:lnTo>
                  <a:lnTo>
                    <a:pt x="955758" y="1282115"/>
                  </a:lnTo>
                  <a:lnTo>
                    <a:pt x="952751" y="1279107"/>
                  </a:lnTo>
                  <a:lnTo>
                    <a:pt x="952751" y="1278355"/>
                  </a:lnTo>
                  <a:lnTo>
                    <a:pt x="952751" y="1277603"/>
                  </a:lnTo>
                  <a:lnTo>
                    <a:pt x="951999" y="1276851"/>
                  </a:lnTo>
                  <a:lnTo>
                    <a:pt x="951999" y="1276099"/>
                  </a:lnTo>
                  <a:lnTo>
                    <a:pt x="954254" y="1266324"/>
                  </a:lnTo>
                  <a:lnTo>
                    <a:pt x="954254" y="1260308"/>
                  </a:lnTo>
                  <a:lnTo>
                    <a:pt x="953503" y="1255044"/>
                  </a:lnTo>
                  <a:lnTo>
                    <a:pt x="954254" y="1254292"/>
                  </a:lnTo>
                  <a:lnTo>
                    <a:pt x="954254" y="1252788"/>
                  </a:lnTo>
                  <a:lnTo>
                    <a:pt x="955007" y="1249780"/>
                  </a:lnTo>
                  <a:lnTo>
                    <a:pt x="955758" y="1249028"/>
                  </a:lnTo>
                  <a:lnTo>
                    <a:pt x="956511" y="1248276"/>
                  </a:lnTo>
                  <a:lnTo>
                    <a:pt x="957262" y="1247524"/>
                  </a:lnTo>
                  <a:lnTo>
                    <a:pt x="965534" y="1244517"/>
                  </a:lnTo>
                  <a:lnTo>
                    <a:pt x="967038" y="1244517"/>
                  </a:lnTo>
                  <a:lnTo>
                    <a:pt x="969294" y="1244517"/>
                  </a:lnTo>
                  <a:lnTo>
                    <a:pt x="970798" y="1245269"/>
                  </a:lnTo>
                  <a:lnTo>
                    <a:pt x="971550" y="1245269"/>
                  </a:lnTo>
                  <a:lnTo>
                    <a:pt x="972302" y="1245269"/>
                  </a:lnTo>
                  <a:lnTo>
                    <a:pt x="973806" y="1245269"/>
                  </a:lnTo>
                  <a:lnTo>
                    <a:pt x="974558" y="1244517"/>
                  </a:lnTo>
                  <a:lnTo>
                    <a:pt x="974558" y="1243764"/>
                  </a:lnTo>
                  <a:lnTo>
                    <a:pt x="974558" y="1242260"/>
                  </a:lnTo>
                  <a:lnTo>
                    <a:pt x="974558" y="1241509"/>
                  </a:lnTo>
                  <a:lnTo>
                    <a:pt x="973806" y="1240005"/>
                  </a:lnTo>
                  <a:lnTo>
                    <a:pt x="975310" y="1237749"/>
                  </a:lnTo>
                  <a:lnTo>
                    <a:pt x="986590" y="1220453"/>
                  </a:lnTo>
                  <a:lnTo>
                    <a:pt x="997117" y="1214438"/>
                  </a:lnTo>
                  <a:lnTo>
                    <a:pt x="999373" y="1212182"/>
                  </a:lnTo>
                  <a:lnTo>
                    <a:pt x="1003133" y="1209174"/>
                  </a:lnTo>
                  <a:lnTo>
                    <a:pt x="1003885" y="1207670"/>
                  </a:lnTo>
                  <a:lnTo>
                    <a:pt x="1006141" y="1205414"/>
                  </a:lnTo>
                  <a:lnTo>
                    <a:pt x="1007645" y="1200902"/>
                  </a:lnTo>
                  <a:lnTo>
                    <a:pt x="1007645" y="1199398"/>
                  </a:lnTo>
                  <a:lnTo>
                    <a:pt x="1007645" y="1197142"/>
                  </a:lnTo>
                  <a:lnTo>
                    <a:pt x="1008397" y="1192630"/>
                  </a:lnTo>
                  <a:lnTo>
                    <a:pt x="1009149" y="1190374"/>
                  </a:lnTo>
                  <a:lnTo>
                    <a:pt x="1011405" y="1185111"/>
                  </a:lnTo>
                  <a:lnTo>
                    <a:pt x="1012156" y="1183607"/>
                  </a:lnTo>
                  <a:lnTo>
                    <a:pt x="1012909" y="1182855"/>
                  </a:lnTo>
                  <a:lnTo>
                    <a:pt x="1014412" y="1182103"/>
                  </a:lnTo>
                  <a:lnTo>
                    <a:pt x="1015916" y="1181351"/>
                  </a:lnTo>
                  <a:lnTo>
                    <a:pt x="1015916" y="1179847"/>
                  </a:lnTo>
                  <a:lnTo>
                    <a:pt x="1015916" y="1178343"/>
                  </a:lnTo>
                  <a:lnTo>
                    <a:pt x="1015916" y="1177591"/>
                  </a:lnTo>
                  <a:lnTo>
                    <a:pt x="1015916" y="1176087"/>
                  </a:lnTo>
                  <a:lnTo>
                    <a:pt x="1013660" y="1173079"/>
                  </a:lnTo>
                  <a:lnTo>
                    <a:pt x="1013660" y="1172327"/>
                  </a:lnTo>
                  <a:lnTo>
                    <a:pt x="1012909" y="1170071"/>
                  </a:lnTo>
                  <a:lnTo>
                    <a:pt x="1012909" y="1169319"/>
                  </a:lnTo>
                  <a:lnTo>
                    <a:pt x="1012156" y="1168567"/>
                  </a:lnTo>
                  <a:lnTo>
                    <a:pt x="1011405" y="1167815"/>
                  </a:lnTo>
                  <a:lnTo>
                    <a:pt x="1009149" y="1166311"/>
                  </a:lnTo>
                  <a:lnTo>
                    <a:pt x="1008397" y="1164807"/>
                  </a:lnTo>
                  <a:lnTo>
                    <a:pt x="1006893" y="1162551"/>
                  </a:lnTo>
                  <a:lnTo>
                    <a:pt x="1006141" y="1161047"/>
                  </a:lnTo>
                  <a:lnTo>
                    <a:pt x="1006141" y="1160295"/>
                  </a:lnTo>
                  <a:lnTo>
                    <a:pt x="1005389" y="1158792"/>
                  </a:lnTo>
                  <a:lnTo>
                    <a:pt x="1001629" y="1157288"/>
                  </a:lnTo>
                  <a:lnTo>
                    <a:pt x="999373" y="1158040"/>
                  </a:lnTo>
                  <a:lnTo>
                    <a:pt x="997117" y="1158040"/>
                  </a:lnTo>
                  <a:lnTo>
                    <a:pt x="996365" y="1158040"/>
                  </a:lnTo>
                  <a:lnTo>
                    <a:pt x="995613" y="1158040"/>
                  </a:lnTo>
                  <a:lnTo>
                    <a:pt x="994109" y="1157288"/>
                  </a:lnTo>
                  <a:lnTo>
                    <a:pt x="990349" y="1155032"/>
                  </a:lnTo>
                  <a:lnTo>
                    <a:pt x="989597" y="1154280"/>
                  </a:lnTo>
                  <a:lnTo>
                    <a:pt x="988845" y="1153528"/>
                  </a:lnTo>
                  <a:lnTo>
                    <a:pt x="988093" y="1152776"/>
                  </a:lnTo>
                  <a:lnTo>
                    <a:pt x="987341" y="1149768"/>
                  </a:lnTo>
                  <a:lnTo>
                    <a:pt x="985837" y="1149016"/>
                  </a:lnTo>
                  <a:lnTo>
                    <a:pt x="984333" y="1146760"/>
                  </a:lnTo>
                  <a:lnTo>
                    <a:pt x="979822" y="1143752"/>
                  </a:lnTo>
                  <a:lnTo>
                    <a:pt x="977566" y="1142248"/>
                  </a:lnTo>
                  <a:lnTo>
                    <a:pt x="975310" y="1141496"/>
                  </a:lnTo>
                  <a:lnTo>
                    <a:pt x="974558" y="1141496"/>
                  </a:lnTo>
                  <a:lnTo>
                    <a:pt x="973054" y="1141496"/>
                  </a:lnTo>
                  <a:lnTo>
                    <a:pt x="971550" y="1142248"/>
                  </a:lnTo>
                  <a:lnTo>
                    <a:pt x="970798" y="1142248"/>
                  </a:lnTo>
                  <a:lnTo>
                    <a:pt x="969294" y="1142248"/>
                  </a:lnTo>
                  <a:lnTo>
                    <a:pt x="968542" y="1141496"/>
                  </a:lnTo>
                  <a:lnTo>
                    <a:pt x="968542" y="1140744"/>
                  </a:lnTo>
                  <a:lnTo>
                    <a:pt x="968542" y="1139240"/>
                  </a:lnTo>
                  <a:lnTo>
                    <a:pt x="968542" y="1138488"/>
                  </a:lnTo>
                  <a:lnTo>
                    <a:pt x="967790" y="1137736"/>
                  </a:lnTo>
                  <a:lnTo>
                    <a:pt x="965534" y="1136984"/>
                  </a:lnTo>
                  <a:lnTo>
                    <a:pt x="964030" y="1136984"/>
                  </a:lnTo>
                  <a:lnTo>
                    <a:pt x="964030" y="1136232"/>
                  </a:lnTo>
                  <a:lnTo>
                    <a:pt x="963278" y="1135480"/>
                  </a:lnTo>
                  <a:lnTo>
                    <a:pt x="963278" y="1134728"/>
                  </a:lnTo>
                  <a:lnTo>
                    <a:pt x="964030" y="1133976"/>
                  </a:lnTo>
                  <a:lnTo>
                    <a:pt x="964030" y="1133224"/>
                  </a:lnTo>
                  <a:lnTo>
                    <a:pt x="963278" y="1130968"/>
                  </a:lnTo>
                  <a:lnTo>
                    <a:pt x="961774" y="1130968"/>
                  </a:lnTo>
                  <a:lnTo>
                    <a:pt x="961022" y="1130216"/>
                  </a:lnTo>
                  <a:lnTo>
                    <a:pt x="959518" y="1129464"/>
                  </a:lnTo>
                  <a:lnTo>
                    <a:pt x="951247" y="1130216"/>
                  </a:lnTo>
                  <a:lnTo>
                    <a:pt x="950495" y="1130216"/>
                  </a:lnTo>
                  <a:lnTo>
                    <a:pt x="948239" y="1130968"/>
                  </a:lnTo>
                  <a:lnTo>
                    <a:pt x="945231" y="1130968"/>
                  </a:lnTo>
                  <a:lnTo>
                    <a:pt x="941471" y="1130216"/>
                  </a:lnTo>
                  <a:lnTo>
                    <a:pt x="936959" y="1128713"/>
                  </a:lnTo>
                  <a:lnTo>
                    <a:pt x="924928" y="1123449"/>
                  </a:lnTo>
                  <a:lnTo>
                    <a:pt x="923424" y="1122697"/>
                  </a:lnTo>
                  <a:lnTo>
                    <a:pt x="922672" y="1123449"/>
                  </a:lnTo>
                  <a:lnTo>
                    <a:pt x="919664" y="1124201"/>
                  </a:lnTo>
                  <a:lnTo>
                    <a:pt x="919664" y="1124953"/>
                  </a:lnTo>
                  <a:lnTo>
                    <a:pt x="917408" y="1124953"/>
                  </a:lnTo>
                  <a:lnTo>
                    <a:pt x="915904" y="1124953"/>
                  </a:lnTo>
                  <a:lnTo>
                    <a:pt x="915904" y="1125705"/>
                  </a:lnTo>
                  <a:lnTo>
                    <a:pt x="915152" y="1126457"/>
                  </a:lnTo>
                  <a:lnTo>
                    <a:pt x="914400" y="1126457"/>
                  </a:lnTo>
                  <a:lnTo>
                    <a:pt x="912896" y="1126457"/>
                  </a:lnTo>
                  <a:lnTo>
                    <a:pt x="912144" y="1126457"/>
                  </a:lnTo>
                  <a:lnTo>
                    <a:pt x="911392" y="1125705"/>
                  </a:lnTo>
                  <a:lnTo>
                    <a:pt x="908384" y="1120441"/>
                  </a:lnTo>
                  <a:lnTo>
                    <a:pt x="906880" y="1118937"/>
                  </a:lnTo>
                  <a:lnTo>
                    <a:pt x="899360" y="1115177"/>
                  </a:lnTo>
                  <a:lnTo>
                    <a:pt x="896353" y="1114425"/>
                  </a:lnTo>
                  <a:lnTo>
                    <a:pt x="894849" y="1113673"/>
                  </a:lnTo>
                  <a:lnTo>
                    <a:pt x="894096" y="1113673"/>
                  </a:lnTo>
                  <a:lnTo>
                    <a:pt x="889585" y="1115177"/>
                  </a:lnTo>
                  <a:lnTo>
                    <a:pt x="888081" y="1115929"/>
                  </a:lnTo>
                  <a:lnTo>
                    <a:pt x="885073" y="1117433"/>
                  </a:lnTo>
                  <a:lnTo>
                    <a:pt x="883569" y="1117433"/>
                  </a:lnTo>
                  <a:lnTo>
                    <a:pt x="881313" y="1118185"/>
                  </a:lnTo>
                  <a:lnTo>
                    <a:pt x="880561" y="1117433"/>
                  </a:lnTo>
                  <a:lnTo>
                    <a:pt x="879809" y="1117433"/>
                  </a:lnTo>
                  <a:lnTo>
                    <a:pt x="876049" y="1112169"/>
                  </a:lnTo>
                  <a:lnTo>
                    <a:pt x="875297" y="1111417"/>
                  </a:lnTo>
                  <a:lnTo>
                    <a:pt x="874545" y="1110665"/>
                  </a:lnTo>
                  <a:lnTo>
                    <a:pt x="872290" y="1109161"/>
                  </a:lnTo>
                  <a:lnTo>
                    <a:pt x="870785" y="1108409"/>
                  </a:lnTo>
                  <a:lnTo>
                    <a:pt x="869281" y="1108409"/>
                  </a:lnTo>
                  <a:lnTo>
                    <a:pt x="868530" y="1108409"/>
                  </a:lnTo>
                  <a:lnTo>
                    <a:pt x="867777" y="1108409"/>
                  </a:lnTo>
                  <a:lnTo>
                    <a:pt x="864770" y="1109913"/>
                  </a:lnTo>
                  <a:lnTo>
                    <a:pt x="863266" y="1110665"/>
                  </a:lnTo>
                  <a:lnTo>
                    <a:pt x="861762" y="1110665"/>
                  </a:lnTo>
                  <a:lnTo>
                    <a:pt x="860258" y="1110665"/>
                  </a:lnTo>
                  <a:lnTo>
                    <a:pt x="858754" y="1109913"/>
                  </a:lnTo>
                  <a:lnTo>
                    <a:pt x="854994" y="1107657"/>
                  </a:lnTo>
                  <a:lnTo>
                    <a:pt x="853490" y="1106905"/>
                  </a:lnTo>
                  <a:lnTo>
                    <a:pt x="851986" y="1106905"/>
                  </a:lnTo>
                  <a:lnTo>
                    <a:pt x="851234" y="1106905"/>
                  </a:lnTo>
                  <a:lnTo>
                    <a:pt x="850482" y="1107657"/>
                  </a:lnTo>
                  <a:lnTo>
                    <a:pt x="848978" y="1108409"/>
                  </a:lnTo>
                  <a:lnTo>
                    <a:pt x="848226" y="1109161"/>
                  </a:lnTo>
                  <a:lnTo>
                    <a:pt x="846722" y="1109161"/>
                  </a:lnTo>
                  <a:lnTo>
                    <a:pt x="845970" y="1109913"/>
                  </a:lnTo>
                  <a:lnTo>
                    <a:pt x="844466" y="1112169"/>
                  </a:lnTo>
                  <a:lnTo>
                    <a:pt x="839202" y="1116681"/>
                  </a:lnTo>
                  <a:lnTo>
                    <a:pt x="835443" y="1118185"/>
                  </a:lnTo>
                  <a:lnTo>
                    <a:pt x="829427" y="1119689"/>
                  </a:lnTo>
                  <a:lnTo>
                    <a:pt x="822659" y="1123449"/>
                  </a:lnTo>
                  <a:lnTo>
                    <a:pt x="819651" y="1124201"/>
                  </a:lnTo>
                  <a:lnTo>
                    <a:pt x="815139" y="1121193"/>
                  </a:lnTo>
                  <a:lnTo>
                    <a:pt x="814387" y="1120441"/>
                  </a:lnTo>
                  <a:lnTo>
                    <a:pt x="813636" y="1120441"/>
                  </a:lnTo>
                  <a:lnTo>
                    <a:pt x="806116" y="1118937"/>
                  </a:lnTo>
                  <a:lnTo>
                    <a:pt x="799348" y="1117433"/>
                  </a:lnTo>
                  <a:lnTo>
                    <a:pt x="794836" y="1118185"/>
                  </a:lnTo>
                  <a:lnTo>
                    <a:pt x="793332" y="1113673"/>
                  </a:lnTo>
                  <a:lnTo>
                    <a:pt x="788820" y="1079082"/>
                  </a:lnTo>
                  <a:lnTo>
                    <a:pt x="767765" y="1059531"/>
                  </a:lnTo>
                  <a:lnTo>
                    <a:pt x="722647" y="1018172"/>
                  </a:lnTo>
                  <a:lnTo>
                    <a:pt x="720391" y="1019676"/>
                  </a:lnTo>
                  <a:lnTo>
                    <a:pt x="719639" y="1019676"/>
                  </a:lnTo>
                  <a:lnTo>
                    <a:pt x="718887" y="1020428"/>
                  </a:lnTo>
                  <a:lnTo>
                    <a:pt x="715127" y="1020428"/>
                  </a:lnTo>
                  <a:lnTo>
                    <a:pt x="714375" y="1020428"/>
                  </a:lnTo>
                  <a:lnTo>
                    <a:pt x="713623" y="1021180"/>
                  </a:lnTo>
                  <a:lnTo>
                    <a:pt x="712871" y="1021180"/>
                  </a:lnTo>
                  <a:lnTo>
                    <a:pt x="712119" y="1022684"/>
                  </a:lnTo>
                  <a:lnTo>
                    <a:pt x="709863" y="1024188"/>
                  </a:lnTo>
                  <a:lnTo>
                    <a:pt x="704599" y="1026444"/>
                  </a:lnTo>
                  <a:lnTo>
                    <a:pt x="703847" y="1027196"/>
                  </a:lnTo>
                  <a:lnTo>
                    <a:pt x="702343" y="1027948"/>
                  </a:lnTo>
                  <a:lnTo>
                    <a:pt x="701591" y="1027948"/>
                  </a:lnTo>
                  <a:lnTo>
                    <a:pt x="700840" y="1028700"/>
                  </a:lnTo>
                  <a:lnTo>
                    <a:pt x="699336" y="1028700"/>
                  </a:lnTo>
                  <a:lnTo>
                    <a:pt x="694823" y="1027196"/>
                  </a:lnTo>
                  <a:lnTo>
                    <a:pt x="692568" y="1027196"/>
                  </a:lnTo>
                  <a:lnTo>
                    <a:pt x="688808" y="1027948"/>
                  </a:lnTo>
                  <a:lnTo>
                    <a:pt x="687304" y="1027948"/>
                  </a:lnTo>
                  <a:lnTo>
                    <a:pt x="685800" y="1027948"/>
                  </a:lnTo>
                  <a:lnTo>
                    <a:pt x="685048" y="1028700"/>
                  </a:lnTo>
                  <a:lnTo>
                    <a:pt x="681288" y="1029452"/>
                  </a:lnTo>
                  <a:lnTo>
                    <a:pt x="680536" y="1030204"/>
                  </a:lnTo>
                  <a:lnTo>
                    <a:pt x="679032" y="1029452"/>
                  </a:lnTo>
                  <a:lnTo>
                    <a:pt x="678280" y="1029452"/>
                  </a:lnTo>
                  <a:lnTo>
                    <a:pt x="677528" y="1028700"/>
                  </a:lnTo>
                  <a:lnTo>
                    <a:pt x="677528" y="1027948"/>
                  </a:lnTo>
                  <a:lnTo>
                    <a:pt x="676776" y="1027196"/>
                  </a:lnTo>
                  <a:lnTo>
                    <a:pt x="675272" y="1024940"/>
                  </a:lnTo>
                  <a:lnTo>
                    <a:pt x="674521" y="1024188"/>
                  </a:lnTo>
                  <a:lnTo>
                    <a:pt x="670761" y="1022684"/>
                  </a:lnTo>
                  <a:lnTo>
                    <a:pt x="670008" y="1021932"/>
                  </a:lnTo>
                  <a:lnTo>
                    <a:pt x="669257" y="1021180"/>
                  </a:lnTo>
                  <a:lnTo>
                    <a:pt x="668504" y="1019676"/>
                  </a:lnTo>
                  <a:lnTo>
                    <a:pt x="667001" y="1018172"/>
                  </a:lnTo>
                  <a:lnTo>
                    <a:pt x="666249" y="1018172"/>
                  </a:lnTo>
                  <a:lnTo>
                    <a:pt x="665497" y="1018172"/>
                  </a:lnTo>
                  <a:lnTo>
                    <a:pt x="663241" y="1019676"/>
                  </a:lnTo>
                  <a:lnTo>
                    <a:pt x="662489" y="1019676"/>
                  </a:lnTo>
                  <a:lnTo>
                    <a:pt x="660233" y="1019676"/>
                  </a:lnTo>
                  <a:lnTo>
                    <a:pt x="652713" y="1018172"/>
                  </a:lnTo>
                  <a:lnTo>
                    <a:pt x="648953" y="1016668"/>
                  </a:lnTo>
                  <a:lnTo>
                    <a:pt x="645945" y="1015165"/>
                  </a:lnTo>
                  <a:lnTo>
                    <a:pt x="627146" y="1006141"/>
                  </a:lnTo>
                  <a:lnTo>
                    <a:pt x="622634" y="1002381"/>
                  </a:lnTo>
                  <a:lnTo>
                    <a:pt x="620378" y="1001629"/>
                  </a:lnTo>
                  <a:lnTo>
                    <a:pt x="618874" y="999373"/>
                  </a:lnTo>
                  <a:lnTo>
                    <a:pt x="617370" y="997869"/>
                  </a:lnTo>
                  <a:lnTo>
                    <a:pt x="613610" y="994861"/>
                  </a:lnTo>
                  <a:lnTo>
                    <a:pt x="608346" y="993357"/>
                  </a:lnTo>
                  <a:lnTo>
                    <a:pt x="606091" y="991101"/>
                  </a:lnTo>
                  <a:lnTo>
                    <a:pt x="605339" y="990349"/>
                  </a:lnTo>
                  <a:lnTo>
                    <a:pt x="604587" y="990349"/>
                  </a:lnTo>
                  <a:lnTo>
                    <a:pt x="598571" y="991853"/>
                  </a:lnTo>
                  <a:lnTo>
                    <a:pt x="597067" y="991853"/>
                  </a:lnTo>
                  <a:lnTo>
                    <a:pt x="595563" y="991101"/>
                  </a:lnTo>
                  <a:lnTo>
                    <a:pt x="594059" y="990349"/>
                  </a:lnTo>
                  <a:lnTo>
                    <a:pt x="591051" y="988845"/>
                  </a:lnTo>
                  <a:lnTo>
                    <a:pt x="590299" y="988093"/>
                  </a:lnTo>
                  <a:lnTo>
                    <a:pt x="588795" y="986589"/>
                  </a:lnTo>
                  <a:lnTo>
                    <a:pt x="588044" y="985086"/>
                  </a:lnTo>
                  <a:lnTo>
                    <a:pt x="580524" y="980574"/>
                  </a:lnTo>
                  <a:lnTo>
                    <a:pt x="579020" y="979070"/>
                  </a:lnTo>
                  <a:lnTo>
                    <a:pt x="572252" y="973054"/>
                  </a:lnTo>
                  <a:lnTo>
                    <a:pt x="569244" y="970798"/>
                  </a:lnTo>
                  <a:lnTo>
                    <a:pt x="557212" y="961774"/>
                  </a:lnTo>
                  <a:lnTo>
                    <a:pt x="556461" y="961022"/>
                  </a:lnTo>
                  <a:lnTo>
                    <a:pt x="555708" y="960270"/>
                  </a:lnTo>
                  <a:lnTo>
                    <a:pt x="554205" y="956510"/>
                  </a:lnTo>
                  <a:lnTo>
                    <a:pt x="553452" y="955759"/>
                  </a:lnTo>
                  <a:lnTo>
                    <a:pt x="552701" y="954255"/>
                  </a:lnTo>
                  <a:lnTo>
                    <a:pt x="550445" y="952751"/>
                  </a:lnTo>
                  <a:lnTo>
                    <a:pt x="548941" y="951999"/>
                  </a:lnTo>
                  <a:lnTo>
                    <a:pt x="548189" y="951247"/>
                  </a:lnTo>
                  <a:lnTo>
                    <a:pt x="545933" y="950495"/>
                  </a:lnTo>
                  <a:lnTo>
                    <a:pt x="543677" y="951247"/>
                  </a:lnTo>
                  <a:lnTo>
                    <a:pt x="542173" y="951247"/>
                  </a:lnTo>
                  <a:lnTo>
                    <a:pt x="535405" y="948239"/>
                  </a:lnTo>
                  <a:lnTo>
                    <a:pt x="533901" y="948239"/>
                  </a:lnTo>
                  <a:lnTo>
                    <a:pt x="532397" y="948239"/>
                  </a:lnTo>
                  <a:lnTo>
                    <a:pt x="530893" y="948239"/>
                  </a:lnTo>
                  <a:lnTo>
                    <a:pt x="524126" y="946735"/>
                  </a:lnTo>
                  <a:lnTo>
                    <a:pt x="521118" y="945231"/>
                  </a:lnTo>
                  <a:lnTo>
                    <a:pt x="516606" y="944479"/>
                  </a:lnTo>
                  <a:lnTo>
                    <a:pt x="514350" y="943727"/>
                  </a:lnTo>
                  <a:lnTo>
                    <a:pt x="509086" y="943727"/>
                  </a:lnTo>
                  <a:lnTo>
                    <a:pt x="506830" y="944479"/>
                  </a:lnTo>
                  <a:lnTo>
                    <a:pt x="506078" y="944479"/>
                  </a:lnTo>
                  <a:lnTo>
                    <a:pt x="503070" y="945983"/>
                  </a:lnTo>
                  <a:lnTo>
                    <a:pt x="498558" y="946735"/>
                  </a:lnTo>
                  <a:lnTo>
                    <a:pt x="482767" y="954255"/>
                  </a:lnTo>
                  <a:lnTo>
                    <a:pt x="482015" y="955007"/>
                  </a:lnTo>
                  <a:lnTo>
                    <a:pt x="481263" y="955759"/>
                  </a:lnTo>
                  <a:lnTo>
                    <a:pt x="480511" y="955759"/>
                  </a:lnTo>
                  <a:lnTo>
                    <a:pt x="480511" y="956510"/>
                  </a:lnTo>
                  <a:lnTo>
                    <a:pt x="479759" y="958766"/>
                  </a:lnTo>
                  <a:lnTo>
                    <a:pt x="479759" y="959518"/>
                  </a:lnTo>
                  <a:lnTo>
                    <a:pt x="479007" y="960270"/>
                  </a:lnTo>
                  <a:lnTo>
                    <a:pt x="476751" y="961774"/>
                  </a:lnTo>
                  <a:lnTo>
                    <a:pt x="475999" y="963278"/>
                  </a:lnTo>
                  <a:lnTo>
                    <a:pt x="475247" y="964030"/>
                  </a:lnTo>
                  <a:lnTo>
                    <a:pt x="474495" y="965534"/>
                  </a:lnTo>
                  <a:lnTo>
                    <a:pt x="473743" y="966286"/>
                  </a:lnTo>
                  <a:lnTo>
                    <a:pt x="472991" y="966286"/>
                  </a:lnTo>
                  <a:lnTo>
                    <a:pt x="466224" y="968542"/>
                  </a:lnTo>
                  <a:lnTo>
                    <a:pt x="433889" y="960270"/>
                  </a:lnTo>
                  <a:lnTo>
                    <a:pt x="433137" y="959518"/>
                  </a:lnTo>
                  <a:lnTo>
                    <a:pt x="432385" y="958014"/>
                  </a:lnTo>
                  <a:lnTo>
                    <a:pt x="430129" y="956510"/>
                  </a:lnTo>
                  <a:lnTo>
                    <a:pt x="429377" y="955759"/>
                  </a:lnTo>
                  <a:lnTo>
                    <a:pt x="415841" y="953503"/>
                  </a:lnTo>
                  <a:lnTo>
                    <a:pt x="414337" y="952751"/>
                  </a:lnTo>
                  <a:lnTo>
                    <a:pt x="412833" y="951999"/>
                  </a:lnTo>
                  <a:lnTo>
                    <a:pt x="412082" y="951247"/>
                  </a:lnTo>
                  <a:lnTo>
                    <a:pt x="410577" y="949743"/>
                  </a:lnTo>
                  <a:lnTo>
                    <a:pt x="409826" y="948991"/>
                  </a:lnTo>
                  <a:lnTo>
                    <a:pt x="409826" y="948239"/>
                  </a:lnTo>
                  <a:lnTo>
                    <a:pt x="409073" y="945983"/>
                  </a:lnTo>
                  <a:lnTo>
                    <a:pt x="409073" y="945231"/>
                  </a:lnTo>
                  <a:lnTo>
                    <a:pt x="409073" y="944479"/>
                  </a:lnTo>
                  <a:lnTo>
                    <a:pt x="409826" y="943727"/>
                  </a:lnTo>
                  <a:lnTo>
                    <a:pt x="409826" y="942975"/>
                  </a:lnTo>
                  <a:lnTo>
                    <a:pt x="409826" y="942223"/>
                  </a:lnTo>
                  <a:lnTo>
                    <a:pt x="409826" y="941471"/>
                  </a:lnTo>
                  <a:lnTo>
                    <a:pt x="409826" y="939215"/>
                  </a:lnTo>
                  <a:lnTo>
                    <a:pt x="409826" y="938463"/>
                  </a:lnTo>
                  <a:lnTo>
                    <a:pt x="409073" y="937711"/>
                  </a:lnTo>
                  <a:lnTo>
                    <a:pt x="408322" y="935455"/>
                  </a:lnTo>
                  <a:lnTo>
                    <a:pt x="407570" y="934703"/>
                  </a:lnTo>
                  <a:lnTo>
                    <a:pt x="406818" y="932447"/>
                  </a:lnTo>
                  <a:lnTo>
                    <a:pt x="408322" y="927183"/>
                  </a:lnTo>
                  <a:lnTo>
                    <a:pt x="409073" y="925680"/>
                  </a:lnTo>
                  <a:lnTo>
                    <a:pt x="409826" y="922672"/>
                  </a:lnTo>
                  <a:lnTo>
                    <a:pt x="412082" y="918160"/>
                  </a:lnTo>
                  <a:lnTo>
                    <a:pt x="414337" y="911392"/>
                  </a:lnTo>
                  <a:lnTo>
                    <a:pt x="415841" y="906128"/>
                  </a:lnTo>
                  <a:lnTo>
                    <a:pt x="418849" y="902368"/>
                  </a:lnTo>
                  <a:lnTo>
                    <a:pt x="421105" y="898609"/>
                  </a:lnTo>
                  <a:lnTo>
                    <a:pt x="420353" y="897857"/>
                  </a:lnTo>
                  <a:lnTo>
                    <a:pt x="418097" y="897105"/>
                  </a:lnTo>
                  <a:lnTo>
                    <a:pt x="416593" y="895601"/>
                  </a:lnTo>
                  <a:lnTo>
                    <a:pt x="415090" y="894849"/>
                  </a:lnTo>
                  <a:lnTo>
                    <a:pt x="414337" y="894097"/>
                  </a:lnTo>
                  <a:lnTo>
                    <a:pt x="412833" y="894097"/>
                  </a:lnTo>
                  <a:lnTo>
                    <a:pt x="412082" y="894849"/>
                  </a:lnTo>
                  <a:lnTo>
                    <a:pt x="411330" y="894849"/>
                  </a:lnTo>
                  <a:lnTo>
                    <a:pt x="409826" y="894097"/>
                  </a:lnTo>
                  <a:lnTo>
                    <a:pt x="407570" y="892593"/>
                  </a:lnTo>
                  <a:lnTo>
                    <a:pt x="406818" y="892593"/>
                  </a:lnTo>
                  <a:lnTo>
                    <a:pt x="405314" y="891841"/>
                  </a:lnTo>
                  <a:lnTo>
                    <a:pt x="404562" y="891841"/>
                  </a:lnTo>
                  <a:lnTo>
                    <a:pt x="403810" y="891841"/>
                  </a:lnTo>
                  <a:lnTo>
                    <a:pt x="402306" y="892593"/>
                  </a:lnTo>
                  <a:lnTo>
                    <a:pt x="400802" y="892593"/>
                  </a:lnTo>
                  <a:lnTo>
                    <a:pt x="397042" y="892593"/>
                  </a:lnTo>
                  <a:lnTo>
                    <a:pt x="396290" y="891841"/>
                  </a:lnTo>
                  <a:lnTo>
                    <a:pt x="393282" y="889585"/>
                  </a:lnTo>
                  <a:lnTo>
                    <a:pt x="391026" y="888081"/>
                  </a:lnTo>
                  <a:lnTo>
                    <a:pt x="389522" y="888081"/>
                  </a:lnTo>
                  <a:lnTo>
                    <a:pt x="388771" y="887329"/>
                  </a:lnTo>
                  <a:lnTo>
                    <a:pt x="388771" y="888081"/>
                  </a:lnTo>
                  <a:lnTo>
                    <a:pt x="388018" y="888081"/>
                  </a:lnTo>
                  <a:lnTo>
                    <a:pt x="385762" y="889585"/>
                  </a:lnTo>
                  <a:lnTo>
                    <a:pt x="385011" y="889585"/>
                  </a:lnTo>
                  <a:lnTo>
                    <a:pt x="384258" y="889585"/>
                  </a:lnTo>
                  <a:lnTo>
                    <a:pt x="382754" y="889585"/>
                  </a:lnTo>
                  <a:lnTo>
                    <a:pt x="380499" y="888081"/>
                  </a:lnTo>
                  <a:lnTo>
                    <a:pt x="378994" y="888081"/>
                  </a:lnTo>
                  <a:lnTo>
                    <a:pt x="377491" y="888081"/>
                  </a:lnTo>
                  <a:lnTo>
                    <a:pt x="375987" y="887329"/>
                  </a:lnTo>
                  <a:lnTo>
                    <a:pt x="374483" y="887329"/>
                  </a:lnTo>
                  <a:lnTo>
                    <a:pt x="373731" y="887329"/>
                  </a:lnTo>
                  <a:lnTo>
                    <a:pt x="372979" y="887329"/>
                  </a:lnTo>
                  <a:lnTo>
                    <a:pt x="371475" y="888081"/>
                  </a:lnTo>
                  <a:lnTo>
                    <a:pt x="370723" y="888081"/>
                  </a:lnTo>
                  <a:lnTo>
                    <a:pt x="369219" y="888081"/>
                  </a:lnTo>
                  <a:lnTo>
                    <a:pt x="368467" y="887329"/>
                  </a:lnTo>
                  <a:lnTo>
                    <a:pt x="367715" y="887329"/>
                  </a:lnTo>
                  <a:lnTo>
                    <a:pt x="366963" y="886577"/>
                  </a:lnTo>
                  <a:lnTo>
                    <a:pt x="365459" y="887329"/>
                  </a:lnTo>
                  <a:lnTo>
                    <a:pt x="363955" y="887329"/>
                  </a:lnTo>
                  <a:lnTo>
                    <a:pt x="362451" y="886577"/>
                  </a:lnTo>
                  <a:lnTo>
                    <a:pt x="360195" y="885073"/>
                  </a:lnTo>
                  <a:lnTo>
                    <a:pt x="358692" y="883569"/>
                  </a:lnTo>
                  <a:lnTo>
                    <a:pt x="357188" y="882065"/>
                  </a:lnTo>
                  <a:lnTo>
                    <a:pt x="356435" y="882065"/>
                  </a:lnTo>
                  <a:lnTo>
                    <a:pt x="355683" y="882065"/>
                  </a:lnTo>
                  <a:lnTo>
                    <a:pt x="354932" y="882817"/>
                  </a:lnTo>
                  <a:lnTo>
                    <a:pt x="354179" y="883569"/>
                  </a:lnTo>
                  <a:lnTo>
                    <a:pt x="354179" y="884321"/>
                  </a:lnTo>
                  <a:lnTo>
                    <a:pt x="353428" y="885073"/>
                  </a:lnTo>
                  <a:lnTo>
                    <a:pt x="352675" y="885073"/>
                  </a:lnTo>
                  <a:lnTo>
                    <a:pt x="351924" y="885073"/>
                  </a:lnTo>
                  <a:lnTo>
                    <a:pt x="348916" y="884321"/>
                  </a:lnTo>
                  <a:lnTo>
                    <a:pt x="348164" y="883569"/>
                  </a:lnTo>
                  <a:lnTo>
                    <a:pt x="347412" y="883569"/>
                  </a:lnTo>
                  <a:lnTo>
                    <a:pt x="345908" y="884321"/>
                  </a:lnTo>
                  <a:lnTo>
                    <a:pt x="344404" y="884321"/>
                  </a:lnTo>
                  <a:lnTo>
                    <a:pt x="342148" y="883569"/>
                  </a:lnTo>
                  <a:lnTo>
                    <a:pt x="340644" y="883569"/>
                  </a:lnTo>
                  <a:lnTo>
                    <a:pt x="339892" y="883569"/>
                  </a:lnTo>
                  <a:lnTo>
                    <a:pt x="339140" y="884321"/>
                  </a:lnTo>
                  <a:lnTo>
                    <a:pt x="336132" y="886577"/>
                  </a:lnTo>
                  <a:lnTo>
                    <a:pt x="334628" y="887329"/>
                  </a:lnTo>
                  <a:lnTo>
                    <a:pt x="333124" y="888081"/>
                  </a:lnTo>
                  <a:lnTo>
                    <a:pt x="327860" y="888833"/>
                  </a:lnTo>
                  <a:lnTo>
                    <a:pt x="318837" y="894097"/>
                  </a:lnTo>
                  <a:lnTo>
                    <a:pt x="304549" y="898609"/>
                  </a:lnTo>
                  <a:lnTo>
                    <a:pt x="302294" y="900112"/>
                  </a:lnTo>
                  <a:lnTo>
                    <a:pt x="300789" y="900864"/>
                  </a:lnTo>
                  <a:lnTo>
                    <a:pt x="296277" y="903120"/>
                  </a:lnTo>
                  <a:lnTo>
                    <a:pt x="292518" y="906128"/>
                  </a:lnTo>
                  <a:lnTo>
                    <a:pt x="290262" y="906880"/>
                  </a:lnTo>
                  <a:lnTo>
                    <a:pt x="289510" y="907632"/>
                  </a:lnTo>
                  <a:lnTo>
                    <a:pt x="288758" y="908384"/>
                  </a:lnTo>
                  <a:lnTo>
                    <a:pt x="288006" y="909136"/>
                  </a:lnTo>
                  <a:lnTo>
                    <a:pt x="284998" y="911392"/>
                  </a:lnTo>
                  <a:lnTo>
                    <a:pt x="282742" y="914400"/>
                  </a:lnTo>
                  <a:lnTo>
                    <a:pt x="266951" y="924176"/>
                  </a:lnTo>
                  <a:lnTo>
                    <a:pt x="265447" y="924928"/>
                  </a:lnTo>
                  <a:lnTo>
                    <a:pt x="263943" y="925680"/>
                  </a:lnTo>
                  <a:lnTo>
                    <a:pt x="262439" y="925680"/>
                  </a:lnTo>
                  <a:lnTo>
                    <a:pt x="262439" y="926431"/>
                  </a:lnTo>
                  <a:lnTo>
                    <a:pt x="262439" y="927183"/>
                  </a:lnTo>
                  <a:lnTo>
                    <a:pt x="262439" y="928688"/>
                  </a:lnTo>
                  <a:lnTo>
                    <a:pt x="260183" y="932447"/>
                  </a:lnTo>
                  <a:lnTo>
                    <a:pt x="259431" y="933199"/>
                  </a:lnTo>
                  <a:lnTo>
                    <a:pt x="259431" y="934703"/>
                  </a:lnTo>
                  <a:lnTo>
                    <a:pt x="259431" y="935455"/>
                  </a:lnTo>
                  <a:lnTo>
                    <a:pt x="255671" y="938463"/>
                  </a:lnTo>
                  <a:lnTo>
                    <a:pt x="222584" y="957262"/>
                  </a:lnTo>
                  <a:lnTo>
                    <a:pt x="219576" y="958014"/>
                  </a:lnTo>
                  <a:lnTo>
                    <a:pt x="218824" y="958766"/>
                  </a:lnTo>
                  <a:lnTo>
                    <a:pt x="218072" y="958014"/>
                  </a:lnTo>
                  <a:lnTo>
                    <a:pt x="217320" y="958014"/>
                  </a:lnTo>
                  <a:lnTo>
                    <a:pt x="215817" y="958014"/>
                  </a:lnTo>
                  <a:lnTo>
                    <a:pt x="214313" y="958014"/>
                  </a:lnTo>
                  <a:lnTo>
                    <a:pt x="212057" y="958766"/>
                  </a:lnTo>
                  <a:lnTo>
                    <a:pt x="211304" y="959518"/>
                  </a:lnTo>
                  <a:lnTo>
                    <a:pt x="208297" y="959518"/>
                  </a:lnTo>
                  <a:lnTo>
                    <a:pt x="206041" y="959518"/>
                  </a:lnTo>
                  <a:lnTo>
                    <a:pt x="204537" y="960270"/>
                  </a:lnTo>
                  <a:lnTo>
                    <a:pt x="203785" y="960270"/>
                  </a:lnTo>
                  <a:lnTo>
                    <a:pt x="203785" y="961022"/>
                  </a:lnTo>
                  <a:lnTo>
                    <a:pt x="203033" y="961774"/>
                  </a:lnTo>
                  <a:lnTo>
                    <a:pt x="202281" y="963278"/>
                  </a:lnTo>
                  <a:lnTo>
                    <a:pt x="202281" y="964030"/>
                  </a:lnTo>
                  <a:lnTo>
                    <a:pt x="201529" y="964782"/>
                  </a:lnTo>
                  <a:lnTo>
                    <a:pt x="196265" y="969294"/>
                  </a:lnTo>
                  <a:lnTo>
                    <a:pt x="195513" y="970046"/>
                  </a:lnTo>
                  <a:lnTo>
                    <a:pt x="194761" y="972302"/>
                  </a:lnTo>
                  <a:lnTo>
                    <a:pt x="194009" y="973054"/>
                  </a:lnTo>
                  <a:lnTo>
                    <a:pt x="192505" y="974558"/>
                  </a:lnTo>
                  <a:lnTo>
                    <a:pt x="191753" y="975310"/>
                  </a:lnTo>
                  <a:lnTo>
                    <a:pt x="191001" y="976062"/>
                  </a:lnTo>
                  <a:lnTo>
                    <a:pt x="189497" y="979070"/>
                  </a:lnTo>
                  <a:lnTo>
                    <a:pt x="188745" y="979070"/>
                  </a:lnTo>
                  <a:lnTo>
                    <a:pt x="187241" y="979822"/>
                  </a:lnTo>
                  <a:lnTo>
                    <a:pt x="184985" y="980574"/>
                  </a:lnTo>
                  <a:lnTo>
                    <a:pt x="183481" y="980574"/>
                  </a:lnTo>
                  <a:lnTo>
                    <a:pt x="182730" y="981326"/>
                  </a:lnTo>
                  <a:lnTo>
                    <a:pt x="180474" y="983582"/>
                  </a:lnTo>
                  <a:lnTo>
                    <a:pt x="176714" y="987341"/>
                  </a:lnTo>
                  <a:lnTo>
                    <a:pt x="170698" y="990349"/>
                  </a:lnTo>
                  <a:lnTo>
                    <a:pt x="167690" y="991853"/>
                  </a:lnTo>
                  <a:lnTo>
                    <a:pt x="163930" y="992605"/>
                  </a:lnTo>
                  <a:lnTo>
                    <a:pt x="162426" y="992605"/>
                  </a:lnTo>
                  <a:lnTo>
                    <a:pt x="160170" y="991853"/>
                  </a:lnTo>
                  <a:lnTo>
                    <a:pt x="159419" y="991101"/>
                  </a:lnTo>
                  <a:lnTo>
                    <a:pt x="158666" y="991101"/>
                  </a:lnTo>
                  <a:lnTo>
                    <a:pt x="157914" y="991101"/>
                  </a:lnTo>
                  <a:lnTo>
                    <a:pt x="154155" y="991101"/>
                  </a:lnTo>
                  <a:lnTo>
                    <a:pt x="153402" y="991853"/>
                  </a:lnTo>
                  <a:lnTo>
                    <a:pt x="152651" y="992605"/>
                  </a:lnTo>
                  <a:lnTo>
                    <a:pt x="152651" y="993357"/>
                  </a:lnTo>
                  <a:lnTo>
                    <a:pt x="152651" y="994109"/>
                  </a:lnTo>
                  <a:lnTo>
                    <a:pt x="151147" y="995613"/>
                  </a:lnTo>
                  <a:lnTo>
                    <a:pt x="149642" y="997117"/>
                  </a:lnTo>
                  <a:lnTo>
                    <a:pt x="148139" y="999373"/>
                  </a:lnTo>
                  <a:lnTo>
                    <a:pt x="147387" y="1000125"/>
                  </a:lnTo>
                  <a:lnTo>
                    <a:pt x="146635" y="1001629"/>
                  </a:lnTo>
                  <a:lnTo>
                    <a:pt x="145883" y="1002381"/>
                  </a:lnTo>
                  <a:lnTo>
                    <a:pt x="143627" y="1004637"/>
                  </a:lnTo>
                  <a:lnTo>
                    <a:pt x="141371" y="1006141"/>
                  </a:lnTo>
                  <a:lnTo>
                    <a:pt x="138363" y="1007645"/>
                  </a:lnTo>
                  <a:lnTo>
                    <a:pt x="138363" y="1008397"/>
                  </a:lnTo>
                  <a:lnTo>
                    <a:pt x="137611" y="1010653"/>
                  </a:lnTo>
                  <a:lnTo>
                    <a:pt x="136859" y="1013660"/>
                  </a:lnTo>
                  <a:lnTo>
                    <a:pt x="135355" y="1015917"/>
                  </a:lnTo>
                  <a:lnTo>
                    <a:pt x="130091" y="1021180"/>
                  </a:lnTo>
                  <a:lnTo>
                    <a:pt x="124827" y="1024188"/>
                  </a:lnTo>
                  <a:lnTo>
                    <a:pt x="124076" y="1024188"/>
                  </a:lnTo>
                  <a:lnTo>
                    <a:pt x="122572" y="1024188"/>
                  </a:lnTo>
                  <a:lnTo>
                    <a:pt x="111292" y="1022684"/>
                  </a:lnTo>
                  <a:lnTo>
                    <a:pt x="109036" y="1021932"/>
                  </a:lnTo>
                  <a:lnTo>
                    <a:pt x="100764" y="1021180"/>
                  </a:lnTo>
                  <a:lnTo>
                    <a:pt x="99261" y="1021180"/>
                  </a:lnTo>
                  <a:lnTo>
                    <a:pt x="97757" y="1021180"/>
                  </a:lnTo>
                  <a:lnTo>
                    <a:pt x="97004" y="1021932"/>
                  </a:lnTo>
                  <a:lnTo>
                    <a:pt x="96253" y="1022684"/>
                  </a:lnTo>
                  <a:lnTo>
                    <a:pt x="94749" y="1025692"/>
                  </a:lnTo>
                  <a:lnTo>
                    <a:pt x="93997" y="1027196"/>
                  </a:lnTo>
                  <a:lnTo>
                    <a:pt x="93244" y="1027948"/>
                  </a:lnTo>
                  <a:lnTo>
                    <a:pt x="91741" y="1030204"/>
                  </a:lnTo>
                  <a:lnTo>
                    <a:pt x="90989" y="1030956"/>
                  </a:lnTo>
                  <a:lnTo>
                    <a:pt x="90237" y="1031708"/>
                  </a:lnTo>
                  <a:lnTo>
                    <a:pt x="89485" y="1031708"/>
                  </a:lnTo>
                  <a:lnTo>
                    <a:pt x="81965" y="1035468"/>
                  </a:lnTo>
                  <a:lnTo>
                    <a:pt x="80461" y="1036220"/>
                  </a:lnTo>
                  <a:lnTo>
                    <a:pt x="79709" y="1036972"/>
                  </a:lnTo>
                  <a:lnTo>
                    <a:pt x="78205" y="1039228"/>
                  </a:lnTo>
                  <a:lnTo>
                    <a:pt x="76701" y="1039980"/>
                  </a:lnTo>
                  <a:lnTo>
                    <a:pt x="75197" y="1039980"/>
                  </a:lnTo>
                  <a:lnTo>
                    <a:pt x="74445" y="1039228"/>
                  </a:lnTo>
                  <a:lnTo>
                    <a:pt x="73693" y="1038476"/>
                  </a:lnTo>
                  <a:lnTo>
                    <a:pt x="73693" y="1037724"/>
                  </a:lnTo>
                  <a:lnTo>
                    <a:pt x="73693" y="1036972"/>
                  </a:lnTo>
                  <a:lnTo>
                    <a:pt x="74445" y="1036220"/>
                  </a:lnTo>
                  <a:lnTo>
                    <a:pt x="75197" y="1033212"/>
                  </a:lnTo>
                  <a:lnTo>
                    <a:pt x="75949" y="1032460"/>
                  </a:lnTo>
                  <a:lnTo>
                    <a:pt x="77453" y="1030204"/>
                  </a:lnTo>
                  <a:lnTo>
                    <a:pt x="80461" y="1024188"/>
                  </a:lnTo>
                  <a:lnTo>
                    <a:pt x="83469" y="1017420"/>
                  </a:lnTo>
                  <a:lnTo>
                    <a:pt x="84973" y="1012157"/>
                  </a:lnTo>
                  <a:lnTo>
                    <a:pt x="87229" y="1005389"/>
                  </a:lnTo>
                  <a:lnTo>
                    <a:pt x="87981" y="1004637"/>
                  </a:lnTo>
                  <a:lnTo>
                    <a:pt x="90237" y="1002381"/>
                  </a:lnTo>
                  <a:lnTo>
                    <a:pt x="90237" y="1001629"/>
                  </a:lnTo>
                  <a:lnTo>
                    <a:pt x="90237" y="1000877"/>
                  </a:lnTo>
                  <a:lnTo>
                    <a:pt x="90237" y="1000125"/>
                  </a:lnTo>
                  <a:lnTo>
                    <a:pt x="90237" y="999373"/>
                  </a:lnTo>
                  <a:lnTo>
                    <a:pt x="90237" y="998621"/>
                  </a:lnTo>
                  <a:lnTo>
                    <a:pt x="86477" y="993357"/>
                  </a:lnTo>
                  <a:lnTo>
                    <a:pt x="85725" y="992605"/>
                  </a:lnTo>
                  <a:lnTo>
                    <a:pt x="85725" y="991853"/>
                  </a:lnTo>
                  <a:lnTo>
                    <a:pt x="85725" y="988093"/>
                  </a:lnTo>
                  <a:lnTo>
                    <a:pt x="85725" y="987341"/>
                  </a:lnTo>
                  <a:lnTo>
                    <a:pt x="83469" y="983582"/>
                  </a:lnTo>
                  <a:lnTo>
                    <a:pt x="83469" y="982078"/>
                  </a:lnTo>
                  <a:lnTo>
                    <a:pt x="82717" y="980574"/>
                  </a:lnTo>
                  <a:lnTo>
                    <a:pt x="90989" y="968542"/>
                  </a:lnTo>
                  <a:lnTo>
                    <a:pt x="93244" y="965534"/>
                  </a:lnTo>
                  <a:lnTo>
                    <a:pt x="97004" y="961774"/>
                  </a:lnTo>
                  <a:lnTo>
                    <a:pt x="97757" y="960270"/>
                  </a:lnTo>
                  <a:lnTo>
                    <a:pt x="98508" y="958014"/>
                  </a:lnTo>
                  <a:lnTo>
                    <a:pt x="99261" y="955759"/>
                  </a:lnTo>
                  <a:lnTo>
                    <a:pt x="100012" y="952751"/>
                  </a:lnTo>
                  <a:lnTo>
                    <a:pt x="99261" y="948239"/>
                  </a:lnTo>
                  <a:lnTo>
                    <a:pt x="98508" y="945231"/>
                  </a:lnTo>
                  <a:lnTo>
                    <a:pt x="97757" y="941471"/>
                  </a:lnTo>
                  <a:lnTo>
                    <a:pt x="94749" y="935455"/>
                  </a:lnTo>
                  <a:lnTo>
                    <a:pt x="93244" y="932447"/>
                  </a:lnTo>
                  <a:lnTo>
                    <a:pt x="93244" y="931695"/>
                  </a:lnTo>
                  <a:lnTo>
                    <a:pt x="91741" y="928688"/>
                  </a:lnTo>
                  <a:lnTo>
                    <a:pt x="91741" y="924928"/>
                  </a:lnTo>
                  <a:lnTo>
                    <a:pt x="91741" y="921168"/>
                  </a:lnTo>
                  <a:lnTo>
                    <a:pt x="91741" y="919664"/>
                  </a:lnTo>
                  <a:lnTo>
                    <a:pt x="92493" y="918160"/>
                  </a:lnTo>
                  <a:lnTo>
                    <a:pt x="96253" y="909888"/>
                  </a:lnTo>
                  <a:lnTo>
                    <a:pt x="98508" y="903120"/>
                  </a:lnTo>
                  <a:lnTo>
                    <a:pt x="98508" y="900864"/>
                  </a:lnTo>
                  <a:lnTo>
                    <a:pt x="98508" y="899361"/>
                  </a:lnTo>
                  <a:lnTo>
                    <a:pt x="97757" y="898609"/>
                  </a:lnTo>
                  <a:lnTo>
                    <a:pt x="97004" y="897857"/>
                  </a:lnTo>
                  <a:lnTo>
                    <a:pt x="96253" y="897857"/>
                  </a:lnTo>
                  <a:lnTo>
                    <a:pt x="92493" y="896353"/>
                  </a:lnTo>
                  <a:lnTo>
                    <a:pt x="85725" y="892593"/>
                  </a:lnTo>
                  <a:lnTo>
                    <a:pt x="84973" y="891841"/>
                  </a:lnTo>
                  <a:lnTo>
                    <a:pt x="80461" y="884321"/>
                  </a:lnTo>
                  <a:lnTo>
                    <a:pt x="77453" y="880561"/>
                  </a:lnTo>
                  <a:lnTo>
                    <a:pt x="76701" y="879809"/>
                  </a:lnTo>
                  <a:lnTo>
                    <a:pt x="68429" y="875297"/>
                  </a:lnTo>
                  <a:lnTo>
                    <a:pt x="67678" y="874545"/>
                  </a:lnTo>
                  <a:lnTo>
                    <a:pt x="66925" y="873793"/>
                  </a:lnTo>
                  <a:lnTo>
                    <a:pt x="60910" y="856498"/>
                  </a:lnTo>
                  <a:lnTo>
                    <a:pt x="60158" y="854994"/>
                  </a:lnTo>
                  <a:lnTo>
                    <a:pt x="52638" y="844466"/>
                  </a:lnTo>
                  <a:lnTo>
                    <a:pt x="47374" y="824163"/>
                  </a:lnTo>
                  <a:lnTo>
                    <a:pt x="45118" y="806116"/>
                  </a:lnTo>
                  <a:lnTo>
                    <a:pt x="45118" y="791076"/>
                  </a:lnTo>
                  <a:lnTo>
                    <a:pt x="45870" y="790324"/>
                  </a:lnTo>
                  <a:lnTo>
                    <a:pt x="46622" y="788068"/>
                  </a:lnTo>
                  <a:lnTo>
                    <a:pt x="48126" y="781301"/>
                  </a:lnTo>
                  <a:lnTo>
                    <a:pt x="51134" y="773029"/>
                  </a:lnTo>
                  <a:lnTo>
                    <a:pt x="54142" y="761749"/>
                  </a:lnTo>
                  <a:lnTo>
                    <a:pt x="57150" y="754230"/>
                  </a:lnTo>
                  <a:lnTo>
                    <a:pt x="58654" y="751974"/>
                  </a:lnTo>
                  <a:lnTo>
                    <a:pt x="63918" y="749718"/>
                  </a:lnTo>
                  <a:lnTo>
                    <a:pt x="66925" y="747462"/>
                  </a:lnTo>
                  <a:lnTo>
                    <a:pt x="71438" y="743702"/>
                  </a:lnTo>
                  <a:lnTo>
                    <a:pt x="72942" y="742198"/>
                  </a:lnTo>
                  <a:lnTo>
                    <a:pt x="73693" y="741446"/>
                  </a:lnTo>
                  <a:lnTo>
                    <a:pt x="74445" y="739942"/>
                  </a:lnTo>
                  <a:lnTo>
                    <a:pt x="75197" y="736934"/>
                  </a:lnTo>
                  <a:lnTo>
                    <a:pt x="75197" y="734678"/>
                  </a:lnTo>
                  <a:lnTo>
                    <a:pt x="75197" y="730918"/>
                  </a:lnTo>
                  <a:lnTo>
                    <a:pt x="75197" y="730167"/>
                  </a:lnTo>
                  <a:lnTo>
                    <a:pt x="75197" y="729415"/>
                  </a:lnTo>
                  <a:lnTo>
                    <a:pt x="74445" y="728662"/>
                  </a:lnTo>
                  <a:lnTo>
                    <a:pt x="73693" y="727910"/>
                  </a:lnTo>
                  <a:lnTo>
                    <a:pt x="63166" y="724903"/>
                  </a:lnTo>
                  <a:lnTo>
                    <a:pt x="60158" y="722647"/>
                  </a:lnTo>
                  <a:lnTo>
                    <a:pt x="59406" y="721895"/>
                  </a:lnTo>
                  <a:lnTo>
                    <a:pt x="59406" y="718887"/>
                  </a:lnTo>
                  <a:lnTo>
                    <a:pt x="59406" y="713623"/>
                  </a:lnTo>
                  <a:lnTo>
                    <a:pt x="62414" y="696328"/>
                  </a:lnTo>
                  <a:lnTo>
                    <a:pt x="63166" y="694824"/>
                  </a:lnTo>
                  <a:lnTo>
                    <a:pt x="63166" y="694072"/>
                  </a:lnTo>
                  <a:lnTo>
                    <a:pt x="63918" y="693320"/>
                  </a:lnTo>
                  <a:lnTo>
                    <a:pt x="72189" y="687304"/>
                  </a:lnTo>
                  <a:lnTo>
                    <a:pt x="73693" y="686552"/>
                  </a:lnTo>
                  <a:lnTo>
                    <a:pt x="74445" y="685800"/>
                  </a:lnTo>
                  <a:lnTo>
                    <a:pt x="75949" y="685048"/>
                  </a:lnTo>
                  <a:lnTo>
                    <a:pt x="76701" y="684296"/>
                  </a:lnTo>
                  <a:lnTo>
                    <a:pt x="77453" y="682792"/>
                  </a:lnTo>
                  <a:lnTo>
                    <a:pt x="77453" y="682040"/>
                  </a:lnTo>
                  <a:lnTo>
                    <a:pt x="76701" y="681288"/>
                  </a:lnTo>
                  <a:lnTo>
                    <a:pt x="76701" y="680536"/>
                  </a:lnTo>
                  <a:lnTo>
                    <a:pt x="75949" y="679032"/>
                  </a:lnTo>
                  <a:lnTo>
                    <a:pt x="73693" y="676024"/>
                  </a:lnTo>
                  <a:lnTo>
                    <a:pt x="54894" y="663241"/>
                  </a:lnTo>
                  <a:lnTo>
                    <a:pt x="53390" y="660985"/>
                  </a:lnTo>
                  <a:lnTo>
                    <a:pt x="51134" y="657225"/>
                  </a:lnTo>
                  <a:lnTo>
                    <a:pt x="49630" y="654969"/>
                  </a:lnTo>
                  <a:lnTo>
                    <a:pt x="49630" y="651961"/>
                  </a:lnTo>
                  <a:lnTo>
                    <a:pt x="49630" y="651209"/>
                  </a:lnTo>
                  <a:lnTo>
                    <a:pt x="49630" y="649705"/>
                  </a:lnTo>
                  <a:lnTo>
                    <a:pt x="50382" y="646697"/>
                  </a:lnTo>
                  <a:lnTo>
                    <a:pt x="51134" y="644441"/>
                  </a:lnTo>
                  <a:lnTo>
                    <a:pt x="62414" y="627146"/>
                  </a:lnTo>
                  <a:lnTo>
                    <a:pt x="62414" y="626394"/>
                  </a:lnTo>
                  <a:lnTo>
                    <a:pt x="63166" y="624890"/>
                  </a:lnTo>
                  <a:lnTo>
                    <a:pt x="62414" y="612107"/>
                  </a:lnTo>
                  <a:lnTo>
                    <a:pt x="62414" y="611355"/>
                  </a:lnTo>
                  <a:lnTo>
                    <a:pt x="61662" y="610603"/>
                  </a:lnTo>
                  <a:lnTo>
                    <a:pt x="61662" y="609851"/>
                  </a:lnTo>
                  <a:lnTo>
                    <a:pt x="60910" y="609851"/>
                  </a:lnTo>
                  <a:lnTo>
                    <a:pt x="60158" y="609099"/>
                  </a:lnTo>
                  <a:lnTo>
                    <a:pt x="57902" y="607595"/>
                  </a:lnTo>
                  <a:lnTo>
                    <a:pt x="56398" y="606843"/>
                  </a:lnTo>
                  <a:lnTo>
                    <a:pt x="46622" y="604587"/>
                  </a:lnTo>
                  <a:lnTo>
                    <a:pt x="40606" y="601579"/>
                  </a:lnTo>
                  <a:lnTo>
                    <a:pt x="39855" y="600827"/>
                  </a:lnTo>
                  <a:lnTo>
                    <a:pt x="38350" y="599323"/>
                  </a:lnTo>
                  <a:lnTo>
                    <a:pt x="36846" y="595563"/>
                  </a:lnTo>
                  <a:lnTo>
                    <a:pt x="34591" y="588795"/>
                  </a:lnTo>
                  <a:lnTo>
                    <a:pt x="34591" y="587292"/>
                  </a:lnTo>
                  <a:lnTo>
                    <a:pt x="35343" y="554204"/>
                  </a:lnTo>
                  <a:lnTo>
                    <a:pt x="36095" y="551197"/>
                  </a:lnTo>
                  <a:lnTo>
                    <a:pt x="36095" y="550445"/>
                  </a:lnTo>
                  <a:lnTo>
                    <a:pt x="36095" y="549693"/>
                  </a:lnTo>
                  <a:lnTo>
                    <a:pt x="36846" y="548941"/>
                  </a:lnTo>
                  <a:lnTo>
                    <a:pt x="37599" y="548189"/>
                  </a:lnTo>
                  <a:lnTo>
                    <a:pt x="45870" y="543677"/>
                  </a:lnTo>
                  <a:lnTo>
                    <a:pt x="47374" y="542925"/>
                  </a:lnTo>
                  <a:lnTo>
                    <a:pt x="48878" y="541421"/>
                  </a:lnTo>
                  <a:lnTo>
                    <a:pt x="54142" y="533901"/>
                  </a:lnTo>
                  <a:lnTo>
                    <a:pt x="54894" y="533901"/>
                  </a:lnTo>
                  <a:lnTo>
                    <a:pt x="56398" y="532397"/>
                  </a:lnTo>
                  <a:lnTo>
                    <a:pt x="66174" y="529389"/>
                  </a:lnTo>
                  <a:lnTo>
                    <a:pt x="67678" y="528637"/>
                  </a:lnTo>
                  <a:lnTo>
                    <a:pt x="70685" y="525630"/>
                  </a:lnTo>
                  <a:lnTo>
                    <a:pt x="71438" y="524878"/>
                  </a:lnTo>
                  <a:lnTo>
                    <a:pt x="72189" y="524126"/>
                  </a:lnTo>
                  <a:lnTo>
                    <a:pt x="73693" y="523374"/>
                  </a:lnTo>
                  <a:lnTo>
                    <a:pt x="75197" y="522622"/>
                  </a:lnTo>
                  <a:lnTo>
                    <a:pt x="75949" y="521870"/>
                  </a:lnTo>
                  <a:lnTo>
                    <a:pt x="75949" y="521118"/>
                  </a:lnTo>
                  <a:lnTo>
                    <a:pt x="75949" y="520366"/>
                  </a:lnTo>
                  <a:lnTo>
                    <a:pt x="72189" y="515102"/>
                  </a:lnTo>
                  <a:lnTo>
                    <a:pt x="70685" y="512846"/>
                  </a:lnTo>
                  <a:lnTo>
                    <a:pt x="68429" y="511342"/>
                  </a:lnTo>
                  <a:lnTo>
                    <a:pt x="66174" y="509838"/>
                  </a:lnTo>
                  <a:lnTo>
                    <a:pt x="62414" y="508334"/>
                  </a:lnTo>
                  <a:lnTo>
                    <a:pt x="60910" y="508334"/>
                  </a:lnTo>
                  <a:lnTo>
                    <a:pt x="59406" y="507582"/>
                  </a:lnTo>
                  <a:lnTo>
                    <a:pt x="57150" y="508334"/>
                  </a:lnTo>
                  <a:lnTo>
                    <a:pt x="53390" y="508334"/>
                  </a:lnTo>
                  <a:lnTo>
                    <a:pt x="50382" y="509838"/>
                  </a:lnTo>
                  <a:lnTo>
                    <a:pt x="48878" y="509838"/>
                  </a:lnTo>
                  <a:lnTo>
                    <a:pt x="48126" y="509838"/>
                  </a:lnTo>
                  <a:lnTo>
                    <a:pt x="47374" y="509086"/>
                  </a:lnTo>
                  <a:lnTo>
                    <a:pt x="46622" y="508334"/>
                  </a:lnTo>
                  <a:lnTo>
                    <a:pt x="45870" y="506078"/>
                  </a:lnTo>
                  <a:lnTo>
                    <a:pt x="45118" y="499310"/>
                  </a:lnTo>
                  <a:lnTo>
                    <a:pt x="45118" y="497806"/>
                  </a:lnTo>
                  <a:lnTo>
                    <a:pt x="45118" y="496303"/>
                  </a:lnTo>
                  <a:lnTo>
                    <a:pt x="45870" y="495551"/>
                  </a:lnTo>
                  <a:lnTo>
                    <a:pt x="45870" y="494799"/>
                  </a:lnTo>
                  <a:lnTo>
                    <a:pt x="47374" y="493295"/>
                  </a:lnTo>
                  <a:lnTo>
                    <a:pt x="48126" y="492543"/>
                  </a:lnTo>
                  <a:lnTo>
                    <a:pt x="49630" y="491791"/>
                  </a:lnTo>
                  <a:lnTo>
                    <a:pt x="57150" y="488031"/>
                  </a:lnTo>
                  <a:lnTo>
                    <a:pt x="67678" y="484271"/>
                  </a:lnTo>
                  <a:lnTo>
                    <a:pt x="69182" y="483519"/>
                  </a:lnTo>
                  <a:lnTo>
                    <a:pt x="69933" y="482767"/>
                  </a:lnTo>
                  <a:lnTo>
                    <a:pt x="70685" y="482015"/>
                  </a:lnTo>
                  <a:lnTo>
                    <a:pt x="71438" y="481263"/>
                  </a:lnTo>
                  <a:lnTo>
                    <a:pt x="72189" y="479759"/>
                  </a:lnTo>
                  <a:lnTo>
                    <a:pt x="73693" y="475247"/>
                  </a:lnTo>
                  <a:lnTo>
                    <a:pt x="73693" y="473743"/>
                  </a:lnTo>
                  <a:lnTo>
                    <a:pt x="73693" y="472239"/>
                  </a:lnTo>
                  <a:lnTo>
                    <a:pt x="72942" y="471487"/>
                  </a:lnTo>
                  <a:lnTo>
                    <a:pt x="71438" y="470736"/>
                  </a:lnTo>
                  <a:lnTo>
                    <a:pt x="69182" y="469232"/>
                  </a:lnTo>
                  <a:lnTo>
                    <a:pt x="57902" y="463968"/>
                  </a:lnTo>
                  <a:lnTo>
                    <a:pt x="44366" y="459456"/>
                  </a:lnTo>
                  <a:lnTo>
                    <a:pt x="21807" y="456448"/>
                  </a:lnTo>
                  <a:lnTo>
                    <a:pt x="21055" y="456448"/>
                  </a:lnTo>
                  <a:lnTo>
                    <a:pt x="19551" y="455696"/>
                  </a:lnTo>
                  <a:lnTo>
                    <a:pt x="18047" y="454944"/>
                  </a:lnTo>
                  <a:lnTo>
                    <a:pt x="17295" y="454192"/>
                  </a:lnTo>
                  <a:lnTo>
                    <a:pt x="16544" y="453440"/>
                  </a:lnTo>
                  <a:lnTo>
                    <a:pt x="16544" y="452688"/>
                  </a:lnTo>
                  <a:lnTo>
                    <a:pt x="14287" y="448176"/>
                  </a:lnTo>
                  <a:lnTo>
                    <a:pt x="13535" y="445920"/>
                  </a:lnTo>
                  <a:lnTo>
                    <a:pt x="12784" y="444417"/>
                  </a:lnTo>
                  <a:lnTo>
                    <a:pt x="12031" y="443664"/>
                  </a:lnTo>
                  <a:lnTo>
                    <a:pt x="11280" y="442160"/>
                  </a:lnTo>
                  <a:lnTo>
                    <a:pt x="10527" y="442160"/>
                  </a:lnTo>
                  <a:lnTo>
                    <a:pt x="9776" y="441408"/>
                  </a:lnTo>
                  <a:lnTo>
                    <a:pt x="3760" y="438401"/>
                  </a:lnTo>
                  <a:lnTo>
                    <a:pt x="3008" y="437649"/>
                  </a:lnTo>
                  <a:lnTo>
                    <a:pt x="1504" y="435393"/>
                  </a:lnTo>
                  <a:lnTo>
                    <a:pt x="752" y="433137"/>
                  </a:lnTo>
                  <a:lnTo>
                    <a:pt x="0" y="431633"/>
                  </a:lnTo>
                  <a:lnTo>
                    <a:pt x="0" y="430129"/>
                  </a:lnTo>
                  <a:lnTo>
                    <a:pt x="0" y="429377"/>
                  </a:lnTo>
                  <a:lnTo>
                    <a:pt x="0" y="428625"/>
                  </a:lnTo>
                  <a:lnTo>
                    <a:pt x="1504" y="424113"/>
                  </a:lnTo>
                  <a:lnTo>
                    <a:pt x="2256" y="422609"/>
                  </a:lnTo>
                  <a:lnTo>
                    <a:pt x="6016" y="415841"/>
                  </a:lnTo>
                  <a:lnTo>
                    <a:pt x="8272" y="413586"/>
                  </a:lnTo>
                  <a:lnTo>
                    <a:pt x="9776" y="412834"/>
                  </a:lnTo>
                  <a:lnTo>
                    <a:pt x="10527" y="412834"/>
                  </a:lnTo>
                  <a:lnTo>
                    <a:pt x="14287" y="409826"/>
                  </a:lnTo>
                  <a:lnTo>
                    <a:pt x="15791" y="408322"/>
                  </a:lnTo>
                  <a:lnTo>
                    <a:pt x="16544" y="406818"/>
                  </a:lnTo>
                  <a:lnTo>
                    <a:pt x="21055" y="394034"/>
                  </a:lnTo>
                  <a:lnTo>
                    <a:pt x="28575" y="378243"/>
                  </a:lnTo>
                  <a:lnTo>
                    <a:pt x="30831" y="374483"/>
                  </a:lnTo>
                  <a:lnTo>
                    <a:pt x="31583" y="373731"/>
                  </a:lnTo>
                  <a:lnTo>
                    <a:pt x="33839" y="372227"/>
                  </a:lnTo>
                  <a:lnTo>
                    <a:pt x="38350" y="369971"/>
                  </a:lnTo>
                  <a:lnTo>
                    <a:pt x="43614" y="367715"/>
                  </a:lnTo>
                  <a:lnTo>
                    <a:pt x="46622" y="367715"/>
                  </a:lnTo>
                  <a:lnTo>
                    <a:pt x="47374" y="366963"/>
                  </a:lnTo>
                  <a:lnTo>
                    <a:pt x="48878" y="366211"/>
                  </a:lnTo>
                  <a:lnTo>
                    <a:pt x="50382" y="364707"/>
                  </a:lnTo>
                  <a:lnTo>
                    <a:pt x="51134" y="363955"/>
                  </a:lnTo>
                  <a:lnTo>
                    <a:pt x="51886" y="362451"/>
                  </a:lnTo>
                  <a:lnTo>
                    <a:pt x="51134" y="361699"/>
                  </a:lnTo>
                  <a:lnTo>
                    <a:pt x="45870" y="354931"/>
                  </a:lnTo>
                  <a:lnTo>
                    <a:pt x="45870" y="353428"/>
                  </a:lnTo>
                  <a:lnTo>
                    <a:pt x="45118" y="352676"/>
                  </a:lnTo>
                  <a:lnTo>
                    <a:pt x="45118" y="351924"/>
                  </a:lnTo>
                  <a:lnTo>
                    <a:pt x="45118" y="350420"/>
                  </a:lnTo>
                  <a:lnTo>
                    <a:pt x="45118" y="349668"/>
                  </a:lnTo>
                  <a:lnTo>
                    <a:pt x="44366" y="349668"/>
                  </a:lnTo>
                  <a:lnTo>
                    <a:pt x="43614" y="348916"/>
                  </a:lnTo>
                  <a:lnTo>
                    <a:pt x="42110" y="348164"/>
                  </a:lnTo>
                  <a:lnTo>
                    <a:pt x="40606" y="348164"/>
                  </a:lnTo>
                  <a:lnTo>
                    <a:pt x="39855" y="347412"/>
                  </a:lnTo>
                  <a:lnTo>
                    <a:pt x="39855" y="345908"/>
                  </a:lnTo>
                  <a:lnTo>
                    <a:pt x="39855" y="344404"/>
                  </a:lnTo>
                  <a:lnTo>
                    <a:pt x="39855" y="342900"/>
                  </a:lnTo>
                  <a:lnTo>
                    <a:pt x="40606" y="342148"/>
                  </a:lnTo>
                  <a:lnTo>
                    <a:pt x="45118" y="338388"/>
                  </a:lnTo>
                  <a:lnTo>
                    <a:pt x="47374" y="336884"/>
                  </a:lnTo>
                  <a:lnTo>
                    <a:pt x="50382" y="334628"/>
                  </a:lnTo>
                  <a:lnTo>
                    <a:pt x="56398" y="327861"/>
                  </a:lnTo>
                  <a:lnTo>
                    <a:pt x="57150" y="327109"/>
                  </a:lnTo>
                  <a:lnTo>
                    <a:pt x="57902" y="327109"/>
                  </a:lnTo>
                  <a:lnTo>
                    <a:pt x="65422" y="323349"/>
                  </a:lnTo>
                  <a:lnTo>
                    <a:pt x="66925" y="321845"/>
                  </a:lnTo>
                  <a:lnTo>
                    <a:pt x="72942" y="315829"/>
                  </a:lnTo>
                  <a:lnTo>
                    <a:pt x="73693" y="315077"/>
                  </a:lnTo>
                  <a:lnTo>
                    <a:pt x="75949" y="314325"/>
                  </a:lnTo>
                  <a:lnTo>
                    <a:pt x="79709" y="313573"/>
                  </a:lnTo>
                  <a:lnTo>
                    <a:pt x="80461" y="313573"/>
                  </a:lnTo>
                  <a:lnTo>
                    <a:pt x="85725" y="309813"/>
                  </a:lnTo>
                  <a:lnTo>
                    <a:pt x="93244" y="306053"/>
                  </a:lnTo>
                  <a:lnTo>
                    <a:pt x="97757" y="303045"/>
                  </a:lnTo>
                  <a:lnTo>
                    <a:pt x="98508" y="301542"/>
                  </a:lnTo>
                  <a:lnTo>
                    <a:pt x="103020" y="300037"/>
                  </a:lnTo>
                  <a:lnTo>
                    <a:pt x="106028" y="298533"/>
                  </a:lnTo>
                  <a:lnTo>
                    <a:pt x="108284" y="297782"/>
                  </a:lnTo>
                  <a:lnTo>
                    <a:pt x="109036" y="297030"/>
                  </a:lnTo>
                  <a:lnTo>
                    <a:pt x="110540" y="296278"/>
                  </a:lnTo>
                  <a:lnTo>
                    <a:pt x="113548" y="292518"/>
                  </a:lnTo>
                  <a:lnTo>
                    <a:pt x="115052" y="291014"/>
                  </a:lnTo>
                  <a:lnTo>
                    <a:pt x="115804" y="290262"/>
                  </a:lnTo>
                  <a:lnTo>
                    <a:pt x="115804" y="289510"/>
                  </a:lnTo>
                  <a:lnTo>
                    <a:pt x="116556" y="288006"/>
                  </a:lnTo>
                  <a:lnTo>
                    <a:pt x="116556" y="284246"/>
                  </a:lnTo>
                  <a:lnTo>
                    <a:pt x="117308" y="282742"/>
                  </a:lnTo>
                  <a:lnTo>
                    <a:pt x="118060" y="280486"/>
                  </a:lnTo>
                  <a:lnTo>
                    <a:pt x="119564" y="278982"/>
                  </a:lnTo>
                  <a:lnTo>
                    <a:pt x="120316" y="277478"/>
                  </a:lnTo>
                  <a:lnTo>
                    <a:pt x="121820" y="276726"/>
                  </a:lnTo>
                  <a:lnTo>
                    <a:pt x="123323" y="276726"/>
                  </a:lnTo>
                  <a:close/>
                  <a:moveTo>
                    <a:pt x="1155031" y="750470"/>
                  </a:moveTo>
                  <a:lnTo>
                    <a:pt x="1159544" y="748966"/>
                  </a:lnTo>
                  <a:lnTo>
                    <a:pt x="1161047" y="749718"/>
                  </a:lnTo>
                  <a:lnTo>
                    <a:pt x="1162551" y="759493"/>
                  </a:lnTo>
                  <a:lnTo>
                    <a:pt x="1161799" y="762501"/>
                  </a:lnTo>
                  <a:lnTo>
                    <a:pt x="1159544" y="764757"/>
                  </a:lnTo>
                  <a:lnTo>
                    <a:pt x="1160295" y="766261"/>
                  </a:lnTo>
                  <a:lnTo>
                    <a:pt x="1159544" y="768517"/>
                  </a:lnTo>
                  <a:lnTo>
                    <a:pt x="1158040" y="770773"/>
                  </a:lnTo>
                  <a:lnTo>
                    <a:pt x="1157287" y="773029"/>
                  </a:lnTo>
                  <a:lnTo>
                    <a:pt x="1156536" y="776037"/>
                  </a:lnTo>
                  <a:lnTo>
                    <a:pt x="1157287" y="777541"/>
                  </a:lnTo>
                  <a:lnTo>
                    <a:pt x="1158791" y="779797"/>
                  </a:lnTo>
                  <a:lnTo>
                    <a:pt x="1159544" y="781301"/>
                  </a:lnTo>
                  <a:lnTo>
                    <a:pt x="1161047" y="782805"/>
                  </a:lnTo>
                  <a:lnTo>
                    <a:pt x="1161047" y="783556"/>
                  </a:lnTo>
                  <a:lnTo>
                    <a:pt x="1161047" y="785813"/>
                  </a:lnTo>
                  <a:lnTo>
                    <a:pt x="1162551" y="787316"/>
                  </a:lnTo>
                  <a:lnTo>
                    <a:pt x="1162551" y="788820"/>
                  </a:lnTo>
                  <a:lnTo>
                    <a:pt x="1161799" y="793332"/>
                  </a:lnTo>
                  <a:lnTo>
                    <a:pt x="1159544" y="793332"/>
                  </a:lnTo>
                  <a:lnTo>
                    <a:pt x="1158791" y="793332"/>
                  </a:lnTo>
                  <a:lnTo>
                    <a:pt x="1158791" y="791076"/>
                  </a:lnTo>
                  <a:lnTo>
                    <a:pt x="1155784" y="791076"/>
                  </a:lnTo>
                  <a:lnTo>
                    <a:pt x="1154280" y="791828"/>
                  </a:lnTo>
                  <a:lnTo>
                    <a:pt x="1152776" y="787316"/>
                  </a:lnTo>
                  <a:lnTo>
                    <a:pt x="1149768" y="782805"/>
                  </a:lnTo>
                  <a:lnTo>
                    <a:pt x="1149016" y="778293"/>
                  </a:lnTo>
                  <a:lnTo>
                    <a:pt x="1149016" y="776037"/>
                  </a:lnTo>
                  <a:lnTo>
                    <a:pt x="1149768" y="774533"/>
                  </a:lnTo>
                  <a:lnTo>
                    <a:pt x="1149768" y="769269"/>
                  </a:lnTo>
                  <a:lnTo>
                    <a:pt x="1150520" y="768517"/>
                  </a:lnTo>
                  <a:lnTo>
                    <a:pt x="1151272" y="767765"/>
                  </a:lnTo>
                  <a:lnTo>
                    <a:pt x="1151272" y="767013"/>
                  </a:lnTo>
                  <a:lnTo>
                    <a:pt x="1149768" y="765509"/>
                  </a:lnTo>
                  <a:lnTo>
                    <a:pt x="1142248" y="762501"/>
                  </a:lnTo>
                  <a:lnTo>
                    <a:pt x="1139992" y="760245"/>
                  </a:lnTo>
                  <a:lnTo>
                    <a:pt x="1141496" y="757989"/>
                  </a:lnTo>
                  <a:lnTo>
                    <a:pt x="1139992" y="754982"/>
                  </a:lnTo>
                  <a:lnTo>
                    <a:pt x="1139992" y="751974"/>
                  </a:lnTo>
                  <a:lnTo>
                    <a:pt x="1141496" y="750470"/>
                  </a:lnTo>
                  <a:lnTo>
                    <a:pt x="1144504" y="749718"/>
                  </a:lnTo>
                  <a:lnTo>
                    <a:pt x="1146760" y="749718"/>
                  </a:lnTo>
                  <a:lnTo>
                    <a:pt x="1149016" y="750470"/>
                  </a:lnTo>
                  <a:lnTo>
                    <a:pt x="1152024" y="751222"/>
                  </a:lnTo>
                  <a:lnTo>
                    <a:pt x="1155031" y="750470"/>
                  </a:lnTo>
                  <a:close/>
                  <a:moveTo>
                    <a:pt x="1204662" y="677528"/>
                  </a:moveTo>
                  <a:lnTo>
                    <a:pt x="1208422" y="683544"/>
                  </a:lnTo>
                  <a:lnTo>
                    <a:pt x="1209174" y="687304"/>
                  </a:lnTo>
                  <a:lnTo>
                    <a:pt x="1206166" y="688808"/>
                  </a:lnTo>
                  <a:lnTo>
                    <a:pt x="1203158" y="689560"/>
                  </a:lnTo>
                  <a:lnTo>
                    <a:pt x="1200902" y="691064"/>
                  </a:lnTo>
                  <a:lnTo>
                    <a:pt x="1195638" y="696328"/>
                  </a:lnTo>
                  <a:lnTo>
                    <a:pt x="1189623" y="700839"/>
                  </a:lnTo>
                  <a:lnTo>
                    <a:pt x="1186614" y="703095"/>
                  </a:lnTo>
                  <a:lnTo>
                    <a:pt x="1184359" y="706855"/>
                  </a:lnTo>
                  <a:lnTo>
                    <a:pt x="1182855" y="707607"/>
                  </a:lnTo>
                  <a:lnTo>
                    <a:pt x="1181351" y="707607"/>
                  </a:lnTo>
                  <a:lnTo>
                    <a:pt x="1180599" y="709111"/>
                  </a:lnTo>
                  <a:lnTo>
                    <a:pt x="1179847" y="709863"/>
                  </a:lnTo>
                  <a:lnTo>
                    <a:pt x="1179095" y="709863"/>
                  </a:lnTo>
                  <a:lnTo>
                    <a:pt x="1179095" y="707607"/>
                  </a:lnTo>
                  <a:lnTo>
                    <a:pt x="1177591" y="700839"/>
                  </a:lnTo>
                  <a:lnTo>
                    <a:pt x="1178343" y="698584"/>
                  </a:lnTo>
                  <a:lnTo>
                    <a:pt x="1179095" y="697079"/>
                  </a:lnTo>
                  <a:lnTo>
                    <a:pt x="1182855" y="694824"/>
                  </a:lnTo>
                  <a:lnTo>
                    <a:pt x="1187366" y="691816"/>
                  </a:lnTo>
                  <a:lnTo>
                    <a:pt x="1196390" y="683544"/>
                  </a:lnTo>
                  <a:lnTo>
                    <a:pt x="1196390" y="682040"/>
                  </a:lnTo>
                  <a:lnTo>
                    <a:pt x="1195638" y="682040"/>
                  </a:lnTo>
                  <a:lnTo>
                    <a:pt x="1194886" y="681288"/>
                  </a:lnTo>
                  <a:lnTo>
                    <a:pt x="1194886" y="680536"/>
                  </a:lnTo>
                  <a:lnTo>
                    <a:pt x="1195638" y="679032"/>
                  </a:lnTo>
                  <a:lnTo>
                    <a:pt x="1195638" y="679784"/>
                  </a:lnTo>
                  <a:lnTo>
                    <a:pt x="1196390" y="679784"/>
                  </a:lnTo>
                  <a:lnTo>
                    <a:pt x="1196390" y="677528"/>
                  </a:lnTo>
                  <a:lnTo>
                    <a:pt x="1194886" y="675272"/>
                  </a:lnTo>
                  <a:lnTo>
                    <a:pt x="1193382" y="673016"/>
                  </a:lnTo>
                  <a:lnTo>
                    <a:pt x="1192630" y="670760"/>
                  </a:lnTo>
                  <a:lnTo>
                    <a:pt x="1194886" y="669257"/>
                  </a:lnTo>
                  <a:lnTo>
                    <a:pt x="1200902" y="672264"/>
                  </a:lnTo>
                  <a:lnTo>
                    <a:pt x="1203910" y="674520"/>
                  </a:lnTo>
                  <a:lnTo>
                    <a:pt x="1204662" y="677528"/>
                  </a:lnTo>
                  <a:close/>
                </a:path>
              </a:pathLst>
            </a:custGeom>
            <a:solidFill>
              <a:schemeClr val="accent4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A99FD6FD-C1EE-40F4-B287-DC46AD303487}"/>
                </a:ext>
              </a:extLst>
            </p:cNvPr>
            <p:cNvSpPr/>
            <p:nvPr/>
          </p:nvSpPr>
          <p:spPr>
            <a:xfrm>
              <a:off x="10907610" y="4543172"/>
              <a:ext cx="1969419" cy="546684"/>
            </a:xfrm>
            <a:custGeom>
              <a:avLst/>
              <a:gdLst>
                <a:gd name="connsiteX0" fmla="*/ 254167 w 1969419"/>
                <a:gd name="connsiteY0" fmla="*/ 16544 h 546684"/>
                <a:gd name="connsiteX1" fmla="*/ 257175 w 1969419"/>
                <a:gd name="connsiteY1" fmla="*/ 21807 h 546684"/>
                <a:gd name="connsiteX2" fmla="*/ 334628 w 1969419"/>
                <a:gd name="connsiteY2" fmla="*/ 71438 h 546684"/>
                <a:gd name="connsiteX3" fmla="*/ 327109 w 1969419"/>
                <a:gd name="connsiteY3" fmla="*/ 103020 h 546684"/>
                <a:gd name="connsiteX4" fmla="*/ 324101 w 1969419"/>
                <a:gd name="connsiteY4" fmla="*/ 128588 h 546684"/>
                <a:gd name="connsiteX5" fmla="*/ 324853 w 1969419"/>
                <a:gd name="connsiteY5" fmla="*/ 163931 h 546684"/>
                <a:gd name="connsiteX6" fmla="*/ 327861 w 1969419"/>
                <a:gd name="connsiteY6" fmla="*/ 194010 h 546684"/>
                <a:gd name="connsiteX7" fmla="*/ 330868 w 1969419"/>
                <a:gd name="connsiteY7" fmla="*/ 218072 h 546684"/>
                <a:gd name="connsiteX8" fmla="*/ 330868 w 1969419"/>
                <a:gd name="connsiteY8" fmla="*/ 239880 h 546684"/>
                <a:gd name="connsiteX9" fmla="*/ 329365 w 1969419"/>
                <a:gd name="connsiteY9" fmla="*/ 246648 h 546684"/>
                <a:gd name="connsiteX10" fmla="*/ 317333 w 1969419"/>
                <a:gd name="connsiteY10" fmla="*/ 276727 h 546684"/>
                <a:gd name="connsiteX11" fmla="*/ 314325 w 1969419"/>
                <a:gd name="connsiteY11" fmla="*/ 281990 h 546684"/>
                <a:gd name="connsiteX12" fmla="*/ 310566 w 1969419"/>
                <a:gd name="connsiteY12" fmla="*/ 284998 h 546684"/>
                <a:gd name="connsiteX13" fmla="*/ 292518 w 1969419"/>
                <a:gd name="connsiteY13" fmla="*/ 293270 h 546684"/>
                <a:gd name="connsiteX14" fmla="*/ 284246 w 1969419"/>
                <a:gd name="connsiteY14" fmla="*/ 300038 h 546684"/>
                <a:gd name="connsiteX15" fmla="*/ 281238 w 1969419"/>
                <a:gd name="connsiteY15" fmla="*/ 302294 h 546684"/>
                <a:gd name="connsiteX16" fmla="*/ 272967 w 1969419"/>
                <a:gd name="connsiteY16" fmla="*/ 323349 h 546684"/>
                <a:gd name="connsiteX17" fmla="*/ 272215 w 1969419"/>
                <a:gd name="connsiteY17" fmla="*/ 326357 h 546684"/>
                <a:gd name="connsiteX18" fmla="*/ 270711 w 1969419"/>
                <a:gd name="connsiteY18" fmla="*/ 329365 h 546684"/>
                <a:gd name="connsiteX19" fmla="*/ 263943 w 1969419"/>
                <a:gd name="connsiteY19" fmla="*/ 331621 h 546684"/>
                <a:gd name="connsiteX20" fmla="*/ 261687 w 1969419"/>
                <a:gd name="connsiteY20" fmla="*/ 333877 h 546684"/>
                <a:gd name="connsiteX21" fmla="*/ 264695 w 1969419"/>
                <a:gd name="connsiteY21" fmla="*/ 333877 h 546684"/>
                <a:gd name="connsiteX22" fmla="*/ 265447 w 1969419"/>
                <a:gd name="connsiteY22" fmla="*/ 336132 h 546684"/>
                <a:gd name="connsiteX23" fmla="*/ 263191 w 1969419"/>
                <a:gd name="connsiteY23" fmla="*/ 344404 h 546684"/>
                <a:gd name="connsiteX24" fmla="*/ 261687 w 1969419"/>
                <a:gd name="connsiteY24" fmla="*/ 345156 h 546684"/>
                <a:gd name="connsiteX25" fmla="*/ 260935 w 1969419"/>
                <a:gd name="connsiteY25" fmla="*/ 345156 h 546684"/>
                <a:gd name="connsiteX26" fmla="*/ 259431 w 1969419"/>
                <a:gd name="connsiteY26" fmla="*/ 345908 h 546684"/>
                <a:gd name="connsiteX27" fmla="*/ 257927 w 1969419"/>
                <a:gd name="connsiteY27" fmla="*/ 347412 h 546684"/>
                <a:gd name="connsiteX28" fmla="*/ 258679 w 1969419"/>
                <a:gd name="connsiteY28" fmla="*/ 349668 h 546684"/>
                <a:gd name="connsiteX29" fmla="*/ 258679 w 1969419"/>
                <a:gd name="connsiteY29" fmla="*/ 351172 h 546684"/>
                <a:gd name="connsiteX30" fmla="*/ 260183 w 1969419"/>
                <a:gd name="connsiteY30" fmla="*/ 354180 h 546684"/>
                <a:gd name="connsiteX31" fmla="*/ 260183 w 1969419"/>
                <a:gd name="connsiteY31" fmla="*/ 355684 h 546684"/>
                <a:gd name="connsiteX32" fmla="*/ 260183 w 1969419"/>
                <a:gd name="connsiteY32" fmla="*/ 357188 h 546684"/>
                <a:gd name="connsiteX33" fmla="*/ 258679 w 1969419"/>
                <a:gd name="connsiteY33" fmla="*/ 360947 h 546684"/>
                <a:gd name="connsiteX34" fmla="*/ 256423 w 1969419"/>
                <a:gd name="connsiteY34" fmla="*/ 371475 h 546684"/>
                <a:gd name="connsiteX35" fmla="*/ 255671 w 1969419"/>
                <a:gd name="connsiteY35" fmla="*/ 372227 h 546684"/>
                <a:gd name="connsiteX36" fmla="*/ 254919 w 1969419"/>
                <a:gd name="connsiteY36" fmla="*/ 373731 h 546684"/>
                <a:gd name="connsiteX37" fmla="*/ 251911 w 1969419"/>
                <a:gd name="connsiteY37" fmla="*/ 381251 h 546684"/>
                <a:gd name="connsiteX38" fmla="*/ 250408 w 1969419"/>
                <a:gd name="connsiteY38" fmla="*/ 383507 h 546684"/>
                <a:gd name="connsiteX39" fmla="*/ 248904 w 1969419"/>
                <a:gd name="connsiteY39" fmla="*/ 385011 h 546684"/>
                <a:gd name="connsiteX40" fmla="*/ 248151 w 1969419"/>
                <a:gd name="connsiteY40" fmla="*/ 385011 h 546684"/>
                <a:gd name="connsiteX41" fmla="*/ 248151 w 1969419"/>
                <a:gd name="connsiteY41" fmla="*/ 384259 h 546684"/>
                <a:gd name="connsiteX42" fmla="*/ 246648 w 1969419"/>
                <a:gd name="connsiteY42" fmla="*/ 382755 h 546684"/>
                <a:gd name="connsiteX43" fmla="*/ 245144 w 1969419"/>
                <a:gd name="connsiteY43" fmla="*/ 382755 h 546684"/>
                <a:gd name="connsiteX44" fmla="*/ 243640 w 1969419"/>
                <a:gd name="connsiteY44" fmla="*/ 383507 h 546684"/>
                <a:gd name="connsiteX45" fmla="*/ 242888 w 1969419"/>
                <a:gd name="connsiteY45" fmla="*/ 385011 h 546684"/>
                <a:gd name="connsiteX46" fmla="*/ 242136 w 1969419"/>
                <a:gd name="connsiteY46" fmla="*/ 385763 h 546684"/>
                <a:gd name="connsiteX47" fmla="*/ 239880 w 1969419"/>
                <a:gd name="connsiteY47" fmla="*/ 384259 h 546684"/>
                <a:gd name="connsiteX48" fmla="*/ 240632 w 1969419"/>
                <a:gd name="connsiteY48" fmla="*/ 379747 h 546684"/>
                <a:gd name="connsiteX49" fmla="*/ 239880 w 1969419"/>
                <a:gd name="connsiteY49" fmla="*/ 378243 h 546684"/>
                <a:gd name="connsiteX50" fmla="*/ 237624 w 1969419"/>
                <a:gd name="connsiteY50" fmla="*/ 377491 h 546684"/>
                <a:gd name="connsiteX51" fmla="*/ 234616 w 1969419"/>
                <a:gd name="connsiteY51" fmla="*/ 377491 h 546684"/>
                <a:gd name="connsiteX52" fmla="*/ 229352 w 1969419"/>
                <a:gd name="connsiteY52" fmla="*/ 378243 h 546684"/>
                <a:gd name="connsiteX53" fmla="*/ 231608 w 1969419"/>
                <a:gd name="connsiteY53" fmla="*/ 379747 h 546684"/>
                <a:gd name="connsiteX54" fmla="*/ 232360 w 1969419"/>
                <a:gd name="connsiteY54" fmla="*/ 382003 h 546684"/>
                <a:gd name="connsiteX55" fmla="*/ 231608 w 1969419"/>
                <a:gd name="connsiteY55" fmla="*/ 383507 h 546684"/>
                <a:gd name="connsiteX56" fmla="*/ 228600 w 1969419"/>
                <a:gd name="connsiteY56" fmla="*/ 383507 h 546684"/>
                <a:gd name="connsiteX57" fmla="*/ 228600 w 1969419"/>
                <a:gd name="connsiteY57" fmla="*/ 385011 h 546684"/>
                <a:gd name="connsiteX58" fmla="*/ 229352 w 1969419"/>
                <a:gd name="connsiteY58" fmla="*/ 385011 h 546684"/>
                <a:gd name="connsiteX59" fmla="*/ 230856 w 1969419"/>
                <a:gd name="connsiteY59" fmla="*/ 385763 h 546684"/>
                <a:gd name="connsiteX60" fmla="*/ 229352 w 1969419"/>
                <a:gd name="connsiteY60" fmla="*/ 388771 h 546684"/>
                <a:gd name="connsiteX61" fmla="*/ 230104 w 1969419"/>
                <a:gd name="connsiteY61" fmla="*/ 392530 h 546684"/>
                <a:gd name="connsiteX62" fmla="*/ 232360 w 1969419"/>
                <a:gd name="connsiteY62" fmla="*/ 393283 h 546684"/>
                <a:gd name="connsiteX63" fmla="*/ 236120 w 1969419"/>
                <a:gd name="connsiteY63" fmla="*/ 392530 h 546684"/>
                <a:gd name="connsiteX64" fmla="*/ 236120 w 1969419"/>
                <a:gd name="connsiteY64" fmla="*/ 394786 h 546684"/>
                <a:gd name="connsiteX65" fmla="*/ 237624 w 1969419"/>
                <a:gd name="connsiteY65" fmla="*/ 394786 h 546684"/>
                <a:gd name="connsiteX66" fmla="*/ 239880 w 1969419"/>
                <a:gd name="connsiteY66" fmla="*/ 391779 h 546684"/>
                <a:gd name="connsiteX67" fmla="*/ 242888 w 1969419"/>
                <a:gd name="connsiteY67" fmla="*/ 391026 h 546684"/>
                <a:gd name="connsiteX68" fmla="*/ 245895 w 1969419"/>
                <a:gd name="connsiteY68" fmla="*/ 392530 h 546684"/>
                <a:gd name="connsiteX69" fmla="*/ 243640 w 1969419"/>
                <a:gd name="connsiteY69" fmla="*/ 394034 h 546684"/>
                <a:gd name="connsiteX70" fmla="*/ 241384 w 1969419"/>
                <a:gd name="connsiteY70" fmla="*/ 397042 h 546684"/>
                <a:gd name="connsiteX71" fmla="*/ 239880 w 1969419"/>
                <a:gd name="connsiteY71" fmla="*/ 400050 h 546684"/>
                <a:gd name="connsiteX72" fmla="*/ 237624 w 1969419"/>
                <a:gd name="connsiteY72" fmla="*/ 407570 h 546684"/>
                <a:gd name="connsiteX73" fmla="*/ 234616 w 1969419"/>
                <a:gd name="connsiteY73" fmla="*/ 414338 h 546684"/>
                <a:gd name="connsiteX74" fmla="*/ 232360 w 1969419"/>
                <a:gd name="connsiteY74" fmla="*/ 421105 h 546684"/>
                <a:gd name="connsiteX75" fmla="*/ 225592 w 1969419"/>
                <a:gd name="connsiteY75" fmla="*/ 432385 h 546684"/>
                <a:gd name="connsiteX76" fmla="*/ 221832 w 1969419"/>
                <a:gd name="connsiteY76" fmla="*/ 439905 h 546684"/>
                <a:gd name="connsiteX77" fmla="*/ 219576 w 1969419"/>
                <a:gd name="connsiteY77" fmla="*/ 442161 h 546684"/>
                <a:gd name="connsiteX78" fmla="*/ 217321 w 1969419"/>
                <a:gd name="connsiteY78" fmla="*/ 439905 h 546684"/>
                <a:gd name="connsiteX79" fmla="*/ 213561 w 1969419"/>
                <a:gd name="connsiteY79" fmla="*/ 443664 h 546684"/>
                <a:gd name="connsiteX80" fmla="*/ 212057 w 1969419"/>
                <a:gd name="connsiteY80" fmla="*/ 445169 h 546684"/>
                <a:gd name="connsiteX81" fmla="*/ 206041 w 1969419"/>
                <a:gd name="connsiteY81" fmla="*/ 456448 h 546684"/>
                <a:gd name="connsiteX82" fmla="*/ 204537 w 1969419"/>
                <a:gd name="connsiteY82" fmla="*/ 457952 h 546684"/>
                <a:gd name="connsiteX83" fmla="*/ 200777 w 1969419"/>
                <a:gd name="connsiteY83" fmla="*/ 460960 h 546684"/>
                <a:gd name="connsiteX84" fmla="*/ 200025 w 1969419"/>
                <a:gd name="connsiteY84" fmla="*/ 462464 h 546684"/>
                <a:gd name="connsiteX85" fmla="*/ 197017 w 1969419"/>
                <a:gd name="connsiteY85" fmla="*/ 469984 h 546684"/>
                <a:gd name="connsiteX86" fmla="*/ 193257 w 1969419"/>
                <a:gd name="connsiteY86" fmla="*/ 470736 h 546684"/>
                <a:gd name="connsiteX87" fmla="*/ 191753 w 1969419"/>
                <a:gd name="connsiteY87" fmla="*/ 475247 h 546684"/>
                <a:gd name="connsiteX88" fmla="*/ 190250 w 1969419"/>
                <a:gd name="connsiteY88" fmla="*/ 476000 h 546684"/>
                <a:gd name="connsiteX89" fmla="*/ 189497 w 1969419"/>
                <a:gd name="connsiteY89" fmla="*/ 474496 h 546684"/>
                <a:gd name="connsiteX90" fmla="*/ 188746 w 1969419"/>
                <a:gd name="connsiteY90" fmla="*/ 472992 h 546684"/>
                <a:gd name="connsiteX91" fmla="*/ 187993 w 1969419"/>
                <a:gd name="connsiteY91" fmla="*/ 470736 h 546684"/>
                <a:gd name="connsiteX92" fmla="*/ 186490 w 1969419"/>
                <a:gd name="connsiteY92" fmla="*/ 470736 h 546684"/>
                <a:gd name="connsiteX93" fmla="*/ 184986 w 1969419"/>
                <a:gd name="connsiteY93" fmla="*/ 471488 h 546684"/>
                <a:gd name="connsiteX94" fmla="*/ 184234 w 1969419"/>
                <a:gd name="connsiteY94" fmla="*/ 472240 h 546684"/>
                <a:gd name="connsiteX95" fmla="*/ 178970 w 1969419"/>
                <a:gd name="connsiteY95" fmla="*/ 475247 h 546684"/>
                <a:gd name="connsiteX96" fmla="*/ 174458 w 1969419"/>
                <a:gd name="connsiteY96" fmla="*/ 476752 h 546684"/>
                <a:gd name="connsiteX97" fmla="*/ 172202 w 1969419"/>
                <a:gd name="connsiteY97" fmla="*/ 478256 h 546684"/>
                <a:gd name="connsiteX98" fmla="*/ 170698 w 1969419"/>
                <a:gd name="connsiteY98" fmla="*/ 480511 h 546684"/>
                <a:gd name="connsiteX99" fmla="*/ 169946 w 1969419"/>
                <a:gd name="connsiteY99" fmla="*/ 482767 h 546684"/>
                <a:gd name="connsiteX100" fmla="*/ 168442 w 1969419"/>
                <a:gd name="connsiteY100" fmla="*/ 484271 h 546684"/>
                <a:gd name="connsiteX101" fmla="*/ 167691 w 1969419"/>
                <a:gd name="connsiteY101" fmla="*/ 486527 h 546684"/>
                <a:gd name="connsiteX102" fmla="*/ 166186 w 1969419"/>
                <a:gd name="connsiteY102" fmla="*/ 488783 h 546684"/>
                <a:gd name="connsiteX103" fmla="*/ 163931 w 1969419"/>
                <a:gd name="connsiteY103" fmla="*/ 491039 h 546684"/>
                <a:gd name="connsiteX104" fmla="*/ 163178 w 1969419"/>
                <a:gd name="connsiteY104" fmla="*/ 496303 h 546684"/>
                <a:gd name="connsiteX105" fmla="*/ 163178 w 1969419"/>
                <a:gd name="connsiteY105" fmla="*/ 501567 h 546684"/>
                <a:gd name="connsiteX106" fmla="*/ 162427 w 1969419"/>
                <a:gd name="connsiteY106" fmla="*/ 505326 h 546684"/>
                <a:gd name="connsiteX107" fmla="*/ 161674 w 1969419"/>
                <a:gd name="connsiteY107" fmla="*/ 508335 h 546684"/>
                <a:gd name="connsiteX108" fmla="*/ 159419 w 1969419"/>
                <a:gd name="connsiteY108" fmla="*/ 509839 h 546684"/>
                <a:gd name="connsiteX109" fmla="*/ 157914 w 1969419"/>
                <a:gd name="connsiteY109" fmla="*/ 513598 h 546684"/>
                <a:gd name="connsiteX110" fmla="*/ 157914 w 1969419"/>
                <a:gd name="connsiteY110" fmla="*/ 515102 h 546684"/>
                <a:gd name="connsiteX111" fmla="*/ 157163 w 1969419"/>
                <a:gd name="connsiteY111" fmla="*/ 517358 h 546684"/>
                <a:gd name="connsiteX112" fmla="*/ 145883 w 1969419"/>
                <a:gd name="connsiteY112" fmla="*/ 533150 h 546684"/>
                <a:gd name="connsiteX113" fmla="*/ 141371 w 1969419"/>
                <a:gd name="connsiteY113" fmla="*/ 540669 h 546684"/>
                <a:gd name="connsiteX114" fmla="*/ 139115 w 1969419"/>
                <a:gd name="connsiteY114" fmla="*/ 546685 h 546684"/>
                <a:gd name="connsiteX115" fmla="*/ 136859 w 1969419"/>
                <a:gd name="connsiteY115" fmla="*/ 545181 h 546684"/>
                <a:gd name="connsiteX116" fmla="*/ 136108 w 1969419"/>
                <a:gd name="connsiteY116" fmla="*/ 542925 h 546684"/>
                <a:gd name="connsiteX117" fmla="*/ 135355 w 1969419"/>
                <a:gd name="connsiteY117" fmla="*/ 542173 h 546684"/>
                <a:gd name="connsiteX118" fmla="*/ 134603 w 1969419"/>
                <a:gd name="connsiteY118" fmla="*/ 541421 h 546684"/>
                <a:gd name="connsiteX119" fmla="*/ 127836 w 1969419"/>
                <a:gd name="connsiteY119" fmla="*/ 539165 h 546684"/>
                <a:gd name="connsiteX120" fmla="*/ 126332 w 1969419"/>
                <a:gd name="connsiteY120" fmla="*/ 539165 h 546684"/>
                <a:gd name="connsiteX121" fmla="*/ 124828 w 1969419"/>
                <a:gd name="connsiteY121" fmla="*/ 537661 h 546684"/>
                <a:gd name="connsiteX122" fmla="*/ 123324 w 1969419"/>
                <a:gd name="connsiteY122" fmla="*/ 536909 h 546684"/>
                <a:gd name="connsiteX123" fmla="*/ 118060 w 1969419"/>
                <a:gd name="connsiteY123" fmla="*/ 536909 h 546684"/>
                <a:gd name="connsiteX124" fmla="*/ 107533 w 1969419"/>
                <a:gd name="connsiteY124" fmla="*/ 539165 h 546684"/>
                <a:gd name="connsiteX125" fmla="*/ 100013 w 1969419"/>
                <a:gd name="connsiteY125" fmla="*/ 539165 h 546684"/>
                <a:gd name="connsiteX126" fmla="*/ 96253 w 1969419"/>
                <a:gd name="connsiteY126" fmla="*/ 539918 h 546684"/>
                <a:gd name="connsiteX127" fmla="*/ 95501 w 1969419"/>
                <a:gd name="connsiteY127" fmla="*/ 539918 h 546684"/>
                <a:gd name="connsiteX128" fmla="*/ 93997 w 1969419"/>
                <a:gd name="connsiteY128" fmla="*/ 539918 h 546684"/>
                <a:gd name="connsiteX129" fmla="*/ 88733 w 1969419"/>
                <a:gd name="connsiteY129" fmla="*/ 537661 h 546684"/>
                <a:gd name="connsiteX130" fmla="*/ 87981 w 1969419"/>
                <a:gd name="connsiteY130" fmla="*/ 536909 h 546684"/>
                <a:gd name="connsiteX131" fmla="*/ 87229 w 1969419"/>
                <a:gd name="connsiteY131" fmla="*/ 536158 h 546684"/>
                <a:gd name="connsiteX132" fmla="*/ 86477 w 1969419"/>
                <a:gd name="connsiteY132" fmla="*/ 535405 h 546684"/>
                <a:gd name="connsiteX133" fmla="*/ 85725 w 1969419"/>
                <a:gd name="connsiteY133" fmla="*/ 534654 h 546684"/>
                <a:gd name="connsiteX134" fmla="*/ 78957 w 1969419"/>
                <a:gd name="connsiteY134" fmla="*/ 533150 h 546684"/>
                <a:gd name="connsiteX135" fmla="*/ 75197 w 1969419"/>
                <a:gd name="connsiteY135" fmla="*/ 532398 h 546684"/>
                <a:gd name="connsiteX136" fmla="*/ 73694 w 1969419"/>
                <a:gd name="connsiteY136" fmla="*/ 533150 h 546684"/>
                <a:gd name="connsiteX137" fmla="*/ 72190 w 1969419"/>
                <a:gd name="connsiteY137" fmla="*/ 533150 h 546684"/>
                <a:gd name="connsiteX138" fmla="*/ 69934 w 1969419"/>
                <a:gd name="connsiteY138" fmla="*/ 534654 h 546684"/>
                <a:gd name="connsiteX139" fmla="*/ 69182 w 1969419"/>
                <a:gd name="connsiteY139" fmla="*/ 535405 h 546684"/>
                <a:gd name="connsiteX140" fmla="*/ 68430 w 1969419"/>
                <a:gd name="connsiteY140" fmla="*/ 535405 h 546684"/>
                <a:gd name="connsiteX141" fmla="*/ 67678 w 1969419"/>
                <a:gd name="connsiteY141" fmla="*/ 534654 h 546684"/>
                <a:gd name="connsiteX142" fmla="*/ 64670 w 1969419"/>
                <a:gd name="connsiteY142" fmla="*/ 533901 h 546684"/>
                <a:gd name="connsiteX143" fmla="*/ 63918 w 1969419"/>
                <a:gd name="connsiteY143" fmla="*/ 533150 h 546684"/>
                <a:gd name="connsiteX144" fmla="*/ 60910 w 1969419"/>
                <a:gd name="connsiteY144" fmla="*/ 530894 h 546684"/>
                <a:gd name="connsiteX145" fmla="*/ 58654 w 1969419"/>
                <a:gd name="connsiteY145" fmla="*/ 530141 h 546684"/>
                <a:gd name="connsiteX146" fmla="*/ 57902 w 1969419"/>
                <a:gd name="connsiteY146" fmla="*/ 530141 h 546684"/>
                <a:gd name="connsiteX147" fmla="*/ 57150 w 1969419"/>
                <a:gd name="connsiteY147" fmla="*/ 530141 h 546684"/>
                <a:gd name="connsiteX148" fmla="*/ 56398 w 1969419"/>
                <a:gd name="connsiteY148" fmla="*/ 530141 h 546684"/>
                <a:gd name="connsiteX149" fmla="*/ 55646 w 1969419"/>
                <a:gd name="connsiteY149" fmla="*/ 530894 h 546684"/>
                <a:gd name="connsiteX150" fmla="*/ 54894 w 1969419"/>
                <a:gd name="connsiteY150" fmla="*/ 530894 h 546684"/>
                <a:gd name="connsiteX151" fmla="*/ 52638 w 1969419"/>
                <a:gd name="connsiteY151" fmla="*/ 530141 h 546684"/>
                <a:gd name="connsiteX152" fmla="*/ 51135 w 1969419"/>
                <a:gd name="connsiteY152" fmla="*/ 530141 h 546684"/>
                <a:gd name="connsiteX153" fmla="*/ 50382 w 1969419"/>
                <a:gd name="connsiteY153" fmla="*/ 529390 h 546684"/>
                <a:gd name="connsiteX154" fmla="*/ 49631 w 1969419"/>
                <a:gd name="connsiteY154" fmla="*/ 529390 h 546684"/>
                <a:gd name="connsiteX155" fmla="*/ 48127 w 1969419"/>
                <a:gd name="connsiteY155" fmla="*/ 529390 h 546684"/>
                <a:gd name="connsiteX156" fmla="*/ 46622 w 1969419"/>
                <a:gd name="connsiteY156" fmla="*/ 528638 h 546684"/>
                <a:gd name="connsiteX157" fmla="*/ 44367 w 1969419"/>
                <a:gd name="connsiteY157" fmla="*/ 526382 h 546684"/>
                <a:gd name="connsiteX158" fmla="*/ 41359 w 1969419"/>
                <a:gd name="connsiteY158" fmla="*/ 525630 h 546684"/>
                <a:gd name="connsiteX159" fmla="*/ 39855 w 1969419"/>
                <a:gd name="connsiteY159" fmla="*/ 524878 h 546684"/>
                <a:gd name="connsiteX160" fmla="*/ 36095 w 1969419"/>
                <a:gd name="connsiteY160" fmla="*/ 523374 h 546684"/>
                <a:gd name="connsiteX161" fmla="*/ 35343 w 1969419"/>
                <a:gd name="connsiteY161" fmla="*/ 523374 h 546684"/>
                <a:gd name="connsiteX162" fmla="*/ 32335 w 1969419"/>
                <a:gd name="connsiteY162" fmla="*/ 520366 h 546684"/>
                <a:gd name="connsiteX163" fmla="*/ 31583 w 1969419"/>
                <a:gd name="connsiteY163" fmla="*/ 520366 h 546684"/>
                <a:gd name="connsiteX164" fmla="*/ 30079 w 1969419"/>
                <a:gd name="connsiteY164" fmla="*/ 519614 h 546684"/>
                <a:gd name="connsiteX165" fmla="*/ 29327 w 1969419"/>
                <a:gd name="connsiteY165" fmla="*/ 519614 h 546684"/>
                <a:gd name="connsiteX166" fmla="*/ 28575 w 1969419"/>
                <a:gd name="connsiteY166" fmla="*/ 519614 h 546684"/>
                <a:gd name="connsiteX167" fmla="*/ 27823 w 1969419"/>
                <a:gd name="connsiteY167" fmla="*/ 519614 h 546684"/>
                <a:gd name="connsiteX168" fmla="*/ 27071 w 1969419"/>
                <a:gd name="connsiteY168" fmla="*/ 520366 h 546684"/>
                <a:gd name="connsiteX169" fmla="*/ 26319 w 1969419"/>
                <a:gd name="connsiteY169" fmla="*/ 520366 h 546684"/>
                <a:gd name="connsiteX170" fmla="*/ 25567 w 1969419"/>
                <a:gd name="connsiteY170" fmla="*/ 519614 h 546684"/>
                <a:gd name="connsiteX171" fmla="*/ 25567 w 1969419"/>
                <a:gd name="connsiteY171" fmla="*/ 518862 h 546684"/>
                <a:gd name="connsiteX172" fmla="*/ 26319 w 1969419"/>
                <a:gd name="connsiteY172" fmla="*/ 518110 h 546684"/>
                <a:gd name="connsiteX173" fmla="*/ 25567 w 1969419"/>
                <a:gd name="connsiteY173" fmla="*/ 517358 h 546684"/>
                <a:gd name="connsiteX174" fmla="*/ 24816 w 1969419"/>
                <a:gd name="connsiteY174" fmla="*/ 516606 h 546684"/>
                <a:gd name="connsiteX175" fmla="*/ 24063 w 1969419"/>
                <a:gd name="connsiteY175" fmla="*/ 515854 h 546684"/>
                <a:gd name="connsiteX176" fmla="*/ 24063 w 1969419"/>
                <a:gd name="connsiteY176" fmla="*/ 514350 h 546684"/>
                <a:gd name="connsiteX177" fmla="*/ 24063 w 1969419"/>
                <a:gd name="connsiteY177" fmla="*/ 512846 h 546684"/>
                <a:gd name="connsiteX178" fmla="*/ 24063 w 1969419"/>
                <a:gd name="connsiteY178" fmla="*/ 512094 h 546684"/>
                <a:gd name="connsiteX179" fmla="*/ 23311 w 1969419"/>
                <a:gd name="connsiteY179" fmla="*/ 509086 h 546684"/>
                <a:gd name="connsiteX180" fmla="*/ 24063 w 1969419"/>
                <a:gd name="connsiteY180" fmla="*/ 508335 h 546684"/>
                <a:gd name="connsiteX181" fmla="*/ 24063 w 1969419"/>
                <a:gd name="connsiteY181" fmla="*/ 507582 h 546684"/>
                <a:gd name="connsiteX182" fmla="*/ 24816 w 1969419"/>
                <a:gd name="connsiteY182" fmla="*/ 506830 h 546684"/>
                <a:gd name="connsiteX183" fmla="*/ 24816 w 1969419"/>
                <a:gd name="connsiteY183" fmla="*/ 506079 h 546684"/>
                <a:gd name="connsiteX184" fmla="*/ 24816 w 1969419"/>
                <a:gd name="connsiteY184" fmla="*/ 504575 h 546684"/>
                <a:gd name="connsiteX185" fmla="*/ 24816 w 1969419"/>
                <a:gd name="connsiteY185" fmla="*/ 503822 h 546684"/>
                <a:gd name="connsiteX186" fmla="*/ 24816 w 1969419"/>
                <a:gd name="connsiteY186" fmla="*/ 502319 h 546684"/>
                <a:gd name="connsiteX187" fmla="*/ 25567 w 1969419"/>
                <a:gd name="connsiteY187" fmla="*/ 500063 h 546684"/>
                <a:gd name="connsiteX188" fmla="*/ 25567 w 1969419"/>
                <a:gd name="connsiteY188" fmla="*/ 499311 h 546684"/>
                <a:gd name="connsiteX189" fmla="*/ 25567 w 1969419"/>
                <a:gd name="connsiteY189" fmla="*/ 498559 h 546684"/>
                <a:gd name="connsiteX190" fmla="*/ 24816 w 1969419"/>
                <a:gd name="connsiteY190" fmla="*/ 495551 h 546684"/>
                <a:gd name="connsiteX191" fmla="*/ 24063 w 1969419"/>
                <a:gd name="connsiteY191" fmla="*/ 492543 h 546684"/>
                <a:gd name="connsiteX192" fmla="*/ 23311 w 1969419"/>
                <a:gd name="connsiteY192" fmla="*/ 491039 h 546684"/>
                <a:gd name="connsiteX193" fmla="*/ 23311 w 1969419"/>
                <a:gd name="connsiteY193" fmla="*/ 489535 h 546684"/>
                <a:gd name="connsiteX194" fmla="*/ 24063 w 1969419"/>
                <a:gd name="connsiteY194" fmla="*/ 488031 h 546684"/>
                <a:gd name="connsiteX195" fmla="*/ 24063 w 1969419"/>
                <a:gd name="connsiteY195" fmla="*/ 486527 h 546684"/>
                <a:gd name="connsiteX196" fmla="*/ 24063 w 1969419"/>
                <a:gd name="connsiteY196" fmla="*/ 484271 h 546684"/>
                <a:gd name="connsiteX197" fmla="*/ 24816 w 1969419"/>
                <a:gd name="connsiteY197" fmla="*/ 483519 h 546684"/>
                <a:gd name="connsiteX198" fmla="*/ 24816 w 1969419"/>
                <a:gd name="connsiteY198" fmla="*/ 482015 h 546684"/>
                <a:gd name="connsiteX199" fmla="*/ 24816 w 1969419"/>
                <a:gd name="connsiteY199" fmla="*/ 481263 h 546684"/>
                <a:gd name="connsiteX200" fmla="*/ 23311 w 1969419"/>
                <a:gd name="connsiteY200" fmla="*/ 480511 h 546684"/>
                <a:gd name="connsiteX201" fmla="*/ 22559 w 1969419"/>
                <a:gd name="connsiteY201" fmla="*/ 479760 h 546684"/>
                <a:gd name="connsiteX202" fmla="*/ 21807 w 1969419"/>
                <a:gd name="connsiteY202" fmla="*/ 479007 h 546684"/>
                <a:gd name="connsiteX203" fmla="*/ 21807 w 1969419"/>
                <a:gd name="connsiteY203" fmla="*/ 477503 h 546684"/>
                <a:gd name="connsiteX204" fmla="*/ 21807 w 1969419"/>
                <a:gd name="connsiteY204" fmla="*/ 475247 h 546684"/>
                <a:gd name="connsiteX205" fmla="*/ 21807 w 1969419"/>
                <a:gd name="connsiteY205" fmla="*/ 473743 h 546684"/>
                <a:gd name="connsiteX206" fmla="*/ 21807 w 1969419"/>
                <a:gd name="connsiteY206" fmla="*/ 472992 h 546684"/>
                <a:gd name="connsiteX207" fmla="*/ 21056 w 1969419"/>
                <a:gd name="connsiteY207" fmla="*/ 472992 h 546684"/>
                <a:gd name="connsiteX208" fmla="*/ 20303 w 1969419"/>
                <a:gd name="connsiteY208" fmla="*/ 472240 h 546684"/>
                <a:gd name="connsiteX209" fmla="*/ 19552 w 1969419"/>
                <a:gd name="connsiteY209" fmla="*/ 471488 h 546684"/>
                <a:gd name="connsiteX210" fmla="*/ 11280 w 1969419"/>
                <a:gd name="connsiteY210" fmla="*/ 469232 h 546684"/>
                <a:gd name="connsiteX211" fmla="*/ 3008 w 1969419"/>
                <a:gd name="connsiteY211" fmla="*/ 466224 h 546684"/>
                <a:gd name="connsiteX212" fmla="*/ 752 w 1969419"/>
                <a:gd name="connsiteY212" fmla="*/ 464720 h 546684"/>
                <a:gd name="connsiteX213" fmla="*/ 752 w 1969419"/>
                <a:gd name="connsiteY213" fmla="*/ 463968 h 546684"/>
                <a:gd name="connsiteX214" fmla="*/ 0 w 1969419"/>
                <a:gd name="connsiteY214" fmla="*/ 462464 h 546684"/>
                <a:gd name="connsiteX215" fmla="*/ 752 w 1969419"/>
                <a:gd name="connsiteY215" fmla="*/ 461712 h 546684"/>
                <a:gd name="connsiteX216" fmla="*/ 1504 w 1969419"/>
                <a:gd name="connsiteY216" fmla="*/ 461712 h 546684"/>
                <a:gd name="connsiteX217" fmla="*/ 2256 w 1969419"/>
                <a:gd name="connsiteY217" fmla="*/ 460208 h 546684"/>
                <a:gd name="connsiteX218" fmla="*/ 3760 w 1969419"/>
                <a:gd name="connsiteY218" fmla="*/ 458704 h 546684"/>
                <a:gd name="connsiteX219" fmla="*/ 6768 w 1969419"/>
                <a:gd name="connsiteY219" fmla="*/ 451184 h 546684"/>
                <a:gd name="connsiteX220" fmla="*/ 7520 w 1969419"/>
                <a:gd name="connsiteY220" fmla="*/ 449681 h 546684"/>
                <a:gd name="connsiteX221" fmla="*/ 11280 w 1969419"/>
                <a:gd name="connsiteY221" fmla="*/ 445169 h 546684"/>
                <a:gd name="connsiteX222" fmla="*/ 11280 w 1969419"/>
                <a:gd name="connsiteY222" fmla="*/ 443664 h 546684"/>
                <a:gd name="connsiteX223" fmla="*/ 11280 w 1969419"/>
                <a:gd name="connsiteY223" fmla="*/ 442913 h 546684"/>
                <a:gd name="connsiteX224" fmla="*/ 10528 w 1969419"/>
                <a:gd name="connsiteY224" fmla="*/ 442161 h 546684"/>
                <a:gd name="connsiteX225" fmla="*/ 9776 w 1969419"/>
                <a:gd name="connsiteY225" fmla="*/ 441409 h 546684"/>
                <a:gd name="connsiteX226" fmla="*/ 9024 w 1969419"/>
                <a:gd name="connsiteY226" fmla="*/ 441409 h 546684"/>
                <a:gd name="connsiteX227" fmla="*/ 8272 w 1969419"/>
                <a:gd name="connsiteY227" fmla="*/ 442161 h 546684"/>
                <a:gd name="connsiteX228" fmla="*/ 6768 w 1969419"/>
                <a:gd name="connsiteY228" fmla="*/ 442913 h 546684"/>
                <a:gd name="connsiteX229" fmla="*/ 6016 w 1969419"/>
                <a:gd name="connsiteY229" fmla="*/ 442913 h 546684"/>
                <a:gd name="connsiteX230" fmla="*/ 5264 w 1969419"/>
                <a:gd name="connsiteY230" fmla="*/ 442913 h 546684"/>
                <a:gd name="connsiteX231" fmla="*/ 4512 w 1969419"/>
                <a:gd name="connsiteY231" fmla="*/ 442913 h 546684"/>
                <a:gd name="connsiteX232" fmla="*/ 4512 w 1969419"/>
                <a:gd name="connsiteY232" fmla="*/ 442161 h 546684"/>
                <a:gd name="connsiteX233" fmla="*/ 4512 w 1969419"/>
                <a:gd name="connsiteY233" fmla="*/ 441409 h 546684"/>
                <a:gd name="connsiteX234" fmla="*/ 6768 w 1969419"/>
                <a:gd name="connsiteY234" fmla="*/ 438401 h 546684"/>
                <a:gd name="connsiteX235" fmla="*/ 7520 w 1969419"/>
                <a:gd name="connsiteY235" fmla="*/ 436897 h 546684"/>
                <a:gd name="connsiteX236" fmla="*/ 9776 w 1969419"/>
                <a:gd name="connsiteY236" fmla="*/ 430129 h 546684"/>
                <a:gd name="connsiteX237" fmla="*/ 9776 w 1969419"/>
                <a:gd name="connsiteY237" fmla="*/ 429377 h 546684"/>
                <a:gd name="connsiteX238" fmla="*/ 10528 w 1969419"/>
                <a:gd name="connsiteY238" fmla="*/ 428625 h 546684"/>
                <a:gd name="connsiteX239" fmla="*/ 12032 w 1969419"/>
                <a:gd name="connsiteY239" fmla="*/ 427873 h 546684"/>
                <a:gd name="connsiteX240" fmla="*/ 12784 w 1969419"/>
                <a:gd name="connsiteY240" fmla="*/ 427121 h 546684"/>
                <a:gd name="connsiteX241" fmla="*/ 13536 w 1969419"/>
                <a:gd name="connsiteY241" fmla="*/ 426369 h 546684"/>
                <a:gd name="connsiteX242" fmla="*/ 13536 w 1969419"/>
                <a:gd name="connsiteY242" fmla="*/ 425617 h 546684"/>
                <a:gd name="connsiteX243" fmla="*/ 12032 w 1969419"/>
                <a:gd name="connsiteY243" fmla="*/ 421858 h 546684"/>
                <a:gd name="connsiteX244" fmla="*/ 11280 w 1969419"/>
                <a:gd name="connsiteY244" fmla="*/ 421105 h 546684"/>
                <a:gd name="connsiteX245" fmla="*/ 11280 w 1969419"/>
                <a:gd name="connsiteY245" fmla="*/ 416594 h 546684"/>
                <a:gd name="connsiteX246" fmla="*/ 13536 w 1969419"/>
                <a:gd name="connsiteY246" fmla="*/ 409074 h 546684"/>
                <a:gd name="connsiteX247" fmla="*/ 8272 w 1969419"/>
                <a:gd name="connsiteY247" fmla="*/ 406818 h 546684"/>
                <a:gd name="connsiteX248" fmla="*/ 7520 w 1969419"/>
                <a:gd name="connsiteY248" fmla="*/ 406066 h 546684"/>
                <a:gd name="connsiteX249" fmla="*/ 6768 w 1969419"/>
                <a:gd name="connsiteY249" fmla="*/ 405314 h 546684"/>
                <a:gd name="connsiteX250" fmla="*/ 6016 w 1969419"/>
                <a:gd name="connsiteY250" fmla="*/ 403058 h 546684"/>
                <a:gd name="connsiteX251" fmla="*/ 5264 w 1969419"/>
                <a:gd name="connsiteY251" fmla="*/ 400802 h 546684"/>
                <a:gd name="connsiteX252" fmla="*/ 4512 w 1969419"/>
                <a:gd name="connsiteY252" fmla="*/ 400050 h 546684"/>
                <a:gd name="connsiteX253" fmla="*/ 4512 w 1969419"/>
                <a:gd name="connsiteY253" fmla="*/ 398546 h 546684"/>
                <a:gd name="connsiteX254" fmla="*/ 4512 w 1969419"/>
                <a:gd name="connsiteY254" fmla="*/ 397042 h 546684"/>
                <a:gd name="connsiteX255" fmla="*/ 4512 w 1969419"/>
                <a:gd name="connsiteY255" fmla="*/ 396290 h 546684"/>
                <a:gd name="connsiteX256" fmla="*/ 5264 w 1969419"/>
                <a:gd name="connsiteY256" fmla="*/ 395538 h 546684"/>
                <a:gd name="connsiteX257" fmla="*/ 6768 w 1969419"/>
                <a:gd name="connsiteY257" fmla="*/ 394034 h 546684"/>
                <a:gd name="connsiteX258" fmla="*/ 7520 w 1969419"/>
                <a:gd name="connsiteY258" fmla="*/ 392530 h 546684"/>
                <a:gd name="connsiteX259" fmla="*/ 10528 w 1969419"/>
                <a:gd name="connsiteY259" fmla="*/ 391026 h 546684"/>
                <a:gd name="connsiteX260" fmla="*/ 15039 w 1969419"/>
                <a:gd name="connsiteY260" fmla="*/ 388019 h 546684"/>
                <a:gd name="connsiteX261" fmla="*/ 16544 w 1969419"/>
                <a:gd name="connsiteY261" fmla="*/ 387266 h 546684"/>
                <a:gd name="connsiteX262" fmla="*/ 17296 w 1969419"/>
                <a:gd name="connsiteY262" fmla="*/ 385763 h 546684"/>
                <a:gd name="connsiteX263" fmla="*/ 19552 w 1969419"/>
                <a:gd name="connsiteY263" fmla="*/ 378243 h 546684"/>
                <a:gd name="connsiteX264" fmla="*/ 19552 w 1969419"/>
                <a:gd name="connsiteY264" fmla="*/ 377491 h 546684"/>
                <a:gd name="connsiteX265" fmla="*/ 21056 w 1969419"/>
                <a:gd name="connsiteY265" fmla="*/ 375987 h 546684"/>
                <a:gd name="connsiteX266" fmla="*/ 21807 w 1969419"/>
                <a:gd name="connsiteY266" fmla="*/ 375235 h 546684"/>
                <a:gd name="connsiteX267" fmla="*/ 23311 w 1969419"/>
                <a:gd name="connsiteY267" fmla="*/ 374483 h 546684"/>
                <a:gd name="connsiteX268" fmla="*/ 25567 w 1969419"/>
                <a:gd name="connsiteY268" fmla="*/ 373731 h 546684"/>
                <a:gd name="connsiteX269" fmla="*/ 67678 w 1969419"/>
                <a:gd name="connsiteY269" fmla="*/ 374483 h 546684"/>
                <a:gd name="connsiteX270" fmla="*/ 72190 w 1969419"/>
                <a:gd name="connsiteY270" fmla="*/ 374483 h 546684"/>
                <a:gd name="connsiteX271" fmla="*/ 74446 w 1969419"/>
                <a:gd name="connsiteY271" fmla="*/ 372979 h 546684"/>
                <a:gd name="connsiteX272" fmla="*/ 76701 w 1969419"/>
                <a:gd name="connsiteY272" fmla="*/ 372227 h 546684"/>
                <a:gd name="connsiteX273" fmla="*/ 77454 w 1969419"/>
                <a:gd name="connsiteY273" fmla="*/ 371475 h 546684"/>
                <a:gd name="connsiteX274" fmla="*/ 78205 w 1969419"/>
                <a:gd name="connsiteY274" fmla="*/ 370723 h 546684"/>
                <a:gd name="connsiteX275" fmla="*/ 81965 w 1969419"/>
                <a:gd name="connsiteY275" fmla="*/ 361700 h 546684"/>
                <a:gd name="connsiteX276" fmla="*/ 81965 w 1969419"/>
                <a:gd name="connsiteY276" fmla="*/ 360947 h 546684"/>
                <a:gd name="connsiteX277" fmla="*/ 81965 w 1969419"/>
                <a:gd name="connsiteY277" fmla="*/ 359444 h 546684"/>
                <a:gd name="connsiteX278" fmla="*/ 81965 w 1969419"/>
                <a:gd name="connsiteY278" fmla="*/ 357940 h 546684"/>
                <a:gd name="connsiteX279" fmla="*/ 83469 w 1969419"/>
                <a:gd name="connsiteY279" fmla="*/ 352676 h 546684"/>
                <a:gd name="connsiteX280" fmla="*/ 86477 w 1969419"/>
                <a:gd name="connsiteY280" fmla="*/ 342148 h 546684"/>
                <a:gd name="connsiteX281" fmla="*/ 87229 w 1969419"/>
                <a:gd name="connsiteY281" fmla="*/ 339892 h 546684"/>
                <a:gd name="connsiteX282" fmla="*/ 87229 w 1969419"/>
                <a:gd name="connsiteY282" fmla="*/ 336132 h 546684"/>
                <a:gd name="connsiteX283" fmla="*/ 87229 w 1969419"/>
                <a:gd name="connsiteY283" fmla="*/ 333877 h 546684"/>
                <a:gd name="connsiteX284" fmla="*/ 87981 w 1969419"/>
                <a:gd name="connsiteY284" fmla="*/ 333125 h 546684"/>
                <a:gd name="connsiteX285" fmla="*/ 87981 w 1969419"/>
                <a:gd name="connsiteY285" fmla="*/ 332372 h 546684"/>
                <a:gd name="connsiteX286" fmla="*/ 89485 w 1969419"/>
                <a:gd name="connsiteY286" fmla="*/ 330868 h 546684"/>
                <a:gd name="connsiteX287" fmla="*/ 90989 w 1969419"/>
                <a:gd name="connsiteY287" fmla="*/ 328613 h 546684"/>
                <a:gd name="connsiteX288" fmla="*/ 91741 w 1969419"/>
                <a:gd name="connsiteY288" fmla="*/ 327861 h 546684"/>
                <a:gd name="connsiteX289" fmla="*/ 92493 w 1969419"/>
                <a:gd name="connsiteY289" fmla="*/ 327109 h 546684"/>
                <a:gd name="connsiteX290" fmla="*/ 93245 w 1969419"/>
                <a:gd name="connsiteY290" fmla="*/ 327109 h 546684"/>
                <a:gd name="connsiteX291" fmla="*/ 93997 w 1969419"/>
                <a:gd name="connsiteY291" fmla="*/ 327109 h 546684"/>
                <a:gd name="connsiteX292" fmla="*/ 94749 w 1969419"/>
                <a:gd name="connsiteY292" fmla="*/ 327109 h 546684"/>
                <a:gd name="connsiteX293" fmla="*/ 96253 w 1969419"/>
                <a:gd name="connsiteY293" fmla="*/ 327109 h 546684"/>
                <a:gd name="connsiteX294" fmla="*/ 97005 w 1969419"/>
                <a:gd name="connsiteY294" fmla="*/ 327109 h 546684"/>
                <a:gd name="connsiteX295" fmla="*/ 98509 w 1969419"/>
                <a:gd name="connsiteY295" fmla="*/ 326357 h 546684"/>
                <a:gd name="connsiteX296" fmla="*/ 101516 w 1969419"/>
                <a:gd name="connsiteY296" fmla="*/ 322597 h 546684"/>
                <a:gd name="connsiteX297" fmla="*/ 102269 w 1969419"/>
                <a:gd name="connsiteY297" fmla="*/ 321845 h 546684"/>
                <a:gd name="connsiteX298" fmla="*/ 104525 w 1969419"/>
                <a:gd name="connsiteY298" fmla="*/ 320341 h 546684"/>
                <a:gd name="connsiteX299" fmla="*/ 105276 w 1969419"/>
                <a:gd name="connsiteY299" fmla="*/ 319589 h 546684"/>
                <a:gd name="connsiteX300" fmla="*/ 106029 w 1969419"/>
                <a:gd name="connsiteY300" fmla="*/ 318837 h 546684"/>
                <a:gd name="connsiteX301" fmla="*/ 106780 w 1969419"/>
                <a:gd name="connsiteY301" fmla="*/ 309813 h 546684"/>
                <a:gd name="connsiteX302" fmla="*/ 106780 w 1969419"/>
                <a:gd name="connsiteY302" fmla="*/ 307557 h 546684"/>
                <a:gd name="connsiteX303" fmla="*/ 106780 w 1969419"/>
                <a:gd name="connsiteY303" fmla="*/ 306053 h 546684"/>
                <a:gd name="connsiteX304" fmla="*/ 109036 w 1969419"/>
                <a:gd name="connsiteY304" fmla="*/ 290262 h 546684"/>
                <a:gd name="connsiteX305" fmla="*/ 109788 w 1969419"/>
                <a:gd name="connsiteY305" fmla="*/ 285750 h 546684"/>
                <a:gd name="connsiteX306" fmla="*/ 111292 w 1969419"/>
                <a:gd name="connsiteY306" fmla="*/ 284246 h 546684"/>
                <a:gd name="connsiteX307" fmla="*/ 112044 w 1969419"/>
                <a:gd name="connsiteY307" fmla="*/ 284246 h 546684"/>
                <a:gd name="connsiteX308" fmla="*/ 116556 w 1969419"/>
                <a:gd name="connsiteY308" fmla="*/ 281238 h 546684"/>
                <a:gd name="connsiteX309" fmla="*/ 118060 w 1969419"/>
                <a:gd name="connsiteY309" fmla="*/ 280487 h 546684"/>
                <a:gd name="connsiteX310" fmla="*/ 118812 w 1969419"/>
                <a:gd name="connsiteY310" fmla="*/ 278230 h 546684"/>
                <a:gd name="connsiteX311" fmla="*/ 120316 w 1969419"/>
                <a:gd name="connsiteY311" fmla="*/ 276727 h 546684"/>
                <a:gd name="connsiteX312" fmla="*/ 121068 w 1969419"/>
                <a:gd name="connsiteY312" fmla="*/ 275974 h 546684"/>
                <a:gd name="connsiteX313" fmla="*/ 121820 w 1969419"/>
                <a:gd name="connsiteY313" fmla="*/ 275974 h 546684"/>
                <a:gd name="connsiteX314" fmla="*/ 122572 w 1969419"/>
                <a:gd name="connsiteY314" fmla="*/ 275974 h 546684"/>
                <a:gd name="connsiteX315" fmla="*/ 123324 w 1969419"/>
                <a:gd name="connsiteY315" fmla="*/ 275974 h 546684"/>
                <a:gd name="connsiteX316" fmla="*/ 124076 w 1969419"/>
                <a:gd name="connsiteY316" fmla="*/ 275223 h 546684"/>
                <a:gd name="connsiteX317" fmla="*/ 128588 w 1969419"/>
                <a:gd name="connsiteY317" fmla="*/ 269959 h 546684"/>
                <a:gd name="connsiteX318" fmla="*/ 129340 w 1969419"/>
                <a:gd name="connsiteY318" fmla="*/ 268455 h 546684"/>
                <a:gd name="connsiteX319" fmla="*/ 129340 w 1969419"/>
                <a:gd name="connsiteY319" fmla="*/ 267703 h 546684"/>
                <a:gd name="connsiteX320" fmla="*/ 129340 w 1969419"/>
                <a:gd name="connsiteY320" fmla="*/ 266951 h 546684"/>
                <a:gd name="connsiteX321" fmla="*/ 127084 w 1969419"/>
                <a:gd name="connsiteY321" fmla="*/ 262439 h 546684"/>
                <a:gd name="connsiteX322" fmla="*/ 126332 w 1969419"/>
                <a:gd name="connsiteY322" fmla="*/ 261687 h 546684"/>
                <a:gd name="connsiteX323" fmla="*/ 126332 w 1969419"/>
                <a:gd name="connsiteY323" fmla="*/ 260935 h 546684"/>
                <a:gd name="connsiteX324" fmla="*/ 126332 w 1969419"/>
                <a:gd name="connsiteY324" fmla="*/ 260183 h 546684"/>
                <a:gd name="connsiteX325" fmla="*/ 127084 w 1969419"/>
                <a:gd name="connsiteY325" fmla="*/ 258679 h 546684"/>
                <a:gd name="connsiteX326" fmla="*/ 127836 w 1969419"/>
                <a:gd name="connsiteY326" fmla="*/ 257927 h 546684"/>
                <a:gd name="connsiteX327" fmla="*/ 128588 w 1969419"/>
                <a:gd name="connsiteY327" fmla="*/ 257927 h 546684"/>
                <a:gd name="connsiteX328" fmla="*/ 131595 w 1969419"/>
                <a:gd name="connsiteY328" fmla="*/ 260183 h 546684"/>
                <a:gd name="connsiteX329" fmla="*/ 132348 w 1969419"/>
                <a:gd name="connsiteY329" fmla="*/ 260183 h 546684"/>
                <a:gd name="connsiteX330" fmla="*/ 133099 w 1969419"/>
                <a:gd name="connsiteY330" fmla="*/ 260183 h 546684"/>
                <a:gd name="connsiteX331" fmla="*/ 134603 w 1969419"/>
                <a:gd name="connsiteY331" fmla="*/ 260935 h 546684"/>
                <a:gd name="connsiteX332" fmla="*/ 135355 w 1969419"/>
                <a:gd name="connsiteY332" fmla="*/ 260183 h 546684"/>
                <a:gd name="connsiteX333" fmla="*/ 136859 w 1969419"/>
                <a:gd name="connsiteY333" fmla="*/ 259431 h 546684"/>
                <a:gd name="connsiteX334" fmla="*/ 138363 w 1969419"/>
                <a:gd name="connsiteY334" fmla="*/ 257927 h 546684"/>
                <a:gd name="connsiteX335" fmla="*/ 139115 w 1969419"/>
                <a:gd name="connsiteY335" fmla="*/ 256423 h 546684"/>
                <a:gd name="connsiteX336" fmla="*/ 139867 w 1969419"/>
                <a:gd name="connsiteY336" fmla="*/ 255671 h 546684"/>
                <a:gd name="connsiteX337" fmla="*/ 140619 w 1969419"/>
                <a:gd name="connsiteY337" fmla="*/ 254919 h 546684"/>
                <a:gd name="connsiteX338" fmla="*/ 140619 w 1969419"/>
                <a:gd name="connsiteY338" fmla="*/ 253415 h 546684"/>
                <a:gd name="connsiteX339" fmla="*/ 140619 w 1969419"/>
                <a:gd name="connsiteY339" fmla="*/ 252663 h 546684"/>
                <a:gd name="connsiteX340" fmla="*/ 140619 w 1969419"/>
                <a:gd name="connsiteY340" fmla="*/ 251911 h 546684"/>
                <a:gd name="connsiteX341" fmla="*/ 139867 w 1969419"/>
                <a:gd name="connsiteY341" fmla="*/ 250408 h 546684"/>
                <a:gd name="connsiteX342" fmla="*/ 139867 w 1969419"/>
                <a:gd name="connsiteY342" fmla="*/ 248904 h 546684"/>
                <a:gd name="connsiteX343" fmla="*/ 140619 w 1969419"/>
                <a:gd name="connsiteY343" fmla="*/ 246648 h 546684"/>
                <a:gd name="connsiteX344" fmla="*/ 143627 w 1969419"/>
                <a:gd name="connsiteY344" fmla="*/ 238376 h 546684"/>
                <a:gd name="connsiteX345" fmla="*/ 144379 w 1969419"/>
                <a:gd name="connsiteY345" fmla="*/ 237624 h 546684"/>
                <a:gd name="connsiteX346" fmla="*/ 144379 w 1969419"/>
                <a:gd name="connsiteY346" fmla="*/ 236120 h 546684"/>
                <a:gd name="connsiteX347" fmla="*/ 144379 w 1969419"/>
                <a:gd name="connsiteY347" fmla="*/ 231608 h 546684"/>
                <a:gd name="connsiteX348" fmla="*/ 145131 w 1969419"/>
                <a:gd name="connsiteY348" fmla="*/ 227096 h 546684"/>
                <a:gd name="connsiteX349" fmla="*/ 145131 w 1969419"/>
                <a:gd name="connsiteY349" fmla="*/ 225592 h 546684"/>
                <a:gd name="connsiteX350" fmla="*/ 144379 w 1969419"/>
                <a:gd name="connsiteY350" fmla="*/ 224840 h 546684"/>
                <a:gd name="connsiteX351" fmla="*/ 144379 w 1969419"/>
                <a:gd name="connsiteY351" fmla="*/ 224089 h 546684"/>
                <a:gd name="connsiteX352" fmla="*/ 143627 w 1969419"/>
                <a:gd name="connsiteY352" fmla="*/ 224089 h 546684"/>
                <a:gd name="connsiteX353" fmla="*/ 142875 w 1969419"/>
                <a:gd name="connsiteY353" fmla="*/ 222584 h 546684"/>
                <a:gd name="connsiteX354" fmla="*/ 142875 w 1969419"/>
                <a:gd name="connsiteY354" fmla="*/ 221080 h 546684"/>
                <a:gd name="connsiteX355" fmla="*/ 143627 w 1969419"/>
                <a:gd name="connsiteY355" fmla="*/ 217321 h 546684"/>
                <a:gd name="connsiteX356" fmla="*/ 143627 w 1969419"/>
                <a:gd name="connsiteY356" fmla="*/ 212809 h 546684"/>
                <a:gd name="connsiteX357" fmla="*/ 143627 w 1969419"/>
                <a:gd name="connsiteY357" fmla="*/ 207545 h 546684"/>
                <a:gd name="connsiteX358" fmla="*/ 142875 w 1969419"/>
                <a:gd name="connsiteY358" fmla="*/ 203033 h 546684"/>
                <a:gd name="connsiteX359" fmla="*/ 142123 w 1969419"/>
                <a:gd name="connsiteY359" fmla="*/ 202281 h 546684"/>
                <a:gd name="connsiteX360" fmla="*/ 139867 w 1969419"/>
                <a:gd name="connsiteY360" fmla="*/ 199273 h 546684"/>
                <a:gd name="connsiteX361" fmla="*/ 139115 w 1969419"/>
                <a:gd name="connsiteY361" fmla="*/ 197769 h 546684"/>
                <a:gd name="connsiteX362" fmla="*/ 131595 w 1969419"/>
                <a:gd name="connsiteY362" fmla="*/ 190250 h 546684"/>
                <a:gd name="connsiteX363" fmla="*/ 130844 w 1969419"/>
                <a:gd name="connsiteY363" fmla="*/ 189497 h 546684"/>
                <a:gd name="connsiteX364" fmla="*/ 129340 w 1969419"/>
                <a:gd name="connsiteY364" fmla="*/ 189497 h 546684"/>
                <a:gd name="connsiteX365" fmla="*/ 127836 w 1969419"/>
                <a:gd name="connsiteY365" fmla="*/ 188746 h 546684"/>
                <a:gd name="connsiteX366" fmla="*/ 127084 w 1969419"/>
                <a:gd name="connsiteY366" fmla="*/ 188746 h 546684"/>
                <a:gd name="connsiteX367" fmla="*/ 126332 w 1969419"/>
                <a:gd name="connsiteY367" fmla="*/ 187242 h 546684"/>
                <a:gd name="connsiteX368" fmla="*/ 126332 w 1969419"/>
                <a:gd name="connsiteY368" fmla="*/ 186490 h 546684"/>
                <a:gd name="connsiteX369" fmla="*/ 126332 w 1969419"/>
                <a:gd name="connsiteY369" fmla="*/ 184986 h 546684"/>
                <a:gd name="connsiteX370" fmla="*/ 129340 w 1969419"/>
                <a:gd name="connsiteY370" fmla="*/ 179722 h 546684"/>
                <a:gd name="connsiteX371" fmla="*/ 130092 w 1969419"/>
                <a:gd name="connsiteY371" fmla="*/ 176714 h 546684"/>
                <a:gd name="connsiteX372" fmla="*/ 130092 w 1969419"/>
                <a:gd name="connsiteY372" fmla="*/ 175962 h 546684"/>
                <a:gd name="connsiteX373" fmla="*/ 129340 w 1969419"/>
                <a:gd name="connsiteY373" fmla="*/ 175210 h 546684"/>
                <a:gd name="connsiteX374" fmla="*/ 128588 w 1969419"/>
                <a:gd name="connsiteY374" fmla="*/ 174458 h 546684"/>
                <a:gd name="connsiteX375" fmla="*/ 127836 w 1969419"/>
                <a:gd name="connsiteY375" fmla="*/ 174458 h 546684"/>
                <a:gd name="connsiteX376" fmla="*/ 126332 w 1969419"/>
                <a:gd name="connsiteY376" fmla="*/ 173706 h 546684"/>
                <a:gd name="connsiteX377" fmla="*/ 125580 w 1969419"/>
                <a:gd name="connsiteY377" fmla="*/ 173706 h 546684"/>
                <a:gd name="connsiteX378" fmla="*/ 125580 w 1969419"/>
                <a:gd name="connsiteY378" fmla="*/ 172202 h 546684"/>
                <a:gd name="connsiteX379" fmla="*/ 125580 w 1969419"/>
                <a:gd name="connsiteY379" fmla="*/ 170698 h 546684"/>
                <a:gd name="connsiteX380" fmla="*/ 126332 w 1969419"/>
                <a:gd name="connsiteY380" fmla="*/ 169194 h 546684"/>
                <a:gd name="connsiteX381" fmla="*/ 125580 w 1969419"/>
                <a:gd name="connsiteY381" fmla="*/ 168442 h 546684"/>
                <a:gd name="connsiteX382" fmla="*/ 123324 w 1969419"/>
                <a:gd name="connsiteY382" fmla="*/ 167691 h 546684"/>
                <a:gd name="connsiteX383" fmla="*/ 122572 w 1969419"/>
                <a:gd name="connsiteY383" fmla="*/ 166938 h 546684"/>
                <a:gd name="connsiteX384" fmla="*/ 121820 w 1969419"/>
                <a:gd name="connsiteY384" fmla="*/ 166938 h 546684"/>
                <a:gd name="connsiteX385" fmla="*/ 121820 w 1969419"/>
                <a:gd name="connsiteY385" fmla="*/ 166186 h 546684"/>
                <a:gd name="connsiteX386" fmla="*/ 120316 w 1969419"/>
                <a:gd name="connsiteY386" fmla="*/ 163178 h 546684"/>
                <a:gd name="connsiteX387" fmla="*/ 119564 w 1969419"/>
                <a:gd name="connsiteY387" fmla="*/ 163178 h 546684"/>
                <a:gd name="connsiteX388" fmla="*/ 118812 w 1969419"/>
                <a:gd name="connsiteY388" fmla="*/ 162427 h 546684"/>
                <a:gd name="connsiteX389" fmla="*/ 118060 w 1969419"/>
                <a:gd name="connsiteY389" fmla="*/ 161674 h 546684"/>
                <a:gd name="connsiteX390" fmla="*/ 117308 w 1969419"/>
                <a:gd name="connsiteY390" fmla="*/ 161674 h 546684"/>
                <a:gd name="connsiteX391" fmla="*/ 115804 w 1969419"/>
                <a:gd name="connsiteY391" fmla="*/ 161674 h 546684"/>
                <a:gd name="connsiteX392" fmla="*/ 115052 w 1969419"/>
                <a:gd name="connsiteY392" fmla="*/ 161674 h 546684"/>
                <a:gd name="connsiteX393" fmla="*/ 114300 w 1969419"/>
                <a:gd name="connsiteY393" fmla="*/ 161674 h 546684"/>
                <a:gd name="connsiteX394" fmla="*/ 112796 w 1969419"/>
                <a:gd name="connsiteY394" fmla="*/ 162427 h 546684"/>
                <a:gd name="connsiteX395" fmla="*/ 112044 w 1969419"/>
                <a:gd name="connsiteY395" fmla="*/ 163178 h 546684"/>
                <a:gd name="connsiteX396" fmla="*/ 110540 w 1969419"/>
                <a:gd name="connsiteY396" fmla="*/ 164682 h 546684"/>
                <a:gd name="connsiteX397" fmla="*/ 109788 w 1969419"/>
                <a:gd name="connsiteY397" fmla="*/ 164682 h 546684"/>
                <a:gd name="connsiteX398" fmla="*/ 109036 w 1969419"/>
                <a:gd name="connsiteY398" fmla="*/ 164682 h 546684"/>
                <a:gd name="connsiteX399" fmla="*/ 108284 w 1969419"/>
                <a:gd name="connsiteY399" fmla="*/ 164682 h 546684"/>
                <a:gd name="connsiteX400" fmla="*/ 106780 w 1969419"/>
                <a:gd name="connsiteY400" fmla="*/ 163931 h 546684"/>
                <a:gd name="connsiteX401" fmla="*/ 105276 w 1969419"/>
                <a:gd name="connsiteY401" fmla="*/ 163178 h 546684"/>
                <a:gd name="connsiteX402" fmla="*/ 103020 w 1969419"/>
                <a:gd name="connsiteY402" fmla="*/ 162427 h 546684"/>
                <a:gd name="connsiteX403" fmla="*/ 102269 w 1969419"/>
                <a:gd name="connsiteY403" fmla="*/ 161674 h 546684"/>
                <a:gd name="connsiteX404" fmla="*/ 102269 w 1969419"/>
                <a:gd name="connsiteY404" fmla="*/ 160923 h 546684"/>
                <a:gd name="connsiteX405" fmla="*/ 100765 w 1969419"/>
                <a:gd name="connsiteY405" fmla="*/ 157914 h 546684"/>
                <a:gd name="connsiteX406" fmla="*/ 98509 w 1969419"/>
                <a:gd name="connsiteY406" fmla="*/ 156411 h 546684"/>
                <a:gd name="connsiteX407" fmla="*/ 97757 w 1969419"/>
                <a:gd name="connsiteY407" fmla="*/ 155659 h 546684"/>
                <a:gd name="connsiteX408" fmla="*/ 97757 w 1969419"/>
                <a:gd name="connsiteY408" fmla="*/ 154907 h 546684"/>
                <a:gd name="connsiteX409" fmla="*/ 97757 w 1969419"/>
                <a:gd name="connsiteY409" fmla="*/ 154155 h 546684"/>
                <a:gd name="connsiteX410" fmla="*/ 98509 w 1969419"/>
                <a:gd name="connsiteY410" fmla="*/ 153403 h 546684"/>
                <a:gd name="connsiteX411" fmla="*/ 98509 w 1969419"/>
                <a:gd name="connsiteY411" fmla="*/ 152651 h 546684"/>
                <a:gd name="connsiteX412" fmla="*/ 99261 w 1969419"/>
                <a:gd name="connsiteY412" fmla="*/ 151147 h 546684"/>
                <a:gd name="connsiteX413" fmla="*/ 100013 w 1969419"/>
                <a:gd name="connsiteY413" fmla="*/ 150395 h 546684"/>
                <a:gd name="connsiteX414" fmla="*/ 100765 w 1969419"/>
                <a:gd name="connsiteY414" fmla="*/ 150395 h 546684"/>
                <a:gd name="connsiteX415" fmla="*/ 102269 w 1969419"/>
                <a:gd name="connsiteY415" fmla="*/ 149643 h 546684"/>
                <a:gd name="connsiteX416" fmla="*/ 103773 w 1969419"/>
                <a:gd name="connsiteY416" fmla="*/ 148891 h 546684"/>
                <a:gd name="connsiteX417" fmla="*/ 108284 w 1969419"/>
                <a:gd name="connsiteY417" fmla="*/ 148891 h 546684"/>
                <a:gd name="connsiteX418" fmla="*/ 112044 w 1969419"/>
                <a:gd name="connsiteY418" fmla="*/ 148891 h 546684"/>
                <a:gd name="connsiteX419" fmla="*/ 115052 w 1969419"/>
                <a:gd name="connsiteY419" fmla="*/ 148891 h 546684"/>
                <a:gd name="connsiteX420" fmla="*/ 116556 w 1969419"/>
                <a:gd name="connsiteY420" fmla="*/ 148891 h 546684"/>
                <a:gd name="connsiteX421" fmla="*/ 117308 w 1969419"/>
                <a:gd name="connsiteY421" fmla="*/ 148891 h 546684"/>
                <a:gd name="connsiteX422" fmla="*/ 118060 w 1969419"/>
                <a:gd name="connsiteY422" fmla="*/ 149643 h 546684"/>
                <a:gd name="connsiteX423" fmla="*/ 118060 w 1969419"/>
                <a:gd name="connsiteY423" fmla="*/ 150395 h 546684"/>
                <a:gd name="connsiteX424" fmla="*/ 118060 w 1969419"/>
                <a:gd name="connsiteY424" fmla="*/ 151147 h 546684"/>
                <a:gd name="connsiteX425" fmla="*/ 118812 w 1969419"/>
                <a:gd name="connsiteY425" fmla="*/ 151899 h 546684"/>
                <a:gd name="connsiteX426" fmla="*/ 120316 w 1969419"/>
                <a:gd name="connsiteY426" fmla="*/ 152651 h 546684"/>
                <a:gd name="connsiteX427" fmla="*/ 136859 w 1969419"/>
                <a:gd name="connsiteY427" fmla="*/ 151899 h 546684"/>
                <a:gd name="connsiteX428" fmla="*/ 139867 w 1969419"/>
                <a:gd name="connsiteY428" fmla="*/ 151147 h 546684"/>
                <a:gd name="connsiteX429" fmla="*/ 142123 w 1969419"/>
                <a:gd name="connsiteY429" fmla="*/ 150395 h 546684"/>
                <a:gd name="connsiteX430" fmla="*/ 142875 w 1969419"/>
                <a:gd name="connsiteY430" fmla="*/ 150395 h 546684"/>
                <a:gd name="connsiteX431" fmla="*/ 144379 w 1969419"/>
                <a:gd name="connsiteY431" fmla="*/ 148891 h 546684"/>
                <a:gd name="connsiteX432" fmla="*/ 145131 w 1969419"/>
                <a:gd name="connsiteY432" fmla="*/ 148139 h 546684"/>
                <a:gd name="connsiteX433" fmla="*/ 145131 w 1969419"/>
                <a:gd name="connsiteY433" fmla="*/ 147387 h 546684"/>
                <a:gd name="connsiteX434" fmla="*/ 145883 w 1969419"/>
                <a:gd name="connsiteY434" fmla="*/ 145883 h 546684"/>
                <a:gd name="connsiteX435" fmla="*/ 146635 w 1969419"/>
                <a:gd name="connsiteY435" fmla="*/ 144379 h 546684"/>
                <a:gd name="connsiteX436" fmla="*/ 146635 w 1969419"/>
                <a:gd name="connsiteY436" fmla="*/ 143627 h 546684"/>
                <a:gd name="connsiteX437" fmla="*/ 146635 w 1969419"/>
                <a:gd name="connsiteY437" fmla="*/ 141371 h 546684"/>
                <a:gd name="connsiteX438" fmla="*/ 145131 w 1969419"/>
                <a:gd name="connsiteY438" fmla="*/ 130844 h 546684"/>
                <a:gd name="connsiteX439" fmla="*/ 144379 w 1969419"/>
                <a:gd name="connsiteY439" fmla="*/ 130092 h 546684"/>
                <a:gd name="connsiteX440" fmla="*/ 144379 w 1969419"/>
                <a:gd name="connsiteY440" fmla="*/ 129340 h 546684"/>
                <a:gd name="connsiteX441" fmla="*/ 143627 w 1969419"/>
                <a:gd name="connsiteY441" fmla="*/ 128588 h 546684"/>
                <a:gd name="connsiteX442" fmla="*/ 143627 w 1969419"/>
                <a:gd name="connsiteY442" fmla="*/ 127836 h 546684"/>
                <a:gd name="connsiteX443" fmla="*/ 142875 w 1969419"/>
                <a:gd name="connsiteY443" fmla="*/ 127084 h 546684"/>
                <a:gd name="connsiteX444" fmla="*/ 142123 w 1969419"/>
                <a:gd name="connsiteY444" fmla="*/ 127084 h 546684"/>
                <a:gd name="connsiteX445" fmla="*/ 141371 w 1969419"/>
                <a:gd name="connsiteY445" fmla="*/ 127084 h 546684"/>
                <a:gd name="connsiteX446" fmla="*/ 133099 w 1969419"/>
                <a:gd name="connsiteY446" fmla="*/ 126332 h 546684"/>
                <a:gd name="connsiteX447" fmla="*/ 131595 w 1969419"/>
                <a:gd name="connsiteY447" fmla="*/ 126332 h 546684"/>
                <a:gd name="connsiteX448" fmla="*/ 130844 w 1969419"/>
                <a:gd name="connsiteY448" fmla="*/ 125580 h 546684"/>
                <a:gd name="connsiteX449" fmla="*/ 130092 w 1969419"/>
                <a:gd name="connsiteY449" fmla="*/ 125580 h 546684"/>
                <a:gd name="connsiteX450" fmla="*/ 130092 w 1969419"/>
                <a:gd name="connsiteY450" fmla="*/ 124828 h 546684"/>
                <a:gd name="connsiteX451" fmla="*/ 129340 w 1969419"/>
                <a:gd name="connsiteY451" fmla="*/ 124076 h 546684"/>
                <a:gd name="connsiteX452" fmla="*/ 129340 w 1969419"/>
                <a:gd name="connsiteY452" fmla="*/ 122572 h 546684"/>
                <a:gd name="connsiteX453" fmla="*/ 129340 w 1969419"/>
                <a:gd name="connsiteY453" fmla="*/ 121820 h 546684"/>
                <a:gd name="connsiteX454" fmla="*/ 130844 w 1969419"/>
                <a:gd name="connsiteY454" fmla="*/ 114300 h 546684"/>
                <a:gd name="connsiteX455" fmla="*/ 132348 w 1969419"/>
                <a:gd name="connsiteY455" fmla="*/ 106029 h 546684"/>
                <a:gd name="connsiteX456" fmla="*/ 133099 w 1969419"/>
                <a:gd name="connsiteY456" fmla="*/ 99261 h 546684"/>
                <a:gd name="connsiteX457" fmla="*/ 133099 w 1969419"/>
                <a:gd name="connsiteY457" fmla="*/ 94749 h 546684"/>
                <a:gd name="connsiteX458" fmla="*/ 133852 w 1969419"/>
                <a:gd name="connsiteY458" fmla="*/ 92493 h 546684"/>
                <a:gd name="connsiteX459" fmla="*/ 133099 w 1969419"/>
                <a:gd name="connsiteY459" fmla="*/ 89485 h 546684"/>
                <a:gd name="connsiteX460" fmla="*/ 132348 w 1969419"/>
                <a:gd name="connsiteY460" fmla="*/ 87981 h 546684"/>
                <a:gd name="connsiteX461" fmla="*/ 132348 w 1969419"/>
                <a:gd name="connsiteY461" fmla="*/ 87229 h 546684"/>
                <a:gd name="connsiteX462" fmla="*/ 130092 w 1969419"/>
                <a:gd name="connsiteY462" fmla="*/ 84221 h 546684"/>
                <a:gd name="connsiteX463" fmla="*/ 129340 w 1969419"/>
                <a:gd name="connsiteY463" fmla="*/ 83469 h 546684"/>
                <a:gd name="connsiteX464" fmla="*/ 127836 w 1969419"/>
                <a:gd name="connsiteY464" fmla="*/ 81965 h 546684"/>
                <a:gd name="connsiteX465" fmla="*/ 126332 w 1969419"/>
                <a:gd name="connsiteY465" fmla="*/ 81214 h 546684"/>
                <a:gd name="connsiteX466" fmla="*/ 124076 w 1969419"/>
                <a:gd name="connsiteY466" fmla="*/ 79709 h 546684"/>
                <a:gd name="connsiteX467" fmla="*/ 122572 w 1969419"/>
                <a:gd name="connsiteY467" fmla="*/ 78957 h 546684"/>
                <a:gd name="connsiteX468" fmla="*/ 121068 w 1969419"/>
                <a:gd name="connsiteY468" fmla="*/ 78205 h 546684"/>
                <a:gd name="connsiteX469" fmla="*/ 120316 w 1969419"/>
                <a:gd name="connsiteY469" fmla="*/ 76701 h 546684"/>
                <a:gd name="connsiteX470" fmla="*/ 115804 w 1969419"/>
                <a:gd name="connsiteY470" fmla="*/ 81214 h 546684"/>
                <a:gd name="connsiteX471" fmla="*/ 113548 w 1969419"/>
                <a:gd name="connsiteY471" fmla="*/ 82717 h 546684"/>
                <a:gd name="connsiteX472" fmla="*/ 112796 w 1969419"/>
                <a:gd name="connsiteY472" fmla="*/ 82717 h 546684"/>
                <a:gd name="connsiteX473" fmla="*/ 111292 w 1969419"/>
                <a:gd name="connsiteY473" fmla="*/ 81965 h 546684"/>
                <a:gd name="connsiteX474" fmla="*/ 114300 w 1969419"/>
                <a:gd name="connsiteY474" fmla="*/ 75950 h 546684"/>
                <a:gd name="connsiteX475" fmla="*/ 114300 w 1969419"/>
                <a:gd name="connsiteY475" fmla="*/ 73694 h 546684"/>
                <a:gd name="connsiteX476" fmla="*/ 112796 w 1969419"/>
                <a:gd name="connsiteY476" fmla="*/ 71438 h 546684"/>
                <a:gd name="connsiteX477" fmla="*/ 112796 w 1969419"/>
                <a:gd name="connsiteY477" fmla="*/ 69934 h 546684"/>
                <a:gd name="connsiteX478" fmla="*/ 112044 w 1969419"/>
                <a:gd name="connsiteY478" fmla="*/ 67678 h 546684"/>
                <a:gd name="connsiteX479" fmla="*/ 112796 w 1969419"/>
                <a:gd name="connsiteY479" fmla="*/ 66174 h 546684"/>
                <a:gd name="connsiteX480" fmla="*/ 112796 w 1969419"/>
                <a:gd name="connsiteY480" fmla="*/ 65422 h 546684"/>
                <a:gd name="connsiteX481" fmla="*/ 116556 w 1969419"/>
                <a:gd name="connsiteY481" fmla="*/ 62414 h 546684"/>
                <a:gd name="connsiteX482" fmla="*/ 119564 w 1969419"/>
                <a:gd name="connsiteY482" fmla="*/ 58654 h 546684"/>
                <a:gd name="connsiteX483" fmla="*/ 122572 w 1969419"/>
                <a:gd name="connsiteY483" fmla="*/ 52638 h 546684"/>
                <a:gd name="connsiteX484" fmla="*/ 124076 w 1969419"/>
                <a:gd name="connsiteY484" fmla="*/ 50382 h 546684"/>
                <a:gd name="connsiteX485" fmla="*/ 124828 w 1969419"/>
                <a:gd name="connsiteY485" fmla="*/ 48878 h 546684"/>
                <a:gd name="connsiteX486" fmla="*/ 125580 w 1969419"/>
                <a:gd name="connsiteY486" fmla="*/ 48127 h 546684"/>
                <a:gd name="connsiteX487" fmla="*/ 127084 w 1969419"/>
                <a:gd name="connsiteY487" fmla="*/ 48127 h 546684"/>
                <a:gd name="connsiteX488" fmla="*/ 130092 w 1969419"/>
                <a:gd name="connsiteY488" fmla="*/ 48127 h 546684"/>
                <a:gd name="connsiteX489" fmla="*/ 130844 w 1969419"/>
                <a:gd name="connsiteY489" fmla="*/ 48127 h 546684"/>
                <a:gd name="connsiteX490" fmla="*/ 131595 w 1969419"/>
                <a:gd name="connsiteY490" fmla="*/ 48127 h 546684"/>
                <a:gd name="connsiteX491" fmla="*/ 141371 w 1969419"/>
                <a:gd name="connsiteY491" fmla="*/ 39103 h 546684"/>
                <a:gd name="connsiteX492" fmla="*/ 142875 w 1969419"/>
                <a:gd name="connsiteY492" fmla="*/ 37599 h 546684"/>
                <a:gd name="connsiteX493" fmla="*/ 144379 w 1969419"/>
                <a:gd name="connsiteY493" fmla="*/ 36847 h 546684"/>
                <a:gd name="connsiteX494" fmla="*/ 145131 w 1969419"/>
                <a:gd name="connsiteY494" fmla="*/ 36847 h 546684"/>
                <a:gd name="connsiteX495" fmla="*/ 145883 w 1969419"/>
                <a:gd name="connsiteY495" fmla="*/ 36847 h 546684"/>
                <a:gd name="connsiteX496" fmla="*/ 147387 w 1969419"/>
                <a:gd name="connsiteY496" fmla="*/ 36847 h 546684"/>
                <a:gd name="connsiteX497" fmla="*/ 148139 w 1969419"/>
                <a:gd name="connsiteY497" fmla="*/ 36847 h 546684"/>
                <a:gd name="connsiteX498" fmla="*/ 148891 w 1969419"/>
                <a:gd name="connsiteY498" fmla="*/ 36847 h 546684"/>
                <a:gd name="connsiteX499" fmla="*/ 149643 w 1969419"/>
                <a:gd name="connsiteY499" fmla="*/ 37599 h 546684"/>
                <a:gd name="connsiteX500" fmla="*/ 150395 w 1969419"/>
                <a:gd name="connsiteY500" fmla="*/ 37599 h 546684"/>
                <a:gd name="connsiteX501" fmla="*/ 151899 w 1969419"/>
                <a:gd name="connsiteY501" fmla="*/ 39855 h 546684"/>
                <a:gd name="connsiteX502" fmla="*/ 152651 w 1969419"/>
                <a:gd name="connsiteY502" fmla="*/ 40607 h 546684"/>
                <a:gd name="connsiteX503" fmla="*/ 154907 w 1969419"/>
                <a:gd name="connsiteY503" fmla="*/ 41359 h 546684"/>
                <a:gd name="connsiteX504" fmla="*/ 155659 w 1969419"/>
                <a:gd name="connsiteY504" fmla="*/ 42111 h 546684"/>
                <a:gd name="connsiteX505" fmla="*/ 157163 w 1969419"/>
                <a:gd name="connsiteY505" fmla="*/ 43615 h 546684"/>
                <a:gd name="connsiteX506" fmla="*/ 158667 w 1969419"/>
                <a:gd name="connsiteY506" fmla="*/ 44367 h 546684"/>
                <a:gd name="connsiteX507" fmla="*/ 159419 w 1969419"/>
                <a:gd name="connsiteY507" fmla="*/ 44367 h 546684"/>
                <a:gd name="connsiteX508" fmla="*/ 163178 w 1969419"/>
                <a:gd name="connsiteY508" fmla="*/ 44367 h 546684"/>
                <a:gd name="connsiteX509" fmla="*/ 165434 w 1969419"/>
                <a:gd name="connsiteY509" fmla="*/ 44367 h 546684"/>
                <a:gd name="connsiteX510" fmla="*/ 166186 w 1969419"/>
                <a:gd name="connsiteY510" fmla="*/ 44367 h 546684"/>
                <a:gd name="connsiteX511" fmla="*/ 168442 w 1969419"/>
                <a:gd name="connsiteY511" fmla="*/ 44367 h 546684"/>
                <a:gd name="connsiteX512" fmla="*/ 169194 w 1969419"/>
                <a:gd name="connsiteY512" fmla="*/ 43615 h 546684"/>
                <a:gd name="connsiteX513" fmla="*/ 169194 w 1969419"/>
                <a:gd name="connsiteY513" fmla="*/ 42111 h 546684"/>
                <a:gd name="connsiteX514" fmla="*/ 169194 w 1969419"/>
                <a:gd name="connsiteY514" fmla="*/ 39103 h 546684"/>
                <a:gd name="connsiteX515" fmla="*/ 168442 w 1969419"/>
                <a:gd name="connsiteY515" fmla="*/ 37599 h 546684"/>
                <a:gd name="connsiteX516" fmla="*/ 168442 w 1969419"/>
                <a:gd name="connsiteY516" fmla="*/ 36847 h 546684"/>
                <a:gd name="connsiteX517" fmla="*/ 168442 w 1969419"/>
                <a:gd name="connsiteY517" fmla="*/ 35343 h 546684"/>
                <a:gd name="connsiteX518" fmla="*/ 167691 w 1969419"/>
                <a:gd name="connsiteY518" fmla="*/ 35343 h 546684"/>
                <a:gd name="connsiteX519" fmla="*/ 147387 w 1969419"/>
                <a:gd name="connsiteY519" fmla="*/ 15792 h 546684"/>
                <a:gd name="connsiteX520" fmla="*/ 146635 w 1969419"/>
                <a:gd name="connsiteY520" fmla="*/ 15039 h 546684"/>
                <a:gd name="connsiteX521" fmla="*/ 146635 w 1969419"/>
                <a:gd name="connsiteY521" fmla="*/ 14288 h 546684"/>
                <a:gd name="connsiteX522" fmla="*/ 146635 w 1969419"/>
                <a:gd name="connsiteY522" fmla="*/ 12784 h 546684"/>
                <a:gd name="connsiteX523" fmla="*/ 147387 w 1969419"/>
                <a:gd name="connsiteY523" fmla="*/ 12032 h 546684"/>
                <a:gd name="connsiteX524" fmla="*/ 148139 w 1969419"/>
                <a:gd name="connsiteY524" fmla="*/ 12032 h 546684"/>
                <a:gd name="connsiteX525" fmla="*/ 148891 w 1969419"/>
                <a:gd name="connsiteY525" fmla="*/ 12032 h 546684"/>
                <a:gd name="connsiteX526" fmla="*/ 150395 w 1969419"/>
                <a:gd name="connsiteY526" fmla="*/ 13536 h 546684"/>
                <a:gd name="connsiteX527" fmla="*/ 151147 w 1969419"/>
                <a:gd name="connsiteY527" fmla="*/ 14288 h 546684"/>
                <a:gd name="connsiteX528" fmla="*/ 151899 w 1969419"/>
                <a:gd name="connsiteY528" fmla="*/ 14288 h 546684"/>
                <a:gd name="connsiteX529" fmla="*/ 152651 w 1969419"/>
                <a:gd name="connsiteY529" fmla="*/ 15039 h 546684"/>
                <a:gd name="connsiteX530" fmla="*/ 154155 w 1969419"/>
                <a:gd name="connsiteY530" fmla="*/ 15039 h 546684"/>
                <a:gd name="connsiteX531" fmla="*/ 155659 w 1969419"/>
                <a:gd name="connsiteY531" fmla="*/ 14288 h 546684"/>
                <a:gd name="connsiteX532" fmla="*/ 158667 w 1969419"/>
                <a:gd name="connsiteY532" fmla="*/ 13536 h 546684"/>
                <a:gd name="connsiteX533" fmla="*/ 159419 w 1969419"/>
                <a:gd name="connsiteY533" fmla="*/ 13536 h 546684"/>
                <a:gd name="connsiteX534" fmla="*/ 160171 w 1969419"/>
                <a:gd name="connsiteY534" fmla="*/ 13536 h 546684"/>
                <a:gd name="connsiteX535" fmla="*/ 160923 w 1969419"/>
                <a:gd name="connsiteY535" fmla="*/ 13536 h 546684"/>
                <a:gd name="connsiteX536" fmla="*/ 161674 w 1969419"/>
                <a:gd name="connsiteY536" fmla="*/ 14288 h 546684"/>
                <a:gd name="connsiteX537" fmla="*/ 163178 w 1969419"/>
                <a:gd name="connsiteY537" fmla="*/ 15039 h 546684"/>
                <a:gd name="connsiteX538" fmla="*/ 163931 w 1969419"/>
                <a:gd name="connsiteY538" fmla="*/ 15792 h 546684"/>
                <a:gd name="connsiteX539" fmla="*/ 164682 w 1969419"/>
                <a:gd name="connsiteY539" fmla="*/ 15792 h 546684"/>
                <a:gd name="connsiteX540" fmla="*/ 165434 w 1969419"/>
                <a:gd name="connsiteY540" fmla="*/ 15792 h 546684"/>
                <a:gd name="connsiteX541" fmla="*/ 166186 w 1969419"/>
                <a:gd name="connsiteY541" fmla="*/ 15792 h 546684"/>
                <a:gd name="connsiteX542" fmla="*/ 168442 w 1969419"/>
                <a:gd name="connsiteY542" fmla="*/ 14288 h 546684"/>
                <a:gd name="connsiteX543" fmla="*/ 170698 w 1969419"/>
                <a:gd name="connsiteY543" fmla="*/ 13536 h 546684"/>
                <a:gd name="connsiteX544" fmla="*/ 172954 w 1969419"/>
                <a:gd name="connsiteY544" fmla="*/ 12032 h 546684"/>
                <a:gd name="connsiteX545" fmla="*/ 174458 w 1969419"/>
                <a:gd name="connsiteY545" fmla="*/ 11280 h 546684"/>
                <a:gd name="connsiteX546" fmla="*/ 175210 w 1969419"/>
                <a:gd name="connsiteY546" fmla="*/ 11280 h 546684"/>
                <a:gd name="connsiteX547" fmla="*/ 175962 w 1969419"/>
                <a:gd name="connsiteY547" fmla="*/ 11280 h 546684"/>
                <a:gd name="connsiteX548" fmla="*/ 180474 w 1969419"/>
                <a:gd name="connsiteY548" fmla="*/ 12784 h 546684"/>
                <a:gd name="connsiteX549" fmla="*/ 182730 w 1969419"/>
                <a:gd name="connsiteY549" fmla="*/ 12784 h 546684"/>
                <a:gd name="connsiteX550" fmla="*/ 184234 w 1969419"/>
                <a:gd name="connsiteY550" fmla="*/ 13536 h 546684"/>
                <a:gd name="connsiteX551" fmla="*/ 186490 w 1969419"/>
                <a:gd name="connsiteY551" fmla="*/ 12784 h 546684"/>
                <a:gd name="connsiteX552" fmla="*/ 188746 w 1969419"/>
                <a:gd name="connsiteY552" fmla="*/ 11280 h 546684"/>
                <a:gd name="connsiteX553" fmla="*/ 195513 w 1969419"/>
                <a:gd name="connsiteY553" fmla="*/ 7520 h 546684"/>
                <a:gd name="connsiteX554" fmla="*/ 197017 w 1969419"/>
                <a:gd name="connsiteY554" fmla="*/ 6016 h 546684"/>
                <a:gd name="connsiteX555" fmla="*/ 199273 w 1969419"/>
                <a:gd name="connsiteY555" fmla="*/ 6016 h 546684"/>
                <a:gd name="connsiteX556" fmla="*/ 204537 w 1969419"/>
                <a:gd name="connsiteY556" fmla="*/ 4512 h 546684"/>
                <a:gd name="connsiteX557" fmla="*/ 206041 w 1969419"/>
                <a:gd name="connsiteY557" fmla="*/ 4512 h 546684"/>
                <a:gd name="connsiteX558" fmla="*/ 206793 w 1969419"/>
                <a:gd name="connsiteY558" fmla="*/ 4512 h 546684"/>
                <a:gd name="connsiteX559" fmla="*/ 207545 w 1969419"/>
                <a:gd name="connsiteY559" fmla="*/ 4512 h 546684"/>
                <a:gd name="connsiteX560" fmla="*/ 208297 w 1969419"/>
                <a:gd name="connsiteY560" fmla="*/ 4512 h 546684"/>
                <a:gd name="connsiteX561" fmla="*/ 211305 w 1969419"/>
                <a:gd name="connsiteY561" fmla="*/ 7520 h 546684"/>
                <a:gd name="connsiteX562" fmla="*/ 212057 w 1969419"/>
                <a:gd name="connsiteY562" fmla="*/ 8272 h 546684"/>
                <a:gd name="connsiteX563" fmla="*/ 212809 w 1969419"/>
                <a:gd name="connsiteY563" fmla="*/ 9024 h 546684"/>
                <a:gd name="connsiteX564" fmla="*/ 213561 w 1969419"/>
                <a:gd name="connsiteY564" fmla="*/ 9024 h 546684"/>
                <a:gd name="connsiteX565" fmla="*/ 215065 w 1969419"/>
                <a:gd name="connsiteY565" fmla="*/ 9024 h 546684"/>
                <a:gd name="connsiteX566" fmla="*/ 215817 w 1969419"/>
                <a:gd name="connsiteY566" fmla="*/ 9024 h 546684"/>
                <a:gd name="connsiteX567" fmla="*/ 216569 w 1969419"/>
                <a:gd name="connsiteY567" fmla="*/ 8272 h 546684"/>
                <a:gd name="connsiteX568" fmla="*/ 217321 w 1969419"/>
                <a:gd name="connsiteY568" fmla="*/ 7520 h 546684"/>
                <a:gd name="connsiteX569" fmla="*/ 217321 w 1969419"/>
                <a:gd name="connsiteY569" fmla="*/ 6768 h 546684"/>
                <a:gd name="connsiteX570" fmla="*/ 216569 w 1969419"/>
                <a:gd name="connsiteY570" fmla="*/ 3760 h 546684"/>
                <a:gd name="connsiteX571" fmla="*/ 216569 w 1969419"/>
                <a:gd name="connsiteY571" fmla="*/ 3008 h 546684"/>
                <a:gd name="connsiteX572" fmla="*/ 216569 w 1969419"/>
                <a:gd name="connsiteY572" fmla="*/ 1504 h 546684"/>
                <a:gd name="connsiteX573" fmla="*/ 218072 w 1969419"/>
                <a:gd name="connsiteY573" fmla="*/ 752 h 546684"/>
                <a:gd name="connsiteX574" fmla="*/ 218825 w 1969419"/>
                <a:gd name="connsiteY574" fmla="*/ 0 h 546684"/>
                <a:gd name="connsiteX575" fmla="*/ 219576 w 1969419"/>
                <a:gd name="connsiteY575" fmla="*/ 0 h 546684"/>
                <a:gd name="connsiteX576" fmla="*/ 219576 w 1969419"/>
                <a:gd name="connsiteY576" fmla="*/ 752 h 546684"/>
                <a:gd name="connsiteX577" fmla="*/ 220329 w 1969419"/>
                <a:gd name="connsiteY577" fmla="*/ 2256 h 546684"/>
                <a:gd name="connsiteX578" fmla="*/ 220329 w 1969419"/>
                <a:gd name="connsiteY578" fmla="*/ 3008 h 546684"/>
                <a:gd name="connsiteX579" fmla="*/ 221080 w 1969419"/>
                <a:gd name="connsiteY579" fmla="*/ 3760 h 546684"/>
                <a:gd name="connsiteX580" fmla="*/ 221832 w 1969419"/>
                <a:gd name="connsiteY580" fmla="*/ 3760 h 546684"/>
                <a:gd name="connsiteX581" fmla="*/ 229352 w 1969419"/>
                <a:gd name="connsiteY581" fmla="*/ 6016 h 546684"/>
                <a:gd name="connsiteX582" fmla="*/ 230856 w 1969419"/>
                <a:gd name="connsiteY582" fmla="*/ 7520 h 546684"/>
                <a:gd name="connsiteX583" fmla="*/ 231608 w 1969419"/>
                <a:gd name="connsiteY583" fmla="*/ 7520 h 546684"/>
                <a:gd name="connsiteX584" fmla="*/ 234616 w 1969419"/>
                <a:gd name="connsiteY584" fmla="*/ 7520 h 546684"/>
                <a:gd name="connsiteX585" fmla="*/ 235368 w 1969419"/>
                <a:gd name="connsiteY585" fmla="*/ 7520 h 546684"/>
                <a:gd name="connsiteX586" fmla="*/ 236120 w 1969419"/>
                <a:gd name="connsiteY586" fmla="*/ 8272 h 546684"/>
                <a:gd name="connsiteX587" fmla="*/ 236120 w 1969419"/>
                <a:gd name="connsiteY587" fmla="*/ 9024 h 546684"/>
                <a:gd name="connsiteX588" fmla="*/ 236872 w 1969419"/>
                <a:gd name="connsiteY588" fmla="*/ 9776 h 546684"/>
                <a:gd name="connsiteX589" fmla="*/ 237624 w 1969419"/>
                <a:gd name="connsiteY589" fmla="*/ 10528 h 546684"/>
                <a:gd name="connsiteX590" fmla="*/ 238376 w 1969419"/>
                <a:gd name="connsiteY590" fmla="*/ 11280 h 546684"/>
                <a:gd name="connsiteX591" fmla="*/ 239128 w 1969419"/>
                <a:gd name="connsiteY591" fmla="*/ 11280 h 546684"/>
                <a:gd name="connsiteX592" fmla="*/ 240632 w 1969419"/>
                <a:gd name="connsiteY592" fmla="*/ 11280 h 546684"/>
                <a:gd name="connsiteX593" fmla="*/ 241384 w 1969419"/>
                <a:gd name="connsiteY593" fmla="*/ 11280 h 546684"/>
                <a:gd name="connsiteX594" fmla="*/ 243640 w 1969419"/>
                <a:gd name="connsiteY594" fmla="*/ 11280 h 546684"/>
                <a:gd name="connsiteX595" fmla="*/ 244391 w 1969419"/>
                <a:gd name="connsiteY595" fmla="*/ 11280 h 546684"/>
                <a:gd name="connsiteX596" fmla="*/ 245144 w 1969419"/>
                <a:gd name="connsiteY596" fmla="*/ 11280 h 546684"/>
                <a:gd name="connsiteX597" fmla="*/ 245895 w 1969419"/>
                <a:gd name="connsiteY597" fmla="*/ 12032 h 546684"/>
                <a:gd name="connsiteX598" fmla="*/ 246648 w 1969419"/>
                <a:gd name="connsiteY598" fmla="*/ 12032 h 546684"/>
                <a:gd name="connsiteX599" fmla="*/ 246648 w 1969419"/>
                <a:gd name="connsiteY599" fmla="*/ 12784 h 546684"/>
                <a:gd name="connsiteX600" fmla="*/ 248151 w 1969419"/>
                <a:gd name="connsiteY600" fmla="*/ 13536 h 546684"/>
                <a:gd name="connsiteX601" fmla="*/ 248904 w 1969419"/>
                <a:gd name="connsiteY601" fmla="*/ 14288 h 546684"/>
                <a:gd name="connsiteX602" fmla="*/ 249655 w 1969419"/>
                <a:gd name="connsiteY602" fmla="*/ 14288 h 546684"/>
                <a:gd name="connsiteX603" fmla="*/ 252663 w 1969419"/>
                <a:gd name="connsiteY603" fmla="*/ 15792 h 546684"/>
                <a:gd name="connsiteX604" fmla="*/ 254167 w 1969419"/>
                <a:gd name="connsiteY604" fmla="*/ 16544 h 546684"/>
                <a:gd name="connsiteX605" fmla="*/ 1900238 w 1969419"/>
                <a:gd name="connsiteY605" fmla="*/ 434641 h 546684"/>
                <a:gd name="connsiteX606" fmla="*/ 1898734 w 1969419"/>
                <a:gd name="connsiteY606" fmla="*/ 430881 h 546684"/>
                <a:gd name="connsiteX607" fmla="*/ 1898734 w 1969419"/>
                <a:gd name="connsiteY607" fmla="*/ 429377 h 546684"/>
                <a:gd name="connsiteX608" fmla="*/ 1900990 w 1969419"/>
                <a:gd name="connsiteY608" fmla="*/ 430129 h 546684"/>
                <a:gd name="connsiteX609" fmla="*/ 1903246 w 1969419"/>
                <a:gd name="connsiteY609" fmla="*/ 432385 h 546684"/>
                <a:gd name="connsiteX610" fmla="*/ 1901742 w 1969419"/>
                <a:gd name="connsiteY610" fmla="*/ 432385 h 546684"/>
                <a:gd name="connsiteX611" fmla="*/ 1901742 w 1969419"/>
                <a:gd name="connsiteY611" fmla="*/ 433137 h 546684"/>
                <a:gd name="connsiteX612" fmla="*/ 1900990 w 1969419"/>
                <a:gd name="connsiteY612" fmla="*/ 433889 h 546684"/>
                <a:gd name="connsiteX613" fmla="*/ 1900238 w 1969419"/>
                <a:gd name="connsiteY613" fmla="*/ 434641 h 546684"/>
                <a:gd name="connsiteX614" fmla="*/ 1968668 w 1969419"/>
                <a:gd name="connsiteY614" fmla="*/ 424113 h 546684"/>
                <a:gd name="connsiteX615" fmla="*/ 1968668 w 1969419"/>
                <a:gd name="connsiteY615" fmla="*/ 423362 h 546684"/>
                <a:gd name="connsiteX616" fmla="*/ 1969419 w 1969419"/>
                <a:gd name="connsiteY616" fmla="*/ 423362 h 546684"/>
                <a:gd name="connsiteX617" fmla="*/ 1969419 w 1969419"/>
                <a:gd name="connsiteY617" fmla="*/ 422609 h 546684"/>
                <a:gd name="connsiteX618" fmla="*/ 1969419 w 1969419"/>
                <a:gd name="connsiteY618" fmla="*/ 423362 h 546684"/>
                <a:gd name="connsiteX619" fmla="*/ 1969419 w 1969419"/>
                <a:gd name="connsiteY619" fmla="*/ 424113 h 546684"/>
                <a:gd name="connsiteX620" fmla="*/ 1968668 w 1969419"/>
                <a:gd name="connsiteY620" fmla="*/ 424113 h 54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</a:cxnLst>
              <a:rect l="l" t="t" r="r" b="b"/>
              <a:pathLst>
                <a:path w="1969419" h="546684">
                  <a:moveTo>
                    <a:pt x="254167" y="16544"/>
                  </a:moveTo>
                  <a:lnTo>
                    <a:pt x="257175" y="21807"/>
                  </a:lnTo>
                  <a:lnTo>
                    <a:pt x="334628" y="71438"/>
                  </a:lnTo>
                  <a:lnTo>
                    <a:pt x="327109" y="103020"/>
                  </a:lnTo>
                  <a:lnTo>
                    <a:pt x="324101" y="128588"/>
                  </a:lnTo>
                  <a:lnTo>
                    <a:pt x="324853" y="163931"/>
                  </a:lnTo>
                  <a:lnTo>
                    <a:pt x="327861" y="194010"/>
                  </a:lnTo>
                  <a:lnTo>
                    <a:pt x="330868" y="218072"/>
                  </a:lnTo>
                  <a:lnTo>
                    <a:pt x="330868" y="239880"/>
                  </a:lnTo>
                  <a:lnTo>
                    <a:pt x="329365" y="246648"/>
                  </a:lnTo>
                  <a:lnTo>
                    <a:pt x="317333" y="276727"/>
                  </a:lnTo>
                  <a:lnTo>
                    <a:pt x="314325" y="281990"/>
                  </a:lnTo>
                  <a:lnTo>
                    <a:pt x="310566" y="284998"/>
                  </a:lnTo>
                  <a:lnTo>
                    <a:pt x="292518" y="293270"/>
                  </a:lnTo>
                  <a:lnTo>
                    <a:pt x="284246" y="300038"/>
                  </a:lnTo>
                  <a:lnTo>
                    <a:pt x="281238" y="302294"/>
                  </a:lnTo>
                  <a:lnTo>
                    <a:pt x="272967" y="323349"/>
                  </a:lnTo>
                  <a:lnTo>
                    <a:pt x="272215" y="326357"/>
                  </a:lnTo>
                  <a:lnTo>
                    <a:pt x="270711" y="329365"/>
                  </a:lnTo>
                  <a:lnTo>
                    <a:pt x="263943" y="331621"/>
                  </a:lnTo>
                  <a:lnTo>
                    <a:pt x="261687" y="333877"/>
                  </a:lnTo>
                  <a:lnTo>
                    <a:pt x="264695" y="333877"/>
                  </a:lnTo>
                  <a:lnTo>
                    <a:pt x="265447" y="336132"/>
                  </a:lnTo>
                  <a:lnTo>
                    <a:pt x="263191" y="344404"/>
                  </a:lnTo>
                  <a:lnTo>
                    <a:pt x="261687" y="345156"/>
                  </a:lnTo>
                  <a:lnTo>
                    <a:pt x="260935" y="345156"/>
                  </a:lnTo>
                  <a:lnTo>
                    <a:pt x="259431" y="345908"/>
                  </a:lnTo>
                  <a:lnTo>
                    <a:pt x="257927" y="347412"/>
                  </a:lnTo>
                  <a:lnTo>
                    <a:pt x="258679" y="349668"/>
                  </a:lnTo>
                  <a:lnTo>
                    <a:pt x="258679" y="351172"/>
                  </a:lnTo>
                  <a:lnTo>
                    <a:pt x="260183" y="354180"/>
                  </a:lnTo>
                  <a:lnTo>
                    <a:pt x="260183" y="355684"/>
                  </a:lnTo>
                  <a:lnTo>
                    <a:pt x="260183" y="357188"/>
                  </a:lnTo>
                  <a:lnTo>
                    <a:pt x="258679" y="360947"/>
                  </a:lnTo>
                  <a:lnTo>
                    <a:pt x="256423" y="371475"/>
                  </a:lnTo>
                  <a:lnTo>
                    <a:pt x="255671" y="372227"/>
                  </a:lnTo>
                  <a:lnTo>
                    <a:pt x="254919" y="373731"/>
                  </a:lnTo>
                  <a:lnTo>
                    <a:pt x="251911" y="381251"/>
                  </a:lnTo>
                  <a:lnTo>
                    <a:pt x="250408" y="383507"/>
                  </a:lnTo>
                  <a:lnTo>
                    <a:pt x="248904" y="385011"/>
                  </a:lnTo>
                  <a:lnTo>
                    <a:pt x="248151" y="385011"/>
                  </a:lnTo>
                  <a:lnTo>
                    <a:pt x="248151" y="384259"/>
                  </a:lnTo>
                  <a:lnTo>
                    <a:pt x="246648" y="382755"/>
                  </a:lnTo>
                  <a:lnTo>
                    <a:pt x="245144" y="382755"/>
                  </a:lnTo>
                  <a:lnTo>
                    <a:pt x="243640" y="383507"/>
                  </a:lnTo>
                  <a:lnTo>
                    <a:pt x="242888" y="385011"/>
                  </a:lnTo>
                  <a:lnTo>
                    <a:pt x="242136" y="385763"/>
                  </a:lnTo>
                  <a:lnTo>
                    <a:pt x="239880" y="384259"/>
                  </a:lnTo>
                  <a:lnTo>
                    <a:pt x="240632" y="379747"/>
                  </a:lnTo>
                  <a:lnTo>
                    <a:pt x="239880" y="378243"/>
                  </a:lnTo>
                  <a:lnTo>
                    <a:pt x="237624" y="377491"/>
                  </a:lnTo>
                  <a:lnTo>
                    <a:pt x="234616" y="377491"/>
                  </a:lnTo>
                  <a:lnTo>
                    <a:pt x="229352" y="378243"/>
                  </a:lnTo>
                  <a:lnTo>
                    <a:pt x="231608" y="379747"/>
                  </a:lnTo>
                  <a:lnTo>
                    <a:pt x="232360" y="382003"/>
                  </a:lnTo>
                  <a:lnTo>
                    <a:pt x="231608" y="383507"/>
                  </a:lnTo>
                  <a:lnTo>
                    <a:pt x="228600" y="383507"/>
                  </a:lnTo>
                  <a:lnTo>
                    <a:pt x="228600" y="385011"/>
                  </a:lnTo>
                  <a:lnTo>
                    <a:pt x="229352" y="385011"/>
                  </a:lnTo>
                  <a:lnTo>
                    <a:pt x="230856" y="385763"/>
                  </a:lnTo>
                  <a:lnTo>
                    <a:pt x="229352" y="388771"/>
                  </a:lnTo>
                  <a:lnTo>
                    <a:pt x="230104" y="392530"/>
                  </a:lnTo>
                  <a:lnTo>
                    <a:pt x="232360" y="393283"/>
                  </a:lnTo>
                  <a:lnTo>
                    <a:pt x="236120" y="392530"/>
                  </a:lnTo>
                  <a:lnTo>
                    <a:pt x="236120" y="394786"/>
                  </a:lnTo>
                  <a:lnTo>
                    <a:pt x="237624" y="394786"/>
                  </a:lnTo>
                  <a:lnTo>
                    <a:pt x="239880" y="391779"/>
                  </a:lnTo>
                  <a:lnTo>
                    <a:pt x="242888" y="391026"/>
                  </a:lnTo>
                  <a:lnTo>
                    <a:pt x="245895" y="392530"/>
                  </a:lnTo>
                  <a:lnTo>
                    <a:pt x="243640" y="394034"/>
                  </a:lnTo>
                  <a:lnTo>
                    <a:pt x="241384" y="397042"/>
                  </a:lnTo>
                  <a:lnTo>
                    <a:pt x="239880" y="400050"/>
                  </a:lnTo>
                  <a:lnTo>
                    <a:pt x="237624" y="407570"/>
                  </a:lnTo>
                  <a:lnTo>
                    <a:pt x="234616" y="414338"/>
                  </a:lnTo>
                  <a:lnTo>
                    <a:pt x="232360" y="421105"/>
                  </a:lnTo>
                  <a:lnTo>
                    <a:pt x="225592" y="432385"/>
                  </a:lnTo>
                  <a:lnTo>
                    <a:pt x="221832" y="439905"/>
                  </a:lnTo>
                  <a:lnTo>
                    <a:pt x="219576" y="442161"/>
                  </a:lnTo>
                  <a:lnTo>
                    <a:pt x="217321" y="439905"/>
                  </a:lnTo>
                  <a:lnTo>
                    <a:pt x="213561" y="443664"/>
                  </a:lnTo>
                  <a:lnTo>
                    <a:pt x="212057" y="445169"/>
                  </a:lnTo>
                  <a:lnTo>
                    <a:pt x="206041" y="456448"/>
                  </a:lnTo>
                  <a:lnTo>
                    <a:pt x="204537" y="457952"/>
                  </a:lnTo>
                  <a:lnTo>
                    <a:pt x="200777" y="460960"/>
                  </a:lnTo>
                  <a:lnTo>
                    <a:pt x="200025" y="462464"/>
                  </a:lnTo>
                  <a:lnTo>
                    <a:pt x="197017" y="469984"/>
                  </a:lnTo>
                  <a:lnTo>
                    <a:pt x="193257" y="470736"/>
                  </a:lnTo>
                  <a:lnTo>
                    <a:pt x="191753" y="475247"/>
                  </a:lnTo>
                  <a:lnTo>
                    <a:pt x="190250" y="476000"/>
                  </a:lnTo>
                  <a:lnTo>
                    <a:pt x="189497" y="474496"/>
                  </a:lnTo>
                  <a:lnTo>
                    <a:pt x="188746" y="472992"/>
                  </a:lnTo>
                  <a:lnTo>
                    <a:pt x="187993" y="470736"/>
                  </a:lnTo>
                  <a:lnTo>
                    <a:pt x="186490" y="470736"/>
                  </a:lnTo>
                  <a:lnTo>
                    <a:pt x="184986" y="471488"/>
                  </a:lnTo>
                  <a:lnTo>
                    <a:pt x="184234" y="472240"/>
                  </a:lnTo>
                  <a:lnTo>
                    <a:pt x="178970" y="475247"/>
                  </a:lnTo>
                  <a:lnTo>
                    <a:pt x="174458" y="476752"/>
                  </a:lnTo>
                  <a:lnTo>
                    <a:pt x="172202" y="478256"/>
                  </a:lnTo>
                  <a:lnTo>
                    <a:pt x="170698" y="480511"/>
                  </a:lnTo>
                  <a:lnTo>
                    <a:pt x="169946" y="482767"/>
                  </a:lnTo>
                  <a:lnTo>
                    <a:pt x="168442" y="484271"/>
                  </a:lnTo>
                  <a:lnTo>
                    <a:pt x="167691" y="486527"/>
                  </a:lnTo>
                  <a:lnTo>
                    <a:pt x="166186" y="488783"/>
                  </a:lnTo>
                  <a:lnTo>
                    <a:pt x="163931" y="491039"/>
                  </a:lnTo>
                  <a:lnTo>
                    <a:pt x="163178" y="496303"/>
                  </a:lnTo>
                  <a:lnTo>
                    <a:pt x="163178" y="501567"/>
                  </a:lnTo>
                  <a:lnTo>
                    <a:pt x="162427" y="505326"/>
                  </a:lnTo>
                  <a:lnTo>
                    <a:pt x="161674" y="508335"/>
                  </a:lnTo>
                  <a:lnTo>
                    <a:pt x="159419" y="509839"/>
                  </a:lnTo>
                  <a:lnTo>
                    <a:pt x="157914" y="513598"/>
                  </a:lnTo>
                  <a:lnTo>
                    <a:pt x="157914" y="515102"/>
                  </a:lnTo>
                  <a:lnTo>
                    <a:pt x="157163" y="517358"/>
                  </a:lnTo>
                  <a:lnTo>
                    <a:pt x="145883" y="533150"/>
                  </a:lnTo>
                  <a:lnTo>
                    <a:pt x="141371" y="540669"/>
                  </a:lnTo>
                  <a:lnTo>
                    <a:pt x="139115" y="546685"/>
                  </a:lnTo>
                  <a:lnTo>
                    <a:pt x="136859" y="545181"/>
                  </a:lnTo>
                  <a:lnTo>
                    <a:pt x="136108" y="542925"/>
                  </a:lnTo>
                  <a:lnTo>
                    <a:pt x="135355" y="542173"/>
                  </a:lnTo>
                  <a:lnTo>
                    <a:pt x="134603" y="541421"/>
                  </a:lnTo>
                  <a:lnTo>
                    <a:pt x="127836" y="539165"/>
                  </a:lnTo>
                  <a:lnTo>
                    <a:pt x="126332" y="539165"/>
                  </a:lnTo>
                  <a:lnTo>
                    <a:pt x="124828" y="537661"/>
                  </a:lnTo>
                  <a:lnTo>
                    <a:pt x="123324" y="536909"/>
                  </a:lnTo>
                  <a:lnTo>
                    <a:pt x="118060" y="536909"/>
                  </a:lnTo>
                  <a:lnTo>
                    <a:pt x="107533" y="539165"/>
                  </a:lnTo>
                  <a:lnTo>
                    <a:pt x="100013" y="539165"/>
                  </a:lnTo>
                  <a:lnTo>
                    <a:pt x="96253" y="539918"/>
                  </a:lnTo>
                  <a:lnTo>
                    <a:pt x="95501" y="539918"/>
                  </a:lnTo>
                  <a:lnTo>
                    <a:pt x="93997" y="539918"/>
                  </a:lnTo>
                  <a:lnTo>
                    <a:pt x="88733" y="537661"/>
                  </a:lnTo>
                  <a:lnTo>
                    <a:pt x="87981" y="536909"/>
                  </a:lnTo>
                  <a:lnTo>
                    <a:pt x="87229" y="536158"/>
                  </a:lnTo>
                  <a:lnTo>
                    <a:pt x="86477" y="535405"/>
                  </a:lnTo>
                  <a:lnTo>
                    <a:pt x="85725" y="534654"/>
                  </a:lnTo>
                  <a:lnTo>
                    <a:pt x="78957" y="533150"/>
                  </a:lnTo>
                  <a:lnTo>
                    <a:pt x="75197" y="532398"/>
                  </a:lnTo>
                  <a:lnTo>
                    <a:pt x="73694" y="533150"/>
                  </a:lnTo>
                  <a:lnTo>
                    <a:pt x="72190" y="533150"/>
                  </a:lnTo>
                  <a:lnTo>
                    <a:pt x="69934" y="534654"/>
                  </a:lnTo>
                  <a:lnTo>
                    <a:pt x="69182" y="535405"/>
                  </a:lnTo>
                  <a:lnTo>
                    <a:pt x="68430" y="535405"/>
                  </a:lnTo>
                  <a:lnTo>
                    <a:pt x="67678" y="534654"/>
                  </a:lnTo>
                  <a:lnTo>
                    <a:pt x="64670" y="533901"/>
                  </a:lnTo>
                  <a:lnTo>
                    <a:pt x="63918" y="533150"/>
                  </a:lnTo>
                  <a:lnTo>
                    <a:pt x="60910" y="530894"/>
                  </a:lnTo>
                  <a:lnTo>
                    <a:pt x="58654" y="530141"/>
                  </a:lnTo>
                  <a:lnTo>
                    <a:pt x="57902" y="530141"/>
                  </a:lnTo>
                  <a:lnTo>
                    <a:pt x="57150" y="530141"/>
                  </a:lnTo>
                  <a:lnTo>
                    <a:pt x="56398" y="530141"/>
                  </a:lnTo>
                  <a:lnTo>
                    <a:pt x="55646" y="530894"/>
                  </a:lnTo>
                  <a:lnTo>
                    <a:pt x="54894" y="530894"/>
                  </a:lnTo>
                  <a:lnTo>
                    <a:pt x="52638" y="530141"/>
                  </a:lnTo>
                  <a:lnTo>
                    <a:pt x="51135" y="530141"/>
                  </a:lnTo>
                  <a:lnTo>
                    <a:pt x="50382" y="529390"/>
                  </a:lnTo>
                  <a:lnTo>
                    <a:pt x="49631" y="529390"/>
                  </a:lnTo>
                  <a:lnTo>
                    <a:pt x="48127" y="529390"/>
                  </a:lnTo>
                  <a:lnTo>
                    <a:pt x="46622" y="528638"/>
                  </a:lnTo>
                  <a:lnTo>
                    <a:pt x="44367" y="526382"/>
                  </a:lnTo>
                  <a:lnTo>
                    <a:pt x="41359" y="525630"/>
                  </a:lnTo>
                  <a:lnTo>
                    <a:pt x="39855" y="524878"/>
                  </a:lnTo>
                  <a:lnTo>
                    <a:pt x="36095" y="523374"/>
                  </a:lnTo>
                  <a:lnTo>
                    <a:pt x="35343" y="523374"/>
                  </a:lnTo>
                  <a:lnTo>
                    <a:pt x="32335" y="520366"/>
                  </a:lnTo>
                  <a:lnTo>
                    <a:pt x="31583" y="520366"/>
                  </a:lnTo>
                  <a:lnTo>
                    <a:pt x="30079" y="519614"/>
                  </a:lnTo>
                  <a:lnTo>
                    <a:pt x="29327" y="519614"/>
                  </a:lnTo>
                  <a:lnTo>
                    <a:pt x="28575" y="519614"/>
                  </a:lnTo>
                  <a:lnTo>
                    <a:pt x="27823" y="519614"/>
                  </a:lnTo>
                  <a:lnTo>
                    <a:pt x="27071" y="520366"/>
                  </a:lnTo>
                  <a:lnTo>
                    <a:pt x="26319" y="520366"/>
                  </a:lnTo>
                  <a:lnTo>
                    <a:pt x="25567" y="519614"/>
                  </a:lnTo>
                  <a:lnTo>
                    <a:pt x="25567" y="518862"/>
                  </a:lnTo>
                  <a:lnTo>
                    <a:pt x="26319" y="518110"/>
                  </a:lnTo>
                  <a:lnTo>
                    <a:pt x="25567" y="517358"/>
                  </a:lnTo>
                  <a:lnTo>
                    <a:pt x="24816" y="516606"/>
                  </a:lnTo>
                  <a:lnTo>
                    <a:pt x="24063" y="515854"/>
                  </a:lnTo>
                  <a:lnTo>
                    <a:pt x="24063" y="514350"/>
                  </a:lnTo>
                  <a:lnTo>
                    <a:pt x="24063" y="512846"/>
                  </a:lnTo>
                  <a:lnTo>
                    <a:pt x="24063" y="512094"/>
                  </a:lnTo>
                  <a:lnTo>
                    <a:pt x="23311" y="509086"/>
                  </a:lnTo>
                  <a:lnTo>
                    <a:pt x="24063" y="508335"/>
                  </a:lnTo>
                  <a:lnTo>
                    <a:pt x="24063" y="507582"/>
                  </a:lnTo>
                  <a:lnTo>
                    <a:pt x="24816" y="506830"/>
                  </a:lnTo>
                  <a:lnTo>
                    <a:pt x="24816" y="506079"/>
                  </a:lnTo>
                  <a:lnTo>
                    <a:pt x="24816" y="504575"/>
                  </a:lnTo>
                  <a:lnTo>
                    <a:pt x="24816" y="503822"/>
                  </a:lnTo>
                  <a:lnTo>
                    <a:pt x="24816" y="502319"/>
                  </a:lnTo>
                  <a:lnTo>
                    <a:pt x="25567" y="500063"/>
                  </a:lnTo>
                  <a:lnTo>
                    <a:pt x="25567" y="499311"/>
                  </a:lnTo>
                  <a:lnTo>
                    <a:pt x="25567" y="498559"/>
                  </a:lnTo>
                  <a:lnTo>
                    <a:pt x="24816" y="495551"/>
                  </a:lnTo>
                  <a:lnTo>
                    <a:pt x="24063" y="492543"/>
                  </a:lnTo>
                  <a:lnTo>
                    <a:pt x="23311" y="491039"/>
                  </a:lnTo>
                  <a:lnTo>
                    <a:pt x="23311" y="489535"/>
                  </a:lnTo>
                  <a:lnTo>
                    <a:pt x="24063" y="488031"/>
                  </a:lnTo>
                  <a:lnTo>
                    <a:pt x="24063" y="486527"/>
                  </a:lnTo>
                  <a:lnTo>
                    <a:pt x="24063" y="484271"/>
                  </a:lnTo>
                  <a:lnTo>
                    <a:pt x="24816" y="483519"/>
                  </a:lnTo>
                  <a:lnTo>
                    <a:pt x="24816" y="482015"/>
                  </a:lnTo>
                  <a:lnTo>
                    <a:pt x="24816" y="481263"/>
                  </a:lnTo>
                  <a:lnTo>
                    <a:pt x="23311" y="480511"/>
                  </a:lnTo>
                  <a:lnTo>
                    <a:pt x="22559" y="479760"/>
                  </a:lnTo>
                  <a:lnTo>
                    <a:pt x="21807" y="479007"/>
                  </a:lnTo>
                  <a:lnTo>
                    <a:pt x="21807" y="477503"/>
                  </a:lnTo>
                  <a:lnTo>
                    <a:pt x="21807" y="475247"/>
                  </a:lnTo>
                  <a:lnTo>
                    <a:pt x="21807" y="473743"/>
                  </a:lnTo>
                  <a:lnTo>
                    <a:pt x="21807" y="472992"/>
                  </a:lnTo>
                  <a:lnTo>
                    <a:pt x="21056" y="472992"/>
                  </a:lnTo>
                  <a:lnTo>
                    <a:pt x="20303" y="472240"/>
                  </a:lnTo>
                  <a:lnTo>
                    <a:pt x="19552" y="471488"/>
                  </a:lnTo>
                  <a:lnTo>
                    <a:pt x="11280" y="469232"/>
                  </a:lnTo>
                  <a:lnTo>
                    <a:pt x="3008" y="466224"/>
                  </a:lnTo>
                  <a:lnTo>
                    <a:pt x="752" y="464720"/>
                  </a:lnTo>
                  <a:lnTo>
                    <a:pt x="752" y="463968"/>
                  </a:lnTo>
                  <a:lnTo>
                    <a:pt x="0" y="462464"/>
                  </a:lnTo>
                  <a:lnTo>
                    <a:pt x="752" y="461712"/>
                  </a:lnTo>
                  <a:lnTo>
                    <a:pt x="1504" y="461712"/>
                  </a:lnTo>
                  <a:lnTo>
                    <a:pt x="2256" y="460208"/>
                  </a:lnTo>
                  <a:lnTo>
                    <a:pt x="3760" y="458704"/>
                  </a:lnTo>
                  <a:lnTo>
                    <a:pt x="6768" y="451184"/>
                  </a:lnTo>
                  <a:lnTo>
                    <a:pt x="7520" y="449681"/>
                  </a:lnTo>
                  <a:lnTo>
                    <a:pt x="11280" y="445169"/>
                  </a:lnTo>
                  <a:lnTo>
                    <a:pt x="11280" y="443664"/>
                  </a:lnTo>
                  <a:lnTo>
                    <a:pt x="11280" y="442913"/>
                  </a:lnTo>
                  <a:lnTo>
                    <a:pt x="10528" y="442161"/>
                  </a:lnTo>
                  <a:lnTo>
                    <a:pt x="9776" y="441409"/>
                  </a:lnTo>
                  <a:lnTo>
                    <a:pt x="9024" y="441409"/>
                  </a:lnTo>
                  <a:lnTo>
                    <a:pt x="8272" y="442161"/>
                  </a:lnTo>
                  <a:lnTo>
                    <a:pt x="6768" y="442913"/>
                  </a:lnTo>
                  <a:lnTo>
                    <a:pt x="6016" y="442913"/>
                  </a:lnTo>
                  <a:lnTo>
                    <a:pt x="5264" y="442913"/>
                  </a:lnTo>
                  <a:lnTo>
                    <a:pt x="4512" y="442913"/>
                  </a:lnTo>
                  <a:lnTo>
                    <a:pt x="4512" y="442161"/>
                  </a:lnTo>
                  <a:lnTo>
                    <a:pt x="4512" y="441409"/>
                  </a:lnTo>
                  <a:lnTo>
                    <a:pt x="6768" y="438401"/>
                  </a:lnTo>
                  <a:lnTo>
                    <a:pt x="7520" y="436897"/>
                  </a:lnTo>
                  <a:lnTo>
                    <a:pt x="9776" y="430129"/>
                  </a:lnTo>
                  <a:lnTo>
                    <a:pt x="9776" y="429377"/>
                  </a:lnTo>
                  <a:lnTo>
                    <a:pt x="10528" y="428625"/>
                  </a:lnTo>
                  <a:lnTo>
                    <a:pt x="12032" y="427873"/>
                  </a:lnTo>
                  <a:lnTo>
                    <a:pt x="12784" y="427121"/>
                  </a:lnTo>
                  <a:lnTo>
                    <a:pt x="13536" y="426369"/>
                  </a:lnTo>
                  <a:lnTo>
                    <a:pt x="13536" y="425617"/>
                  </a:lnTo>
                  <a:lnTo>
                    <a:pt x="12032" y="421858"/>
                  </a:lnTo>
                  <a:lnTo>
                    <a:pt x="11280" y="421105"/>
                  </a:lnTo>
                  <a:lnTo>
                    <a:pt x="11280" y="416594"/>
                  </a:lnTo>
                  <a:lnTo>
                    <a:pt x="13536" y="409074"/>
                  </a:lnTo>
                  <a:lnTo>
                    <a:pt x="8272" y="406818"/>
                  </a:lnTo>
                  <a:lnTo>
                    <a:pt x="7520" y="406066"/>
                  </a:lnTo>
                  <a:lnTo>
                    <a:pt x="6768" y="405314"/>
                  </a:lnTo>
                  <a:lnTo>
                    <a:pt x="6016" y="403058"/>
                  </a:lnTo>
                  <a:lnTo>
                    <a:pt x="5264" y="400802"/>
                  </a:lnTo>
                  <a:lnTo>
                    <a:pt x="4512" y="400050"/>
                  </a:lnTo>
                  <a:lnTo>
                    <a:pt x="4512" y="398546"/>
                  </a:lnTo>
                  <a:lnTo>
                    <a:pt x="4512" y="397042"/>
                  </a:lnTo>
                  <a:lnTo>
                    <a:pt x="4512" y="396290"/>
                  </a:lnTo>
                  <a:lnTo>
                    <a:pt x="5264" y="395538"/>
                  </a:lnTo>
                  <a:lnTo>
                    <a:pt x="6768" y="394034"/>
                  </a:lnTo>
                  <a:lnTo>
                    <a:pt x="7520" y="392530"/>
                  </a:lnTo>
                  <a:lnTo>
                    <a:pt x="10528" y="391026"/>
                  </a:lnTo>
                  <a:lnTo>
                    <a:pt x="15039" y="388019"/>
                  </a:lnTo>
                  <a:lnTo>
                    <a:pt x="16544" y="387266"/>
                  </a:lnTo>
                  <a:lnTo>
                    <a:pt x="17296" y="385763"/>
                  </a:lnTo>
                  <a:lnTo>
                    <a:pt x="19552" y="378243"/>
                  </a:lnTo>
                  <a:lnTo>
                    <a:pt x="19552" y="377491"/>
                  </a:lnTo>
                  <a:lnTo>
                    <a:pt x="21056" y="375987"/>
                  </a:lnTo>
                  <a:lnTo>
                    <a:pt x="21807" y="375235"/>
                  </a:lnTo>
                  <a:lnTo>
                    <a:pt x="23311" y="374483"/>
                  </a:lnTo>
                  <a:lnTo>
                    <a:pt x="25567" y="373731"/>
                  </a:lnTo>
                  <a:lnTo>
                    <a:pt x="67678" y="374483"/>
                  </a:lnTo>
                  <a:lnTo>
                    <a:pt x="72190" y="374483"/>
                  </a:lnTo>
                  <a:lnTo>
                    <a:pt x="74446" y="372979"/>
                  </a:lnTo>
                  <a:lnTo>
                    <a:pt x="76701" y="372227"/>
                  </a:lnTo>
                  <a:lnTo>
                    <a:pt x="77454" y="371475"/>
                  </a:lnTo>
                  <a:lnTo>
                    <a:pt x="78205" y="370723"/>
                  </a:lnTo>
                  <a:lnTo>
                    <a:pt x="81965" y="361700"/>
                  </a:lnTo>
                  <a:lnTo>
                    <a:pt x="81965" y="360947"/>
                  </a:lnTo>
                  <a:lnTo>
                    <a:pt x="81965" y="359444"/>
                  </a:lnTo>
                  <a:lnTo>
                    <a:pt x="81965" y="357940"/>
                  </a:lnTo>
                  <a:lnTo>
                    <a:pt x="83469" y="352676"/>
                  </a:lnTo>
                  <a:lnTo>
                    <a:pt x="86477" y="342148"/>
                  </a:lnTo>
                  <a:lnTo>
                    <a:pt x="87229" y="339892"/>
                  </a:lnTo>
                  <a:lnTo>
                    <a:pt x="87229" y="336132"/>
                  </a:lnTo>
                  <a:lnTo>
                    <a:pt x="87229" y="333877"/>
                  </a:lnTo>
                  <a:lnTo>
                    <a:pt x="87981" y="333125"/>
                  </a:lnTo>
                  <a:lnTo>
                    <a:pt x="87981" y="332372"/>
                  </a:lnTo>
                  <a:lnTo>
                    <a:pt x="89485" y="330868"/>
                  </a:lnTo>
                  <a:lnTo>
                    <a:pt x="90989" y="328613"/>
                  </a:lnTo>
                  <a:lnTo>
                    <a:pt x="91741" y="327861"/>
                  </a:lnTo>
                  <a:lnTo>
                    <a:pt x="92493" y="327109"/>
                  </a:lnTo>
                  <a:lnTo>
                    <a:pt x="93245" y="327109"/>
                  </a:lnTo>
                  <a:lnTo>
                    <a:pt x="93997" y="327109"/>
                  </a:lnTo>
                  <a:lnTo>
                    <a:pt x="94749" y="327109"/>
                  </a:lnTo>
                  <a:lnTo>
                    <a:pt x="96253" y="327109"/>
                  </a:lnTo>
                  <a:lnTo>
                    <a:pt x="97005" y="327109"/>
                  </a:lnTo>
                  <a:lnTo>
                    <a:pt x="98509" y="326357"/>
                  </a:lnTo>
                  <a:lnTo>
                    <a:pt x="101516" y="322597"/>
                  </a:lnTo>
                  <a:lnTo>
                    <a:pt x="102269" y="321845"/>
                  </a:lnTo>
                  <a:lnTo>
                    <a:pt x="104525" y="320341"/>
                  </a:lnTo>
                  <a:lnTo>
                    <a:pt x="105276" y="319589"/>
                  </a:lnTo>
                  <a:lnTo>
                    <a:pt x="106029" y="318837"/>
                  </a:lnTo>
                  <a:lnTo>
                    <a:pt x="106780" y="309813"/>
                  </a:lnTo>
                  <a:lnTo>
                    <a:pt x="106780" y="307557"/>
                  </a:lnTo>
                  <a:lnTo>
                    <a:pt x="106780" y="306053"/>
                  </a:lnTo>
                  <a:lnTo>
                    <a:pt x="109036" y="290262"/>
                  </a:lnTo>
                  <a:lnTo>
                    <a:pt x="109788" y="285750"/>
                  </a:lnTo>
                  <a:lnTo>
                    <a:pt x="111292" y="284246"/>
                  </a:lnTo>
                  <a:lnTo>
                    <a:pt x="112044" y="284246"/>
                  </a:lnTo>
                  <a:lnTo>
                    <a:pt x="116556" y="281238"/>
                  </a:lnTo>
                  <a:lnTo>
                    <a:pt x="118060" y="280487"/>
                  </a:lnTo>
                  <a:lnTo>
                    <a:pt x="118812" y="278230"/>
                  </a:lnTo>
                  <a:lnTo>
                    <a:pt x="120316" y="276727"/>
                  </a:lnTo>
                  <a:lnTo>
                    <a:pt x="121068" y="275974"/>
                  </a:lnTo>
                  <a:lnTo>
                    <a:pt x="121820" y="275974"/>
                  </a:lnTo>
                  <a:lnTo>
                    <a:pt x="122572" y="275974"/>
                  </a:lnTo>
                  <a:lnTo>
                    <a:pt x="123324" y="275974"/>
                  </a:lnTo>
                  <a:lnTo>
                    <a:pt x="124076" y="275223"/>
                  </a:lnTo>
                  <a:lnTo>
                    <a:pt x="128588" y="269959"/>
                  </a:lnTo>
                  <a:lnTo>
                    <a:pt x="129340" y="268455"/>
                  </a:lnTo>
                  <a:lnTo>
                    <a:pt x="129340" y="267703"/>
                  </a:lnTo>
                  <a:lnTo>
                    <a:pt x="129340" y="266951"/>
                  </a:lnTo>
                  <a:lnTo>
                    <a:pt x="127084" y="262439"/>
                  </a:lnTo>
                  <a:lnTo>
                    <a:pt x="126332" y="261687"/>
                  </a:lnTo>
                  <a:lnTo>
                    <a:pt x="126332" y="260935"/>
                  </a:lnTo>
                  <a:lnTo>
                    <a:pt x="126332" y="260183"/>
                  </a:lnTo>
                  <a:lnTo>
                    <a:pt x="127084" y="258679"/>
                  </a:lnTo>
                  <a:lnTo>
                    <a:pt x="127836" y="257927"/>
                  </a:lnTo>
                  <a:lnTo>
                    <a:pt x="128588" y="257927"/>
                  </a:lnTo>
                  <a:lnTo>
                    <a:pt x="131595" y="260183"/>
                  </a:lnTo>
                  <a:lnTo>
                    <a:pt x="132348" y="260183"/>
                  </a:lnTo>
                  <a:lnTo>
                    <a:pt x="133099" y="260183"/>
                  </a:lnTo>
                  <a:lnTo>
                    <a:pt x="134603" y="260935"/>
                  </a:lnTo>
                  <a:lnTo>
                    <a:pt x="135355" y="260183"/>
                  </a:lnTo>
                  <a:lnTo>
                    <a:pt x="136859" y="259431"/>
                  </a:lnTo>
                  <a:lnTo>
                    <a:pt x="138363" y="257927"/>
                  </a:lnTo>
                  <a:lnTo>
                    <a:pt x="139115" y="256423"/>
                  </a:lnTo>
                  <a:lnTo>
                    <a:pt x="139867" y="255671"/>
                  </a:lnTo>
                  <a:lnTo>
                    <a:pt x="140619" y="254919"/>
                  </a:lnTo>
                  <a:lnTo>
                    <a:pt x="140619" y="253415"/>
                  </a:lnTo>
                  <a:lnTo>
                    <a:pt x="140619" y="252663"/>
                  </a:lnTo>
                  <a:lnTo>
                    <a:pt x="140619" y="251911"/>
                  </a:lnTo>
                  <a:lnTo>
                    <a:pt x="139867" y="250408"/>
                  </a:lnTo>
                  <a:lnTo>
                    <a:pt x="139867" y="248904"/>
                  </a:lnTo>
                  <a:lnTo>
                    <a:pt x="140619" y="246648"/>
                  </a:lnTo>
                  <a:lnTo>
                    <a:pt x="143627" y="238376"/>
                  </a:lnTo>
                  <a:lnTo>
                    <a:pt x="144379" y="237624"/>
                  </a:lnTo>
                  <a:lnTo>
                    <a:pt x="144379" y="236120"/>
                  </a:lnTo>
                  <a:lnTo>
                    <a:pt x="144379" y="231608"/>
                  </a:lnTo>
                  <a:lnTo>
                    <a:pt x="145131" y="227096"/>
                  </a:lnTo>
                  <a:lnTo>
                    <a:pt x="145131" y="225592"/>
                  </a:lnTo>
                  <a:lnTo>
                    <a:pt x="144379" y="224840"/>
                  </a:lnTo>
                  <a:lnTo>
                    <a:pt x="144379" y="224089"/>
                  </a:lnTo>
                  <a:lnTo>
                    <a:pt x="143627" y="224089"/>
                  </a:lnTo>
                  <a:lnTo>
                    <a:pt x="142875" y="222584"/>
                  </a:lnTo>
                  <a:lnTo>
                    <a:pt x="142875" y="221080"/>
                  </a:lnTo>
                  <a:lnTo>
                    <a:pt x="143627" y="217321"/>
                  </a:lnTo>
                  <a:lnTo>
                    <a:pt x="143627" y="212809"/>
                  </a:lnTo>
                  <a:lnTo>
                    <a:pt x="143627" y="207545"/>
                  </a:lnTo>
                  <a:lnTo>
                    <a:pt x="142875" y="203033"/>
                  </a:lnTo>
                  <a:lnTo>
                    <a:pt x="142123" y="202281"/>
                  </a:lnTo>
                  <a:lnTo>
                    <a:pt x="139867" y="199273"/>
                  </a:lnTo>
                  <a:lnTo>
                    <a:pt x="139115" y="197769"/>
                  </a:lnTo>
                  <a:lnTo>
                    <a:pt x="131595" y="190250"/>
                  </a:lnTo>
                  <a:lnTo>
                    <a:pt x="130844" y="189497"/>
                  </a:lnTo>
                  <a:lnTo>
                    <a:pt x="129340" y="189497"/>
                  </a:lnTo>
                  <a:lnTo>
                    <a:pt x="127836" y="188746"/>
                  </a:lnTo>
                  <a:lnTo>
                    <a:pt x="127084" y="188746"/>
                  </a:lnTo>
                  <a:lnTo>
                    <a:pt x="126332" y="187242"/>
                  </a:lnTo>
                  <a:lnTo>
                    <a:pt x="126332" y="186490"/>
                  </a:lnTo>
                  <a:lnTo>
                    <a:pt x="126332" y="184986"/>
                  </a:lnTo>
                  <a:lnTo>
                    <a:pt x="129340" y="179722"/>
                  </a:lnTo>
                  <a:lnTo>
                    <a:pt x="130092" y="176714"/>
                  </a:lnTo>
                  <a:lnTo>
                    <a:pt x="130092" y="175962"/>
                  </a:lnTo>
                  <a:lnTo>
                    <a:pt x="129340" y="175210"/>
                  </a:lnTo>
                  <a:lnTo>
                    <a:pt x="128588" y="174458"/>
                  </a:lnTo>
                  <a:lnTo>
                    <a:pt x="127836" y="174458"/>
                  </a:lnTo>
                  <a:lnTo>
                    <a:pt x="126332" y="173706"/>
                  </a:lnTo>
                  <a:lnTo>
                    <a:pt x="125580" y="173706"/>
                  </a:lnTo>
                  <a:lnTo>
                    <a:pt x="125580" y="172202"/>
                  </a:lnTo>
                  <a:lnTo>
                    <a:pt x="125580" y="170698"/>
                  </a:lnTo>
                  <a:lnTo>
                    <a:pt x="126332" y="169194"/>
                  </a:lnTo>
                  <a:lnTo>
                    <a:pt x="125580" y="168442"/>
                  </a:lnTo>
                  <a:lnTo>
                    <a:pt x="123324" y="167691"/>
                  </a:lnTo>
                  <a:lnTo>
                    <a:pt x="122572" y="166938"/>
                  </a:lnTo>
                  <a:lnTo>
                    <a:pt x="121820" y="166938"/>
                  </a:lnTo>
                  <a:lnTo>
                    <a:pt x="121820" y="166186"/>
                  </a:lnTo>
                  <a:lnTo>
                    <a:pt x="120316" y="163178"/>
                  </a:lnTo>
                  <a:lnTo>
                    <a:pt x="119564" y="163178"/>
                  </a:lnTo>
                  <a:lnTo>
                    <a:pt x="118812" y="162427"/>
                  </a:lnTo>
                  <a:lnTo>
                    <a:pt x="118060" y="161674"/>
                  </a:lnTo>
                  <a:lnTo>
                    <a:pt x="117308" y="161674"/>
                  </a:lnTo>
                  <a:lnTo>
                    <a:pt x="115804" y="161674"/>
                  </a:lnTo>
                  <a:lnTo>
                    <a:pt x="115052" y="161674"/>
                  </a:lnTo>
                  <a:lnTo>
                    <a:pt x="114300" y="161674"/>
                  </a:lnTo>
                  <a:lnTo>
                    <a:pt x="112796" y="162427"/>
                  </a:lnTo>
                  <a:lnTo>
                    <a:pt x="112044" y="163178"/>
                  </a:lnTo>
                  <a:lnTo>
                    <a:pt x="110540" y="164682"/>
                  </a:lnTo>
                  <a:lnTo>
                    <a:pt x="109788" y="164682"/>
                  </a:lnTo>
                  <a:lnTo>
                    <a:pt x="109036" y="164682"/>
                  </a:lnTo>
                  <a:lnTo>
                    <a:pt x="108284" y="164682"/>
                  </a:lnTo>
                  <a:lnTo>
                    <a:pt x="106780" y="163931"/>
                  </a:lnTo>
                  <a:lnTo>
                    <a:pt x="105276" y="163178"/>
                  </a:lnTo>
                  <a:lnTo>
                    <a:pt x="103020" y="162427"/>
                  </a:lnTo>
                  <a:lnTo>
                    <a:pt x="102269" y="161674"/>
                  </a:lnTo>
                  <a:lnTo>
                    <a:pt x="102269" y="160923"/>
                  </a:lnTo>
                  <a:lnTo>
                    <a:pt x="100765" y="157914"/>
                  </a:lnTo>
                  <a:lnTo>
                    <a:pt x="98509" y="156411"/>
                  </a:lnTo>
                  <a:lnTo>
                    <a:pt x="97757" y="155659"/>
                  </a:lnTo>
                  <a:lnTo>
                    <a:pt x="97757" y="154907"/>
                  </a:lnTo>
                  <a:lnTo>
                    <a:pt x="97757" y="154155"/>
                  </a:lnTo>
                  <a:lnTo>
                    <a:pt x="98509" y="153403"/>
                  </a:lnTo>
                  <a:lnTo>
                    <a:pt x="98509" y="152651"/>
                  </a:lnTo>
                  <a:lnTo>
                    <a:pt x="99261" y="151147"/>
                  </a:lnTo>
                  <a:lnTo>
                    <a:pt x="100013" y="150395"/>
                  </a:lnTo>
                  <a:lnTo>
                    <a:pt x="100765" y="150395"/>
                  </a:lnTo>
                  <a:lnTo>
                    <a:pt x="102269" y="149643"/>
                  </a:lnTo>
                  <a:lnTo>
                    <a:pt x="103773" y="148891"/>
                  </a:lnTo>
                  <a:lnTo>
                    <a:pt x="108284" y="148891"/>
                  </a:lnTo>
                  <a:lnTo>
                    <a:pt x="112044" y="148891"/>
                  </a:lnTo>
                  <a:lnTo>
                    <a:pt x="115052" y="148891"/>
                  </a:lnTo>
                  <a:lnTo>
                    <a:pt x="116556" y="148891"/>
                  </a:lnTo>
                  <a:lnTo>
                    <a:pt x="117308" y="148891"/>
                  </a:lnTo>
                  <a:lnTo>
                    <a:pt x="118060" y="149643"/>
                  </a:lnTo>
                  <a:lnTo>
                    <a:pt x="118060" y="150395"/>
                  </a:lnTo>
                  <a:lnTo>
                    <a:pt x="118060" y="151147"/>
                  </a:lnTo>
                  <a:lnTo>
                    <a:pt x="118812" y="151899"/>
                  </a:lnTo>
                  <a:lnTo>
                    <a:pt x="120316" y="152651"/>
                  </a:lnTo>
                  <a:lnTo>
                    <a:pt x="136859" y="151899"/>
                  </a:lnTo>
                  <a:lnTo>
                    <a:pt x="139867" y="151147"/>
                  </a:lnTo>
                  <a:lnTo>
                    <a:pt x="142123" y="150395"/>
                  </a:lnTo>
                  <a:lnTo>
                    <a:pt x="142875" y="150395"/>
                  </a:lnTo>
                  <a:lnTo>
                    <a:pt x="144379" y="148891"/>
                  </a:lnTo>
                  <a:lnTo>
                    <a:pt x="145131" y="148139"/>
                  </a:lnTo>
                  <a:lnTo>
                    <a:pt x="145131" y="147387"/>
                  </a:lnTo>
                  <a:lnTo>
                    <a:pt x="145883" y="145883"/>
                  </a:lnTo>
                  <a:lnTo>
                    <a:pt x="146635" y="144379"/>
                  </a:lnTo>
                  <a:lnTo>
                    <a:pt x="146635" y="143627"/>
                  </a:lnTo>
                  <a:lnTo>
                    <a:pt x="146635" y="141371"/>
                  </a:lnTo>
                  <a:lnTo>
                    <a:pt x="145131" y="130844"/>
                  </a:lnTo>
                  <a:lnTo>
                    <a:pt x="144379" y="130092"/>
                  </a:lnTo>
                  <a:lnTo>
                    <a:pt x="144379" y="129340"/>
                  </a:lnTo>
                  <a:lnTo>
                    <a:pt x="143627" y="128588"/>
                  </a:lnTo>
                  <a:lnTo>
                    <a:pt x="143627" y="127836"/>
                  </a:lnTo>
                  <a:lnTo>
                    <a:pt x="142875" y="127084"/>
                  </a:lnTo>
                  <a:lnTo>
                    <a:pt x="142123" y="127084"/>
                  </a:lnTo>
                  <a:lnTo>
                    <a:pt x="141371" y="127084"/>
                  </a:lnTo>
                  <a:lnTo>
                    <a:pt x="133099" y="126332"/>
                  </a:lnTo>
                  <a:lnTo>
                    <a:pt x="131595" y="126332"/>
                  </a:lnTo>
                  <a:lnTo>
                    <a:pt x="130844" y="125580"/>
                  </a:lnTo>
                  <a:lnTo>
                    <a:pt x="130092" y="125580"/>
                  </a:lnTo>
                  <a:lnTo>
                    <a:pt x="130092" y="124828"/>
                  </a:lnTo>
                  <a:lnTo>
                    <a:pt x="129340" y="124076"/>
                  </a:lnTo>
                  <a:lnTo>
                    <a:pt x="129340" y="122572"/>
                  </a:lnTo>
                  <a:lnTo>
                    <a:pt x="129340" y="121820"/>
                  </a:lnTo>
                  <a:lnTo>
                    <a:pt x="130844" y="114300"/>
                  </a:lnTo>
                  <a:lnTo>
                    <a:pt x="132348" y="106029"/>
                  </a:lnTo>
                  <a:lnTo>
                    <a:pt x="133099" y="99261"/>
                  </a:lnTo>
                  <a:lnTo>
                    <a:pt x="133099" y="94749"/>
                  </a:lnTo>
                  <a:lnTo>
                    <a:pt x="133852" y="92493"/>
                  </a:lnTo>
                  <a:lnTo>
                    <a:pt x="133099" y="89485"/>
                  </a:lnTo>
                  <a:lnTo>
                    <a:pt x="132348" y="87981"/>
                  </a:lnTo>
                  <a:lnTo>
                    <a:pt x="132348" y="87229"/>
                  </a:lnTo>
                  <a:lnTo>
                    <a:pt x="130092" y="84221"/>
                  </a:lnTo>
                  <a:lnTo>
                    <a:pt x="129340" y="83469"/>
                  </a:lnTo>
                  <a:lnTo>
                    <a:pt x="127836" y="81965"/>
                  </a:lnTo>
                  <a:lnTo>
                    <a:pt x="126332" y="81214"/>
                  </a:lnTo>
                  <a:lnTo>
                    <a:pt x="124076" y="79709"/>
                  </a:lnTo>
                  <a:lnTo>
                    <a:pt x="122572" y="78957"/>
                  </a:lnTo>
                  <a:lnTo>
                    <a:pt x="121068" y="78205"/>
                  </a:lnTo>
                  <a:lnTo>
                    <a:pt x="120316" y="76701"/>
                  </a:lnTo>
                  <a:lnTo>
                    <a:pt x="115804" y="81214"/>
                  </a:lnTo>
                  <a:lnTo>
                    <a:pt x="113548" y="82717"/>
                  </a:lnTo>
                  <a:lnTo>
                    <a:pt x="112796" y="82717"/>
                  </a:lnTo>
                  <a:lnTo>
                    <a:pt x="111292" y="81965"/>
                  </a:lnTo>
                  <a:lnTo>
                    <a:pt x="114300" y="75950"/>
                  </a:lnTo>
                  <a:lnTo>
                    <a:pt x="114300" y="73694"/>
                  </a:lnTo>
                  <a:lnTo>
                    <a:pt x="112796" y="71438"/>
                  </a:lnTo>
                  <a:lnTo>
                    <a:pt x="112796" y="69934"/>
                  </a:lnTo>
                  <a:lnTo>
                    <a:pt x="112044" y="67678"/>
                  </a:lnTo>
                  <a:lnTo>
                    <a:pt x="112796" y="66174"/>
                  </a:lnTo>
                  <a:lnTo>
                    <a:pt x="112796" y="65422"/>
                  </a:lnTo>
                  <a:lnTo>
                    <a:pt x="116556" y="62414"/>
                  </a:lnTo>
                  <a:lnTo>
                    <a:pt x="119564" y="58654"/>
                  </a:lnTo>
                  <a:lnTo>
                    <a:pt x="122572" y="52638"/>
                  </a:lnTo>
                  <a:lnTo>
                    <a:pt x="124076" y="50382"/>
                  </a:lnTo>
                  <a:lnTo>
                    <a:pt x="124828" y="48878"/>
                  </a:lnTo>
                  <a:lnTo>
                    <a:pt x="125580" y="48127"/>
                  </a:lnTo>
                  <a:lnTo>
                    <a:pt x="127084" y="48127"/>
                  </a:lnTo>
                  <a:lnTo>
                    <a:pt x="130092" y="48127"/>
                  </a:lnTo>
                  <a:lnTo>
                    <a:pt x="130844" y="48127"/>
                  </a:lnTo>
                  <a:lnTo>
                    <a:pt x="131595" y="48127"/>
                  </a:lnTo>
                  <a:lnTo>
                    <a:pt x="141371" y="39103"/>
                  </a:lnTo>
                  <a:lnTo>
                    <a:pt x="142875" y="37599"/>
                  </a:lnTo>
                  <a:lnTo>
                    <a:pt x="144379" y="36847"/>
                  </a:lnTo>
                  <a:lnTo>
                    <a:pt x="145131" y="36847"/>
                  </a:lnTo>
                  <a:lnTo>
                    <a:pt x="145883" y="36847"/>
                  </a:lnTo>
                  <a:lnTo>
                    <a:pt x="147387" y="36847"/>
                  </a:lnTo>
                  <a:lnTo>
                    <a:pt x="148139" y="36847"/>
                  </a:lnTo>
                  <a:lnTo>
                    <a:pt x="148891" y="36847"/>
                  </a:lnTo>
                  <a:lnTo>
                    <a:pt x="149643" y="37599"/>
                  </a:lnTo>
                  <a:lnTo>
                    <a:pt x="150395" y="37599"/>
                  </a:lnTo>
                  <a:lnTo>
                    <a:pt x="151899" y="39855"/>
                  </a:lnTo>
                  <a:lnTo>
                    <a:pt x="152651" y="40607"/>
                  </a:lnTo>
                  <a:lnTo>
                    <a:pt x="154907" y="41359"/>
                  </a:lnTo>
                  <a:lnTo>
                    <a:pt x="155659" y="42111"/>
                  </a:lnTo>
                  <a:lnTo>
                    <a:pt x="157163" y="43615"/>
                  </a:lnTo>
                  <a:lnTo>
                    <a:pt x="158667" y="44367"/>
                  </a:lnTo>
                  <a:lnTo>
                    <a:pt x="159419" y="44367"/>
                  </a:lnTo>
                  <a:lnTo>
                    <a:pt x="163178" y="44367"/>
                  </a:lnTo>
                  <a:lnTo>
                    <a:pt x="165434" y="44367"/>
                  </a:lnTo>
                  <a:lnTo>
                    <a:pt x="166186" y="44367"/>
                  </a:lnTo>
                  <a:lnTo>
                    <a:pt x="168442" y="44367"/>
                  </a:lnTo>
                  <a:lnTo>
                    <a:pt x="169194" y="43615"/>
                  </a:lnTo>
                  <a:lnTo>
                    <a:pt x="169194" y="42111"/>
                  </a:lnTo>
                  <a:lnTo>
                    <a:pt x="169194" y="39103"/>
                  </a:lnTo>
                  <a:lnTo>
                    <a:pt x="168442" y="37599"/>
                  </a:lnTo>
                  <a:lnTo>
                    <a:pt x="168442" y="36847"/>
                  </a:lnTo>
                  <a:lnTo>
                    <a:pt x="168442" y="35343"/>
                  </a:lnTo>
                  <a:lnTo>
                    <a:pt x="167691" y="35343"/>
                  </a:lnTo>
                  <a:lnTo>
                    <a:pt x="147387" y="15792"/>
                  </a:lnTo>
                  <a:lnTo>
                    <a:pt x="146635" y="15039"/>
                  </a:lnTo>
                  <a:lnTo>
                    <a:pt x="146635" y="14288"/>
                  </a:lnTo>
                  <a:lnTo>
                    <a:pt x="146635" y="12784"/>
                  </a:lnTo>
                  <a:lnTo>
                    <a:pt x="147387" y="12032"/>
                  </a:lnTo>
                  <a:lnTo>
                    <a:pt x="148139" y="12032"/>
                  </a:lnTo>
                  <a:lnTo>
                    <a:pt x="148891" y="12032"/>
                  </a:lnTo>
                  <a:lnTo>
                    <a:pt x="150395" y="13536"/>
                  </a:lnTo>
                  <a:lnTo>
                    <a:pt x="151147" y="14288"/>
                  </a:lnTo>
                  <a:lnTo>
                    <a:pt x="151899" y="14288"/>
                  </a:lnTo>
                  <a:lnTo>
                    <a:pt x="152651" y="15039"/>
                  </a:lnTo>
                  <a:lnTo>
                    <a:pt x="154155" y="15039"/>
                  </a:lnTo>
                  <a:lnTo>
                    <a:pt x="155659" y="14288"/>
                  </a:lnTo>
                  <a:lnTo>
                    <a:pt x="158667" y="13536"/>
                  </a:lnTo>
                  <a:lnTo>
                    <a:pt x="159419" y="13536"/>
                  </a:lnTo>
                  <a:lnTo>
                    <a:pt x="160171" y="13536"/>
                  </a:lnTo>
                  <a:lnTo>
                    <a:pt x="160923" y="13536"/>
                  </a:lnTo>
                  <a:lnTo>
                    <a:pt x="161674" y="14288"/>
                  </a:lnTo>
                  <a:lnTo>
                    <a:pt x="163178" y="15039"/>
                  </a:lnTo>
                  <a:lnTo>
                    <a:pt x="163931" y="15792"/>
                  </a:lnTo>
                  <a:lnTo>
                    <a:pt x="164682" y="15792"/>
                  </a:lnTo>
                  <a:lnTo>
                    <a:pt x="165434" y="15792"/>
                  </a:lnTo>
                  <a:lnTo>
                    <a:pt x="166186" y="15792"/>
                  </a:lnTo>
                  <a:lnTo>
                    <a:pt x="168442" y="14288"/>
                  </a:lnTo>
                  <a:lnTo>
                    <a:pt x="170698" y="13536"/>
                  </a:lnTo>
                  <a:lnTo>
                    <a:pt x="172954" y="12032"/>
                  </a:lnTo>
                  <a:lnTo>
                    <a:pt x="174458" y="11280"/>
                  </a:lnTo>
                  <a:lnTo>
                    <a:pt x="175210" y="11280"/>
                  </a:lnTo>
                  <a:lnTo>
                    <a:pt x="175962" y="11280"/>
                  </a:lnTo>
                  <a:lnTo>
                    <a:pt x="180474" y="12784"/>
                  </a:lnTo>
                  <a:lnTo>
                    <a:pt x="182730" y="12784"/>
                  </a:lnTo>
                  <a:lnTo>
                    <a:pt x="184234" y="13536"/>
                  </a:lnTo>
                  <a:lnTo>
                    <a:pt x="186490" y="12784"/>
                  </a:lnTo>
                  <a:lnTo>
                    <a:pt x="188746" y="11280"/>
                  </a:lnTo>
                  <a:lnTo>
                    <a:pt x="195513" y="7520"/>
                  </a:lnTo>
                  <a:lnTo>
                    <a:pt x="197017" y="6016"/>
                  </a:lnTo>
                  <a:lnTo>
                    <a:pt x="199273" y="6016"/>
                  </a:lnTo>
                  <a:lnTo>
                    <a:pt x="204537" y="4512"/>
                  </a:lnTo>
                  <a:lnTo>
                    <a:pt x="206041" y="4512"/>
                  </a:lnTo>
                  <a:lnTo>
                    <a:pt x="206793" y="4512"/>
                  </a:lnTo>
                  <a:lnTo>
                    <a:pt x="207545" y="4512"/>
                  </a:lnTo>
                  <a:lnTo>
                    <a:pt x="208297" y="4512"/>
                  </a:lnTo>
                  <a:lnTo>
                    <a:pt x="211305" y="7520"/>
                  </a:lnTo>
                  <a:lnTo>
                    <a:pt x="212057" y="8272"/>
                  </a:lnTo>
                  <a:lnTo>
                    <a:pt x="212809" y="9024"/>
                  </a:lnTo>
                  <a:lnTo>
                    <a:pt x="213561" y="9024"/>
                  </a:lnTo>
                  <a:lnTo>
                    <a:pt x="215065" y="9024"/>
                  </a:lnTo>
                  <a:lnTo>
                    <a:pt x="215817" y="9024"/>
                  </a:lnTo>
                  <a:lnTo>
                    <a:pt x="216569" y="8272"/>
                  </a:lnTo>
                  <a:lnTo>
                    <a:pt x="217321" y="7520"/>
                  </a:lnTo>
                  <a:lnTo>
                    <a:pt x="217321" y="6768"/>
                  </a:lnTo>
                  <a:lnTo>
                    <a:pt x="216569" y="3760"/>
                  </a:lnTo>
                  <a:lnTo>
                    <a:pt x="216569" y="3008"/>
                  </a:lnTo>
                  <a:lnTo>
                    <a:pt x="216569" y="1504"/>
                  </a:lnTo>
                  <a:lnTo>
                    <a:pt x="218072" y="752"/>
                  </a:lnTo>
                  <a:lnTo>
                    <a:pt x="218825" y="0"/>
                  </a:lnTo>
                  <a:lnTo>
                    <a:pt x="219576" y="0"/>
                  </a:lnTo>
                  <a:lnTo>
                    <a:pt x="219576" y="752"/>
                  </a:lnTo>
                  <a:lnTo>
                    <a:pt x="220329" y="2256"/>
                  </a:lnTo>
                  <a:lnTo>
                    <a:pt x="220329" y="3008"/>
                  </a:lnTo>
                  <a:lnTo>
                    <a:pt x="221080" y="3760"/>
                  </a:lnTo>
                  <a:lnTo>
                    <a:pt x="221832" y="3760"/>
                  </a:lnTo>
                  <a:lnTo>
                    <a:pt x="229352" y="6016"/>
                  </a:lnTo>
                  <a:lnTo>
                    <a:pt x="230856" y="7520"/>
                  </a:lnTo>
                  <a:lnTo>
                    <a:pt x="231608" y="7520"/>
                  </a:lnTo>
                  <a:lnTo>
                    <a:pt x="234616" y="7520"/>
                  </a:lnTo>
                  <a:lnTo>
                    <a:pt x="235368" y="7520"/>
                  </a:lnTo>
                  <a:lnTo>
                    <a:pt x="236120" y="8272"/>
                  </a:lnTo>
                  <a:lnTo>
                    <a:pt x="236120" y="9024"/>
                  </a:lnTo>
                  <a:lnTo>
                    <a:pt x="236872" y="9776"/>
                  </a:lnTo>
                  <a:lnTo>
                    <a:pt x="237624" y="10528"/>
                  </a:lnTo>
                  <a:lnTo>
                    <a:pt x="238376" y="11280"/>
                  </a:lnTo>
                  <a:lnTo>
                    <a:pt x="239128" y="11280"/>
                  </a:lnTo>
                  <a:lnTo>
                    <a:pt x="240632" y="11280"/>
                  </a:lnTo>
                  <a:lnTo>
                    <a:pt x="241384" y="11280"/>
                  </a:lnTo>
                  <a:lnTo>
                    <a:pt x="243640" y="11280"/>
                  </a:lnTo>
                  <a:lnTo>
                    <a:pt x="244391" y="11280"/>
                  </a:lnTo>
                  <a:lnTo>
                    <a:pt x="245144" y="11280"/>
                  </a:lnTo>
                  <a:lnTo>
                    <a:pt x="245895" y="12032"/>
                  </a:lnTo>
                  <a:lnTo>
                    <a:pt x="246648" y="12032"/>
                  </a:lnTo>
                  <a:lnTo>
                    <a:pt x="246648" y="12784"/>
                  </a:lnTo>
                  <a:lnTo>
                    <a:pt x="248151" y="13536"/>
                  </a:lnTo>
                  <a:lnTo>
                    <a:pt x="248904" y="14288"/>
                  </a:lnTo>
                  <a:lnTo>
                    <a:pt x="249655" y="14288"/>
                  </a:lnTo>
                  <a:lnTo>
                    <a:pt x="252663" y="15792"/>
                  </a:lnTo>
                  <a:lnTo>
                    <a:pt x="254167" y="16544"/>
                  </a:lnTo>
                  <a:close/>
                  <a:moveTo>
                    <a:pt x="1900238" y="434641"/>
                  </a:moveTo>
                  <a:lnTo>
                    <a:pt x="1898734" y="430881"/>
                  </a:lnTo>
                  <a:lnTo>
                    <a:pt x="1898734" y="429377"/>
                  </a:lnTo>
                  <a:lnTo>
                    <a:pt x="1900990" y="430129"/>
                  </a:lnTo>
                  <a:lnTo>
                    <a:pt x="1903246" y="432385"/>
                  </a:lnTo>
                  <a:lnTo>
                    <a:pt x="1901742" y="432385"/>
                  </a:lnTo>
                  <a:lnTo>
                    <a:pt x="1901742" y="433137"/>
                  </a:lnTo>
                  <a:lnTo>
                    <a:pt x="1900990" y="433889"/>
                  </a:lnTo>
                  <a:lnTo>
                    <a:pt x="1900238" y="434641"/>
                  </a:lnTo>
                  <a:close/>
                  <a:moveTo>
                    <a:pt x="1968668" y="424113"/>
                  </a:moveTo>
                  <a:lnTo>
                    <a:pt x="1968668" y="423362"/>
                  </a:lnTo>
                  <a:lnTo>
                    <a:pt x="1969419" y="423362"/>
                  </a:lnTo>
                  <a:lnTo>
                    <a:pt x="1969419" y="422609"/>
                  </a:lnTo>
                  <a:lnTo>
                    <a:pt x="1969419" y="423362"/>
                  </a:lnTo>
                  <a:lnTo>
                    <a:pt x="1969419" y="424113"/>
                  </a:lnTo>
                  <a:lnTo>
                    <a:pt x="1968668" y="42411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38BD8E66-32D1-4977-9F52-9C12358018DF}"/>
                </a:ext>
              </a:extLst>
            </p:cNvPr>
            <p:cNvSpPr/>
            <p:nvPr/>
          </p:nvSpPr>
          <p:spPr>
            <a:xfrm>
              <a:off x="10456426" y="5009396"/>
              <a:ext cx="591051" cy="421105"/>
            </a:xfrm>
            <a:custGeom>
              <a:avLst/>
              <a:gdLst>
                <a:gd name="connsiteX0" fmla="*/ 454192 w 591051"/>
                <a:gd name="connsiteY0" fmla="*/ 0 h 421105"/>
                <a:gd name="connsiteX1" fmla="*/ 462464 w 591051"/>
                <a:gd name="connsiteY1" fmla="*/ 3008 h 421105"/>
                <a:gd name="connsiteX2" fmla="*/ 470736 w 591051"/>
                <a:gd name="connsiteY2" fmla="*/ 5264 h 421105"/>
                <a:gd name="connsiteX3" fmla="*/ 471488 w 591051"/>
                <a:gd name="connsiteY3" fmla="*/ 6016 h 421105"/>
                <a:gd name="connsiteX4" fmla="*/ 472240 w 591051"/>
                <a:gd name="connsiteY4" fmla="*/ 6768 h 421105"/>
                <a:gd name="connsiteX5" fmla="*/ 472992 w 591051"/>
                <a:gd name="connsiteY5" fmla="*/ 6768 h 421105"/>
                <a:gd name="connsiteX6" fmla="*/ 472992 w 591051"/>
                <a:gd name="connsiteY6" fmla="*/ 7520 h 421105"/>
                <a:gd name="connsiteX7" fmla="*/ 472992 w 591051"/>
                <a:gd name="connsiteY7" fmla="*/ 9024 h 421105"/>
                <a:gd name="connsiteX8" fmla="*/ 472992 w 591051"/>
                <a:gd name="connsiteY8" fmla="*/ 11280 h 421105"/>
                <a:gd name="connsiteX9" fmla="*/ 472992 w 591051"/>
                <a:gd name="connsiteY9" fmla="*/ 12784 h 421105"/>
                <a:gd name="connsiteX10" fmla="*/ 473743 w 591051"/>
                <a:gd name="connsiteY10" fmla="*/ 13536 h 421105"/>
                <a:gd name="connsiteX11" fmla="*/ 474496 w 591051"/>
                <a:gd name="connsiteY11" fmla="*/ 14288 h 421105"/>
                <a:gd name="connsiteX12" fmla="*/ 476000 w 591051"/>
                <a:gd name="connsiteY12" fmla="*/ 15039 h 421105"/>
                <a:gd name="connsiteX13" fmla="*/ 476000 w 591051"/>
                <a:gd name="connsiteY13" fmla="*/ 15792 h 421105"/>
                <a:gd name="connsiteX14" fmla="*/ 476000 w 591051"/>
                <a:gd name="connsiteY14" fmla="*/ 17296 h 421105"/>
                <a:gd name="connsiteX15" fmla="*/ 475247 w 591051"/>
                <a:gd name="connsiteY15" fmla="*/ 18048 h 421105"/>
                <a:gd name="connsiteX16" fmla="*/ 475247 w 591051"/>
                <a:gd name="connsiteY16" fmla="*/ 20303 h 421105"/>
                <a:gd name="connsiteX17" fmla="*/ 475247 w 591051"/>
                <a:gd name="connsiteY17" fmla="*/ 21807 h 421105"/>
                <a:gd name="connsiteX18" fmla="*/ 474496 w 591051"/>
                <a:gd name="connsiteY18" fmla="*/ 23311 h 421105"/>
                <a:gd name="connsiteX19" fmla="*/ 474496 w 591051"/>
                <a:gd name="connsiteY19" fmla="*/ 24815 h 421105"/>
                <a:gd name="connsiteX20" fmla="*/ 475247 w 591051"/>
                <a:gd name="connsiteY20" fmla="*/ 26319 h 421105"/>
                <a:gd name="connsiteX21" fmla="*/ 476000 w 591051"/>
                <a:gd name="connsiteY21" fmla="*/ 29327 h 421105"/>
                <a:gd name="connsiteX22" fmla="*/ 476752 w 591051"/>
                <a:gd name="connsiteY22" fmla="*/ 32335 h 421105"/>
                <a:gd name="connsiteX23" fmla="*/ 476752 w 591051"/>
                <a:gd name="connsiteY23" fmla="*/ 33087 h 421105"/>
                <a:gd name="connsiteX24" fmla="*/ 476752 w 591051"/>
                <a:gd name="connsiteY24" fmla="*/ 33839 h 421105"/>
                <a:gd name="connsiteX25" fmla="*/ 476000 w 591051"/>
                <a:gd name="connsiteY25" fmla="*/ 36095 h 421105"/>
                <a:gd name="connsiteX26" fmla="*/ 476000 w 591051"/>
                <a:gd name="connsiteY26" fmla="*/ 37599 h 421105"/>
                <a:gd name="connsiteX27" fmla="*/ 476000 w 591051"/>
                <a:gd name="connsiteY27" fmla="*/ 38351 h 421105"/>
                <a:gd name="connsiteX28" fmla="*/ 476000 w 591051"/>
                <a:gd name="connsiteY28" fmla="*/ 39855 h 421105"/>
                <a:gd name="connsiteX29" fmla="*/ 476000 w 591051"/>
                <a:gd name="connsiteY29" fmla="*/ 40607 h 421105"/>
                <a:gd name="connsiteX30" fmla="*/ 475247 w 591051"/>
                <a:gd name="connsiteY30" fmla="*/ 41359 h 421105"/>
                <a:gd name="connsiteX31" fmla="*/ 475247 w 591051"/>
                <a:gd name="connsiteY31" fmla="*/ 42111 h 421105"/>
                <a:gd name="connsiteX32" fmla="*/ 474496 w 591051"/>
                <a:gd name="connsiteY32" fmla="*/ 42863 h 421105"/>
                <a:gd name="connsiteX33" fmla="*/ 475247 w 591051"/>
                <a:gd name="connsiteY33" fmla="*/ 45871 h 421105"/>
                <a:gd name="connsiteX34" fmla="*/ 475247 w 591051"/>
                <a:gd name="connsiteY34" fmla="*/ 46622 h 421105"/>
                <a:gd name="connsiteX35" fmla="*/ 475247 w 591051"/>
                <a:gd name="connsiteY35" fmla="*/ 48127 h 421105"/>
                <a:gd name="connsiteX36" fmla="*/ 475247 w 591051"/>
                <a:gd name="connsiteY36" fmla="*/ 49631 h 421105"/>
                <a:gd name="connsiteX37" fmla="*/ 476000 w 591051"/>
                <a:gd name="connsiteY37" fmla="*/ 50382 h 421105"/>
                <a:gd name="connsiteX38" fmla="*/ 476752 w 591051"/>
                <a:gd name="connsiteY38" fmla="*/ 51135 h 421105"/>
                <a:gd name="connsiteX39" fmla="*/ 477503 w 591051"/>
                <a:gd name="connsiteY39" fmla="*/ 51886 h 421105"/>
                <a:gd name="connsiteX40" fmla="*/ 476752 w 591051"/>
                <a:gd name="connsiteY40" fmla="*/ 52638 h 421105"/>
                <a:gd name="connsiteX41" fmla="*/ 476752 w 591051"/>
                <a:gd name="connsiteY41" fmla="*/ 53390 h 421105"/>
                <a:gd name="connsiteX42" fmla="*/ 477503 w 591051"/>
                <a:gd name="connsiteY42" fmla="*/ 54142 h 421105"/>
                <a:gd name="connsiteX43" fmla="*/ 478256 w 591051"/>
                <a:gd name="connsiteY43" fmla="*/ 54142 h 421105"/>
                <a:gd name="connsiteX44" fmla="*/ 479007 w 591051"/>
                <a:gd name="connsiteY44" fmla="*/ 53390 h 421105"/>
                <a:gd name="connsiteX45" fmla="*/ 479760 w 591051"/>
                <a:gd name="connsiteY45" fmla="*/ 53390 h 421105"/>
                <a:gd name="connsiteX46" fmla="*/ 480511 w 591051"/>
                <a:gd name="connsiteY46" fmla="*/ 53390 h 421105"/>
                <a:gd name="connsiteX47" fmla="*/ 481263 w 591051"/>
                <a:gd name="connsiteY47" fmla="*/ 53390 h 421105"/>
                <a:gd name="connsiteX48" fmla="*/ 482767 w 591051"/>
                <a:gd name="connsiteY48" fmla="*/ 54142 h 421105"/>
                <a:gd name="connsiteX49" fmla="*/ 483519 w 591051"/>
                <a:gd name="connsiteY49" fmla="*/ 54142 h 421105"/>
                <a:gd name="connsiteX50" fmla="*/ 486527 w 591051"/>
                <a:gd name="connsiteY50" fmla="*/ 57150 h 421105"/>
                <a:gd name="connsiteX51" fmla="*/ 487279 w 591051"/>
                <a:gd name="connsiteY51" fmla="*/ 57150 h 421105"/>
                <a:gd name="connsiteX52" fmla="*/ 491039 w 591051"/>
                <a:gd name="connsiteY52" fmla="*/ 58654 h 421105"/>
                <a:gd name="connsiteX53" fmla="*/ 492543 w 591051"/>
                <a:gd name="connsiteY53" fmla="*/ 59406 h 421105"/>
                <a:gd name="connsiteX54" fmla="*/ 495551 w 591051"/>
                <a:gd name="connsiteY54" fmla="*/ 60158 h 421105"/>
                <a:gd name="connsiteX55" fmla="*/ 497807 w 591051"/>
                <a:gd name="connsiteY55" fmla="*/ 62414 h 421105"/>
                <a:gd name="connsiteX56" fmla="*/ 499311 w 591051"/>
                <a:gd name="connsiteY56" fmla="*/ 63166 h 421105"/>
                <a:gd name="connsiteX57" fmla="*/ 500815 w 591051"/>
                <a:gd name="connsiteY57" fmla="*/ 63166 h 421105"/>
                <a:gd name="connsiteX58" fmla="*/ 501567 w 591051"/>
                <a:gd name="connsiteY58" fmla="*/ 63166 h 421105"/>
                <a:gd name="connsiteX59" fmla="*/ 502319 w 591051"/>
                <a:gd name="connsiteY59" fmla="*/ 63918 h 421105"/>
                <a:gd name="connsiteX60" fmla="*/ 503822 w 591051"/>
                <a:gd name="connsiteY60" fmla="*/ 63918 h 421105"/>
                <a:gd name="connsiteX61" fmla="*/ 506079 w 591051"/>
                <a:gd name="connsiteY61" fmla="*/ 64670 h 421105"/>
                <a:gd name="connsiteX62" fmla="*/ 506830 w 591051"/>
                <a:gd name="connsiteY62" fmla="*/ 64670 h 421105"/>
                <a:gd name="connsiteX63" fmla="*/ 507582 w 591051"/>
                <a:gd name="connsiteY63" fmla="*/ 63918 h 421105"/>
                <a:gd name="connsiteX64" fmla="*/ 508335 w 591051"/>
                <a:gd name="connsiteY64" fmla="*/ 63918 h 421105"/>
                <a:gd name="connsiteX65" fmla="*/ 509086 w 591051"/>
                <a:gd name="connsiteY65" fmla="*/ 63918 h 421105"/>
                <a:gd name="connsiteX66" fmla="*/ 509839 w 591051"/>
                <a:gd name="connsiteY66" fmla="*/ 63918 h 421105"/>
                <a:gd name="connsiteX67" fmla="*/ 512094 w 591051"/>
                <a:gd name="connsiteY67" fmla="*/ 64670 h 421105"/>
                <a:gd name="connsiteX68" fmla="*/ 515102 w 591051"/>
                <a:gd name="connsiteY68" fmla="*/ 66926 h 421105"/>
                <a:gd name="connsiteX69" fmla="*/ 515854 w 591051"/>
                <a:gd name="connsiteY69" fmla="*/ 67678 h 421105"/>
                <a:gd name="connsiteX70" fmla="*/ 518862 w 591051"/>
                <a:gd name="connsiteY70" fmla="*/ 68430 h 421105"/>
                <a:gd name="connsiteX71" fmla="*/ 519614 w 591051"/>
                <a:gd name="connsiteY71" fmla="*/ 69182 h 421105"/>
                <a:gd name="connsiteX72" fmla="*/ 520366 w 591051"/>
                <a:gd name="connsiteY72" fmla="*/ 69182 h 421105"/>
                <a:gd name="connsiteX73" fmla="*/ 521118 w 591051"/>
                <a:gd name="connsiteY73" fmla="*/ 68430 h 421105"/>
                <a:gd name="connsiteX74" fmla="*/ 523374 w 591051"/>
                <a:gd name="connsiteY74" fmla="*/ 66926 h 421105"/>
                <a:gd name="connsiteX75" fmla="*/ 524878 w 591051"/>
                <a:gd name="connsiteY75" fmla="*/ 66926 h 421105"/>
                <a:gd name="connsiteX76" fmla="*/ 526382 w 591051"/>
                <a:gd name="connsiteY76" fmla="*/ 66174 h 421105"/>
                <a:gd name="connsiteX77" fmla="*/ 530141 w 591051"/>
                <a:gd name="connsiteY77" fmla="*/ 66926 h 421105"/>
                <a:gd name="connsiteX78" fmla="*/ 536909 w 591051"/>
                <a:gd name="connsiteY78" fmla="*/ 68430 h 421105"/>
                <a:gd name="connsiteX79" fmla="*/ 537661 w 591051"/>
                <a:gd name="connsiteY79" fmla="*/ 69182 h 421105"/>
                <a:gd name="connsiteX80" fmla="*/ 538413 w 591051"/>
                <a:gd name="connsiteY80" fmla="*/ 69934 h 421105"/>
                <a:gd name="connsiteX81" fmla="*/ 539165 w 591051"/>
                <a:gd name="connsiteY81" fmla="*/ 70686 h 421105"/>
                <a:gd name="connsiteX82" fmla="*/ 539918 w 591051"/>
                <a:gd name="connsiteY82" fmla="*/ 71438 h 421105"/>
                <a:gd name="connsiteX83" fmla="*/ 545181 w 591051"/>
                <a:gd name="connsiteY83" fmla="*/ 73694 h 421105"/>
                <a:gd name="connsiteX84" fmla="*/ 546685 w 591051"/>
                <a:gd name="connsiteY84" fmla="*/ 73694 h 421105"/>
                <a:gd name="connsiteX85" fmla="*/ 547437 w 591051"/>
                <a:gd name="connsiteY85" fmla="*/ 73694 h 421105"/>
                <a:gd name="connsiteX86" fmla="*/ 551197 w 591051"/>
                <a:gd name="connsiteY86" fmla="*/ 72942 h 421105"/>
                <a:gd name="connsiteX87" fmla="*/ 558717 w 591051"/>
                <a:gd name="connsiteY87" fmla="*/ 72942 h 421105"/>
                <a:gd name="connsiteX88" fmla="*/ 569244 w 591051"/>
                <a:gd name="connsiteY88" fmla="*/ 70686 h 421105"/>
                <a:gd name="connsiteX89" fmla="*/ 574508 w 591051"/>
                <a:gd name="connsiteY89" fmla="*/ 70686 h 421105"/>
                <a:gd name="connsiteX90" fmla="*/ 576012 w 591051"/>
                <a:gd name="connsiteY90" fmla="*/ 71438 h 421105"/>
                <a:gd name="connsiteX91" fmla="*/ 577516 w 591051"/>
                <a:gd name="connsiteY91" fmla="*/ 72942 h 421105"/>
                <a:gd name="connsiteX92" fmla="*/ 579020 w 591051"/>
                <a:gd name="connsiteY92" fmla="*/ 72942 h 421105"/>
                <a:gd name="connsiteX93" fmla="*/ 585788 w 591051"/>
                <a:gd name="connsiteY93" fmla="*/ 75197 h 421105"/>
                <a:gd name="connsiteX94" fmla="*/ 586540 w 591051"/>
                <a:gd name="connsiteY94" fmla="*/ 75950 h 421105"/>
                <a:gd name="connsiteX95" fmla="*/ 587292 w 591051"/>
                <a:gd name="connsiteY95" fmla="*/ 76701 h 421105"/>
                <a:gd name="connsiteX96" fmla="*/ 588044 w 591051"/>
                <a:gd name="connsiteY96" fmla="*/ 78957 h 421105"/>
                <a:gd name="connsiteX97" fmla="*/ 590299 w 591051"/>
                <a:gd name="connsiteY97" fmla="*/ 80461 h 421105"/>
                <a:gd name="connsiteX98" fmla="*/ 591052 w 591051"/>
                <a:gd name="connsiteY98" fmla="*/ 82717 h 421105"/>
                <a:gd name="connsiteX99" fmla="*/ 591052 w 591051"/>
                <a:gd name="connsiteY99" fmla="*/ 84973 h 421105"/>
                <a:gd name="connsiteX100" fmla="*/ 591052 w 591051"/>
                <a:gd name="connsiteY100" fmla="*/ 87981 h 421105"/>
                <a:gd name="connsiteX101" fmla="*/ 590299 w 591051"/>
                <a:gd name="connsiteY101" fmla="*/ 90237 h 421105"/>
                <a:gd name="connsiteX102" fmla="*/ 590299 w 591051"/>
                <a:gd name="connsiteY102" fmla="*/ 95501 h 421105"/>
                <a:gd name="connsiteX103" fmla="*/ 587292 w 591051"/>
                <a:gd name="connsiteY103" fmla="*/ 99261 h 421105"/>
                <a:gd name="connsiteX104" fmla="*/ 582028 w 591051"/>
                <a:gd name="connsiteY104" fmla="*/ 107533 h 421105"/>
                <a:gd name="connsiteX105" fmla="*/ 577516 w 591051"/>
                <a:gd name="connsiteY105" fmla="*/ 112044 h 421105"/>
                <a:gd name="connsiteX106" fmla="*/ 576764 w 591051"/>
                <a:gd name="connsiteY106" fmla="*/ 114300 h 421105"/>
                <a:gd name="connsiteX107" fmla="*/ 574508 w 591051"/>
                <a:gd name="connsiteY107" fmla="*/ 121068 h 421105"/>
                <a:gd name="connsiteX108" fmla="*/ 576012 w 591051"/>
                <a:gd name="connsiteY108" fmla="*/ 127084 h 421105"/>
                <a:gd name="connsiteX109" fmla="*/ 582028 w 591051"/>
                <a:gd name="connsiteY109" fmla="*/ 134603 h 421105"/>
                <a:gd name="connsiteX110" fmla="*/ 582780 w 591051"/>
                <a:gd name="connsiteY110" fmla="*/ 142123 h 421105"/>
                <a:gd name="connsiteX111" fmla="*/ 581276 w 591051"/>
                <a:gd name="connsiteY111" fmla="*/ 152651 h 421105"/>
                <a:gd name="connsiteX112" fmla="*/ 584284 w 591051"/>
                <a:gd name="connsiteY112" fmla="*/ 169946 h 421105"/>
                <a:gd name="connsiteX113" fmla="*/ 590299 w 591051"/>
                <a:gd name="connsiteY113" fmla="*/ 190250 h 421105"/>
                <a:gd name="connsiteX114" fmla="*/ 589548 w 591051"/>
                <a:gd name="connsiteY114" fmla="*/ 196265 h 421105"/>
                <a:gd name="connsiteX115" fmla="*/ 585788 w 591051"/>
                <a:gd name="connsiteY115" fmla="*/ 200777 h 421105"/>
                <a:gd name="connsiteX116" fmla="*/ 563980 w 591051"/>
                <a:gd name="connsiteY116" fmla="*/ 214313 h 421105"/>
                <a:gd name="connsiteX117" fmla="*/ 548189 w 591051"/>
                <a:gd name="connsiteY117" fmla="*/ 222584 h 421105"/>
                <a:gd name="connsiteX118" fmla="*/ 532398 w 591051"/>
                <a:gd name="connsiteY118" fmla="*/ 227096 h 421105"/>
                <a:gd name="connsiteX119" fmla="*/ 514350 w 591051"/>
                <a:gd name="connsiteY119" fmla="*/ 231608 h 421105"/>
                <a:gd name="connsiteX120" fmla="*/ 500815 w 591051"/>
                <a:gd name="connsiteY120" fmla="*/ 236872 h 421105"/>
                <a:gd name="connsiteX121" fmla="*/ 484271 w 591051"/>
                <a:gd name="connsiteY121" fmla="*/ 245144 h 421105"/>
                <a:gd name="connsiteX122" fmla="*/ 472992 w 591051"/>
                <a:gd name="connsiteY122" fmla="*/ 252663 h 421105"/>
                <a:gd name="connsiteX123" fmla="*/ 468480 w 591051"/>
                <a:gd name="connsiteY123" fmla="*/ 256423 h 421105"/>
                <a:gd name="connsiteX124" fmla="*/ 467728 w 591051"/>
                <a:gd name="connsiteY124" fmla="*/ 257927 h 421105"/>
                <a:gd name="connsiteX125" fmla="*/ 466976 w 591051"/>
                <a:gd name="connsiteY125" fmla="*/ 260935 h 421105"/>
                <a:gd name="connsiteX126" fmla="*/ 466224 w 591051"/>
                <a:gd name="connsiteY126" fmla="*/ 262439 h 421105"/>
                <a:gd name="connsiteX127" fmla="*/ 463216 w 591051"/>
                <a:gd name="connsiteY127" fmla="*/ 264695 h 421105"/>
                <a:gd name="connsiteX128" fmla="*/ 458704 w 591051"/>
                <a:gd name="connsiteY128" fmla="*/ 267703 h 421105"/>
                <a:gd name="connsiteX129" fmla="*/ 456448 w 591051"/>
                <a:gd name="connsiteY129" fmla="*/ 269207 h 421105"/>
                <a:gd name="connsiteX130" fmla="*/ 453441 w 591051"/>
                <a:gd name="connsiteY130" fmla="*/ 275223 h 421105"/>
                <a:gd name="connsiteX131" fmla="*/ 452688 w 591051"/>
                <a:gd name="connsiteY131" fmla="*/ 275974 h 421105"/>
                <a:gd name="connsiteX132" fmla="*/ 451184 w 591051"/>
                <a:gd name="connsiteY132" fmla="*/ 276727 h 421105"/>
                <a:gd name="connsiteX133" fmla="*/ 449681 w 591051"/>
                <a:gd name="connsiteY133" fmla="*/ 277478 h 421105"/>
                <a:gd name="connsiteX134" fmla="*/ 448928 w 591051"/>
                <a:gd name="connsiteY134" fmla="*/ 278230 h 421105"/>
                <a:gd name="connsiteX135" fmla="*/ 448177 w 591051"/>
                <a:gd name="connsiteY135" fmla="*/ 278983 h 421105"/>
                <a:gd name="connsiteX136" fmla="*/ 446673 w 591051"/>
                <a:gd name="connsiteY136" fmla="*/ 281990 h 421105"/>
                <a:gd name="connsiteX137" fmla="*/ 444417 w 591051"/>
                <a:gd name="connsiteY137" fmla="*/ 283494 h 421105"/>
                <a:gd name="connsiteX138" fmla="*/ 438401 w 591051"/>
                <a:gd name="connsiteY138" fmla="*/ 286502 h 421105"/>
                <a:gd name="connsiteX139" fmla="*/ 435393 w 591051"/>
                <a:gd name="connsiteY139" fmla="*/ 291014 h 421105"/>
                <a:gd name="connsiteX140" fmla="*/ 433889 w 591051"/>
                <a:gd name="connsiteY140" fmla="*/ 298534 h 421105"/>
                <a:gd name="connsiteX141" fmla="*/ 433889 w 591051"/>
                <a:gd name="connsiteY141" fmla="*/ 306053 h 421105"/>
                <a:gd name="connsiteX142" fmla="*/ 434641 w 591051"/>
                <a:gd name="connsiteY142" fmla="*/ 313573 h 421105"/>
                <a:gd name="connsiteX143" fmla="*/ 436145 w 591051"/>
                <a:gd name="connsiteY143" fmla="*/ 315829 h 421105"/>
                <a:gd name="connsiteX144" fmla="*/ 441409 w 591051"/>
                <a:gd name="connsiteY144" fmla="*/ 321845 h 421105"/>
                <a:gd name="connsiteX145" fmla="*/ 442913 w 591051"/>
                <a:gd name="connsiteY145" fmla="*/ 324101 h 421105"/>
                <a:gd name="connsiteX146" fmla="*/ 443664 w 591051"/>
                <a:gd name="connsiteY146" fmla="*/ 324853 h 421105"/>
                <a:gd name="connsiteX147" fmla="*/ 445169 w 591051"/>
                <a:gd name="connsiteY147" fmla="*/ 323349 h 421105"/>
                <a:gd name="connsiteX148" fmla="*/ 447424 w 591051"/>
                <a:gd name="connsiteY148" fmla="*/ 321093 h 421105"/>
                <a:gd name="connsiteX149" fmla="*/ 448177 w 591051"/>
                <a:gd name="connsiteY149" fmla="*/ 320341 h 421105"/>
                <a:gd name="connsiteX150" fmla="*/ 451936 w 591051"/>
                <a:gd name="connsiteY150" fmla="*/ 319589 h 421105"/>
                <a:gd name="connsiteX151" fmla="*/ 453441 w 591051"/>
                <a:gd name="connsiteY151" fmla="*/ 318837 h 421105"/>
                <a:gd name="connsiteX152" fmla="*/ 453441 w 591051"/>
                <a:gd name="connsiteY152" fmla="*/ 321845 h 421105"/>
                <a:gd name="connsiteX153" fmla="*/ 452688 w 591051"/>
                <a:gd name="connsiteY153" fmla="*/ 323349 h 421105"/>
                <a:gd name="connsiteX154" fmla="*/ 451184 w 591051"/>
                <a:gd name="connsiteY154" fmla="*/ 324853 h 421105"/>
                <a:gd name="connsiteX155" fmla="*/ 450432 w 591051"/>
                <a:gd name="connsiteY155" fmla="*/ 327109 h 421105"/>
                <a:gd name="connsiteX156" fmla="*/ 447424 w 591051"/>
                <a:gd name="connsiteY156" fmla="*/ 325605 h 421105"/>
                <a:gd name="connsiteX157" fmla="*/ 445169 w 591051"/>
                <a:gd name="connsiteY157" fmla="*/ 327109 h 421105"/>
                <a:gd name="connsiteX158" fmla="*/ 442161 w 591051"/>
                <a:gd name="connsiteY158" fmla="*/ 331621 h 421105"/>
                <a:gd name="connsiteX159" fmla="*/ 437649 w 591051"/>
                <a:gd name="connsiteY159" fmla="*/ 333125 h 421105"/>
                <a:gd name="connsiteX160" fmla="*/ 436145 w 591051"/>
                <a:gd name="connsiteY160" fmla="*/ 333877 h 421105"/>
                <a:gd name="connsiteX161" fmla="*/ 435393 w 591051"/>
                <a:gd name="connsiteY161" fmla="*/ 333877 h 421105"/>
                <a:gd name="connsiteX162" fmla="*/ 434641 w 591051"/>
                <a:gd name="connsiteY162" fmla="*/ 335381 h 421105"/>
                <a:gd name="connsiteX163" fmla="*/ 434641 w 591051"/>
                <a:gd name="connsiteY163" fmla="*/ 336885 h 421105"/>
                <a:gd name="connsiteX164" fmla="*/ 434641 w 591051"/>
                <a:gd name="connsiteY164" fmla="*/ 339892 h 421105"/>
                <a:gd name="connsiteX165" fmla="*/ 434641 w 591051"/>
                <a:gd name="connsiteY165" fmla="*/ 340644 h 421105"/>
                <a:gd name="connsiteX166" fmla="*/ 433889 w 591051"/>
                <a:gd name="connsiteY166" fmla="*/ 342148 h 421105"/>
                <a:gd name="connsiteX167" fmla="*/ 433137 w 591051"/>
                <a:gd name="connsiteY167" fmla="*/ 342900 h 421105"/>
                <a:gd name="connsiteX168" fmla="*/ 431633 w 591051"/>
                <a:gd name="connsiteY168" fmla="*/ 342900 h 421105"/>
                <a:gd name="connsiteX169" fmla="*/ 430881 w 591051"/>
                <a:gd name="connsiteY169" fmla="*/ 342900 h 421105"/>
                <a:gd name="connsiteX170" fmla="*/ 430129 w 591051"/>
                <a:gd name="connsiteY170" fmla="*/ 343652 h 421105"/>
                <a:gd name="connsiteX171" fmla="*/ 429377 w 591051"/>
                <a:gd name="connsiteY171" fmla="*/ 345156 h 421105"/>
                <a:gd name="connsiteX172" fmla="*/ 428625 w 591051"/>
                <a:gd name="connsiteY172" fmla="*/ 348164 h 421105"/>
                <a:gd name="connsiteX173" fmla="*/ 429377 w 591051"/>
                <a:gd name="connsiteY173" fmla="*/ 351924 h 421105"/>
                <a:gd name="connsiteX174" fmla="*/ 430129 w 591051"/>
                <a:gd name="connsiteY174" fmla="*/ 353428 h 421105"/>
                <a:gd name="connsiteX175" fmla="*/ 431633 w 591051"/>
                <a:gd name="connsiteY175" fmla="*/ 351924 h 421105"/>
                <a:gd name="connsiteX176" fmla="*/ 432385 w 591051"/>
                <a:gd name="connsiteY176" fmla="*/ 351924 h 421105"/>
                <a:gd name="connsiteX177" fmla="*/ 433137 w 591051"/>
                <a:gd name="connsiteY177" fmla="*/ 354180 h 421105"/>
                <a:gd name="connsiteX178" fmla="*/ 433137 w 591051"/>
                <a:gd name="connsiteY178" fmla="*/ 355684 h 421105"/>
                <a:gd name="connsiteX179" fmla="*/ 431633 w 591051"/>
                <a:gd name="connsiteY179" fmla="*/ 359444 h 421105"/>
                <a:gd name="connsiteX180" fmla="*/ 429377 w 591051"/>
                <a:gd name="connsiteY180" fmla="*/ 358692 h 421105"/>
                <a:gd name="connsiteX181" fmla="*/ 426369 w 591051"/>
                <a:gd name="connsiteY181" fmla="*/ 355684 h 421105"/>
                <a:gd name="connsiteX182" fmla="*/ 424865 w 591051"/>
                <a:gd name="connsiteY182" fmla="*/ 354932 h 421105"/>
                <a:gd name="connsiteX183" fmla="*/ 407570 w 591051"/>
                <a:gd name="connsiteY183" fmla="*/ 354180 h 421105"/>
                <a:gd name="connsiteX184" fmla="*/ 376739 w 591051"/>
                <a:gd name="connsiteY184" fmla="*/ 352676 h 421105"/>
                <a:gd name="connsiteX185" fmla="*/ 353428 w 591051"/>
                <a:gd name="connsiteY185" fmla="*/ 351924 h 421105"/>
                <a:gd name="connsiteX186" fmla="*/ 339140 w 591051"/>
                <a:gd name="connsiteY186" fmla="*/ 352676 h 421105"/>
                <a:gd name="connsiteX187" fmla="*/ 334628 w 591051"/>
                <a:gd name="connsiteY187" fmla="*/ 353428 h 421105"/>
                <a:gd name="connsiteX188" fmla="*/ 332372 w 591051"/>
                <a:gd name="connsiteY188" fmla="*/ 354180 h 421105"/>
                <a:gd name="connsiteX189" fmla="*/ 331621 w 591051"/>
                <a:gd name="connsiteY189" fmla="*/ 354180 h 421105"/>
                <a:gd name="connsiteX190" fmla="*/ 329365 w 591051"/>
                <a:gd name="connsiteY190" fmla="*/ 356436 h 421105"/>
                <a:gd name="connsiteX191" fmla="*/ 328613 w 591051"/>
                <a:gd name="connsiteY191" fmla="*/ 357188 h 421105"/>
                <a:gd name="connsiteX192" fmla="*/ 317333 w 591051"/>
                <a:gd name="connsiteY192" fmla="*/ 357188 h 421105"/>
                <a:gd name="connsiteX193" fmla="*/ 303046 w 591051"/>
                <a:gd name="connsiteY193" fmla="*/ 358692 h 421105"/>
                <a:gd name="connsiteX194" fmla="*/ 292518 w 591051"/>
                <a:gd name="connsiteY194" fmla="*/ 357940 h 421105"/>
                <a:gd name="connsiteX195" fmla="*/ 277478 w 591051"/>
                <a:gd name="connsiteY195" fmla="*/ 358692 h 421105"/>
                <a:gd name="connsiteX196" fmla="*/ 273719 w 591051"/>
                <a:gd name="connsiteY196" fmla="*/ 354932 h 421105"/>
                <a:gd name="connsiteX197" fmla="*/ 270711 w 591051"/>
                <a:gd name="connsiteY197" fmla="*/ 353428 h 421105"/>
                <a:gd name="connsiteX198" fmla="*/ 268455 w 591051"/>
                <a:gd name="connsiteY198" fmla="*/ 354932 h 421105"/>
                <a:gd name="connsiteX199" fmla="*/ 266951 w 591051"/>
                <a:gd name="connsiteY199" fmla="*/ 353428 h 421105"/>
                <a:gd name="connsiteX200" fmla="*/ 263943 w 591051"/>
                <a:gd name="connsiteY200" fmla="*/ 351172 h 421105"/>
                <a:gd name="connsiteX201" fmla="*/ 262439 w 591051"/>
                <a:gd name="connsiteY201" fmla="*/ 349668 h 421105"/>
                <a:gd name="connsiteX202" fmla="*/ 264695 w 591051"/>
                <a:gd name="connsiteY202" fmla="*/ 349668 h 421105"/>
                <a:gd name="connsiteX203" fmla="*/ 265447 w 591051"/>
                <a:gd name="connsiteY203" fmla="*/ 349668 h 421105"/>
                <a:gd name="connsiteX204" fmla="*/ 266199 w 591051"/>
                <a:gd name="connsiteY204" fmla="*/ 350420 h 421105"/>
                <a:gd name="connsiteX205" fmla="*/ 268455 w 591051"/>
                <a:gd name="connsiteY205" fmla="*/ 348916 h 421105"/>
                <a:gd name="connsiteX206" fmla="*/ 268455 w 591051"/>
                <a:gd name="connsiteY206" fmla="*/ 347412 h 421105"/>
                <a:gd name="connsiteX207" fmla="*/ 266951 w 591051"/>
                <a:gd name="connsiteY207" fmla="*/ 346660 h 421105"/>
                <a:gd name="connsiteX208" fmla="*/ 264695 w 591051"/>
                <a:gd name="connsiteY208" fmla="*/ 345908 h 421105"/>
                <a:gd name="connsiteX209" fmla="*/ 262439 w 591051"/>
                <a:gd name="connsiteY209" fmla="*/ 345156 h 421105"/>
                <a:gd name="connsiteX210" fmla="*/ 263191 w 591051"/>
                <a:gd name="connsiteY210" fmla="*/ 343652 h 421105"/>
                <a:gd name="connsiteX211" fmla="*/ 265447 w 591051"/>
                <a:gd name="connsiteY211" fmla="*/ 339892 h 421105"/>
                <a:gd name="connsiteX212" fmla="*/ 266951 w 591051"/>
                <a:gd name="connsiteY212" fmla="*/ 335381 h 421105"/>
                <a:gd name="connsiteX213" fmla="*/ 269959 w 591051"/>
                <a:gd name="connsiteY213" fmla="*/ 332372 h 421105"/>
                <a:gd name="connsiteX214" fmla="*/ 276727 w 591051"/>
                <a:gd name="connsiteY214" fmla="*/ 325605 h 421105"/>
                <a:gd name="connsiteX215" fmla="*/ 274470 w 591051"/>
                <a:gd name="connsiteY215" fmla="*/ 326357 h 421105"/>
                <a:gd name="connsiteX216" fmla="*/ 272967 w 591051"/>
                <a:gd name="connsiteY216" fmla="*/ 325605 h 421105"/>
                <a:gd name="connsiteX217" fmla="*/ 272967 w 591051"/>
                <a:gd name="connsiteY217" fmla="*/ 324101 h 421105"/>
                <a:gd name="connsiteX218" fmla="*/ 273719 w 591051"/>
                <a:gd name="connsiteY218" fmla="*/ 322597 h 421105"/>
                <a:gd name="connsiteX219" fmla="*/ 276727 w 591051"/>
                <a:gd name="connsiteY219" fmla="*/ 321093 h 421105"/>
                <a:gd name="connsiteX220" fmla="*/ 278230 w 591051"/>
                <a:gd name="connsiteY220" fmla="*/ 320341 h 421105"/>
                <a:gd name="connsiteX221" fmla="*/ 278230 w 591051"/>
                <a:gd name="connsiteY221" fmla="*/ 318837 h 421105"/>
                <a:gd name="connsiteX222" fmla="*/ 278983 w 591051"/>
                <a:gd name="connsiteY222" fmla="*/ 315829 h 421105"/>
                <a:gd name="connsiteX223" fmla="*/ 278983 w 591051"/>
                <a:gd name="connsiteY223" fmla="*/ 314325 h 421105"/>
                <a:gd name="connsiteX224" fmla="*/ 278230 w 591051"/>
                <a:gd name="connsiteY224" fmla="*/ 309813 h 421105"/>
                <a:gd name="connsiteX225" fmla="*/ 278230 w 591051"/>
                <a:gd name="connsiteY225" fmla="*/ 309061 h 421105"/>
                <a:gd name="connsiteX226" fmla="*/ 275974 w 591051"/>
                <a:gd name="connsiteY226" fmla="*/ 308309 h 421105"/>
                <a:gd name="connsiteX227" fmla="*/ 272215 w 591051"/>
                <a:gd name="connsiteY227" fmla="*/ 308309 h 421105"/>
                <a:gd name="connsiteX228" fmla="*/ 270711 w 591051"/>
                <a:gd name="connsiteY228" fmla="*/ 307557 h 421105"/>
                <a:gd name="connsiteX229" fmla="*/ 269207 w 591051"/>
                <a:gd name="connsiteY229" fmla="*/ 309061 h 421105"/>
                <a:gd name="connsiteX230" fmla="*/ 267703 w 591051"/>
                <a:gd name="connsiteY230" fmla="*/ 311317 h 421105"/>
                <a:gd name="connsiteX231" fmla="*/ 266199 w 591051"/>
                <a:gd name="connsiteY231" fmla="*/ 312069 h 421105"/>
                <a:gd name="connsiteX232" fmla="*/ 264695 w 591051"/>
                <a:gd name="connsiteY232" fmla="*/ 312821 h 421105"/>
                <a:gd name="connsiteX233" fmla="*/ 263943 w 591051"/>
                <a:gd name="connsiteY233" fmla="*/ 312821 h 421105"/>
                <a:gd name="connsiteX234" fmla="*/ 262439 w 591051"/>
                <a:gd name="connsiteY234" fmla="*/ 312821 h 421105"/>
                <a:gd name="connsiteX235" fmla="*/ 260935 w 591051"/>
                <a:gd name="connsiteY235" fmla="*/ 312069 h 421105"/>
                <a:gd name="connsiteX236" fmla="*/ 259431 w 591051"/>
                <a:gd name="connsiteY236" fmla="*/ 312821 h 421105"/>
                <a:gd name="connsiteX237" fmla="*/ 255671 w 591051"/>
                <a:gd name="connsiteY237" fmla="*/ 314325 h 421105"/>
                <a:gd name="connsiteX238" fmla="*/ 249655 w 591051"/>
                <a:gd name="connsiteY238" fmla="*/ 318837 h 421105"/>
                <a:gd name="connsiteX239" fmla="*/ 246648 w 591051"/>
                <a:gd name="connsiteY239" fmla="*/ 318837 h 421105"/>
                <a:gd name="connsiteX240" fmla="*/ 243640 w 591051"/>
                <a:gd name="connsiteY240" fmla="*/ 319589 h 421105"/>
                <a:gd name="connsiteX241" fmla="*/ 241384 w 591051"/>
                <a:gd name="connsiteY241" fmla="*/ 321093 h 421105"/>
                <a:gd name="connsiteX242" fmla="*/ 240632 w 591051"/>
                <a:gd name="connsiteY242" fmla="*/ 324853 h 421105"/>
                <a:gd name="connsiteX243" fmla="*/ 241384 w 591051"/>
                <a:gd name="connsiteY243" fmla="*/ 327861 h 421105"/>
                <a:gd name="connsiteX244" fmla="*/ 245895 w 591051"/>
                <a:gd name="connsiteY244" fmla="*/ 336885 h 421105"/>
                <a:gd name="connsiteX245" fmla="*/ 246648 w 591051"/>
                <a:gd name="connsiteY245" fmla="*/ 336885 h 421105"/>
                <a:gd name="connsiteX246" fmla="*/ 247400 w 591051"/>
                <a:gd name="connsiteY246" fmla="*/ 336132 h 421105"/>
                <a:gd name="connsiteX247" fmla="*/ 248151 w 591051"/>
                <a:gd name="connsiteY247" fmla="*/ 335381 h 421105"/>
                <a:gd name="connsiteX248" fmla="*/ 248904 w 591051"/>
                <a:gd name="connsiteY248" fmla="*/ 334628 h 421105"/>
                <a:gd name="connsiteX249" fmla="*/ 248904 w 591051"/>
                <a:gd name="connsiteY249" fmla="*/ 336132 h 421105"/>
                <a:gd name="connsiteX250" fmla="*/ 249655 w 591051"/>
                <a:gd name="connsiteY250" fmla="*/ 337636 h 421105"/>
                <a:gd name="connsiteX251" fmla="*/ 250408 w 591051"/>
                <a:gd name="connsiteY251" fmla="*/ 338388 h 421105"/>
                <a:gd name="connsiteX252" fmla="*/ 251911 w 591051"/>
                <a:gd name="connsiteY252" fmla="*/ 339140 h 421105"/>
                <a:gd name="connsiteX253" fmla="*/ 251159 w 591051"/>
                <a:gd name="connsiteY253" fmla="*/ 339140 h 421105"/>
                <a:gd name="connsiteX254" fmla="*/ 250408 w 591051"/>
                <a:gd name="connsiteY254" fmla="*/ 339892 h 421105"/>
                <a:gd name="connsiteX255" fmla="*/ 249655 w 591051"/>
                <a:gd name="connsiteY255" fmla="*/ 340644 h 421105"/>
                <a:gd name="connsiteX256" fmla="*/ 255671 w 591051"/>
                <a:gd name="connsiteY256" fmla="*/ 344404 h 421105"/>
                <a:gd name="connsiteX257" fmla="*/ 257927 w 591051"/>
                <a:gd name="connsiteY257" fmla="*/ 345156 h 421105"/>
                <a:gd name="connsiteX258" fmla="*/ 257927 w 591051"/>
                <a:gd name="connsiteY258" fmla="*/ 347412 h 421105"/>
                <a:gd name="connsiteX259" fmla="*/ 257175 w 591051"/>
                <a:gd name="connsiteY259" fmla="*/ 350420 h 421105"/>
                <a:gd name="connsiteX260" fmla="*/ 257927 w 591051"/>
                <a:gd name="connsiteY260" fmla="*/ 352676 h 421105"/>
                <a:gd name="connsiteX261" fmla="*/ 259431 w 591051"/>
                <a:gd name="connsiteY261" fmla="*/ 351924 h 421105"/>
                <a:gd name="connsiteX262" fmla="*/ 259431 w 591051"/>
                <a:gd name="connsiteY262" fmla="*/ 354932 h 421105"/>
                <a:gd name="connsiteX263" fmla="*/ 256423 w 591051"/>
                <a:gd name="connsiteY263" fmla="*/ 357940 h 421105"/>
                <a:gd name="connsiteX264" fmla="*/ 252663 w 591051"/>
                <a:gd name="connsiteY264" fmla="*/ 360196 h 421105"/>
                <a:gd name="connsiteX265" fmla="*/ 248904 w 591051"/>
                <a:gd name="connsiteY265" fmla="*/ 361700 h 421105"/>
                <a:gd name="connsiteX266" fmla="*/ 214313 w 591051"/>
                <a:gd name="connsiteY266" fmla="*/ 365460 h 421105"/>
                <a:gd name="connsiteX267" fmla="*/ 206793 w 591051"/>
                <a:gd name="connsiteY267" fmla="*/ 367715 h 421105"/>
                <a:gd name="connsiteX268" fmla="*/ 200025 w 591051"/>
                <a:gd name="connsiteY268" fmla="*/ 370723 h 421105"/>
                <a:gd name="connsiteX269" fmla="*/ 199273 w 591051"/>
                <a:gd name="connsiteY269" fmla="*/ 371475 h 421105"/>
                <a:gd name="connsiteX270" fmla="*/ 198521 w 591051"/>
                <a:gd name="connsiteY270" fmla="*/ 372979 h 421105"/>
                <a:gd name="connsiteX271" fmla="*/ 197017 w 591051"/>
                <a:gd name="connsiteY271" fmla="*/ 373731 h 421105"/>
                <a:gd name="connsiteX272" fmla="*/ 196265 w 591051"/>
                <a:gd name="connsiteY272" fmla="*/ 373731 h 421105"/>
                <a:gd name="connsiteX273" fmla="*/ 194761 w 591051"/>
                <a:gd name="connsiteY273" fmla="*/ 370723 h 421105"/>
                <a:gd name="connsiteX274" fmla="*/ 194010 w 591051"/>
                <a:gd name="connsiteY274" fmla="*/ 370723 h 421105"/>
                <a:gd name="connsiteX275" fmla="*/ 187993 w 591051"/>
                <a:gd name="connsiteY275" fmla="*/ 369971 h 421105"/>
                <a:gd name="connsiteX276" fmla="*/ 150395 w 591051"/>
                <a:gd name="connsiteY276" fmla="*/ 373731 h 421105"/>
                <a:gd name="connsiteX277" fmla="*/ 143627 w 591051"/>
                <a:gd name="connsiteY277" fmla="*/ 373731 h 421105"/>
                <a:gd name="connsiteX278" fmla="*/ 140619 w 591051"/>
                <a:gd name="connsiteY278" fmla="*/ 374483 h 421105"/>
                <a:gd name="connsiteX279" fmla="*/ 138363 w 591051"/>
                <a:gd name="connsiteY279" fmla="*/ 375987 h 421105"/>
                <a:gd name="connsiteX280" fmla="*/ 135355 w 591051"/>
                <a:gd name="connsiteY280" fmla="*/ 378243 h 421105"/>
                <a:gd name="connsiteX281" fmla="*/ 132348 w 591051"/>
                <a:gd name="connsiteY281" fmla="*/ 378995 h 421105"/>
                <a:gd name="connsiteX282" fmla="*/ 130092 w 591051"/>
                <a:gd name="connsiteY282" fmla="*/ 377491 h 421105"/>
                <a:gd name="connsiteX283" fmla="*/ 129340 w 591051"/>
                <a:gd name="connsiteY283" fmla="*/ 373731 h 421105"/>
                <a:gd name="connsiteX284" fmla="*/ 130844 w 591051"/>
                <a:gd name="connsiteY284" fmla="*/ 370723 h 421105"/>
                <a:gd name="connsiteX285" fmla="*/ 132348 w 591051"/>
                <a:gd name="connsiteY285" fmla="*/ 369219 h 421105"/>
                <a:gd name="connsiteX286" fmla="*/ 138363 w 591051"/>
                <a:gd name="connsiteY286" fmla="*/ 369971 h 421105"/>
                <a:gd name="connsiteX287" fmla="*/ 139867 w 591051"/>
                <a:gd name="connsiteY287" fmla="*/ 369971 h 421105"/>
                <a:gd name="connsiteX288" fmla="*/ 143627 w 591051"/>
                <a:gd name="connsiteY288" fmla="*/ 372227 h 421105"/>
                <a:gd name="connsiteX289" fmla="*/ 145131 w 591051"/>
                <a:gd name="connsiteY289" fmla="*/ 371475 h 421105"/>
                <a:gd name="connsiteX290" fmla="*/ 145883 w 591051"/>
                <a:gd name="connsiteY290" fmla="*/ 370723 h 421105"/>
                <a:gd name="connsiteX291" fmla="*/ 147387 w 591051"/>
                <a:gd name="connsiteY291" fmla="*/ 366211 h 421105"/>
                <a:gd name="connsiteX292" fmla="*/ 150395 w 591051"/>
                <a:gd name="connsiteY292" fmla="*/ 369219 h 421105"/>
                <a:gd name="connsiteX293" fmla="*/ 156411 w 591051"/>
                <a:gd name="connsiteY293" fmla="*/ 370723 h 421105"/>
                <a:gd name="connsiteX294" fmla="*/ 168442 w 591051"/>
                <a:gd name="connsiteY294" fmla="*/ 370723 h 421105"/>
                <a:gd name="connsiteX295" fmla="*/ 180474 w 591051"/>
                <a:gd name="connsiteY295" fmla="*/ 368467 h 421105"/>
                <a:gd name="connsiteX296" fmla="*/ 187242 w 591051"/>
                <a:gd name="connsiteY296" fmla="*/ 366211 h 421105"/>
                <a:gd name="connsiteX297" fmla="*/ 191002 w 591051"/>
                <a:gd name="connsiteY297" fmla="*/ 363955 h 421105"/>
                <a:gd name="connsiteX298" fmla="*/ 187993 w 591051"/>
                <a:gd name="connsiteY298" fmla="*/ 363204 h 421105"/>
                <a:gd name="connsiteX299" fmla="*/ 184234 w 591051"/>
                <a:gd name="connsiteY299" fmla="*/ 362451 h 421105"/>
                <a:gd name="connsiteX300" fmla="*/ 181226 w 591051"/>
                <a:gd name="connsiteY300" fmla="*/ 360947 h 421105"/>
                <a:gd name="connsiteX301" fmla="*/ 180474 w 591051"/>
                <a:gd name="connsiteY301" fmla="*/ 358692 h 421105"/>
                <a:gd name="connsiteX302" fmla="*/ 179722 w 591051"/>
                <a:gd name="connsiteY302" fmla="*/ 359444 h 421105"/>
                <a:gd name="connsiteX303" fmla="*/ 178218 w 591051"/>
                <a:gd name="connsiteY303" fmla="*/ 359444 h 421105"/>
                <a:gd name="connsiteX304" fmla="*/ 175962 w 591051"/>
                <a:gd name="connsiteY304" fmla="*/ 358692 h 421105"/>
                <a:gd name="connsiteX305" fmla="*/ 175210 w 591051"/>
                <a:gd name="connsiteY305" fmla="*/ 358692 h 421105"/>
                <a:gd name="connsiteX306" fmla="*/ 173706 w 591051"/>
                <a:gd name="connsiteY306" fmla="*/ 357188 h 421105"/>
                <a:gd name="connsiteX307" fmla="*/ 171450 w 591051"/>
                <a:gd name="connsiteY307" fmla="*/ 353428 h 421105"/>
                <a:gd name="connsiteX308" fmla="*/ 170698 w 591051"/>
                <a:gd name="connsiteY308" fmla="*/ 352676 h 421105"/>
                <a:gd name="connsiteX309" fmla="*/ 168442 w 591051"/>
                <a:gd name="connsiteY309" fmla="*/ 351924 h 421105"/>
                <a:gd name="connsiteX310" fmla="*/ 161674 w 591051"/>
                <a:gd name="connsiteY310" fmla="*/ 351172 h 421105"/>
                <a:gd name="connsiteX311" fmla="*/ 160923 w 591051"/>
                <a:gd name="connsiteY311" fmla="*/ 351172 h 421105"/>
                <a:gd name="connsiteX312" fmla="*/ 159419 w 591051"/>
                <a:gd name="connsiteY312" fmla="*/ 347412 h 421105"/>
                <a:gd name="connsiteX313" fmla="*/ 157163 w 591051"/>
                <a:gd name="connsiteY313" fmla="*/ 347412 h 421105"/>
                <a:gd name="connsiteX314" fmla="*/ 154155 w 591051"/>
                <a:gd name="connsiteY314" fmla="*/ 348164 h 421105"/>
                <a:gd name="connsiteX315" fmla="*/ 151147 w 591051"/>
                <a:gd name="connsiteY315" fmla="*/ 347412 h 421105"/>
                <a:gd name="connsiteX316" fmla="*/ 153403 w 591051"/>
                <a:gd name="connsiteY316" fmla="*/ 345908 h 421105"/>
                <a:gd name="connsiteX317" fmla="*/ 153403 w 591051"/>
                <a:gd name="connsiteY317" fmla="*/ 345156 h 421105"/>
                <a:gd name="connsiteX318" fmla="*/ 151147 w 591051"/>
                <a:gd name="connsiteY318" fmla="*/ 345908 h 421105"/>
                <a:gd name="connsiteX319" fmla="*/ 146635 w 591051"/>
                <a:gd name="connsiteY319" fmla="*/ 347412 h 421105"/>
                <a:gd name="connsiteX320" fmla="*/ 145883 w 591051"/>
                <a:gd name="connsiteY320" fmla="*/ 348164 h 421105"/>
                <a:gd name="connsiteX321" fmla="*/ 137612 w 591051"/>
                <a:gd name="connsiteY321" fmla="*/ 349668 h 421105"/>
                <a:gd name="connsiteX322" fmla="*/ 136108 w 591051"/>
                <a:gd name="connsiteY322" fmla="*/ 349668 h 421105"/>
                <a:gd name="connsiteX323" fmla="*/ 131595 w 591051"/>
                <a:gd name="connsiteY323" fmla="*/ 351924 h 421105"/>
                <a:gd name="connsiteX324" fmla="*/ 130092 w 591051"/>
                <a:gd name="connsiteY324" fmla="*/ 352676 h 421105"/>
                <a:gd name="connsiteX325" fmla="*/ 128588 w 591051"/>
                <a:gd name="connsiteY325" fmla="*/ 353428 h 421105"/>
                <a:gd name="connsiteX326" fmla="*/ 127836 w 591051"/>
                <a:gd name="connsiteY326" fmla="*/ 355684 h 421105"/>
                <a:gd name="connsiteX327" fmla="*/ 126332 w 591051"/>
                <a:gd name="connsiteY327" fmla="*/ 357940 h 421105"/>
                <a:gd name="connsiteX328" fmla="*/ 123324 w 591051"/>
                <a:gd name="connsiteY328" fmla="*/ 358692 h 421105"/>
                <a:gd name="connsiteX329" fmla="*/ 124076 w 591051"/>
                <a:gd name="connsiteY329" fmla="*/ 355684 h 421105"/>
                <a:gd name="connsiteX330" fmla="*/ 124828 w 591051"/>
                <a:gd name="connsiteY330" fmla="*/ 353428 h 421105"/>
                <a:gd name="connsiteX331" fmla="*/ 124076 w 591051"/>
                <a:gd name="connsiteY331" fmla="*/ 351924 h 421105"/>
                <a:gd name="connsiteX332" fmla="*/ 122572 w 591051"/>
                <a:gd name="connsiteY332" fmla="*/ 352676 h 421105"/>
                <a:gd name="connsiteX333" fmla="*/ 121068 w 591051"/>
                <a:gd name="connsiteY333" fmla="*/ 354180 h 421105"/>
                <a:gd name="connsiteX334" fmla="*/ 118812 w 591051"/>
                <a:gd name="connsiteY334" fmla="*/ 360196 h 421105"/>
                <a:gd name="connsiteX335" fmla="*/ 117308 w 591051"/>
                <a:gd name="connsiteY335" fmla="*/ 361700 h 421105"/>
                <a:gd name="connsiteX336" fmla="*/ 113548 w 591051"/>
                <a:gd name="connsiteY336" fmla="*/ 366211 h 421105"/>
                <a:gd name="connsiteX337" fmla="*/ 111292 w 591051"/>
                <a:gd name="connsiteY337" fmla="*/ 367715 h 421105"/>
                <a:gd name="connsiteX338" fmla="*/ 107533 w 591051"/>
                <a:gd name="connsiteY338" fmla="*/ 367715 h 421105"/>
                <a:gd name="connsiteX339" fmla="*/ 106780 w 591051"/>
                <a:gd name="connsiteY339" fmla="*/ 367715 h 421105"/>
                <a:gd name="connsiteX340" fmla="*/ 104525 w 591051"/>
                <a:gd name="connsiteY340" fmla="*/ 369971 h 421105"/>
                <a:gd name="connsiteX341" fmla="*/ 103773 w 591051"/>
                <a:gd name="connsiteY341" fmla="*/ 369971 h 421105"/>
                <a:gd name="connsiteX342" fmla="*/ 102269 w 591051"/>
                <a:gd name="connsiteY342" fmla="*/ 370723 h 421105"/>
                <a:gd name="connsiteX343" fmla="*/ 101516 w 591051"/>
                <a:gd name="connsiteY343" fmla="*/ 370723 h 421105"/>
                <a:gd name="connsiteX344" fmla="*/ 101516 w 591051"/>
                <a:gd name="connsiteY344" fmla="*/ 369219 h 421105"/>
                <a:gd name="connsiteX345" fmla="*/ 100765 w 591051"/>
                <a:gd name="connsiteY345" fmla="*/ 368467 h 421105"/>
                <a:gd name="connsiteX346" fmla="*/ 99261 w 591051"/>
                <a:gd name="connsiteY346" fmla="*/ 369219 h 421105"/>
                <a:gd name="connsiteX347" fmla="*/ 97757 w 591051"/>
                <a:gd name="connsiteY347" fmla="*/ 370723 h 421105"/>
                <a:gd name="connsiteX348" fmla="*/ 94749 w 591051"/>
                <a:gd name="connsiteY348" fmla="*/ 370723 h 421105"/>
                <a:gd name="connsiteX349" fmla="*/ 93997 w 591051"/>
                <a:gd name="connsiteY349" fmla="*/ 369971 h 421105"/>
                <a:gd name="connsiteX350" fmla="*/ 93997 w 591051"/>
                <a:gd name="connsiteY350" fmla="*/ 363955 h 421105"/>
                <a:gd name="connsiteX351" fmla="*/ 93997 w 591051"/>
                <a:gd name="connsiteY351" fmla="*/ 362451 h 421105"/>
                <a:gd name="connsiteX352" fmla="*/ 92493 w 591051"/>
                <a:gd name="connsiteY352" fmla="*/ 361700 h 421105"/>
                <a:gd name="connsiteX353" fmla="*/ 89485 w 591051"/>
                <a:gd name="connsiteY353" fmla="*/ 361700 h 421105"/>
                <a:gd name="connsiteX354" fmla="*/ 87229 w 591051"/>
                <a:gd name="connsiteY354" fmla="*/ 364707 h 421105"/>
                <a:gd name="connsiteX355" fmla="*/ 85725 w 591051"/>
                <a:gd name="connsiteY355" fmla="*/ 364707 h 421105"/>
                <a:gd name="connsiteX356" fmla="*/ 84973 w 591051"/>
                <a:gd name="connsiteY356" fmla="*/ 361700 h 421105"/>
                <a:gd name="connsiteX357" fmla="*/ 82717 w 591051"/>
                <a:gd name="connsiteY357" fmla="*/ 363204 h 421105"/>
                <a:gd name="connsiteX358" fmla="*/ 81965 w 591051"/>
                <a:gd name="connsiteY358" fmla="*/ 363955 h 421105"/>
                <a:gd name="connsiteX359" fmla="*/ 80461 w 591051"/>
                <a:gd name="connsiteY359" fmla="*/ 365460 h 421105"/>
                <a:gd name="connsiteX360" fmla="*/ 77454 w 591051"/>
                <a:gd name="connsiteY360" fmla="*/ 362451 h 421105"/>
                <a:gd name="connsiteX361" fmla="*/ 76701 w 591051"/>
                <a:gd name="connsiteY361" fmla="*/ 360196 h 421105"/>
                <a:gd name="connsiteX362" fmla="*/ 78957 w 591051"/>
                <a:gd name="connsiteY362" fmla="*/ 358692 h 421105"/>
                <a:gd name="connsiteX363" fmla="*/ 81965 w 591051"/>
                <a:gd name="connsiteY363" fmla="*/ 358692 h 421105"/>
                <a:gd name="connsiteX364" fmla="*/ 83469 w 591051"/>
                <a:gd name="connsiteY364" fmla="*/ 357940 h 421105"/>
                <a:gd name="connsiteX365" fmla="*/ 83469 w 591051"/>
                <a:gd name="connsiteY365" fmla="*/ 356436 h 421105"/>
                <a:gd name="connsiteX366" fmla="*/ 82717 w 591051"/>
                <a:gd name="connsiteY366" fmla="*/ 354180 h 421105"/>
                <a:gd name="connsiteX367" fmla="*/ 81965 w 591051"/>
                <a:gd name="connsiteY367" fmla="*/ 353428 h 421105"/>
                <a:gd name="connsiteX368" fmla="*/ 81214 w 591051"/>
                <a:gd name="connsiteY368" fmla="*/ 352676 h 421105"/>
                <a:gd name="connsiteX369" fmla="*/ 81214 w 591051"/>
                <a:gd name="connsiteY369" fmla="*/ 351924 h 421105"/>
                <a:gd name="connsiteX370" fmla="*/ 82717 w 591051"/>
                <a:gd name="connsiteY370" fmla="*/ 350420 h 421105"/>
                <a:gd name="connsiteX371" fmla="*/ 81214 w 591051"/>
                <a:gd name="connsiteY371" fmla="*/ 349668 h 421105"/>
                <a:gd name="connsiteX372" fmla="*/ 79709 w 591051"/>
                <a:gd name="connsiteY372" fmla="*/ 349668 h 421105"/>
                <a:gd name="connsiteX373" fmla="*/ 78205 w 591051"/>
                <a:gd name="connsiteY373" fmla="*/ 348916 h 421105"/>
                <a:gd name="connsiteX374" fmla="*/ 76701 w 591051"/>
                <a:gd name="connsiteY374" fmla="*/ 349668 h 421105"/>
                <a:gd name="connsiteX375" fmla="*/ 77454 w 591051"/>
                <a:gd name="connsiteY375" fmla="*/ 351924 h 421105"/>
                <a:gd name="connsiteX376" fmla="*/ 76701 w 591051"/>
                <a:gd name="connsiteY376" fmla="*/ 353428 h 421105"/>
                <a:gd name="connsiteX377" fmla="*/ 75950 w 591051"/>
                <a:gd name="connsiteY377" fmla="*/ 354932 h 421105"/>
                <a:gd name="connsiteX378" fmla="*/ 74446 w 591051"/>
                <a:gd name="connsiteY378" fmla="*/ 356436 h 421105"/>
                <a:gd name="connsiteX379" fmla="*/ 73694 w 591051"/>
                <a:gd name="connsiteY379" fmla="*/ 354932 h 421105"/>
                <a:gd name="connsiteX380" fmla="*/ 72942 w 591051"/>
                <a:gd name="connsiteY380" fmla="*/ 353428 h 421105"/>
                <a:gd name="connsiteX381" fmla="*/ 72190 w 591051"/>
                <a:gd name="connsiteY381" fmla="*/ 352676 h 421105"/>
                <a:gd name="connsiteX382" fmla="*/ 71438 w 591051"/>
                <a:gd name="connsiteY382" fmla="*/ 353428 h 421105"/>
                <a:gd name="connsiteX383" fmla="*/ 70686 w 591051"/>
                <a:gd name="connsiteY383" fmla="*/ 353428 h 421105"/>
                <a:gd name="connsiteX384" fmla="*/ 70686 w 591051"/>
                <a:gd name="connsiteY384" fmla="*/ 354180 h 421105"/>
                <a:gd name="connsiteX385" fmla="*/ 68430 w 591051"/>
                <a:gd name="connsiteY385" fmla="*/ 352676 h 421105"/>
                <a:gd name="connsiteX386" fmla="*/ 66926 w 591051"/>
                <a:gd name="connsiteY386" fmla="*/ 354180 h 421105"/>
                <a:gd name="connsiteX387" fmla="*/ 63918 w 591051"/>
                <a:gd name="connsiteY387" fmla="*/ 359444 h 421105"/>
                <a:gd name="connsiteX388" fmla="*/ 64670 w 591051"/>
                <a:gd name="connsiteY388" fmla="*/ 362451 h 421105"/>
                <a:gd name="connsiteX389" fmla="*/ 61662 w 591051"/>
                <a:gd name="connsiteY389" fmla="*/ 363955 h 421105"/>
                <a:gd name="connsiteX390" fmla="*/ 57150 w 591051"/>
                <a:gd name="connsiteY390" fmla="*/ 365460 h 421105"/>
                <a:gd name="connsiteX391" fmla="*/ 49631 w 591051"/>
                <a:gd name="connsiteY391" fmla="*/ 366964 h 421105"/>
                <a:gd name="connsiteX392" fmla="*/ 39103 w 591051"/>
                <a:gd name="connsiteY392" fmla="*/ 371475 h 421105"/>
                <a:gd name="connsiteX393" fmla="*/ 39855 w 591051"/>
                <a:gd name="connsiteY393" fmla="*/ 370723 h 421105"/>
                <a:gd name="connsiteX394" fmla="*/ 39855 w 591051"/>
                <a:gd name="connsiteY394" fmla="*/ 369219 h 421105"/>
                <a:gd name="connsiteX395" fmla="*/ 39855 w 591051"/>
                <a:gd name="connsiteY395" fmla="*/ 368467 h 421105"/>
                <a:gd name="connsiteX396" fmla="*/ 35343 w 591051"/>
                <a:gd name="connsiteY396" fmla="*/ 368467 h 421105"/>
                <a:gd name="connsiteX397" fmla="*/ 31583 w 591051"/>
                <a:gd name="connsiteY397" fmla="*/ 369971 h 421105"/>
                <a:gd name="connsiteX398" fmla="*/ 28575 w 591051"/>
                <a:gd name="connsiteY398" fmla="*/ 372227 h 421105"/>
                <a:gd name="connsiteX399" fmla="*/ 24816 w 591051"/>
                <a:gd name="connsiteY399" fmla="*/ 380499 h 421105"/>
                <a:gd name="connsiteX400" fmla="*/ 24816 w 591051"/>
                <a:gd name="connsiteY400" fmla="*/ 381251 h 421105"/>
                <a:gd name="connsiteX401" fmla="*/ 25567 w 591051"/>
                <a:gd name="connsiteY401" fmla="*/ 382755 h 421105"/>
                <a:gd name="connsiteX402" fmla="*/ 25567 w 591051"/>
                <a:gd name="connsiteY402" fmla="*/ 383507 h 421105"/>
                <a:gd name="connsiteX403" fmla="*/ 24063 w 591051"/>
                <a:gd name="connsiteY403" fmla="*/ 386515 h 421105"/>
                <a:gd name="connsiteX404" fmla="*/ 22559 w 591051"/>
                <a:gd name="connsiteY404" fmla="*/ 391779 h 421105"/>
                <a:gd name="connsiteX405" fmla="*/ 22559 w 591051"/>
                <a:gd name="connsiteY405" fmla="*/ 393283 h 421105"/>
                <a:gd name="connsiteX406" fmla="*/ 23311 w 591051"/>
                <a:gd name="connsiteY406" fmla="*/ 397794 h 421105"/>
                <a:gd name="connsiteX407" fmla="*/ 26319 w 591051"/>
                <a:gd name="connsiteY407" fmla="*/ 397042 h 421105"/>
                <a:gd name="connsiteX408" fmla="*/ 30079 w 591051"/>
                <a:gd name="connsiteY408" fmla="*/ 394786 h 421105"/>
                <a:gd name="connsiteX409" fmla="*/ 33087 w 591051"/>
                <a:gd name="connsiteY409" fmla="*/ 393283 h 421105"/>
                <a:gd name="connsiteX410" fmla="*/ 36095 w 591051"/>
                <a:gd name="connsiteY410" fmla="*/ 394786 h 421105"/>
                <a:gd name="connsiteX411" fmla="*/ 28575 w 591051"/>
                <a:gd name="connsiteY411" fmla="*/ 400802 h 421105"/>
                <a:gd name="connsiteX412" fmla="*/ 27823 w 591051"/>
                <a:gd name="connsiteY412" fmla="*/ 403810 h 421105"/>
                <a:gd name="connsiteX413" fmla="*/ 29327 w 591051"/>
                <a:gd name="connsiteY413" fmla="*/ 401554 h 421105"/>
                <a:gd name="connsiteX414" fmla="*/ 31583 w 591051"/>
                <a:gd name="connsiteY414" fmla="*/ 400802 h 421105"/>
                <a:gd name="connsiteX415" fmla="*/ 33839 w 591051"/>
                <a:gd name="connsiteY415" fmla="*/ 400050 h 421105"/>
                <a:gd name="connsiteX416" fmla="*/ 36095 w 591051"/>
                <a:gd name="connsiteY416" fmla="*/ 401554 h 421105"/>
                <a:gd name="connsiteX417" fmla="*/ 33839 w 591051"/>
                <a:gd name="connsiteY417" fmla="*/ 403810 h 421105"/>
                <a:gd name="connsiteX418" fmla="*/ 32335 w 591051"/>
                <a:gd name="connsiteY418" fmla="*/ 406066 h 421105"/>
                <a:gd name="connsiteX419" fmla="*/ 31583 w 591051"/>
                <a:gd name="connsiteY419" fmla="*/ 407570 h 421105"/>
                <a:gd name="connsiteX420" fmla="*/ 32335 w 591051"/>
                <a:gd name="connsiteY420" fmla="*/ 409826 h 421105"/>
                <a:gd name="connsiteX421" fmla="*/ 33087 w 591051"/>
                <a:gd name="connsiteY421" fmla="*/ 409074 h 421105"/>
                <a:gd name="connsiteX422" fmla="*/ 35343 w 591051"/>
                <a:gd name="connsiteY422" fmla="*/ 405314 h 421105"/>
                <a:gd name="connsiteX423" fmla="*/ 37599 w 591051"/>
                <a:gd name="connsiteY423" fmla="*/ 403058 h 421105"/>
                <a:gd name="connsiteX424" fmla="*/ 39855 w 591051"/>
                <a:gd name="connsiteY424" fmla="*/ 401554 h 421105"/>
                <a:gd name="connsiteX425" fmla="*/ 42111 w 591051"/>
                <a:gd name="connsiteY425" fmla="*/ 400050 h 421105"/>
                <a:gd name="connsiteX426" fmla="*/ 46622 w 591051"/>
                <a:gd name="connsiteY426" fmla="*/ 400050 h 421105"/>
                <a:gd name="connsiteX427" fmla="*/ 45118 w 591051"/>
                <a:gd name="connsiteY427" fmla="*/ 402306 h 421105"/>
                <a:gd name="connsiteX428" fmla="*/ 44367 w 591051"/>
                <a:gd name="connsiteY428" fmla="*/ 403058 h 421105"/>
                <a:gd name="connsiteX429" fmla="*/ 43615 w 591051"/>
                <a:gd name="connsiteY429" fmla="*/ 403810 h 421105"/>
                <a:gd name="connsiteX430" fmla="*/ 45871 w 591051"/>
                <a:gd name="connsiteY430" fmla="*/ 406066 h 421105"/>
                <a:gd name="connsiteX431" fmla="*/ 50382 w 591051"/>
                <a:gd name="connsiteY431" fmla="*/ 406818 h 421105"/>
                <a:gd name="connsiteX432" fmla="*/ 53390 w 591051"/>
                <a:gd name="connsiteY432" fmla="*/ 407570 h 421105"/>
                <a:gd name="connsiteX433" fmla="*/ 54894 w 591051"/>
                <a:gd name="connsiteY433" fmla="*/ 411330 h 421105"/>
                <a:gd name="connsiteX434" fmla="*/ 51135 w 591051"/>
                <a:gd name="connsiteY434" fmla="*/ 410578 h 421105"/>
                <a:gd name="connsiteX435" fmla="*/ 48878 w 591051"/>
                <a:gd name="connsiteY435" fmla="*/ 412834 h 421105"/>
                <a:gd name="connsiteX436" fmla="*/ 45118 w 591051"/>
                <a:gd name="connsiteY436" fmla="*/ 418098 h 421105"/>
                <a:gd name="connsiteX437" fmla="*/ 42111 w 591051"/>
                <a:gd name="connsiteY437" fmla="*/ 421105 h 421105"/>
                <a:gd name="connsiteX438" fmla="*/ 39855 w 591051"/>
                <a:gd name="connsiteY438" fmla="*/ 420353 h 421105"/>
                <a:gd name="connsiteX439" fmla="*/ 37599 w 591051"/>
                <a:gd name="connsiteY439" fmla="*/ 418849 h 421105"/>
                <a:gd name="connsiteX440" fmla="*/ 35343 w 591051"/>
                <a:gd name="connsiteY440" fmla="*/ 419602 h 421105"/>
                <a:gd name="connsiteX441" fmla="*/ 33087 w 591051"/>
                <a:gd name="connsiteY441" fmla="*/ 418098 h 421105"/>
                <a:gd name="connsiteX442" fmla="*/ 28575 w 591051"/>
                <a:gd name="connsiteY442" fmla="*/ 418098 h 421105"/>
                <a:gd name="connsiteX443" fmla="*/ 24063 w 591051"/>
                <a:gd name="connsiteY443" fmla="*/ 418849 h 421105"/>
                <a:gd name="connsiteX444" fmla="*/ 20303 w 591051"/>
                <a:gd name="connsiteY444" fmla="*/ 420353 h 421105"/>
                <a:gd name="connsiteX445" fmla="*/ 15792 w 591051"/>
                <a:gd name="connsiteY445" fmla="*/ 417345 h 421105"/>
                <a:gd name="connsiteX446" fmla="*/ 14288 w 591051"/>
                <a:gd name="connsiteY446" fmla="*/ 415842 h 421105"/>
                <a:gd name="connsiteX447" fmla="*/ 12784 w 591051"/>
                <a:gd name="connsiteY447" fmla="*/ 412834 h 421105"/>
                <a:gd name="connsiteX448" fmla="*/ 12032 w 591051"/>
                <a:gd name="connsiteY448" fmla="*/ 411330 h 421105"/>
                <a:gd name="connsiteX449" fmla="*/ 10528 w 591051"/>
                <a:gd name="connsiteY449" fmla="*/ 410578 h 421105"/>
                <a:gd name="connsiteX450" fmla="*/ 9776 w 591051"/>
                <a:gd name="connsiteY450" fmla="*/ 410578 h 421105"/>
                <a:gd name="connsiteX451" fmla="*/ 9776 w 591051"/>
                <a:gd name="connsiteY451" fmla="*/ 411330 h 421105"/>
                <a:gd name="connsiteX452" fmla="*/ 9024 w 591051"/>
                <a:gd name="connsiteY452" fmla="*/ 412082 h 421105"/>
                <a:gd name="connsiteX453" fmla="*/ 7520 w 591051"/>
                <a:gd name="connsiteY453" fmla="*/ 412082 h 421105"/>
                <a:gd name="connsiteX454" fmla="*/ 6768 w 591051"/>
                <a:gd name="connsiteY454" fmla="*/ 411330 h 421105"/>
                <a:gd name="connsiteX455" fmla="*/ 4512 w 591051"/>
                <a:gd name="connsiteY455" fmla="*/ 407570 h 421105"/>
                <a:gd name="connsiteX456" fmla="*/ 752 w 591051"/>
                <a:gd name="connsiteY456" fmla="*/ 401554 h 421105"/>
                <a:gd name="connsiteX457" fmla="*/ 0 w 591051"/>
                <a:gd name="connsiteY457" fmla="*/ 400050 h 421105"/>
                <a:gd name="connsiteX458" fmla="*/ 0 w 591051"/>
                <a:gd name="connsiteY458" fmla="*/ 399298 h 421105"/>
                <a:gd name="connsiteX459" fmla="*/ 0 w 591051"/>
                <a:gd name="connsiteY459" fmla="*/ 398546 h 421105"/>
                <a:gd name="connsiteX460" fmla="*/ 0 w 591051"/>
                <a:gd name="connsiteY460" fmla="*/ 397794 h 421105"/>
                <a:gd name="connsiteX461" fmla="*/ 0 w 591051"/>
                <a:gd name="connsiteY461" fmla="*/ 396290 h 421105"/>
                <a:gd name="connsiteX462" fmla="*/ 3008 w 591051"/>
                <a:gd name="connsiteY462" fmla="*/ 391779 h 421105"/>
                <a:gd name="connsiteX463" fmla="*/ 4512 w 591051"/>
                <a:gd name="connsiteY463" fmla="*/ 390275 h 421105"/>
                <a:gd name="connsiteX464" fmla="*/ 5264 w 591051"/>
                <a:gd name="connsiteY464" fmla="*/ 390275 h 421105"/>
                <a:gd name="connsiteX465" fmla="*/ 6016 w 591051"/>
                <a:gd name="connsiteY465" fmla="*/ 389523 h 421105"/>
                <a:gd name="connsiteX466" fmla="*/ 7520 w 591051"/>
                <a:gd name="connsiteY466" fmla="*/ 388019 h 421105"/>
                <a:gd name="connsiteX467" fmla="*/ 9024 w 591051"/>
                <a:gd name="connsiteY467" fmla="*/ 385011 h 421105"/>
                <a:gd name="connsiteX468" fmla="*/ 9024 w 591051"/>
                <a:gd name="connsiteY468" fmla="*/ 383507 h 421105"/>
                <a:gd name="connsiteX469" fmla="*/ 9024 w 591051"/>
                <a:gd name="connsiteY469" fmla="*/ 382003 h 421105"/>
                <a:gd name="connsiteX470" fmla="*/ 9024 w 591051"/>
                <a:gd name="connsiteY470" fmla="*/ 380499 h 421105"/>
                <a:gd name="connsiteX471" fmla="*/ 9024 w 591051"/>
                <a:gd name="connsiteY471" fmla="*/ 378243 h 421105"/>
                <a:gd name="connsiteX472" fmla="*/ 9024 w 591051"/>
                <a:gd name="connsiteY472" fmla="*/ 375235 h 421105"/>
                <a:gd name="connsiteX473" fmla="*/ 10528 w 591051"/>
                <a:gd name="connsiteY473" fmla="*/ 366211 h 421105"/>
                <a:gd name="connsiteX474" fmla="*/ 10528 w 591051"/>
                <a:gd name="connsiteY474" fmla="*/ 365460 h 421105"/>
                <a:gd name="connsiteX475" fmla="*/ 10528 w 591051"/>
                <a:gd name="connsiteY475" fmla="*/ 363204 h 421105"/>
                <a:gd name="connsiteX476" fmla="*/ 10528 w 591051"/>
                <a:gd name="connsiteY476" fmla="*/ 362451 h 421105"/>
                <a:gd name="connsiteX477" fmla="*/ 10528 w 591051"/>
                <a:gd name="connsiteY477" fmla="*/ 360947 h 421105"/>
                <a:gd name="connsiteX478" fmla="*/ 10528 w 591051"/>
                <a:gd name="connsiteY478" fmla="*/ 360196 h 421105"/>
                <a:gd name="connsiteX479" fmla="*/ 11280 w 591051"/>
                <a:gd name="connsiteY479" fmla="*/ 359444 h 421105"/>
                <a:gd name="connsiteX480" fmla="*/ 14288 w 591051"/>
                <a:gd name="connsiteY480" fmla="*/ 359444 h 421105"/>
                <a:gd name="connsiteX481" fmla="*/ 15039 w 591051"/>
                <a:gd name="connsiteY481" fmla="*/ 358692 h 421105"/>
                <a:gd name="connsiteX482" fmla="*/ 16544 w 591051"/>
                <a:gd name="connsiteY482" fmla="*/ 358692 h 421105"/>
                <a:gd name="connsiteX483" fmla="*/ 17296 w 591051"/>
                <a:gd name="connsiteY483" fmla="*/ 357940 h 421105"/>
                <a:gd name="connsiteX484" fmla="*/ 18799 w 591051"/>
                <a:gd name="connsiteY484" fmla="*/ 354180 h 421105"/>
                <a:gd name="connsiteX485" fmla="*/ 19552 w 591051"/>
                <a:gd name="connsiteY485" fmla="*/ 353428 h 421105"/>
                <a:gd name="connsiteX486" fmla="*/ 21056 w 591051"/>
                <a:gd name="connsiteY486" fmla="*/ 351924 h 421105"/>
                <a:gd name="connsiteX487" fmla="*/ 21807 w 591051"/>
                <a:gd name="connsiteY487" fmla="*/ 351924 h 421105"/>
                <a:gd name="connsiteX488" fmla="*/ 22559 w 591051"/>
                <a:gd name="connsiteY488" fmla="*/ 351172 h 421105"/>
                <a:gd name="connsiteX489" fmla="*/ 23311 w 591051"/>
                <a:gd name="connsiteY489" fmla="*/ 351172 h 421105"/>
                <a:gd name="connsiteX490" fmla="*/ 28575 w 591051"/>
                <a:gd name="connsiteY490" fmla="*/ 350420 h 421105"/>
                <a:gd name="connsiteX491" fmla="*/ 30079 w 591051"/>
                <a:gd name="connsiteY491" fmla="*/ 349668 h 421105"/>
                <a:gd name="connsiteX492" fmla="*/ 33087 w 591051"/>
                <a:gd name="connsiteY492" fmla="*/ 348164 h 421105"/>
                <a:gd name="connsiteX493" fmla="*/ 38351 w 591051"/>
                <a:gd name="connsiteY493" fmla="*/ 344404 h 421105"/>
                <a:gd name="connsiteX494" fmla="*/ 42111 w 591051"/>
                <a:gd name="connsiteY494" fmla="*/ 342148 h 421105"/>
                <a:gd name="connsiteX495" fmla="*/ 42863 w 591051"/>
                <a:gd name="connsiteY495" fmla="*/ 342148 h 421105"/>
                <a:gd name="connsiteX496" fmla="*/ 43615 w 591051"/>
                <a:gd name="connsiteY496" fmla="*/ 342148 h 421105"/>
                <a:gd name="connsiteX497" fmla="*/ 45118 w 591051"/>
                <a:gd name="connsiteY497" fmla="*/ 342148 h 421105"/>
                <a:gd name="connsiteX498" fmla="*/ 45871 w 591051"/>
                <a:gd name="connsiteY498" fmla="*/ 342148 h 421105"/>
                <a:gd name="connsiteX499" fmla="*/ 48127 w 591051"/>
                <a:gd name="connsiteY499" fmla="*/ 343652 h 421105"/>
                <a:gd name="connsiteX500" fmla="*/ 48878 w 591051"/>
                <a:gd name="connsiteY500" fmla="*/ 343652 h 421105"/>
                <a:gd name="connsiteX501" fmla="*/ 51135 w 591051"/>
                <a:gd name="connsiteY501" fmla="*/ 342900 h 421105"/>
                <a:gd name="connsiteX502" fmla="*/ 59406 w 591051"/>
                <a:gd name="connsiteY502" fmla="*/ 337636 h 421105"/>
                <a:gd name="connsiteX503" fmla="*/ 60158 w 591051"/>
                <a:gd name="connsiteY503" fmla="*/ 337636 h 421105"/>
                <a:gd name="connsiteX504" fmla="*/ 60910 w 591051"/>
                <a:gd name="connsiteY504" fmla="*/ 338388 h 421105"/>
                <a:gd name="connsiteX505" fmla="*/ 60910 w 591051"/>
                <a:gd name="connsiteY505" fmla="*/ 339140 h 421105"/>
                <a:gd name="connsiteX506" fmla="*/ 61662 w 591051"/>
                <a:gd name="connsiteY506" fmla="*/ 339892 h 421105"/>
                <a:gd name="connsiteX507" fmla="*/ 61662 w 591051"/>
                <a:gd name="connsiteY507" fmla="*/ 340644 h 421105"/>
                <a:gd name="connsiteX508" fmla="*/ 62414 w 591051"/>
                <a:gd name="connsiteY508" fmla="*/ 340644 h 421105"/>
                <a:gd name="connsiteX509" fmla="*/ 63166 w 591051"/>
                <a:gd name="connsiteY509" fmla="*/ 341396 h 421105"/>
                <a:gd name="connsiteX510" fmla="*/ 64670 w 591051"/>
                <a:gd name="connsiteY510" fmla="*/ 340644 h 421105"/>
                <a:gd name="connsiteX511" fmla="*/ 66174 w 591051"/>
                <a:gd name="connsiteY511" fmla="*/ 340644 h 421105"/>
                <a:gd name="connsiteX512" fmla="*/ 70686 w 591051"/>
                <a:gd name="connsiteY512" fmla="*/ 338388 h 421105"/>
                <a:gd name="connsiteX513" fmla="*/ 71438 w 591051"/>
                <a:gd name="connsiteY513" fmla="*/ 338388 h 421105"/>
                <a:gd name="connsiteX514" fmla="*/ 72190 w 591051"/>
                <a:gd name="connsiteY514" fmla="*/ 339140 h 421105"/>
                <a:gd name="connsiteX515" fmla="*/ 73694 w 591051"/>
                <a:gd name="connsiteY515" fmla="*/ 339892 h 421105"/>
                <a:gd name="connsiteX516" fmla="*/ 74446 w 591051"/>
                <a:gd name="connsiteY516" fmla="*/ 339892 h 421105"/>
                <a:gd name="connsiteX517" fmla="*/ 76701 w 591051"/>
                <a:gd name="connsiteY517" fmla="*/ 339140 h 421105"/>
                <a:gd name="connsiteX518" fmla="*/ 84221 w 591051"/>
                <a:gd name="connsiteY518" fmla="*/ 334628 h 421105"/>
                <a:gd name="connsiteX519" fmla="*/ 89485 w 591051"/>
                <a:gd name="connsiteY519" fmla="*/ 333125 h 421105"/>
                <a:gd name="connsiteX520" fmla="*/ 90237 w 591051"/>
                <a:gd name="connsiteY520" fmla="*/ 332372 h 421105"/>
                <a:gd name="connsiteX521" fmla="*/ 90989 w 591051"/>
                <a:gd name="connsiteY521" fmla="*/ 331621 h 421105"/>
                <a:gd name="connsiteX522" fmla="*/ 93245 w 591051"/>
                <a:gd name="connsiteY522" fmla="*/ 327109 h 421105"/>
                <a:gd name="connsiteX523" fmla="*/ 93245 w 591051"/>
                <a:gd name="connsiteY523" fmla="*/ 325605 h 421105"/>
                <a:gd name="connsiteX524" fmla="*/ 93245 w 591051"/>
                <a:gd name="connsiteY524" fmla="*/ 324853 h 421105"/>
                <a:gd name="connsiteX525" fmla="*/ 93245 w 591051"/>
                <a:gd name="connsiteY525" fmla="*/ 324101 h 421105"/>
                <a:gd name="connsiteX526" fmla="*/ 92493 w 591051"/>
                <a:gd name="connsiteY526" fmla="*/ 322597 h 421105"/>
                <a:gd name="connsiteX527" fmla="*/ 93245 w 591051"/>
                <a:gd name="connsiteY527" fmla="*/ 321093 h 421105"/>
                <a:gd name="connsiteX528" fmla="*/ 97005 w 591051"/>
                <a:gd name="connsiteY528" fmla="*/ 316581 h 421105"/>
                <a:gd name="connsiteX529" fmla="*/ 98509 w 591051"/>
                <a:gd name="connsiteY529" fmla="*/ 315829 h 421105"/>
                <a:gd name="connsiteX530" fmla="*/ 100013 w 591051"/>
                <a:gd name="connsiteY530" fmla="*/ 315077 h 421105"/>
                <a:gd name="connsiteX531" fmla="*/ 102269 w 591051"/>
                <a:gd name="connsiteY531" fmla="*/ 314325 h 421105"/>
                <a:gd name="connsiteX532" fmla="*/ 103020 w 591051"/>
                <a:gd name="connsiteY532" fmla="*/ 314325 h 421105"/>
                <a:gd name="connsiteX533" fmla="*/ 104525 w 591051"/>
                <a:gd name="connsiteY533" fmla="*/ 313573 h 421105"/>
                <a:gd name="connsiteX534" fmla="*/ 105276 w 591051"/>
                <a:gd name="connsiteY534" fmla="*/ 312821 h 421105"/>
                <a:gd name="connsiteX535" fmla="*/ 106029 w 591051"/>
                <a:gd name="connsiteY535" fmla="*/ 312069 h 421105"/>
                <a:gd name="connsiteX536" fmla="*/ 106029 w 591051"/>
                <a:gd name="connsiteY536" fmla="*/ 311317 h 421105"/>
                <a:gd name="connsiteX537" fmla="*/ 106029 w 591051"/>
                <a:gd name="connsiteY537" fmla="*/ 310566 h 421105"/>
                <a:gd name="connsiteX538" fmla="*/ 106029 w 591051"/>
                <a:gd name="connsiteY538" fmla="*/ 309061 h 421105"/>
                <a:gd name="connsiteX539" fmla="*/ 105276 w 591051"/>
                <a:gd name="connsiteY539" fmla="*/ 307557 h 421105"/>
                <a:gd name="connsiteX540" fmla="*/ 102269 w 591051"/>
                <a:gd name="connsiteY540" fmla="*/ 302294 h 421105"/>
                <a:gd name="connsiteX541" fmla="*/ 100013 w 591051"/>
                <a:gd name="connsiteY541" fmla="*/ 298534 h 421105"/>
                <a:gd name="connsiteX542" fmla="*/ 97757 w 591051"/>
                <a:gd name="connsiteY542" fmla="*/ 295526 h 421105"/>
                <a:gd name="connsiteX543" fmla="*/ 97757 w 591051"/>
                <a:gd name="connsiteY543" fmla="*/ 294774 h 421105"/>
                <a:gd name="connsiteX544" fmla="*/ 97005 w 591051"/>
                <a:gd name="connsiteY544" fmla="*/ 295526 h 421105"/>
                <a:gd name="connsiteX545" fmla="*/ 96253 w 591051"/>
                <a:gd name="connsiteY545" fmla="*/ 295526 h 421105"/>
                <a:gd name="connsiteX546" fmla="*/ 95501 w 591051"/>
                <a:gd name="connsiteY546" fmla="*/ 296278 h 421105"/>
                <a:gd name="connsiteX547" fmla="*/ 94749 w 591051"/>
                <a:gd name="connsiteY547" fmla="*/ 296278 h 421105"/>
                <a:gd name="connsiteX548" fmla="*/ 92493 w 591051"/>
                <a:gd name="connsiteY548" fmla="*/ 296278 h 421105"/>
                <a:gd name="connsiteX549" fmla="*/ 87229 w 591051"/>
                <a:gd name="connsiteY549" fmla="*/ 295526 h 421105"/>
                <a:gd name="connsiteX550" fmla="*/ 83469 w 591051"/>
                <a:gd name="connsiteY550" fmla="*/ 295526 h 421105"/>
                <a:gd name="connsiteX551" fmla="*/ 81214 w 591051"/>
                <a:gd name="connsiteY551" fmla="*/ 296278 h 421105"/>
                <a:gd name="connsiteX552" fmla="*/ 79709 w 591051"/>
                <a:gd name="connsiteY552" fmla="*/ 297030 h 421105"/>
                <a:gd name="connsiteX553" fmla="*/ 77454 w 591051"/>
                <a:gd name="connsiteY553" fmla="*/ 297030 h 421105"/>
                <a:gd name="connsiteX554" fmla="*/ 76701 w 591051"/>
                <a:gd name="connsiteY554" fmla="*/ 296278 h 421105"/>
                <a:gd name="connsiteX555" fmla="*/ 75197 w 591051"/>
                <a:gd name="connsiteY555" fmla="*/ 294774 h 421105"/>
                <a:gd name="connsiteX556" fmla="*/ 74446 w 591051"/>
                <a:gd name="connsiteY556" fmla="*/ 294022 h 421105"/>
                <a:gd name="connsiteX557" fmla="*/ 73694 w 591051"/>
                <a:gd name="connsiteY557" fmla="*/ 294774 h 421105"/>
                <a:gd name="connsiteX558" fmla="*/ 72942 w 591051"/>
                <a:gd name="connsiteY558" fmla="*/ 296278 h 421105"/>
                <a:gd name="connsiteX559" fmla="*/ 72190 w 591051"/>
                <a:gd name="connsiteY559" fmla="*/ 296278 h 421105"/>
                <a:gd name="connsiteX560" fmla="*/ 70686 w 591051"/>
                <a:gd name="connsiteY560" fmla="*/ 297030 h 421105"/>
                <a:gd name="connsiteX561" fmla="*/ 67678 w 591051"/>
                <a:gd name="connsiteY561" fmla="*/ 297030 h 421105"/>
                <a:gd name="connsiteX562" fmla="*/ 66174 w 591051"/>
                <a:gd name="connsiteY562" fmla="*/ 297030 h 421105"/>
                <a:gd name="connsiteX563" fmla="*/ 65422 w 591051"/>
                <a:gd name="connsiteY563" fmla="*/ 297782 h 421105"/>
                <a:gd name="connsiteX564" fmla="*/ 64670 w 591051"/>
                <a:gd name="connsiteY564" fmla="*/ 298534 h 421105"/>
                <a:gd name="connsiteX565" fmla="*/ 63918 w 591051"/>
                <a:gd name="connsiteY565" fmla="*/ 298534 h 421105"/>
                <a:gd name="connsiteX566" fmla="*/ 57150 w 591051"/>
                <a:gd name="connsiteY566" fmla="*/ 299286 h 421105"/>
                <a:gd name="connsiteX567" fmla="*/ 56398 w 591051"/>
                <a:gd name="connsiteY567" fmla="*/ 299286 h 421105"/>
                <a:gd name="connsiteX568" fmla="*/ 55646 w 591051"/>
                <a:gd name="connsiteY568" fmla="*/ 299286 h 421105"/>
                <a:gd name="connsiteX569" fmla="*/ 55646 w 591051"/>
                <a:gd name="connsiteY569" fmla="*/ 300038 h 421105"/>
                <a:gd name="connsiteX570" fmla="*/ 54894 w 591051"/>
                <a:gd name="connsiteY570" fmla="*/ 300038 h 421105"/>
                <a:gd name="connsiteX571" fmla="*/ 53390 w 591051"/>
                <a:gd name="connsiteY571" fmla="*/ 300789 h 421105"/>
                <a:gd name="connsiteX572" fmla="*/ 51135 w 591051"/>
                <a:gd name="connsiteY572" fmla="*/ 300789 h 421105"/>
                <a:gd name="connsiteX573" fmla="*/ 50382 w 591051"/>
                <a:gd name="connsiteY573" fmla="*/ 300789 h 421105"/>
                <a:gd name="connsiteX574" fmla="*/ 48878 w 591051"/>
                <a:gd name="connsiteY574" fmla="*/ 300038 h 421105"/>
                <a:gd name="connsiteX575" fmla="*/ 46622 w 591051"/>
                <a:gd name="connsiteY575" fmla="*/ 298534 h 421105"/>
                <a:gd name="connsiteX576" fmla="*/ 45871 w 591051"/>
                <a:gd name="connsiteY576" fmla="*/ 298534 h 421105"/>
                <a:gd name="connsiteX577" fmla="*/ 44367 w 591051"/>
                <a:gd name="connsiteY577" fmla="*/ 298534 h 421105"/>
                <a:gd name="connsiteX578" fmla="*/ 43615 w 591051"/>
                <a:gd name="connsiteY578" fmla="*/ 299286 h 421105"/>
                <a:gd name="connsiteX579" fmla="*/ 41359 w 591051"/>
                <a:gd name="connsiteY579" fmla="*/ 299286 h 421105"/>
                <a:gd name="connsiteX580" fmla="*/ 39855 w 591051"/>
                <a:gd name="connsiteY580" fmla="*/ 299286 h 421105"/>
                <a:gd name="connsiteX581" fmla="*/ 39103 w 591051"/>
                <a:gd name="connsiteY581" fmla="*/ 299286 h 421105"/>
                <a:gd name="connsiteX582" fmla="*/ 35343 w 591051"/>
                <a:gd name="connsiteY582" fmla="*/ 297782 h 421105"/>
                <a:gd name="connsiteX583" fmla="*/ 34591 w 591051"/>
                <a:gd name="connsiteY583" fmla="*/ 297030 h 421105"/>
                <a:gd name="connsiteX584" fmla="*/ 33839 w 591051"/>
                <a:gd name="connsiteY584" fmla="*/ 296278 h 421105"/>
                <a:gd name="connsiteX585" fmla="*/ 33839 w 591051"/>
                <a:gd name="connsiteY585" fmla="*/ 295526 h 421105"/>
                <a:gd name="connsiteX586" fmla="*/ 32335 w 591051"/>
                <a:gd name="connsiteY586" fmla="*/ 290262 h 421105"/>
                <a:gd name="connsiteX587" fmla="*/ 32335 w 591051"/>
                <a:gd name="connsiteY587" fmla="*/ 289510 h 421105"/>
                <a:gd name="connsiteX588" fmla="*/ 30831 w 591051"/>
                <a:gd name="connsiteY588" fmla="*/ 289510 h 421105"/>
                <a:gd name="connsiteX589" fmla="*/ 30079 w 591051"/>
                <a:gd name="connsiteY589" fmla="*/ 289510 h 421105"/>
                <a:gd name="connsiteX590" fmla="*/ 29327 w 591051"/>
                <a:gd name="connsiteY590" fmla="*/ 288758 h 421105"/>
                <a:gd name="connsiteX591" fmla="*/ 29327 w 591051"/>
                <a:gd name="connsiteY591" fmla="*/ 288006 h 421105"/>
                <a:gd name="connsiteX592" fmla="*/ 28575 w 591051"/>
                <a:gd name="connsiteY592" fmla="*/ 287254 h 421105"/>
                <a:gd name="connsiteX593" fmla="*/ 26319 w 591051"/>
                <a:gd name="connsiteY593" fmla="*/ 284246 h 421105"/>
                <a:gd name="connsiteX594" fmla="*/ 24063 w 591051"/>
                <a:gd name="connsiteY594" fmla="*/ 282742 h 421105"/>
                <a:gd name="connsiteX595" fmla="*/ 22559 w 591051"/>
                <a:gd name="connsiteY595" fmla="*/ 281238 h 421105"/>
                <a:gd name="connsiteX596" fmla="*/ 21807 w 591051"/>
                <a:gd name="connsiteY596" fmla="*/ 279734 h 421105"/>
                <a:gd name="connsiteX597" fmla="*/ 18048 w 591051"/>
                <a:gd name="connsiteY597" fmla="*/ 272215 h 421105"/>
                <a:gd name="connsiteX598" fmla="*/ 17296 w 591051"/>
                <a:gd name="connsiteY598" fmla="*/ 270711 h 421105"/>
                <a:gd name="connsiteX599" fmla="*/ 15792 w 591051"/>
                <a:gd name="connsiteY599" fmla="*/ 269207 h 421105"/>
                <a:gd name="connsiteX600" fmla="*/ 13536 w 591051"/>
                <a:gd name="connsiteY600" fmla="*/ 267703 h 421105"/>
                <a:gd name="connsiteX601" fmla="*/ 9024 w 591051"/>
                <a:gd name="connsiteY601" fmla="*/ 265447 h 421105"/>
                <a:gd name="connsiteX602" fmla="*/ 6768 w 591051"/>
                <a:gd name="connsiteY602" fmla="*/ 265447 h 421105"/>
                <a:gd name="connsiteX603" fmla="*/ 4512 w 591051"/>
                <a:gd name="connsiteY603" fmla="*/ 265447 h 421105"/>
                <a:gd name="connsiteX604" fmla="*/ 10528 w 591051"/>
                <a:gd name="connsiteY604" fmla="*/ 260935 h 421105"/>
                <a:gd name="connsiteX605" fmla="*/ 13536 w 591051"/>
                <a:gd name="connsiteY605" fmla="*/ 259431 h 421105"/>
                <a:gd name="connsiteX606" fmla="*/ 20303 w 591051"/>
                <a:gd name="connsiteY606" fmla="*/ 257175 h 421105"/>
                <a:gd name="connsiteX607" fmla="*/ 21807 w 591051"/>
                <a:gd name="connsiteY607" fmla="*/ 257175 h 421105"/>
                <a:gd name="connsiteX608" fmla="*/ 23311 w 591051"/>
                <a:gd name="connsiteY608" fmla="*/ 257175 h 421105"/>
                <a:gd name="connsiteX609" fmla="*/ 27071 w 591051"/>
                <a:gd name="connsiteY609" fmla="*/ 257927 h 421105"/>
                <a:gd name="connsiteX610" fmla="*/ 30079 w 591051"/>
                <a:gd name="connsiteY610" fmla="*/ 258679 h 421105"/>
                <a:gd name="connsiteX611" fmla="*/ 32335 w 591051"/>
                <a:gd name="connsiteY611" fmla="*/ 258679 h 421105"/>
                <a:gd name="connsiteX612" fmla="*/ 32335 w 591051"/>
                <a:gd name="connsiteY612" fmla="*/ 257927 h 421105"/>
                <a:gd name="connsiteX613" fmla="*/ 33087 w 591051"/>
                <a:gd name="connsiteY613" fmla="*/ 257175 h 421105"/>
                <a:gd name="connsiteX614" fmla="*/ 35343 w 591051"/>
                <a:gd name="connsiteY614" fmla="*/ 253415 h 421105"/>
                <a:gd name="connsiteX615" fmla="*/ 37599 w 591051"/>
                <a:gd name="connsiteY615" fmla="*/ 251159 h 421105"/>
                <a:gd name="connsiteX616" fmla="*/ 38351 w 591051"/>
                <a:gd name="connsiteY616" fmla="*/ 250408 h 421105"/>
                <a:gd name="connsiteX617" fmla="*/ 39855 w 591051"/>
                <a:gd name="connsiteY617" fmla="*/ 250408 h 421105"/>
                <a:gd name="connsiteX618" fmla="*/ 44367 w 591051"/>
                <a:gd name="connsiteY618" fmla="*/ 249655 h 421105"/>
                <a:gd name="connsiteX619" fmla="*/ 48127 w 591051"/>
                <a:gd name="connsiteY619" fmla="*/ 248904 h 421105"/>
                <a:gd name="connsiteX620" fmla="*/ 50382 w 591051"/>
                <a:gd name="connsiteY620" fmla="*/ 248151 h 421105"/>
                <a:gd name="connsiteX621" fmla="*/ 51135 w 591051"/>
                <a:gd name="connsiteY621" fmla="*/ 248151 h 421105"/>
                <a:gd name="connsiteX622" fmla="*/ 51886 w 591051"/>
                <a:gd name="connsiteY622" fmla="*/ 247400 h 421105"/>
                <a:gd name="connsiteX623" fmla="*/ 63918 w 591051"/>
                <a:gd name="connsiteY623" fmla="*/ 240632 h 421105"/>
                <a:gd name="connsiteX624" fmla="*/ 65422 w 591051"/>
                <a:gd name="connsiteY624" fmla="*/ 239880 h 421105"/>
                <a:gd name="connsiteX625" fmla="*/ 66926 w 591051"/>
                <a:gd name="connsiteY625" fmla="*/ 239880 h 421105"/>
                <a:gd name="connsiteX626" fmla="*/ 68430 w 591051"/>
                <a:gd name="connsiteY626" fmla="*/ 239880 h 421105"/>
                <a:gd name="connsiteX627" fmla="*/ 69934 w 591051"/>
                <a:gd name="connsiteY627" fmla="*/ 240632 h 421105"/>
                <a:gd name="connsiteX628" fmla="*/ 77454 w 591051"/>
                <a:gd name="connsiteY628" fmla="*/ 239128 h 421105"/>
                <a:gd name="connsiteX629" fmla="*/ 79709 w 591051"/>
                <a:gd name="connsiteY629" fmla="*/ 239128 h 421105"/>
                <a:gd name="connsiteX630" fmla="*/ 86477 w 591051"/>
                <a:gd name="connsiteY630" fmla="*/ 238376 h 421105"/>
                <a:gd name="connsiteX631" fmla="*/ 87229 w 591051"/>
                <a:gd name="connsiteY631" fmla="*/ 238376 h 421105"/>
                <a:gd name="connsiteX632" fmla="*/ 88733 w 591051"/>
                <a:gd name="connsiteY632" fmla="*/ 238376 h 421105"/>
                <a:gd name="connsiteX633" fmla="*/ 89485 w 591051"/>
                <a:gd name="connsiteY633" fmla="*/ 238376 h 421105"/>
                <a:gd name="connsiteX634" fmla="*/ 90237 w 591051"/>
                <a:gd name="connsiteY634" fmla="*/ 239128 h 421105"/>
                <a:gd name="connsiteX635" fmla="*/ 90989 w 591051"/>
                <a:gd name="connsiteY635" fmla="*/ 239880 h 421105"/>
                <a:gd name="connsiteX636" fmla="*/ 91741 w 591051"/>
                <a:gd name="connsiteY636" fmla="*/ 240632 h 421105"/>
                <a:gd name="connsiteX637" fmla="*/ 93997 w 591051"/>
                <a:gd name="connsiteY637" fmla="*/ 240632 h 421105"/>
                <a:gd name="connsiteX638" fmla="*/ 97757 w 591051"/>
                <a:gd name="connsiteY638" fmla="*/ 239880 h 421105"/>
                <a:gd name="connsiteX639" fmla="*/ 112044 w 591051"/>
                <a:gd name="connsiteY639" fmla="*/ 231608 h 421105"/>
                <a:gd name="connsiteX640" fmla="*/ 113548 w 591051"/>
                <a:gd name="connsiteY640" fmla="*/ 230856 h 421105"/>
                <a:gd name="connsiteX641" fmla="*/ 116556 w 591051"/>
                <a:gd name="connsiteY641" fmla="*/ 227096 h 421105"/>
                <a:gd name="connsiteX642" fmla="*/ 118060 w 591051"/>
                <a:gd name="connsiteY642" fmla="*/ 226344 h 421105"/>
                <a:gd name="connsiteX643" fmla="*/ 118812 w 591051"/>
                <a:gd name="connsiteY643" fmla="*/ 226344 h 421105"/>
                <a:gd name="connsiteX644" fmla="*/ 120316 w 591051"/>
                <a:gd name="connsiteY644" fmla="*/ 225592 h 421105"/>
                <a:gd name="connsiteX645" fmla="*/ 121068 w 591051"/>
                <a:gd name="connsiteY645" fmla="*/ 225592 h 421105"/>
                <a:gd name="connsiteX646" fmla="*/ 139115 w 591051"/>
                <a:gd name="connsiteY646" fmla="*/ 218072 h 421105"/>
                <a:gd name="connsiteX647" fmla="*/ 144379 w 591051"/>
                <a:gd name="connsiteY647" fmla="*/ 216569 h 421105"/>
                <a:gd name="connsiteX648" fmla="*/ 146635 w 591051"/>
                <a:gd name="connsiteY648" fmla="*/ 215817 h 421105"/>
                <a:gd name="connsiteX649" fmla="*/ 148139 w 591051"/>
                <a:gd name="connsiteY649" fmla="*/ 214313 h 421105"/>
                <a:gd name="connsiteX650" fmla="*/ 150395 w 591051"/>
                <a:gd name="connsiteY650" fmla="*/ 212809 h 421105"/>
                <a:gd name="connsiteX651" fmla="*/ 158667 w 591051"/>
                <a:gd name="connsiteY651" fmla="*/ 209049 h 421105"/>
                <a:gd name="connsiteX652" fmla="*/ 163178 w 591051"/>
                <a:gd name="connsiteY652" fmla="*/ 207545 h 421105"/>
                <a:gd name="connsiteX653" fmla="*/ 164682 w 591051"/>
                <a:gd name="connsiteY653" fmla="*/ 207545 h 421105"/>
                <a:gd name="connsiteX654" fmla="*/ 165434 w 591051"/>
                <a:gd name="connsiteY654" fmla="*/ 208297 h 421105"/>
                <a:gd name="connsiteX655" fmla="*/ 166186 w 591051"/>
                <a:gd name="connsiteY655" fmla="*/ 208297 h 421105"/>
                <a:gd name="connsiteX656" fmla="*/ 166186 w 591051"/>
                <a:gd name="connsiteY656" fmla="*/ 209049 h 421105"/>
                <a:gd name="connsiteX657" fmla="*/ 166938 w 591051"/>
                <a:gd name="connsiteY657" fmla="*/ 209801 h 421105"/>
                <a:gd name="connsiteX658" fmla="*/ 167691 w 591051"/>
                <a:gd name="connsiteY658" fmla="*/ 210553 h 421105"/>
                <a:gd name="connsiteX659" fmla="*/ 168442 w 591051"/>
                <a:gd name="connsiteY659" fmla="*/ 210553 h 421105"/>
                <a:gd name="connsiteX660" fmla="*/ 169194 w 591051"/>
                <a:gd name="connsiteY660" fmla="*/ 211305 h 421105"/>
                <a:gd name="connsiteX661" fmla="*/ 171450 w 591051"/>
                <a:gd name="connsiteY661" fmla="*/ 210553 h 421105"/>
                <a:gd name="connsiteX662" fmla="*/ 172954 w 591051"/>
                <a:gd name="connsiteY662" fmla="*/ 210553 h 421105"/>
                <a:gd name="connsiteX663" fmla="*/ 175962 w 591051"/>
                <a:gd name="connsiteY663" fmla="*/ 209049 h 421105"/>
                <a:gd name="connsiteX664" fmla="*/ 177466 w 591051"/>
                <a:gd name="connsiteY664" fmla="*/ 209049 h 421105"/>
                <a:gd name="connsiteX665" fmla="*/ 178218 w 591051"/>
                <a:gd name="connsiteY665" fmla="*/ 209049 h 421105"/>
                <a:gd name="connsiteX666" fmla="*/ 179722 w 591051"/>
                <a:gd name="connsiteY666" fmla="*/ 209801 h 421105"/>
                <a:gd name="connsiteX667" fmla="*/ 180474 w 591051"/>
                <a:gd name="connsiteY667" fmla="*/ 210553 h 421105"/>
                <a:gd name="connsiteX668" fmla="*/ 181226 w 591051"/>
                <a:gd name="connsiteY668" fmla="*/ 210553 h 421105"/>
                <a:gd name="connsiteX669" fmla="*/ 182730 w 591051"/>
                <a:gd name="connsiteY669" fmla="*/ 209049 h 421105"/>
                <a:gd name="connsiteX670" fmla="*/ 184234 w 591051"/>
                <a:gd name="connsiteY670" fmla="*/ 207545 h 421105"/>
                <a:gd name="connsiteX671" fmla="*/ 184986 w 591051"/>
                <a:gd name="connsiteY671" fmla="*/ 207545 h 421105"/>
                <a:gd name="connsiteX672" fmla="*/ 186490 w 591051"/>
                <a:gd name="connsiteY672" fmla="*/ 207545 h 421105"/>
                <a:gd name="connsiteX673" fmla="*/ 187993 w 591051"/>
                <a:gd name="connsiteY673" fmla="*/ 208297 h 421105"/>
                <a:gd name="connsiteX674" fmla="*/ 189497 w 591051"/>
                <a:gd name="connsiteY674" fmla="*/ 208297 h 421105"/>
                <a:gd name="connsiteX675" fmla="*/ 190250 w 591051"/>
                <a:gd name="connsiteY675" fmla="*/ 208297 h 421105"/>
                <a:gd name="connsiteX676" fmla="*/ 191002 w 591051"/>
                <a:gd name="connsiteY676" fmla="*/ 207545 h 421105"/>
                <a:gd name="connsiteX677" fmla="*/ 192506 w 591051"/>
                <a:gd name="connsiteY677" fmla="*/ 206793 h 421105"/>
                <a:gd name="connsiteX678" fmla="*/ 193257 w 591051"/>
                <a:gd name="connsiteY678" fmla="*/ 206041 h 421105"/>
                <a:gd name="connsiteX679" fmla="*/ 194010 w 591051"/>
                <a:gd name="connsiteY679" fmla="*/ 206793 h 421105"/>
                <a:gd name="connsiteX680" fmla="*/ 195513 w 591051"/>
                <a:gd name="connsiteY680" fmla="*/ 208297 h 421105"/>
                <a:gd name="connsiteX681" fmla="*/ 196265 w 591051"/>
                <a:gd name="connsiteY681" fmla="*/ 209049 h 421105"/>
                <a:gd name="connsiteX682" fmla="*/ 197017 w 591051"/>
                <a:gd name="connsiteY682" fmla="*/ 209049 h 421105"/>
                <a:gd name="connsiteX683" fmla="*/ 197769 w 591051"/>
                <a:gd name="connsiteY683" fmla="*/ 209801 h 421105"/>
                <a:gd name="connsiteX684" fmla="*/ 200025 w 591051"/>
                <a:gd name="connsiteY684" fmla="*/ 209801 h 421105"/>
                <a:gd name="connsiteX685" fmla="*/ 202281 w 591051"/>
                <a:gd name="connsiteY685" fmla="*/ 209049 h 421105"/>
                <a:gd name="connsiteX686" fmla="*/ 204537 w 591051"/>
                <a:gd name="connsiteY686" fmla="*/ 208297 h 421105"/>
                <a:gd name="connsiteX687" fmla="*/ 206041 w 591051"/>
                <a:gd name="connsiteY687" fmla="*/ 208297 h 421105"/>
                <a:gd name="connsiteX688" fmla="*/ 209049 w 591051"/>
                <a:gd name="connsiteY688" fmla="*/ 208297 h 421105"/>
                <a:gd name="connsiteX689" fmla="*/ 211305 w 591051"/>
                <a:gd name="connsiteY689" fmla="*/ 208297 h 421105"/>
                <a:gd name="connsiteX690" fmla="*/ 212057 w 591051"/>
                <a:gd name="connsiteY690" fmla="*/ 207545 h 421105"/>
                <a:gd name="connsiteX691" fmla="*/ 214313 w 591051"/>
                <a:gd name="connsiteY691" fmla="*/ 206793 h 421105"/>
                <a:gd name="connsiteX692" fmla="*/ 226344 w 591051"/>
                <a:gd name="connsiteY692" fmla="*/ 200025 h 421105"/>
                <a:gd name="connsiteX693" fmla="*/ 230104 w 591051"/>
                <a:gd name="connsiteY693" fmla="*/ 199273 h 421105"/>
                <a:gd name="connsiteX694" fmla="*/ 232360 w 591051"/>
                <a:gd name="connsiteY694" fmla="*/ 199273 h 421105"/>
                <a:gd name="connsiteX695" fmla="*/ 233112 w 591051"/>
                <a:gd name="connsiteY695" fmla="*/ 199273 h 421105"/>
                <a:gd name="connsiteX696" fmla="*/ 233864 w 591051"/>
                <a:gd name="connsiteY696" fmla="*/ 199273 h 421105"/>
                <a:gd name="connsiteX697" fmla="*/ 234616 w 591051"/>
                <a:gd name="connsiteY697" fmla="*/ 200025 h 421105"/>
                <a:gd name="connsiteX698" fmla="*/ 235368 w 591051"/>
                <a:gd name="connsiteY698" fmla="*/ 200025 h 421105"/>
                <a:gd name="connsiteX699" fmla="*/ 237624 w 591051"/>
                <a:gd name="connsiteY699" fmla="*/ 200025 h 421105"/>
                <a:gd name="connsiteX700" fmla="*/ 242136 w 591051"/>
                <a:gd name="connsiteY700" fmla="*/ 200025 h 421105"/>
                <a:gd name="connsiteX701" fmla="*/ 243640 w 591051"/>
                <a:gd name="connsiteY701" fmla="*/ 200025 h 421105"/>
                <a:gd name="connsiteX702" fmla="*/ 244391 w 591051"/>
                <a:gd name="connsiteY702" fmla="*/ 200025 h 421105"/>
                <a:gd name="connsiteX703" fmla="*/ 245144 w 591051"/>
                <a:gd name="connsiteY703" fmla="*/ 200777 h 421105"/>
                <a:gd name="connsiteX704" fmla="*/ 246648 w 591051"/>
                <a:gd name="connsiteY704" fmla="*/ 201529 h 421105"/>
                <a:gd name="connsiteX705" fmla="*/ 247400 w 591051"/>
                <a:gd name="connsiteY705" fmla="*/ 202281 h 421105"/>
                <a:gd name="connsiteX706" fmla="*/ 248904 w 591051"/>
                <a:gd name="connsiteY706" fmla="*/ 202281 h 421105"/>
                <a:gd name="connsiteX707" fmla="*/ 251159 w 591051"/>
                <a:gd name="connsiteY707" fmla="*/ 203033 h 421105"/>
                <a:gd name="connsiteX708" fmla="*/ 253415 w 591051"/>
                <a:gd name="connsiteY708" fmla="*/ 202281 h 421105"/>
                <a:gd name="connsiteX709" fmla="*/ 257175 w 591051"/>
                <a:gd name="connsiteY709" fmla="*/ 202281 h 421105"/>
                <a:gd name="connsiteX710" fmla="*/ 260935 w 591051"/>
                <a:gd name="connsiteY710" fmla="*/ 202281 h 421105"/>
                <a:gd name="connsiteX711" fmla="*/ 261687 w 591051"/>
                <a:gd name="connsiteY711" fmla="*/ 203033 h 421105"/>
                <a:gd name="connsiteX712" fmla="*/ 262439 w 591051"/>
                <a:gd name="connsiteY712" fmla="*/ 203033 h 421105"/>
                <a:gd name="connsiteX713" fmla="*/ 262439 w 591051"/>
                <a:gd name="connsiteY713" fmla="*/ 203785 h 421105"/>
                <a:gd name="connsiteX714" fmla="*/ 262439 w 591051"/>
                <a:gd name="connsiteY714" fmla="*/ 205289 h 421105"/>
                <a:gd name="connsiteX715" fmla="*/ 262439 w 591051"/>
                <a:gd name="connsiteY715" fmla="*/ 206041 h 421105"/>
                <a:gd name="connsiteX716" fmla="*/ 262439 w 591051"/>
                <a:gd name="connsiteY716" fmla="*/ 206793 h 421105"/>
                <a:gd name="connsiteX717" fmla="*/ 261687 w 591051"/>
                <a:gd name="connsiteY717" fmla="*/ 207545 h 421105"/>
                <a:gd name="connsiteX718" fmla="*/ 260935 w 591051"/>
                <a:gd name="connsiteY718" fmla="*/ 208297 h 421105"/>
                <a:gd name="connsiteX719" fmla="*/ 260935 w 591051"/>
                <a:gd name="connsiteY719" fmla="*/ 209049 h 421105"/>
                <a:gd name="connsiteX720" fmla="*/ 260183 w 591051"/>
                <a:gd name="connsiteY720" fmla="*/ 209801 h 421105"/>
                <a:gd name="connsiteX721" fmla="*/ 260183 w 591051"/>
                <a:gd name="connsiteY721" fmla="*/ 210553 h 421105"/>
                <a:gd name="connsiteX722" fmla="*/ 260183 w 591051"/>
                <a:gd name="connsiteY722" fmla="*/ 211305 h 421105"/>
                <a:gd name="connsiteX723" fmla="*/ 260183 w 591051"/>
                <a:gd name="connsiteY723" fmla="*/ 212057 h 421105"/>
                <a:gd name="connsiteX724" fmla="*/ 260935 w 591051"/>
                <a:gd name="connsiteY724" fmla="*/ 212809 h 421105"/>
                <a:gd name="connsiteX725" fmla="*/ 260935 w 591051"/>
                <a:gd name="connsiteY725" fmla="*/ 214313 h 421105"/>
                <a:gd name="connsiteX726" fmla="*/ 263191 w 591051"/>
                <a:gd name="connsiteY726" fmla="*/ 213561 h 421105"/>
                <a:gd name="connsiteX727" fmla="*/ 264695 w 591051"/>
                <a:gd name="connsiteY727" fmla="*/ 211305 h 421105"/>
                <a:gd name="connsiteX728" fmla="*/ 266199 w 591051"/>
                <a:gd name="connsiteY728" fmla="*/ 209801 h 421105"/>
                <a:gd name="connsiteX729" fmla="*/ 268455 w 591051"/>
                <a:gd name="connsiteY729" fmla="*/ 209801 h 421105"/>
                <a:gd name="connsiteX730" fmla="*/ 272215 w 591051"/>
                <a:gd name="connsiteY730" fmla="*/ 211305 h 421105"/>
                <a:gd name="connsiteX731" fmla="*/ 272967 w 591051"/>
                <a:gd name="connsiteY731" fmla="*/ 210553 h 421105"/>
                <a:gd name="connsiteX732" fmla="*/ 274470 w 591051"/>
                <a:gd name="connsiteY732" fmla="*/ 207545 h 421105"/>
                <a:gd name="connsiteX733" fmla="*/ 275223 w 591051"/>
                <a:gd name="connsiteY733" fmla="*/ 205289 h 421105"/>
                <a:gd name="connsiteX734" fmla="*/ 276727 w 591051"/>
                <a:gd name="connsiteY734" fmla="*/ 203033 h 421105"/>
                <a:gd name="connsiteX735" fmla="*/ 279734 w 591051"/>
                <a:gd name="connsiteY735" fmla="*/ 200777 h 421105"/>
                <a:gd name="connsiteX736" fmla="*/ 289510 w 591051"/>
                <a:gd name="connsiteY736" fmla="*/ 200025 h 421105"/>
                <a:gd name="connsiteX737" fmla="*/ 291766 w 591051"/>
                <a:gd name="connsiteY737" fmla="*/ 198521 h 421105"/>
                <a:gd name="connsiteX738" fmla="*/ 297030 w 591051"/>
                <a:gd name="connsiteY738" fmla="*/ 194010 h 421105"/>
                <a:gd name="connsiteX739" fmla="*/ 299286 w 591051"/>
                <a:gd name="connsiteY739" fmla="*/ 192506 h 421105"/>
                <a:gd name="connsiteX740" fmla="*/ 319589 w 591051"/>
                <a:gd name="connsiteY740" fmla="*/ 184234 h 421105"/>
                <a:gd name="connsiteX741" fmla="*/ 330868 w 591051"/>
                <a:gd name="connsiteY741" fmla="*/ 177466 h 421105"/>
                <a:gd name="connsiteX742" fmla="*/ 349668 w 591051"/>
                <a:gd name="connsiteY742" fmla="*/ 170698 h 421105"/>
                <a:gd name="connsiteX743" fmla="*/ 363955 w 591051"/>
                <a:gd name="connsiteY743" fmla="*/ 162427 h 421105"/>
                <a:gd name="connsiteX744" fmla="*/ 372227 w 591051"/>
                <a:gd name="connsiteY744" fmla="*/ 160171 h 421105"/>
                <a:gd name="connsiteX745" fmla="*/ 375235 w 591051"/>
                <a:gd name="connsiteY745" fmla="*/ 157914 h 421105"/>
                <a:gd name="connsiteX746" fmla="*/ 376739 w 591051"/>
                <a:gd name="connsiteY746" fmla="*/ 156411 h 421105"/>
                <a:gd name="connsiteX747" fmla="*/ 378243 w 591051"/>
                <a:gd name="connsiteY747" fmla="*/ 154907 h 421105"/>
                <a:gd name="connsiteX748" fmla="*/ 380499 w 591051"/>
                <a:gd name="connsiteY748" fmla="*/ 154907 h 421105"/>
                <a:gd name="connsiteX749" fmla="*/ 382755 w 591051"/>
                <a:gd name="connsiteY749" fmla="*/ 156411 h 421105"/>
                <a:gd name="connsiteX750" fmla="*/ 385011 w 591051"/>
                <a:gd name="connsiteY750" fmla="*/ 156411 h 421105"/>
                <a:gd name="connsiteX751" fmla="*/ 386515 w 591051"/>
                <a:gd name="connsiteY751" fmla="*/ 155659 h 421105"/>
                <a:gd name="connsiteX752" fmla="*/ 389523 w 591051"/>
                <a:gd name="connsiteY752" fmla="*/ 152651 h 421105"/>
                <a:gd name="connsiteX753" fmla="*/ 391026 w 591051"/>
                <a:gd name="connsiteY753" fmla="*/ 151899 h 421105"/>
                <a:gd name="connsiteX754" fmla="*/ 393283 w 591051"/>
                <a:gd name="connsiteY754" fmla="*/ 147387 h 421105"/>
                <a:gd name="connsiteX755" fmla="*/ 394034 w 591051"/>
                <a:gd name="connsiteY755" fmla="*/ 145131 h 421105"/>
                <a:gd name="connsiteX756" fmla="*/ 393283 w 591051"/>
                <a:gd name="connsiteY756" fmla="*/ 144379 h 421105"/>
                <a:gd name="connsiteX757" fmla="*/ 392530 w 591051"/>
                <a:gd name="connsiteY757" fmla="*/ 142875 h 421105"/>
                <a:gd name="connsiteX758" fmla="*/ 391779 w 591051"/>
                <a:gd name="connsiteY758" fmla="*/ 141371 h 421105"/>
                <a:gd name="connsiteX759" fmla="*/ 391026 w 591051"/>
                <a:gd name="connsiteY759" fmla="*/ 141371 h 421105"/>
                <a:gd name="connsiteX760" fmla="*/ 391026 w 591051"/>
                <a:gd name="connsiteY760" fmla="*/ 140619 h 421105"/>
                <a:gd name="connsiteX761" fmla="*/ 389523 w 591051"/>
                <a:gd name="connsiteY761" fmla="*/ 139867 h 421105"/>
                <a:gd name="connsiteX762" fmla="*/ 388771 w 591051"/>
                <a:gd name="connsiteY762" fmla="*/ 139867 h 421105"/>
                <a:gd name="connsiteX763" fmla="*/ 388019 w 591051"/>
                <a:gd name="connsiteY763" fmla="*/ 139867 h 421105"/>
                <a:gd name="connsiteX764" fmla="*/ 387266 w 591051"/>
                <a:gd name="connsiteY764" fmla="*/ 139867 h 421105"/>
                <a:gd name="connsiteX765" fmla="*/ 386515 w 591051"/>
                <a:gd name="connsiteY765" fmla="*/ 139867 h 421105"/>
                <a:gd name="connsiteX766" fmla="*/ 385763 w 591051"/>
                <a:gd name="connsiteY766" fmla="*/ 140619 h 421105"/>
                <a:gd name="connsiteX767" fmla="*/ 384259 w 591051"/>
                <a:gd name="connsiteY767" fmla="*/ 140619 h 421105"/>
                <a:gd name="connsiteX768" fmla="*/ 383507 w 591051"/>
                <a:gd name="connsiteY768" fmla="*/ 140619 h 421105"/>
                <a:gd name="connsiteX769" fmla="*/ 382003 w 591051"/>
                <a:gd name="connsiteY769" fmla="*/ 139867 h 421105"/>
                <a:gd name="connsiteX770" fmla="*/ 380499 w 591051"/>
                <a:gd name="connsiteY770" fmla="*/ 139115 h 421105"/>
                <a:gd name="connsiteX771" fmla="*/ 379747 w 591051"/>
                <a:gd name="connsiteY771" fmla="*/ 139115 h 421105"/>
                <a:gd name="connsiteX772" fmla="*/ 378995 w 591051"/>
                <a:gd name="connsiteY772" fmla="*/ 139115 h 421105"/>
                <a:gd name="connsiteX773" fmla="*/ 377491 w 591051"/>
                <a:gd name="connsiteY773" fmla="*/ 139115 h 421105"/>
                <a:gd name="connsiteX774" fmla="*/ 377491 w 591051"/>
                <a:gd name="connsiteY774" fmla="*/ 138363 h 421105"/>
                <a:gd name="connsiteX775" fmla="*/ 377491 w 591051"/>
                <a:gd name="connsiteY775" fmla="*/ 136859 h 421105"/>
                <a:gd name="connsiteX776" fmla="*/ 378243 w 591051"/>
                <a:gd name="connsiteY776" fmla="*/ 132348 h 421105"/>
                <a:gd name="connsiteX777" fmla="*/ 381251 w 591051"/>
                <a:gd name="connsiteY777" fmla="*/ 126332 h 421105"/>
                <a:gd name="connsiteX778" fmla="*/ 388019 w 591051"/>
                <a:gd name="connsiteY778" fmla="*/ 115052 h 421105"/>
                <a:gd name="connsiteX779" fmla="*/ 388019 w 591051"/>
                <a:gd name="connsiteY779" fmla="*/ 114300 h 421105"/>
                <a:gd name="connsiteX780" fmla="*/ 388771 w 591051"/>
                <a:gd name="connsiteY780" fmla="*/ 112796 h 421105"/>
                <a:gd name="connsiteX781" fmla="*/ 388771 w 591051"/>
                <a:gd name="connsiteY781" fmla="*/ 109788 h 421105"/>
                <a:gd name="connsiteX782" fmla="*/ 388771 w 591051"/>
                <a:gd name="connsiteY782" fmla="*/ 104525 h 421105"/>
                <a:gd name="connsiteX783" fmla="*/ 388771 w 591051"/>
                <a:gd name="connsiteY783" fmla="*/ 103020 h 421105"/>
                <a:gd name="connsiteX784" fmla="*/ 388771 w 591051"/>
                <a:gd name="connsiteY784" fmla="*/ 102269 h 421105"/>
                <a:gd name="connsiteX785" fmla="*/ 391026 w 591051"/>
                <a:gd name="connsiteY785" fmla="*/ 97757 h 421105"/>
                <a:gd name="connsiteX786" fmla="*/ 391779 w 591051"/>
                <a:gd name="connsiteY786" fmla="*/ 97005 h 421105"/>
                <a:gd name="connsiteX787" fmla="*/ 400050 w 591051"/>
                <a:gd name="connsiteY787" fmla="*/ 90989 h 421105"/>
                <a:gd name="connsiteX788" fmla="*/ 401554 w 591051"/>
                <a:gd name="connsiteY788" fmla="*/ 81965 h 421105"/>
                <a:gd name="connsiteX789" fmla="*/ 402306 w 591051"/>
                <a:gd name="connsiteY789" fmla="*/ 78957 h 421105"/>
                <a:gd name="connsiteX790" fmla="*/ 406066 w 591051"/>
                <a:gd name="connsiteY790" fmla="*/ 70686 h 421105"/>
                <a:gd name="connsiteX791" fmla="*/ 406818 w 591051"/>
                <a:gd name="connsiteY791" fmla="*/ 69182 h 421105"/>
                <a:gd name="connsiteX792" fmla="*/ 406818 w 591051"/>
                <a:gd name="connsiteY792" fmla="*/ 67678 h 421105"/>
                <a:gd name="connsiteX793" fmla="*/ 406066 w 591051"/>
                <a:gd name="connsiteY793" fmla="*/ 66174 h 421105"/>
                <a:gd name="connsiteX794" fmla="*/ 406066 w 591051"/>
                <a:gd name="connsiteY794" fmla="*/ 64670 h 421105"/>
                <a:gd name="connsiteX795" fmla="*/ 406066 w 591051"/>
                <a:gd name="connsiteY795" fmla="*/ 62414 h 421105"/>
                <a:gd name="connsiteX796" fmla="*/ 406818 w 591051"/>
                <a:gd name="connsiteY796" fmla="*/ 60910 h 421105"/>
                <a:gd name="connsiteX797" fmla="*/ 406818 w 591051"/>
                <a:gd name="connsiteY797" fmla="*/ 60158 h 421105"/>
                <a:gd name="connsiteX798" fmla="*/ 408322 w 591051"/>
                <a:gd name="connsiteY798" fmla="*/ 58654 h 421105"/>
                <a:gd name="connsiteX799" fmla="*/ 409074 w 591051"/>
                <a:gd name="connsiteY799" fmla="*/ 57902 h 421105"/>
                <a:gd name="connsiteX800" fmla="*/ 409826 w 591051"/>
                <a:gd name="connsiteY800" fmla="*/ 56398 h 421105"/>
                <a:gd name="connsiteX801" fmla="*/ 410578 w 591051"/>
                <a:gd name="connsiteY801" fmla="*/ 53390 h 421105"/>
                <a:gd name="connsiteX802" fmla="*/ 411330 w 591051"/>
                <a:gd name="connsiteY802" fmla="*/ 51886 h 421105"/>
                <a:gd name="connsiteX803" fmla="*/ 413586 w 591051"/>
                <a:gd name="connsiteY803" fmla="*/ 48878 h 421105"/>
                <a:gd name="connsiteX804" fmla="*/ 415090 w 591051"/>
                <a:gd name="connsiteY804" fmla="*/ 46622 h 421105"/>
                <a:gd name="connsiteX805" fmla="*/ 418098 w 591051"/>
                <a:gd name="connsiteY805" fmla="*/ 40607 h 421105"/>
                <a:gd name="connsiteX806" fmla="*/ 418849 w 591051"/>
                <a:gd name="connsiteY806" fmla="*/ 37599 h 421105"/>
                <a:gd name="connsiteX807" fmla="*/ 418849 w 591051"/>
                <a:gd name="connsiteY807" fmla="*/ 36095 h 421105"/>
                <a:gd name="connsiteX808" fmla="*/ 418098 w 591051"/>
                <a:gd name="connsiteY808" fmla="*/ 35343 h 421105"/>
                <a:gd name="connsiteX809" fmla="*/ 415842 w 591051"/>
                <a:gd name="connsiteY809" fmla="*/ 35343 h 421105"/>
                <a:gd name="connsiteX810" fmla="*/ 415090 w 591051"/>
                <a:gd name="connsiteY810" fmla="*/ 35343 h 421105"/>
                <a:gd name="connsiteX811" fmla="*/ 414338 w 591051"/>
                <a:gd name="connsiteY811" fmla="*/ 34591 h 421105"/>
                <a:gd name="connsiteX812" fmla="*/ 413586 w 591051"/>
                <a:gd name="connsiteY812" fmla="*/ 34591 h 421105"/>
                <a:gd name="connsiteX813" fmla="*/ 412834 w 591051"/>
                <a:gd name="connsiteY813" fmla="*/ 33839 h 421105"/>
                <a:gd name="connsiteX814" fmla="*/ 412834 w 591051"/>
                <a:gd name="connsiteY814" fmla="*/ 32335 h 421105"/>
                <a:gd name="connsiteX815" fmla="*/ 412082 w 591051"/>
                <a:gd name="connsiteY815" fmla="*/ 30079 h 421105"/>
                <a:gd name="connsiteX816" fmla="*/ 412834 w 591051"/>
                <a:gd name="connsiteY816" fmla="*/ 28575 h 421105"/>
                <a:gd name="connsiteX817" fmla="*/ 413586 w 591051"/>
                <a:gd name="connsiteY817" fmla="*/ 27823 h 421105"/>
                <a:gd name="connsiteX818" fmla="*/ 415090 w 591051"/>
                <a:gd name="connsiteY818" fmla="*/ 27071 h 421105"/>
                <a:gd name="connsiteX819" fmla="*/ 416594 w 591051"/>
                <a:gd name="connsiteY819" fmla="*/ 26319 h 421105"/>
                <a:gd name="connsiteX820" fmla="*/ 418098 w 591051"/>
                <a:gd name="connsiteY820" fmla="*/ 24815 h 421105"/>
                <a:gd name="connsiteX821" fmla="*/ 418849 w 591051"/>
                <a:gd name="connsiteY821" fmla="*/ 23311 h 421105"/>
                <a:gd name="connsiteX822" fmla="*/ 420353 w 591051"/>
                <a:gd name="connsiteY822" fmla="*/ 22559 h 421105"/>
                <a:gd name="connsiteX823" fmla="*/ 421105 w 591051"/>
                <a:gd name="connsiteY823" fmla="*/ 22559 h 421105"/>
                <a:gd name="connsiteX824" fmla="*/ 421858 w 591051"/>
                <a:gd name="connsiteY824" fmla="*/ 24063 h 421105"/>
                <a:gd name="connsiteX825" fmla="*/ 423362 w 591051"/>
                <a:gd name="connsiteY825" fmla="*/ 24063 h 421105"/>
                <a:gd name="connsiteX826" fmla="*/ 424113 w 591051"/>
                <a:gd name="connsiteY826" fmla="*/ 24063 h 421105"/>
                <a:gd name="connsiteX827" fmla="*/ 424865 w 591051"/>
                <a:gd name="connsiteY827" fmla="*/ 24063 h 421105"/>
                <a:gd name="connsiteX828" fmla="*/ 426369 w 591051"/>
                <a:gd name="connsiteY828" fmla="*/ 24063 h 421105"/>
                <a:gd name="connsiteX829" fmla="*/ 429377 w 591051"/>
                <a:gd name="connsiteY829" fmla="*/ 23311 h 421105"/>
                <a:gd name="connsiteX830" fmla="*/ 430129 w 591051"/>
                <a:gd name="connsiteY830" fmla="*/ 23311 h 421105"/>
                <a:gd name="connsiteX831" fmla="*/ 430881 w 591051"/>
                <a:gd name="connsiteY831" fmla="*/ 23311 h 421105"/>
                <a:gd name="connsiteX832" fmla="*/ 430881 w 591051"/>
                <a:gd name="connsiteY832" fmla="*/ 24063 h 421105"/>
                <a:gd name="connsiteX833" fmla="*/ 431633 w 591051"/>
                <a:gd name="connsiteY833" fmla="*/ 24815 h 421105"/>
                <a:gd name="connsiteX834" fmla="*/ 432385 w 591051"/>
                <a:gd name="connsiteY834" fmla="*/ 24815 h 421105"/>
                <a:gd name="connsiteX835" fmla="*/ 433889 w 591051"/>
                <a:gd name="connsiteY835" fmla="*/ 24815 h 421105"/>
                <a:gd name="connsiteX836" fmla="*/ 434641 w 591051"/>
                <a:gd name="connsiteY836" fmla="*/ 24815 h 421105"/>
                <a:gd name="connsiteX837" fmla="*/ 435393 w 591051"/>
                <a:gd name="connsiteY837" fmla="*/ 24815 h 421105"/>
                <a:gd name="connsiteX838" fmla="*/ 436145 w 591051"/>
                <a:gd name="connsiteY838" fmla="*/ 24063 h 421105"/>
                <a:gd name="connsiteX839" fmla="*/ 437649 w 591051"/>
                <a:gd name="connsiteY839" fmla="*/ 23311 h 421105"/>
                <a:gd name="connsiteX840" fmla="*/ 438401 w 591051"/>
                <a:gd name="connsiteY840" fmla="*/ 21807 h 421105"/>
                <a:gd name="connsiteX841" fmla="*/ 439153 w 591051"/>
                <a:gd name="connsiteY841" fmla="*/ 21056 h 421105"/>
                <a:gd name="connsiteX842" fmla="*/ 442161 w 591051"/>
                <a:gd name="connsiteY842" fmla="*/ 15039 h 421105"/>
                <a:gd name="connsiteX843" fmla="*/ 444417 w 591051"/>
                <a:gd name="connsiteY843" fmla="*/ 10528 h 421105"/>
                <a:gd name="connsiteX844" fmla="*/ 445169 w 591051"/>
                <a:gd name="connsiteY844" fmla="*/ 9776 h 421105"/>
                <a:gd name="connsiteX845" fmla="*/ 444417 w 591051"/>
                <a:gd name="connsiteY845" fmla="*/ 8272 h 421105"/>
                <a:gd name="connsiteX846" fmla="*/ 445921 w 591051"/>
                <a:gd name="connsiteY846" fmla="*/ 4512 h 421105"/>
                <a:gd name="connsiteX847" fmla="*/ 447424 w 591051"/>
                <a:gd name="connsiteY847" fmla="*/ 3760 h 421105"/>
                <a:gd name="connsiteX848" fmla="*/ 448928 w 591051"/>
                <a:gd name="connsiteY848" fmla="*/ 3760 h 421105"/>
                <a:gd name="connsiteX849" fmla="*/ 451184 w 591051"/>
                <a:gd name="connsiteY849" fmla="*/ 3008 h 421105"/>
                <a:gd name="connsiteX850" fmla="*/ 451936 w 591051"/>
                <a:gd name="connsiteY850" fmla="*/ 2256 h 421105"/>
                <a:gd name="connsiteX851" fmla="*/ 452688 w 591051"/>
                <a:gd name="connsiteY851" fmla="*/ 1504 h 421105"/>
                <a:gd name="connsiteX852" fmla="*/ 454192 w 591051"/>
                <a:gd name="connsiteY852" fmla="*/ 0 h 421105"/>
                <a:gd name="connsiteX853" fmla="*/ 115804 w 591051"/>
                <a:gd name="connsiteY853" fmla="*/ 387266 h 421105"/>
                <a:gd name="connsiteX854" fmla="*/ 118060 w 591051"/>
                <a:gd name="connsiteY854" fmla="*/ 389523 h 421105"/>
                <a:gd name="connsiteX855" fmla="*/ 118060 w 591051"/>
                <a:gd name="connsiteY855" fmla="*/ 390275 h 421105"/>
                <a:gd name="connsiteX856" fmla="*/ 115804 w 591051"/>
                <a:gd name="connsiteY856" fmla="*/ 391026 h 421105"/>
                <a:gd name="connsiteX857" fmla="*/ 115052 w 591051"/>
                <a:gd name="connsiteY857" fmla="*/ 391779 h 421105"/>
                <a:gd name="connsiteX858" fmla="*/ 114300 w 591051"/>
                <a:gd name="connsiteY858" fmla="*/ 392530 h 421105"/>
                <a:gd name="connsiteX859" fmla="*/ 113548 w 591051"/>
                <a:gd name="connsiteY859" fmla="*/ 391779 h 421105"/>
                <a:gd name="connsiteX860" fmla="*/ 112796 w 591051"/>
                <a:gd name="connsiteY860" fmla="*/ 391026 h 421105"/>
                <a:gd name="connsiteX861" fmla="*/ 112796 w 591051"/>
                <a:gd name="connsiteY861" fmla="*/ 390275 h 421105"/>
                <a:gd name="connsiteX862" fmla="*/ 112796 w 591051"/>
                <a:gd name="connsiteY862" fmla="*/ 389523 h 421105"/>
                <a:gd name="connsiteX863" fmla="*/ 111292 w 591051"/>
                <a:gd name="connsiteY863" fmla="*/ 389523 h 421105"/>
                <a:gd name="connsiteX864" fmla="*/ 110540 w 591051"/>
                <a:gd name="connsiteY864" fmla="*/ 389523 h 421105"/>
                <a:gd name="connsiteX865" fmla="*/ 109036 w 591051"/>
                <a:gd name="connsiteY865" fmla="*/ 390275 h 421105"/>
                <a:gd name="connsiteX866" fmla="*/ 109036 w 591051"/>
                <a:gd name="connsiteY866" fmla="*/ 391026 h 421105"/>
                <a:gd name="connsiteX867" fmla="*/ 106780 w 591051"/>
                <a:gd name="connsiteY867" fmla="*/ 390275 h 421105"/>
                <a:gd name="connsiteX868" fmla="*/ 105276 w 591051"/>
                <a:gd name="connsiteY868" fmla="*/ 391026 h 421105"/>
                <a:gd name="connsiteX869" fmla="*/ 103773 w 591051"/>
                <a:gd name="connsiteY869" fmla="*/ 392530 h 421105"/>
                <a:gd name="connsiteX870" fmla="*/ 102269 w 591051"/>
                <a:gd name="connsiteY870" fmla="*/ 393283 h 421105"/>
                <a:gd name="connsiteX871" fmla="*/ 95501 w 591051"/>
                <a:gd name="connsiteY871" fmla="*/ 394786 h 421105"/>
                <a:gd name="connsiteX872" fmla="*/ 93997 w 591051"/>
                <a:gd name="connsiteY872" fmla="*/ 394786 h 421105"/>
                <a:gd name="connsiteX873" fmla="*/ 91741 w 591051"/>
                <a:gd name="connsiteY873" fmla="*/ 393283 h 421105"/>
                <a:gd name="connsiteX874" fmla="*/ 90237 w 591051"/>
                <a:gd name="connsiteY874" fmla="*/ 392530 h 421105"/>
                <a:gd name="connsiteX875" fmla="*/ 88733 w 591051"/>
                <a:gd name="connsiteY875" fmla="*/ 391779 h 421105"/>
                <a:gd name="connsiteX876" fmla="*/ 86477 w 591051"/>
                <a:gd name="connsiteY876" fmla="*/ 391026 h 421105"/>
                <a:gd name="connsiteX877" fmla="*/ 84973 w 591051"/>
                <a:gd name="connsiteY877" fmla="*/ 391779 h 421105"/>
                <a:gd name="connsiteX878" fmla="*/ 83469 w 591051"/>
                <a:gd name="connsiteY878" fmla="*/ 394034 h 421105"/>
                <a:gd name="connsiteX879" fmla="*/ 82717 w 591051"/>
                <a:gd name="connsiteY879" fmla="*/ 397042 h 421105"/>
                <a:gd name="connsiteX880" fmla="*/ 81965 w 591051"/>
                <a:gd name="connsiteY880" fmla="*/ 399298 h 421105"/>
                <a:gd name="connsiteX881" fmla="*/ 81214 w 591051"/>
                <a:gd name="connsiteY881" fmla="*/ 399298 h 421105"/>
                <a:gd name="connsiteX882" fmla="*/ 81214 w 591051"/>
                <a:gd name="connsiteY882" fmla="*/ 398546 h 421105"/>
                <a:gd name="connsiteX883" fmla="*/ 80461 w 591051"/>
                <a:gd name="connsiteY883" fmla="*/ 397794 h 421105"/>
                <a:gd name="connsiteX884" fmla="*/ 79709 w 591051"/>
                <a:gd name="connsiteY884" fmla="*/ 396290 h 421105"/>
                <a:gd name="connsiteX885" fmla="*/ 78957 w 591051"/>
                <a:gd name="connsiteY885" fmla="*/ 395538 h 421105"/>
                <a:gd name="connsiteX886" fmla="*/ 78957 w 591051"/>
                <a:gd name="connsiteY886" fmla="*/ 394034 h 421105"/>
                <a:gd name="connsiteX887" fmla="*/ 79709 w 591051"/>
                <a:gd name="connsiteY887" fmla="*/ 392530 h 421105"/>
                <a:gd name="connsiteX888" fmla="*/ 76701 w 591051"/>
                <a:gd name="connsiteY888" fmla="*/ 392530 h 421105"/>
                <a:gd name="connsiteX889" fmla="*/ 75950 w 591051"/>
                <a:gd name="connsiteY889" fmla="*/ 391779 h 421105"/>
                <a:gd name="connsiteX890" fmla="*/ 75197 w 591051"/>
                <a:gd name="connsiteY890" fmla="*/ 391026 h 421105"/>
                <a:gd name="connsiteX891" fmla="*/ 75197 w 591051"/>
                <a:gd name="connsiteY891" fmla="*/ 389523 h 421105"/>
                <a:gd name="connsiteX892" fmla="*/ 75950 w 591051"/>
                <a:gd name="connsiteY892" fmla="*/ 389523 h 421105"/>
                <a:gd name="connsiteX893" fmla="*/ 81965 w 591051"/>
                <a:gd name="connsiteY893" fmla="*/ 386515 h 421105"/>
                <a:gd name="connsiteX894" fmla="*/ 85725 w 591051"/>
                <a:gd name="connsiteY894" fmla="*/ 382003 h 421105"/>
                <a:gd name="connsiteX895" fmla="*/ 87981 w 591051"/>
                <a:gd name="connsiteY895" fmla="*/ 382755 h 421105"/>
                <a:gd name="connsiteX896" fmla="*/ 89485 w 591051"/>
                <a:gd name="connsiteY896" fmla="*/ 381251 h 421105"/>
                <a:gd name="connsiteX897" fmla="*/ 93245 w 591051"/>
                <a:gd name="connsiteY897" fmla="*/ 377491 h 421105"/>
                <a:gd name="connsiteX898" fmla="*/ 93997 w 591051"/>
                <a:gd name="connsiteY898" fmla="*/ 376739 h 421105"/>
                <a:gd name="connsiteX899" fmla="*/ 93997 w 591051"/>
                <a:gd name="connsiteY899" fmla="*/ 373731 h 421105"/>
                <a:gd name="connsiteX900" fmla="*/ 95501 w 591051"/>
                <a:gd name="connsiteY900" fmla="*/ 373731 h 421105"/>
                <a:gd name="connsiteX901" fmla="*/ 95501 w 591051"/>
                <a:gd name="connsiteY901" fmla="*/ 374483 h 421105"/>
                <a:gd name="connsiteX902" fmla="*/ 96253 w 591051"/>
                <a:gd name="connsiteY902" fmla="*/ 375235 h 421105"/>
                <a:gd name="connsiteX903" fmla="*/ 97757 w 591051"/>
                <a:gd name="connsiteY903" fmla="*/ 375235 h 421105"/>
                <a:gd name="connsiteX904" fmla="*/ 99261 w 591051"/>
                <a:gd name="connsiteY904" fmla="*/ 375987 h 421105"/>
                <a:gd name="connsiteX905" fmla="*/ 100765 w 591051"/>
                <a:gd name="connsiteY905" fmla="*/ 376739 h 421105"/>
                <a:gd name="connsiteX906" fmla="*/ 102269 w 591051"/>
                <a:gd name="connsiteY906" fmla="*/ 377491 h 421105"/>
                <a:gd name="connsiteX907" fmla="*/ 102269 w 591051"/>
                <a:gd name="connsiteY907" fmla="*/ 378243 h 421105"/>
                <a:gd name="connsiteX908" fmla="*/ 101516 w 591051"/>
                <a:gd name="connsiteY908" fmla="*/ 378995 h 421105"/>
                <a:gd name="connsiteX909" fmla="*/ 100765 w 591051"/>
                <a:gd name="connsiteY909" fmla="*/ 378995 h 421105"/>
                <a:gd name="connsiteX910" fmla="*/ 100013 w 591051"/>
                <a:gd name="connsiteY910" fmla="*/ 379747 h 421105"/>
                <a:gd name="connsiteX911" fmla="*/ 99261 w 591051"/>
                <a:gd name="connsiteY911" fmla="*/ 379747 h 421105"/>
                <a:gd name="connsiteX912" fmla="*/ 102269 w 591051"/>
                <a:gd name="connsiteY912" fmla="*/ 382003 h 421105"/>
                <a:gd name="connsiteX913" fmla="*/ 104525 w 591051"/>
                <a:gd name="connsiteY913" fmla="*/ 380499 h 421105"/>
                <a:gd name="connsiteX914" fmla="*/ 106029 w 591051"/>
                <a:gd name="connsiteY914" fmla="*/ 382003 h 421105"/>
                <a:gd name="connsiteX915" fmla="*/ 107533 w 591051"/>
                <a:gd name="connsiteY915" fmla="*/ 383507 h 421105"/>
                <a:gd name="connsiteX916" fmla="*/ 109036 w 591051"/>
                <a:gd name="connsiteY916" fmla="*/ 384259 h 421105"/>
                <a:gd name="connsiteX917" fmla="*/ 110540 w 591051"/>
                <a:gd name="connsiteY917" fmla="*/ 383507 h 421105"/>
                <a:gd name="connsiteX918" fmla="*/ 111292 w 591051"/>
                <a:gd name="connsiteY918" fmla="*/ 382755 h 421105"/>
                <a:gd name="connsiteX919" fmla="*/ 111292 w 591051"/>
                <a:gd name="connsiteY919" fmla="*/ 381251 h 421105"/>
                <a:gd name="connsiteX920" fmla="*/ 112044 w 591051"/>
                <a:gd name="connsiteY920" fmla="*/ 380499 h 421105"/>
                <a:gd name="connsiteX921" fmla="*/ 113548 w 591051"/>
                <a:gd name="connsiteY921" fmla="*/ 381251 h 421105"/>
                <a:gd name="connsiteX922" fmla="*/ 113548 w 591051"/>
                <a:gd name="connsiteY922" fmla="*/ 382755 h 421105"/>
                <a:gd name="connsiteX923" fmla="*/ 112796 w 591051"/>
                <a:gd name="connsiteY923" fmla="*/ 383507 h 421105"/>
                <a:gd name="connsiteX924" fmla="*/ 112796 w 591051"/>
                <a:gd name="connsiteY924" fmla="*/ 384259 h 421105"/>
                <a:gd name="connsiteX925" fmla="*/ 114300 w 591051"/>
                <a:gd name="connsiteY925" fmla="*/ 385763 h 421105"/>
                <a:gd name="connsiteX926" fmla="*/ 115804 w 591051"/>
                <a:gd name="connsiteY926" fmla="*/ 387266 h 42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</a:cxnLst>
              <a:rect l="l" t="t" r="r" b="b"/>
              <a:pathLst>
                <a:path w="591051" h="421105">
                  <a:moveTo>
                    <a:pt x="454192" y="0"/>
                  </a:moveTo>
                  <a:lnTo>
                    <a:pt x="462464" y="3008"/>
                  </a:lnTo>
                  <a:lnTo>
                    <a:pt x="470736" y="5264"/>
                  </a:lnTo>
                  <a:lnTo>
                    <a:pt x="471488" y="6016"/>
                  </a:lnTo>
                  <a:lnTo>
                    <a:pt x="472240" y="6768"/>
                  </a:lnTo>
                  <a:lnTo>
                    <a:pt x="472992" y="6768"/>
                  </a:lnTo>
                  <a:lnTo>
                    <a:pt x="472992" y="7520"/>
                  </a:lnTo>
                  <a:lnTo>
                    <a:pt x="472992" y="9024"/>
                  </a:lnTo>
                  <a:lnTo>
                    <a:pt x="472992" y="11280"/>
                  </a:lnTo>
                  <a:lnTo>
                    <a:pt x="472992" y="12784"/>
                  </a:lnTo>
                  <a:lnTo>
                    <a:pt x="473743" y="13536"/>
                  </a:lnTo>
                  <a:lnTo>
                    <a:pt x="474496" y="14288"/>
                  </a:lnTo>
                  <a:lnTo>
                    <a:pt x="476000" y="15039"/>
                  </a:lnTo>
                  <a:lnTo>
                    <a:pt x="476000" y="15792"/>
                  </a:lnTo>
                  <a:lnTo>
                    <a:pt x="476000" y="17296"/>
                  </a:lnTo>
                  <a:lnTo>
                    <a:pt x="475247" y="18048"/>
                  </a:lnTo>
                  <a:lnTo>
                    <a:pt x="475247" y="20303"/>
                  </a:lnTo>
                  <a:lnTo>
                    <a:pt x="475247" y="21807"/>
                  </a:lnTo>
                  <a:lnTo>
                    <a:pt x="474496" y="23311"/>
                  </a:lnTo>
                  <a:lnTo>
                    <a:pt x="474496" y="24815"/>
                  </a:lnTo>
                  <a:lnTo>
                    <a:pt x="475247" y="26319"/>
                  </a:lnTo>
                  <a:lnTo>
                    <a:pt x="476000" y="29327"/>
                  </a:lnTo>
                  <a:lnTo>
                    <a:pt x="476752" y="32335"/>
                  </a:lnTo>
                  <a:lnTo>
                    <a:pt x="476752" y="33087"/>
                  </a:lnTo>
                  <a:lnTo>
                    <a:pt x="476752" y="33839"/>
                  </a:lnTo>
                  <a:lnTo>
                    <a:pt x="476000" y="36095"/>
                  </a:lnTo>
                  <a:lnTo>
                    <a:pt x="476000" y="37599"/>
                  </a:lnTo>
                  <a:lnTo>
                    <a:pt x="476000" y="38351"/>
                  </a:lnTo>
                  <a:lnTo>
                    <a:pt x="476000" y="39855"/>
                  </a:lnTo>
                  <a:lnTo>
                    <a:pt x="476000" y="40607"/>
                  </a:lnTo>
                  <a:lnTo>
                    <a:pt x="475247" y="41359"/>
                  </a:lnTo>
                  <a:lnTo>
                    <a:pt x="475247" y="42111"/>
                  </a:lnTo>
                  <a:lnTo>
                    <a:pt x="474496" y="42863"/>
                  </a:lnTo>
                  <a:lnTo>
                    <a:pt x="475247" y="45871"/>
                  </a:lnTo>
                  <a:lnTo>
                    <a:pt x="475247" y="46622"/>
                  </a:lnTo>
                  <a:lnTo>
                    <a:pt x="475247" y="48127"/>
                  </a:lnTo>
                  <a:lnTo>
                    <a:pt x="475247" y="49631"/>
                  </a:lnTo>
                  <a:lnTo>
                    <a:pt x="476000" y="50382"/>
                  </a:lnTo>
                  <a:lnTo>
                    <a:pt x="476752" y="51135"/>
                  </a:lnTo>
                  <a:lnTo>
                    <a:pt x="477503" y="51886"/>
                  </a:lnTo>
                  <a:lnTo>
                    <a:pt x="476752" y="52638"/>
                  </a:lnTo>
                  <a:lnTo>
                    <a:pt x="476752" y="53390"/>
                  </a:lnTo>
                  <a:lnTo>
                    <a:pt x="477503" y="54142"/>
                  </a:lnTo>
                  <a:lnTo>
                    <a:pt x="478256" y="54142"/>
                  </a:lnTo>
                  <a:lnTo>
                    <a:pt x="479007" y="53390"/>
                  </a:lnTo>
                  <a:lnTo>
                    <a:pt x="479760" y="53390"/>
                  </a:lnTo>
                  <a:lnTo>
                    <a:pt x="480511" y="53390"/>
                  </a:lnTo>
                  <a:lnTo>
                    <a:pt x="481263" y="53390"/>
                  </a:lnTo>
                  <a:lnTo>
                    <a:pt x="482767" y="54142"/>
                  </a:lnTo>
                  <a:lnTo>
                    <a:pt x="483519" y="54142"/>
                  </a:lnTo>
                  <a:lnTo>
                    <a:pt x="486527" y="57150"/>
                  </a:lnTo>
                  <a:lnTo>
                    <a:pt x="487279" y="57150"/>
                  </a:lnTo>
                  <a:lnTo>
                    <a:pt x="491039" y="58654"/>
                  </a:lnTo>
                  <a:lnTo>
                    <a:pt x="492543" y="59406"/>
                  </a:lnTo>
                  <a:lnTo>
                    <a:pt x="495551" y="60158"/>
                  </a:lnTo>
                  <a:lnTo>
                    <a:pt x="497807" y="62414"/>
                  </a:lnTo>
                  <a:lnTo>
                    <a:pt x="499311" y="63166"/>
                  </a:lnTo>
                  <a:lnTo>
                    <a:pt x="500815" y="63166"/>
                  </a:lnTo>
                  <a:lnTo>
                    <a:pt x="501567" y="63166"/>
                  </a:lnTo>
                  <a:lnTo>
                    <a:pt x="502319" y="63918"/>
                  </a:lnTo>
                  <a:lnTo>
                    <a:pt x="503822" y="63918"/>
                  </a:lnTo>
                  <a:lnTo>
                    <a:pt x="506079" y="64670"/>
                  </a:lnTo>
                  <a:lnTo>
                    <a:pt x="506830" y="64670"/>
                  </a:lnTo>
                  <a:lnTo>
                    <a:pt x="507582" y="63918"/>
                  </a:lnTo>
                  <a:lnTo>
                    <a:pt x="508335" y="63918"/>
                  </a:lnTo>
                  <a:lnTo>
                    <a:pt x="509086" y="63918"/>
                  </a:lnTo>
                  <a:lnTo>
                    <a:pt x="509839" y="63918"/>
                  </a:lnTo>
                  <a:lnTo>
                    <a:pt x="512094" y="64670"/>
                  </a:lnTo>
                  <a:lnTo>
                    <a:pt x="515102" y="66926"/>
                  </a:lnTo>
                  <a:lnTo>
                    <a:pt x="515854" y="67678"/>
                  </a:lnTo>
                  <a:lnTo>
                    <a:pt x="518862" y="68430"/>
                  </a:lnTo>
                  <a:lnTo>
                    <a:pt x="519614" y="69182"/>
                  </a:lnTo>
                  <a:lnTo>
                    <a:pt x="520366" y="69182"/>
                  </a:lnTo>
                  <a:lnTo>
                    <a:pt x="521118" y="68430"/>
                  </a:lnTo>
                  <a:lnTo>
                    <a:pt x="523374" y="66926"/>
                  </a:lnTo>
                  <a:lnTo>
                    <a:pt x="524878" y="66926"/>
                  </a:lnTo>
                  <a:lnTo>
                    <a:pt x="526382" y="66174"/>
                  </a:lnTo>
                  <a:lnTo>
                    <a:pt x="530141" y="66926"/>
                  </a:lnTo>
                  <a:lnTo>
                    <a:pt x="536909" y="68430"/>
                  </a:lnTo>
                  <a:lnTo>
                    <a:pt x="537661" y="69182"/>
                  </a:lnTo>
                  <a:lnTo>
                    <a:pt x="538413" y="69934"/>
                  </a:lnTo>
                  <a:lnTo>
                    <a:pt x="539165" y="70686"/>
                  </a:lnTo>
                  <a:lnTo>
                    <a:pt x="539918" y="71438"/>
                  </a:lnTo>
                  <a:lnTo>
                    <a:pt x="545181" y="73694"/>
                  </a:lnTo>
                  <a:lnTo>
                    <a:pt x="546685" y="73694"/>
                  </a:lnTo>
                  <a:lnTo>
                    <a:pt x="547437" y="73694"/>
                  </a:lnTo>
                  <a:lnTo>
                    <a:pt x="551197" y="72942"/>
                  </a:lnTo>
                  <a:lnTo>
                    <a:pt x="558717" y="72942"/>
                  </a:lnTo>
                  <a:lnTo>
                    <a:pt x="569244" y="70686"/>
                  </a:lnTo>
                  <a:lnTo>
                    <a:pt x="574508" y="70686"/>
                  </a:lnTo>
                  <a:lnTo>
                    <a:pt x="576012" y="71438"/>
                  </a:lnTo>
                  <a:lnTo>
                    <a:pt x="577516" y="72942"/>
                  </a:lnTo>
                  <a:lnTo>
                    <a:pt x="579020" y="72942"/>
                  </a:lnTo>
                  <a:lnTo>
                    <a:pt x="585788" y="75197"/>
                  </a:lnTo>
                  <a:lnTo>
                    <a:pt x="586540" y="75950"/>
                  </a:lnTo>
                  <a:lnTo>
                    <a:pt x="587292" y="76701"/>
                  </a:lnTo>
                  <a:lnTo>
                    <a:pt x="588044" y="78957"/>
                  </a:lnTo>
                  <a:lnTo>
                    <a:pt x="590299" y="80461"/>
                  </a:lnTo>
                  <a:lnTo>
                    <a:pt x="591052" y="82717"/>
                  </a:lnTo>
                  <a:lnTo>
                    <a:pt x="591052" y="84973"/>
                  </a:lnTo>
                  <a:lnTo>
                    <a:pt x="591052" y="87981"/>
                  </a:lnTo>
                  <a:lnTo>
                    <a:pt x="590299" y="90237"/>
                  </a:lnTo>
                  <a:lnTo>
                    <a:pt x="590299" y="95501"/>
                  </a:lnTo>
                  <a:lnTo>
                    <a:pt x="587292" y="99261"/>
                  </a:lnTo>
                  <a:lnTo>
                    <a:pt x="582028" y="107533"/>
                  </a:lnTo>
                  <a:lnTo>
                    <a:pt x="577516" y="112044"/>
                  </a:lnTo>
                  <a:lnTo>
                    <a:pt x="576764" y="114300"/>
                  </a:lnTo>
                  <a:lnTo>
                    <a:pt x="574508" y="121068"/>
                  </a:lnTo>
                  <a:lnTo>
                    <a:pt x="576012" y="127084"/>
                  </a:lnTo>
                  <a:lnTo>
                    <a:pt x="582028" y="134603"/>
                  </a:lnTo>
                  <a:lnTo>
                    <a:pt x="582780" y="142123"/>
                  </a:lnTo>
                  <a:lnTo>
                    <a:pt x="581276" y="152651"/>
                  </a:lnTo>
                  <a:lnTo>
                    <a:pt x="584284" y="169946"/>
                  </a:lnTo>
                  <a:lnTo>
                    <a:pt x="590299" y="190250"/>
                  </a:lnTo>
                  <a:lnTo>
                    <a:pt x="589548" y="196265"/>
                  </a:lnTo>
                  <a:lnTo>
                    <a:pt x="585788" y="200777"/>
                  </a:lnTo>
                  <a:lnTo>
                    <a:pt x="563980" y="214313"/>
                  </a:lnTo>
                  <a:lnTo>
                    <a:pt x="548189" y="222584"/>
                  </a:lnTo>
                  <a:lnTo>
                    <a:pt x="532398" y="227096"/>
                  </a:lnTo>
                  <a:lnTo>
                    <a:pt x="514350" y="231608"/>
                  </a:lnTo>
                  <a:lnTo>
                    <a:pt x="500815" y="236872"/>
                  </a:lnTo>
                  <a:lnTo>
                    <a:pt x="484271" y="245144"/>
                  </a:lnTo>
                  <a:lnTo>
                    <a:pt x="472992" y="252663"/>
                  </a:lnTo>
                  <a:lnTo>
                    <a:pt x="468480" y="256423"/>
                  </a:lnTo>
                  <a:lnTo>
                    <a:pt x="467728" y="257927"/>
                  </a:lnTo>
                  <a:lnTo>
                    <a:pt x="466976" y="260935"/>
                  </a:lnTo>
                  <a:lnTo>
                    <a:pt x="466224" y="262439"/>
                  </a:lnTo>
                  <a:lnTo>
                    <a:pt x="463216" y="264695"/>
                  </a:lnTo>
                  <a:lnTo>
                    <a:pt x="458704" y="267703"/>
                  </a:lnTo>
                  <a:lnTo>
                    <a:pt x="456448" y="269207"/>
                  </a:lnTo>
                  <a:lnTo>
                    <a:pt x="453441" y="275223"/>
                  </a:lnTo>
                  <a:lnTo>
                    <a:pt x="452688" y="275974"/>
                  </a:lnTo>
                  <a:lnTo>
                    <a:pt x="451184" y="276727"/>
                  </a:lnTo>
                  <a:lnTo>
                    <a:pt x="449681" y="277478"/>
                  </a:lnTo>
                  <a:lnTo>
                    <a:pt x="448928" y="278230"/>
                  </a:lnTo>
                  <a:lnTo>
                    <a:pt x="448177" y="278983"/>
                  </a:lnTo>
                  <a:lnTo>
                    <a:pt x="446673" y="281990"/>
                  </a:lnTo>
                  <a:lnTo>
                    <a:pt x="444417" y="283494"/>
                  </a:lnTo>
                  <a:lnTo>
                    <a:pt x="438401" y="286502"/>
                  </a:lnTo>
                  <a:lnTo>
                    <a:pt x="435393" y="291014"/>
                  </a:lnTo>
                  <a:lnTo>
                    <a:pt x="433889" y="298534"/>
                  </a:lnTo>
                  <a:lnTo>
                    <a:pt x="433889" y="306053"/>
                  </a:lnTo>
                  <a:lnTo>
                    <a:pt x="434641" y="313573"/>
                  </a:lnTo>
                  <a:lnTo>
                    <a:pt x="436145" y="315829"/>
                  </a:lnTo>
                  <a:lnTo>
                    <a:pt x="441409" y="321845"/>
                  </a:lnTo>
                  <a:lnTo>
                    <a:pt x="442913" y="324101"/>
                  </a:lnTo>
                  <a:lnTo>
                    <a:pt x="443664" y="324853"/>
                  </a:lnTo>
                  <a:lnTo>
                    <a:pt x="445169" y="323349"/>
                  </a:lnTo>
                  <a:lnTo>
                    <a:pt x="447424" y="321093"/>
                  </a:lnTo>
                  <a:lnTo>
                    <a:pt x="448177" y="320341"/>
                  </a:lnTo>
                  <a:lnTo>
                    <a:pt x="451936" y="319589"/>
                  </a:lnTo>
                  <a:lnTo>
                    <a:pt x="453441" y="318837"/>
                  </a:lnTo>
                  <a:lnTo>
                    <a:pt x="453441" y="321845"/>
                  </a:lnTo>
                  <a:lnTo>
                    <a:pt x="452688" y="323349"/>
                  </a:lnTo>
                  <a:lnTo>
                    <a:pt x="451184" y="324853"/>
                  </a:lnTo>
                  <a:lnTo>
                    <a:pt x="450432" y="327109"/>
                  </a:lnTo>
                  <a:lnTo>
                    <a:pt x="447424" y="325605"/>
                  </a:lnTo>
                  <a:lnTo>
                    <a:pt x="445169" y="327109"/>
                  </a:lnTo>
                  <a:lnTo>
                    <a:pt x="442161" y="331621"/>
                  </a:lnTo>
                  <a:lnTo>
                    <a:pt x="437649" y="333125"/>
                  </a:lnTo>
                  <a:lnTo>
                    <a:pt x="436145" y="333877"/>
                  </a:lnTo>
                  <a:lnTo>
                    <a:pt x="435393" y="333877"/>
                  </a:lnTo>
                  <a:lnTo>
                    <a:pt x="434641" y="335381"/>
                  </a:lnTo>
                  <a:lnTo>
                    <a:pt x="434641" y="336885"/>
                  </a:lnTo>
                  <a:lnTo>
                    <a:pt x="434641" y="339892"/>
                  </a:lnTo>
                  <a:lnTo>
                    <a:pt x="434641" y="340644"/>
                  </a:lnTo>
                  <a:lnTo>
                    <a:pt x="433889" y="342148"/>
                  </a:lnTo>
                  <a:lnTo>
                    <a:pt x="433137" y="342900"/>
                  </a:lnTo>
                  <a:lnTo>
                    <a:pt x="431633" y="342900"/>
                  </a:lnTo>
                  <a:lnTo>
                    <a:pt x="430881" y="342900"/>
                  </a:lnTo>
                  <a:lnTo>
                    <a:pt x="430129" y="343652"/>
                  </a:lnTo>
                  <a:lnTo>
                    <a:pt x="429377" y="345156"/>
                  </a:lnTo>
                  <a:lnTo>
                    <a:pt x="428625" y="348164"/>
                  </a:lnTo>
                  <a:lnTo>
                    <a:pt x="429377" y="351924"/>
                  </a:lnTo>
                  <a:lnTo>
                    <a:pt x="430129" y="353428"/>
                  </a:lnTo>
                  <a:lnTo>
                    <a:pt x="431633" y="351924"/>
                  </a:lnTo>
                  <a:lnTo>
                    <a:pt x="432385" y="351924"/>
                  </a:lnTo>
                  <a:lnTo>
                    <a:pt x="433137" y="354180"/>
                  </a:lnTo>
                  <a:lnTo>
                    <a:pt x="433137" y="355684"/>
                  </a:lnTo>
                  <a:lnTo>
                    <a:pt x="431633" y="359444"/>
                  </a:lnTo>
                  <a:lnTo>
                    <a:pt x="429377" y="358692"/>
                  </a:lnTo>
                  <a:lnTo>
                    <a:pt x="426369" y="355684"/>
                  </a:lnTo>
                  <a:lnTo>
                    <a:pt x="424865" y="354932"/>
                  </a:lnTo>
                  <a:lnTo>
                    <a:pt x="407570" y="354180"/>
                  </a:lnTo>
                  <a:lnTo>
                    <a:pt x="376739" y="352676"/>
                  </a:lnTo>
                  <a:lnTo>
                    <a:pt x="353428" y="351924"/>
                  </a:lnTo>
                  <a:lnTo>
                    <a:pt x="339140" y="352676"/>
                  </a:lnTo>
                  <a:lnTo>
                    <a:pt x="334628" y="353428"/>
                  </a:lnTo>
                  <a:lnTo>
                    <a:pt x="332372" y="354180"/>
                  </a:lnTo>
                  <a:lnTo>
                    <a:pt x="331621" y="354180"/>
                  </a:lnTo>
                  <a:lnTo>
                    <a:pt x="329365" y="356436"/>
                  </a:lnTo>
                  <a:lnTo>
                    <a:pt x="328613" y="357188"/>
                  </a:lnTo>
                  <a:lnTo>
                    <a:pt x="317333" y="357188"/>
                  </a:lnTo>
                  <a:lnTo>
                    <a:pt x="303046" y="358692"/>
                  </a:lnTo>
                  <a:lnTo>
                    <a:pt x="292518" y="357940"/>
                  </a:lnTo>
                  <a:lnTo>
                    <a:pt x="277478" y="358692"/>
                  </a:lnTo>
                  <a:lnTo>
                    <a:pt x="273719" y="354932"/>
                  </a:lnTo>
                  <a:lnTo>
                    <a:pt x="270711" y="353428"/>
                  </a:lnTo>
                  <a:lnTo>
                    <a:pt x="268455" y="354932"/>
                  </a:lnTo>
                  <a:lnTo>
                    <a:pt x="266951" y="353428"/>
                  </a:lnTo>
                  <a:lnTo>
                    <a:pt x="263943" y="351172"/>
                  </a:lnTo>
                  <a:lnTo>
                    <a:pt x="262439" y="349668"/>
                  </a:lnTo>
                  <a:lnTo>
                    <a:pt x="264695" y="349668"/>
                  </a:lnTo>
                  <a:lnTo>
                    <a:pt x="265447" y="349668"/>
                  </a:lnTo>
                  <a:lnTo>
                    <a:pt x="266199" y="350420"/>
                  </a:lnTo>
                  <a:lnTo>
                    <a:pt x="268455" y="348916"/>
                  </a:lnTo>
                  <a:lnTo>
                    <a:pt x="268455" y="347412"/>
                  </a:lnTo>
                  <a:lnTo>
                    <a:pt x="266951" y="346660"/>
                  </a:lnTo>
                  <a:lnTo>
                    <a:pt x="264695" y="345908"/>
                  </a:lnTo>
                  <a:lnTo>
                    <a:pt x="262439" y="345156"/>
                  </a:lnTo>
                  <a:lnTo>
                    <a:pt x="263191" y="343652"/>
                  </a:lnTo>
                  <a:lnTo>
                    <a:pt x="265447" y="339892"/>
                  </a:lnTo>
                  <a:lnTo>
                    <a:pt x="266951" y="335381"/>
                  </a:lnTo>
                  <a:lnTo>
                    <a:pt x="269959" y="332372"/>
                  </a:lnTo>
                  <a:lnTo>
                    <a:pt x="276727" y="325605"/>
                  </a:lnTo>
                  <a:lnTo>
                    <a:pt x="274470" y="326357"/>
                  </a:lnTo>
                  <a:lnTo>
                    <a:pt x="272967" y="325605"/>
                  </a:lnTo>
                  <a:lnTo>
                    <a:pt x="272967" y="324101"/>
                  </a:lnTo>
                  <a:lnTo>
                    <a:pt x="273719" y="322597"/>
                  </a:lnTo>
                  <a:lnTo>
                    <a:pt x="276727" y="321093"/>
                  </a:lnTo>
                  <a:lnTo>
                    <a:pt x="278230" y="320341"/>
                  </a:lnTo>
                  <a:lnTo>
                    <a:pt x="278230" y="318837"/>
                  </a:lnTo>
                  <a:lnTo>
                    <a:pt x="278983" y="315829"/>
                  </a:lnTo>
                  <a:lnTo>
                    <a:pt x="278983" y="314325"/>
                  </a:lnTo>
                  <a:lnTo>
                    <a:pt x="278230" y="309813"/>
                  </a:lnTo>
                  <a:lnTo>
                    <a:pt x="278230" y="309061"/>
                  </a:lnTo>
                  <a:lnTo>
                    <a:pt x="275974" y="308309"/>
                  </a:lnTo>
                  <a:lnTo>
                    <a:pt x="272215" y="308309"/>
                  </a:lnTo>
                  <a:lnTo>
                    <a:pt x="270711" y="307557"/>
                  </a:lnTo>
                  <a:lnTo>
                    <a:pt x="269207" y="309061"/>
                  </a:lnTo>
                  <a:lnTo>
                    <a:pt x="267703" y="311317"/>
                  </a:lnTo>
                  <a:lnTo>
                    <a:pt x="266199" y="312069"/>
                  </a:lnTo>
                  <a:lnTo>
                    <a:pt x="264695" y="312821"/>
                  </a:lnTo>
                  <a:lnTo>
                    <a:pt x="263943" y="312821"/>
                  </a:lnTo>
                  <a:lnTo>
                    <a:pt x="262439" y="312821"/>
                  </a:lnTo>
                  <a:lnTo>
                    <a:pt x="260935" y="312069"/>
                  </a:lnTo>
                  <a:lnTo>
                    <a:pt x="259431" y="312821"/>
                  </a:lnTo>
                  <a:lnTo>
                    <a:pt x="255671" y="314325"/>
                  </a:lnTo>
                  <a:lnTo>
                    <a:pt x="249655" y="318837"/>
                  </a:lnTo>
                  <a:lnTo>
                    <a:pt x="246648" y="318837"/>
                  </a:lnTo>
                  <a:lnTo>
                    <a:pt x="243640" y="319589"/>
                  </a:lnTo>
                  <a:lnTo>
                    <a:pt x="241384" y="321093"/>
                  </a:lnTo>
                  <a:lnTo>
                    <a:pt x="240632" y="324853"/>
                  </a:lnTo>
                  <a:lnTo>
                    <a:pt x="241384" y="327861"/>
                  </a:lnTo>
                  <a:lnTo>
                    <a:pt x="245895" y="336885"/>
                  </a:lnTo>
                  <a:lnTo>
                    <a:pt x="246648" y="336885"/>
                  </a:lnTo>
                  <a:lnTo>
                    <a:pt x="247400" y="336132"/>
                  </a:lnTo>
                  <a:lnTo>
                    <a:pt x="248151" y="335381"/>
                  </a:lnTo>
                  <a:lnTo>
                    <a:pt x="248904" y="334628"/>
                  </a:lnTo>
                  <a:lnTo>
                    <a:pt x="248904" y="336132"/>
                  </a:lnTo>
                  <a:lnTo>
                    <a:pt x="249655" y="337636"/>
                  </a:lnTo>
                  <a:lnTo>
                    <a:pt x="250408" y="338388"/>
                  </a:lnTo>
                  <a:lnTo>
                    <a:pt x="251911" y="339140"/>
                  </a:lnTo>
                  <a:lnTo>
                    <a:pt x="251159" y="339140"/>
                  </a:lnTo>
                  <a:lnTo>
                    <a:pt x="250408" y="339892"/>
                  </a:lnTo>
                  <a:lnTo>
                    <a:pt x="249655" y="340644"/>
                  </a:lnTo>
                  <a:lnTo>
                    <a:pt x="255671" y="344404"/>
                  </a:lnTo>
                  <a:lnTo>
                    <a:pt x="257927" y="345156"/>
                  </a:lnTo>
                  <a:lnTo>
                    <a:pt x="257927" y="347412"/>
                  </a:lnTo>
                  <a:lnTo>
                    <a:pt x="257175" y="350420"/>
                  </a:lnTo>
                  <a:lnTo>
                    <a:pt x="257927" y="352676"/>
                  </a:lnTo>
                  <a:lnTo>
                    <a:pt x="259431" y="351924"/>
                  </a:lnTo>
                  <a:lnTo>
                    <a:pt x="259431" y="354932"/>
                  </a:lnTo>
                  <a:lnTo>
                    <a:pt x="256423" y="357940"/>
                  </a:lnTo>
                  <a:lnTo>
                    <a:pt x="252663" y="360196"/>
                  </a:lnTo>
                  <a:lnTo>
                    <a:pt x="248904" y="361700"/>
                  </a:lnTo>
                  <a:lnTo>
                    <a:pt x="214313" y="365460"/>
                  </a:lnTo>
                  <a:lnTo>
                    <a:pt x="206793" y="367715"/>
                  </a:lnTo>
                  <a:lnTo>
                    <a:pt x="200025" y="370723"/>
                  </a:lnTo>
                  <a:lnTo>
                    <a:pt x="199273" y="371475"/>
                  </a:lnTo>
                  <a:lnTo>
                    <a:pt x="198521" y="372979"/>
                  </a:lnTo>
                  <a:lnTo>
                    <a:pt x="197017" y="373731"/>
                  </a:lnTo>
                  <a:lnTo>
                    <a:pt x="196265" y="373731"/>
                  </a:lnTo>
                  <a:lnTo>
                    <a:pt x="194761" y="370723"/>
                  </a:lnTo>
                  <a:lnTo>
                    <a:pt x="194010" y="370723"/>
                  </a:lnTo>
                  <a:lnTo>
                    <a:pt x="187993" y="369971"/>
                  </a:lnTo>
                  <a:lnTo>
                    <a:pt x="150395" y="373731"/>
                  </a:lnTo>
                  <a:lnTo>
                    <a:pt x="143627" y="373731"/>
                  </a:lnTo>
                  <a:lnTo>
                    <a:pt x="140619" y="374483"/>
                  </a:lnTo>
                  <a:lnTo>
                    <a:pt x="138363" y="375987"/>
                  </a:lnTo>
                  <a:lnTo>
                    <a:pt x="135355" y="378243"/>
                  </a:lnTo>
                  <a:lnTo>
                    <a:pt x="132348" y="378995"/>
                  </a:lnTo>
                  <a:lnTo>
                    <a:pt x="130092" y="377491"/>
                  </a:lnTo>
                  <a:lnTo>
                    <a:pt x="129340" y="373731"/>
                  </a:lnTo>
                  <a:lnTo>
                    <a:pt x="130844" y="370723"/>
                  </a:lnTo>
                  <a:lnTo>
                    <a:pt x="132348" y="369219"/>
                  </a:lnTo>
                  <a:lnTo>
                    <a:pt x="138363" y="369971"/>
                  </a:lnTo>
                  <a:lnTo>
                    <a:pt x="139867" y="369971"/>
                  </a:lnTo>
                  <a:lnTo>
                    <a:pt x="143627" y="372227"/>
                  </a:lnTo>
                  <a:lnTo>
                    <a:pt x="145131" y="371475"/>
                  </a:lnTo>
                  <a:lnTo>
                    <a:pt x="145883" y="370723"/>
                  </a:lnTo>
                  <a:lnTo>
                    <a:pt x="147387" y="366211"/>
                  </a:lnTo>
                  <a:lnTo>
                    <a:pt x="150395" y="369219"/>
                  </a:lnTo>
                  <a:lnTo>
                    <a:pt x="156411" y="370723"/>
                  </a:lnTo>
                  <a:lnTo>
                    <a:pt x="168442" y="370723"/>
                  </a:lnTo>
                  <a:lnTo>
                    <a:pt x="180474" y="368467"/>
                  </a:lnTo>
                  <a:lnTo>
                    <a:pt x="187242" y="366211"/>
                  </a:lnTo>
                  <a:lnTo>
                    <a:pt x="191002" y="363955"/>
                  </a:lnTo>
                  <a:lnTo>
                    <a:pt x="187993" y="363204"/>
                  </a:lnTo>
                  <a:lnTo>
                    <a:pt x="184234" y="362451"/>
                  </a:lnTo>
                  <a:lnTo>
                    <a:pt x="181226" y="360947"/>
                  </a:lnTo>
                  <a:lnTo>
                    <a:pt x="180474" y="358692"/>
                  </a:lnTo>
                  <a:lnTo>
                    <a:pt x="179722" y="359444"/>
                  </a:lnTo>
                  <a:lnTo>
                    <a:pt x="178218" y="359444"/>
                  </a:lnTo>
                  <a:lnTo>
                    <a:pt x="175962" y="358692"/>
                  </a:lnTo>
                  <a:lnTo>
                    <a:pt x="175210" y="358692"/>
                  </a:lnTo>
                  <a:lnTo>
                    <a:pt x="173706" y="357188"/>
                  </a:lnTo>
                  <a:lnTo>
                    <a:pt x="171450" y="353428"/>
                  </a:lnTo>
                  <a:lnTo>
                    <a:pt x="170698" y="352676"/>
                  </a:lnTo>
                  <a:lnTo>
                    <a:pt x="168442" y="351924"/>
                  </a:lnTo>
                  <a:lnTo>
                    <a:pt x="161674" y="351172"/>
                  </a:lnTo>
                  <a:lnTo>
                    <a:pt x="160923" y="351172"/>
                  </a:lnTo>
                  <a:lnTo>
                    <a:pt x="159419" y="347412"/>
                  </a:lnTo>
                  <a:lnTo>
                    <a:pt x="157163" y="347412"/>
                  </a:lnTo>
                  <a:lnTo>
                    <a:pt x="154155" y="348164"/>
                  </a:lnTo>
                  <a:lnTo>
                    <a:pt x="151147" y="347412"/>
                  </a:lnTo>
                  <a:lnTo>
                    <a:pt x="153403" y="345908"/>
                  </a:lnTo>
                  <a:lnTo>
                    <a:pt x="153403" y="345156"/>
                  </a:lnTo>
                  <a:lnTo>
                    <a:pt x="151147" y="345908"/>
                  </a:lnTo>
                  <a:lnTo>
                    <a:pt x="146635" y="347412"/>
                  </a:lnTo>
                  <a:lnTo>
                    <a:pt x="145883" y="348164"/>
                  </a:lnTo>
                  <a:lnTo>
                    <a:pt x="137612" y="349668"/>
                  </a:lnTo>
                  <a:lnTo>
                    <a:pt x="136108" y="349668"/>
                  </a:lnTo>
                  <a:lnTo>
                    <a:pt x="131595" y="351924"/>
                  </a:lnTo>
                  <a:lnTo>
                    <a:pt x="130092" y="352676"/>
                  </a:lnTo>
                  <a:lnTo>
                    <a:pt x="128588" y="353428"/>
                  </a:lnTo>
                  <a:lnTo>
                    <a:pt x="127836" y="355684"/>
                  </a:lnTo>
                  <a:lnTo>
                    <a:pt x="126332" y="357940"/>
                  </a:lnTo>
                  <a:lnTo>
                    <a:pt x="123324" y="358692"/>
                  </a:lnTo>
                  <a:lnTo>
                    <a:pt x="124076" y="355684"/>
                  </a:lnTo>
                  <a:lnTo>
                    <a:pt x="124828" y="353428"/>
                  </a:lnTo>
                  <a:lnTo>
                    <a:pt x="124076" y="351924"/>
                  </a:lnTo>
                  <a:lnTo>
                    <a:pt x="122572" y="352676"/>
                  </a:lnTo>
                  <a:lnTo>
                    <a:pt x="121068" y="354180"/>
                  </a:lnTo>
                  <a:lnTo>
                    <a:pt x="118812" y="360196"/>
                  </a:lnTo>
                  <a:lnTo>
                    <a:pt x="117308" y="361700"/>
                  </a:lnTo>
                  <a:lnTo>
                    <a:pt x="113548" y="366211"/>
                  </a:lnTo>
                  <a:lnTo>
                    <a:pt x="111292" y="367715"/>
                  </a:lnTo>
                  <a:lnTo>
                    <a:pt x="107533" y="367715"/>
                  </a:lnTo>
                  <a:lnTo>
                    <a:pt x="106780" y="367715"/>
                  </a:lnTo>
                  <a:lnTo>
                    <a:pt x="104525" y="369971"/>
                  </a:lnTo>
                  <a:lnTo>
                    <a:pt x="103773" y="369971"/>
                  </a:lnTo>
                  <a:lnTo>
                    <a:pt x="102269" y="370723"/>
                  </a:lnTo>
                  <a:lnTo>
                    <a:pt x="101516" y="370723"/>
                  </a:lnTo>
                  <a:lnTo>
                    <a:pt x="101516" y="369219"/>
                  </a:lnTo>
                  <a:lnTo>
                    <a:pt x="100765" y="368467"/>
                  </a:lnTo>
                  <a:lnTo>
                    <a:pt x="99261" y="369219"/>
                  </a:lnTo>
                  <a:lnTo>
                    <a:pt x="97757" y="370723"/>
                  </a:lnTo>
                  <a:lnTo>
                    <a:pt x="94749" y="370723"/>
                  </a:lnTo>
                  <a:lnTo>
                    <a:pt x="93997" y="369971"/>
                  </a:lnTo>
                  <a:lnTo>
                    <a:pt x="93997" y="363955"/>
                  </a:lnTo>
                  <a:lnTo>
                    <a:pt x="93997" y="362451"/>
                  </a:lnTo>
                  <a:lnTo>
                    <a:pt x="92493" y="361700"/>
                  </a:lnTo>
                  <a:lnTo>
                    <a:pt x="89485" y="361700"/>
                  </a:lnTo>
                  <a:lnTo>
                    <a:pt x="87229" y="364707"/>
                  </a:lnTo>
                  <a:lnTo>
                    <a:pt x="85725" y="364707"/>
                  </a:lnTo>
                  <a:lnTo>
                    <a:pt x="84973" y="361700"/>
                  </a:lnTo>
                  <a:lnTo>
                    <a:pt x="82717" y="363204"/>
                  </a:lnTo>
                  <a:lnTo>
                    <a:pt x="81965" y="363955"/>
                  </a:lnTo>
                  <a:lnTo>
                    <a:pt x="80461" y="365460"/>
                  </a:lnTo>
                  <a:lnTo>
                    <a:pt x="77454" y="362451"/>
                  </a:lnTo>
                  <a:lnTo>
                    <a:pt x="76701" y="360196"/>
                  </a:lnTo>
                  <a:lnTo>
                    <a:pt x="78957" y="358692"/>
                  </a:lnTo>
                  <a:lnTo>
                    <a:pt x="81965" y="358692"/>
                  </a:lnTo>
                  <a:lnTo>
                    <a:pt x="83469" y="357940"/>
                  </a:lnTo>
                  <a:lnTo>
                    <a:pt x="83469" y="356436"/>
                  </a:lnTo>
                  <a:lnTo>
                    <a:pt x="82717" y="354180"/>
                  </a:lnTo>
                  <a:lnTo>
                    <a:pt x="81965" y="353428"/>
                  </a:lnTo>
                  <a:lnTo>
                    <a:pt x="81214" y="352676"/>
                  </a:lnTo>
                  <a:lnTo>
                    <a:pt x="81214" y="351924"/>
                  </a:lnTo>
                  <a:lnTo>
                    <a:pt x="82717" y="350420"/>
                  </a:lnTo>
                  <a:lnTo>
                    <a:pt x="81214" y="349668"/>
                  </a:lnTo>
                  <a:lnTo>
                    <a:pt x="79709" y="349668"/>
                  </a:lnTo>
                  <a:lnTo>
                    <a:pt x="78205" y="348916"/>
                  </a:lnTo>
                  <a:lnTo>
                    <a:pt x="76701" y="349668"/>
                  </a:lnTo>
                  <a:lnTo>
                    <a:pt x="77454" y="351924"/>
                  </a:lnTo>
                  <a:lnTo>
                    <a:pt x="76701" y="353428"/>
                  </a:lnTo>
                  <a:lnTo>
                    <a:pt x="75950" y="354932"/>
                  </a:lnTo>
                  <a:lnTo>
                    <a:pt x="74446" y="356436"/>
                  </a:lnTo>
                  <a:lnTo>
                    <a:pt x="73694" y="354932"/>
                  </a:lnTo>
                  <a:lnTo>
                    <a:pt x="72942" y="353428"/>
                  </a:lnTo>
                  <a:lnTo>
                    <a:pt x="72190" y="352676"/>
                  </a:lnTo>
                  <a:lnTo>
                    <a:pt x="71438" y="353428"/>
                  </a:lnTo>
                  <a:lnTo>
                    <a:pt x="70686" y="353428"/>
                  </a:lnTo>
                  <a:lnTo>
                    <a:pt x="70686" y="354180"/>
                  </a:lnTo>
                  <a:lnTo>
                    <a:pt x="68430" y="352676"/>
                  </a:lnTo>
                  <a:lnTo>
                    <a:pt x="66926" y="354180"/>
                  </a:lnTo>
                  <a:lnTo>
                    <a:pt x="63918" y="359444"/>
                  </a:lnTo>
                  <a:lnTo>
                    <a:pt x="64670" y="362451"/>
                  </a:lnTo>
                  <a:lnTo>
                    <a:pt x="61662" y="363955"/>
                  </a:lnTo>
                  <a:lnTo>
                    <a:pt x="57150" y="365460"/>
                  </a:lnTo>
                  <a:lnTo>
                    <a:pt x="49631" y="366964"/>
                  </a:lnTo>
                  <a:lnTo>
                    <a:pt x="39103" y="371475"/>
                  </a:lnTo>
                  <a:lnTo>
                    <a:pt x="39855" y="370723"/>
                  </a:lnTo>
                  <a:lnTo>
                    <a:pt x="39855" y="369219"/>
                  </a:lnTo>
                  <a:lnTo>
                    <a:pt x="39855" y="368467"/>
                  </a:lnTo>
                  <a:lnTo>
                    <a:pt x="35343" y="368467"/>
                  </a:lnTo>
                  <a:lnTo>
                    <a:pt x="31583" y="369971"/>
                  </a:lnTo>
                  <a:lnTo>
                    <a:pt x="28575" y="372227"/>
                  </a:lnTo>
                  <a:lnTo>
                    <a:pt x="24816" y="380499"/>
                  </a:lnTo>
                  <a:lnTo>
                    <a:pt x="24816" y="381251"/>
                  </a:lnTo>
                  <a:lnTo>
                    <a:pt x="25567" y="382755"/>
                  </a:lnTo>
                  <a:lnTo>
                    <a:pt x="25567" y="383507"/>
                  </a:lnTo>
                  <a:lnTo>
                    <a:pt x="24063" y="386515"/>
                  </a:lnTo>
                  <a:lnTo>
                    <a:pt x="22559" y="391779"/>
                  </a:lnTo>
                  <a:lnTo>
                    <a:pt x="22559" y="393283"/>
                  </a:lnTo>
                  <a:lnTo>
                    <a:pt x="23311" y="397794"/>
                  </a:lnTo>
                  <a:lnTo>
                    <a:pt x="26319" y="397042"/>
                  </a:lnTo>
                  <a:lnTo>
                    <a:pt x="30079" y="394786"/>
                  </a:lnTo>
                  <a:lnTo>
                    <a:pt x="33087" y="393283"/>
                  </a:lnTo>
                  <a:lnTo>
                    <a:pt x="36095" y="394786"/>
                  </a:lnTo>
                  <a:lnTo>
                    <a:pt x="28575" y="400802"/>
                  </a:lnTo>
                  <a:lnTo>
                    <a:pt x="27823" y="403810"/>
                  </a:lnTo>
                  <a:lnTo>
                    <a:pt x="29327" y="401554"/>
                  </a:lnTo>
                  <a:lnTo>
                    <a:pt x="31583" y="400802"/>
                  </a:lnTo>
                  <a:lnTo>
                    <a:pt x="33839" y="400050"/>
                  </a:lnTo>
                  <a:lnTo>
                    <a:pt x="36095" y="401554"/>
                  </a:lnTo>
                  <a:lnTo>
                    <a:pt x="33839" y="403810"/>
                  </a:lnTo>
                  <a:lnTo>
                    <a:pt x="32335" y="406066"/>
                  </a:lnTo>
                  <a:lnTo>
                    <a:pt x="31583" y="407570"/>
                  </a:lnTo>
                  <a:lnTo>
                    <a:pt x="32335" y="409826"/>
                  </a:lnTo>
                  <a:lnTo>
                    <a:pt x="33087" y="409074"/>
                  </a:lnTo>
                  <a:lnTo>
                    <a:pt x="35343" y="405314"/>
                  </a:lnTo>
                  <a:lnTo>
                    <a:pt x="37599" y="403058"/>
                  </a:lnTo>
                  <a:lnTo>
                    <a:pt x="39855" y="401554"/>
                  </a:lnTo>
                  <a:lnTo>
                    <a:pt x="42111" y="400050"/>
                  </a:lnTo>
                  <a:lnTo>
                    <a:pt x="46622" y="400050"/>
                  </a:lnTo>
                  <a:lnTo>
                    <a:pt x="45118" y="402306"/>
                  </a:lnTo>
                  <a:lnTo>
                    <a:pt x="44367" y="403058"/>
                  </a:lnTo>
                  <a:lnTo>
                    <a:pt x="43615" y="403810"/>
                  </a:lnTo>
                  <a:lnTo>
                    <a:pt x="45871" y="406066"/>
                  </a:lnTo>
                  <a:lnTo>
                    <a:pt x="50382" y="406818"/>
                  </a:lnTo>
                  <a:lnTo>
                    <a:pt x="53390" y="407570"/>
                  </a:lnTo>
                  <a:lnTo>
                    <a:pt x="54894" y="411330"/>
                  </a:lnTo>
                  <a:lnTo>
                    <a:pt x="51135" y="410578"/>
                  </a:lnTo>
                  <a:lnTo>
                    <a:pt x="48878" y="412834"/>
                  </a:lnTo>
                  <a:lnTo>
                    <a:pt x="45118" y="418098"/>
                  </a:lnTo>
                  <a:lnTo>
                    <a:pt x="42111" y="421105"/>
                  </a:lnTo>
                  <a:lnTo>
                    <a:pt x="39855" y="420353"/>
                  </a:lnTo>
                  <a:lnTo>
                    <a:pt x="37599" y="418849"/>
                  </a:lnTo>
                  <a:lnTo>
                    <a:pt x="35343" y="419602"/>
                  </a:lnTo>
                  <a:lnTo>
                    <a:pt x="33087" y="418098"/>
                  </a:lnTo>
                  <a:lnTo>
                    <a:pt x="28575" y="418098"/>
                  </a:lnTo>
                  <a:lnTo>
                    <a:pt x="24063" y="418849"/>
                  </a:lnTo>
                  <a:lnTo>
                    <a:pt x="20303" y="420353"/>
                  </a:lnTo>
                  <a:lnTo>
                    <a:pt x="15792" y="417345"/>
                  </a:lnTo>
                  <a:lnTo>
                    <a:pt x="14288" y="415842"/>
                  </a:lnTo>
                  <a:lnTo>
                    <a:pt x="12784" y="412834"/>
                  </a:lnTo>
                  <a:lnTo>
                    <a:pt x="12032" y="411330"/>
                  </a:lnTo>
                  <a:lnTo>
                    <a:pt x="10528" y="410578"/>
                  </a:lnTo>
                  <a:lnTo>
                    <a:pt x="9776" y="410578"/>
                  </a:lnTo>
                  <a:lnTo>
                    <a:pt x="9776" y="411330"/>
                  </a:lnTo>
                  <a:lnTo>
                    <a:pt x="9024" y="412082"/>
                  </a:lnTo>
                  <a:lnTo>
                    <a:pt x="7520" y="412082"/>
                  </a:lnTo>
                  <a:lnTo>
                    <a:pt x="6768" y="411330"/>
                  </a:lnTo>
                  <a:lnTo>
                    <a:pt x="4512" y="407570"/>
                  </a:lnTo>
                  <a:lnTo>
                    <a:pt x="752" y="401554"/>
                  </a:lnTo>
                  <a:lnTo>
                    <a:pt x="0" y="400050"/>
                  </a:lnTo>
                  <a:lnTo>
                    <a:pt x="0" y="399298"/>
                  </a:lnTo>
                  <a:lnTo>
                    <a:pt x="0" y="398546"/>
                  </a:lnTo>
                  <a:lnTo>
                    <a:pt x="0" y="397794"/>
                  </a:lnTo>
                  <a:lnTo>
                    <a:pt x="0" y="396290"/>
                  </a:lnTo>
                  <a:lnTo>
                    <a:pt x="3008" y="391779"/>
                  </a:lnTo>
                  <a:lnTo>
                    <a:pt x="4512" y="390275"/>
                  </a:lnTo>
                  <a:lnTo>
                    <a:pt x="5264" y="390275"/>
                  </a:lnTo>
                  <a:lnTo>
                    <a:pt x="6016" y="389523"/>
                  </a:lnTo>
                  <a:lnTo>
                    <a:pt x="7520" y="388019"/>
                  </a:lnTo>
                  <a:lnTo>
                    <a:pt x="9024" y="385011"/>
                  </a:lnTo>
                  <a:lnTo>
                    <a:pt x="9024" y="383507"/>
                  </a:lnTo>
                  <a:lnTo>
                    <a:pt x="9024" y="382003"/>
                  </a:lnTo>
                  <a:lnTo>
                    <a:pt x="9024" y="380499"/>
                  </a:lnTo>
                  <a:lnTo>
                    <a:pt x="9024" y="378243"/>
                  </a:lnTo>
                  <a:lnTo>
                    <a:pt x="9024" y="375235"/>
                  </a:lnTo>
                  <a:lnTo>
                    <a:pt x="10528" y="366211"/>
                  </a:lnTo>
                  <a:lnTo>
                    <a:pt x="10528" y="365460"/>
                  </a:lnTo>
                  <a:lnTo>
                    <a:pt x="10528" y="363204"/>
                  </a:lnTo>
                  <a:lnTo>
                    <a:pt x="10528" y="362451"/>
                  </a:lnTo>
                  <a:lnTo>
                    <a:pt x="10528" y="360947"/>
                  </a:lnTo>
                  <a:lnTo>
                    <a:pt x="10528" y="360196"/>
                  </a:lnTo>
                  <a:lnTo>
                    <a:pt x="11280" y="359444"/>
                  </a:lnTo>
                  <a:lnTo>
                    <a:pt x="14288" y="359444"/>
                  </a:lnTo>
                  <a:lnTo>
                    <a:pt x="15039" y="358692"/>
                  </a:lnTo>
                  <a:lnTo>
                    <a:pt x="16544" y="358692"/>
                  </a:lnTo>
                  <a:lnTo>
                    <a:pt x="17296" y="357940"/>
                  </a:lnTo>
                  <a:lnTo>
                    <a:pt x="18799" y="354180"/>
                  </a:lnTo>
                  <a:lnTo>
                    <a:pt x="19552" y="353428"/>
                  </a:lnTo>
                  <a:lnTo>
                    <a:pt x="21056" y="351924"/>
                  </a:lnTo>
                  <a:lnTo>
                    <a:pt x="21807" y="351924"/>
                  </a:lnTo>
                  <a:lnTo>
                    <a:pt x="22559" y="351172"/>
                  </a:lnTo>
                  <a:lnTo>
                    <a:pt x="23311" y="351172"/>
                  </a:lnTo>
                  <a:lnTo>
                    <a:pt x="28575" y="350420"/>
                  </a:lnTo>
                  <a:lnTo>
                    <a:pt x="30079" y="349668"/>
                  </a:lnTo>
                  <a:lnTo>
                    <a:pt x="33087" y="348164"/>
                  </a:lnTo>
                  <a:lnTo>
                    <a:pt x="38351" y="344404"/>
                  </a:lnTo>
                  <a:lnTo>
                    <a:pt x="42111" y="342148"/>
                  </a:lnTo>
                  <a:lnTo>
                    <a:pt x="42863" y="342148"/>
                  </a:lnTo>
                  <a:lnTo>
                    <a:pt x="43615" y="342148"/>
                  </a:lnTo>
                  <a:lnTo>
                    <a:pt x="45118" y="342148"/>
                  </a:lnTo>
                  <a:lnTo>
                    <a:pt x="45871" y="342148"/>
                  </a:lnTo>
                  <a:lnTo>
                    <a:pt x="48127" y="343652"/>
                  </a:lnTo>
                  <a:lnTo>
                    <a:pt x="48878" y="343652"/>
                  </a:lnTo>
                  <a:lnTo>
                    <a:pt x="51135" y="342900"/>
                  </a:lnTo>
                  <a:lnTo>
                    <a:pt x="59406" y="337636"/>
                  </a:lnTo>
                  <a:lnTo>
                    <a:pt x="60158" y="337636"/>
                  </a:lnTo>
                  <a:lnTo>
                    <a:pt x="60910" y="338388"/>
                  </a:lnTo>
                  <a:lnTo>
                    <a:pt x="60910" y="339140"/>
                  </a:lnTo>
                  <a:lnTo>
                    <a:pt x="61662" y="339892"/>
                  </a:lnTo>
                  <a:lnTo>
                    <a:pt x="61662" y="340644"/>
                  </a:lnTo>
                  <a:lnTo>
                    <a:pt x="62414" y="340644"/>
                  </a:lnTo>
                  <a:lnTo>
                    <a:pt x="63166" y="341396"/>
                  </a:lnTo>
                  <a:lnTo>
                    <a:pt x="64670" y="340644"/>
                  </a:lnTo>
                  <a:lnTo>
                    <a:pt x="66174" y="340644"/>
                  </a:lnTo>
                  <a:lnTo>
                    <a:pt x="70686" y="338388"/>
                  </a:lnTo>
                  <a:lnTo>
                    <a:pt x="71438" y="338388"/>
                  </a:lnTo>
                  <a:lnTo>
                    <a:pt x="72190" y="339140"/>
                  </a:lnTo>
                  <a:lnTo>
                    <a:pt x="73694" y="339892"/>
                  </a:lnTo>
                  <a:lnTo>
                    <a:pt x="74446" y="339892"/>
                  </a:lnTo>
                  <a:lnTo>
                    <a:pt x="76701" y="339140"/>
                  </a:lnTo>
                  <a:lnTo>
                    <a:pt x="84221" y="334628"/>
                  </a:lnTo>
                  <a:lnTo>
                    <a:pt x="89485" y="333125"/>
                  </a:lnTo>
                  <a:lnTo>
                    <a:pt x="90237" y="332372"/>
                  </a:lnTo>
                  <a:lnTo>
                    <a:pt x="90989" y="331621"/>
                  </a:lnTo>
                  <a:lnTo>
                    <a:pt x="93245" y="327109"/>
                  </a:lnTo>
                  <a:lnTo>
                    <a:pt x="93245" y="325605"/>
                  </a:lnTo>
                  <a:lnTo>
                    <a:pt x="93245" y="324853"/>
                  </a:lnTo>
                  <a:lnTo>
                    <a:pt x="93245" y="324101"/>
                  </a:lnTo>
                  <a:lnTo>
                    <a:pt x="92493" y="322597"/>
                  </a:lnTo>
                  <a:lnTo>
                    <a:pt x="93245" y="321093"/>
                  </a:lnTo>
                  <a:lnTo>
                    <a:pt x="97005" y="316581"/>
                  </a:lnTo>
                  <a:lnTo>
                    <a:pt x="98509" y="315829"/>
                  </a:lnTo>
                  <a:lnTo>
                    <a:pt x="100013" y="315077"/>
                  </a:lnTo>
                  <a:lnTo>
                    <a:pt x="102269" y="314325"/>
                  </a:lnTo>
                  <a:lnTo>
                    <a:pt x="103020" y="314325"/>
                  </a:lnTo>
                  <a:lnTo>
                    <a:pt x="104525" y="313573"/>
                  </a:lnTo>
                  <a:lnTo>
                    <a:pt x="105276" y="312821"/>
                  </a:lnTo>
                  <a:lnTo>
                    <a:pt x="106029" y="312069"/>
                  </a:lnTo>
                  <a:lnTo>
                    <a:pt x="106029" y="311317"/>
                  </a:lnTo>
                  <a:lnTo>
                    <a:pt x="106029" y="310566"/>
                  </a:lnTo>
                  <a:lnTo>
                    <a:pt x="106029" y="309061"/>
                  </a:lnTo>
                  <a:lnTo>
                    <a:pt x="105276" y="307557"/>
                  </a:lnTo>
                  <a:lnTo>
                    <a:pt x="102269" y="302294"/>
                  </a:lnTo>
                  <a:lnTo>
                    <a:pt x="100013" y="298534"/>
                  </a:lnTo>
                  <a:lnTo>
                    <a:pt x="97757" y="295526"/>
                  </a:lnTo>
                  <a:lnTo>
                    <a:pt x="97757" y="294774"/>
                  </a:lnTo>
                  <a:lnTo>
                    <a:pt x="97005" y="295526"/>
                  </a:lnTo>
                  <a:lnTo>
                    <a:pt x="96253" y="295526"/>
                  </a:lnTo>
                  <a:lnTo>
                    <a:pt x="95501" y="296278"/>
                  </a:lnTo>
                  <a:lnTo>
                    <a:pt x="94749" y="296278"/>
                  </a:lnTo>
                  <a:lnTo>
                    <a:pt x="92493" y="296278"/>
                  </a:lnTo>
                  <a:lnTo>
                    <a:pt x="87229" y="295526"/>
                  </a:lnTo>
                  <a:lnTo>
                    <a:pt x="83469" y="295526"/>
                  </a:lnTo>
                  <a:lnTo>
                    <a:pt x="81214" y="296278"/>
                  </a:lnTo>
                  <a:lnTo>
                    <a:pt x="79709" y="297030"/>
                  </a:lnTo>
                  <a:lnTo>
                    <a:pt x="77454" y="297030"/>
                  </a:lnTo>
                  <a:lnTo>
                    <a:pt x="76701" y="296278"/>
                  </a:lnTo>
                  <a:lnTo>
                    <a:pt x="75197" y="294774"/>
                  </a:lnTo>
                  <a:lnTo>
                    <a:pt x="74446" y="294022"/>
                  </a:lnTo>
                  <a:lnTo>
                    <a:pt x="73694" y="294774"/>
                  </a:lnTo>
                  <a:lnTo>
                    <a:pt x="72942" y="296278"/>
                  </a:lnTo>
                  <a:lnTo>
                    <a:pt x="72190" y="296278"/>
                  </a:lnTo>
                  <a:lnTo>
                    <a:pt x="70686" y="297030"/>
                  </a:lnTo>
                  <a:lnTo>
                    <a:pt x="67678" y="297030"/>
                  </a:lnTo>
                  <a:lnTo>
                    <a:pt x="66174" y="297030"/>
                  </a:lnTo>
                  <a:lnTo>
                    <a:pt x="65422" y="297782"/>
                  </a:lnTo>
                  <a:lnTo>
                    <a:pt x="64670" y="298534"/>
                  </a:lnTo>
                  <a:lnTo>
                    <a:pt x="63918" y="298534"/>
                  </a:lnTo>
                  <a:lnTo>
                    <a:pt x="57150" y="299286"/>
                  </a:lnTo>
                  <a:lnTo>
                    <a:pt x="56398" y="299286"/>
                  </a:lnTo>
                  <a:lnTo>
                    <a:pt x="55646" y="299286"/>
                  </a:lnTo>
                  <a:lnTo>
                    <a:pt x="55646" y="300038"/>
                  </a:lnTo>
                  <a:lnTo>
                    <a:pt x="54894" y="300038"/>
                  </a:lnTo>
                  <a:lnTo>
                    <a:pt x="53390" y="300789"/>
                  </a:lnTo>
                  <a:lnTo>
                    <a:pt x="51135" y="300789"/>
                  </a:lnTo>
                  <a:lnTo>
                    <a:pt x="50382" y="300789"/>
                  </a:lnTo>
                  <a:lnTo>
                    <a:pt x="48878" y="300038"/>
                  </a:lnTo>
                  <a:lnTo>
                    <a:pt x="46622" y="298534"/>
                  </a:lnTo>
                  <a:lnTo>
                    <a:pt x="45871" y="298534"/>
                  </a:lnTo>
                  <a:lnTo>
                    <a:pt x="44367" y="298534"/>
                  </a:lnTo>
                  <a:lnTo>
                    <a:pt x="43615" y="299286"/>
                  </a:lnTo>
                  <a:lnTo>
                    <a:pt x="41359" y="299286"/>
                  </a:lnTo>
                  <a:lnTo>
                    <a:pt x="39855" y="299286"/>
                  </a:lnTo>
                  <a:lnTo>
                    <a:pt x="39103" y="299286"/>
                  </a:lnTo>
                  <a:lnTo>
                    <a:pt x="35343" y="297782"/>
                  </a:lnTo>
                  <a:lnTo>
                    <a:pt x="34591" y="297030"/>
                  </a:lnTo>
                  <a:lnTo>
                    <a:pt x="33839" y="296278"/>
                  </a:lnTo>
                  <a:lnTo>
                    <a:pt x="33839" y="295526"/>
                  </a:lnTo>
                  <a:lnTo>
                    <a:pt x="32335" y="290262"/>
                  </a:lnTo>
                  <a:lnTo>
                    <a:pt x="32335" y="289510"/>
                  </a:lnTo>
                  <a:lnTo>
                    <a:pt x="30831" y="289510"/>
                  </a:lnTo>
                  <a:lnTo>
                    <a:pt x="30079" y="289510"/>
                  </a:lnTo>
                  <a:lnTo>
                    <a:pt x="29327" y="288758"/>
                  </a:lnTo>
                  <a:lnTo>
                    <a:pt x="29327" y="288006"/>
                  </a:lnTo>
                  <a:lnTo>
                    <a:pt x="28575" y="287254"/>
                  </a:lnTo>
                  <a:lnTo>
                    <a:pt x="26319" y="284246"/>
                  </a:lnTo>
                  <a:lnTo>
                    <a:pt x="24063" y="282742"/>
                  </a:lnTo>
                  <a:lnTo>
                    <a:pt x="22559" y="281238"/>
                  </a:lnTo>
                  <a:lnTo>
                    <a:pt x="21807" y="279734"/>
                  </a:lnTo>
                  <a:lnTo>
                    <a:pt x="18048" y="272215"/>
                  </a:lnTo>
                  <a:lnTo>
                    <a:pt x="17296" y="270711"/>
                  </a:lnTo>
                  <a:lnTo>
                    <a:pt x="15792" y="269207"/>
                  </a:lnTo>
                  <a:lnTo>
                    <a:pt x="13536" y="267703"/>
                  </a:lnTo>
                  <a:lnTo>
                    <a:pt x="9024" y="265447"/>
                  </a:lnTo>
                  <a:lnTo>
                    <a:pt x="6768" y="265447"/>
                  </a:lnTo>
                  <a:lnTo>
                    <a:pt x="4512" y="265447"/>
                  </a:lnTo>
                  <a:lnTo>
                    <a:pt x="10528" y="260935"/>
                  </a:lnTo>
                  <a:lnTo>
                    <a:pt x="13536" y="259431"/>
                  </a:lnTo>
                  <a:lnTo>
                    <a:pt x="20303" y="257175"/>
                  </a:lnTo>
                  <a:lnTo>
                    <a:pt x="21807" y="257175"/>
                  </a:lnTo>
                  <a:lnTo>
                    <a:pt x="23311" y="257175"/>
                  </a:lnTo>
                  <a:lnTo>
                    <a:pt x="27071" y="257927"/>
                  </a:lnTo>
                  <a:lnTo>
                    <a:pt x="30079" y="258679"/>
                  </a:lnTo>
                  <a:lnTo>
                    <a:pt x="32335" y="258679"/>
                  </a:lnTo>
                  <a:lnTo>
                    <a:pt x="32335" y="257927"/>
                  </a:lnTo>
                  <a:lnTo>
                    <a:pt x="33087" y="257175"/>
                  </a:lnTo>
                  <a:lnTo>
                    <a:pt x="35343" y="253415"/>
                  </a:lnTo>
                  <a:lnTo>
                    <a:pt x="37599" y="251159"/>
                  </a:lnTo>
                  <a:lnTo>
                    <a:pt x="38351" y="250408"/>
                  </a:lnTo>
                  <a:lnTo>
                    <a:pt x="39855" y="250408"/>
                  </a:lnTo>
                  <a:lnTo>
                    <a:pt x="44367" y="249655"/>
                  </a:lnTo>
                  <a:lnTo>
                    <a:pt x="48127" y="248904"/>
                  </a:lnTo>
                  <a:lnTo>
                    <a:pt x="50382" y="248151"/>
                  </a:lnTo>
                  <a:lnTo>
                    <a:pt x="51135" y="248151"/>
                  </a:lnTo>
                  <a:lnTo>
                    <a:pt x="51886" y="247400"/>
                  </a:lnTo>
                  <a:lnTo>
                    <a:pt x="63918" y="240632"/>
                  </a:lnTo>
                  <a:lnTo>
                    <a:pt x="65422" y="239880"/>
                  </a:lnTo>
                  <a:lnTo>
                    <a:pt x="66926" y="239880"/>
                  </a:lnTo>
                  <a:lnTo>
                    <a:pt x="68430" y="239880"/>
                  </a:lnTo>
                  <a:lnTo>
                    <a:pt x="69934" y="240632"/>
                  </a:lnTo>
                  <a:lnTo>
                    <a:pt x="77454" y="239128"/>
                  </a:lnTo>
                  <a:lnTo>
                    <a:pt x="79709" y="239128"/>
                  </a:lnTo>
                  <a:lnTo>
                    <a:pt x="86477" y="238376"/>
                  </a:lnTo>
                  <a:lnTo>
                    <a:pt x="87229" y="238376"/>
                  </a:lnTo>
                  <a:lnTo>
                    <a:pt x="88733" y="238376"/>
                  </a:lnTo>
                  <a:lnTo>
                    <a:pt x="89485" y="238376"/>
                  </a:lnTo>
                  <a:lnTo>
                    <a:pt x="90237" y="239128"/>
                  </a:lnTo>
                  <a:lnTo>
                    <a:pt x="90989" y="239880"/>
                  </a:lnTo>
                  <a:lnTo>
                    <a:pt x="91741" y="240632"/>
                  </a:lnTo>
                  <a:lnTo>
                    <a:pt x="93997" y="240632"/>
                  </a:lnTo>
                  <a:lnTo>
                    <a:pt x="97757" y="239880"/>
                  </a:lnTo>
                  <a:lnTo>
                    <a:pt x="112044" y="231608"/>
                  </a:lnTo>
                  <a:lnTo>
                    <a:pt x="113548" y="230856"/>
                  </a:lnTo>
                  <a:lnTo>
                    <a:pt x="116556" y="227096"/>
                  </a:lnTo>
                  <a:lnTo>
                    <a:pt x="118060" y="226344"/>
                  </a:lnTo>
                  <a:lnTo>
                    <a:pt x="118812" y="226344"/>
                  </a:lnTo>
                  <a:lnTo>
                    <a:pt x="120316" y="225592"/>
                  </a:lnTo>
                  <a:lnTo>
                    <a:pt x="121068" y="225592"/>
                  </a:lnTo>
                  <a:lnTo>
                    <a:pt x="139115" y="218072"/>
                  </a:lnTo>
                  <a:lnTo>
                    <a:pt x="144379" y="216569"/>
                  </a:lnTo>
                  <a:lnTo>
                    <a:pt x="146635" y="215817"/>
                  </a:lnTo>
                  <a:lnTo>
                    <a:pt x="148139" y="214313"/>
                  </a:lnTo>
                  <a:lnTo>
                    <a:pt x="150395" y="212809"/>
                  </a:lnTo>
                  <a:lnTo>
                    <a:pt x="158667" y="209049"/>
                  </a:lnTo>
                  <a:lnTo>
                    <a:pt x="163178" y="207545"/>
                  </a:lnTo>
                  <a:lnTo>
                    <a:pt x="164682" y="207545"/>
                  </a:lnTo>
                  <a:lnTo>
                    <a:pt x="165434" y="208297"/>
                  </a:lnTo>
                  <a:lnTo>
                    <a:pt x="166186" y="208297"/>
                  </a:lnTo>
                  <a:lnTo>
                    <a:pt x="166186" y="209049"/>
                  </a:lnTo>
                  <a:lnTo>
                    <a:pt x="166938" y="209801"/>
                  </a:lnTo>
                  <a:lnTo>
                    <a:pt x="167691" y="210553"/>
                  </a:lnTo>
                  <a:lnTo>
                    <a:pt x="168442" y="210553"/>
                  </a:lnTo>
                  <a:lnTo>
                    <a:pt x="169194" y="211305"/>
                  </a:lnTo>
                  <a:lnTo>
                    <a:pt x="171450" y="210553"/>
                  </a:lnTo>
                  <a:lnTo>
                    <a:pt x="172954" y="210553"/>
                  </a:lnTo>
                  <a:lnTo>
                    <a:pt x="175962" y="209049"/>
                  </a:lnTo>
                  <a:lnTo>
                    <a:pt x="177466" y="209049"/>
                  </a:lnTo>
                  <a:lnTo>
                    <a:pt x="178218" y="209049"/>
                  </a:lnTo>
                  <a:lnTo>
                    <a:pt x="179722" y="209801"/>
                  </a:lnTo>
                  <a:lnTo>
                    <a:pt x="180474" y="210553"/>
                  </a:lnTo>
                  <a:lnTo>
                    <a:pt x="181226" y="210553"/>
                  </a:lnTo>
                  <a:lnTo>
                    <a:pt x="182730" y="209049"/>
                  </a:lnTo>
                  <a:lnTo>
                    <a:pt x="184234" y="207545"/>
                  </a:lnTo>
                  <a:lnTo>
                    <a:pt x="184986" y="207545"/>
                  </a:lnTo>
                  <a:lnTo>
                    <a:pt x="186490" y="207545"/>
                  </a:lnTo>
                  <a:lnTo>
                    <a:pt x="187993" y="208297"/>
                  </a:lnTo>
                  <a:lnTo>
                    <a:pt x="189497" y="208297"/>
                  </a:lnTo>
                  <a:lnTo>
                    <a:pt x="190250" y="208297"/>
                  </a:lnTo>
                  <a:lnTo>
                    <a:pt x="191002" y="207545"/>
                  </a:lnTo>
                  <a:lnTo>
                    <a:pt x="192506" y="206793"/>
                  </a:lnTo>
                  <a:lnTo>
                    <a:pt x="193257" y="206041"/>
                  </a:lnTo>
                  <a:lnTo>
                    <a:pt x="194010" y="206793"/>
                  </a:lnTo>
                  <a:lnTo>
                    <a:pt x="195513" y="208297"/>
                  </a:lnTo>
                  <a:lnTo>
                    <a:pt x="196265" y="209049"/>
                  </a:lnTo>
                  <a:lnTo>
                    <a:pt x="197017" y="209049"/>
                  </a:lnTo>
                  <a:lnTo>
                    <a:pt x="197769" y="209801"/>
                  </a:lnTo>
                  <a:lnTo>
                    <a:pt x="200025" y="209801"/>
                  </a:lnTo>
                  <a:lnTo>
                    <a:pt x="202281" y="209049"/>
                  </a:lnTo>
                  <a:lnTo>
                    <a:pt x="204537" y="208297"/>
                  </a:lnTo>
                  <a:lnTo>
                    <a:pt x="206041" y="208297"/>
                  </a:lnTo>
                  <a:lnTo>
                    <a:pt x="209049" y="208297"/>
                  </a:lnTo>
                  <a:lnTo>
                    <a:pt x="211305" y="208297"/>
                  </a:lnTo>
                  <a:lnTo>
                    <a:pt x="212057" y="207545"/>
                  </a:lnTo>
                  <a:lnTo>
                    <a:pt x="214313" y="206793"/>
                  </a:lnTo>
                  <a:lnTo>
                    <a:pt x="226344" y="200025"/>
                  </a:lnTo>
                  <a:lnTo>
                    <a:pt x="230104" y="199273"/>
                  </a:lnTo>
                  <a:lnTo>
                    <a:pt x="232360" y="199273"/>
                  </a:lnTo>
                  <a:lnTo>
                    <a:pt x="233112" y="199273"/>
                  </a:lnTo>
                  <a:lnTo>
                    <a:pt x="233864" y="199273"/>
                  </a:lnTo>
                  <a:lnTo>
                    <a:pt x="234616" y="200025"/>
                  </a:lnTo>
                  <a:lnTo>
                    <a:pt x="235368" y="200025"/>
                  </a:lnTo>
                  <a:lnTo>
                    <a:pt x="237624" y="200025"/>
                  </a:lnTo>
                  <a:lnTo>
                    <a:pt x="242136" y="200025"/>
                  </a:lnTo>
                  <a:lnTo>
                    <a:pt x="243640" y="200025"/>
                  </a:lnTo>
                  <a:lnTo>
                    <a:pt x="244391" y="200025"/>
                  </a:lnTo>
                  <a:lnTo>
                    <a:pt x="245144" y="200777"/>
                  </a:lnTo>
                  <a:lnTo>
                    <a:pt x="246648" y="201529"/>
                  </a:lnTo>
                  <a:lnTo>
                    <a:pt x="247400" y="202281"/>
                  </a:lnTo>
                  <a:lnTo>
                    <a:pt x="248904" y="202281"/>
                  </a:lnTo>
                  <a:lnTo>
                    <a:pt x="251159" y="203033"/>
                  </a:lnTo>
                  <a:lnTo>
                    <a:pt x="253415" y="202281"/>
                  </a:lnTo>
                  <a:lnTo>
                    <a:pt x="257175" y="202281"/>
                  </a:lnTo>
                  <a:lnTo>
                    <a:pt x="260935" y="202281"/>
                  </a:lnTo>
                  <a:lnTo>
                    <a:pt x="261687" y="203033"/>
                  </a:lnTo>
                  <a:lnTo>
                    <a:pt x="262439" y="203033"/>
                  </a:lnTo>
                  <a:lnTo>
                    <a:pt x="262439" y="203785"/>
                  </a:lnTo>
                  <a:lnTo>
                    <a:pt x="262439" y="205289"/>
                  </a:lnTo>
                  <a:lnTo>
                    <a:pt x="262439" y="206041"/>
                  </a:lnTo>
                  <a:lnTo>
                    <a:pt x="262439" y="206793"/>
                  </a:lnTo>
                  <a:lnTo>
                    <a:pt x="261687" y="207545"/>
                  </a:lnTo>
                  <a:lnTo>
                    <a:pt x="260935" y="208297"/>
                  </a:lnTo>
                  <a:lnTo>
                    <a:pt x="260935" y="209049"/>
                  </a:lnTo>
                  <a:lnTo>
                    <a:pt x="260183" y="209801"/>
                  </a:lnTo>
                  <a:lnTo>
                    <a:pt x="260183" y="210553"/>
                  </a:lnTo>
                  <a:lnTo>
                    <a:pt x="260183" y="211305"/>
                  </a:lnTo>
                  <a:lnTo>
                    <a:pt x="260183" y="212057"/>
                  </a:lnTo>
                  <a:lnTo>
                    <a:pt x="260935" y="212809"/>
                  </a:lnTo>
                  <a:lnTo>
                    <a:pt x="260935" y="214313"/>
                  </a:lnTo>
                  <a:lnTo>
                    <a:pt x="263191" y="213561"/>
                  </a:lnTo>
                  <a:lnTo>
                    <a:pt x="264695" y="211305"/>
                  </a:lnTo>
                  <a:lnTo>
                    <a:pt x="266199" y="209801"/>
                  </a:lnTo>
                  <a:lnTo>
                    <a:pt x="268455" y="209801"/>
                  </a:lnTo>
                  <a:lnTo>
                    <a:pt x="272215" y="211305"/>
                  </a:lnTo>
                  <a:lnTo>
                    <a:pt x="272967" y="210553"/>
                  </a:lnTo>
                  <a:lnTo>
                    <a:pt x="274470" y="207545"/>
                  </a:lnTo>
                  <a:lnTo>
                    <a:pt x="275223" y="205289"/>
                  </a:lnTo>
                  <a:lnTo>
                    <a:pt x="276727" y="203033"/>
                  </a:lnTo>
                  <a:lnTo>
                    <a:pt x="279734" y="200777"/>
                  </a:lnTo>
                  <a:lnTo>
                    <a:pt x="289510" y="200025"/>
                  </a:lnTo>
                  <a:lnTo>
                    <a:pt x="291766" y="198521"/>
                  </a:lnTo>
                  <a:lnTo>
                    <a:pt x="297030" y="194010"/>
                  </a:lnTo>
                  <a:lnTo>
                    <a:pt x="299286" y="192506"/>
                  </a:lnTo>
                  <a:lnTo>
                    <a:pt x="319589" y="184234"/>
                  </a:lnTo>
                  <a:lnTo>
                    <a:pt x="330868" y="177466"/>
                  </a:lnTo>
                  <a:lnTo>
                    <a:pt x="349668" y="170698"/>
                  </a:lnTo>
                  <a:lnTo>
                    <a:pt x="363955" y="162427"/>
                  </a:lnTo>
                  <a:lnTo>
                    <a:pt x="372227" y="160171"/>
                  </a:lnTo>
                  <a:lnTo>
                    <a:pt x="375235" y="157914"/>
                  </a:lnTo>
                  <a:lnTo>
                    <a:pt x="376739" y="156411"/>
                  </a:lnTo>
                  <a:lnTo>
                    <a:pt x="378243" y="154907"/>
                  </a:lnTo>
                  <a:lnTo>
                    <a:pt x="380499" y="154907"/>
                  </a:lnTo>
                  <a:lnTo>
                    <a:pt x="382755" y="156411"/>
                  </a:lnTo>
                  <a:lnTo>
                    <a:pt x="385011" y="156411"/>
                  </a:lnTo>
                  <a:lnTo>
                    <a:pt x="386515" y="155659"/>
                  </a:lnTo>
                  <a:lnTo>
                    <a:pt x="389523" y="152651"/>
                  </a:lnTo>
                  <a:lnTo>
                    <a:pt x="391026" y="151899"/>
                  </a:lnTo>
                  <a:lnTo>
                    <a:pt x="393283" y="147387"/>
                  </a:lnTo>
                  <a:lnTo>
                    <a:pt x="394034" y="145131"/>
                  </a:lnTo>
                  <a:lnTo>
                    <a:pt x="393283" y="144379"/>
                  </a:lnTo>
                  <a:lnTo>
                    <a:pt x="392530" y="142875"/>
                  </a:lnTo>
                  <a:lnTo>
                    <a:pt x="391779" y="141371"/>
                  </a:lnTo>
                  <a:lnTo>
                    <a:pt x="391026" y="141371"/>
                  </a:lnTo>
                  <a:lnTo>
                    <a:pt x="391026" y="140619"/>
                  </a:lnTo>
                  <a:lnTo>
                    <a:pt x="389523" y="139867"/>
                  </a:lnTo>
                  <a:lnTo>
                    <a:pt x="388771" y="139867"/>
                  </a:lnTo>
                  <a:lnTo>
                    <a:pt x="388019" y="139867"/>
                  </a:lnTo>
                  <a:lnTo>
                    <a:pt x="387266" y="139867"/>
                  </a:lnTo>
                  <a:lnTo>
                    <a:pt x="386515" y="139867"/>
                  </a:lnTo>
                  <a:lnTo>
                    <a:pt x="385763" y="140619"/>
                  </a:lnTo>
                  <a:lnTo>
                    <a:pt x="384259" y="140619"/>
                  </a:lnTo>
                  <a:lnTo>
                    <a:pt x="383507" y="140619"/>
                  </a:lnTo>
                  <a:lnTo>
                    <a:pt x="382003" y="139867"/>
                  </a:lnTo>
                  <a:lnTo>
                    <a:pt x="380499" y="139115"/>
                  </a:lnTo>
                  <a:lnTo>
                    <a:pt x="379747" y="139115"/>
                  </a:lnTo>
                  <a:lnTo>
                    <a:pt x="378995" y="139115"/>
                  </a:lnTo>
                  <a:lnTo>
                    <a:pt x="377491" y="139115"/>
                  </a:lnTo>
                  <a:lnTo>
                    <a:pt x="377491" y="138363"/>
                  </a:lnTo>
                  <a:lnTo>
                    <a:pt x="377491" y="136859"/>
                  </a:lnTo>
                  <a:lnTo>
                    <a:pt x="378243" y="132348"/>
                  </a:lnTo>
                  <a:lnTo>
                    <a:pt x="381251" y="126332"/>
                  </a:lnTo>
                  <a:lnTo>
                    <a:pt x="388019" y="115052"/>
                  </a:lnTo>
                  <a:lnTo>
                    <a:pt x="388019" y="114300"/>
                  </a:lnTo>
                  <a:lnTo>
                    <a:pt x="388771" y="112796"/>
                  </a:lnTo>
                  <a:lnTo>
                    <a:pt x="388771" y="109788"/>
                  </a:lnTo>
                  <a:lnTo>
                    <a:pt x="388771" y="104525"/>
                  </a:lnTo>
                  <a:lnTo>
                    <a:pt x="388771" y="103020"/>
                  </a:lnTo>
                  <a:lnTo>
                    <a:pt x="388771" y="102269"/>
                  </a:lnTo>
                  <a:lnTo>
                    <a:pt x="391026" y="97757"/>
                  </a:lnTo>
                  <a:lnTo>
                    <a:pt x="391779" y="97005"/>
                  </a:lnTo>
                  <a:lnTo>
                    <a:pt x="400050" y="90989"/>
                  </a:lnTo>
                  <a:lnTo>
                    <a:pt x="401554" y="81965"/>
                  </a:lnTo>
                  <a:lnTo>
                    <a:pt x="402306" y="78957"/>
                  </a:lnTo>
                  <a:lnTo>
                    <a:pt x="406066" y="70686"/>
                  </a:lnTo>
                  <a:lnTo>
                    <a:pt x="406818" y="69182"/>
                  </a:lnTo>
                  <a:lnTo>
                    <a:pt x="406818" y="67678"/>
                  </a:lnTo>
                  <a:lnTo>
                    <a:pt x="406066" y="66174"/>
                  </a:lnTo>
                  <a:lnTo>
                    <a:pt x="406066" y="64670"/>
                  </a:lnTo>
                  <a:lnTo>
                    <a:pt x="406066" y="62414"/>
                  </a:lnTo>
                  <a:lnTo>
                    <a:pt x="406818" y="60910"/>
                  </a:lnTo>
                  <a:lnTo>
                    <a:pt x="406818" y="60158"/>
                  </a:lnTo>
                  <a:lnTo>
                    <a:pt x="408322" y="58654"/>
                  </a:lnTo>
                  <a:lnTo>
                    <a:pt x="409074" y="57902"/>
                  </a:lnTo>
                  <a:lnTo>
                    <a:pt x="409826" y="56398"/>
                  </a:lnTo>
                  <a:lnTo>
                    <a:pt x="410578" y="53390"/>
                  </a:lnTo>
                  <a:lnTo>
                    <a:pt x="411330" y="51886"/>
                  </a:lnTo>
                  <a:lnTo>
                    <a:pt x="413586" y="48878"/>
                  </a:lnTo>
                  <a:lnTo>
                    <a:pt x="415090" y="46622"/>
                  </a:lnTo>
                  <a:lnTo>
                    <a:pt x="418098" y="40607"/>
                  </a:lnTo>
                  <a:lnTo>
                    <a:pt x="418849" y="37599"/>
                  </a:lnTo>
                  <a:lnTo>
                    <a:pt x="418849" y="36095"/>
                  </a:lnTo>
                  <a:lnTo>
                    <a:pt x="418098" y="35343"/>
                  </a:lnTo>
                  <a:lnTo>
                    <a:pt x="415842" y="35343"/>
                  </a:lnTo>
                  <a:lnTo>
                    <a:pt x="415090" y="35343"/>
                  </a:lnTo>
                  <a:lnTo>
                    <a:pt x="414338" y="34591"/>
                  </a:lnTo>
                  <a:lnTo>
                    <a:pt x="413586" y="34591"/>
                  </a:lnTo>
                  <a:lnTo>
                    <a:pt x="412834" y="33839"/>
                  </a:lnTo>
                  <a:lnTo>
                    <a:pt x="412834" y="32335"/>
                  </a:lnTo>
                  <a:lnTo>
                    <a:pt x="412082" y="30079"/>
                  </a:lnTo>
                  <a:lnTo>
                    <a:pt x="412834" y="28575"/>
                  </a:lnTo>
                  <a:lnTo>
                    <a:pt x="413586" y="27823"/>
                  </a:lnTo>
                  <a:lnTo>
                    <a:pt x="415090" y="27071"/>
                  </a:lnTo>
                  <a:lnTo>
                    <a:pt x="416594" y="26319"/>
                  </a:lnTo>
                  <a:lnTo>
                    <a:pt x="418098" y="24815"/>
                  </a:lnTo>
                  <a:lnTo>
                    <a:pt x="418849" y="23311"/>
                  </a:lnTo>
                  <a:lnTo>
                    <a:pt x="420353" y="22559"/>
                  </a:lnTo>
                  <a:lnTo>
                    <a:pt x="421105" y="22559"/>
                  </a:lnTo>
                  <a:lnTo>
                    <a:pt x="421858" y="24063"/>
                  </a:lnTo>
                  <a:lnTo>
                    <a:pt x="423362" y="24063"/>
                  </a:lnTo>
                  <a:lnTo>
                    <a:pt x="424113" y="24063"/>
                  </a:lnTo>
                  <a:lnTo>
                    <a:pt x="424865" y="24063"/>
                  </a:lnTo>
                  <a:lnTo>
                    <a:pt x="426369" y="24063"/>
                  </a:lnTo>
                  <a:lnTo>
                    <a:pt x="429377" y="23311"/>
                  </a:lnTo>
                  <a:lnTo>
                    <a:pt x="430129" y="23311"/>
                  </a:lnTo>
                  <a:lnTo>
                    <a:pt x="430881" y="23311"/>
                  </a:lnTo>
                  <a:lnTo>
                    <a:pt x="430881" y="24063"/>
                  </a:lnTo>
                  <a:lnTo>
                    <a:pt x="431633" y="24815"/>
                  </a:lnTo>
                  <a:lnTo>
                    <a:pt x="432385" y="24815"/>
                  </a:lnTo>
                  <a:lnTo>
                    <a:pt x="433889" y="24815"/>
                  </a:lnTo>
                  <a:lnTo>
                    <a:pt x="434641" y="24815"/>
                  </a:lnTo>
                  <a:lnTo>
                    <a:pt x="435393" y="24815"/>
                  </a:lnTo>
                  <a:lnTo>
                    <a:pt x="436145" y="24063"/>
                  </a:lnTo>
                  <a:lnTo>
                    <a:pt x="437649" y="23311"/>
                  </a:lnTo>
                  <a:lnTo>
                    <a:pt x="438401" y="21807"/>
                  </a:lnTo>
                  <a:lnTo>
                    <a:pt x="439153" y="21056"/>
                  </a:lnTo>
                  <a:lnTo>
                    <a:pt x="442161" y="15039"/>
                  </a:lnTo>
                  <a:lnTo>
                    <a:pt x="444417" y="10528"/>
                  </a:lnTo>
                  <a:lnTo>
                    <a:pt x="445169" y="9776"/>
                  </a:lnTo>
                  <a:lnTo>
                    <a:pt x="444417" y="8272"/>
                  </a:lnTo>
                  <a:lnTo>
                    <a:pt x="445921" y="4512"/>
                  </a:lnTo>
                  <a:lnTo>
                    <a:pt x="447424" y="3760"/>
                  </a:lnTo>
                  <a:lnTo>
                    <a:pt x="448928" y="3760"/>
                  </a:lnTo>
                  <a:lnTo>
                    <a:pt x="451184" y="3008"/>
                  </a:lnTo>
                  <a:lnTo>
                    <a:pt x="451936" y="2256"/>
                  </a:lnTo>
                  <a:lnTo>
                    <a:pt x="452688" y="1504"/>
                  </a:lnTo>
                  <a:lnTo>
                    <a:pt x="454192" y="0"/>
                  </a:lnTo>
                  <a:close/>
                  <a:moveTo>
                    <a:pt x="115804" y="387266"/>
                  </a:moveTo>
                  <a:lnTo>
                    <a:pt x="118060" y="389523"/>
                  </a:lnTo>
                  <a:lnTo>
                    <a:pt x="118060" y="390275"/>
                  </a:lnTo>
                  <a:lnTo>
                    <a:pt x="115804" y="391026"/>
                  </a:lnTo>
                  <a:lnTo>
                    <a:pt x="115052" y="391779"/>
                  </a:lnTo>
                  <a:lnTo>
                    <a:pt x="114300" y="392530"/>
                  </a:lnTo>
                  <a:lnTo>
                    <a:pt x="113548" y="391779"/>
                  </a:lnTo>
                  <a:lnTo>
                    <a:pt x="112796" y="391026"/>
                  </a:lnTo>
                  <a:lnTo>
                    <a:pt x="112796" y="390275"/>
                  </a:lnTo>
                  <a:lnTo>
                    <a:pt x="112796" y="389523"/>
                  </a:lnTo>
                  <a:lnTo>
                    <a:pt x="111292" y="389523"/>
                  </a:lnTo>
                  <a:lnTo>
                    <a:pt x="110540" y="389523"/>
                  </a:lnTo>
                  <a:lnTo>
                    <a:pt x="109036" y="390275"/>
                  </a:lnTo>
                  <a:lnTo>
                    <a:pt x="109036" y="391026"/>
                  </a:lnTo>
                  <a:lnTo>
                    <a:pt x="106780" y="390275"/>
                  </a:lnTo>
                  <a:lnTo>
                    <a:pt x="105276" y="391026"/>
                  </a:lnTo>
                  <a:lnTo>
                    <a:pt x="103773" y="392530"/>
                  </a:lnTo>
                  <a:lnTo>
                    <a:pt x="102269" y="393283"/>
                  </a:lnTo>
                  <a:lnTo>
                    <a:pt x="95501" y="394786"/>
                  </a:lnTo>
                  <a:lnTo>
                    <a:pt x="93997" y="394786"/>
                  </a:lnTo>
                  <a:lnTo>
                    <a:pt x="91741" y="393283"/>
                  </a:lnTo>
                  <a:lnTo>
                    <a:pt x="90237" y="392530"/>
                  </a:lnTo>
                  <a:lnTo>
                    <a:pt x="88733" y="391779"/>
                  </a:lnTo>
                  <a:lnTo>
                    <a:pt x="86477" y="391026"/>
                  </a:lnTo>
                  <a:lnTo>
                    <a:pt x="84973" y="391779"/>
                  </a:lnTo>
                  <a:lnTo>
                    <a:pt x="83469" y="394034"/>
                  </a:lnTo>
                  <a:lnTo>
                    <a:pt x="82717" y="397042"/>
                  </a:lnTo>
                  <a:lnTo>
                    <a:pt x="81965" y="399298"/>
                  </a:lnTo>
                  <a:lnTo>
                    <a:pt x="81214" y="399298"/>
                  </a:lnTo>
                  <a:lnTo>
                    <a:pt x="81214" y="398546"/>
                  </a:lnTo>
                  <a:lnTo>
                    <a:pt x="80461" y="397794"/>
                  </a:lnTo>
                  <a:lnTo>
                    <a:pt x="79709" y="396290"/>
                  </a:lnTo>
                  <a:lnTo>
                    <a:pt x="78957" y="395538"/>
                  </a:lnTo>
                  <a:lnTo>
                    <a:pt x="78957" y="394034"/>
                  </a:lnTo>
                  <a:lnTo>
                    <a:pt x="79709" y="392530"/>
                  </a:lnTo>
                  <a:lnTo>
                    <a:pt x="76701" y="392530"/>
                  </a:lnTo>
                  <a:lnTo>
                    <a:pt x="75950" y="391779"/>
                  </a:lnTo>
                  <a:lnTo>
                    <a:pt x="75197" y="391026"/>
                  </a:lnTo>
                  <a:lnTo>
                    <a:pt x="75197" y="389523"/>
                  </a:lnTo>
                  <a:lnTo>
                    <a:pt x="75950" y="389523"/>
                  </a:lnTo>
                  <a:lnTo>
                    <a:pt x="81965" y="386515"/>
                  </a:lnTo>
                  <a:lnTo>
                    <a:pt x="85725" y="382003"/>
                  </a:lnTo>
                  <a:lnTo>
                    <a:pt x="87981" y="382755"/>
                  </a:lnTo>
                  <a:lnTo>
                    <a:pt x="89485" y="381251"/>
                  </a:lnTo>
                  <a:lnTo>
                    <a:pt x="93245" y="377491"/>
                  </a:lnTo>
                  <a:lnTo>
                    <a:pt x="93997" y="376739"/>
                  </a:lnTo>
                  <a:lnTo>
                    <a:pt x="93997" y="373731"/>
                  </a:lnTo>
                  <a:lnTo>
                    <a:pt x="95501" y="373731"/>
                  </a:lnTo>
                  <a:lnTo>
                    <a:pt x="95501" y="374483"/>
                  </a:lnTo>
                  <a:lnTo>
                    <a:pt x="96253" y="375235"/>
                  </a:lnTo>
                  <a:lnTo>
                    <a:pt x="97757" y="375235"/>
                  </a:lnTo>
                  <a:lnTo>
                    <a:pt x="99261" y="375987"/>
                  </a:lnTo>
                  <a:lnTo>
                    <a:pt x="100765" y="376739"/>
                  </a:lnTo>
                  <a:lnTo>
                    <a:pt x="102269" y="377491"/>
                  </a:lnTo>
                  <a:lnTo>
                    <a:pt x="102269" y="378243"/>
                  </a:lnTo>
                  <a:lnTo>
                    <a:pt x="101516" y="378995"/>
                  </a:lnTo>
                  <a:lnTo>
                    <a:pt x="100765" y="378995"/>
                  </a:lnTo>
                  <a:lnTo>
                    <a:pt x="100013" y="379747"/>
                  </a:lnTo>
                  <a:lnTo>
                    <a:pt x="99261" y="379747"/>
                  </a:lnTo>
                  <a:lnTo>
                    <a:pt x="102269" y="382003"/>
                  </a:lnTo>
                  <a:lnTo>
                    <a:pt x="104525" y="380499"/>
                  </a:lnTo>
                  <a:lnTo>
                    <a:pt x="106029" y="382003"/>
                  </a:lnTo>
                  <a:lnTo>
                    <a:pt x="107533" y="383507"/>
                  </a:lnTo>
                  <a:lnTo>
                    <a:pt x="109036" y="384259"/>
                  </a:lnTo>
                  <a:lnTo>
                    <a:pt x="110540" y="383507"/>
                  </a:lnTo>
                  <a:lnTo>
                    <a:pt x="111292" y="382755"/>
                  </a:lnTo>
                  <a:lnTo>
                    <a:pt x="111292" y="381251"/>
                  </a:lnTo>
                  <a:lnTo>
                    <a:pt x="112044" y="380499"/>
                  </a:lnTo>
                  <a:lnTo>
                    <a:pt x="113548" y="381251"/>
                  </a:lnTo>
                  <a:lnTo>
                    <a:pt x="113548" y="382755"/>
                  </a:lnTo>
                  <a:lnTo>
                    <a:pt x="112796" y="383507"/>
                  </a:lnTo>
                  <a:lnTo>
                    <a:pt x="112796" y="384259"/>
                  </a:lnTo>
                  <a:lnTo>
                    <a:pt x="114300" y="385763"/>
                  </a:lnTo>
                  <a:lnTo>
                    <a:pt x="115804" y="38726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C89C55C8-468C-4FA7-8EE9-52C3D31CE67B}"/>
                </a:ext>
              </a:extLst>
            </p:cNvPr>
            <p:cNvSpPr/>
            <p:nvPr/>
          </p:nvSpPr>
          <p:spPr>
            <a:xfrm>
              <a:off x="9199126" y="4848474"/>
              <a:ext cx="1363328" cy="906880"/>
            </a:xfrm>
            <a:custGeom>
              <a:avLst/>
              <a:gdLst>
                <a:gd name="connsiteX0" fmla="*/ 0 w 1363328"/>
                <a:gd name="connsiteY0" fmla="*/ 474495 h 906880"/>
                <a:gd name="connsiteX1" fmla="*/ 4512 w 1363328"/>
                <a:gd name="connsiteY1" fmla="*/ 469984 h 906880"/>
                <a:gd name="connsiteX2" fmla="*/ 8272 w 1363328"/>
                <a:gd name="connsiteY2" fmla="*/ 465471 h 906880"/>
                <a:gd name="connsiteX3" fmla="*/ 17296 w 1363328"/>
                <a:gd name="connsiteY3" fmla="*/ 448928 h 906880"/>
                <a:gd name="connsiteX4" fmla="*/ 18047 w 1363328"/>
                <a:gd name="connsiteY4" fmla="*/ 448176 h 906880"/>
                <a:gd name="connsiteX5" fmla="*/ 19551 w 1363328"/>
                <a:gd name="connsiteY5" fmla="*/ 447424 h 906880"/>
                <a:gd name="connsiteX6" fmla="*/ 21807 w 1363328"/>
                <a:gd name="connsiteY6" fmla="*/ 446672 h 906880"/>
                <a:gd name="connsiteX7" fmla="*/ 23311 w 1363328"/>
                <a:gd name="connsiteY7" fmla="*/ 445920 h 906880"/>
                <a:gd name="connsiteX8" fmla="*/ 24815 w 1363328"/>
                <a:gd name="connsiteY8" fmla="*/ 444416 h 906880"/>
                <a:gd name="connsiteX9" fmla="*/ 27071 w 1363328"/>
                <a:gd name="connsiteY9" fmla="*/ 439152 h 906880"/>
                <a:gd name="connsiteX10" fmla="*/ 30079 w 1363328"/>
                <a:gd name="connsiteY10" fmla="*/ 434641 h 906880"/>
                <a:gd name="connsiteX11" fmla="*/ 30831 w 1363328"/>
                <a:gd name="connsiteY11" fmla="*/ 433889 h 906880"/>
                <a:gd name="connsiteX12" fmla="*/ 32335 w 1363328"/>
                <a:gd name="connsiteY12" fmla="*/ 435393 h 906880"/>
                <a:gd name="connsiteX13" fmla="*/ 34591 w 1363328"/>
                <a:gd name="connsiteY13" fmla="*/ 435393 h 906880"/>
                <a:gd name="connsiteX14" fmla="*/ 37599 w 1363328"/>
                <a:gd name="connsiteY14" fmla="*/ 433889 h 906880"/>
                <a:gd name="connsiteX15" fmla="*/ 48878 w 1363328"/>
                <a:gd name="connsiteY15" fmla="*/ 428625 h 906880"/>
                <a:gd name="connsiteX16" fmla="*/ 49630 w 1363328"/>
                <a:gd name="connsiteY16" fmla="*/ 427873 h 906880"/>
                <a:gd name="connsiteX17" fmla="*/ 51134 w 1363328"/>
                <a:gd name="connsiteY17" fmla="*/ 423361 h 906880"/>
                <a:gd name="connsiteX18" fmla="*/ 51886 w 1363328"/>
                <a:gd name="connsiteY18" fmla="*/ 422609 h 906880"/>
                <a:gd name="connsiteX19" fmla="*/ 52638 w 1363328"/>
                <a:gd name="connsiteY19" fmla="*/ 421857 h 906880"/>
                <a:gd name="connsiteX20" fmla="*/ 66926 w 1363328"/>
                <a:gd name="connsiteY20" fmla="*/ 413586 h 906880"/>
                <a:gd name="connsiteX21" fmla="*/ 71438 w 1363328"/>
                <a:gd name="connsiteY21" fmla="*/ 409073 h 906880"/>
                <a:gd name="connsiteX22" fmla="*/ 74445 w 1363328"/>
                <a:gd name="connsiteY22" fmla="*/ 407570 h 906880"/>
                <a:gd name="connsiteX23" fmla="*/ 82717 w 1363328"/>
                <a:gd name="connsiteY23" fmla="*/ 404562 h 906880"/>
                <a:gd name="connsiteX24" fmla="*/ 87229 w 1363328"/>
                <a:gd name="connsiteY24" fmla="*/ 400050 h 906880"/>
                <a:gd name="connsiteX25" fmla="*/ 90237 w 1363328"/>
                <a:gd name="connsiteY25" fmla="*/ 398546 h 906880"/>
                <a:gd name="connsiteX26" fmla="*/ 91741 w 1363328"/>
                <a:gd name="connsiteY26" fmla="*/ 397794 h 906880"/>
                <a:gd name="connsiteX27" fmla="*/ 94749 w 1363328"/>
                <a:gd name="connsiteY27" fmla="*/ 397794 h 906880"/>
                <a:gd name="connsiteX28" fmla="*/ 96253 w 1363328"/>
                <a:gd name="connsiteY28" fmla="*/ 397042 h 906880"/>
                <a:gd name="connsiteX29" fmla="*/ 97757 w 1363328"/>
                <a:gd name="connsiteY29" fmla="*/ 396290 h 906880"/>
                <a:gd name="connsiteX30" fmla="*/ 101516 w 1363328"/>
                <a:gd name="connsiteY30" fmla="*/ 392530 h 906880"/>
                <a:gd name="connsiteX31" fmla="*/ 103020 w 1363328"/>
                <a:gd name="connsiteY31" fmla="*/ 391778 h 906880"/>
                <a:gd name="connsiteX32" fmla="*/ 106780 w 1363328"/>
                <a:gd name="connsiteY32" fmla="*/ 389522 h 906880"/>
                <a:gd name="connsiteX33" fmla="*/ 107532 w 1363328"/>
                <a:gd name="connsiteY33" fmla="*/ 388771 h 906880"/>
                <a:gd name="connsiteX34" fmla="*/ 110540 w 1363328"/>
                <a:gd name="connsiteY34" fmla="*/ 385011 h 906880"/>
                <a:gd name="connsiteX35" fmla="*/ 120316 w 1363328"/>
                <a:gd name="connsiteY35" fmla="*/ 375987 h 906880"/>
                <a:gd name="connsiteX36" fmla="*/ 121068 w 1363328"/>
                <a:gd name="connsiteY36" fmla="*/ 374483 h 906880"/>
                <a:gd name="connsiteX37" fmla="*/ 122572 w 1363328"/>
                <a:gd name="connsiteY37" fmla="*/ 369971 h 906880"/>
                <a:gd name="connsiteX38" fmla="*/ 122572 w 1363328"/>
                <a:gd name="connsiteY38" fmla="*/ 369219 h 906880"/>
                <a:gd name="connsiteX39" fmla="*/ 127084 w 1363328"/>
                <a:gd name="connsiteY39" fmla="*/ 359443 h 906880"/>
                <a:gd name="connsiteX40" fmla="*/ 127836 w 1363328"/>
                <a:gd name="connsiteY40" fmla="*/ 357188 h 906880"/>
                <a:gd name="connsiteX41" fmla="*/ 128588 w 1363328"/>
                <a:gd name="connsiteY41" fmla="*/ 351924 h 906880"/>
                <a:gd name="connsiteX42" fmla="*/ 129340 w 1363328"/>
                <a:gd name="connsiteY42" fmla="*/ 349668 h 906880"/>
                <a:gd name="connsiteX43" fmla="*/ 130843 w 1363328"/>
                <a:gd name="connsiteY43" fmla="*/ 347412 h 906880"/>
                <a:gd name="connsiteX44" fmla="*/ 138363 w 1363328"/>
                <a:gd name="connsiteY44" fmla="*/ 339892 h 906880"/>
                <a:gd name="connsiteX45" fmla="*/ 139115 w 1363328"/>
                <a:gd name="connsiteY45" fmla="*/ 339140 h 906880"/>
                <a:gd name="connsiteX46" fmla="*/ 142123 w 1363328"/>
                <a:gd name="connsiteY46" fmla="*/ 338388 h 906880"/>
                <a:gd name="connsiteX47" fmla="*/ 143627 w 1363328"/>
                <a:gd name="connsiteY47" fmla="*/ 336884 h 906880"/>
                <a:gd name="connsiteX48" fmla="*/ 145131 w 1363328"/>
                <a:gd name="connsiteY48" fmla="*/ 335380 h 906880"/>
                <a:gd name="connsiteX49" fmla="*/ 145883 w 1363328"/>
                <a:gd name="connsiteY49" fmla="*/ 333876 h 906880"/>
                <a:gd name="connsiteX50" fmla="*/ 147387 w 1363328"/>
                <a:gd name="connsiteY50" fmla="*/ 332372 h 906880"/>
                <a:gd name="connsiteX51" fmla="*/ 148139 w 1363328"/>
                <a:gd name="connsiteY51" fmla="*/ 330116 h 906880"/>
                <a:gd name="connsiteX52" fmla="*/ 148139 w 1363328"/>
                <a:gd name="connsiteY52" fmla="*/ 327109 h 906880"/>
                <a:gd name="connsiteX53" fmla="*/ 148891 w 1363328"/>
                <a:gd name="connsiteY53" fmla="*/ 324853 h 906880"/>
                <a:gd name="connsiteX54" fmla="*/ 153403 w 1363328"/>
                <a:gd name="connsiteY54" fmla="*/ 317333 h 906880"/>
                <a:gd name="connsiteX55" fmla="*/ 155659 w 1363328"/>
                <a:gd name="connsiteY55" fmla="*/ 315829 h 906880"/>
                <a:gd name="connsiteX56" fmla="*/ 160922 w 1363328"/>
                <a:gd name="connsiteY56" fmla="*/ 313573 h 906880"/>
                <a:gd name="connsiteX57" fmla="*/ 164682 w 1363328"/>
                <a:gd name="connsiteY57" fmla="*/ 310565 h 906880"/>
                <a:gd name="connsiteX58" fmla="*/ 167690 w 1363328"/>
                <a:gd name="connsiteY58" fmla="*/ 308309 h 906880"/>
                <a:gd name="connsiteX59" fmla="*/ 169946 w 1363328"/>
                <a:gd name="connsiteY59" fmla="*/ 305301 h 906880"/>
                <a:gd name="connsiteX60" fmla="*/ 170698 w 1363328"/>
                <a:gd name="connsiteY60" fmla="*/ 301541 h 906880"/>
                <a:gd name="connsiteX61" fmla="*/ 169946 w 1363328"/>
                <a:gd name="connsiteY61" fmla="*/ 300037 h 906880"/>
                <a:gd name="connsiteX62" fmla="*/ 169194 w 1363328"/>
                <a:gd name="connsiteY62" fmla="*/ 298534 h 906880"/>
                <a:gd name="connsiteX63" fmla="*/ 166938 w 1363328"/>
                <a:gd name="connsiteY63" fmla="*/ 297781 h 906880"/>
                <a:gd name="connsiteX64" fmla="*/ 160171 w 1363328"/>
                <a:gd name="connsiteY64" fmla="*/ 286502 h 906880"/>
                <a:gd name="connsiteX65" fmla="*/ 160922 w 1363328"/>
                <a:gd name="connsiteY65" fmla="*/ 281990 h 906880"/>
                <a:gd name="connsiteX66" fmla="*/ 161674 w 1363328"/>
                <a:gd name="connsiteY66" fmla="*/ 281238 h 906880"/>
                <a:gd name="connsiteX67" fmla="*/ 162426 w 1363328"/>
                <a:gd name="connsiteY67" fmla="*/ 281238 h 906880"/>
                <a:gd name="connsiteX68" fmla="*/ 163178 w 1363328"/>
                <a:gd name="connsiteY68" fmla="*/ 280486 h 906880"/>
                <a:gd name="connsiteX69" fmla="*/ 163930 w 1363328"/>
                <a:gd name="connsiteY69" fmla="*/ 279734 h 906880"/>
                <a:gd name="connsiteX70" fmla="*/ 163930 w 1363328"/>
                <a:gd name="connsiteY70" fmla="*/ 278982 h 906880"/>
                <a:gd name="connsiteX71" fmla="*/ 163930 w 1363328"/>
                <a:gd name="connsiteY71" fmla="*/ 278230 h 906880"/>
                <a:gd name="connsiteX72" fmla="*/ 163930 w 1363328"/>
                <a:gd name="connsiteY72" fmla="*/ 277478 h 906880"/>
                <a:gd name="connsiteX73" fmla="*/ 164682 w 1363328"/>
                <a:gd name="connsiteY73" fmla="*/ 275974 h 906880"/>
                <a:gd name="connsiteX74" fmla="*/ 166186 w 1363328"/>
                <a:gd name="connsiteY74" fmla="*/ 275222 h 906880"/>
                <a:gd name="connsiteX75" fmla="*/ 166938 w 1363328"/>
                <a:gd name="connsiteY75" fmla="*/ 274470 h 906880"/>
                <a:gd name="connsiteX76" fmla="*/ 169194 w 1363328"/>
                <a:gd name="connsiteY76" fmla="*/ 274470 h 906880"/>
                <a:gd name="connsiteX77" fmla="*/ 172202 w 1363328"/>
                <a:gd name="connsiteY77" fmla="*/ 274470 h 906880"/>
                <a:gd name="connsiteX78" fmla="*/ 174458 w 1363328"/>
                <a:gd name="connsiteY78" fmla="*/ 275222 h 906880"/>
                <a:gd name="connsiteX79" fmla="*/ 176714 w 1363328"/>
                <a:gd name="connsiteY79" fmla="*/ 275974 h 906880"/>
                <a:gd name="connsiteX80" fmla="*/ 179722 w 1363328"/>
                <a:gd name="connsiteY80" fmla="*/ 274470 h 906880"/>
                <a:gd name="connsiteX81" fmla="*/ 181978 w 1363328"/>
                <a:gd name="connsiteY81" fmla="*/ 272966 h 906880"/>
                <a:gd name="connsiteX82" fmla="*/ 186490 w 1363328"/>
                <a:gd name="connsiteY82" fmla="*/ 265447 h 906880"/>
                <a:gd name="connsiteX83" fmla="*/ 187241 w 1363328"/>
                <a:gd name="connsiteY83" fmla="*/ 262439 h 906880"/>
                <a:gd name="connsiteX84" fmla="*/ 196265 w 1363328"/>
                <a:gd name="connsiteY84" fmla="*/ 252663 h 906880"/>
                <a:gd name="connsiteX85" fmla="*/ 199273 w 1363328"/>
                <a:gd name="connsiteY85" fmla="*/ 245143 h 906880"/>
                <a:gd name="connsiteX86" fmla="*/ 198521 w 1363328"/>
                <a:gd name="connsiteY86" fmla="*/ 238376 h 906880"/>
                <a:gd name="connsiteX87" fmla="*/ 195513 w 1363328"/>
                <a:gd name="connsiteY87" fmla="*/ 224840 h 906880"/>
                <a:gd name="connsiteX88" fmla="*/ 196265 w 1363328"/>
                <a:gd name="connsiteY88" fmla="*/ 220328 h 906880"/>
                <a:gd name="connsiteX89" fmla="*/ 197769 w 1363328"/>
                <a:gd name="connsiteY89" fmla="*/ 218072 h 906880"/>
                <a:gd name="connsiteX90" fmla="*/ 200777 w 1363328"/>
                <a:gd name="connsiteY90" fmla="*/ 216568 h 906880"/>
                <a:gd name="connsiteX91" fmla="*/ 204537 w 1363328"/>
                <a:gd name="connsiteY91" fmla="*/ 213560 h 906880"/>
                <a:gd name="connsiteX92" fmla="*/ 206793 w 1363328"/>
                <a:gd name="connsiteY92" fmla="*/ 212057 h 906880"/>
                <a:gd name="connsiteX93" fmla="*/ 207545 w 1363328"/>
                <a:gd name="connsiteY93" fmla="*/ 211304 h 906880"/>
                <a:gd name="connsiteX94" fmla="*/ 208297 w 1363328"/>
                <a:gd name="connsiteY94" fmla="*/ 210553 h 906880"/>
                <a:gd name="connsiteX95" fmla="*/ 211305 w 1363328"/>
                <a:gd name="connsiteY95" fmla="*/ 206041 h 906880"/>
                <a:gd name="connsiteX96" fmla="*/ 215065 w 1363328"/>
                <a:gd name="connsiteY96" fmla="*/ 196265 h 906880"/>
                <a:gd name="connsiteX97" fmla="*/ 216569 w 1363328"/>
                <a:gd name="connsiteY97" fmla="*/ 194761 h 906880"/>
                <a:gd name="connsiteX98" fmla="*/ 217320 w 1363328"/>
                <a:gd name="connsiteY98" fmla="*/ 194009 h 906880"/>
                <a:gd name="connsiteX99" fmla="*/ 220328 w 1363328"/>
                <a:gd name="connsiteY99" fmla="*/ 191753 h 906880"/>
                <a:gd name="connsiteX100" fmla="*/ 230856 w 1363328"/>
                <a:gd name="connsiteY100" fmla="*/ 179721 h 906880"/>
                <a:gd name="connsiteX101" fmla="*/ 232360 w 1363328"/>
                <a:gd name="connsiteY101" fmla="*/ 176714 h 906880"/>
                <a:gd name="connsiteX102" fmla="*/ 233864 w 1363328"/>
                <a:gd name="connsiteY102" fmla="*/ 159419 h 906880"/>
                <a:gd name="connsiteX103" fmla="*/ 233864 w 1363328"/>
                <a:gd name="connsiteY103" fmla="*/ 151899 h 906880"/>
                <a:gd name="connsiteX104" fmla="*/ 233864 w 1363328"/>
                <a:gd name="connsiteY104" fmla="*/ 148139 h 906880"/>
                <a:gd name="connsiteX105" fmla="*/ 237624 w 1363328"/>
                <a:gd name="connsiteY105" fmla="*/ 142123 h 906880"/>
                <a:gd name="connsiteX106" fmla="*/ 239128 w 1363328"/>
                <a:gd name="connsiteY106" fmla="*/ 134603 h 906880"/>
                <a:gd name="connsiteX107" fmla="*/ 239880 w 1363328"/>
                <a:gd name="connsiteY107" fmla="*/ 131595 h 906880"/>
                <a:gd name="connsiteX108" fmla="*/ 242888 w 1363328"/>
                <a:gd name="connsiteY108" fmla="*/ 129340 h 906880"/>
                <a:gd name="connsiteX109" fmla="*/ 250407 w 1363328"/>
                <a:gd name="connsiteY109" fmla="*/ 127836 h 906880"/>
                <a:gd name="connsiteX110" fmla="*/ 257927 w 1363328"/>
                <a:gd name="connsiteY110" fmla="*/ 119564 h 906880"/>
                <a:gd name="connsiteX111" fmla="*/ 261687 w 1363328"/>
                <a:gd name="connsiteY111" fmla="*/ 114300 h 906880"/>
                <a:gd name="connsiteX112" fmla="*/ 267703 w 1363328"/>
                <a:gd name="connsiteY112" fmla="*/ 106780 h 906880"/>
                <a:gd name="connsiteX113" fmla="*/ 269959 w 1363328"/>
                <a:gd name="connsiteY113" fmla="*/ 102268 h 906880"/>
                <a:gd name="connsiteX114" fmla="*/ 275974 w 1363328"/>
                <a:gd name="connsiteY114" fmla="*/ 96253 h 906880"/>
                <a:gd name="connsiteX115" fmla="*/ 278230 w 1363328"/>
                <a:gd name="connsiteY115" fmla="*/ 93997 h 906880"/>
                <a:gd name="connsiteX116" fmla="*/ 287254 w 1363328"/>
                <a:gd name="connsiteY116" fmla="*/ 89485 h 906880"/>
                <a:gd name="connsiteX117" fmla="*/ 307557 w 1363328"/>
                <a:gd name="connsiteY117" fmla="*/ 83469 h 906880"/>
                <a:gd name="connsiteX118" fmla="*/ 310565 w 1363328"/>
                <a:gd name="connsiteY118" fmla="*/ 81213 h 906880"/>
                <a:gd name="connsiteX119" fmla="*/ 315077 w 1363328"/>
                <a:gd name="connsiteY119" fmla="*/ 77453 h 906880"/>
                <a:gd name="connsiteX120" fmla="*/ 319589 w 1363328"/>
                <a:gd name="connsiteY120" fmla="*/ 72189 h 906880"/>
                <a:gd name="connsiteX121" fmla="*/ 323349 w 1363328"/>
                <a:gd name="connsiteY121" fmla="*/ 65422 h 906880"/>
                <a:gd name="connsiteX122" fmla="*/ 328613 w 1363328"/>
                <a:gd name="connsiteY122" fmla="*/ 51886 h 906880"/>
                <a:gd name="connsiteX123" fmla="*/ 335380 w 1363328"/>
                <a:gd name="connsiteY123" fmla="*/ 43614 h 906880"/>
                <a:gd name="connsiteX124" fmla="*/ 344404 w 1363328"/>
                <a:gd name="connsiteY124" fmla="*/ 36095 h 906880"/>
                <a:gd name="connsiteX125" fmla="*/ 347412 w 1363328"/>
                <a:gd name="connsiteY125" fmla="*/ 34591 h 906880"/>
                <a:gd name="connsiteX126" fmla="*/ 373731 w 1363328"/>
                <a:gd name="connsiteY126" fmla="*/ 24815 h 906880"/>
                <a:gd name="connsiteX127" fmla="*/ 377491 w 1363328"/>
                <a:gd name="connsiteY127" fmla="*/ 23311 h 906880"/>
                <a:gd name="connsiteX128" fmla="*/ 380499 w 1363328"/>
                <a:gd name="connsiteY128" fmla="*/ 21807 h 906880"/>
                <a:gd name="connsiteX129" fmla="*/ 391778 w 1363328"/>
                <a:gd name="connsiteY129" fmla="*/ 10527 h 906880"/>
                <a:gd name="connsiteX130" fmla="*/ 394786 w 1363328"/>
                <a:gd name="connsiteY130" fmla="*/ 4512 h 906880"/>
                <a:gd name="connsiteX131" fmla="*/ 400050 w 1363328"/>
                <a:gd name="connsiteY131" fmla="*/ 1504 h 906880"/>
                <a:gd name="connsiteX132" fmla="*/ 405314 w 1363328"/>
                <a:gd name="connsiteY132" fmla="*/ 0 h 906880"/>
                <a:gd name="connsiteX133" fmla="*/ 410578 w 1363328"/>
                <a:gd name="connsiteY133" fmla="*/ 0 h 906880"/>
                <a:gd name="connsiteX134" fmla="*/ 415089 w 1363328"/>
                <a:gd name="connsiteY134" fmla="*/ 1504 h 906880"/>
                <a:gd name="connsiteX135" fmla="*/ 418849 w 1363328"/>
                <a:gd name="connsiteY135" fmla="*/ 5264 h 906880"/>
                <a:gd name="connsiteX136" fmla="*/ 424113 w 1363328"/>
                <a:gd name="connsiteY136" fmla="*/ 12031 h 906880"/>
                <a:gd name="connsiteX137" fmla="*/ 427873 w 1363328"/>
                <a:gd name="connsiteY137" fmla="*/ 14287 h 906880"/>
                <a:gd name="connsiteX138" fmla="*/ 476751 w 1363328"/>
                <a:gd name="connsiteY138" fmla="*/ 21055 h 906880"/>
                <a:gd name="connsiteX139" fmla="*/ 497055 w 1363328"/>
                <a:gd name="connsiteY139" fmla="*/ 24063 h 906880"/>
                <a:gd name="connsiteX140" fmla="*/ 548189 w 1363328"/>
                <a:gd name="connsiteY140" fmla="*/ 24063 h 906880"/>
                <a:gd name="connsiteX141" fmla="*/ 555709 w 1363328"/>
                <a:gd name="connsiteY141" fmla="*/ 25567 h 906880"/>
                <a:gd name="connsiteX142" fmla="*/ 569244 w 1363328"/>
                <a:gd name="connsiteY142" fmla="*/ 30079 h 906880"/>
                <a:gd name="connsiteX143" fmla="*/ 572252 w 1363328"/>
                <a:gd name="connsiteY143" fmla="*/ 32335 h 906880"/>
                <a:gd name="connsiteX144" fmla="*/ 582780 w 1363328"/>
                <a:gd name="connsiteY144" fmla="*/ 30079 h 906880"/>
                <a:gd name="connsiteX145" fmla="*/ 586540 w 1363328"/>
                <a:gd name="connsiteY145" fmla="*/ 29327 h 906880"/>
                <a:gd name="connsiteX146" fmla="*/ 589547 w 1363328"/>
                <a:gd name="connsiteY146" fmla="*/ 30079 h 906880"/>
                <a:gd name="connsiteX147" fmla="*/ 592555 w 1363328"/>
                <a:gd name="connsiteY147" fmla="*/ 31583 h 906880"/>
                <a:gd name="connsiteX148" fmla="*/ 594059 w 1363328"/>
                <a:gd name="connsiteY148" fmla="*/ 33087 h 906880"/>
                <a:gd name="connsiteX149" fmla="*/ 593307 w 1363328"/>
                <a:gd name="connsiteY149" fmla="*/ 36095 h 906880"/>
                <a:gd name="connsiteX150" fmla="*/ 588043 w 1363328"/>
                <a:gd name="connsiteY150" fmla="*/ 38350 h 906880"/>
                <a:gd name="connsiteX151" fmla="*/ 587292 w 1363328"/>
                <a:gd name="connsiteY151" fmla="*/ 38350 h 906880"/>
                <a:gd name="connsiteX152" fmla="*/ 586540 w 1363328"/>
                <a:gd name="connsiteY152" fmla="*/ 39103 h 906880"/>
                <a:gd name="connsiteX153" fmla="*/ 585787 w 1363328"/>
                <a:gd name="connsiteY153" fmla="*/ 41359 h 906880"/>
                <a:gd name="connsiteX154" fmla="*/ 585787 w 1363328"/>
                <a:gd name="connsiteY154" fmla="*/ 42863 h 906880"/>
                <a:gd name="connsiteX155" fmla="*/ 584283 w 1363328"/>
                <a:gd name="connsiteY155" fmla="*/ 47374 h 906880"/>
                <a:gd name="connsiteX156" fmla="*/ 584283 w 1363328"/>
                <a:gd name="connsiteY156" fmla="*/ 51134 h 906880"/>
                <a:gd name="connsiteX157" fmla="*/ 585787 w 1363328"/>
                <a:gd name="connsiteY157" fmla="*/ 58654 h 906880"/>
                <a:gd name="connsiteX158" fmla="*/ 586540 w 1363328"/>
                <a:gd name="connsiteY158" fmla="*/ 61662 h 906880"/>
                <a:gd name="connsiteX159" fmla="*/ 590300 w 1363328"/>
                <a:gd name="connsiteY159" fmla="*/ 69182 h 906880"/>
                <a:gd name="connsiteX160" fmla="*/ 594059 w 1363328"/>
                <a:gd name="connsiteY160" fmla="*/ 74445 h 906880"/>
                <a:gd name="connsiteX161" fmla="*/ 596315 w 1363328"/>
                <a:gd name="connsiteY161" fmla="*/ 80461 h 906880"/>
                <a:gd name="connsiteX162" fmla="*/ 597819 w 1363328"/>
                <a:gd name="connsiteY162" fmla="*/ 82717 h 906880"/>
                <a:gd name="connsiteX163" fmla="*/ 603083 w 1363328"/>
                <a:gd name="connsiteY163" fmla="*/ 84973 h 906880"/>
                <a:gd name="connsiteX164" fmla="*/ 608347 w 1363328"/>
                <a:gd name="connsiteY164" fmla="*/ 82717 h 906880"/>
                <a:gd name="connsiteX165" fmla="*/ 612859 w 1363328"/>
                <a:gd name="connsiteY165" fmla="*/ 78205 h 906880"/>
                <a:gd name="connsiteX166" fmla="*/ 615866 w 1363328"/>
                <a:gd name="connsiteY166" fmla="*/ 73693 h 906880"/>
                <a:gd name="connsiteX167" fmla="*/ 620379 w 1363328"/>
                <a:gd name="connsiteY167" fmla="*/ 62414 h 906880"/>
                <a:gd name="connsiteX168" fmla="*/ 624890 w 1363328"/>
                <a:gd name="connsiteY168" fmla="*/ 58654 h 906880"/>
                <a:gd name="connsiteX169" fmla="*/ 630154 w 1363328"/>
                <a:gd name="connsiteY169" fmla="*/ 59406 h 906880"/>
                <a:gd name="connsiteX170" fmla="*/ 633914 w 1363328"/>
                <a:gd name="connsiteY170" fmla="*/ 64670 h 906880"/>
                <a:gd name="connsiteX171" fmla="*/ 635418 w 1363328"/>
                <a:gd name="connsiteY171" fmla="*/ 72189 h 906880"/>
                <a:gd name="connsiteX172" fmla="*/ 634666 w 1363328"/>
                <a:gd name="connsiteY172" fmla="*/ 87229 h 906880"/>
                <a:gd name="connsiteX173" fmla="*/ 635418 w 1363328"/>
                <a:gd name="connsiteY173" fmla="*/ 100012 h 906880"/>
                <a:gd name="connsiteX174" fmla="*/ 636922 w 1363328"/>
                <a:gd name="connsiteY174" fmla="*/ 101516 h 906880"/>
                <a:gd name="connsiteX175" fmla="*/ 643690 w 1363328"/>
                <a:gd name="connsiteY175" fmla="*/ 104524 h 906880"/>
                <a:gd name="connsiteX176" fmla="*/ 645945 w 1363328"/>
                <a:gd name="connsiteY176" fmla="*/ 106028 h 906880"/>
                <a:gd name="connsiteX177" fmla="*/ 650458 w 1363328"/>
                <a:gd name="connsiteY177" fmla="*/ 102268 h 906880"/>
                <a:gd name="connsiteX178" fmla="*/ 651209 w 1363328"/>
                <a:gd name="connsiteY178" fmla="*/ 100764 h 906880"/>
                <a:gd name="connsiteX179" fmla="*/ 650458 w 1363328"/>
                <a:gd name="connsiteY179" fmla="*/ 98508 h 906880"/>
                <a:gd name="connsiteX180" fmla="*/ 649705 w 1363328"/>
                <a:gd name="connsiteY180" fmla="*/ 93997 h 906880"/>
                <a:gd name="connsiteX181" fmla="*/ 648953 w 1363328"/>
                <a:gd name="connsiteY181" fmla="*/ 91741 h 906880"/>
                <a:gd name="connsiteX182" fmla="*/ 648953 w 1363328"/>
                <a:gd name="connsiteY182" fmla="*/ 83469 h 906880"/>
                <a:gd name="connsiteX183" fmla="*/ 648201 w 1363328"/>
                <a:gd name="connsiteY183" fmla="*/ 80461 h 906880"/>
                <a:gd name="connsiteX184" fmla="*/ 647449 w 1363328"/>
                <a:gd name="connsiteY184" fmla="*/ 78957 h 906880"/>
                <a:gd name="connsiteX185" fmla="*/ 647449 w 1363328"/>
                <a:gd name="connsiteY185" fmla="*/ 77453 h 906880"/>
                <a:gd name="connsiteX186" fmla="*/ 649705 w 1363328"/>
                <a:gd name="connsiteY186" fmla="*/ 74445 h 906880"/>
                <a:gd name="connsiteX187" fmla="*/ 651209 w 1363328"/>
                <a:gd name="connsiteY187" fmla="*/ 69933 h 906880"/>
                <a:gd name="connsiteX188" fmla="*/ 652713 w 1363328"/>
                <a:gd name="connsiteY188" fmla="*/ 65422 h 906880"/>
                <a:gd name="connsiteX189" fmla="*/ 654217 w 1363328"/>
                <a:gd name="connsiteY189" fmla="*/ 61662 h 906880"/>
                <a:gd name="connsiteX190" fmla="*/ 657977 w 1363328"/>
                <a:gd name="connsiteY190" fmla="*/ 59406 h 906880"/>
                <a:gd name="connsiteX191" fmla="*/ 665497 w 1363328"/>
                <a:gd name="connsiteY191" fmla="*/ 59406 h 906880"/>
                <a:gd name="connsiteX192" fmla="*/ 671513 w 1363328"/>
                <a:gd name="connsiteY192" fmla="*/ 58654 h 906880"/>
                <a:gd name="connsiteX193" fmla="*/ 673769 w 1363328"/>
                <a:gd name="connsiteY193" fmla="*/ 58654 h 906880"/>
                <a:gd name="connsiteX194" fmla="*/ 682792 w 1363328"/>
                <a:gd name="connsiteY194" fmla="*/ 60158 h 906880"/>
                <a:gd name="connsiteX195" fmla="*/ 685800 w 1363328"/>
                <a:gd name="connsiteY195" fmla="*/ 60910 h 906880"/>
                <a:gd name="connsiteX196" fmla="*/ 688056 w 1363328"/>
                <a:gd name="connsiteY196" fmla="*/ 60158 h 906880"/>
                <a:gd name="connsiteX197" fmla="*/ 693320 w 1363328"/>
                <a:gd name="connsiteY197" fmla="*/ 56398 h 906880"/>
                <a:gd name="connsiteX198" fmla="*/ 696328 w 1363328"/>
                <a:gd name="connsiteY198" fmla="*/ 54894 h 906880"/>
                <a:gd name="connsiteX199" fmla="*/ 708359 w 1363328"/>
                <a:gd name="connsiteY199" fmla="*/ 56398 h 906880"/>
                <a:gd name="connsiteX200" fmla="*/ 709863 w 1363328"/>
                <a:gd name="connsiteY200" fmla="*/ 55646 h 906880"/>
                <a:gd name="connsiteX201" fmla="*/ 711367 w 1363328"/>
                <a:gd name="connsiteY201" fmla="*/ 54894 h 906880"/>
                <a:gd name="connsiteX202" fmla="*/ 715127 w 1363328"/>
                <a:gd name="connsiteY202" fmla="*/ 54142 h 906880"/>
                <a:gd name="connsiteX203" fmla="*/ 721895 w 1363328"/>
                <a:gd name="connsiteY203" fmla="*/ 52638 h 906880"/>
                <a:gd name="connsiteX204" fmla="*/ 734678 w 1363328"/>
                <a:gd name="connsiteY204" fmla="*/ 52638 h 906880"/>
                <a:gd name="connsiteX205" fmla="*/ 737686 w 1363328"/>
                <a:gd name="connsiteY205" fmla="*/ 54142 h 906880"/>
                <a:gd name="connsiteX206" fmla="*/ 742950 w 1363328"/>
                <a:gd name="connsiteY206" fmla="*/ 57150 h 906880"/>
                <a:gd name="connsiteX207" fmla="*/ 745206 w 1363328"/>
                <a:gd name="connsiteY207" fmla="*/ 57150 h 906880"/>
                <a:gd name="connsiteX208" fmla="*/ 748966 w 1363328"/>
                <a:gd name="connsiteY208" fmla="*/ 53390 h 906880"/>
                <a:gd name="connsiteX209" fmla="*/ 745206 w 1363328"/>
                <a:gd name="connsiteY209" fmla="*/ 42110 h 906880"/>
                <a:gd name="connsiteX210" fmla="*/ 748214 w 1363328"/>
                <a:gd name="connsiteY210" fmla="*/ 37599 h 906880"/>
                <a:gd name="connsiteX211" fmla="*/ 751974 w 1363328"/>
                <a:gd name="connsiteY211" fmla="*/ 40606 h 906880"/>
                <a:gd name="connsiteX212" fmla="*/ 753478 w 1363328"/>
                <a:gd name="connsiteY212" fmla="*/ 43614 h 906880"/>
                <a:gd name="connsiteX213" fmla="*/ 754982 w 1363328"/>
                <a:gd name="connsiteY213" fmla="*/ 48126 h 906880"/>
                <a:gd name="connsiteX214" fmla="*/ 756486 w 1363328"/>
                <a:gd name="connsiteY214" fmla="*/ 51886 h 906880"/>
                <a:gd name="connsiteX215" fmla="*/ 759494 w 1363328"/>
                <a:gd name="connsiteY215" fmla="*/ 54142 h 906880"/>
                <a:gd name="connsiteX216" fmla="*/ 765509 w 1363328"/>
                <a:gd name="connsiteY216" fmla="*/ 56398 h 906880"/>
                <a:gd name="connsiteX217" fmla="*/ 770021 w 1363328"/>
                <a:gd name="connsiteY217" fmla="*/ 59406 h 906880"/>
                <a:gd name="connsiteX218" fmla="*/ 771525 w 1363328"/>
                <a:gd name="connsiteY218" fmla="*/ 59406 h 906880"/>
                <a:gd name="connsiteX219" fmla="*/ 773029 w 1363328"/>
                <a:gd name="connsiteY219" fmla="*/ 59406 h 906880"/>
                <a:gd name="connsiteX220" fmla="*/ 775285 w 1363328"/>
                <a:gd name="connsiteY220" fmla="*/ 57902 h 906880"/>
                <a:gd name="connsiteX221" fmla="*/ 776037 w 1363328"/>
                <a:gd name="connsiteY221" fmla="*/ 57150 h 906880"/>
                <a:gd name="connsiteX222" fmla="*/ 776789 w 1363328"/>
                <a:gd name="connsiteY222" fmla="*/ 55646 h 906880"/>
                <a:gd name="connsiteX223" fmla="*/ 777541 w 1363328"/>
                <a:gd name="connsiteY223" fmla="*/ 54894 h 906880"/>
                <a:gd name="connsiteX224" fmla="*/ 778293 w 1363328"/>
                <a:gd name="connsiteY224" fmla="*/ 54894 h 906880"/>
                <a:gd name="connsiteX225" fmla="*/ 780549 w 1363328"/>
                <a:gd name="connsiteY225" fmla="*/ 54142 h 906880"/>
                <a:gd name="connsiteX226" fmla="*/ 781301 w 1363328"/>
                <a:gd name="connsiteY226" fmla="*/ 53390 h 906880"/>
                <a:gd name="connsiteX227" fmla="*/ 782805 w 1363328"/>
                <a:gd name="connsiteY227" fmla="*/ 50382 h 906880"/>
                <a:gd name="connsiteX228" fmla="*/ 783556 w 1363328"/>
                <a:gd name="connsiteY228" fmla="*/ 47374 h 906880"/>
                <a:gd name="connsiteX229" fmla="*/ 783556 w 1363328"/>
                <a:gd name="connsiteY229" fmla="*/ 39855 h 906880"/>
                <a:gd name="connsiteX230" fmla="*/ 785813 w 1363328"/>
                <a:gd name="connsiteY230" fmla="*/ 40606 h 906880"/>
                <a:gd name="connsiteX231" fmla="*/ 787316 w 1363328"/>
                <a:gd name="connsiteY231" fmla="*/ 41359 h 906880"/>
                <a:gd name="connsiteX232" fmla="*/ 788820 w 1363328"/>
                <a:gd name="connsiteY232" fmla="*/ 42863 h 906880"/>
                <a:gd name="connsiteX233" fmla="*/ 790324 w 1363328"/>
                <a:gd name="connsiteY233" fmla="*/ 45118 h 906880"/>
                <a:gd name="connsiteX234" fmla="*/ 790324 w 1363328"/>
                <a:gd name="connsiteY234" fmla="*/ 46622 h 906880"/>
                <a:gd name="connsiteX235" fmla="*/ 790324 w 1363328"/>
                <a:gd name="connsiteY235" fmla="*/ 48878 h 906880"/>
                <a:gd name="connsiteX236" fmla="*/ 791076 w 1363328"/>
                <a:gd name="connsiteY236" fmla="*/ 50382 h 906880"/>
                <a:gd name="connsiteX237" fmla="*/ 791828 w 1363328"/>
                <a:gd name="connsiteY237" fmla="*/ 52638 h 906880"/>
                <a:gd name="connsiteX238" fmla="*/ 793333 w 1363328"/>
                <a:gd name="connsiteY238" fmla="*/ 53390 h 906880"/>
                <a:gd name="connsiteX239" fmla="*/ 794836 w 1363328"/>
                <a:gd name="connsiteY239" fmla="*/ 53390 h 906880"/>
                <a:gd name="connsiteX240" fmla="*/ 796340 w 1363328"/>
                <a:gd name="connsiteY240" fmla="*/ 53390 h 906880"/>
                <a:gd name="connsiteX241" fmla="*/ 797844 w 1363328"/>
                <a:gd name="connsiteY241" fmla="*/ 52638 h 906880"/>
                <a:gd name="connsiteX242" fmla="*/ 800100 w 1363328"/>
                <a:gd name="connsiteY242" fmla="*/ 51134 h 906880"/>
                <a:gd name="connsiteX243" fmla="*/ 801604 w 1363328"/>
                <a:gd name="connsiteY243" fmla="*/ 47374 h 906880"/>
                <a:gd name="connsiteX244" fmla="*/ 802356 w 1363328"/>
                <a:gd name="connsiteY244" fmla="*/ 43614 h 906880"/>
                <a:gd name="connsiteX245" fmla="*/ 802356 w 1363328"/>
                <a:gd name="connsiteY245" fmla="*/ 40606 h 906880"/>
                <a:gd name="connsiteX246" fmla="*/ 800852 w 1363328"/>
                <a:gd name="connsiteY246" fmla="*/ 37599 h 906880"/>
                <a:gd name="connsiteX247" fmla="*/ 800852 w 1363328"/>
                <a:gd name="connsiteY247" fmla="*/ 36095 h 906880"/>
                <a:gd name="connsiteX248" fmla="*/ 802356 w 1363328"/>
                <a:gd name="connsiteY248" fmla="*/ 35343 h 906880"/>
                <a:gd name="connsiteX249" fmla="*/ 803108 w 1363328"/>
                <a:gd name="connsiteY249" fmla="*/ 33839 h 906880"/>
                <a:gd name="connsiteX250" fmla="*/ 804612 w 1363328"/>
                <a:gd name="connsiteY250" fmla="*/ 32335 h 906880"/>
                <a:gd name="connsiteX251" fmla="*/ 806116 w 1363328"/>
                <a:gd name="connsiteY251" fmla="*/ 31583 h 906880"/>
                <a:gd name="connsiteX252" fmla="*/ 825667 w 1363328"/>
                <a:gd name="connsiteY252" fmla="*/ 30831 h 906880"/>
                <a:gd name="connsiteX253" fmla="*/ 827923 w 1363328"/>
                <a:gd name="connsiteY253" fmla="*/ 31583 h 906880"/>
                <a:gd name="connsiteX254" fmla="*/ 830931 w 1363328"/>
                <a:gd name="connsiteY254" fmla="*/ 34591 h 906880"/>
                <a:gd name="connsiteX255" fmla="*/ 834691 w 1363328"/>
                <a:gd name="connsiteY255" fmla="*/ 39855 h 906880"/>
                <a:gd name="connsiteX256" fmla="*/ 837699 w 1363328"/>
                <a:gd name="connsiteY256" fmla="*/ 41359 h 906880"/>
                <a:gd name="connsiteX257" fmla="*/ 840707 w 1363328"/>
                <a:gd name="connsiteY257" fmla="*/ 40606 h 906880"/>
                <a:gd name="connsiteX258" fmla="*/ 842963 w 1363328"/>
                <a:gd name="connsiteY258" fmla="*/ 38350 h 906880"/>
                <a:gd name="connsiteX259" fmla="*/ 844467 w 1363328"/>
                <a:gd name="connsiteY259" fmla="*/ 36095 h 906880"/>
                <a:gd name="connsiteX260" fmla="*/ 845971 w 1363328"/>
                <a:gd name="connsiteY260" fmla="*/ 33839 h 906880"/>
                <a:gd name="connsiteX261" fmla="*/ 849731 w 1363328"/>
                <a:gd name="connsiteY261" fmla="*/ 33087 h 906880"/>
                <a:gd name="connsiteX262" fmla="*/ 853490 w 1363328"/>
                <a:gd name="connsiteY262" fmla="*/ 32335 h 906880"/>
                <a:gd name="connsiteX263" fmla="*/ 856498 w 1363328"/>
                <a:gd name="connsiteY263" fmla="*/ 31583 h 906880"/>
                <a:gd name="connsiteX264" fmla="*/ 860258 w 1363328"/>
                <a:gd name="connsiteY264" fmla="*/ 30079 h 906880"/>
                <a:gd name="connsiteX265" fmla="*/ 862514 w 1363328"/>
                <a:gd name="connsiteY265" fmla="*/ 28575 h 906880"/>
                <a:gd name="connsiteX266" fmla="*/ 864018 w 1363328"/>
                <a:gd name="connsiteY266" fmla="*/ 30079 h 906880"/>
                <a:gd name="connsiteX267" fmla="*/ 867026 w 1363328"/>
                <a:gd name="connsiteY267" fmla="*/ 32335 h 906880"/>
                <a:gd name="connsiteX268" fmla="*/ 867778 w 1363328"/>
                <a:gd name="connsiteY268" fmla="*/ 33087 h 906880"/>
                <a:gd name="connsiteX269" fmla="*/ 868530 w 1363328"/>
                <a:gd name="connsiteY269" fmla="*/ 34591 h 906880"/>
                <a:gd name="connsiteX270" fmla="*/ 868530 w 1363328"/>
                <a:gd name="connsiteY270" fmla="*/ 36095 h 906880"/>
                <a:gd name="connsiteX271" fmla="*/ 867778 w 1363328"/>
                <a:gd name="connsiteY271" fmla="*/ 36846 h 906880"/>
                <a:gd name="connsiteX272" fmla="*/ 867778 w 1363328"/>
                <a:gd name="connsiteY272" fmla="*/ 38350 h 906880"/>
                <a:gd name="connsiteX273" fmla="*/ 867778 w 1363328"/>
                <a:gd name="connsiteY273" fmla="*/ 39855 h 906880"/>
                <a:gd name="connsiteX274" fmla="*/ 867026 w 1363328"/>
                <a:gd name="connsiteY274" fmla="*/ 40606 h 906880"/>
                <a:gd name="connsiteX275" fmla="*/ 867026 w 1363328"/>
                <a:gd name="connsiteY275" fmla="*/ 41359 h 906880"/>
                <a:gd name="connsiteX276" fmla="*/ 870786 w 1363328"/>
                <a:gd name="connsiteY276" fmla="*/ 45118 h 906880"/>
                <a:gd name="connsiteX277" fmla="*/ 873042 w 1363328"/>
                <a:gd name="connsiteY277" fmla="*/ 46622 h 906880"/>
                <a:gd name="connsiteX278" fmla="*/ 874546 w 1363328"/>
                <a:gd name="connsiteY278" fmla="*/ 47374 h 906880"/>
                <a:gd name="connsiteX279" fmla="*/ 876801 w 1363328"/>
                <a:gd name="connsiteY279" fmla="*/ 47374 h 906880"/>
                <a:gd name="connsiteX280" fmla="*/ 887329 w 1363328"/>
                <a:gd name="connsiteY280" fmla="*/ 54894 h 906880"/>
                <a:gd name="connsiteX281" fmla="*/ 888833 w 1363328"/>
                <a:gd name="connsiteY281" fmla="*/ 57150 h 906880"/>
                <a:gd name="connsiteX282" fmla="*/ 894849 w 1363328"/>
                <a:gd name="connsiteY282" fmla="*/ 61662 h 906880"/>
                <a:gd name="connsiteX283" fmla="*/ 896353 w 1363328"/>
                <a:gd name="connsiteY283" fmla="*/ 65422 h 906880"/>
                <a:gd name="connsiteX284" fmla="*/ 897857 w 1363328"/>
                <a:gd name="connsiteY284" fmla="*/ 68429 h 906880"/>
                <a:gd name="connsiteX285" fmla="*/ 897857 w 1363328"/>
                <a:gd name="connsiteY285" fmla="*/ 71438 h 906880"/>
                <a:gd name="connsiteX286" fmla="*/ 897857 w 1363328"/>
                <a:gd name="connsiteY286" fmla="*/ 72189 h 906880"/>
                <a:gd name="connsiteX287" fmla="*/ 897857 w 1363328"/>
                <a:gd name="connsiteY287" fmla="*/ 73693 h 906880"/>
                <a:gd name="connsiteX288" fmla="*/ 897105 w 1363328"/>
                <a:gd name="connsiteY288" fmla="*/ 75949 h 906880"/>
                <a:gd name="connsiteX289" fmla="*/ 896353 w 1363328"/>
                <a:gd name="connsiteY289" fmla="*/ 77453 h 906880"/>
                <a:gd name="connsiteX290" fmla="*/ 896353 w 1363328"/>
                <a:gd name="connsiteY290" fmla="*/ 78205 h 906880"/>
                <a:gd name="connsiteX291" fmla="*/ 895601 w 1363328"/>
                <a:gd name="connsiteY291" fmla="*/ 78957 h 906880"/>
                <a:gd name="connsiteX292" fmla="*/ 893345 w 1363328"/>
                <a:gd name="connsiteY292" fmla="*/ 81213 h 906880"/>
                <a:gd name="connsiteX293" fmla="*/ 892593 w 1363328"/>
                <a:gd name="connsiteY293" fmla="*/ 81213 h 906880"/>
                <a:gd name="connsiteX294" fmla="*/ 892593 w 1363328"/>
                <a:gd name="connsiteY294" fmla="*/ 81965 h 906880"/>
                <a:gd name="connsiteX295" fmla="*/ 891841 w 1363328"/>
                <a:gd name="connsiteY295" fmla="*/ 83469 h 906880"/>
                <a:gd name="connsiteX296" fmla="*/ 891841 w 1363328"/>
                <a:gd name="connsiteY296" fmla="*/ 86477 h 906880"/>
                <a:gd name="connsiteX297" fmla="*/ 891089 w 1363328"/>
                <a:gd name="connsiteY297" fmla="*/ 96253 h 906880"/>
                <a:gd name="connsiteX298" fmla="*/ 890337 w 1363328"/>
                <a:gd name="connsiteY298" fmla="*/ 100012 h 906880"/>
                <a:gd name="connsiteX299" fmla="*/ 890337 w 1363328"/>
                <a:gd name="connsiteY299" fmla="*/ 102268 h 906880"/>
                <a:gd name="connsiteX300" fmla="*/ 889585 w 1363328"/>
                <a:gd name="connsiteY300" fmla="*/ 103772 h 906880"/>
                <a:gd name="connsiteX301" fmla="*/ 889585 w 1363328"/>
                <a:gd name="connsiteY301" fmla="*/ 104524 h 906880"/>
                <a:gd name="connsiteX302" fmla="*/ 889585 w 1363328"/>
                <a:gd name="connsiteY302" fmla="*/ 106028 h 906880"/>
                <a:gd name="connsiteX303" fmla="*/ 890337 w 1363328"/>
                <a:gd name="connsiteY303" fmla="*/ 106780 h 906880"/>
                <a:gd name="connsiteX304" fmla="*/ 894097 w 1363328"/>
                <a:gd name="connsiteY304" fmla="*/ 111292 h 906880"/>
                <a:gd name="connsiteX305" fmla="*/ 895601 w 1363328"/>
                <a:gd name="connsiteY305" fmla="*/ 112796 h 906880"/>
                <a:gd name="connsiteX306" fmla="*/ 910640 w 1363328"/>
                <a:gd name="connsiteY306" fmla="*/ 119564 h 906880"/>
                <a:gd name="connsiteX307" fmla="*/ 911392 w 1363328"/>
                <a:gd name="connsiteY307" fmla="*/ 120316 h 906880"/>
                <a:gd name="connsiteX308" fmla="*/ 911392 w 1363328"/>
                <a:gd name="connsiteY308" fmla="*/ 121068 h 906880"/>
                <a:gd name="connsiteX309" fmla="*/ 912144 w 1363328"/>
                <a:gd name="connsiteY309" fmla="*/ 121820 h 906880"/>
                <a:gd name="connsiteX310" fmla="*/ 912896 w 1363328"/>
                <a:gd name="connsiteY310" fmla="*/ 122572 h 906880"/>
                <a:gd name="connsiteX311" fmla="*/ 913648 w 1363328"/>
                <a:gd name="connsiteY311" fmla="*/ 124076 h 906880"/>
                <a:gd name="connsiteX312" fmla="*/ 917408 w 1363328"/>
                <a:gd name="connsiteY312" fmla="*/ 137611 h 906880"/>
                <a:gd name="connsiteX313" fmla="*/ 917408 w 1363328"/>
                <a:gd name="connsiteY313" fmla="*/ 138363 h 906880"/>
                <a:gd name="connsiteX314" fmla="*/ 917408 w 1363328"/>
                <a:gd name="connsiteY314" fmla="*/ 141371 h 906880"/>
                <a:gd name="connsiteX315" fmla="*/ 916656 w 1363328"/>
                <a:gd name="connsiteY315" fmla="*/ 142875 h 906880"/>
                <a:gd name="connsiteX316" fmla="*/ 916656 w 1363328"/>
                <a:gd name="connsiteY316" fmla="*/ 144379 h 906880"/>
                <a:gd name="connsiteX317" fmla="*/ 915152 w 1363328"/>
                <a:gd name="connsiteY317" fmla="*/ 145883 h 906880"/>
                <a:gd name="connsiteX318" fmla="*/ 914400 w 1363328"/>
                <a:gd name="connsiteY318" fmla="*/ 146635 h 906880"/>
                <a:gd name="connsiteX319" fmla="*/ 912896 w 1363328"/>
                <a:gd name="connsiteY319" fmla="*/ 147387 h 906880"/>
                <a:gd name="connsiteX320" fmla="*/ 911392 w 1363328"/>
                <a:gd name="connsiteY320" fmla="*/ 147387 h 906880"/>
                <a:gd name="connsiteX321" fmla="*/ 910640 w 1363328"/>
                <a:gd name="connsiteY321" fmla="*/ 148139 h 906880"/>
                <a:gd name="connsiteX322" fmla="*/ 909888 w 1363328"/>
                <a:gd name="connsiteY322" fmla="*/ 148891 h 906880"/>
                <a:gd name="connsiteX323" fmla="*/ 909136 w 1363328"/>
                <a:gd name="connsiteY323" fmla="*/ 152651 h 906880"/>
                <a:gd name="connsiteX324" fmla="*/ 909136 w 1363328"/>
                <a:gd name="connsiteY324" fmla="*/ 154155 h 906880"/>
                <a:gd name="connsiteX325" fmla="*/ 908384 w 1363328"/>
                <a:gd name="connsiteY325" fmla="*/ 156410 h 906880"/>
                <a:gd name="connsiteX326" fmla="*/ 906880 w 1363328"/>
                <a:gd name="connsiteY326" fmla="*/ 159419 h 906880"/>
                <a:gd name="connsiteX327" fmla="*/ 906129 w 1363328"/>
                <a:gd name="connsiteY327" fmla="*/ 160170 h 906880"/>
                <a:gd name="connsiteX328" fmla="*/ 905376 w 1363328"/>
                <a:gd name="connsiteY328" fmla="*/ 160922 h 906880"/>
                <a:gd name="connsiteX329" fmla="*/ 903120 w 1363328"/>
                <a:gd name="connsiteY329" fmla="*/ 162426 h 906880"/>
                <a:gd name="connsiteX330" fmla="*/ 901616 w 1363328"/>
                <a:gd name="connsiteY330" fmla="*/ 165434 h 906880"/>
                <a:gd name="connsiteX331" fmla="*/ 900865 w 1363328"/>
                <a:gd name="connsiteY331" fmla="*/ 177466 h 906880"/>
                <a:gd name="connsiteX332" fmla="*/ 899361 w 1363328"/>
                <a:gd name="connsiteY332" fmla="*/ 180474 h 906880"/>
                <a:gd name="connsiteX333" fmla="*/ 900112 w 1363328"/>
                <a:gd name="connsiteY333" fmla="*/ 181978 h 906880"/>
                <a:gd name="connsiteX334" fmla="*/ 900112 w 1363328"/>
                <a:gd name="connsiteY334" fmla="*/ 182730 h 906880"/>
                <a:gd name="connsiteX335" fmla="*/ 901616 w 1363328"/>
                <a:gd name="connsiteY335" fmla="*/ 184234 h 906880"/>
                <a:gd name="connsiteX336" fmla="*/ 902369 w 1363328"/>
                <a:gd name="connsiteY336" fmla="*/ 184985 h 906880"/>
                <a:gd name="connsiteX337" fmla="*/ 903872 w 1363328"/>
                <a:gd name="connsiteY337" fmla="*/ 184985 h 906880"/>
                <a:gd name="connsiteX338" fmla="*/ 904625 w 1363328"/>
                <a:gd name="connsiteY338" fmla="*/ 184985 h 906880"/>
                <a:gd name="connsiteX339" fmla="*/ 905376 w 1363328"/>
                <a:gd name="connsiteY339" fmla="*/ 185738 h 906880"/>
                <a:gd name="connsiteX340" fmla="*/ 906880 w 1363328"/>
                <a:gd name="connsiteY340" fmla="*/ 187241 h 906880"/>
                <a:gd name="connsiteX341" fmla="*/ 908384 w 1363328"/>
                <a:gd name="connsiteY341" fmla="*/ 190249 h 906880"/>
                <a:gd name="connsiteX342" fmla="*/ 909888 w 1363328"/>
                <a:gd name="connsiteY342" fmla="*/ 191753 h 906880"/>
                <a:gd name="connsiteX343" fmla="*/ 911392 w 1363328"/>
                <a:gd name="connsiteY343" fmla="*/ 193257 h 906880"/>
                <a:gd name="connsiteX344" fmla="*/ 912144 w 1363328"/>
                <a:gd name="connsiteY344" fmla="*/ 194009 h 906880"/>
                <a:gd name="connsiteX345" fmla="*/ 911392 w 1363328"/>
                <a:gd name="connsiteY345" fmla="*/ 194761 h 906880"/>
                <a:gd name="connsiteX346" fmla="*/ 910640 w 1363328"/>
                <a:gd name="connsiteY346" fmla="*/ 196265 h 906880"/>
                <a:gd name="connsiteX347" fmla="*/ 910640 w 1363328"/>
                <a:gd name="connsiteY347" fmla="*/ 197017 h 906880"/>
                <a:gd name="connsiteX348" fmla="*/ 910640 w 1363328"/>
                <a:gd name="connsiteY348" fmla="*/ 197769 h 906880"/>
                <a:gd name="connsiteX349" fmla="*/ 910640 w 1363328"/>
                <a:gd name="connsiteY349" fmla="*/ 199273 h 906880"/>
                <a:gd name="connsiteX350" fmla="*/ 913648 w 1363328"/>
                <a:gd name="connsiteY350" fmla="*/ 209800 h 906880"/>
                <a:gd name="connsiteX351" fmla="*/ 913648 w 1363328"/>
                <a:gd name="connsiteY351" fmla="*/ 211304 h 906880"/>
                <a:gd name="connsiteX352" fmla="*/ 913648 w 1363328"/>
                <a:gd name="connsiteY352" fmla="*/ 215817 h 906880"/>
                <a:gd name="connsiteX353" fmla="*/ 914400 w 1363328"/>
                <a:gd name="connsiteY353" fmla="*/ 216568 h 906880"/>
                <a:gd name="connsiteX354" fmla="*/ 915152 w 1363328"/>
                <a:gd name="connsiteY354" fmla="*/ 218072 h 906880"/>
                <a:gd name="connsiteX355" fmla="*/ 921920 w 1363328"/>
                <a:gd name="connsiteY355" fmla="*/ 227096 h 906880"/>
                <a:gd name="connsiteX356" fmla="*/ 923424 w 1363328"/>
                <a:gd name="connsiteY356" fmla="*/ 227848 h 906880"/>
                <a:gd name="connsiteX357" fmla="*/ 924176 w 1363328"/>
                <a:gd name="connsiteY357" fmla="*/ 228600 h 906880"/>
                <a:gd name="connsiteX358" fmla="*/ 925680 w 1363328"/>
                <a:gd name="connsiteY358" fmla="*/ 228600 h 906880"/>
                <a:gd name="connsiteX359" fmla="*/ 925680 w 1363328"/>
                <a:gd name="connsiteY359" fmla="*/ 230104 h 906880"/>
                <a:gd name="connsiteX360" fmla="*/ 927184 w 1363328"/>
                <a:gd name="connsiteY360" fmla="*/ 234616 h 906880"/>
                <a:gd name="connsiteX361" fmla="*/ 929440 w 1363328"/>
                <a:gd name="connsiteY361" fmla="*/ 241383 h 906880"/>
                <a:gd name="connsiteX362" fmla="*/ 930191 w 1363328"/>
                <a:gd name="connsiteY362" fmla="*/ 242887 h 906880"/>
                <a:gd name="connsiteX363" fmla="*/ 930944 w 1363328"/>
                <a:gd name="connsiteY363" fmla="*/ 246647 h 906880"/>
                <a:gd name="connsiteX364" fmla="*/ 931695 w 1363328"/>
                <a:gd name="connsiteY364" fmla="*/ 248151 h 906880"/>
                <a:gd name="connsiteX365" fmla="*/ 934703 w 1363328"/>
                <a:gd name="connsiteY365" fmla="*/ 252663 h 906880"/>
                <a:gd name="connsiteX366" fmla="*/ 934703 w 1363328"/>
                <a:gd name="connsiteY366" fmla="*/ 253415 h 906880"/>
                <a:gd name="connsiteX367" fmla="*/ 934703 w 1363328"/>
                <a:gd name="connsiteY367" fmla="*/ 254167 h 906880"/>
                <a:gd name="connsiteX368" fmla="*/ 935455 w 1363328"/>
                <a:gd name="connsiteY368" fmla="*/ 255671 h 906880"/>
                <a:gd name="connsiteX369" fmla="*/ 934703 w 1363328"/>
                <a:gd name="connsiteY369" fmla="*/ 256423 h 906880"/>
                <a:gd name="connsiteX370" fmla="*/ 933951 w 1363328"/>
                <a:gd name="connsiteY370" fmla="*/ 260183 h 906880"/>
                <a:gd name="connsiteX371" fmla="*/ 933951 w 1363328"/>
                <a:gd name="connsiteY371" fmla="*/ 260935 h 906880"/>
                <a:gd name="connsiteX372" fmla="*/ 933951 w 1363328"/>
                <a:gd name="connsiteY372" fmla="*/ 261687 h 906880"/>
                <a:gd name="connsiteX373" fmla="*/ 933951 w 1363328"/>
                <a:gd name="connsiteY373" fmla="*/ 262439 h 906880"/>
                <a:gd name="connsiteX374" fmla="*/ 935455 w 1363328"/>
                <a:gd name="connsiteY374" fmla="*/ 263191 h 906880"/>
                <a:gd name="connsiteX375" fmla="*/ 937711 w 1363328"/>
                <a:gd name="connsiteY375" fmla="*/ 263943 h 906880"/>
                <a:gd name="connsiteX376" fmla="*/ 949743 w 1363328"/>
                <a:gd name="connsiteY376" fmla="*/ 262439 h 906880"/>
                <a:gd name="connsiteX377" fmla="*/ 950495 w 1363328"/>
                <a:gd name="connsiteY377" fmla="*/ 262439 h 906880"/>
                <a:gd name="connsiteX378" fmla="*/ 951247 w 1363328"/>
                <a:gd name="connsiteY378" fmla="*/ 262439 h 906880"/>
                <a:gd name="connsiteX379" fmla="*/ 951999 w 1363328"/>
                <a:gd name="connsiteY379" fmla="*/ 261687 h 906880"/>
                <a:gd name="connsiteX380" fmla="*/ 953503 w 1363328"/>
                <a:gd name="connsiteY380" fmla="*/ 260935 h 906880"/>
                <a:gd name="connsiteX381" fmla="*/ 954255 w 1363328"/>
                <a:gd name="connsiteY381" fmla="*/ 260183 h 906880"/>
                <a:gd name="connsiteX382" fmla="*/ 955007 w 1363328"/>
                <a:gd name="connsiteY382" fmla="*/ 260183 h 906880"/>
                <a:gd name="connsiteX383" fmla="*/ 956510 w 1363328"/>
                <a:gd name="connsiteY383" fmla="*/ 260183 h 906880"/>
                <a:gd name="connsiteX384" fmla="*/ 957263 w 1363328"/>
                <a:gd name="connsiteY384" fmla="*/ 259431 h 906880"/>
                <a:gd name="connsiteX385" fmla="*/ 958014 w 1363328"/>
                <a:gd name="connsiteY385" fmla="*/ 259431 h 906880"/>
                <a:gd name="connsiteX386" fmla="*/ 958767 w 1363328"/>
                <a:gd name="connsiteY386" fmla="*/ 258679 h 906880"/>
                <a:gd name="connsiteX387" fmla="*/ 959519 w 1363328"/>
                <a:gd name="connsiteY387" fmla="*/ 257927 h 906880"/>
                <a:gd name="connsiteX388" fmla="*/ 960270 w 1363328"/>
                <a:gd name="connsiteY388" fmla="*/ 256423 h 906880"/>
                <a:gd name="connsiteX389" fmla="*/ 960270 w 1363328"/>
                <a:gd name="connsiteY389" fmla="*/ 255671 h 906880"/>
                <a:gd name="connsiteX390" fmla="*/ 961023 w 1363328"/>
                <a:gd name="connsiteY390" fmla="*/ 255671 h 906880"/>
                <a:gd name="connsiteX391" fmla="*/ 961774 w 1363328"/>
                <a:gd name="connsiteY391" fmla="*/ 254919 h 906880"/>
                <a:gd name="connsiteX392" fmla="*/ 966286 w 1363328"/>
                <a:gd name="connsiteY392" fmla="*/ 255671 h 906880"/>
                <a:gd name="connsiteX393" fmla="*/ 967790 w 1363328"/>
                <a:gd name="connsiteY393" fmla="*/ 254919 h 906880"/>
                <a:gd name="connsiteX394" fmla="*/ 968542 w 1363328"/>
                <a:gd name="connsiteY394" fmla="*/ 254919 h 906880"/>
                <a:gd name="connsiteX395" fmla="*/ 969294 w 1363328"/>
                <a:gd name="connsiteY395" fmla="*/ 255671 h 906880"/>
                <a:gd name="connsiteX396" fmla="*/ 973054 w 1363328"/>
                <a:gd name="connsiteY396" fmla="*/ 256423 h 906880"/>
                <a:gd name="connsiteX397" fmla="*/ 976814 w 1363328"/>
                <a:gd name="connsiteY397" fmla="*/ 258679 h 906880"/>
                <a:gd name="connsiteX398" fmla="*/ 979822 w 1363328"/>
                <a:gd name="connsiteY398" fmla="*/ 260935 h 906880"/>
                <a:gd name="connsiteX399" fmla="*/ 980574 w 1363328"/>
                <a:gd name="connsiteY399" fmla="*/ 260935 h 906880"/>
                <a:gd name="connsiteX400" fmla="*/ 981326 w 1363328"/>
                <a:gd name="connsiteY400" fmla="*/ 261687 h 906880"/>
                <a:gd name="connsiteX401" fmla="*/ 982078 w 1363328"/>
                <a:gd name="connsiteY401" fmla="*/ 260935 h 906880"/>
                <a:gd name="connsiteX402" fmla="*/ 982830 w 1363328"/>
                <a:gd name="connsiteY402" fmla="*/ 260935 h 906880"/>
                <a:gd name="connsiteX403" fmla="*/ 984334 w 1363328"/>
                <a:gd name="connsiteY403" fmla="*/ 258679 h 906880"/>
                <a:gd name="connsiteX404" fmla="*/ 985838 w 1363328"/>
                <a:gd name="connsiteY404" fmla="*/ 257175 h 906880"/>
                <a:gd name="connsiteX405" fmla="*/ 986589 w 1363328"/>
                <a:gd name="connsiteY405" fmla="*/ 257175 h 906880"/>
                <a:gd name="connsiteX406" fmla="*/ 987342 w 1363328"/>
                <a:gd name="connsiteY406" fmla="*/ 257175 h 906880"/>
                <a:gd name="connsiteX407" fmla="*/ 988093 w 1363328"/>
                <a:gd name="connsiteY407" fmla="*/ 257175 h 906880"/>
                <a:gd name="connsiteX408" fmla="*/ 988093 w 1363328"/>
                <a:gd name="connsiteY408" fmla="*/ 260183 h 906880"/>
                <a:gd name="connsiteX409" fmla="*/ 988846 w 1363328"/>
                <a:gd name="connsiteY409" fmla="*/ 261687 h 906880"/>
                <a:gd name="connsiteX410" fmla="*/ 989597 w 1363328"/>
                <a:gd name="connsiteY410" fmla="*/ 262439 h 906880"/>
                <a:gd name="connsiteX411" fmla="*/ 991853 w 1363328"/>
                <a:gd name="connsiteY411" fmla="*/ 263191 h 906880"/>
                <a:gd name="connsiteX412" fmla="*/ 992606 w 1363328"/>
                <a:gd name="connsiteY412" fmla="*/ 263191 h 906880"/>
                <a:gd name="connsiteX413" fmla="*/ 993357 w 1363328"/>
                <a:gd name="connsiteY413" fmla="*/ 264695 h 906880"/>
                <a:gd name="connsiteX414" fmla="*/ 993357 w 1363328"/>
                <a:gd name="connsiteY414" fmla="*/ 265447 h 906880"/>
                <a:gd name="connsiteX415" fmla="*/ 994109 w 1363328"/>
                <a:gd name="connsiteY415" fmla="*/ 266951 h 906880"/>
                <a:gd name="connsiteX416" fmla="*/ 994861 w 1363328"/>
                <a:gd name="connsiteY416" fmla="*/ 266951 h 906880"/>
                <a:gd name="connsiteX417" fmla="*/ 995613 w 1363328"/>
                <a:gd name="connsiteY417" fmla="*/ 266951 h 906880"/>
                <a:gd name="connsiteX418" fmla="*/ 996365 w 1363328"/>
                <a:gd name="connsiteY418" fmla="*/ 266951 h 906880"/>
                <a:gd name="connsiteX419" fmla="*/ 997869 w 1363328"/>
                <a:gd name="connsiteY419" fmla="*/ 266951 h 906880"/>
                <a:gd name="connsiteX420" fmla="*/ 998621 w 1363328"/>
                <a:gd name="connsiteY420" fmla="*/ 266198 h 906880"/>
                <a:gd name="connsiteX421" fmla="*/ 999373 w 1363328"/>
                <a:gd name="connsiteY421" fmla="*/ 266198 h 906880"/>
                <a:gd name="connsiteX422" fmla="*/ 1000877 w 1363328"/>
                <a:gd name="connsiteY422" fmla="*/ 266198 h 906880"/>
                <a:gd name="connsiteX423" fmla="*/ 1002381 w 1363328"/>
                <a:gd name="connsiteY423" fmla="*/ 266951 h 906880"/>
                <a:gd name="connsiteX424" fmla="*/ 1004637 w 1363328"/>
                <a:gd name="connsiteY424" fmla="*/ 267702 h 906880"/>
                <a:gd name="connsiteX425" fmla="*/ 1005389 w 1363328"/>
                <a:gd name="connsiteY425" fmla="*/ 267702 h 906880"/>
                <a:gd name="connsiteX426" fmla="*/ 1006141 w 1363328"/>
                <a:gd name="connsiteY426" fmla="*/ 268455 h 906880"/>
                <a:gd name="connsiteX427" fmla="*/ 1006893 w 1363328"/>
                <a:gd name="connsiteY427" fmla="*/ 269207 h 906880"/>
                <a:gd name="connsiteX428" fmla="*/ 1007645 w 1363328"/>
                <a:gd name="connsiteY428" fmla="*/ 269958 h 906880"/>
                <a:gd name="connsiteX429" fmla="*/ 1008397 w 1363328"/>
                <a:gd name="connsiteY429" fmla="*/ 270711 h 906880"/>
                <a:gd name="connsiteX430" fmla="*/ 1008397 w 1363328"/>
                <a:gd name="connsiteY430" fmla="*/ 271462 h 906880"/>
                <a:gd name="connsiteX431" fmla="*/ 1009149 w 1363328"/>
                <a:gd name="connsiteY431" fmla="*/ 278982 h 906880"/>
                <a:gd name="connsiteX432" fmla="*/ 1009901 w 1363328"/>
                <a:gd name="connsiteY432" fmla="*/ 279734 h 906880"/>
                <a:gd name="connsiteX433" fmla="*/ 1009901 w 1363328"/>
                <a:gd name="connsiteY433" fmla="*/ 281238 h 906880"/>
                <a:gd name="connsiteX434" fmla="*/ 1010653 w 1363328"/>
                <a:gd name="connsiteY434" fmla="*/ 281238 h 906880"/>
                <a:gd name="connsiteX435" fmla="*/ 1010653 w 1363328"/>
                <a:gd name="connsiteY435" fmla="*/ 281990 h 906880"/>
                <a:gd name="connsiteX436" fmla="*/ 1009901 w 1363328"/>
                <a:gd name="connsiteY436" fmla="*/ 282742 h 906880"/>
                <a:gd name="connsiteX437" fmla="*/ 1008397 w 1363328"/>
                <a:gd name="connsiteY437" fmla="*/ 284246 h 906880"/>
                <a:gd name="connsiteX438" fmla="*/ 1007645 w 1363328"/>
                <a:gd name="connsiteY438" fmla="*/ 284246 h 906880"/>
                <a:gd name="connsiteX439" fmla="*/ 1007645 w 1363328"/>
                <a:gd name="connsiteY439" fmla="*/ 284998 h 906880"/>
                <a:gd name="connsiteX440" fmla="*/ 1006893 w 1363328"/>
                <a:gd name="connsiteY440" fmla="*/ 286502 h 906880"/>
                <a:gd name="connsiteX441" fmla="*/ 1006141 w 1363328"/>
                <a:gd name="connsiteY441" fmla="*/ 288758 h 906880"/>
                <a:gd name="connsiteX442" fmla="*/ 1006141 w 1363328"/>
                <a:gd name="connsiteY442" fmla="*/ 293270 h 906880"/>
                <a:gd name="connsiteX443" fmla="*/ 1006893 w 1363328"/>
                <a:gd name="connsiteY443" fmla="*/ 294022 h 906880"/>
                <a:gd name="connsiteX444" fmla="*/ 1006893 w 1363328"/>
                <a:gd name="connsiteY444" fmla="*/ 294774 h 906880"/>
                <a:gd name="connsiteX445" fmla="*/ 1006141 w 1363328"/>
                <a:gd name="connsiteY445" fmla="*/ 295526 h 906880"/>
                <a:gd name="connsiteX446" fmla="*/ 1004637 w 1363328"/>
                <a:gd name="connsiteY446" fmla="*/ 297030 h 906880"/>
                <a:gd name="connsiteX447" fmla="*/ 1003885 w 1363328"/>
                <a:gd name="connsiteY447" fmla="*/ 297030 h 906880"/>
                <a:gd name="connsiteX448" fmla="*/ 1003885 w 1363328"/>
                <a:gd name="connsiteY448" fmla="*/ 297781 h 906880"/>
                <a:gd name="connsiteX449" fmla="*/ 1003133 w 1363328"/>
                <a:gd name="connsiteY449" fmla="*/ 298534 h 906880"/>
                <a:gd name="connsiteX450" fmla="*/ 1000125 w 1363328"/>
                <a:gd name="connsiteY450" fmla="*/ 306805 h 906880"/>
                <a:gd name="connsiteX451" fmla="*/ 999373 w 1363328"/>
                <a:gd name="connsiteY451" fmla="*/ 307557 h 906880"/>
                <a:gd name="connsiteX452" fmla="*/ 998621 w 1363328"/>
                <a:gd name="connsiteY452" fmla="*/ 308309 h 906880"/>
                <a:gd name="connsiteX453" fmla="*/ 997869 w 1363328"/>
                <a:gd name="connsiteY453" fmla="*/ 308309 h 906880"/>
                <a:gd name="connsiteX454" fmla="*/ 994109 w 1363328"/>
                <a:gd name="connsiteY454" fmla="*/ 307557 h 906880"/>
                <a:gd name="connsiteX455" fmla="*/ 993357 w 1363328"/>
                <a:gd name="connsiteY455" fmla="*/ 307557 h 906880"/>
                <a:gd name="connsiteX456" fmla="*/ 992606 w 1363328"/>
                <a:gd name="connsiteY456" fmla="*/ 309061 h 906880"/>
                <a:gd name="connsiteX457" fmla="*/ 989597 w 1363328"/>
                <a:gd name="connsiteY457" fmla="*/ 321845 h 906880"/>
                <a:gd name="connsiteX458" fmla="*/ 989597 w 1363328"/>
                <a:gd name="connsiteY458" fmla="*/ 324100 h 906880"/>
                <a:gd name="connsiteX459" fmla="*/ 988846 w 1363328"/>
                <a:gd name="connsiteY459" fmla="*/ 324853 h 906880"/>
                <a:gd name="connsiteX460" fmla="*/ 985838 w 1363328"/>
                <a:gd name="connsiteY460" fmla="*/ 326356 h 906880"/>
                <a:gd name="connsiteX461" fmla="*/ 985086 w 1363328"/>
                <a:gd name="connsiteY461" fmla="*/ 327860 h 906880"/>
                <a:gd name="connsiteX462" fmla="*/ 984334 w 1363328"/>
                <a:gd name="connsiteY462" fmla="*/ 328613 h 906880"/>
                <a:gd name="connsiteX463" fmla="*/ 983582 w 1363328"/>
                <a:gd name="connsiteY463" fmla="*/ 329364 h 906880"/>
                <a:gd name="connsiteX464" fmla="*/ 983582 w 1363328"/>
                <a:gd name="connsiteY464" fmla="*/ 330116 h 906880"/>
                <a:gd name="connsiteX465" fmla="*/ 983582 w 1363328"/>
                <a:gd name="connsiteY465" fmla="*/ 331620 h 906880"/>
                <a:gd name="connsiteX466" fmla="*/ 984334 w 1363328"/>
                <a:gd name="connsiteY466" fmla="*/ 333876 h 906880"/>
                <a:gd name="connsiteX467" fmla="*/ 985086 w 1363328"/>
                <a:gd name="connsiteY467" fmla="*/ 334628 h 906880"/>
                <a:gd name="connsiteX468" fmla="*/ 985838 w 1363328"/>
                <a:gd name="connsiteY468" fmla="*/ 335380 h 906880"/>
                <a:gd name="connsiteX469" fmla="*/ 986589 w 1363328"/>
                <a:gd name="connsiteY469" fmla="*/ 335380 h 906880"/>
                <a:gd name="connsiteX470" fmla="*/ 986589 w 1363328"/>
                <a:gd name="connsiteY470" fmla="*/ 336132 h 906880"/>
                <a:gd name="connsiteX471" fmla="*/ 987342 w 1363328"/>
                <a:gd name="connsiteY471" fmla="*/ 336884 h 906880"/>
                <a:gd name="connsiteX472" fmla="*/ 987342 w 1363328"/>
                <a:gd name="connsiteY472" fmla="*/ 337636 h 906880"/>
                <a:gd name="connsiteX473" fmla="*/ 987342 w 1363328"/>
                <a:gd name="connsiteY473" fmla="*/ 338388 h 906880"/>
                <a:gd name="connsiteX474" fmla="*/ 986589 w 1363328"/>
                <a:gd name="connsiteY474" fmla="*/ 339892 h 906880"/>
                <a:gd name="connsiteX475" fmla="*/ 985086 w 1363328"/>
                <a:gd name="connsiteY475" fmla="*/ 341396 h 906880"/>
                <a:gd name="connsiteX476" fmla="*/ 985086 w 1363328"/>
                <a:gd name="connsiteY476" fmla="*/ 342148 h 906880"/>
                <a:gd name="connsiteX477" fmla="*/ 985086 w 1363328"/>
                <a:gd name="connsiteY477" fmla="*/ 343652 h 906880"/>
                <a:gd name="connsiteX478" fmla="*/ 988846 w 1363328"/>
                <a:gd name="connsiteY478" fmla="*/ 352675 h 906880"/>
                <a:gd name="connsiteX479" fmla="*/ 991853 w 1363328"/>
                <a:gd name="connsiteY479" fmla="*/ 357188 h 906880"/>
                <a:gd name="connsiteX480" fmla="*/ 991853 w 1363328"/>
                <a:gd name="connsiteY480" fmla="*/ 357939 h 906880"/>
                <a:gd name="connsiteX481" fmla="*/ 991102 w 1363328"/>
                <a:gd name="connsiteY481" fmla="*/ 358692 h 906880"/>
                <a:gd name="connsiteX482" fmla="*/ 990349 w 1363328"/>
                <a:gd name="connsiteY482" fmla="*/ 360195 h 906880"/>
                <a:gd name="connsiteX483" fmla="*/ 988846 w 1363328"/>
                <a:gd name="connsiteY483" fmla="*/ 360947 h 906880"/>
                <a:gd name="connsiteX484" fmla="*/ 988093 w 1363328"/>
                <a:gd name="connsiteY484" fmla="*/ 360947 h 906880"/>
                <a:gd name="connsiteX485" fmla="*/ 987342 w 1363328"/>
                <a:gd name="connsiteY485" fmla="*/ 360947 h 906880"/>
                <a:gd name="connsiteX486" fmla="*/ 986589 w 1363328"/>
                <a:gd name="connsiteY486" fmla="*/ 360947 h 906880"/>
                <a:gd name="connsiteX487" fmla="*/ 985838 w 1363328"/>
                <a:gd name="connsiteY487" fmla="*/ 360947 h 906880"/>
                <a:gd name="connsiteX488" fmla="*/ 985086 w 1363328"/>
                <a:gd name="connsiteY488" fmla="*/ 361699 h 906880"/>
                <a:gd name="connsiteX489" fmla="*/ 984334 w 1363328"/>
                <a:gd name="connsiteY489" fmla="*/ 363203 h 906880"/>
                <a:gd name="connsiteX490" fmla="*/ 983582 w 1363328"/>
                <a:gd name="connsiteY490" fmla="*/ 363955 h 906880"/>
                <a:gd name="connsiteX491" fmla="*/ 983582 w 1363328"/>
                <a:gd name="connsiteY491" fmla="*/ 364707 h 906880"/>
                <a:gd name="connsiteX492" fmla="*/ 984334 w 1363328"/>
                <a:gd name="connsiteY492" fmla="*/ 366211 h 906880"/>
                <a:gd name="connsiteX493" fmla="*/ 985086 w 1363328"/>
                <a:gd name="connsiteY493" fmla="*/ 366963 h 906880"/>
                <a:gd name="connsiteX494" fmla="*/ 985086 w 1363328"/>
                <a:gd name="connsiteY494" fmla="*/ 367715 h 906880"/>
                <a:gd name="connsiteX495" fmla="*/ 984334 w 1363328"/>
                <a:gd name="connsiteY495" fmla="*/ 368467 h 906880"/>
                <a:gd name="connsiteX496" fmla="*/ 983582 w 1363328"/>
                <a:gd name="connsiteY496" fmla="*/ 369219 h 906880"/>
                <a:gd name="connsiteX497" fmla="*/ 980574 w 1363328"/>
                <a:gd name="connsiteY497" fmla="*/ 369219 h 906880"/>
                <a:gd name="connsiteX498" fmla="*/ 979822 w 1363328"/>
                <a:gd name="connsiteY498" fmla="*/ 369971 h 906880"/>
                <a:gd name="connsiteX499" fmla="*/ 979070 w 1363328"/>
                <a:gd name="connsiteY499" fmla="*/ 370723 h 906880"/>
                <a:gd name="connsiteX500" fmla="*/ 979822 w 1363328"/>
                <a:gd name="connsiteY500" fmla="*/ 371475 h 906880"/>
                <a:gd name="connsiteX501" fmla="*/ 980574 w 1363328"/>
                <a:gd name="connsiteY501" fmla="*/ 372979 h 906880"/>
                <a:gd name="connsiteX502" fmla="*/ 981326 w 1363328"/>
                <a:gd name="connsiteY502" fmla="*/ 373731 h 906880"/>
                <a:gd name="connsiteX503" fmla="*/ 982078 w 1363328"/>
                <a:gd name="connsiteY503" fmla="*/ 374483 h 906880"/>
                <a:gd name="connsiteX504" fmla="*/ 983582 w 1363328"/>
                <a:gd name="connsiteY504" fmla="*/ 374483 h 906880"/>
                <a:gd name="connsiteX505" fmla="*/ 988093 w 1363328"/>
                <a:gd name="connsiteY505" fmla="*/ 374483 h 906880"/>
                <a:gd name="connsiteX506" fmla="*/ 988846 w 1363328"/>
                <a:gd name="connsiteY506" fmla="*/ 375235 h 906880"/>
                <a:gd name="connsiteX507" fmla="*/ 989597 w 1363328"/>
                <a:gd name="connsiteY507" fmla="*/ 375235 h 906880"/>
                <a:gd name="connsiteX508" fmla="*/ 990349 w 1363328"/>
                <a:gd name="connsiteY508" fmla="*/ 375987 h 906880"/>
                <a:gd name="connsiteX509" fmla="*/ 994109 w 1363328"/>
                <a:gd name="connsiteY509" fmla="*/ 381251 h 906880"/>
                <a:gd name="connsiteX510" fmla="*/ 994109 w 1363328"/>
                <a:gd name="connsiteY510" fmla="*/ 382003 h 906880"/>
                <a:gd name="connsiteX511" fmla="*/ 993357 w 1363328"/>
                <a:gd name="connsiteY511" fmla="*/ 383507 h 906880"/>
                <a:gd name="connsiteX512" fmla="*/ 989597 w 1363328"/>
                <a:gd name="connsiteY512" fmla="*/ 387266 h 906880"/>
                <a:gd name="connsiteX513" fmla="*/ 987342 w 1363328"/>
                <a:gd name="connsiteY513" fmla="*/ 388771 h 906880"/>
                <a:gd name="connsiteX514" fmla="*/ 984334 w 1363328"/>
                <a:gd name="connsiteY514" fmla="*/ 393282 h 906880"/>
                <a:gd name="connsiteX515" fmla="*/ 979070 w 1363328"/>
                <a:gd name="connsiteY515" fmla="*/ 406066 h 906880"/>
                <a:gd name="connsiteX516" fmla="*/ 978318 w 1363328"/>
                <a:gd name="connsiteY516" fmla="*/ 409826 h 906880"/>
                <a:gd name="connsiteX517" fmla="*/ 979070 w 1363328"/>
                <a:gd name="connsiteY517" fmla="*/ 411330 h 906880"/>
                <a:gd name="connsiteX518" fmla="*/ 979822 w 1363328"/>
                <a:gd name="connsiteY518" fmla="*/ 412082 h 906880"/>
                <a:gd name="connsiteX519" fmla="*/ 985086 w 1363328"/>
                <a:gd name="connsiteY519" fmla="*/ 418097 h 906880"/>
                <a:gd name="connsiteX520" fmla="*/ 985086 w 1363328"/>
                <a:gd name="connsiteY520" fmla="*/ 419601 h 906880"/>
                <a:gd name="connsiteX521" fmla="*/ 985838 w 1363328"/>
                <a:gd name="connsiteY521" fmla="*/ 420353 h 906880"/>
                <a:gd name="connsiteX522" fmla="*/ 985086 w 1363328"/>
                <a:gd name="connsiteY522" fmla="*/ 423361 h 906880"/>
                <a:gd name="connsiteX523" fmla="*/ 985086 w 1363328"/>
                <a:gd name="connsiteY523" fmla="*/ 424865 h 906880"/>
                <a:gd name="connsiteX524" fmla="*/ 986589 w 1363328"/>
                <a:gd name="connsiteY524" fmla="*/ 425617 h 906880"/>
                <a:gd name="connsiteX525" fmla="*/ 988093 w 1363328"/>
                <a:gd name="connsiteY525" fmla="*/ 427121 h 906880"/>
                <a:gd name="connsiteX526" fmla="*/ 995613 w 1363328"/>
                <a:gd name="connsiteY526" fmla="*/ 430129 h 906880"/>
                <a:gd name="connsiteX527" fmla="*/ 1000877 w 1363328"/>
                <a:gd name="connsiteY527" fmla="*/ 430881 h 906880"/>
                <a:gd name="connsiteX528" fmla="*/ 1001629 w 1363328"/>
                <a:gd name="connsiteY528" fmla="*/ 430881 h 906880"/>
                <a:gd name="connsiteX529" fmla="*/ 1002381 w 1363328"/>
                <a:gd name="connsiteY529" fmla="*/ 431633 h 906880"/>
                <a:gd name="connsiteX530" fmla="*/ 1002381 w 1363328"/>
                <a:gd name="connsiteY530" fmla="*/ 433137 h 906880"/>
                <a:gd name="connsiteX531" fmla="*/ 1002381 w 1363328"/>
                <a:gd name="connsiteY531" fmla="*/ 435393 h 906880"/>
                <a:gd name="connsiteX532" fmla="*/ 1002381 w 1363328"/>
                <a:gd name="connsiteY532" fmla="*/ 436897 h 906880"/>
                <a:gd name="connsiteX533" fmla="*/ 1003133 w 1363328"/>
                <a:gd name="connsiteY533" fmla="*/ 437649 h 906880"/>
                <a:gd name="connsiteX534" fmla="*/ 1003885 w 1363328"/>
                <a:gd name="connsiteY534" fmla="*/ 438401 h 906880"/>
                <a:gd name="connsiteX535" fmla="*/ 1006893 w 1363328"/>
                <a:gd name="connsiteY535" fmla="*/ 438401 h 906880"/>
                <a:gd name="connsiteX536" fmla="*/ 1009901 w 1363328"/>
                <a:gd name="connsiteY536" fmla="*/ 439905 h 906880"/>
                <a:gd name="connsiteX537" fmla="*/ 1016668 w 1363328"/>
                <a:gd name="connsiteY537" fmla="*/ 444416 h 906880"/>
                <a:gd name="connsiteX538" fmla="*/ 1018172 w 1363328"/>
                <a:gd name="connsiteY538" fmla="*/ 445169 h 906880"/>
                <a:gd name="connsiteX539" fmla="*/ 1021180 w 1363328"/>
                <a:gd name="connsiteY539" fmla="*/ 445920 h 906880"/>
                <a:gd name="connsiteX540" fmla="*/ 1023436 w 1363328"/>
                <a:gd name="connsiteY540" fmla="*/ 445920 h 906880"/>
                <a:gd name="connsiteX541" fmla="*/ 1025692 w 1363328"/>
                <a:gd name="connsiteY541" fmla="*/ 445920 h 906880"/>
                <a:gd name="connsiteX542" fmla="*/ 1026444 w 1363328"/>
                <a:gd name="connsiteY542" fmla="*/ 445920 h 906880"/>
                <a:gd name="connsiteX543" fmla="*/ 1026444 w 1363328"/>
                <a:gd name="connsiteY543" fmla="*/ 446672 h 906880"/>
                <a:gd name="connsiteX544" fmla="*/ 1025692 w 1363328"/>
                <a:gd name="connsiteY544" fmla="*/ 448176 h 906880"/>
                <a:gd name="connsiteX545" fmla="*/ 1025692 w 1363328"/>
                <a:gd name="connsiteY545" fmla="*/ 448928 h 906880"/>
                <a:gd name="connsiteX546" fmla="*/ 1024940 w 1363328"/>
                <a:gd name="connsiteY546" fmla="*/ 449680 h 906880"/>
                <a:gd name="connsiteX547" fmla="*/ 1023436 w 1363328"/>
                <a:gd name="connsiteY547" fmla="*/ 450432 h 906880"/>
                <a:gd name="connsiteX548" fmla="*/ 1022684 w 1363328"/>
                <a:gd name="connsiteY548" fmla="*/ 450432 h 906880"/>
                <a:gd name="connsiteX549" fmla="*/ 1021932 w 1363328"/>
                <a:gd name="connsiteY549" fmla="*/ 451936 h 906880"/>
                <a:gd name="connsiteX550" fmla="*/ 1021932 w 1363328"/>
                <a:gd name="connsiteY550" fmla="*/ 452688 h 906880"/>
                <a:gd name="connsiteX551" fmla="*/ 1021932 w 1363328"/>
                <a:gd name="connsiteY551" fmla="*/ 454944 h 906880"/>
                <a:gd name="connsiteX552" fmla="*/ 1022684 w 1363328"/>
                <a:gd name="connsiteY552" fmla="*/ 456448 h 906880"/>
                <a:gd name="connsiteX553" fmla="*/ 1023436 w 1363328"/>
                <a:gd name="connsiteY553" fmla="*/ 457200 h 906880"/>
                <a:gd name="connsiteX554" fmla="*/ 1025692 w 1363328"/>
                <a:gd name="connsiteY554" fmla="*/ 460208 h 906880"/>
                <a:gd name="connsiteX555" fmla="*/ 1025692 w 1363328"/>
                <a:gd name="connsiteY555" fmla="*/ 460960 h 906880"/>
                <a:gd name="connsiteX556" fmla="*/ 1024940 w 1363328"/>
                <a:gd name="connsiteY556" fmla="*/ 462464 h 906880"/>
                <a:gd name="connsiteX557" fmla="*/ 1024188 w 1363328"/>
                <a:gd name="connsiteY557" fmla="*/ 463216 h 906880"/>
                <a:gd name="connsiteX558" fmla="*/ 1023436 w 1363328"/>
                <a:gd name="connsiteY558" fmla="*/ 463968 h 906880"/>
                <a:gd name="connsiteX559" fmla="*/ 1015917 w 1363328"/>
                <a:gd name="connsiteY559" fmla="*/ 466224 h 906880"/>
                <a:gd name="connsiteX560" fmla="*/ 1014413 w 1363328"/>
                <a:gd name="connsiteY560" fmla="*/ 467728 h 906880"/>
                <a:gd name="connsiteX561" fmla="*/ 1013661 w 1363328"/>
                <a:gd name="connsiteY561" fmla="*/ 467728 h 906880"/>
                <a:gd name="connsiteX562" fmla="*/ 1013661 w 1363328"/>
                <a:gd name="connsiteY562" fmla="*/ 468480 h 906880"/>
                <a:gd name="connsiteX563" fmla="*/ 1012908 w 1363328"/>
                <a:gd name="connsiteY563" fmla="*/ 469231 h 906880"/>
                <a:gd name="connsiteX564" fmla="*/ 1013661 w 1363328"/>
                <a:gd name="connsiteY564" fmla="*/ 470735 h 906880"/>
                <a:gd name="connsiteX565" fmla="*/ 1013661 w 1363328"/>
                <a:gd name="connsiteY565" fmla="*/ 471488 h 906880"/>
                <a:gd name="connsiteX566" fmla="*/ 1018172 w 1363328"/>
                <a:gd name="connsiteY566" fmla="*/ 474495 h 906880"/>
                <a:gd name="connsiteX567" fmla="*/ 1020428 w 1363328"/>
                <a:gd name="connsiteY567" fmla="*/ 476751 h 906880"/>
                <a:gd name="connsiteX568" fmla="*/ 1029452 w 1363328"/>
                <a:gd name="connsiteY568" fmla="*/ 482015 h 906880"/>
                <a:gd name="connsiteX569" fmla="*/ 1030956 w 1363328"/>
                <a:gd name="connsiteY569" fmla="*/ 483519 h 906880"/>
                <a:gd name="connsiteX570" fmla="*/ 1031708 w 1363328"/>
                <a:gd name="connsiteY570" fmla="*/ 485023 h 906880"/>
                <a:gd name="connsiteX571" fmla="*/ 1030204 w 1363328"/>
                <a:gd name="connsiteY571" fmla="*/ 487279 h 906880"/>
                <a:gd name="connsiteX572" fmla="*/ 1030204 w 1363328"/>
                <a:gd name="connsiteY572" fmla="*/ 488031 h 906880"/>
                <a:gd name="connsiteX573" fmla="*/ 1030204 w 1363328"/>
                <a:gd name="connsiteY573" fmla="*/ 488783 h 906880"/>
                <a:gd name="connsiteX574" fmla="*/ 1030204 w 1363328"/>
                <a:gd name="connsiteY574" fmla="*/ 492543 h 906880"/>
                <a:gd name="connsiteX575" fmla="*/ 1030204 w 1363328"/>
                <a:gd name="connsiteY575" fmla="*/ 494047 h 906880"/>
                <a:gd name="connsiteX576" fmla="*/ 1030204 w 1363328"/>
                <a:gd name="connsiteY576" fmla="*/ 496303 h 906880"/>
                <a:gd name="connsiteX577" fmla="*/ 1030956 w 1363328"/>
                <a:gd name="connsiteY577" fmla="*/ 497807 h 906880"/>
                <a:gd name="connsiteX578" fmla="*/ 1031708 w 1363328"/>
                <a:gd name="connsiteY578" fmla="*/ 500063 h 906880"/>
                <a:gd name="connsiteX579" fmla="*/ 1032460 w 1363328"/>
                <a:gd name="connsiteY579" fmla="*/ 500814 h 906880"/>
                <a:gd name="connsiteX580" fmla="*/ 1033212 w 1363328"/>
                <a:gd name="connsiteY580" fmla="*/ 501567 h 906880"/>
                <a:gd name="connsiteX581" fmla="*/ 1033964 w 1363328"/>
                <a:gd name="connsiteY581" fmla="*/ 501567 h 906880"/>
                <a:gd name="connsiteX582" fmla="*/ 1035468 w 1363328"/>
                <a:gd name="connsiteY582" fmla="*/ 502318 h 906880"/>
                <a:gd name="connsiteX583" fmla="*/ 1038476 w 1363328"/>
                <a:gd name="connsiteY583" fmla="*/ 502318 h 906880"/>
                <a:gd name="connsiteX584" fmla="*/ 1039980 w 1363328"/>
                <a:gd name="connsiteY584" fmla="*/ 503070 h 906880"/>
                <a:gd name="connsiteX585" fmla="*/ 1041484 w 1363328"/>
                <a:gd name="connsiteY585" fmla="*/ 503822 h 906880"/>
                <a:gd name="connsiteX586" fmla="*/ 1042987 w 1363328"/>
                <a:gd name="connsiteY586" fmla="*/ 503822 h 906880"/>
                <a:gd name="connsiteX587" fmla="*/ 1044491 w 1363328"/>
                <a:gd name="connsiteY587" fmla="*/ 503822 h 906880"/>
                <a:gd name="connsiteX588" fmla="*/ 1045244 w 1363328"/>
                <a:gd name="connsiteY588" fmla="*/ 503070 h 906880"/>
                <a:gd name="connsiteX589" fmla="*/ 1045995 w 1363328"/>
                <a:gd name="connsiteY589" fmla="*/ 502318 h 906880"/>
                <a:gd name="connsiteX590" fmla="*/ 1046747 w 1363328"/>
                <a:gd name="connsiteY590" fmla="*/ 501567 h 906880"/>
                <a:gd name="connsiteX591" fmla="*/ 1047500 w 1363328"/>
                <a:gd name="connsiteY591" fmla="*/ 501567 h 906880"/>
                <a:gd name="connsiteX592" fmla="*/ 1048251 w 1363328"/>
                <a:gd name="connsiteY592" fmla="*/ 502318 h 906880"/>
                <a:gd name="connsiteX593" fmla="*/ 1049755 w 1363328"/>
                <a:gd name="connsiteY593" fmla="*/ 503070 h 906880"/>
                <a:gd name="connsiteX594" fmla="*/ 1050507 w 1363328"/>
                <a:gd name="connsiteY594" fmla="*/ 503070 h 906880"/>
                <a:gd name="connsiteX595" fmla="*/ 1052011 w 1363328"/>
                <a:gd name="connsiteY595" fmla="*/ 502318 h 906880"/>
                <a:gd name="connsiteX596" fmla="*/ 1053515 w 1363328"/>
                <a:gd name="connsiteY596" fmla="*/ 501567 h 906880"/>
                <a:gd name="connsiteX597" fmla="*/ 1054267 w 1363328"/>
                <a:gd name="connsiteY597" fmla="*/ 500814 h 906880"/>
                <a:gd name="connsiteX598" fmla="*/ 1055019 w 1363328"/>
                <a:gd name="connsiteY598" fmla="*/ 500063 h 906880"/>
                <a:gd name="connsiteX599" fmla="*/ 1055771 w 1363328"/>
                <a:gd name="connsiteY599" fmla="*/ 500063 h 906880"/>
                <a:gd name="connsiteX600" fmla="*/ 1056523 w 1363328"/>
                <a:gd name="connsiteY600" fmla="*/ 499310 h 906880"/>
                <a:gd name="connsiteX601" fmla="*/ 1061787 w 1363328"/>
                <a:gd name="connsiteY601" fmla="*/ 498558 h 906880"/>
                <a:gd name="connsiteX602" fmla="*/ 1062539 w 1363328"/>
                <a:gd name="connsiteY602" fmla="*/ 498558 h 906880"/>
                <a:gd name="connsiteX603" fmla="*/ 1063291 w 1363328"/>
                <a:gd name="connsiteY603" fmla="*/ 499310 h 906880"/>
                <a:gd name="connsiteX604" fmla="*/ 1064043 w 1363328"/>
                <a:gd name="connsiteY604" fmla="*/ 500063 h 906880"/>
                <a:gd name="connsiteX605" fmla="*/ 1064043 w 1363328"/>
                <a:gd name="connsiteY605" fmla="*/ 500814 h 906880"/>
                <a:gd name="connsiteX606" fmla="*/ 1064043 w 1363328"/>
                <a:gd name="connsiteY606" fmla="*/ 501567 h 906880"/>
                <a:gd name="connsiteX607" fmla="*/ 1063291 w 1363328"/>
                <a:gd name="connsiteY607" fmla="*/ 502318 h 906880"/>
                <a:gd name="connsiteX608" fmla="*/ 1062539 w 1363328"/>
                <a:gd name="connsiteY608" fmla="*/ 503070 h 906880"/>
                <a:gd name="connsiteX609" fmla="*/ 1062539 w 1363328"/>
                <a:gd name="connsiteY609" fmla="*/ 503822 h 906880"/>
                <a:gd name="connsiteX610" fmla="*/ 1062539 w 1363328"/>
                <a:gd name="connsiteY610" fmla="*/ 504574 h 906880"/>
                <a:gd name="connsiteX611" fmla="*/ 1063291 w 1363328"/>
                <a:gd name="connsiteY611" fmla="*/ 505326 h 906880"/>
                <a:gd name="connsiteX612" fmla="*/ 1066299 w 1363328"/>
                <a:gd name="connsiteY612" fmla="*/ 506078 h 906880"/>
                <a:gd name="connsiteX613" fmla="*/ 1078330 w 1363328"/>
                <a:gd name="connsiteY613" fmla="*/ 503822 h 906880"/>
                <a:gd name="connsiteX614" fmla="*/ 1082090 w 1363328"/>
                <a:gd name="connsiteY614" fmla="*/ 503070 h 906880"/>
                <a:gd name="connsiteX615" fmla="*/ 1083594 w 1363328"/>
                <a:gd name="connsiteY615" fmla="*/ 502318 h 906880"/>
                <a:gd name="connsiteX616" fmla="*/ 1085098 w 1363328"/>
                <a:gd name="connsiteY616" fmla="*/ 501567 h 906880"/>
                <a:gd name="connsiteX617" fmla="*/ 1086602 w 1363328"/>
                <a:gd name="connsiteY617" fmla="*/ 500814 h 906880"/>
                <a:gd name="connsiteX618" fmla="*/ 1088106 w 1363328"/>
                <a:gd name="connsiteY618" fmla="*/ 499310 h 906880"/>
                <a:gd name="connsiteX619" fmla="*/ 1088106 w 1363328"/>
                <a:gd name="connsiteY619" fmla="*/ 498558 h 906880"/>
                <a:gd name="connsiteX620" fmla="*/ 1089610 w 1363328"/>
                <a:gd name="connsiteY620" fmla="*/ 497054 h 906880"/>
                <a:gd name="connsiteX621" fmla="*/ 1089610 w 1363328"/>
                <a:gd name="connsiteY621" fmla="*/ 496303 h 906880"/>
                <a:gd name="connsiteX622" fmla="*/ 1091114 w 1363328"/>
                <a:gd name="connsiteY622" fmla="*/ 496303 h 906880"/>
                <a:gd name="connsiteX623" fmla="*/ 1092618 w 1363328"/>
                <a:gd name="connsiteY623" fmla="*/ 496303 h 906880"/>
                <a:gd name="connsiteX624" fmla="*/ 1094122 w 1363328"/>
                <a:gd name="connsiteY624" fmla="*/ 497054 h 906880"/>
                <a:gd name="connsiteX625" fmla="*/ 1094874 w 1363328"/>
                <a:gd name="connsiteY625" fmla="*/ 497054 h 906880"/>
                <a:gd name="connsiteX626" fmla="*/ 1095626 w 1363328"/>
                <a:gd name="connsiteY626" fmla="*/ 496303 h 906880"/>
                <a:gd name="connsiteX627" fmla="*/ 1097130 w 1363328"/>
                <a:gd name="connsiteY627" fmla="*/ 494799 h 906880"/>
                <a:gd name="connsiteX628" fmla="*/ 1097130 w 1363328"/>
                <a:gd name="connsiteY628" fmla="*/ 494047 h 906880"/>
                <a:gd name="connsiteX629" fmla="*/ 1097882 w 1363328"/>
                <a:gd name="connsiteY629" fmla="*/ 493295 h 906880"/>
                <a:gd name="connsiteX630" fmla="*/ 1099385 w 1363328"/>
                <a:gd name="connsiteY630" fmla="*/ 494047 h 906880"/>
                <a:gd name="connsiteX631" fmla="*/ 1099385 w 1363328"/>
                <a:gd name="connsiteY631" fmla="*/ 494799 h 906880"/>
                <a:gd name="connsiteX632" fmla="*/ 1100138 w 1363328"/>
                <a:gd name="connsiteY632" fmla="*/ 496303 h 906880"/>
                <a:gd name="connsiteX633" fmla="*/ 1100890 w 1363328"/>
                <a:gd name="connsiteY633" fmla="*/ 497054 h 906880"/>
                <a:gd name="connsiteX634" fmla="*/ 1100890 w 1363328"/>
                <a:gd name="connsiteY634" fmla="*/ 497807 h 906880"/>
                <a:gd name="connsiteX635" fmla="*/ 1102394 w 1363328"/>
                <a:gd name="connsiteY635" fmla="*/ 498558 h 906880"/>
                <a:gd name="connsiteX636" fmla="*/ 1103898 w 1363328"/>
                <a:gd name="connsiteY636" fmla="*/ 499310 h 906880"/>
                <a:gd name="connsiteX637" fmla="*/ 1105402 w 1363328"/>
                <a:gd name="connsiteY637" fmla="*/ 500814 h 906880"/>
                <a:gd name="connsiteX638" fmla="*/ 1106905 w 1363328"/>
                <a:gd name="connsiteY638" fmla="*/ 500814 h 906880"/>
                <a:gd name="connsiteX639" fmla="*/ 1107657 w 1363328"/>
                <a:gd name="connsiteY639" fmla="*/ 499310 h 906880"/>
                <a:gd name="connsiteX640" fmla="*/ 1108409 w 1363328"/>
                <a:gd name="connsiteY640" fmla="*/ 498558 h 906880"/>
                <a:gd name="connsiteX641" fmla="*/ 1109913 w 1363328"/>
                <a:gd name="connsiteY641" fmla="*/ 496303 h 906880"/>
                <a:gd name="connsiteX642" fmla="*/ 1111417 w 1363328"/>
                <a:gd name="connsiteY642" fmla="*/ 495550 h 906880"/>
                <a:gd name="connsiteX643" fmla="*/ 1112169 w 1363328"/>
                <a:gd name="connsiteY643" fmla="*/ 494799 h 906880"/>
                <a:gd name="connsiteX644" fmla="*/ 1113673 w 1363328"/>
                <a:gd name="connsiteY644" fmla="*/ 494799 h 906880"/>
                <a:gd name="connsiteX645" fmla="*/ 1114425 w 1363328"/>
                <a:gd name="connsiteY645" fmla="*/ 495550 h 906880"/>
                <a:gd name="connsiteX646" fmla="*/ 1114425 w 1363328"/>
                <a:gd name="connsiteY646" fmla="*/ 496303 h 906880"/>
                <a:gd name="connsiteX647" fmla="*/ 1115177 w 1363328"/>
                <a:gd name="connsiteY647" fmla="*/ 497054 h 906880"/>
                <a:gd name="connsiteX648" fmla="*/ 1115177 w 1363328"/>
                <a:gd name="connsiteY648" fmla="*/ 497807 h 906880"/>
                <a:gd name="connsiteX649" fmla="*/ 1115929 w 1363328"/>
                <a:gd name="connsiteY649" fmla="*/ 498558 h 906880"/>
                <a:gd name="connsiteX650" fmla="*/ 1116681 w 1363328"/>
                <a:gd name="connsiteY650" fmla="*/ 498558 h 906880"/>
                <a:gd name="connsiteX651" fmla="*/ 1117433 w 1363328"/>
                <a:gd name="connsiteY651" fmla="*/ 498558 h 906880"/>
                <a:gd name="connsiteX652" fmla="*/ 1118185 w 1363328"/>
                <a:gd name="connsiteY652" fmla="*/ 498558 h 906880"/>
                <a:gd name="connsiteX653" fmla="*/ 1119689 w 1363328"/>
                <a:gd name="connsiteY653" fmla="*/ 497054 h 906880"/>
                <a:gd name="connsiteX654" fmla="*/ 1119689 w 1363328"/>
                <a:gd name="connsiteY654" fmla="*/ 496303 h 906880"/>
                <a:gd name="connsiteX655" fmla="*/ 1120441 w 1363328"/>
                <a:gd name="connsiteY655" fmla="*/ 494799 h 906880"/>
                <a:gd name="connsiteX656" fmla="*/ 1120441 w 1363328"/>
                <a:gd name="connsiteY656" fmla="*/ 494047 h 906880"/>
                <a:gd name="connsiteX657" fmla="*/ 1119689 w 1363328"/>
                <a:gd name="connsiteY657" fmla="*/ 493295 h 906880"/>
                <a:gd name="connsiteX658" fmla="*/ 1119689 w 1363328"/>
                <a:gd name="connsiteY658" fmla="*/ 492543 h 906880"/>
                <a:gd name="connsiteX659" fmla="*/ 1119689 w 1363328"/>
                <a:gd name="connsiteY659" fmla="*/ 491791 h 906880"/>
                <a:gd name="connsiteX660" fmla="*/ 1118937 w 1363328"/>
                <a:gd name="connsiteY660" fmla="*/ 490287 h 906880"/>
                <a:gd name="connsiteX661" fmla="*/ 1119689 w 1363328"/>
                <a:gd name="connsiteY661" fmla="*/ 489535 h 906880"/>
                <a:gd name="connsiteX662" fmla="*/ 1119689 w 1363328"/>
                <a:gd name="connsiteY662" fmla="*/ 488783 h 906880"/>
                <a:gd name="connsiteX663" fmla="*/ 1120441 w 1363328"/>
                <a:gd name="connsiteY663" fmla="*/ 488783 h 906880"/>
                <a:gd name="connsiteX664" fmla="*/ 1121945 w 1363328"/>
                <a:gd name="connsiteY664" fmla="*/ 488783 h 906880"/>
                <a:gd name="connsiteX665" fmla="*/ 1123449 w 1363328"/>
                <a:gd name="connsiteY665" fmla="*/ 489535 h 906880"/>
                <a:gd name="connsiteX666" fmla="*/ 1124201 w 1363328"/>
                <a:gd name="connsiteY666" fmla="*/ 490287 h 906880"/>
                <a:gd name="connsiteX667" fmla="*/ 1124953 w 1363328"/>
                <a:gd name="connsiteY667" fmla="*/ 489535 h 906880"/>
                <a:gd name="connsiteX668" fmla="*/ 1125705 w 1363328"/>
                <a:gd name="connsiteY668" fmla="*/ 488031 h 906880"/>
                <a:gd name="connsiteX669" fmla="*/ 1126457 w 1363328"/>
                <a:gd name="connsiteY669" fmla="*/ 487279 h 906880"/>
                <a:gd name="connsiteX670" fmla="*/ 1126457 w 1363328"/>
                <a:gd name="connsiteY670" fmla="*/ 484271 h 906880"/>
                <a:gd name="connsiteX671" fmla="*/ 1126457 w 1363328"/>
                <a:gd name="connsiteY671" fmla="*/ 482767 h 906880"/>
                <a:gd name="connsiteX672" fmla="*/ 1126457 w 1363328"/>
                <a:gd name="connsiteY672" fmla="*/ 481263 h 906880"/>
                <a:gd name="connsiteX673" fmla="*/ 1126457 w 1363328"/>
                <a:gd name="connsiteY673" fmla="*/ 480511 h 906880"/>
                <a:gd name="connsiteX674" fmla="*/ 1126457 w 1363328"/>
                <a:gd name="connsiteY674" fmla="*/ 479759 h 906880"/>
                <a:gd name="connsiteX675" fmla="*/ 1125705 w 1363328"/>
                <a:gd name="connsiteY675" fmla="*/ 479007 h 906880"/>
                <a:gd name="connsiteX676" fmla="*/ 1124953 w 1363328"/>
                <a:gd name="connsiteY676" fmla="*/ 478255 h 906880"/>
                <a:gd name="connsiteX677" fmla="*/ 1124201 w 1363328"/>
                <a:gd name="connsiteY677" fmla="*/ 478255 h 906880"/>
                <a:gd name="connsiteX678" fmla="*/ 1123449 w 1363328"/>
                <a:gd name="connsiteY678" fmla="*/ 478255 h 906880"/>
                <a:gd name="connsiteX679" fmla="*/ 1121193 w 1363328"/>
                <a:gd name="connsiteY679" fmla="*/ 478255 h 906880"/>
                <a:gd name="connsiteX680" fmla="*/ 1117433 w 1363328"/>
                <a:gd name="connsiteY680" fmla="*/ 478255 h 906880"/>
                <a:gd name="connsiteX681" fmla="*/ 1116681 w 1363328"/>
                <a:gd name="connsiteY681" fmla="*/ 478255 h 906880"/>
                <a:gd name="connsiteX682" fmla="*/ 1115929 w 1363328"/>
                <a:gd name="connsiteY682" fmla="*/ 478255 h 906880"/>
                <a:gd name="connsiteX683" fmla="*/ 1115177 w 1363328"/>
                <a:gd name="connsiteY683" fmla="*/ 477503 h 906880"/>
                <a:gd name="connsiteX684" fmla="*/ 1114425 w 1363328"/>
                <a:gd name="connsiteY684" fmla="*/ 477503 h 906880"/>
                <a:gd name="connsiteX685" fmla="*/ 1114425 w 1363328"/>
                <a:gd name="connsiteY685" fmla="*/ 476751 h 906880"/>
                <a:gd name="connsiteX686" fmla="*/ 1114425 w 1363328"/>
                <a:gd name="connsiteY686" fmla="*/ 475247 h 906880"/>
                <a:gd name="connsiteX687" fmla="*/ 1114425 w 1363328"/>
                <a:gd name="connsiteY687" fmla="*/ 474495 h 906880"/>
                <a:gd name="connsiteX688" fmla="*/ 1115177 w 1363328"/>
                <a:gd name="connsiteY688" fmla="*/ 474495 h 906880"/>
                <a:gd name="connsiteX689" fmla="*/ 1127961 w 1363328"/>
                <a:gd name="connsiteY689" fmla="*/ 466224 h 906880"/>
                <a:gd name="connsiteX690" fmla="*/ 1128713 w 1363328"/>
                <a:gd name="connsiteY690" fmla="*/ 465471 h 906880"/>
                <a:gd name="connsiteX691" fmla="*/ 1129464 w 1363328"/>
                <a:gd name="connsiteY691" fmla="*/ 463968 h 906880"/>
                <a:gd name="connsiteX692" fmla="*/ 1128713 w 1363328"/>
                <a:gd name="connsiteY692" fmla="*/ 463216 h 906880"/>
                <a:gd name="connsiteX693" fmla="*/ 1128713 w 1363328"/>
                <a:gd name="connsiteY693" fmla="*/ 462464 h 906880"/>
                <a:gd name="connsiteX694" fmla="*/ 1128713 w 1363328"/>
                <a:gd name="connsiteY694" fmla="*/ 461712 h 906880"/>
                <a:gd name="connsiteX695" fmla="*/ 1126457 w 1363328"/>
                <a:gd name="connsiteY695" fmla="*/ 459456 h 906880"/>
                <a:gd name="connsiteX696" fmla="*/ 1125705 w 1363328"/>
                <a:gd name="connsiteY696" fmla="*/ 458704 h 906880"/>
                <a:gd name="connsiteX697" fmla="*/ 1125705 w 1363328"/>
                <a:gd name="connsiteY697" fmla="*/ 457952 h 906880"/>
                <a:gd name="connsiteX698" fmla="*/ 1124953 w 1363328"/>
                <a:gd name="connsiteY698" fmla="*/ 457200 h 906880"/>
                <a:gd name="connsiteX699" fmla="*/ 1126457 w 1363328"/>
                <a:gd name="connsiteY699" fmla="*/ 455696 h 906880"/>
                <a:gd name="connsiteX700" fmla="*/ 1129464 w 1363328"/>
                <a:gd name="connsiteY700" fmla="*/ 455696 h 906880"/>
                <a:gd name="connsiteX701" fmla="*/ 1135481 w 1363328"/>
                <a:gd name="connsiteY701" fmla="*/ 454944 h 906880"/>
                <a:gd name="connsiteX702" fmla="*/ 1137736 w 1363328"/>
                <a:gd name="connsiteY702" fmla="*/ 454944 h 906880"/>
                <a:gd name="connsiteX703" fmla="*/ 1138488 w 1363328"/>
                <a:gd name="connsiteY703" fmla="*/ 455696 h 906880"/>
                <a:gd name="connsiteX704" fmla="*/ 1137736 w 1363328"/>
                <a:gd name="connsiteY704" fmla="*/ 456448 h 906880"/>
                <a:gd name="connsiteX705" fmla="*/ 1136984 w 1363328"/>
                <a:gd name="connsiteY705" fmla="*/ 457952 h 906880"/>
                <a:gd name="connsiteX706" fmla="*/ 1136232 w 1363328"/>
                <a:gd name="connsiteY706" fmla="*/ 459456 h 906880"/>
                <a:gd name="connsiteX707" fmla="*/ 1134728 w 1363328"/>
                <a:gd name="connsiteY707" fmla="*/ 460960 h 906880"/>
                <a:gd name="connsiteX708" fmla="*/ 1133977 w 1363328"/>
                <a:gd name="connsiteY708" fmla="*/ 461712 h 906880"/>
                <a:gd name="connsiteX709" fmla="*/ 1133224 w 1363328"/>
                <a:gd name="connsiteY709" fmla="*/ 462464 h 906880"/>
                <a:gd name="connsiteX710" fmla="*/ 1133224 w 1363328"/>
                <a:gd name="connsiteY710" fmla="*/ 463216 h 906880"/>
                <a:gd name="connsiteX711" fmla="*/ 1133224 w 1363328"/>
                <a:gd name="connsiteY711" fmla="*/ 464720 h 906880"/>
                <a:gd name="connsiteX712" fmla="*/ 1133977 w 1363328"/>
                <a:gd name="connsiteY712" fmla="*/ 465471 h 906880"/>
                <a:gd name="connsiteX713" fmla="*/ 1134728 w 1363328"/>
                <a:gd name="connsiteY713" fmla="*/ 465471 h 906880"/>
                <a:gd name="connsiteX714" fmla="*/ 1135481 w 1363328"/>
                <a:gd name="connsiteY714" fmla="*/ 466224 h 906880"/>
                <a:gd name="connsiteX715" fmla="*/ 1136232 w 1363328"/>
                <a:gd name="connsiteY715" fmla="*/ 466224 h 906880"/>
                <a:gd name="connsiteX716" fmla="*/ 1136984 w 1363328"/>
                <a:gd name="connsiteY716" fmla="*/ 466224 h 906880"/>
                <a:gd name="connsiteX717" fmla="*/ 1138488 w 1363328"/>
                <a:gd name="connsiteY717" fmla="*/ 466224 h 906880"/>
                <a:gd name="connsiteX718" fmla="*/ 1139992 w 1363328"/>
                <a:gd name="connsiteY718" fmla="*/ 465471 h 906880"/>
                <a:gd name="connsiteX719" fmla="*/ 1143752 w 1363328"/>
                <a:gd name="connsiteY719" fmla="*/ 463216 h 906880"/>
                <a:gd name="connsiteX720" fmla="*/ 1146760 w 1363328"/>
                <a:gd name="connsiteY720" fmla="*/ 460960 h 906880"/>
                <a:gd name="connsiteX721" fmla="*/ 1147512 w 1363328"/>
                <a:gd name="connsiteY721" fmla="*/ 460960 h 906880"/>
                <a:gd name="connsiteX722" fmla="*/ 1148264 w 1363328"/>
                <a:gd name="connsiteY722" fmla="*/ 460960 h 906880"/>
                <a:gd name="connsiteX723" fmla="*/ 1149016 w 1363328"/>
                <a:gd name="connsiteY723" fmla="*/ 460960 h 906880"/>
                <a:gd name="connsiteX724" fmla="*/ 1149768 w 1363328"/>
                <a:gd name="connsiteY724" fmla="*/ 461712 h 906880"/>
                <a:gd name="connsiteX725" fmla="*/ 1149768 w 1363328"/>
                <a:gd name="connsiteY725" fmla="*/ 462464 h 906880"/>
                <a:gd name="connsiteX726" fmla="*/ 1149768 w 1363328"/>
                <a:gd name="connsiteY726" fmla="*/ 463216 h 906880"/>
                <a:gd name="connsiteX727" fmla="*/ 1150520 w 1363328"/>
                <a:gd name="connsiteY727" fmla="*/ 463968 h 906880"/>
                <a:gd name="connsiteX728" fmla="*/ 1150520 w 1363328"/>
                <a:gd name="connsiteY728" fmla="*/ 464720 h 906880"/>
                <a:gd name="connsiteX729" fmla="*/ 1151272 w 1363328"/>
                <a:gd name="connsiteY729" fmla="*/ 465471 h 906880"/>
                <a:gd name="connsiteX730" fmla="*/ 1156536 w 1363328"/>
                <a:gd name="connsiteY730" fmla="*/ 466224 h 906880"/>
                <a:gd name="connsiteX731" fmla="*/ 1158040 w 1363328"/>
                <a:gd name="connsiteY731" fmla="*/ 466224 h 906880"/>
                <a:gd name="connsiteX732" fmla="*/ 1159543 w 1363328"/>
                <a:gd name="connsiteY732" fmla="*/ 465471 h 906880"/>
                <a:gd name="connsiteX733" fmla="*/ 1162551 w 1363328"/>
                <a:gd name="connsiteY733" fmla="*/ 463216 h 906880"/>
                <a:gd name="connsiteX734" fmla="*/ 1164055 w 1363328"/>
                <a:gd name="connsiteY734" fmla="*/ 462464 h 906880"/>
                <a:gd name="connsiteX735" fmla="*/ 1164807 w 1363328"/>
                <a:gd name="connsiteY735" fmla="*/ 461712 h 906880"/>
                <a:gd name="connsiteX736" fmla="*/ 1167063 w 1363328"/>
                <a:gd name="connsiteY736" fmla="*/ 457952 h 906880"/>
                <a:gd name="connsiteX737" fmla="*/ 1167815 w 1363328"/>
                <a:gd name="connsiteY737" fmla="*/ 457200 h 906880"/>
                <a:gd name="connsiteX738" fmla="*/ 1168567 w 1363328"/>
                <a:gd name="connsiteY738" fmla="*/ 457200 h 906880"/>
                <a:gd name="connsiteX739" fmla="*/ 1170071 w 1363328"/>
                <a:gd name="connsiteY739" fmla="*/ 457200 h 906880"/>
                <a:gd name="connsiteX740" fmla="*/ 1170823 w 1363328"/>
                <a:gd name="connsiteY740" fmla="*/ 457952 h 906880"/>
                <a:gd name="connsiteX741" fmla="*/ 1171575 w 1363328"/>
                <a:gd name="connsiteY741" fmla="*/ 457952 h 906880"/>
                <a:gd name="connsiteX742" fmla="*/ 1173079 w 1363328"/>
                <a:gd name="connsiteY742" fmla="*/ 459456 h 906880"/>
                <a:gd name="connsiteX743" fmla="*/ 1173079 w 1363328"/>
                <a:gd name="connsiteY743" fmla="*/ 460208 h 906880"/>
                <a:gd name="connsiteX744" fmla="*/ 1173831 w 1363328"/>
                <a:gd name="connsiteY744" fmla="*/ 460960 h 906880"/>
                <a:gd name="connsiteX745" fmla="*/ 1173831 w 1363328"/>
                <a:gd name="connsiteY745" fmla="*/ 461712 h 906880"/>
                <a:gd name="connsiteX746" fmla="*/ 1173831 w 1363328"/>
                <a:gd name="connsiteY746" fmla="*/ 463968 h 906880"/>
                <a:gd name="connsiteX747" fmla="*/ 1173831 w 1363328"/>
                <a:gd name="connsiteY747" fmla="*/ 464720 h 906880"/>
                <a:gd name="connsiteX748" fmla="*/ 1174583 w 1363328"/>
                <a:gd name="connsiteY748" fmla="*/ 465471 h 906880"/>
                <a:gd name="connsiteX749" fmla="*/ 1175335 w 1363328"/>
                <a:gd name="connsiteY749" fmla="*/ 466224 h 906880"/>
                <a:gd name="connsiteX750" fmla="*/ 1176087 w 1363328"/>
                <a:gd name="connsiteY750" fmla="*/ 466224 h 906880"/>
                <a:gd name="connsiteX751" fmla="*/ 1177591 w 1363328"/>
                <a:gd name="connsiteY751" fmla="*/ 465471 h 906880"/>
                <a:gd name="connsiteX752" fmla="*/ 1184359 w 1363328"/>
                <a:gd name="connsiteY752" fmla="*/ 461712 h 906880"/>
                <a:gd name="connsiteX753" fmla="*/ 1195638 w 1363328"/>
                <a:gd name="connsiteY753" fmla="*/ 458704 h 906880"/>
                <a:gd name="connsiteX754" fmla="*/ 1196390 w 1363328"/>
                <a:gd name="connsiteY754" fmla="*/ 457952 h 906880"/>
                <a:gd name="connsiteX755" fmla="*/ 1197894 w 1363328"/>
                <a:gd name="connsiteY755" fmla="*/ 457200 h 906880"/>
                <a:gd name="connsiteX756" fmla="*/ 1198646 w 1363328"/>
                <a:gd name="connsiteY756" fmla="*/ 455696 h 906880"/>
                <a:gd name="connsiteX757" fmla="*/ 1198646 w 1363328"/>
                <a:gd name="connsiteY757" fmla="*/ 454944 h 906880"/>
                <a:gd name="connsiteX758" fmla="*/ 1198646 w 1363328"/>
                <a:gd name="connsiteY758" fmla="*/ 452688 h 906880"/>
                <a:gd name="connsiteX759" fmla="*/ 1198646 w 1363328"/>
                <a:gd name="connsiteY759" fmla="*/ 451936 h 906880"/>
                <a:gd name="connsiteX760" fmla="*/ 1199398 w 1363328"/>
                <a:gd name="connsiteY760" fmla="*/ 451936 h 906880"/>
                <a:gd name="connsiteX761" fmla="*/ 1200902 w 1363328"/>
                <a:gd name="connsiteY761" fmla="*/ 451936 h 906880"/>
                <a:gd name="connsiteX762" fmla="*/ 1202406 w 1363328"/>
                <a:gd name="connsiteY762" fmla="*/ 451936 h 906880"/>
                <a:gd name="connsiteX763" fmla="*/ 1203158 w 1363328"/>
                <a:gd name="connsiteY763" fmla="*/ 451184 h 906880"/>
                <a:gd name="connsiteX764" fmla="*/ 1205414 w 1363328"/>
                <a:gd name="connsiteY764" fmla="*/ 448928 h 906880"/>
                <a:gd name="connsiteX765" fmla="*/ 1208422 w 1363328"/>
                <a:gd name="connsiteY765" fmla="*/ 446672 h 906880"/>
                <a:gd name="connsiteX766" fmla="*/ 1209174 w 1363328"/>
                <a:gd name="connsiteY766" fmla="*/ 445920 h 906880"/>
                <a:gd name="connsiteX767" fmla="*/ 1217445 w 1363328"/>
                <a:gd name="connsiteY767" fmla="*/ 441409 h 906880"/>
                <a:gd name="connsiteX768" fmla="*/ 1218949 w 1363328"/>
                <a:gd name="connsiteY768" fmla="*/ 439905 h 906880"/>
                <a:gd name="connsiteX769" fmla="*/ 1227973 w 1363328"/>
                <a:gd name="connsiteY769" fmla="*/ 436145 h 906880"/>
                <a:gd name="connsiteX770" fmla="*/ 1229477 w 1363328"/>
                <a:gd name="connsiteY770" fmla="*/ 435393 h 906880"/>
                <a:gd name="connsiteX771" fmla="*/ 1232485 w 1363328"/>
                <a:gd name="connsiteY771" fmla="*/ 436145 h 906880"/>
                <a:gd name="connsiteX772" fmla="*/ 1233989 w 1363328"/>
                <a:gd name="connsiteY772" fmla="*/ 436145 h 906880"/>
                <a:gd name="connsiteX773" fmla="*/ 1235493 w 1363328"/>
                <a:gd name="connsiteY773" fmla="*/ 435393 h 906880"/>
                <a:gd name="connsiteX774" fmla="*/ 1237749 w 1363328"/>
                <a:gd name="connsiteY774" fmla="*/ 433889 h 906880"/>
                <a:gd name="connsiteX775" fmla="*/ 1239253 w 1363328"/>
                <a:gd name="connsiteY775" fmla="*/ 433137 h 906880"/>
                <a:gd name="connsiteX776" fmla="*/ 1240757 w 1363328"/>
                <a:gd name="connsiteY776" fmla="*/ 433137 h 906880"/>
                <a:gd name="connsiteX777" fmla="*/ 1245269 w 1363328"/>
                <a:gd name="connsiteY777" fmla="*/ 433137 h 906880"/>
                <a:gd name="connsiteX778" fmla="*/ 1247524 w 1363328"/>
                <a:gd name="connsiteY778" fmla="*/ 433137 h 906880"/>
                <a:gd name="connsiteX779" fmla="*/ 1248277 w 1363328"/>
                <a:gd name="connsiteY779" fmla="*/ 433137 h 906880"/>
                <a:gd name="connsiteX780" fmla="*/ 1252037 w 1363328"/>
                <a:gd name="connsiteY780" fmla="*/ 431633 h 906880"/>
                <a:gd name="connsiteX781" fmla="*/ 1261812 w 1363328"/>
                <a:gd name="connsiteY781" fmla="*/ 426369 h 906880"/>
                <a:gd name="connsiteX782" fmla="*/ 1264068 w 1363328"/>
                <a:gd name="connsiteY782" fmla="*/ 426369 h 906880"/>
                <a:gd name="connsiteX783" fmla="*/ 1266324 w 1363328"/>
                <a:gd name="connsiteY783" fmla="*/ 426369 h 906880"/>
                <a:gd name="connsiteX784" fmla="*/ 1270836 w 1363328"/>
                <a:gd name="connsiteY784" fmla="*/ 428625 h 906880"/>
                <a:gd name="connsiteX785" fmla="*/ 1273092 w 1363328"/>
                <a:gd name="connsiteY785" fmla="*/ 430129 h 906880"/>
                <a:gd name="connsiteX786" fmla="*/ 1274596 w 1363328"/>
                <a:gd name="connsiteY786" fmla="*/ 431633 h 906880"/>
                <a:gd name="connsiteX787" fmla="*/ 1275348 w 1363328"/>
                <a:gd name="connsiteY787" fmla="*/ 433137 h 906880"/>
                <a:gd name="connsiteX788" fmla="*/ 1279107 w 1363328"/>
                <a:gd name="connsiteY788" fmla="*/ 440656 h 906880"/>
                <a:gd name="connsiteX789" fmla="*/ 1279859 w 1363328"/>
                <a:gd name="connsiteY789" fmla="*/ 442160 h 906880"/>
                <a:gd name="connsiteX790" fmla="*/ 1281363 w 1363328"/>
                <a:gd name="connsiteY790" fmla="*/ 443664 h 906880"/>
                <a:gd name="connsiteX791" fmla="*/ 1283619 w 1363328"/>
                <a:gd name="connsiteY791" fmla="*/ 445169 h 906880"/>
                <a:gd name="connsiteX792" fmla="*/ 1285875 w 1363328"/>
                <a:gd name="connsiteY792" fmla="*/ 448176 h 906880"/>
                <a:gd name="connsiteX793" fmla="*/ 1286627 w 1363328"/>
                <a:gd name="connsiteY793" fmla="*/ 448928 h 906880"/>
                <a:gd name="connsiteX794" fmla="*/ 1286627 w 1363328"/>
                <a:gd name="connsiteY794" fmla="*/ 449680 h 906880"/>
                <a:gd name="connsiteX795" fmla="*/ 1287379 w 1363328"/>
                <a:gd name="connsiteY795" fmla="*/ 450432 h 906880"/>
                <a:gd name="connsiteX796" fmla="*/ 1288131 w 1363328"/>
                <a:gd name="connsiteY796" fmla="*/ 450432 h 906880"/>
                <a:gd name="connsiteX797" fmla="*/ 1289635 w 1363328"/>
                <a:gd name="connsiteY797" fmla="*/ 450432 h 906880"/>
                <a:gd name="connsiteX798" fmla="*/ 1289635 w 1363328"/>
                <a:gd name="connsiteY798" fmla="*/ 451184 h 906880"/>
                <a:gd name="connsiteX799" fmla="*/ 1291139 w 1363328"/>
                <a:gd name="connsiteY799" fmla="*/ 456448 h 906880"/>
                <a:gd name="connsiteX800" fmla="*/ 1291139 w 1363328"/>
                <a:gd name="connsiteY800" fmla="*/ 457200 h 906880"/>
                <a:gd name="connsiteX801" fmla="*/ 1291891 w 1363328"/>
                <a:gd name="connsiteY801" fmla="*/ 457952 h 906880"/>
                <a:gd name="connsiteX802" fmla="*/ 1292643 w 1363328"/>
                <a:gd name="connsiteY802" fmla="*/ 458704 h 906880"/>
                <a:gd name="connsiteX803" fmla="*/ 1296403 w 1363328"/>
                <a:gd name="connsiteY803" fmla="*/ 460208 h 906880"/>
                <a:gd name="connsiteX804" fmla="*/ 1297155 w 1363328"/>
                <a:gd name="connsiteY804" fmla="*/ 460208 h 906880"/>
                <a:gd name="connsiteX805" fmla="*/ 1298659 w 1363328"/>
                <a:gd name="connsiteY805" fmla="*/ 460208 h 906880"/>
                <a:gd name="connsiteX806" fmla="*/ 1300915 w 1363328"/>
                <a:gd name="connsiteY806" fmla="*/ 460208 h 906880"/>
                <a:gd name="connsiteX807" fmla="*/ 1301667 w 1363328"/>
                <a:gd name="connsiteY807" fmla="*/ 459456 h 906880"/>
                <a:gd name="connsiteX808" fmla="*/ 1303171 w 1363328"/>
                <a:gd name="connsiteY808" fmla="*/ 459456 h 906880"/>
                <a:gd name="connsiteX809" fmla="*/ 1303922 w 1363328"/>
                <a:gd name="connsiteY809" fmla="*/ 459456 h 906880"/>
                <a:gd name="connsiteX810" fmla="*/ 1306178 w 1363328"/>
                <a:gd name="connsiteY810" fmla="*/ 460960 h 906880"/>
                <a:gd name="connsiteX811" fmla="*/ 1307682 w 1363328"/>
                <a:gd name="connsiteY811" fmla="*/ 461712 h 906880"/>
                <a:gd name="connsiteX812" fmla="*/ 1308435 w 1363328"/>
                <a:gd name="connsiteY812" fmla="*/ 461712 h 906880"/>
                <a:gd name="connsiteX813" fmla="*/ 1310690 w 1363328"/>
                <a:gd name="connsiteY813" fmla="*/ 461712 h 906880"/>
                <a:gd name="connsiteX814" fmla="*/ 1312194 w 1363328"/>
                <a:gd name="connsiteY814" fmla="*/ 460960 h 906880"/>
                <a:gd name="connsiteX815" fmla="*/ 1312946 w 1363328"/>
                <a:gd name="connsiteY815" fmla="*/ 460960 h 906880"/>
                <a:gd name="connsiteX816" fmla="*/ 1312946 w 1363328"/>
                <a:gd name="connsiteY816" fmla="*/ 460208 h 906880"/>
                <a:gd name="connsiteX817" fmla="*/ 1313698 w 1363328"/>
                <a:gd name="connsiteY817" fmla="*/ 460208 h 906880"/>
                <a:gd name="connsiteX818" fmla="*/ 1314450 w 1363328"/>
                <a:gd name="connsiteY818" fmla="*/ 460208 h 906880"/>
                <a:gd name="connsiteX819" fmla="*/ 1321218 w 1363328"/>
                <a:gd name="connsiteY819" fmla="*/ 459456 h 906880"/>
                <a:gd name="connsiteX820" fmla="*/ 1321970 w 1363328"/>
                <a:gd name="connsiteY820" fmla="*/ 459456 h 906880"/>
                <a:gd name="connsiteX821" fmla="*/ 1322722 w 1363328"/>
                <a:gd name="connsiteY821" fmla="*/ 458704 h 906880"/>
                <a:gd name="connsiteX822" fmla="*/ 1323474 w 1363328"/>
                <a:gd name="connsiteY822" fmla="*/ 457952 h 906880"/>
                <a:gd name="connsiteX823" fmla="*/ 1324978 w 1363328"/>
                <a:gd name="connsiteY823" fmla="*/ 457952 h 906880"/>
                <a:gd name="connsiteX824" fmla="*/ 1327986 w 1363328"/>
                <a:gd name="connsiteY824" fmla="*/ 457952 h 906880"/>
                <a:gd name="connsiteX825" fmla="*/ 1329490 w 1363328"/>
                <a:gd name="connsiteY825" fmla="*/ 457200 h 906880"/>
                <a:gd name="connsiteX826" fmla="*/ 1330241 w 1363328"/>
                <a:gd name="connsiteY826" fmla="*/ 457200 h 906880"/>
                <a:gd name="connsiteX827" fmla="*/ 1330994 w 1363328"/>
                <a:gd name="connsiteY827" fmla="*/ 455696 h 906880"/>
                <a:gd name="connsiteX828" fmla="*/ 1331746 w 1363328"/>
                <a:gd name="connsiteY828" fmla="*/ 454944 h 906880"/>
                <a:gd name="connsiteX829" fmla="*/ 1332497 w 1363328"/>
                <a:gd name="connsiteY829" fmla="*/ 455696 h 906880"/>
                <a:gd name="connsiteX830" fmla="*/ 1334001 w 1363328"/>
                <a:gd name="connsiteY830" fmla="*/ 457200 h 906880"/>
                <a:gd name="connsiteX831" fmla="*/ 1334754 w 1363328"/>
                <a:gd name="connsiteY831" fmla="*/ 457952 h 906880"/>
                <a:gd name="connsiteX832" fmla="*/ 1337009 w 1363328"/>
                <a:gd name="connsiteY832" fmla="*/ 457952 h 906880"/>
                <a:gd name="connsiteX833" fmla="*/ 1338513 w 1363328"/>
                <a:gd name="connsiteY833" fmla="*/ 457200 h 906880"/>
                <a:gd name="connsiteX834" fmla="*/ 1340769 w 1363328"/>
                <a:gd name="connsiteY834" fmla="*/ 456448 h 906880"/>
                <a:gd name="connsiteX835" fmla="*/ 1344529 w 1363328"/>
                <a:gd name="connsiteY835" fmla="*/ 456448 h 906880"/>
                <a:gd name="connsiteX836" fmla="*/ 1349793 w 1363328"/>
                <a:gd name="connsiteY836" fmla="*/ 457200 h 906880"/>
                <a:gd name="connsiteX837" fmla="*/ 1352049 w 1363328"/>
                <a:gd name="connsiteY837" fmla="*/ 457200 h 906880"/>
                <a:gd name="connsiteX838" fmla="*/ 1352801 w 1363328"/>
                <a:gd name="connsiteY838" fmla="*/ 457200 h 906880"/>
                <a:gd name="connsiteX839" fmla="*/ 1353553 w 1363328"/>
                <a:gd name="connsiteY839" fmla="*/ 456448 h 906880"/>
                <a:gd name="connsiteX840" fmla="*/ 1354305 w 1363328"/>
                <a:gd name="connsiteY840" fmla="*/ 456448 h 906880"/>
                <a:gd name="connsiteX841" fmla="*/ 1355057 w 1363328"/>
                <a:gd name="connsiteY841" fmla="*/ 455696 h 906880"/>
                <a:gd name="connsiteX842" fmla="*/ 1355057 w 1363328"/>
                <a:gd name="connsiteY842" fmla="*/ 456448 h 906880"/>
                <a:gd name="connsiteX843" fmla="*/ 1357313 w 1363328"/>
                <a:gd name="connsiteY843" fmla="*/ 459456 h 906880"/>
                <a:gd name="connsiteX844" fmla="*/ 1359569 w 1363328"/>
                <a:gd name="connsiteY844" fmla="*/ 463216 h 906880"/>
                <a:gd name="connsiteX845" fmla="*/ 1362576 w 1363328"/>
                <a:gd name="connsiteY845" fmla="*/ 468480 h 906880"/>
                <a:gd name="connsiteX846" fmla="*/ 1363329 w 1363328"/>
                <a:gd name="connsiteY846" fmla="*/ 469984 h 906880"/>
                <a:gd name="connsiteX847" fmla="*/ 1363329 w 1363328"/>
                <a:gd name="connsiteY847" fmla="*/ 471488 h 906880"/>
                <a:gd name="connsiteX848" fmla="*/ 1363329 w 1363328"/>
                <a:gd name="connsiteY848" fmla="*/ 472239 h 906880"/>
                <a:gd name="connsiteX849" fmla="*/ 1363329 w 1363328"/>
                <a:gd name="connsiteY849" fmla="*/ 472991 h 906880"/>
                <a:gd name="connsiteX850" fmla="*/ 1362576 w 1363328"/>
                <a:gd name="connsiteY850" fmla="*/ 473743 h 906880"/>
                <a:gd name="connsiteX851" fmla="*/ 1361824 w 1363328"/>
                <a:gd name="connsiteY851" fmla="*/ 474495 h 906880"/>
                <a:gd name="connsiteX852" fmla="*/ 1360320 w 1363328"/>
                <a:gd name="connsiteY852" fmla="*/ 475247 h 906880"/>
                <a:gd name="connsiteX853" fmla="*/ 1359569 w 1363328"/>
                <a:gd name="connsiteY853" fmla="*/ 475247 h 906880"/>
                <a:gd name="connsiteX854" fmla="*/ 1357313 w 1363328"/>
                <a:gd name="connsiteY854" fmla="*/ 475999 h 906880"/>
                <a:gd name="connsiteX855" fmla="*/ 1355809 w 1363328"/>
                <a:gd name="connsiteY855" fmla="*/ 476751 h 906880"/>
                <a:gd name="connsiteX856" fmla="*/ 1354305 w 1363328"/>
                <a:gd name="connsiteY856" fmla="*/ 477503 h 906880"/>
                <a:gd name="connsiteX857" fmla="*/ 1350545 w 1363328"/>
                <a:gd name="connsiteY857" fmla="*/ 482015 h 906880"/>
                <a:gd name="connsiteX858" fmla="*/ 1349793 w 1363328"/>
                <a:gd name="connsiteY858" fmla="*/ 483519 h 906880"/>
                <a:gd name="connsiteX859" fmla="*/ 1350545 w 1363328"/>
                <a:gd name="connsiteY859" fmla="*/ 485023 h 906880"/>
                <a:gd name="connsiteX860" fmla="*/ 1350545 w 1363328"/>
                <a:gd name="connsiteY860" fmla="*/ 485775 h 906880"/>
                <a:gd name="connsiteX861" fmla="*/ 1350545 w 1363328"/>
                <a:gd name="connsiteY861" fmla="*/ 486527 h 906880"/>
                <a:gd name="connsiteX862" fmla="*/ 1350545 w 1363328"/>
                <a:gd name="connsiteY862" fmla="*/ 488031 h 906880"/>
                <a:gd name="connsiteX863" fmla="*/ 1348289 w 1363328"/>
                <a:gd name="connsiteY863" fmla="*/ 492543 h 906880"/>
                <a:gd name="connsiteX864" fmla="*/ 1347537 w 1363328"/>
                <a:gd name="connsiteY864" fmla="*/ 493295 h 906880"/>
                <a:gd name="connsiteX865" fmla="*/ 1346785 w 1363328"/>
                <a:gd name="connsiteY865" fmla="*/ 494047 h 906880"/>
                <a:gd name="connsiteX866" fmla="*/ 1341521 w 1363328"/>
                <a:gd name="connsiteY866" fmla="*/ 495550 h 906880"/>
                <a:gd name="connsiteX867" fmla="*/ 1334001 w 1363328"/>
                <a:gd name="connsiteY867" fmla="*/ 500063 h 906880"/>
                <a:gd name="connsiteX868" fmla="*/ 1331746 w 1363328"/>
                <a:gd name="connsiteY868" fmla="*/ 500814 h 906880"/>
                <a:gd name="connsiteX869" fmla="*/ 1330994 w 1363328"/>
                <a:gd name="connsiteY869" fmla="*/ 500814 h 906880"/>
                <a:gd name="connsiteX870" fmla="*/ 1329490 w 1363328"/>
                <a:gd name="connsiteY870" fmla="*/ 500063 h 906880"/>
                <a:gd name="connsiteX871" fmla="*/ 1328737 w 1363328"/>
                <a:gd name="connsiteY871" fmla="*/ 499310 h 906880"/>
                <a:gd name="connsiteX872" fmla="*/ 1327986 w 1363328"/>
                <a:gd name="connsiteY872" fmla="*/ 499310 h 906880"/>
                <a:gd name="connsiteX873" fmla="*/ 1323474 w 1363328"/>
                <a:gd name="connsiteY873" fmla="*/ 501567 h 906880"/>
                <a:gd name="connsiteX874" fmla="*/ 1321970 w 1363328"/>
                <a:gd name="connsiteY874" fmla="*/ 501567 h 906880"/>
                <a:gd name="connsiteX875" fmla="*/ 1320466 w 1363328"/>
                <a:gd name="connsiteY875" fmla="*/ 502318 h 906880"/>
                <a:gd name="connsiteX876" fmla="*/ 1319714 w 1363328"/>
                <a:gd name="connsiteY876" fmla="*/ 501567 h 906880"/>
                <a:gd name="connsiteX877" fmla="*/ 1318962 w 1363328"/>
                <a:gd name="connsiteY877" fmla="*/ 501567 h 906880"/>
                <a:gd name="connsiteX878" fmla="*/ 1318962 w 1363328"/>
                <a:gd name="connsiteY878" fmla="*/ 500814 h 906880"/>
                <a:gd name="connsiteX879" fmla="*/ 1318210 w 1363328"/>
                <a:gd name="connsiteY879" fmla="*/ 500063 h 906880"/>
                <a:gd name="connsiteX880" fmla="*/ 1318210 w 1363328"/>
                <a:gd name="connsiteY880" fmla="*/ 499310 h 906880"/>
                <a:gd name="connsiteX881" fmla="*/ 1317458 w 1363328"/>
                <a:gd name="connsiteY881" fmla="*/ 498558 h 906880"/>
                <a:gd name="connsiteX882" fmla="*/ 1316706 w 1363328"/>
                <a:gd name="connsiteY882" fmla="*/ 498558 h 906880"/>
                <a:gd name="connsiteX883" fmla="*/ 1308435 w 1363328"/>
                <a:gd name="connsiteY883" fmla="*/ 503822 h 906880"/>
                <a:gd name="connsiteX884" fmla="*/ 1306178 w 1363328"/>
                <a:gd name="connsiteY884" fmla="*/ 504574 h 906880"/>
                <a:gd name="connsiteX885" fmla="*/ 1305426 w 1363328"/>
                <a:gd name="connsiteY885" fmla="*/ 504574 h 906880"/>
                <a:gd name="connsiteX886" fmla="*/ 1303171 w 1363328"/>
                <a:gd name="connsiteY886" fmla="*/ 503070 h 906880"/>
                <a:gd name="connsiteX887" fmla="*/ 1302418 w 1363328"/>
                <a:gd name="connsiteY887" fmla="*/ 503070 h 906880"/>
                <a:gd name="connsiteX888" fmla="*/ 1300915 w 1363328"/>
                <a:gd name="connsiteY888" fmla="*/ 503070 h 906880"/>
                <a:gd name="connsiteX889" fmla="*/ 1300163 w 1363328"/>
                <a:gd name="connsiteY889" fmla="*/ 503070 h 906880"/>
                <a:gd name="connsiteX890" fmla="*/ 1299411 w 1363328"/>
                <a:gd name="connsiteY890" fmla="*/ 503070 h 906880"/>
                <a:gd name="connsiteX891" fmla="*/ 1295651 w 1363328"/>
                <a:gd name="connsiteY891" fmla="*/ 505326 h 906880"/>
                <a:gd name="connsiteX892" fmla="*/ 1290387 w 1363328"/>
                <a:gd name="connsiteY892" fmla="*/ 509086 h 906880"/>
                <a:gd name="connsiteX893" fmla="*/ 1287379 w 1363328"/>
                <a:gd name="connsiteY893" fmla="*/ 510590 h 906880"/>
                <a:gd name="connsiteX894" fmla="*/ 1285875 w 1363328"/>
                <a:gd name="connsiteY894" fmla="*/ 511342 h 906880"/>
                <a:gd name="connsiteX895" fmla="*/ 1280611 w 1363328"/>
                <a:gd name="connsiteY895" fmla="*/ 512094 h 906880"/>
                <a:gd name="connsiteX896" fmla="*/ 1279859 w 1363328"/>
                <a:gd name="connsiteY896" fmla="*/ 512094 h 906880"/>
                <a:gd name="connsiteX897" fmla="*/ 1279107 w 1363328"/>
                <a:gd name="connsiteY897" fmla="*/ 512846 h 906880"/>
                <a:gd name="connsiteX898" fmla="*/ 1278356 w 1363328"/>
                <a:gd name="connsiteY898" fmla="*/ 512846 h 906880"/>
                <a:gd name="connsiteX899" fmla="*/ 1276852 w 1363328"/>
                <a:gd name="connsiteY899" fmla="*/ 514350 h 906880"/>
                <a:gd name="connsiteX900" fmla="*/ 1276099 w 1363328"/>
                <a:gd name="connsiteY900" fmla="*/ 515102 h 906880"/>
                <a:gd name="connsiteX901" fmla="*/ 1274596 w 1363328"/>
                <a:gd name="connsiteY901" fmla="*/ 518862 h 906880"/>
                <a:gd name="connsiteX902" fmla="*/ 1273843 w 1363328"/>
                <a:gd name="connsiteY902" fmla="*/ 519614 h 906880"/>
                <a:gd name="connsiteX903" fmla="*/ 1272339 w 1363328"/>
                <a:gd name="connsiteY903" fmla="*/ 519614 h 906880"/>
                <a:gd name="connsiteX904" fmla="*/ 1271588 w 1363328"/>
                <a:gd name="connsiteY904" fmla="*/ 520366 h 906880"/>
                <a:gd name="connsiteX905" fmla="*/ 1268580 w 1363328"/>
                <a:gd name="connsiteY905" fmla="*/ 520366 h 906880"/>
                <a:gd name="connsiteX906" fmla="*/ 1267828 w 1363328"/>
                <a:gd name="connsiteY906" fmla="*/ 521118 h 906880"/>
                <a:gd name="connsiteX907" fmla="*/ 1267828 w 1363328"/>
                <a:gd name="connsiteY907" fmla="*/ 521869 h 906880"/>
                <a:gd name="connsiteX908" fmla="*/ 1267828 w 1363328"/>
                <a:gd name="connsiteY908" fmla="*/ 523374 h 906880"/>
                <a:gd name="connsiteX909" fmla="*/ 1267828 w 1363328"/>
                <a:gd name="connsiteY909" fmla="*/ 524126 h 906880"/>
                <a:gd name="connsiteX910" fmla="*/ 1267828 w 1363328"/>
                <a:gd name="connsiteY910" fmla="*/ 526382 h 906880"/>
                <a:gd name="connsiteX911" fmla="*/ 1267828 w 1363328"/>
                <a:gd name="connsiteY911" fmla="*/ 527133 h 906880"/>
                <a:gd name="connsiteX912" fmla="*/ 1266324 w 1363328"/>
                <a:gd name="connsiteY912" fmla="*/ 536157 h 906880"/>
                <a:gd name="connsiteX913" fmla="*/ 1266324 w 1363328"/>
                <a:gd name="connsiteY913" fmla="*/ 539165 h 906880"/>
                <a:gd name="connsiteX914" fmla="*/ 1266324 w 1363328"/>
                <a:gd name="connsiteY914" fmla="*/ 541421 h 906880"/>
                <a:gd name="connsiteX915" fmla="*/ 1266324 w 1363328"/>
                <a:gd name="connsiteY915" fmla="*/ 542925 h 906880"/>
                <a:gd name="connsiteX916" fmla="*/ 1266324 w 1363328"/>
                <a:gd name="connsiteY916" fmla="*/ 544429 h 906880"/>
                <a:gd name="connsiteX917" fmla="*/ 1266324 w 1363328"/>
                <a:gd name="connsiteY917" fmla="*/ 545933 h 906880"/>
                <a:gd name="connsiteX918" fmla="*/ 1264820 w 1363328"/>
                <a:gd name="connsiteY918" fmla="*/ 548941 h 906880"/>
                <a:gd name="connsiteX919" fmla="*/ 1263316 w 1363328"/>
                <a:gd name="connsiteY919" fmla="*/ 550445 h 906880"/>
                <a:gd name="connsiteX920" fmla="*/ 1262564 w 1363328"/>
                <a:gd name="connsiteY920" fmla="*/ 551197 h 906880"/>
                <a:gd name="connsiteX921" fmla="*/ 1261812 w 1363328"/>
                <a:gd name="connsiteY921" fmla="*/ 551197 h 906880"/>
                <a:gd name="connsiteX922" fmla="*/ 1260308 w 1363328"/>
                <a:gd name="connsiteY922" fmla="*/ 552701 h 906880"/>
                <a:gd name="connsiteX923" fmla="*/ 1257300 w 1363328"/>
                <a:gd name="connsiteY923" fmla="*/ 557212 h 906880"/>
                <a:gd name="connsiteX924" fmla="*/ 1257300 w 1363328"/>
                <a:gd name="connsiteY924" fmla="*/ 558716 h 906880"/>
                <a:gd name="connsiteX925" fmla="*/ 1257300 w 1363328"/>
                <a:gd name="connsiteY925" fmla="*/ 559468 h 906880"/>
                <a:gd name="connsiteX926" fmla="*/ 1257300 w 1363328"/>
                <a:gd name="connsiteY926" fmla="*/ 560220 h 906880"/>
                <a:gd name="connsiteX927" fmla="*/ 1257300 w 1363328"/>
                <a:gd name="connsiteY927" fmla="*/ 560972 h 906880"/>
                <a:gd name="connsiteX928" fmla="*/ 1258052 w 1363328"/>
                <a:gd name="connsiteY928" fmla="*/ 562476 h 906880"/>
                <a:gd name="connsiteX929" fmla="*/ 1261812 w 1363328"/>
                <a:gd name="connsiteY929" fmla="*/ 568492 h 906880"/>
                <a:gd name="connsiteX930" fmla="*/ 1264068 w 1363328"/>
                <a:gd name="connsiteY930" fmla="*/ 572252 h 906880"/>
                <a:gd name="connsiteX931" fmla="*/ 1264820 w 1363328"/>
                <a:gd name="connsiteY931" fmla="*/ 573004 h 906880"/>
                <a:gd name="connsiteX932" fmla="*/ 1266324 w 1363328"/>
                <a:gd name="connsiteY932" fmla="*/ 573004 h 906880"/>
                <a:gd name="connsiteX933" fmla="*/ 1267076 w 1363328"/>
                <a:gd name="connsiteY933" fmla="*/ 572252 h 906880"/>
                <a:gd name="connsiteX934" fmla="*/ 1267076 w 1363328"/>
                <a:gd name="connsiteY934" fmla="*/ 571500 h 906880"/>
                <a:gd name="connsiteX935" fmla="*/ 1267828 w 1363328"/>
                <a:gd name="connsiteY935" fmla="*/ 571500 h 906880"/>
                <a:gd name="connsiteX936" fmla="*/ 1269332 w 1363328"/>
                <a:gd name="connsiteY936" fmla="*/ 572252 h 906880"/>
                <a:gd name="connsiteX937" fmla="*/ 1270084 w 1363328"/>
                <a:gd name="connsiteY937" fmla="*/ 573756 h 906880"/>
                <a:gd name="connsiteX938" fmla="*/ 1271588 w 1363328"/>
                <a:gd name="connsiteY938" fmla="*/ 576764 h 906880"/>
                <a:gd name="connsiteX939" fmla="*/ 1273092 w 1363328"/>
                <a:gd name="connsiteY939" fmla="*/ 578268 h 906880"/>
                <a:gd name="connsiteX940" fmla="*/ 1277603 w 1363328"/>
                <a:gd name="connsiteY940" fmla="*/ 581276 h 906880"/>
                <a:gd name="connsiteX941" fmla="*/ 1276852 w 1363328"/>
                <a:gd name="connsiteY941" fmla="*/ 583531 h 906880"/>
                <a:gd name="connsiteX942" fmla="*/ 1274596 w 1363328"/>
                <a:gd name="connsiteY942" fmla="*/ 584284 h 906880"/>
                <a:gd name="connsiteX943" fmla="*/ 1272339 w 1363328"/>
                <a:gd name="connsiteY943" fmla="*/ 585035 h 906880"/>
                <a:gd name="connsiteX944" fmla="*/ 1269332 w 1363328"/>
                <a:gd name="connsiteY944" fmla="*/ 585787 h 906880"/>
                <a:gd name="connsiteX945" fmla="*/ 1267076 w 1363328"/>
                <a:gd name="connsiteY945" fmla="*/ 585035 h 906880"/>
                <a:gd name="connsiteX946" fmla="*/ 1264820 w 1363328"/>
                <a:gd name="connsiteY946" fmla="*/ 585787 h 906880"/>
                <a:gd name="connsiteX947" fmla="*/ 1262564 w 1363328"/>
                <a:gd name="connsiteY947" fmla="*/ 587291 h 906880"/>
                <a:gd name="connsiteX948" fmla="*/ 1260308 w 1363328"/>
                <a:gd name="connsiteY948" fmla="*/ 587291 h 906880"/>
                <a:gd name="connsiteX949" fmla="*/ 1259556 w 1363328"/>
                <a:gd name="connsiteY949" fmla="*/ 585787 h 906880"/>
                <a:gd name="connsiteX950" fmla="*/ 1258804 w 1363328"/>
                <a:gd name="connsiteY950" fmla="*/ 584284 h 906880"/>
                <a:gd name="connsiteX951" fmla="*/ 1258052 w 1363328"/>
                <a:gd name="connsiteY951" fmla="*/ 582780 h 906880"/>
                <a:gd name="connsiteX952" fmla="*/ 1256548 w 1363328"/>
                <a:gd name="connsiteY952" fmla="*/ 582780 h 906880"/>
                <a:gd name="connsiteX953" fmla="*/ 1255044 w 1363328"/>
                <a:gd name="connsiteY953" fmla="*/ 582780 h 906880"/>
                <a:gd name="connsiteX954" fmla="*/ 1254292 w 1363328"/>
                <a:gd name="connsiteY954" fmla="*/ 582780 h 906880"/>
                <a:gd name="connsiteX955" fmla="*/ 1252037 w 1363328"/>
                <a:gd name="connsiteY955" fmla="*/ 583531 h 906880"/>
                <a:gd name="connsiteX956" fmla="*/ 1252788 w 1363328"/>
                <a:gd name="connsiteY956" fmla="*/ 579772 h 906880"/>
                <a:gd name="connsiteX957" fmla="*/ 1249028 w 1363328"/>
                <a:gd name="connsiteY957" fmla="*/ 581276 h 906880"/>
                <a:gd name="connsiteX958" fmla="*/ 1243765 w 1363328"/>
                <a:gd name="connsiteY958" fmla="*/ 584284 h 906880"/>
                <a:gd name="connsiteX959" fmla="*/ 1242260 w 1363328"/>
                <a:gd name="connsiteY959" fmla="*/ 585787 h 906880"/>
                <a:gd name="connsiteX960" fmla="*/ 1241509 w 1363328"/>
                <a:gd name="connsiteY960" fmla="*/ 586540 h 906880"/>
                <a:gd name="connsiteX961" fmla="*/ 1240005 w 1363328"/>
                <a:gd name="connsiteY961" fmla="*/ 588795 h 906880"/>
                <a:gd name="connsiteX962" fmla="*/ 1239253 w 1363328"/>
                <a:gd name="connsiteY962" fmla="*/ 589547 h 906880"/>
                <a:gd name="connsiteX963" fmla="*/ 1238501 w 1363328"/>
                <a:gd name="connsiteY963" fmla="*/ 589547 h 906880"/>
                <a:gd name="connsiteX964" fmla="*/ 1236245 w 1363328"/>
                <a:gd name="connsiteY964" fmla="*/ 590299 h 906880"/>
                <a:gd name="connsiteX965" fmla="*/ 1235493 w 1363328"/>
                <a:gd name="connsiteY965" fmla="*/ 590299 h 906880"/>
                <a:gd name="connsiteX966" fmla="*/ 1232485 w 1363328"/>
                <a:gd name="connsiteY966" fmla="*/ 591803 h 906880"/>
                <a:gd name="connsiteX967" fmla="*/ 1230981 w 1363328"/>
                <a:gd name="connsiteY967" fmla="*/ 591803 h 906880"/>
                <a:gd name="connsiteX968" fmla="*/ 1230229 w 1363328"/>
                <a:gd name="connsiteY968" fmla="*/ 590299 h 906880"/>
                <a:gd name="connsiteX969" fmla="*/ 1228725 w 1363328"/>
                <a:gd name="connsiteY969" fmla="*/ 594059 h 906880"/>
                <a:gd name="connsiteX970" fmla="*/ 1230981 w 1363328"/>
                <a:gd name="connsiteY970" fmla="*/ 595563 h 906880"/>
                <a:gd name="connsiteX971" fmla="*/ 1233237 w 1363328"/>
                <a:gd name="connsiteY971" fmla="*/ 597067 h 906880"/>
                <a:gd name="connsiteX972" fmla="*/ 1235493 w 1363328"/>
                <a:gd name="connsiteY972" fmla="*/ 599323 h 906880"/>
                <a:gd name="connsiteX973" fmla="*/ 1231733 w 1363328"/>
                <a:gd name="connsiteY973" fmla="*/ 599323 h 906880"/>
                <a:gd name="connsiteX974" fmla="*/ 1228725 w 1363328"/>
                <a:gd name="connsiteY974" fmla="*/ 601579 h 906880"/>
                <a:gd name="connsiteX975" fmla="*/ 1225717 w 1363328"/>
                <a:gd name="connsiteY975" fmla="*/ 608346 h 906880"/>
                <a:gd name="connsiteX976" fmla="*/ 1224213 w 1363328"/>
                <a:gd name="connsiteY976" fmla="*/ 605339 h 906880"/>
                <a:gd name="connsiteX977" fmla="*/ 1222709 w 1363328"/>
                <a:gd name="connsiteY977" fmla="*/ 604587 h 906880"/>
                <a:gd name="connsiteX978" fmla="*/ 1221958 w 1363328"/>
                <a:gd name="connsiteY978" fmla="*/ 605339 h 906880"/>
                <a:gd name="connsiteX979" fmla="*/ 1222709 w 1363328"/>
                <a:gd name="connsiteY979" fmla="*/ 608346 h 906880"/>
                <a:gd name="connsiteX980" fmla="*/ 1221205 w 1363328"/>
                <a:gd name="connsiteY980" fmla="*/ 608346 h 906880"/>
                <a:gd name="connsiteX981" fmla="*/ 1219701 w 1363328"/>
                <a:gd name="connsiteY981" fmla="*/ 607595 h 906880"/>
                <a:gd name="connsiteX982" fmla="*/ 1217445 w 1363328"/>
                <a:gd name="connsiteY982" fmla="*/ 606091 h 906880"/>
                <a:gd name="connsiteX983" fmla="*/ 1215941 w 1363328"/>
                <a:gd name="connsiteY983" fmla="*/ 604587 h 906880"/>
                <a:gd name="connsiteX984" fmla="*/ 1214438 w 1363328"/>
                <a:gd name="connsiteY984" fmla="*/ 603835 h 906880"/>
                <a:gd name="connsiteX985" fmla="*/ 1213686 w 1363328"/>
                <a:gd name="connsiteY985" fmla="*/ 606091 h 906880"/>
                <a:gd name="connsiteX986" fmla="*/ 1213686 w 1363328"/>
                <a:gd name="connsiteY986" fmla="*/ 608346 h 906880"/>
                <a:gd name="connsiteX987" fmla="*/ 1214438 w 1363328"/>
                <a:gd name="connsiteY987" fmla="*/ 610603 h 906880"/>
                <a:gd name="connsiteX988" fmla="*/ 1211430 w 1363328"/>
                <a:gd name="connsiteY988" fmla="*/ 611355 h 906880"/>
                <a:gd name="connsiteX989" fmla="*/ 1209174 w 1363328"/>
                <a:gd name="connsiteY989" fmla="*/ 610603 h 906880"/>
                <a:gd name="connsiteX990" fmla="*/ 1206166 w 1363328"/>
                <a:gd name="connsiteY990" fmla="*/ 609851 h 906880"/>
                <a:gd name="connsiteX991" fmla="*/ 1203910 w 1363328"/>
                <a:gd name="connsiteY991" fmla="*/ 612859 h 906880"/>
                <a:gd name="connsiteX992" fmla="*/ 1206166 w 1363328"/>
                <a:gd name="connsiteY992" fmla="*/ 615866 h 906880"/>
                <a:gd name="connsiteX993" fmla="*/ 1206166 w 1363328"/>
                <a:gd name="connsiteY993" fmla="*/ 618122 h 906880"/>
                <a:gd name="connsiteX994" fmla="*/ 1204662 w 1363328"/>
                <a:gd name="connsiteY994" fmla="*/ 618874 h 906880"/>
                <a:gd name="connsiteX995" fmla="*/ 1203158 w 1363328"/>
                <a:gd name="connsiteY995" fmla="*/ 618874 h 906880"/>
                <a:gd name="connsiteX996" fmla="*/ 1198646 w 1363328"/>
                <a:gd name="connsiteY996" fmla="*/ 621130 h 906880"/>
                <a:gd name="connsiteX997" fmla="*/ 1196390 w 1363328"/>
                <a:gd name="connsiteY997" fmla="*/ 620378 h 906880"/>
                <a:gd name="connsiteX998" fmla="*/ 1194134 w 1363328"/>
                <a:gd name="connsiteY998" fmla="*/ 618122 h 906880"/>
                <a:gd name="connsiteX999" fmla="*/ 1192630 w 1363328"/>
                <a:gd name="connsiteY999" fmla="*/ 617370 h 906880"/>
                <a:gd name="connsiteX1000" fmla="*/ 1191126 w 1363328"/>
                <a:gd name="connsiteY1000" fmla="*/ 618122 h 906880"/>
                <a:gd name="connsiteX1001" fmla="*/ 1189622 w 1363328"/>
                <a:gd name="connsiteY1001" fmla="*/ 619626 h 906880"/>
                <a:gd name="connsiteX1002" fmla="*/ 1188119 w 1363328"/>
                <a:gd name="connsiteY1002" fmla="*/ 621130 h 906880"/>
                <a:gd name="connsiteX1003" fmla="*/ 1187366 w 1363328"/>
                <a:gd name="connsiteY1003" fmla="*/ 621882 h 906880"/>
                <a:gd name="connsiteX1004" fmla="*/ 1183607 w 1363328"/>
                <a:gd name="connsiteY1004" fmla="*/ 623386 h 906880"/>
                <a:gd name="connsiteX1005" fmla="*/ 1180599 w 1363328"/>
                <a:gd name="connsiteY1005" fmla="*/ 624890 h 906880"/>
                <a:gd name="connsiteX1006" fmla="*/ 1177591 w 1363328"/>
                <a:gd name="connsiteY1006" fmla="*/ 626394 h 906880"/>
                <a:gd name="connsiteX1007" fmla="*/ 1173831 w 1363328"/>
                <a:gd name="connsiteY1007" fmla="*/ 625642 h 906880"/>
                <a:gd name="connsiteX1008" fmla="*/ 1173831 w 1363328"/>
                <a:gd name="connsiteY1008" fmla="*/ 627146 h 906880"/>
                <a:gd name="connsiteX1009" fmla="*/ 1171575 w 1363328"/>
                <a:gd name="connsiteY1009" fmla="*/ 629402 h 906880"/>
                <a:gd name="connsiteX1010" fmla="*/ 1170823 w 1363328"/>
                <a:gd name="connsiteY1010" fmla="*/ 630906 h 906880"/>
                <a:gd name="connsiteX1011" fmla="*/ 1170823 w 1363328"/>
                <a:gd name="connsiteY1011" fmla="*/ 633162 h 906880"/>
                <a:gd name="connsiteX1012" fmla="*/ 1171575 w 1363328"/>
                <a:gd name="connsiteY1012" fmla="*/ 636922 h 906880"/>
                <a:gd name="connsiteX1013" fmla="*/ 1172327 w 1363328"/>
                <a:gd name="connsiteY1013" fmla="*/ 638425 h 906880"/>
                <a:gd name="connsiteX1014" fmla="*/ 1172327 w 1363328"/>
                <a:gd name="connsiteY1014" fmla="*/ 640682 h 906880"/>
                <a:gd name="connsiteX1015" fmla="*/ 1173831 w 1363328"/>
                <a:gd name="connsiteY1015" fmla="*/ 641433 h 906880"/>
                <a:gd name="connsiteX1016" fmla="*/ 1175335 w 1363328"/>
                <a:gd name="connsiteY1016" fmla="*/ 641433 h 906880"/>
                <a:gd name="connsiteX1017" fmla="*/ 1176087 w 1363328"/>
                <a:gd name="connsiteY1017" fmla="*/ 642185 h 906880"/>
                <a:gd name="connsiteX1018" fmla="*/ 1176087 w 1363328"/>
                <a:gd name="connsiteY1018" fmla="*/ 644442 h 906880"/>
                <a:gd name="connsiteX1019" fmla="*/ 1175335 w 1363328"/>
                <a:gd name="connsiteY1019" fmla="*/ 648201 h 906880"/>
                <a:gd name="connsiteX1020" fmla="*/ 1175335 w 1363328"/>
                <a:gd name="connsiteY1020" fmla="*/ 649705 h 906880"/>
                <a:gd name="connsiteX1021" fmla="*/ 1176839 w 1363328"/>
                <a:gd name="connsiteY1021" fmla="*/ 652713 h 906880"/>
                <a:gd name="connsiteX1022" fmla="*/ 1176839 w 1363328"/>
                <a:gd name="connsiteY1022" fmla="*/ 655721 h 906880"/>
                <a:gd name="connsiteX1023" fmla="*/ 1175335 w 1363328"/>
                <a:gd name="connsiteY1023" fmla="*/ 658729 h 906880"/>
                <a:gd name="connsiteX1024" fmla="*/ 1172327 w 1363328"/>
                <a:gd name="connsiteY1024" fmla="*/ 660985 h 906880"/>
                <a:gd name="connsiteX1025" fmla="*/ 1170071 w 1363328"/>
                <a:gd name="connsiteY1025" fmla="*/ 660985 h 906880"/>
                <a:gd name="connsiteX1026" fmla="*/ 1168567 w 1363328"/>
                <a:gd name="connsiteY1026" fmla="*/ 660233 h 906880"/>
                <a:gd name="connsiteX1027" fmla="*/ 1167815 w 1363328"/>
                <a:gd name="connsiteY1027" fmla="*/ 659481 h 906880"/>
                <a:gd name="connsiteX1028" fmla="*/ 1166311 w 1363328"/>
                <a:gd name="connsiteY1028" fmla="*/ 659481 h 906880"/>
                <a:gd name="connsiteX1029" fmla="*/ 1164055 w 1363328"/>
                <a:gd name="connsiteY1029" fmla="*/ 660233 h 906880"/>
                <a:gd name="connsiteX1030" fmla="*/ 1161047 w 1363328"/>
                <a:gd name="connsiteY1030" fmla="*/ 661737 h 906880"/>
                <a:gd name="connsiteX1031" fmla="*/ 1159543 w 1363328"/>
                <a:gd name="connsiteY1031" fmla="*/ 661737 h 906880"/>
                <a:gd name="connsiteX1032" fmla="*/ 1156536 w 1363328"/>
                <a:gd name="connsiteY1032" fmla="*/ 660233 h 906880"/>
                <a:gd name="connsiteX1033" fmla="*/ 1152776 w 1363328"/>
                <a:gd name="connsiteY1033" fmla="*/ 655721 h 906880"/>
                <a:gd name="connsiteX1034" fmla="*/ 1149768 w 1363328"/>
                <a:gd name="connsiteY1034" fmla="*/ 654969 h 906880"/>
                <a:gd name="connsiteX1035" fmla="*/ 1144504 w 1363328"/>
                <a:gd name="connsiteY1035" fmla="*/ 655721 h 906880"/>
                <a:gd name="connsiteX1036" fmla="*/ 1143000 w 1363328"/>
                <a:gd name="connsiteY1036" fmla="*/ 655721 h 906880"/>
                <a:gd name="connsiteX1037" fmla="*/ 1142248 w 1363328"/>
                <a:gd name="connsiteY1037" fmla="*/ 655721 h 906880"/>
                <a:gd name="connsiteX1038" fmla="*/ 1141496 w 1363328"/>
                <a:gd name="connsiteY1038" fmla="*/ 654217 h 906880"/>
                <a:gd name="connsiteX1039" fmla="*/ 1140744 w 1363328"/>
                <a:gd name="connsiteY1039" fmla="*/ 654217 h 906880"/>
                <a:gd name="connsiteX1040" fmla="*/ 1137736 w 1363328"/>
                <a:gd name="connsiteY1040" fmla="*/ 653465 h 906880"/>
                <a:gd name="connsiteX1041" fmla="*/ 1137736 w 1363328"/>
                <a:gd name="connsiteY1041" fmla="*/ 654217 h 906880"/>
                <a:gd name="connsiteX1042" fmla="*/ 1127961 w 1363328"/>
                <a:gd name="connsiteY1042" fmla="*/ 650457 h 906880"/>
                <a:gd name="connsiteX1043" fmla="*/ 1118185 w 1363328"/>
                <a:gd name="connsiteY1043" fmla="*/ 650457 h 906880"/>
                <a:gd name="connsiteX1044" fmla="*/ 1116681 w 1363328"/>
                <a:gd name="connsiteY1044" fmla="*/ 649705 h 906880"/>
                <a:gd name="connsiteX1045" fmla="*/ 1112921 w 1363328"/>
                <a:gd name="connsiteY1045" fmla="*/ 648201 h 906880"/>
                <a:gd name="connsiteX1046" fmla="*/ 1112169 w 1363328"/>
                <a:gd name="connsiteY1046" fmla="*/ 648201 h 906880"/>
                <a:gd name="connsiteX1047" fmla="*/ 1105402 w 1363328"/>
                <a:gd name="connsiteY1047" fmla="*/ 648201 h 906880"/>
                <a:gd name="connsiteX1048" fmla="*/ 1091866 w 1363328"/>
                <a:gd name="connsiteY1048" fmla="*/ 651961 h 906880"/>
                <a:gd name="connsiteX1049" fmla="*/ 1086602 w 1363328"/>
                <a:gd name="connsiteY1049" fmla="*/ 654217 h 906880"/>
                <a:gd name="connsiteX1050" fmla="*/ 1084346 w 1363328"/>
                <a:gd name="connsiteY1050" fmla="*/ 655721 h 906880"/>
                <a:gd name="connsiteX1051" fmla="*/ 1082090 w 1363328"/>
                <a:gd name="connsiteY1051" fmla="*/ 657225 h 906880"/>
                <a:gd name="connsiteX1052" fmla="*/ 1081338 w 1363328"/>
                <a:gd name="connsiteY1052" fmla="*/ 660233 h 906880"/>
                <a:gd name="connsiteX1053" fmla="*/ 1079834 w 1363328"/>
                <a:gd name="connsiteY1053" fmla="*/ 660233 h 906880"/>
                <a:gd name="connsiteX1054" fmla="*/ 1076074 w 1363328"/>
                <a:gd name="connsiteY1054" fmla="*/ 659481 h 906880"/>
                <a:gd name="connsiteX1055" fmla="*/ 1073066 w 1363328"/>
                <a:gd name="connsiteY1055" fmla="*/ 660233 h 906880"/>
                <a:gd name="connsiteX1056" fmla="*/ 1070059 w 1363328"/>
                <a:gd name="connsiteY1056" fmla="*/ 661737 h 906880"/>
                <a:gd name="connsiteX1057" fmla="*/ 1064795 w 1363328"/>
                <a:gd name="connsiteY1057" fmla="*/ 663993 h 906880"/>
                <a:gd name="connsiteX1058" fmla="*/ 1064043 w 1363328"/>
                <a:gd name="connsiteY1058" fmla="*/ 663993 h 906880"/>
                <a:gd name="connsiteX1059" fmla="*/ 1064043 w 1363328"/>
                <a:gd name="connsiteY1059" fmla="*/ 663241 h 906880"/>
                <a:gd name="connsiteX1060" fmla="*/ 1063291 w 1363328"/>
                <a:gd name="connsiteY1060" fmla="*/ 663241 h 906880"/>
                <a:gd name="connsiteX1061" fmla="*/ 1061035 w 1363328"/>
                <a:gd name="connsiteY1061" fmla="*/ 667001 h 906880"/>
                <a:gd name="connsiteX1062" fmla="*/ 1058027 w 1363328"/>
                <a:gd name="connsiteY1062" fmla="*/ 670761 h 906880"/>
                <a:gd name="connsiteX1063" fmla="*/ 1054267 w 1363328"/>
                <a:gd name="connsiteY1063" fmla="*/ 673016 h 906880"/>
                <a:gd name="connsiteX1064" fmla="*/ 1049755 w 1363328"/>
                <a:gd name="connsiteY1064" fmla="*/ 674521 h 906880"/>
                <a:gd name="connsiteX1065" fmla="*/ 1049755 w 1363328"/>
                <a:gd name="connsiteY1065" fmla="*/ 675272 h 906880"/>
                <a:gd name="connsiteX1066" fmla="*/ 1052763 w 1363328"/>
                <a:gd name="connsiteY1066" fmla="*/ 675272 h 906880"/>
                <a:gd name="connsiteX1067" fmla="*/ 1055019 w 1363328"/>
                <a:gd name="connsiteY1067" fmla="*/ 674521 h 906880"/>
                <a:gd name="connsiteX1068" fmla="*/ 1057275 w 1363328"/>
                <a:gd name="connsiteY1068" fmla="*/ 673016 h 906880"/>
                <a:gd name="connsiteX1069" fmla="*/ 1063291 w 1363328"/>
                <a:gd name="connsiteY1069" fmla="*/ 667001 h 906880"/>
                <a:gd name="connsiteX1070" fmla="*/ 1065547 w 1363328"/>
                <a:gd name="connsiteY1070" fmla="*/ 666249 h 906880"/>
                <a:gd name="connsiteX1071" fmla="*/ 1068555 w 1363328"/>
                <a:gd name="connsiteY1071" fmla="*/ 666249 h 906880"/>
                <a:gd name="connsiteX1072" fmla="*/ 1062539 w 1363328"/>
                <a:gd name="connsiteY1072" fmla="*/ 673016 h 906880"/>
                <a:gd name="connsiteX1073" fmla="*/ 1061035 w 1363328"/>
                <a:gd name="connsiteY1073" fmla="*/ 675272 h 906880"/>
                <a:gd name="connsiteX1074" fmla="*/ 1060283 w 1363328"/>
                <a:gd name="connsiteY1074" fmla="*/ 678280 h 906880"/>
                <a:gd name="connsiteX1075" fmla="*/ 1059531 w 1363328"/>
                <a:gd name="connsiteY1075" fmla="*/ 681288 h 906880"/>
                <a:gd name="connsiteX1076" fmla="*/ 1059531 w 1363328"/>
                <a:gd name="connsiteY1076" fmla="*/ 684296 h 906880"/>
                <a:gd name="connsiteX1077" fmla="*/ 1060283 w 1363328"/>
                <a:gd name="connsiteY1077" fmla="*/ 685800 h 906880"/>
                <a:gd name="connsiteX1078" fmla="*/ 1058779 w 1363328"/>
                <a:gd name="connsiteY1078" fmla="*/ 687304 h 906880"/>
                <a:gd name="connsiteX1079" fmla="*/ 1057275 w 1363328"/>
                <a:gd name="connsiteY1079" fmla="*/ 688056 h 906880"/>
                <a:gd name="connsiteX1080" fmla="*/ 1055019 w 1363328"/>
                <a:gd name="connsiteY1080" fmla="*/ 687304 h 906880"/>
                <a:gd name="connsiteX1081" fmla="*/ 1055019 w 1363328"/>
                <a:gd name="connsiteY1081" fmla="*/ 686552 h 906880"/>
                <a:gd name="connsiteX1082" fmla="*/ 1053515 w 1363328"/>
                <a:gd name="connsiteY1082" fmla="*/ 685048 h 906880"/>
                <a:gd name="connsiteX1083" fmla="*/ 1052011 w 1363328"/>
                <a:gd name="connsiteY1083" fmla="*/ 685800 h 906880"/>
                <a:gd name="connsiteX1084" fmla="*/ 1049755 w 1363328"/>
                <a:gd name="connsiteY1084" fmla="*/ 686552 h 906880"/>
                <a:gd name="connsiteX1085" fmla="*/ 1046747 w 1363328"/>
                <a:gd name="connsiteY1085" fmla="*/ 688056 h 906880"/>
                <a:gd name="connsiteX1086" fmla="*/ 1044491 w 1363328"/>
                <a:gd name="connsiteY1086" fmla="*/ 690312 h 906880"/>
                <a:gd name="connsiteX1087" fmla="*/ 1041484 w 1363328"/>
                <a:gd name="connsiteY1087" fmla="*/ 692568 h 906880"/>
                <a:gd name="connsiteX1088" fmla="*/ 1036972 w 1363328"/>
                <a:gd name="connsiteY1088" fmla="*/ 691064 h 906880"/>
                <a:gd name="connsiteX1089" fmla="*/ 1038476 w 1363328"/>
                <a:gd name="connsiteY1089" fmla="*/ 688808 h 906880"/>
                <a:gd name="connsiteX1090" fmla="*/ 1042236 w 1363328"/>
                <a:gd name="connsiteY1090" fmla="*/ 687304 h 906880"/>
                <a:gd name="connsiteX1091" fmla="*/ 1042987 w 1363328"/>
                <a:gd name="connsiteY1091" fmla="*/ 685800 h 906880"/>
                <a:gd name="connsiteX1092" fmla="*/ 1042987 w 1363328"/>
                <a:gd name="connsiteY1092" fmla="*/ 683544 h 906880"/>
                <a:gd name="connsiteX1093" fmla="*/ 1042236 w 1363328"/>
                <a:gd name="connsiteY1093" fmla="*/ 681288 h 906880"/>
                <a:gd name="connsiteX1094" fmla="*/ 1040732 w 1363328"/>
                <a:gd name="connsiteY1094" fmla="*/ 679784 h 906880"/>
                <a:gd name="connsiteX1095" fmla="*/ 1039980 w 1363328"/>
                <a:gd name="connsiteY1095" fmla="*/ 678280 h 906880"/>
                <a:gd name="connsiteX1096" fmla="*/ 1039980 w 1363328"/>
                <a:gd name="connsiteY1096" fmla="*/ 676024 h 906880"/>
                <a:gd name="connsiteX1097" fmla="*/ 1038476 w 1363328"/>
                <a:gd name="connsiteY1097" fmla="*/ 674521 h 906880"/>
                <a:gd name="connsiteX1098" fmla="*/ 1036972 w 1363328"/>
                <a:gd name="connsiteY1098" fmla="*/ 673768 h 906880"/>
                <a:gd name="connsiteX1099" fmla="*/ 1032460 w 1363328"/>
                <a:gd name="connsiteY1099" fmla="*/ 673016 h 906880"/>
                <a:gd name="connsiteX1100" fmla="*/ 1030956 w 1363328"/>
                <a:gd name="connsiteY1100" fmla="*/ 672264 h 906880"/>
                <a:gd name="connsiteX1101" fmla="*/ 1030204 w 1363328"/>
                <a:gd name="connsiteY1101" fmla="*/ 671512 h 906880"/>
                <a:gd name="connsiteX1102" fmla="*/ 1030956 w 1363328"/>
                <a:gd name="connsiteY1102" fmla="*/ 670008 h 906880"/>
                <a:gd name="connsiteX1103" fmla="*/ 1030956 w 1363328"/>
                <a:gd name="connsiteY1103" fmla="*/ 668504 h 906880"/>
                <a:gd name="connsiteX1104" fmla="*/ 1026444 w 1363328"/>
                <a:gd name="connsiteY1104" fmla="*/ 667753 h 906880"/>
                <a:gd name="connsiteX1105" fmla="*/ 1026444 w 1363328"/>
                <a:gd name="connsiteY1105" fmla="*/ 670008 h 906880"/>
                <a:gd name="connsiteX1106" fmla="*/ 1026444 w 1363328"/>
                <a:gd name="connsiteY1106" fmla="*/ 673016 h 906880"/>
                <a:gd name="connsiteX1107" fmla="*/ 1024940 w 1363328"/>
                <a:gd name="connsiteY1107" fmla="*/ 674521 h 906880"/>
                <a:gd name="connsiteX1108" fmla="*/ 1023436 w 1363328"/>
                <a:gd name="connsiteY1108" fmla="*/ 674521 h 906880"/>
                <a:gd name="connsiteX1109" fmla="*/ 1022684 w 1363328"/>
                <a:gd name="connsiteY1109" fmla="*/ 676024 h 906880"/>
                <a:gd name="connsiteX1110" fmla="*/ 1023436 w 1363328"/>
                <a:gd name="connsiteY1110" fmla="*/ 677528 h 906880"/>
                <a:gd name="connsiteX1111" fmla="*/ 1019676 w 1363328"/>
                <a:gd name="connsiteY1111" fmla="*/ 677528 h 906880"/>
                <a:gd name="connsiteX1112" fmla="*/ 1016668 w 1363328"/>
                <a:gd name="connsiteY1112" fmla="*/ 676776 h 906880"/>
                <a:gd name="connsiteX1113" fmla="*/ 1017421 w 1363328"/>
                <a:gd name="connsiteY1113" fmla="*/ 678280 h 906880"/>
                <a:gd name="connsiteX1114" fmla="*/ 1018172 w 1363328"/>
                <a:gd name="connsiteY1114" fmla="*/ 679784 h 906880"/>
                <a:gd name="connsiteX1115" fmla="*/ 1019676 w 1363328"/>
                <a:gd name="connsiteY1115" fmla="*/ 679784 h 906880"/>
                <a:gd name="connsiteX1116" fmla="*/ 1020428 w 1363328"/>
                <a:gd name="connsiteY1116" fmla="*/ 680536 h 906880"/>
                <a:gd name="connsiteX1117" fmla="*/ 1020428 w 1363328"/>
                <a:gd name="connsiteY1117" fmla="*/ 681288 h 906880"/>
                <a:gd name="connsiteX1118" fmla="*/ 1021932 w 1363328"/>
                <a:gd name="connsiteY1118" fmla="*/ 685048 h 906880"/>
                <a:gd name="connsiteX1119" fmla="*/ 1022684 w 1363328"/>
                <a:gd name="connsiteY1119" fmla="*/ 685800 h 906880"/>
                <a:gd name="connsiteX1120" fmla="*/ 1024188 w 1363328"/>
                <a:gd name="connsiteY1120" fmla="*/ 685800 h 906880"/>
                <a:gd name="connsiteX1121" fmla="*/ 1026444 w 1363328"/>
                <a:gd name="connsiteY1121" fmla="*/ 685800 h 906880"/>
                <a:gd name="connsiteX1122" fmla="*/ 1027948 w 1363328"/>
                <a:gd name="connsiteY1122" fmla="*/ 686552 h 906880"/>
                <a:gd name="connsiteX1123" fmla="*/ 1028700 w 1363328"/>
                <a:gd name="connsiteY1123" fmla="*/ 687304 h 906880"/>
                <a:gd name="connsiteX1124" fmla="*/ 1028700 w 1363328"/>
                <a:gd name="connsiteY1124" fmla="*/ 691064 h 906880"/>
                <a:gd name="connsiteX1125" fmla="*/ 1027948 w 1363328"/>
                <a:gd name="connsiteY1125" fmla="*/ 692568 h 906880"/>
                <a:gd name="connsiteX1126" fmla="*/ 1026444 w 1363328"/>
                <a:gd name="connsiteY1126" fmla="*/ 693320 h 906880"/>
                <a:gd name="connsiteX1127" fmla="*/ 1026444 w 1363328"/>
                <a:gd name="connsiteY1127" fmla="*/ 692568 h 906880"/>
                <a:gd name="connsiteX1128" fmla="*/ 1025692 w 1363328"/>
                <a:gd name="connsiteY1128" fmla="*/ 691064 h 906880"/>
                <a:gd name="connsiteX1129" fmla="*/ 1024940 w 1363328"/>
                <a:gd name="connsiteY1129" fmla="*/ 691064 h 906880"/>
                <a:gd name="connsiteX1130" fmla="*/ 1023436 w 1363328"/>
                <a:gd name="connsiteY1130" fmla="*/ 690312 h 906880"/>
                <a:gd name="connsiteX1131" fmla="*/ 1014413 w 1363328"/>
                <a:gd name="connsiteY1131" fmla="*/ 695576 h 906880"/>
                <a:gd name="connsiteX1132" fmla="*/ 995613 w 1363328"/>
                <a:gd name="connsiteY1132" fmla="*/ 703847 h 906880"/>
                <a:gd name="connsiteX1133" fmla="*/ 972302 w 1363328"/>
                <a:gd name="connsiteY1133" fmla="*/ 718135 h 906880"/>
                <a:gd name="connsiteX1134" fmla="*/ 955759 w 1363328"/>
                <a:gd name="connsiteY1134" fmla="*/ 726406 h 906880"/>
                <a:gd name="connsiteX1135" fmla="*/ 942975 w 1363328"/>
                <a:gd name="connsiteY1135" fmla="*/ 733926 h 906880"/>
                <a:gd name="connsiteX1136" fmla="*/ 938463 w 1363328"/>
                <a:gd name="connsiteY1136" fmla="*/ 738438 h 906880"/>
                <a:gd name="connsiteX1137" fmla="*/ 935455 w 1363328"/>
                <a:gd name="connsiteY1137" fmla="*/ 743702 h 906880"/>
                <a:gd name="connsiteX1138" fmla="*/ 933951 w 1363328"/>
                <a:gd name="connsiteY1138" fmla="*/ 749718 h 906880"/>
                <a:gd name="connsiteX1139" fmla="*/ 932448 w 1363328"/>
                <a:gd name="connsiteY1139" fmla="*/ 750470 h 906880"/>
                <a:gd name="connsiteX1140" fmla="*/ 932448 w 1363328"/>
                <a:gd name="connsiteY1140" fmla="*/ 751221 h 906880"/>
                <a:gd name="connsiteX1141" fmla="*/ 933951 w 1363328"/>
                <a:gd name="connsiteY1141" fmla="*/ 754981 h 906880"/>
                <a:gd name="connsiteX1142" fmla="*/ 933951 w 1363328"/>
                <a:gd name="connsiteY1142" fmla="*/ 756485 h 906880"/>
                <a:gd name="connsiteX1143" fmla="*/ 931695 w 1363328"/>
                <a:gd name="connsiteY1143" fmla="*/ 758741 h 906880"/>
                <a:gd name="connsiteX1144" fmla="*/ 928688 w 1363328"/>
                <a:gd name="connsiteY1144" fmla="*/ 760245 h 906880"/>
                <a:gd name="connsiteX1145" fmla="*/ 926431 w 1363328"/>
                <a:gd name="connsiteY1145" fmla="*/ 759493 h 906880"/>
                <a:gd name="connsiteX1146" fmla="*/ 925680 w 1363328"/>
                <a:gd name="connsiteY1146" fmla="*/ 756485 h 906880"/>
                <a:gd name="connsiteX1147" fmla="*/ 922672 w 1363328"/>
                <a:gd name="connsiteY1147" fmla="*/ 763253 h 906880"/>
                <a:gd name="connsiteX1148" fmla="*/ 921168 w 1363328"/>
                <a:gd name="connsiteY1148" fmla="*/ 764005 h 906880"/>
                <a:gd name="connsiteX1149" fmla="*/ 918912 w 1363328"/>
                <a:gd name="connsiteY1149" fmla="*/ 764757 h 906880"/>
                <a:gd name="connsiteX1150" fmla="*/ 915152 w 1363328"/>
                <a:gd name="connsiteY1150" fmla="*/ 769269 h 906880"/>
                <a:gd name="connsiteX1151" fmla="*/ 912896 w 1363328"/>
                <a:gd name="connsiteY1151" fmla="*/ 770021 h 906880"/>
                <a:gd name="connsiteX1152" fmla="*/ 906129 w 1363328"/>
                <a:gd name="connsiteY1152" fmla="*/ 777541 h 906880"/>
                <a:gd name="connsiteX1153" fmla="*/ 867026 w 1363328"/>
                <a:gd name="connsiteY1153" fmla="*/ 801604 h 906880"/>
                <a:gd name="connsiteX1154" fmla="*/ 864770 w 1363328"/>
                <a:gd name="connsiteY1154" fmla="*/ 800852 h 906880"/>
                <a:gd name="connsiteX1155" fmla="*/ 862514 w 1363328"/>
                <a:gd name="connsiteY1155" fmla="*/ 801604 h 906880"/>
                <a:gd name="connsiteX1156" fmla="*/ 858754 w 1363328"/>
                <a:gd name="connsiteY1156" fmla="*/ 803860 h 906880"/>
                <a:gd name="connsiteX1157" fmla="*/ 854994 w 1363328"/>
                <a:gd name="connsiteY1157" fmla="*/ 803108 h 906880"/>
                <a:gd name="connsiteX1158" fmla="*/ 853490 w 1363328"/>
                <a:gd name="connsiteY1158" fmla="*/ 803108 h 906880"/>
                <a:gd name="connsiteX1159" fmla="*/ 851986 w 1363328"/>
                <a:gd name="connsiteY1159" fmla="*/ 805364 h 906880"/>
                <a:gd name="connsiteX1160" fmla="*/ 848978 w 1363328"/>
                <a:gd name="connsiteY1160" fmla="*/ 806868 h 906880"/>
                <a:gd name="connsiteX1161" fmla="*/ 845218 w 1363328"/>
                <a:gd name="connsiteY1161" fmla="*/ 810628 h 906880"/>
                <a:gd name="connsiteX1162" fmla="*/ 837699 w 1363328"/>
                <a:gd name="connsiteY1162" fmla="*/ 814387 h 906880"/>
                <a:gd name="connsiteX1163" fmla="*/ 808372 w 1363328"/>
                <a:gd name="connsiteY1163" fmla="*/ 837698 h 906880"/>
                <a:gd name="connsiteX1164" fmla="*/ 806116 w 1363328"/>
                <a:gd name="connsiteY1164" fmla="*/ 839955 h 906880"/>
                <a:gd name="connsiteX1165" fmla="*/ 802356 w 1363328"/>
                <a:gd name="connsiteY1165" fmla="*/ 845218 h 906880"/>
                <a:gd name="connsiteX1166" fmla="*/ 801604 w 1363328"/>
                <a:gd name="connsiteY1166" fmla="*/ 845970 h 906880"/>
                <a:gd name="connsiteX1167" fmla="*/ 800852 w 1363328"/>
                <a:gd name="connsiteY1167" fmla="*/ 846722 h 906880"/>
                <a:gd name="connsiteX1168" fmla="*/ 799348 w 1363328"/>
                <a:gd name="connsiteY1168" fmla="*/ 847474 h 906880"/>
                <a:gd name="connsiteX1169" fmla="*/ 798596 w 1363328"/>
                <a:gd name="connsiteY1169" fmla="*/ 848978 h 906880"/>
                <a:gd name="connsiteX1170" fmla="*/ 792580 w 1363328"/>
                <a:gd name="connsiteY1170" fmla="*/ 861010 h 906880"/>
                <a:gd name="connsiteX1171" fmla="*/ 788069 w 1363328"/>
                <a:gd name="connsiteY1171" fmla="*/ 863266 h 906880"/>
                <a:gd name="connsiteX1172" fmla="*/ 780549 w 1363328"/>
                <a:gd name="connsiteY1172" fmla="*/ 862514 h 906880"/>
                <a:gd name="connsiteX1173" fmla="*/ 782053 w 1363328"/>
                <a:gd name="connsiteY1173" fmla="*/ 859506 h 906880"/>
                <a:gd name="connsiteX1174" fmla="*/ 784309 w 1363328"/>
                <a:gd name="connsiteY1174" fmla="*/ 859506 h 906880"/>
                <a:gd name="connsiteX1175" fmla="*/ 786565 w 1363328"/>
                <a:gd name="connsiteY1175" fmla="*/ 859506 h 906880"/>
                <a:gd name="connsiteX1176" fmla="*/ 788069 w 1363328"/>
                <a:gd name="connsiteY1176" fmla="*/ 858754 h 906880"/>
                <a:gd name="connsiteX1177" fmla="*/ 788069 w 1363328"/>
                <a:gd name="connsiteY1177" fmla="*/ 857250 h 906880"/>
                <a:gd name="connsiteX1178" fmla="*/ 786565 w 1363328"/>
                <a:gd name="connsiteY1178" fmla="*/ 856498 h 906880"/>
                <a:gd name="connsiteX1179" fmla="*/ 779797 w 1363328"/>
                <a:gd name="connsiteY1179" fmla="*/ 857250 h 906880"/>
                <a:gd name="connsiteX1180" fmla="*/ 779045 w 1363328"/>
                <a:gd name="connsiteY1180" fmla="*/ 857250 h 906880"/>
                <a:gd name="connsiteX1181" fmla="*/ 778293 w 1363328"/>
                <a:gd name="connsiteY1181" fmla="*/ 858754 h 906880"/>
                <a:gd name="connsiteX1182" fmla="*/ 779045 w 1363328"/>
                <a:gd name="connsiteY1182" fmla="*/ 861010 h 906880"/>
                <a:gd name="connsiteX1183" fmla="*/ 778293 w 1363328"/>
                <a:gd name="connsiteY1183" fmla="*/ 862514 h 906880"/>
                <a:gd name="connsiteX1184" fmla="*/ 776789 w 1363328"/>
                <a:gd name="connsiteY1184" fmla="*/ 863266 h 906880"/>
                <a:gd name="connsiteX1185" fmla="*/ 775285 w 1363328"/>
                <a:gd name="connsiteY1185" fmla="*/ 862514 h 906880"/>
                <a:gd name="connsiteX1186" fmla="*/ 774533 w 1363328"/>
                <a:gd name="connsiteY1186" fmla="*/ 861010 h 906880"/>
                <a:gd name="connsiteX1187" fmla="*/ 774533 w 1363328"/>
                <a:gd name="connsiteY1187" fmla="*/ 864018 h 906880"/>
                <a:gd name="connsiteX1188" fmla="*/ 777541 w 1363328"/>
                <a:gd name="connsiteY1188" fmla="*/ 865522 h 906880"/>
                <a:gd name="connsiteX1189" fmla="*/ 781301 w 1363328"/>
                <a:gd name="connsiteY1189" fmla="*/ 867026 h 906880"/>
                <a:gd name="connsiteX1190" fmla="*/ 784309 w 1363328"/>
                <a:gd name="connsiteY1190" fmla="*/ 867026 h 906880"/>
                <a:gd name="connsiteX1191" fmla="*/ 788069 w 1363328"/>
                <a:gd name="connsiteY1191" fmla="*/ 868530 h 906880"/>
                <a:gd name="connsiteX1192" fmla="*/ 789573 w 1363328"/>
                <a:gd name="connsiteY1192" fmla="*/ 868530 h 906880"/>
                <a:gd name="connsiteX1193" fmla="*/ 791828 w 1363328"/>
                <a:gd name="connsiteY1193" fmla="*/ 867777 h 906880"/>
                <a:gd name="connsiteX1194" fmla="*/ 793333 w 1363328"/>
                <a:gd name="connsiteY1194" fmla="*/ 866274 h 906880"/>
                <a:gd name="connsiteX1195" fmla="*/ 794836 w 1363328"/>
                <a:gd name="connsiteY1195" fmla="*/ 864770 h 906880"/>
                <a:gd name="connsiteX1196" fmla="*/ 797092 w 1363328"/>
                <a:gd name="connsiteY1196" fmla="*/ 864770 h 906880"/>
                <a:gd name="connsiteX1197" fmla="*/ 799348 w 1363328"/>
                <a:gd name="connsiteY1197" fmla="*/ 864770 h 906880"/>
                <a:gd name="connsiteX1198" fmla="*/ 794084 w 1363328"/>
                <a:gd name="connsiteY1198" fmla="*/ 881313 h 906880"/>
                <a:gd name="connsiteX1199" fmla="*/ 789573 w 1363328"/>
                <a:gd name="connsiteY1199" fmla="*/ 888833 h 906880"/>
                <a:gd name="connsiteX1200" fmla="*/ 782053 w 1363328"/>
                <a:gd name="connsiteY1200" fmla="*/ 891089 h 906880"/>
                <a:gd name="connsiteX1201" fmla="*/ 779045 w 1363328"/>
                <a:gd name="connsiteY1201" fmla="*/ 892593 h 906880"/>
                <a:gd name="connsiteX1202" fmla="*/ 772277 w 1363328"/>
                <a:gd name="connsiteY1202" fmla="*/ 901616 h 906880"/>
                <a:gd name="connsiteX1203" fmla="*/ 770773 w 1363328"/>
                <a:gd name="connsiteY1203" fmla="*/ 903872 h 906880"/>
                <a:gd name="connsiteX1204" fmla="*/ 770021 w 1363328"/>
                <a:gd name="connsiteY1204" fmla="*/ 906880 h 906880"/>
                <a:gd name="connsiteX1205" fmla="*/ 770021 w 1363328"/>
                <a:gd name="connsiteY1205" fmla="*/ 904624 h 906880"/>
                <a:gd name="connsiteX1206" fmla="*/ 770773 w 1363328"/>
                <a:gd name="connsiteY1206" fmla="*/ 903120 h 906880"/>
                <a:gd name="connsiteX1207" fmla="*/ 772277 w 1363328"/>
                <a:gd name="connsiteY1207" fmla="*/ 900864 h 906880"/>
                <a:gd name="connsiteX1208" fmla="*/ 776037 w 1363328"/>
                <a:gd name="connsiteY1208" fmla="*/ 895601 h 906880"/>
                <a:gd name="connsiteX1209" fmla="*/ 777541 w 1363328"/>
                <a:gd name="connsiteY1209" fmla="*/ 893345 h 906880"/>
                <a:gd name="connsiteX1210" fmla="*/ 776789 w 1363328"/>
                <a:gd name="connsiteY1210" fmla="*/ 891841 h 906880"/>
                <a:gd name="connsiteX1211" fmla="*/ 776037 w 1363328"/>
                <a:gd name="connsiteY1211" fmla="*/ 891841 h 906880"/>
                <a:gd name="connsiteX1212" fmla="*/ 775285 w 1363328"/>
                <a:gd name="connsiteY1212" fmla="*/ 891841 h 906880"/>
                <a:gd name="connsiteX1213" fmla="*/ 773781 w 1363328"/>
                <a:gd name="connsiteY1213" fmla="*/ 891841 h 906880"/>
                <a:gd name="connsiteX1214" fmla="*/ 773781 w 1363328"/>
                <a:gd name="connsiteY1214" fmla="*/ 892593 h 906880"/>
                <a:gd name="connsiteX1215" fmla="*/ 773029 w 1363328"/>
                <a:gd name="connsiteY1215" fmla="*/ 892593 h 906880"/>
                <a:gd name="connsiteX1216" fmla="*/ 772277 w 1363328"/>
                <a:gd name="connsiteY1216" fmla="*/ 893345 h 906880"/>
                <a:gd name="connsiteX1217" fmla="*/ 771525 w 1363328"/>
                <a:gd name="connsiteY1217" fmla="*/ 894096 h 906880"/>
                <a:gd name="connsiteX1218" fmla="*/ 771525 w 1363328"/>
                <a:gd name="connsiteY1218" fmla="*/ 894849 h 906880"/>
                <a:gd name="connsiteX1219" fmla="*/ 770021 w 1363328"/>
                <a:gd name="connsiteY1219" fmla="*/ 894849 h 906880"/>
                <a:gd name="connsiteX1220" fmla="*/ 769269 w 1363328"/>
                <a:gd name="connsiteY1220" fmla="*/ 894849 h 906880"/>
                <a:gd name="connsiteX1221" fmla="*/ 768517 w 1363328"/>
                <a:gd name="connsiteY1221" fmla="*/ 894849 h 906880"/>
                <a:gd name="connsiteX1222" fmla="*/ 759494 w 1363328"/>
                <a:gd name="connsiteY1222" fmla="*/ 892593 h 906880"/>
                <a:gd name="connsiteX1223" fmla="*/ 758741 w 1363328"/>
                <a:gd name="connsiteY1223" fmla="*/ 891841 h 906880"/>
                <a:gd name="connsiteX1224" fmla="*/ 757237 w 1363328"/>
                <a:gd name="connsiteY1224" fmla="*/ 891089 h 906880"/>
                <a:gd name="connsiteX1225" fmla="*/ 754982 w 1363328"/>
                <a:gd name="connsiteY1225" fmla="*/ 889585 h 906880"/>
                <a:gd name="connsiteX1226" fmla="*/ 754230 w 1363328"/>
                <a:gd name="connsiteY1226" fmla="*/ 888081 h 906880"/>
                <a:gd name="connsiteX1227" fmla="*/ 754230 w 1363328"/>
                <a:gd name="connsiteY1227" fmla="*/ 886577 h 906880"/>
                <a:gd name="connsiteX1228" fmla="*/ 754230 w 1363328"/>
                <a:gd name="connsiteY1228" fmla="*/ 885825 h 906880"/>
                <a:gd name="connsiteX1229" fmla="*/ 754982 w 1363328"/>
                <a:gd name="connsiteY1229" fmla="*/ 884321 h 906880"/>
                <a:gd name="connsiteX1230" fmla="*/ 754230 w 1363328"/>
                <a:gd name="connsiteY1230" fmla="*/ 882065 h 906880"/>
                <a:gd name="connsiteX1231" fmla="*/ 754230 w 1363328"/>
                <a:gd name="connsiteY1231" fmla="*/ 879809 h 906880"/>
                <a:gd name="connsiteX1232" fmla="*/ 751222 w 1363328"/>
                <a:gd name="connsiteY1232" fmla="*/ 871537 h 906880"/>
                <a:gd name="connsiteX1233" fmla="*/ 751222 w 1363328"/>
                <a:gd name="connsiteY1233" fmla="*/ 870785 h 906880"/>
                <a:gd name="connsiteX1234" fmla="*/ 750470 w 1363328"/>
                <a:gd name="connsiteY1234" fmla="*/ 867026 h 906880"/>
                <a:gd name="connsiteX1235" fmla="*/ 747462 w 1363328"/>
                <a:gd name="connsiteY1235" fmla="*/ 857250 h 906880"/>
                <a:gd name="connsiteX1236" fmla="*/ 742198 w 1363328"/>
                <a:gd name="connsiteY1236" fmla="*/ 861010 h 906880"/>
                <a:gd name="connsiteX1237" fmla="*/ 741446 w 1363328"/>
                <a:gd name="connsiteY1237" fmla="*/ 861010 h 906880"/>
                <a:gd name="connsiteX1238" fmla="*/ 740694 w 1363328"/>
                <a:gd name="connsiteY1238" fmla="*/ 861010 h 906880"/>
                <a:gd name="connsiteX1239" fmla="*/ 739942 w 1363328"/>
                <a:gd name="connsiteY1239" fmla="*/ 859506 h 906880"/>
                <a:gd name="connsiteX1240" fmla="*/ 739942 w 1363328"/>
                <a:gd name="connsiteY1240" fmla="*/ 858754 h 906880"/>
                <a:gd name="connsiteX1241" fmla="*/ 739942 w 1363328"/>
                <a:gd name="connsiteY1241" fmla="*/ 858002 h 906880"/>
                <a:gd name="connsiteX1242" fmla="*/ 738438 w 1363328"/>
                <a:gd name="connsiteY1242" fmla="*/ 857250 h 906880"/>
                <a:gd name="connsiteX1243" fmla="*/ 736934 w 1363328"/>
                <a:gd name="connsiteY1243" fmla="*/ 857250 h 906880"/>
                <a:gd name="connsiteX1244" fmla="*/ 733926 w 1363328"/>
                <a:gd name="connsiteY1244" fmla="*/ 858002 h 906880"/>
                <a:gd name="connsiteX1245" fmla="*/ 732422 w 1363328"/>
                <a:gd name="connsiteY1245" fmla="*/ 857250 h 906880"/>
                <a:gd name="connsiteX1246" fmla="*/ 731671 w 1363328"/>
                <a:gd name="connsiteY1246" fmla="*/ 857250 h 906880"/>
                <a:gd name="connsiteX1247" fmla="*/ 730918 w 1363328"/>
                <a:gd name="connsiteY1247" fmla="*/ 856498 h 906880"/>
                <a:gd name="connsiteX1248" fmla="*/ 730918 w 1363328"/>
                <a:gd name="connsiteY1248" fmla="*/ 855746 h 906880"/>
                <a:gd name="connsiteX1249" fmla="*/ 730918 w 1363328"/>
                <a:gd name="connsiteY1249" fmla="*/ 854994 h 906880"/>
                <a:gd name="connsiteX1250" fmla="*/ 730918 w 1363328"/>
                <a:gd name="connsiteY1250" fmla="*/ 854242 h 906880"/>
                <a:gd name="connsiteX1251" fmla="*/ 730167 w 1363328"/>
                <a:gd name="connsiteY1251" fmla="*/ 853490 h 906880"/>
                <a:gd name="connsiteX1252" fmla="*/ 729415 w 1363328"/>
                <a:gd name="connsiteY1252" fmla="*/ 852738 h 906880"/>
                <a:gd name="connsiteX1253" fmla="*/ 728663 w 1363328"/>
                <a:gd name="connsiteY1253" fmla="*/ 851986 h 906880"/>
                <a:gd name="connsiteX1254" fmla="*/ 727911 w 1363328"/>
                <a:gd name="connsiteY1254" fmla="*/ 851234 h 906880"/>
                <a:gd name="connsiteX1255" fmla="*/ 726407 w 1363328"/>
                <a:gd name="connsiteY1255" fmla="*/ 851234 h 906880"/>
                <a:gd name="connsiteX1256" fmla="*/ 723399 w 1363328"/>
                <a:gd name="connsiteY1256" fmla="*/ 850482 h 906880"/>
                <a:gd name="connsiteX1257" fmla="*/ 721895 w 1363328"/>
                <a:gd name="connsiteY1257" fmla="*/ 850482 h 906880"/>
                <a:gd name="connsiteX1258" fmla="*/ 719639 w 1363328"/>
                <a:gd name="connsiteY1258" fmla="*/ 848226 h 906880"/>
                <a:gd name="connsiteX1259" fmla="*/ 718887 w 1363328"/>
                <a:gd name="connsiteY1259" fmla="*/ 848226 h 906880"/>
                <a:gd name="connsiteX1260" fmla="*/ 718135 w 1363328"/>
                <a:gd name="connsiteY1260" fmla="*/ 848226 h 906880"/>
                <a:gd name="connsiteX1261" fmla="*/ 718135 w 1363328"/>
                <a:gd name="connsiteY1261" fmla="*/ 849730 h 906880"/>
                <a:gd name="connsiteX1262" fmla="*/ 717383 w 1363328"/>
                <a:gd name="connsiteY1262" fmla="*/ 850482 h 906880"/>
                <a:gd name="connsiteX1263" fmla="*/ 714375 w 1363328"/>
                <a:gd name="connsiteY1263" fmla="*/ 851986 h 906880"/>
                <a:gd name="connsiteX1264" fmla="*/ 712871 w 1363328"/>
                <a:gd name="connsiteY1264" fmla="*/ 852738 h 906880"/>
                <a:gd name="connsiteX1265" fmla="*/ 712871 w 1363328"/>
                <a:gd name="connsiteY1265" fmla="*/ 853490 h 906880"/>
                <a:gd name="connsiteX1266" fmla="*/ 712119 w 1363328"/>
                <a:gd name="connsiteY1266" fmla="*/ 854242 h 906880"/>
                <a:gd name="connsiteX1267" fmla="*/ 712119 w 1363328"/>
                <a:gd name="connsiteY1267" fmla="*/ 854994 h 906880"/>
                <a:gd name="connsiteX1268" fmla="*/ 712119 w 1363328"/>
                <a:gd name="connsiteY1268" fmla="*/ 856498 h 906880"/>
                <a:gd name="connsiteX1269" fmla="*/ 712871 w 1363328"/>
                <a:gd name="connsiteY1269" fmla="*/ 858754 h 906880"/>
                <a:gd name="connsiteX1270" fmla="*/ 712871 w 1363328"/>
                <a:gd name="connsiteY1270" fmla="*/ 860258 h 906880"/>
                <a:gd name="connsiteX1271" fmla="*/ 712119 w 1363328"/>
                <a:gd name="connsiteY1271" fmla="*/ 861010 h 906880"/>
                <a:gd name="connsiteX1272" fmla="*/ 712119 w 1363328"/>
                <a:gd name="connsiteY1272" fmla="*/ 861762 h 906880"/>
                <a:gd name="connsiteX1273" fmla="*/ 711367 w 1363328"/>
                <a:gd name="connsiteY1273" fmla="*/ 862514 h 906880"/>
                <a:gd name="connsiteX1274" fmla="*/ 709863 w 1363328"/>
                <a:gd name="connsiteY1274" fmla="*/ 863266 h 906880"/>
                <a:gd name="connsiteX1275" fmla="*/ 709111 w 1363328"/>
                <a:gd name="connsiteY1275" fmla="*/ 864018 h 906880"/>
                <a:gd name="connsiteX1276" fmla="*/ 709111 w 1363328"/>
                <a:gd name="connsiteY1276" fmla="*/ 864770 h 906880"/>
                <a:gd name="connsiteX1277" fmla="*/ 708359 w 1363328"/>
                <a:gd name="connsiteY1277" fmla="*/ 865522 h 906880"/>
                <a:gd name="connsiteX1278" fmla="*/ 707607 w 1363328"/>
                <a:gd name="connsiteY1278" fmla="*/ 867026 h 906880"/>
                <a:gd name="connsiteX1279" fmla="*/ 707607 w 1363328"/>
                <a:gd name="connsiteY1279" fmla="*/ 867777 h 906880"/>
                <a:gd name="connsiteX1280" fmla="*/ 706856 w 1363328"/>
                <a:gd name="connsiteY1280" fmla="*/ 869281 h 906880"/>
                <a:gd name="connsiteX1281" fmla="*/ 706103 w 1363328"/>
                <a:gd name="connsiteY1281" fmla="*/ 869281 h 906880"/>
                <a:gd name="connsiteX1282" fmla="*/ 704599 w 1363328"/>
                <a:gd name="connsiteY1282" fmla="*/ 869281 h 906880"/>
                <a:gd name="connsiteX1283" fmla="*/ 700088 w 1363328"/>
                <a:gd name="connsiteY1283" fmla="*/ 867026 h 906880"/>
                <a:gd name="connsiteX1284" fmla="*/ 696328 w 1363328"/>
                <a:gd name="connsiteY1284" fmla="*/ 864770 h 906880"/>
                <a:gd name="connsiteX1285" fmla="*/ 695576 w 1363328"/>
                <a:gd name="connsiteY1285" fmla="*/ 864018 h 906880"/>
                <a:gd name="connsiteX1286" fmla="*/ 695576 w 1363328"/>
                <a:gd name="connsiteY1286" fmla="*/ 863266 h 906880"/>
                <a:gd name="connsiteX1287" fmla="*/ 693320 w 1363328"/>
                <a:gd name="connsiteY1287" fmla="*/ 858002 h 906880"/>
                <a:gd name="connsiteX1288" fmla="*/ 692568 w 1363328"/>
                <a:gd name="connsiteY1288" fmla="*/ 856498 h 906880"/>
                <a:gd name="connsiteX1289" fmla="*/ 692568 w 1363328"/>
                <a:gd name="connsiteY1289" fmla="*/ 855746 h 906880"/>
                <a:gd name="connsiteX1290" fmla="*/ 692568 w 1363328"/>
                <a:gd name="connsiteY1290" fmla="*/ 854994 h 906880"/>
                <a:gd name="connsiteX1291" fmla="*/ 693320 w 1363328"/>
                <a:gd name="connsiteY1291" fmla="*/ 854242 h 906880"/>
                <a:gd name="connsiteX1292" fmla="*/ 696328 w 1363328"/>
                <a:gd name="connsiteY1292" fmla="*/ 852738 h 906880"/>
                <a:gd name="connsiteX1293" fmla="*/ 696328 w 1363328"/>
                <a:gd name="connsiteY1293" fmla="*/ 851986 h 906880"/>
                <a:gd name="connsiteX1294" fmla="*/ 697080 w 1363328"/>
                <a:gd name="connsiteY1294" fmla="*/ 851234 h 906880"/>
                <a:gd name="connsiteX1295" fmla="*/ 697832 w 1363328"/>
                <a:gd name="connsiteY1295" fmla="*/ 849730 h 906880"/>
                <a:gd name="connsiteX1296" fmla="*/ 697832 w 1363328"/>
                <a:gd name="connsiteY1296" fmla="*/ 845970 h 906880"/>
                <a:gd name="connsiteX1297" fmla="*/ 697080 w 1363328"/>
                <a:gd name="connsiteY1297" fmla="*/ 840707 h 906880"/>
                <a:gd name="connsiteX1298" fmla="*/ 697832 w 1363328"/>
                <a:gd name="connsiteY1298" fmla="*/ 838451 h 906880"/>
                <a:gd name="connsiteX1299" fmla="*/ 697832 w 1363328"/>
                <a:gd name="connsiteY1299" fmla="*/ 837698 h 906880"/>
                <a:gd name="connsiteX1300" fmla="*/ 699336 w 1363328"/>
                <a:gd name="connsiteY1300" fmla="*/ 836195 h 906880"/>
                <a:gd name="connsiteX1301" fmla="*/ 700839 w 1363328"/>
                <a:gd name="connsiteY1301" fmla="*/ 834691 h 906880"/>
                <a:gd name="connsiteX1302" fmla="*/ 700088 w 1363328"/>
                <a:gd name="connsiteY1302" fmla="*/ 833187 h 906880"/>
                <a:gd name="connsiteX1303" fmla="*/ 700088 w 1363328"/>
                <a:gd name="connsiteY1303" fmla="*/ 831683 h 906880"/>
                <a:gd name="connsiteX1304" fmla="*/ 699336 w 1363328"/>
                <a:gd name="connsiteY1304" fmla="*/ 827171 h 906880"/>
                <a:gd name="connsiteX1305" fmla="*/ 699336 w 1363328"/>
                <a:gd name="connsiteY1305" fmla="*/ 824915 h 906880"/>
                <a:gd name="connsiteX1306" fmla="*/ 700088 w 1363328"/>
                <a:gd name="connsiteY1306" fmla="*/ 823411 h 906880"/>
                <a:gd name="connsiteX1307" fmla="*/ 701592 w 1363328"/>
                <a:gd name="connsiteY1307" fmla="*/ 822659 h 906880"/>
                <a:gd name="connsiteX1308" fmla="*/ 704599 w 1363328"/>
                <a:gd name="connsiteY1308" fmla="*/ 821155 h 906880"/>
                <a:gd name="connsiteX1309" fmla="*/ 705351 w 1363328"/>
                <a:gd name="connsiteY1309" fmla="*/ 819651 h 906880"/>
                <a:gd name="connsiteX1310" fmla="*/ 706103 w 1363328"/>
                <a:gd name="connsiteY1310" fmla="*/ 818147 h 906880"/>
                <a:gd name="connsiteX1311" fmla="*/ 708359 w 1363328"/>
                <a:gd name="connsiteY1311" fmla="*/ 814387 h 906880"/>
                <a:gd name="connsiteX1312" fmla="*/ 708359 w 1363328"/>
                <a:gd name="connsiteY1312" fmla="*/ 812883 h 906880"/>
                <a:gd name="connsiteX1313" fmla="*/ 708359 w 1363328"/>
                <a:gd name="connsiteY1313" fmla="*/ 811379 h 906880"/>
                <a:gd name="connsiteX1314" fmla="*/ 707607 w 1363328"/>
                <a:gd name="connsiteY1314" fmla="*/ 811379 h 906880"/>
                <a:gd name="connsiteX1315" fmla="*/ 699336 w 1363328"/>
                <a:gd name="connsiteY1315" fmla="*/ 808372 h 906880"/>
                <a:gd name="connsiteX1316" fmla="*/ 698584 w 1363328"/>
                <a:gd name="connsiteY1316" fmla="*/ 807619 h 906880"/>
                <a:gd name="connsiteX1317" fmla="*/ 697832 w 1363328"/>
                <a:gd name="connsiteY1317" fmla="*/ 807619 h 906880"/>
                <a:gd name="connsiteX1318" fmla="*/ 697080 w 1363328"/>
                <a:gd name="connsiteY1318" fmla="*/ 806868 h 906880"/>
                <a:gd name="connsiteX1319" fmla="*/ 696328 w 1363328"/>
                <a:gd name="connsiteY1319" fmla="*/ 805364 h 906880"/>
                <a:gd name="connsiteX1320" fmla="*/ 696328 w 1363328"/>
                <a:gd name="connsiteY1320" fmla="*/ 804612 h 906880"/>
                <a:gd name="connsiteX1321" fmla="*/ 695576 w 1363328"/>
                <a:gd name="connsiteY1321" fmla="*/ 803860 h 906880"/>
                <a:gd name="connsiteX1322" fmla="*/ 694824 w 1363328"/>
                <a:gd name="connsiteY1322" fmla="*/ 803108 h 906880"/>
                <a:gd name="connsiteX1323" fmla="*/ 694072 w 1363328"/>
                <a:gd name="connsiteY1323" fmla="*/ 802356 h 906880"/>
                <a:gd name="connsiteX1324" fmla="*/ 693320 w 1363328"/>
                <a:gd name="connsiteY1324" fmla="*/ 801604 h 906880"/>
                <a:gd name="connsiteX1325" fmla="*/ 692568 w 1363328"/>
                <a:gd name="connsiteY1325" fmla="*/ 801604 h 906880"/>
                <a:gd name="connsiteX1326" fmla="*/ 691064 w 1363328"/>
                <a:gd name="connsiteY1326" fmla="*/ 801604 h 906880"/>
                <a:gd name="connsiteX1327" fmla="*/ 690312 w 1363328"/>
                <a:gd name="connsiteY1327" fmla="*/ 801604 h 906880"/>
                <a:gd name="connsiteX1328" fmla="*/ 689560 w 1363328"/>
                <a:gd name="connsiteY1328" fmla="*/ 801604 h 906880"/>
                <a:gd name="connsiteX1329" fmla="*/ 686552 w 1363328"/>
                <a:gd name="connsiteY1329" fmla="*/ 803108 h 906880"/>
                <a:gd name="connsiteX1330" fmla="*/ 685048 w 1363328"/>
                <a:gd name="connsiteY1330" fmla="*/ 804612 h 906880"/>
                <a:gd name="connsiteX1331" fmla="*/ 684296 w 1363328"/>
                <a:gd name="connsiteY1331" fmla="*/ 805364 h 906880"/>
                <a:gd name="connsiteX1332" fmla="*/ 683544 w 1363328"/>
                <a:gd name="connsiteY1332" fmla="*/ 806116 h 906880"/>
                <a:gd name="connsiteX1333" fmla="*/ 682040 w 1363328"/>
                <a:gd name="connsiteY1333" fmla="*/ 806116 h 906880"/>
                <a:gd name="connsiteX1334" fmla="*/ 681288 w 1363328"/>
                <a:gd name="connsiteY1334" fmla="*/ 805364 h 906880"/>
                <a:gd name="connsiteX1335" fmla="*/ 681288 w 1363328"/>
                <a:gd name="connsiteY1335" fmla="*/ 803860 h 906880"/>
                <a:gd name="connsiteX1336" fmla="*/ 679784 w 1363328"/>
                <a:gd name="connsiteY1336" fmla="*/ 800852 h 906880"/>
                <a:gd name="connsiteX1337" fmla="*/ 678280 w 1363328"/>
                <a:gd name="connsiteY1337" fmla="*/ 800852 h 906880"/>
                <a:gd name="connsiteX1338" fmla="*/ 677528 w 1363328"/>
                <a:gd name="connsiteY1338" fmla="*/ 802356 h 906880"/>
                <a:gd name="connsiteX1339" fmla="*/ 675273 w 1363328"/>
                <a:gd name="connsiteY1339" fmla="*/ 803108 h 906880"/>
                <a:gd name="connsiteX1340" fmla="*/ 670009 w 1363328"/>
                <a:gd name="connsiteY1340" fmla="*/ 803860 h 906880"/>
                <a:gd name="connsiteX1341" fmla="*/ 669257 w 1363328"/>
                <a:gd name="connsiteY1341" fmla="*/ 803860 h 906880"/>
                <a:gd name="connsiteX1342" fmla="*/ 667001 w 1363328"/>
                <a:gd name="connsiteY1342" fmla="*/ 803108 h 906880"/>
                <a:gd name="connsiteX1343" fmla="*/ 666249 w 1363328"/>
                <a:gd name="connsiteY1343" fmla="*/ 803108 h 906880"/>
                <a:gd name="connsiteX1344" fmla="*/ 665497 w 1363328"/>
                <a:gd name="connsiteY1344" fmla="*/ 803860 h 906880"/>
                <a:gd name="connsiteX1345" fmla="*/ 664745 w 1363328"/>
                <a:gd name="connsiteY1345" fmla="*/ 804612 h 906880"/>
                <a:gd name="connsiteX1346" fmla="*/ 663993 w 1363328"/>
                <a:gd name="connsiteY1346" fmla="*/ 804612 h 906880"/>
                <a:gd name="connsiteX1347" fmla="*/ 661737 w 1363328"/>
                <a:gd name="connsiteY1347" fmla="*/ 802356 h 906880"/>
                <a:gd name="connsiteX1348" fmla="*/ 659481 w 1363328"/>
                <a:gd name="connsiteY1348" fmla="*/ 800100 h 906880"/>
                <a:gd name="connsiteX1349" fmla="*/ 656473 w 1363328"/>
                <a:gd name="connsiteY1349" fmla="*/ 798596 h 906880"/>
                <a:gd name="connsiteX1350" fmla="*/ 653465 w 1363328"/>
                <a:gd name="connsiteY1350" fmla="*/ 798596 h 906880"/>
                <a:gd name="connsiteX1351" fmla="*/ 653465 w 1363328"/>
                <a:gd name="connsiteY1351" fmla="*/ 799348 h 906880"/>
                <a:gd name="connsiteX1352" fmla="*/ 654217 w 1363328"/>
                <a:gd name="connsiteY1352" fmla="*/ 800100 h 906880"/>
                <a:gd name="connsiteX1353" fmla="*/ 650458 w 1363328"/>
                <a:gd name="connsiteY1353" fmla="*/ 800100 h 906880"/>
                <a:gd name="connsiteX1354" fmla="*/ 638426 w 1363328"/>
                <a:gd name="connsiteY1354" fmla="*/ 800852 h 906880"/>
                <a:gd name="connsiteX1355" fmla="*/ 633914 w 1363328"/>
                <a:gd name="connsiteY1355" fmla="*/ 800100 h 906880"/>
                <a:gd name="connsiteX1356" fmla="*/ 630154 w 1363328"/>
                <a:gd name="connsiteY1356" fmla="*/ 794836 h 906880"/>
                <a:gd name="connsiteX1357" fmla="*/ 626394 w 1363328"/>
                <a:gd name="connsiteY1357" fmla="*/ 794084 h 906880"/>
                <a:gd name="connsiteX1358" fmla="*/ 627146 w 1363328"/>
                <a:gd name="connsiteY1358" fmla="*/ 799348 h 906880"/>
                <a:gd name="connsiteX1359" fmla="*/ 622634 w 1363328"/>
                <a:gd name="connsiteY1359" fmla="*/ 802356 h 906880"/>
                <a:gd name="connsiteX1360" fmla="*/ 617370 w 1363328"/>
                <a:gd name="connsiteY1360" fmla="*/ 803108 h 906880"/>
                <a:gd name="connsiteX1361" fmla="*/ 609099 w 1363328"/>
                <a:gd name="connsiteY1361" fmla="*/ 801604 h 906880"/>
                <a:gd name="connsiteX1362" fmla="*/ 605339 w 1363328"/>
                <a:gd name="connsiteY1362" fmla="*/ 801604 h 906880"/>
                <a:gd name="connsiteX1363" fmla="*/ 603083 w 1363328"/>
                <a:gd name="connsiteY1363" fmla="*/ 803860 h 906880"/>
                <a:gd name="connsiteX1364" fmla="*/ 600827 w 1363328"/>
                <a:gd name="connsiteY1364" fmla="*/ 803860 h 906880"/>
                <a:gd name="connsiteX1365" fmla="*/ 597819 w 1363328"/>
                <a:gd name="connsiteY1365" fmla="*/ 803108 h 906880"/>
                <a:gd name="connsiteX1366" fmla="*/ 588043 w 1363328"/>
                <a:gd name="connsiteY1366" fmla="*/ 800100 h 906880"/>
                <a:gd name="connsiteX1367" fmla="*/ 585787 w 1363328"/>
                <a:gd name="connsiteY1367" fmla="*/ 799348 h 906880"/>
                <a:gd name="connsiteX1368" fmla="*/ 585787 w 1363328"/>
                <a:gd name="connsiteY1368" fmla="*/ 798596 h 906880"/>
                <a:gd name="connsiteX1369" fmla="*/ 585036 w 1363328"/>
                <a:gd name="connsiteY1369" fmla="*/ 797844 h 906880"/>
                <a:gd name="connsiteX1370" fmla="*/ 585036 w 1363328"/>
                <a:gd name="connsiteY1370" fmla="*/ 797092 h 906880"/>
                <a:gd name="connsiteX1371" fmla="*/ 585036 w 1363328"/>
                <a:gd name="connsiteY1371" fmla="*/ 794836 h 906880"/>
                <a:gd name="connsiteX1372" fmla="*/ 585036 w 1363328"/>
                <a:gd name="connsiteY1372" fmla="*/ 794084 h 906880"/>
                <a:gd name="connsiteX1373" fmla="*/ 585787 w 1363328"/>
                <a:gd name="connsiteY1373" fmla="*/ 788820 h 906880"/>
                <a:gd name="connsiteX1374" fmla="*/ 585787 w 1363328"/>
                <a:gd name="connsiteY1374" fmla="*/ 788068 h 906880"/>
                <a:gd name="connsiteX1375" fmla="*/ 585036 w 1363328"/>
                <a:gd name="connsiteY1375" fmla="*/ 787317 h 906880"/>
                <a:gd name="connsiteX1376" fmla="*/ 582780 w 1363328"/>
                <a:gd name="connsiteY1376" fmla="*/ 782804 h 906880"/>
                <a:gd name="connsiteX1377" fmla="*/ 582780 w 1363328"/>
                <a:gd name="connsiteY1377" fmla="*/ 782053 h 906880"/>
                <a:gd name="connsiteX1378" fmla="*/ 582780 w 1363328"/>
                <a:gd name="connsiteY1378" fmla="*/ 780549 h 906880"/>
                <a:gd name="connsiteX1379" fmla="*/ 582780 w 1363328"/>
                <a:gd name="connsiteY1379" fmla="*/ 779797 h 906880"/>
                <a:gd name="connsiteX1380" fmla="*/ 582780 w 1363328"/>
                <a:gd name="connsiteY1380" fmla="*/ 779045 h 906880"/>
                <a:gd name="connsiteX1381" fmla="*/ 582780 w 1363328"/>
                <a:gd name="connsiteY1381" fmla="*/ 778293 h 906880"/>
                <a:gd name="connsiteX1382" fmla="*/ 583532 w 1363328"/>
                <a:gd name="connsiteY1382" fmla="*/ 776789 h 906880"/>
                <a:gd name="connsiteX1383" fmla="*/ 588043 w 1363328"/>
                <a:gd name="connsiteY1383" fmla="*/ 776789 h 906880"/>
                <a:gd name="connsiteX1384" fmla="*/ 588796 w 1363328"/>
                <a:gd name="connsiteY1384" fmla="*/ 775285 h 906880"/>
                <a:gd name="connsiteX1385" fmla="*/ 588796 w 1363328"/>
                <a:gd name="connsiteY1385" fmla="*/ 774533 h 906880"/>
                <a:gd name="connsiteX1386" fmla="*/ 588796 w 1363328"/>
                <a:gd name="connsiteY1386" fmla="*/ 773781 h 906880"/>
                <a:gd name="connsiteX1387" fmla="*/ 588796 w 1363328"/>
                <a:gd name="connsiteY1387" fmla="*/ 771525 h 906880"/>
                <a:gd name="connsiteX1388" fmla="*/ 589547 w 1363328"/>
                <a:gd name="connsiteY1388" fmla="*/ 767013 h 906880"/>
                <a:gd name="connsiteX1389" fmla="*/ 586540 w 1363328"/>
                <a:gd name="connsiteY1389" fmla="*/ 764757 h 906880"/>
                <a:gd name="connsiteX1390" fmla="*/ 586540 w 1363328"/>
                <a:gd name="connsiteY1390" fmla="*/ 764005 h 906880"/>
                <a:gd name="connsiteX1391" fmla="*/ 586540 w 1363328"/>
                <a:gd name="connsiteY1391" fmla="*/ 763253 h 906880"/>
                <a:gd name="connsiteX1392" fmla="*/ 586540 w 1363328"/>
                <a:gd name="connsiteY1392" fmla="*/ 762501 h 906880"/>
                <a:gd name="connsiteX1393" fmla="*/ 587292 w 1363328"/>
                <a:gd name="connsiteY1393" fmla="*/ 761749 h 906880"/>
                <a:gd name="connsiteX1394" fmla="*/ 588043 w 1363328"/>
                <a:gd name="connsiteY1394" fmla="*/ 761749 h 906880"/>
                <a:gd name="connsiteX1395" fmla="*/ 592555 w 1363328"/>
                <a:gd name="connsiteY1395" fmla="*/ 760245 h 906880"/>
                <a:gd name="connsiteX1396" fmla="*/ 593307 w 1363328"/>
                <a:gd name="connsiteY1396" fmla="*/ 759493 h 906880"/>
                <a:gd name="connsiteX1397" fmla="*/ 594811 w 1363328"/>
                <a:gd name="connsiteY1397" fmla="*/ 757989 h 906880"/>
                <a:gd name="connsiteX1398" fmla="*/ 594811 w 1363328"/>
                <a:gd name="connsiteY1398" fmla="*/ 757238 h 906880"/>
                <a:gd name="connsiteX1399" fmla="*/ 594811 w 1363328"/>
                <a:gd name="connsiteY1399" fmla="*/ 756485 h 906880"/>
                <a:gd name="connsiteX1400" fmla="*/ 593307 w 1363328"/>
                <a:gd name="connsiteY1400" fmla="*/ 754981 h 906880"/>
                <a:gd name="connsiteX1401" fmla="*/ 593307 w 1363328"/>
                <a:gd name="connsiteY1401" fmla="*/ 753478 h 906880"/>
                <a:gd name="connsiteX1402" fmla="*/ 593307 w 1363328"/>
                <a:gd name="connsiteY1402" fmla="*/ 752726 h 906880"/>
                <a:gd name="connsiteX1403" fmla="*/ 594059 w 1363328"/>
                <a:gd name="connsiteY1403" fmla="*/ 751974 h 906880"/>
                <a:gd name="connsiteX1404" fmla="*/ 594811 w 1363328"/>
                <a:gd name="connsiteY1404" fmla="*/ 751974 h 906880"/>
                <a:gd name="connsiteX1405" fmla="*/ 595563 w 1363328"/>
                <a:gd name="connsiteY1405" fmla="*/ 750470 h 906880"/>
                <a:gd name="connsiteX1406" fmla="*/ 597067 w 1363328"/>
                <a:gd name="connsiteY1406" fmla="*/ 748966 h 906880"/>
                <a:gd name="connsiteX1407" fmla="*/ 597067 w 1363328"/>
                <a:gd name="connsiteY1407" fmla="*/ 746710 h 906880"/>
                <a:gd name="connsiteX1408" fmla="*/ 597067 w 1363328"/>
                <a:gd name="connsiteY1408" fmla="*/ 745958 h 906880"/>
                <a:gd name="connsiteX1409" fmla="*/ 596315 w 1363328"/>
                <a:gd name="connsiteY1409" fmla="*/ 745206 h 906880"/>
                <a:gd name="connsiteX1410" fmla="*/ 595563 w 1363328"/>
                <a:gd name="connsiteY1410" fmla="*/ 744454 h 906880"/>
                <a:gd name="connsiteX1411" fmla="*/ 594811 w 1363328"/>
                <a:gd name="connsiteY1411" fmla="*/ 743702 h 906880"/>
                <a:gd name="connsiteX1412" fmla="*/ 594059 w 1363328"/>
                <a:gd name="connsiteY1412" fmla="*/ 743702 h 906880"/>
                <a:gd name="connsiteX1413" fmla="*/ 593307 w 1363328"/>
                <a:gd name="connsiteY1413" fmla="*/ 742950 h 906880"/>
                <a:gd name="connsiteX1414" fmla="*/ 592555 w 1363328"/>
                <a:gd name="connsiteY1414" fmla="*/ 742950 h 906880"/>
                <a:gd name="connsiteX1415" fmla="*/ 591051 w 1363328"/>
                <a:gd name="connsiteY1415" fmla="*/ 741446 h 906880"/>
                <a:gd name="connsiteX1416" fmla="*/ 590300 w 1363328"/>
                <a:gd name="connsiteY1416" fmla="*/ 741446 h 906880"/>
                <a:gd name="connsiteX1417" fmla="*/ 589547 w 1363328"/>
                <a:gd name="connsiteY1417" fmla="*/ 740694 h 906880"/>
                <a:gd name="connsiteX1418" fmla="*/ 588043 w 1363328"/>
                <a:gd name="connsiteY1418" fmla="*/ 739942 h 906880"/>
                <a:gd name="connsiteX1419" fmla="*/ 587292 w 1363328"/>
                <a:gd name="connsiteY1419" fmla="*/ 737686 h 906880"/>
                <a:gd name="connsiteX1420" fmla="*/ 585036 w 1363328"/>
                <a:gd name="connsiteY1420" fmla="*/ 730919 h 906880"/>
                <a:gd name="connsiteX1421" fmla="*/ 584283 w 1363328"/>
                <a:gd name="connsiteY1421" fmla="*/ 729415 h 906880"/>
                <a:gd name="connsiteX1422" fmla="*/ 584283 w 1363328"/>
                <a:gd name="connsiteY1422" fmla="*/ 728662 h 906880"/>
                <a:gd name="connsiteX1423" fmla="*/ 582780 w 1363328"/>
                <a:gd name="connsiteY1423" fmla="*/ 727910 h 906880"/>
                <a:gd name="connsiteX1424" fmla="*/ 582028 w 1363328"/>
                <a:gd name="connsiteY1424" fmla="*/ 727910 h 906880"/>
                <a:gd name="connsiteX1425" fmla="*/ 581276 w 1363328"/>
                <a:gd name="connsiteY1425" fmla="*/ 727159 h 906880"/>
                <a:gd name="connsiteX1426" fmla="*/ 579772 w 1363328"/>
                <a:gd name="connsiteY1426" fmla="*/ 725655 h 906880"/>
                <a:gd name="connsiteX1427" fmla="*/ 579772 w 1363328"/>
                <a:gd name="connsiteY1427" fmla="*/ 724902 h 906880"/>
                <a:gd name="connsiteX1428" fmla="*/ 579772 w 1363328"/>
                <a:gd name="connsiteY1428" fmla="*/ 724151 h 906880"/>
                <a:gd name="connsiteX1429" fmla="*/ 580524 w 1363328"/>
                <a:gd name="connsiteY1429" fmla="*/ 721895 h 906880"/>
                <a:gd name="connsiteX1430" fmla="*/ 580524 w 1363328"/>
                <a:gd name="connsiteY1430" fmla="*/ 719639 h 906880"/>
                <a:gd name="connsiteX1431" fmla="*/ 580524 w 1363328"/>
                <a:gd name="connsiteY1431" fmla="*/ 713623 h 906880"/>
                <a:gd name="connsiteX1432" fmla="*/ 580524 w 1363328"/>
                <a:gd name="connsiteY1432" fmla="*/ 712119 h 906880"/>
                <a:gd name="connsiteX1433" fmla="*/ 579772 w 1363328"/>
                <a:gd name="connsiteY1433" fmla="*/ 710615 h 906880"/>
                <a:gd name="connsiteX1434" fmla="*/ 579020 w 1363328"/>
                <a:gd name="connsiteY1434" fmla="*/ 709863 h 906880"/>
                <a:gd name="connsiteX1435" fmla="*/ 577516 w 1363328"/>
                <a:gd name="connsiteY1435" fmla="*/ 707607 h 906880"/>
                <a:gd name="connsiteX1436" fmla="*/ 576764 w 1363328"/>
                <a:gd name="connsiteY1436" fmla="*/ 706855 h 906880"/>
                <a:gd name="connsiteX1437" fmla="*/ 576012 w 1363328"/>
                <a:gd name="connsiteY1437" fmla="*/ 706103 h 906880"/>
                <a:gd name="connsiteX1438" fmla="*/ 574508 w 1363328"/>
                <a:gd name="connsiteY1438" fmla="*/ 705351 h 906880"/>
                <a:gd name="connsiteX1439" fmla="*/ 573756 w 1363328"/>
                <a:gd name="connsiteY1439" fmla="*/ 705351 h 906880"/>
                <a:gd name="connsiteX1440" fmla="*/ 570748 w 1363328"/>
                <a:gd name="connsiteY1440" fmla="*/ 703847 h 906880"/>
                <a:gd name="connsiteX1441" fmla="*/ 569244 w 1363328"/>
                <a:gd name="connsiteY1441" fmla="*/ 703847 h 906880"/>
                <a:gd name="connsiteX1442" fmla="*/ 568492 w 1363328"/>
                <a:gd name="connsiteY1442" fmla="*/ 703095 h 906880"/>
                <a:gd name="connsiteX1443" fmla="*/ 567740 w 1363328"/>
                <a:gd name="connsiteY1443" fmla="*/ 701591 h 906880"/>
                <a:gd name="connsiteX1444" fmla="*/ 566988 w 1363328"/>
                <a:gd name="connsiteY1444" fmla="*/ 700087 h 906880"/>
                <a:gd name="connsiteX1445" fmla="*/ 566236 w 1363328"/>
                <a:gd name="connsiteY1445" fmla="*/ 699336 h 906880"/>
                <a:gd name="connsiteX1446" fmla="*/ 565484 w 1363328"/>
                <a:gd name="connsiteY1446" fmla="*/ 698583 h 906880"/>
                <a:gd name="connsiteX1447" fmla="*/ 563981 w 1363328"/>
                <a:gd name="connsiteY1447" fmla="*/ 697832 h 906880"/>
                <a:gd name="connsiteX1448" fmla="*/ 563228 w 1363328"/>
                <a:gd name="connsiteY1448" fmla="*/ 697080 h 906880"/>
                <a:gd name="connsiteX1449" fmla="*/ 562476 w 1363328"/>
                <a:gd name="connsiteY1449" fmla="*/ 697080 h 906880"/>
                <a:gd name="connsiteX1450" fmla="*/ 560972 w 1363328"/>
                <a:gd name="connsiteY1450" fmla="*/ 694072 h 906880"/>
                <a:gd name="connsiteX1451" fmla="*/ 558717 w 1363328"/>
                <a:gd name="connsiteY1451" fmla="*/ 691064 h 906880"/>
                <a:gd name="connsiteX1452" fmla="*/ 555709 w 1363328"/>
                <a:gd name="connsiteY1452" fmla="*/ 687304 h 906880"/>
                <a:gd name="connsiteX1453" fmla="*/ 554957 w 1363328"/>
                <a:gd name="connsiteY1453" fmla="*/ 685048 h 906880"/>
                <a:gd name="connsiteX1454" fmla="*/ 554205 w 1363328"/>
                <a:gd name="connsiteY1454" fmla="*/ 683544 h 906880"/>
                <a:gd name="connsiteX1455" fmla="*/ 554205 w 1363328"/>
                <a:gd name="connsiteY1455" fmla="*/ 682040 h 906880"/>
                <a:gd name="connsiteX1456" fmla="*/ 553453 w 1363328"/>
                <a:gd name="connsiteY1456" fmla="*/ 681288 h 906880"/>
                <a:gd name="connsiteX1457" fmla="*/ 552701 w 1363328"/>
                <a:gd name="connsiteY1457" fmla="*/ 680536 h 906880"/>
                <a:gd name="connsiteX1458" fmla="*/ 553453 w 1363328"/>
                <a:gd name="connsiteY1458" fmla="*/ 678280 h 906880"/>
                <a:gd name="connsiteX1459" fmla="*/ 552701 w 1363328"/>
                <a:gd name="connsiteY1459" fmla="*/ 677528 h 906880"/>
                <a:gd name="connsiteX1460" fmla="*/ 551949 w 1363328"/>
                <a:gd name="connsiteY1460" fmla="*/ 677528 h 906880"/>
                <a:gd name="connsiteX1461" fmla="*/ 551197 w 1363328"/>
                <a:gd name="connsiteY1461" fmla="*/ 678280 h 906880"/>
                <a:gd name="connsiteX1462" fmla="*/ 550445 w 1363328"/>
                <a:gd name="connsiteY1462" fmla="*/ 678280 h 906880"/>
                <a:gd name="connsiteX1463" fmla="*/ 549693 w 1363328"/>
                <a:gd name="connsiteY1463" fmla="*/ 678280 h 906880"/>
                <a:gd name="connsiteX1464" fmla="*/ 547437 w 1363328"/>
                <a:gd name="connsiteY1464" fmla="*/ 676776 h 906880"/>
                <a:gd name="connsiteX1465" fmla="*/ 545181 w 1363328"/>
                <a:gd name="connsiteY1465" fmla="*/ 672264 h 906880"/>
                <a:gd name="connsiteX1466" fmla="*/ 544429 w 1363328"/>
                <a:gd name="connsiteY1466" fmla="*/ 671512 h 906880"/>
                <a:gd name="connsiteX1467" fmla="*/ 542925 w 1363328"/>
                <a:gd name="connsiteY1467" fmla="*/ 671512 h 906880"/>
                <a:gd name="connsiteX1468" fmla="*/ 542173 w 1363328"/>
                <a:gd name="connsiteY1468" fmla="*/ 670761 h 906880"/>
                <a:gd name="connsiteX1469" fmla="*/ 541421 w 1363328"/>
                <a:gd name="connsiteY1469" fmla="*/ 670008 h 906880"/>
                <a:gd name="connsiteX1470" fmla="*/ 540669 w 1363328"/>
                <a:gd name="connsiteY1470" fmla="*/ 669257 h 906880"/>
                <a:gd name="connsiteX1471" fmla="*/ 539917 w 1363328"/>
                <a:gd name="connsiteY1471" fmla="*/ 666249 h 906880"/>
                <a:gd name="connsiteX1472" fmla="*/ 539917 w 1363328"/>
                <a:gd name="connsiteY1472" fmla="*/ 665497 h 906880"/>
                <a:gd name="connsiteX1473" fmla="*/ 539917 w 1363328"/>
                <a:gd name="connsiteY1473" fmla="*/ 663993 h 906880"/>
                <a:gd name="connsiteX1474" fmla="*/ 540669 w 1363328"/>
                <a:gd name="connsiteY1474" fmla="*/ 663993 h 906880"/>
                <a:gd name="connsiteX1475" fmla="*/ 542925 w 1363328"/>
                <a:gd name="connsiteY1475" fmla="*/ 663241 h 906880"/>
                <a:gd name="connsiteX1476" fmla="*/ 543677 w 1363328"/>
                <a:gd name="connsiteY1476" fmla="*/ 663241 h 906880"/>
                <a:gd name="connsiteX1477" fmla="*/ 543677 w 1363328"/>
                <a:gd name="connsiteY1477" fmla="*/ 662489 h 906880"/>
                <a:gd name="connsiteX1478" fmla="*/ 544429 w 1363328"/>
                <a:gd name="connsiteY1478" fmla="*/ 660985 h 906880"/>
                <a:gd name="connsiteX1479" fmla="*/ 545181 w 1363328"/>
                <a:gd name="connsiteY1479" fmla="*/ 659481 h 906880"/>
                <a:gd name="connsiteX1480" fmla="*/ 545181 w 1363328"/>
                <a:gd name="connsiteY1480" fmla="*/ 657225 h 906880"/>
                <a:gd name="connsiteX1481" fmla="*/ 545933 w 1363328"/>
                <a:gd name="connsiteY1481" fmla="*/ 649705 h 906880"/>
                <a:gd name="connsiteX1482" fmla="*/ 547437 w 1363328"/>
                <a:gd name="connsiteY1482" fmla="*/ 640682 h 906880"/>
                <a:gd name="connsiteX1483" fmla="*/ 546685 w 1363328"/>
                <a:gd name="connsiteY1483" fmla="*/ 639178 h 906880"/>
                <a:gd name="connsiteX1484" fmla="*/ 546685 w 1363328"/>
                <a:gd name="connsiteY1484" fmla="*/ 638425 h 906880"/>
                <a:gd name="connsiteX1485" fmla="*/ 545181 w 1363328"/>
                <a:gd name="connsiteY1485" fmla="*/ 637674 h 906880"/>
                <a:gd name="connsiteX1486" fmla="*/ 543677 w 1363328"/>
                <a:gd name="connsiteY1486" fmla="*/ 635418 h 906880"/>
                <a:gd name="connsiteX1487" fmla="*/ 542173 w 1363328"/>
                <a:gd name="connsiteY1487" fmla="*/ 633914 h 906880"/>
                <a:gd name="connsiteX1488" fmla="*/ 539165 w 1363328"/>
                <a:gd name="connsiteY1488" fmla="*/ 629402 h 906880"/>
                <a:gd name="connsiteX1489" fmla="*/ 536909 w 1363328"/>
                <a:gd name="connsiteY1489" fmla="*/ 624890 h 906880"/>
                <a:gd name="connsiteX1490" fmla="*/ 536157 w 1363328"/>
                <a:gd name="connsiteY1490" fmla="*/ 621882 h 906880"/>
                <a:gd name="connsiteX1491" fmla="*/ 536157 w 1363328"/>
                <a:gd name="connsiteY1491" fmla="*/ 615114 h 906880"/>
                <a:gd name="connsiteX1492" fmla="*/ 535405 w 1363328"/>
                <a:gd name="connsiteY1492" fmla="*/ 612859 h 906880"/>
                <a:gd name="connsiteX1493" fmla="*/ 535405 w 1363328"/>
                <a:gd name="connsiteY1493" fmla="*/ 611355 h 906880"/>
                <a:gd name="connsiteX1494" fmla="*/ 534653 w 1363328"/>
                <a:gd name="connsiteY1494" fmla="*/ 610603 h 906880"/>
                <a:gd name="connsiteX1495" fmla="*/ 532398 w 1363328"/>
                <a:gd name="connsiteY1495" fmla="*/ 609099 h 906880"/>
                <a:gd name="connsiteX1496" fmla="*/ 531645 w 1363328"/>
                <a:gd name="connsiteY1496" fmla="*/ 608346 h 906880"/>
                <a:gd name="connsiteX1497" fmla="*/ 531645 w 1363328"/>
                <a:gd name="connsiteY1497" fmla="*/ 606843 h 906880"/>
                <a:gd name="connsiteX1498" fmla="*/ 532398 w 1363328"/>
                <a:gd name="connsiteY1498" fmla="*/ 606091 h 906880"/>
                <a:gd name="connsiteX1499" fmla="*/ 532398 w 1363328"/>
                <a:gd name="connsiteY1499" fmla="*/ 605339 h 906880"/>
                <a:gd name="connsiteX1500" fmla="*/ 532398 w 1363328"/>
                <a:gd name="connsiteY1500" fmla="*/ 604587 h 906880"/>
                <a:gd name="connsiteX1501" fmla="*/ 533149 w 1363328"/>
                <a:gd name="connsiteY1501" fmla="*/ 603835 h 906880"/>
                <a:gd name="connsiteX1502" fmla="*/ 533902 w 1363328"/>
                <a:gd name="connsiteY1502" fmla="*/ 601579 h 906880"/>
                <a:gd name="connsiteX1503" fmla="*/ 537661 w 1363328"/>
                <a:gd name="connsiteY1503" fmla="*/ 591051 h 906880"/>
                <a:gd name="connsiteX1504" fmla="*/ 537661 w 1363328"/>
                <a:gd name="connsiteY1504" fmla="*/ 588044 h 906880"/>
                <a:gd name="connsiteX1505" fmla="*/ 536909 w 1363328"/>
                <a:gd name="connsiteY1505" fmla="*/ 580524 h 906880"/>
                <a:gd name="connsiteX1506" fmla="*/ 533902 w 1363328"/>
                <a:gd name="connsiteY1506" fmla="*/ 566236 h 906880"/>
                <a:gd name="connsiteX1507" fmla="*/ 529389 w 1363328"/>
                <a:gd name="connsiteY1507" fmla="*/ 555708 h 906880"/>
                <a:gd name="connsiteX1508" fmla="*/ 525630 w 1363328"/>
                <a:gd name="connsiteY1508" fmla="*/ 549693 h 906880"/>
                <a:gd name="connsiteX1509" fmla="*/ 521870 w 1363328"/>
                <a:gd name="connsiteY1509" fmla="*/ 546685 h 906880"/>
                <a:gd name="connsiteX1510" fmla="*/ 521118 w 1363328"/>
                <a:gd name="connsiteY1510" fmla="*/ 545933 h 906880"/>
                <a:gd name="connsiteX1511" fmla="*/ 521118 w 1363328"/>
                <a:gd name="connsiteY1511" fmla="*/ 544429 h 906880"/>
                <a:gd name="connsiteX1512" fmla="*/ 521118 w 1363328"/>
                <a:gd name="connsiteY1512" fmla="*/ 542925 h 906880"/>
                <a:gd name="connsiteX1513" fmla="*/ 520366 w 1363328"/>
                <a:gd name="connsiteY1513" fmla="*/ 540669 h 906880"/>
                <a:gd name="connsiteX1514" fmla="*/ 519614 w 1363328"/>
                <a:gd name="connsiteY1514" fmla="*/ 539917 h 906880"/>
                <a:gd name="connsiteX1515" fmla="*/ 518862 w 1363328"/>
                <a:gd name="connsiteY1515" fmla="*/ 539165 h 906880"/>
                <a:gd name="connsiteX1516" fmla="*/ 518110 w 1363328"/>
                <a:gd name="connsiteY1516" fmla="*/ 539165 h 906880"/>
                <a:gd name="connsiteX1517" fmla="*/ 515854 w 1363328"/>
                <a:gd name="connsiteY1517" fmla="*/ 539165 h 906880"/>
                <a:gd name="connsiteX1518" fmla="*/ 515102 w 1363328"/>
                <a:gd name="connsiteY1518" fmla="*/ 539917 h 906880"/>
                <a:gd name="connsiteX1519" fmla="*/ 514350 w 1363328"/>
                <a:gd name="connsiteY1519" fmla="*/ 539165 h 906880"/>
                <a:gd name="connsiteX1520" fmla="*/ 510590 w 1363328"/>
                <a:gd name="connsiteY1520" fmla="*/ 537661 h 906880"/>
                <a:gd name="connsiteX1521" fmla="*/ 509838 w 1363328"/>
                <a:gd name="connsiteY1521" fmla="*/ 536909 h 906880"/>
                <a:gd name="connsiteX1522" fmla="*/ 505326 w 1363328"/>
                <a:gd name="connsiteY1522" fmla="*/ 534653 h 906880"/>
                <a:gd name="connsiteX1523" fmla="*/ 503823 w 1363328"/>
                <a:gd name="connsiteY1523" fmla="*/ 533901 h 906880"/>
                <a:gd name="connsiteX1524" fmla="*/ 499311 w 1363328"/>
                <a:gd name="connsiteY1524" fmla="*/ 533149 h 906880"/>
                <a:gd name="connsiteX1525" fmla="*/ 497806 w 1363328"/>
                <a:gd name="connsiteY1525" fmla="*/ 533149 h 906880"/>
                <a:gd name="connsiteX1526" fmla="*/ 495551 w 1363328"/>
                <a:gd name="connsiteY1526" fmla="*/ 531646 h 906880"/>
                <a:gd name="connsiteX1527" fmla="*/ 493295 w 1363328"/>
                <a:gd name="connsiteY1527" fmla="*/ 529389 h 906880"/>
                <a:gd name="connsiteX1528" fmla="*/ 492543 w 1363328"/>
                <a:gd name="connsiteY1528" fmla="*/ 527886 h 906880"/>
                <a:gd name="connsiteX1529" fmla="*/ 493295 w 1363328"/>
                <a:gd name="connsiteY1529" fmla="*/ 523374 h 906880"/>
                <a:gd name="connsiteX1530" fmla="*/ 492543 w 1363328"/>
                <a:gd name="connsiteY1530" fmla="*/ 521118 h 906880"/>
                <a:gd name="connsiteX1531" fmla="*/ 490287 w 1363328"/>
                <a:gd name="connsiteY1531" fmla="*/ 519614 h 906880"/>
                <a:gd name="connsiteX1532" fmla="*/ 485775 w 1363328"/>
                <a:gd name="connsiteY1532" fmla="*/ 517358 h 906880"/>
                <a:gd name="connsiteX1533" fmla="*/ 484271 w 1363328"/>
                <a:gd name="connsiteY1533" fmla="*/ 515854 h 906880"/>
                <a:gd name="connsiteX1534" fmla="*/ 484271 w 1363328"/>
                <a:gd name="connsiteY1534" fmla="*/ 511342 h 906880"/>
                <a:gd name="connsiteX1535" fmla="*/ 484271 w 1363328"/>
                <a:gd name="connsiteY1535" fmla="*/ 509086 h 906880"/>
                <a:gd name="connsiteX1536" fmla="*/ 482767 w 1363328"/>
                <a:gd name="connsiteY1536" fmla="*/ 507582 h 906880"/>
                <a:gd name="connsiteX1537" fmla="*/ 481263 w 1363328"/>
                <a:gd name="connsiteY1537" fmla="*/ 506830 h 906880"/>
                <a:gd name="connsiteX1538" fmla="*/ 479759 w 1363328"/>
                <a:gd name="connsiteY1538" fmla="*/ 507582 h 906880"/>
                <a:gd name="connsiteX1539" fmla="*/ 479759 w 1363328"/>
                <a:gd name="connsiteY1539" fmla="*/ 510590 h 906880"/>
                <a:gd name="connsiteX1540" fmla="*/ 476751 w 1363328"/>
                <a:gd name="connsiteY1540" fmla="*/ 509086 h 906880"/>
                <a:gd name="connsiteX1541" fmla="*/ 475247 w 1363328"/>
                <a:gd name="connsiteY1541" fmla="*/ 509086 h 906880"/>
                <a:gd name="connsiteX1542" fmla="*/ 464720 w 1363328"/>
                <a:gd name="connsiteY1542" fmla="*/ 512094 h 906880"/>
                <a:gd name="connsiteX1543" fmla="*/ 463216 w 1363328"/>
                <a:gd name="connsiteY1543" fmla="*/ 512846 h 906880"/>
                <a:gd name="connsiteX1544" fmla="*/ 460208 w 1363328"/>
                <a:gd name="connsiteY1544" fmla="*/ 513598 h 906880"/>
                <a:gd name="connsiteX1545" fmla="*/ 448176 w 1363328"/>
                <a:gd name="connsiteY1545" fmla="*/ 515102 h 906880"/>
                <a:gd name="connsiteX1546" fmla="*/ 443665 w 1363328"/>
                <a:gd name="connsiteY1546" fmla="*/ 514350 h 906880"/>
                <a:gd name="connsiteX1547" fmla="*/ 442161 w 1363328"/>
                <a:gd name="connsiteY1547" fmla="*/ 513598 h 906880"/>
                <a:gd name="connsiteX1548" fmla="*/ 439905 w 1363328"/>
                <a:gd name="connsiteY1548" fmla="*/ 512846 h 906880"/>
                <a:gd name="connsiteX1549" fmla="*/ 437649 w 1363328"/>
                <a:gd name="connsiteY1549" fmla="*/ 512846 h 906880"/>
                <a:gd name="connsiteX1550" fmla="*/ 436145 w 1363328"/>
                <a:gd name="connsiteY1550" fmla="*/ 514350 h 906880"/>
                <a:gd name="connsiteX1551" fmla="*/ 435393 w 1363328"/>
                <a:gd name="connsiteY1551" fmla="*/ 515854 h 906880"/>
                <a:gd name="connsiteX1552" fmla="*/ 433137 w 1363328"/>
                <a:gd name="connsiteY1552" fmla="*/ 515854 h 906880"/>
                <a:gd name="connsiteX1553" fmla="*/ 430881 w 1363328"/>
                <a:gd name="connsiteY1553" fmla="*/ 514350 h 906880"/>
                <a:gd name="connsiteX1554" fmla="*/ 428625 w 1363328"/>
                <a:gd name="connsiteY1554" fmla="*/ 513598 h 906880"/>
                <a:gd name="connsiteX1555" fmla="*/ 425617 w 1363328"/>
                <a:gd name="connsiteY1555" fmla="*/ 510590 h 906880"/>
                <a:gd name="connsiteX1556" fmla="*/ 424113 w 1363328"/>
                <a:gd name="connsiteY1556" fmla="*/ 509838 h 906880"/>
                <a:gd name="connsiteX1557" fmla="*/ 421106 w 1363328"/>
                <a:gd name="connsiteY1557" fmla="*/ 509086 h 906880"/>
                <a:gd name="connsiteX1558" fmla="*/ 418849 w 1363328"/>
                <a:gd name="connsiteY1558" fmla="*/ 509838 h 906880"/>
                <a:gd name="connsiteX1559" fmla="*/ 417346 w 1363328"/>
                <a:gd name="connsiteY1559" fmla="*/ 511342 h 906880"/>
                <a:gd name="connsiteX1560" fmla="*/ 414338 w 1363328"/>
                <a:gd name="connsiteY1560" fmla="*/ 515102 h 906880"/>
                <a:gd name="connsiteX1561" fmla="*/ 412834 w 1363328"/>
                <a:gd name="connsiteY1561" fmla="*/ 514350 h 906880"/>
                <a:gd name="connsiteX1562" fmla="*/ 403810 w 1363328"/>
                <a:gd name="connsiteY1562" fmla="*/ 515102 h 906880"/>
                <a:gd name="connsiteX1563" fmla="*/ 402306 w 1363328"/>
                <a:gd name="connsiteY1563" fmla="*/ 514350 h 906880"/>
                <a:gd name="connsiteX1564" fmla="*/ 401554 w 1363328"/>
                <a:gd name="connsiteY1564" fmla="*/ 514350 h 906880"/>
                <a:gd name="connsiteX1565" fmla="*/ 400802 w 1363328"/>
                <a:gd name="connsiteY1565" fmla="*/ 513598 h 906880"/>
                <a:gd name="connsiteX1566" fmla="*/ 400050 w 1363328"/>
                <a:gd name="connsiteY1566" fmla="*/ 513598 h 906880"/>
                <a:gd name="connsiteX1567" fmla="*/ 397042 w 1363328"/>
                <a:gd name="connsiteY1567" fmla="*/ 512094 h 906880"/>
                <a:gd name="connsiteX1568" fmla="*/ 384259 w 1363328"/>
                <a:gd name="connsiteY1568" fmla="*/ 510590 h 906880"/>
                <a:gd name="connsiteX1569" fmla="*/ 380499 w 1363328"/>
                <a:gd name="connsiteY1569" fmla="*/ 510590 h 906880"/>
                <a:gd name="connsiteX1570" fmla="*/ 377491 w 1363328"/>
                <a:gd name="connsiteY1570" fmla="*/ 511342 h 906880"/>
                <a:gd name="connsiteX1571" fmla="*/ 373731 w 1363328"/>
                <a:gd name="connsiteY1571" fmla="*/ 513598 h 906880"/>
                <a:gd name="connsiteX1572" fmla="*/ 372227 w 1363328"/>
                <a:gd name="connsiteY1572" fmla="*/ 514350 h 906880"/>
                <a:gd name="connsiteX1573" fmla="*/ 369971 w 1363328"/>
                <a:gd name="connsiteY1573" fmla="*/ 515854 h 906880"/>
                <a:gd name="connsiteX1574" fmla="*/ 366211 w 1363328"/>
                <a:gd name="connsiteY1574" fmla="*/ 515854 h 906880"/>
                <a:gd name="connsiteX1575" fmla="*/ 363955 w 1363328"/>
                <a:gd name="connsiteY1575" fmla="*/ 515854 h 906880"/>
                <a:gd name="connsiteX1576" fmla="*/ 361699 w 1363328"/>
                <a:gd name="connsiteY1576" fmla="*/ 515102 h 906880"/>
                <a:gd name="connsiteX1577" fmla="*/ 360195 w 1363328"/>
                <a:gd name="connsiteY1577" fmla="*/ 514350 h 906880"/>
                <a:gd name="connsiteX1578" fmla="*/ 359444 w 1363328"/>
                <a:gd name="connsiteY1578" fmla="*/ 512846 h 906880"/>
                <a:gd name="connsiteX1579" fmla="*/ 358691 w 1363328"/>
                <a:gd name="connsiteY1579" fmla="*/ 511342 h 906880"/>
                <a:gd name="connsiteX1580" fmla="*/ 357188 w 1363328"/>
                <a:gd name="connsiteY1580" fmla="*/ 506830 h 906880"/>
                <a:gd name="connsiteX1581" fmla="*/ 355684 w 1363328"/>
                <a:gd name="connsiteY1581" fmla="*/ 504574 h 906880"/>
                <a:gd name="connsiteX1582" fmla="*/ 349668 w 1363328"/>
                <a:gd name="connsiteY1582" fmla="*/ 496303 h 906880"/>
                <a:gd name="connsiteX1583" fmla="*/ 348164 w 1363328"/>
                <a:gd name="connsiteY1583" fmla="*/ 495550 h 906880"/>
                <a:gd name="connsiteX1584" fmla="*/ 345908 w 1363328"/>
                <a:gd name="connsiteY1584" fmla="*/ 494047 h 906880"/>
                <a:gd name="connsiteX1585" fmla="*/ 327861 w 1363328"/>
                <a:gd name="connsiteY1585" fmla="*/ 489535 h 906880"/>
                <a:gd name="connsiteX1586" fmla="*/ 311317 w 1363328"/>
                <a:gd name="connsiteY1586" fmla="*/ 485023 h 906880"/>
                <a:gd name="connsiteX1587" fmla="*/ 300789 w 1363328"/>
                <a:gd name="connsiteY1587" fmla="*/ 480511 h 906880"/>
                <a:gd name="connsiteX1588" fmla="*/ 288006 w 1363328"/>
                <a:gd name="connsiteY1588" fmla="*/ 472239 h 906880"/>
                <a:gd name="connsiteX1589" fmla="*/ 284246 w 1363328"/>
                <a:gd name="connsiteY1589" fmla="*/ 470735 h 906880"/>
                <a:gd name="connsiteX1590" fmla="*/ 280486 w 1363328"/>
                <a:gd name="connsiteY1590" fmla="*/ 468480 h 906880"/>
                <a:gd name="connsiteX1591" fmla="*/ 277478 w 1363328"/>
                <a:gd name="connsiteY1591" fmla="*/ 466975 h 906880"/>
                <a:gd name="connsiteX1592" fmla="*/ 275222 w 1363328"/>
                <a:gd name="connsiteY1592" fmla="*/ 466224 h 906880"/>
                <a:gd name="connsiteX1593" fmla="*/ 274470 w 1363328"/>
                <a:gd name="connsiteY1593" fmla="*/ 466224 h 906880"/>
                <a:gd name="connsiteX1594" fmla="*/ 272967 w 1363328"/>
                <a:gd name="connsiteY1594" fmla="*/ 466224 h 906880"/>
                <a:gd name="connsiteX1595" fmla="*/ 272215 w 1363328"/>
                <a:gd name="connsiteY1595" fmla="*/ 466224 h 906880"/>
                <a:gd name="connsiteX1596" fmla="*/ 270711 w 1363328"/>
                <a:gd name="connsiteY1596" fmla="*/ 466975 h 906880"/>
                <a:gd name="connsiteX1597" fmla="*/ 269207 w 1363328"/>
                <a:gd name="connsiteY1597" fmla="*/ 466975 h 906880"/>
                <a:gd name="connsiteX1598" fmla="*/ 267703 w 1363328"/>
                <a:gd name="connsiteY1598" fmla="*/ 466975 h 906880"/>
                <a:gd name="connsiteX1599" fmla="*/ 264695 w 1363328"/>
                <a:gd name="connsiteY1599" fmla="*/ 466975 h 906880"/>
                <a:gd name="connsiteX1600" fmla="*/ 263191 w 1363328"/>
                <a:gd name="connsiteY1600" fmla="*/ 466975 h 906880"/>
                <a:gd name="connsiteX1601" fmla="*/ 261687 w 1363328"/>
                <a:gd name="connsiteY1601" fmla="*/ 466975 h 906880"/>
                <a:gd name="connsiteX1602" fmla="*/ 260935 w 1363328"/>
                <a:gd name="connsiteY1602" fmla="*/ 467728 h 906880"/>
                <a:gd name="connsiteX1603" fmla="*/ 257927 w 1363328"/>
                <a:gd name="connsiteY1603" fmla="*/ 469984 h 906880"/>
                <a:gd name="connsiteX1604" fmla="*/ 257175 w 1363328"/>
                <a:gd name="connsiteY1604" fmla="*/ 469984 h 906880"/>
                <a:gd name="connsiteX1605" fmla="*/ 256423 w 1363328"/>
                <a:gd name="connsiteY1605" fmla="*/ 470735 h 906880"/>
                <a:gd name="connsiteX1606" fmla="*/ 254167 w 1363328"/>
                <a:gd name="connsiteY1606" fmla="*/ 471488 h 906880"/>
                <a:gd name="connsiteX1607" fmla="*/ 251159 w 1363328"/>
                <a:gd name="connsiteY1607" fmla="*/ 472239 h 906880"/>
                <a:gd name="connsiteX1608" fmla="*/ 245143 w 1363328"/>
                <a:gd name="connsiteY1608" fmla="*/ 471488 h 906880"/>
                <a:gd name="connsiteX1609" fmla="*/ 242136 w 1363328"/>
                <a:gd name="connsiteY1609" fmla="*/ 471488 h 906880"/>
                <a:gd name="connsiteX1610" fmla="*/ 239128 w 1363328"/>
                <a:gd name="connsiteY1610" fmla="*/ 469984 h 906880"/>
                <a:gd name="connsiteX1611" fmla="*/ 233864 w 1363328"/>
                <a:gd name="connsiteY1611" fmla="*/ 467728 h 906880"/>
                <a:gd name="connsiteX1612" fmla="*/ 230856 w 1363328"/>
                <a:gd name="connsiteY1612" fmla="*/ 466224 h 906880"/>
                <a:gd name="connsiteX1613" fmla="*/ 227848 w 1363328"/>
                <a:gd name="connsiteY1613" fmla="*/ 466224 h 906880"/>
                <a:gd name="connsiteX1614" fmla="*/ 224840 w 1363328"/>
                <a:gd name="connsiteY1614" fmla="*/ 467728 h 906880"/>
                <a:gd name="connsiteX1615" fmla="*/ 222584 w 1363328"/>
                <a:gd name="connsiteY1615" fmla="*/ 468480 h 906880"/>
                <a:gd name="connsiteX1616" fmla="*/ 219576 w 1363328"/>
                <a:gd name="connsiteY1616" fmla="*/ 465471 h 906880"/>
                <a:gd name="connsiteX1617" fmla="*/ 215065 w 1363328"/>
                <a:gd name="connsiteY1617" fmla="*/ 460960 h 906880"/>
                <a:gd name="connsiteX1618" fmla="*/ 212057 w 1363328"/>
                <a:gd name="connsiteY1618" fmla="*/ 459456 h 906880"/>
                <a:gd name="connsiteX1619" fmla="*/ 202281 w 1363328"/>
                <a:gd name="connsiteY1619" fmla="*/ 460960 h 906880"/>
                <a:gd name="connsiteX1620" fmla="*/ 198521 w 1363328"/>
                <a:gd name="connsiteY1620" fmla="*/ 460208 h 906880"/>
                <a:gd name="connsiteX1621" fmla="*/ 195513 w 1363328"/>
                <a:gd name="connsiteY1621" fmla="*/ 459456 h 906880"/>
                <a:gd name="connsiteX1622" fmla="*/ 178970 w 1363328"/>
                <a:gd name="connsiteY1622" fmla="*/ 449680 h 906880"/>
                <a:gd name="connsiteX1623" fmla="*/ 172954 w 1363328"/>
                <a:gd name="connsiteY1623" fmla="*/ 446672 h 906880"/>
                <a:gd name="connsiteX1624" fmla="*/ 166186 w 1363328"/>
                <a:gd name="connsiteY1624" fmla="*/ 445169 h 906880"/>
                <a:gd name="connsiteX1625" fmla="*/ 163178 w 1363328"/>
                <a:gd name="connsiteY1625" fmla="*/ 445169 h 906880"/>
                <a:gd name="connsiteX1626" fmla="*/ 158667 w 1363328"/>
                <a:gd name="connsiteY1626" fmla="*/ 445920 h 906880"/>
                <a:gd name="connsiteX1627" fmla="*/ 155659 w 1363328"/>
                <a:gd name="connsiteY1627" fmla="*/ 448176 h 906880"/>
                <a:gd name="connsiteX1628" fmla="*/ 154155 w 1363328"/>
                <a:gd name="connsiteY1628" fmla="*/ 451184 h 906880"/>
                <a:gd name="connsiteX1629" fmla="*/ 153403 w 1363328"/>
                <a:gd name="connsiteY1629" fmla="*/ 454192 h 906880"/>
                <a:gd name="connsiteX1630" fmla="*/ 151899 w 1363328"/>
                <a:gd name="connsiteY1630" fmla="*/ 458704 h 906880"/>
                <a:gd name="connsiteX1631" fmla="*/ 150395 w 1363328"/>
                <a:gd name="connsiteY1631" fmla="*/ 461712 h 906880"/>
                <a:gd name="connsiteX1632" fmla="*/ 147387 w 1363328"/>
                <a:gd name="connsiteY1632" fmla="*/ 463968 h 906880"/>
                <a:gd name="connsiteX1633" fmla="*/ 143627 w 1363328"/>
                <a:gd name="connsiteY1633" fmla="*/ 464720 h 906880"/>
                <a:gd name="connsiteX1634" fmla="*/ 142123 w 1363328"/>
                <a:gd name="connsiteY1634" fmla="*/ 463216 h 906880"/>
                <a:gd name="connsiteX1635" fmla="*/ 141371 w 1363328"/>
                <a:gd name="connsiteY1635" fmla="*/ 460960 h 906880"/>
                <a:gd name="connsiteX1636" fmla="*/ 139867 w 1363328"/>
                <a:gd name="connsiteY1636" fmla="*/ 459456 h 906880"/>
                <a:gd name="connsiteX1637" fmla="*/ 139115 w 1363328"/>
                <a:gd name="connsiteY1637" fmla="*/ 459456 h 906880"/>
                <a:gd name="connsiteX1638" fmla="*/ 138363 w 1363328"/>
                <a:gd name="connsiteY1638" fmla="*/ 458704 h 906880"/>
                <a:gd name="connsiteX1639" fmla="*/ 136859 w 1363328"/>
                <a:gd name="connsiteY1639" fmla="*/ 457952 h 906880"/>
                <a:gd name="connsiteX1640" fmla="*/ 134603 w 1363328"/>
                <a:gd name="connsiteY1640" fmla="*/ 457200 h 906880"/>
                <a:gd name="connsiteX1641" fmla="*/ 133099 w 1363328"/>
                <a:gd name="connsiteY1641" fmla="*/ 457952 h 906880"/>
                <a:gd name="connsiteX1642" fmla="*/ 129340 w 1363328"/>
                <a:gd name="connsiteY1642" fmla="*/ 460960 h 906880"/>
                <a:gd name="connsiteX1643" fmla="*/ 125580 w 1363328"/>
                <a:gd name="connsiteY1643" fmla="*/ 460960 h 906880"/>
                <a:gd name="connsiteX1644" fmla="*/ 118812 w 1363328"/>
                <a:gd name="connsiteY1644" fmla="*/ 458704 h 906880"/>
                <a:gd name="connsiteX1645" fmla="*/ 115052 w 1363328"/>
                <a:gd name="connsiteY1645" fmla="*/ 458704 h 906880"/>
                <a:gd name="connsiteX1646" fmla="*/ 109036 w 1363328"/>
                <a:gd name="connsiteY1646" fmla="*/ 457952 h 906880"/>
                <a:gd name="connsiteX1647" fmla="*/ 106780 w 1363328"/>
                <a:gd name="connsiteY1647" fmla="*/ 458704 h 906880"/>
                <a:gd name="connsiteX1648" fmla="*/ 103773 w 1363328"/>
                <a:gd name="connsiteY1648" fmla="*/ 459456 h 906880"/>
                <a:gd name="connsiteX1649" fmla="*/ 97757 w 1363328"/>
                <a:gd name="connsiteY1649" fmla="*/ 460208 h 906880"/>
                <a:gd name="connsiteX1650" fmla="*/ 93245 w 1363328"/>
                <a:gd name="connsiteY1650" fmla="*/ 457200 h 906880"/>
                <a:gd name="connsiteX1651" fmla="*/ 88733 w 1363328"/>
                <a:gd name="connsiteY1651" fmla="*/ 453440 h 906880"/>
                <a:gd name="connsiteX1652" fmla="*/ 83469 w 1363328"/>
                <a:gd name="connsiteY1652" fmla="*/ 452688 h 906880"/>
                <a:gd name="connsiteX1653" fmla="*/ 75197 w 1363328"/>
                <a:gd name="connsiteY1653" fmla="*/ 457952 h 906880"/>
                <a:gd name="connsiteX1654" fmla="*/ 71438 w 1363328"/>
                <a:gd name="connsiteY1654" fmla="*/ 458704 h 906880"/>
                <a:gd name="connsiteX1655" fmla="*/ 56398 w 1363328"/>
                <a:gd name="connsiteY1655" fmla="*/ 455696 h 906880"/>
                <a:gd name="connsiteX1656" fmla="*/ 49630 w 1363328"/>
                <a:gd name="connsiteY1656" fmla="*/ 456448 h 906880"/>
                <a:gd name="connsiteX1657" fmla="*/ 47374 w 1363328"/>
                <a:gd name="connsiteY1657" fmla="*/ 455696 h 906880"/>
                <a:gd name="connsiteX1658" fmla="*/ 43615 w 1363328"/>
                <a:gd name="connsiteY1658" fmla="*/ 453440 h 906880"/>
                <a:gd name="connsiteX1659" fmla="*/ 41359 w 1363328"/>
                <a:gd name="connsiteY1659" fmla="*/ 452688 h 906880"/>
                <a:gd name="connsiteX1660" fmla="*/ 33087 w 1363328"/>
                <a:gd name="connsiteY1660" fmla="*/ 452688 h 906880"/>
                <a:gd name="connsiteX1661" fmla="*/ 30079 w 1363328"/>
                <a:gd name="connsiteY1661" fmla="*/ 454192 h 906880"/>
                <a:gd name="connsiteX1662" fmla="*/ 26319 w 1363328"/>
                <a:gd name="connsiteY1662" fmla="*/ 456448 h 906880"/>
                <a:gd name="connsiteX1663" fmla="*/ 24063 w 1363328"/>
                <a:gd name="connsiteY1663" fmla="*/ 457952 h 906880"/>
                <a:gd name="connsiteX1664" fmla="*/ 16544 w 1363328"/>
                <a:gd name="connsiteY1664" fmla="*/ 463216 h 906880"/>
                <a:gd name="connsiteX1665" fmla="*/ 9024 w 1363328"/>
                <a:gd name="connsiteY1665" fmla="*/ 470735 h 906880"/>
                <a:gd name="connsiteX1666" fmla="*/ 7520 w 1363328"/>
                <a:gd name="connsiteY1666" fmla="*/ 472239 h 906880"/>
                <a:gd name="connsiteX1667" fmla="*/ 2256 w 1363328"/>
                <a:gd name="connsiteY1667" fmla="*/ 473743 h 906880"/>
                <a:gd name="connsiteX1668" fmla="*/ 0 w 1363328"/>
                <a:gd name="connsiteY1668" fmla="*/ 474495 h 906880"/>
                <a:gd name="connsiteX1669" fmla="*/ 855746 w 1363328"/>
                <a:gd name="connsiteY1669" fmla="*/ 805364 h 906880"/>
                <a:gd name="connsiteX1670" fmla="*/ 857250 w 1363328"/>
                <a:gd name="connsiteY1670" fmla="*/ 805364 h 906880"/>
                <a:gd name="connsiteX1671" fmla="*/ 860258 w 1363328"/>
                <a:gd name="connsiteY1671" fmla="*/ 805364 h 906880"/>
                <a:gd name="connsiteX1672" fmla="*/ 861762 w 1363328"/>
                <a:gd name="connsiteY1672" fmla="*/ 804612 h 906880"/>
                <a:gd name="connsiteX1673" fmla="*/ 864018 w 1363328"/>
                <a:gd name="connsiteY1673" fmla="*/ 803108 h 906880"/>
                <a:gd name="connsiteX1674" fmla="*/ 865522 w 1363328"/>
                <a:gd name="connsiteY1674" fmla="*/ 803108 h 906880"/>
                <a:gd name="connsiteX1675" fmla="*/ 865522 w 1363328"/>
                <a:gd name="connsiteY1675" fmla="*/ 803860 h 906880"/>
                <a:gd name="connsiteX1676" fmla="*/ 858754 w 1363328"/>
                <a:gd name="connsiteY1676" fmla="*/ 809124 h 906880"/>
                <a:gd name="connsiteX1677" fmla="*/ 853490 w 1363328"/>
                <a:gd name="connsiteY1677" fmla="*/ 810628 h 906880"/>
                <a:gd name="connsiteX1678" fmla="*/ 850482 w 1363328"/>
                <a:gd name="connsiteY1678" fmla="*/ 812132 h 906880"/>
                <a:gd name="connsiteX1679" fmla="*/ 815139 w 1363328"/>
                <a:gd name="connsiteY1679" fmla="*/ 842211 h 906880"/>
                <a:gd name="connsiteX1680" fmla="*/ 809124 w 1363328"/>
                <a:gd name="connsiteY1680" fmla="*/ 845218 h 906880"/>
                <a:gd name="connsiteX1681" fmla="*/ 806868 w 1363328"/>
                <a:gd name="connsiteY1681" fmla="*/ 848226 h 906880"/>
                <a:gd name="connsiteX1682" fmla="*/ 803860 w 1363328"/>
                <a:gd name="connsiteY1682" fmla="*/ 853490 h 906880"/>
                <a:gd name="connsiteX1683" fmla="*/ 800852 w 1363328"/>
                <a:gd name="connsiteY1683" fmla="*/ 859506 h 906880"/>
                <a:gd name="connsiteX1684" fmla="*/ 799348 w 1363328"/>
                <a:gd name="connsiteY1684" fmla="*/ 861762 h 906880"/>
                <a:gd name="connsiteX1685" fmla="*/ 797092 w 1363328"/>
                <a:gd name="connsiteY1685" fmla="*/ 861010 h 906880"/>
                <a:gd name="connsiteX1686" fmla="*/ 797844 w 1363328"/>
                <a:gd name="connsiteY1686" fmla="*/ 858002 h 906880"/>
                <a:gd name="connsiteX1687" fmla="*/ 800100 w 1363328"/>
                <a:gd name="connsiteY1687" fmla="*/ 851986 h 906880"/>
                <a:gd name="connsiteX1688" fmla="*/ 800852 w 1363328"/>
                <a:gd name="connsiteY1688" fmla="*/ 848978 h 906880"/>
                <a:gd name="connsiteX1689" fmla="*/ 801604 w 1363328"/>
                <a:gd name="connsiteY1689" fmla="*/ 848226 h 906880"/>
                <a:gd name="connsiteX1690" fmla="*/ 807620 w 1363328"/>
                <a:gd name="connsiteY1690" fmla="*/ 840707 h 906880"/>
                <a:gd name="connsiteX1691" fmla="*/ 824915 w 1363328"/>
                <a:gd name="connsiteY1691" fmla="*/ 826419 h 906880"/>
                <a:gd name="connsiteX1692" fmla="*/ 831683 w 1363328"/>
                <a:gd name="connsiteY1692" fmla="*/ 823411 h 906880"/>
                <a:gd name="connsiteX1693" fmla="*/ 840707 w 1363328"/>
                <a:gd name="connsiteY1693" fmla="*/ 814387 h 906880"/>
                <a:gd name="connsiteX1694" fmla="*/ 848978 w 1363328"/>
                <a:gd name="connsiteY1694" fmla="*/ 811379 h 906880"/>
                <a:gd name="connsiteX1695" fmla="*/ 852738 w 1363328"/>
                <a:gd name="connsiteY1695" fmla="*/ 806868 h 906880"/>
                <a:gd name="connsiteX1696" fmla="*/ 855746 w 1363328"/>
                <a:gd name="connsiteY1696" fmla="*/ 805364 h 906880"/>
                <a:gd name="connsiteX1697" fmla="*/ 1035468 w 1363328"/>
                <a:gd name="connsiteY1697" fmla="*/ 676776 h 906880"/>
                <a:gd name="connsiteX1698" fmla="*/ 1036972 w 1363328"/>
                <a:gd name="connsiteY1698" fmla="*/ 676776 h 906880"/>
                <a:gd name="connsiteX1699" fmla="*/ 1036972 w 1363328"/>
                <a:gd name="connsiteY1699" fmla="*/ 677528 h 906880"/>
                <a:gd name="connsiteX1700" fmla="*/ 1036972 w 1363328"/>
                <a:gd name="connsiteY1700" fmla="*/ 678280 h 906880"/>
                <a:gd name="connsiteX1701" fmla="*/ 1036972 w 1363328"/>
                <a:gd name="connsiteY1701" fmla="*/ 679032 h 906880"/>
                <a:gd name="connsiteX1702" fmla="*/ 1039228 w 1363328"/>
                <a:gd name="connsiteY1702" fmla="*/ 682040 h 906880"/>
                <a:gd name="connsiteX1703" fmla="*/ 1040732 w 1363328"/>
                <a:gd name="connsiteY1703" fmla="*/ 685048 h 906880"/>
                <a:gd name="connsiteX1704" fmla="*/ 1040732 w 1363328"/>
                <a:gd name="connsiteY1704" fmla="*/ 687304 h 906880"/>
                <a:gd name="connsiteX1705" fmla="*/ 1033212 w 1363328"/>
                <a:gd name="connsiteY1705" fmla="*/ 683544 h 906880"/>
                <a:gd name="connsiteX1706" fmla="*/ 1031708 w 1363328"/>
                <a:gd name="connsiteY1706" fmla="*/ 683544 h 906880"/>
                <a:gd name="connsiteX1707" fmla="*/ 1029452 w 1363328"/>
                <a:gd name="connsiteY1707" fmla="*/ 685800 h 906880"/>
                <a:gd name="connsiteX1708" fmla="*/ 1028700 w 1363328"/>
                <a:gd name="connsiteY1708" fmla="*/ 685048 h 906880"/>
                <a:gd name="connsiteX1709" fmla="*/ 1025692 w 1363328"/>
                <a:gd name="connsiteY1709" fmla="*/ 685048 h 906880"/>
                <a:gd name="connsiteX1710" fmla="*/ 1024940 w 1363328"/>
                <a:gd name="connsiteY1710" fmla="*/ 684296 h 906880"/>
                <a:gd name="connsiteX1711" fmla="*/ 1024188 w 1363328"/>
                <a:gd name="connsiteY1711" fmla="*/ 683544 h 906880"/>
                <a:gd name="connsiteX1712" fmla="*/ 1021180 w 1363328"/>
                <a:gd name="connsiteY1712" fmla="*/ 679784 h 906880"/>
                <a:gd name="connsiteX1713" fmla="*/ 1023436 w 1363328"/>
                <a:gd name="connsiteY1713" fmla="*/ 679032 h 906880"/>
                <a:gd name="connsiteX1714" fmla="*/ 1024188 w 1363328"/>
                <a:gd name="connsiteY1714" fmla="*/ 679032 h 906880"/>
                <a:gd name="connsiteX1715" fmla="*/ 1025692 w 1363328"/>
                <a:gd name="connsiteY1715" fmla="*/ 679784 h 906880"/>
                <a:gd name="connsiteX1716" fmla="*/ 1026444 w 1363328"/>
                <a:gd name="connsiteY1716" fmla="*/ 679032 h 906880"/>
                <a:gd name="connsiteX1717" fmla="*/ 1026444 w 1363328"/>
                <a:gd name="connsiteY1717" fmla="*/ 678280 h 906880"/>
                <a:gd name="connsiteX1718" fmla="*/ 1026444 w 1363328"/>
                <a:gd name="connsiteY1718" fmla="*/ 676776 h 906880"/>
                <a:gd name="connsiteX1719" fmla="*/ 1025692 w 1363328"/>
                <a:gd name="connsiteY1719" fmla="*/ 675272 h 906880"/>
                <a:gd name="connsiteX1720" fmla="*/ 1027196 w 1363328"/>
                <a:gd name="connsiteY1720" fmla="*/ 675272 h 906880"/>
                <a:gd name="connsiteX1721" fmla="*/ 1032460 w 1363328"/>
                <a:gd name="connsiteY1721" fmla="*/ 676776 h 906880"/>
                <a:gd name="connsiteX1722" fmla="*/ 1035468 w 1363328"/>
                <a:gd name="connsiteY1722" fmla="*/ 676776 h 906880"/>
                <a:gd name="connsiteX1723" fmla="*/ 1203910 w 1363328"/>
                <a:gd name="connsiteY1723" fmla="*/ 673016 h 906880"/>
                <a:gd name="connsiteX1724" fmla="*/ 1202406 w 1363328"/>
                <a:gd name="connsiteY1724" fmla="*/ 673768 h 906880"/>
                <a:gd name="connsiteX1725" fmla="*/ 1202406 w 1363328"/>
                <a:gd name="connsiteY1725" fmla="*/ 674521 h 906880"/>
                <a:gd name="connsiteX1726" fmla="*/ 1203158 w 1363328"/>
                <a:gd name="connsiteY1726" fmla="*/ 676776 h 906880"/>
                <a:gd name="connsiteX1727" fmla="*/ 1203158 w 1363328"/>
                <a:gd name="connsiteY1727" fmla="*/ 679032 h 906880"/>
                <a:gd name="connsiteX1728" fmla="*/ 1203910 w 1363328"/>
                <a:gd name="connsiteY1728" fmla="*/ 679784 h 906880"/>
                <a:gd name="connsiteX1729" fmla="*/ 1203910 w 1363328"/>
                <a:gd name="connsiteY1729" fmla="*/ 680536 h 906880"/>
                <a:gd name="connsiteX1730" fmla="*/ 1202406 w 1363328"/>
                <a:gd name="connsiteY1730" fmla="*/ 682040 h 906880"/>
                <a:gd name="connsiteX1731" fmla="*/ 1201654 w 1363328"/>
                <a:gd name="connsiteY1731" fmla="*/ 682040 h 906880"/>
                <a:gd name="connsiteX1732" fmla="*/ 1200150 w 1363328"/>
                <a:gd name="connsiteY1732" fmla="*/ 683544 h 906880"/>
                <a:gd name="connsiteX1733" fmla="*/ 1199398 w 1363328"/>
                <a:gd name="connsiteY1733" fmla="*/ 682792 h 906880"/>
                <a:gd name="connsiteX1734" fmla="*/ 1198646 w 1363328"/>
                <a:gd name="connsiteY1734" fmla="*/ 682040 h 906880"/>
                <a:gd name="connsiteX1735" fmla="*/ 1197894 w 1363328"/>
                <a:gd name="connsiteY1735" fmla="*/ 682040 h 906880"/>
                <a:gd name="connsiteX1736" fmla="*/ 1197142 w 1363328"/>
                <a:gd name="connsiteY1736" fmla="*/ 682040 h 906880"/>
                <a:gd name="connsiteX1737" fmla="*/ 1195638 w 1363328"/>
                <a:gd name="connsiteY1737" fmla="*/ 679784 h 906880"/>
                <a:gd name="connsiteX1738" fmla="*/ 1194134 w 1363328"/>
                <a:gd name="connsiteY1738" fmla="*/ 676024 h 906880"/>
                <a:gd name="connsiteX1739" fmla="*/ 1192630 w 1363328"/>
                <a:gd name="connsiteY1739" fmla="*/ 673768 h 906880"/>
                <a:gd name="connsiteX1740" fmla="*/ 1190375 w 1363328"/>
                <a:gd name="connsiteY1740" fmla="*/ 675272 h 906880"/>
                <a:gd name="connsiteX1741" fmla="*/ 1189622 w 1363328"/>
                <a:gd name="connsiteY1741" fmla="*/ 674521 h 906880"/>
                <a:gd name="connsiteX1742" fmla="*/ 1184359 w 1363328"/>
                <a:gd name="connsiteY1742" fmla="*/ 676776 h 906880"/>
                <a:gd name="connsiteX1743" fmla="*/ 1178343 w 1363328"/>
                <a:gd name="connsiteY1743" fmla="*/ 678280 h 906880"/>
                <a:gd name="connsiteX1744" fmla="*/ 1173079 w 1363328"/>
                <a:gd name="connsiteY1744" fmla="*/ 678280 h 906880"/>
                <a:gd name="connsiteX1745" fmla="*/ 1168567 w 1363328"/>
                <a:gd name="connsiteY1745" fmla="*/ 674521 h 906880"/>
                <a:gd name="connsiteX1746" fmla="*/ 1167815 w 1363328"/>
                <a:gd name="connsiteY1746" fmla="*/ 670761 h 906880"/>
                <a:gd name="connsiteX1747" fmla="*/ 1168567 w 1363328"/>
                <a:gd name="connsiteY1747" fmla="*/ 668504 h 906880"/>
                <a:gd name="connsiteX1748" fmla="*/ 1170823 w 1363328"/>
                <a:gd name="connsiteY1748" fmla="*/ 667001 h 906880"/>
                <a:gd name="connsiteX1749" fmla="*/ 1173079 w 1363328"/>
                <a:gd name="connsiteY1749" fmla="*/ 665497 h 906880"/>
                <a:gd name="connsiteX1750" fmla="*/ 1182855 w 1363328"/>
                <a:gd name="connsiteY1750" fmla="*/ 655721 h 906880"/>
                <a:gd name="connsiteX1751" fmla="*/ 1184359 w 1363328"/>
                <a:gd name="connsiteY1751" fmla="*/ 652713 h 906880"/>
                <a:gd name="connsiteX1752" fmla="*/ 1185111 w 1363328"/>
                <a:gd name="connsiteY1752" fmla="*/ 647449 h 906880"/>
                <a:gd name="connsiteX1753" fmla="*/ 1185862 w 1363328"/>
                <a:gd name="connsiteY1753" fmla="*/ 646697 h 906880"/>
                <a:gd name="connsiteX1754" fmla="*/ 1186615 w 1363328"/>
                <a:gd name="connsiteY1754" fmla="*/ 645193 h 906880"/>
                <a:gd name="connsiteX1755" fmla="*/ 1187366 w 1363328"/>
                <a:gd name="connsiteY1755" fmla="*/ 644442 h 906880"/>
                <a:gd name="connsiteX1756" fmla="*/ 1187366 w 1363328"/>
                <a:gd name="connsiteY1756" fmla="*/ 642938 h 906880"/>
                <a:gd name="connsiteX1757" fmla="*/ 1188871 w 1363328"/>
                <a:gd name="connsiteY1757" fmla="*/ 642185 h 906880"/>
                <a:gd name="connsiteX1758" fmla="*/ 1189622 w 1363328"/>
                <a:gd name="connsiteY1758" fmla="*/ 642185 h 906880"/>
                <a:gd name="connsiteX1759" fmla="*/ 1191879 w 1363328"/>
                <a:gd name="connsiteY1759" fmla="*/ 642938 h 906880"/>
                <a:gd name="connsiteX1760" fmla="*/ 1193382 w 1363328"/>
                <a:gd name="connsiteY1760" fmla="*/ 643689 h 906880"/>
                <a:gd name="connsiteX1761" fmla="*/ 1200902 w 1363328"/>
                <a:gd name="connsiteY1761" fmla="*/ 648953 h 906880"/>
                <a:gd name="connsiteX1762" fmla="*/ 1202406 w 1363328"/>
                <a:gd name="connsiteY1762" fmla="*/ 651209 h 906880"/>
                <a:gd name="connsiteX1763" fmla="*/ 1200902 w 1363328"/>
                <a:gd name="connsiteY1763" fmla="*/ 663241 h 906880"/>
                <a:gd name="connsiteX1764" fmla="*/ 1196390 w 1363328"/>
                <a:gd name="connsiteY1764" fmla="*/ 661737 h 906880"/>
                <a:gd name="connsiteX1765" fmla="*/ 1195638 w 1363328"/>
                <a:gd name="connsiteY1765" fmla="*/ 667001 h 906880"/>
                <a:gd name="connsiteX1766" fmla="*/ 1197894 w 1363328"/>
                <a:gd name="connsiteY1766" fmla="*/ 671512 h 906880"/>
                <a:gd name="connsiteX1767" fmla="*/ 1203158 w 1363328"/>
                <a:gd name="connsiteY1767" fmla="*/ 670761 h 906880"/>
                <a:gd name="connsiteX1768" fmla="*/ 1203910 w 1363328"/>
                <a:gd name="connsiteY1768" fmla="*/ 672264 h 906880"/>
                <a:gd name="connsiteX1769" fmla="*/ 1203910 w 1363328"/>
                <a:gd name="connsiteY1769" fmla="*/ 673016 h 90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</a:cxnLst>
              <a:rect l="l" t="t" r="r" b="b"/>
              <a:pathLst>
                <a:path w="1363328" h="906880">
                  <a:moveTo>
                    <a:pt x="0" y="474495"/>
                  </a:moveTo>
                  <a:lnTo>
                    <a:pt x="4512" y="469984"/>
                  </a:lnTo>
                  <a:lnTo>
                    <a:pt x="8272" y="465471"/>
                  </a:lnTo>
                  <a:lnTo>
                    <a:pt x="17296" y="448928"/>
                  </a:lnTo>
                  <a:lnTo>
                    <a:pt x="18047" y="448176"/>
                  </a:lnTo>
                  <a:lnTo>
                    <a:pt x="19551" y="447424"/>
                  </a:lnTo>
                  <a:lnTo>
                    <a:pt x="21807" y="446672"/>
                  </a:lnTo>
                  <a:lnTo>
                    <a:pt x="23311" y="445920"/>
                  </a:lnTo>
                  <a:lnTo>
                    <a:pt x="24815" y="444416"/>
                  </a:lnTo>
                  <a:lnTo>
                    <a:pt x="27071" y="439152"/>
                  </a:lnTo>
                  <a:lnTo>
                    <a:pt x="30079" y="434641"/>
                  </a:lnTo>
                  <a:lnTo>
                    <a:pt x="30831" y="433889"/>
                  </a:lnTo>
                  <a:lnTo>
                    <a:pt x="32335" y="435393"/>
                  </a:lnTo>
                  <a:lnTo>
                    <a:pt x="34591" y="435393"/>
                  </a:lnTo>
                  <a:lnTo>
                    <a:pt x="37599" y="433889"/>
                  </a:lnTo>
                  <a:lnTo>
                    <a:pt x="48878" y="428625"/>
                  </a:lnTo>
                  <a:lnTo>
                    <a:pt x="49630" y="427873"/>
                  </a:lnTo>
                  <a:lnTo>
                    <a:pt x="51134" y="423361"/>
                  </a:lnTo>
                  <a:lnTo>
                    <a:pt x="51886" y="422609"/>
                  </a:lnTo>
                  <a:lnTo>
                    <a:pt x="52638" y="421857"/>
                  </a:lnTo>
                  <a:lnTo>
                    <a:pt x="66926" y="413586"/>
                  </a:lnTo>
                  <a:lnTo>
                    <a:pt x="71438" y="409073"/>
                  </a:lnTo>
                  <a:lnTo>
                    <a:pt x="74445" y="407570"/>
                  </a:lnTo>
                  <a:lnTo>
                    <a:pt x="82717" y="404562"/>
                  </a:lnTo>
                  <a:lnTo>
                    <a:pt x="87229" y="400050"/>
                  </a:lnTo>
                  <a:lnTo>
                    <a:pt x="90237" y="398546"/>
                  </a:lnTo>
                  <a:lnTo>
                    <a:pt x="91741" y="397794"/>
                  </a:lnTo>
                  <a:lnTo>
                    <a:pt x="94749" y="397794"/>
                  </a:lnTo>
                  <a:lnTo>
                    <a:pt x="96253" y="397042"/>
                  </a:lnTo>
                  <a:lnTo>
                    <a:pt x="97757" y="396290"/>
                  </a:lnTo>
                  <a:lnTo>
                    <a:pt x="101516" y="392530"/>
                  </a:lnTo>
                  <a:lnTo>
                    <a:pt x="103020" y="391778"/>
                  </a:lnTo>
                  <a:lnTo>
                    <a:pt x="106780" y="389522"/>
                  </a:lnTo>
                  <a:lnTo>
                    <a:pt x="107532" y="388771"/>
                  </a:lnTo>
                  <a:lnTo>
                    <a:pt x="110540" y="385011"/>
                  </a:lnTo>
                  <a:lnTo>
                    <a:pt x="120316" y="375987"/>
                  </a:lnTo>
                  <a:lnTo>
                    <a:pt x="121068" y="374483"/>
                  </a:lnTo>
                  <a:lnTo>
                    <a:pt x="122572" y="369971"/>
                  </a:lnTo>
                  <a:lnTo>
                    <a:pt x="122572" y="369219"/>
                  </a:lnTo>
                  <a:lnTo>
                    <a:pt x="127084" y="359443"/>
                  </a:lnTo>
                  <a:lnTo>
                    <a:pt x="127836" y="357188"/>
                  </a:lnTo>
                  <a:lnTo>
                    <a:pt x="128588" y="351924"/>
                  </a:lnTo>
                  <a:lnTo>
                    <a:pt x="129340" y="349668"/>
                  </a:lnTo>
                  <a:lnTo>
                    <a:pt x="130843" y="347412"/>
                  </a:lnTo>
                  <a:lnTo>
                    <a:pt x="138363" y="339892"/>
                  </a:lnTo>
                  <a:lnTo>
                    <a:pt x="139115" y="339140"/>
                  </a:lnTo>
                  <a:lnTo>
                    <a:pt x="142123" y="338388"/>
                  </a:lnTo>
                  <a:lnTo>
                    <a:pt x="143627" y="336884"/>
                  </a:lnTo>
                  <a:lnTo>
                    <a:pt x="145131" y="335380"/>
                  </a:lnTo>
                  <a:lnTo>
                    <a:pt x="145883" y="333876"/>
                  </a:lnTo>
                  <a:lnTo>
                    <a:pt x="147387" y="332372"/>
                  </a:lnTo>
                  <a:lnTo>
                    <a:pt x="148139" y="330116"/>
                  </a:lnTo>
                  <a:lnTo>
                    <a:pt x="148139" y="327109"/>
                  </a:lnTo>
                  <a:lnTo>
                    <a:pt x="148891" y="324853"/>
                  </a:lnTo>
                  <a:lnTo>
                    <a:pt x="153403" y="317333"/>
                  </a:lnTo>
                  <a:lnTo>
                    <a:pt x="155659" y="315829"/>
                  </a:lnTo>
                  <a:lnTo>
                    <a:pt x="160922" y="313573"/>
                  </a:lnTo>
                  <a:lnTo>
                    <a:pt x="164682" y="310565"/>
                  </a:lnTo>
                  <a:lnTo>
                    <a:pt x="167690" y="308309"/>
                  </a:lnTo>
                  <a:lnTo>
                    <a:pt x="169946" y="305301"/>
                  </a:lnTo>
                  <a:lnTo>
                    <a:pt x="170698" y="301541"/>
                  </a:lnTo>
                  <a:lnTo>
                    <a:pt x="169946" y="300037"/>
                  </a:lnTo>
                  <a:lnTo>
                    <a:pt x="169194" y="298534"/>
                  </a:lnTo>
                  <a:lnTo>
                    <a:pt x="166938" y="297781"/>
                  </a:lnTo>
                  <a:lnTo>
                    <a:pt x="160171" y="286502"/>
                  </a:lnTo>
                  <a:lnTo>
                    <a:pt x="160922" y="281990"/>
                  </a:lnTo>
                  <a:lnTo>
                    <a:pt x="161674" y="281238"/>
                  </a:lnTo>
                  <a:lnTo>
                    <a:pt x="162426" y="281238"/>
                  </a:lnTo>
                  <a:lnTo>
                    <a:pt x="163178" y="280486"/>
                  </a:lnTo>
                  <a:lnTo>
                    <a:pt x="163930" y="279734"/>
                  </a:lnTo>
                  <a:lnTo>
                    <a:pt x="163930" y="278982"/>
                  </a:lnTo>
                  <a:lnTo>
                    <a:pt x="163930" y="278230"/>
                  </a:lnTo>
                  <a:lnTo>
                    <a:pt x="163930" y="277478"/>
                  </a:lnTo>
                  <a:lnTo>
                    <a:pt x="164682" y="275974"/>
                  </a:lnTo>
                  <a:lnTo>
                    <a:pt x="166186" y="275222"/>
                  </a:lnTo>
                  <a:lnTo>
                    <a:pt x="166938" y="274470"/>
                  </a:lnTo>
                  <a:lnTo>
                    <a:pt x="169194" y="274470"/>
                  </a:lnTo>
                  <a:lnTo>
                    <a:pt x="172202" y="274470"/>
                  </a:lnTo>
                  <a:lnTo>
                    <a:pt x="174458" y="275222"/>
                  </a:lnTo>
                  <a:lnTo>
                    <a:pt x="176714" y="275974"/>
                  </a:lnTo>
                  <a:lnTo>
                    <a:pt x="179722" y="274470"/>
                  </a:lnTo>
                  <a:lnTo>
                    <a:pt x="181978" y="272966"/>
                  </a:lnTo>
                  <a:lnTo>
                    <a:pt x="186490" y="265447"/>
                  </a:lnTo>
                  <a:lnTo>
                    <a:pt x="187241" y="262439"/>
                  </a:lnTo>
                  <a:lnTo>
                    <a:pt x="196265" y="252663"/>
                  </a:lnTo>
                  <a:lnTo>
                    <a:pt x="199273" y="245143"/>
                  </a:lnTo>
                  <a:lnTo>
                    <a:pt x="198521" y="238376"/>
                  </a:lnTo>
                  <a:lnTo>
                    <a:pt x="195513" y="224840"/>
                  </a:lnTo>
                  <a:lnTo>
                    <a:pt x="196265" y="220328"/>
                  </a:lnTo>
                  <a:lnTo>
                    <a:pt x="197769" y="218072"/>
                  </a:lnTo>
                  <a:lnTo>
                    <a:pt x="200777" y="216568"/>
                  </a:lnTo>
                  <a:lnTo>
                    <a:pt x="204537" y="213560"/>
                  </a:lnTo>
                  <a:lnTo>
                    <a:pt x="206793" y="212057"/>
                  </a:lnTo>
                  <a:lnTo>
                    <a:pt x="207545" y="211304"/>
                  </a:lnTo>
                  <a:lnTo>
                    <a:pt x="208297" y="210553"/>
                  </a:lnTo>
                  <a:lnTo>
                    <a:pt x="211305" y="206041"/>
                  </a:lnTo>
                  <a:lnTo>
                    <a:pt x="215065" y="196265"/>
                  </a:lnTo>
                  <a:lnTo>
                    <a:pt x="216569" y="194761"/>
                  </a:lnTo>
                  <a:lnTo>
                    <a:pt x="217320" y="194009"/>
                  </a:lnTo>
                  <a:lnTo>
                    <a:pt x="220328" y="191753"/>
                  </a:lnTo>
                  <a:lnTo>
                    <a:pt x="230856" y="179721"/>
                  </a:lnTo>
                  <a:lnTo>
                    <a:pt x="232360" y="176714"/>
                  </a:lnTo>
                  <a:lnTo>
                    <a:pt x="233864" y="159419"/>
                  </a:lnTo>
                  <a:lnTo>
                    <a:pt x="233864" y="151899"/>
                  </a:lnTo>
                  <a:lnTo>
                    <a:pt x="233864" y="148139"/>
                  </a:lnTo>
                  <a:lnTo>
                    <a:pt x="237624" y="142123"/>
                  </a:lnTo>
                  <a:lnTo>
                    <a:pt x="239128" y="134603"/>
                  </a:lnTo>
                  <a:lnTo>
                    <a:pt x="239880" y="131595"/>
                  </a:lnTo>
                  <a:lnTo>
                    <a:pt x="242888" y="129340"/>
                  </a:lnTo>
                  <a:lnTo>
                    <a:pt x="250407" y="127836"/>
                  </a:lnTo>
                  <a:lnTo>
                    <a:pt x="257927" y="119564"/>
                  </a:lnTo>
                  <a:lnTo>
                    <a:pt x="261687" y="114300"/>
                  </a:lnTo>
                  <a:lnTo>
                    <a:pt x="267703" y="106780"/>
                  </a:lnTo>
                  <a:lnTo>
                    <a:pt x="269959" y="102268"/>
                  </a:lnTo>
                  <a:lnTo>
                    <a:pt x="275974" y="96253"/>
                  </a:lnTo>
                  <a:lnTo>
                    <a:pt x="278230" y="93997"/>
                  </a:lnTo>
                  <a:lnTo>
                    <a:pt x="287254" y="89485"/>
                  </a:lnTo>
                  <a:lnTo>
                    <a:pt x="307557" y="83469"/>
                  </a:lnTo>
                  <a:lnTo>
                    <a:pt x="310565" y="81213"/>
                  </a:lnTo>
                  <a:lnTo>
                    <a:pt x="315077" y="77453"/>
                  </a:lnTo>
                  <a:lnTo>
                    <a:pt x="319589" y="72189"/>
                  </a:lnTo>
                  <a:lnTo>
                    <a:pt x="323349" y="65422"/>
                  </a:lnTo>
                  <a:lnTo>
                    <a:pt x="328613" y="51886"/>
                  </a:lnTo>
                  <a:lnTo>
                    <a:pt x="335380" y="43614"/>
                  </a:lnTo>
                  <a:lnTo>
                    <a:pt x="344404" y="36095"/>
                  </a:lnTo>
                  <a:lnTo>
                    <a:pt x="347412" y="34591"/>
                  </a:lnTo>
                  <a:lnTo>
                    <a:pt x="373731" y="24815"/>
                  </a:lnTo>
                  <a:lnTo>
                    <a:pt x="377491" y="23311"/>
                  </a:lnTo>
                  <a:lnTo>
                    <a:pt x="380499" y="21807"/>
                  </a:lnTo>
                  <a:lnTo>
                    <a:pt x="391778" y="10527"/>
                  </a:lnTo>
                  <a:lnTo>
                    <a:pt x="394786" y="4512"/>
                  </a:lnTo>
                  <a:lnTo>
                    <a:pt x="400050" y="1504"/>
                  </a:lnTo>
                  <a:lnTo>
                    <a:pt x="405314" y="0"/>
                  </a:lnTo>
                  <a:lnTo>
                    <a:pt x="410578" y="0"/>
                  </a:lnTo>
                  <a:lnTo>
                    <a:pt x="415089" y="1504"/>
                  </a:lnTo>
                  <a:lnTo>
                    <a:pt x="418849" y="5264"/>
                  </a:lnTo>
                  <a:lnTo>
                    <a:pt x="424113" y="12031"/>
                  </a:lnTo>
                  <a:lnTo>
                    <a:pt x="427873" y="14287"/>
                  </a:lnTo>
                  <a:lnTo>
                    <a:pt x="476751" y="21055"/>
                  </a:lnTo>
                  <a:lnTo>
                    <a:pt x="497055" y="24063"/>
                  </a:lnTo>
                  <a:lnTo>
                    <a:pt x="548189" y="24063"/>
                  </a:lnTo>
                  <a:lnTo>
                    <a:pt x="555709" y="25567"/>
                  </a:lnTo>
                  <a:lnTo>
                    <a:pt x="569244" y="30079"/>
                  </a:lnTo>
                  <a:lnTo>
                    <a:pt x="572252" y="32335"/>
                  </a:lnTo>
                  <a:lnTo>
                    <a:pt x="582780" y="30079"/>
                  </a:lnTo>
                  <a:lnTo>
                    <a:pt x="586540" y="29327"/>
                  </a:lnTo>
                  <a:lnTo>
                    <a:pt x="589547" y="30079"/>
                  </a:lnTo>
                  <a:lnTo>
                    <a:pt x="592555" y="31583"/>
                  </a:lnTo>
                  <a:lnTo>
                    <a:pt x="594059" y="33087"/>
                  </a:lnTo>
                  <a:lnTo>
                    <a:pt x="593307" y="36095"/>
                  </a:lnTo>
                  <a:lnTo>
                    <a:pt x="588043" y="38350"/>
                  </a:lnTo>
                  <a:lnTo>
                    <a:pt x="587292" y="38350"/>
                  </a:lnTo>
                  <a:lnTo>
                    <a:pt x="586540" y="39103"/>
                  </a:lnTo>
                  <a:lnTo>
                    <a:pt x="585787" y="41359"/>
                  </a:lnTo>
                  <a:lnTo>
                    <a:pt x="585787" y="42863"/>
                  </a:lnTo>
                  <a:lnTo>
                    <a:pt x="584283" y="47374"/>
                  </a:lnTo>
                  <a:lnTo>
                    <a:pt x="584283" y="51134"/>
                  </a:lnTo>
                  <a:lnTo>
                    <a:pt x="585787" y="58654"/>
                  </a:lnTo>
                  <a:lnTo>
                    <a:pt x="586540" y="61662"/>
                  </a:lnTo>
                  <a:lnTo>
                    <a:pt x="590300" y="69182"/>
                  </a:lnTo>
                  <a:lnTo>
                    <a:pt x="594059" y="74445"/>
                  </a:lnTo>
                  <a:lnTo>
                    <a:pt x="596315" y="80461"/>
                  </a:lnTo>
                  <a:lnTo>
                    <a:pt x="597819" y="82717"/>
                  </a:lnTo>
                  <a:lnTo>
                    <a:pt x="603083" y="84973"/>
                  </a:lnTo>
                  <a:lnTo>
                    <a:pt x="608347" y="82717"/>
                  </a:lnTo>
                  <a:lnTo>
                    <a:pt x="612859" y="78205"/>
                  </a:lnTo>
                  <a:lnTo>
                    <a:pt x="615866" y="73693"/>
                  </a:lnTo>
                  <a:lnTo>
                    <a:pt x="620379" y="62414"/>
                  </a:lnTo>
                  <a:lnTo>
                    <a:pt x="624890" y="58654"/>
                  </a:lnTo>
                  <a:lnTo>
                    <a:pt x="630154" y="59406"/>
                  </a:lnTo>
                  <a:lnTo>
                    <a:pt x="633914" y="64670"/>
                  </a:lnTo>
                  <a:lnTo>
                    <a:pt x="635418" y="72189"/>
                  </a:lnTo>
                  <a:lnTo>
                    <a:pt x="634666" y="87229"/>
                  </a:lnTo>
                  <a:lnTo>
                    <a:pt x="635418" y="100012"/>
                  </a:lnTo>
                  <a:lnTo>
                    <a:pt x="636922" y="101516"/>
                  </a:lnTo>
                  <a:lnTo>
                    <a:pt x="643690" y="104524"/>
                  </a:lnTo>
                  <a:lnTo>
                    <a:pt x="645945" y="106028"/>
                  </a:lnTo>
                  <a:lnTo>
                    <a:pt x="650458" y="102268"/>
                  </a:lnTo>
                  <a:lnTo>
                    <a:pt x="651209" y="100764"/>
                  </a:lnTo>
                  <a:lnTo>
                    <a:pt x="650458" y="98508"/>
                  </a:lnTo>
                  <a:lnTo>
                    <a:pt x="649705" y="93997"/>
                  </a:lnTo>
                  <a:lnTo>
                    <a:pt x="648953" y="91741"/>
                  </a:lnTo>
                  <a:lnTo>
                    <a:pt x="648953" y="83469"/>
                  </a:lnTo>
                  <a:lnTo>
                    <a:pt x="648201" y="80461"/>
                  </a:lnTo>
                  <a:lnTo>
                    <a:pt x="647449" y="78957"/>
                  </a:lnTo>
                  <a:lnTo>
                    <a:pt x="647449" y="77453"/>
                  </a:lnTo>
                  <a:lnTo>
                    <a:pt x="649705" y="74445"/>
                  </a:lnTo>
                  <a:lnTo>
                    <a:pt x="651209" y="69933"/>
                  </a:lnTo>
                  <a:lnTo>
                    <a:pt x="652713" y="65422"/>
                  </a:lnTo>
                  <a:lnTo>
                    <a:pt x="654217" y="61662"/>
                  </a:lnTo>
                  <a:lnTo>
                    <a:pt x="657977" y="59406"/>
                  </a:lnTo>
                  <a:lnTo>
                    <a:pt x="665497" y="59406"/>
                  </a:lnTo>
                  <a:lnTo>
                    <a:pt x="671513" y="58654"/>
                  </a:lnTo>
                  <a:lnTo>
                    <a:pt x="673769" y="58654"/>
                  </a:lnTo>
                  <a:lnTo>
                    <a:pt x="682792" y="60158"/>
                  </a:lnTo>
                  <a:lnTo>
                    <a:pt x="685800" y="60910"/>
                  </a:lnTo>
                  <a:lnTo>
                    <a:pt x="688056" y="60158"/>
                  </a:lnTo>
                  <a:lnTo>
                    <a:pt x="693320" y="56398"/>
                  </a:lnTo>
                  <a:lnTo>
                    <a:pt x="696328" y="54894"/>
                  </a:lnTo>
                  <a:lnTo>
                    <a:pt x="708359" y="56398"/>
                  </a:lnTo>
                  <a:lnTo>
                    <a:pt x="709863" y="55646"/>
                  </a:lnTo>
                  <a:lnTo>
                    <a:pt x="711367" y="54894"/>
                  </a:lnTo>
                  <a:lnTo>
                    <a:pt x="715127" y="54142"/>
                  </a:lnTo>
                  <a:lnTo>
                    <a:pt x="721895" y="52638"/>
                  </a:lnTo>
                  <a:lnTo>
                    <a:pt x="734678" y="52638"/>
                  </a:lnTo>
                  <a:lnTo>
                    <a:pt x="737686" y="54142"/>
                  </a:lnTo>
                  <a:lnTo>
                    <a:pt x="742950" y="57150"/>
                  </a:lnTo>
                  <a:lnTo>
                    <a:pt x="745206" y="57150"/>
                  </a:lnTo>
                  <a:lnTo>
                    <a:pt x="748966" y="53390"/>
                  </a:lnTo>
                  <a:lnTo>
                    <a:pt x="745206" y="42110"/>
                  </a:lnTo>
                  <a:lnTo>
                    <a:pt x="748214" y="37599"/>
                  </a:lnTo>
                  <a:lnTo>
                    <a:pt x="751974" y="40606"/>
                  </a:lnTo>
                  <a:lnTo>
                    <a:pt x="753478" y="43614"/>
                  </a:lnTo>
                  <a:lnTo>
                    <a:pt x="754982" y="48126"/>
                  </a:lnTo>
                  <a:lnTo>
                    <a:pt x="756486" y="51886"/>
                  </a:lnTo>
                  <a:lnTo>
                    <a:pt x="759494" y="54142"/>
                  </a:lnTo>
                  <a:lnTo>
                    <a:pt x="765509" y="56398"/>
                  </a:lnTo>
                  <a:lnTo>
                    <a:pt x="770021" y="59406"/>
                  </a:lnTo>
                  <a:lnTo>
                    <a:pt x="771525" y="59406"/>
                  </a:lnTo>
                  <a:lnTo>
                    <a:pt x="773029" y="59406"/>
                  </a:lnTo>
                  <a:lnTo>
                    <a:pt x="775285" y="57902"/>
                  </a:lnTo>
                  <a:lnTo>
                    <a:pt x="776037" y="57150"/>
                  </a:lnTo>
                  <a:lnTo>
                    <a:pt x="776789" y="55646"/>
                  </a:lnTo>
                  <a:lnTo>
                    <a:pt x="777541" y="54894"/>
                  </a:lnTo>
                  <a:lnTo>
                    <a:pt x="778293" y="54894"/>
                  </a:lnTo>
                  <a:lnTo>
                    <a:pt x="780549" y="54142"/>
                  </a:lnTo>
                  <a:lnTo>
                    <a:pt x="781301" y="53390"/>
                  </a:lnTo>
                  <a:lnTo>
                    <a:pt x="782805" y="50382"/>
                  </a:lnTo>
                  <a:lnTo>
                    <a:pt x="783556" y="47374"/>
                  </a:lnTo>
                  <a:lnTo>
                    <a:pt x="783556" y="39855"/>
                  </a:lnTo>
                  <a:lnTo>
                    <a:pt x="785813" y="40606"/>
                  </a:lnTo>
                  <a:lnTo>
                    <a:pt x="787316" y="41359"/>
                  </a:lnTo>
                  <a:lnTo>
                    <a:pt x="788820" y="42863"/>
                  </a:lnTo>
                  <a:lnTo>
                    <a:pt x="790324" y="45118"/>
                  </a:lnTo>
                  <a:lnTo>
                    <a:pt x="790324" y="46622"/>
                  </a:lnTo>
                  <a:lnTo>
                    <a:pt x="790324" y="48878"/>
                  </a:lnTo>
                  <a:lnTo>
                    <a:pt x="791076" y="50382"/>
                  </a:lnTo>
                  <a:lnTo>
                    <a:pt x="791828" y="52638"/>
                  </a:lnTo>
                  <a:lnTo>
                    <a:pt x="793333" y="53390"/>
                  </a:lnTo>
                  <a:lnTo>
                    <a:pt x="794836" y="53390"/>
                  </a:lnTo>
                  <a:lnTo>
                    <a:pt x="796340" y="53390"/>
                  </a:lnTo>
                  <a:lnTo>
                    <a:pt x="797844" y="52638"/>
                  </a:lnTo>
                  <a:lnTo>
                    <a:pt x="800100" y="51134"/>
                  </a:lnTo>
                  <a:lnTo>
                    <a:pt x="801604" y="47374"/>
                  </a:lnTo>
                  <a:lnTo>
                    <a:pt x="802356" y="43614"/>
                  </a:lnTo>
                  <a:lnTo>
                    <a:pt x="802356" y="40606"/>
                  </a:lnTo>
                  <a:lnTo>
                    <a:pt x="800852" y="37599"/>
                  </a:lnTo>
                  <a:lnTo>
                    <a:pt x="800852" y="36095"/>
                  </a:lnTo>
                  <a:lnTo>
                    <a:pt x="802356" y="35343"/>
                  </a:lnTo>
                  <a:lnTo>
                    <a:pt x="803108" y="33839"/>
                  </a:lnTo>
                  <a:lnTo>
                    <a:pt x="804612" y="32335"/>
                  </a:lnTo>
                  <a:lnTo>
                    <a:pt x="806116" y="31583"/>
                  </a:lnTo>
                  <a:lnTo>
                    <a:pt x="825667" y="30831"/>
                  </a:lnTo>
                  <a:lnTo>
                    <a:pt x="827923" y="31583"/>
                  </a:lnTo>
                  <a:lnTo>
                    <a:pt x="830931" y="34591"/>
                  </a:lnTo>
                  <a:lnTo>
                    <a:pt x="834691" y="39855"/>
                  </a:lnTo>
                  <a:lnTo>
                    <a:pt x="837699" y="41359"/>
                  </a:lnTo>
                  <a:lnTo>
                    <a:pt x="840707" y="40606"/>
                  </a:lnTo>
                  <a:lnTo>
                    <a:pt x="842963" y="38350"/>
                  </a:lnTo>
                  <a:lnTo>
                    <a:pt x="844467" y="36095"/>
                  </a:lnTo>
                  <a:lnTo>
                    <a:pt x="845971" y="33839"/>
                  </a:lnTo>
                  <a:lnTo>
                    <a:pt x="849731" y="33087"/>
                  </a:lnTo>
                  <a:lnTo>
                    <a:pt x="853490" y="32335"/>
                  </a:lnTo>
                  <a:lnTo>
                    <a:pt x="856498" y="31583"/>
                  </a:lnTo>
                  <a:lnTo>
                    <a:pt x="860258" y="30079"/>
                  </a:lnTo>
                  <a:lnTo>
                    <a:pt x="862514" y="28575"/>
                  </a:lnTo>
                  <a:lnTo>
                    <a:pt x="864018" y="30079"/>
                  </a:lnTo>
                  <a:lnTo>
                    <a:pt x="867026" y="32335"/>
                  </a:lnTo>
                  <a:lnTo>
                    <a:pt x="867778" y="33087"/>
                  </a:lnTo>
                  <a:lnTo>
                    <a:pt x="868530" y="34591"/>
                  </a:lnTo>
                  <a:lnTo>
                    <a:pt x="868530" y="36095"/>
                  </a:lnTo>
                  <a:lnTo>
                    <a:pt x="867778" y="36846"/>
                  </a:lnTo>
                  <a:lnTo>
                    <a:pt x="867778" y="38350"/>
                  </a:lnTo>
                  <a:lnTo>
                    <a:pt x="867778" y="39855"/>
                  </a:lnTo>
                  <a:lnTo>
                    <a:pt x="867026" y="40606"/>
                  </a:lnTo>
                  <a:lnTo>
                    <a:pt x="867026" y="41359"/>
                  </a:lnTo>
                  <a:lnTo>
                    <a:pt x="870786" y="45118"/>
                  </a:lnTo>
                  <a:lnTo>
                    <a:pt x="873042" y="46622"/>
                  </a:lnTo>
                  <a:lnTo>
                    <a:pt x="874546" y="47374"/>
                  </a:lnTo>
                  <a:lnTo>
                    <a:pt x="876801" y="47374"/>
                  </a:lnTo>
                  <a:lnTo>
                    <a:pt x="887329" y="54894"/>
                  </a:lnTo>
                  <a:lnTo>
                    <a:pt x="888833" y="57150"/>
                  </a:lnTo>
                  <a:lnTo>
                    <a:pt x="894849" y="61662"/>
                  </a:lnTo>
                  <a:lnTo>
                    <a:pt x="896353" y="65422"/>
                  </a:lnTo>
                  <a:lnTo>
                    <a:pt x="897857" y="68429"/>
                  </a:lnTo>
                  <a:lnTo>
                    <a:pt x="897857" y="71438"/>
                  </a:lnTo>
                  <a:lnTo>
                    <a:pt x="897857" y="72189"/>
                  </a:lnTo>
                  <a:lnTo>
                    <a:pt x="897857" y="73693"/>
                  </a:lnTo>
                  <a:lnTo>
                    <a:pt x="897105" y="75949"/>
                  </a:lnTo>
                  <a:lnTo>
                    <a:pt x="896353" y="77453"/>
                  </a:lnTo>
                  <a:lnTo>
                    <a:pt x="896353" y="78205"/>
                  </a:lnTo>
                  <a:lnTo>
                    <a:pt x="895601" y="78957"/>
                  </a:lnTo>
                  <a:lnTo>
                    <a:pt x="893345" y="81213"/>
                  </a:lnTo>
                  <a:lnTo>
                    <a:pt x="892593" y="81213"/>
                  </a:lnTo>
                  <a:lnTo>
                    <a:pt x="892593" y="81965"/>
                  </a:lnTo>
                  <a:lnTo>
                    <a:pt x="891841" y="83469"/>
                  </a:lnTo>
                  <a:lnTo>
                    <a:pt x="891841" y="86477"/>
                  </a:lnTo>
                  <a:lnTo>
                    <a:pt x="891089" y="96253"/>
                  </a:lnTo>
                  <a:lnTo>
                    <a:pt x="890337" y="100012"/>
                  </a:lnTo>
                  <a:lnTo>
                    <a:pt x="890337" y="102268"/>
                  </a:lnTo>
                  <a:lnTo>
                    <a:pt x="889585" y="103772"/>
                  </a:lnTo>
                  <a:lnTo>
                    <a:pt x="889585" y="104524"/>
                  </a:lnTo>
                  <a:lnTo>
                    <a:pt x="889585" y="106028"/>
                  </a:lnTo>
                  <a:lnTo>
                    <a:pt x="890337" y="106780"/>
                  </a:lnTo>
                  <a:lnTo>
                    <a:pt x="894097" y="111292"/>
                  </a:lnTo>
                  <a:lnTo>
                    <a:pt x="895601" y="112796"/>
                  </a:lnTo>
                  <a:lnTo>
                    <a:pt x="910640" y="119564"/>
                  </a:lnTo>
                  <a:lnTo>
                    <a:pt x="911392" y="120316"/>
                  </a:lnTo>
                  <a:lnTo>
                    <a:pt x="911392" y="121068"/>
                  </a:lnTo>
                  <a:lnTo>
                    <a:pt x="912144" y="121820"/>
                  </a:lnTo>
                  <a:lnTo>
                    <a:pt x="912896" y="122572"/>
                  </a:lnTo>
                  <a:lnTo>
                    <a:pt x="913648" y="124076"/>
                  </a:lnTo>
                  <a:lnTo>
                    <a:pt x="917408" y="137611"/>
                  </a:lnTo>
                  <a:lnTo>
                    <a:pt x="917408" y="138363"/>
                  </a:lnTo>
                  <a:lnTo>
                    <a:pt x="917408" y="141371"/>
                  </a:lnTo>
                  <a:lnTo>
                    <a:pt x="916656" y="142875"/>
                  </a:lnTo>
                  <a:lnTo>
                    <a:pt x="916656" y="144379"/>
                  </a:lnTo>
                  <a:lnTo>
                    <a:pt x="915152" y="145883"/>
                  </a:lnTo>
                  <a:lnTo>
                    <a:pt x="914400" y="146635"/>
                  </a:lnTo>
                  <a:lnTo>
                    <a:pt x="912896" y="147387"/>
                  </a:lnTo>
                  <a:lnTo>
                    <a:pt x="911392" y="147387"/>
                  </a:lnTo>
                  <a:lnTo>
                    <a:pt x="910640" y="148139"/>
                  </a:lnTo>
                  <a:lnTo>
                    <a:pt x="909888" y="148891"/>
                  </a:lnTo>
                  <a:lnTo>
                    <a:pt x="909136" y="152651"/>
                  </a:lnTo>
                  <a:lnTo>
                    <a:pt x="909136" y="154155"/>
                  </a:lnTo>
                  <a:lnTo>
                    <a:pt x="908384" y="156410"/>
                  </a:lnTo>
                  <a:lnTo>
                    <a:pt x="906880" y="159419"/>
                  </a:lnTo>
                  <a:lnTo>
                    <a:pt x="906129" y="160170"/>
                  </a:lnTo>
                  <a:lnTo>
                    <a:pt x="905376" y="160922"/>
                  </a:lnTo>
                  <a:lnTo>
                    <a:pt x="903120" y="162426"/>
                  </a:lnTo>
                  <a:lnTo>
                    <a:pt x="901616" y="165434"/>
                  </a:lnTo>
                  <a:lnTo>
                    <a:pt x="900865" y="177466"/>
                  </a:lnTo>
                  <a:lnTo>
                    <a:pt x="899361" y="180474"/>
                  </a:lnTo>
                  <a:lnTo>
                    <a:pt x="900112" y="181978"/>
                  </a:lnTo>
                  <a:lnTo>
                    <a:pt x="900112" y="182730"/>
                  </a:lnTo>
                  <a:lnTo>
                    <a:pt x="901616" y="184234"/>
                  </a:lnTo>
                  <a:lnTo>
                    <a:pt x="902369" y="184985"/>
                  </a:lnTo>
                  <a:lnTo>
                    <a:pt x="903872" y="184985"/>
                  </a:lnTo>
                  <a:lnTo>
                    <a:pt x="904625" y="184985"/>
                  </a:lnTo>
                  <a:lnTo>
                    <a:pt x="905376" y="185738"/>
                  </a:lnTo>
                  <a:lnTo>
                    <a:pt x="906880" y="187241"/>
                  </a:lnTo>
                  <a:lnTo>
                    <a:pt x="908384" y="190249"/>
                  </a:lnTo>
                  <a:lnTo>
                    <a:pt x="909888" y="191753"/>
                  </a:lnTo>
                  <a:lnTo>
                    <a:pt x="911392" y="193257"/>
                  </a:lnTo>
                  <a:lnTo>
                    <a:pt x="912144" y="194009"/>
                  </a:lnTo>
                  <a:lnTo>
                    <a:pt x="911392" y="194761"/>
                  </a:lnTo>
                  <a:lnTo>
                    <a:pt x="910640" y="196265"/>
                  </a:lnTo>
                  <a:lnTo>
                    <a:pt x="910640" y="197017"/>
                  </a:lnTo>
                  <a:lnTo>
                    <a:pt x="910640" y="197769"/>
                  </a:lnTo>
                  <a:lnTo>
                    <a:pt x="910640" y="199273"/>
                  </a:lnTo>
                  <a:lnTo>
                    <a:pt x="913648" y="209800"/>
                  </a:lnTo>
                  <a:lnTo>
                    <a:pt x="913648" y="211304"/>
                  </a:lnTo>
                  <a:lnTo>
                    <a:pt x="913648" y="215817"/>
                  </a:lnTo>
                  <a:lnTo>
                    <a:pt x="914400" y="216568"/>
                  </a:lnTo>
                  <a:lnTo>
                    <a:pt x="915152" y="218072"/>
                  </a:lnTo>
                  <a:lnTo>
                    <a:pt x="921920" y="227096"/>
                  </a:lnTo>
                  <a:lnTo>
                    <a:pt x="923424" y="227848"/>
                  </a:lnTo>
                  <a:lnTo>
                    <a:pt x="924176" y="228600"/>
                  </a:lnTo>
                  <a:lnTo>
                    <a:pt x="925680" y="228600"/>
                  </a:lnTo>
                  <a:lnTo>
                    <a:pt x="925680" y="230104"/>
                  </a:lnTo>
                  <a:lnTo>
                    <a:pt x="927184" y="234616"/>
                  </a:lnTo>
                  <a:lnTo>
                    <a:pt x="929440" y="241383"/>
                  </a:lnTo>
                  <a:lnTo>
                    <a:pt x="930191" y="242887"/>
                  </a:lnTo>
                  <a:lnTo>
                    <a:pt x="930944" y="246647"/>
                  </a:lnTo>
                  <a:lnTo>
                    <a:pt x="931695" y="248151"/>
                  </a:lnTo>
                  <a:lnTo>
                    <a:pt x="934703" y="252663"/>
                  </a:lnTo>
                  <a:lnTo>
                    <a:pt x="934703" y="253415"/>
                  </a:lnTo>
                  <a:lnTo>
                    <a:pt x="934703" y="254167"/>
                  </a:lnTo>
                  <a:lnTo>
                    <a:pt x="935455" y="255671"/>
                  </a:lnTo>
                  <a:lnTo>
                    <a:pt x="934703" y="256423"/>
                  </a:lnTo>
                  <a:lnTo>
                    <a:pt x="933951" y="260183"/>
                  </a:lnTo>
                  <a:lnTo>
                    <a:pt x="933951" y="260935"/>
                  </a:lnTo>
                  <a:lnTo>
                    <a:pt x="933951" y="261687"/>
                  </a:lnTo>
                  <a:lnTo>
                    <a:pt x="933951" y="262439"/>
                  </a:lnTo>
                  <a:lnTo>
                    <a:pt x="935455" y="263191"/>
                  </a:lnTo>
                  <a:lnTo>
                    <a:pt x="937711" y="263943"/>
                  </a:lnTo>
                  <a:lnTo>
                    <a:pt x="949743" y="262439"/>
                  </a:lnTo>
                  <a:lnTo>
                    <a:pt x="950495" y="262439"/>
                  </a:lnTo>
                  <a:lnTo>
                    <a:pt x="951247" y="262439"/>
                  </a:lnTo>
                  <a:lnTo>
                    <a:pt x="951999" y="261687"/>
                  </a:lnTo>
                  <a:lnTo>
                    <a:pt x="953503" y="260935"/>
                  </a:lnTo>
                  <a:lnTo>
                    <a:pt x="954255" y="260183"/>
                  </a:lnTo>
                  <a:lnTo>
                    <a:pt x="955007" y="260183"/>
                  </a:lnTo>
                  <a:lnTo>
                    <a:pt x="956510" y="260183"/>
                  </a:lnTo>
                  <a:lnTo>
                    <a:pt x="957263" y="259431"/>
                  </a:lnTo>
                  <a:lnTo>
                    <a:pt x="958014" y="259431"/>
                  </a:lnTo>
                  <a:lnTo>
                    <a:pt x="958767" y="258679"/>
                  </a:lnTo>
                  <a:lnTo>
                    <a:pt x="959519" y="257927"/>
                  </a:lnTo>
                  <a:lnTo>
                    <a:pt x="960270" y="256423"/>
                  </a:lnTo>
                  <a:lnTo>
                    <a:pt x="960270" y="255671"/>
                  </a:lnTo>
                  <a:lnTo>
                    <a:pt x="961023" y="255671"/>
                  </a:lnTo>
                  <a:lnTo>
                    <a:pt x="961774" y="254919"/>
                  </a:lnTo>
                  <a:lnTo>
                    <a:pt x="966286" y="255671"/>
                  </a:lnTo>
                  <a:lnTo>
                    <a:pt x="967790" y="254919"/>
                  </a:lnTo>
                  <a:lnTo>
                    <a:pt x="968542" y="254919"/>
                  </a:lnTo>
                  <a:lnTo>
                    <a:pt x="969294" y="255671"/>
                  </a:lnTo>
                  <a:lnTo>
                    <a:pt x="973054" y="256423"/>
                  </a:lnTo>
                  <a:lnTo>
                    <a:pt x="976814" y="258679"/>
                  </a:lnTo>
                  <a:lnTo>
                    <a:pt x="979822" y="260935"/>
                  </a:lnTo>
                  <a:lnTo>
                    <a:pt x="980574" y="260935"/>
                  </a:lnTo>
                  <a:lnTo>
                    <a:pt x="981326" y="261687"/>
                  </a:lnTo>
                  <a:lnTo>
                    <a:pt x="982078" y="260935"/>
                  </a:lnTo>
                  <a:lnTo>
                    <a:pt x="982830" y="260935"/>
                  </a:lnTo>
                  <a:lnTo>
                    <a:pt x="984334" y="258679"/>
                  </a:lnTo>
                  <a:lnTo>
                    <a:pt x="985838" y="257175"/>
                  </a:lnTo>
                  <a:lnTo>
                    <a:pt x="986589" y="257175"/>
                  </a:lnTo>
                  <a:lnTo>
                    <a:pt x="987342" y="257175"/>
                  </a:lnTo>
                  <a:lnTo>
                    <a:pt x="988093" y="257175"/>
                  </a:lnTo>
                  <a:lnTo>
                    <a:pt x="988093" y="260183"/>
                  </a:lnTo>
                  <a:lnTo>
                    <a:pt x="988846" y="261687"/>
                  </a:lnTo>
                  <a:lnTo>
                    <a:pt x="989597" y="262439"/>
                  </a:lnTo>
                  <a:lnTo>
                    <a:pt x="991853" y="263191"/>
                  </a:lnTo>
                  <a:lnTo>
                    <a:pt x="992606" y="263191"/>
                  </a:lnTo>
                  <a:lnTo>
                    <a:pt x="993357" y="264695"/>
                  </a:lnTo>
                  <a:lnTo>
                    <a:pt x="993357" y="265447"/>
                  </a:lnTo>
                  <a:lnTo>
                    <a:pt x="994109" y="266951"/>
                  </a:lnTo>
                  <a:lnTo>
                    <a:pt x="994861" y="266951"/>
                  </a:lnTo>
                  <a:lnTo>
                    <a:pt x="995613" y="266951"/>
                  </a:lnTo>
                  <a:lnTo>
                    <a:pt x="996365" y="266951"/>
                  </a:lnTo>
                  <a:lnTo>
                    <a:pt x="997869" y="266951"/>
                  </a:lnTo>
                  <a:lnTo>
                    <a:pt x="998621" y="266198"/>
                  </a:lnTo>
                  <a:lnTo>
                    <a:pt x="999373" y="266198"/>
                  </a:lnTo>
                  <a:lnTo>
                    <a:pt x="1000877" y="266198"/>
                  </a:lnTo>
                  <a:lnTo>
                    <a:pt x="1002381" y="266951"/>
                  </a:lnTo>
                  <a:lnTo>
                    <a:pt x="1004637" y="267702"/>
                  </a:lnTo>
                  <a:lnTo>
                    <a:pt x="1005389" y="267702"/>
                  </a:lnTo>
                  <a:lnTo>
                    <a:pt x="1006141" y="268455"/>
                  </a:lnTo>
                  <a:lnTo>
                    <a:pt x="1006893" y="269207"/>
                  </a:lnTo>
                  <a:lnTo>
                    <a:pt x="1007645" y="269958"/>
                  </a:lnTo>
                  <a:lnTo>
                    <a:pt x="1008397" y="270711"/>
                  </a:lnTo>
                  <a:lnTo>
                    <a:pt x="1008397" y="271462"/>
                  </a:lnTo>
                  <a:lnTo>
                    <a:pt x="1009149" y="278982"/>
                  </a:lnTo>
                  <a:lnTo>
                    <a:pt x="1009901" y="279734"/>
                  </a:lnTo>
                  <a:lnTo>
                    <a:pt x="1009901" y="281238"/>
                  </a:lnTo>
                  <a:lnTo>
                    <a:pt x="1010653" y="281238"/>
                  </a:lnTo>
                  <a:lnTo>
                    <a:pt x="1010653" y="281990"/>
                  </a:lnTo>
                  <a:lnTo>
                    <a:pt x="1009901" y="282742"/>
                  </a:lnTo>
                  <a:lnTo>
                    <a:pt x="1008397" y="284246"/>
                  </a:lnTo>
                  <a:lnTo>
                    <a:pt x="1007645" y="284246"/>
                  </a:lnTo>
                  <a:lnTo>
                    <a:pt x="1007645" y="284998"/>
                  </a:lnTo>
                  <a:lnTo>
                    <a:pt x="1006893" y="286502"/>
                  </a:lnTo>
                  <a:lnTo>
                    <a:pt x="1006141" y="288758"/>
                  </a:lnTo>
                  <a:lnTo>
                    <a:pt x="1006141" y="293270"/>
                  </a:lnTo>
                  <a:lnTo>
                    <a:pt x="1006893" y="294022"/>
                  </a:lnTo>
                  <a:lnTo>
                    <a:pt x="1006893" y="294774"/>
                  </a:lnTo>
                  <a:lnTo>
                    <a:pt x="1006141" y="295526"/>
                  </a:lnTo>
                  <a:lnTo>
                    <a:pt x="1004637" y="297030"/>
                  </a:lnTo>
                  <a:lnTo>
                    <a:pt x="1003885" y="297030"/>
                  </a:lnTo>
                  <a:lnTo>
                    <a:pt x="1003885" y="297781"/>
                  </a:lnTo>
                  <a:lnTo>
                    <a:pt x="1003133" y="298534"/>
                  </a:lnTo>
                  <a:lnTo>
                    <a:pt x="1000125" y="306805"/>
                  </a:lnTo>
                  <a:lnTo>
                    <a:pt x="999373" y="307557"/>
                  </a:lnTo>
                  <a:lnTo>
                    <a:pt x="998621" y="308309"/>
                  </a:lnTo>
                  <a:lnTo>
                    <a:pt x="997869" y="308309"/>
                  </a:lnTo>
                  <a:lnTo>
                    <a:pt x="994109" y="307557"/>
                  </a:lnTo>
                  <a:lnTo>
                    <a:pt x="993357" y="307557"/>
                  </a:lnTo>
                  <a:lnTo>
                    <a:pt x="992606" y="309061"/>
                  </a:lnTo>
                  <a:lnTo>
                    <a:pt x="989597" y="321845"/>
                  </a:lnTo>
                  <a:lnTo>
                    <a:pt x="989597" y="324100"/>
                  </a:lnTo>
                  <a:lnTo>
                    <a:pt x="988846" y="324853"/>
                  </a:lnTo>
                  <a:lnTo>
                    <a:pt x="985838" y="326356"/>
                  </a:lnTo>
                  <a:lnTo>
                    <a:pt x="985086" y="327860"/>
                  </a:lnTo>
                  <a:lnTo>
                    <a:pt x="984334" y="328613"/>
                  </a:lnTo>
                  <a:lnTo>
                    <a:pt x="983582" y="329364"/>
                  </a:lnTo>
                  <a:lnTo>
                    <a:pt x="983582" y="330116"/>
                  </a:lnTo>
                  <a:lnTo>
                    <a:pt x="983582" y="331620"/>
                  </a:lnTo>
                  <a:lnTo>
                    <a:pt x="984334" y="333876"/>
                  </a:lnTo>
                  <a:lnTo>
                    <a:pt x="985086" y="334628"/>
                  </a:lnTo>
                  <a:lnTo>
                    <a:pt x="985838" y="335380"/>
                  </a:lnTo>
                  <a:lnTo>
                    <a:pt x="986589" y="335380"/>
                  </a:lnTo>
                  <a:lnTo>
                    <a:pt x="986589" y="336132"/>
                  </a:lnTo>
                  <a:lnTo>
                    <a:pt x="987342" y="336884"/>
                  </a:lnTo>
                  <a:lnTo>
                    <a:pt x="987342" y="337636"/>
                  </a:lnTo>
                  <a:lnTo>
                    <a:pt x="987342" y="338388"/>
                  </a:lnTo>
                  <a:lnTo>
                    <a:pt x="986589" y="339892"/>
                  </a:lnTo>
                  <a:lnTo>
                    <a:pt x="985086" y="341396"/>
                  </a:lnTo>
                  <a:lnTo>
                    <a:pt x="985086" y="342148"/>
                  </a:lnTo>
                  <a:lnTo>
                    <a:pt x="985086" y="343652"/>
                  </a:lnTo>
                  <a:lnTo>
                    <a:pt x="988846" y="352675"/>
                  </a:lnTo>
                  <a:lnTo>
                    <a:pt x="991853" y="357188"/>
                  </a:lnTo>
                  <a:lnTo>
                    <a:pt x="991853" y="357939"/>
                  </a:lnTo>
                  <a:lnTo>
                    <a:pt x="991102" y="358692"/>
                  </a:lnTo>
                  <a:lnTo>
                    <a:pt x="990349" y="360195"/>
                  </a:lnTo>
                  <a:lnTo>
                    <a:pt x="988846" y="360947"/>
                  </a:lnTo>
                  <a:lnTo>
                    <a:pt x="988093" y="360947"/>
                  </a:lnTo>
                  <a:lnTo>
                    <a:pt x="987342" y="360947"/>
                  </a:lnTo>
                  <a:lnTo>
                    <a:pt x="986589" y="360947"/>
                  </a:lnTo>
                  <a:lnTo>
                    <a:pt x="985838" y="360947"/>
                  </a:lnTo>
                  <a:lnTo>
                    <a:pt x="985086" y="361699"/>
                  </a:lnTo>
                  <a:lnTo>
                    <a:pt x="984334" y="363203"/>
                  </a:lnTo>
                  <a:lnTo>
                    <a:pt x="983582" y="363955"/>
                  </a:lnTo>
                  <a:lnTo>
                    <a:pt x="983582" y="364707"/>
                  </a:lnTo>
                  <a:lnTo>
                    <a:pt x="984334" y="366211"/>
                  </a:lnTo>
                  <a:lnTo>
                    <a:pt x="985086" y="366963"/>
                  </a:lnTo>
                  <a:lnTo>
                    <a:pt x="985086" y="367715"/>
                  </a:lnTo>
                  <a:lnTo>
                    <a:pt x="984334" y="368467"/>
                  </a:lnTo>
                  <a:lnTo>
                    <a:pt x="983582" y="369219"/>
                  </a:lnTo>
                  <a:lnTo>
                    <a:pt x="980574" y="369219"/>
                  </a:lnTo>
                  <a:lnTo>
                    <a:pt x="979822" y="369971"/>
                  </a:lnTo>
                  <a:lnTo>
                    <a:pt x="979070" y="370723"/>
                  </a:lnTo>
                  <a:lnTo>
                    <a:pt x="979822" y="371475"/>
                  </a:lnTo>
                  <a:lnTo>
                    <a:pt x="980574" y="372979"/>
                  </a:lnTo>
                  <a:lnTo>
                    <a:pt x="981326" y="373731"/>
                  </a:lnTo>
                  <a:lnTo>
                    <a:pt x="982078" y="374483"/>
                  </a:lnTo>
                  <a:lnTo>
                    <a:pt x="983582" y="374483"/>
                  </a:lnTo>
                  <a:lnTo>
                    <a:pt x="988093" y="374483"/>
                  </a:lnTo>
                  <a:lnTo>
                    <a:pt x="988846" y="375235"/>
                  </a:lnTo>
                  <a:lnTo>
                    <a:pt x="989597" y="375235"/>
                  </a:lnTo>
                  <a:lnTo>
                    <a:pt x="990349" y="375987"/>
                  </a:lnTo>
                  <a:lnTo>
                    <a:pt x="994109" y="381251"/>
                  </a:lnTo>
                  <a:lnTo>
                    <a:pt x="994109" y="382003"/>
                  </a:lnTo>
                  <a:lnTo>
                    <a:pt x="993357" y="383507"/>
                  </a:lnTo>
                  <a:lnTo>
                    <a:pt x="989597" y="387266"/>
                  </a:lnTo>
                  <a:lnTo>
                    <a:pt x="987342" y="388771"/>
                  </a:lnTo>
                  <a:lnTo>
                    <a:pt x="984334" y="393282"/>
                  </a:lnTo>
                  <a:lnTo>
                    <a:pt x="979070" y="406066"/>
                  </a:lnTo>
                  <a:lnTo>
                    <a:pt x="978318" y="409826"/>
                  </a:lnTo>
                  <a:lnTo>
                    <a:pt x="979070" y="411330"/>
                  </a:lnTo>
                  <a:lnTo>
                    <a:pt x="979822" y="412082"/>
                  </a:lnTo>
                  <a:lnTo>
                    <a:pt x="985086" y="418097"/>
                  </a:lnTo>
                  <a:lnTo>
                    <a:pt x="985086" y="419601"/>
                  </a:lnTo>
                  <a:lnTo>
                    <a:pt x="985838" y="420353"/>
                  </a:lnTo>
                  <a:lnTo>
                    <a:pt x="985086" y="423361"/>
                  </a:lnTo>
                  <a:lnTo>
                    <a:pt x="985086" y="424865"/>
                  </a:lnTo>
                  <a:lnTo>
                    <a:pt x="986589" y="425617"/>
                  </a:lnTo>
                  <a:lnTo>
                    <a:pt x="988093" y="427121"/>
                  </a:lnTo>
                  <a:lnTo>
                    <a:pt x="995613" y="430129"/>
                  </a:lnTo>
                  <a:lnTo>
                    <a:pt x="1000877" y="430881"/>
                  </a:lnTo>
                  <a:lnTo>
                    <a:pt x="1001629" y="430881"/>
                  </a:lnTo>
                  <a:lnTo>
                    <a:pt x="1002381" y="431633"/>
                  </a:lnTo>
                  <a:lnTo>
                    <a:pt x="1002381" y="433137"/>
                  </a:lnTo>
                  <a:lnTo>
                    <a:pt x="1002381" y="435393"/>
                  </a:lnTo>
                  <a:lnTo>
                    <a:pt x="1002381" y="436897"/>
                  </a:lnTo>
                  <a:lnTo>
                    <a:pt x="1003133" y="437649"/>
                  </a:lnTo>
                  <a:lnTo>
                    <a:pt x="1003885" y="438401"/>
                  </a:lnTo>
                  <a:lnTo>
                    <a:pt x="1006893" y="438401"/>
                  </a:lnTo>
                  <a:lnTo>
                    <a:pt x="1009901" y="439905"/>
                  </a:lnTo>
                  <a:lnTo>
                    <a:pt x="1016668" y="444416"/>
                  </a:lnTo>
                  <a:lnTo>
                    <a:pt x="1018172" y="445169"/>
                  </a:lnTo>
                  <a:lnTo>
                    <a:pt x="1021180" y="445920"/>
                  </a:lnTo>
                  <a:lnTo>
                    <a:pt x="1023436" y="445920"/>
                  </a:lnTo>
                  <a:lnTo>
                    <a:pt x="1025692" y="445920"/>
                  </a:lnTo>
                  <a:lnTo>
                    <a:pt x="1026444" y="445920"/>
                  </a:lnTo>
                  <a:lnTo>
                    <a:pt x="1026444" y="446672"/>
                  </a:lnTo>
                  <a:lnTo>
                    <a:pt x="1025692" y="448176"/>
                  </a:lnTo>
                  <a:lnTo>
                    <a:pt x="1025692" y="448928"/>
                  </a:lnTo>
                  <a:lnTo>
                    <a:pt x="1024940" y="449680"/>
                  </a:lnTo>
                  <a:lnTo>
                    <a:pt x="1023436" y="450432"/>
                  </a:lnTo>
                  <a:lnTo>
                    <a:pt x="1022684" y="450432"/>
                  </a:lnTo>
                  <a:lnTo>
                    <a:pt x="1021932" y="451936"/>
                  </a:lnTo>
                  <a:lnTo>
                    <a:pt x="1021932" y="452688"/>
                  </a:lnTo>
                  <a:lnTo>
                    <a:pt x="1021932" y="454944"/>
                  </a:lnTo>
                  <a:lnTo>
                    <a:pt x="1022684" y="456448"/>
                  </a:lnTo>
                  <a:lnTo>
                    <a:pt x="1023436" y="457200"/>
                  </a:lnTo>
                  <a:lnTo>
                    <a:pt x="1025692" y="460208"/>
                  </a:lnTo>
                  <a:lnTo>
                    <a:pt x="1025692" y="460960"/>
                  </a:lnTo>
                  <a:lnTo>
                    <a:pt x="1024940" y="462464"/>
                  </a:lnTo>
                  <a:lnTo>
                    <a:pt x="1024188" y="463216"/>
                  </a:lnTo>
                  <a:lnTo>
                    <a:pt x="1023436" y="463968"/>
                  </a:lnTo>
                  <a:lnTo>
                    <a:pt x="1015917" y="466224"/>
                  </a:lnTo>
                  <a:lnTo>
                    <a:pt x="1014413" y="467728"/>
                  </a:lnTo>
                  <a:lnTo>
                    <a:pt x="1013661" y="467728"/>
                  </a:lnTo>
                  <a:lnTo>
                    <a:pt x="1013661" y="468480"/>
                  </a:lnTo>
                  <a:lnTo>
                    <a:pt x="1012908" y="469231"/>
                  </a:lnTo>
                  <a:lnTo>
                    <a:pt x="1013661" y="470735"/>
                  </a:lnTo>
                  <a:lnTo>
                    <a:pt x="1013661" y="471488"/>
                  </a:lnTo>
                  <a:lnTo>
                    <a:pt x="1018172" y="474495"/>
                  </a:lnTo>
                  <a:lnTo>
                    <a:pt x="1020428" y="476751"/>
                  </a:lnTo>
                  <a:lnTo>
                    <a:pt x="1029452" y="482015"/>
                  </a:lnTo>
                  <a:lnTo>
                    <a:pt x="1030956" y="483519"/>
                  </a:lnTo>
                  <a:lnTo>
                    <a:pt x="1031708" y="485023"/>
                  </a:lnTo>
                  <a:lnTo>
                    <a:pt x="1030204" y="487279"/>
                  </a:lnTo>
                  <a:lnTo>
                    <a:pt x="1030204" y="488031"/>
                  </a:lnTo>
                  <a:lnTo>
                    <a:pt x="1030204" y="488783"/>
                  </a:lnTo>
                  <a:lnTo>
                    <a:pt x="1030204" y="492543"/>
                  </a:lnTo>
                  <a:lnTo>
                    <a:pt x="1030204" y="494047"/>
                  </a:lnTo>
                  <a:lnTo>
                    <a:pt x="1030204" y="496303"/>
                  </a:lnTo>
                  <a:lnTo>
                    <a:pt x="1030956" y="497807"/>
                  </a:lnTo>
                  <a:lnTo>
                    <a:pt x="1031708" y="500063"/>
                  </a:lnTo>
                  <a:lnTo>
                    <a:pt x="1032460" y="500814"/>
                  </a:lnTo>
                  <a:lnTo>
                    <a:pt x="1033212" y="501567"/>
                  </a:lnTo>
                  <a:lnTo>
                    <a:pt x="1033964" y="501567"/>
                  </a:lnTo>
                  <a:lnTo>
                    <a:pt x="1035468" y="502318"/>
                  </a:lnTo>
                  <a:lnTo>
                    <a:pt x="1038476" y="502318"/>
                  </a:lnTo>
                  <a:lnTo>
                    <a:pt x="1039980" y="503070"/>
                  </a:lnTo>
                  <a:lnTo>
                    <a:pt x="1041484" y="503822"/>
                  </a:lnTo>
                  <a:lnTo>
                    <a:pt x="1042987" y="503822"/>
                  </a:lnTo>
                  <a:lnTo>
                    <a:pt x="1044491" y="503822"/>
                  </a:lnTo>
                  <a:lnTo>
                    <a:pt x="1045244" y="503070"/>
                  </a:lnTo>
                  <a:lnTo>
                    <a:pt x="1045995" y="502318"/>
                  </a:lnTo>
                  <a:lnTo>
                    <a:pt x="1046747" y="501567"/>
                  </a:lnTo>
                  <a:lnTo>
                    <a:pt x="1047500" y="501567"/>
                  </a:lnTo>
                  <a:lnTo>
                    <a:pt x="1048251" y="502318"/>
                  </a:lnTo>
                  <a:lnTo>
                    <a:pt x="1049755" y="503070"/>
                  </a:lnTo>
                  <a:lnTo>
                    <a:pt x="1050507" y="503070"/>
                  </a:lnTo>
                  <a:lnTo>
                    <a:pt x="1052011" y="502318"/>
                  </a:lnTo>
                  <a:lnTo>
                    <a:pt x="1053515" y="501567"/>
                  </a:lnTo>
                  <a:lnTo>
                    <a:pt x="1054267" y="500814"/>
                  </a:lnTo>
                  <a:lnTo>
                    <a:pt x="1055019" y="500063"/>
                  </a:lnTo>
                  <a:lnTo>
                    <a:pt x="1055771" y="500063"/>
                  </a:lnTo>
                  <a:lnTo>
                    <a:pt x="1056523" y="499310"/>
                  </a:lnTo>
                  <a:lnTo>
                    <a:pt x="1061787" y="498558"/>
                  </a:lnTo>
                  <a:lnTo>
                    <a:pt x="1062539" y="498558"/>
                  </a:lnTo>
                  <a:lnTo>
                    <a:pt x="1063291" y="499310"/>
                  </a:lnTo>
                  <a:lnTo>
                    <a:pt x="1064043" y="500063"/>
                  </a:lnTo>
                  <a:lnTo>
                    <a:pt x="1064043" y="500814"/>
                  </a:lnTo>
                  <a:lnTo>
                    <a:pt x="1064043" y="501567"/>
                  </a:lnTo>
                  <a:lnTo>
                    <a:pt x="1063291" y="502318"/>
                  </a:lnTo>
                  <a:lnTo>
                    <a:pt x="1062539" y="503070"/>
                  </a:lnTo>
                  <a:lnTo>
                    <a:pt x="1062539" y="503822"/>
                  </a:lnTo>
                  <a:lnTo>
                    <a:pt x="1062539" y="504574"/>
                  </a:lnTo>
                  <a:lnTo>
                    <a:pt x="1063291" y="505326"/>
                  </a:lnTo>
                  <a:lnTo>
                    <a:pt x="1066299" y="506078"/>
                  </a:lnTo>
                  <a:lnTo>
                    <a:pt x="1078330" y="503822"/>
                  </a:lnTo>
                  <a:lnTo>
                    <a:pt x="1082090" y="503070"/>
                  </a:lnTo>
                  <a:lnTo>
                    <a:pt x="1083594" y="502318"/>
                  </a:lnTo>
                  <a:lnTo>
                    <a:pt x="1085098" y="501567"/>
                  </a:lnTo>
                  <a:lnTo>
                    <a:pt x="1086602" y="500814"/>
                  </a:lnTo>
                  <a:lnTo>
                    <a:pt x="1088106" y="499310"/>
                  </a:lnTo>
                  <a:lnTo>
                    <a:pt x="1088106" y="498558"/>
                  </a:lnTo>
                  <a:lnTo>
                    <a:pt x="1089610" y="497054"/>
                  </a:lnTo>
                  <a:lnTo>
                    <a:pt x="1089610" y="496303"/>
                  </a:lnTo>
                  <a:lnTo>
                    <a:pt x="1091114" y="496303"/>
                  </a:lnTo>
                  <a:lnTo>
                    <a:pt x="1092618" y="496303"/>
                  </a:lnTo>
                  <a:lnTo>
                    <a:pt x="1094122" y="497054"/>
                  </a:lnTo>
                  <a:lnTo>
                    <a:pt x="1094874" y="497054"/>
                  </a:lnTo>
                  <a:lnTo>
                    <a:pt x="1095626" y="496303"/>
                  </a:lnTo>
                  <a:lnTo>
                    <a:pt x="1097130" y="494799"/>
                  </a:lnTo>
                  <a:lnTo>
                    <a:pt x="1097130" y="494047"/>
                  </a:lnTo>
                  <a:lnTo>
                    <a:pt x="1097882" y="493295"/>
                  </a:lnTo>
                  <a:lnTo>
                    <a:pt x="1099385" y="494047"/>
                  </a:lnTo>
                  <a:lnTo>
                    <a:pt x="1099385" y="494799"/>
                  </a:lnTo>
                  <a:lnTo>
                    <a:pt x="1100138" y="496303"/>
                  </a:lnTo>
                  <a:lnTo>
                    <a:pt x="1100890" y="497054"/>
                  </a:lnTo>
                  <a:lnTo>
                    <a:pt x="1100890" y="497807"/>
                  </a:lnTo>
                  <a:lnTo>
                    <a:pt x="1102394" y="498558"/>
                  </a:lnTo>
                  <a:lnTo>
                    <a:pt x="1103898" y="499310"/>
                  </a:lnTo>
                  <a:lnTo>
                    <a:pt x="1105402" y="500814"/>
                  </a:lnTo>
                  <a:lnTo>
                    <a:pt x="1106905" y="500814"/>
                  </a:lnTo>
                  <a:lnTo>
                    <a:pt x="1107657" y="499310"/>
                  </a:lnTo>
                  <a:lnTo>
                    <a:pt x="1108409" y="498558"/>
                  </a:lnTo>
                  <a:lnTo>
                    <a:pt x="1109913" y="496303"/>
                  </a:lnTo>
                  <a:lnTo>
                    <a:pt x="1111417" y="495550"/>
                  </a:lnTo>
                  <a:lnTo>
                    <a:pt x="1112169" y="494799"/>
                  </a:lnTo>
                  <a:lnTo>
                    <a:pt x="1113673" y="494799"/>
                  </a:lnTo>
                  <a:lnTo>
                    <a:pt x="1114425" y="495550"/>
                  </a:lnTo>
                  <a:lnTo>
                    <a:pt x="1114425" y="496303"/>
                  </a:lnTo>
                  <a:lnTo>
                    <a:pt x="1115177" y="497054"/>
                  </a:lnTo>
                  <a:lnTo>
                    <a:pt x="1115177" y="497807"/>
                  </a:lnTo>
                  <a:lnTo>
                    <a:pt x="1115929" y="498558"/>
                  </a:lnTo>
                  <a:lnTo>
                    <a:pt x="1116681" y="498558"/>
                  </a:lnTo>
                  <a:lnTo>
                    <a:pt x="1117433" y="498558"/>
                  </a:lnTo>
                  <a:lnTo>
                    <a:pt x="1118185" y="498558"/>
                  </a:lnTo>
                  <a:lnTo>
                    <a:pt x="1119689" y="497054"/>
                  </a:lnTo>
                  <a:lnTo>
                    <a:pt x="1119689" y="496303"/>
                  </a:lnTo>
                  <a:lnTo>
                    <a:pt x="1120441" y="494799"/>
                  </a:lnTo>
                  <a:lnTo>
                    <a:pt x="1120441" y="494047"/>
                  </a:lnTo>
                  <a:lnTo>
                    <a:pt x="1119689" y="493295"/>
                  </a:lnTo>
                  <a:lnTo>
                    <a:pt x="1119689" y="492543"/>
                  </a:lnTo>
                  <a:lnTo>
                    <a:pt x="1119689" y="491791"/>
                  </a:lnTo>
                  <a:lnTo>
                    <a:pt x="1118937" y="490287"/>
                  </a:lnTo>
                  <a:lnTo>
                    <a:pt x="1119689" y="489535"/>
                  </a:lnTo>
                  <a:lnTo>
                    <a:pt x="1119689" y="488783"/>
                  </a:lnTo>
                  <a:lnTo>
                    <a:pt x="1120441" y="488783"/>
                  </a:lnTo>
                  <a:lnTo>
                    <a:pt x="1121945" y="488783"/>
                  </a:lnTo>
                  <a:lnTo>
                    <a:pt x="1123449" y="489535"/>
                  </a:lnTo>
                  <a:lnTo>
                    <a:pt x="1124201" y="490287"/>
                  </a:lnTo>
                  <a:lnTo>
                    <a:pt x="1124953" y="489535"/>
                  </a:lnTo>
                  <a:lnTo>
                    <a:pt x="1125705" y="488031"/>
                  </a:lnTo>
                  <a:lnTo>
                    <a:pt x="1126457" y="487279"/>
                  </a:lnTo>
                  <a:lnTo>
                    <a:pt x="1126457" y="484271"/>
                  </a:lnTo>
                  <a:lnTo>
                    <a:pt x="1126457" y="482767"/>
                  </a:lnTo>
                  <a:lnTo>
                    <a:pt x="1126457" y="481263"/>
                  </a:lnTo>
                  <a:lnTo>
                    <a:pt x="1126457" y="480511"/>
                  </a:lnTo>
                  <a:lnTo>
                    <a:pt x="1126457" y="479759"/>
                  </a:lnTo>
                  <a:lnTo>
                    <a:pt x="1125705" y="479007"/>
                  </a:lnTo>
                  <a:lnTo>
                    <a:pt x="1124953" y="478255"/>
                  </a:lnTo>
                  <a:lnTo>
                    <a:pt x="1124201" y="478255"/>
                  </a:lnTo>
                  <a:lnTo>
                    <a:pt x="1123449" y="478255"/>
                  </a:lnTo>
                  <a:lnTo>
                    <a:pt x="1121193" y="478255"/>
                  </a:lnTo>
                  <a:lnTo>
                    <a:pt x="1117433" y="478255"/>
                  </a:lnTo>
                  <a:lnTo>
                    <a:pt x="1116681" y="478255"/>
                  </a:lnTo>
                  <a:lnTo>
                    <a:pt x="1115929" y="478255"/>
                  </a:lnTo>
                  <a:lnTo>
                    <a:pt x="1115177" y="477503"/>
                  </a:lnTo>
                  <a:lnTo>
                    <a:pt x="1114425" y="477503"/>
                  </a:lnTo>
                  <a:lnTo>
                    <a:pt x="1114425" y="476751"/>
                  </a:lnTo>
                  <a:lnTo>
                    <a:pt x="1114425" y="475247"/>
                  </a:lnTo>
                  <a:lnTo>
                    <a:pt x="1114425" y="474495"/>
                  </a:lnTo>
                  <a:lnTo>
                    <a:pt x="1115177" y="474495"/>
                  </a:lnTo>
                  <a:lnTo>
                    <a:pt x="1127961" y="466224"/>
                  </a:lnTo>
                  <a:lnTo>
                    <a:pt x="1128713" y="465471"/>
                  </a:lnTo>
                  <a:lnTo>
                    <a:pt x="1129464" y="463968"/>
                  </a:lnTo>
                  <a:lnTo>
                    <a:pt x="1128713" y="463216"/>
                  </a:lnTo>
                  <a:lnTo>
                    <a:pt x="1128713" y="462464"/>
                  </a:lnTo>
                  <a:lnTo>
                    <a:pt x="1128713" y="461712"/>
                  </a:lnTo>
                  <a:lnTo>
                    <a:pt x="1126457" y="459456"/>
                  </a:lnTo>
                  <a:lnTo>
                    <a:pt x="1125705" y="458704"/>
                  </a:lnTo>
                  <a:lnTo>
                    <a:pt x="1125705" y="457952"/>
                  </a:lnTo>
                  <a:lnTo>
                    <a:pt x="1124953" y="457200"/>
                  </a:lnTo>
                  <a:lnTo>
                    <a:pt x="1126457" y="455696"/>
                  </a:lnTo>
                  <a:lnTo>
                    <a:pt x="1129464" y="455696"/>
                  </a:lnTo>
                  <a:lnTo>
                    <a:pt x="1135481" y="454944"/>
                  </a:lnTo>
                  <a:lnTo>
                    <a:pt x="1137736" y="454944"/>
                  </a:lnTo>
                  <a:lnTo>
                    <a:pt x="1138488" y="455696"/>
                  </a:lnTo>
                  <a:lnTo>
                    <a:pt x="1137736" y="456448"/>
                  </a:lnTo>
                  <a:lnTo>
                    <a:pt x="1136984" y="457952"/>
                  </a:lnTo>
                  <a:lnTo>
                    <a:pt x="1136232" y="459456"/>
                  </a:lnTo>
                  <a:lnTo>
                    <a:pt x="1134728" y="460960"/>
                  </a:lnTo>
                  <a:lnTo>
                    <a:pt x="1133977" y="461712"/>
                  </a:lnTo>
                  <a:lnTo>
                    <a:pt x="1133224" y="462464"/>
                  </a:lnTo>
                  <a:lnTo>
                    <a:pt x="1133224" y="463216"/>
                  </a:lnTo>
                  <a:lnTo>
                    <a:pt x="1133224" y="464720"/>
                  </a:lnTo>
                  <a:lnTo>
                    <a:pt x="1133977" y="465471"/>
                  </a:lnTo>
                  <a:lnTo>
                    <a:pt x="1134728" y="465471"/>
                  </a:lnTo>
                  <a:lnTo>
                    <a:pt x="1135481" y="466224"/>
                  </a:lnTo>
                  <a:lnTo>
                    <a:pt x="1136232" y="466224"/>
                  </a:lnTo>
                  <a:lnTo>
                    <a:pt x="1136984" y="466224"/>
                  </a:lnTo>
                  <a:lnTo>
                    <a:pt x="1138488" y="466224"/>
                  </a:lnTo>
                  <a:lnTo>
                    <a:pt x="1139992" y="465471"/>
                  </a:lnTo>
                  <a:lnTo>
                    <a:pt x="1143752" y="463216"/>
                  </a:lnTo>
                  <a:lnTo>
                    <a:pt x="1146760" y="460960"/>
                  </a:lnTo>
                  <a:lnTo>
                    <a:pt x="1147512" y="460960"/>
                  </a:lnTo>
                  <a:lnTo>
                    <a:pt x="1148264" y="460960"/>
                  </a:lnTo>
                  <a:lnTo>
                    <a:pt x="1149016" y="460960"/>
                  </a:lnTo>
                  <a:lnTo>
                    <a:pt x="1149768" y="461712"/>
                  </a:lnTo>
                  <a:lnTo>
                    <a:pt x="1149768" y="462464"/>
                  </a:lnTo>
                  <a:lnTo>
                    <a:pt x="1149768" y="463216"/>
                  </a:lnTo>
                  <a:lnTo>
                    <a:pt x="1150520" y="463968"/>
                  </a:lnTo>
                  <a:lnTo>
                    <a:pt x="1150520" y="464720"/>
                  </a:lnTo>
                  <a:lnTo>
                    <a:pt x="1151272" y="465471"/>
                  </a:lnTo>
                  <a:lnTo>
                    <a:pt x="1156536" y="466224"/>
                  </a:lnTo>
                  <a:lnTo>
                    <a:pt x="1158040" y="466224"/>
                  </a:lnTo>
                  <a:lnTo>
                    <a:pt x="1159543" y="465471"/>
                  </a:lnTo>
                  <a:lnTo>
                    <a:pt x="1162551" y="463216"/>
                  </a:lnTo>
                  <a:lnTo>
                    <a:pt x="1164055" y="462464"/>
                  </a:lnTo>
                  <a:lnTo>
                    <a:pt x="1164807" y="461712"/>
                  </a:lnTo>
                  <a:lnTo>
                    <a:pt x="1167063" y="457952"/>
                  </a:lnTo>
                  <a:lnTo>
                    <a:pt x="1167815" y="457200"/>
                  </a:lnTo>
                  <a:lnTo>
                    <a:pt x="1168567" y="457200"/>
                  </a:lnTo>
                  <a:lnTo>
                    <a:pt x="1170071" y="457200"/>
                  </a:lnTo>
                  <a:lnTo>
                    <a:pt x="1170823" y="457952"/>
                  </a:lnTo>
                  <a:lnTo>
                    <a:pt x="1171575" y="457952"/>
                  </a:lnTo>
                  <a:lnTo>
                    <a:pt x="1173079" y="459456"/>
                  </a:lnTo>
                  <a:lnTo>
                    <a:pt x="1173079" y="460208"/>
                  </a:lnTo>
                  <a:lnTo>
                    <a:pt x="1173831" y="460960"/>
                  </a:lnTo>
                  <a:lnTo>
                    <a:pt x="1173831" y="461712"/>
                  </a:lnTo>
                  <a:lnTo>
                    <a:pt x="1173831" y="463968"/>
                  </a:lnTo>
                  <a:lnTo>
                    <a:pt x="1173831" y="464720"/>
                  </a:lnTo>
                  <a:lnTo>
                    <a:pt x="1174583" y="465471"/>
                  </a:lnTo>
                  <a:lnTo>
                    <a:pt x="1175335" y="466224"/>
                  </a:lnTo>
                  <a:lnTo>
                    <a:pt x="1176087" y="466224"/>
                  </a:lnTo>
                  <a:lnTo>
                    <a:pt x="1177591" y="465471"/>
                  </a:lnTo>
                  <a:lnTo>
                    <a:pt x="1184359" y="461712"/>
                  </a:lnTo>
                  <a:lnTo>
                    <a:pt x="1195638" y="458704"/>
                  </a:lnTo>
                  <a:lnTo>
                    <a:pt x="1196390" y="457952"/>
                  </a:lnTo>
                  <a:lnTo>
                    <a:pt x="1197894" y="457200"/>
                  </a:lnTo>
                  <a:lnTo>
                    <a:pt x="1198646" y="455696"/>
                  </a:lnTo>
                  <a:lnTo>
                    <a:pt x="1198646" y="454944"/>
                  </a:lnTo>
                  <a:lnTo>
                    <a:pt x="1198646" y="452688"/>
                  </a:lnTo>
                  <a:lnTo>
                    <a:pt x="1198646" y="451936"/>
                  </a:lnTo>
                  <a:lnTo>
                    <a:pt x="1199398" y="451936"/>
                  </a:lnTo>
                  <a:lnTo>
                    <a:pt x="1200902" y="451936"/>
                  </a:lnTo>
                  <a:lnTo>
                    <a:pt x="1202406" y="451936"/>
                  </a:lnTo>
                  <a:lnTo>
                    <a:pt x="1203158" y="451184"/>
                  </a:lnTo>
                  <a:lnTo>
                    <a:pt x="1205414" y="448928"/>
                  </a:lnTo>
                  <a:lnTo>
                    <a:pt x="1208422" y="446672"/>
                  </a:lnTo>
                  <a:lnTo>
                    <a:pt x="1209174" y="445920"/>
                  </a:lnTo>
                  <a:lnTo>
                    <a:pt x="1217445" y="441409"/>
                  </a:lnTo>
                  <a:lnTo>
                    <a:pt x="1218949" y="439905"/>
                  </a:lnTo>
                  <a:lnTo>
                    <a:pt x="1227973" y="436145"/>
                  </a:lnTo>
                  <a:lnTo>
                    <a:pt x="1229477" y="435393"/>
                  </a:lnTo>
                  <a:lnTo>
                    <a:pt x="1232485" y="436145"/>
                  </a:lnTo>
                  <a:lnTo>
                    <a:pt x="1233989" y="436145"/>
                  </a:lnTo>
                  <a:lnTo>
                    <a:pt x="1235493" y="435393"/>
                  </a:lnTo>
                  <a:lnTo>
                    <a:pt x="1237749" y="433889"/>
                  </a:lnTo>
                  <a:lnTo>
                    <a:pt x="1239253" y="433137"/>
                  </a:lnTo>
                  <a:lnTo>
                    <a:pt x="1240757" y="433137"/>
                  </a:lnTo>
                  <a:lnTo>
                    <a:pt x="1245269" y="433137"/>
                  </a:lnTo>
                  <a:lnTo>
                    <a:pt x="1247524" y="433137"/>
                  </a:lnTo>
                  <a:lnTo>
                    <a:pt x="1248277" y="433137"/>
                  </a:lnTo>
                  <a:lnTo>
                    <a:pt x="1252037" y="431633"/>
                  </a:lnTo>
                  <a:lnTo>
                    <a:pt x="1261812" y="426369"/>
                  </a:lnTo>
                  <a:lnTo>
                    <a:pt x="1264068" y="426369"/>
                  </a:lnTo>
                  <a:lnTo>
                    <a:pt x="1266324" y="426369"/>
                  </a:lnTo>
                  <a:lnTo>
                    <a:pt x="1270836" y="428625"/>
                  </a:lnTo>
                  <a:lnTo>
                    <a:pt x="1273092" y="430129"/>
                  </a:lnTo>
                  <a:lnTo>
                    <a:pt x="1274596" y="431633"/>
                  </a:lnTo>
                  <a:lnTo>
                    <a:pt x="1275348" y="433137"/>
                  </a:lnTo>
                  <a:lnTo>
                    <a:pt x="1279107" y="440656"/>
                  </a:lnTo>
                  <a:lnTo>
                    <a:pt x="1279859" y="442160"/>
                  </a:lnTo>
                  <a:lnTo>
                    <a:pt x="1281363" y="443664"/>
                  </a:lnTo>
                  <a:lnTo>
                    <a:pt x="1283619" y="445169"/>
                  </a:lnTo>
                  <a:lnTo>
                    <a:pt x="1285875" y="448176"/>
                  </a:lnTo>
                  <a:lnTo>
                    <a:pt x="1286627" y="448928"/>
                  </a:lnTo>
                  <a:lnTo>
                    <a:pt x="1286627" y="449680"/>
                  </a:lnTo>
                  <a:lnTo>
                    <a:pt x="1287379" y="450432"/>
                  </a:lnTo>
                  <a:lnTo>
                    <a:pt x="1288131" y="450432"/>
                  </a:lnTo>
                  <a:lnTo>
                    <a:pt x="1289635" y="450432"/>
                  </a:lnTo>
                  <a:lnTo>
                    <a:pt x="1289635" y="451184"/>
                  </a:lnTo>
                  <a:lnTo>
                    <a:pt x="1291139" y="456448"/>
                  </a:lnTo>
                  <a:lnTo>
                    <a:pt x="1291139" y="457200"/>
                  </a:lnTo>
                  <a:lnTo>
                    <a:pt x="1291891" y="457952"/>
                  </a:lnTo>
                  <a:lnTo>
                    <a:pt x="1292643" y="458704"/>
                  </a:lnTo>
                  <a:lnTo>
                    <a:pt x="1296403" y="460208"/>
                  </a:lnTo>
                  <a:lnTo>
                    <a:pt x="1297155" y="460208"/>
                  </a:lnTo>
                  <a:lnTo>
                    <a:pt x="1298659" y="460208"/>
                  </a:lnTo>
                  <a:lnTo>
                    <a:pt x="1300915" y="460208"/>
                  </a:lnTo>
                  <a:lnTo>
                    <a:pt x="1301667" y="459456"/>
                  </a:lnTo>
                  <a:lnTo>
                    <a:pt x="1303171" y="459456"/>
                  </a:lnTo>
                  <a:lnTo>
                    <a:pt x="1303922" y="459456"/>
                  </a:lnTo>
                  <a:lnTo>
                    <a:pt x="1306178" y="460960"/>
                  </a:lnTo>
                  <a:lnTo>
                    <a:pt x="1307682" y="461712"/>
                  </a:lnTo>
                  <a:lnTo>
                    <a:pt x="1308435" y="461712"/>
                  </a:lnTo>
                  <a:lnTo>
                    <a:pt x="1310690" y="461712"/>
                  </a:lnTo>
                  <a:lnTo>
                    <a:pt x="1312194" y="460960"/>
                  </a:lnTo>
                  <a:lnTo>
                    <a:pt x="1312946" y="460960"/>
                  </a:lnTo>
                  <a:lnTo>
                    <a:pt x="1312946" y="460208"/>
                  </a:lnTo>
                  <a:lnTo>
                    <a:pt x="1313698" y="460208"/>
                  </a:lnTo>
                  <a:lnTo>
                    <a:pt x="1314450" y="460208"/>
                  </a:lnTo>
                  <a:lnTo>
                    <a:pt x="1321218" y="459456"/>
                  </a:lnTo>
                  <a:lnTo>
                    <a:pt x="1321970" y="459456"/>
                  </a:lnTo>
                  <a:lnTo>
                    <a:pt x="1322722" y="458704"/>
                  </a:lnTo>
                  <a:lnTo>
                    <a:pt x="1323474" y="457952"/>
                  </a:lnTo>
                  <a:lnTo>
                    <a:pt x="1324978" y="457952"/>
                  </a:lnTo>
                  <a:lnTo>
                    <a:pt x="1327986" y="457952"/>
                  </a:lnTo>
                  <a:lnTo>
                    <a:pt x="1329490" y="457200"/>
                  </a:lnTo>
                  <a:lnTo>
                    <a:pt x="1330241" y="457200"/>
                  </a:lnTo>
                  <a:lnTo>
                    <a:pt x="1330994" y="455696"/>
                  </a:lnTo>
                  <a:lnTo>
                    <a:pt x="1331746" y="454944"/>
                  </a:lnTo>
                  <a:lnTo>
                    <a:pt x="1332497" y="455696"/>
                  </a:lnTo>
                  <a:lnTo>
                    <a:pt x="1334001" y="457200"/>
                  </a:lnTo>
                  <a:lnTo>
                    <a:pt x="1334754" y="457952"/>
                  </a:lnTo>
                  <a:lnTo>
                    <a:pt x="1337009" y="457952"/>
                  </a:lnTo>
                  <a:lnTo>
                    <a:pt x="1338513" y="457200"/>
                  </a:lnTo>
                  <a:lnTo>
                    <a:pt x="1340769" y="456448"/>
                  </a:lnTo>
                  <a:lnTo>
                    <a:pt x="1344529" y="456448"/>
                  </a:lnTo>
                  <a:lnTo>
                    <a:pt x="1349793" y="457200"/>
                  </a:lnTo>
                  <a:lnTo>
                    <a:pt x="1352049" y="457200"/>
                  </a:lnTo>
                  <a:lnTo>
                    <a:pt x="1352801" y="457200"/>
                  </a:lnTo>
                  <a:lnTo>
                    <a:pt x="1353553" y="456448"/>
                  </a:lnTo>
                  <a:lnTo>
                    <a:pt x="1354305" y="456448"/>
                  </a:lnTo>
                  <a:lnTo>
                    <a:pt x="1355057" y="455696"/>
                  </a:lnTo>
                  <a:lnTo>
                    <a:pt x="1355057" y="456448"/>
                  </a:lnTo>
                  <a:lnTo>
                    <a:pt x="1357313" y="459456"/>
                  </a:lnTo>
                  <a:lnTo>
                    <a:pt x="1359569" y="463216"/>
                  </a:lnTo>
                  <a:lnTo>
                    <a:pt x="1362576" y="468480"/>
                  </a:lnTo>
                  <a:lnTo>
                    <a:pt x="1363329" y="469984"/>
                  </a:lnTo>
                  <a:lnTo>
                    <a:pt x="1363329" y="471488"/>
                  </a:lnTo>
                  <a:lnTo>
                    <a:pt x="1363329" y="472239"/>
                  </a:lnTo>
                  <a:lnTo>
                    <a:pt x="1363329" y="472991"/>
                  </a:lnTo>
                  <a:lnTo>
                    <a:pt x="1362576" y="473743"/>
                  </a:lnTo>
                  <a:lnTo>
                    <a:pt x="1361824" y="474495"/>
                  </a:lnTo>
                  <a:lnTo>
                    <a:pt x="1360320" y="475247"/>
                  </a:lnTo>
                  <a:lnTo>
                    <a:pt x="1359569" y="475247"/>
                  </a:lnTo>
                  <a:lnTo>
                    <a:pt x="1357313" y="475999"/>
                  </a:lnTo>
                  <a:lnTo>
                    <a:pt x="1355809" y="476751"/>
                  </a:lnTo>
                  <a:lnTo>
                    <a:pt x="1354305" y="477503"/>
                  </a:lnTo>
                  <a:lnTo>
                    <a:pt x="1350545" y="482015"/>
                  </a:lnTo>
                  <a:lnTo>
                    <a:pt x="1349793" y="483519"/>
                  </a:lnTo>
                  <a:lnTo>
                    <a:pt x="1350545" y="485023"/>
                  </a:lnTo>
                  <a:lnTo>
                    <a:pt x="1350545" y="485775"/>
                  </a:lnTo>
                  <a:lnTo>
                    <a:pt x="1350545" y="486527"/>
                  </a:lnTo>
                  <a:lnTo>
                    <a:pt x="1350545" y="488031"/>
                  </a:lnTo>
                  <a:lnTo>
                    <a:pt x="1348289" y="492543"/>
                  </a:lnTo>
                  <a:lnTo>
                    <a:pt x="1347537" y="493295"/>
                  </a:lnTo>
                  <a:lnTo>
                    <a:pt x="1346785" y="494047"/>
                  </a:lnTo>
                  <a:lnTo>
                    <a:pt x="1341521" y="495550"/>
                  </a:lnTo>
                  <a:lnTo>
                    <a:pt x="1334001" y="500063"/>
                  </a:lnTo>
                  <a:lnTo>
                    <a:pt x="1331746" y="500814"/>
                  </a:lnTo>
                  <a:lnTo>
                    <a:pt x="1330994" y="500814"/>
                  </a:lnTo>
                  <a:lnTo>
                    <a:pt x="1329490" y="500063"/>
                  </a:lnTo>
                  <a:lnTo>
                    <a:pt x="1328737" y="499310"/>
                  </a:lnTo>
                  <a:lnTo>
                    <a:pt x="1327986" y="499310"/>
                  </a:lnTo>
                  <a:lnTo>
                    <a:pt x="1323474" y="501567"/>
                  </a:lnTo>
                  <a:lnTo>
                    <a:pt x="1321970" y="501567"/>
                  </a:lnTo>
                  <a:lnTo>
                    <a:pt x="1320466" y="502318"/>
                  </a:lnTo>
                  <a:lnTo>
                    <a:pt x="1319714" y="501567"/>
                  </a:lnTo>
                  <a:lnTo>
                    <a:pt x="1318962" y="501567"/>
                  </a:lnTo>
                  <a:lnTo>
                    <a:pt x="1318962" y="500814"/>
                  </a:lnTo>
                  <a:lnTo>
                    <a:pt x="1318210" y="500063"/>
                  </a:lnTo>
                  <a:lnTo>
                    <a:pt x="1318210" y="499310"/>
                  </a:lnTo>
                  <a:lnTo>
                    <a:pt x="1317458" y="498558"/>
                  </a:lnTo>
                  <a:lnTo>
                    <a:pt x="1316706" y="498558"/>
                  </a:lnTo>
                  <a:lnTo>
                    <a:pt x="1308435" y="503822"/>
                  </a:lnTo>
                  <a:lnTo>
                    <a:pt x="1306178" y="504574"/>
                  </a:lnTo>
                  <a:lnTo>
                    <a:pt x="1305426" y="504574"/>
                  </a:lnTo>
                  <a:lnTo>
                    <a:pt x="1303171" y="503070"/>
                  </a:lnTo>
                  <a:lnTo>
                    <a:pt x="1302418" y="503070"/>
                  </a:lnTo>
                  <a:lnTo>
                    <a:pt x="1300915" y="503070"/>
                  </a:lnTo>
                  <a:lnTo>
                    <a:pt x="1300163" y="503070"/>
                  </a:lnTo>
                  <a:lnTo>
                    <a:pt x="1299411" y="503070"/>
                  </a:lnTo>
                  <a:lnTo>
                    <a:pt x="1295651" y="505326"/>
                  </a:lnTo>
                  <a:lnTo>
                    <a:pt x="1290387" y="509086"/>
                  </a:lnTo>
                  <a:lnTo>
                    <a:pt x="1287379" y="510590"/>
                  </a:lnTo>
                  <a:lnTo>
                    <a:pt x="1285875" y="511342"/>
                  </a:lnTo>
                  <a:lnTo>
                    <a:pt x="1280611" y="512094"/>
                  </a:lnTo>
                  <a:lnTo>
                    <a:pt x="1279859" y="512094"/>
                  </a:lnTo>
                  <a:lnTo>
                    <a:pt x="1279107" y="512846"/>
                  </a:lnTo>
                  <a:lnTo>
                    <a:pt x="1278356" y="512846"/>
                  </a:lnTo>
                  <a:lnTo>
                    <a:pt x="1276852" y="514350"/>
                  </a:lnTo>
                  <a:lnTo>
                    <a:pt x="1276099" y="515102"/>
                  </a:lnTo>
                  <a:lnTo>
                    <a:pt x="1274596" y="518862"/>
                  </a:lnTo>
                  <a:lnTo>
                    <a:pt x="1273843" y="519614"/>
                  </a:lnTo>
                  <a:lnTo>
                    <a:pt x="1272339" y="519614"/>
                  </a:lnTo>
                  <a:lnTo>
                    <a:pt x="1271588" y="520366"/>
                  </a:lnTo>
                  <a:lnTo>
                    <a:pt x="1268580" y="520366"/>
                  </a:lnTo>
                  <a:lnTo>
                    <a:pt x="1267828" y="521118"/>
                  </a:lnTo>
                  <a:lnTo>
                    <a:pt x="1267828" y="521869"/>
                  </a:lnTo>
                  <a:lnTo>
                    <a:pt x="1267828" y="523374"/>
                  </a:lnTo>
                  <a:lnTo>
                    <a:pt x="1267828" y="524126"/>
                  </a:lnTo>
                  <a:lnTo>
                    <a:pt x="1267828" y="526382"/>
                  </a:lnTo>
                  <a:lnTo>
                    <a:pt x="1267828" y="527133"/>
                  </a:lnTo>
                  <a:lnTo>
                    <a:pt x="1266324" y="536157"/>
                  </a:lnTo>
                  <a:lnTo>
                    <a:pt x="1266324" y="539165"/>
                  </a:lnTo>
                  <a:lnTo>
                    <a:pt x="1266324" y="541421"/>
                  </a:lnTo>
                  <a:lnTo>
                    <a:pt x="1266324" y="542925"/>
                  </a:lnTo>
                  <a:lnTo>
                    <a:pt x="1266324" y="544429"/>
                  </a:lnTo>
                  <a:lnTo>
                    <a:pt x="1266324" y="545933"/>
                  </a:lnTo>
                  <a:lnTo>
                    <a:pt x="1264820" y="548941"/>
                  </a:lnTo>
                  <a:lnTo>
                    <a:pt x="1263316" y="550445"/>
                  </a:lnTo>
                  <a:lnTo>
                    <a:pt x="1262564" y="551197"/>
                  </a:lnTo>
                  <a:lnTo>
                    <a:pt x="1261812" y="551197"/>
                  </a:lnTo>
                  <a:lnTo>
                    <a:pt x="1260308" y="552701"/>
                  </a:lnTo>
                  <a:lnTo>
                    <a:pt x="1257300" y="557212"/>
                  </a:lnTo>
                  <a:lnTo>
                    <a:pt x="1257300" y="558716"/>
                  </a:lnTo>
                  <a:lnTo>
                    <a:pt x="1257300" y="559468"/>
                  </a:lnTo>
                  <a:lnTo>
                    <a:pt x="1257300" y="560220"/>
                  </a:lnTo>
                  <a:lnTo>
                    <a:pt x="1257300" y="560972"/>
                  </a:lnTo>
                  <a:lnTo>
                    <a:pt x="1258052" y="562476"/>
                  </a:lnTo>
                  <a:lnTo>
                    <a:pt x="1261812" y="568492"/>
                  </a:lnTo>
                  <a:lnTo>
                    <a:pt x="1264068" y="572252"/>
                  </a:lnTo>
                  <a:lnTo>
                    <a:pt x="1264820" y="573004"/>
                  </a:lnTo>
                  <a:lnTo>
                    <a:pt x="1266324" y="573004"/>
                  </a:lnTo>
                  <a:lnTo>
                    <a:pt x="1267076" y="572252"/>
                  </a:lnTo>
                  <a:lnTo>
                    <a:pt x="1267076" y="571500"/>
                  </a:lnTo>
                  <a:lnTo>
                    <a:pt x="1267828" y="571500"/>
                  </a:lnTo>
                  <a:lnTo>
                    <a:pt x="1269332" y="572252"/>
                  </a:lnTo>
                  <a:lnTo>
                    <a:pt x="1270084" y="573756"/>
                  </a:lnTo>
                  <a:lnTo>
                    <a:pt x="1271588" y="576764"/>
                  </a:lnTo>
                  <a:lnTo>
                    <a:pt x="1273092" y="578268"/>
                  </a:lnTo>
                  <a:lnTo>
                    <a:pt x="1277603" y="581276"/>
                  </a:lnTo>
                  <a:lnTo>
                    <a:pt x="1276852" y="583531"/>
                  </a:lnTo>
                  <a:lnTo>
                    <a:pt x="1274596" y="584284"/>
                  </a:lnTo>
                  <a:lnTo>
                    <a:pt x="1272339" y="585035"/>
                  </a:lnTo>
                  <a:lnTo>
                    <a:pt x="1269332" y="585787"/>
                  </a:lnTo>
                  <a:lnTo>
                    <a:pt x="1267076" y="585035"/>
                  </a:lnTo>
                  <a:lnTo>
                    <a:pt x="1264820" y="585787"/>
                  </a:lnTo>
                  <a:lnTo>
                    <a:pt x="1262564" y="587291"/>
                  </a:lnTo>
                  <a:lnTo>
                    <a:pt x="1260308" y="587291"/>
                  </a:lnTo>
                  <a:lnTo>
                    <a:pt x="1259556" y="585787"/>
                  </a:lnTo>
                  <a:lnTo>
                    <a:pt x="1258804" y="584284"/>
                  </a:lnTo>
                  <a:lnTo>
                    <a:pt x="1258052" y="582780"/>
                  </a:lnTo>
                  <a:lnTo>
                    <a:pt x="1256548" y="582780"/>
                  </a:lnTo>
                  <a:lnTo>
                    <a:pt x="1255044" y="582780"/>
                  </a:lnTo>
                  <a:lnTo>
                    <a:pt x="1254292" y="582780"/>
                  </a:lnTo>
                  <a:lnTo>
                    <a:pt x="1252037" y="583531"/>
                  </a:lnTo>
                  <a:lnTo>
                    <a:pt x="1252788" y="579772"/>
                  </a:lnTo>
                  <a:lnTo>
                    <a:pt x="1249028" y="581276"/>
                  </a:lnTo>
                  <a:lnTo>
                    <a:pt x="1243765" y="584284"/>
                  </a:lnTo>
                  <a:lnTo>
                    <a:pt x="1242260" y="585787"/>
                  </a:lnTo>
                  <a:lnTo>
                    <a:pt x="1241509" y="586540"/>
                  </a:lnTo>
                  <a:lnTo>
                    <a:pt x="1240005" y="588795"/>
                  </a:lnTo>
                  <a:lnTo>
                    <a:pt x="1239253" y="589547"/>
                  </a:lnTo>
                  <a:lnTo>
                    <a:pt x="1238501" y="589547"/>
                  </a:lnTo>
                  <a:lnTo>
                    <a:pt x="1236245" y="590299"/>
                  </a:lnTo>
                  <a:lnTo>
                    <a:pt x="1235493" y="590299"/>
                  </a:lnTo>
                  <a:lnTo>
                    <a:pt x="1232485" y="591803"/>
                  </a:lnTo>
                  <a:lnTo>
                    <a:pt x="1230981" y="591803"/>
                  </a:lnTo>
                  <a:lnTo>
                    <a:pt x="1230229" y="590299"/>
                  </a:lnTo>
                  <a:lnTo>
                    <a:pt x="1228725" y="594059"/>
                  </a:lnTo>
                  <a:lnTo>
                    <a:pt x="1230981" y="595563"/>
                  </a:lnTo>
                  <a:lnTo>
                    <a:pt x="1233237" y="597067"/>
                  </a:lnTo>
                  <a:lnTo>
                    <a:pt x="1235493" y="599323"/>
                  </a:lnTo>
                  <a:lnTo>
                    <a:pt x="1231733" y="599323"/>
                  </a:lnTo>
                  <a:lnTo>
                    <a:pt x="1228725" y="601579"/>
                  </a:lnTo>
                  <a:lnTo>
                    <a:pt x="1225717" y="608346"/>
                  </a:lnTo>
                  <a:lnTo>
                    <a:pt x="1224213" y="605339"/>
                  </a:lnTo>
                  <a:lnTo>
                    <a:pt x="1222709" y="604587"/>
                  </a:lnTo>
                  <a:lnTo>
                    <a:pt x="1221958" y="605339"/>
                  </a:lnTo>
                  <a:lnTo>
                    <a:pt x="1222709" y="608346"/>
                  </a:lnTo>
                  <a:lnTo>
                    <a:pt x="1221205" y="608346"/>
                  </a:lnTo>
                  <a:lnTo>
                    <a:pt x="1219701" y="607595"/>
                  </a:lnTo>
                  <a:lnTo>
                    <a:pt x="1217445" y="606091"/>
                  </a:lnTo>
                  <a:lnTo>
                    <a:pt x="1215941" y="604587"/>
                  </a:lnTo>
                  <a:lnTo>
                    <a:pt x="1214438" y="603835"/>
                  </a:lnTo>
                  <a:lnTo>
                    <a:pt x="1213686" y="606091"/>
                  </a:lnTo>
                  <a:lnTo>
                    <a:pt x="1213686" y="608346"/>
                  </a:lnTo>
                  <a:lnTo>
                    <a:pt x="1214438" y="610603"/>
                  </a:lnTo>
                  <a:lnTo>
                    <a:pt x="1211430" y="611355"/>
                  </a:lnTo>
                  <a:lnTo>
                    <a:pt x="1209174" y="610603"/>
                  </a:lnTo>
                  <a:lnTo>
                    <a:pt x="1206166" y="609851"/>
                  </a:lnTo>
                  <a:lnTo>
                    <a:pt x="1203910" y="612859"/>
                  </a:lnTo>
                  <a:lnTo>
                    <a:pt x="1206166" y="615866"/>
                  </a:lnTo>
                  <a:lnTo>
                    <a:pt x="1206166" y="618122"/>
                  </a:lnTo>
                  <a:lnTo>
                    <a:pt x="1204662" y="618874"/>
                  </a:lnTo>
                  <a:lnTo>
                    <a:pt x="1203158" y="618874"/>
                  </a:lnTo>
                  <a:lnTo>
                    <a:pt x="1198646" y="621130"/>
                  </a:lnTo>
                  <a:lnTo>
                    <a:pt x="1196390" y="620378"/>
                  </a:lnTo>
                  <a:lnTo>
                    <a:pt x="1194134" y="618122"/>
                  </a:lnTo>
                  <a:lnTo>
                    <a:pt x="1192630" y="617370"/>
                  </a:lnTo>
                  <a:lnTo>
                    <a:pt x="1191126" y="618122"/>
                  </a:lnTo>
                  <a:lnTo>
                    <a:pt x="1189622" y="619626"/>
                  </a:lnTo>
                  <a:lnTo>
                    <a:pt x="1188119" y="621130"/>
                  </a:lnTo>
                  <a:lnTo>
                    <a:pt x="1187366" y="621882"/>
                  </a:lnTo>
                  <a:lnTo>
                    <a:pt x="1183607" y="623386"/>
                  </a:lnTo>
                  <a:lnTo>
                    <a:pt x="1180599" y="624890"/>
                  </a:lnTo>
                  <a:lnTo>
                    <a:pt x="1177591" y="626394"/>
                  </a:lnTo>
                  <a:lnTo>
                    <a:pt x="1173831" y="625642"/>
                  </a:lnTo>
                  <a:lnTo>
                    <a:pt x="1173831" y="627146"/>
                  </a:lnTo>
                  <a:lnTo>
                    <a:pt x="1171575" y="629402"/>
                  </a:lnTo>
                  <a:lnTo>
                    <a:pt x="1170823" y="630906"/>
                  </a:lnTo>
                  <a:lnTo>
                    <a:pt x="1170823" y="633162"/>
                  </a:lnTo>
                  <a:lnTo>
                    <a:pt x="1171575" y="636922"/>
                  </a:lnTo>
                  <a:lnTo>
                    <a:pt x="1172327" y="638425"/>
                  </a:lnTo>
                  <a:lnTo>
                    <a:pt x="1172327" y="640682"/>
                  </a:lnTo>
                  <a:lnTo>
                    <a:pt x="1173831" y="641433"/>
                  </a:lnTo>
                  <a:lnTo>
                    <a:pt x="1175335" y="641433"/>
                  </a:lnTo>
                  <a:lnTo>
                    <a:pt x="1176087" y="642185"/>
                  </a:lnTo>
                  <a:lnTo>
                    <a:pt x="1176087" y="644442"/>
                  </a:lnTo>
                  <a:lnTo>
                    <a:pt x="1175335" y="648201"/>
                  </a:lnTo>
                  <a:lnTo>
                    <a:pt x="1175335" y="649705"/>
                  </a:lnTo>
                  <a:lnTo>
                    <a:pt x="1176839" y="652713"/>
                  </a:lnTo>
                  <a:lnTo>
                    <a:pt x="1176839" y="655721"/>
                  </a:lnTo>
                  <a:lnTo>
                    <a:pt x="1175335" y="658729"/>
                  </a:lnTo>
                  <a:lnTo>
                    <a:pt x="1172327" y="660985"/>
                  </a:lnTo>
                  <a:lnTo>
                    <a:pt x="1170071" y="660985"/>
                  </a:lnTo>
                  <a:lnTo>
                    <a:pt x="1168567" y="660233"/>
                  </a:lnTo>
                  <a:lnTo>
                    <a:pt x="1167815" y="659481"/>
                  </a:lnTo>
                  <a:lnTo>
                    <a:pt x="1166311" y="659481"/>
                  </a:lnTo>
                  <a:lnTo>
                    <a:pt x="1164055" y="660233"/>
                  </a:lnTo>
                  <a:lnTo>
                    <a:pt x="1161047" y="661737"/>
                  </a:lnTo>
                  <a:lnTo>
                    <a:pt x="1159543" y="661737"/>
                  </a:lnTo>
                  <a:lnTo>
                    <a:pt x="1156536" y="660233"/>
                  </a:lnTo>
                  <a:lnTo>
                    <a:pt x="1152776" y="655721"/>
                  </a:lnTo>
                  <a:lnTo>
                    <a:pt x="1149768" y="654969"/>
                  </a:lnTo>
                  <a:lnTo>
                    <a:pt x="1144504" y="655721"/>
                  </a:lnTo>
                  <a:lnTo>
                    <a:pt x="1143000" y="655721"/>
                  </a:lnTo>
                  <a:lnTo>
                    <a:pt x="1142248" y="655721"/>
                  </a:lnTo>
                  <a:lnTo>
                    <a:pt x="1141496" y="654217"/>
                  </a:lnTo>
                  <a:lnTo>
                    <a:pt x="1140744" y="654217"/>
                  </a:lnTo>
                  <a:lnTo>
                    <a:pt x="1137736" y="653465"/>
                  </a:lnTo>
                  <a:lnTo>
                    <a:pt x="1137736" y="654217"/>
                  </a:lnTo>
                  <a:lnTo>
                    <a:pt x="1127961" y="650457"/>
                  </a:lnTo>
                  <a:lnTo>
                    <a:pt x="1118185" y="650457"/>
                  </a:lnTo>
                  <a:lnTo>
                    <a:pt x="1116681" y="649705"/>
                  </a:lnTo>
                  <a:lnTo>
                    <a:pt x="1112921" y="648201"/>
                  </a:lnTo>
                  <a:lnTo>
                    <a:pt x="1112169" y="648201"/>
                  </a:lnTo>
                  <a:lnTo>
                    <a:pt x="1105402" y="648201"/>
                  </a:lnTo>
                  <a:lnTo>
                    <a:pt x="1091866" y="651961"/>
                  </a:lnTo>
                  <a:lnTo>
                    <a:pt x="1086602" y="654217"/>
                  </a:lnTo>
                  <a:lnTo>
                    <a:pt x="1084346" y="655721"/>
                  </a:lnTo>
                  <a:lnTo>
                    <a:pt x="1082090" y="657225"/>
                  </a:lnTo>
                  <a:lnTo>
                    <a:pt x="1081338" y="660233"/>
                  </a:lnTo>
                  <a:lnTo>
                    <a:pt x="1079834" y="660233"/>
                  </a:lnTo>
                  <a:lnTo>
                    <a:pt x="1076074" y="659481"/>
                  </a:lnTo>
                  <a:lnTo>
                    <a:pt x="1073066" y="660233"/>
                  </a:lnTo>
                  <a:lnTo>
                    <a:pt x="1070059" y="661737"/>
                  </a:lnTo>
                  <a:lnTo>
                    <a:pt x="1064795" y="663993"/>
                  </a:lnTo>
                  <a:lnTo>
                    <a:pt x="1064043" y="663993"/>
                  </a:lnTo>
                  <a:lnTo>
                    <a:pt x="1064043" y="663241"/>
                  </a:lnTo>
                  <a:lnTo>
                    <a:pt x="1063291" y="663241"/>
                  </a:lnTo>
                  <a:lnTo>
                    <a:pt x="1061035" y="667001"/>
                  </a:lnTo>
                  <a:lnTo>
                    <a:pt x="1058027" y="670761"/>
                  </a:lnTo>
                  <a:lnTo>
                    <a:pt x="1054267" y="673016"/>
                  </a:lnTo>
                  <a:lnTo>
                    <a:pt x="1049755" y="674521"/>
                  </a:lnTo>
                  <a:lnTo>
                    <a:pt x="1049755" y="675272"/>
                  </a:lnTo>
                  <a:lnTo>
                    <a:pt x="1052763" y="675272"/>
                  </a:lnTo>
                  <a:lnTo>
                    <a:pt x="1055019" y="674521"/>
                  </a:lnTo>
                  <a:lnTo>
                    <a:pt x="1057275" y="673016"/>
                  </a:lnTo>
                  <a:lnTo>
                    <a:pt x="1063291" y="667001"/>
                  </a:lnTo>
                  <a:lnTo>
                    <a:pt x="1065547" y="666249"/>
                  </a:lnTo>
                  <a:lnTo>
                    <a:pt x="1068555" y="666249"/>
                  </a:lnTo>
                  <a:lnTo>
                    <a:pt x="1062539" y="673016"/>
                  </a:lnTo>
                  <a:lnTo>
                    <a:pt x="1061035" y="675272"/>
                  </a:lnTo>
                  <a:lnTo>
                    <a:pt x="1060283" y="678280"/>
                  </a:lnTo>
                  <a:lnTo>
                    <a:pt x="1059531" y="681288"/>
                  </a:lnTo>
                  <a:lnTo>
                    <a:pt x="1059531" y="684296"/>
                  </a:lnTo>
                  <a:lnTo>
                    <a:pt x="1060283" y="685800"/>
                  </a:lnTo>
                  <a:lnTo>
                    <a:pt x="1058779" y="687304"/>
                  </a:lnTo>
                  <a:lnTo>
                    <a:pt x="1057275" y="688056"/>
                  </a:lnTo>
                  <a:lnTo>
                    <a:pt x="1055019" y="687304"/>
                  </a:lnTo>
                  <a:lnTo>
                    <a:pt x="1055019" y="686552"/>
                  </a:lnTo>
                  <a:lnTo>
                    <a:pt x="1053515" y="685048"/>
                  </a:lnTo>
                  <a:lnTo>
                    <a:pt x="1052011" y="685800"/>
                  </a:lnTo>
                  <a:lnTo>
                    <a:pt x="1049755" y="686552"/>
                  </a:lnTo>
                  <a:lnTo>
                    <a:pt x="1046747" y="688056"/>
                  </a:lnTo>
                  <a:lnTo>
                    <a:pt x="1044491" y="690312"/>
                  </a:lnTo>
                  <a:lnTo>
                    <a:pt x="1041484" y="692568"/>
                  </a:lnTo>
                  <a:lnTo>
                    <a:pt x="1036972" y="691064"/>
                  </a:lnTo>
                  <a:lnTo>
                    <a:pt x="1038476" y="688808"/>
                  </a:lnTo>
                  <a:lnTo>
                    <a:pt x="1042236" y="687304"/>
                  </a:lnTo>
                  <a:lnTo>
                    <a:pt x="1042987" y="685800"/>
                  </a:lnTo>
                  <a:lnTo>
                    <a:pt x="1042987" y="683544"/>
                  </a:lnTo>
                  <a:lnTo>
                    <a:pt x="1042236" y="681288"/>
                  </a:lnTo>
                  <a:lnTo>
                    <a:pt x="1040732" y="679784"/>
                  </a:lnTo>
                  <a:lnTo>
                    <a:pt x="1039980" y="678280"/>
                  </a:lnTo>
                  <a:lnTo>
                    <a:pt x="1039980" y="676024"/>
                  </a:lnTo>
                  <a:lnTo>
                    <a:pt x="1038476" y="674521"/>
                  </a:lnTo>
                  <a:lnTo>
                    <a:pt x="1036972" y="673768"/>
                  </a:lnTo>
                  <a:lnTo>
                    <a:pt x="1032460" y="673016"/>
                  </a:lnTo>
                  <a:lnTo>
                    <a:pt x="1030956" y="672264"/>
                  </a:lnTo>
                  <a:lnTo>
                    <a:pt x="1030204" y="671512"/>
                  </a:lnTo>
                  <a:lnTo>
                    <a:pt x="1030956" y="670008"/>
                  </a:lnTo>
                  <a:lnTo>
                    <a:pt x="1030956" y="668504"/>
                  </a:lnTo>
                  <a:lnTo>
                    <a:pt x="1026444" y="667753"/>
                  </a:lnTo>
                  <a:lnTo>
                    <a:pt x="1026444" y="670008"/>
                  </a:lnTo>
                  <a:lnTo>
                    <a:pt x="1026444" y="673016"/>
                  </a:lnTo>
                  <a:lnTo>
                    <a:pt x="1024940" y="674521"/>
                  </a:lnTo>
                  <a:lnTo>
                    <a:pt x="1023436" y="674521"/>
                  </a:lnTo>
                  <a:lnTo>
                    <a:pt x="1022684" y="676024"/>
                  </a:lnTo>
                  <a:lnTo>
                    <a:pt x="1023436" y="677528"/>
                  </a:lnTo>
                  <a:lnTo>
                    <a:pt x="1019676" y="677528"/>
                  </a:lnTo>
                  <a:lnTo>
                    <a:pt x="1016668" y="676776"/>
                  </a:lnTo>
                  <a:lnTo>
                    <a:pt x="1017421" y="678280"/>
                  </a:lnTo>
                  <a:lnTo>
                    <a:pt x="1018172" y="679784"/>
                  </a:lnTo>
                  <a:lnTo>
                    <a:pt x="1019676" y="679784"/>
                  </a:lnTo>
                  <a:lnTo>
                    <a:pt x="1020428" y="680536"/>
                  </a:lnTo>
                  <a:lnTo>
                    <a:pt x="1020428" y="681288"/>
                  </a:lnTo>
                  <a:lnTo>
                    <a:pt x="1021932" y="685048"/>
                  </a:lnTo>
                  <a:lnTo>
                    <a:pt x="1022684" y="685800"/>
                  </a:lnTo>
                  <a:lnTo>
                    <a:pt x="1024188" y="685800"/>
                  </a:lnTo>
                  <a:lnTo>
                    <a:pt x="1026444" y="685800"/>
                  </a:lnTo>
                  <a:lnTo>
                    <a:pt x="1027948" y="686552"/>
                  </a:lnTo>
                  <a:lnTo>
                    <a:pt x="1028700" y="687304"/>
                  </a:lnTo>
                  <a:lnTo>
                    <a:pt x="1028700" y="691064"/>
                  </a:lnTo>
                  <a:lnTo>
                    <a:pt x="1027948" y="692568"/>
                  </a:lnTo>
                  <a:lnTo>
                    <a:pt x="1026444" y="693320"/>
                  </a:lnTo>
                  <a:lnTo>
                    <a:pt x="1026444" y="692568"/>
                  </a:lnTo>
                  <a:lnTo>
                    <a:pt x="1025692" y="691064"/>
                  </a:lnTo>
                  <a:lnTo>
                    <a:pt x="1024940" y="691064"/>
                  </a:lnTo>
                  <a:lnTo>
                    <a:pt x="1023436" y="690312"/>
                  </a:lnTo>
                  <a:lnTo>
                    <a:pt x="1014413" y="695576"/>
                  </a:lnTo>
                  <a:lnTo>
                    <a:pt x="995613" y="703847"/>
                  </a:lnTo>
                  <a:lnTo>
                    <a:pt x="972302" y="718135"/>
                  </a:lnTo>
                  <a:lnTo>
                    <a:pt x="955759" y="726406"/>
                  </a:lnTo>
                  <a:lnTo>
                    <a:pt x="942975" y="733926"/>
                  </a:lnTo>
                  <a:lnTo>
                    <a:pt x="938463" y="738438"/>
                  </a:lnTo>
                  <a:lnTo>
                    <a:pt x="935455" y="743702"/>
                  </a:lnTo>
                  <a:lnTo>
                    <a:pt x="933951" y="749718"/>
                  </a:lnTo>
                  <a:lnTo>
                    <a:pt x="932448" y="750470"/>
                  </a:lnTo>
                  <a:lnTo>
                    <a:pt x="932448" y="751221"/>
                  </a:lnTo>
                  <a:lnTo>
                    <a:pt x="933951" y="754981"/>
                  </a:lnTo>
                  <a:lnTo>
                    <a:pt x="933951" y="756485"/>
                  </a:lnTo>
                  <a:lnTo>
                    <a:pt x="931695" y="758741"/>
                  </a:lnTo>
                  <a:lnTo>
                    <a:pt x="928688" y="760245"/>
                  </a:lnTo>
                  <a:lnTo>
                    <a:pt x="926431" y="759493"/>
                  </a:lnTo>
                  <a:lnTo>
                    <a:pt x="925680" y="756485"/>
                  </a:lnTo>
                  <a:lnTo>
                    <a:pt x="922672" y="763253"/>
                  </a:lnTo>
                  <a:lnTo>
                    <a:pt x="921168" y="764005"/>
                  </a:lnTo>
                  <a:lnTo>
                    <a:pt x="918912" y="764757"/>
                  </a:lnTo>
                  <a:lnTo>
                    <a:pt x="915152" y="769269"/>
                  </a:lnTo>
                  <a:lnTo>
                    <a:pt x="912896" y="770021"/>
                  </a:lnTo>
                  <a:lnTo>
                    <a:pt x="906129" y="777541"/>
                  </a:lnTo>
                  <a:lnTo>
                    <a:pt x="867026" y="801604"/>
                  </a:lnTo>
                  <a:lnTo>
                    <a:pt x="864770" y="800852"/>
                  </a:lnTo>
                  <a:lnTo>
                    <a:pt x="862514" y="801604"/>
                  </a:lnTo>
                  <a:lnTo>
                    <a:pt x="858754" y="803860"/>
                  </a:lnTo>
                  <a:lnTo>
                    <a:pt x="854994" y="803108"/>
                  </a:lnTo>
                  <a:lnTo>
                    <a:pt x="853490" y="803108"/>
                  </a:lnTo>
                  <a:lnTo>
                    <a:pt x="851986" y="805364"/>
                  </a:lnTo>
                  <a:lnTo>
                    <a:pt x="848978" y="806868"/>
                  </a:lnTo>
                  <a:lnTo>
                    <a:pt x="845218" y="810628"/>
                  </a:lnTo>
                  <a:lnTo>
                    <a:pt x="837699" y="814387"/>
                  </a:lnTo>
                  <a:lnTo>
                    <a:pt x="808372" y="837698"/>
                  </a:lnTo>
                  <a:lnTo>
                    <a:pt x="806116" y="839955"/>
                  </a:lnTo>
                  <a:lnTo>
                    <a:pt x="802356" y="845218"/>
                  </a:lnTo>
                  <a:lnTo>
                    <a:pt x="801604" y="845970"/>
                  </a:lnTo>
                  <a:lnTo>
                    <a:pt x="800852" y="846722"/>
                  </a:lnTo>
                  <a:lnTo>
                    <a:pt x="799348" y="847474"/>
                  </a:lnTo>
                  <a:lnTo>
                    <a:pt x="798596" y="848978"/>
                  </a:lnTo>
                  <a:lnTo>
                    <a:pt x="792580" y="861010"/>
                  </a:lnTo>
                  <a:lnTo>
                    <a:pt x="788069" y="863266"/>
                  </a:lnTo>
                  <a:lnTo>
                    <a:pt x="780549" y="862514"/>
                  </a:lnTo>
                  <a:lnTo>
                    <a:pt x="782053" y="859506"/>
                  </a:lnTo>
                  <a:lnTo>
                    <a:pt x="784309" y="859506"/>
                  </a:lnTo>
                  <a:lnTo>
                    <a:pt x="786565" y="859506"/>
                  </a:lnTo>
                  <a:lnTo>
                    <a:pt x="788069" y="858754"/>
                  </a:lnTo>
                  <a:lnTo>
                    <a:pt x="788069" y="857250"/>
                  </a:lnTo>
                  <a:lnTo>
                    <a:pt x="786565" y="856498"/>
                  </a:lnTo>
                  <a:lnTo>
                    <a:pt x="779797" y="857250"/>
                  </a:lnTo>
                  <a:lnTo>
                    <a:pt x="779045" y="857250"/>
                  </a:lnTo>
                  <a:lnTo>
                    <a:pt x="778293" y="858754"/>
                  </a:lnTo>
                  <a:lnTo>
                    <a:pt x="779045" y="861010"/>
                  </a:lnTo>
                  <a:lnTo>
                    <a:pt x="778293" y="862514"/>
                  </a:lnTo>
                  <a:lnTo>
                    <a:pt x="776789" y="863266"/>
                  </a:lnTo>
                  <a:lnTo>
                    <a:pt x="775285" y="862514"/>
                  </a:lnTo>
                  <a:lnTo>
                    <a:pt x="774533" y="861010"/>
                  </a:lnTo>
                  <a:lnTo>
                    <a:pt x="774533" y="864018"/>
                  </a:lnTo>
                  <a:lnTo>
                    <a:pt x="777541" y="865522"/>
                  </a:lnTo>
                  <a:lnTo>
                    <a:pt x="781301" y="867026"/>
                  </a:lnTo>
                  <a:lnTo>
                    <a:pt x="784309" y="867026"/>
                  </a:lnTo>
                  <a:lnTo>
                    <a:pt x="788069" y="868530"/>
                  </a:lnTo>
                  <a:lnTo>
                    <a:pt x="789573" y="868530"/>
                  </a:lnTo>
                  <a:lnTo>
                    <a:pt x="791828" y="867777"/>
                  </a:lnTo>
                  <a:lnTo>
                    <a:pt x="793333" y="866274"/>
                  </a:lnTo>
                  <a:lnTo>
                    <a:pt x="794836" y="864770"/>
                  </a:lnTo>
                  <a:lnTo>
                    <a:pt x="797092" y="864770"/>
                  </a:lnTo>
                  <a:lnTo>
                    <a:pt x="799348" y="864770"/>
                  </a:lnTo>
                  <a:lnTo>
                    <a:pt x="794084" y="881313"/>
                  </a:lnTo>
                  <a:lnTo>
                    <a:pt x="789573" y="888833"/>
                  </a:lnTo>
                  <a:lnTo>
                    <a:pt x="782053" y="891089"/>
                  </a:lnTo>
                  <a:lnTo>
                    <a:pt x="779045" y="892593"/>
                  </a:lnTo>
                  <a:lnTo>
                    <a:pt x="772277" y="901616"/>
                  </a:lnTo>
                  <a:lnTo>
                    <a:pt x="770773" y="903872"/>
                  </a:lnTo>
                  <a:lnTo>
                    <a:pt x="770021" y="906880"/>
                  </a:lnTo>
                  <a:lnTo>
                    <a:pt x="770021" y="904624"/>
                  </a:lnTo>
                  <a:lnTo>
                    <a:pt x="770773" y="903120"/>
                  </a:lnTo>
                  <a:lnTo>
                    <a:pt x="772277" y="900864"/>
                  </a:lnTo>
                  <a:lnTo>
                    <a:pt x="776037" y="895601"/>
                  </a:lnTo>
                  <a:lnTo>
                    <a:pt x="777541" y="893345"/>
                  </a:lnTo>
                  <a:lnTo>
                    <a:pt x="776789" y="891841"/>
                  </a:lnTo>
                  <a:lnTo>
                    <a:pt x="776037" y="891841"/>
                  </a:lnTo>
                  <a:lnTo>
                    <a:pt x="775285" y="891841"/>
                  </a:lnTo>
                  <a:lnTo>
                    <a:pt x="773781" y="891841"/>
                  </a:lnTo>
                  <a:lnTo>
                    <a:pt x="773781" y="892593"/>
                  </a:lnTo>
                  <a:lnTo>
                    <a:pt x="773029" y="892593"/>
                  </a:lnTo>
                  <a:lnTo>
                    <a:pt x="772277" y="893345"/>
                  </a:lnTo>
                  <a:lnTo>
                    <a:pt x="771525" y="894096"/>
                  </a:lnTo>
                  <a:lnTo>
                    <a:pt x="771525" y="894849"/>
                  </a:lnTo>
                  <a:lnTo>
                    <a:pt x="770021" y="894849"/>
                  </a:lnTo>
                  <a:lnTo>
                    <a:pt x="769269" y="894849"/>
                  </a:lnTo>
                  <a:lnTo>
                    <a:pt x="768517" y="894849"/>
                  </a:lnTo>
                  <a:lnTo>
                    <a:pt x="759494" y="892593"/>
                  </a:lnTo>
                  <a:lnTo>
                    <a:pt x="758741" y="891841"/>
                  </a:lnTo>
                  <a:lnTo>
                    <a:pt x="757237" y="891089"/>
                  </a:lnTo>
                  <a:lnTo>
                    <a:pt x="754982" y="889585"/>
                  </a:lnTo>
                  <a:lnTo>
                    <a:pt x="754230" y="888081"/>
                  </a:lnTo>
                  <a:lnTo>
                    <a:pt x="754230" y="886577"/>
                  </a:lnTo>
                  <a:lnTo>
                    <a:pt x="754230" y="885825"/>
                  </a:lnTo>
                  <a:lnTo>
                    <a:pt x="754982" y="884321"/>
                  </a:lnTo>
                  <a:lnTo>
                    <a:pt x="754230" y="882065"/>
                  </a:lnTo>
                  <a:lnTo>
                    <a:pt x="754230" y="879809"/>
                  </a:lnTo>
                  <a:lnTo>
                    <a:pt x="751222" y="871537"/>
                  </a:lnTo>
                  <a:lnTo>
                    <a:pt x="751222" y="870785"/>
                  </a:lnTo>
                  <a:lnTo>
                    <a:pt x="750470" y="867026"/>
                  </a:lnTo>
                  <a:lnTo>
                    <a:pt x="747462" y="857250"/>
                  </a:lnTo>
                  <a:lnTo>
                    <a:pt x="742198" y="861010"/>
                  </a:lnTo>
                  <a:lnTo>
                    <a:pt x="741446" y="861010"/>
                  </a:lnTo>
                  <a:lnTo>
                    <a:pt x="740694" y="861010"/>
                  </a:lnTo>
                  <a:lnTo>
                    <a:pt x="739942" y="859506"/>
                  </a:lnTo>
                  <a:lnTo>
                    <a:pt x="739942" y="858754"/>
                  </a:lnTo>
                  <a:lnTo>
                    <a:pt x="739942" y="858002"/>
                  </a:lnTo>
                  <a:lnTo>
                    <a:pt x="738438" y="857250"/>
                  </a:lnTo>
                  <a:lnTo>
                    <a:pt x="736934" y="857250"/>
                  </a:lnTo>
                  <a:lnTo>
                    <a:pt x="733926" y="858002"/>
                  </a:lnTo>
                  <a:lnTo>
                    <a:pt x="732422" y="857250"/>
                  </a:lnTo>
                  <a:lnTo>
                    <a:pt x="731671" y="857250"/>
                  </a:lnTo>
                  <a:lnTo>
                    <a:pt x="730918" y="856498"/>
                  </a:lnTo>
                  <a:lnTo>
                    <a:pt x="730918" y="855746"/>
                  </a:lnTo>
                  <a:lnTo>
                    <a:pt x="730918" y="854994"/>
                  </a:lnTo>
                  <a:lnTo>
                    <a:pt x="730918" y="854242"/>
                  </a:lnTo>
                  <a:lnTo>
                    <a:pt x="730167" y="853490"/>
                  </a:lnTo>
                  <a:lnTo>
                    <a:pt x="729415" y="852738"/>
                  </a:lnTo>
                  <a:lnTo>
                    <a:pt x="728663" y="851986"/>
                  </a:lnTo>
                  <a:lnTo>
                    <a:pt x="727911" y="851234"/>
                  </a:lnTo>
                  <a:lnTo>
                    <a:pt x="726407" y="851234"/>
                  </a:lnTo>
                  <a:lnTo>
                    <a:pt x="723399" y="850482"/>
                  </a:lnTo>
                  <a:lnTo>
                    <a:pt x="721895" y="850482"/>
                  </a:lnTo>
                  <a:lnTo>
                    <a:pt x="719639" y="848226"/>
                  </a:lnTo>
                  <a:lnTo>
                    <a:pt x="718887" y="848226"/>
                  </a:lnTo>
                  <a:lnTo>
                    <a:pt x="718135" y="848226"/>
                  </a:lnTo>
                  <a:lnTo>
                    <a:pt x="718135" y="849730"/>
                  </a:lnTo>
                  <a:lnTo>
                    <a:pt x="717383" y="850482"/>
                  </a:lnTo>
                  <a:lnTo>
                    <a:pt x="714375" y="851986"/>
                  </a:lnTo>
                  <a:lnTo>
                    <a:pt x="712871" y="852738"/>
                  </a:lnTo>
                  <a:lnTo>
                    <a:pt x="712871" y="853490"/>
                  </a:lnTo>
                  <a:lnTo>
                    <a:pt x="712119" y="854242"/>
                  </a:lnTo>
                  <a:lnTo>
                    <a:pt x="712119" y="854994"/>
                  </a:lnTo>
                  <a:lnTo>
                    <a:pt x="712119" y="856498"/>
                  </a:lnTo>
                  <a:lnTo>
                    <a:pt x="712871" y="858754"/>
                  </a:lnTo>
                  <a:lnTo>
                    <a:pt x="712871" y="860258"/>
                  </a:lnTo>
                  <a:lnTo>
                    <a:pt x="712119" y="861010"/>
                  </a:lnTo>
                  <a:lnTo>
                    <a:pt x="712119" y="861762"/>
                  </a:lnTo>
                  <a:lnTo>
                    <a:pt x="711367" y="862514"/>
                  </a:lnTo>
                  <a:lnTo>
                    <a:pt x="709863" y="863266"/>
                  </a:lnTo>
                  <a:lnTo>
                    <a:pt x="709111" y="864018"/>
                  </a:lnTo>
                  <a:lnTo>
                    <a:pt x="709111" y="864770"/>
                  </a:lnTo>
                  <a:lnTo>
                    <a:pt x="708359" y="865522"/>
                  </a:lnTo>
                  <a:lnTo>
                    <a:pt x="707607" y="867026"/>
                  </a:lnTo>
                  <a:lnTo>
                    <a:pt x="707607" y="867777"/>
                  </a:lnTo>
                  <a:lnTo>
                    <a:pt x="706856" y="869281"/>
                  </a:lnTo>
                  <a:lnTo>
                    <a:pt x="706103" y="869281"/>
                  </a:lnTo>
                  <a:lnTo>
                    <a:pt x="704599" y="869281"/>
                  </a:lnTo>
                  <a:lnTo>
                    <a:pt x="700088" y="867026"/>
                  </a:lnTo>
                  <a:lnTo>
                    <a:pt x="696328" y="864770"/>
                  </a:lnTo>
                  <a:lnTo>
                    <a:pt x="695576" y="864018"/>
                  </a:lnTo>
                  <a:lnTo>
                    <a:pt x="695576" y="863266"/>
                  </a:lnTo>
                  <a:lnTo>
                    <a:pt x="693320" y="858002"/>
                  </a:lnTo>
                  <a:lnTo>
                    <a:pt x="692568" y="856498"/>
                  </a:lnTo>
                  <a:lnTo>
                    <a:pt x="692568" y="855746"/>
                  </a:lnTo>
                  <a:lnTo>
                    <a:pt x="692568" y="854994"/>
                  </a:lnTo>
                  <a:lnTo>
                    <a:pt x="693320" y="854242"/>
                  </a:lnTo>
                  <a:lnTo>
                    <a:pt x="696328" y="852738"/>
                  </a:lnTo>
                  <a:lnTo>
                    <a:pt x="696328" y="851986"/>
                  </a:lnTo>
                  <a:lnTo>
                    <a:pt x="697080" y="851234"/>
                  </a:lnTo>
                  <a:lnTo>
                    <a:pt x="697832" y="849730"/>
                  </a:lnTo>
                  <a:lnTo>
                    <a:pt x="697832" y="845970"/>
                  </a:lnTo>
                  <a:lnTo>
                    <a:pt x="697080" y="840707"/>
                  </a:lnTo>
                  <a:lnTo>
                    <a:pt x="697832" y="838451"/>
                  </a:lnTo>
                  <a:lnTo>
                    <a:pt x="697832" y="837698"/>
                  </a:lnTo>
                  <a:lnTo>
                    <a:pt x="699336" y="836195"/>
                  </a:lnTo>
                  <a:lnTo>
                    <a:pt x="700839" y="834691"/>
                  </a:lnTo>
                  <a:lnTo>
                    <a:pt x="700088" y="833187"/>
                  </a:lnTo>
                  <a:lnTo>
                    <a:pt x="700088" y="831683"/>
                  </a:lnTo>
                  <a:lnTo>
                    <a:pt x="699336" y="827171"/>
                  </a:lnTo>
                  <a:lnTo>
                    <a:pt x="699336" y="824915"/>
                  </a:lnTo>
                  <a:lnTo>
                    <a:pt x="700088" y="823411"/>
                  </a:lnTo>
                  <a:lnTo>
                    <a:pt x="701592" y="822659"/>
                  </a:lnTo>
                  <a:lnTo>
                    <a:pt x="704599" y="821155"/>
                  </a:lnTo>
                  <a:lnTo>
                    <a:pt x="705351" y="819651"/>
                  </a:lnTo>
                  <a:lnTo>
                    <a:pt x="706103" y="818147"/>
                  </a:lnTo>
                  <a:lnTo>
                    <a:pt x="708359" y="814387"/>
                  </a:lnTo>
                  <a:lnTo>
                    <a:pt x="708359" y="812883"/>
                  </a:lnTo>
                  <a:lnTo>
                    <a:pt x="708359" y="811379"/>
                  </a:lnTo>
                  <a:lnTo>
                    <a:pt x="707607" y="811379"/>
                  </a:lnTo>
                  <a:lnTo>
                    <a:pt x="699336" y="808372"/>
                  </a:lnTo>
                  <a:lnTo>
                    <a:pt x="698584" y="807619"/>
                  </a:lnTo>
                  <a:lnTo>
                    <a:pt x="697832" y="807619"/>
                  </a:lnTo>
                  <a:lnTo>
                    <a:pt x="697080" y="806868"/>
                  </a:lnTo>
                  <a:lnTo>
                    <a:pt x="696328" y="805364"/>
                  </a:lnTo>
                  <a:lnTo>
                    <a:pt x="696328" y="804612"/>
                  </a:lnTo>
                  <a:lnTo>
                    <a:pt x="695576" y="803860"/>
                  </a:lnTo>
                  <a:lnTo>
                    <a:pt x="694824" y="803108"/>
                  </a:lnTo>
                  <a:lnTo>
                    <a:pt x="694072" y="802356"/>
                  </a:lnTo>
                  <a:lnTo>
                    <a:pt x="693320" y="801604"/>
                  </a:lnTo>
                  <a:lnTo>
                    <a:pt x="692568" y="801604"/>
                  </a:lnTo>
                  <a:lnTo>
                    <a:pt x="691064" y="801604"/>
                  </a:lnTo>
                  <a:lnTo>
                    <a:pt x="690312" y="801604"/>
                  </a:lnTo>
                  <a:lnTo>
                    <a:pt x="689560" y="801604"/>
                  </a:lnTo>
                  <a:lnTo>
                    <a:pt x="686552" y="803108"/>
                  </a:lnTo>
                  <a:lnTo>
                    <a:pt x="685048" y="804612"/>
                  </a:lnTo>
                  <a:lnTo>
                    <a:pt x="684296" y="805364"/>
                  </a:lnTo>
                  <a:lnTo>
                    <a:pt x="683544" y="806116"/>
                  </a:lnTo>
                  <a:lnTo>
                    <a:pt x="682040" y="806116"/>
                  </a:lnTo>
                  <a:lnTo>
                    <a:pt x="681288" y="805364"/>
                  </a:lnTo>
                  <a:lnTo>
                    <a:pt x="681288" y="803860"/>
                  </a:lnTo>
                  <a:lnTo>
                    <a:pt x="679784" y="800852"/>
                  </a:lnTo>
                  <a:lnTo>
                    <a:pt x="678280" y="800852"/>
                  </a:lnTo>
                  <a:lnTo>
                    <a:pt x="677528" y="802356"/>
                  </a:lnTo>
                  <a:lnTo>
                    <a:pt x="675273" y="803108"/>
                  </a:lnTo>
                  <a:lnTo>
                    <a:pt x="670009" y="803860"/>
                  </a:lnTo>
                  <a:lnTo>
                    <a:pt x="669257" y="803860"/>
                  </a:lnTo>
                  <a:lnTo>
                    <a:pt x="667001" y="803108"/>
                  </a:lnTo>
                  <a:lnTo>
                    <a:pt x="666249" y="803108"/>
                  </a:lnTo>
                  <a:lnTo>
                    <a:pt x="665497" y="803860"/>
                  </a:lnTo>
                  <a:lnTo>
                    <a:pt x="664745" y="804612"/>
                  </a:lnTo>
                  <a:lnTo>
                    <a:pt x="663993" y="804612"/>
                  </a:lnTo>
                  <a:lnTo>
                    <a:pt x="661737" y="802356"/>
                  </a:lnTo>
                  <a:lnTo>
                    <a:pt x="659481" y="800100"/>
                  </a:lnTo>
                  <a:lnTo>
                    <a:pt x="656473" y="798596"/>
                  </a:lnTo>
                  <a:lnTo>
                    <a:pt x="653465" y="798596"/>
                  </a:lnTo>
                  <a:lnTo>
                    <a:pt x="653465" y="799348"/>
                  </a:lnTo>
                  <a:lnTo>
                    <a:pt x="654217" y="800100"/>
                  </a:lnTo>
                  <a:lnTo>
                    <a:pt x="650458" y="800100"/>
                  </a:lnTo>
                  <a:lnTo>
                    <a:pt x="638426" y="800852"/>
                  </a:lnTo>
                  <a:lnTo>
                    <a:pt x="633914" y="800100"/>
                  </a:lnTo>
                  <a:lnTo>
                    <a:pt x="630154" y="794836"/>
                  </a:lnTo>
                  <a:lnTo>
                    <a:pt x="626394" y="794084"/>
                  </a:lnTo>
                  <a:lnTo>
                    <a:pt x="627146" y="799348"/>
                  </a:lnTo>
                  <a:lnTo>
                    <a:pt x="622634" y="802356"/>
                  </a:lnTo>
                  <a:lnTo>
                    <a:pt x="617370" y="803108"/>
                  </a:lnTo>
                  <a:lnTo>
                    <a:pt x="609099" y="801604"/>
                  </a:lnTo>
                  <a:lnTo>
                    <a:pt x="605339" y="801604"/>
                  </a:lnTo>
                  <a:lnTo>
                    <a:pt x="603083" y="803860"/>
                  </a:lnTo>
                  <a:lnTo>
                    <a:pt x="600827" y="803860"/>
                  </a:lnTo>
                  <a:lnTo>
                    <a:pt x="597819" y="803108"/>
                  </a:lnTo>
                  <a:lnTo>
                    <a:pt x="588043" y="800100"/>
                  </a:lnTo>
                  <a:lnTo>
                    <a:pt x="585787" y="799348"/>
                  </a:lnTo>
                  <a:lnTo>
                    <a:pt x="585787" y="798596"/>
                  </a:lnTo>
                  <a:lnTo>
                    <a:pt x="585036" y="797844"/>
                  </a:lnTo>
                  <a:lnTo>
                    <a:pt x="585036" y="797092"/>
                  </a:lnTo>
                  <a:lnTo>
                    <a:pt x="585036" y="794836"/>
                  </a:lnTo>
                  <a:lnTo>
                    <a:pt x="585036" y="794084"/>
                  </a:lnTo>
                  <a:lnTo>
                    <a:pt x="585787" y="788820"/>
                  </a:lnTo>
                  <a:lnTo>
                    <a:pt x="585787" y="788068"/>
                  </a:lnTo>
                  <a:lnTo>
                    <a:pt x="585036" y="787317"/>
                  </a:lnTo>
                  <a:lnTo>
                    <a:pt x="582780" y="782804"/>
                  </a:lnTo>
                  <a:lnTo>
                    <a:pt x="582780" y="782053"/>
                  </a:lnTo>
                  <a:lnTo>
                    <a:pt x="582780" y="780549"/>
                  </a:lnTo>
                  <a:lnTo>
                    <a:pt x="582780" y="779797"/>
                  </a:lnTo>
                  <a:lnTo>
                    <a:pt x="582780" y="779045"/>
                  </a:lnTo>
                  <a:lnTo>
                    <a:pt x="582780" y="778293"/>
                  </a:lnTo>
                  <a:lnTo>
                    <a:pt x="583532" y="776789"/>
                  </a:lnTo>
                  <a:lnTo>
                    <a:pt x="588043" y="776789"/>
                  </a:lnTo>
                  <a:lnTo>
                    <a:pt x="588796" y="775285"/>
                  </a:lnTo>
                  <a:lnTo>
                    <a:pt x="588796" y="774533"/>
                  </a:lnTo>
                  <a:lnTo>
                    <a:pt x="588796" y="773781"/>
                  </a:lnTo>
                  <a:lnTo>
                    <a:pt x="588796" y="771525"/>
                  </a:lnTo>
                  <a:lnTo>
                    <a:pt x="589547" y="767013"/>
                  </a:lnTo>
                  <a:lnTo>
                    <a:pt x="586540" y="764757"/>
                  </a:lnTo>
                  <a:lnTo>
                    <a:pt x="586540" y="764005"/>
                  </a:lnTo>
                  <a:lnTo>
                    <a:pt x="586540" y="763253"/>
                  </a:lnTo>
                  <a:lnTo>
                    <a:pt x="586540" y="762501"/>
                  </a:lnTo>
                  <a:lnTo>
                    <a:pt x="587292" y="761749"/>
                  </a:lnTo>
                  <a:lnTo>
                    <a:pt x="588043" y="761749"/>
                  </a:lnTo>
                  <a:lnTo>
                    <a:pt x="592555" y="760245"/>
                  </a:lnTo>
                  <a:lnTo>
                    <a:pt x="593307" y="759493"/>
                  </a:lnTo>
                  <a:lnTo>
                    <a:pt x="594811" y="757989"/>
                  </a:lnTo>
                  <a:lnTo>
                    <a:pt x="594811" y="757238"/>
                  </a:lnTo>
                  <a:lnTo>
                    <a:pt x="594811" y="756485"/>
                  </a:lnTo>
                  <a:lnTo>
                    <a:pt x="593307" y="754981"/>
                  </a:lnTo>
                  <a:lnTo>
                    <a:pt x="593307" y="753478"/>
                  </a:lnTo>
                  <a:lnTo>
                    <a:pt x="593307" y="752726"/>
                  </a:lnTo>
                  <a:lnTo>
                    <a:pt x="594059" y="751974"/>
                  </a:lnTo>
                  <a:lnTo>
                    <a:pt x="594811" y="751974"/>
                  </a:lnTo>
                  <a:lnTo>
                    <a:pt x="595563" y="750470"/>
                  </a:lnTo>
                  <a:lnTo>
                    <a:pt x="597067" y="748966"/>
                  </a:lnTo>
                  <a:lnTo>
                    <a:pt x="597067" y="746710"/>
                  </a:lnTo>
                  <a:lnTo>
                    <a:pt x="597067" y="745958"/>
                  </a:lnTo>
                  <a:lnTo>
                    <a:pt x="596315" y="745206"/>
                  </a:lnTo>
                  <a:lnTo>
                    <a:pt x="595563" y="744454"/>
                  </a:lnTo>
                  <a:lnTo>
                    <a:pt x="594811" y="743702"/>
                  </a:lnTo>
                  <a:lnTo>
                    <a:pt x="594059" y="743702"/>
                  </a:lnTo>
                  <a:lnTo>
                    <a:pt x="593307" y="742950"/>
                  </a:lnTo>
                  <a:lnTo>
                    <a:pt x="592555" y="742950"/>
                  </a:lnTo>
                  <a:lnTo>
                    <a:pt x="591051" y="741446"/>
                  </a:lnTo>
                  <a:lnTo>
                    <a:pt x="590300" y="741446"/>
                  </a:lnTo>
                  <a:lnTo>
                    <a:pt x="589547" y="740694"/>
                  </a:lnTo>
                  <a:lnTo>
                    <a:pt x="588043" y="739942"/>
                  </a:lnTo>
                  <a:lnTo>
                    <a:pt x="587292" y="737686"/>
                  </a:lnTo>
                  <a:lnTo>
                    <a:pt x="585036" y="730919"/>
                  </a:lnTo>
                  <a:lnTo>
                    <a:pt x="584283" y="729415"/>
                  </a:lnTo>
                  <a:lnTo>
                    <a:pt x="584283" y="728662"/>
                  </a:lnTo>
                  <a:lnTo>
                    <a:pt x="582780" y="727910"/>
                  </a:lnTo>
                  <a:lnTo>
                    <a:pt x="582028" y="727910"/>
                  </a:lnTo>
                  <a:lnTo>
                    <a:pt x="581276" y="727159"/>
                  </a:lnTo>
                  <a:lnTo>
                    <a:pt x="579772" y="725655"/>
                  </a:lnTo>
                  <a:lnTo>
                    <a:pt x="579772" y="724902"/>
                  </a:lnTo>
                  <a:lnTo>
                    <a:pt x="579772" y="724151"/>
                  </a:lnTo>
                  <a:lnTo>
                    <a:pt x="580524" y="721895"/>
                  </a:lnTo>
                  <a:lnTo>
                    <a:pt x="580524" y="719639"/>
                  </a:lnTo>
                  <a:lnTo>
                    <a:pt x="580524" y="713623"/>
                  </a:lnTo>
                  <a:lnTo>
                    <a:pt x="580524" y="712119"/>
                  </a:lnTo>
                  <a:lnTo>
                    <a:pt x="579772" y="710615"/>
                  </a:lnTo>
                  <a:lnTo>
                    <a:pt x="579020" y="709863"/>
                  </a:lnTo>
                  <a:lnTo>
                    <a:pt x="577516" y="707607"/>
                  </a:lnTo>
                  <a:lnTo>
                    <a:pt x="576764" y="706855"/>
                  </a:lnTo>
                  <a:lnTo>
                    <a:pt x="576012" y="706103"/>
                  </a:lnTo>
                  <a:lnTo>
                    <a:pt x="574508" y="705351"/>
                  </a:lnTo>
                  <a:lnTo>
                    <a:pt x="573756" y="705351"/>
                  </a:lnTo>
                  <a:lnTo>
                    <a:pt x="570748" y="703847"/>
                  </a:lnTo>
                  <a:lnTo>
                    <a:pt x="569244" y="703847"/>
                  </a:lnTo>
                  <a:lnTo>
                    <a:pt x="568492" y="703095"/>
                  </a:lnTo>
                  <a:lnTo>
                    <a:pt x="567740" y="701591"/>
                  </a:lnTo>
                  <a:lnTo>
                    <a:pt x="566988" y="700087"/>
                  </a:lnTo>
                  <a:lnTo>
                    <a:pt x="566236" y="699336"/>
                  </a:lnTo>
                  <a:lnTo>
                    <a:pt x="565484" y="698583"/>
                  </a:lnTo>
                  <a:lnTo>
                    <a:pt x="563981" y="697832"/>
                  </a:lnTo>
                  <a:lnTo>
                    <a:pt x="563228" y="697080"/>
                  </a:lnTo>
                  <a:lnTo>
                    <a:pt x="562476" y="697080"/>
                  </a:lnTo>
                  <a:lnTo>
                    <a:pt x="560972" y="694072"/>
                  </a:lnTo>
                  <a:lnTo>
                    <a:pt x="558717" y="691064"/>
                  </a:lnTo>
                  <a:lnTo>
                    <a:pt x="555709" y="687304"/>
                  </a:lnTo>
                  <a:lnTo>
                    <a:pt x="554957" y="685048"/>
                  </a:lnTo>
                  <a:lnTo>
                    <a:pt x="554205" y="683544"/>
                  </a:lnTo>
                  <a:lnTo>
                    <a:pt x="554205" y="682040"/>
                  </a:lnTo>
                  <a:lnTo>
                    <a:pt x="553453" y="681288"/>
                  </a:lnTo>
                  <a:lnTo>
                    <a:pt x="552701" y="680536"/>
                  </a:lnTo>
                  <a:lnTo>
                    <a:pt x="553453" y="678280"/>
                  </a:lnTo>
                  <a:lnTo>
                    <a:pt x="552701" y="677528"/>
                  </a:lnTo>
                  <a:lnTo>
                    <a:pt x="551949" y="677528"/>
                  </a:lnTo>
                  <a:lnTo>
                    <a:pt x="551197" y="678280"/>
                  </a:lnTo>
                  <a:lnTo>
                    <a:pt x="550445" y="678280"/>
                  </a:lnTo>
                  <a:lnTo>
                    <a:pt x="549693" y="678280"/>
                  </a:lnTo>
                  <a:lnTo>
                    <a:pt x="547437" y="676776"/>
                  </a:lnTo>
                  <a:lnTo>
                    <a:pt x="545181" y="672264"/>
                  </a:lnTo>
                  <a:lnTo>
                    <a:pt x="544429" y="671512"/>
                  </a:lnTo>
                  <a:lnTo>
                    <a:pt x="542925" y="671512"/>
                  </a:lnTo>
                  <a:lnTo>
                    <a:pt x="542173" y="670761"/>
                  </a:lnTo>
                  <a:lnTo>
                    <a:pt x="541421" y="670008"/>
                  </a:lnTo>
                  <a:lnTo>
                    <a:pt x="540669" y="669257"/>
                  </a:lnTo>
                  <a:lnTo>
                    <a:pt x="539917" y="666249"/>
                  </a:lnTo>
                  <a:lnTo>
                    <a:pt x="539917" y="665497"/>
                  </a:lnTo>
                  <a:lnTo>
                    <a:pt x="539917" y="663993"/>
                  </a:lnTo>
                  <a:lnTo>
                    <a:pt x="540669" y="663993"/>
                  </a:lnTo>
                  <a:lnTo>
                    <a:pt x="542925" y="663241"/>
                  </a:lnTo>
                  <a:lnTo>
                    <a:pt x="543677" y="663241"/>
                  </a:lnTo>
                  <a:lnTo>
                    <a:pt x="543677" y="662489"/>
                  </a:lnTo>
                  <a:lnTo>
                    <a:pt x="544429" y="660985"/>
                  </a:lnTo>
                  <a:lnTo>
                    <a:pt x="545181" y="659481"/>
                  </a:lnTo>
                  <a:lnTo>
                    <a:pt x="545181" y="657225"/>
                  </a:lnTo>
                  <a:lnTo>
                    <a:pt x="545933" y="649705"/>
                  </a:lnTo>
                  <a:lnTo>
                    <a:pt x="547437" y="640682"/>
                  </a:lnTo>
                  <a:lnTo>
                    <a:pt x="546685" y="639178"/>
                  </a:lnTo>
                  <a:lnTo>
                    <a:pt x="546685" y="638425"/>
                  </a:lnTo>
                  <a:lnTo>
                    <a:pt x="545181" y="637674"/>
                  </a:lnTo>
                  <a:lnTo>
                    <a:pt x="543677" y="635418"/>
                  </a:lnTo>
                  <a:lnTo>
                    <a:pt x="542173" y="633914"/>
                  </a:lnTo>
                  <a:lnTo>
                    <a:pt x="539165" y="629402"/>
                  </a:lnTo>
                  <a:lnTo>
                    <a:pt x="536909" y="624890"/>
                  </a:lnTo>
                  <a:lnTo>
                    <a:pt x="536157" y="621882"/>
                  </a:lnTo>
                  <a:lnTo>
                    <a:pt x="536157" y="615114"/>
                  </a:lnTo>
                  <a:lnTo>
                    <a:pt x="535405" y="612859"/>
                  </a:lnTo>
                  <a:lnTo>
                    <a:pt x="535405" y="611355"/>
                  </a:lnTo>
                  <a:lnTo>
                    <a:pt x="534653" y="610603"/>
                  </a:lnTo>
                  <a:lnTo>
                    <a:pt x="532398" y="609099"/>
                  </a:lnTo>
                  <a:lnTo>
                    <a:pt x="531645" y="608346"/>
                  </a:lnTo>
                  <a:lnTo>
                    <a:pt x="531645" y="606843"/>
                  </a:lnTo>
                  <a:lnTo>
                    <a:pt x="532398" y="606091"/>
                  </a:lnTo>
                  <a:lnTo>
                    <a:pt x="532398" y="605339"/>
                  </a:lnTo>
                  <a:lnTo>
                    <a:pt x="532398" y="604587"/>
                  </a:lnTo>
                  <a:lnTo>
                    <a:pt x="533149" y="603835"/>
                  </a:lnTo>
                  <a:lnTo>
                    <a:pt x="533902" y="601579"/>
                  </a:lnTo>
                  <a:lnTo>
                    <a:pt x="537661" y="591051"/>
                  </a:lnTo>
                  <a:lnTo>
                    <a:pt x="537661" y="588044"/>
                  </a:lnTo>
                  <a:lnTo>
                    <a:pt x="536909" y="580524"/>
                  </a:lnTo>
                  <a:lnTo>
                    <a:pt x="533902" y="566236"/>
                  </a:lnTo>
                  <a:lnTo>
                    <a:pt x="529389" y="555708"/>
                  </a:lnTo>
                  <a:lnTo>
                    <a:pt x="525630" y="549693"/>
                  </a:lnTo>
                  <a:lnTo>
                    <a:pt x="521870" y="546685"/>
                  </a:lnTo>
                  <a:lnTo>
                    <a:pt x="521118" y="545933"/>
                  </a:lnTo>
                  <a:lnTo>
                    <a:pt x="521118" y="544429"/>
                  </a:lnTo>
                  <a:lnTo>
                    <a:pt x="521118" y="542925"/>
                  </a:lnTo>
                  <a:lnTo>
                    <a:pt x="520366" y="540669"/>
                  </a:lnTo>
                  <a:lnTo>
                    <a:pt x="519614" y="539917"/>
                  </a:lnTo>
                  <a:lnTo>
                    <a:pt x="518862" y="539165"/>
                  </a:lnTo>
                  <a:lnTo>
                    <a:pt x="518110" y="539165"/>
                  </a:lnTo>
                  <a:lnTo>
                    <a:pt x="515854" y="539165"/>
                  </a:lnTo>
                  <a:lnTo>
                    <a:pt x="515102" y="539917"/>
                  </a:lnTo>
                  <a:lnTo>
                    <a:pt x="514350" y="539165"/>
                  </a:lnTo>
                  <a:lnTo>
                    <a:pt x="510590" y="537661"/>
                  </a:lnTo>
                  <a:lnTo>
                    <a:pt x="509838" y="536909"/>
                  </a:lnTo>
                  <a:lnTo>
                    <a:pt x="505326" y="534653"/>
                  </a:lnTo>
                  <a:lnTo>
                    <a:pt x="503823" y="533901"/>
                  </a:lnTo>
                  <a:lnTo>
                    <a:pt x="499311" y="533149"/>
                  </a:lnTo>
                  <a:lnTo>
                    <a:pt x="497806" y="533149"/>
                  </a:lnTo>
                  <a:lnTo>
                    <a:pt x="495551" y="531646"/>
                  </a:lnTo>
                  <a:lnTo>
                    <a:pt x="493295" y="529389"/>
                  </a:lnTo>
                  <a:lnTo>
                    <a:pt x="492543" y="527886"/>
                  </a:lnTo>
                  <a:lnTo>
                    <a:pt x="493295" y="523374"/>
                  </a:lnTo>
                  <a:lnTo>
                    <a:pt x="492543" y="521118"/>
                  </a:lnTo>
                  <a:lnTo>
                    <a:pt x="490287" y="519614"/>
                  </a:lnTo>
                  <a:lnTo>
                    <a:pt x="485775" y="517358"/>
                  </a:lnTo>
                  <a:lnTo>
                    <a:pt x="484271" y="515854"/>
                  </a:lnTo>
                  <a:lnTo>
                    <a:pt x="484271" y="511342"/>
                  </a:lnTo>
                  <a:lnTo>
                    <a:pt x="484271" y="509086"/>
                  </a:lnTo>
                  <a:lnTo>
                    <a:pt x="482767" y="507582"/>
                  </a:lnTo>
                  <a:lnTo>
                    <a:pt x="481263" y="506830"/>
                  </a:lnTo>
                  <a:lnTo>
                    <a:pt x="479759" y="507582"/>
                  </a:lnTo>
                  <a:lnTo>
                    <a:pt x="479759" y="510590"/>
                  </a:lnTo>
                  <a:lnTo>
                    <a:pt x="476751" y="509086"/>
                  </a:lnTo>
                  <a:lnTo>
                    <a:pt x="475247" y="509086"/>
                  </a:lnTo>
                  <a:lnTo>
                    <a:pt x="464720" y="512094"/>
                  </a:lnTo>
                  <a:lnTo>
                    <a:pt x="463216" y="512846"/>
                  </a:lnTo>
                  <a:lnTo>
                    <a:pt x="460208" y="513598"/>
                  </a:lnTo>
                  <a:lnTo>
                    <a:pt x="448176" y="515102"/>
                  </a:lnTo>
                  <a:lnTo>
                    <a:pt x="443665" y="514350"/>
                  </a:lnTo>
                  <a:lnTo>
                    <a:pt x="442161" y="513598"/>
                  </a:lnTo>
                  <a:lnTo>
                    <a:pt x="439905" y="512846"/>
                  </a:lnTo>
                  <a:lnTo>
                    <a:pt x="437649" y="512846"/>
                  </a:lnTo>
                  <a:lnTo>
                    <a:pt x="436145" y="514350"/>
                  </a:lnTo>
                  <a:lnTo>
                    <a:pt x="435393" y="515854"/>
                  </a:lnTo>
                  <a:lnTo>
                    <a:pt x="433137" y="515854"/>
                  </a:lnTo>
                  <a:lnTo>
                    <a:pt x="430881" y="514350"/>
                  </a:lnTo>
                  <a:lnTo>
                    <a:pt x="428625" y="513598"/>
                  </a:lnTo>
                  <a:lnTo>
                    <a:pt x="425617" y="510590"/>
                  </a:lnTo>
                  <a:lnTo>
                    <a:pt x="424113" y="509838"/>
                  </a:lnTo>
                  <a:lnTo>
                    <a:pt x="421106" y="509086"/>
                  </a:lnTo>
                  <a:lnTo>
                    <a:pt x="418849" y="509838"/>
                  </a:lnTo>
                  <a:lnTo>
                    <a:pt x="417346" y="511342"/>
                  </a:lnTo>
                  <a:lnTo>
                    <a:pt x="414338" y="515102"/>
                  </a:lnTo>
                  <a:lnTo>
                    <a:pt x="412834" y="514350"/>
                  </a:lnTo>
                  <a:lnTo>
                    <a:pt x="403810" y="515102"/>
                  </a:lnTo>
                  <a:lnTo>
                    <a:pt x="402306" y="514350"/>
                  </a:lnTo>
                  <a:lnTo>
                    <a:pt x="401554" y="514350"/>
                  </a:lnTo>
                  <a:lnTo>
                    <a:pt x="400802" y="513598"/>
                  </a:lnTo>
                  <a:lnTo>
                    <a:pt x="400050" y="513598"/>
                  </a:lnTo>
                  <a:lnTo>
                    <a:pt x="397042" y="512094"/>
                  </a:lnTo>
                  <a:lnTo>
                    <a:pt x="384259" y="510590"/>
                  </a:lnTo>
                  <a:lnTo>
                    <a:pt x="380499" y="510590"/>
                  </a:lnTo>
                  <a:lnTo>
                    <a:pt x="377491" y="511342"/>
                  </a:lnTo>
                  <a:lnTo>
                    <a:pt x="373731" y="513598"/>
                  </a:lnTo>
                  <a:lnTo>
                    <a:pt x="372227" y="514350"/>
                  </a:lnTo>
                  <a:lnTo>
                    <a:pt x="369971" y="515854"/>
                  </a:lnTo>
                  <a:lnTo>
                    <a:pt x="366211" y="515854"/>
                  </a:lnTo>
                  <a:lnTo>
                    <a:pt x="363955" y="515854"/>
                  </a:lnTo>
                  <a:lnTo>
                    <a:pt x="361699" y="515102"/>
                  </a:lnTo>
                  <a:lnTo>
                    <a:pt x="360195" y="514350"/>
                  </a:lnTo>
                  <a:lnTo>
                    <a:pt x="359444" y="512846"/>
                  </a:lnTo>
                  <a:lnTo>
                    <a:pt x="358691" y="511342"/>
                  </a:lnTo>
                  <a:lnTo>
                    <a:pt x="357188" y="506830"/>
                  </a:lnTo>
                  <a:lnTo>
                    <a:pt x="355684" y="504574"/>
                  </a:lnTo>
                  <a:lnTo>
                    <a:pt x="349668" y="496303"/>
                  </a:lnTo>
                  <a:lnTo>
                    <a:pt x="348164" y="495550"/>
                  </a:lnTo>
                  <a:lnTo>
                    <a:pt x="345908" y="494047"/>
                  </a:lnTo>
                  <a:lnTo>
                    <a:pt x="327861" y="489535"/>
                  </a:lnTo>
                  <a:lnTo>
                    <a:pt x="311317" y="485023"/>
                  </a:lnTo>
                  <a:lnTo>
                    <a:pt x="300789" y="480511"/>
                  </a:lnTo>
                  <a:lnTo>
                    <a:pt x="288006" y="472239"/>
                  </a:lnTo>
                  <a:lnTo>
                    <a:pt x="284246" y="470735"/>
                  </a:lnTo>
                  <a:lnTo>
                    <a:pt x="280486" y="468480"/>
                  </a:lnTo>
                  <a:lnTo>
                    <a:pt x="277478" y="466975"/>
                  </a:lnTo>
                  <a:lnTo>
                    <a:pt x="275222" y="466224"/>
                  </a:lnTo>
                  <a:lnTo>
                    <a:pt x="274470" y="466224"/>
                  </a:lnTo>
                  <a:lnTo>
                    <a:pt x="272967" y="466224"/>
                  </a:lnTo>
                  <a:lnTo>
                    <a:pt x="272215" y="466224"/>
                  </a:lnTo>
                  <a:lnTo>
                    <a:pt x="270711" y="466975"/>
                  </a:lnTo>
                  <a:lnTo>
                    <a:pt x="269207" y="466975"/>
                  </a:lnTo>
                  <a:lnTo>
                    <a:pt x="267703" y="466975"/>
                  </a:lnTo>
                  <a:lnTo>
                    <a:pt x="264695" y="466975"/>
                  </a:lnTo>
                  <a:lnTo>
                    <a:pt x="263191" y="466975"/>
                  </a:lnTo>
                  <a:lnTo>
                    <a:pt x="261687" y="466975"/>
                  </a:lnTo>
                  <a:lnTo>
                    <a:pt x="260935" y="467728"/>
                  </a:lnTo>
                  <a:lnTo>
                    <a:pt x="257927" y="469984"/>
                  </a:lnTo>
                  <a:lnTo>
                    <a:pt x="257175" y="469984"/>
                  </a:lnTo>
                  <a:lnTo>
                    <a:pt x="256423" y="470735"/>
                  </a:lnTo>
                  <a:lnTo>
                    <a:pt x="254167" y="471488"/>
                  </a:lnTo>
                  <a:lnTo>
                    <a:pt x="251159" y="472239"/>
                  </a:lnTo>
                  <a:lnTo>
                    <a:pt x="245143" y="471488"/>
                  </a:lnTo>
                  <a:lnTo>
                    <a:pt x="242136" y="471488"/>
                  </a:lnTo>
                  <a:lnTo>
                    <a:pt x="239128" y="469984"/>
                  </a:lnTo>
                  <a:lnTo>
                    <a:pt x="233864" y="467728"/>
                  </a:lnTo>
                  <a:lnTo>
                    <a:pt x="230856" y="466224"/>
                  </a:lnTo>
                  <a:lnTo>
                    <a:pt x="227848" y="466224"/>
                  </a:lnTo>
                  <a:lnTo>
                    <a:pt x="224840" y="467728"/>
                  </a:lnTo>
                  <a:lnTo>
                    <a:pt x="222584" y="468480"/>
                  </a:lnTo>
                  <a:lnTo>
                    <a:pt x="219576" y="465471"/>
                  </a:lnTo>
                  <a:lnTo>
                    <a:pt x="215065" y="460960"/>
                  </a:lnTo>
                  <a:lnTo>
                    <a:pt x="212057" y="459456"/>
                  </a:lnTo>
                  <a:lnTo>
                    <a:pt x="202281" y="460960"/>
                  </a:lnTo>
                  <a:lnTo>
                    <a:pt x="198521" y="460208"/>
                  </a:lnTo>
                  <a:lnTo>
                    <a:pt x="195513" y="459456"/>
                  </a:lnTo>
                  <a:lnTo>
                    <a:pt x="178970" y="449680"/>
                  </a:lnTo>
                  <a:lnTo>
                    <a:pt x="172954" y="446672"/>
                  </a:lnTo>
                  <a:lnTo>
                    <a:pt x="166186" y="445169"/>
                  </a:lnTo>
                  <a:lnTo>
                    <a:pt x="163178" y="445169"/>
                  </a:lnTo>
                  <a:lnTo>
                    <a:pt x="158667" y="445920"/>
                  </a:lnTo>
                  <a:lnTo>
                    <a:pt x="155659" y="448176"/>
                  </a:lnTo>
                  <a:lnTo>
                    <a:pt x="154155" y="451184"/>
                  </a:lnTo>
                  <a:lnTo>
                    <a:pt x="153403" y="454192"/>
                  </a:lnTo>
                  <a:lnTo>
                    <a:pt x="151899" y="458704"/>
                  </a:lnTo>
                  <a:lnTo>
                    <a:pt x="150395" y="461712"/>
                  </a:lnTo>
                  <a:lnTo>
                    <a:pt x="147387" y="463968"/>
                  </a:lnTo>
                  <a:lnTo>
                    <a:pt x="143627" y="464720"/>
                  </a:lnTo>
                  <a:lnTo>
                    <a:pt x="142123" y="463216"/>
                  </a:lnTo>
                  <a:lnTo>
                    <a:pt x="141371" y="460960"/>
                  </a:lnTo>
                  <a:lnTo>
                    <a:pt x="139867" y="459456"/>
                  </a:lnTo>
                  <a:lnTo>
                    <a:pt x="139115" y="459456"/>
                  </a:lnTo>
                  <a:lnTo>
                    <a:pt x="138363" y="458704"/>
                  </a:lnTo>
                  <a:lnTo>
                    <a:pt x="136859" y="457952"/>
                  </a:lnTo>
                  <a:lnTo>
                    <a:pt x="134603" y="457200"/>
                  </a:lnTo>
                  <a:lnTo>
                    <a:pt x="133099" y="457952"/>
                  </a:lnTo>
                  <a:lnTo>
                    <a:pt x="129340" y="460960"/>
                  </a:lnTo>
                  <a:lnTo>
                    <a:pt x="125580" y="460960"/>
                  </a:lnTo>
                  <a:lnTo>
                    <a:pt x="118812" y="458704"/>
                  </a:lnTo>
                  <a:lnTo>
                    <a:pt x="115052" y="458704"/>
                  </a:lnTo>
                  <a:lnTo>
                    <a:pt x="109036" y="457952"/>
                  </a:lnTo>
                  <a:lnTo>
                    <a:pt x="106780" y="458704"/>
                  </a:lnTo>
                  <a:lnTo>
                    <a:pt x="103773" y="459456"/>
                  </a:lnTo>
                  <a:lnTo>
                    <a:pt x="97757" y="460208"/>
                  </a:lnTo>
                  <a:lnTo>
                    <a:pt x="93245" y="457200"/>
                  </a:lnTo>
                  <a:lnTo>
                    <a:pt x="88733" y="453440"/>
                  </a:lnTo>
                  <a:lnTo>
                    <a:pt x="83469" y="452688"/>
                  </a:lnTo>
                  <a:lnTo>
                    <a:pt x="75197" y="457952"/>
                  </a:lnTo>
                  <a:lnTo>
                    <a:pt x="71438" y="458704"/>
                  </a:lnTo>
                  <a:lnTo>
                    <a:pt x="56398" y="455696"/>
                  </a:lnTo>
                  <a:lnTo>
                    <a:pt x="49630" y="456448"/>
                  </a:lnTo>
                  <a:lnTo>
                    <a:pt x="47374" y="455696"/>
                  </a:lnTo>
                  <a:lnTo>
                    <a:pt x="43615" y="453440"/>
                  </a:lnTo>
                  <a:lnTo>
                    <a:pt x="41359" y="452688"/>
                  </a:lnTo>
                  <a:lnTo>
                    <a:pt x="33087" y="452688"/>
                  </a:lnTo>
                  <a:lnTo>
                    <a:pt x="30079" y="454192"/>
                  </a:lnTo>
                  <a:lnTo>
                    <a:pt x="26319" y="456448"/>
                  </a:lnTo>
                  <a:lnTo>
                    <a:pt x="24063" y="457952"/>
                  </a:lnTo>
                  <a:lnTo>
                    <a:pt x="16544" y="463216"/>
                  </a:lnTo>
                  <a:lnTo>
                    <a:pt x="9024" y="470735"/>
                  </a:lnTo>
                  <a:lnTo>
                    <a:pt x="7520" y="472239"/>
                  </a:lnTo>
                  <a:lnTo>
                    <a:pt x="2256" y="473743"/>
                  </a:lnTo>
                  <a:lnTo>
                    <a:pt x="0" y="474495"/>
                  </a:lnTo>
                  <a:close/>
                  <a:moveTo>
                    <a:pt x="855746" y="805364"/>
                  </a:moveTo>
                  <a:lnTo>
                    <a:pt x="857250" y="805364"/>
                  </a:lnTo>
                  <a:lnTo>
                    <a:pt x="860258" y="805364"/>
                  </a:lnTo>
                  <a:lnTo>
                    <a:pt x="861762" y="804612"/>
                  </a:lnTo>
                  <a:lnTo>
                    <a:pt x="864018" y="803108"/>
                  </a:lnTo>
                  <a:lnTo>
                    <a:pt x="865522" y="803108"/>
                  </a:lnTo>
                  <a:lnTo>
                    <a:pt x="865522" y="803860"/>
                  </a:lnTo>
                  <a:lnTo>
                    <a:pt x="858754" y="809124"/>
                  </a:lnTo>
                  <a:lnTo>
                    <a:pt x="853490" y="810628"/>
                  </a:lnTo>
                  <a:lnTo>
                    <a:pt x="850482" y="812132"/>
                  </a:lnTo>
                  <a:lnTo>
                    <a:pt x="815139" y="842211"/>
                  </a:lnTo>
                  <a:lnTo>
                    <a:pt x="809124" y="845218"/>
                  </a:lnTo>
                  <a:lnTo>
                    <a:pt x="806868" y="848226"/>
                  </a:lnTo>
                  <a:lnTo>
                    <a:pt x="803860" y="853490"/>
                  </a:lnTo>
                  <a:lnTo>
                    <a:pt x="800852" y="859506"/>
                  </a:lnTo>
                  <a:lnTo>
                    <a:pt x="799348" y="861762"/>
                  </a:lnTo>
                  <a:lnTo>
                    <a:pt x="797092" y="861010"/>
                  </a:lnTo>
                  <a:lnTo>
                    <a:pt x="797844" y="858002"/>
                  </a:lnTo>
                  <a:lnTo>
                    <a:pt x="800100" y="851986"/>
                  </a:lnTo>
                  <a:lnTo>
                    <a:pt x="800852" y="848978"/>
                  </a:lnTo>
                  <a:lnTo>
                    <a:pt x="801604" y="848226"/>
                  </a:lnTo>
                  <a:lnTo>
                    <a:pt x="807620" y="840707"/>
                  </a:lnTo>
                  <a:lnTo>
                    <a:pt x="824915" y="826419"/>
                  </a:lnTo>
                  <a:lnTo>
                    <a:pt x="831683" y="823411"/>
                  </a:lnTo>
                  <a:lnTo>
                    <a:pt x="840707" y="814387"/>
                  </a:lnTo>
                  <a:lnTo>
                    <a:pt x="848978" y="811379"/>
                  </a:lnTo>
                  <a:lnTo>
                    <a:pt x="852738" y="806868"/>
                  </a:lnTo>
                  <a:lnTo>
                    <a:pt x="855746" y="805364"/>
                  </a:lnTo>
                  <a:close/>
                  <a:moveTo>
                    <a:pt x="1035468" y="676776"/>
                  </a:moveTo>
                  <a:lnTo>
                    <a:pt x="1036972" y="676776"/>
                  </a:lnTo>
                  <a:lnTo>
                    <a:pt x="1036972" y="677528"/>
                  </a:lnTo>
                  <a:lnTo>
                    <a:pt x="1036972" y="678280"/>
                  </a:lnTo>
                  <a:lnTo>
                    <a:pt x="1036972" y="679032"/>
                  </a:lnTo>
                  <a:lnTo>
                    <a:pt x="1039228" y="682040"/>
                  </a:lnTo>
                  <a:lnTo>
                    <a:pt x="1040732" y="685048"/>
                  </a:lnTo>
                  <a:lnTo>
                    <a:pt x="1040732" y="687304"/>
                  </a:lnTo>
                  <a:lnTo>
                    <a:pt x="1033212" y="683544"/>
                  </a:lnTo>
                  <a:lnTo>
                    <a:pt x="1031708" y="683544"/>
                  </a:lnTo>
                  <a:lnTo>
                    <a:pt x="1029452" y="685800"/>
                  </a:lnTo>
                  <a:lnTo>
                    <a:pt x="1028700" y="685048"/>
                  </a:lnTo>
                  <a:lnTo>
                    <a:pt x="1025692" y="685048"/>
                  </a:lnTo>
                  <a:lnTo>
                    <a:pt x="1024940" y="684296"/>
                  </a:lnTo>
                  <a:lnTo>
                    <a:pt x="1024188" y="683544"/>
                  </a:lnTo>
                  <a:lnTo>
                    <a:pt x="1021180" y="679784"/>
                  </a:lnTo>
                  <a:lnTo>
                    <a:pt x="1023436" y="679032"/>
                  </a:lnTo>
                  <a:lnTo>
                    <a:pt x="1024188" y="679032"/>
                  </a:lnTo>
                  <a:lnTo>
                    <a:pt x="1025692" y="679784"/>
                  </a:lnTo>
                  <a:lnTo>
                    <a:pt x="1026444" y="679032"/>
                  </a:lnTo>
                  <a:lnTo>
                    <a:pt x="1026444" y="678280"/>
                  </a:lnTo>
                  <a:lnTo>
                    <a:pt x="1026444" y="676776"/>
                  </a:lnTo>
                  <a:lnTo>
                    <a:pt x="1025692" y="675272"/>
                  </a:lnTo>
                  <a:lnTo>
                    <a:pt x="1027196" y="675272"/>
                  </a:lnTo>
                  <a:lnTo>
                    <a:pt x="1032460" y="676776"/>
                  </a:lnTo>
                  <a:lnTo>
                    <a:pt x="1035468" y="676776"/>
                  </a:lnTo>
                  <a:close/>
                  <a:moveTo>
                    <a:pt x="1203910" y="673016"/>
                  </a:moveTo>
                  <a:lnTo>
                    <a:pt x="1202406" y="673768"/>
                  </a:lnTo>
                  <a:lnTo>
                    <a:pt x="1202406" y="674521"/>
                  </a:lnTo>
                  <a:lnTo>
                    <a:pt x="1203158" y="676776"/>
                  </a:lnTo>
                  <a:lnTo>
                    <a:pt x="1203158" y="679032"/>
                  </a:lnTo>
                  <a:lnTo>
                    <a:pt x="1203910" y="679784"/>
                  </a:lnTo>
                  <a:lnTo>
                    <a:pt x="1203910" y="680536"/>
                  </a:lnTo>
                  <a:lnTo>
                    <a:pt x="1202406" y="682040"/>
                  </a:lnTo>
                  <a:lnTo>
                    <a:pt x="1201654" y="682040"/>
                  </a:lnTo>
                  <a:lnTo>
                    <a:pt x="1200150" y="683544"/>
                  </a:lnTo>
                  <a:lnTo>
                    <a:pt x="1199398" y="682792"/>
                  </a:lnTo>
                  <a:lnTo>
                    <a:pt x="1198646" y="682040"/>
                  </a:lnTo>
                  <a:lnTo>
                    <a:pt x="1197894" y="682040"/>
                  </a:lnTo>
                  <a:lnTo>
                    <a:pt x="1197142" y="682040"/>
                  </a:lnTo>
                  <a:lnTo>
                    <a:pt x="1195638" y="679784"/>
                  </a:lnTo>
                  <a:lnTo>
                    <a:pt x="1194134" y="676024"/>
                  </a:lnTo>
                  <a:lnTo>
                    <a:pt x="1192630" y="673768"/>
                  </a:lnTo>
                  <a:lnTo>
                    <a:pt x="1190375" y="675272"/>
                  </a:lnTo>
                  <a:lnTo>
                    <a:pt x="1189622" y="674521"/>
                  </a:lnTo>
                  <a:lnTo>
                    <a:pt x="1184359" y="676776"/>
                  </a:lnTo>
                  <a:lnTo>
                    <a:pt x="1178343" y="678280"/>
                  </a:lnTo>
                  <a:lnTo>
                    <a:pt x="1173079" y="678280"/>
                  </a:lnTo>
                  <a:lnTo>
                    <a:pt x="1168567" y="674521"/>
                  </a:lnTo>
                  <a:lnTo>
                    <a:pt x="1167815" y="670761"/>
                  </a:lnTo>
                  <a:lnTo>
                    <a:pt x="1168567" y="668504"/>
                  </a:lnTo>
                  <a:lnTo>
                    <a:pt x="1170823" y="667001"/>
                  </a:lnTo>
                  <a:lnTo>
                    <a:pt x="1173079" y="665497"/>
                  </a:lnTo>
                  <a:lnTo>
                    <a:pt x="1182855" y="655721"/>
                  </a:lnTo>
                  <a:lnTo>
                    <a:pt x="1184359" y="652713"/>
                  </a:lnTo>
                  <a:lnTo>
                    <a:pt x="1185111" y="647449"/>
                  </a:lnTo>
                  <a:lnTo>
                    <a:pt x="1185862" y="646697"/>
                  </a:lnTo>
                  <a:lnTo>
                    <a:pt x="1186615" y="645193"/>
                  </a:lnTo>
                  <a:lnTo>
                    <a:pt x="1187366" y="644442"/>
                  </a:lnTo>
                  <a:lnTo>
                    <a:pt x="1187366" y="642938"/>
                  </a:lnTo>
                  <a:lnTo>
                    <a:pt x="1188871" y="642185"/>
                  </a:lnTo>
                  <a:lnTo>
                    <a:pt x="1189622" y="642185"/>
                  </a:lnTo>
                  <a:lnTo>
                    <a:pt x="1191879" y="642938"/>
                  </a:lnTo>
                  <a:lnTo>
                    <a:pt x="1193382" y="643689"/>
                  </a:lnTo>
                  <a:lnTo>
                    <a:pt x="1200902" y="648953"/>
                  </a:lnTo>
                  <a:lnTo>
                    <a:pt x="1202406" y="651209"/>
                  </a:lnTo>
                  <a:lnTo>
                    <a:pt x="1200902" y="663241"/>
                  </a:lnTo>
                  <a:lnTo>
                    <a:pt x="1196390" y="661737"/>
                  </a:lnTo>
                  <a:lnTo>
                    <a:pt x="1195638" y="667001"/>
                  </a:lnTo>
                  <a:lnTo>
                    <a:pt x="1197894" y="671512"/>
                  </a:lnTo>
                  <a:lnTo>
                    <a:pt x="1203158" y="670761"/>
                  </a:lnTo>
                  <a:lnTo>
                    <a:pt x="1203910" y="672264"/>
                  </a:lnTo>
                  <a:lnTo>
                    <a:pt x="1203910" y="67301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5CBBFF3D-B3DD-46B0-A85D-3B95C2ED3140}"/>
                </a:ext>
              </a:extLst>
            </p:cNvPr>
            <p:cNvSpPr/>
            <p:nvPr/>
          </p:nvSpPr>
          <p:spPr>
            <a:xfrm>
              <a:off x="9187094" y="3684418"/>
              <a:ext cx="1110665" cy="1116681"/>
            </a:xfrm>
            <a:custGeom>
              <a:avLst/>
              <a:gdLst>
                <a:gd name="connsiteX0" fmla="*/ 345908 w 1110665"/>
                <a:gd name="connsiteY0" fmla="*/ 1114425 h 1116681"/>
                <a:gd name="connsiteX1" fmla="*/ 334628 w 1110665"/>
                <a:gd name="connsiteY1" fmla="*/ 1097882 h 1116681"/>
                <a:gd name="connsiteX2" fmla="*/ 327109 w 1110665"/>
                <a:gd name="connsiteY2" fmla="*/ 1088858 h 1116681"/>
                <a:gd name="connsiteX3" fmla="*/ 324853 w 1110665"/>
                <a:gd name="connsiteY3" fmla="*/ 1087354 h 1116681"/>
                <a:gd name="connsiteX4" fmla="*/ 322597 w 1110665"/>
                <a:gd name="connsiteY4" fmla="*/ 1085850 h 1116681"/>
                <a:gd name="connsiteX5" fmla="*/ 321093 w 1110665"/>
                <a:gd name="connsiteY5" fmla="*/ 1084346 h 1116681"/>
                <a:gd name="connsiteX6" fmla="*/ 318837 w 1110665"/>
                <a:gd name="connsiteY6" fmla="*/ 1084346 h 1116681"/>
                <a:gd name="connsiteX7" fmla="*/ 317333 w 1110665"/>
                <a:gd name="connsiteY7" fmla="*/ 1084346 h 1116681"/>
                <a:gd name="connsiteX8" fmla="*/ 313573 w 1110665"/>
                <a:gd name="connsiteY8" fmla="*/ 1084346 h 1116681"/>
                <a:gd name="connsiteX9" fmla="*/ 312069 w 1110665"/>
                <a:gd name="connsiteY9" fmla="*/ 1084346 h 1116681"/>
                <a:gd name="connsiteX10" fmla="*/ 306805 w 1110665"/>
                <a:gd name="connsiteY10" fmla="*/ 1082090 h 1116681"/>
                <a:gd name="connsiteX11" fmla="*/ 305301 w 1110665"/>
                <a:gd name="connsiteY11" fmla="*/ 1081338 h 1116681"/>
                <a:gd name="connsiteX12" fmla="*/ 299286 w 1110665"/>
                <a:gd name="connsiteY12" fmla="*/ 1081338 h 1116681"/>
                <a:gd name="connsiteX13" fmla="*/ 297030 w 1110665"/>
                <a:gd name="connsiteY13" fmla="*/ 1080586 h 1116681"/>
                <a:gd name="connsiteX14" fmla="*/ 295526 w 1110665"/>
                <a:gd name="connsiteY14" fmla="*/ 1079834 h 1116681"/>
                <a:gd name="connsiteX15" fmla="*/ 293270 w 1110665"/>
                <a:gd name="connsiteY15" fmla="*/ 1079083 h 1116681"/>
                <a:gd name="connsiteX16" fmla="*/ 291766 w 1110665"/>
                <a:gd name="connsiteY16" fmla="*/ 1077578 h 1116681"/>
                <a:gd name="connsiteX17" fmla="*/ 288006 w 1110665"/>
                <a:gd name="connsiteY17" fmla="*/ 1074570 h 1116681"/>
                <a:gd name="connsiteX18" fmla="*/ 278230 w 1110665"/>
                <a:gd name="connsiteY18" fmla="*/ 1065547 h 1116681"/>
                <a:gd name="connsiteX19" fmla="*/ 276726 w 1110665"/>
                <a:gd name="connsiteY19" fmla="*/ 1064795 h 1116681"/>
                <a:gd name="connsiteX20" fmla="*/ 275222 w 1110665"/>
                <a:gd name="connsiteY20" fmla="*/ 1064043 h 1116681"/>
                <a:gd name="connsiteX21" fmla="*/ 269207 w 1110665"/>
                <a:gd name="connsiteY21" fmla="*/ 1063291 h 1116681"/>
                <a:gd name="connsiteX22" fmla="*/ 259431 w 1110665"/>
                <a:gd name="connsiteY22" fmla="*/ 1060283 h 1116681"/>
                <a:gd name="connsiteX23" fmla="*/ 257927 w 1110665"/>
                <a:gd name="connsiteY23" fmla="*/ 1060283 h 1116681"/>
                <a:gd name="connsiteX24" fmla="*/ 251911 w 1110665"/>
                <a:gd name="connsiteY24" fmla="*/ 1061035 h 1116681"/>
                <a:gd name="connsiteX25" fmla="*/ 244391 w 1110665"/>
                <a:gd name="connsiteY25" fmla="*/ 1059531 h 1116681"/>
                <a:gd name="connsiteX26" fmla="*/ 242888 w 1110665"/>
                <a:gd name="connsiteY26" fmla="*/ 1059531 h 1116681"/>
                <a:gd name="connsiteX27" fmla="*/ 212809 w 1110665"/>
                <a:gd name="connsiteY27" fmla="*/ 1045995 h 1116681"/>
                <a:gd name="connsiteX28" fmla="*/ 210553 w 1110665"/>
                <a:gd name="connsiteY28" fmla="*/ 1045244 h 1116681"/>
                <a:gd name="connsiteX29" fmla="*/ 206793 w 1110665"/>
                <a:gd name="connsiteY29" fmla="*/ 1040732 h 1116681"/>
                <a:gd name="connsiteX30" fmla="*/ 201529 w 1110665"/>
                <a:gd name="connsiteY30" fmla="*/ 1036972 h 1116681"/>
                <a:gd name="connsiteX31" fmla="*/ 196265 w 1110665"/>
                <a:gd name="connsiteY31" fmla="*/ 1034716 h 1116681"/>
                <a:gd name="connsiteX32" fmla="*/ 187993 w 1110665"/>
                <a:gd name="connsiteY32" fmla="*/ 1033212 h 1116681"/>
                <a:gd name="connsiteX33" fmla="*/ 182730 w 1110665"/>
                <a:gd name="connsiteY33" fmla="*/ 1030956 h 1116681"/>
                <a:gd name="connsiteX34" fmla="*/ 179722 w 1110665"/>
                <a:gd name="connsiteY34" fmla="*/ 1029452 h 1116681"/>
                <a:gd name="connsiteX35" fmla="*/ 178218 w 1110665"/>
                <a:gd name="connsiteY35" fmla="*/ 1027948 h 1116681"/>
                <a:gd name="connsiteX36" fmla="*/ 177466 w 1110665"/>
                <a:gd name="connsiteY36" fmla="*/ 1027196 h 1116681"/>
                <a:gd name="connsiteX37" fmla="*/ 176714 w 1110665"/>
                <a:gd name="connsiteY37" fmla="*/ 1025692 h 1116681"/>
                <a:gd name="connsiteX38" fmla="*/ 175962 w 1110665"/>
                <a:gd name="connsiteY38" fmla="*/ 1024188 h 1116681"/>
                <a:gd name="connsiteX39" fmla="*/ 173706 w 1110665"/>
                <a:gd name="connsiteY39" fmla="*/ 1021932 h 1116681"/>
                <a:gd name="connsiteX40" fmla="*/ 162426 w 1110665"/>
                <a:gd name="connsiteY40" fmla="*/ 1014412 h 1116681"/>
                <a:gd name="connsiteX41" fmla="*/ 153403 w 1110665"/>
                <a:gd name="connsiteY41" fmla="*/ 1009901 h 1116681"/>
                <a:gd name="connsiteX42" fmla="*/ 149643 w 1110665"/>
                <a:gd name="connsiteY42" fmla="*/ 1009149 h 1116681"/>
                <a:gd name="connsiteX43" fmla="*/ 147387 w 1110665"/>
                <a:gd name="connsiteY43" fmla="*/ 1008397 h 1116681"/>
                <a:gd name="connsiteX44" fmla="*/ 139867 w 1110665"/>
                <a:gd name="connsiteY44" fmla="*/ 1009149 h 1116681"/>
                <a:gd name="connsiteX45" fmla="*/ 136859 w 1110665"/>
                <a:gd name="connsiteY45" fmla="*/ 1009149 h 1116681"/>
                <a:gd name="connsiteX46" fmla="*/ 134603 w 1110665"/>
                <a:gd name="connsiteY46" fmla="*/ 1008397 h 1116681"/>
                <a:gd name="connsiteX47" fmla="*/ 133099 w 1110665"/>
                <a:gd name="connsiteY47" fmla="*/ 1006893 h 1116681"/>
                <a:gd name="connsiteX48" fmla="*/ 121820 w 1110665"/>
                <a:gd name="connsiteY48" fmla="*/ 995613 h 1116681"/>
                <a:gd name="connsiteX49" fmla="*/ 117308 w 1110665"/>
                <a:gd name="connsiteY49" fmla="*/ 992606 h 1116681"/>
                <a:gd name="connsiteX50" fmla="*/ 115804 w 1110665"/>
                <a:gd name="connsiteY50" fmla="*/ 991853 h 1116681"/>
                <a:gd name="connsiteX51" fmla="*/ 113548 w 1110665"/>
                <a:gd name="connsiteY51" fmla="*/ 991101 h 1116681"/>
                <a:gd name="connsiteX52" fmla="*/ 95501 w 1110665"/>
                <a:gd name="connsiteY52" fmla="*/ 994109 h 1116681"/>
                <a:gd name="connsiteX53" fmla="*/ 90989 w 1110665"/>
                <a:gd name="connsiteY53" fmla="*/ 994109 h 1116681"/>
                <a:gd name="connsiteX54" fmla="*/ 84221 w 1110665"/>
                <a:gd name="connsiteY54" fmla="*/ 991853 h 1116681"/>
                <a:gd name="connsiteX55" fmla="*/ 73694 w 1110665"/>
                <a:gd name="connsiteY55" fmla="*/ 991853 h 1116681"/>
                <a:gd name="connsiteX56" fmla="*/ 57150 w 1110665"/>
                <a:gd name="connsiteY56" fmla="*/ 987342 h 1116681"/>
                <a:gd name="connsiteX57" fmla="*/ 52638 w 1110665"/>
                <a:gd name="connsiteY57" fmla="*/ 985086 h 1116681"/>
                <a:gd name="connsiteX58" fmla="*/ 52638 w 1110665"/>
                <a:gd name="connsiteY58" fmla="*/ 984334 h 1116681"/>
                <a:gd name="connsiteX59" fmla="*/ 52638 w 1110665"/>
                <a:gd name="connsiteY59" fmla="*/ 983582 h 1116681"/>
                <a:gd name="connsiteX60" fmla="*/ 53390 w 1110665"/>
                <a:gd name="connsiteY60" fmla="*/ 980574 h 1116681"/>
                <a:gd name="connsiteX61" fmla="*/ 58654 w 1110665"/>
                <a:gd name="connsiteY61" fmla="*/ 967790 h 1116681"/>
                <a:gd name="connsiteX62" fmla="*/ 60910 w 1110665"/>
                <a:gd name="connsiteY62" fmla="*/ 964030 h 1116681"/>
                <a:gd name="connsiteX63" fmla="*/ 69182 w 1110665"/>
                <a:gd name="connsiteY63" fmla="*/ 952751 h 1116681"/>
                <a:gd name="connsiteX64" fmla="*/ 70686 w 1110665"/>
                <a:gd name="connsiteY64" fmla="*/ 950495 h 1116681"/>
                <a:gd name="connsiteX65" fmla="*/ 71438 w 1110665"/>
                <a:gd name="connsiteY65" fmla="*/ 948239 h 1116681"/>
                <a:gd name="connsiteX66" fmla="*/ 72190 w 1110665"/>
                <a:gd name="connsiteY66" fmla="*/ 944479 h 1116681"/>
                <a:gd name="connsiteX67" fmla="*/ 71438 w 1110665"/>
                <a:gd name="connsiteY67" fmla="*/ 942975 h 1116681"/>
                <a:gd name="connsiteX68" fmla="*/ 69934 w 1110665"/>
                <a:gd name="connsiteY68" fmla="*/ 941471 h 1116681"/>
                <a:gd name="connsiteX69" fmla="*/ 56398 w 1110665"/>
                <a:gd name="connsiteY69" fmla="*/ 935455 h 1116681"/>
                <a:gd name="connsiteX70" fmla="*/ 53390 w 1110665"/>
                <a:gd name="connsiteY70" fmla="*/ 933951 h 1116681"/>
                <a:gd name="connsiteX71" fmla="*/ 51886 w 1110665"/>
                <a:gd name="connsiteY71" fmla="*/ 933951 h 1116681"/>
                <a:gd name="connsiteX72" fmla="*/ 51134 w 1110665"/>
                <a:gd name="connsiteY72" fmla="*/ 933951 h 1116681"/>
                <a:gd name="connsiteX73" fmla="*/ 49630 w 1110665"/>
                <a:gd name="connsiteY73" fmla="*/ 933951 h 1116681"/>
                <a:gd name="connsiteX74" fmla="*/ 48127 w 1110665"/>
                <a:gd name="connsiteY74" fmla="*/ 934703 h 1116681"/>
                <a:gd name="connsiteX75" fmla="*/ 42111 w 1110665"/>
                <a:gd name="connsiteY75" fmla="*/ 939215 h 1116681"/>
                <a:gd name="connsiteX76" fmla="*/ 40607 w 1110665"/>
                <a:gd name="connsiteY76" fmla="*/ 939967 h 1116681"/>
                <a:gd name="connsiteX77" fmla="*/ 39103 w 1110665"/>
                <a:gd name="connsiteY77" fmla="*/ 940719 h 1116681"/>
                <a:gd name="connsiteX78" fmla="*/ 36847 w 1110665"/>
                <a:gd name="connsiteY78" fmla="*/ 940719 h 1116681"/>
                <a:gd name="connsiteX79" fmla="*/ 35343 w 1110665"/>
                <a:gd name="connsiteY79" fmla="*/ 939215 h 1116681"/>
                <a:gd name="connsiteX80" fmla="*/ 32335 w 1110665"/>
                <a:gd name="connsiteY80" fmla="*/ 936207 h 1116681"/>
                <a:gd name="connsiteX81" fmla="*/ 30831 w 1110665"/>
                <a:gd name="connsiteY81" fmla="*/ 933199 h 1116681"/>
                <a:gd name="connsiteX82" fmla="*/ 29327 w 1110665"/>
                <a:gd name="connsiteY82" fmla="*/ 930944 h 1116681"/>
                <a:gd name="connsiteX83" fmla="*/ 28575 w 1110665"/>
                <a:gd name="connsiteY83" fmla="*/ 928688 h 1116681"/>
                <a:gd name="connsiteX84" fmla="*/ 28575 w 1110665"/>
                <a:gd name="connsiteY84" fmla="*/ 925680 h 1116681"/>
                <a:gd name="connsiteX85" fmla="*/ 30831 w 1110665"/>
                <a:gd name="connsiteY85" fmla="*/ 894097 h 1116681"/>
                <a:gd name="connsiteX86" fmla="*/ 30831 w 1110665"/>
                <a:gd name="connsiteY86" fmla="*/ 889585 h 1116681"/>
                <a:gd name="connsiteX87" fmla="*/ 29327 w 1110665"/>
                <a:gd name="connsiteY87" fmla="*/ 885825 h 1116681"/>
                <a:gd name="connsiteX88" fmla="*/ 29327 w 1110665"/>
                <a:gd name="connsiteY88" fmla="*/ 881313 h 1116681"/>
                <a:gd name="connsiteX89" fmla="*/ 26319 w 1110665"/>
                <a:gd name="connsiteY89" fmla="*/ 875297 h 1116681"/>
                <a:gd name="connsiteX90" fmla="*/ 20303 w 1110665"/>
                <a:gd name="connsiteY90" fmla="*/ 862514 h 1116681"/>
                <a:gd name="connsiteX91" fmla="*/ 17296 w 1110665"/>
                <a:gd name="connsiteY91" fmla="*/ 851234 h 1116681"/>
                <a:gd name="connsiteX92" fmla="*/ 15791 w 1110665"/>
                <a:gd name="connsiteY92" fmla="*/ 846722 h 1116681"/>
                <a:gd name="connsiteX93" fmla="*/ 15039 w 1110665"/>
                <a:gd name="connsiteY93" fmla="*/ 845218 h 1116681"/>
                <a:gd name="connsiteX94" fmla="*/ 14288 w 1110665"/>
                <a:gd name="connsiteY94" fmla="*/ 843715 h 1116681"/>
                <a:gd name="connsiteX95" fmla="*/ 10528 w 1110665"/>
                <a:gd name="connsiteY95" fmla="*/ 837699 h 1116681"/>
                <a:gd name="connsiteX96" fmla="*/ 2256 w 1110665"/>
                <a:gd name="connsiteY96" fmla="*/ 823411 h 1116681"/>
                <a:gd name="connsiteX97" fmla="*/ 752 w 1110665"/>
                <a:gd name="connsiteY97" fmla="*/ 818899 h 1116681"/>
                <a:gd name="connsiteX98" fmla="*/ 0 w 1110665"/>
                <a:gd name="connsiteY98" fmla="*/ 814388 h 1116681"/>
                <a:gd name="connsiteX99" fmla="*/ 0 w 1110665"/>
                <a:gd name="connsiteY99" fmla="*/ 809124 h 1116681"/>
                <a:gd name="connsiteX100" fmla="*/ 2256 w 1110665"/>
                <a:gd name="connsiteY100" fmla="*/ 801604 h 1116681"/>
                <a:gd name="connsiteX101" fmla="*/ 3760 w 1110665"/>
                <a:gd name="connsiteY101" fmla="*/ 799348 h 1116681"/>
                <a:gd name="connsiteX102" fmla="*/ 3008 w 1110665"/>
                <a:gd name="connsiteY102" fmla="*/ 797844 h 1116681"/>
                <a:gd name="connsiteX103" fmla="*/ 3760 w 1110665"/>
                <a:gd name="connsiteY103" fmla="*/ 791828 h 1116681"/>
                <a:gd name="connsiteX104" fmla="*/ 5264 w 1110665"/>
                <a:gd name="connsiteY104" fmla="*/ 785061 h 1116681"/>
                <a:gd name="connsiteX105" fmla="*/ 6016 w 1110665"/>
                <a:gd name="connsiteY105" fmla="*/ 782053 h 1116681"/>
                <a:gd name="connsiteX106" fmla="*/ 6768 w 1110665"/>
                <a:gd name="connsiteY106" fmla="*/ 780549 h 1116681"/>
                <a:gd name="connsiteX107" fmla="*/ 7520 w 1110665"/>
                <a:gd name="connsiteY107" fmla="*/ 779045 h 1116681"/>
                <a:gd name="connsiteX108" fmla="*/ 8272 w 1110665"/>
                <a:gd name="connsiteY108" fmla="*/ 777541 h 1116681"/>
                <a:gd name="connsiteX109" fmla="*/ 8272 w 1110665"/>
                <a:gd name="connsiteY109" fmla="*/ 776037 h 1116681"/>
                <a:gd name="connsiteX110" fmla="*/ 7520 w 1110665"/>
                <a:gd name="connsiteY110" fmla="*/ 774533 h 1116681"/>
                <a:gd name="connsiteX111" fmla="*/ 6768 w 1110665"/>
                <a:gd name="connsiteY111" fmla="*/ 772277 h 1116681"/>
                <a:gd name="connsiteX112" fmla="*/ 6016 w 1110665"/>
                <a:gd name="connsiteY112" fmla="*/ 764757 h 1116681"/>
                <a:gd name="connsiteX113" fmla="*/ 6768 w 1110665"/>
                <a:gd name="connsiteY113" fmla="*/ 762501 h 1116681"/>
                <a:gd name="connsiteX114" fmla="*/ 8272 w 1110665"/>
                <a:gd name="connsiteY114" fmla="*/ 760997 h 1116681"/>
                <a:gd name="connsiteX115" fmla="*/ 12032 w 1110665"/>
                <a:gd name="connsiteY115" fmla="*/ 757238 h 1116681"/>
                <a:gd name="connsiteX116" fmla="*/ 12784 w 1110665"/>
                <a:gd name="connsiteY116" fmla="*/ 755734 h 1116681"/>
                <a:gd name="connsiteX117" fmla="*/ 14288 w 1110665"/>
                <a:gd name="connsiteY117" fmla="*/ 751974 h 1116681"/>
                <a:gd name="connsiteX118" fmla="*/ 15791 w 1110665"/>
                <a:gd name="connsiteY118" fmla="*/ 749718 h 1116681"/>
                <a:gd name="connsiteX119" fmla="*/ 16544 w 1110665"/>
                <a:gd name="connsiteY119" fmla="*/ 745958 h 1116681"/>
                <a:gd name="connsiteX120" fmla="*/ 17296 w 1110665"/>
                <a:gd name="connsiteY120" fmla="*/ 745206 h 1116681"/>
                <a:gd name="connsiteX121" fmla="*/ 19551 w 1110665"/>
                <a:gd name="connsiteY121" fmla="*/ 742950 h 1116681"/>
                <a:gd name="connsiteX122" fmla="*/ 25567 w 1110665"/>
                <a:gd name="connsiteY122" fmla="*/ 733926 h 1116681"/>
                <a:gd name="connsiteX123" fmla="*/ 26319 w 1110665"/>
                <a:gd name="connsiteY123" fmla="*/ 733174 h 1116681"/>
                <a:gd name="connsiteX124" fmla="*/ 28575 w 1110665"/>
                <a:gd name="connsiteY124" fmla="*/ 731671 h 1116681"/>
                <a:gd name="connsiteX125" fmla="*/ 30079 w 1110665"/>
                <a:gd name="connsiteY125" fmla="*/ 729415 h 1116681"/>
                <a:gd name="connsiteX126" fmla="*/ 31583 w 1110665"/>
                <a:gd name="connsiteY126" fmla="*/ 726407 h 1116681"/>
                <a:gd name="connsiteX127" fmla="*/ 32335 w 1110665"/>
                <a:gd name="connsiteY127" fmla="*/ 723399 h 1116681"/>
                <a:gd name="connsiteX128" fmla="*/ 32335 w 1110665"/>
                <a:gd name="connsiteY128" fmla="*/ 721895 h 1116681"/>
                <a:gd name="connsiteX129" fmla="*/ 31583 w 1110665"/>
                <a:gd name="connsiteY129" fmla="*/ 718887 h 1116681"/>
                <a:gd name="connsiteX130" fmla="*/ 30831 w 1110665"/>
                <a:gd name="connsiteY130" fmla="*/ 717383 h 1116681"/>
                <a:gd name="connsiteX131" fmla="*/ 31583 w 1110665"/>
                <a:gd name="connsiteY131" fmla="*/ 715879 h 1116681"/>
                <a:gd name="connsiteX132" fmla="*/ 33087 w 1110665"/>
                <a:gd name="connsiteY132" fmla="*/ 712119 h 1116681"/>
                <a:gd name="connsiteX133" fmla="*/ 35343 w 1110665"/>
                <a:gd name="connsiteY133" fmla="*/ 701592 h 1116681"/>
                <a:gd name="connsiteX134" fmla="*/ 33839 w 1110665"/>
                <a:gd name="connsiteY134" fmla="*/ 699336 h 1116681"/>
                <a:gd name="connsiteX135" fmla="*/ 38351 w 1110665"/>
                <a:gd name="connsiteY135" fmla="*/ 694824 h 1116681"/>
                <a:gd name="connsiteX136" fmla="*/ 42863 w 1110665"/>
                <a:gd name="connsiteY136" fmla="*/ 691816 h 1116681"/>
                <a:gd name="connsiteX137" fmla="*/ 52638 w 1110665"/>
                <a:gd name="connsiteY137" fmla="*/ 686552 h 1116681"/>
                <a:gd name="connsiteX138" fmla="*/ 59406 w 1110665"/>
                <a:gd name="connsiteY138" fmla="*/ 684296 h 1116681"/>
                <a:gd name="connsiteX139" fmla="*/ 60910 w 1110665"/>
                <a:gd name="connsiteY139" fmla="*/ 683544 h 1116681"/>
                <a:gd name="connsiteX140" fmla="*/ 63166 w 1110665"/>
                <a:gd name="connsiteY140" fmla="*/ 681288 h 1116681"/>
                <a:gd name="connsiteX141" fmla="*/ 66174 w 1110665"/>
                <a:gd name="connsiteY141" fmla="*/ 679784 h 1116681"/>
                <a:gd name="connsiteX142" fmla="*/ 71438 w 1110665"/>
                <a:gd name="connsiteY142" fmla="*/ 673016 h 1116681"/>
                <a:gd name="connsiteX143" fmla="*/ 78205 w 1110665"/>
                <a:gd name="connsiteY143" fmla="*/ 667753 h 1116681"/>
                <a:gd name="connsiteX144" fmla="*/ 80461 w 1110665"/>
                <a:gd name="connsiteY144" fmla="*/ 664745 h 1116681"/>
                <a:gd name="connsiteX145" fmla="*/ 81965 w 1110665"/>
                <a:gd name="connsiteY145" fmla="*/ 661737 h 1116681"/>
                <a:gd name="connsiteX146" fmla="*/ 81965 w 1110665"/>
                <a:gd name="connsiteY146" fmla="*/ 657977 h 1116681"/>
                <a:gd name="connsiteX147" fmla="*/ 83469 w 1110665"/>
                <a:gd name="connsiteY147" fmla="*/ 654969 h 1116681"/>
                <a:gd name="connsiteX148" fmla="*/ 84973 w 1110665"/>
                <a:gd name="connsiteY148" fmla="*/ 652713 h 1116681"/>
                <a:gd name="connsiteX149" fmla="*/ 87229 w 1110665"/>
                <a:gd name="connsiteY149" fmla="*/ 650457 h 1116681"/>
                <a:gd name="connsiteX150" fmla="*/ 90989 w 1110665"/>
                <a:gd name="connsiteY150" fmla="*/ 647449 h 1116681"/>
                <a:gd name="connsiteX151" fmla="*/ 92493 w 1110665"/>
                <a:gd name="connsiteY151" fmla="*/ 645945 h 1116681"/>
                <a:gd name="connsiteX152" fmla="*/ 93245 w 1110665"/>
                <a:gd name="connsiteY152" fmla="*/ 642186 h 1116681"/>
                <a:gd name="connsiteX153" fmla="*/ 93997 w 1110665"/>
                <a:gd name="connsiteY153" fmla="*/ 635418 h 1116681"/>
                <a:gd name="connsiteX154" fmla="*/ 95501 w 1110665"/>
                <a:gd name="connsiteY154" fmla="*/ 629402 h 1116681"/>
                <a:gd name="connsiteX155" fmla="*/ 93245 w 1110665"/>
                <a:gd name="connsiteY155" fmla="*/ 627898 h 1116681"/>
                <a:gd name="connsiteX156" fmla="*/ 92493 w 1110665"/>
                <a:gd name="connsiteY156" fmla="*/ 627898 h 1116681"/>
                <a:gd name="connsiteX157" fmla="*/ 92493 w 1110665"/>
                <a:gd name="connsiteY157" fmla="*/ 627146 h 1116681"/>
                <a:gd name="connsiteX158" fmla="*/ 89485 w 1110665"/>
                <a:gd name="connsiteY158" fmla="*/ 625642 h 1116681"/>
                <a:gd name="connsiteX159" fmla="*/ 87981 w 1110665"/>
                <a:gd name="connsiteY159" fmla="*/ 624890 h 1116681"/>
                <a:gd name="connsiteX160" fmla="*/ 87229 w 1110665"/>
                <a:gd name="connsiteY160" fmla="*/ 624138 h 1116681"/>
                <a:gd name="connsiteX161" fmla="*/ 86477 w 1110665"/>
                <a:gd name="connsiteY161" fmla="*/ 623386 h 1116681"/>
                <a:gd name="connsiteX162" fmla="*/ 86477 w 1110665"/>
                <a:gd name="connsiteY162" fmla="*/ 622634 h 1116681"/>
                <a:gd name="connsiteX163" fmla="*/ 85725 w 1110665"/>
                <a:gd name="connsiteY163" fmla="*/ 620378 h 1116681"/>
                <a:gd name="connsiteX164" fmla="*/ 84973 w 1110665"/>
                <a:gd name="connsiteY164" fmla="*/ 618875 h 1116681"/>
                <a:gd name="connsiteX165" fmla="*/ 84973 w 1110665"/>
                <a:gd name="connsiteY165" fmla="*/ 615866 h 1116681"/>
                <a:gd name="connsiteX166" fmla="*/ 85725 w 1110665"/>
                <a:gd name="connsiteY166" fmla="*/ 611355 h 1116681"/>
                <a:gd name="connsiteX167" fmla="*/ 86477 w 1110665"/>
                <a:gd name="connsiteY167" fmla="*/ 609851 h 1116681"/>
                <a:gd name="connsiteX168" fmla="*/ 87229 w 1110665"/>
                <a:gd name="connsiteY168" fmla="*/ 608347 h 1116681"/>
                <a:gd name="connsiteX169" fmla="*/ 87981 w 1110665"/>
                <a:gd name="connsiteY169" fmla="*/ 607595 h 1116681"/>
                <a:gd name="connsiteX170" fmla="*/ 90989 w 1110665"/>
                <a:gd name="connsiteY170" fmla="*/ 605339 h 1116681"/>
                <a:gd name="connsiteX171" fmla="*/ 94749 w 1110665"/>
                <a:gd name="connsiteY171" fmla="*/ 603835 h 1116681"/>
                <a:gd name="connsiteX172" fmla="*/ 102268 w 1110665"/>
                <a:gd name="connsiteY172" fmla="*/ 601579 h 1116681"/>
                <a:gd name="connsiteX173" fmla="*/ 104525 w 1110665"/>
                <a:gd name="connsiteY173" fmla="*/ 600827 h 1116681"/>
                <a:gd name="connsiteX174" fmla="*/ 106028 w 1110665"/>
                <a:gd name="connsiteY174" fmla="*/ 600075 h 1116681"/>
                <a:gd name="connsiteX175" fmla="*/ 106780 w 1110665"/>
                <a:gd name="connsiteY175" fmla="*/ 598571 h 1116681"/>
                <a:gd name="connsiteX176" fmla="*/ 107532 w 1110665"/>
                <a:gd name="connsiteY176" fmla="*/ 597819 h 1116681"/>
                <a:gd name="connsiteX177" fmla="*/ 107532 w 1110665"/>
                <a:gd name="connsiteY177" fmla="*/ 597067 h 1116681"/>
                <a:gd name="connsiteX178" fmla="*/ 107532 w 1110665"/>
                <a:gd name="connsiteY178" fmla="*/ 595563 h 1116681"/>
                <a:gd name="connsiteX179" fmla="*/ 106780 w 1110665"/>
                <a:gd name="connsiteY179" fmla="*/ 588796 h 1116681"/>
                <a:gd name="connsiteX180" fmla="*/ 107532 w 1110665"/>
                <a:gd name="connsiteY180" fmla="*/ 587292 h 1116681"/>
                <a:gd name="connsiteX181" fmla="*/ 108284 w 1110665"/>
                <a:gd name="connsiteY181" fmla="*/ 585787 h 1116681"/>
                <a:gd name="connsiteX182" fmla="*/ 109036 w 1110665"/>
                <a:gd name="connsiteY182" fmla="*/ 585036 h 1116681"/>
                <a:gd name="connsiteX183" fmla="*/ 110540 w 1110665"/>
                <a:gd name="connsiteY183" fmla="*/ 584284 h 1116681"/>
                <a:gd name="connsiteX184" fmla="*/ 118812 w 1110665"/>
                <a:gd name="connsiteY184" fmla="*/ 580524 h 1116681"/>
                <a:gd name="connsiteX185" fmla="*/ 120316 w 1110665"/>
                <a:gd name="connsiteY185" fmla="*/ 579772 h 1116681"/>
                <a:gd name="connsiteX186" fmla="*/ 121068 w 1110665"/>
                <a:gd name="connsiteY186" fmla="*/ 576764 h 1116681"/>
                <a:gd name="connsiteX187" fmla="*/ 123324 w 1110665"/>
                <a:gd name="connsiteY187" fmla="*/ 575260 h 1116681"/>
                <a:gd name="connsiteX188" fmla="*/ 129340 w 1110665"/>
                <a:gd name="connsiteY188" fmla="*/ 573004 h 1116681"/>
                <a:gd name="connsiteX189" fmla="*/ 133851 w 1110665"/>
                <a:gd name="connsiteY189" fmla="*/ 569996 h 1116681"/>
                <a:gd name="connsiteX190" fmla="*/ 135355 w 1110665"/>
                <a:gd name="connsiteY190" fmla="*/ 569996 h 1116681"/>
                <a:gd name="connsiteX191" fmla="*/ 136859 w 1110665"/>
                <a:gd name="connsiteY191" fmla="*/ 569996 h 1116681"/>
                <a:gd name="connsiteX192" fmla="*/ 137611 w 1110665"/>
                <a:gd name="connsiteY192" fmla="*/ 569244 h 1116681"/>
                <a:gd name="connsiteX193" fmla="*/ 139115 w 1110665"/>
                <a:gd name="connsiteY193" fmla="*/ 568492 h 1116681"/>
                <a:gd name="connsiteX194" fmla="*/ 142123 w 1110665"/>
                <a:gd name="connsiteY194" fmla="*/ 560220 h 1116681"/>
                <a:gd name="connsiteX195" fmla="*/ 148891 w 1110665"/>
                <a:gd name="connsiteY195" fmla="*/ 552701 h 1116681"/>
                <a:gd name="connsiteX196" fmla="*/ 150395 w 1110665"/>
                <a:gd name="connsiteY196" fmla="*/ 549693 h 1116681"/>
                <a:gd name="connsiteX197" fmla="*/ 150395 w 1110665"/>
                <a:gd name="connsiteY197" fmla="*/ 548189 h 1116681"/>
                <a:gd name="connsiteX198" fmla="*/ 151899 w 1110665"/>
                <a:gd name="connsiteY198" fmla="*/ 547437 h 1116681"/>
                <a:gd name="connsiteX199" fmla="*/ 153403 w 1110665"/>
                <a:gd name="connsiteY199" fmla="*/ 545933 h 1116681"/>
                <a:gd name="connsiteX200" fmla="*/ 157163 w 1110665"/>
                <a:gd name="connsiteY200" fmla="*/ 544429 h 1116681"/>
                <a:gd name="connsiteX201" fmla="*/ 164682 w 1110665"/>
                <a:gd name="connsiteY201" fmla="*/ 543677 h 1116681"/>
                <a:gd name="connsiteX202" fmla="*/ 180474 w 1110665"/>
                <a:gd name="connsiteY202" fmla="*/ 542173 h 1116681"/>
                <a:gd name="connsiteX203" fmla="*/ 184234 w 1110665"/>
                <a:gd name="connsiteY203" fmla="*/ 541421 h 1116681"/>
                <a:gd name="connsiteX204" fmla="*/ 187242 w 1110665"/>
                <a:gd name="connsiteY204" fmla="*/ 539165 h 1116681"/>
                <a:gd name="connsiteX205" fmla="*/ 192505 w 1110665"/>
                <a:gd name="connsiteY205" fmla="*/ 533901 h 1116681"/>
                <a:gd name="connsiteX206" fmla="*/ 193257 w 1110665"/>
                <a:gd name="connsiteY206" fmla="*/ 532398 h 1116681"/>
                <a:gd name="connsiteX207" fmla="*/ 193257 w 1110665"/>
                <a:gd name="connsiteY207" fmla="*/ 531646 h 1116681"/>
                <a:gd name="connsiteX208" fmla="*/ 193257 w 1110665"/>
                <a:gd name="connsiteY208" fmla="*/ 530893 h 1116681"/>
                <a:gd name="connsiteX209" fmla="*/ 195513 w 1110665"/>
                <a:gd name="connsiteY209" fmla="*/ 530141 h 1116681"/>
                <a:gd name="connsiteX210" fmla="*/ 197769 w 1110665"/>
                <a:gd name="connsiteY210" fmla="*/ 530893 h 1116681"/>
                <a:gd name="connsiteX211" fmla="*/ 200025 w 1110665"/>
                <a:gd name="connsiteY211" fmla="*/ 532398 h 1116681"/>
                <a:gd name="connsiteX212" fmla="*/ 201529 w 1110665"/>
                <a:gd name="connsiteY212" fmla="*/ 532398 h 1116681"/>
                <a:gd name="connsiteX213" fmla="*/ 203785 w 1110665"/>
                <a:gd name="connsiteY213" fmla="*/ 532398 h 1116681"/>
                <a:gd name="connsiteX214" fmla="*/ 206041 w 1110665"/>
                <a:gd name="connsiteY214" fmla="*/ 531646 h 1116681"/>
                <a:gd name="connsiteX215" fmla="*/ 208297 w 1110665"/>
                <a:gd name="connsiteY215" fmla="*/ 529389 h 1116681"/>
                <a:gd name="connsiteX216" fmla="*/ 209049 w 1110665"/>
                <a:gd name="connsiteY216" fmla="*/ 524126 h 1116681"/>
                <a:gd name="connsiteX217" fmla="*/ 215065 w 1110665"/>
                <a:gd name="connsiteY217" fmla="*/ 517358 h 1116681"/>
                <a:gd name="connsiteX218" fmla="*/ 219576 w 1110665"/>
                <a:gd name="connsiteY218" fmla="*/ 507582 h 1116681"/>
                <a:gd name="connsiteX219" fmla="*/ 221832 w 1110665"/>
                <a:gd name="connsiteY219" fmla="*/ 503822 h 1116681"/>
                <a:gd name="connsiteX220" fmla="*/ 222584 w 1110665"/>
                <a:gd name="connsiteY220" fmla="*/ 500815 h 1116681"/>
                <a:gd name="connsiteX221" fmla="*/ 222584 w 1110665"/>
                <a:gd name="connsiteY221" fmla="*/ 497055 h 1116681"/>
                <a:gd name="connsiteX222" fmla="*/ 221832 w 1110665"/>
                <a:gd name="connsiteY222" fmla="*/ 492543 h 1116681"/>
                <a:gd name="connsiteX223" fmla="*/ 219576 w 1110665"/>
                <a:gd name="connsiteY223" fmla="*/ 489535 h 1116681"/>
                <a:gd name="connsiteX224" fmla="*/ 221080 w 1110665"/>
                <a:gd name="connsiteY224" fmla="*/ 487279 h 1116681"/>
                <a:gd name="connsiteX225" fmla="*/ 224840 w 1110665"/>
                <a:gd name="connsiteY225" fmla="*/ 489535 h 1116681"/>
                <a:gd name="connsiteX226" fmla="*/ 226344 w 1110665"/>
                <a:gd name="connsiteY226" fmla="*/ 488031 h 1116681"/>
                <a:gd name="connsiteX227" fmla="*/ 230104 w 1110665"/>
                <a:gd name="connsiteY227" fmla="*/ 482767 h 1116681"/>
                <a:gd name="connsiteX228" fmla="*/ 232360 w 1110665"/>
                <a:gd name="connsiteY228" fmla="*/ 479759 h 1116681"/>
                <a:gd name="connsiteX229" fmla="*/ 233112 w 1110665"/>
                <a:gd name="connsiteY229" fmla="*/ 476751 h 1116681"/>
                <a:gd name="connsiteX230" fmla="*/ 234616 w 1110665"/>
                <a:gd name="connsiteY230" fmla="*/ 469232 h 1116681"/>
                <a:gd name="connsiteX231" fmla="*/ 235368 w 1110665"/>
                <a:gd name="connsiteY231" fmla="*/ 467728 h 1116681"/>
                <a:gd name="connsiteX232" fmla="*/ 236872 w 1110665"/>
                <a:gd name="connsiteY232" fmla="*/ 464720 h 1116681"/>
                <a:gd name="connsiteX233" fmla="*/ 237624 w 1110665"/>
                <a:gd name="connsiteY233" fmla="*/ 462464 h 1116681"/>
                <a:gd name="connsiteX234" fmla="*/ 237624 w 1110665"/>
                <a:gd name="connsiteY234" fmla="*/ 460960 h 1116681"/>
                <a:gd name="connsiteX235" fmla="*/ 236872 w 1110665"/>
                <a:gd name="connsiteY235" fmla="*/ 457200 h 1116681"/>
                <a:gd name="connsiteX236" fmla="*/ 236872 w 1110665"/>
                <a:gd name="connsiteY236" fmla="*/ 455696 h 1116681"/>
                <a:gd name="connsiteX237" fmla="*/ 236872 w 1110665"/>
                <a:gd name="connsiteY237" fmla="*/ 454192 h 1116681"/>
                <a:gd name="connsiteX238" fmla="*/ 237624 w 1110665"/>
                <a:gd name="connsiteY238" fmla="*/ 451936 h 1116681"/>
                <a:gd name="connsiteX239" fmla="*/ 237624 w 1110665"/>
                <a:gd name="connsiteY239" fmla="*/ 450432 h 1116681"/>
                <a:gd name="connsiteX240" fmla="*/ 238376 w 1110665"/>
                <a:gd name="connsiteY240" fmla="*/ 448928 h 1116681"/>
                <a:gd name="connsiteX241" fmla="*/ 240632 w 1110665"/>
                <a:gd name="connsiteY241" fmla="*/ 447424 h 1116681"/>
                <a:gd name="connsiteX242" fmla="*/ 241384 w 1110665"/>
                <a:gd name="connsiteY242" fmla="*/ 446672 h 1116681"/>
                <a:gd name="connsiteX243" fmla="*/ 241384 w 1110665"/>
                <a:gd name="connsiteY243" fmla="*/ 442912 h 1116681"/>
                <a:gd name="connsiteX244" fmla="*/ 240632 w 1110665"/>
                <a:gd name="connsiteY244" fmla="*/ 440657 h 1116681"/>
                <a:gd name="connsiteX245" fmla="*/ 240632 w 1110665"/>
                <a:gd name="connsiteY245" fmla="*/ 437649 h 1116681"/>
                <a:gd name="connsiteX246" fmla="*/ 241384 w 1110665"/>
                <a:gd name="connsiteY246" fmla="*/ 434641 h 1116681"/>
                <a:gd name="connsiteX247" fmla="*/ 242888 w 1110665"/>
                <a:gd name="connsiteY247" fmla="*/ 433137 h 1116681"/>
                <a:gd name="connsiteX248" fmla="*/ 245143 w 1110665"/>
                <a:gd name="connsiteY248" fmla="*/ 430881 h 1116681"/>
                <a:gd name="connsiteX249" fmla="*/ 248151 w 1110665"/>
                <a:gd name="connsiteY249" fmla="*/ 429377 h 1116681"/>
                <a:gd name="connsiteX250" fmla="*/ 250407 w 1110665"/>
                <a:gd name="connsiteY250" fmla="*/ 428625 h 1116681"/>
                <a:gd name="connsiteX251" fmla="*/ 252663 w 1110665"/>
                <a:gd name="connsiteY251" fmla="*/ 427121 h 1116681"/>
                <a:gd name="connsiteX252" fmla="*/ 259431 w 1110665"/>
                <a:gd name="connsiteY252" fmla="*/ 417345 h 1116681"/>
                <a:gd name="connsiteX253" fmla="*/ 262439 w 1110665"/>
                <a:gd name="connsiteY253" fmla="*/ 415090 h 1116681"/>
                <a:gd name="connsiteX254" fmla="*/ 268455 w 1110665"/>
                <a:gd name="connsiteY254" fmla="*/ 412834 h 1116681"/>
                <a:gd name="connsiteX255" fmla="*/ 271463 w 1110665"/>
                <a:gd name="connsiteY255" fmla="*/ 410578 h 1116681"/>
                <a:gd name="connsiteX256" fmla="*/ 275222 w 1110665"/>
                <a:gd name="connsiteY256" fmla="*/ 406066 h 1116681"/>
                <a:gd name="connsiteX257" fmla="*/ 277478 w 1110665"/>
                <a:gd name="connsiteY257" fmla="*/ 404562 h 1116681"/>
                <a:gd name="connsiteX258" fmla="*/ 280486 w 1110665"/>
                <a:gd name="connsiteY258" fmla="*/ 403810 h 1116681"/>
                <a:gd name="connsiteX259" fmla="*/ 284246 w 1110665"/>
                <a:gd name="connsiteY259" fmla="*/ 403058 h 1116681"/>
                <a:gd name="connsiteX260" fmla="*/ 287254 w 1110665"/>
                <a:gd name="connsiteY260" fmla="*/ 402306 h 1116681"/>
                <a:gd name="connsiteX261" fmla="*/ 291766 w 1110665"/>
                <a:gd name="connsiteY261" fmla="*/ 397794 h 1116681"/>
                <a:gd name="connsiteX262" fmla="*/ 293270 w 1110665"/>
                <a:gd name="connsiteY262" fmla="*/ 400802 h 1116681"/>
                <a:gd name="connsiteX263" fmla="*/ 294022 w 1110665"/>
                <a:gd name="connsiteY263" fmla="*/ 403810 h 1116681"/>
                <a:gd name="connsiteX264" fmla="*/ 294774 w 1110665"/>
                <a:gd name="connsiteY264" fmla="*/ 406818 h 1116681"/>
                <a:gd name="connsiteX265" fmla="*/ 298534 w 1110665"/>
                <a:gd name="connsiteY265" fmla="*/ 407570 h 1116681"/>
                <a:gd name="connsiteX266" fmla="*/ 301542 w 1110665"/>
                <a:gd name="connsiteY266" fmla="*/ 407570 h 1116681"/>
                <a:gd name="connsiteX267" fmla="*/ 303798 w 1110665"/>
                <a:gd name="connsiteY267" fmla="*/ 406066 h 1116681"/>
                <a:gd name="connsiteX268" fmla="*/ 308309 w 1110665"/>
                <a:gd name="connsiteY268" fmla="*/ 403810 h 1116681"/>
                <a:gd name="connsiteX269" fmla="*/ 313573 w 1110665"/>
                <a:gd name="connsiteY269" fmla="*/ 401554 h 1116681"/>
                <a:gd name="connsiteX270" fmla="*/ 315829 w 1110665"/>
                <a:gd name="connsiteY270" fmla="*/ 399298 h 1116681"/>
                <a:gd name="connsiteX271" fmla="*/ 317333 w 1110665"/>
                <a:gd name="connsiteY271" fmla="*/ 397794 h 1116681"/>
                <a:gd name="connsiteX272" fmla="*/ 317333 w 1110665"/>
                <a:gd name="connsiteY272" fmla="*/ 397042 h 1116681"/>
                <a:gd name="connsiteX273" fmla="*/ 317333 w 1110665"/>
                <a:gd name="connsiteY273" fmla="*/ 396290 h 1116681"/>
                <a:gd name="connsiteX274" fmla="*/ 318837 w 1110665"/>
                <a:gd name="connsiteY274" fmla="*/ 392530 h 1116681"/>
                <a:gd name="connsiteX275" fmla="*/ 318837 w 1110665"/>
                <a:gd name="connsiteY275" fmla="*/ 391026 h 1116681"/>
                <a:gd name="connsiteX276" fmla="*/ 320341 w 1110665"/>
                <a:gd name="connsiteY276" fmla="*/ 390274 h 1116681"/>
                <a:gd name="connsiteX277" fmla="*/ 324101 w 1110665"/>
                <a:gd name="connsiteY277" fmla="*/ 388018 h 1116681"/>
                <a:gd name="connsiteX278" fmla="*/ 324853 w 1110665"/>
                <a:gd name="connsiteY278" fmla="*/ 387266 h 1116681"/>
                <a:gd name="connsiteX279" fmla="*/ 326357 w 1110665"/>
                <a:gd name="connsiteY279" fmla="*/ 377491 h 1116681"/>
                <a:gd name="connsiteX280" fmla="*/ 327109 w 1110665"/>
                <a:gd name="connsiteY280" fmla="*/ 375235 h 1116681"/>
                <a:gd name="connsiteX281" fmla="*/ 329365 w 1110665"/>
                <a:gd name="connsiteY281" fmla="*/ 374483 h 1116681"/>
                <a:gd name="connsiteX282" fmla="*/ 330117 w 1110665"/>
                <a:gd name="connsiteY282" fmla="*/ 371475 h 1116681"/>
                <a:gd name="connsiteX283" fmla="*/ 330117 w 1110665"/>
                <a:gd name="connsiteY283" fmla="*/ 364707 h 1116681"/>
                <a:gd name="connsiteX284" fmla="*/ 330868 w 1110665"/>
                <a:gd name="connsiteY284" fmla="*/ 361699 h 1116681"/>
                <a:gd name="connsiteX285" fmla="*/ 333877 w 1110665"/>
                <a:gd name="connsiteY285" fmla="*/ 355684 h 1116681"/>
                <a:gd name="connsiteX286" fmla="*/ 333877 w 1110665"/>
                <a:gd name="connsiteY286" fmla="*/ 351172 h 1116681"/>
                <a:gd name="connsiteX287" fmla="*/ 334628 w 1110665"/>
                <a:gd name="connsiteY287" fmla="*/ 349668 h 1116681"/>
                <a:gd name="connsiteX288" fmla="*/ 338388 w 1110665"/>
                <a:gd name="connsiteY288" fmla="*/ 346660 h 1116681"/>
                <a:gd name="connsiteX289" fmla="*/ 339140 w 1110665"/>
                <a:gd name="connsiteY289" fmla="*/ 345156 h 1116681"/>
                <a:gd name="connsiteX290" fmla="*/ 339892 w 1110665"/>
                <a:gd name="connsiteY290" fmla="*/ 343652 h 1116681"/>
                <a:gd name="connsiteX291" fmla="*/ 340644 w 1110665"/>
                <a:gd name="connsiteY291" fmla="*/ 340644 h 1116681"/>
                <a:gd name="connsiteX292" fmla="*/ 341396 w 1110665"/>
                <a:gd name="connsiteY292" fmla="*/ 338388 h 1116681"/>
                <a:gd name="connsiteX293" fmla="*/ 342148 w 1110665"/>
                <a:gd name="connsiteY293" fmla="*/ 337636 h 1116681"/>
                <a:gd name="connsiteX294" fmla="*/ 342148 w 1110665"/>
                <a:gd name="connsiteY294" fmla="*/ 336884 h 1116681"/>
                <a:gd name="connsiteX295" fmla="*/ 342148 w 1110665"/>
                <a:gd name="connsiteY295" fmla="*/ 335380 h 1116681"/>
                <a:gd name="connsiteX296" fmla="*/ 342900 w 1110665"/>
                <a:gd name="connsiteY296" fmla="*/ 333876 h 1116681"/>
                <a:gd name="connsiteX297" fmla="*/ 343652 w 1110665"/>
                <a:gd name="connsiteY297" fmla="*/ 331620 h 1116681"/>
                <a:gd name="connsiteX298" fmla="*/ 344404 w 1110665"/>
                <a:gd name="connsiteY298" fmla="*/ 329365 h 1116681"/>
                <a:gd name="connsiteX299" fmla="*/ 344404 w 1110665"/>
                <a:gd name="connsiteY299" fmla="*/ 327109 h 1116681"/>
                <a:gd name="connsiteX300" fmla="*/ 344404 w 1110665"/>
                <a:gd name="connsiteY300" fmla="*/ 324853 h 1116681"/>
                <a:gd name="connsiteX301" fmla="*/ 342900 w 1110665"/>
                <a:gd name="connsiteY301" fmla="*/ 318837 h 1116681"/>
                <a:gd name="connsiteX302" fmla="*/ 342148 w 1110665"/>
                <a:gd name="connsiteY302" fmla="*/ 318085 h 1116681"/>
                <a:gd name="connsiteX303" fmla="*/ 342148 w 1110665"/>
                <a:gd name="connsiteY303" fmla="*/ 316581 h 1116681"/>
                <a:gd name="connsiteX304" fmla="*/ 341396 w 1110665"/>
                <a:gd name="connsiteY304" fmla="*/ 314325 h 1116681"/>
                <a:gd name="connsiteX305" fmla="*/ 340644 w 1110665"/>
                <a:gd name="connsiteY305" fmla="*/ 312821 h 1116681"/>
                <a:gd name="connsiteX306" fmla="*/ 340644 w 1110665"/>
                <a:gd name="connsiteY306" fmla="*/ 312069 h 1116681"/>
                <a:gd name="connsiteX307" fmla="*/ 340644 w 1110665"/>
                <a:gd name="connsiteY307" fmla="*/ 311317 h 1116681"/>
                <a:gd name="connsiteX308" fmla="*/ 341396 w 1110665"/>
                <a:gd name="connsiteY308" fmla="*/ 308309 h 1116681"/>
                <a:gd name="connsiteX309" fmla="*/ 341396 w 1110665"/>
                <a:gd name="connsiteY309" fmla="*/ 307557 h 1116681"/>
                <a:gd name="connsiteX310" fmla="*/ 342148 w 1110665"/>
                <a:gd name="connsiteY310" fmla="*/ 304549 h 1116681"/>
                <a:gd name="connsiteX311" fmla="*/ 343652 w 1110665"/>
                <a:gd name="connsiteY311" fmla="*/ 300789 h 1116681"/>
                <a:gd name="connsiteX312" fmla="*/ 344404 w 1110665"/>
                <a:gd name="connsiteY312" fmla="*/ 299286 h 1116681"/>
                <a:gd name="connsiteX313" fmla="*/ 344404 w 1110665"/>
                <a:gd name="connsiteY313" fmla="*/ 297782 h 1116681"/>
                <a:gd name="connsiteX314" fmla="*/ 344404 w 1110665"/>
                <a:gd name="connsiteY314" fmla="*/ 295526 h 1116681"/>
                <a:gd name="connsiteX315" fmla="*/ 343652 w 1110665"/>
                <a:gd name="connsiteY315" fmla="*/ 294022 h 1116681"/>
                <a:gd name="connsiteX316" fmla="*/ 344404 w 1110665"/>
                <a:gd name="connsiteY316" fmla="*/ 293270 h 1116681"/>
                <a:gd name="connsiteX317" fmla="*/ 345908 w 1110665"/>
                <a:gd name="connsiteY317" fmla="*/ 285750 h 1116681"/>
                <a:gd name="connsiteX318" fmla="*/ 351172 w 1110665"/>
                <a:gd name="connsiteY318" fmla="*/ 274470 h 1116681"/>
                <a:gd name="connsiteX319" fmla="*/ 351924 w 1110665"/>
                <a:gd name="connsiteY319" fmla="*/ 272967 h 1116681"/>
                <a:gd name="connsiteX320" fmla="*/ 352676 w 1110665"/>
                <a:gd name="connsiteY320" fmla="*/ 271463 h 1116681"/>
                <a:gd name="connsiteX321" fmla="*/ 351924 w 1110665"/>
                <a:gd name="connsiteY321" fmla="*/ 270711 h 1116681"/>
                <a:gd name="connsiteX322" fmla="*/ 351924 w 1110665"/>
                <a:gd name="connsiteY322" fmla="*/ 269207 h 1116681"/>
                <a:gd name="connsiteX323" fmla="*/ 351172 w 1110665"/>
                <a:gd name="connsiteY323" fmla="*/ 268455 h 1116681"/>
                <a:gd name="connsiteX324" fmla="*/ 351172 w 1110665"/>
                <a:gd name="connsiteY324" fmla="*/ 267703 h 1116681"/>
                <a:gd name="connsiteX325" fmla="*/ 351924 w 1110665"/>
                <a:gd name="connsiteY325" fmla="*/ 266951 h 1116681"/>
                <a:gd name="connsiteX326" fmla="*/ 352676 w 1110665"/>
                <a:gd name="connsiteY326" fmla="*/ 266951 h 1116681"/>
                <a:gd name="connsiteX327" fmla="*/ 353428 w 1110665"/>
                <a:gd name="connsiteY327" fmla="*/ 266951 h 1116681"/>
                <a:gd name="connsiteX328" fmla="*/ 354932 w 1110665"/>
                <a:gd name="connsiteY328" fmla="*/ 266951 h 1116681"/>
                <a:gd name="connsiteX329" fmla="*/ 360196 w 1110665"/>
                <a:gd name="connsiteY329" fmla="*/ 265447 h 1116681"/>
                <a:gd name="connsiteX330" fmla="*/ 361699 w 1110665"/>
                <a:gd name="connsiteY330" fmla="*/ 264695 h 1116681"/>
                <a:gd name="connsiteX331" fmla="*/ 362451 w 1110665"/>
                <a:gd name="connsiteY331" fmla="*/ 263943 h 1116681"/>
                <a:gd name="connsiteX332" fmla="*/ 362451 w 1110665"/>
                <a:gd name="connsiteY332" fmla="*/ 263191 h 1116681"/>
                <a:gd name="connsiteX333" fmla="*/ 363203 w 1110665"/>
                <a:gd name="connsiteY333" fmla="*/ 262439 h 1116681"/>
                <a:gd name="connsiteX334" fmla="*/ 363203 w 1110665"/>
                <a:gd name="connsiteY334" fmla="*/ 261687 h 1116681"/>
                <a:gd name="connsiteX335" fmla="*/ 363203 w 1110665"/>
                <a:gd name="connsiteY335" fmla="*/ 260183 h 1116681"/>
                <a:gd name="connsiteX336" fmla="*/ 363203 w 1110665"/>
                <a:gd name="connsiteY336" fmla="*/ 259431 h 1116681"/>
                <a:gd name="connsiteX337" fmla="*/ 363203 w 1110665"/>
                <a:gd name="connsiteY337" fmla="*/ 257927 h 1116681"/>
                <a:gd name="connsiteX338" fmla="*/ 361699 w 1110665"/>
                <a:gd name="connsiteY338" fmla="*/ 256423 h 1116681"/>
                <a:gd name="connsiteX339" fmla="*/ 361699 w 1110665"/>
                <a:gd name="connsiteY339" fmla="*/ 255671 h 1116681"/>
                <a:gd name="connsiteX340" fmla="*/ 361699 w 1110665"/>
                <a:gd name="connsiteY340" fmla="*/ 254919 h 1116681"/>
                <a:gd name="connsiteX341" fmla="*/ 360947 w 1110665"/>
                <a:gd name="connsiteY341" fmla="*/ 252663 h 1116681"/>
                <a:gd name="connsiteX342" fmla="*/ 361699 w 1110665"/>
                <a:gd name="connsiteY342" fmla="*/ 248903 h 1116681"/>
                <a:gd name="connsiteX343" fmla="*/ 360947 w 1110665"/>
                <a:gd name="connsiteY343" fmla="*/ 245895 h 1116681"/>
                <a:gd name="connsiteX344" fmla="*/ 360196 w 1110665"/>
                <a:gd name="connsiteY344" fmla="*/ 245143 h 1116681"/>
                <a:gd name="connsiteX345" fmla="*/ 360196 w 1110665"/>
                <a:gd name="connsiteY345" fmla="*/ 242888 h 1116681"/>
                <a:gd name="connsiteX346" fmla="*/ 360947 w 1110665"/>
                <a:gd name="connsiteY346" fmla="*/ 241384 h 1116681"/>
                <a:gd name="connsiteX347" fmla="*/ 362451 w 1110665"/>
                <a:gd name="connsiteY347" fmla="*/ 236120 h 1116681"/>
                <a:gd name="connsiteX348" fmla="*/ 363203 w 1110665"/>
                <a:gd name="connsiteY348" fmla="*/ 230104 h 1116681"/>
                <a:gd name="connsiteX349" fmla="*/ 363203 w 1110665"/>
                <a:gd name="connsiteY349" fmla="*/ 227848 h 1116681"/>
                <a:gd name="connsiteX350" fmla="*/ 363203 w 1110665"/>
                <a:gd name="connsiteY350" fmla="*/ 226344 h 1116681"/>
                <a:gd name="connsiteX351" fmla="*/ 362451 w 1110665"/>
                <a:gd name="connsiteY351" fmla="*/ 223336 h 1116681"/>
                <a:gd name="connsiteX352" fmla="*/ 361699 w 1110665"/>
                <a:gd name="connsiteY352" fmla="*/ 221080 h 1116681"/>
                <a:gd name="connsiteX353" fmla="*/ 361699 w 1110665"/>
                <a:gd name="connsiteY353" fmla="*/ 219576 h 1116681"/>
                <a:gd name="connsiteX354" fmla="*/ 361699 w 1110665"/>
                <a:gd name="connsiteY354" fmla="*/ 211305 h 1116681"/>
                <a:gd name="connsiteX355" fmla="*/ 361699 w 1110665"/>
                <a:gd name="connsiteY355" fmla="*/ 209801 h 1116681"/>
                <a:gd name="connsiteX356" fmla="*/ 360947 w 1110665"/>
                <a:gd name="connsiteY356" fmla="*/ 209049 h 1116681"/>
                <a:gd name="connsiteX357" fmla="*/ 360196 w 1110665"/>
                <a:gd name="connsiteY357" fmla="*/ 206793 h 1116681"/>
                <a:gd name="connsiteX358" fmla="*/ 360196 w 1110665"/>
                <a:gd name="connsiteY358" fmla="*/ 205289 h 1116681"/>
                <a:gd name="connsiteX359" fmla="*/ 360196 w 1110665"/>
                <a:gd name="connsiteY359" fmla="*/ 204537 h 1116681"/>
                <a:gd name="connsiteX360" fmla="*/ 360947 w 1110665"/>
                <a:gd name="connsiteY360" fmla="*/ 203785 h 1116681"/>
                <a:gd name="connsiteX361" fmla="*/ 361699 w 1110665"/>
                <a:gd name="connsiteY361" fmla="*/ 203033 h 1116681"/>
                <a:gd name="connsiteX362" fmla="*/ 363955 w 1110665"/>
                <a:gd name="connsiteY362" fmla="*/ 202281 h 1116681"/>
                <a:gd name="connsiteX363" fmla="*/ 365460 w 1110665"/>
                <a:gd name="connsiteY363" fmla="*/ 202281 h 1116681"/>
                <a:gd name="connsiteX364" fmla="*/ 366211 w 1110665"/>
                <a:gd name="connsiteY364" fmla="*/ 202281 h 1116681"/>
                <a:gd name="connsiteX365" fmla="*/ 366963 w 1110665"/>
                <a:gd name="connsiteY365" fmla="*/ 201529 h 1116681"/>
                <a:gd name="connsiteX366" fmla="*/ 369219 w 1110665"/>
                <a:gd name="connsiteY366" fmla="*/ 199273 h 1116681"/>
                <a:gd name="connsiteX367" fmla="*/ 370723 w 1110665"/>
                <a:gd name="connsiteY367" fmla="*/ 198521 h 1116681"/>
                <a:gd name="connsiteX368" fmla="*/ 370723 w 1110665"/>
                <a:gd name="connsiteY368" fmla="*/ 197769 h 1116681"/>
                <a:gd name="connsiteX369" fmla="*/ 371475 w 1110665"/>
                <a:gd name="connsiteY369" fmla="*/ 197017 h 1116681"/>
                <a:gd name="connsiteX370" fmla="*/ 372227 w 1110665"/>
                <a:gd name="connsiteY370" fmla="*/ 196265 h 1116681"/>
                <a:gd name="connsiteX371" fmla="*/ 375235 w 1110665"/>
                <a:gd name="connsiteY371" fmla="*/ 186490 h 1116681"/>
                <a:gd name="connsiteX372" fmla="*/ 376739 w 1110665"/>
                <a:gd name="connsiteY372" fmla="*/ 176714 h 1116681"/>
                <a:gd name="connsiteX373" fmla="*/ 376739 w 1110665"/>
                <a:gd name="connsiteY373" fmla="*/ 175962 h 1116681"/>
                <a:gd name="connsiteX374" fmla="*/ 378995 w 1110665"/>
                <a:gd name="connsiteY374" fmla="*/ 172954 h 1116681"/>
                <a:gd name="connsiteX375" fmla="*/ 379747 w 1110665"/>
                <a:gd name="connsiteY375" fmla="*/ 172202 h 1116681"/>
                <a:gd name="connsiteX376" fmla="*/ 380499 w 1110665"/>
                <a:gd name="connsiteY376" fmla="*/ 171450 h 1116681"/>
                <a:gd name="connsiteX377" fmla="*/ 382755 w 1110665"/>
                <a:gd name="connsiteY377" fmla="*/ 170698 h 1116681"/>
                <a:gd name="connsiteX378" fmla="*/ 383507 w 1110665"/>
                <a:gd name="connsiteY378" fmla="*/ 169946 h 1116681"/>
                <a:gd name="connsiteX379" fmla="*/ 385011 w 1110665"/>
                <a:gd name="connsiteY379" fmla="*/ 167690 h 1116681"/>
                <a:gd name="connsiteX380" fmla="*/ 385011 w 1110665"/>
                <a:gd name="connsiteY380" fmla="*/ 166938 h 1116681"/>
                <a:gd name="connsiteX381" fmla="*/ 385762 w 1110665"/>
                <a:gd name="connsiteY381" fmla="*/ 166186 h 1116681"/>
                <a:gd name="connsiteX382" fmla="*/ 387266 w 1110665"/>
                <a:gd name="connsiteY382" fmla="*/ 164682 h 1116681"/>
                <a:gd name="connsiteX383" fmla="*/ 388771 w 1110665"/>
                <a:gd name="connsiteY383" fmla="*/ 162426 h 1116681"/>
                <a:gd name="connsiteX384" fmla="*/ 390275 w 1110665"/>
                <a:gd name="connsiteY384" fmla="*/ 160922 h 1116681"/>
                <a:gd name="connsiteX385" fmla="*/ 391026 w 1110665"/>
                <a:gd name="connsiteY385" fmla="*/ 159419 h 1116681"/>
                <a:gd name="connsiteX386" fmla="*/ 391026 w 1110665"/>
                <a:gd name="connsiteY386" fmla="*/ 158667 h 1116681"/>
                <a:gd name="connsiteX387" fmla="*/ 391779 w 1110665"/>
                <a:gd name="connsiteY387" fmla="*/ 154155 h 1116681"/>
                <a:gd name="connsiteX388" fmla="*/ 391779 w 1110665"/>
                <a:gd name="connsiteY388" fmla="*/ 152651 h 1116681"/>
                <a:gd name="connsiteX389" fmla="*/ 392530 w 1110665"/>
                <a:gd name="connsiteY389" fmla="*/ 151899 h 1116681"/>
                <a:gd name="connsiteX390" fmla="*/ 394034 w 1110665"/>
                <a:gd name="connsiteY390" fmla="*/ 149643 h 1116681"/>
                <a:gd name="connsiteX391" fmla="*/ 396290 w 1110665"/>
                <a:gd name="connsiteY391" fmla="*/ 147387 h 1116681"/>
                <a:gd name="connsiteX392" fmla="*/ 398546 w 1110665"/>
                <a:gd name="connsiteY392" fmla="*/ 144379 h 1116681"/>
                <a:gd name="connsiteX393" fmla="*/ 400802 w 1110665"/>
                <a:gd name="connsiteY393" fmla="*/ 139867 h 1116681"/>
                <a:gd name="connsiteX394" fmla="*/ 404562 w 1110665"/>
                <a:gd name="connsiteY394" fmla="*/ 130843 h 1116681"/>
                <a:gd name="connsiteX395" fmla="*/ 405314 w 1110665"/>
                <a:gd name="connsiteY395" fmla="*/ 129340 h 1116681"/>
                <a:gd name="connsiteX396" fmla="*/ 405314 w 1110665"/>
                <a:gd name="connsiteY396" fmla="*/ 128588 h 1116681"/>
                <a:gd name="connsiteX397" fmla="*/ 405314 w 1110665"/>
                <a:gd name="connsiteY397" fmla="*/ 127084 h 1116681"/>
                <a:gd name="connsiteX398" fmla="*/ 405314 w 1110665"/>
                <a:gd name="connsiteY398" fmla="*/ 126332 h 1116681"/>
                <a:gd name="connsiteX399" fmla="*/ 403810 w 1110665"/>
                <a:gd name="connsiteY399" fmla="*/ 124076 h 1116681"/>
                <a:gd name="connsiteX400" fmla="*/ 403810 w 1110665"/>
                <a:gd name="connsiteY400" fmla="*/ 123324 h 1116681"/>
                <a:gd name="connsiteX401" fmla="*/ 403810 w 1110665"/>
                <a:gd name="connsiteY401" fmla="*/ 120316 h 1116681"/>
                <a:gd name="connsiteX402" fmla="*/ 403810 w 1110665"/>
                <a:gd name="connsiteY402" fmla="*/ 118060 h 1116681"/>
                <a:gd name="connsiteX403" fmla="*/ 404562 w 1110665"/>
                <a:gd name="connsiteY403" fmla="*/ 112044 h 1116681"/>
                <a:gd name="connsiteX404" fmla="*/ 404562 w 1110665"/>
                <a:gd name="connsiteY404" fmla="*/ 109788 h 1116681"/>
                <a:gd name="connsiteX405" fmla="*/ 403810 w 1110665"/>
                <a:gd name="connsiteY405" fmla="*/ 108284 h 1116681"/>
                <a:gd name="connsiteX406" fmla="*/ 403058 w 1110665"/>
                <a:gd name="connsiteY406" fmla="*/ 106028 h 1116681"/>
                <a:gd name="connsiteX407" fmla="*/ 402306 w 1110665"/>
                <a:gd name="connsiteY407" fmla="*/ 105276 h 1116681"/>
                <a:gd name="connsiteX408" fmla="*/ 402306 w 1110665"/>
                <a:gd name="connsiteY408" fmla="*/ 104524 h 1116681"/>
                <a:gd name="connsiteX409" fmla="*/ 403058 w 1110665"/>
                <a:gd name="connsiteY409" fmla="*/ 103773 h 1116681"/>
                <a:gd name="connsiteX410" fmla="*/ 403810 w 1110665"/>
                <a:gd name="connsiteY410" fmla="*/ 103020 h 1116681"/>
                <a:gd name="connsiteX411" fmla="*/ 404562 w 1110665"/>
                <a:gd name="connsiteY411" fmla="*/ 103020 h 1116681"/>
                <a:gd name="connsiteX412" fmla="*/ 406818 w 1110665"/>
                <a:gd name="connsiteY412" fmla="*/ 101516 h 1116681"/>
                <a:gd name="connsiteX413" fmla="*/ 407570 w 1110665"/>
                <a:gd name="connsiteY413" fmla="*/ 101516 h 1116681"/>
                <a:gd name="connsiteX414" fmla="*/ 408322 w 1110665"/>
                <a:gd name="connsiteY414" fmla="*/ 100764 h 1116681"/>
                <a:gd name="connsiteX415" fmla="*/ 408322 w 1110665"/>
                <a:gd name="connsiteY415" fmla="*/ 100013 h 1116681"/>
                <a:gd name="connsiteX416" fmla="*/ 408322 w 1110665"/>
                <a:gd name="connsiteY416" fmla="*/ 99261 h 1116681"/>
                <a:gd name="connsiteX417" fmla="*/ 408322 w 1110665"/>
                <a:gd name="connsiteY417" fmla="*/ 98509 h 1116681"/>
                <a:gd name="connsiteX418" fmla="*/ 407570 w 1110665"/>
                <a:gd name="connsiteY418" fmla="*/ 97757 h 1116681"/>
                <a:gd name="connsiteX419" fmla="*/ 406066 w 1110665"/>
                <a:gd name="connsiteY419" fmla="*/ 97005 h 1116681"/>
                <a:gd name="connsiteX420" fmla="*/ 406066 w 1110665"/>
                <a:gd name="connsiteY420" fmla="*/ 95501 h 1116681"/>
                <a:gd name="connsiteX421" fmla="*/ 406066 w 1110665"/>
                <a:gd name="connsiteY421" fmla="*/ 94749 h 1116681"/>
                <a:gd name="connsiteX422" fmla="*/ 406818 w 1110665"/>
                <a:gd name="connsiteY422" fmla="*/ 94749 h 1116681"/>
                <a:gd name="connsiteX423" fmla="*/ 407570 w 1110665"/>
                <a:gd name="connsiteY423" fmla="*/ 93245 h 1116681"/>
                <a:gd name="connsiteX424" fmla="*/ 412834 w 1110665"/>
                <a:gd name="connsiteY424" fmla="*/ 90237 h 1116681"/>
                <a:gd name="connsiteX425" fmla="*/ 413586 w 1110665"/>
                <a:gd name="connsiteY425" fmla="*/ 89485 h 1116681"/>
                <a:gd name="connsiteX426" fmla="*/ 415090 w 1110665"/>
                <a:gd name="connsiteY426" fmla="*/ 87981 h 1116681"/>
                <a:gd name="connsiteX427" fmla="*/ 415841 w 1110665"/>
                <a:gd name="connsiteY427" fmla="*/ 86477 h 1116681"/>
                <a:gd name="connsiteX428" fmla="*/ 416594 w 1110665"/>
                <a:gd name="connsiteY428" fmla="*/ 84973 h 1116681"/>
                <a:gd name="connsiteX429" fmla="*/ 418849 w 1110665"/>
                <a:gd name="connsiteY429" fmla="*/ 73694 h 1116681"/>
                <a:gd name="connsiteX430" fmla="*/ 418849 w 1110665"/>
                <a:gd name="connsiteY430" fmla="*/ 71438 h 1116681"/>
                <a:gd name="connsiteX431" fmla="*/ 418849 w 1110665"/>
                <a:gd name="connsiteY431" fmla="*/ 69934 h 1116681"/>
                <a:gd name="connsiteX432" fmla="*/ 418098 w 1110665"/>
                <a:gd name="connsiteY432" fmla="*/ 68430 h 1116681"/>
                <a:gd name="connsiteX433" fmla="*/ 421105 w 1110665"/>
                <a:gd name="connsiteY433" fmla="*/ 62414 h 1116681"/>
                <a:gd name="connsiteX434" fmla="*/ 421858 w 1110665"/>
                <a:gd name="connsiteY434" fmla="*/ 58654 h 1116681"/>
                <a:gd name="connsiteX435" fmla="*/ 421858 w 1110665"/>
                <a:gd name="connsiteY435" fmla="*/ 57150 h 1116681"/>
                <a:gd name="connsiteX436" fmla="*/ 421858 w 1110665"/>
                <a:gd name="connsiteY436" fmla="*/ 55646 h 1116681"/>
                <a:gd name="connsiteX437" fmla="*/ 422609 w 1110665"/>
                <a:gd name="connsiteY437" fmla="*/ 52638 h 1116681"/>
                <a:gd name="connsiteX438" fmla="*/ 423361 w 1110665"/>
                <a:gd name="connsiteY438" fmla="*/ 51134 h 1116681"/>
                <a:gd name="connsiteX439" fmla="*/ 422609 w 1110665"/>
                <a:gd name="connsiteY439" fmla="*/ 49630 h 1116681"/>
                <a:gd name="connsiteX440" fmla="*/ 424113 w 1110665"/>
                <a:gd name="connsiteY440" fmla="*/ 46622 h 1116681"/>
                <a:gd name="connsiteX441" fmla="*/ 424865 w 1110665"/>
                <a:gd name="connsiteY441" fmla="*/ 45118 h 1116681"/>
                <a:gd name="connsiteX442" fmla="*/ 426369 w 1110665"/>
                <a:gd name="connsiteY442" fmla="*/ 44366 h 1116681"/>
                <a:gd name="connsiteX443" fmla="*/ 427873 w 1110665"/>
                <a:gd name="connsiteY443" fmla="*/ 42863 h 1116681"/>
                <a:gd name="connsiteX444" fmla="*/ 428625 w 1110665"/>
                <a:gd name="connsiteY444" fmla="*/ 40607 h 1116681"/>
                <a:gd name="connsiteX445" fmla="*/ 429377 w 1110665"/>
                <a:gd name="connsiteY445" fmla="*/ 39103 h 1116681"/>
                <a:gd name="connsiteX446" fmla="*/ 429377 w 1110665"/>
                <a:gd name="connsiteY446" fmla="*/ 37599 h 1116681"/>
                <a:gd name="connsiteX447" fmla="*/ 430129 w 1110665"/>
                <a:gd name="connsiteY447" fmla="*/ 35343 h 1116681"/>
                <a:gd name="connsiteX448" fmla="*/ 430881 w 1110665"/>
                <a:gd name="connsiteY448" fmla="*/ 33087 h 1116681"/>
                <a:gd name="connsiteX449" fmla="*/ 435393 w 1110665"/>
                <a:gd name="connsiteY449" fmla="*/ 27823 h 1116681"/>
                <a:gd name="connsiteX450" fmla="*/ 436897 w 1110665"/>
                <a:gd name="connsiteY450" fmla="*/ 26319 h 1116681"/>
                <a:gd name="connsiteX451" fmla="*/ 437649 w 1110665"/>
                <a:gd name="connsiteY451" fmla="*/ 24815 h 1116681"/>
                <a:gd name="connsiteX452" fmla="*/ 437649 w 1110665"/>
                <a:gd name="connsiteY452" fmla="*/ 23311 h 1116681"/>
                <a:gd name="connsiteX453" fmla="*/ 438401 w 1110665"/>
                <a:gd name="connsiteY453" fmla="*/ 21807 h 1116681"/>
                <a:gd name="connsiteX454" fmla="*/ 439905 w 1110665"/>
                <a:gd name="connsiteY454" fmla="*/ 20303 h 1116681"/>
                <a:gd name="connsiteX455" fmla="*/ 441409 w 1110665"/>
                <a:gd name="connsiteY455" fmla="*/ 20303 h 1116681"/>
                <a:gd name="connsiteX456" fmla="*/ 442160 w 1110665"/>
                <a:gd name="connsiteY456" fmla="*/ 19551 h 1116681"/>
                <a:gd name="connsiteX457" fmla="*/ 442160 w 1110665"/>
                <a:gd name="connsiteY457" fmla="*/ 18047 h 1116681"/>
                <a:gd name="connsiteX458" fmla="*/ 442913 w 1110665"/>
                <a:gd name="connsiteY458" fmla="*/ 17296 h 1116681"/>
                <a:gd name="connsiteX459" fmla="*/ 443664 w 1110665"/>
                <a:gd name="connsiteY459" fmla="*/ 16544 h 1116681"/>
                <a:gd name="connsiteX460" fmla="*/ 445169 w 1110665"/>
                <a:gd name="connsiteY460" fmla="*/ 16544 h 1116681"/>
                <a:gd name="connsiteX461" fmla="*/ 445920 w 1110665"/>
                <a:gd name="connsiteY461" fmla="*/ 15039 h 1116681"/>
                <a:gd name="connsiteX462" fmla="*/ 446673 w 1110665"/>
                <a:gd name="connsiteY462" fmla="*/ 14287 h 1116681"/>
                <a:gd name="connsiteX463" fmla="*/ 448928 w 1110665"/>
                <a:gd name="connsiteY463" fmla="*/ 12032 h 1116681"/>
                <a:gd name="connsiteX464" fmla="*/ 452688 w 1110665"/>
                <a:gd name="connsiteY464" fmla="*/ 10528 h 1116681"/>
                <a:gd name="connsiteX465" fmla="*/ 455696 w 1110665"/>
                <a:gd name="connsiteY465" fmla="*/ 7520 h 1116681"/>
                <a:gd name="connsiteX466" fmla="*/ 468480 w 1110665"/>
                <a:gd name="connsiteY466" fmla="*/ 0 h 1116681"/>
                <a:gd name="connsiteX467" fmla="*/ 470736 w 1110665"/>
                <a:gd name="connsiteY467" fmla="*/ 1504 h 1116681"/>
                <a:gd name="connsiteX468" fmla="*/ 471488 w 1110665"/>
                <a:gd name="connsiteY468" fmla="*/ 2256 h 1116681"/>
                <a:gd name="connsiteX469" fmla="*/ 472239 w 1110665"/>
                <a:gd name="connsiteY469" fmla="*/ 3760 h 1116681"/>
                <a:gd name="connsiteX470" fmla="*/ 472239 w 1110665"/>
                <a:gd name="connsiteY470" fmla="*/ 6016 h 1116681"/>
                <a:gd name="connsiteX471" fmla="*/ 472239 w 1110665"/>
                <a:gd name="connsiteY471" fmla="*/ 8272 h 1116681"/>
                <a:gd name="connsiteX472" fmla="*/ 471488 w 1110665"/>
                <a:gd name="connsiteY472" fmla="*/ 10528 h 1116681"/>
                <a:gd name="connsiteX473" fmla="*/ 470736 w 1110665"/>
                <a:gd name="connsiteY473" fmla="*/ 12032 h 1116681"/>
                <a:gd name="connsiteX474" fmla="*/ 463216 w 1110665"/>
                <a:gd name="connsiteY474" fmla="*/ 20303 h 1116681"/>
                <a:gd name="connsiteX475" fmla="*/ 461712 w 1110665"/>
                <a:gd name="connsiteY475" fmla="*/ 21807 h 1116681"/>
                <a:gd name="connsiteX476" fmla="*/ 460960 w 1110665"/>
                <a:gd name="connsiteY476" fmla="*/ 23311 h 1116681"/>
                <a:gd name="connsiteX477" fmla="*/ 460960 w 1110665"/>
                <a:gd name="connsiteY477" fmla="*/ 24815 h 1116681"/>
                <a:gd name="connsiteX478" fmla="*/ 460960 w 1110665"/>
                <a:gd name="connsiteY478" fmla="*/ 26319 h 1116681"/>
                <a:gd name="connsiteX479" fmla="*/ 461712 w 1110665"/>
                <a:gd name="connsiteY479" fmla="*/ 33839 h 1116681"/>
                <a:gd name="connsiteX480" fmla="*/ 461712 w 1110665"/>
                <a:gd name="connsiteY480" fmla="*/ 36095 h 1116681"/>
                <a:gd name="connsiteX481" fmla="*/ 460960 w 1110665"/>
                <a:gd name="connsiteY481" fmla="*/ 39103 h 1116681"/>
                <a:gd name="connsiteX482" fmla="*/ 460208 w 1110665"/>
                <a:gd name="connsiteY482" fmla="*/ 41359 h 1116681"/>
                <a:gd name="connsiteX483" fmla="*/ 451936 w 1110665"/>
                <a:gd name="connsiteY483" fmla="*/ 52638 h 1116681"/>
                <a:gd name="connsiteX484" fmla="*/ 451184 w 1110665"/>
                <a:gd name="connsiteY484" fmla="*/ 55646 h 1116681"/>
                <a:gd name="connsiteX485" fmla="*/ 450432 w 1110665"/>
                <a:gd name="connsiteY485" fmla="*/ 57902 h 1116681"/>
                <a:gd name="connsiteX486" fmla="*/ 449680 w 1110665"/>
                <a:gd name="connsiteY486" fmla="*/ 60158 h 1116681"/>
                <a:gd name="connsiteX487" fmla="*/ 450432 w 1110665"/>
                <a:gd name="connsiteY487" fmla="*/ 75949 h 1116681"/>
                <a:gd name="connsiteX488" fmla="*/ 451184 w 1110665"/>
                <a:gd name="connsiteY488" fmla="*/ 78957 h 1116681"/>
                <a:gd name="connsiteX489" fmla="*/ 452688 w 1110665"/>
                <a:gd name="connsiteY489" fmla="*/ 80461 h 1116681"/>
                <a:gd name="connsiteX490" fmla="*/ 454944 w 1110665"/>
                <a:gd name="connsiteY490" fmla="*/ 82717 h 1116681"/>
                <a:gd name="connsiteX491" fmla="*/ 483519 w 1110665"/>
                <a:gd name="connsiteY491" fmla="*/ 96253 h 1116681"/>
                <a:gd name="connsiteX492" fmla="*/ 491039 w 1110665"/>
                <a:gd name="connsiteY492" fmla="*/ 96253 h 1116681"/>
                <a:gd name="connsiteX493" fmla="*/ 492543 w 1110665"/>
                <a:gd name="connsiteY493" fmla="*/ 95501 h 1116681"/>
                <a:gd name="connsiteX494" fmla="*/ 494047 w 1110665"/>
                <a:gd name="connsiteY494" fmla="*/ 96253 h 1116681"/>
                <a:gd name="connsiteX495" fmla="*/ 496303 w 1110665"/>
                <a:gd name="connsiteY495" fmla="*/ 97005 h 1116681"/>
                <a:gd name="connsiteX496" fmla="*/ 504575 w 1110665"/>
                <a:gd name="connsiteY496" fmla="*/ 103773 h 1116681"/>
                <a:gd name="connsiteX497" fmla="*/ 539165 w 1110665"/>
                <a:gd name="connsiteY497" fmla="*/ 120316 h 1116681"/>
                <a:gd name="connsiteX498" fmla="*/ 557213 w 1110665"/>
                <a:gd name="connsiteY498" fmla="*/ 121820 h 1116681"/>
                <a:gd name="connsiteX499" fmla="*/ 564733 w 1110665"/>
                <a:gd name="connsiteY499" fmla="*/ 124076 h 1116681"/>
                <a:gd name="connsiteX500" fmla="*/ 579772 w 1110665"/>
                <a:gd name="connsiteY500" fmla="*/ 130843 h 1116681"/>
                <a:gd name="connsiteX501" fmla="*/ 582780 w 1110665"/>
                <a:gd name="connsiteY501" fmla="*/ 131595 h 1116681"/>
                <a:gd name="connsiteX502" fmla="*/ 585035 w 1110665"/>
                <a:gd name="connsiteY502" fmla="*/ 131595 h 1116681"/>
                <a:gd name="connsiteX503" fmla="*/ 585788 w 1110665"/>
                <a:gd name="connsiteY503" fmla="*/ 130092 h 1116681"/>
                <a:gd name="connsiteX504" fmla="*/ 586540 w 1110665"/>
                <a:gd name="connsiteY504" fmla="*/ 128588 h 1116681"/>
                <a:gd name="connsiteX505" fmla="*/ 586540 w 1110665"/>
                <a:gd name="connsiteY505" fmla="*/ 127836 h 1116681"/>
                <a:gd name="connsiteX506" fmla="*/ 587292 w 1110665"/>
                <a:gd name="connsiteY506" fmla="*/ 126332 h 1116681"/>
                <a:gd name="connsiteX507" fmla="*/ 586540 w 1110665"/>
                <a:gd name="connsiteY507" fmla="*/ 121820 h 1116681"/>
                <a:gd name="connsiteX508" fmla="*/ 587292 w 1110665"/>
                <a:gd name="connsiteY508" fmla="*/ 118812 h 1116681"/>
                <a:gd name="connsiteX509" fmla="*/ 588795 w 1110665"/>
                <a:gd name="connsiteY509" fmla="*/ 113548 h 1116681"/>
                <a:gd name="connsiteX510" fmla="*/ 597819 w 1110665"/>
                <a:gd name="connsiteY510" fmla="*/ 93245 h 1116681"/>
                <a:gd name="connsiteX511" fmla="*/ 621882 w 1110665"/>
                <a:gd name="connsiteY511" fmla="*/ 51886 h 1116681"/>
                <a:gd name="connsiteX512" fmla="*/ 633914 w 1110665"/>
                <a:gd name="connsiteY512" fmla="*/ 42863 h 1116681"/>
                <a:gd name="connsiteX513" fmla="*/ 639930 w 1110665"/>
                <a:gd name="connsiteY513" fmla="*/ 39103 h 1116681"/>
                <a:gd name="connsiteX514" fmla="*/ 641434 w 1110665"/>
                <a:gd name="connsiteY514" fmla="*/ 39103 h 1116681"/>
                <a:gd name="connsiteX515" fmla="*/ 642186 w 1110665"/>
                <a:gd name="connsiteY515" fmla="*/ 39103 h 1116681"/>
                <a:gd name="connsiteX516" fmla="*/ 642186 w 1110665"/>
                <a:gd name="connsiteY516" fmla="*/ 39855 h 1116681"/>
                <a:gd name="connsiteX517" fmla="*/ 640682 w 1110665"/>
                <a:gd name="connsiteY517" fmla="*/ 47374 h 1116681"/>
                <a:gd name="connsiteX518" fmla="*/ 640682 w 1110665"/>
                <a:gd name="connsiteY518" fmla="*/ 48878 h 1116681"/>
                <a:gd name="connsiteX519" fmla="*/ 640682 w 1110665"/>
                <a:gd name="connsiteY519" fmla="*/ 50382 h 1116681"/>
                <a:gd name="connsiteX520" fmla="*/ 641434 w 1110665"/>
                <a:gd name="connsiteY520" fmla="*/ 51134 h 1116681"/>
                <a:gd name="connsiteX521" fmla="*/ 641434 w 1110665"/>
                <a:gd name="connsiteY521" fmla="*/ 52638 h 1116681"/>
                <a:gd name="connsiteX522" fmla="*/ 642186 w 1110665"/>
                <a:gd name="connsiteY522" fmla="*/ 53390 h 1116681"/>
                <a:gd name="connsiteX523" fmla="*/ 643690 w 1110665"/>
                <a:gd name="connsiteY523" fmla="*/ 54142 h 1116681"/>
                <a:gd name="connsiteX524" fmla="*/ 654217 w 1110665"/>
                <a:gd name="connsiteY524" fmla="*/ 59406 h 1116681"/>
                <a:gd name="connsiteX525" fmla="*/ 663993 w 1110665"/>
                <a:gd name="connsiteY525" fmla="*/ 66926 h 1116681"/>
                <a:gd name="connsiteX526" fmla="*/ 667001 w 1110665"/>
                <a:gd name="connsiteY526" fmla="*/ 69934 h 1116681"/>
                <a:gd name="connsiteX527" fmla="*/ 669257 w 1110665"/>
                <a:gd name="connsiteY527" fmla="*/ 72942 h 1116681"/>
                <a:gd name="connsiteX528" fmla="*/ 671512 w 1110665"/>
                <a:gd name="connsiteY528" fmla="*/ 77453 h 1116681"/>
                <a:gd name="connsiteX529" fmla="*/ 673769 w 1110665"/>
                <a:gd name="connsiteY529" fmla="*/ 81965 h 1116681"/>
                <a:gd name="connsiteX530" fmla="*/ 673769 w 1110665"/>
                <a:gd name="connsiteY530" fmla="*/ 84221 h 1116681"/>
                <a:gd name="connsiteX531" fmla="*/ 673769 w 1110665"/>
                <a:gd name="connsiteY531" fmla="*/ 85725 h 1116681"/>
                <a:gd name="connsiteX532" fmla="*/ 673016 w 1110665"/>
                <a:gd name="connsiteY532" fmla="*/ 92493 h 1116681"/>
                <a:gd name="connsiteX533" fmla="*/ 673016 w 1110665"/>
                <a:gd name="connsiteY533" fmla="*/ 93245 h 1116681"/>
                <a:gd name="connsiteX534" fmla="*/ 673016 w 1110665"/>
                <a:gd name="connsiteY534" fmla="*/ 94749 h 1116681"/>
                <a:gd name="connsiteX535" fmla="*/ 673016 w 1110665"/>
                <a:gd name="connsiteY535" fmla="*/ 96253 h 1116681"/>
                <a:gd name="connsiteX536" fmla="*/ 673769 w 1110665"/>
                <a:gd name="connsiteY536" fmla="*/ 98509 h 1116681"/>
                <a:gd name="connsiteX537" fmla="*/ 676776 w 1110665"/>
                <a:gd name="connsiteY537" fmla="*/ 104524 h 1116681"/>
                <a:gd name="connsiteX538" fmla="*/ 678280 w 1110665"/>
                <a:gd name="connsiteY538" fmla="*/ 108284 h 1116681"/>
                <a:gd name="connsiteX539" fmla="*/ 679032 w 1110665"/>
                <a:gd name="connsiteY539" fmla="*/ 125580 h 1116681"/>
                <a:gd name="connsiteX540" fmla="*/ 676776 w 1110665"/>
                <a:gd name="connsiteY540" fmla="*/ 137611 h 1116681"/>
                <a:gd name="connsiteX541" fmla="*/ 676025 w 1110665"/>
                <a:gd name="connsiteY541" fmla="*/ 139867 h 1116681"/>
                <a:gd name="connsiteX542" fmla="*/ 676025 w 1110665"/>
                <a:gd name="connsiteY542" fmla="*/ 142123 h 1116681"/>
                <a:gd name="connsiteX543" fmla="*/ 676776 w 1110665"/>
                <a:gd name="connsiteY543" fmla="*/ 143627 h 1116681"/>
                <a:gd name="connsiteX544" fmla="*/ 677529 w 1110665"/>
                <a:gd name="connsiteY544" fmla="*/ 147387 h 1116681"/>
                <a:gd name="connsiteX545" fmla="*/ 678280 w 1110665"/>
                <a:gd name="connsiteY545" fmla="*/ 149643 h 1116681"/>
                <a:gd name="connsiteX546" fmla="*/ 679032 w 1110665"/>
                <a:gd name="connsiteY546" fmla="*/ 151147 h 1116681"/>
                <a:gd name="connsiteX547" fmla="*/ 679784 w 1110665"/>
                <a:gd name="connsiteY547" fmla="*/ 151899 h 1116681"/>
                <a:gd name="connsiteX548" fmla="*/ 680536 w 1110665"/>
                <a:gd name="connsiteY548" fmla="*/ 152651 h 1116681"/>
                <a:gd name="connsiteX549" fmla="*/ 681288 w 1110665"/>
                <a:gd name="connsiteY549" fmla="*/ 152651 h 1116681"/>
                <a:gd name="connsiteX550" fmla="*/ 682040 w 1110665"/>
                <a:gd name="connsiteY550" fmla="*/ 152651 h 1116681"/>
                <a:gd name="connsiteX551" fmla="*/ 687304 w 1110665"/>
                <a:gd name="connsiteY551" fmla="*/ 148891 h 1116681"/>
                <a:gd name="connsiteX552" fmla="*/ 689560 w 1110665"/>
                <a:gd name="connsiteY552" fmla="*/ 147387 h 1116681"/>
                <a:gd name="connsiteX553" fmla="*/ 690312 w 1110665"/>
                <a:gd name="connsiteY553" fmla="*/ 145883 h 1116681"/>
                <a:gd name="connsiteX554" fmla="*/ 690312 w 1110665"/>
                <a:gd name="connsiteY554" fmla="*/ 145131 h 1116681"/>
                <a:gd name="connsiteX555" fmla="*/ 691064 w 1110665"/>
                <a:gd name="connsiteY555" fmla="*/ 144379 h 1116681"/>
                <a:gd name="connsiteX556" fmla="*/ 691816 w 1110665"/>
                <a:gd name="connsiteY556" fmla="*/ 142123 h 1116681"/>
                <a:gd name="connsiteX557" fmla="*/ 693320 w 1110665"/>
                <a:gd name="connsiteY557" fmla="*/ 134603 h 1116681"/>
                <a:gd name="connsiteX558" fmla="*/ 693320 w 1110665"/>
                <a:gd name="connsiteY558" fmla="*/ 125580 h 1116681"/>
                <a:gd name="connsiteX559" fmla="*/ 694072 w 1110665"/>
                <a:gd name="connsiteY559" fmla="*/ 121820 h 1116681"/>
                <a:gd name="connsiteX560" fmla="*/ 694824 w 1110665"/>
                <a:gd name="connsiteY560" fmla="*/ 120316 h 1116681"/>
                <a:gd name="connsiteX561" fmla="*/ 695576 w 1110665"/>
                <a:gd name="connsiteY561" fmla="*/ 118812 h 1116681"/>
                <a:gd name="connsiteX562" fmla="*/ 697080 w 1110665"/>
                <a:gd name="connsiteY562" fmla="*/ 118060 h 1116681"/>
                <a:gd name="connsiteX563" fmla="*/ 698584 w 1110665"/>
                <a:gd name="connsiteY563" fmla="*/ 117308 h 1116681"/>
                <a:gd name="connsiteX564" fmla="*/ 700088 w 1110665"/>
                <a:gd name="connsiteY564" fmla="*/ 116556 h 1116681"/>
                <a:gd name="connsiteX565" fmla="*/ 703095 w 1110665"/>
                <a:gd name="connsiteY565" fmla="*/ 116556 h 1116681"/>
                <a:gd name="connsiteX566" fmla="*/ 705351 w 1110665"/>
                <a:gd name="connsiteY566" fmla="*/ 117308 h 1116681"/>
                <a:gd name="connsiteX567" fmla="*/ 707608 w 1110665"/>
                <a:gd name="connsiteY567" fmla="*/ 118060 h 1116681"/>
                <a:gd name="connsiteX568" fmla="*/ 716631 w 1110665"/>
                <a:gd name="connsiteY568" fmla="*/ 121820 h 1116681"/>
                <a:gd name="connsiteX569" fmla="*/ 721143 w 1110665"/>
                <a:gd name="connsiteY569" fmla="*/ 123324 h 1116681"/>
                <a:gd name="connsiteX570" fmla="*/ 733174 w 1110665"/>
                <a:gd name="connsiteY570" fmla="*/ 123324 h 1116681"/>
                <a:gd name="connsiteX571" fmla="*/ 736182 w 1110665"/>
                <a:gd name="connsiteY571" fmla="*/ 122572 h 1116681"/>
                <a:gd name="connsiteX572" fmla="*/ 738438 w 1110665"/>
                <a:gd name="connsiteY572" fmla="*/ 121820 h 1116681"/>
                <a:gd name="connsiteX573" fmla="*/ 741446 w 1110665"/>
                <a:gd name="connsiteY573" fmla="*/ 121068 h 1116681"/>
                <a:gd name="connsiteX574" fmla="*/ 745206 w 1110665"/>
                <a:gd name="connsiteY574" fmla="*/ 119564 h 1116681"/>
                <a:gd name="connsiteX575" fmla="*/ 760246 w 1110665"/>
                <a:gd name="connsiteY575" fmla="*/ 107532 h 1116681"/>
                <a:gd name="connsiteX576" fmla="*/ 764006 w 1110665"/>
                <a:gd name="connsiteY576" fmla="*/ 105276 h 1116681"/>
                <a:gd name="connsiteX577" fmla="*/ 769269 w 1110665"/>
                <a:gd name="connsiteY577" fmla="*/ 103020 h 1116681"/>
                <a:gd name="connsiteX578" fmla="*/ 771525 w 1110665"/>
                <a:gd name="connsiteY578" fmla="*/ 103020 h 1116681"/>
                <a:gd name="connsiteX579" fmla="*/ 772277 w 1110665"/>
                <a:gd name="connsiteY579" fmla="*/ 103773 h 1116681"/>
                <a:gd name="connsiteX580" fmla="*/ 773029 w 1110665"/>
                <a:gd name="connsiteY580" fmla="*/ 104524 h 1116681"/>
                <a:gd name="connsiteX581" fmla="*/ 773029 w 1110665"/>
                <a:gd name="connsiteY581" fmla="*/ 105276 h 1116681"/>
                <a:gd name="connsiteX582" fmla="*/ 773029 w 1110665"/>
                <a:gd name="connsiteY582" fmla="*/ 106028 h 1116681"/>
                <a:gd name="connsiteX583" fmla="*/ 772277 w 1110665"/>
                <a:gd name="connsiteY583" fmla="*/ 107532 h 1116681"/>
                <a:gd name="connsiteX584" fmla="*/ 769269 w 1110665"/>
                <a:gd name="connsiteY584" fmla="*/ 115804 h 1116681"/>
                <a:gd name="connsiteX585" fmla="*/ 767765 w 1110665"/>
                <a:gd name="connsiteY585" fmla="*/ 119564 h 1116681"/>
                <a:gd name="connsiteX586" fmla="*/ 768517 w 1110665"/>
                <a:gd name="connsiteY586" fmla="*/ 120316 h 1116681"/>
                <a:gd name="connsiteX587" fmla="*/ 768517 w 1110665"/>
                <a:gd name="connsiteY587" fmla="*/ 121068 h 1116681"/>
                <a:gd name="connsiteX588" fmla="*/ 772277 w 1110665"/>
                <a:gd name="connsiteY588" fmla="*/ 120316 h 1116681"/>
                <a:gd name="connsiteX589" fmla="*/ 775285 w 1110665"/>
                <a:gd name="connsiteY589" fmla="*/ 121068 h 1116681"/>
                <a:gd name="connsiteX590" fmla="*/ 779045 w 1110665"/>
                <a:gd name="connsiteY590" fmla="*/ 121820 h 1116681"/>
                <a:gd name="connsiteX591" fmla="*/ 782805 w 1110665"/>
                <a:gd name="connsiteY591" fmla="*/ 123324 h 1116681"/>
                <a:gd name="connsiteX592" fmla="*/ 788068 w 1110665"/>
                <a:gd name="connsiteY592" fmla="*/ 127084 h 1116681"/>
                <a:gd name="connsiteX593" fmla="*/ 794085 w 1110665"/>
                <a:gd name="connsiteY593" fmla="*/ 131595 h 1116681"/>
                <a:gd name="connsiteX594" fmla="*/ 797092 w 1110665"/>
                <a:gd name="connsiteY594" fmla="*/ 133099 h 1116681"/>
                <a:gd name="connsiteX595" fmla="*/ 798596 w 1110665"/>
                <a:gd name="connsiteY595" fmla="*/ 133099 h 1116681"/>
                <a:gd name="connsiteX596" fmla="*/ 800100 w 1110665"/>
                <a:gd name="connsiteY596" fmla="*/ 132347 h 1116681"/>
                <a:gd name="connsiteX597" fmla="*/ 801604 w 1110665"/>
                <a:gd name="connsiteY597" fmla="*/ 130843 h 1116681"/>
                <a:gd name="connsiteX598" fmla="*/ 802356 w 1110665"/>
                <a:gd name="connsiteY598" fmla="*/ 130092 h 1116681"/>
                <a:gd name="connsiteX599" fmla="*/ 803860 w 1110665"/>
                <a:gd name="connsiteY599" fmla="*/ 130843 h 1116681"/>
                <a:gd name="connsiteX600" fmla="*/ 806116 w 1110665"/>
                <a:gd name="connsiteY600" fmla="*/ 131595 h 1116681"/>
                <a:gd name="connsiteX601" fmla="*/ 809876 w 1110665"/>
                <a:gd name="connsiteY601" fmla="*/ 134603 h 1116681"/>
                <a:gd name="connsiteX602" fmla="*/ 815891 w 1110665"/>
                <a:gd name="connsiteY602" fmla="*/ 138363 h 1116681"/>
                <a:gd name="connsiteX603" fmla="*/ 842963 w 1110665"/>
                <a:gd name="connsiteY603" fmla="*/ 148139 h 1116681"/>
                <a:gd name="connsiteX604" fmla="*/ 844466 w 1110665"/>
                <a:gd name="connsiteY604" fmla="*/ 148139 h 1116681"/>
                <a:gd name="connsiteX605" fmla="*/ 845970 w 1110665"/>
                <a:gd name="connsiteY605" fmla="*/ 147387 h 1116681"/>
                <a:gd name="connsiteX606" fmla="*/ 846723 w 1110665"/>
                <a:gd name="connsiteY606" fmla="*/ 146635 h 1116681"/>
                <a:gd name="connsiteX607" fmla="*/ 846723 w 1110665"/>
                <a:gd name="connsiteY607" fmla="*/ 144379 h 1116681"/>
                <a:gd name="connsiteX608" fmla="*/ 845970 w 1110665"/>
                <a:gd name="connsiteY608" fmla="*/ 142875 h 1116681"/>
                <a:gd name="connsiteX609" fmla="*/ 836947 w 1110665"/>
                <a:gd name="connsiteY609" fmla="*/ 123324 h 1116681"/>
                <a:gd name="connsiteX610" fmla="*/ 836195 w 1110665"/>
                <a:gd name="connsiteY610" fmla="*/ 120316 h 1116681"/>
                <a:gd name="connsiteX611" fmla="*/ 836195 w 1110665"/>
                <a:gd name="connsiteY611" fmla="*/ 118812 h 1116681"/>
                <a:gd name="connsiteX612" fmla="*/ 836195 w 1110665"/>
                <a:gd name="connsiteY612" fmla="*/ 118060 h 1116681"/>
                <a:gd name="connsiteX613" fmla="*/ 836947 w 1110665"/>
                <a:gd name="connsiteY613" fmla="*/ 116556 h 1116681"/>
                <a:gd name="connsiteX614" fmla="*/ 836947 w 1110665"/>
                <a:gd name="connsiteY614" fmla="*/ 115804 h 1116681"/>
                <a:gd name="connsiteX615" fmla="*/ 838451 w 1110665"/>
                <a:gd name="connsiteY615" fmla="*/ 115052 h 1116681"/>
                <a:gd name="connsiteX616" fmla="*/ 844466 w 1110665"/>
                <a:gd name="connsiteY616" fmla="*/ 109788 h 1116681"/>
                <a:gd name="connsiteX617" fmla="*/ 845219 w 1110665"/>
                <a:gd name="connsiteY617" fmla="*/ 109036 h 1116681"/>
                <a:gd name="connsiteX618" fmla="*/ 846723 w 1110665"/>
                <a:gd name="connsiteY618" fmla="*/ 109036 h 1116681"/>
                <a:gd name="connsiteX619" fmla="*/ 847474 w 1110665"/>
                <a:gd name="connsiteY619" fmla="*/ 109036 h 1116681"/>
                <a:gd name="connsiteX620" fmla="*/ 848226 w 1110665"/>
                <a:gd name="connsiteY620" fmla="*/ 109036 h 1116681"/>
                <a:gd name="connsiteX621" fmla="*/ 848226 w 1110665"/>
                <a:gd name="connsiteY621" fmla="*/ 109788 h 1116681"/>
                <a:gd name="connsiteX622" fmla="*/ 848979 w 1110665"/>
                <a:gd name="connsiteY622" fmla="*/ 110540 h 1116681"/>
                <a:gd name="connsiteX623" fmla="*/ 849730 w 1110665"/>
                <a:gd name="connsiteY623" fmla="*/ 113548 h 1116681"/>
                <a:gd name="connsiteX624" fmla="*/ 851234 w 1110665"/>
                <a:gd name="connsiteY624" fmla="*/ 115804 h 1116681"/>
                <a:gd name="connsiteX625" fmla="*/ 855746 w 1110665"/>
                <a:gd name="connsiteY625" fmla="*/ 119564 h 1116681"/>
                <a:gd name="connsiteX626" fmla="*/ 855746 w 1110665"/>
                <a:gd name="connsiteY626" fmla="*/ 120316 h 1116681"/>
                <a:gd name="connsiteX627" fmla="*/ 856498 w 1110665"/>
                <a:gd name="connsiteY627" fmla="*/ 121068 h 1116681"/>
                <a:gd name="connsiteX628" fmla="*/ 856498 w 1110665"/>
                <a:gd name="connsiteY628" fmla="*/ 121820 h 1116681"/>
                <a:gd name="connsiteX629" fmla="*/ 856498 w 1110665"/>
                <a:gd name="connsiteY629" fmla="*/ 124076 h 1116681"/>
                <a:gd name="connsiteX630" fmla="*/ 856498 w 1110665"/>
                <a:gd name="connsiteY630" fmla="*/ 124828 h 1116681"/>
                <a:gd name="connsiteX631" fmla="*/ 857250 w 1110665"/>
                <a:gd name="connsiteY631" fmla="*/ 125580 h 1116681"/>
                <a:gd name="connsiteX632" fmla="*/ 861762 w 1110665"/>
                <a:gd name="connsiteY632" fmla="*/ 130843 h 1116681"/>
                <a:gd name="connsiteX633" fmla="*/ 861762 w 1110665"/>
                <a:gd name="connsiteY633" fmla="*/ 131595 h 1116681"/>
                <a:gd name="connsiteX634" fmla="*/ 862514 w 1110665"/>
                <a:gd name="connsiteY634" fmla="*/ 131595 h 1116681"/>
                <a:gd name="connsiteX635" fmla="*/ 862514 w 1110665"/>
                <a:gd name="connsiteY635" fmla="*/ 132347 h 1116681"/>
                <a:gd name="connsiteX636" fmla="*/ 862514 w 1110665"/>
                <a:gd name="connsiteY636" fmla="*/ 133099 h 1116681"/>
                <a:gd name="connsiteX637" fmla="*/ 862514 w 1110665"/>
                <a:gd name="connsiteY637" fmla="*/ 133851 h 1116681"/>
                <a:gd name="connsiteX638" fmla="*/ 864018 w 1110665"/>
                <a:gd name="connsiteY638" fmla="*/ 138363 h 1116681"/>
                <a:gd name="connsiteX639" fmla="*/ 864018 w 1110665"/>
                <a:gd name="connsiteY639" fmla="*/ 139115 h 1116681"/>
                <a:gd name="connsiteX640" fmla="*/ 864770 w 1110665"/>
                <a:gd name="connsiteY640" fmla="*/ 139115 h 1116681"/>
                <a:gd name="connsiteX641" fmla="*/ 865522 w 1110665"/>
                <a:gd name="connsiteY641" fmla="*/ 139115 h 1116681"/>
                <a:gd name="connsiteX642" fmla="*/ 866274 w 1110665"/>
                <a:gd name="connsiteY642" fmla="*/ 136859 h 1116681"/>
                <a:gd name="connsiteX643" fmla="*/ 867026 w 1110665"/>
                <a:gd name="connsiteY643" fmla="*/ 136107 h 1116681"/>
                <a:gd name="connsiteX644" fmla="*/ 867778 w 1110665"/>
                <a:gd name="connsiteY644" fmla="*/ 135355 h 1116681"/>
                <a:gd name="connsiteX645" fmla="*/ 867778 w 1110665"/>
                <a:gd name="connsiteY645" fmla="*/ 134603 h 1116681"/>
                <a:gd name="connsiteX646" fmla="*/ 868530 w 1110665"/>
                <a:gd name="connsiteY646" fmla="*/ 133851 h 1116681"/>
                <a:gd name="connsiteX647" fmla="*/ 868530 w 1110665"/>
                <a:gd name="connsiteY647" fmla="*/ 133099 h 1116681"/>
                <a:gd name="connsiteX648" fmla="*/ 879057 w 1110665"/>
                <a:gd name="connsiteY648" fmla="*/ 131595 h 1116681"/>
                <a:gd name="connsiteX649" fmla="*/ 882817 w 1110665"/>
                <a:gd name="connsiteY649" fmla="*/ 130092 h 1116681"/>
                <a:gd name="connsiteX650" fmla="*/ 885073 w 1110665"/>
                <a:gd name="connsiteY650" fmla="*/ 127836 h 1116681"/>
                <a:gd name="connsiteX651" fmla="*/ 895601 w 1110665"/>
                <a:gd name="connsiteY651" fmla="*/ 124076 h 1116681"/>
                <a:gd name="connsiteX652" fmla="*/ 897857 w 1110665"/>
                <a:gd name="connsiteY652" fmla="*/ 123324 h 1116681"/>
                <a:gd name="connsiteX653" fmla="*/ 898609 w 1110665"/>
                <a:gd name="connsiteY653" fmla="*/ 123324 h 1116681"/>
                <a:gd name="connsiteX654" fmla="*/ 901617 w 1110665"/>
                <a:gd name="connsiteY654" fmla="*/ 123324 h 1116681"/>
                <a:gd name="connsiteX655" fmla="*/ 902368 w 1110665"/>
                <a:gd name="connsiteY655" fmla="*/ 123324 h 1116681"/>
                <a:gd name="connsiteX656" fmla="*/ 903121 w 1110665"/>
                <a:gd name="connsiteY656" fmla="*/ 122572 h 1116681"/>
                <a:gd name="connsiteX657" fmla="*/ 904624 w 1110665"/>
                <a:gd name="connsiteY657" fmla="*/ 121820 h 1116681"/>
                <a:gd name="connsiteX658" fmla="*/ 931696 w 1110665"/>
                <a:gd name="connsiteY658" fmla="*/ 107532 h 1116681"/>
                <a:gd name="connsiteX659" fmla="*/ 938463 w 1110665"/>
                <a:gd name="connsiteY659" fmla="*/ 106028 h 1116681"/>
                <a:gd name="connsiteX660" fmla="*/ 949743 w 1110665"/>
                <a:gd name="connsiteY660" fmla="*/ 103773 h 1116681"/>
                <a:gd name="connsiteX661" fmla="*/ 951247 w 1110665"/>
                <a:gd name="connsiteY661" fmla="*/ 103773 h 1116681"/>
                <a:gd name="connsiteX662" fmla="*/ 953503 w 1110665"/>
                <a:gd name="connsiteY662" fmla="*/ 103773 h 1116681"/>
                <a:gd name="connsiteX663" fmla="*/ 957262 w 1110665"/>
                <a:gd name="connsiteY663" fmla="*/ 104524 h 1116681"/>
                <a:gd name="connsiteX664" fmla="*/ 964030 w 1110665"/>
                <a:gd name="connsiteY664" fmla="*/ 104524 h 1116681"/>
                <a:gd name="connsiteX665" fmla="*/ 971550 w 1110665"/>
                <a:gd name="connsiteY665" fmla="*/ 103773 h 1116681"/>
                <a:gd name="connsiteX666" fmla="*/ 976062 w 1110665"/>
                <a:gd name="connsiteY666" fmla="*/ 102268 h 1116681"/>
                <a:gd name="connsiteX667" fmla="*/ 979070 w 1110665"/>
                <a:gd name="connsiteY667" fmla="*/ 101516 h 1116681"/>
                <a:gd name="connsiteX668" fmla="*/ 981326 w 1110665"/>
                <a:gd name="connsiteY668" fmla="*/ 100013 h 1116681"/>
                <a:gd name="connsiteX669" fmla="*/ 983582 w 1110665"/>
                <a:gd name="connsiteY669" fmla="*/ 98509 h 1116681"/>
                <a:gd name="connsiteX670" fmla="*/ 999373 w 1110665"/>
                <a:gd name="connsiteY670" fmla="*/ 81213 h 1116681"/>
                <a:gd name="connsiteX671" fmla="*/ 1000877 w 1110665"/>
                <a:gd name="connsiteY671" fmla="*/ 79709 h 1116681"/>
                <a:gd name="connsiteX672" fmla="*/ 1003885 w 1110665"/>
                <a:gd name="connsiteY672" fmla="*/ 78205 h 1116681"/>
                <a:gd name="connsiteX673" fmla="*/ 1007645 w 1110665"/>
                <a:gd name="connsiteY673" fmla="*/ 76701 h 1116681"/>
                <a:gd name="connsiteX674" fmla="*/ 1017420 w 1110665"/>
                <a:gd name="connsiteY674" fmla="*/ 74445 h 1116681"/>
                <a:gd name="connsiteX675" fmla="*/ 1023437 w 1110665"/>
                <a:gd name="connsiteY675" fmla="*/ 72942 h 1116681"/>
                <a:gd name="connsiteX676" fmla="*/ 1027948 w 1110665"/>
                <a:gd name="connsiteY676" fmla="*/ 69934 h 1116681"/>
                <a:gd name="connsiteX677" fmla="*/ 1029452 w 1110665"/>
                <a:gd name="connsiteY677" fmla="*/ 69182 h 1116681"/>
                <a:gd name="connsiteX678" fmla="*/ 1031708 w 1110665"/>
                <a:gd name="connsiteY678" fmla="*/ 69182 h 1116681"/>
                <a:gd name="connsiteX679" fmla="*/ 1044492 w 1110665"/>
                <a:gd name="connsiteY679" fmla="*/ 68430 h 1116681"/>
                <a:gd name="connsiteX680" fmla="*/ 1052011 w 1110665"/>
                <a:gd name="connsiteY680" fmla="*/ 66926 h 1116681"/>
                <a:gd name="connsiteX681" fmla="*/ 1061787 w 1110665"/>
                <a:gd name="connsiteY681" fmla="*/ 60910 h 1116681"/>
                <a:gd name="connsiteX682" fmla="*/ 1064043 w 1110665"/>
                <a:gd name="connsiteY682" fmla="*/ 64670 h 1116681"/>
                <a:gd name="connsiteX683" fmla="*/ 1065547 w 1110665"/>
                <a:gd name="connsiteY683" fmla="*/ 66926 h 1116681"/>
                <a:gd name="connsiteX684" fmla="*/ 1084346 w 1110665"/>
                <a:gd name="connsiteY684" fmla="*/ 79709 h 1116681"/>
                <a:gd name="connsiteX685" fmla="*/ 1086602 w 1110665"/>
                <a:gd name="connsiteY685" fmla="*/ 82717 h 1116681"/>
                <a:gd name="connsiteX686" fmla="*/ 1087354 w 1110665"/>
                <a:gd name="connsiteY686" fmla="*/ 84221 h 1116681"/>
                <a:gd name="connsiteX687" fmla="*/ 1087354 w 1110665"/>
                <a:gd name="connsiteY687" fmla="*/ 84973 h 1116681"/>
                <a:gd name="connsiteX688" fmla="*/ 1088106 w 1110665"/>
                <a:gd name="connsiteY688" fmla="*/ 85725 h 1116681"/>
                <a:gd name="connsiteX689" fmla="*/ 1088106 w 1110665"/>
                <a:gd name="connsiteY689" fmla="*/ 86477 h 1116681"/>
                <a:gd name="connsiteX690" fmla="*/ 1087354 w 1110665"/>
                <a:gd name="connsiteY690" fmla="*/ 87981 h 1116681"/>
                <a:gd name="connsiteX691" fmla="*/ 1086602 w 1110665"/>
                <a:gd name="connsiteY691" fmla="*/ 88733 h 1116681"/>
                <a:gd name="connsiteX692" fmla="*/ 1085098 w 1110665"/>
                <a:gd name="connsiteY692" fmla="*/ 89485 h 1116681"/>
                <a:gd name="connsiteX693" fmla="*/ 1084346 w 1110665"/>
                <a:gd name="connsiteY693" fmla="*/ 90237 h 1116681"/>
                <a:gd name="connsiteX694" fmla="*/ 1082842 w 1110665"/>
                <a:gd name="connsiteY694" fmla="*/ 90989 h 1116681"/>
                <a:gd name="connsiteX695" fmla="*/ 1074571 w 1110665"/>
                <a:gd name="connsiteY695" fmla="*/ 97005 h 1116681"/>
                <a:gd name="connsiteX696" fmla="*/ 1073818 w 1110665"/>
                <a:gd name="connsiteY696" fmla="*/ 97757 h 1116681"/>
                <a:gd name="connsiteX697" fmla="*/ 1073818 w 1110665"/>
                <a:gd name="connsiteY697" fmla="*/ 98509 h 1116681"/>
                <a:gd name="connsiteX698" fmla="*/ 1073067 w 1110665"/>
                <a:gd name="connsiteY698" fmla="*/ 100013 h 1116681"/>
                <a:gd name="connsiteX699" fmla="*/ 1070059 w 1110665"/>
                <a:gd name="connsiteY699" fmla="*/ 117308 h 1116681"/>
                <a:gd name="connsiteX700" fmla="*/ 1070059 w 1110665"/>
                <a:gd name="connsiteY700" fmla="*/ 122572 h 1116681"/>
                <a:gd name="connsiteX701" fmla="*/ 1070059 w 1110665"/>
                <a:gd name="connsiteY701" fmla="*/ 125580 h 1116681"/>
                <a:gd name="connsiteX702" fmla="*/ 1070811 w 1110665"/>
                <a:gd name="connsiteY702" fmla="*/ 126332 h 1116681"/>
                <a:gd name="connsiteX703" fmla="*/ 1073818 w 1110665"/>
                <a:gd name="connsiteY703" fmla="*/ 128588 h 1116681"/>
                <a:gd name="connsiteX704" fmla="*/ 1084346 w 1110665"/>
                <a:gd name="connsiteY704" fmla="*/ 131595 h 1116681"/>
                <a:gd name="connsiteX705" fmla="*/ 1085098 w 1110665"/>
                <a:gd name="connsiteY705" fmla="*/ 132347 h 1116681"/>
                <a:gd name="connsiteX706" fmla="*/ 1085850 w 1110665"/>
                <a:gd name="connsiteY706" fmla="*/ 133099 h 1116681"/>
                <a:gd name="connsiteX707" fmla="*/ 1085850 w 1110665"/>
                <a:gd name="connsiteY707" fmla="*/ 133851 h 1116681"/>
                <a:gd name="connsiteX708" fmla="*/ 1085850 w 1110665"/>
                <a:gd name="connsiteY708" fmla="*/ 134603 h 1116681"/>
                <a:gd name="connsiteX709" fmla="*/ 1085850 w 1110665"/>
                <a:gd name="connsiteY709" fmla="*/ 138363 h 1116681"/>
                <a:gd name="connsiteX710" fmla="*/ 1085850 w 1110665"/>
                <a:gd name="connsiteY710" fmla="*/ 140619 h 1116681"/>
                <a:gd name="connsiteX711" fmla="*/ 1085098 w 1110665"/>
                <a:gd name="connsiteY711" fmla="*/ 143627 h 1116681"/>
                <a:gd name="connsiteX712" fmla="*/ 1084346 w 1110665"/>
                <a:gd name="connsiteY712" fmla="*/ 145131 h 1116681"/>
                <a:gd name="connsiteX713" fmla="*/ 1083594 w 1110665"/>
                <a:gd name="connsiteY713" fmla="*/ 145883 h 1116681"/>
                <a:gd name="connsiteX714" fmla="*/ 1082090 w 1110665"/>
                <a:gd name="connsiteY714" fmla="*/ 147387 h 1116681"/>
                <a:gd name="connsiteX715" fmla="*/ 1077578 w 1110665"/>
                <a:gd name="connsiteY715" fmla="*/ 151147 h 1116681"/>
                <a:gd name="connsiteX716" fmla="*/ 1074571 w 1110665"/>
                <a:gd name="connsiteY716" fmla="*/ 153403 h 1116681"/>
                <a:gd name="connsiteX717" fmla="*/ 1069307 w 1110665"/>
                <a:gd name="connsiteY717" fmla="*/ 155659 h 1116681"/>
                <a:gd name="connsiteX718" fmla="*/ 1067803 w 1110665"/>
                <a:gd name="connsiteY718" fmla="*/ 157914 h 1116681"/>
                <a:gd name="connsiteX719" fmla="*/ 1064795 w 1110665"/>
                <a:gd name="connsiteY719" fmla="*/ 165434 h 1116681"/>
                <a:gd name="connsiteX720" fmla="*/ 1061787 w 1110665"/>
                <a:gd name="connsiteY720" fmla="*/ 176714 h 1116681"/>
                <a:gd name="connsiteX721" fmla="*/ 1058779 w 1110665"/>
                <a:gd name="connsiteY721" fmla="*/ 184986 h 1116681"/>
                <a:gd name="connsiteX722" fmla="*/ 1057275 w 1110665"/>
                <a:gd name="connsiteY722" fmla="*/ 191753 h 1116681"/>
                <a:gd name="connsiteX723" fmla="*/ 1056523 w 1110665"/>
                <a:gd name="connsiteY723" fmla="*/ 194009 h 1116681"/>
                <a:gd name="connsiteX724" fmla="*/ 1055771 w 1110665"/>
                <a:gd name="connsiteY724" fmla="*/ 194761 h 1116681"/>
                <a:gd name="connsiteX725" fmla="*/ 1055771 w 1110665"/>
                <a:gd name="connsiteY725" fmla="*/ 209801 h 1116681"/>
                <a:gd name="connsiteX726" fmla="*/ 1058027 w 1110665"/>
                <a:gd name="connsiteY726" fmla="*/ 227848 h 1116681"/>
                <a:gd name="connsiteX727" fmla="*/ 1063291 w 1110665"/>
                <a:gd name="connsiteY727" fmla="*/ 248151 h 1116681"/>
                <a:gd name="connsiteX728" fmla="*/ 1070811 w 1110665"/>
                <a:gd name="connsiteY728" fmla="*/ 258679 h 1116681"/>
                <a:gd name="connsiteX729" fmla="*/ 1071563 w 1110665"/>
                <a:gd name="connsiteY729" fmla="*/ 260183 h 1116681"/>
                <a:gd name="connsiteX730" fmla="*/ 1077578 w 1110665"/>
                <a:gd name="connsiteY730" fmla="*/ 277478 h 1116681"/>
                <a:gd name="connsiteX731" fmla="*/ 1078331 w 1110665"/>
                <a:gd name="connsiteY731" fmla="*/ 278230 h 1116681"/>
                <a:gd name="connsiteX732" fmla="*/ 1079082 w 1110665"/>
                <a:gd name="connsiteY732" fmla="*/ 278982 h 1116681"/>
                <a:gd name="connsiteX733" fmla="*/ 1087354 w 1110665"/>
                <a:gd name="connsiteY733" fmla="*/ 283494 h 1116681"/>
                <a:gd name="connsiteX734" fmla="*/ 1088106 w 1110665"/>
                <a:gd name="connsiteY734" fmla="*/ 284246 h 1116681"/>
                <a:gd name="connsiteX735" fmla="*/ 1091114 w 1110665"/>
                <a:gd name="connsiteY735" fmla="*/ 288006 h 1116681"/>
                <a:gd name="connsiteX736" fmla="*/ 1095626 w 1110665"/>
                <a:gd name="connsiteY736" fmla="*/ 295526 h 1116681"/>
                <a:gd name="connsiteX737" fmla="*/ 1096378 w 1110665"/>
                <a:gd name="connsiteY737" fmla="*/ 296278 h 1116681"/>
                <a:gd name="connsiteX738" fmla="*/ 1103146 w 1110665"/>
                <a:gd name="connsiteY738" fmla="*/ 300037 h 1116681"/>
                <a:gd name="connsiteX739" fmla="*/ 1106905 w 1110665"/>
                <a:gd name="connsiteY739" fmla="*/ 301542 h 1116681"/>
                <a:gd name="connsiteX740" fmla="*/ 1107657 w 1110665"/>
                <a:gd name="connsiteY740" fmla="*/ 301542 h 1116681"/>
                <a:gd name="connsiteX741" fmla="*/ 1108409 w 1110665"/>
                <a:gd name="connsiteY741" fmla="*/ 302294 h 1116681"/>
                <a:gd name="connsiteX742" fmla="*/ 1109161 w 1110665"/>
                <a:gd name="connsiteY742" fmla="*/ 303046 h 1116681"/>
                <a:gd name="connsiteX743" fmla="*/ 1109161 w 1110665"/>
                <a:gd name="connsiteY743" fmla="*/ 304549 h 1116681"/>
                <a:gd name="connsiteX744" fmla="*/ 1109161 w 1110665"/>
                <a:gd name="connsiteY744" fmla="*/ 306805 h 1116681"/>
                <a:gd name="connsiteX745" fmla="*/ 1106905 w 1110665"/>
                <a:gd name="connsiteY745" fmla="*/ 313573 h 1116681"/>
                <a:gd name="connsiteX746" fmla="*/ 1103146 w 1110665"/>
                <a:gd name="connsiteY746" fmla="*/ 321845 h 1116681"/>
                <a:gd name="connsiteX747" fmla="*/ 1102394 w 1110665"/>
                <a:gd name="connsiteY747" fmla="*/ 323349 h 1116681"/>
                <a:gd name="connsiteX748" fmla="*/ 1102394 w 1110665"/>
                <a:gd name="connsiteY748" fmla="*/ 324853 h 1116681"/>
                <a:gd name="connsiteX749" fmla="*/ 1102394 w 1110665"/>
                <a:gd name="connsiteY749" fmla="*/ 328613 h 1116681"/>
                <a:gd name="connsiteX750" fmla="*/ 1102394 w 1110665"/>
                <a:gd name="connsiteY750" fmla="*/ 332372 h 1116681"/>
                <a:gd name="connsiteX751" fmla="*/ 1103897 w 1110665"/>
                <a:gd name="connsiteY751" fmla="*/ 335380 h 1116681"/>
                <a:gd name="connsiteX752" fmla="*/ 1103897 w 1110665"/>
                <a:gd name="connsiteY752" fmla="*/ 336132 h 1116681"/>
                <a:gd name="connsiteX753" fmla="*/ 1105401 w 1110665"/>
                <a:gd name="connsiteY753" fmla="*/ 339140 h 1116681"/>
                <a:gd name="connsiteX754" fmla="*/ 1108409 w 1110665"/>
                <a:gd name="connsiteY754" fmla="*/ 345156 h 1116681"/>
                <a:gd name="connsiteX755" fmla="*/ 1109161 w 1110665"/>
                <a:gd name="connsiteY755" fmla="*/ 348916 h 1116681"/>
                <a:gd name="connsiteX756" fmla="*/ 1109914 w 1110665"/>
                <a:gd name="connsiteY756" fmla="*/ 351924 h 1116681"/>
                <a:gd name="connsiteX757" fmla="*/ 1110665 w 1110665"/>
                <a:gd name="connsiteY757" fmla="*/ 356435 h 1116681"/>
                <a:gd name="connsiteX758" fmla="*/ 1109914 w 1110665"/>
                <a:gd name="connsiteY758" fmla="*/ 359444 h 1116681"/>
                <a:gd name="connsiteX759" fmla="*/ 1109161 w 1110665"/>
                <a:gd name="connsiteY759" fmla="*/ 361699 h 1116681"/>
                <a:gd name="connsiteX760" fmla="*/ 1108409 w 1110665"/>
                <a:gd name="connsiteY760" fmla="*/ 363955 h 1116681"/>
                <a:gd name="connsiteX761" fmla="*/ 1107657 w 1110665"/>
                <a:gd name="connsiteY761" fmla="*/ 365459 h 1116681"/>
                <a:gd name="connsiteX762" fmla="*/ 1103897 w 1110665"/>
                <a:gd name="connsiteY762" fmla="*/ 369219 h 1116681"/>
                <a:gd name="connsiteX763" fmla="*/ 1101642 w 1110665"/>
                <a:gd name="connsiteY763" fmla="*/ 372227 h 1116681"/>
                <a:gd name="connsiteX764" fmla="*/ 1093370 w 1110665"/>
                <a:gd name="connsiteY764" fmla="*/ 384259 h 1116681"/>
                <a:gd name="connsiteX765" fmla="*/ 1089610 w 1110665"/>
                <a:gd name="connsiteY765" fmla="*/ 386514 h 1116681"/>
                <a:gd name="connsiteX766" fmla="*/ 1088106 w 1110665"/>
                <a:gd name="connsiteY766" fmla="*/ 388018 h 1116681"/>
                <a:gd name="connsiteX767" fmla="*/ 1086602 w 1110665"/>
                <a:gd name="connsiteY767" fmla="*/ 391026 h 1116681"/>
                <a:gd name="connsiteX768" fmla="*/ 1085850 w 1110665"/>
                <a:gd name="connsiteY768" fmla="*/ 392530 h 1116681"/>
                <a:gd name="connsiteX769" fmla="*/ 1083594 w 1110665"/>
                <a:gd name="connsiteY769" fmla="*/ 394034 h 1116681"/>
                <a:gd name="connsiteX770" fmla="*/ 1082842 w 1110665"/>
                <a:gd name="connsiteY770" fmla="*/ 394786 h 1116681"/>
                <a:gd name="connsiteX771" fmla="*/ 1082090 w 1110665"/>
                <a:gd name="connsiteY771" fmla="*/ 394034 h 1116681"/>
                <a:gd name="connsiteX772" fmla="*/ 1079835 w 1110665"/>
                <a:gd name="connsiteY772" fmla="*/ 393282 h 1116681"/>
                <a:gd name="connsiteX773" fmla="*/ 1078331 w 1110665"/>
                <a:gd name="connsiteY773" fmla="*/ 393282 h 1116681"/>
                <a:gd name="connsiteX774" fmla="*/ 1076075 w 1110665"/>
                <a:gd name="connsiteY774" fmla="*/ 393282 h 1116681"/>
                <a:gd name="connsiteX775" fmla="*/ 1069307 w 1110665"/>
                <a:gd name="connsiteY775" fmla="*/ 394786 h 1116681"/>
                <a:gd name="connsiteX776" fmla="*/ 1067803 w 1110665"/>
                <a:gd name="connsiteY776" fmla="*/ 394786 h 1116681"/>
                <a:gd name="connsiteX777" fmla="*/ 1064795 w 1110665"/>
                <a:gd name="connsiteY777" fmla="*/ 392530 h 1116681"/>
                <a:gd name="connsiteX778" fmla="*/ 1064795 w 1110665"/>
                <a:gd name="connsiteY778" fmla="*/ 391778 h 1116681"/>
                <a:gd name="connsiteX779" fmla="*/ 1064043 w 1110665"/>
                <a:gd name="connsiteY779" fmla="*/ 391778 h 1116681"/>
                <a:gd name="connsiteX780" fmla="*/ 1060283 w 1110665"/>
                <a:gd name="connsiteY780" fmla="*/ 391778 h 1116681"/>
                <a:gd name="connsiteX781" fmla="*/ 1055771 w 1110665"/>
                <a:gd name="connsiteY781" fmla="*/ 391778 h 1116681"/>
                <a:gd name="connsiteX782" fmla="*/ 1053515 w 1110665"/>
                <a:gd name="connsiteY782" fmla="*/ 391026 h 1116681"/>
                <a:gd name="connsiteX783" fmla="*/ 1052011 w 1110665"/>
                <a:gd name="connsiteY783" fmla="*/ 391026 h 1116681"/>
                <a:gd name="connsiteX784" fmla="*/ 1052011 w 1110665"/>
                <a:gd name="connsiteY784" fmla="*/ 390274 h 1116681"/>
                <a:gd name="connsiteX785" fmla="*/ 1049003 w 1110665"/>
                <a:gd name="connsiteY785" fmla="*/ 381251 h 1116681"/>
                <a:gd name="connsiteX786" fmla="*/ 1048252 w 1110665"/>
                <a:gd name="connsiteY786" fmla="*/ 379747 h 1116681"/>
                <a:gd name="connsiteX787" fmla="*/ 1048252 w 1110665"/>
                <a:gd name="connsiteY787" fmla="*/ 378995 h 1116681"/>
                <a:gd name="connsiteX788" fmla="*/ 1043739 w 1110665"/>
                <a:gd name="connsiteY788" fmla="*/ 373731 h 1116681"/>
                <a:gd name="connsiteX789" fmla="*/ 1040732 w 1110665"/>
                <a:gd name="connsiteY789" fmla="*/ 371475 h 1116681"/>
                <a:gd name="connsiteX790" fmla="*/ 1038476 w 1110665"/>
                <a:gd name="connsiteY790" fmla="*/ 369219 h 1116681"/>
                <a:gd name="connsiteX791" fmla="*/ 1026444 w 1110665"/>
                <a:gd name="connsiteY791" fmla="*/ 363203 h 1116681"/>
                <a:gd name="connsiteX792" fmla="*/ 1023437 w 1110665"/>
                <a:gd name="connsiteY792" fmla="*/ 360947 h 1116681"/>
                <a:gd name="connsiteX793" fmla="*/ 1021180 w 1110665"/>
                <a:gd name="connsiteY793" fmla="*/ 360195 h 1116681"/>
                <a:gd name="connsiteX794" fmla="*/ 1019677 w 1110665"/>
                <a:gd name="connsiteY794" fmla="*/ 359444 h 1116681"/>
                <a:gd name="connsiteX795" fmla="*/ 1018924 w 1110665"/>
                <a:gd name="connsiteY795" fmla="*/ 360195 h 1116681"/>
                <a:gd name="connsiteX796" fmla="*/ 1011405 w 1110665"/>
                <a:gd name="connsiteY796" fmla="*/ 369219 h 1116681"/>
                <a:gd name="connsiteX797" fmla="*/ 1009901 w 1110665"/>
                <a:gd name="connsiteY797" fmla="*/ 372227 h 1116681"/>
                <a:gd name="connsiteX798" fmla="*/ 1009149 w 1110665"/>
                <a:gd name="connsiteY798" fmla="*/ 372979 h 1116681"/>
                <a:gd name="connsiteX799" fmla="*/ 1009149 w 1110665"/>
                <a:gd name="connsiteY799" fmla="*/ 373731 h 1116681"/>
                <a:gd name="connsiteX800" fmla="*/ 1009149 w 1110665"/>
                <a:gd name="connsiteY800" fmla="*/ 374483 h 1116681"/>
                <a:gd name="connsiteX801" fmla="*/ 1009149 w 1110665"/>
                <a:gd name="connsiteY801" fmla="*/ 377491 h 1116681"/>
                <a:gd name="connsiteX802" fmla="*/ 1009901 w 1110665"/>
                <a:gd name="connsiteY802" fmla="*/ 378243 h 1116681"/>
                <a:gd name="connsiteX803" fmla="*/ 1009901 w 1110665"/>
                <a:gd name="connsiteY803" fmla="*/ 378995 h 1116681"/>
                <a:gd name="connsiteX804" fmla="*/ 1012157 w 1110665"/>
                <a:gd name="connsiteY804" fmla="*/ 382003 h 1116681"/>
                <a:gd name="connsiteX805" fmla="*/ 1012909 w 1110665"/>
                <a:gd name="connsiteY805" fmla="*/ 382755 h 1116681"/>
                <a:gd name="connsiteX806" fmla="*/ 1012909 w 1110665"/>
                <a:gd name="connsiteY806" fmla="*/ 383507 h 1116681"/>
                <a:gd name="connsiteX807" fmla="*/ 1012909 w 1110665"/>
                <a:gd name="connsiteY807" fmla="*/ 384259 h 1116681"/>
                <a:gd name="connsiteX808" fmla="*/ 1012909 w 1110665"/>
                <a:gd name="connsiteY808" fmla="*/ 385011 h 1116681"/>
                <a:gd name="connsiteX809" fmla="*/ 1012157 w 1110665"/>
                <a:gd name="connsiteY809" fmla="*/ 385763 h 1116681"/>
                <a:gd name="connsiteX810" fmla="*/ 1009901 w 1110665"/>
                <a:gd name="connsiteY810" fmla="*/ 389523 h 1116681"/>
                <a:gd name="connsiteX811" fmla="*/ 1009901 w 1110665"/>
                <a:gd name="connsiteY811" fmla="*/ 390274 h 1116681"/>
                <a:gd name="connsiteX812" fmla="*/ 1009901 w 1110665"/>
                <a:gd name="connsiteY812" fmla="*/ 391026 h 1116681"/>
                <a:gd name="connsiteX813" fmla="*/ 1009901 w 1110665"/>
                <a:gd name="connsiteY813" fmla="*/ 391778 h 1116681"/>
                <a:gd name="connsiteX814" fmla="*/ 1009901 w 1110665"/>
                <a:gd name="connsiteY814" fmla="*/ 392530 h 1116681"/>
                <a:gd name="connsiteX815" fmla="*/ 1010653 w 1110665"/>
                <a:gd name="connsiteY815" fmla="*/ 394034 h 1116681"/>
                <a:gd name="connsiteX816" fmla="*/ 1012157 w 1110665"/>
                <a:gd name="connsiteY816" fmla="*/ 395538 h 1116681"/>
                <a:gd name="connsiteX817" fmla="*/ 1012909 w 1110665"/>
                <a:gd name="connsiteY817" fmla="*/ 396290 h 1116681"/>
                <a:gd name="connsiteX818" fmla="*/ 1012909 w 1110665"/>
                <a:gd name="connsiteY818" fmla="*/ 397042 h 1116681"/>
                <a:gd name="connsiteX819" fmla="*/ 1012909 w 1110665"/>
                <a:gd name="connsiteY819" fmla="*/ 397794 h 1116681"/>
                <a:gd name="connsiteX820" fmla="*/ 1012909 w 1110665"/>
                <a:gd name="connsiteY820" fmla="*/ 401554 h 1116681"/>
                <a:gd name="connsiteX821" fmla="*/ 1013660 w 1110665"/>
                <a:gd name="connsiteY821" fmla="*/ 406066 h 1116681"/>
                <a:gd name="connsiteX822" fmla="*/ 1014413 w 1110665"/>
                <a:gd name="connsiteY822" fmla="*/ 409826 h 1116681"/>
                <a:gd name="connsiteX823" fmla="*/ 1014413 w 1110665"/>
                <a:gd name="connsiteY823" fmla="*/ 410578 h 1116681"/>
                <a:gd name="connsiteX824" fmla="*/ 1014413 w 1110665"/>
                <a:gd name="connsiteY824" fmla="*/ 411330 h 1116681"/>
                <a:gd name="connsiteX825" fmla="*/ 1011405 w 1110665"/>
                <a:gd name="connsiteY825" fmla="*/ 413586 h 1116681"/>
                <a:gd name="connsiteX826" fmla="*/ 1007645 w 1110665"/>
                <a:gd name="connsiteY826" fmla="*/ 416593 h 1116681"/>
                <a:gd name="connsiteX827" fmla="*/ 1006141 w 1110665"/>
                <a:gd name="connsiteY827" fmla="*/ 416593 h 1116681"/>
                <a:gd name="connsiteX828" fmla="*/ 1004637 w 1110665"/>
                <a:gd name="connsiteY828" fmla="*/ 417345 h 1116681"/>
                <a:gd name="connsiteX829" fmla="*/ 1003885 w 1110665"/>
                <a:gd name="connsiteY829" fmla="*/ 417345 h 1116681"/>
                <a:gd name="connsiteX830" fmla="*/ 1000877 w 1110665"/>
                <a:gd name="connsiteY830" fmla="*/ 415842 h 1116681"/>
                <a:gd name="connsiteX831" fmla="*/ 985838 w 1110665"/>
                <a:gd name="connsiteY831" fmla="*/ 408322 h 1116681"/>
                <a:gd name="connsiteX832" fmla="*/ 984334 w 1110665"/>
                <a:gd name="connsiteY832" fmla="*/ 407570 h 1116681"/>
                <a:gd name="connsiteX833" fmla="*/ 980574 w 1110665"/>
                <a:gd name="connsiteY833" fmla="*/ 406818 h 1116681"/>
                <a:gd name="connsiteX834" fmla="*/ 976814 w 1110665"/>
                <a:gd name="connsiteY834" fmla="*/ 406066 h 1116681"/>
                <a:gd name="connsiteX835" fmla="*/ 970798 w 1110665"/>
                <a:gd name="connsiteY835" fmla="*/ 406818 h 1116681"/>
                <a:gd name="connsiteX836" fmla="*/ 969294 w 1110665"/>
                <a:gd name="connsiteY836" fmla="*/ 407570 h 1116681"/>
                <a:gd name="connsiteX837" fmla="*/ 966286 w 1110665"/>
                <a:gd name="connsiteY837" fmla="*/ 408322 h 1116681"/>
                <a:gd name="connsiteX838" fmla="*/ 965534 w 1110665"/>
                <a:gd name="connsiteY838" fmla="*/ 409074 h 1116681"/>
                <a:gd name="connsiteX839" fmla="*/ 964030 w 1110665"/>
                <a:gd name="connsiteY839" fmla="*/ 410578 h 1116681"/>
                <a:gd name="connsiteX840" fmla="*/ 963279 w 1110665"/>
                <a:gd name="connsiteY840" fmla="*/ 411330 h 1116681"/>
                <a:gd name="connsiteX841" fmla="*/ 962526 w 1110665"/>
                <a:gd name="connsiteY841" fmla="*/ 412082 h 1116681"/>
                <a:gd name="connsiteX842" fmla="*/ 962526 w 1110665"/>
                <a:gd name="connsiteY842" fmla="*/ 412834 h 1116681"/>
                <a:gd name="connsiteX843" fmla="*/ 961775 w 1110665"/>
                <a:gd name="connsiteY843" fmla="*/ 414338 h 1116681"/>
                <a:gd name="connsiteX844" fmla="*/ 961775 w 1110665"/>
                <a:gd name="connsiteY844" fmla="*/ 415090 h 1116681"/>
                <a:gd name="connsiteX845" fmla="*/ 956511 w 1110665"/>
                <a:gd name="connsiteY845" fmla="*/ 440657 h 1116681"/>
                <a:gd name="connsiteX846" fmla="*/ 956511 w 1110665"/>
                <a:gd name="connsiteY846" fmla="*/ 442912 h 1116681"/>
                <a:gd name="connsiteX847" fmla="*/ 957262 w 1110665"/>
                <a:gd name="connsiteY847" fmla="*/ 442912 h 1116681"/>
                <a:gd name="connsiteX848" fmla="*/ 960271 w 1110665"/>
                <a:gd name="connsiteY848" fmla="*/ 442161 h 1116681"/>
                <a:gd name="connsiteX849" fmla="*/ 961775 w 1110665"/>
                <a:gd name="connsiteY849" fmla="*/ 442161 h 1116681"/>
                <a:gd name="connsiteX850" fmla="*/ 962526 w 1110665"/>
                <a:gd name="connsiteY850" fmla="*/ 442161 h 1116681"/>
                <a:gd name="connsiteX851" fmla="*/ 963279 w 1110665"/>
                <a:gd name="connsiteY851" fmla="*/ 442912 h 1116681"/>
                <a:gd name="connsiteX852" fmla="*/ 964030 w 1110665"/>
                <a:gd name="connsiteY852" fmla="*/ 443664 h 1116681"/>
                <a:gd name="connsiteX853" fmla="*/ 964782 w 1110665"/>
                <a:gd name="connsiteY853" fmla="*/ 446672 h 1116681"/>
                <a:gd name="connsiteX854" fmla="*/ 967038 w 1110665"/>
                <a:gd name="connsiteY854" fmla="*/ 451184 h 1116681"/>
                <a:gd name="connsiteX855" fmla="*/ 967790 w 1110665"/>
                <a:gd name="connsiteY855" fmla="*/ 453440 h 1116681"/>
                <a:gd name="connsiteX856" fmla="*/ 967790 w 1110665"/>
                <a:gd name="connsiteY856" fmla="*/ 454944 h 1116681"/>
                <a:gd name="connsiteX857" fmla="*/ 967790 w 1110665"/>
                <a:gd name="connsiteY857" fmla="*/ 455696 h 1116681"/>
                <a:gd name="connsiteX858" fmla="*/ 966286 w 1110665"/>
                <a:gd name="connsiteY858" fmla="*/ 458704 h 1116681"/>
                <a:gd name="connsiteX859" fmla="*/ 964782 w 1110665"/>
                <a:gd name="connsiteY859" fmla="*/ 460208 h 1116681"/>
                <a:gd name="connsiteX860" fmla="*/ 962526 w 1110665"/>
                <a:gd name="connsiteY860" fmla="*/ 463216 h 1116681"/>
                <a:gd name="connsiteX861" fmla="*/ 961775 w 1110665"/>
                <a:gd name="connsiteY861" fmla="*/ 464720 h 1116681"/>
                <a:gd name="connsiteX862" fmla="*/ 960271 w 1110665"/>
                <a:gd name="connsiteY862" fmla="*/ 466224 h 1116681"/>
                <a:gd name="connsiteX863" fmla="*/ 958015 w 1110665"/>
                <a:gd name="connsiteY863" fmla="*/ 468480 h 1116681"/>
                <a:gd name="connsiteX864" fmla="*/ 957262 w 1110665"/>
                <a:gd name="connsiteY864" fmla="*/ 469232 h 1116681"/>
                <a:gd name="connsiteX865" fmla="*/ 956511 w 1110665"/>
                <a:gd name="connsiteY865" fmla="*/ 469984 h 1116681"/>
                <a:gd name="connsiteX866" fmla="*/ 955759 w 1110665"/>
                <a:gd name="connsiteY866" fmla="*/ 471488 h 1116681"/>
                <a:gd name="connsiteX867" fmla="*/ 955007 w 1110665"/>
                <a:gd name="connsiteY867" fmla="*/ 472991 h 1116681"/>
                <a:gd name="connsiteX868" fmla="*/ 956511 w 1110665"/>
                <a:gd name="connsiteY868" fmla="*/ 491039 h 1116681"/>
                <a:gd name="connsiteX869" fmla="*/ 956511 w 1110665"/>
                <a:gd name="connsiteY869" fmla="*/ 491791 h 1116681"/>
                <a:gd name="connsiteX870" fmla="*/ 957262 w 1110665"/>
                <a:gd name="connsiteY870" fmla="*/ 491791 h 1116681"/>
                <a:gd name="connsiteX871" fmla="*/ 957262 w 1110665"/>
                <a:gd name="connsiteY871" fmla="*/ 492543 h 1116681"/>
                <a:gd name="connsiteX872" fmla="*/ 958015 w 1110665"/>
                <a:gd name="connsiteY872" fmla="*/ 493295 h 1116681"/>
                <a:gd name="connsiteX873" fmla="*/ 959519 w 1110665"/>
                <a:gd name="connsiteY873" fmla="*/ 494799 h 1116681"/>
                <a:gd name="connsiteX874" fmla="*/ 960271 w 1110665"/>
                <a:gd name="connsiteY874" fmla="*/ 494799 h 1116681"/>
                <a:gd name="connsiteX875" fmla="*/ 964030 w 1110665"/>
                <a:gd name="connsiteY875" fmla="*/ 495551 h 1116681"/>
                <a:gd name="connsiteX876" fmla="*/ 964782 w 1110665"/>
                <a:gd name="connsiteY876" fmla="*/ 496303 h 1116681"/>
                <a:gd name="connsiteX877" fmla="*/ 965534 w 1110665"/>
                <a:gd name="connsiteY877" fmla="*/ 496303 h 1116681"/>
                <a:gd name="connsiteX878" fmla="*/ 965534 w 1110665"/>
                <a:gd name="connsiteY878" fmla="*/ 497807 h 1116681"/>
                <a:gd name="connsiteX879" fmla="*/ 967790 w 1110665"/>
                <a:gd name="connsiteY879" fmla="*/ 518110 h 1116681"/>
                <a:gd name="connsiteX880" fmla="*/ 968542 w 1110665"/>
                <a:gd name="connsiteY880" fmla="*/ 519614 h 1116681"/>
                <a:gd name="connsiteX881" fmla="*/ 970046 w 1110665"/>
                <a:gd name="connsiteY881" fmla="*/ 524126 h 1116681"/>
                <a:gd name="connsiteX882" fmla="*/ 970798 w 1110665"/>
                <a:gd name="connsiteY882" fmla="*/ 525630 h 1116681"/>
                <a:gd name="connsiteX883" fmla="*/ 970798 w 1110665"/>
                <a:gd name="connsiteY883" fmla="*/ 527134 h 1116681"/>
                <a:gd name="connsiteX884" fmla="*/ 970046 w 1110665"/>
                <a:gd name="connsiteY884" fmla="*/ 530893 h 1116681"/>
                <a:gd name="connsiteX885" fmla="*/ 971550 w 1110665"/>
                <a:gd name="connsiteY885" fmla="*/ 537661 h 1116681"/>
                <a:gd name="connsiteX886" fmla="*/ 970798 w 1110665"/>
                <a:gd name="connsiteY886" fmla="*/ 539165 h 1116681"/>
                <a:gd name="connsiteX887" fmla="*/ 970798 w 1110665"/>
                <a:gd name="connsiteY887" fmla="*/ 540669 h 1116681"/>
                <a:gd name="connsiteX888" fmla="*/ 970046 w 1110665"/>
                <a:gd name="connsiteY888" fmla="*/ 541421 h 1116681"/>
                <a:gd name="connsiteX889" fmla="*/ 966286 w 1110665"/>
                <a:gd name="connsiteY889" fmla="*/ 543677 h 1116681"/>
                <a:gd name="connsiteX890" fmla="*/ 964030 w 1110665"/>
                <a:gd name="connsiteY890" fmla="*/ 543677 h 1116681"/>
                <a:gd name="connsiteX891" fmla="*/ 963279 w 1110665"/>
                <a:gd name="connsiteY891" fmla="*/ 544429 h 1116681"/>
                <a:gd name="connsiteX892" fmla="*/ 960271 w 1110665"/>
                <a:gd name="connsiteY892" fmla="*/ 545933 h 1116681"/>
                <a:gd name="connsiteX893" fmla="*/ 958766 w 1110665"/>
                <a:gd name="connsiteY893" fmla="*/ 546685 h 1116681"/>
                <a:gd name="connsiteX894" fmla="*/ 958015 w 1110665"/>
                <a:gd name="connsiteY894" fmla="*/ 546685 h 1116681"/>
                <a:gd name="connsiteX895" fmla="*/ 955007 w 1110665"/>
                <a:gd name="connsiteY895" fmla="*/ 546685 h 1116681"/>
                <a:gd name="connsiteX896" fmla="*/ 954255 w 1110665"/>
                <a:gd name="connsiteY896" fmla="*/ 546685 h 1116681"/>
                <a:gd name="connsiteX897" fmla="*/ 953503 w 1110665"/>
                <a:gd name="connsiteY897" fmla="*/ 547437 h 1116681"/>
                <a:gd name="connsiteX898" fmla="*/ 951247 w 1110665"/>
                <a:gd name="connsiteY898" fmla="*/ 548189 h 1116681"/>
                <a:gd name="connsiteX899" fmla="*/ 950495 w 1110665"/>
                <a:gd name="connsiteY899" fmla="*/ 548941 h 1116681"/>
                <a:gd name="connsiteX900" fmla="*/ 949743 w 1110665"/>
                <a:gd name="connsiteY900" fmla="*/ 548941 h 1116681"/>
                <a:gd name="connsiteX901" fmla="*/ 942975 w 1110665"/>
                <a:gd name="connsiteY901" fmla="*/ 548189 h 1116681"/>
                <a:gd name="connsiteX902" fmla="*/ 941471 w 1110665"/>
                <a:gd name="connsiteY902" fmla="*/ 548189 h 1116681"/>
                <a:gd name="connsiteX903" fmla="*/ 940719 w 1110665"/>
                <a:gd name="connsiteY903" fmla="*/ 548941 h 1116681"/>
                <a:gd name="connsiteX904" fmla="*/ 939967 w 1110665"/>
                <a:gd name="connsiteY904" fmla="*/ 548941 h 1116681"/>
                <a:gd name="connsiteX905" fmla="*/ 939215 w 1110665"/>
                <a:gd name="connsiteY905" fmla="*/ 549693 h 1116681"/>
                <a:gd name="connsiteX906" fmla="*/ 937711 w 1110665"/>
                <a:gd name="connsiteY906" fmla="*/ 550445 h 1116681"/>
                <a:gd name="connsiteX907" fmla="*/ 936207 w 1110665"/>
                <a:gd name="connsiteY907" fmla="*/ 551197 h 1116681"/>
                <a:gd name="connsiteX908" fmla="*/ 933951 w 1110665"/>
                <a:gd name="connsiteY908" fmla="*/ 552701 h 1116681"/>
                <a:gd name="connsiteX909" fmla="*/ 933200 w 1110665"/>
                <a:gd name="connsiteY909" fmla="*/ 552701 h 1116681"/>
                <a:gd name="connsiteX910" fmla="*/ 932447 w 1110665"/>
                <a:gd name="connsiteY910" fmla="*/ 552701 h 1116681"/>
                <a:gd name="connsiteX911" fmla="*/ 930943 w 1110665"/>
                <a:gd name="connsiteY911" fmla="*/ 552701 h 1116681"/>
                <a:gd name="connsiteX912" fmla="*/ 930192 w 1110665"/>
                <a:gd name="connsiteY912" fmla="*/ 551949 h 1116681"/>
                <a:gd name="connsiteX913" fmla="*/ 928688 w 1110665"/>
                <a:gd name="connsiteY913" fmla="*/ 551949 h 1116681"/>
                <a:gd name="connsiteX914" fmla="*/ 928688 w 1110665"/>
                <a:gd name="connsiteY914" fmla="*/ 551197 h 1116681"/>
                <a:gd name="connsiteX915" fmla="*/ 927936 w 1110665"/>
                <a:gd name="connsiteY915" fmla="*/ 551197 h 1116681"/>
                <a:gd name="connsiteX916" fmla="*/ 927936 w 1110665"/>
                <a:gd name="connsiteY916" fmla="*/ 550445 h 1116681"/>
                <a:gd name="connsiteX917" fmla="*/ 927184 w 1110665"/>
                <a:gd name="connsiteY917" fmla="*/ 549693 h 1116681"/>
                <a:gd name="connsiteX918" fmla="*/ 926432 w 1110665"/>
                <a:gd name="connsiteY918" fmla="*/ 549693 h 1116681"/>
                <a:gd name="connsiteX919" fmla="*/ 925680 w 1110665"/>
                <a:gd name="connsiteY919" fmla="*/ 550445 h 1116681"/>
                <a:gd name="connsiteX920" fmla="*/ 924928 w 1110665"/>
                <a:gd name="connsiteY920" fmla="*/ 550445 h 1116681"/>
                <a:gd name="connsiteX921" fmla="*/ 924176 w 1110665"/>
                <a:gd name="connsiteY921" fmla="*/ 551949 h 1116681"/>
                <a:gd name="connsiteX922" fmla="*/ 921168 w 1110665"/>
                <a:gd name="connsiteY922" fmla="*/ 558717 h 1116681"/>
                <a:gd name="connsiteX923" fmla="*/ 920416 w 1110665"/>
                <a:gd name="connsiteY923" fmla="*/ 559468 h 1116681"/>
                <a:gd name="connsiteX924" fmla="*/ 919664 w 1110665"/>
                <a:gd name="connsiteY924" fmla="*/ 559468 h 1116681"/>
                <a:gd name="connsiteX925" fmla="*/ 917408 w 1110665"/>
                <a:gd name="connsiteY925" fmla="*/ 560972 h 1116681"/>
                <a:gd name="connsiteX926" fmla="*/ 917408 w 1110665"/>
                <a:gd name="connsiteY926" fmla="*/ 561724 h 1116681"/>
                <a:gd name="connsiteX927" fmla="*/ 916656 w 1110665"/>
                <a:gd name="connsiteY927" fmla="*/ 562476 h 1116681"/>
                <a:gd name="connsiteX928" fmla="*/ 915152 w 1110665"/>
                <a:gd name="connsiteY928" fmla="*/ 563980 h 1116681"/>
                <a:gd name="connsiteX929" fmla="*/ 914400 w 1110665"/>
                <a:gd name="connsiteY929" fmla="*/ 565484 h 1116681"/>
                <a:gd name="connsiteX930" fmla="*/ 912896 w 1110665"/>
                <a:gd name="connsiteY930" fmla="*/ 566236 h 1116681"/>
                <a:gd name="connsiteX931" fmla="*/ 912896 w 1110665"/>
                <a:gd name="connsiteY931" fmla="*/ 566988 h 1116681"/>
                <a:gd name="connsiteX932" fmla="*/ 912144 w 1110665"/>
                <a:gd name="connsiteY932" fmla="*/ 566988 h 1116681"/>
                <a:gd name="connsiteX933" fmla="*/ 910640 w 1110665"/>
                <a:gd name="connsiteY933" fmla="*/ 566988 h 1116681"/>
                <a:gd name="connsiteX934" fmla="*/ 909888 w 1110665"/>
                <a:gd name="connsiteY934" fmla="*/ 566988 h 1116681"/>
                <a:gd name="connsiteX935" fmla="*/ 909136 w 1110665"/>
                <a:gd name="connsiteY935" fmla="*/ 566988 h 1116681"/>
                <a:gd name="connsiteX936" fmla="*/ 905377 w 1110665"/>
                <a:gd name="connsiteY936" fmla="*/ 566236 h 1116681"/>
                <a:gd name="connsiteX937" fmla="*/ 904624 w 1110665"/>
                <a:gd name="connsiteY937" fmla="*/ 566236 h 1116681"/>
                <a:gd name="connsiteX938" fmla="*/ 900113 w 1110665"/>
                <a:gd name="connsiteY938" fmla="*/ 568492 h 1116681"/>
                <a:gd name="connsiteX939" fmla="*/ 899361 w 1110665"/>
                <a:gd name="connsiteY939" fmla="*/ 573756 h 1116681"/>
                <a:gd name="connsiteX940" fmla="*/ 895601 w 1110665"/>
                <a:gd name="connsiteY940" fmla="*/ 582028 h 1116681"/>
                <a:gd name="connsiteX941" fmla="*/ 894849 w 1110665"/>
                <a:gd name="connsiteY941" fmla="*/ 583532 h 1116681"/>
                <a:gd name="connsiteX942" fmla="*/ 894849 w 1110665"/>
                <a:gd name="connsiteY942" fmla="*/ 585036 h 1116681"/>
                <a:gd name="connsiteX943" fmla="*/ 897105 w 1110665"/>
                <a:gd name="connsiteY943" fmla="*/ 597819 h 1116681"/>
                <a:gd name="connsiteX944" fmla="*/ 896353 w 1110665"/>
                <a:gd name="connsiteY944" fmla="*/ 600075 h 1116681"/>
                <a:gd name="connsiteX945" fmla="*/ 896353 w 1110665"/>
                <a:gd name="connsiteY945" fmla="*/ 600827 h 1116681"/>
                <a:gd name="connsiteX946" fmla="*/ 892593 w 1110665"/>
                <a:gd name="connsiteY946" fmla="*/ 609851 h 1116681"/>
                <a:gd name="connsiteX947" fmla="*/ 890337 w 1110665"/>
                <a:gd name="connsiteY947" fmla="*/ 614363 h 1116681"/>
                <a:gd name="connsiteX948" fmla="*/ 889585 w 1110665"/>
                <a:gd name="connsiteY948" fmla="*/ 615115 h 1116681"/>
                <a:gd name="connsiteX949" fmla="*/ 889585 w 1110665"/>
                <a:gd name="connsiteY949" fmla="*/ 615866 h 1116681"/>
                <a:gd name="connsiteX950" fmla="*/ 888833 w 1110665"/>
                <a:gd name="connsiteY950" fmla="*/ 616618 h 1116681"/>
                <a:gd name="connsiteX951" fmla="*/ 888081 w 1110665"/>
                <a:gd name="connsiteY951" fmla="*/ 617370 h 1116681"/>
                <a:gd name="connsiteX952" fmla="*/ 886577 w 1110665"/>
                <a:gd name="connsiteY952" fmla="*/ 621130 h 1116681"/>
                <a:gd name="connsiteX953" fmla="*/ 885825 w 1110665"/>
                <a:gd name="connsiteY953" fmla="*/ 621882 h 1116681"/>
                <a:gd name="connsiteX954" fmla="*/ 879809 w 1110665"/>
                <a:gd name="connsiteY954" fmla="*/ 627146 h 1116681"/>
                <a:gd name="connsiteX955" fmla="*/ 879809 w 1110665"/>
                <a:gd name="connsiteY955" fmla="*/ 627898 h 1116681"/>
                <a:gd name="connsiteX956" fmla="*/ 876802 w 1110665"/>
                <a:gd name="connsiteY956" fmla="*/ 639930 h 1116681"/>
                <a:gd name="connsiteX957" fmla="*/ 876802 w 1110665"/>
                <a:gd name="connsiteY957" fmla="*/ 640682 h 1116681"/>
                <a:gd name="connsiteX958" fmla="*/ 877553 w 1110665"/>
                <a:gd name="connsiteY958" fmla="*/ 640682 h 1116681"/>
                <a:gd name="connsiteX959" fmla="*/ 877553 w 1110665"/>
                <a:gd name="connsiteY959" fmla="*/ 641434 h 1116681"/>
                <a:gd name="connsiteX960" fmla="*/ 879057 w 1110665"/>
                <a:gd name="connsiteY960" fmla="*/ 644442 h 1116681"/>
                <a:gd name="connsiteX961" fmla="*/ 879809 w 1110665"/>
                <a:gd name="connsiteY961" fmla="*/ 645945 h 1116681"/>
                <a:gd name="connsiteX962" fmla="*/ 884321 w 1110665"/>
                <a:gd name="connsiteY962" fmla="*/ 651961 h 1116681"/>
                <a:gd name="connsiteX963" fmla="*/ 885825 w 1110665"/>
                <a:gd name="connsiteY963" fmla="*/ 652713 h 1116681"/>
                <a:gd name="connsiteX964" fmla="*/ 888833 w 1110665"/>
                <a:gd name="connsiteY964" fmla="*/ 654217 h 1116681"/>
                <a:gd name="connsiteX965" fmla="*/ 891841 w 1110665"/>
                <a:gd name="connsiteY965" fmla="*/ 654969 h 1116681"/>
                <a:gd name="connsiteX966" fmla="*/ 893345 w 1110665"/>
                <a:gd name="connsiteY966" fmla="*/ 655721 h 1116681"/>
                <a:gd name="connsiteX967" fmla="*/ 894097 w 1110665"/>
                <a:gd name="connsiteY967" fmla="*/ 656473 h 1116681"/>
                <a:gd name="connsiteX968" fmla="*/ 894849 w 1110665"/>
                <a:gd name="connsiteY968" fmla="*/ 657225 h 1116681"/>
                <a:gd name="connsiteX969" fmla="*/ 895601 w 1110665"/>
                <a:gd name="connsiteY969" fmla="*/ 658729 h 1116681"/>
                <a:gd name="connsiteX970" fmla="*/ 896353 w 1110665"/>
                <a:gd name="connsiteY970" fmla="*/ 659481 h 1116681"/>
                <a:gd name="connsiteX971" fmla="*/ 897105 w 1110665"/>
                <a:gd name="connsiteY971" fmla="*/ 659481 h 1116681"/>
                <a:gd name="connsiteX972" fmla="*/ 899361 w 1110665"/>
                <a:gd name="connsiteY972" fmla="*/ 660233 h 1116681"/>
                <a:gd name="connsiteX973" fmla="*/ 900113 w 1110665"/>
                <a:gd name="connsiteY973" fmla="*/ 660985 h 1116681"/>
                <a:gd name="connsiteX974" fmla="*/ 900864 w 1110665"/>
                <a:gd name="connsiteY974" fmla="*/ 661737 h 1116681"/>
                <a:gd name="connsiteX975" fmla="*/ 902368 w 1110665"/>
                <a:gd name="connsiteY975" fmla="*/ 663993 h 1116681"/>
                <a:gd name="connsiteX976" fmla="*/ 902368 w 1110665"/>
                <a:gd name="connsiteY976" fmla="*/ 664745 h 1116681"/>
                <a:gd name="connsiteX977" fmla="*/ 903121 w 1110665"/>
                <a:gd name="connsiteY977" fmla="*/ 664745 h 1116681"/>
                <a:gd name="connsiteX978" fmla="*/ 904624 w 1110665"/>
                <a:gd name="connsiteY978" fmla="*/ 665497 h 1116681"/>
                <a:gd name="connsiteX979" fmla="*/ 905377 w 1110665"/>
                <a:gd name="connsiteY979" fmla="*/ 666249 h 1116681"/>
                <a:gd name="connsiteX980" fmla="*/ 907632 w 1110665"/>
                <a:gd name="connsiteY980" fmla="*/ 671513 h 1116681"/>
                <a:gd name="connsiteX981" fmla="*/ 908384 w 1110665"/>
                <a:gd name="connsiteY981" fmla="*/ 673016 h 1116681"/>
                <a:gd name="connsiteX982" fmla="*/ 910640 w 1110665"/>
                <a:gd name="connsiteY982" fmla="*/ 678280 h 1116681"/>
                <a:gd name="connsiteX983" fmla="*/ 913648 w 1110665"/>
                <a:gd name="connsiteY983" fmla="*/ 688808 h 1116681"/>
                <a:gd name="connsiteX984" fmla="*/ 914400 w 1110665"/>
                <a:gd name="connsiteY984" fmla="*/ 690312 h 1116681"/>
                <a:gd name="connsiteX985" fmla="*/ 915904 w 1110665"/>
                <a:gd name="connsiteY985" fmla="*/ 692568 h 1116681"/>
                <a:gd name="connsiteX986" fmla="*/ 916656 w 1110665"/>
                <a:gd name="connsiteY986" fmla="*/ 694072 h 1116681"/>
                <a:gd name="connsiteX987" fmla="*/ 917408 w 1110665"/>
                <a:gd name="connsiteY987" fmla="*/ 694824 h 1116681"/>
                <a:gd name="connsiteX988" fmla="*/ 918160 w 1110665"/>
                <a:gd name="connsiteY988" fmla="*/ 700840 h 1116681"/>
                <a:gd name="connsiteX989" fmla="*/ 918912 w 1110665"/>
                <a:gd name="connsiteY989" fmla="*/ 702343 h 1116681"/>
                <a:gd name="connsiteX990" fmla="*/ 919664 w 1110665"/>
                <a:gd name="connsiteY990" fmla="*/ 703847 h 1116681"/>
                <a:gd name="connsiteX991" fmla="*/ 921168 w 1110665"/>
                <a:gd name="connsiteY991" fmla="*/ 707607 h 1116681"/>
                <a:gd name="connsiteX992" fmla="*/ 922672 w 1110665"/>
                <a:gd name="connsiteY992" fmla="*/ 712119 h 1116681"/>
                <a:gd name="connsiteX993" fmla="*/ 922672 w 1110665"/>
                <a:gd name="connsiteY993" fmla="*/ 715127 h 1116681"/>
                <a:gd name="connsiteX994" fmla="*/ 922672 w 1110665"/>
                <a:gd name="connsiteY994" fmla="*/ 716631 h 1116681"/>
                <a:gd name="connsiteX995" fmla="*/ 922672 w 1110665"/>
                <a:gd name="connsiteY995" fmla="*/ 717383 h 1116681"/>
                <a:gd name="connsiteX996" fmla="*/ 921920 w 1110665"/>
                <a:gd name="connsiteY996" fmla="*/ 718135 h 1116681"/>
                <a:gd name="connsiteX997" fmla="*/ 921168 w 1110665"/>
                <a:gd name="connsiteY997" fmla="*/ 718135 h 1116681"/>
                <a:gd name="connsiteX998" fmla="*/ 920416 w 1110665"/>
                <a:gd name="connsiteY998" fmla="*/ 718887 h 1116681"/>
                <a:gd name="connsiteX999" fmla="*/ 919664 w 1110665"/>
                <a:gd name="connsiteY999" fmla="*/ 718887 h 1116681"/>
                <a:gd name="connsiteX1000" fmla="*/ 918912 w 1110665"/>
                <a:gd name="connsiteY1000" fmla="*/ 718887 h 1116681"/>
                <a:gd name="connsiteX1001" fmla="*/ 918160 w 1110665"/>
                <a:gd name="connsiteY1001" fmla="*/ 718135 h 1116681"/>
                <a:gd name="connsiteX1002" fmla="*/ 917408 w 1110665"/>
                <a:gd name="connsiteY1002" fmla="*/ 718135 h 1116681"/>
                <a:gd name="connsiteX1003" fmla="*/ 916656 w 1110665"/>
                <a:gd name="connsiteY1003" fmla="*/ 718135 h 1116681"/>
                <a:gd name="connsiteX1004" fmla="*/ 915904 w 1110665"/>
                <a:gd name="connsiteY1004" fmla="*/ 718135 h 1116681"/>
                <a:gd name="connsiteX1005" fmla="*/ 915152 w 1110665"/>
                <a:gd name="connsiteY1005" fmla="*/ 718887 h 1116681"/>
                <a:gd name="connsiteX1006" fmla="*/ 913648 w 1110665"/>
                <a:gd name="connsiteY1006" fmla="*/ 720391 h 1116681"/>
                <a:gd name="connsiteX1007" fmla="*/ 912896 w 1110665"/>
                <a:gd name="connsiteY1007" fmla="*/ 721143 h 1116681"/>
                <a:gd name="connsiteX1008" fmla="*/ 912144 w 1110665"/>
                <a:gd name="connsiteY1008" fmla="*/ 721895 h 1116681"/>
                <a:gd name="connsiteX1009" fmla="*/ 911392 w 1110665"/>
                <a:gd name="connsiteY1009" fmla="*/ 722647 h 1116681"/>
                <a:gd name="connsiteX1010" fmla="*/ 911392 w 1110665"/>
                <a:gd name="connsiteY1010" fmla="*/ 723399 h 1116681"/>
                <a:gd name="connsiteX1011" fmla="*/ 910640 w 1110665"/>
                <a:gd name="connsiteY1011" fmla="*/ 724151 h 1116681"/>
                <a:gd name="connsiteX1012" fmla="*/ 910640 w 1110665"/>
                <a:gd name="connsiteY1012" fmla="*/ 725655 h 1116681"/>
                <a:gd name="connsiteX1013" fmla="*/ 910640 w 1110665"/>
                <a:gd name="connsiteY1013" fmla="*/ 726407 h 1116681"/>
                <a:gd name="connsiteX1014" fmla="*/ 911392 w 1110665"/>
                <a:gd name="connsiteY1014" fmla="*/ 727159 h 1116681"/>
                <a:gd name="connsiteX1015" fmla="*/ 913648 w 1110665"/>
                <a:gd name="connsiteY1015" fmla="*/ 730167 h 1116681"/>
                <a:gd name="connsiteX1016" fmla="*/ 914400 w 1110665"/>
                <a:gd name="connsiteY1016" fmla="*/ 731671 h 1116681"/>
                <a:gd name="connsiteX1017" fmla="*/ 913648 w 1110665"/>
                <a:gd name="connsiteY1017" fmla="*/ 732422 h 1116681"/>
                <a:gd name="connsiteX1018" fmla="*/ 912144 w 1110665"/>
                <a:gd name="connsiteY1018" fmla="*/ 732422 h 1116681"/>
                <a:gd name="connsiteX1019" fmla="*/ 910640 w 1110665"/>
                <a:gd name="connsiteY1019" fmla="*/ 732422 h 1116681"/>
                <a:gd name="connsiteX1020" fmla="*/ 909888 w 1110665"/>
                <a:gd name="connsiteY1020" fmla="*/ 733174 h 1116681"/>
                <a:gd name="connsiteX1021" fmla="*/ 909136 w 1110665"/>
                <a:gd name="connsiteY1021" fmla="*/ 733926 h 1116681"/>
                <a:gd name="connsiteX1022" fmla="*/ 906881 w 1110665"/>
                <a:gd name="connsiteY1022" fmla="*/ 736182 h 1116681"/>
                <a:gd name="connsiteX1023" fmla="*/ 906128 w 1110665"/>
                <a:gd name="connsiteY1023" fmla="*/ 736934 h 1116681"/>
                <a:gd name="connsiteX1024" fmla="*/ 905377 w 1110665"/>
                <a:gd name="connsiteY1024" fmla="*/ 737686 h 1116681"/>
                <a:gd name="connsiteX1025" fmla="*/ 904624 w 1110665"/>
                <a:gd name="connsiteY1025" fmla="*/ 740694 h 1116681"/>
                <a:gd name="connsiteX1026" fmla="*/ 903873 w 1110665"/>
                <a:gd name="connsiteY1026" fmla="*/ 741446 h 1116681"/>
                <a:gd name="connsiteX1027" fmla="*/ 903121 w 1110665"/>
                <a:gd name="connsiteY1027" fmla="*/ 742198 h 1116681"/>
                <a:gd name="connsiteX1028" fmla="*/ 902368 w 1110665"/>
                <a:gd name="connsiteY1028" fmla="*/ 742950 h 1116681"/>
                <a:gd name="connsiteX1029" fmla="*/ 901617 w 1110665"/>
                <a:gd name="connsiteY1029" fmla="*/ 742950 h 1116681"/>
                <a:gd name="connsiteX1030" fmla="*/ 900864 w 1110665"/>
                <a:gd name="connsiteY1030" fmla="*/ 742950 h 1116681"/>
                <a:gd name="connsiteX1031" fmla="*/ 900113 w 1110665"/>
                <a:gd name="connsiteY1031" fmla="*/ 742950 h 1116681"/>
                <a:gd name="connsiteX1032" fmla="*/ 900113 w 1110665"/>
                <a:gd name="connsiteY1032" fmla="*/ 742198 h 1116681"/>
                <a:gd name="connsiteX1033" fmla="*/ 899361 w 1110665"/>
                <a:gd name="connsiteY1033" fmla="*/ 742198 h 1116681"/>
                <a:gd name="connsiteX1034" fmla="*/ 898609 w 1110665"/>
                <a:gd name="connsiteY1034" fmla="*/ 742950 h 1116681"/>
                <a:gd name="connsiteX1035" fmla="*/ 897857 w 1110665"/>
                <a:gd name="connsiteY1035" fmla="*/ 742950 h 1116681"/>
                <a:gd name="connsiteX1036" fmla="*/ 897105 w 1110665"/>
                <a:gd name="connsiteY1036" fmla="*/ 743702 h 1116681"/>
                <a:gd name="connsiteX1037" fmla="*/ 897105 w 1110665"/>
                <a:gd name="connsiteY1037" fmla="*/ 744454 h 1116681"/>
                <a:gd name="connsiteX1038" fmla="*/ 895601 w 1110665"/>
                <a:gd name="connsiteY1038" fmla="*/ 745206 h 1116681"/>
                <a:gd name="connsiteX1039" fmla="*/ 894849 w 1110665"/>
                <a:gd name="connsiteY1039" fmla="*/ 745958 h 1116681"/>
                <a:gd name="connsiteX1040" fmla="*/ 894849 w 1110665"/>
                <a:gd name="connsiteY1040" fmla="*/ 746710 h 1116681"/>
                <a:gd name="connsiteX1041" fmla="*/ 894849 w 1110665"/>
                <a:gd name="connsiteY1041" fmla="*/ 747462 h 1116681"/>
                <a:gd name="connsiteX1042" fmla="*/ 894849 w 1110665"/>
                <a:gd name="connsiteY1042" fmla="*/ 748214 h 1116681"/>
                <a:gd name="connsiteX1043" fmla="*/ 893345 w 1110665"/>
                <a:gd name="connsiteY1043" fmla="*/ 748214 h 1116681"/>
                <a:gd name="connsiteX1044" fmla="*/ 893345 w 1110665"/>
                <a:gd name="connsiteY1044" fmla="*/ 748966 h 1116681"/>
                <a:gd name="connsiteX1045" fmla="*/ 894097 w 1110665"/>
                <a:gd name="connsiteY1045" fmla="*/ 750470 h 1116681"/>
                <a:gd name="connsiteX1046" fmla="*/ 893345 w 1110665"/>
                <a:gd name="connsiteY1046" fmla="*/ 751222 h 1116681"/>
                <a:gd name="connsiteX1047" fmla="*/ 893345 w 1110665"/>
                <a:gd name="connsiteY1047" fmla="*/ 751974 h 1116681"/>
                <a:gd name="connsiteX1048" fmla="*/ 892593 w 1110665"/>
                <a:gd name="connsiteY1048" fmla="*/ 753478 h 1116681"/>
                <a:gd name="connsiteX1049" fmla="*/ 890337 w 1110665"/>
                <a:gd name="connsiteY1049" fmla="*/ 754982 h 1116681"/>
                <a:gd name="connsiteX1050" fmla="*/ 888833 w 1110665"/>
                <a:gd name="connsiteY1050" fmla="*/ 757238 h 1116681"/>
                <a:gd name="connsiteX1051" fmla="*/ 888081 w 1110665"/>
                <a:gd name="connsiteY1051" fmla="*/ 757990 h 1116681"/>
                <a:gd name="connsiteX1052" fmla="*/ 887329 w 1110665"/>
                <a:gd name="connsiteY1052" fmla="*/ 757990 h 1116681"/>
                <a:gd name="connsiteX1053" fmla="*/ 886577 w 1110665"/>
                <a:gd name="connsiteY1053" fmla="*/ 757990 h 1116681"/>
                <a:gd name="connsiteX1054" fmla="*/ 885825 w 1110665"/>
                <a:gd name="connsiteY1054" fmla="*/ 757990 h 1116681"/>
                <a:gd name="connsiteX1055" fmla="*/ 885073 w 1110665"/>
                <a:gd name="connsiteY1055" fmla="*/ 758741 h 1116681"/>
                <a:gd name="connsiteX1056" fmla="*/ 884321 w 1110665"/>
                <a:gd name="connsiteY1056" fmla="*/ 759493 h 1116681"/>
                <a:gd name="connsiteX1057" fmla="*/ 883569 w 1110665"/>
                <a:gd name="connsiteY1057" fmla="*/ 760245 h 1116681"/>
                <a:gd name="connsiteX1058" fmla="*/ 882817 w 1110665"/>
                <a:gd name="connsiteY1058" fmla="*/ 761750 h 1116681"/>
                <a:gd name="connsiteX1059" fmla="*/ 882065 w 1110665"/>
                <a:gd name="connsiteY1059" fmla="*/ 763253 h 1116681"/>
                <a:gd name="connsiteX1060" fmla="*/ 882065 w 1110665"/>
                <a:gd name="connsiteY1060" fmla="*/ 764005 h 1116681"/>
                <a:gd name="connsiteX1061" fmla="*/ 882065 w 1110665"/>
                <a:gd name="connsiteY1061" fmla="*/ 764757 h 1116681"/>
                <a:gd name="connsiteX1062" fmla="*/ 882817 w 1110665"/>
                <a:gd name="connsiteY1062" fmla="*/ 766261 h 1116681"/>
                <a:gd name="connsiteX1063" fmla="*/ 882817 w 1110665"/>
                <a:gd name="connsiteY1063" fmla="*/ 767013 h 1116681"/>
                <a:gd name="connsiteX1064" fmla="*/ 882065 w 1110665"/>
                <a:gd name="connsiteY1064" fmla="*/ 769269 h 1116681"/>
                <a:gd name="connsiteX1065" fmla="*/ 881313 w 1110665"/>
                <a:gd name="connsiteY1065" fmla="*/ 769269 h 1116681"/>
                <a:gd name="connsiteX1066" fmla="*/ 880562 w 1110665"/>
                <a:gd name="connsiteY1066" fmla="*/ 770021 h 1116681"/>
                <a:gd name="connsiteX1067" fmla="*/ 879809 w 1110665"/>
                <a:gd name="connsiteY1067" fmla="*/ 770773 h 1116681"/>
                <a:gd name="connsiteX1068" fmla="*/ 879057 w 1110665"/>
                <a:gd name="connsiteY1068" fmla="*/ 771525 h 1116681"/>
                <a:gd name="connsiteX1069" fmla="*/ 879057 w 1110665"/>
                <a:gd name="connsiteY1069" fmla="*/ 772277 h 1116681"/>
                <a:gd name="connsiteX1070" fmla="*/ 879809 w 1110665"/>
                <a:gd name="connsiteY1070" fmla="*/ 773029 h 1116681"/>
                <a:gd name="connsiteX1071" fmla="*/ 879809 w 1110665"/>
                <a:gd name="connsiteY1071" fmla="*/ 773781 h 1116681"/>
                <a:gd name="connsiteX1072" fmla="*/ 879057 w 1110665"/>
                <a:gd name="connsiteY1072" fmla="*/ 774533 h 1116681"/>
                <a:gd name="connsiteX1073" fmla="*/ 878305 w 1110665"/>
                <a:gd name="connsiteY1073" fmla="*/ 774533 h 1116681"/>
                <a:gd name="connsiteX1074" fmla="*/ 877553 w 1110665"/>
                <a:gd name="connsiteY1074" fmla="*/ 774533 h 1116681"/>
                <a:gd name="connsiteX1075" fmla="*/ 876802 w 1110665"/>
                <a:gd name="connsiteY1075" fmla="*/ 775285 h 1116681"/>
                <a:gd name="connsiteX1076" fmla="*/ 876049 w 1110665"/>
                <a:gd name="connsiteY1076" fmla="*/ 774533 h 1116681"/>
                <a:gd name="connsiteX1077" fmla="*/ 875298 w 1110665"/>
                <a:gd name="connsiteY1077" fmla="*/ 773781 h 1116681"/>
                <a:gd name="connsiteX1078" fmla="*/ 873794 w 1110665"/>
                <a:gd name="connsiteY1078" fmla="*/ 773781 h 1116681"/>
                <a:gd name="connsiteX1079" fmla="*/ 871538 w 1110665"/>
                <a:gd name="connsiteY1079" fmla="*/ 772277 h 1116681"/>
                <a:gd name="connsiteX1080" fmla="*/ 870785 w 1110665"/>
                <a:gd name="connsiteY1080" fmla="*/ 772277 h 1116681"/>
                <a:gd name="connsiteX1081" fmla="*/ 870034 w 1110665"/>
                <a:gd name="connsiteY1081" fmla="*/ 772277 h 1116681"/>
                <a:gd name="connsiteX1082" fmla="*/ 868530 w 1110665"/>
                <a:gd name="connsiteY1082" fmla="*/ 776037 h 1116681"/>
                <a:gd name="connsiteX1083" fmla="*/ 868530 w 1110665"/>
                <a:gd name="connsiteY1083" fmla="*/ 777541 h 1116681"/>
                <a:gd name="connsiteX1084" fmla="*/ 867026 w 1110665"/>
                <a:gd name="connsiteY1084" fmla="*/ 780549 h 1116681"/>
                <a:gd name="connsiteX1085" fmla="*/ 866274 w 1110665"/>
                <a:gd name="connsiteY1085" fmla="*/ 782053 h 1116681"/>
                <a:gd name="connsiteX1086" fmla="*/ 866274 w 1110665"/>
                <a:gd name="connsiteY1086" fmla="*/ 783557 h 1116681"/>
                <a:gd name="connsiteX1087" fmla="*/ 866274 w 1110665"/>
                <a:gd name="connsiteY1087" fmla="*/ 784309 h 1116681"/>
                <a:gd name="connsiteX1088" fmla="*/ 865522 w 1110665"/>
                <a:gd name="connsiteY1088" fmla="*/ 785813 h 1116681"/>
                <a:gd name="connsiteX1089" fmla="*/ 865522 w 1110665"/>
                <a:gd name="connsiteY1089" fmla="*/ 788069 h 1116681"/>
                <a:gd name="connsiteX1090" fmla="*/ 865522 w 1110665"/>
                <a:gd name="connsiteY1090" fmla="*/ 792580 h 1116681"/>
                <a:gd name="connsiteX1091" fmla="*/ 866274 w 1110665"/>
                <a:gd name="connsiteY1091" fmla="*/ 794084 h 1116681"/>
                <a:gd name="connsiteX1092" fmla="*/ 866274 w 1110665"/>
                <a:gd name="connsiteY1092" fmla="*/ 795588 h 1116681"/>
                <a:gd name="connsiteX1093" fmla="*/ 872290 w 1110665"/>
                <a:gd name="connsiteY1093" fmla="*/ 802356 h 1116681"/>
                <a:gd name="connsiteX1094" fmla="*/ 873042 w 1110665"/>
                <a:gd name="connsiteY1094" fmla="*/ 803108 h 1116681"/>
                <a:gd name="connsiteX1095" fmla="*/ 873794 w 1110665"/>
                <a:gd name="connsiteY1095" fmla="*/ 803860 h 1116681"/>
                <a:gd name="connsiteX1096" fmla="*/ 874545 w 1110665"/>
                <a:gd name="connsiteY1096" fmla="*/ 803860 h 1116681"/>
                <a:gd name="connsiteX1097" fmla="*/ 876049 w 1110665"/>
                <a:gd name="connsiteY1097" fmla="*/ 803860 h 1116681"/>
                <a:gd name="connsiteX1098" fmla="*/ 876802 w 1110665"/>
                <a:gd name="connsiteY1098" fmla="*/ 803860 h 1116681"/>
                <a:gd name="connsiteX1099" fmla="*/ 876802 w 1110665"/>
                <a:gd name="connsiteY1099" fmla="*/ 803108 h 1116681"/>
                <a:gd name="connsiteX1100" fmla="*/ 878305 w 1110665"/>
                <a:gd name="connsiteY1100" fmla="*/ 801604 h 1116681"/>
                <a:gd name="connsiteX1101" fmla="*/ 879057 w 1110665"/>
                <a:gd name="connsiteY1101" fmla="*/ 800852 h 1116681"/>
                <a:gd name="connsiteX1102" fmla="*/ 879809 w 1110665"/>
                <a:gd name="connsiteY1102" fmla="*/ 800852 h 1116681"/>
                <a:gd name="connsiteX1103" fmla="*/ 880562 w 1110665"/>
                <a:gd name="connsiteY1103" fmla="*/ 800100 h 1116681"/>
                <a:gd name="connsiteX1104" fmla="*/ 882817 w 1110665"/>
                <a:gd name="connsiteY1104" fmla="*/ 799348 h 1116681"/>
                <a:gd name="connsiteX1105" fmla="*/ 883569 w 1110665"/>
                <a:gd name="connsiteY1105" fmla="*/ 799348 h 1116681"/>
                <a:gd name="connsiteX1106" fmla="*/ 884321 w 1110665"/>
                <a:gd name="connsiteY1106" fmla="*/ 799348 h 1116681"/>
                <a:gd name="connsiteX1107" fmla="*/ 885073 w 1110665"/>
                <a:gd name="connsiteY1107" fmla="*/ 799348 h 1116681"/>
                <a:gd name="connsiteX1108" fmla="*/ 885825 w 1110665"/>
                <a:gd name="connsiteY1108" fmla="*/ 799348 h 1116681"/>
                <a:gd name="connsiteX1109" fmla="*/ 888081 w 1110665"/>
                <a:gd name="connsiteY1109" fmla="*/ 800852 h 1116681"/>
                <a:gd name="connsiteX1110" fmla="*/ 888833 w 1110665"/>
                <a:gd name="connsiteY1110" fmla="*/ 801604 h 1116681"/>
                <a:gd name="connsiteX1111" fmla="*/ 890337 w 1110665"/>
                <a:gd name="connsiteY1111" fmla="*/ 801604 h 1116681"/>
                <a:gd name="connsiteX1112" fmla="*/ 891841 w 1110665"/>
                <a:gd name="connsiteY1112" fmla="*/ 801604 h 1116681"/>
                <a:gd name="connsiteX1113" fmla="*/ 893345 w 1110665"/>
                <a:gd name="connsiteY1113" fmla="*/ 801604 h 1116681"/>
                <a:gd name="connsiteX1114" fmla="*/ 894097 w 1110665"/>
                <a:gd name="connsiteY1114" fmla="*/ 802356 h 1116681"/>
                <a:gd name="connsiteX1115" fmla="*/ 899361 w 1110665"/>
                <a:gd name="connsiteY1115" fmla="*/ 805364 h 1116681"/>
                <a:gd name="connsiteX1116" fmla="*/ 900864 w 1110665"/>
                <a:gd name="connsiteY1116" fmla="*/ 806116 h 1116681"/>
                <a:gd name="connsiteX1117" fmla="*/ 902368 w 1110665"/>
                <a:gd name="connsiteY1117" fmla="*/ 806868 h 1116681"/>
                <a:gd name="connsiteX1118" fmla="*/ 903121 w 1110665"/>
                <a:gd name="connsiteY1118" fmla="*/ 808372 h 1116681"/>
                <a:gd name="connsiteX1119" fmla="*/ 904624 w 1110665"/>
                <a:gd name="connsiteY1119" fmla="*/ 812132 h 1116681"/>
                <a:gd name="connsiteX1120" fmla="*/ 905377 w 1110665"/>
                <a:gd name="connsiteY1120" fmla="*/ 814388 h 1116681"/>
                <a:gd name="connsiteX1121" fmla="*/ 905377 w 1110665"/>
                <a:gd name="connsiteY1121" fmla="*/ 818148 h 1116681"/>
                <a:gd name="connsiteX1122" fmla="*/ 905377 w 1110665"/>
                <a:gd name="connsiteY1122" fmla="*/ 824915 h 1116681"/>
                <a:gd name="connsiteX1123" fmla="*/ 905377 w 1110665"/>
                <a:gd name="connsiteY1123" fmla="*/ 825667 h 1116681"/>
                <a:gd name="connsiteX1124" fmla="*/ 904624 w 1110665"/>
                <a:gd name="connsiteY1124" fmla="*/ 826419 h 1116681"/>
                <a:gd name="connsiteX1125" fmla="*/ 903873 w 1110665"/>
                <a:gd name="connsiteY1125" fmla="*/ 827171 h 1116681"/>
                <a:gd name="connsiteX1126" fmla="*/ 903121 w 1110665"/>
                <a:gd name="connsiteY1126" fmla="*/ 827923 h 1116681"/>
                <a:gd name="connsiteX1127" fmla="*/ 901617 w 1110665"/>
                <a:gd name="connsiteY1127" fmla="*/ 828675 h 1116681"/>
                <a:gd name="connsiteX1128" fmla="*/ 900864 w 1110665"/>
                <a:gd name="connsiteY1128" fmla="*/ 829427 h 1116681"/>
                <a:gd name="connsiteX1129" fmla="*/ 899361 w 1110665"/>
                <a:gd name="connsiteY1129" fmla="*/ 832435 h 1116681"/>
                <a:gd name="connsiteX1130" fmla="*/ 897857 w 1110665"/>
                <a:gd name="connsiteY1130" fmla="*/ 834691 h 1116681"/>
                <a:gd name="connsiteX1131" fmla="*/ 897105 w 1110665"/>
                <a:gd name="connsiteY1131" fmla="*/ 836195 h 1116681"/>
                <a:gd name="connsiteX1132" fmla="*/ 896353 w 1110665"/>
                <a:gd name="connsiteY1132" fmla="*/ 836947 h 1116681"/>
                <a:gd name="connsiteX1133" fmla="*/ 896353 w 1110665"/>
                <a:gd name="connsiteY1133" fmla="*/ 838451 h 1116681"/>
                <a:gd name="connsiteX1134" fmla="*/ 895601 w 1110665"/>
                <a:gd name="connsiteY1134" fmla="*/ 841459 h 1116681"/>
                <a:gd name="connsiteX1135" fmla="*/ 895601 w 1110665"/>
                <a:gd name="connsiteY1135" fmla="*/ 842211 h 1116681"/>
                <a:gd name="connsiteX1136" fmla="*/ 894097 w 1110665"/>
                <a:gd name="connsiteY1136" fmla="*/ 843715 h 1116681"/>
                <a:gd name="connsiteX1137" fmla="*/ 894097 w 1110665"/>
                <a:gd name="connsiteY1137" fmla="*/ 844467 h 1116681"/>
                <a:gd name="connsiteX1138" fmla="*/ 893345 w 1110665"/>
                <a:gd name="connsiteY1138" fmla="*/ 845970 h 1116681"/>
                <a:gd name="connsiteX1139" fmla="*/ 893345 w 1110665"/>
                <a:gd name="connsiteY1139" fmla="*/ 847474 h 1116681"/>
                <a:gd name="connsiteX1140" fmla="*/ 893345 w 1110665"/>
                <a:gd name="connsiteY1140" fmla="*/ 848226 h 1116681"/>
                <a:gd name="connsiteX1141" fmla="*/ 893345 w 1110665"/>
                <a:gd name="connsiteY1141" fmla="*/ 848978 h 1116681"/>
                <a:gd name="connsiteX1142" fmla="*/ 891841 w 1110665"/>
                <a:gd name="connsiteY1142" fmla="*/ 850482 h 1116681"/>
                <a:gd name="connsiteX1143" fmla="*/ 891841 w 1110665"/>
                <a:gd name="connsiteY1143" fmla="*/ 851986 h 1116681"/>
                <a:gd name="connsiteX1144" fmla="*/ 891841 w 1110665"/>
                <a:gd name="connsiteY1144" fmla="*/ 854242 h 1116681"/>
                <a:gd name="connsiteX1145" fmla="*/ 892593 w 1110665"/>
                <a:gd name="connsiteY1145" fmla="*/ 855746 h 1116681"/>
                <a:gd name="connsiteX1146" fmla="*/ 893345 w 1110665"/>
                <a:gd name="connsiteY1146" fmla="*/ 859506 h 1116681"/>
                <a:gd name="connsiteX1147" fmla="*/ 894097 w 1110665"/>
                <a:gd name="connsiteY1147" fmla="*/ 861010 h 1116681"/>
                <a:gd name="connsiteX1148" fmla="*/ 894849 w 1110665"/>
                <a:gd name="connsiteY1148" fmla="*/ 863266 h 1116681"/>
                <a:gd name="connsiteX1149" fmla="*/ 895601 w 1110665"/>
                <a:gd name="connsiteY1149" fmla="*/ 864770 h 1116681"/>
                <a:gd name="connsiteX1150" fmla="*/ 895601 w 1110665"/>
                <a:gd name="connsiteY1150" fmla="*/ 867026 h 1116681"/>
                <a:gd name="connsiteX1151" fmla="*/ 896353 w 1110665"/>
                <a:gd name="connsiteY1151" fmla="*/ 869282 h 1116681"/>
                <a:gd name="connsiteX1152" fmla="*/ 897105 w 1110665"/>
                <a:gd name="connsiteY1152" fmla="*/ 870033 h 1116681"/>
                <a:gd name="connsiteX1153" fmla="*/ 898609 w 1110665"/>
                <a:gd name="connsiteY1153" fmla="*/ 872290 h 1116681"/>
                <a:gd name="connsiteX1154" fmla="*/ 899361 w 1110665"/>
                <a:gd name="connsiteY1154" fmla="*/ 873042 h 1116681"/>
                <a:gd name="connsiteX1155" fmla="*/ 899361 w 1110665"/>
                <a:gd name="connsiteY1155" fmla="*/ 873793 h 1116681"/>
                <a:gd name="connsiteX1156" fmla="*/ 899361 w 1110665"/>
                <a:gd name="connsiteY1156" fmla="*/ 876801 h 1116681"/>
                <a:gd name="connsiteX1157" fmla="*/ 900113 w 1110665"/>
                <a:gd name="connsiteY1157" fmla="*/ 880561 h 1116681"/>
                <a:gd name="connsiteX1158" fmla="*/ 903873 w 1110665"/>
                <a:gd name="connsiteY1158" fmla="*/ 888081 h 1116681"/>
                <a:gd name="connsiteX1159" fmla="*/ 900864 w 1110665"/>
                <a:gd name="connsiteY1159" fmla="*/ 888833 h 1116681"/>
                <a:gd name="connsiteX1160" fmla="*/ 900113 w 1110665"/>
                <a:gd name="connsiteY1160" fmla="*/ 888833 h 1116681"/>
                <a:gd name="connsiteX1161" fmla="*/ 899361 w 1110665"/>
                <a:gd name="connsiteY1161" fmla="*/ 890337 h 1116681"/>
                <a:gd name="connsiteX1162" fmla="*/ 897105 w 1110665"/>
                <a:gd name="connsiteY1162" fmla="*/ 891089 h 1116681"/>
                <a:gd name="connsiteX1163" fmla="*/ 894849 w 1110665"/>
                <a:gd name="connsiteY1163" fmla="*/ 892593 h 1116681"/>
                <a:gd name="connsiteX1164" fmla="*/ 894097 w 1110665"/>
                <a:gd name="connsiteY1164" fmla="*/ 893345 h 1116681"/>
                <a:gd name="connsiteX1165" fmla="*/ 892593 w 1110665"/>
                <a:gd name="connsiteY1165" fmla="*/ 895601 h 1116681"/>
                <a:gd name="connsiteX1166" fmla="*/ 891841 w 1110665"/>
                <a:gd name="connsiteY1166" fmla="*/ 896353 h 1116681"/>
                <a:gd name="connsiteX1167" fmla="*/ 890337 w 1110665"/>
                <a:gd name="connsiteY1167" fmla="*/ 897105 h 1116681"/>
                <a:gd name="connsiteX1168" fmla="*/ 888081 w 1110665"/>
                <a:gd name="connsiteY1168" fmla="*/ 897857 h 1116681"/>
                <a:gd name="connsiteX1169" fmla="*/ 887329 w 1110665"/>
                <a:gd name="connsiteY1169" fmla="*/ 898609 h 1116681"/>
                <a:gd name="connsiteX1170" fmla="*/ 886577 w 1110665"/>
                <a:gd name="connsiteY1170" fmla="*/ 900112 h 1116681"/>
                <a:gd name="connsiteX1171" fmla="*/ 885825 w 1110665"/>
                <a:gd name="connsiteY1171" fmla="*/ 900865 h 1116681"/>
                <a:gd name="connsiteX1172" fmla="*/ 885073 w 1110665"/>
                <a:gd name="connsiteY1172" fmla="*/ 901616 h 1116681"/>
                <a:gd name="connsiteX1173" fmla="*/ 884321 w 1110665"/>
                <a:gd name="connsiteY1173" fmla="*/ 901616 h 1116681"/>
                <a:gd name="connsiteX1174" fmla="*/ 883569 w 1110665"/>
                <a:gd name="connsiteY1174" fmla="*/ 901616 h 1116681"/>
                <a:gd name="connsiteX1175" fmla="*/ 882817 w 1110665"/>
                <a:gd name="connsiteY1175" fmla="*/ 902369 h 1116681"/>
                <a:gd name="connsiteX1176" fmla="*/ 882065 w 1110665"/>
                <a:gd name="connsiteY1176" fmla="*/ 903120 h 1116681"/>
                <a:gd name="connsiteX1177" fmla="*/ 881313 w 1110665"/>
                <a:gd name="connsiteY1177" fmla="*/ 904625 h 1116681"/>
                <a:gd name="connsiteX1178" fmla="*/ 880562 w 1110665"/>
                <a:gd name="connsiteY1178" fmla="*/ 905376 h 1116681"/>
                <a:gd name="connsiteX1179" fmla="*/ 862514 w 1110665"/>
                <a:gd name="connsiteY1179" fmla="*/ 912144 h 1116681"/>
                <a:gd name="connsiteX1180" fmla="*/ 858754 w 1110665"/>
                <a:gd name="connsiteY1180" fmla="*/ 914400 h 1116681"/>
                <a:gd name="connsiteX1181" fmla="*/ 855746 w 1110665"/>
                <a:gd name="connsiteY1181" fmla="*/ 917408 h 1116681"/>
                <a:gd name="connsiteX1182" fmla="*/ 854242 w 1110665"/>
                <a:gd name="connsiteY1182" fmla="*/ 919664 h 1116681"/>
                <a:gd name="connsiteX1183" fmla="*/ 851986 w 1110665"/>
                <a:gd name="connsiteY1183" fmla="*/ 924928 h 1116681"/>
                <a:gd name="connsiteX1184" fmla="*/ 849730 w 1110665"/>
                <a:gd name="connsiteY1184" fmla="*/ 927936 h 1116681"/>
                <a:gd name="connsiteX1185" fmla="*/ 847474 w 1110665"/>
                <a:gd name="connsiteY1185" fmla="*/ 930191 h 1116681"/>
                <a:gd name="connsiteX1186" fmla="*/ 809876 w 1110665"/>
                <a:gd name="connsiteY1186" fmla="*/ 950495 h 1116681"/>
                <a:gd name="connsiteX1187" fmla="*/ 806868 w 1110665"/>
                <a:gd name="connsiteY1187" fmla="*/ 951247 h 1116681"/>
                <a:gd name="connsiteX1188" fmla="*/ 805364 w 1110665"/>
                <a:gd name="connsiteY1188" fmla="*/ 951247 h 1116681"/>
                <a:gd name="connsiteX1189" fmla="*/ 803860 w 1110665"/>
                <a:gd name="connsiteY1189" fmla="*/ 951247 h 1116681"/>
                <a:gd name="connsiteX1190" fmla="*/ 803108 w 1110665"/>
                <a:gd name="connsiteY1190" fmla="*/ 950495 h 1116681"/>
                <a:gd name="connsiteX1191" fmla="*/ 798596 w 1110665"/>
                <a:gd name="connsiteY1191" fmla="*/ 948991 h 1116681"/>
                <a:gd name="connsiteX1192" fmla="*/ 793332 w 1110665"/>
                <a:gd name="connsiteY1192" fmla="*/ 948239 h 1116681"/>
                <a:gd name="connsiteX1193" fmla="*/ 791076 w 1110665"/>
                <a:gd name="connsiteY1193" fmla="*/ 948239 h 1116681"/>
                <a:gd name="connsiteX1194" fmla="*/ 789572 w 1110665"/>
                <a:gd name="connsiteY1194" fmla="*/ 947487 h 1116681"/>
                <a:gd name="connsiteX1195" fmla="*/ 788068 w 1110665"/>
                <a:gd name="connsiteY1195" fmla="*/ 946735 h 1116681"/>
                <a:gd name="connsiteX1196" fmla="*/ 787317 w 1110665"/>
                <a:gd name="connsiteY1196" fmla="*/ 945983 h 1116681"/>
                <a:gd name="connsiteX1197" fmla="*/ 786565 w 1110665"/>
                <a:gd name="connsiteY1197" fmla="*/ 945231 h 1116681"/>
                <a:gd name="connsiteX1198" fmla="*/ 786565 w 1110665"/>
                <a:gd name="connsiteY1198" fmla="*/ 944479 h 1116681"/>
                <a:gd name="connsiteX1199" fmla="*/ 785813 w 1110665"/>
                <a:gd name="connsiteY1199" fmla="*/ 943727 h 1116681"/>
                <a:gd name="connsiteX1200" fmla="*/ 785061 w 1110665"/>
                <a:gd name="connsiteY1200" fmla="*/ 943727 h 1116681"/>
                <a:gd name="connsiteX1201" fmla="*/ 782805 w 1110665"/>
                <a:gd name="connsiteY1201" fmla="*/ 944479 h 1116681"/>
                <a:gd name="connsiteX1202" fmla="*/ 781301 w 1110665"/>
                <a:gd name="connsiteY1202" fmla="*/ 944479 h 1116681"/>
                <a:gd name="connsiteX1203" fmla="*/ 777541 w 1110665"/>
                <a:gd name="connsiteY1203" fmla="*/ 944479 h 1116681"/>
                <a:gd name="connsiteX1204" fmla="*/ 776037 w 1110665"/>
                <a:gd name="connsiteY1204" fmla="*/ 944479 h 1116681"/>
                <a:gd name="connsiteX1205" fmla="*/ 774533 w 1110665"/>
                <a:gd name="connsiteY1205" fmla="*/ 943727 h 1116681"/>
                <a:gd name="connsiteX1206" fmla="*/ 774533 w 1110665"/>
                <a:gd name="connsiteY1206" fmla="*/ 942975 h 1116681"/>
                <a:gd name="connsiteX1207" fmla="*/ 772277 w 1110665"/>
                <a:gd name="connsiteY1207" fmla="*/ 942223 h 1116681"/>
                <a:gd name="connsiteX1208" fmla="*/ 768517 w 1110665"/>
                <a:gd name="connsiteY1208" fmla="*/ 939215 h 1116681"/>
                <a:gd name="connsiteX1209" fmla="*/ 761749 w 1110665"/>
                <a:gd name="connsiteY1209" fmla="*/ 936207 h 1116681"/>
                <a:gd name="connsiteX1210" fmla="*/ 754982 w 1110665"/>
                <a:gd name="connsiteY1210" fmla="*/ 934703 h 1116681"/>
                <a:gd name="connsiteX1211" fmla="*/ 748966 w 1110665"/>
                <a:gd name="connsiteY1211" fmla="*/ 933951 h 1116681"/>
                <a:gd name="connsiteX1212" fmla="*/ 739190 w 1110665"/>
                <a:gd name="connsiteY1212" fmla="*/ 934703 h 1116681"/>
                <a:gd name="connsiteX1213" fmla="*/ 701591 w 1110665"/>
                <a:gd name="connsiteY1213" fmla="*/ 933199 h 1116681"/>
                <a:gd name="connsiteX1214" fmla="*/ 670761 w 1110665"/>
                <a:gd name="connsiteY1214" fmla="*/ 934703 h 1116681"/>
                <a:gd name="connsiteX1215" fmla="*/ 664745 w 1110665"/>
                <a:gd name="connsiteY1215" fmla="*/ 933951 h 1116681"/>
                <a:gd name="connsiteX1216" fmla="*/ 655721 w 1110665"/>
                <a:gd name="connsiteY1216" fmla="*/ 931695 h 1116681"/>
                <a:gd name="connsiteX1217" fmla="*/ 650457 w 1110665"/>
                <a:gd name="connsiteY1217" fmla="*/ 930944 h 1116681"/>
                <a:gd name="connsiteX1218" fmla="*/ 639930 w 1110665"/>
                <a:gd name="connsiteY1218" fmla="*/ 936959 h 1116681"/>
                <a:gd name="connsiteX1219" fmla="*/ 622634 w 1110665"/>
                <a:gd name="connsiteY1219" fmla="*/ 943727 h 1116681"/>
                <a:gd name="connsiteX1220" fmla="*/ 619627 w 1110665"/>
                <a:gd name="connsiteY1220" fmla="*/ 945983 h 1116681"/>
                <a:gd name="connsiteX1221" fmla="*/ 617371 w 1110665"/>
                <a:gd name="connsiteY1221" fmla="*/ 948239 h 1116681"/>
                <a:gd name="connsiteX1222" fmla="*/ 612859 w 1110665"/>
                <a:gd name="connsiteY1222" fmla="*/ 953503 h 1116681"/>
                <a:gd name="connsiteX1223" fmla="*/ 588044 w 1110665"/>
                <a:gd name="connsiteY1223" fmla="*/ 978318 h 1116681"/>
                <a:gd name="connsiteX1224" fmla="*/ 585788 w 1110665"/>
                <a:gd name="connsiteY1224" fmla="*/ 979822 h 1116681"/>
                <a:gd name="connsiteX1225" fmla="*/ 583532 w 1110665"/>
                <a:gd name="connsiteY1225" fmla="*/ 979822 h 1116681"/>
                <a:gd name="connsiteX1226" fmla="*/ 581276 w 1110665"/>
                <a:gd name="connsiteY1226" fmla="*/ 978318 h 1116681"/>
                <a:gd name="connsiteX1227" fmla="*/ 579020 w 1110665"/>
                <a:gd name="connsiteY1227" fmla="*/ 975310 h 1116681"/>
                <a:gd name="connsiteX1228" fmla="*/ 573756 w 1110665"/>
                <a:gd name="connsiteY1228" fmla="*/ 969294 h 1116681"/>
                <a:gd name="connsiteX1229" fmla="*/ 572252 w 1110665"/>
                <a:gd name="connsiteY1229" fmla="*/ 966286 h 1116681"/>
                <a:gd name="connsiteX1230" fmla="*/ 569996 w 1110665"/>
                <a:gd name="connsiteY1230" fmla="*/ 960270 h 1116681"/>
                <a:gd name="connsiteX1231" fmla="*/ 569244 w 1110665"/>
                <a:gd name="connsiteY1231" fmla="*/ 959518 h 1116681"/>
                <a:gd name="connsiteX1232" fmla="*/ 569244 w 1110665"/>
                <a:gd name="connsiteY1232" fmla="*/ 958767 h 1116681"/>
                <a:gd name="connsiteX1233" fmla="*/ 568492 w 1110665"/>
                <a:gd name="connsiteY1233" fmla="*/ 958014 h 1116681"/>
                <a:gd name="connsiteX1234" fmla="*/ 567740 w 1110665"/>
                <a:gd name="connsiteY1234" fmla="*/ 958014 h 1116681"/>
                <a:gd name="connsiteX1235" fmla="*/ 566988 w 1110665"/>
                <a:gd name="connsiteY1235" fmla="*/ 958014 h 1116681"/>
                <a:gd name="connsiteX1236" fmla="*/ 565484 w 1110665"/>
                <a:gd name="connsiteY1236" fmla="*/ 958014 h 1116681"/>
                <a:gd name="connsiteX1237" fmla="*/ 563980 w 1110665"/>
                <a:gd name="connsiteY1237" fmla="*/ 958767 h 1116681"/>
                <a:gd name="connsiteX1238" fmla="*/ 563229 w 1110665"/>
                <a:gd name="connsiteY1238" fmla="*/ 958767 h 1116681"/>
                <a:gd name="connsiteX1239" fmla="*/ 560973 w 1110665"/>
                <a:gd name="connsiteY1239" fmla="*/ 961774 h 1116681"/>
                <a:gd name="connsiteX1240" fmla="*/ 558716 w 1110665"/>
                <a:gd name="connsiteY1240" fmla="*/ 963278 h 1116681"/>
                <a:gd name="connsiteX1241" fmla="*/ 556461 w 1110665"/>
                <a:gd name="connsiteY1241" fmla="*/ 964782 h 1116681"/>
                <a:gd name="connsiteX1242" fmla="*/ 553453 w 1110665"/>
                <a:gd name="connsiteY1242" fmla="*/ 965534 h 1116681"/>
                <a:gd name="connsiteX1243" fmla="*/ 521870 w 1110665"/>
                <a:gd name="connsiteY1243" fmla="*/ 978318 h 1116681"/>
                <a:gd name="connsiteX1244" fmla="*/ 516606 w 1110665"/>
                <a:gd name="connsiteY1244" fmla="*/ 979070 h 1116681"/>
                <a:gd name="connsiteX1245" fmla="*/ 506830 w 1110665"/>
                <a:gd name="connsiteY1245" fmla="*/ 977566 h 1116681"/>
                <a:gd name="connsiteX1246" fmla="*/ 492543 w 1110665"/>
                <a:gd name="connsiteY1246" fmla="*/ 976814 h 1116681"/>
                <a:gd name="connsiteX1247" fmla="*/ 488783 w 1110665"/>
                <a:gd name="connsiteY1247" fmla="*/ 977566 h 1116681"/>
                <a:gd name="connsiteX1248" fmla="*/ 485775 w 1110665"/>
                <a:gd name="connsiteY1248" fmla="*/ 979070 h 1116681"/>
                <a:gd name="connsiteX1249" fmla="*/ 482767 w 1110665"/>
                <a:gd name="connsiteY1249" fmla="*/ 980574 h 1116681"/>
                <a:gd name="connsiteX1250" fmla="*/ 478256 w 1110665"/>
                <a:gd name="connsiteY1250" fmla="*/ 983582 h 1116681"/>
                <a:gd name="connsiteX1251" fmla="*/ 474496 w 1110665"/>
                <a:gd name="connsiteY1251" fmla="*/ 984334 h 1116681"/>
                <a:gd name="connsiteX1252" fmla="*/ 451184 w 1110665"/>
                <a:gd name="connsiteY1252" fmla="*/ 988846 h 1116681"/>
                <a:gd name="connsiteX1253" fmla="*/ 446673 w 1110665"/>
                <a:gd name="connsiteY1253" fmla="*/ 990349 h 1116681"/>
                <a:gd name="connsiteX1254" fmla="*/ 442160 w 1110665"/>
                <a:gd name="connsiteY1254" fmla="*/ 992606 h 1116681"/>
                <a:gd name="connsiteX1255" fmla="*/ 423361 w 1110665"/>
                <a:gd name="connsiteY1255" fmla="*/ 1019676 h 1116681"/>
                <a:gd name="connsiteX1256" fmla="*/ 419601 w 1110665"/>
                <a:gd name="connsiteY1256" fmla="*/ 1024188 h 1116681"/>
                <a:gd name="connsiteX1257" fmla="*/ 415841 w 1110665"/>
                <a:gd name="connsiteY1257" fmla="*/ 1027196 h 1116681"/>
                <a:gd name="connsiteX1258" fmla="*/ 415090 w 1110665"/>
                <a:gd name="connsiteY1258" fmla="*/ 1027196 h 1116681"/>
                <a:gd name="connsiteX1259" fmla="*/ 415090 w 1110665"/>
                <a:gd name="connsiteY1259" fmla="*/ 1028700 h 1116681"/>
                <a:gd name="connsiteX1260" fmla="*/ 415090 w 1110665"/>
                <a:gd name="connsiteY1260" fmla="*/ 1029452 h 1116681"/>
                <a:gd name="connsiteX1261" fmla="*/ 415090 w 1110665"/>
                <a:gd name="connsiteY1261" fmla="*/ 1030204 h 1116681"/>
                <a:gd name="connsiteX1262" fmla="*/ 415090 w 1110665"/>
                <a:gd name="connsiteY1262" fmla="*/ 1030956 h 1116681"/>
                <a:gd name="connsiteX1263" fmla="*/ 415090 w 1110665"/>
                <a:gd name="connsiteY1263" fmla="*/ 1031708 h 1116681"/>
                <a:gd name="connsiteX1264" fmla="*/ 416594 w 1110665"/>
                <a:gd name="connsiteY1264" fmla="*/ 1033964 h 1116681"/>
                <a:gd name="connsiteX1265" fmla="*/ 417345 w 1110665"/>
                <a:gd name="connsiteY1265" fmla="*/ 1036220 h 1116681"/>
                <a:gd name="connsiteX1266" fmla="*/ 417345 w 1110665"/>
                <a:gd name="connsiteY1266" fmla="*/ 1039228 h 1116681"/>
                <a:gd name="connsiteX1267" fmla="*/ 418098 w 1110665"/>
                <a:gd name="connsiteY1267" fmla="*/ 1040732 h 1116681"/>
                <a:gd name="connsiteX1268" fmla="*/ 417345 w 1110665"/>
                <a:gd name="connsiteY1268" fmla="*/ 1041484 h 1116681"/>
                <a:gd name="connsiteX1269" fmla="*/ 417345 w 1110665"/>
                <a:gd name="connsiteY1269" fmla="*/ 1042987 h 1116681"/>
                <a:gd name="connsiteX1270" fmla="*/ 416594 w 1110665"/>
                <a:gd name="connsiteY1270" fmla="*/ 1044491 h 1116681"/>
                <a:gd name="connsiteX1271" fmla="*/ 416594 w 1110665"/>
                <a:gd name="connsiteY1271" fmla="*/ 1045995 h 1116681"/>
                <a:gd name="connsiteX1272" fmla="*/ 415841 w 1110665"/>
                <a:gd name="connsiteY1272" fmla="*/ 1045995 h 1116681"/>
                <a:gd name="connsiteX1273" fmla="*/ 414338 w 1110665"/>
                <a:gd name="connsiteY1273" fmla="*/ 1047500 h 1116681"/>
                <a:gd name="connsiteX1274" fmla="*/ 410578 w 1110665"/>
                <a:gd name="connsiteY1274" fmla="*/ 1053515 h 1116681"/>
                <a:gd name="connsiteX1275" fmla="*/ 409074 w 1110665"/>
                <a:gd name="connsiteY1275" fmla="*/ 1055771 h 1116681"/>
                <a:gd name="connsiteX1276" fmla="*/ 406066 w 1110665"/>
                <a:gd name="connsiteY1276" fmla="*/ 1057275 h 1116681"/>
                <a:gd name="connsiteX1277" fmla="*/ 402306 w 1110665"/>
                <a:gd name="connsiteY1277" fmla="*/ 1058779 h 1116681"/>
                <a:gd name="connsiteX1278" fmla="*/ 398546 w 1110665"/>
                <a:gd name="connsiteY1278" fmla="*/ 1058779 h 1116681"/>
                <a:gd name="connsiteX1279" fmla="*/ 392530 w 1110665"/>
                <a:gd name="connsiteY1279" fmla="*/ 1056523 h 1116681"/>
                <a:gd name="connsiteX1280" fmla="*/ 389522 w 1110665"/>
                <a:gd name="connsiteY1280" fmla="*/ 1058027 h 1116681"/>
                <a:gd name="connsiteX1281" fmla="*/ 385762 w 1110665"/>
                <a:gd name="connsiteY1281" fmla="*/ 1062539 h 1116681"/>
                <a:gd name="connsiteX1282" fmla="*/ 382755 w 1110665"/>
                <a:gd name="connsiteY1282" fmla="*/ 1064795 h 1116681"/>
                <a:gd name="connsiteX1283" fmla="*/ 380499 w 1110665"/>
                <a:gd name="connsiteY1283" fmla="*/ 1065547 h 1116681"/>
                <a:gd name="connsiteX1284" fmla="*/ 378243 w 1110665"/>
                <a:gd name="connsiteY1284" fmla="*/ 1067803 h 1116681"/>
                <a:gd name="connsiteX1285" fmla="*/ 377491 w 1110665"/>
                <a:gd name="connsiteY1285" fmla="*/ 1072315 h 1116681"/>
                <a:gd name="connsiteX1286" fmla="*/ 376739 w 1110665"/>
                <a:gd name="connsiteY1286" fmla="*/ 1074570 h 1116681"/>
                <a:gd name="connsiteX1287" fmla="*/ 373731 w 1110665"/>
                <a:gd name="connsiteY1287" fmla="*/ 1076826 h 1116681"/>
                <a:gd name="connsiteX1288" fmla="*/ 368467 w 1110665"/>
                <a:gd name="connsiteY1288" fmla="*/ 1080586 h 1116681"/>
                <a:gd name="connsiteX1289" fmla="*/ 365460 w 1110665"/>
                <a:gd name="connsiteY1289" fmla="*/ 1082842 h 1116681"/>
                <a:gd name="connsiteX1290" fmla="*/ 363955 w 1110665"/>
                <a:gd name="connsiteY1290" fmla="*/ 1085850 h 1116681"/>
                <a:gd name="connsiteX1291" fmla="*/ 362451 w 1110665"/>
                <a:gd name="connsiteY1291" fmla="*/ 1088858 h 1116681"/>
                <a:gd name="connsiteX1292" fmla="*/ 362451 w 1110665"/>
                <a:gd name="connsiteY1292" fmla="*/ 1092618 h 1116681"/>
                <a:gd name="connsiteX1293" fmla="*/ 361699 w 1110665"/>
                <a:gd name="connsiteY1293" fmla="*/ 1096378 h 1116681"/>
                <a:gd name="connsiteX1294" fmla="*/ 357940 w 1110665"/>
                <a:gd name="connsiteY1294" fmla="*/ 1101642 h 1116681"/>
                <a:gd name="connsiteX1295" fmla="*/ 357940 w 1110665"/>
                <a:gd name="connsiteY1295" fmla="*/ 1104649 h 1116681"/>
                <a:gd name="connsiteX1296" fmla="*/ 362451 w 1110665"/>
                <a:gd name="connsiteY1296" fmla="*/ 1109913 h 1116681"/>
                <a:gd name="connsiteX1297" fmla="*/ 364707 w 1110665"/>
                <a:gd name="connsiteY1297" fmla="*/ 1112921 h 1116681"/>
                <a:gd name="connsiteX1298" fmla="*/ 362451 w 1110665"/>
                <a:gd name="connsiteY1298" fmla="*/ 1114425 h 1116681"/>
                <a:gd name="connsiteX1299" fmla="*/ 361699 w 1110665"/>
                <a:gd name="connsiteY1299" fmla="*/ 1114425 h 1116681"/>
                <a:gd name="connsiteX1300" fmla="*/ 360196 w 1110665"/>
                <a:gd name="connsiteY1300" fmla="*/ 1115929 h 1116681"/>
                <a:gd name="connsiteX1301" fmla="*/ 359444 w 1110665"/>
                <a:gd name="connsiteY1301" fmla="*/ 1116681 h 1116681"/>
                <a:gd name="connsiteX1302" fmla="*/ 358692 w 1110665"/>
                <a:gd name="connsiteY1302" fmla="*/ 1116681 h 1116681"/>
                <a:gd name="connsiteX1303" fmla="*/ 357940 w 1110665"/>
                <a:gd name="connsiteY1303" fmla="*/ 1115929 h 1116681"/>
                <a:gd name="connsiteX1304" fmla="*/ 356436 w 1110665"/>
                <a:gd name="connsiteY1304" fmla="*/ 1115177 h 1116681"/>
                <a:gd name="connsiteX1305" fmla="*/ 354180 w 1110665"/>
                <a:gd name="connsiteY1305" fmla="*/ 1112921 h 1116681"/>
                <a:gd name="connsiteX1306" fmla="*/ 352676 w 1110665"/>
                <a:gd name="connsiteY1306" fmla="*/ 1112169 h 1116681"/>
                <a:gd name="connsiteX1307" fmla="*/ 349668 w 1110665"/>
                <a:gd name="connsiteY1307" fmla="*/ 1111417 h 1116681"/>
                <a:gd name="connsiteX1308" fmla="*/ 347412 w 1110665"/>
                <a:gd name="connsiteY1308" fmla="*/ 1112169 h 1116681"/>
                <a:gd name="connsiteX1309" fmla="*/ 345908 w 1110665"/>
                <a:gd name="connsiteY1309" fmla="*/ 1114425 h 1116681"/>
                <a:gd name="connsiteX1310" fmla="*/ 900113 w 1110665"/>
                <a:gd name="connsiteY1310" fmla="*/ 568492 h 1116681"/>
                <a:gd name="connsiteX1311" fmla="*/ 899361 w 1110665"/>
                <a:gd name="connsiteY1311" fmla="*/ 566236 h 1116681"/>
                <a:gd name="connsiteX1312" fmla="*/ 897857 w 1110665"/>
                <a:gd name="connsiteY1312" fmla="*/ 565484 h 1116681"/>
                <a:gd name="connsiteX1313" fmla="*/ 894097 w 1110665"/>
                <a:gd name="connsiteY1313" fmla="*/ 563228 h 1116681"/>
                <a:gd name="connsiteX1314" fmla="*/ 892593 w 1110665"/>
                <a:gd name="connsiteY1314" fmla="*/ 562476 h 1116681"/>
                <a:gd name="connsiteX1315" fmla="*/ 892593 w 1110665"/>
                <a:gd name="connsiteY1315" fmla="*/ 561724 h 1116681"/>
                <a:gd name="connsiteX1316" fmla="*/ 891841 w 1110665"/>
                <a:gd name="connsiteY1316" fmla="*/ 560220 h 1116681"/>
                <a:gd name="connsiteX1317" fmla="*/ 891089 w 1110665"/>
                <a:gd name="connsiteY1317" fmla="*/ 559468 h 1116681"/>
                <a:gd name="connsiteX1318" fmla="*/ 891089 w 1110665"/>
                <a:gd name="connsiteY1318" fmla="*/ 557965 h 1116681"/>
                <a:gd name="connsiteX1319" fmla="*/ 891841 w 1110665"/>
                <a:gd name="connsiteY1319" fmla="*/ 556461 h 1116681"/>
                <a:gd name="connsiteX1320" fmla="*/ 892593 w 1110665"/>
                <a:gd name="connsiteY1320" fmla="*/ 551949 h 1116681"/>
                <a:gd name="connsiteX1321" fmla="*/ 892593 w 1110665"/>
                <a:gd name="connsiteY1321" fmla="*/ 548941 h 1116681"/>
                <a:gd name="connsiteX1322" fmla="*/ 892593 w 1110665"/>
                <a:gd name="connsiteY1322" fmla="*/ 547437 h 1116681"/>
                <a:gd name="connsiteX1323" fmla="*/ 891841 w 1110665"/>
                <a:gd name="connsiteY1323" fmla="*/ 545181 h 1116681"/>
                <a:gd name="connsiteX1324" fmla="*/ 891841 w 1110665"/>
                <a:gd name="connsiteY1324" fmla="*/ 544429 h 1116681"/>
                <a:gd name="connsiteX1325" fmla="*/ 891841 w 1110665"/>
                <a:gd name="connsiteY1325" fmla="*/ 539165 h 1116681"/>
                <a:gd name="connsiteX1326" fmla="*/ 892593 w 1110665"/>
                <a:gd name="connsiteY1326" fmla="*/ 535405 h 1116681"/>
                <a:gd name="connsiteX1327" fmla="*/ 895601 w 1110665"/>
                <a:gd name="connsiteY1327" fmla="*/ 531646 h 1116681"/>
                <a:gd name="connsiteX1328" fmla="*/ 896353 w 1110665"/>
                <a:gd name="connsiteY1328" fmla="*/ 529389 h 1116681"/>
                <a:gd name="connsiteX1329" fmla="*/ 897857 w 1110665"/>
                <a:gd name="connsiteY1329" fmla="*/ 524126 h 1116681"/>
                <a:gd name="connsiteX1330" fmla="*/ 899361 w 1110665"/>
                <a:gd name="connsiteY1330" fmla="*/ 516606 h 1116681"/>
                <a:gd name="connsiteX1331" fmla="*/ 899361 w 1110665"/>
                <a:gd name="connsiteY1331" fmla="*/ 515102 h 1116681"/>
                <a:gd name="connsiteX1332" fmla="*/ 897857 w 1110665"/>
                <a:gd name="connsiteY1332" fmla="*/ 512846 h 1116681"/>
                <a:gd name="connsiteX1333" fmla="*/ 897857 w 1110665"/>
                <a:gd name="connsiteY1333" fmla="*/ 512094 h 1116681"/>
                <a:gd name="connsiteX1334" fmla="*/ 897857 w 1110665"/>
                <a:gd name="connsiteY1334" fmla="*/ 509838 h 1116681"/>
                <a:gd name="connsiteX1335" fmla="*/ 897857 w 1110665"/>
                <a:gd name="connsiteY1335" fmla="*/ 503070 h 1116681"/>
                <a:gd name="connsiteX1336" fmla="*/ 898609 w 1110665"/>
                <a:gd name="connsiteY1336" fmla="*/ 501567 h 1116681"/>
                <a:gd name="connsiteX1337" fmla="*/ 899361 w 1110665"/>
                <a:gd name="connsiteY1337" fmla="*/ 499310 h 1116681"/>
                <a:gd name="connsiteX1338" fmla="*/ 899361 w 1110665"/>
                <a:gd name="connsiteY1338" fmla="*/ 498559 h 1116681"/>
                <a:gd name="connsiteX1339" fmla="*/ 899361 w 1110665"/>
                <a:gd name="connsiteY1339" fmla="*/ 497807 h 1116681"/>
                <a:gd name="connsiteX1340" fmla="*/ 897857 w 1110665"/>
                <a:gd name="connsiteY1340" fmla="*/ 497055 h 1116681"/>
                <a:gd name="connsiteX1341" fmla="*/ 895601 w 1110665"/>
                <a:gd name="connsiteY1341" fmla="*/ 495551 h 1116681"/>
                <a:gd name="connsiteX1342" fmla="*/ 891089 w 1110665"/>
                <a:gd name="connsiteY1342" fmla="*/ 494047 h 1116681"/>
                <a:gd name="connsiteX1343" fmla="*/ 887329 w 1110665"/>
                <a:gd name="connsiteY1343" fmla="*/ 491791 h 1116681"/>
                <a:gd name="connsiteX1344" fmla="*/ 886577 w 1110665"/>
                <a:gd name="connsiteY1344" fmla="*/ 491039 h 1116681"/>
                <a:gd name="connsiteX1345" fmla="*/ 884321 w 1110665"/>
                <a:gd name="connsiteY1345" fmla="*/ 490287 h 1116681"/>
                <a:gd name="connsiteX1346" fmla="*/ 883569 w 1110665"/>
                <a:gd name="connsiteY1346" fmla="*/ 489535 h 1116681"/>
                <a:gd name="connsiteX1347" fmla="*/ 882817 w 1110665"/>
                <a:gd name="connsiteY1347" fmla="*/ 488031 h 1116681"/>
                <a:gd name="connsiteX1348" fmla="*/ 882065 w 1110665"/>
                <a:gd name="connsiteY1348" fmla="*/ 486527 h 1116681"/>
                <a:gd name="connsiteX1349" fmla="*/ 882065 w 1110665"/>
                <a:gd name="connsiteY1349" fmla="*/ 484271 h 1116681"/>
                <a:gd name="connsiteX1350" fmla="*/ 882065 w 1110665"/>
                <a:gd name="connsiteY1350" fmla="*/ 483519 h 1116681"/>
                <a:gd name="connsiteX1351" fmla="*/ 829427 w 1110665"/>
                <a:gd name="connsiteY1351" fmla="*/ 482015 h 1116681"/>
                <a:gd name="connsiteX1352" fmla="*/ 789572 w 1110665"/>
                <a:gd name="connsiteY1352" fmla="*/ 482015 h 1116681"/>
                <a:gd name="connsiteX1353" fmla="*/ 767013 w 1110665"/>
                <a:gd name="connsiteY1353" fmla="*/ 482015 h 1116681"/>
                <a:gd name="connsiteX1354" fmla="*/ 765509 w 1110665"/>
                <a:gd name="connsiteY1354" fmla="*/ 484271 h 1116681"/>
                <a:gd name="connsiteX1355" fmla="*/ 764006 w 1110665"/>
                <a:gd name="connsiteY1355" fmla="*/ 488031 h 1116681"/>
                <a:gd name="connsiteX1356" fmla="*/ 762502 w 1110665"/>
                <a:gd name="connsiteY1356" fmla="*/ 502319 h 1116681"/>
                <a:gd name="connsiteX1357" fmla="*/ 761749 w 1110665"/>
                <a:gd name="connsiteY1357" fmla="*/ 504574 h 1116681"/>
                <a:gd name="connsiteX1358" fmla="*/ 760246 w 1110665"/>
                <a:gd name="connsiteY1358" fmla="*/ 505326 h 1116681"/>
                <a:gd name="connsiteX1359" fmla="*/ 759493 w 1110665"/>
                <a:gd name="connsiteY1359" fmla="*/ 505326 h 1116681"/>
                <a:gd name="connsiteX1360" fmla="*/ 759493 w 1110665"/>
                <a:gd name="connsiteY1360" fmla="*/ 506078 h 1116681"/>
                <a:gd name="connsiteX1361" fmla="*/ 758742 w 1110665"/>
                <a:gd name="connsiteY1361" fmla="*/ 506830 h 1116681"/>
                <a:gd name="connsiteX1362" fmla="*/ 758742 w 1110665"/>
                <a:gd name="connsiteY1362" fmla="*/ 508334 h 1116681"/>
                <a:gd name="connsiteX1363" fmla="*/ 757989 w 1110665"/>
                <a:gd name="connsiteY1363" fmla="*/ 513598 h 1116681"/>
                <a:gd name="connsiteX1364" fmla="*/ 758742 w 1110665"/>
                <a:gd name="connsiteY1364" fmla="*/ 515102 h 1116681"/>
                <a:gd name="connsiteX1365" fmla="*/ 759493 w 1110665"/>
                <a:gd name="connsiteY1365" fmla="*/ 516606 h 1116681"/>
                <a:gd name="connsiteX1366" fmla="*/ 761749 w 1110665"/>
                <a:gd name="connsiteY1366" fmla="*/ 518110 h 1116681"/>
                <a:gd name="connsiteX1367" fmla="*/ 764006 w 1110665"/>
                <a:gd name="connsiteY1367" fmla="*/ 520366 h 1116681"/>
                <a:gd name="connsiteX1368" fmla="*/ 761749 w 1110665"/>
                <a:gd name="connsiteY1368" fmla="*/ 525630 h 1116681"/>
                <a:gd name="connsiteX1369" fmla="*/ 760246 w 1110665"/>
                <a:gd name="connsiteY1369" fmla="*/ 528638 h 1116681"/>
                <a:gd name="connsiteX1370" fmla="*/ 759493 w 1110665"/>
                <a:gd name="connsiteY1370" fmla="*/ 530141 h 1116681"/>
                <a:gd name="connsiteX1371" fmla="*/ 757989 w 1110665"/>
                <a:gd name="connsiteY1371" fmla="*/ 530893 h 1116681"/>
                <a:gd name="connsiteX1372" fmla="*/ 757238 w 1110665"/>
                <a:gd name="connsiteY1372" fmla="*/ 532398 h 1116681"/>
                <a:gd name="connsiteX1373" fmla="*/ 755734 w 1110665"/>
                <a:gd name="connsiteY1373" fmla="*/ 533149 h 1116681"/>
                <a:gd name="connsiteX1374" fmla="*/ 753478 w 1110665"/>
                <a:gd name="connsiteY1374" fmla="*/ 533901 h 1116681"/>
                <a:gd name="connsiteX1375" fmla="*/ 752726 w 1110665"/>
                <a:gd name="connsiteY1375" fmla="*/ 534653 h 1116681"/>
                <a:gd name="connsiteX1376" fmla="*/ 752726 w 1110665"/>
                <a:gd name="connsiteY1376" fmla="*/ 535405 h 1116681"/>
                <a:gd name="connsiteX1377" fmla="*/ 751974 w 1110665"/>
                <a:gd name="connsiteY1377" fmla="*/ 536909 h 1116681"/>
                <a:gd name="connsiteX1378" fmla="*/ 754230 w 1110665"/>
                <a:gd name="connsiteY1378" fmla="*/ 546685 h 1116681"/>
                <a:gd name="connsiteX1379" fmla="*/ 754982 w 1110665"/>
                <a:gd name="connsiteY1379" fmla="*/ 551197 h 1116681"/>
                <a:gd name="connsiteX1380" fmla="*/ 754982 w 1110665"/>
                <a:gd name="connsiteY1380" fmla="*/ 551949 h 1116681"/>
                <a:gd name="connsiteX1381" fmla="*/ 755734 w 1110665"/>
                <a:gd name="connsiteY1381" fmla="*/ 552701 h 1116681"/>
                <a:gd name="connsiteX1382" fmla="*/ 757989 w 1110665"/>
                <a:gd name="connsiteY1382" fmla="*/ 553453 h 1116681"/>
                <a:gd name="connsiteX1383" fmla="*/ 758742 w 1110665"/>
                <a:gd name="connsiteY1383" fmla="*/ 555709 h 1116681"/>
                <a:gd name="connsiteX1384" fmla="*/ 758742 w 1110665"/>
                <a:gd name="connsiteY1384" fmla="*/ 557213 h 1116681"/>
                <a:gd name="connsiteX1385" fmla="*/ 757989 w 1110665"/>
                <a:gd name="connsiteY1385" fmla="*/ 560220 h 1116681"/>
                <a:gd name="connsiteX1386" fmla="*/ 756486 w 1110665"/>
                <a:gd name="connsiteY1386" fmla="*/ 562476 h 1116681"/>
                <a:gd name="connsiteX1387" fmla="*/ 756486 w 1110665"/>
                <a:gd name="connsiteY1387" fmla="*/ 564732 h 1116681"/>
                <a:gd name="connsiteX1388" fmla="*/ 755734 w 1110665"/>
                <a:gd name="connsiteY1388" fmla="*/ 565484 h 1116681"/>
                <a:gd name="connsiteX1389" fmla="*/ 755734 w 1110665"/>
                <a:gd name="connsiteY1389" fmla="*/ 566236 h 1116681"/>
                <a:gd name="connsiteX1390" fmla="*/ 756486 w 1110665"/>
                <a:gd name="connsiteY1390" fmla="*/ 566988 h 1116681"/>
                <a:gd name="connsiteX1391" fmla="*/ 767013 w 1110665"/>
                <a:gd name="connsiteY1391" fmla="*/ 568492 h 1116681"/>
                <a:gd name="connsiteX1392" fmla="*/ 815891 w 1110665"/>
                <a:gd name="connsiteY1392" fmla="*/ 568492 h 1116681"/>
                <a:gd name="connsiteX1393" fmla="*/ 854242 w 1110665"/>
                <a:gd name="connsiteY1393" fmla="*/ 568492 h 1116681"/>
                <a:gd name="connsiteX1394" fmla="*/ 900113 w 1110665"/>
                <a:gd name="connsiteY1394" fmla="*/ 568492 h 111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</a:cxnLst>
              <a:rect l="l" t="t" r="r" b="b"/>
              <a:pathLst>
                <a:path w="1110665" h="1116681">
                  <a:moveTo>
                    <a:pt x="345908" y="1114425"/>
                  </a:moveTo>
                  <a:lnTo>
                    <a:pt x="334628" y="1097882"/>
                  </a:lnTo>
                  <a:lnTo>
                    <a:pt x="327109" y="1088858"/>
                  </a:lnTo>
                  <a:lnTo>
                    <a:pt x="324853" y="1087354"/>
                  </a:lnTo>
                  <a:lnTo>
                    <a:pt x="322597" y="1085850"/>
                  </a:lnTo>
                  <a:lnTo>
                    <a:pt x="321093" y="1084346"/>
                  </a:lnTo>
                  <a:lnTo>
                    <a:pt x="318837" y="1084346"/>
                  </a:lnTo>
                  <a:lnTo>
                    <a:pt x="317333" y="1084346"/>
                  </a:lnTo>
                  <a:lnTo>
                    <a:pt x="313573" y="1084346"/>
                  </a:lnTo>
                  <a:lnTo>
                    <a:pt x="312069" y="1084346"/>
                  </a:lnTo>
                  <a:lnTo>
                    <a:pt x="306805" y="1082090"/>
                  </a:lnTo>
                  <a:lnTo>
                    <a:pt x="305301" y="1081338"/>
                  </a:lnTo>
                  <a:lnTo>
                    <a:pt x="299286" y="1081338"/>
                  </a:lnTo>
                  <a:lnTo>
                    <a:pt x="297030" y="1080586"/>
                  </a:lnTo>
                  <a:lnTo>
                    <a:pt x="295526" y="1079834"/>
                  </a:lnTo>
                  <a:lnTo>
                    <a:pt x="293270" y="1079083"/>
                  </a:lnTo>
                  <a:lnTo>
                    <a:pt x="291766" y="1077578"/>
                  </a:lnTo>
                  <a:lnTo>
                    <a:pt x="288006" y="1074570"/>
                  </a:lnTo>
                  <a:lnTo>
                    <a:pt x="278230" y="1065547"/>
                  </a:lnTo>
                  <a:lnTo>
                    <a:pt x="276726" y="1064795"/>
                  </a:lnTo>
                  <a:lnTo>
                    <a:pt x="275222" y="1064043"/>
                  </a:lnTo>
                  <a:lnTo>
                    <a:pt x="269207" y="1063291"/>
                  </a:lnTo>
                  <a:lnTo>
                    <a:pt x="259431" y="1060283"/>
                  </a:lnTo>
                  <a:lnTo>
                    <a:pt x="257927" y="1060283"/>
                  </a:lnTo>
                  <a:lnTo>
                    <a:pt x="251911" y="1061035"/>
                  </a:lnTo>
                  <a:lnTo>
                    <a:pt x="244391" y="1059531"/>
                  </a:lnTo>
                  <a:lnTo>
                    <a:pt x="242888" y="1059531"/>
                  </a:lnTo>
                  <a:lnTo>
                    <a:pt x="212809" y="1045995"/>
                  </a:lnTo>
                  <a:lnTo>
                    <a:pt x="210553" y="1045244"/>
                  </a:lnTo>
                  <a:lnTo>
                    <a:pt x="206793" y="1040732"/>
                  </a:lnTo>
                  <a:lnTo>
                    <a:pt x="201529" y="1036972"/>
                  </a:lnTo>
                  <a:lnTo>
                    <a:pt x="196265" y="1034716"/>
                  </a:lnTo>
                  <a:lnTo>
                    <a:pt x="187993" y="1033212"/>
                  </a:lnTo>
                  <a:lnTo>
                    <a:pt x="182730" y="1030956"/>
                  </a:lnTo>
                  <a:lnTo>
                    <a:pt x="179722" y="1029452"/>
                  </a:lnTo>
                  <a:lnTo>
                    <a:pt x="178218" y="1027948"/>
                  </a:lnTo>
                  <a:lnTo>
                    <a:pt x="177466" y="1027196"/>
                  </a:lnTo>
                  <a:lnTo>
                    <a:pt x="176714" y="1025692"/>
                  </a:lnTo>
                  <a:lnTo>
                    <a:pt x="175962" y="1024188"/>
                  </a:lnTo>
                  <a:lnTo>
                    <a:pt x="173706" y="1021932"/>
                  </a:lnTo>
                  <a:lnTo>
                    <a:pt x="162426" y="1014412"/>
                  </a:lnTo>
                  <a:lnTo>
                    <a:pt x="153403" y="1009901"/>
                  </a:lnTo>
                  <a:lnTo>
                    <a:pt x="149643" y="1009149"/>
                  </a:lnTo>
                  <a:lnTo>
                    <a:pt x="147387" y="1008397"/>
                  </a:lnTo>
                  <a:lnTo>
                    <a:pt x="139867" y="1009149"/>
                  </a:lnTo>
                  <a:lnTo>
                    <a:pt x="136859" y="1009149"/>
                  </a:lnTo>
                  <a:lnTo>
                    <a:pt x="134603" y="1008397"/>
                  </a:lnTo>
                  <a:lnTo>
                    <a:pt x="133099" y="1006893"/>
                  </a:lnTo>
                  <a:lnTo>
                    <a:pt x="121820" y="995613"/>
                  </a:lnTo>
                  <a:lnTo>
                    <a:pt x="117308" y="992606"/>
                  </a:lnTo>
                  <a:lnTo>
                    <a:pt x="115804" y="991853"/>
                  </a:lnTo>
                  <a:lnTo>
                    <a:pt x="113548" y="991101"/>
                  </a:lnTo>
                  <a:lnTo>
                    <a:pt x="95501" y="994109"/>
                  </a:lnTo>
                  <a:lnTo>
                    <a:pt x="90989" y="994109"/>
                  </a:lnTo>
                  <a:lnTo>
                    <a:pt x="84221" y="991853"/>
                  </a:lnTo>
                  <a:lnTo>
                    <a:pt x="73694" y="991853"/>
                  </a:lnTo>
                  <a:lnTo>
                    <a:pt x="57150" y="987342"/>
                  </a:lnTo>
                  <a:lnTo>
                    <a:pt x="52638" y="985086"/>
                  </a:lnTo>
                  <a:lnTo>
                    <a:pt x="52638" y="984334"/>
                  </a:lnTo>
                  <a:lnTo>
                    <a:pt x="52638" y="983582"/>
                  </a:lnTo>
                  <a:lnTo>
                    <a:pt x="53390" y="980574"/>
                  </a:lnTo>
                  <a:lnTo>
                    <a:pt x="58654" y="967790"/>
                  </a:lnTo>
                  <a:lnTo>
                    <a:pt x="60910" y="964030"/>
                  </a:lnTo>
                  <a:lnTo>
                    <a:pt x="69182" y="952751"/>
                  </a:lnTo>
                  <a:lnTo>
                    <a:pt x="70686" y="950495"/>
                  </a:lnTo>
                  <a:lnTo>
                    <a:pt x="71438" y="948239"/>
                  </a:lnTo>
                  <a:lnTo>
                    <a:pt x="72190" y="944479"/>
                  </a:lnTo>
                  <a:lnTo>
                    <a:pt x="71438" y="942975"/>
                  </a:lnTo>
                  <a:lnTo>
                    <a:pt x="69934" y="941471"/>
                  </a:lnTo>
                  <a:lnTo>
                    <a:pt x="56398" y="935455"/>
                  </a:lnTo>
                  <a:lnTo>
                    <a:pt x="53390" y="933951"/>
                  </a:lnTo>
                  <a:lnTo>
                    <a:pt x="51886" y="933951"/>
                  </a:lnTo>
                  <a:lnTo>
                    <a:pt x="51134" y="933951"/>
                  </a:lnTo>
                  <a:lnTo>
                    <a:pt x="49630" y="933951"/>
                  </a:lnTo>
                  <a:lnTo>
                    <a:pt x="48127" y="934703"/>
                  </a:lnTo>
                  <a:lnTo>
                    <a:pt x="42111" y="939215"/>
                  </a:lnTo>
                  <a:lnTo>
                    <a:pt x="40607" y="939967"/>
                  </a:lnTo>
                  <a:lnTo>
                    <a:pt x="39103" y="940719"/>
                  </a:lnTo>
                  <a:lnTo>
                    <a:pt x="36847" y="940719"/>
                  </a:lnTo>
                  <a:lnTo>
                    <a:pt x="35343" y="939215"/>
                  </a:lnTo>
                  <a:lnTo>
                    <a:pt x="32335" y="936207"/>
                  </a:lnTo>
                  <a:lnTo>
                    <a:pt x="30831" y="933199"/>
                  </a:lnTo>
                  <a:lnTo>
                    <a:pt x="29327" y="930944"/>
                  </a:lnTo>
                  <a:lnTo>
                    <a:pt x="28575" y="928688"/>
                  </a:lnTo>
                  <a:lnTo>
                    <a:pt x="28575" y="925680"/>
                  </a:lnTo>
                  <a:lnTo>
                    <a:pt x="30831" y="894097"/>
                  </a:lnTo>
                  <a:lnTo>
                    <a:pt x="30831" y="889585"/>
                  </a:lnTo>
                  <a:lnTo>
                    <a:pt x="29327" y="885825"/>
                  </a:lnTo>
                  <a:lnTo>
                    <a:pt x="29327" y="881313"/>
                  </a:lnTo>
                  <a:lnTo>
                    <a:pt x="26319" y="875297"/>
                  </a:lnTo>
                  <a:lnTo>
                    <a:pt x="20303" y="862514"/>
                  </a:lnTo>
                  <a:lnTo>
                    <a:pt x="17296" y="851234"/>
                  </a:lnTo>
                  <a:lnTo>
                    <a:pt x="15791" y="846722"/>
                  </a:lnTo>
                  <a:lnTo>
                    <a:pt x="15039" y="845218"/>
                  </a:lnTo>
                  <a:lnTo>
                    <a:pt x="14288" y="843715"/>
                  </a:lnTo>
                  <a:lnTo>
                    <a:pt x="10528" y="837699"/>
                  </a:lnTo>
                  <a:lnTo>
                    <a:pt x="2256" y="823411"/>
                  </a:lnTo>
                  <a:lnTo>
                    <a:pt x="752" y="818899"/>
                  </a:lnTo>
                  <a:lnTo>
                    <a:pt x="0" y="814388"/>
                  </a:lnTo>
                  <a:lnTo>
                    <a:pt x="0" y="809124"/>
                  </a:lnTo>
                  <a:lnTo>
                    <a:pt x="2256" y="801604"/>
                  </a:lnTo>
                  <a:lnTo>
                    <a:pt x="3760" y="799348"/>
                  </a:lnTo>
                  <a:lnTo>
                    <a:pt x="3008" y="797844"/>
                  </a:lnTo>
                  <a:lnTo>
                    <a:pt x="3760" y="791828"/>
                  </a:lnTo>
                  <a:lnTo>
                    <a:pt x="5264" y="785061"/>
                  </a:lnTo>
                  <a:lnTo>
                    <a:pt x="6016" y="782053"/>
                  </a:lnTo>
                  <a:lnTo>
                    <a:pt x="6768" y="780549"/>
                  </a:lnTo>
                  <a:lnTo>
                    <a:pt x="7520" y="779045"/>
                  </a:lnTo>
                  <a:lnTo>
                    <a:pt x="8272" y="777541"/>
                  </a:lnTo>
                  <a:lnTo>
                    <a:pt x="8272" y="776037"/>
                  </a:lnTo>
                  <a:lnTo>
                    <a:pt x="7520" y="774533"/>
                  </a:lnTo>
                  <a:lnTo>
                    <a:pt x="6768" y="772277"/>
                  </a:lnTo>
                  <a:lnTo>
                    <a:pt x="6016" y="764757"/>
                  </a:lnTo>
                  <a:lnTo>
                    <a:pt x="6768" y="762501"/>
                  </a:lnTo>
                  <a:lnTo>
                    <a:pt x="8272" y="760997"/>
                  </a:lnTo>
                  <a:lnTo>
                    <a:pt x="12032" y="757238"/>
                  </a:lnTo>
                  <a:lnTo>
                    <a:pt x="12784" y="755734"/>
                  </a:lnTo>
                  <a:lnTo>
                    <a:pt x="14288" y="751974"/>
                  </a:lnTo>
                  <a:lnTo>
                    <a:pt x="15791" y="749718"/>
                  </a:lnTo>
                  <a:lnTo>
                    <a:pt x="16544" y="745958"/>
                  </a:lnTo>
                  <a:lnTo>
                    <a:pt x="17296" y="745206"/>
                  </a:lnTo>
                  <a:lnTo>
                    <a:pt x="19551" y="742950"/>
                  </a:lnTo>
                  <a:lnTo>
                    <a:pt x="25567" y="733926"/>
                  </a:lnTo>
                  <a:lnTo>
                    <a:pt x="26319" y="733174"/>
                  </a:lnTo>
                  <a:lnTo>
                    <a:pt x="28575" y="731671"/>
                  </a:lnTo>
                  <a:lnTo>
                    <a:pt x="30079" y="729415"/>
                  </a:lnTo>
                  <a:lnTo>
                    <a:pt x="31583" y="726407"/>
                  </a:lnTo>
                  <a:lnTo>
                    <a:pt x="32335" y="723399"/>
                  </a:lnTo>
                  <a:lnTo>
                    <a:pt x="32335" y="721895"/>
                  </a:lnTo>
                  <a:lnTo>
                    <a:pt x="31583" y="718887"/>
                  </a:lnTo>
                  <a:lnTo>
                    <a:pt x="30831" y="717383"/>
                  </a:lnTo>
                  <a:lnTo>
                    <a:pt x="31583" y="715879"/>
                  </a:lnTo>
                  <a:lnTo>
                    <a:pt x="33087" y="712119"/>
                  </a:lnTo>
                  <a:lnTo>
                    <a:pt x="35343" y="701592"/>
                  </a:lnTo>
                  <a:lnTo>
                    <a:pt x="33839" y="699336"/>
                  </a:lnTo>
                  <a:lnTo>
                    <a:pt x="38351" y="694824"/>
                  </a:lnTo>
                  <a:lnTo>
                    <a:pt x="42863" y="691816"/>
                  </a:lnTo>
                  <a:lnTo>
                    <a:pt x="52638" y="686552"/>
                  </a:lnTo>
                  <a:lnTo>
                    <a:pt x="59406" y="684296"/>
                  </a:lnTo>
                  <a:lnTo>
                    <a:pt x="60910" y="683544"/>
                  </a:lnTo>
                  <a:lnTo>
                    <a:pt x="63166" y="681288"/>
                  </a:lnTo>
                  <a:lnTo>
                    <a:pt x="66174" y="679784"/>
                  </a:lnTo>
                  <a:lnTo>
                    <a:pt x="71438" y="673016"/>
                  </a:lnTo>
                  <a:lnTo>
                    <a:pt x="78205" y="667753"/>
                  </a:lnTo>
                  <a:lnTo>
                    <a:pt x="80461" y="664745"/>
                  </a:lnTo>
                  <a:lnTo>
                    <a:pt x="81965" y="661737"/>
                  </a:lnTo>
                  <a:lnTo>
                    <a:pt x="81965" y="657977"/>
                  </a:lnTo>
                  <a:lnTo>
                    <a:pt x="83469" y="654969"/>
                  </a:lnTo>
                  <a:lnTo>
                    <a:pt x="84973" y="652713"/>
                  </a:lnTo>
                  <a:lnTo>
                    <a:pt x="87229" y="650457"/>
                  </a:lnTo>
                  <a:lnTo>
                    <a:pt x="90989" y="647449"/>
                  </a:lnTo>
                  <a:lnTo>
                    <a:pt x="92493" y="645945"/>
                  </a:lnTo>
                  <a:lnTo>
                    <a:pt x="93245" y="642186"/>
                  </a:lnTo>
                  <a:lnTo>
                    <a:pt x="93997" y="635418"/>
                  </a:lnTo>
                  <a:lnTo>
                    <a:pt x="95501" y="629402"/>
                  </a:lnTo>
                  <a:lnTo>
                    <a:pt x="93245" y="627898"/>
                  </a:lnTo>
                  <a:lnTo>
                    <a:pt x="92493" y="627898"/>
                  </a:lnTo>
                  <a:lnTo>
                    <a:pt x="92493" y="627146"/>
                  </a:lnTo>
                  <a:lnTo>
                    <a:pt x="89485" y="625642"/>
                  </a:lnTo>
                  <a:lnTo>
                    <a:pt x="87981" y="624890"/>
                  </a:lnTo>
                  <a:lnTo>
                    <a:pt x="87229" y="624138"/>
                  </a:lnTo>
                  <a:lnTo>
                    <a:pt x="86477" y="623386"/>
                  </a:lnTo>
                  <a:lnTo>
                    <a:pt x="86477" y="622634"/>
                  </a:lnTo>
                  <a:lnTo>
                    <a:pt x="85725" y="620378"/>
                  </a:lnTo>
                  <a:lnTo>
                    <a:pt x="84973" y="618875"/>
                  </a:lnTo>
                  <a:lnTo>
                    <a:pt x="84973" y="615866"/>
                  </a:lnTo>
                  <a:lnTo>
                    <a:pt x="85725" y="611355"/>
                  </a:lnTo>
                  <a:lnTo>
                    <a:pt x="86477" y="609851"/>
                  </a:lnTo>
                  <a:lnTo>
                    <a:pt x="87229" y="608347"/>
                  </a:lnTo>
                  <a:lnTo>
                    <a:pt x="87981" y="607595"/>
                  </a:lnTo>
                  <a:lnTo>
                    <a:pt x="90989" y="605339"/>
                  </a:lnTo>
                  <a:lnTo>
                    <a:pt x="94749" y="603835"/>
                  </a:lnTo>
                  <a:lnTo>
                    <a:pt x="102268" y="601579"/>
                  </a:lnTo>
                  <a:lnTo>
                    <a:pt x="104525" y="600827"/>
                  </a:lnTo>
                  <a:lnTo>
                    <a:pt x="106028" y="600075"/>
                  </a:lnTo>
                  <a:lnTo>
                    <a:pt x="106780" y="598571"/>
                  </a:lnTo>
                  <a:lnTo>
                    <a:pt x="107532" y="597819"/>
                  </a:lnTo>
                  <a:lnTo>
                    <a:pt x="107532" y="597067"/>
                  </a:lnTo>
                  <a:lnTo>
                    <a:pt x="107532" y="595563"/>
                  </a:lnTo>
                  <a:lnTo>
                    <a:pt x="106780" y="588796"/>
                  </a:lnTo>
                  <a:lnTo>
                    <a:pt x="107532" y="587292"/>
                  </a:lnTo>
                  <a:lnTo>
                    <a:pt x="108284" y="585787"/>
                  </a:lnTo>
                  <a:lnTo>
                    <a:pt x="109036" y="585036"/>
                  </a:lnTo>
                  <a:lnTo>
                    <a:pt x="110540" y="584284"/>
                  </a:lnTo>
                  <a:lnTo>
                    <a:pt x="118812" y="580524"/>
                  </a:lnTo>
                  <a:lnTo>
                    <a:pt x="120316" y="579772"/>
                  </a:lnTo>
                  <a:lnTo>
                    <a:pt x="121068" y="576764"/>
                  </a:lnTo>
                  <a:lnTo>
                    <a:pt x="123324" y="575260"/>
                  </a:lnTo>
                  <a:lnTo>
                    <a:pt x="129340" y="573004"/>
                  </a:lnTo>
                  <a:lnTo>
                    <a:pt x="133851" y="569996"/>
                  </a:lnTo>
                  <a:lnTo>
                    <a:pt x="135355" y="569996"/>
                  </a:lnTo>
                  <a:lnTo>
                    <a:pt x="136859" y="569996"/>
                  </a:lnTo>
                  <a:lnTo>
                    <a:pt x="137611" y="569244"/>
                  </a:lnTo>
                  <a:lnTo>
                    <a:pt x="139115" y="568492"/>
                  </a:lnTo>
                  <a:lnTo>
                    <a:pt x="142123" y="560220"/>
                  </a:lnTo>
                  <a:lnTo>
                    <a:pt x="148891" y="552701"/>
                  </a:lnTo>
                  <a:lnTo>
                    <a:pt x="150395" y="549693"/>
                  </a:lnTo>
                  <a:lnTo>
                    <a:pt x="150395" y="548189"/>
                  </a:lnTo>
                  <a:lnTo>
                    <a:pt x="151899" y="547437"/>
                  </a:lnTo>
                  <a:lnTo>
                    <a:pt x="153403" y="545933"/>
                  </a:lnTo>
                  <a:lnTo>
                    <a:pt x="157163" y="544429"/>
                  </a:lnTo>
                  <a:lnTo>
                    <a:pt x="164682" y="543677"/>
                  </a:lnTo>
                  <a:lnTo>
                    <a:pt x="180474" y="542173"/>
                  </a:lnTo>
                  <a:lnTo>
                    <a:pt x="184234" y="541421"/>
                  </a:lnTo>
                  <a:lnTo>
                    <a:pt x="187242" y="539165"/>
                  </a:lnTo>
                  <a:lnTo>
                    <a:pt x="192505" y="533901"/>
                  </a:lnTo>
                  <a:lnTo>
                    <a:pt x="193257" y="532398"/>
                  </a:lnTo>
                  <a:lnTo>
                    <a:pt x="193257" y="531646"/>
                  </a:lnTo>
                  <a:lnTo>
                    <a:pt x="193257" y="530893"/>
                  </a:lnTo>
                  <a:lnTo>
                    <a:pt x="195513" y="530141"/>
                  </a:lnTo>
                  <a:lnTo>
                    <a:pt x="197769" y="530893"/>
                  </a:lnTo>
                  <a:lnTo>
                    <a:pt x="200025" y="532398"/>
                  </a:lnTo>
                  <a:lnTo>
                    <a:pt x="201529" y="532398"/>
                  </a:lnTo>
                  <a:lnTo>
                    <a:pt x="203785" y="532398"/>
                  </a:lnTo>
                  <a:lnTo>
                    <a:pt x="206041" y="531646"/>
                  </a:lnTo>
                  <a:lnTo>
                    <a:pt x="208297" y="529389"/>
                  </a:lnTo>
                  <a:lnTo>
                    <a:pt x="209049" y="524126"/>
                  </a:lnTo>
                  <a:lnTo>
                    <a:pt x="215065" y="517358"/>
                  </a:lnTo>
                  <a:lnTo>
                    <a:pt x="219576" y="507582"/>
                  </a:lnTo>
                  <a:lnTo>
                    <a:pt x="221832" y="503822"/>
                  </a:lnTo>
                  <a:lnTo>
                    <a:pt x="222584" y="500815"/>
                  </a:lnTo>
                  <a:lnTo>
                    <a:pt x="222584" y="497055"/>
                  </a:lnTo>
                  <a:lnTo>
                    <a:pt x="221832" y="492543"/>
                  </a:lnTo>
                  <a:lnTo>
                    <a:pt x="219576" y="489535"/>
                  </a:lnTo>
                  <a:lnTo>
                    <a:pt x="221080" y="487279"/>
                  </a:lnTo>
                  <a:lnTo>
                    <a:pt x="224840" y="489535"/>
                  </a:lnTo>
                  <a:lnTo>
                    <a:pt x="226344" y="488031"/>
                  </a:lnTo>
                  <a:lnTo>
                    <a:pt x="230104" y="482767"/>
                  </a:lnTo>
                  <a:lnTo>
                    <a:pt x="232360" y="479759"/>
                  </a:lnTo>
                  <a:lnTo>
                    <a:pt x="233112" y="476751"/>
                  </a:lnTo>
                  <a:lnTo>
                    <a:pt x="234616" y="469232"/>
                  </a:lnTo>
                  <a:lnTo>
                    <a:pt x="235368" y="467728"/>
                  </a:lnTo>
                  <a:lnTo>
                    <a:pt x="236872" y="464720"/>
                  </a:lnTo>
                  <a:lnTo>
                    <a:pt x="237624" y="462464"/>
                  </a:lnTo>
                  <a:lnTo>
                    <a:pt x="237624" y="460960"/>
                  </a:lnTo>
                  <a:lnTo>
                    <a:pt x="236872" y="457200"/>
                  </a:lnTo>
                  <a:lnTo>
                    <a:pt x="236872" y="455696"/>
                  </a:lnTo>
                  <a:lnTo>
                    <a:pt x="236872" y="454192"/>
                  </a:lnTo>
                  <a:lnTo>
                    <a:pt x="237624" y="451936"/>
                  </a:lnTo>
                  <a:lnTo>
                    <a:pt x="237624" y="450432"/>
                  </a:lnTo>
                  <a:lnTo>
                    <a:pt x="238376" y="448928"/>
                  </a:lnTo>
                  <a:lnTo>
                    <a:pt x="240632" y="447424"/>
                  </a:lnTo>
                  <a:lnTo>
                    <a:pt x="241384" y="446672"/>
                  </a:lnTo>
                  <a:lnTo>
                    <a:pt x="241384" y="442912"/>
                  </a:lnTo>
                  <a:lnTo>
                    <a:pt x="240632" y="440657"/>
                  </a:lnTo>
                  <a:lnTo>
                    <a:pt x="240632" y="437649"/>
                  </a:lnTo>
                  <a:lnTo>
                    <a:pt x="241384" y="434641"/>
                  </a:lnTo>
                  <a:lnTo>
                    <a:pt x="242888" y="433137"/>
                  </a:lnTo>
                  <a:lnTo>
                    <a:pt x="245143" y="430881"/>
                  </a:lnTo>
                  <a:lnTo>
                    <a:pt x="248151" y="429377"/>
                  </a:lnTo>
                  <a:lnTo>
                    <a:pt x="250407" y="428625"/>
                  </a:lnTo>
                  <a:lnTo>
                    <a:pt x="252663" y="427121"/>
                  </a:lnTo>
                  <a:lnTo>
                    <a:pt x="259431" y="417345"/>
                  </a:lnTo>
                  <a:lnTo>
                    <a:pt x="262439" y="415090"/>
                  </a:lnTo>
                  <a:lnTo>
                    <a:pt x="268455" y="412834"/>
                  </a:lnTo>
                  <a:lnTo>
                    <a:pt x="271463" y="410578"/>
                  </a:lnTo>
                  <a:lnTo>
                    <a:pt x="275222" y="406066"/>
                  </a:lnTo>
                  <a:lnTo>
                    <a:pt x="277478" y="404562"/>
                  </a:lnTo>
                  <a:lnTo>
                    <a:pt x="280486" y="403810"/>
                  </a:lnTo>
                  <a:lnTo>
                    <a:pt x="284246" y="403058"/>
                  </a:lnTo>
                  <a:lnTo>
                    <a:pt x="287254" y="402306"/>
                  </a:lnTo>
                  <a:lnTo>
                    <a:pt x="291766" y="397794"/>
                  </a:lnTo>
                  <a:lnTo>
                    <a:pt x="293270" y="400802"/>
                  </a:lnTo>
                  <a:lnTo>
                    <a:pt x="294022" y="403810"/>
                  </a:lnTo>
                  <a:lnTo>
                    <a:pt x="294774" y="406818"/>
                  </a:lnTo>
                  <a:lnTo>
                    <a:pt x="298534" y="407570"/>
                  </a:lnTo>
                  <a:lnTo>
                    <a:pt x="301542" y="407570"/>
                  </a:lnTo>
                  <a:lnTo>
                    <a:pt x="303798" y="406066"/>
                  </a:lnTo>
                  <a:lnTo>
                    <a:pt x="308309" y="403810"/>
                  </a:lnTo>
                  <a:lnTo>
                    <a:pt x="313573" y="401554"/>
                  </a:lnTo>
                  <a:lnTo>
                    <a:pt x="315829" y="399298"/>
                  </a:lnTo>
                  <a:lnTo>
                    <a:pt x="317333" y="397794"/>
                  </a:lnTo>
                  <a:lnTo>
                    <a:pt x="317333" y="397042"/>
                  </a:lnTo>
                  <a:lnTo>
                    <a:pt x="317333" y="396290"/>
                  </a:lnTo>
                  <a:lnTo>
                    <a:pt x="318837" y="392530"/>
                  </a:lnTo>
                  <a:lnTo>
                    <a:pt x="318837" y="391026"/>
                  </a:lnTo>
                  <a:lnTo>
                    <a:pt x="320341" y="390274"/>
                  </a:lnTo>
                  <a:lnTo>
                    <a:pt x="324101" y="388018"/>
                  </a:lnTo>
                  <a:lnTo>
                    <a:pt x="324853" y="387266"/>
                  </a:lnTo>
                  <a:lnTo>
                    <a:pt x="326357" y="377491"/>
                  </a:lnTo>
                  <a:lnTo>
                    <a:pt x="327109" y="375235"/>
                  </a:lnTo>
                  <a:lnTo>
                    <a:pt x="329365" y="374483"/>
                  </a:lnTo>
                  <a:lnTo>
                    <a:pt x="330117" y="371475"/>
                  </a:lnTo>
                  <a:lnTo>
                    <a:pt x="330117" y="364707"/>
                  </a:lnTo>
                  <a:lnTo>
                    <a:pt x="330868" y="361699"/>
                  </a:lnTo>
                  <a:lnTo>
                    <a:pt x="333877" y="355684"/>
                  </a:lnTo>
                  <a:lnTo>
                    <a:pt x="333877" y="351172"/>
                  </a:lnTo>
                  <a:lnTo>
                    <a:pt x="334628" y="349668"/>
                  </a:lnTo>
                  <a:lnTo>
                    <a:pt x="338388" y="346660"/>
                  </a:lnTo>
                  <a:lnTo>
                    <a:pt x="339140" y="345156"/>
                  </a:lnTo>
                  <a:lnTo>
                    <a:pt x="339892" y="343652"/>
                  </a:lnTo>
                  <a:lnTo>
                    <a:pt x="340644" y="340644"/>
                  </a:lnTo>
                  <a:lnTo>
                    <a:pt x="341396" y="338388"/>
                  </a:lnTo>
                  <a:lnTo>
                    <a:pt x="342148" y="337636"/>
                  </a:lnTo>
                  <a:lnTo>
                    <a:pt x="342148" y="336884"/>
                  </a:lnTo>
                  <a:lnTo>
                    <a:pt x="342148" y="335380"/>
                  </a:lnTo>
                  <a:lnTo>
                    <a:pt x="342900" y="333876"/>
                  </a:lnTo>
                  <a:lnTo>
                    <a:pt x="343652" y="331620"/>
                  </a:lnTo>
                  <a:lnTo>
                    <a:pt x="344404" y="329365"/>
                  </a:lnTo>
                  <a:lnTo>
                    <a:pt x="344404" y="327109"/>
                  </a:lnTo>
                  <a:lnTo>
                    <a:pt x="344404" y="324853"/>
                  </a:lnTo>
                  <a:lnTo>
                    <a:pt x="342900" y="318837"/>
                  </a:lnTo>
                  <a:lnTo>
                    <a:pt x="342148" y="318085"/>
                  </a:lnTo>
                  <a:lnTo>
                    <a:pt x="342148" y="316581"/>
                  </a:lnTo>
                  <a:lnTo>
                    <a:pt x="341396" y="314325"/>
                  </a:lnTo>
                  <a:lnTo>
                    <a:pt x="340644" y="312821"/>
                  </a:lnTo>
                  <a:lnTo>
                    <a:pt x="340644" y="312069"/>
                  </a:lnTo>
                  <a:lnTo>
                    <a:pt x="340644" y="311317"/>
                  </a:lnTo>
                  <a:lnTo>
                    <a:pt x="341396" y="308309"/>
                  </a:lnTo>
                  <a:lnTo>
                    <a:pt x="341396" y="307557"/>
                  </a:lnTo>
                  <a:lnTo>
                    <a:pt x="342148" y="304549"/>
                  </a:lnTo>
                  <a:lnTo>
                    <a:pt x="343652" y="300789"/>
                  </a:lnTo>
                  <a:lnTo>
                    <a:pt x="344404" y="299286"/>
                  </a:lnTo>
                  <a:lnTo>
                    <a:pt x="344404" y="297782"/>
                  </a:lnTo>
                  <a:lnTo>
                    <a:pt x="344404" y="295526"/>
                  </a:lnTo>
                  <a:lnTo>
                    <a:pt x="343652" y="294022"/>
                  </a:lnTo>
                  <a:lnTo>
                    <a:pt x="344404" y="293270"/>
                  </a:lnTo>
                  <a:lnTo>
                    <a:pt x="345908" y="285750"/>
                  </a:lnTo>
                  <a:lnTo>
                    <a:pt x="351172" y="274470"/>
                  </a:lnTo>
                  <a:lnTo>
                    <a:pt x="351924" y="272967"/>
                  </a:lnTo>
                  <a:lnTo>
                    <a:pt x="352676" y="271463"/>
                  </a:lnTo>
                  <a:lnTo>
                    <a:pt x="351924" y="270711"/>
                  </a:lnTo>
                  <a:lnTo>
                    <a:pt x="351924" y="269207"/>
                  </a:lnTo>
                  <a:lnTo>
                    <a:pt x="351172" y="268455"/>
                  </a:lnTo>
                  <a:lnTo>
                    <a:pt x="351172" y="267703"/>
                  </a:lnTo>
                  <a:lnTo>
                    <a:pt x="351924" y="266951"/>
                  </a:lnTo>
                  <a:lnTo>
                    <a:pt x="352676" y="266951"/>
                  </a:lnTo>
                  <a:lnTo>
                    <a:pt x="353428" y="266951"/>
                  </a:lnTo>
                  <a:lnTo>
                    <a:pt x="354932" y="266951"/>
                  </a:lnTo>
                  <a:lnTo>
                    <a:pt x="360196" y="265447"/>
                  </a:lnTo>
                  <a:lnTo>
                    <a:pt x="361699" y="264695"/>
                  </a:lnTo>
                  <a:lnTo>
                    <a:pt x="362451" y="263943"/>
                  </a:lnTo>
                  <a:lnTo>
                    <a:pt x="362451" y="263191"/>
                  </a:lnTo>
                  <a:lnTo>
                    <a:pt x="363203" y="262439"/>
                  </a:lnTo>
                  <a:lnTo>
                    <a:pt x="363203" y="261687"/>
                  </a:lnTo>
                  <a:lnTo>
                    <a:pt x="363203" y="260183"/>
                  </a:lnTo>
                  <a:lnTo>
                    <a:pt x="363203" y="259431"/>
                  </a:lnTo>
                  <a:lnTo>
                    <a:pt x="363203" y="257927"/>
                  </a:lnTo>
                  <a:lnTo>
                    <a:pt x="361699" y="256423"/>
                  </a:lnTo>
                  <a:lnTo>
                    <a:pt x="361699" y="255671"/>
                  </a:lnTo>
                  <a:lnTo>
                    <a:pt x="361699" y="254919"/>
                  </a:lnTo>
                  <a:lnTo>
                    <a:pt x="360947" y="252663"/>
                  </a:lnTo>
                  <a:lnTo>
                    <a:pt x="361699" y="248903"/>
                  </a:lnTo>
                  <a:lnTo>
                    <a:pt x="360947" y="245895"/>
                  </a:lnTo>
                  <a:lnTo>
                    <a:pt x="360196" y="245143"/>
                  </a:lnTo>
                  <a:lnTo>
                    <a:pt x="360196" y="242888"/>
                  </a:lnTo>
                  <a:lnTo>
                    <a:pt x="360947" y="241384"/>
                  </a:lnTo>
                  <a:lnTo>
                    <a:pt x="362451" y="236120"/>
                  </a:lnTo>
                  <a:lnTo>
                    <a:pt x="363203" y="230104"/>
                  </a:lnTo>
                  <a:lnTo>
                    <a:pt x="363203" y="227848"/>
                  </a:lnTo>
                  <a:lnTo>
                    <a:pt x="363203" y="226344"/>
                  </a:lnTo>
                  <a:lnTo>
                    <a:pt x="362451" y="223336"/>
                  </a:lnTo>
                  <a:lnTo>
                    <a:pt x="361699" y="221080"/>
                  </a:lnTo>
                  <a:lnTo>
                    <a:pt x="361699" y="219576"/>
                  </a:lnTo>
                  <a:lnTo>
                    <a:pt x="361699" y="211305"/>
                  </a:lnTo>
                  <a:lnTo>
                    <a:pt x="361699" y="209801"/>
                  </a:lnTo>
                  <a:lnTo>
                    <a:pt x="360947" y="209049"/>
                  </a:lnTo>
                  <a:lnTo>
                    <a:pt x="360196" y="206793"/>
                  </a:lnTo>
                  <a:lnTo>
                    <a:pt x="360196" y="205289"/>
                  </a:lnTo>
                  <a:lnTo>
                    <a:pt x="360196" y="204537"/>
                  </a:lnTo>
                  <a:lnTo>
                    <a:pt x="360947" y="203785"/>
                  </a:lnTo>
                  <a:lnTo>
                    <a:pt x="361699" y="203033"/>
                  </a:lnTo>
                  <a:lnTo>
                    <a:pt x="363955" y="202281"/>
                  </a:lnTo>
                  <a:lnTo>
                    <a:pt x="365460" y="202281"/>
                  </a:lnTo>
                  <a:lnTo>
                    <a:pt x="366211" y="202281"/>
                  </a:lnTo>
                  <a:lnTo>
                    <a:pt x="366963" y="201529"/>
                  </a:lnTo>
                  <a:lnTo>
                    <a:pt x="369219" y="199273"/>
                  </a:lnTo>
                  <a:lnTo>
                    <a:pt x="370723" y="198521"/>
                  </a:lnTo>
                  <a:lnTo>
                    <a:pt x="370723" y="197769"/>
                  </a:lnTo>
                  <a:lnTo>
                    <a:pt x="371475" y="197017"/>
                  </a:lnTo>
                  <a:lnTo>
                    <a:pt x="372227" y="196265"/>
                  </a:lnTo>
                  <a:lnTo>
                    <a:pt x="375235" y="186490"/>
                  </a:lnTo>
                  <a:lnTo>
                    <a:pt x="376739" y="176714"/>
                  </a:lnTo>
                  <a:lnTo>
                    <a:pt x="376739" y="175962"/>
                  </a:lnTo>
                  <a:lnTo>
                    <a:pt x="378995" y="172954"/>
                  </a:lnTo>
                  <a:lnTo>
                    <a:pt x="379747" y="172202"/>
                  </a:lnTo>
                  <a:lnTo>
                    <a:pt x="380499" y="171450"/>
                  </a:lnTo>
                  <a:lnTo>
                    <a:pt x="382755" y="170698"/>
                  </a:lnTo>
                  <a:lnTo>
                    <a:pt x="383507" y="169946"/>
                  </a:lnTo>
                  <a:lnTo>
                    <a:pt x="385011" y="167690"/>
                  </a:lnTo>
                  <a:lnTo>
                    <a:pt x="385011" y="166938"/>
                  </a:lnTo>
                  <a:lnTo>
                    <a:pt x="385762" y="166186"/>
                  </a:lnTo>
                  <a:lnTo>
                    <a:pt x="387266" y="164682"/>
                  </a:lnTo>
                  <a:lnTo>
                    <a:pt x="388771" y="162426"/>
                  </a:lnTo>
                  <a:lnTo>
                    <a:pt x="390275" y="160922"/>
                  </a:lnTo>
                  <a:lnTo>
                    <a:pt x="391026" y="159419"/>
                  </a:lnTo>
                  <a:lnTo>
                    <a:pt x="391026" y="158667"/>
                  </a:lnTo>
                  <a:lnTo>
                    <a:pt x="391779" y="154155"/>
                  </a:lnTo>
                  <a:lnTo>
                    <a:pt x="391779" y="152651"/>
                  </a:lnTo>
                  <a:lnTo>
                    <a:pt x="392530" y="151899"/>
                  </a:lnTo>
                  <a:lnTo>
                    <a:pt x="394034" y="149643"/>
                  </a:lnTo>
                  <a:lnTo>
                    <a:pt x="396290" y="147387"/>
                  </a:lnTo>
                  <a:lnTo>
                    <a:pt x="398546" y="144379"/>
                  </a:lnTo>
                  <a:lnTo>
                    <a:pt x="400802" y="139867"/>
                  </a:lnTo>
                  <a:lnTo>
                    <a:pt x="404562" y="130843"/>
                  </a:lnTo>
                  <a:lnTo>
                    <a:pt x="405314" y="129340"/>
                  </a:lnTo>
                  <a:lnTo>
                    <a:pt x="405314" y="128588"/>
                  </a:lnTo>
                  <a:lnTo>
                    <a:pt x="405314" y="127084"/>
                  </a:lnTo>
                  <a:lnTo>
                    <a:pt x="405314" y="126332"/>
                  </a:lnTo>
                  <a:lnTo>
                    <a:pt x="403810" y="124076"/>
                  </a:lnTo>
                  <a:lnTo>
                    <a:pt x="403810" y="123324"/>
                  </a:lnTo>
                  <a:lnTo>
                    <a:pt x="403810" y="120316"/>
                  </a:lnTo>
                  <a:lnTo>
                    <a:pt x="403810" y="118060"/>
                  </a:lnTo>
                  <a:lnTo>
                    <a:pt x="404562" y="112044"/>
                  </a:lnTo>
                  <a:lnTo>
                    <a:pt x="404562" y="109788"/>
                  </a:lnTo>
                  <a:lnTo>
                    <a:pt x="403810" y="108284"/>
                  </a:lnTo>
                  <a:lnTo>
                    <a:pt x="403058" y="106028"/>
                  </a:lnTo>
                  <a:lnTo>
                    <a:pt x="402306" y="105276"/>
                  </a:lnTo>
                  <a:lnTo>
                    <a:pt x="402306" y="104524"/>
                  </a:lnTo>
                  <a:lnTo>
                    <a:pt x="403058" y="103773"/>
                  </a:lnTo>
                  <a:lnTo>
                    <a:pt x="403810" y="103020"/>
                  </a:lnTo>
                  <a:lnTo>
                    <a:pt x="404562" y="103020"/>
                  </a:lnTo>
                  <a:lnTo>
                    <a:pt x="406818" y="101516"/>
                  </a:lnTo>
                  <a:lnTo>
                    <a:pt x="407570" y="101516"/>
                  </a:lnTo>
                  <a:lnTo>
                    <a:pt x="408322" y="100764"/>
                  </a:lnTo>
                  <a:lnTo>
                    <a:pt x="408322" y="100013"/>
                  </a:lnTo>
                  <a:lnTo>
                    <a:pt x="408322" y="99261"/>
                  </a:lnTo>
                  <a:lnTo>
                    <a:pt x="408322" y="98509"/>
                  </a:lnTo>
                  <a:lnTo>
                    <a:pt x="407570" y="97757"/>
                  </a:lnTo>
                  <a:lnTo>
                    <a:pt x="406066" y="97005"/>
                  </a:lnTo>
                  <a:lnTo>
                    <a:pt x="406066" y="95501"/>
                  </a:lnTo>
                  <a:lnTo>
                    <a:pt x="406066" y="94749"/>
                  </a:lnTo>
                  <a:lnTo>
                    <a:pt x="406818" y="94749"/>
                  </a:lnTo>
                  <a:lnTo>
                    <a:pt x="407570" y="93245"/>
                  </a:lnTo>
                  <a:lnTo>
                    <a:pt x="412834" y="90237"/>
                  </a:lnTo>
                  <a:lnTo>
                    <a:pt x="413586" y="89485"/>
                  </a:lnTo>
                  <a:lnTo>
                    <a:pt x="415090" y="87981"/>
                  </a:lnTo>
                  <a:lnTo>
                    <a:pt x="415841" y="86477"/>
                  </a:lnTo>
                  <a:lnTo>
                    <a:pt x="416594" y="84973"/>
                  </a:lnTo>
                  <a:lnTo>
                    <a:pt x="418849" y="73694"/>
                  </a:lnTo>
                  <a:lnTo>
                    <a:pt x="418849" y="71438"/>
                  </a:lnTo>
                  <a:lnTo>
                    <a:pt x="418849" y="69934"/>
                  </a:lnTo>
                  <a:lnTo>
                    <a:pt x="418098" y="68430"/>
                  </a:lnTo>
                  <a:lnTo>
                    <a:pt x="421105" y="62414"/>
                  </a:lnTo>
                  <a:lnTo>
                    <a:pt x="421858" y="58654"/>
                  </a:lnTo>
                  <a:lnTo>
                    <a:pt x="421858" y="57150"/>
                  </a:lnTo>
                  <a:lnTo>
                    <a:pt x="421858" y="55646"/>
                  </a:lnTo>
                  <a:lnTo>
                    <a:pt x="422609" y="52638"/>
                  </a:lnTo>
                  <a:lnTo>
                    <a:pt x="423361" y="51134"/>
                  </a:lnTo>
                  <a:lnTo>
                    <a:pt x="422609" y="49630"/>
                  </a:lnTo>
                  <a:lnTo>
                    <a:pt x="424113" y="46622"/>
                  </a:lnTo>
                  <a:lnTo>
                    <a:pt x="424865" y="45118"/>
                  </a:lnTo>
                  <a:lnTo>
                    <a:pt x="426369" y="44366"/>
                  </a:lnTo>
                  <a:lnTo>
                    <a:pt x="427873" y="42863"/>
                  </a:lnTo>
                  <a:lnTo>
                    <a:pt x="428625" y="40607"/>
                  </a:lnTo>
                  <a:lnTo>
                    <a:pt x="429377" y="39103"/>
                  </a:lnTo>
                  <a:lnTo>
                    <a:pt x="429377" y="37599"/>
                  </a:lnTo>
                  <a:lnTo>
                    <a:pt x="430129" y="35343"/>
                  </a:lnTo>
                  <a:lnTo>
                    <a:pt x="430881" y="33087"/>
                  </a:lnTo>
                  <a:lnTo>
                    <a:pt x="435393" y="27823"/>
                  </a:lnTo>
                  <a:lnTo>
                    <a:pt x="436897" y="26319"/>
                  </a:lnTo>
                  <a:lnTo>
                    <a:pt x="437649" y="24815"/>
                  </a:lnTo>
                  <a:lnTo>
                    <a:pt x="437649" y="23311"/>
                  </a:lnTo>
                  <a:lnTo>
                    <a:pt x="438401" y="21807"/>
                  </a:lnTo>
                  <a:lnTo>
                    <a:pt x="439905" y="20303"/>
                  </a:lnTo>
                  <a:lnTo>
                    <a:pt x="441409" y="20303"/>
                  </a:lnTo>
                  <a:lnTo>
                    <a:pt x="442160" y="19551"/>
                  </a:lnTo>
                  <a:lnTo>
                    <a:pt x="442160" y="18047"/>
                  </a:lnTo>
                  <a:lnTo>
                    <a:pt x="442913" y="17296"/>
                  </a:lnTo>
                  <a:lnTo>
                    <a:pt x="443664" y="16544"/>
                  </a:lnTo>
                  <a:lnTo>
                    <a:pt x="445169" y="16544"/>
                  </a:lnTo>
                  <a:lnTo>
                    <a:pt x="445920" y="15039"/>
                  </a:lnTo>
                  <a:lnTo>
                    <a:pt x="446673" y="14287"/>
                  </a:lnTo>
                  <a:lnTo>
                    <a:pt x="448928" y="12032"/>
                  </a:lnTo>
                  <a:lnTo>
                    <a:pt x="452688" y="10528"/>
                  </a:lnTo>
                  <a:lnTo>
                    <a:pt x="455696" y="7520"/>
                  </a:lnTo>
                  <a:lnTo>
                    <a:pt x="468480" y="0"/>
                  </a:lnTo>
                  <a:lnTo>
                    <a:pt x="470736" y="1504"/>
                  </a:lnTo>
                  <a:lnTo>
                    <a:pt x="471488" y="2256"/>
                  </a:lnTo>
                  <a:lnTo>
                    <a:pt x="472239" y="3760"/>
                  </a:lnTo>
                  <a:lnTo>
                    <a:pt x="472239" y="6016"/>
                  </a:lnTo>
                  <a:lnTo>
                    <a:pt x="472239" y="8272"/>
                  </a:lnTo>
                  <a:lnTo>
                    <a:pt x="471488" y="10528"/>
                  </a:lnTo>
                  <a:lnTo>
                    <a:pt x="470736" y="12032"/>
                  </a:lnTo>
                  <a:lnTo>
                    <a:pt x="463216" y="20303"/>
                  </a:lnTo>
                  <a:lnTo>
                    <a:pt x="461712" y="21807"/>
                  </a:lnTo>
                  <a:lnTo>
                    <a:pt x="460960" y="23311"/>
                  </a:lnTo>
                  <a:lnTo>
                    <a:pt x="460960" y="24815"/>
                  </a:lnTo>
                  <a:lnTo>
                    <a:pt x="460960" y="26319"/>
                  </a:lnTo>
                  <a:lnTo>
                    <a:pt x="461712" y="33839"/>
                  </a:lnTo>
                  <a:lnTo>
                    <a:pt x="461712" y="36095"/>
                  </a:lnTo>
                  <a:lnTo>
                    <a:pt x="460960" y="39103"/>
                  </a:lnTo>
                  <a:lnTo>
                    <a:pt x="460208" y="41359"/>
                  </a:lnTo>
                  <a:lnTo>
                    <a:pt x="451936" y="52638"/>
                  </a:lnTo>
                  <a:lnTo>
                    <a:pt x="451184" y="55646"/>
                  </a:lnTo>
                  <a:lnTo>
                    <a:pt x="450432" y="57902"/>
                  </a:lnTo>
                  <a:lnTo>
                    <a:pt x="449680" y="60158"/>
                  </a:lnTo>
                  <a:lnTo>
                    <a:pt x="450432" y="75949"/>
                  </a:lnTo>
                  <a:lnTo>
                    <a:pt x="451184" y="78957"/>
                  </a:lnTo>
                  <a:lnTo>
                    <a:pt x="452688" y="80461"/>
                  </a:lnTo>
                  <a:lnTo>
                    <a:pt x="454944" y="82717"/>
                  </a:lnTo>
                  <a:lnTo>
                    <a:pt x="483519" y="96253"/>
                  </a:lnTo>
                  <a:lnTo>
                    <a:pt x="491039" y="96253"/>
                  </a:lnTo>
                  <a:lnTo>
                    <a:pt x="492543" y="95501"/>
                  </a:lnTo>
                  <a:lnTo>
                    <a:pt x="494047" y="96253"/>
                  </a:lnTo>
                  <a:lnTo>
                    <a:pt x="496303" y="97005"/>
                  </a:lnTo>
                  <a:lnTo>
                    <a:pt x="504575" y="103773"/>
                  </a:lnTo>
                  <a:lnTo>
                    <a:pt x="539165" y="120316"/>
                  </a:lnTo>
                  <a:lnTo>
                    <a:pt x="557213" y="121820"/>
                  </a:lnTo>
                  <a:lnTo>
                    <a:pt x="564733" y="124076"/>
                  </a:lnTo>
                  <a:lnTo>
                    <a:pt x="579772" y="130843"/>
                  </a:lnTo>
                  <a:lnTo>
                    <a:pt x="582780" y="131595"/>
                  </a:lnTo>
                  <a:lnTo>
                    <a:pt x="585035" y="131595"/>
                  </a:lnTo>
                  <a:lnTo>
                    <a:pt x="585788" y="130092"/>
                  </a:lnTo>
                  <a:lnTo>
                    <a:pt x="586540" y="128588"/>
                  </a:lnTo>
                  <a:lnTo>
                    <a:pt x="586540" y="127836"/>
                  </a:lnTo>
                  <a:lnTo>
                    <a:pt x="587292" y="126332"/>
                  </a:lnTo>
                  <a:lnTo>
                    <a:pt x="586540" y="121820"/>
                  </a:lnTo>
                  <a:lnTo>
                    <a:pt x="587292" y="118812"/>
                  </a:lnTo>
                  <a:lnTo>
                    <a:pt x="588795" y="113548"/>
                  </a:lnTo>
                  <a:lnTo>
                    <a:pt x="597819" y="93245"/>
                  </a:lnTo>
                  <a:lnTo>
                    <a:pt x="621882" y="51886"/>
                  </a:lnTo>
                  <a:lnTo>
                    <a:pt x="633914" y="42863"/>
                  </a:lnTo>
                  <a:lnTo>
                    <a:pt x="639930" y="39103"/>
                  </a:lnTo>
                  <a:lnTo>
                    <a:pt x="641434" y="39103"/>
                  </a:lnTo>
                  <a:lnTo>
                    <a:pt x="642186" y="39103"/>
                  </a:lnTo>
                  <a:lnTo>
                    <a:pt x="642186" y="39855"/>
                  </a:lnTo>
                  <a:lnTo>
                    <a:pt x="640682" y="47374"/>
                  </a:lnTo>
                  <a:lnTo>
                    <a:pt x="640682" y="48878"/>
                  </a:lnTo>
                  <a:lnTo>
                    <a:pt x="640682" y="50382"/>
                  </a:lnTo>
                  <a:lnTo>
                    <a:pt x="641434" y="51134"/>
                  </a:lnTo>
                  <a:lnTo>
                    <a:pt x="641434" y="52638"/>
                  </a:lnTo>
                  <a:lnTo>
                    <a:pt x="642186" y="53390"/>
                  </a:lnTo>
                  <a:lnTo>
                    <a:pt x="643690" y="54142"/>
                  </a:lnTo>
                  <a:lnTo>
                    <a:pt x="654217" y="59406"/>
                  </a:lnTo>
                  <a:lnTo>
                    <a:pt x="663993" y="66926"/>
                  </a:lnTo>
                  <a:lnTo>
                    <a:pt x="667001" y="69934"/>
                  </a:lnTo>
                  <a:lnTo>
                    <a:pt x="669257" y="72942"/>
                  </a:lnTo>
                  <a:lnTo>
                    <a:pt x="671512" y="77453"/>
                  </a:lnTo>
                  <a:lnTo>
                    <a:pt x="673769" y="81965"/>
                  </a:lnTo>
                  <a:lnTo>
                    <a:pt x="673769" y="84221"/>
                  </a:lnTo>
                  <a:lnTo>
                    <a:pt x="673769" y="85725"/>
                  </a:lnTo>
                  <a:lnTo>
                    <a:pt x="673016" y="92493"/>
                  </a:lnTo>
                  <a:lnTo>
                    <a:pt x="673016" y="93245"/>
                  </a:lnTo>
                  <a:lnTo>
                    <a:pt x="673016" y="94749"/>
                  </a:lnTo>
                  <a:lnTo>
                    <a:pt x="673016" y="96253"/>
                  </a:lnTo>
                  <a:lnTo>
                    <a:pt x="673769" y="98509"/>
                  </a:lnTo>
                  <a:lnTo>
                    <a:pt x="676776" y="104524"/>
                  </a:lnTo>
                  <a:lnTo>
                    <a:pt x="678280" y="108284"/>
                  </a:lnTo>
                  <a:lnTo>
                    <a:pt x="679032" y="125580"/>
                  </a:lnTo>
                  <a:lnTo>
                    <a:pt x="676776" y="137611"/>
                  </a:lnTo>
                  <a:lnTo>
                    <a:pt x="676025" y="139867"/>
                  </a:lnTo>
                  <a:lnTo>
                    <a:pt x="676025" y="142123"/>
                  </a:lnTo>
                  <a:lnTo>
                    <a:pt x="676776" y="143627"/>
                  </a:lnTo>
                  <a:lnTo>
                    <a:pt x="677529" y="147387"/>
                  </a:lnTo>
                  <a:lnTo>
                    <a:pt x="678280" y="149643"/>
                  </a:lnTo>
                  <a:lnTo>
                    <a:pt x="679032" y="151147"/>
                  </a:lnTo>
                  <a:lnTo>
                    <a:pt x="679784" y="151899"/>
                  </a:lnTo>
                  <a:lnTo>
                    <a:pt x="680536" y="152651"/>
                  </a:lnTo>
                  <a:lnTo>
                    <a:pt x="681288" y="152651"/>
                  </a:lnTo>
                  <a:lnTo>
                    <a:pt x="682040" y="152651"/>
                  </a:lnTo>
                  <a:lnTo>
                    <a:pt x="687304" y="148891"/>
                  </a:lnTo>
                  <a:lnTo>
                    <a:pt x="689560" y="147387"/>
                  </a:lnTo>
                  <a:lnTo>
                    <a:pt x="690312" y="145883"/>
                  </a:lnTo>
                  <a:lnTo>
                    <a:pt x="690312" y="145131"/>
                  </a:lnTo>
                  <a:lnTo>
                    <a:pt x="691064" y="144379"/>
                  </a:lnTo>
                  <a:lnTo>
                    <a:pt x="691816" y="142123"/>
                  </a:lnTo>
                  <a:lnTo>
                    <a:pt x="693320" y="134603"/>
                  </a:lnTo>
                  <a:lnTo>
                    <a:pt x="693320" y="125580"/>
                  </a:lnTo>
                  <a:lnTo>
                    <a:pt x="694072" y="121820"/>
                  </a:lnTo>
                  <a:lnTo>
                    <a:pt x="694824" y="120316"/>
                  </a:lnTo>
                  <a:lnTo>
                    <a:pt x="695576" y="118812"/>
                  </a:lnTo>
                  <a:lnTo>
                    <a:pt x="697080" y="118060"/>
                  </a:lnTo>
                  <a:lnTo>
                    <a:pt x="698584" y="117308"/>
                  </a:lnTo>
                  <a:lnTo>
                    <a:pt x="700088" y="116556"/>
                  </a:lnTo>
                  <a:lnTo>
                    <a:pt x="703095" y="116556"/>
                  </a:lnTo>
                  <a:lnTo>
                    <a:pt x="705351" y="117308"/>
                  </a:lnTo>
                  <a:lnTo>
                    <a:pt x="707608" y="118060"/>
                  </a:lnTo>
                  <a:lnTo>
                    <a:pt x="716631" y="121820"/>
                  </a:lnTo>
                  <a:lnTo>
                    <a:pt x="721143" y="123324"/>
                  </a:lnTo>
                  <a:lnTo>
                    <a:pt x="733174" y="123324"/>
                  </a:lnTo>
                  <a:lnTo>
                    <a:pt x="736182" y="122572"/>
                  </a:lnTo>
                  <a:lnTo>
                    <a:pt x="738438" y="121820"/>
                  </a:lnTo>
                  <a:lnTo>
                    <a:pt x="741446" y="121068"/>
                  </a:lnTo>
                  <a:lnTo>
                    <a:pt x="745206" y="119564"/>
                  </a:lnTo>
                  <a:lnTo>
                    <a:pt x="760246" y="107532"/>
                  </a:lnTo>
                  <a:lnTo>
                    <a:pt x="764006" y="105276"/>
                  </a:lnTo>
                  <a:lnTo>
                    <a:pt x="769269" y="103020"/>
                  </a:lnTo>
                  <a:lnTo>
                    <a:pt x="771525" y="103020"/>
                  </a:lnTo>
                  <a:lnTo>
                    <a:pt x="772277" y="103773"/>
                  </a:lnTo>
                  <a:lnTo>
                    <a:pt x="773029" y="104524"/>
                  </a:lnTo>
                  <a:lnTo>
                    <a:pt x="773029" y="105276"/>
                  </a:lnTo>
                  <a:lnTo>
                    <a:pt x="773029" y="106028"/>
                  </a:lnTo>
                  <a:lnTo>
                    <a:pt x="772277" y="107532"/>
                  </a:lnTo>
                  <a:lnTo>
                    <a:pt x="769269" y="115804"/>
                  </a:lnTo>
                  <a:lnTo>
                    <a:pt x="767765" y="119564"/>
                  </a:lnTo>
                  <a:lnTo>
                    <a:pt x="768517" y="120316"/>
                  </a:lnTo>
                  <a:lnTo>
                    <a:pt x="768517" y="121068"/>
                  </a:lnTo>
                  <a:lnTo>
                    <a:pt x="772277" y="120316"/>
                  </a:lnTo>
                  <a:lnTo>
                    <a:pt x="775285" y="121068"/>
                  </a:lnTo>
                  <a:lnTo>
                    <a:pt x="779045" y="121820"/>
                  </a:lnTo>
                  <a:lnTo>
                    <a:pt x="782805" y="123324"/>
                  </a:lnTo>
                  <a:lnTo>
                    <a:pt x="788068" y="127084"/>
                  </a:lnTo>
                  <a:lnTo>
                    <a:pt x="794085" y="131595"/>
                  </a:lnTo>
                  <a:lnTo>
                    <a:pt x="797092" y="133099"/>
                  </a:lnTo>
                  <a:lnTo>
                    <a:pt x="798596" y="133099"/>
                  </a:lnTo>
                  <a:lnTo>
                    <a:pt x="800100" y="132347"/>
                  </a:lnTo>
                  <a:lnTo>
                    <a:pt x="801604" y="130843"/>
                  </a:lnTo>
                  <a:lnTo>
                    <a:pt x="802356" y="130092"/>
                  </a:lnTo>
                  <a:lnTo>
                    <a:pt x="803860" y="130843"/>
                  </a:lnTo>
                  <a:lnTo>
                    <a:pt x="806116" y="131595"/>
                  </a:lnTo>
                  <a:lnTo>
                    <a:pt x="809876" y="134603"/>
                  </a:lnTo>
                  <a:lnTo>
                    <a:pt x="815891" y="138363"/>
                  </a:lnTo>
                  <a:lnTo>
                    <a:pt x="842963" y="148139"/>
                  </a:lnTo>
                  <a:lnTo>
                    <a:pt x="844466" y="148139"/>
                  </a:lnTo>
                  <a:lnTo>
                    <a:pt x="845970" y="147387"/>
                  </a:lnTo>
                  <a:lnTo>
                    <a:pt x="846723" y="146635"/>
                  </a:lnTo>
                  <a:lnTo>
                    <a:pt x="846723" y="144379"/>
                  </a:lnTo>
                  <a:lnTo>
                    <a:pt x="845970" y="142875"/>
                  </a:lnTo>
                  <a:lnTo>
                    <a:pt x="836947" y="123324"/>
                  </a:lnTo>
                  <a:lnTo>
                    <a:pt x="836195" y="120316"/>
                  </a:lnTo>
                  <a:lnTo>
                    <a:pt x="836195" y="118812"/>
                  </a:lnTo>
                  <a:lnTo>
                    <a:pt x="836195" y="118060"/>
                  </a:lnTo>
                  <a:lnTo>
                    <a:pt x="836947" y="116556"/>
                  </a:lnTo>
                  <a:lnTo>
                    <a:pt x="836947" y="115804"/>
                  </a:lnTo>
                  <a:lnTo>
                    <a:pt x="838451" y="115052"/>
                  </a:lnTo>
                  <a:lnTo>
                    <a:pt x="844466" y="109788"/>
                  </a:lnTo>
                  <a:lnTo>
                    <a:pt x="845219" y="109036"/>
                  </a:lnTo>
                  <a:lnTo>
                    <a:pt x="846723" y="109036"/>
                  </a:lnTo>
                  <a:lnTo>
                    <a:pt x="847474" y="109036"/>
                  </a:lnTo>
                  <a:lnTo>
                    <a:pt x="848226" y="109036"/>
                  </a:lnTo>
                  <a:lnTo>
                    <a:pt x="848226" y="109788"/>
                  </a:lnTo>
                  <a:lnTo>
                    <a:pt x="848979" y="110540"/>
                  </a:lnTo>
                  <a:lnTo>
                    <a:pt x="849730" y="113548"/>
                  </a:lnTo>
                  <a:lnTo>
                    <a:pt x="851234" y="115804"/>
                  </a:lnTo>
                  <a:lnTo>
                    <a:pt x="855746" y="119564"/>
                  </a:lnTo>
                  <a:lnTo>
                    <a:pt x="855746" y="120316"/>
                  </a:lnTo>
                  <a:lnTo>
                    <a:pt x="856498" y="121068"/>
                  </a:lnTo>
                  <a:lnTo>
                    <a:pt x="856498" y="121820"/>
                  </a:lnTo>
                  <a:lnTo>
                    <a:pt x="856498" y="124076"/>
                  </a:lnTo>
                  <a:lnTo>
                    <a:pt x="856498" y="124828"/>
                  </a:lnTo>
                  <a:lnTo>
                    <a:pt x="857250" y="125580"/>
                  </a:lnTo>
                  <a:lnTo>
                    <a:pt x="861762" y="130843"/>
                  </a:lnTo>
                  <a:lnTo>
                    <a:pt x="861762" y="131595"/>
                  </a:lnTo>
                  <a:lnTo>
                    <a:pt x="862514" y="131595"/>
                  </a:lnTo>
                  <a:lnTo>
                    <a:pt x="862514" y="132347"/>
                  </a:lnTo>
                  <a:lnTo>
                    <a:pt x="862514" y="133099"/>
                  </a:lnTo>
                  <a:lnTo>
                    <a:pt x="862514" y="133851"/>
                  </a:lnTo>
                  <a:lnTo>
                    <a:pt x="864018" y="138363"/>
                  </a:lnTo>
                  <a:lnTo>
                    <a:pt x="864018" y="139115"/>
                  </a:lnTo>
                  <a:lnTo>
                    <a:pt x="864770" y="139115"/>
                  </a:lnTo>
                  <a:lnTo>
                    <a:pt x="865522" y="139115"/>
                  </a:lnTo>
                  <a:lnTo>
                    <a:pt x="866274" y="136859"/>
                  </a:lnTo>
                  <a:lnTo>
                    <a:pt x="867026" y="136107"/>
                  </a:lnTo>
                  <a:lnTo>
                    <a:pt x="867778" y="135355"/>
                  </a:lnTo>
                  <a:lnTo>
                    <a:pt x="867778" y="134603"/>
                  </a:lnTo>
                  <a:lnTo>
                    <a:pt x="868530" y="133851"/>
                  </a:lnTo>
                  <a:lnTo>
                    <a:pt x="868530" y="133099"/>
                  </a:lnTo>
                  <a:lnTo>
                    <a:pt x="879057" y="131595"/>
                  </a:lnTo>
                  <a:lnTo>
                    <a:pt x="882817" y="130092"/>
                  </a:lnTo>
                  <a:lnTo>
                    <a:pt x="885073" y="127836"/>
                  </a:lnTo>
                  <a:lnTo>
                    <a:pt x="895601" y="124076"/>
                  </a:lnTo>
                  <a:lnTo>
                    <a:pt x="897857" y="123324"/>
                  </a:lnTo>
                  <a:lnTo>
                    <a:pt x="898609" y="123324"/>
                  </a:lnTo>
                  <a:lnTo>
                    <a:pt x="901617" y="123324"/>
                  </a:lnTo>
                  <a:lnTo>
                    <a:pt x="902368" y="123324"/>
                  </a:lnTo>
                  <a:lnTo>
                    <a:pt x="903121" y="122572"/>
                  </a:lnTo>
                  <a:lnTo>
                    <a:pt x="904624" y="121820"/>
                  </a:lnTo>
                  <a:lnTo>
                    <a:pt x="931696" y="107532"/>
                  </a:lnTo>
                  <a:lnTo>
                    <a:pt x="938463" y="106028"/>
                  </a:lnTo>
                  <a:lnTo>
                    <a:pt x="949743" y="103773"/>
                  </a:lnTo>
                  <a:lnTo>
                    <a:pt x="951247" y="103773"/>
                  </a:lnTo>
                  <a:lnTo>
                    <a:pt x="953503" y="103773"/>
                  </a:lnTo>
                  <a:lnTo>
                    <a:pt x="957262" y="104524"/>
                  </a:lnTo>
                  <a:lnTo>
                    <a:pt x="964030" y="104524"/>
                  </a:lnTo>
                  <a:lnTo>
                    <a:pt x="971550" y="103773"/>
                  </a:lnTo>
                  <a:lnTo>
                    <a:pt x="976062" y="102268"/>
                  </a:lnTo>
                  <a:lnTo>
                    <a:pt x="979070" y="101516"/>
                  </a:lnTo>
                  <a:lnTo>
                    <a:pt x="981326" y="100013"/>
                  </a:lnTo>
                  <a:lnTo>
                    <a:pt x="983582" y="98509"/>
                  </a:lnTo>
                  <a:lnTo>
                    <a:pt x="999373" y="81213"/>
                  </a:lnTo>
                  <a:lnTo>
                    <a:pt x="1000877" y="79709"/>
                  </a:lnTo>
                  <a:lnTo>
                    <a:pt x="1003885" y="78205"/>
                  </a:lnTo>
                  <a:lnTo>
                    <a:pt x="1007645" y="76701"/>
                  </a:lnTo>
                  <a:lnTo>
                    <a:pt x="1017420" y="74445"/>
                  </a:lnTo>
                  <a:lnTo>
                    <a:pt x="1023437" y="72942"/>
                  </a:lnTo>
                  <a:lnTo>
                    <a:pt x="1027948" y="69934"/>
                  </a:lnTo>
                  <a:lnTo>
                    <a:pt x="1029452" y="69182"/>
                  </a:lnTo>
                  <a:lnTo>
                    <a:pt x="1031708" y="69182"/>
                  </a:lnTo>
                  <a:lnTo>
                    <a:pt x="1044492" y="68430"/>
                  </a:lnTo>
                  <a:lnTo>
                    <a:pt x="1052011" y="66926"/>
                  </a:lnTo>
                  <a:lnTo>
                    <a:pt x="1061787" y="60910"/>
                  </a:lnTo>
                  <a:lnTo>
                    <a:pt x="1064043" y="64670"/>
                  </a:lnTo>
                  <a:lnTo>
                    <a:pt x="1065547" y="66926"/>
                  </a:lnTo>
                  <a:lnTo>
                    <a:pt x="1084346" y="79709"/>
                  </a:lnTo>
                  <a:lnTo>
                    <a:pt x="1086602" y="82717"/>
                  </a:lnTo>
                  <a:lnTo>
                    <a:pt x="1087354" y="84221"/>
                  </a:lnTo>
                  <a:lnTo>
                    <a:pt x="1087354" y="84973"/>
                  </a:lnTo>
                  <a:lnTo>
                    <a:pt x="1088106" y="85725"/>
                  </a:lnTo>
                  <a:lnTo>
                    <a:pt x="1088106" y="86477"/>
                  </a:lnTo>
                  <a:lnTo>
                    <a:pt x="1087354" y="87981"/>
                  </a:lnTo>
                  <a:lnTo>
                    <a:pt x="1086602" y="88733"/>
                  </a:lnTo>
                  <a:lnTo>
                    <a:pt x="1085098" y="89485"/>
                  </a:lnTo>
                  <a:lnTo>
                    <a:pt x="1084346" y="90237"/>
                  </a:lnTo>
                  <a:lnTo>
                    <a:pt x="1082842" y="90989"/>
                  </a:lnTo>
                  <a:lnTo>
                    <a:pt x="1074571" y="97005"/>
                  </a:lnTo>
                  <a:lnTo>
                    <a:pt x="1073818" y="97757"/>
                  </a:lnTo>
                  <a:lnTo>
                    <a:pt x="1073818" y="98509"/>
                  </a:lnTo>
                  <a:lnTo>
                    <a:pt x="1073067" y="100013"/>
                  </a:lnTo>
                  <a:lnTo>
                    <a:pt x="1070059" y="117308"/>
                  </a:lnTo>
                  <a:lnTo>
                    <a:pt x="1070059" y="122572"/>
                  </a:lnTo>
                  <a:lnTo>
                    <a:pt x="1070059" y="125580"/>
                  </a:lnTo>
                  <a:lnTo>
                    <a:pt x="1070811" y="126332"/>
                  </a:lnTo>
                  <a:lnTo>
                    <a:pt x="1073818" y="128588"/>
                  </a:lnTo>
                  <a:lnTo>
                    <a:pt x="1084346" y="131595"/>
                  </a:lnTo>
                  <a:lnTo>
                    <a:pt x="1085098" y="132347"/>
                  </a:lnTo>
                  <a:lnTo>
                    <a:pt x="1085850" y="133099"/>
                  </a:lnTo>
                  <a:lnTo>
                    <a:pt x="1085850" y="133851"/>
                  </a:lnTo>
                  <a:lnTo>
                    <a:pt x="1085850" y="134603"/>
                  </a:lnTo>
                  <a:lnTo>
                    <a:pt x="1085850" y="138363"/>
                  </a:lnTo>
                  <a:lnTo>
                    <a:pt x="1085850" y="140619"/>
                  </a:lnTo>
                  <a:lnTo>
                    <a:pt x="1085098" y="143627"/>
                  </a:lnTo>
                  <a:lnTo>
                    <a:pt x="1084346" y="145131"/>
                  </a:lnTo>
                  <a:lnTo>
                    <a:pt x="1083594" y="145883"/>
                  </a:lnTo>
                  <a:lnTo>
                    <a:pt x="1082090" y="147387"/>
                  </a:lnTo>
                  <a:lnTo>
                    <a:pt x="1077578" y="151147"/>
                  </a:lnTo>
                  <a:lnTo>
                    <a:pt x="1074571" y="153403"/>
                  </a:lnTo>
                  <a:lnTo>
                    <a:pt x="1069307" y="155659"/>
                  </a:lnTo>
                  <a:lnTo>
                    <a:pt x="1067803" y="157914"/>
                  </a:lnTo>
                  <a:lnTo>
                    <a:pt x="1064795" y="165434"/>
                  </a:lnTo>
                  <a:lnTo>
                    <a:pt x="1061787" y="176714"/>
                  </a:lnTo>
                  <a:lnTo>
                    <a:pt x="1058779" y="184986"/>
                  </a:lnTo>
                  <a:lnTo>
                    <a:pt x="1057275" y="191753"/>
                  </a:lnTo>
                  <a:lnTo>
                    <a:pt x="1056523" y="194009"/>
                  </a:lnTo>
                  <a:lnTo>
                    <a:pt x="1055771" y="194761"/>
                  </a:lnTo>
                  <a:lnTo>
                    <a:pt x="1055771" y="209801"/>
                  </a:lnTo>
                  <a:lnTo>
                    <a:pt x="1058027" y="227848"/>
                  </a:lnTo>
                  <a:lnTo>
                    <a:pt x="1063291" y="248151"/>
                  </a:lnTo>
                  <a:lnTo>
                    <a:pt x="1070811" y="258679"/>
                  </a:lnTo>
                  <a:lnTo>
                    <a:pt x="1071563" y="260183"/>
                  </a:lnTo>
                  <a:lnTo>
                    <a:pt x="1077578" y="277478"/>
                  </a:lnTo>
                  <a:lnTo>
                    <a:pt x="1078331" y="278230"/>
                  </a:lnTo>
                  <a:lnTo>
                    <a:pt x="1079082" y="278982"/>
                  </a:lnTo>
                  <a:lnTo>
                    <a:pt x="1087354" y="283494"/>
                  </a:lnTo>
                  <a:lnTo>
                    <a:pt x="1088106" y="284246"/>
                  </a:lnTo>
                  <a:lnTo>
                    <a:pt x="1091114" y="288006"/>
                  </a:lnTo>
                  <a:lnTo>
                    <a:pt x="1095626" y="295526"/>
                  </a:lnTo>
                  <a:lnTo>
                    <a:pt x="1096378" y="296278"/>
                  </a:lnTo>
                  <a:lnTo>
                    <a:pt x="1103146" y="300037"/>
                  </a:lnTo>
                  <a:lnTo>
                    <a:pt x="1106905" y="301542"/>
                  </a:lnTo>
                  <a:lnTo>
                    <a:pt x="1107657" y="301542"/>
                  </a:lnTo>
                  <a:lnTo>
                    <a:pt x="1108409" y="302294"/>
                  </a:lnTo>
                  <a:lnTo>
                    <a:pt x="1109161" y="303046"/>
                  </a:lnTo>
                  <a:lnTo>
                    <a:pt x="1109161" y="304549"/>
                  </a:lnTo>
                  <a:lnTo>
                    <a:pt x="1109161" y="306805"/>
                  </a:lnTo>
                  <a:lnTo>
                    <a:pt x="1106905" y="313573"/>
                  </a:lnTo>
                  <a:lnTo>
                    <a:pt x="1103146" y="321845"/>
                  </a:lnTo>
                  <a:lnTo>
                    <a:pt x="1102394" y="323349"/>
                  </a:lnTo>
                  <a:lnTo>
                    <a:pt x="1102394" y="324853"/>
                  </a:lnTo>
                  <a:lnTo>
                    <a:pt x="1102394" y="328613"/>
                  </a:lnTo>
                  <a:lnTo>
                    <a:pt x="1102394" y="332372"/>
                  </a:lnTo>
                  <a:lnTo>
                    <a:pt x="1103897" y="335380"/>
                  </a:lnTo>
                  <a:lnTo>
                    <a:pt x="1103897" y="336132"/>
                  </a:lnTo>
                  <a:lnTo>
                    <a:pt x="1105401" y="339140"/>
                  </a:lnTo>
                  <a:lnTo>
                    <a:pt x="1108409" y="345156"/>
                  </a:lnTo>
                  <a:lnTo>
                    <a:pt x="1109161" y="348916"/>
                  </a:lnTo>
                  <a:lnTo>
                    <a:pt x="1109914" y="351924"/>
                  </a:lnTo>
                  <a:lnTo>
                    <a:pt x="1110665" y="356435"/>
                  </a:lnTo>
                  <a:lnTo>
                    <a:pt x="1109914" y="359444"/>
                  </a:lnTo>
                  <a:lnTo>
                    <a:pt x="1109161" y="361699"/>
                  </a:lnTo>
                  <a:lnTo>
                    <a:pt x="1108409" y="363955"/>
                  </a:lnTo>
                  <a:lnTo>
                    <a:pt x="1107657" y="365459"/>
                  </a:lnTo>
                  <a:lnTo>
                    <a:pt x="1103897" y="369219"/>
                  </a:lnTo>
                  <a:lnTo>
                    <a:pt x="1101642" y="372227"/>
                  </a:lnTo>
                  <a:lnTo>
                    <a:pt x="1093370" y="384259"/>
                  </a:lnTo>
                  <a:lnTo>
                    <a:pt x="1089610" y="386514"/>
                  </a:lnTo>
                  <a:lnTo>
                    <a:pt x="1088106" y="388018"/>
                  </a:lnTo>
                  <a:lnTo>
                    <a:pt x="1086602" y="391026"/>
                  </a:lnTo>
                  <a:lnTo>
                    <a:pt x="1085850" y="392530"/>
                  </a:lnTo>
                  <a:lnTo>
                    <a:pt x="1083594" y="394034"/>
                  </a:lnTo>
                  <a:lnTo>
                    <a:pt x="1082842" y="394786"/>
                  </a:lnTo>
                  <a:lnTo>
                    <a:pt x="1082090" y="394034"/>
                  </a:lnTo>
                  <a:lnTo>
                    <a:pt x="1079835" y="393282"/>
                  </a:lnTo>
                  <a:lnTo>
                    <a:pt x="1078331" y="393282"/>
                  </a:lnTo>
                  <a:lnTo>
                    <a:pt x="1076075" y="393282"/>
                  </a:lnTo>
                  <a:lnTo>
                    <a:pt x="1069307" y="394786"/>
                  </a:lnTo>
                  <a:lnTo>
                    <a:pt x="1067803" y="394786"/>
                  </a:lnTo>
                  <a:lnTo>
                    <a:pt x="1064795" y="392530"/>
                  </a:lnTo>
                  <a:lnTo>
                    <a:pt x="1064795" y="391778"/>
                  </a:lnTo>
                  <a:lnTo>
                    <a:pt x="1064043" y="391778"/>
                  </a:lnTo>
                  <a:lnTo>
                    <a:pt x="1060283" y="391778"/>
                  </a:lnTo>
                  <a:lnTo>
                    <a:pt x="1055771" y="391778"/>
                  </a:lnTo>
                  <a:lnTo>
                    <a:pt x="1053515" y="391026"/>
                  </a:lnTo>
                  <a:lnTo>
                    <a:pt x="1052011" y="391026"/>
                  </a:lnTo>
                  <a:lnTo>
                    <a:pt x="1052011" y="390274"/>
                  </a:lnTo>
                  <a:lnTo>
                    <a:pt x="1049003" y="381251"/>
                  </a:lnTo>
                  <a:lnTo>
                    <a:pt x="1048252" y="379747"/>
                  </a:lnTo>
                  <a:lnTo>
                    <a:pt x="1048252" y="378995"/>
                  </a:lnTo>
                  <a:lnTo>
                    <a:pt x="1043739" y="373731"/>
                  </a:lnTo>
                  <a:lnTo>
                    <a:pt x="1040732" y="371475"/>
                  </a:lnTo>
                  <a:lnTo>
                    <a:pt x="1038476" y="369219"/>
                  </a:lnTo>
                  <a:lnTo>
                    <a:pt x="1026444" y="363203"/>
                  </a:lnTo>
                  <a:lnTo>
                    <a:pt x="1023437" y="360947"/>
                  </a:lnTo>
                  <a:lnTo>
                    <a:pt x="1021180" y="360195"/>
                  </a:lnTo>
                  <a:lnTo>
                    <a:pt x="1019677" y="359444"/>
                  </a:lnTo>
                  <a:lnTo>
                    <a:pt x="1018924" y="360195"/>
                  </a:lnTo>
                  <a:lnTo>
                    <a:pt x="1011405" y="369219"/>
                  </a:lnTo>
                  <a:lnTo>
                    <a:pt x="1009901" y="372227"/>
                  </a:lnTo>
                  <a:lnTo>
                    <a:pt x="1009149" y="372979"/>
                  </a:lnTo>
                  <a:lnTo>
                    <a:pt x="1009149" y="373731"/>
                  </a:lnTo>
                  <a:lnTo>
                    <a:pt x="1009149" y="374483"/>
                  </a:lnTo>
                  <a:lnTo>
                    <a:pt x="1009149" y="377491"/>
                  </a:lnTo>
                  <a:lnTo>
                    <a:pt x="1009901" y="378243"/>
                  </a:lnTo>
                  <a:lnTo>
                    <a:pt x="1009901" y="378995"/>
                  </a:lnTo>
                  <a:lnTo>
                    <a:pt x="1012157" y="382003"/>
                  </a:lnTo>
                  <a:lnTo>
                    <a:pt x="1012909" y="382755"/>
                  </a:lnTo>
                  <a:lnTo>
                    <a:pt x="1012909" y="383507"/>
                  </a:lnTo>
                  <a:lnTo>
                    <a:pt x="1012909" y="384259"/>
                  </a:lnTo>
                  <a:lnTo>
                    <a:pt x="1012909" y="385011"/>
                  </a:lnTo>
                  <a:lnTo>
                    <a:pt x="1012157" y="385763"/>
                  </a:lnTo>
                  <a:lnTo>
                    <a:pt x="1009901" y="389523"/>
                  </a:lnTo>
                  <a:lnTo>
                    <a:pt x="1009901" y="390274"/>
                  </a:lnTo>
                  <a:lnTo>
                    <a:pt x="1009901" y="391026"/>
                  </a:lnTo>
                  <a:lnTo>
                    <a:pt x="1009901" y="391778"/>
                  </a:lnTo>
                  <a:lnTo>
                    <a:pt x="1009901" y="392530"/>
                  </a:lnTo>
                  <a:lnTo>
                    <a:pt x="1010653" y="394034"/>
                  </a:lnTo>
                  <a:lnTo>
                    <a:pt x="1012157" y="395538"/>
                  </a:lnTo>
                  <a:lnTo>
                    <a:pt x="1012909" y="396290"/>
                  </a:lnTo>
                  <a:lnTo>
                    <a:pt x="1012909" y="397042"/>
                  </a:lnTo>
                  <a:lnTo>
                    <a:pt x="1012909" y="397794"/>
                  </a:lnTo>
                  <a:lnTo>
                    <a:pt x="1012909" y="401554"/>
                  </a:lnTo>
                  <a:lnTo>
                    <a:pt x="1013660" y="406066"/>
                  </a:lnTo>
                  <a:lnTo>
                    <a:pt x="1014413" y="409826"/>
                  </a:lnTo>
                  <a:lnTo>
                    <a:pt x="1014413" y="410578"/>
                  </a:lnTo>
                  <a:lnTo>
                    <a:pt x="1014413" y="411330"/>
                  </a:lnTo>
                  <a:lnTo>
                    <a:pt x="1011405" y="413586"/>
                  </a:lnTo>
                  <a:lnTo>
                    <a:pt x="1007645" y="416593"/>
                  </a:lnTo>
                  <a:lnTo>
                    <a:pt x="1006141" y="416593"/>
                  </a:lnTo>
                  <a:lnTo>
                    <a:pt x="1004637" y="417345"/>
                  </a:lnTo>
                  <a:lnTo>
                    <a:pt x="1003885" y="417345"/>
                  </a:lnTo>
                  <a:lnTo>
                    <a:pt x="1000877" y="415842"/>
                  </a:lnTo>
                  <a:lnTo>
                    <a:pt x="985838" y="408322"/>
                  </a:lnTo>
                  <a:lnTo>
                    <a:pt x="984334" y="407570"/>
                  </a:lnTo>
                  <a:lnTo>
                    <a:pt x="980574" y="406818"/>
                  </a:lnTo>
                  <a:lnTo>
                    <a:pt x="976814" y="406066"/>
                  </a:lnTo>
                  <a:lnTo>
                    <a:pt x="970798" y="406818"/>
                  </a:lnTo>
                  <a:lnTo>
                    <a:pt x="969294" y="407570"/>
                  </a:lnTo>
                  <a:lnTo>
                    <a:pt x="966286" y="408322"/>
                  </a:lnTo>
                  <a:lnTo>
                    <a:pt x="965534" y="409074"/>
                  </a:lnTo>
                  <a:lnTo>
                    <a:pt x="964030" y="410578"/>
                  </a:lnTo>
                  <a:lnTo>
                    <a:pt x="963279" y="411330"/>
                  </a:lnTo>
                  <a:lnTo>
                    <a:pt x="962526" y="412082"/>
                  </a:lnTo>
                  <a:lnTo>
                    <a:pt x="962526" y="412834"/>
                  </a:lnTo>
                  <a:lnTo>
                    <a:pt x="961775" y="414338"/>
                  </a:lnTo>
                  <a:lnTo>
                    <a:pt x="961775" y="415090"/>
                  </a:lnTo>
                  <a:lnTo>
                    <a:pt x="956511" y="440657"/>
                  </a:lnTo>
                  <a:lnTo>
                    <a:pt x="956511" y="442912"/>
                  </a:lnTo>
                  <a:lnTo>
                    <a:pt x="957262" y="442912"/>
                  </a:lnTo>
                  <a:lnTo>
                    <a:pt x="960271" y="442161"/>
                  </a:lnTo>
                  <a:lnTo>
                    <a:pt x="961775" y="442161"/>
                  </a:lnTo>
                  <a:lnTo>
                    <a:pt x="962526" y="442161"/>
                  </a:lnTo>
                  <a:lnTo>
                    <a:pt x="963279" y="442912"/>
                  </a:lnTo>
                  <a:lnTo>
                    <a:pt x="964030" y="443664"/>
                  </a:lnTo>
                  <a:lnTo>
                    <a:pt x="964782" y="446672"/>
                  </a:lnTo>
                  <a:lnTo>
                    <a:pt x="967038" y="451184"/>
                  </a:lnTo>
                  <a:lnTo>
                    <a:pt x="967790" y="453440"/>
                  </a:lnTo>
                  <a:lnTo>
                    <a:pt x="967790" y="454944"/>
                  </a:lnTo>
                  <a:lnTo>
                    <a:pt x="967790" y="455696"/>
                  </a:lnTo>
                  <a:lnTo>
                    <a:pt x="966286" y="458704"/>
                  </a:lnTo>
                  <a:lnTo>
                    <a:pt x="964782" y="460208"/>
                  </a:lnTo>
                  <a:lnTo>
                    <a:pt x="962526" y="463216"/>
                  </a:lnTo>
                  <a:lnTo>
                    <a:pt x="961775" y="464720"/>
                  </a:lnTo>
                  <a:lnTo>
                    <a:pt x="960271" y="466224"/>
                  </a:lnTo>
                  <a:lnTo>
                    <a:pt x="958015" y="468480"/>
                  </a:lnTo>
                  <a:lnTo>
                    <a:pt x="957262" y="469232"/>
                  </a:lnTo>
                  <a:lnTo>
                    <a:pt x="956511" y="469984"/>
                  </a:lnTo>
                  <a:lnTo>
                    <a:pt x="955759" y="471488"/>
                  </a:lnTo>
                  <a:lnTo>
                    <a:pt x="955007" y="472991"/>
                  </a:lnTo>
                  <a:lnTo>
                    <a:pt x="956511" y="491039"/>
                  </a:lnTo>
                  <a:lnTo>
                    <a:pt x="956511" y="491791"/>
                  </a:lnTo>
                  <a:lnTo>
                    <a:pt x="957262" y="491791"/>
                  </a:lnTo>
                  <a:lnTo>
                    <a:pt x="957262" y="492543"/>
                  </a:lnTo>
                  <a:lnTo>
                    <a:pt x="958015" y="493295"/>
                  </a:lnTo>
                  <a:lnTo>
                    <a:pt x="959519" y="494799"/>
                  </a:lnTo>
                  <a:lnTo>
                    <a:pt x="960271" y="494799"/>
                  </a:lnTo>
                  <a:lnTo>
                    <a:pt x="964030" y="495551"/>
                  </a:lnTo>
                  <a:lnTo>
                    <a:pt x="964782" y="496303"/>
                  </a:lnTo>
                  <a:lnTo>
                    <a:pt x="965534" y="496303"/>
                  </a:lnTo>
                  <a:lnTo>
                    <a:pt x="965534" y="497807"/>
                  </a:lnTo>
                  <a:lnTo>
                    <a:pt x="967790" y="518110"/>
                  </a:lnTo>
                  <a:lnTo>
                    <a:pt x="968542" y="519614"/>
                  </a:lnTo>
                  <a:lnTo>
                    <a:pt x="970046" y="524126"/>
                  </a:lnTo>
                  <a:lnTo>
                    <a:pt x="970798" y="525630"/>
                  </a:lnTo>
                  <a:lnTo>
                    <a:pt x="970798" y="527134"/>
                  </a:lnTo>
                  <a:lnTo>
                    <a:pt x="970046" y="530893"/>
                  </a:lnTo>
                  <a:lnTo>
                    <a:pt x="971550" y="537661"/>
                  </a:lnTo>
                  <a:lnTo>
                    <a:pt x="970798" y="539165"/>
                  </a:lnTo>
                  <a:lnTo>
                    <a:pt x="970798" y="540669"/>
                  </a:lnTo>
                  <a:lnTo>
                    <a:pt x="970046" y="541421"/>
                  </a:lnTo>
                  <a:lnTo>
                    <a:pt x="966286" y="543677"/>
                  </a:lnTo>
                  <a:lnTo>
                    <a:pt x="964030" y="543677"/>
                  </a:lnTo>
                  <a:lnTo>
                    <a:pt x="963279" y="544429"/>
                  </a:lnTo>
                  <a:lnTo>
                    <a:pt x="960271" y="545933"/>
                  </a:lnTo>
                  <a:lnTo>
                    <a:pt x="958766" y="546685"/>
                  </a:lnTo>
                  <a:lnTo>
                    <a:pt x="958015" y="546685"/>
                  </a:lnTo>
                  <a:lnTo>
                    <a:pt x="955007" y="546685"/>
                  </a:lnTo>
                  <a:lnTo>
                    <a:pt x="954255" y="546685"/>
                  </a:lnTo>
                  <a:lnTo>
                    <a:pt x="953503" y="547437"/>
                  </a:lnTo>
                  <a:lnTo>
                    <a:pt x="951247" y="548189"/>
                  </a:lnTo>
                  <a:lnTo>
                    <a:pt x="950495" y="548941"/>
                  </a:lnTo>
                  <a:lnTo>
                    <a:pt x="949743" y="548941"/>
                  </a:lnTo>
                  <a:lnTo>
                    <a:pt x="942975" y="548189"/>
                  </a:lnTo>
                  <a:lnTo>
                    <a:pt x="941471" y="548189"/>
                  </a:lnTo>
                  <a:lnTo>
                    <a:pt x="940719" y="548941"/>
                  </a:lnTo>
                  <a:lnTo>
                    <a:pt x="939967" y="548941"/>
                  </a:lnTo>
                  <a:lnTo>
                    <a:pt x="939215" y="549693"/>
                  </a:lnTo>
                  <a:lnTo>
                    <a:pt x="937711" y="550445"/>
                  </a:lnTo>
                  <a:lnTo>
                    <a:pt x="936207" y="551197"/>
                  </a:lnTo>
                  <a:lnTo>
                    <a:pt x="933951" y="552701"/>
                  </a:lnTo>
                  <a:lnTo>
                    <a:pt x="933200" y="552701"/>
                  </a:lnTo>
                  <a:lnTo>
                    <a:pt x="932447" y="552701"/>
                  </a:lnTo>
                  <a:lnTo>
                    <a:pt x="930943" y="552701"/>
                  </a:lnTo>
                  <a:lnTo>
                    <a:pt x="930192" y="551949"/>
                  </a:lnTo>
                  <a:lnTo>
                    <a:pt x="928688" y="551949"/>
                  </a:lnTo>
                  <a:lnTo>
                    <a:pt x="928688" y="551197"/>
                  </a:lnTo>
                  <a:lnTo>
                    <a:pt x="927936" y="551197"/>
                  </a:lnTo>
                  <a:lnTo>
                    <a:pt x="927936" y="550445"/>
                  </a:lnTo>
                  <a:lnTo>
                    <a:pt x="927184" y="549693"/>
                  </a:lnTo>
                  <a:lnTo>
                    <a:pt x="926432" y="549693"/>
                  </a:lnTo>
                  <a:lnTo>
                    <a:pt x="925680" y="550445"/>
                  </a:lnTo>
                  <a:lnTo>
                    <a:pt x="924928" y="550445"/>
                  </a:lnTo>
                  <a:lnTo>
                    <a:pt x="924176" y="551949"/>
                  </a:lnTo>
                  <a:lnTo>
                    <a:pt x="921168" y="558717"/>
                  </a:lnTo>
                  <a:lnTo>
                    <a:pt x="920416" y="559468"/>
                  </a:lnTo>
                  <a:lnTo>
                    <a:pt x="919664" y="559468"/>
                  </a:lnTo>
                  <a:lnTo>
                    <a:pt x="917408" y="560972"/>
                  </a:lnTo>
                  <a:lnTo>
                    <a:pt x="917408" y="561724"/>
                  </a:lnTo>
                  <a:lnTo>
                    <a:pt x="916656" y="562476"/>
                  </a:lnTo>
                  <a:lnTo>
                    <a:pt x="915152" y="563980"/>
                  </a:lnTo>
                  <a:lnTo>
                    <a:pt x="914400" y="565484"/>
                  </a:lnTo>
                  <a:lnTo>
                    <a:pt x="912896" y="566236"/>
                  </a:lnTo>
                  <a:lnTo>
                    <a:pt x="912896" y="566988"/>
                  </a:lnTo>
                  <a:lnTo>
                    <a:pt x="912144" y="566988"/>
                  </a:lnTo>
                  <a:lnTo>
                    <a:pt x="910640" y="566988"/>
                  </a:lnTo>
                  <a:lnTo>
                    <a:pt x="909888" y="566988"/>
                  </a:lnTo>
                  <a:lnTo>
                    <a:pt x="909136" y="566988"/>
                  </a:lnTo>
                  <a:lnTo>
                    <a:pt x="905377" y="566236"/>
                  </a:lnTo>
                  <a:lnTo>
                    <a:pt x="904624" y="566236"/>
                  </a:lnTo>
                  <a:lnTo>
                    <a:pt x="900113" y="568492"/>
                  </a:lnTo>
                  <a:lnTo>
                    <a:pt x="899361" y="573756"/>
                  </a:lnTo>
                  <a:lnTo>
                    <a:pt x="895601" y="582028"/>
                  </a:lnTo>
                  <a:lnTo>
                    <a:pt x="894849" y="583532"/>
                  </a:lnTo>
                  <a:lnTo>
                    <a:pt x="894849" y="585036"/>
                  </a:lnTo>
                  <a:lnTo>
                    <a:pt x="897105" y="597819"/>
                  </a:lnTo>
                  <a:lnTo>
                    <a:pt x="896353" y="600075"/>
                  </a:lnTo>
                  <a:lnTo>
                    <a:pt x="896353" y="600827"/>
                  </a:lnTo>
                  <a:lnTo>
                    <a:pt x="892593" y="609851"/>
                  </a:lnTo>
                  <a:lnTo>
                    <a:pt x="890337" y="614363"/>
                  </a:lnTo>
                  <a:lnTo>
                    <a:pt x="889585" y="615115"/>
                  </a:lnTo>
                  <a:lnTo>
                    <a:pt x="889585" y="615866"/>
                  </a:lnTo>
                  <a:lnTo>
                    <a:pt x="888833" y="616618"/>
                  </a:lnTo>
                  <a:lnTo>
                    <a:pt x="888081" y="617370"/>
                  </a:lnTo>
                  <a:lnTo>
                    <a:pt x="886577" y="621130"/>
                  </a:lnTo>
                  <a:lnTo>
                    <a:pt x="885825" y="621882"/>
                  </a:lnTo>
                  <a:lnTo>
                    <a:pt x="879809" y="627146"/>
                  </a:lnTo>
                  <a:lnTo>
                    <a:pt x="879809" y="627898"/>
                  </a:lnTo>
                  <a:lnTo>
                    <a:pt x="876802" y="639930"/>
                  </a:lnTo>
                  <a:lnTo>
                    <a:pt x="876802" y="640682"/>
                  </a:lnTo>
                  <a:lnTo>
                    <a:pt x="877553" y="640682"/>
                  </a:lnTo>
                  <a:lnTo>
                    <a:pt x="877553" y="641434"/>
                  </a:lnTo>
                  <a:lnTo>
                    <a:pt x="879057" y="644442"/>
                  </a:lnTo>
                  <a:lnTo>
                    <a:pt x="879809" y="645945"/>
                  </a:lnTo>
                  <a:lnTo>
                    <a:pt x="884321" y="651961"/>
                  </a:lnTo>
                  <a:lnTo>
                    <a:pt x="885825" y="652713"/>
                  </a:lnTo>
                  <a:lnTo>
                    <a:pt x="888833" y="654217"/>
                  </a:lnTo>
                  <a:lnTo>
                    <a:pt x="891841" y="654969"/>
                  </a:lnTo>
                  <a:lnTo>
                    <a:pt x="893345" y="655721"/>
                  </a:lnTo>
                  <a:lnTo>
                    <a:pt x="894097" y="656473"/>
                  </a:lnTo>
                  <a:lnTo>
                    <a:pt x="894849" y="657225"/>
                  </a:lnTo>
                  <a:lnTo>
                    <a:pt x="895601" y="658729"/>
                  </a:lnTo>
                  <a:lnTo>
                    <a:pt x="896353" y="659481"/>
                  </a:lnTo>
                  <a:lnTo>
                    <a:pt x="897105" y="659481"/>
                  </a:lnTo>
                  <a:lnTo>
                    <a:pt x="899361" y="660233"/>
                  </a:lnTo>
                  <a:lnTo>
                    <a:pt x="900113" y="660985"/>
                  </a:lnTo>
                  <a:lnTo>
                    <a:pt x="900864" y="661737"/>
                  </a:lnTo>
                  <a:lnTo>
                    <a:pt x="902368" y="663993"/>
                  </a:lnTo>
                  <a:lnTo>
                    <a:pt x="902368" y="664745"/>
                  </a:lnTo>
                  <a:lnTo>
                    <a:pt x="903121" y="664745"/>
                  </a:lnTo>
                  <a:lnTo>
                    <a:pt x="904624" y="665497"/>
                  </a:lnTo>
                  <a:lnTo>
                    <a:pt x="905377" y="666249"/>
                  </a:lnTo>
                  <a:lnTo>
                    <a:pt x="907632" y="671513"/>
                  </a:lnTo>
                  <a:lnTo>
                    <a:pt x="908384" y="673016"/>
                  </a:lnTo>
                  <a:lnTo>
                    <a:pt x="910640" y="678280"/>
                  </a:lnTo>
                  <a:lnTo>
                    <a:pt x="913648" y="688808"/>
                  </a:lnTo>
                  <a:lnTo>
                    <a:pt x="914400" y="690312"/>
                  </a:lnTo>
                  <a:lnTo>
                    <a:pt x="915904" y="692568"/>
                  </a:lnTo>
                  <a:lnTo>
                    <a:pt x="916656" y="694072"/>
                  </a:lnTo>
                  <a:lnTo>
                    <a:pt x="917408" y="694824"/>
                  </a:lnTo>
                  <a:lnTo>
                    <a:pt x="918160" y="700840"/>
                  </a:lnTo>
                  <a:lnTo>
                    <a:pt x="918912" y="702343"/>
                  </a:lnTo>
                  <a:lnTo>
                    <a:pt x="919664" y="703847"/>
                  </a:lnTo>
                  <a:lnTo>
                    <a:pt x="921168" y="707607"/>
                  </a:lnTo>
                  <a:lnTo>
                    <a:pt x="922672" y="712119"/>
                  </a:lnTo>
                  <a:lnTo>
                    <a:pt x="922672" y="715127"/>
                  </a:lnTo>
                  <a:lnTo>
                    <a:pt x="922672" y="716631"/>
                  </a:lnTo>
                  <a:lnTo>
                    <a:pt x="922672" y="717383"/>
                  </a:lnTo>
                  <a:lnTo>
                    <a:pt x="921920" y="718135"/>
                  </a:lnTo>
                  <a:lnTo>
                    <a:pt x="921168" y="718135"/>
                  </a:lnTo>
                  <a:lnTo>
                    <a:pt x="920416" y="718887"/>
                  </a:lnTo>
                  <a:lnTo>
                    <a:pt x="919664" y="718887"/>
                  </a:lnTo>
                  <a:lnTo>
                    <a:pt x="918912" y="718887"/>
                  </a:lnTo>
                  <a:lnTo>
                    <a:pt x="918160" y="718135"/>
                  </a:lnTo>
                  <a:lnTo>
                    <a:pt x="917408" y="718135"/>
                  </a:lnTo>
                  <a:lnTo>
                    <a:pt x="916656" y="718135"/>
                  </a:lnTo>
                  <a:lnTo>
                    <a:pt x="915904" y="718135"/>
                  </a:lnTo>
                  <a:lnTo>
                    <a:pt x="915152" y="718887"/>
                  </a:lnTo>
                  <a:lnTo>
                    <a:pt x="913648" y="720391"/>
                  </a:lnTo>
                  <a:lnTo>
                    <a:pt x="912896" y="721143"/>
                  </a:lnTo>
                  <a:lnTo>
                    <a:pt x="912144" y="721895"/>
                  </a:lnTo>
                  <a:lnTo>
                    <a:pt x="911392" y="722647"/>
                  </a:lnTo>
                  <a:lnTo>
                    <a:pt x="911392" y="723399"/>
                  </a:lnTo>
                  <a:lnTo>
                    <a:pt x="910640" y="724151"/>
                  </a:lnTo>
                  <a:lnTo>
                    <a:pt x="910640" y="725655"/>
                  </a:lnTo>
                  <a:lnTo>
                    <a:pt x="910640" y="726407"/>
                  </a:lnTo>
                  <a:lnTo>
                    <a:pt x="911392" y="727159"/>
                  </a:lnTo>
                  <a:lnTo>
                    <a:pt x="913648" y="730167"/>
                  </a:lnTo>
                  <a:lnTo>
                    <a:pt x="914400" y="731671"/>
                  </a:lnTo>
                  <a:lnTo>
                    <a:pt x="913648" y="732422"/>
                  </a:lnTo>
                  <a:lnTo>
                    <a:pt x="912144" y="732422"/>
                  </a:lnTo>
                  <a:lnTo>
                    <a:pt x="910640" y="732422"/>
                  </a:lnTo>
                  <a:lnTo>
                    <a:pt x="909888" y="733174"/>
                  </a:lnTo>
                  <a:lnTo>
                    <a:pt x="909136" y="733926"/>
                  </a:lnTo>
                  <a:lnTo>
                    <a:pt x="906881" y="736182"/>
                  </a:lnTo>
                  <a:lnTo>
                    <a:pt x="906128" y="736934"/>
                  </a:lnTo>
                  <a:lnTo>
                    <a:pt x="905377" y="737686"/>
                  </a:lnTo>
                  <a:lnTo>
                    <a:pt x="904624" y="740694"/>
                  </a:lnTo>
                  <a:lnTo>
                    <a:pt x="903873" y="741446"/>
                  </a:lnTo>
                  <a:lnTo>
                    <a:pt x="903121" y="742198"/>
                  </a:lnTo>
                  <a:lnTo>
                    <a:pt x="902368" y="742950"/>
                  </a:lnTo>
                  <a:lnTo>
                    <a:pt x="901617" y="742950"/>
                  </a:lnTo>
                  <a:lnTo>
                    <a:pt x="900864" y="742950"/>
                  </a:lnTo>
                  <a:lnTo>
                    <a:pt x="900113" y="742950"/>
                  </a:lnTo>
                  <a:lnTo>
                    <a:pt x="900113" y="742198"/>
                  </a:lnTo>
                  <a:lnTo>
                    <a:pt x="899361" y="742198"/>
                  </a:lnTo>
                  <a:lnTo>
                    <a:pt x="898609" y="742950"/>
                  </a:lnTo>
                  <a:lnTo>
                    <a:pt x="897857" y="742950"/>
                  </a:lnTo>
                  <a:lnTo>
                    <a:pt x="897105" y="743702"/>
                  </a:lnTo>
                  <a:lnTo>
                    <a:pt x="897105" y="744454"/>
                  </a:lnTo>
                  <a:lnTo>
                    <a:pt x="895601" y="745206"/>
                  </a:lnTo>
                  <a:lnTo>
                    <a:pt x="894849" y="745958"/>
                  </a:lnTo>
                  <a:lnTo>
                    <a:pt x="894849" y="746710"/>
                  </a:lnTo>
                  <a:lnTo>
                    <a:pt x="894849" y="747462"/>
                  </a:lnTo>
                  <a:lnTo>
                    <a:pt x="894849" y="748214"/>
                  </a:lnTo>
                  <a:lnTo>
                    <a:pt x="893345" y="748214"/>
                  </a:lnTo>
                  <a:lnTo>
                    <a:pt x="893345" y="748966"/>
                  </a:lnTo>
                  <a:lnTo>
                    <a:pt x="894097" y="750470"/>
                  </a:lnTo>
                  <a:lnTo>
                    <a:pt x="893345" y="751222"/>
                  </a:lnTo>
                  <a:lnTo>
                    <a:pt x="893345" y="751974"/>
                  </a:lnTo>
                  <a:lnTo>
                    <a:pt x="892593" y="753478"/>
                  </a:lnTo>
                  <a:lnTo>
                    <a:pt x="890337" y="754982"/>
                  </a:lnTo>
                  <a:lnTo>
                    <a:pt x="888833" y="757238"/>
                  </a:lnTo>
                  <a:lnTo>
                    <a:pt x="888081" y="757990"/>
                  </a:lnTo>
                  <a:lnTo>
                    <a:pt x="887329" y="757990"/>
                  </a:lnTo>
                  <a:lnTo>
                    <a:pt x="886577" y="757990"/>
                  </a:lnTo>
                  <a:lnTo>
                    <a:pt x="885825" y="757990"/>
                  </a:lnTo>
                  <a:lnTo>
                    <a:pt x="885073" y="758741"/>
                  </a:lnTo>
                  <a:lnTo>
                    <a:pt x="884321" y="759493"/>
                  </a:lnTo>
                  <a:lnTo>
                    <a:pt x="883569" y="760245"/>
                  </a:lnTo>
                  <a:lnTo>
                    <a:pt x="882817" y="761750"/>
                  </a:lnTo>
                  <a:lnTo>
                    <a:pt x="882065" y="763253"/>
                  </a:lnTo>
                  <a:lnTo>
                    <a:pt x="882065" y="764005"/>
                  </a:lnTo>
                  <a:lnTo>
                    <a:pt x="882065" y="764757"/>
                  </a:lnTo>
                  <a:lnTo>
                    <a:pt x="882817" y="766261"/>
                  </a:lnTo>
                  <a:lnTo>
                    <a:pt x="882817" y="767013"/>
                  </a:lnTo>
                  <a:lnTo>
                    <a:pt x="882065" y="769269"/>
                  </a:lnTo>
                  <a:lnTo>
                    <a:pt x="881313" y="769269"/>
                  </a:lnTo>
                  <a:lnTo>
                    <a:pt x="880562" y="770021"/>
                  </a:lnTo>
                  <a:lnTo>
                    <a:pt x="879809" y="770773"/>
                  </a:lnTo>
                  <a:lnTo>
                    <a:pt x="879057" y="771525"/>
                  </a:lnTo>
                  <a:lnTo>
                    <a:pt x="879057" y="772277"/>
                  </a:lnTo>
                  <a:lnTo>
                    <a:pt x="879809" y="773029"/>
                  </a:lnTo>
                  <a:lnTo>
                    <a:pt x="879809" y="773781"/>
                  </a:lnTo>
                  <a:lnTo>
                    <a:pt x="879057" y="774533"/>
                  </a:lnTo>
                  <a:lnTo>
                    <a:pt x="878305" y="774533"/>
                  </a:lnTo>
                  <a:lnTo>
                    <a:pt x="877553" y="774533"/>
                  </a:lnTo>
                  <a:lnTo>
                    <a:pt x="876802" y="775285"/>
                  </a:lnTo>
                  <a:lnTo>
                    <a:pt x="876049" y="774533"/>
                  </a:lnTo>
                  <a:lnTo>
                    <a:pt x="875298" y="773781"/>
                  </a:lnTo>
                  <a:lnTo>
                    <a:pt x="873794" y="773781"/>
                  </a:lnTo>
                  <a:lnTo>
                    <a:pt x="871538" y="772277"/>
                  </a:lnTo>
                  <a:lnTo>
                    <a:pt x="870785" y="772277"/>
                  </a:lnTo>
                  <a:lnTo>
                    <a:pt x="870034" y="772277"/>
                  </a:lnTo>
                  <a:lnTo>
                    <a:pt x="868530" y="776037"/>
                  </a:lnTo>
                  <a:lnTo>
                    <a:pt x="868530" y="777541"/>
                  </a:lnTo>
                  <a:lnTo>
                    <a:pt x="867026" y="780549"/>
                  </a:lnTo>
                  <a:lnTo>
                    <a:pt x="866274" y="782053"/>
                  </a:lnTo>
                  <a:lnTo>
                    <a:pt x="866274" y="783557"/>
                  </a:lnTo>
                  <a:lnTo>
                    <a:pt x="866274" y="784309"/>
                  </a:lnTo>
                  <a:lnTo>
                    <a:pt x="865522" y="785813"/>
                  </a:lnTo>
                  <a:lnTo>
                    <a:pt x="865522" y="788069"/>
                  </a:lnTo>
                  <a:lnTo>
                    <a:pt x="865522" y="792580"/>
                  </a:lnTo>
                  <a:lnTo>
                    <a:pt x="866274" y="794084"/>
                  </a:lnTo>
                  <a:lnTo>
                    <a:pt x="866274" y="795588"/>
                  </a:lnTo>
                  <a:lnTo>
                    <a:pt x="872290" y="802356"/>
                  </a:lnTo>
                  <a:lnTo>
                    <a:pt x="873042" y="803108"/>
                  </a:lnTo>
                  <a:lnTo>
                    <a:pt x="873794" y="803860"/>
                  </a:lnTo>
                  <a:lnTo>
                    <a:pt x="874545" y="803860"/>
                  </a:lnTo>
                  <a:lnTo>
                    <a:pt x="876049" y="803860"/>
                  </a:lnTo>
                  <a:lnTo>
                    <a:pt x="876802" y="803860"/>
                  </a:lnTo>
                  <a:lnTo>
                    <a:pt x="876802" y="803108"/>
                  </a:lnTo>
                  <a:lnTo>
                    <a:pt x="878305" y="801604"/>
                  </a:lnTo>
                  <a:lnTo>
                    <a:pt x="879057" y="800852"/>
                  </a:lnTo>
                  <a:lnTo>
                    <a:pt x="879809" y="800852"/>
                  </a:lnTo>
                  <a:lnTo>
                    <a:pt x="880562" y="800100"/>
                  </a:lnTo>
                  <a:lnTo>
                    <a:pt x="882817" y="799348"/>
                  </a:lnTo>
                  <a:lnTo>
                    <a:pt x="883569" y="799348"/>
                  </a:lnTo>
                  <a:lnTo>
                    <a:pt x="884321" y="799348"/>
                  </a:lnTo>
                  <a:lnTo>
                    <a:pt x="885073" y="799348"/>
                  </a:lnTo>
                  <a:lnTo>
                    <a:pt x="885825" y="799348"/>
                  </a:lnTo>
                  <a:lnTo>
                    <a:pt x="888081" y="800852"/>
                  </a:lnTo>
                  <a:lnTo>
                    <a:pt x="888833" y="801604"/>
                  </a:lnTo>
                  <a:lnTo>
                    <a:pt x="890337" y="801604"/>
                  </a:lnTo>
                  <a:lnTo>
                    <a:pt x="891841" y="801604"/>
                  </a:lnTo>
                  <a:lnTo>
                    <a:pt x="893345" y="801604"/>
                  </a:lnTo>
                  <a:lnTo>
                    <a:pt x="894097" y="802356"/>
                  </a:lnTo>
                  <a:lnTo>
                    <a:pt x="899361" y="805364"/>
                  </a:lnTo>
                  <a:lnTo>
                    <a:pt x="900864" y="806116"/>
                  </a:lnTo>
                  <a:lnTo>
                    <a:pt x="902368" y="806868"/>
                  </a:lnTo>
                  <a:lnTo>
                    <a:pt x="903121" y="808372"/>
                  </a:lnTo>
                  <a:lnTo>
                    <a:pt x="904624" y="812132"/>
                  </a:lnTo>
                  <a:lnTo>
                    <a:pt x="905377" y="814388"/>
                  </a:lnTo>
                  <a:lnTo>
                    <a:pt x="905377" y="818148"/>
                  </a:lnTo>
                  <a:lnTo>
                    <a:pt x="905377" y="824915"/>
                  </a:lnTo>
                  <a:lnTo>
                    <a:pt x="905377" y="825667"/>
                  </a:lnTo>
                  <a:lnTo>
                    <a:pt x="904624" y="826419"/>
                  </a:lnTo>
                  <a:lnTo>
                    <a:pt x="903873" y="827171"/>
                  </a:lnTo>
                  <a:lnTo>
                    <a:pt x="903121" y="827923"/>
                  </a:lnTo>
                  <a:lnTo>
                    <a:pt x="901617" y="828675"/>
                  </a:lnTo>
                  <a:lnTo>
                    <a:pt x="900864" y="829427"/>
                  </a:lnTo>
                  <a:lnTo>
                    <a:pt x="899361" y="832435"/>
                  </a:lnTo>
                  <a:lnTo>
                    <a:pt x="897857" y="834691"/>
                  </a:lnTo>
                  <a:lnTo>
                    <a:pt x="897105" y="836195"/>
                  </a:lnTo>
                  <a:lnTo>
                    <a:pt x="896353" y="836947"/>
                  </a:lnTo>
                  <a:lnTo>
                    <a:pt x="896353" y="838451"/>
                  </a:lnTo>
                  <a:lnTo>
                    <a:pt x="895601" y="841459"/>
                  </a:lnTo>
                  <a:lnTo>
                    <a:pt x="895601" y="842211"/>
                  </a:lnTo>
                  <a:lnTo>
                    <a:pt x="894097" y="843715"/>
                  </a:lnTo>
                  <a:lnTo>
                    <a:pt x="894097" y="844467"/>
                  </a:lnTo>
                  <a:lnTo>
                    <a:pt x="893345" y="845970"/>
                  </a:lnTo>
                  <a:lnTo>
                    <a:pt x="893345" y="847474"/>
                  </a:lnTo>
                  <a:lnTo>
                    <a:pt x="893345" y="848226"/>
                  </a:lnTo>
                  <a:lnTo>
                    <a:pt x="893345" y="848978"/>
                  </a:lnTo>
                  <a:lnTo>
                    <a:pt x="891841" y="850482"/>
                  </a:lnTo>
                  <a:lnTo>
                    <a:pt x="891841" y="851986"/>
                  </a:lnTo>
                  <a:lnTo>
                    <a:pt x="891841" y="854242"/>
                  </a:lnTo>
                  <a:lnTo>
                    <a:pt x="892593" y="855746"/>
                  </a:lnTo>
                  <a:lnTo>
                    <a:pt x="893345" y="859506"/>
                  </a:lnTo>
                  <a:lnTo>
                    <a:pt x="894097" y="861010"/>
                  </a:lnTo>
                  <a:lnTo>
                    <a:pt x="894849" y="863266"/>
                  </a:lnTo>
                  <a:lnTo>
                    <a:pt x="895601" y="864770"/>
                  </a:lnTo>
                  <a:lnTo>
                    <a:pt x="895601" y="867026"/>
                  </a:lnTo>
                  <a:lnTo>
                    <a:pt x="896353" y="869282"/>
                  </a:lnTo>
                  <a:lnTo>
                    <a:pt x="897105" y="870033"/>
                  </a:lnTo>
                  <a:lnTo>
                    <a:pt x="898609" y="872290"/>
                  </a:lnTo>
                  <a:lnTo>
                    <a:pt x="899361" y="873042"/>
                  </a:lnTo>
                  <a:lnTo>
                    <a:pt x="899361" y="873793"/>
                  </a:lnTo>
                  <a:lnTo>
                    <a:pt x="899361" y="876801"/>
                  </a:lnTo>
                  <a:lnTo>
                    <a:pt x="900113" y="880561"/>
                  </a:lnTo>
                  <a:lnTo>
                    <a:pt x="903873" y="888081"/>
                  </a:lnTo>
                  <a:lnTo>
                    <a:pt x="900864" y="888833"/>
                  </a:lnTo>
                  <a:lnTo>
                    <a:pt x="900113" y="888833"/>
                  </a:lnTo>
                  <a:lnTo>
                    <a:pt x="899361" y="890337"/>
                  </a:lnTo>
                  <a:lnTo>
                    <a:pt x="897105" y="891089"/>
                  </a:lnTo>
                  <a:lnTo>
                    <a:pt x="894849" y="892593"/>
                  </a:lnTo>
                  <a:lnTo>
                    <a:pt x="894097" y="893345"/>
                  </a:lnTo>
                  <a:lnTo>
                    <a:pt x="892593" y="895601"/>
                  </a:lnTo>
                  <a:lnTo>
                    <a:pt x="891841" y="896353"/>
                  </a:lnTo>
                  <a:lnTo>
                    <a:pt x="890337" y="897105"/>
                  </a:lnTo>
                  <a:lnTo>
                    <a:pt x="888081" y="897857"/>
                  </a:lnTo>
                  <a:lnTo>
                    <a:pt x="887329" y="898609"/>
                  </a:lnTo>
                  <a:lnTo>
                    <a:pt x="886577" y="900112"/>
                  </a:lnTo>
                  <a:lnTo>
                    <a:pt x="885825" y="900865"/>
                  </a:lnTo>
                  <a:lnTo>
                    <a:pt x="885073" y="901616"/>
                  </a:lnTo>
                  <a:lnTo>
                    <a:pt x="884321" y="901616"/>
                  </a:lnTo>
                  <a:lnTo>
                    <a:pt x="883569" y="901616"/>
                  </a:lnTo>
                  <a:lnTo>
                    <a:pt x="882817" y="902369"/>
                  </a:lnTo>
                  <a:lnTo>
                    <a:pt x="882065" y="903120"/>
                  </a:lnTo>
                  <a:lnTo>
                    <a:pt x="881313" y="904625"/>
                  </a:lnTo>
                  <a:lnTo>
                    <a:pt x="880562" y="905376"/>
                  </a:lnTo>
                  <a:lnTo>
                    <a:pt x="862514" y="912144"/>
                  </a:lnTo>
                  <a:lnTo>
                    <a:pt x="858754" y="914400"/>
                  </a:lnTo>
                  <a:lnTo>
                    <a:pt x="855746" y="917408"/>
                  </a:lnTo>
                  <a:lnTo>
                    <a:pt x="854242" y="919664"/>
                  </a:lnTo>
                  <a:lnTo>
                    <a:pt x="851986" y="924928"/>
                  </a:lnTo>
                  <a:lnTo>
                    <a:pt x="849730" y="927936"/>
                  </a:lnTo>
                  <a:lnTo>
                    <a:pt x="847474" y="930191"/>
                  </a:lnTo>
                  <a:lnTo>
                    <a:pt x="809876" y="950495"/>
                  </a:lnTo>
                  <a:lnTo>
                    <a:pt x="806868" y="951247"/>
                  </a:lnTo>
                  <a:lnTo>
                    <a:pt x="805364" y="951247"/>
                  </a:lnTo>
                  <a:lnTo>
                    <a:pt x="803860" y="951247"/>
                  </a:lnTo>
                  <a:lnTo>
                    <a:pt x="803108" y="950495"/>
                  </a:lnTo>
                  <a:lnTo>
                    <a:pt x="798596" y="948991"/>
                  </a:lnTo>
                  <a:lnTo>
                    <a:pt x="793332" y="948239"/>
                  </a:lnTo>
                  <a:lnTo>
                    <a:pt x="791076" y="948239"/>
                  </a:lnTo>
                  <a:lnTo>
                    <a:pt x="789572" y="947487"/>
                  </a:lnTo>
                  <a:lnTo>
                    <a:pt x="788068" y="946735"/>
                  </a:lnTo>
                  <a:lnTo>
                    <a:pt x="787317" y="945983"/>
                  </a:lnTo>
                  <a:lnTo>
                    <a:pt x="786565" y="945231"/>
                  </a:lnTo>
                  <a:lnTo>
                    <a:pt x="786565" y="944479"/>
                  </a:lnTo>
                  <a:lnTo>
                    <a:pt x="785813" y="943727"/>
                  </a:lnTo>
                  <a:lnTo>
                    <a:pt x="785061" y="943727"/>
                  </a:lnTo>
                  <a:lnTo>
                    <a:pt x="782805" y="944479"/>
                  </a:lnTo>
                  <a:lnTo>
                    <a:pt x="781301" y="944479"/>
                  </a:lnTo>
                  <a:lnTo>
                    <a:pt x="777541" y="944479"/>
                  </a:lnTo>
                  <a:lnTo>
                    <a:pt x="776037" y="944479"/>
                  </a:lnTo>
                  <a:lnTo>
                    <a:pt x="774533" y="943727"/>
                  </a:lnTo>
                  <a:lnTo>
                    <a:pt x="774533" y="942975"/>
                  </a:lnTo>
                  <a:lnTo>
                    <a:pt x="772277" y="942223"/>
                  </a:lnTo>
                  <a:lnTo>
                    <a:pt x="768517" y="939215"/>
                  </a:lnTo>
                  <a:lnTo>
                    <a:pt x="761749" y="936207"/>
                  </a:lnTo>
                  <a:lnTo>
                    <a:pt x="754982" y="934703"/>
                  </a:lnTo>
                  <a:lnTo>
                    <a:pt x="748966" y="933951"/>
                  </a:lnTo>
                  <a:lnTo>
                    <a:pt x="739190" y="934703"/>
                  </a:lnTo>
                  <a:lnTo>
                    <a:pt x="701591" y="933199"/>
                  </a:lnTo>
                  <a:lnTo>
                    <a:pt x="670761" y="934703"/>
                  </a:lnTo>
                  <a:lnTo>
                    <a:pt x="664745" y="933951"/>
                  </a:lnTo>
                  <a:lnTo>
                    <a:pt x="655721" y="931695"/>
                  </a:lnTo>
                  <a:lnTo>
                    <a:pt x="650457" y="930944"/>
                  </a:lnTo>
                  <a:lnTo>
                    <a:pt x="639930" y="936959"/>
                  </a:lnTo>
                  <a:lnTo>
                    <a:pt x="622634" y="943727"/>
                  </a:lnTo>
                  <a:lnTo>
                    <a:pt x="619627" y="945983"/>
                  </a:lnTo>
                  <a:lnTo>
                    <a:pt x="617371" y="948239"/>
                  </a:lnTo>
                  <a:lnTo>
                    <a:pt x="612859" y="953503"/>
                  </a:lnTo>
                  <a:lnTo>
                    <a:pt x="588044" y="978318"/>
                  </a:lnTo>
                  <a:lnTo>
                    <a:pt x="585788" y="979822"/>
                  </a:lnTo>
                  <a:lnTo>
                    <a:pt x="583532" y="979822"/>
                  </a:lnTo>
                  <a:lnTo>
                    <a:pt x="581276" y="978318"/>
                  </a:lnTo>
                  <a:lnTo>
                    <a:pt x="579020" y="975310"/>
                  </a:lnTo>
                  <a:lnTo>
                    <a:pt x="573756" y="969294"/>
                  </a:lnTo>
                  <a:lnTo>
                    <a:pt x="572252" y="966286"/>
                  </a:lnTo>
                  <a:lnTo>
                    <a:pt x="569996" y="960270"/>
                  </a:lnTo>
                  <a:lnTo>
                    <a:pt x="569244" y="959518"/>
                  </a:lnTo>
                  <a:lnTo>
                    <a:pt x="569244" y="958767"/>
                  </a:lnTo>
                  <a:lnTo>
                    <a:pt x="568492" y="958014"/>
                  </a:lnTo>
                  <a:lnTo>
                    <a:pt x="567740" y="958014"/>
                  </a:lnTo>
                  <a:lnTo>
                    <a:pt x="566988" y="958014"/>
                  </a:lnTo>
                  <a:lnTo>
                    <a:pt x="565484" y="958014"/>
                  </a:lnTo>
                  <a:lnTo>
                    <a:pt x="563980" y="958767"/>
                  </a:lnTo>
                  <a:lnTo>
                    <a:pt x="563229" y="958767"/>
                  </a:lnTo>
                  <a:lnTo>
                    <a:pt x="560973" y="961774"/>
                  </a:lnTo>
                  <a:lnTo>
                    <a:pt x="558716" y="963278"/>
                  </a:lnTo>
                  <a:lnTo>
                    <a:pt x="556461" y="964782"/>
                  </a:lnTo>
                  <a:lnTo>
                    <a:pt x="553453" y="965534"/>
                  </a:lnTo>
                  <a:lnTo>
                    <a:pt x="521870" y="978318"/>
                  </a:lnTo>
                  <a:lnTo>
                    <a:pt x="516606" y="979070"/>
                  </a:lnTo>
                  <a:lnTo>
                    <a:pt x="506830" y="977566"/>
                  </a:lnTo>
                  <a:lnTo>
                    <a:pt x="492543" y="976814"/>
                  </a:lnTo>
                  <a:lnTo>
                    <a:pt x="488783" y="977566"/>
                  </a:lnTo>
                  <a:lnTo>
                    <a:pt x="485775" y="979070"/>
                  </a:lnTo>
                  <a:lnTo>
                    <a:pt x="482767" y="980574"/>
                  </a:lnTo>
                  <a:lnTo>
                    <a:pt x="478256" y="983582"/>
                  </a:lnTo>
                  <a:lnTo>
                    <a:pt x="474496" y="984334"/>
                  </a:lnTo>
                  <a:lnTo>
                    <a:pt x="451184" y="988846"/>
                  </a:lnTo>
                  <a:lnTo>
                    <a:pt x="446673" y="990349"/>
                  </a:lnTo>
                  <a:lnTo>
                    <a:pt x="442160" y="992606"/>
                  </a:lnTo>
                  <a:lnTo>
                    <a:pt x="423361" y="1019676"/>
                  </a:lnTo>
                  <a:lnTo>
                    <a:pt x="419601" y="1024188"/>
                  </a:lnTo>
                  <a:lnTo>
                    <a:pt x="415841" y="1027196"/>
                  </a:lnTo>
                  <a:lnTo>
                    <a:pt x="415090" y="1027196"/>
                  </a:lnTo>
                  <a:lnTo>
                    <a:pt x="415090" y="1028700"/>
                  </a:lnTo>
                  <a:lnTo>
                    <a:pt x="415090" y="1029452"/>
                  </a:lnTo>
                  <a:lnTo>
                    <a:pt x="415090" y="1030204"/>
                  </a:lnTo>
                  <a:lnTo>
                    <a:pt x="415090" y="1030956"/>
                  </a:lnTo>
                  <a:lnTo>
                    <a:pt x="415090" y="1031708"/>
                  </a:lnTo>
                  <a:lnTo>
                    <a:pt x="416594" y="1033964"/>
                  </a:lnTo>
                  <a:lnTo>
                    <a:pt x="417345" y="1036220"/>
                  </a:lnTo>
                  <a:lnTo>
                    <a:pt x="417345" y="1039228"/>
                  </a:lnTo>
                  <a:lnTo>
                    <a:pt x="418098" y="1040732"/>
                  </a:lnTo>
                  <a:lnTo>
                    <a:pt x="417345" y="1041484"/>
                  </a:lnTo>
                  <a:lnTo>
                    <a:pt x="417345" y="1042987"/>
                  </a:lnTo>
                  <a:lnTo>
                    <a:pt x="416594" y="1044491"/>
                  </a:lnTo>
                  <a:lnTo>
                    <a:pt x="416594" y="1045995"/>
                  </a:lnTo>
                  <a:lnTo>
                    <a:pt x="415841" y="1045995"/>
                  </a:lnTo>
                  <a:lnTo>
                    <a:pt x="414338" y="1047500"/>
                  </a:lnTo>
                  <a:lnTo>
                    <a:pt x="410578" y="1053515"/>
                  </a:lnTo>
                  <a:lnTo>
                    <a:pt x="409074" y="1055771"/>
                  </a:lnTo>
                  <a:lnTo>
                    <a:pt x="406066" y="1057275"/>
                  </a:lnTo>
                  <a:lnTo>
                    <a:pt x="402306" y="1058779"/>
                  </a:lnTo>
                  <a:lnTo>
                    <a:pt x="398546" y="1058779"/>
                  </a:lnTo>
                  <a:lnTo>
                    <a:pt x="392530" y="1056523"/>
                  </a:lnTo>
                  <a:lnTo>
                    <a:pt x="389522" y="1058027"/>
                  </a:lnTo>
                  <a:lnTo>
                    <a:pt x="385762" y="1062539"/>
                  </a:lnTo>
                  <a:lnTo>
                    <a:pt x="382755" y="1064795"/>
                  </a:lnTo>
                  <a:lnTo>
                    <a:pt x="380499" y="1065547"/>
                  </a:lnTo>
                  <a:lnTo>
                    <a:pt x="378243" y="1067803"/>
                  </a:lnTo>
                  <a:lnTo>
                    <a:pt x="377491" y="1072315"/>
                  </a:lnTo>
                  <a:lnTo>
                    <a:pt x="376739" y="1074570"/>
                  </a:lnTo>
                  <a:lnTo>
                    <a:pt x="373731" y="1076826"/>
                  </a:lnTo>
                  <a:lnTo>
                    <a:pt x="368467" y="1080586"/>
                  </a:lnTo>
                  <a:lnTo>
                    <a:pt x="365460" y="1082842"/>
                  </a:lnTo>
                  <a:lnTo>
                    <a:pt x="363955" y="1085850"/>
                  </a:lnTo>
                  <a:lnTo>
                    <a:pt x="362451" y="1088858"/>
                  </a:lnTo>
                  <a:lnTo>
                    <a:pt x="362451" y="1092618"/>
                  </a:lnTo>
                  <a:lnTo>
                    <a:pt x="361699" y="1096378"/>
                  </a:lnTo>
                  <a:lnTo>
                    <a:pt x="357940" y="1101642"/>
                  </a:lnTo>
                  <a:lnTo>
                    <a:pt x="357940" y="1104649"/>
                  </a:lnTo>
                  <a:lnTo>
                    <a:pt x="362451" y="1109913"/>
                  </a:lnTo>
                  <a:lnTo>
                    <a:pt x="364707" y="1112921"/>
                  </a:lnTo>
                  <a:lnTo>
                    <a:pt x="362451" y="1114425"/>
                  </a:lnTo>
                  <a:lnTo>
                    <a:pt x="361699" y="1114425"/>
                  </a:lnTo>
                  <a:lnTo>
                    <a:pt x="360196" y="1115929"/>
                  </a:lnTo>
                  <a:lnTo>
                    <a:pt x="359444" y="1116681"/>
                  </a:lnTo>
                  <a:lnTo>
                    <a:pt x="358692" y="1116681"/>
                  </a:lnTo>
                  <a:lnTo>
                    <a:pt x="357940" y="1115929"/>
                  </a:lnTo>
                  <a:lnTo>
                    <a:pt x="356436" y="1115177"/>
                  </a:lnTo>
                  <a:lnTo>
                    <a:pt x="354180" y="1112921"/>
                  </a:lnTo>
                  <a:lnTo>
                    <a:pt x="352676" y="1112169"/>
                  </a:lnTo>
                  <a:lnTo>
                    <a:pt x="349668" y="1111417"/>
                  </a:lnTo>
                  <a:lnTo>
                    <a:pt x="347412" y="1112169"/>
                  </a:lnTo>
                  <a:lnTo>
                    <a:pt x="345908" y="1114425"/>
                  </a:lnTo>
                  <a:close/>
                  <a:moveTo>
                    <a:pt x="900113" y="568492"/>
                  </a:moveTo>
                  <a:lnTo>
                    <a:pt x="899361" y="566236"/>
                  </a:lnTo>
                  <a:lnTo>
                    <a:pt x="897857" y="565484"/>
                  </a:lnTo>
                  <a:lnTo>
                    <a:pt x="894097" y="563228"/>
                  </a:lnTo>
                  <a:lnTo>
                    <a:pt x="892593" y="562476"/>
                  </a:lnTo>
                  <a:lnTo>
                    <a:pt x="892593" y="561724"/>
                  </a:lnTo>
                  <a:lnTo>
                    <a:pt x="891841" y="560220"/>
                  </a:lnTo>
                  <a:lnTo>
                    <a:pt x="891089" y="559468"/>
                  </a:lnTo>
                  <a:lnTo>
                    <a:pt x="891089" y="557965"/>
                  </a:lnTo>
                  <a:lnTo>
                    <a:pt x="891841" y="556461"/>
                  </a:lnTo>
                  <a:lnTo>
                    <a:pt x="892593" y="551949"/>
                  </a:lnTo>
                  <a:lnTo>
                    <a:pt x="892593" y="548941"/>
                  </a:lnTo>
                  <a:lnTo>
                    <a:pt x="892593" y="547437"/>
                  </a:lnTo>
                  <a:lnTo>
                    <a:pt x="891841" y="545181"/>
                  </a:lnTo>
                  <a:lnTo>
                    <a:pt x="891841" y="544429"/>
                  </a:lnTo>
                  <a:lnTo>
                    <a:pt x="891841" y="539165"/>
                  </a:lnTo>
                  <a:lnTo>
                    <a:pt x="892593" y="535405"/>
                  </a:lnTo>
                  <a:lnTo>
                    <a:pt x="895601" y="531646"/>
                  </a:lnTo>
                  <a:lnTo>
                    <a:pt x="896353" y="529389"/>
                  </a:lnTo>
                  <a:lnTo>
                    <a:pt x="897857" y="524126"/>
                  </a:lnTo>
                  <a:lnTo>
                    <a:pt x="899361" y="516606"/>
                  </a:lnTo>
                  <a:lnTo>
                    <a:pt x="899361" y="515102"/>
                  </a:lnTo>
                  <a:lnTo>
                    <a:pt x="897857" y="512846"/>
                  </a:lnTo>
                  <a:lnTo>
                    <a:pt x="897857" y="512094"/>
                  </a:lnTo>
                  <a:lnTo>
                    <a:pt x="897857" y="509838"/>
                  </a:lnTo>
                  <a:lnTo>
                    <a:pt x="897857" y="503070"/>
                  </a:lnTo>
                  <a:lnTo>
                    <a:pt x="898609" y="501567"/>
                  </a:lnTo>
                  <a:lnTo>
                    <a:pt x="899361" y="499310"/>
                  </a:lnTo>
                  <a:lnTo>
                    <a:pt x="899361" y="498559"/>
                  </a:lnTo>
                  <a:lnTo>
                    <a:pt x="899361" y="497807"/>
                  </a:lnTo>
                  <a:lnTo>
                    <a:pt x="897857" y="497055"/>
                  </a:lnTo>
                  <a:lnTo>
                    <a:pt x="895601" y="495551"/>
                  </a:lnTo>
                  <a:lnTo>
                    <a:pt x="891089" y="494047"/>
                  </a:lnTo>
                  <a:lnTo>
                    <a:pt x="887329" y="491791"/>
                  </a:lnTo>
                  <a:lnTo>
                    <a:pt x="886577" y="491039"/>
                  </a:lnTo>
                  <a:lnTo>
                    <a:pt x="884321" y="490287"/>
                  </a:lnTo>
                  <a:lnTo>
                    <a:pt x="883569" y="489535"/>
                  </a:lnTo>
                  <a:lnTo>
                    <a:pt x="882817" y="488031"/>
                  </a:lnTo>
                  <a:lnTo>
                    <a:pt x="882065" y="486527"/>
                  </a:lnTo>
                  <a:lnTo>
                    <a:pt x="882065" y="484271"/>
                  </a:lnTo>
                  <a:lnTo>
                    <a:pt x="882065" y="483519"/>
                  </a:lnTo>
                  <a:lnTo>
                    <a:pt x="829427" y="482015"/>
                  </a:lnTo>
                  <a:lnTo>
                    <a:pt x="789572" y="482015"/>
                  </a:lnTo>
                  <a:lnTo>
                    <a:pt x="767013" y="482015"/>
                  </a:lnTo>
                  <a:lnTo>
                    <a:pt x="765509" y="484271"/>
                  </a:lnTo>
                  <a:lnTo>
                    <a:pt x="764006" y="488031"/>
                  </a:lnTo>
                  <a:lnTo>
                    <a:pt x="762502" y="502319"/>
                  </a:lnTo>
                  <a:lnTo>
                    <a:pt x="761749" y="504574"/>
                  </a:lnTo>
                  <a:lnTo>
                    <a:pt x="760246" y="505326"/>
                  </a:lnTo>
                  <a:lnTo>
                    <a:pt x="759493" y="505326"/>
                  </a:lnTo>
                  <a:lnTo>
                    <a:pt x="759493" y="506078"/>
                  </a:lnTo>
                  <a:lnTo>
                    <a:pt x="758742" y="506830"/>
                  </a:lnTo>
                  <a:lnTo>
                    <a:pt x="758742" y="508334"/>
                  </a:lnTo>
                  <a:lnTo>
                    <a:pt x="757989" y="513598"/>
                  </a:lnTo>
                  <a:lnTo>
                    <a:pt x="758742" y="515102"/>
                  </a:lnTo>
                  <a:lnTo>
                    <a:pt x="759493" y="516606"/>
                  </a:lnTo>
                  <a:lnTo>
                    <a:pt x="761749" y="518110"/>
                  </a:lnTo>
                  <a:lnTo>
                    <a:pt x="764006" y="520366"/>
                  </a:lnTo>
                  <a:lnTo>
                    <a:pt x="761749" y="525630"/>
                  </a:lnTo>
                  <a:lnTo>
                    <a:pt x="760246" y="528638"/>
                  </a:lnTo>
                  <a:lnTo>
                    <a:pt x="759493" y="530141"/>
                  </a:lnTo>
                  <a:lnTo>
                    <a:pt x="757989" y="530893"/>
                  </a:lnTo>
                  <a:lnTo>
                    <a:pt x="757238" y="532398"/>
                  </a:lnTo>
                  <a:lnTo>
                    <a:pt x="755734" y="533149"/>
                  </a:lnTo>
                  <a:lnTo>
                    <a:pt x="753478" y="533901"/>
                  </a:lnTo>
                  <a:lnTo>
                    <a:pt x="752726" y="534653"/>
                  </a:lnTo>
                  <a:lnTo>
                    <a:pt x="752726" y="535405"/>
                  </a:lnTo>
                  <a:lnTo>
                    <a:pt x="751974" y="536909"/>
                  </a:lnTo>
                  <a:lnTo>
                    <a:pt x="754230" y="546685"/>
                  </a:lnTo>
                  <a:lnTo>
                    <a:pt x="754982" y="551197"/>
                  </a:lnTo>
                  <a:lnTo>
                    <a:pt x="754982" y="551949"/>
                  </a:lnTo>
                  <a:lnTo>
                    <a:pt x="755734" y="552701"/>
                  </a:lnTo>
                  <a:lnTo>
                    <a:pt x="757989" y="553453"/>
                  </a:lnTo>
                  <a:lnTo>
                    <a:pt x="758742" y="555709"/>
                  </a:lnTo>
                  <a:lnTo>
                    <a:pt x="758742" y="557213"/>
                  </a:lnTo>
                  <a:lnTo>
                    <a:pt x="757989" y="560220"/>
                  </a:lnTo>
                  <a:lnTo>
                    <a:pt x="756486" y="562476"/>
                  </a:lnTo>
                  <a:lnTo>
                    <a:pt x="756486" y="564732"/>
                  </a:lnTo>
                  <a:lnTo>
                    <a:pt x="755734" y="565484"/>
                  </a:lnTo>
                  <a:lnTo>
                    <a:pt x="755734" y="566236"/>
                  </a:lnTo>
                  <a:lnTo>
                    <a:pt x="756486" y="566988"/>
                  </a:lnTo>
                  <a:lnTo>
                    <a:pt x="767013" y="568492"/>
                  </a:lnTo>
                  <a:lnTo>
                    <a:pt x="815891" y="568492"/>
                  </a:lnTo>
                  <a:lnTo>
                    <a:pt x="854242" y="568492"/>
                  </a:lnTo>
                  <a:lnTo>
                    <a:pt x="900113" y="56849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F1C289E0-9A2D-4E59-9C49-FD297E162BBF}"/>
                </a:ext>
              </a:extLst>
            </p:cNvPr>
            <p:cNvSpPr/>
            <p:nvPr/>
          </p:nvSpPr>
          <p:spPr>
            <a:xfrm>
              <a:off x="9939068" y="4166434"/>
              <a:ext cx="148138" cy="86476"/>
            </a:xfrm>
            <a:custGeom>
              <a:avLst/>
              <a:gdLst>
                <a:gd name="connsiteX0" fmla="*/ 148139 w 148138"/>
                <a:gd name="connsiteY0" fmla="*/ 86477 h 86476"/>
                <a:gd name="connsiteX1" fmla="*/ 102269 w 148138"/>
                <a:gd name="connsiteY1" fmla="*/ 86477 h 86476"/>
                <a:gd name="connsiteX2" fmla="*/ 63918 w 148138"/>
                <a:gd name="connsiteY2" fmla="*/ 86477 h 86476"/>
                <a:gd name="connsiteX3" fmla="*/ 15039 w 148138"/>
                <a:gd name="connsiteY3" fmla="*/ 86477 h 86476"/>
                <a:gd name="connsiteX4" fmla="*/ 4512 w 148138"/>
                <a:gd name="connsiteY4" fmla="*/ 84973 h 86476"/>
                <a:gd name="connsiteX5" fmla="*/ 3760 w 148138"/>
                <a:gd name="connsiteY5" fmla="*/ 84221 h 86476"/>
                <a:gd name="connsiteX6" fmla="*/ 3760 w 148138"/>
                <a:gd name="connsiteY6" fmla="*/ 83469 h 86476"/>
                <a:gd name="connsiteX7" fmla="*/ 4512 w 148138"/>
                <a:gd name="connsiteY7" fmla="*/ 82717 h 86476"/>
                <a:gd name="connsiteX8" fmla="*/ 4512 w 148138"/>
                <a:gd name="connsiteY8" fmla="*/ 80461 h 86476"/>
                <a:gd name="connsiteX9" fmla="*/ 6016 w 148138"/>
                <a:gd name="connsiteY9" fmla="*/ 78205 h 86476"/>
                <a:gd name="connsiteX10" fmla="*/ 6768 w 148138"/>
                <a:gd name="connsiteY10" fmla="*/ 75197 h 86476"/>
                <a:gd name="connsiteX11" fmla="*/ 6768 w 148138"/>
                <a:gd name="connsiteY11" fmla="*/ 73693 h 86476"/>
                <a:gd name="connsiteX12" fmla="*/ 6016 w 148138"/>
                <a:gd name="connsiteY12" fmla="*/ 71438 h 86476"/>
                <a:gd name="connsiteX13" fmla="*/ 3760 w 148138"/>
                <a:gd name="connsiteY13" fmla="*/ 70685 h 86476"/>
                <a:gd name="connsiteX14" fmla="*/ 3008 w 148138"/>
                <a:gd name="connsiteY14" fmla="*/ 69933 h 86476"/>
                <a:gd name="connsiteX15" fmla="*/ 3008 w 148138"/>
                <a:gd name="connsiteY15" fmla="*/ 69182 h 86476"/>
                <a:gd name="connsiteX16" fmla="*/ 2256 w 148138"/>
                <a:gd name="connsiteY16" fmla="*/ 64670 h 86476"/>
                <a:gd name="connsiteX17" fmla="*/ 0 w 148138"/>
                <a:gd name="connsiteY17" fmla="*/ 54894 h 86476"/>
                <a:gd name="connsiteX18" fmla="*/ 752 w 148138"/>
                <a:gd name="connsiteY18" fmla="*/ 53390 h 86476"/>
                <a:gd name="connsiteX19" fmla="*/ 752 w 148138"/>
                <a:gd name="connsiteY19" fmla="*/ 52638 h 86476"/>
                <a:gd name="connsiteX20" fmla="*/ 1504 w 148138"/>
                <a:gd name="connsiteY20" fmla="*/ 51886 h 86476"/>
                <a:gd name="connsiteX21" fmla="*/ 3760 w 148138"/>
                <a:gd name="connsiteY21" fmla="*/ 51134 h 86476"/>
                <a:gd name="connsiteX22" fmla="*/ 5264 w 148138"/>
                <a:gd name="connsiteY22" fmla="*/ 50382 h 86476"/>
                <a:gd name="connsiteX23" fmla="*/ 6016 w 148138"/>
                <a:gd name="connsiteY23" fmla="*/ 48878 h 86476"/>
                <a:gd name="connsiteX24" fmla="*/ 7520 w 148138"/>
                <a:gd name="connsiteY24" fmla="*/ 48126 h 86476"/>
                <a:gd name="connsiteX25" fmla="*/ 8272 w 148138"/>
                <a:gd name="connsiteY25" fmla="*/ 46622 h 86476"/>
                <a:gd name="connsiteX26" fmla="*/ 9776 w 148138"/>
                <a:gd name="connsiteY26" fmla="*/ 43614 h 86476"/>
                <a:gd name="connsiteX27" fmla="*/ 12032 w 148138"/>
                <a:gd name="connsiteY27" fmla="*/ 38351 h 86476"/>
                <a:gd name="connsiteX28" fmla="*/ 9776 w 148138"/>
                <a:gd name="connsiteY28" fmla="*/ 36095 h 86476"/>
                <a:gd name="connsiteX29" fmla="*/ 7520 w 148138"/>
                <a:gd name="connsiteY29" fmla="*/ 34591 h 86476"/>
                <a:gd name="connsiteX30" fmla="*/ 6768 w 148138"/>
                <a:gd name="connsiteY30" fmla="*/ 33087 h 86476"/>
                <a:gd name="connsiteX31" fmla="*/ 6016 w 148138"/>
                <a:gd name="connsiteY31" fmla="*/ 31583 h 86476"/>
                <a:gd name="connsiteX32" fmla="*/ 6768 w 148138"/>
                <a:gd name="connsiteY32" fmla="*/ 26319 h 86476"/>
                <a:gd name="connsiteX33" fmla="*/ 6768 w 148138"/>
                <a:gd name="connsiteY33" fmla="*/ 24815 h 86476"/>
                <a:gd name="connsiteX34" fmla="*/ 7520 w 148138"/>
                <a:gd name="connsiteY34" fmla="*/ 24063 h 86476"/>
                <a:gd name="connsiteX35" fmla="*/ 7520 w 148138"/>
                <a:gd name="connsiteY35" fmla="*/ 23311 h 86476"/>
                <a:gd name="connsiteX36" fmla="*/ 8272 w 148138"/>
                <a:gd name="connsiteY36" fmla="*/ 23311 h 86476"/>
                <a:gd name="connsiteX37" fmla="*/ 9776 w 148138"/>
                <a:gd name="connsiteY37" fmla="*/ 22559 h 86476"/>
                <a:gd name="connsiteX38" fmla="*/ 10528 w 148138"/>
                <a:gd name="connsiteY38" fmla="*/ 20303 h 86476"/>
                <a:gd name="connsiteX39" fmla="*/ 12032 w 148138"/>
                <a:gd name="connsiteY39" fmla="*/ 6016 h 86476"/>
                <a:gd name="connsiteX40" fmla="*/ 13535 w 148138"/>
                <a:gd name="connsiteY40" fmla="*/ 2256 h 86476"/>
                <a:gd name="connsiteX41" fmla="*/ 15039 w 148138"/>
                <a:gd name="connsiteY41" fmla="*/ 0 h 86476"/>
                <a:gd name="connsiteX42" fmla="*/ 37599 w 148138"/>
                <a:gd name="connsiteY42" fmla="*/ 0 h 86476"/>
                <a:gd name="connsiteX43" fmla="*/ 77453 w 148138"/>
                <a:gd name="connsiteY43" fmla="*/ 0 h 86476"/>
                <a:gd name="connsiteX44" fmla="*/ 130091 w 148138"/>
                <a:gd name="connsiteY44" fmla="*/ 1504 h 86476"/>
                <a:gd name="connsiteX45" fmla="*/ 130091 w 148138"/>
                <a:gd name="connsiteY45" fmla="*/ 2256 h 86476"/>
                <a:gd name="connsiteX46" fmla="*/ 130091 w 148138"/>
                <a:gd name="connsiteY46" fmla="*/ 4512 h 86476"/>
                <a:gd name="connsiteX47" fmla="*/ 130844 w 148138"/>
                <a:gd name="connsiteY47" fmla="*/ 6016 h 86476"/>
                <a:gd name="connsiteX48" fmla="*/ 131595 w 148138"/>
                <a:gd name="connsiteY48" fmla="*/ 7520 h 86476"/>
                <a:gd name="connsiteX49" fmla="*/ 132348 w 148138"/>
                <a:gd name="connsiteY49" fmla="*/ 8272 h 86476"/>
                <a:gd name="connsiteX50" fmla="*/ 134603 w 148138"/>
                <a:gd name="connsiteY50" fmla="*/ 9024 h 86476"/>
                <a:gd name="connsiteX51" fmla="*/ 135355 w 148138"/>
                <a:gd name="connsiteY51" fmla="*/ 9776 h 86476"/>
                <a:gd name="connsiteX52" fmla="*/ 139115 w 148138"/>
                <a:gd name="connsiteY52" fmla="*/ 12032 h 86476"/>
                <a:gd name="connsiteX53" fmla="*/ 143627 w 148138"/>
                <a:gd name="connsiteY53" fmla="*/ 13535 h 86476"/>
                <a:gd name="connsiteX54" fmla="*/ 145883 w 148138"/>
                <a:gd name="connsiteY54" fmla="*/ 15039 h 86476"/>
                <a:gd name="connsiteX55" fmla="*/ 147387 w 148138"/>
                <a:gd name="connsiteY55" fmla="*/ 15791 h 86476"/>
                <a:gd name="connsiteX56" fmla="*/ 147387 w 148138"/>
                <a:gd name="connsiteY56" fmla="*/ 16544 h 86476"/>
                <a:gd name="connsiteX57" fmla="*/ 147387 w 148138"/>
                <a:gd name="connsiteY57" fmla="*/ 17295 h 86476"/>
                <a:gd name="connsiteX58" fmla="*/ 146635 w 148138"/>
                <a:gd name="connsiteY58" fmla="*/ 19551 h 86476"/>
                <a:gd name="connsiteX59" fmla="*/ 145883 w 148138"/>
                <a:gd name="connsiteY59" fmla="*/ 21055 h 86476"/>
                <a:gd name="connsiteX60" fmla="*/ 145883 w 148138"/>
                <a:gd name="connsiteY60" fmla="*/ 27823 h 86476"/>
                <a:gd name="connsiteX61" fmla="*/ 145883 w 148138"/>
                <a:gd name="connsiteY61" fmla="*/ 30079 h 86476"/>
                <a:gd name="connsiteX62" fmla="*/ 145883 w 148138"/>
                <a:gd name="connsiteY62" fmla="*/ 30831 h 86476"/>
                <a:gd name="connsiteX63" fmla="*/ 147387 w 148138"/>
                <a:gd name="connsiteY63" fmla="*/ 33087 h 86476"/>
                <a:gd name="connsiteX64" fmla="*/ 147387 w 148138"/>
                <a:gd name="connsiteY64" fmla="*/ 34591 h 86476"/>
                <a:gd name="connsiteX65" fmla="*/ 145883 w 148138"/>
                <a:gd name="connsiteY65" fmla="*/ 42111 h 86476"/>
                <a:gd name="connsiteX66" fmla="*/ 144379 w 148138"/>
                <a:gd name="connsiteY66" fmla="*/ 47374 h 86476"/>
                <a:gd name="connsiteX67" fmla="*/ 143627 w 148138"/>
                <a:gd name="connsiteY67" fmla="*/ 49630 h 86476"/>
                <a:gd name="connsiteX68" fmla="*/ 140619 w 148138"/>
                <a:gd name="connsiteY68" fmla="*/ 53390 h 86476"/>
                <a:gd name="connsiteX69" fmla="*/ 139867 w 148138"/>
                <a:gd name="connsiteY69" fmla="*/ 57150 h 86476"/>
                <a:gd name="connsiteX70" fmla="*/ 139867 w 148138"/>
                <a:gd name="connsiteY70" fmla="*/ 62414 h 86476"/>
                <a:gd name="connsiteX71" fmla="*/ 139867 w 148138"/>
                <a:gd name="connsiteY71" fmla="*/ 63166 h 86476"/>
                <a:gd name="connsiteX72" fmla="*/ 140619 w 148138"/>
                <a:gd name="connsiteY72" fmla="*/ 65422 h 86476"/>
                <a:gd name="connsiteX73" fmla="*/ 140619 w 148138"/>
                <a:gd name="connsiteY73" fmla="*/ 66926 h 86476"/>
                <a:gd name="connsiteX74" fmla="*/ 140619 w 148138"/>
                <a:gd name="connsiteY74" fmla="*/ 69933 h 86476"/>
                <a:gd name="connsiteX75" fmla="*/ 139867 w 148138"/>
                <a:gd name="connsiteY75" fmla="*/ 74445 h 86476"/>
                <a:gd name="connsiteX76" fmla="*/ 139115 w 148138"/>
                <a:gd name="connsiteY76" fmla="*/ 75949 h 86476"/>
                <a:gd name="connsiteX77" fmla="*/ 139115 w 148138"/>
                <a:gd name="connsiteY77" fmla="*/ 77453 h 86476"/>
                <a:gd name="connsiteX78" fmla="*/ 139867 w 148138"/>
                <a:gd name="connsiteY78" fmla="*/ 78205 h 86476"/>
                <a:gd name="connsiteX79" fmla="*/ 140619 w 148138"/>
                <a:gd name="connsiteY79" fmla="*/ 79709 h 86476"/>
                <a:gd name="connsiteX80" fmla="*/ 140619 w 148138"/>
                <a:gd name="connsiteY80" fmla="*/ 80461 h 86476"/>
                <a:gd name="connsiteX81" fmla="*/ 142123 w 148138"/>
                <a:gd name="connsiteY81" fmla="*/ 81213 h 86476"/>
                <a:gd name="connsiteX82" fmla="*/ 145883 w 148138"/>
                <a:gd name="connsiteY82" fmla="*/ 83469 h 86476"/>
                <a:gd name="connsiteX83" fmla="*/ 147387 w 148138"/>
                <a:gd name="connsiteY83" fmla="*/ 84221 h 86476"/>
                <a:gd name="connsiteX84" fmla="*/ 148139 w 148138"/>
                <a:gd name="connsiteY84" fmla="*/ 86477 h 8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48138" h="86476">
                  <a:moveTo>
                    <a:pt x="148139" y="86477"/>
                  </a:moveTo>
                  <a:lnTo>
                    <a:pt x="102269" y="86477"/>
                  </a:lnTo>
                  <a:lnTo>
                    <a:pt x="63918" y="86477"/>
                  </a:lnTo>
                  <a:lnTo>
                    <a:pt x="15039" y="86477"/>
                  </a:lnTo>
                  <a:lnTo>
                    <a:pt x="4512" y="84973"/>
                  </a:lnTo>
                  <a:lnTo>
                    <a:pt x="3760" y="84221"/>
                  </a:lnTo>
                  <a:lnTo>
                    <a:pt x="3760" y="83469"/>
                  </a:lnTo>
                  <a:lnTo>
                    <a:pt x="4512" y="82717"/>
                  </a:lnTo>
                  <a:lnTo>
                    <a:pt x="4512" y="80461"/>
                  </a:lnTo>
                  <a:lnTo>
                    <a:pt x="6016" y="78205"/>
                  </a:lnTo>
                  <a:lnTo>
                    <a:pt x="6768" y="75197"/>
                  </a:lnTo>
                  <a:lnTo>
                    <a:pt x="6768" y="73693"/>
                  </a:lnTo>
                  <a:lnTo>
                    <a:pt x="6016" y="71438"/>
                  </a:lnTo>
                  <a:lnTo>
                    <a:pt x="3760" y="70685"/>
                  </a:lnTo>
                  <a:lnTo>
                    <a:pt x="3008" y="69933"/>
                  </a:lnTo>
                  <a:lnTo>
                    <a:pt x="3008" y="69182"/>
                  </a:lnTo>
                  <a:lnTo>
                    <a:pt x="2256" y="64670"/>
                  </a:lnTo>
                  <a:lnTo>
                    <a:pt x="0" y="54894"/>
                  </a:lnTo>
                  <a:lnTo>
                    <a:pt x="752" y="53390"/>
                  </a:lnTo>
                  <a:lnTo>
                    <a:pt x="752" y="52638"/>
                  </a:lnTo>
                  <a:lnTo>
                    <a:pt x="1504" y="51886"/>
                  </a:lnTo>
                  <a:lnTo>
                    <a:pt x="3760" y="51134"/>
                  </a:lnTo>
                  <a:lnTo>
                    <a:pt x="5264" y="50382"/>
                  </a:lnTo>
                  <a:lnTo>
                    <a:pt x="6016" y="48878"/>
                  </a:lnTo>
                  <a:lnTo>
                    <a:pt x="7520" y="48126"/>
                  </a:lnTo>
                  <a:lnTo>
                    <a:pt x="8272" y="46622"/>
                  </a:lnTo>
                  <a:lnTo>
                    <a:pt x="9776" y="43614"/>
                  </a:lnTo>
                  <a:lnTo>
                    <a:pt x="12032" y="38351"/>
                  </a:lnTo>
                  <a:lnTo>
                    <a:pt x="9776" y="36095"/>
                  </a:lnTo>
                  <a:lnTo>
                    <a:pt x="7520" y="34591"/>
                  </a:lnTo>
                  <a:lnTo>
                    <a:pt x="6768" y="33087"/>
                  </a:lnTo>
                  <a:lnTo>
                    <a:pt x="6016" y="31583"/>
                  </a:lnTo>
                  <a:lnTo>
                    <a:pt x="6768" y="26319"/>
                  </a:lnTo>
                  <a:lnTo>
                    <a:pt x="6768" y="24815"/>
                  </a:lnTo>
                  <a:lnTo>
                    <a:pt x="7520" y="24063"/>
                  </a:lnTo>
                  <a:lnTo>
                    <a:pt x="7520" y="23311"/>
                  </a:lnTo>
                  <a:lnTo>
                    <a:pt x="8272" y="23311"/>
                  </a:lnTo>
                  <a:lnTo>
                    <a:pt x="9776" y="22559"/>
                  </a:lnTo>
                  <a:lnTo>
                    <a:pt x="10528" y="20303"/>
                  </a:lnTo>
                  <a:lnTo>
                    <a:pt x="12032" y="6016"/>
                  </a:lnTo>
                  <a:lnTo>
                    <a:pt x="13535" y="2256"/>
                  </a:lnTo>
                  <a:lnTo>
                    <a:pt x="15039" y="0"/>
                  </a:lnTo>
                  <a:lnTo>
                    <a:pt x="37599" y="0"/>
                  </a:lnTo>
                  <a:lnTo>
                    <a:pt x="77453" y="0"/>
                  </a:lnTo>
                  <a:lnTo>
                    <a:pt x="130091" y="1504"/>
                  </a:lnTo>
                  <a:lnTo>
                    <a:pt x="130091" y="2256"/>
                  </a:lnTo>
                  <a:lnTo>
                    <a:pt x="130091" y="4512"/>
                  </a:lnTo>
                  <a:lnTo>
                    <a:pt x="130844" y="6016"/>
                  </a:lnTo>
                  <a:lnTo>
                    <a:pt x="131595" y="7520"/>
                  </a:lnTo>
                  <a:lnTo>
                    <a:pt x="132348" y="8272"/>
                  </a:lnTo>
                  <a:lnTo>
                    <a:pt x="134603" y="9024"/>
                  </a:lnTo>
                  <a:lnTo>
                    <a:pt x="135355" y="9776"/>
                  </a:lnTo>
                  <a:lnTo>
                    <a:pt x="139115" y="12032"/>
                  </a:lnTo>
                  <a:lnTo>
                    <a:pt x="143627" y="13535"/>
                  </a:lnTo>
                  <a:lnTo>
                    <a:pt x="145883" y="15039"/>
                  </a:lnTo>
                  <a:lnTo>
                    <a:pt x="147387" y="15791"/>
                  </a:lnTo>
                  <a:lnTo>
                    <a:pt x="147387" y="16544"/>
                  </a:lnTo>
                  <a:lnTo>
                    <a:pt x="147387" y="17295"/>
                  </a:lnTo>
                  <a:lnTo>
                    <a:pt x="146635" y="19551"/>
                  </a:lnTo>
                  <a:lnTo>
                    <a:pt x="145883" y="21055"/>
                  </a:lnTo>
                  <a:lnTo>
                    <a:pt x="145883" y="27823"/>
                  </a:lnTo>
                  <a:lnTo>
                    <a:pt x="145883" y="30079"/>
                  </a:lnTo>
                  <a:lnTo>
                    <a:pt x="145883" y="30831"/>
                  </a:lnTo>
                  <a:lnTo>
                    <a:pt x="147387" y="33087"/>
                  </a:lnTo>
                  <a:lnTo>
                    <a:pt x="147387" y="34591"/>
                  </a:lnTo>
                  <a:lnTo>
                    <a:pt x="145883" y="42111"/>
                  </a:lnTo>
                  <a:lnTo>
                    <a:pt x="144379" y="47374"/>
                  </a:lnTo>
                  <a:lnTo>
                    <a:pt x="143627" y="49630"/>
                  </a:lnTo>
                  <a:lnTo>
                    <a:pt x="140619" y="53390"/>
                  </a:lnTo>
                  <a:lnTo>
                    <a:pt x="139867" y="57150"/>
                  </a:lnTo>
                  <a:lnTo>
                    <a:pt x="139867" y="62414"/>
                  </a:lnTo>
                  <a:lnTo>
                    <a:pt x="139867" y="63166"/>
                  </a:lnTo>
                  <a:lnTo>
                    <a:pt x="140619" y="65422"/>
                  </a:lnTo>
                  <a:lnTo>
                    <a:pt x="140619" y="66926"/>
                  </a:lnTo>
                  <a:lnTo>
                    <a:pt x="140619" y="69933"/>
                  </a:lnTo>
                  <a:lnTo>
                    <a:pt x="139867" y="74445"/>
                  </a:lnTo>
                  <a:lnTo>
                    <a:pt x="139115" y="75949"/>
                  </a:lnTo>
                  <a:lnTo>
                    <a:pt x="139115" y="77453"/>
                  </a:lnTo>
                  <a:lnTo>
                    <a:pt x="139867" y="78205"/>
                  </a:lnTo>
                  <a:lnTo>
                    <a:pt x="140619" y="79709"/>
                  </a:lnTo>
                  <a:lnTo>
                    <a:pt x="140619" y="80461"/>
                  </a:lnTo>
                  <a:lnTo>
                    <a:pt x="142123" y="81213"/>
                  </a:lnTo>
                  <a:lnTo>
                    <a:pt x="145883" y="83469"/>
                  </a:lnTo>
                  <a:lnTo>
                    <a:pt x="147387" y="84221"/>
                  </a:lnTo>
                  <a:lnTo>
                    <a:pt x="148139" y="8647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C92A54EC-3D2D-4E5A-80C9-17AA88D583EB}"/>
                </a:ext>
              </a:extLst>
            </p:cNvPr>
            <p:cNvSpPr/>
            <p:nvPr/>
          </p:nvSpPr>
          <p:spPr>
            <a:xfrm>
              <a:off x="9523227" y="3970168"/>
              <a:ext cx="1690436" cy="1384383"/>
            </a:xfrm>
            <a:custGeom>
              <a:avLst/>
              <a:gdLst>
                <a:gd name="connsiteX0" fmla="*/ 4512 w 1690436"/>
                <a:gd name="connsiteY0" fmla="*/ 930191 h 1384383"/>
                <a:gd name="connsiteX1" fmla="*/ 3008 w 1690436"/>
                <a:gd name="connsiteY1" fmla="*/ 918160 h 1384383"/>
                <a:gd name="connsiteX2" fmla="*/ 3008 w 1690436"/>
                <a:gd name="connsiteY2" fmla="*/ 897857 h 1384383"/>
                <a:gd name="connsiteX3" fmla="*/ 0 w 1690436"/>
                <a:gd name="connsiteY3" fmla="*/ 873793 h 1384383"/>
                <a:gd name="connsiteX4" fmla="*/ 0 w 1690436"/>
                <a:gd name="connsiteY4" fmla="*/ 869282 h 1384383"/>
                <a:gd name="connsiteX5" fmla="*/ 752 w 1690436"/>
                <a:gd name="connsiteY5" fmla="*/ 864770 h 1384383"/>
                <a:gd name="connsiteX6" fmla="*/ 4512 w 1690436"/>
                <a:gd name="connsiteY6" fmla="*/ 860258 h 1384383"/>
                <a:gd name="connsiteX7" fmla="*/ 5264 w 1690436"/>
                <a:gd name="connsiteY7" fmla="*/ 856498 h 1384383"/>
                <a:gd name="connsiteX8" fmla="*/ 5264 w 1690436"/>
                <a:gd name="connsiteY8" fmla="*/ 847474 h 1384383"/>
                <a:gd name="connsiteX9" fmla="*/ 5264 w 1690436"/>
                <a:gd name="connsiteY9" fmla="*/ 845971 h 1384383"/>
                <a:gd name="connsiteX10" fmla="*/ 6016 w 1690436"/>
                <a:gd name="connsiteY10" fmla="*/ 845218 h 1384383"/>
                <a:gd name="connsiteX11" fmla="*/ 7520 w 1690436"/>
                <a:gd name="connsiteY11" fmla="*/ 844467 h 1384383"/>
                <a:gd name="connsiteX12" fmla="*/ 10528 w 1690436"/>
                <a:gd name="connsiteY12" fmla="*/ 844467 h 1384383"/>
                <a:gd name="connsiteX13" fmla="*/ 11280 w 1690436"/>
                <a:gd name="connsiteY13" fmla="*/ 843714 h 1384383"/>
                <a:gd name="connsiteX14" fmla="*/ 13535 w 1690436"/>
                <a:gd name="connsiteY14" fmla="*/ 840707 h 1384383"/>
                <a:gd name="connsiteX15" fmla="*/ 12784 w 1690436"/>
                <a:gd name="connsiteY15" fmla="*/ 838451 h 1384383"/>
                <a:gd name="connsiteX16" fmla="*/ 10528 w 1690436"/>
                <a:gd name="connsiteY16" fmla="*/ 835443 h 1384383"/>
                <a:gd name="connsiteX17" fmla="*/ 9024 w 1690436"/>
                <a:gd name="connsiteY17" fmla="*/ 832435 h 1384383"/>
                <a:gd name="connsiteX18" fmla="*/ 9776 w 1690436"/>
                <a:gd name="connsiteY18" fmla="*/ 828675 h 1384383"/>
                <a:gd name="connsiteX19" fmla="*/ 11280 w 1690436"/>
                <a:gd name="connsiteY19" fmla="*/ 826419 h 1384383"/>
                <a:gd name="connsiteX20" fmla="*/ 13535 w 1690436"/>
                <a:gd name="connsiteY20" fmla="*/ 825667 h 1384383"/>
                <a:gd name="connsiteX21" fmla="*/ 16544 w 1690436"/>
                <a:gd name="connsiteY21" fmla="*/ 826419 h 1384383"/>
                <a:gd name="connsiteX22" fmla="*/ 18047 w 1690436"/>
                <a:gd name="connsiteY22" fmla="*/ 827171 h 1384383"/>
                <a:gd name="connsiteX23" fmla="*/ 20303 w 1690436"/>
                <a:gd name="connsiteY23" fmla="*/ 829427 h 1384383"/>
                <a:gd name="connsiteX24" fmla="*/ 21807 w 1690436"/>
                <a:gd name="connsiteY24" fmla="*/ 830179 h 1384383"/>
                <a:gd name="connsiteX25" fmla="*/ 22559 w 1690436"/>
                <a:gd name="connsiteY25" fmla="*/ 830931 h 1384383"/>
                <a:gd name="connsiteX26" fmla="*/ 23311 w 1690436"/>
                <a:gd name="connsiteY26" fmla="*/ 830931 h 1384383"/>
                <a:gd name="connsiteX27" fmla="*/ 24063 w 1690436"/>
                <a:gd name="connsiteY27" fmla="*/ 830179 h 1384383"/>
                <a:gd name="connsiteX28" fmla="*/ 25567 w 1690436"/>
                <a:gd name="connsiteY28" fmla="*/ 828675 h 1384383"/>
                <a:gd name="connsiteX29" fmla="*/ 26319 w 1690436"/>
                <a:gd name="connsiteY29" fmla="*/ 828675 h 1384383"/>
                <a:gd name="connsiteX30" fmla="*/ 28575 w 1690436"/>
                <a:gd name="connsiteY30" fmla="*/ 827171 h 1384383"/>
                <a:gd name="connsiteX31" fmla="*/ 26319 w 1690436"/>
                <a:gd name="connsiteY31" fmla="*/ 824163 h 1384383"/>
                <a:gd name="connsiteX32" fmla="*/ 21807 w 1690436"/>
                <a:gd name="connsiteY32" fmla="*/ 818899 h 1384383"/>
                <a:gd name="connsiteX33" fmla="*/ 21807 w 1690436"/>
                <a:gd name="connsiteY33" fmla="*/ 815892 h 1384383"/>
                <a:gd name="connsiteX34" fmla="*/ 25567 w 1690436"/>
                <a:gd name="connsiteY34" fmla="*/ 810628 h 1384383"/>
                <a:gd name="connsiteX35" fmla="*/ 26319 w 1690436"/>
                <a:gd name="connsiteY35" fmla="*/ 806868 h 1384383"/>
                <a:gd name="connsiteX36" fmla="*/ 26319 w 1690436"/>
                <a:gd name="connsiteY36" fmla="*/ 803108 h 1384383"/>
                <a:gd name="connsiteX37" fmla="*/ 27823 w 1690436"/>
                <a:gd name="connsiteY37" fmla="*/ 800100 h 1384383"/>
                <a:gd name="connsiteX38" fmla="*/ 29327 w 1690436"/>
                <a:gd name="connsiteY38" fmla="*/ 797092 h 1384383"/>
                <a:gd name="connsiteX39" fmla="*/ 32335 w 1690436"/>
                <a:gd name="connsiteY39" fmla="*/ 794836 h 1384383"/>
                <a:gd name="connsiteX40" fmla="*/ 37599 w 1690436"/>
                <a:gd name="connsiteY40" fmla="*/ 791076 h 1384383"/>
                <a:gd name="connsiteX41" fmla="*/ 40607 w 1690436"/>
                <a:gd name="connsiteY41" fmla="*/ 788820 h 1384383"/>
                <a:gd name="connsiteX42" fmla="*/ 41359 w 1690436"/>
                <a:gd name="connsiteY42" fmla="*/ 786565 h 1384383"/>
                <a:gd name="connsiteX43" fmla="*/ 42110 w 1690436"/>
                <a:gd name="connsiteY43" fmla="*/ 782053 h 1384383"/>
                <a:gd name="connsiteX44" fmla="*/ 44367 w 1690436"/>
                <a:gd name="connsiteY44" fmla="*/ 779797 h 1384383"/>
                <a:gd name="connsiteX45" fmla="*/ 46622 w 1690436"/>
                <a:gd name="connsiteY45" fmla="*/ 779045 h 1384383"/>
                <a:gd name="connsiteX46" fmla="*/ 49630 w 1690436"/>
                <a:gd name="connsiteY46" fmla="*/ 776789 h 1384383"/>
                <a:gd name="connsiteX47" fmla="*/ 53390 w 1690436"/>
                <a:gd name="connsiteY47" fmla="*/ 772277 h 1384383"/>
                <a:gd name="connsiteX48" fmla="*/ 56398 w 1690436"/>
                <a:gd name="connsiteY48" fmla="*/ 770773 h 1384383"/>
                <a:gd name="connsiteX49" fmla="*/ 62414 w 1690436"/>
                <a:gd name="connsiteY49" fmla="*/ 773029 h 1384383"/>
                <a:gd name="connsiteX50" fmla="*/ 66174 w 1690436"/>
                <a:gd name="connsiteY50" fmla="*/ 773029 h 1384383"/>
                <a:gd name="connsiteX51" fmla="*/ 69933 w 1690436"/>
                <a:gd name="connsiteY51" fmla="*/ 771525 h 1384383"/>
                <a:gd name="connsiteX52" fmla="*/ 72942 w 1690436"/>
                <a:gd name="connsiteY52" fmla="*/ 770021 h 1384383"/>
                <a:gd name="connsiteX53" fmla="*/ 74446 w 1690436"/>
                <a:gd name="connsiteY53" fmla="*/ 767765 h 1384383"/>
                <a:gd name="connsiteX54" fmla="*/ 78205 w 1690436"/>
                <a:gd name="connsiteY54" fmla="*/ 761750 h 1384383"/>
                <a:gd name="connsiteX55" fmla="*/ 79709 w 1690436"/>
                <a:gd name="connsiteY55" fmla="*/ 760245 h 1384383"/>
                <a:gd name="connsiteX56" fmla="*/ 80461 w 1690436"/>
                <a:gd name="connsiteY56" fmla="*/ 760245 h 1384383"/>
                <a:gd name="connsiteX57" fmla="*/ 80461 w 1690436"/>
                <a:gd name="connsiteY57" fmla="*/ 758741 h 1384383"/>
                <a:gd name="connsiteX58" fmla="*/ 81213 w 1690436"/>
                <a:gd name="connsiteY58" fmla="*/ 757237 h 1384383"/>
                <a:gd name="connsiteX59" fmla="*/ 81213 w 1690436"/>
                <a:gd name="connsiteY59" fmla="*/ 755734 h 1384383"/>
                <a:gd name="connsiteX60" fmla="*/ 81965 w 1690436"/>
                <a:gd name="connsiteY60" fmla="*/ 754982 h 1384383"/>
                <a:gd name="connsiteX61" fmla="*/ 81213 w 1690436"/>
                <a:gd name="connsiteY61" fmla="*/ 753478 h 1384383"/>
                <a:gd name="connsiteX62" fmla="*/ 81213 w 1690436"/>
                <a:gd name="connsiteY62" fmla="*/ 750470 h 1384383"/>
                <a:gd name="connsiteX63" fmla="*/ 80461 w 1690436"/>
                <a:gd name="connsiteY63" fmla="*/ 748214 h 1384383"/>
                <a:gd name="connsiteX64" fmla="*/ 78957 w 1690436"/>
                <a:gd name="connsiteY64" fmla="*/ 745958 h 1384383"/>
                <a:gd name="connsiteX65" fmla="*/ 78957 w 1690436"/>
                <a:gd name="connsiteY65" fmla="*/ 745206 h 1384383"/>
                <a:gd name="connsiteX66" fmla="*/ 78957 w 1690436"/>
                <a:gd name="connsiteY66" fmla="*/ 744454 h 1384383"/>
                <a:gd name="connsiteX67" fmla="*/ 78957 w 1690436"/>
                <a:gd name="connsiteY67" fmla="*/ 743702 h 1384383"/>
                <a:gd name="connsiteX68" fmla="*/ 78957 w 1690436"/>
                <a:gd name="connsiteY68" fmla="*/ 742950 h 1384383"/>
                <a:gd name="connsiteX69" fmla="*/ 78957 w 1690436"/>
                <a:gd name="connsiteY69" fmla="*/ 741446 h 1384383"/>
                <a:gd name="connsiteX70" fmla="*/ 79709 w 1690436"/>
                <a:gd name="connsiteY70" fmla="*/ 741446 h 1384383"/>
                <a:gd name="connsiteX71" fmla="*/ 83469 w 1690436"/>
                <a:gd name="connsiteY71" fmla="*/ 738438 h 1384383"/>
                <a:gd name="connsiteX72" fmla="*/ 87229 w 1690436"/>
                <a:gd name="connsiteY72" fmla="*/ 733926 h 1384383"/>
                <a:gd name="connsiteX73" fmla="*/ 106028 w 1690436"/>
                <a:gd name="connsiteY73" fmla="*/ 706856 h 1384383"/>
                <a:gd name="connsiteX74" fmla="*/ 110540 w 1690436"/>
                <a:gd name="connsiteY74" fmla="*/ 704599 h 1384383"/>
                <a:gd name="connsiteX75" fmla="*/ 115052 w 1690436"/>
                <a:gd name="connsiteY75" fmla="*/ 703096 h 1384383"/>
                <a:gd name="connsiteX76" fmla="*/ 138363 w 1690436"/>
                <a:gd name="connsiteY76" fmla="*/ 698584 h 1384383"/>
                <a:gd name="connsiteX77" fmla="*/ 142123 w 1690436"/>
                <a:gd name="connsiteY77" fmla="*/ 697832 h 1384383"/>
                <a:gd name="connsiteX78" fmla="*/ 146635 w 1690436"/>
                <a:gd name="connsiteY78" fmla="*/ 694824 h 1384383"/>
                <a:gd name="connsiteX79" fmla="*/ 149643 w 1690436"/>
                <a:gd name="connsiteY79" fmla="*/ 693320 h 1384383"/>
                <a:gd name="connsiteX80" fmla="*/ 152651 w 1690436"/>
                <a:gd name="connsiteY80" fmla="*/ 691816 h 1384383"/>
                <a:gd name="connsiteX81" fmla="*/ 156410 w 1690436"/>
                <a:gd name="connsiteY81" fmla="*/ 691064 h 1384383"/>
                <a:gd name="connsiteX82" fmla="*/ 170698 w 1690436"/>
                <a:gd name="connsiteY82" fmla="*/ 691816 h 1384383"/>
                <a:gd name="connsiteX83" fmla="*/ 180474 w 1690436"/>
                <a:gd name="connsiteY83" fmla="*/ 693320 h 1384383"/>
                <a:gd name="connsiteX84" fmla="*/ 185738 w 1690436"/>
                <a:gd name="connsiteY84" fmla="*/ 692568 h 1384383"/>
                <a:gd name="connsiteX85" fmla="*/ 217321 w 1690436"/>
                <a:gd name="connsiteY85" fmla="*/ 679784 h 1384383"/>
                <a:gd name="connsiteX86" fmla="*/ 220328 w 1690436"/>
                <a:gd name="connsiteY86" fmla="*/ 679032 h 1384383"/>
                <a:gd name="connsiteX87" fmla="*/ 222584 w 1690436"/>
                <a:gd name="connsiteY87" fmla="*/ 677528 h 1384383"/>
                <a:gd name="connsiteX88" fmla="*/ 224840 w 1690436"/>
                <a:gd name="connsiteY88" fmla="*/ 676024 h 1384383"/>
                <a:gd name="connsiteX89" fmla="*/ 227096 w 1690436"/>
                <a:gd name="connsiteY89" fmla="*/ 673017 h 1384383"/>
                <a:gd name="connsiteX90" fmla="*/ 227848 w 1690436"/>
                <a:gd name="connsiteY90" fmla="*/ 673017 h 1384383"/>
                <a:gd name="connsiteX91" fmla="*/ 229352 w 1690436"/>
                <a:gd name="connsiteY91" fmla="*/ 672264 h 1384383"/>
                <a:gd name="connsiteX92" fmla="*/ 230856 w 1690436"/>
                <a:gd name="connsiteY92" fmla="*/ 672264 h 1384383"/>
                <a:gd name="connsiteX93" fmla="*/ 231608 w 1690436"/>
                <a:gd name="connsiteY93" fmla="*/ 672264 h 1384383"/>
                <a:gd name="connsiteX94" fmla="*/ 232360 w 1690436"/>
                <a:gd name="connsiteY94" fmla="*/ 672264 h 1384383"/>
                <a:gd name="connsiteX95" fmla="*/ 233112 w 1690436"/>
                <a:gd name="connsiteY95" fmla="*/ 673017 h 1384383"/>
                <a:gd name="connsiteX96" fmla="*/ 233112 w 1690436"/>
                <a:gd name="connsiteY96" fmla="*/ 673768 h 1384383"/>
                <a:gd name="connsiteX97" fmla="*/ 233864 w 1690436"/>
                <a:gd name="connsiteY97" fmla="*/ 674520 h 1384383"/>
                <a:gd name="connsiteX98" fmla="*/ 236120 w 1690436"/>
                <a:gd name="connsiteY98" fmla="*/ 680536 h 1384383"/>
                <a:gd name="connsiteX99" fmla="*/ 237624 w 1690436"/>
                <a:gd name="connsiteY99" fmla="*/ 683544 h 1384383"/>
                <a:gd name="connsiteX100" fmla="*/ 242887 w 1690436"/>
                <a:gd name="connsiteY100" fmla="*/ 689560 h 1384383"/>
                <a:gd name="connsiteX101" fmla="*/ 245143 w 1690436"/>
                <a:gd name="connsiteY101" fmla="*/ 692568 h 1384383"/>
                <a:gd name="connsiteX102" fmla="*/ 247400 w 1690436"/>
                <a:gd name="connsiteY102" fmla="*/ 694072 h 1384383"/>
                <a:gd name="connsiteX103" fmla="*/ 249655 w 1690436"/>
                <a:gd name="connsiteY103" fmla="*/ 694072 h 1384383"/>
                <a:gd name="connsiteX104" fmla="*/ 251911 w 1690436"/>
                <a:gd name="connsiteY104" fmla="*/ 692568 h 1384383"/>
                <a:gd name="connsiteX105" fmla="*/ 276726 w 1690436"/>
                <a:gd name="connsiteY105" fmla="*/ 667753 h 1384383"/>
                <a:gd name="connsiteX106" fmla="*/ 281238 w 1690436"/>
                <a:gd name="connsiteY106" fmla="*/ 662489 h 1384383"/>
                <a:gd name="connsiteX107" fmla="*/ 283494 w 1690436"/>
                <a:gd name="connsiteY107" fmla="*/ 660233 h 1384383"/>
                <a:gd name="connsiteX108" fmla="*/ 286502 w 1690436"/>
                <a:gd name="connsiteY108" fmla="*/ 657977 h 1384383"/>
                <a:gd name="connsiteX109" fmla="*/ 303798 w 1690436"/>
                <a:gd name="connsiteY109" fmla="*/ 651209 h 1384383"/>
                <a:gd name="connsiteX110" fmla="*/ 314325 w 1690436"/>
                <a:gd name="connsiteY110" fmla="*/ 645194 h 1384383"/>
                <a:gd name="connsiteX111" fmla="*/ 319589 w 1690436"/>
                <a:gd name="connsiteY111" fmla="*/ 645945 h 1384383"/>
                <a:gd name="connsiteX112" fmla="*/ 328613 w 1690436"/>
                <a:gd name="connsiteY112" fmla="*/ 648201 h 1384383"/>
                <a:gd name="connsiteX113" fmla="*/ 334628 w 1690436"/>
                <a:gd name="connsiteY113" fmla="*/ 648953 h 1384383"/>
                <a:gd name="connsiteX114" fmla="*/ 365459 w 1690436"/>
                <a:gd name="connsiteY114" fmla="*/ 647449 h 1384383"/>
                <a:gd name="connsiteX115" fmla="*/ 403058 w 1690436"/>
                <a:gd name="connsiteY115" fmla="*/ 648953 h 1384383"/>
                <a:gd name="connsiteX116" fmla="*/ 412834 w 1690436"/>
                <a:gd name="connsiteY116" fmla="*/ 648201 h 1384383"/>
                <a:gd name="connsiteX117" fmla="*/ 418849 w 1690436"/>
                <a:gd name="connsiteY117" fmla="*/ 648953 h 1384383"/>
                <a:gd name="connsiteX118" fmla="*/ 425617 w 1690436"/>
                <a:gd name="connsiteY118" fmla="*/ 650457 h 1384383"/>
                <a:gd name="connsiteX119" fmla="*/ 432385 w 1690436"/>
                <a:gd name="connsiteY119" fmla="*/ 653465 h 1384383"/>
                <a:gd name="connsiteX120" fmla="*/ 436145 w 1690436"/>
                <a:gd name="connsiteY120" fmla="*/ 656473 h 1384383"/>
                <a:gd name="connsiteX121" fmla="*/ 438401 w 1690436"/>
                <a:gd name="connsiteY121" fmla="*/ 657225 h 1384383"/>
                <a:gd name="connsiteX122" fmla="*/ 438401 w 1690436"/>
                <a:gd name="connsiteY122" fmla="*/ 657977 h 1384383"/>
                <a:gd name="connsiteX123" fmla="*/ 439905 w 1690436"/>
                <a:gd name="connsiteY123" fmla="*/ 658729 h 1384383"/>
                <a:gd name="connsiteX124" fmla="*/ 441409 w 1690436"/>
                <a:gd name="connsiteY124" fmla="*/ 658729 h 1384383"/>
                <a:gd name="connsiteX125" fmla="*/ 445169 w 1690436"/>
                <a:gd name="connsiteY125" fmla="*/ 658729 h 1384383"/>
                <a:gd name="connsiteX126" fmla="*/ 446673 w 1690436"/>
                <a:gd name="connsiteY126" fmla="*/ 658729 h 1384383"/>
                <a:gd name="connsiteX127" fmla="*/ 448928 w 1690436"/>
                <a:gd name="connsiteY127" fmla="*/ 657977 h 1384383"/>
                <a:gd name="connsiteX128" fmla="*/ 449680 w 1690436"/>
                <a:gd name="connsiteY128" fmla="*/ 657977 h 1384383"/>
                <a:gd name="connsiteX129" fmla="*/ 450432 w 1690436"/>
                <a:gd name="connsiteY129" fmla="*/ 658729 h 1384383"/>
                <a:gd name="connsiteX130" fmla="*/ 450432 w 1690436"/>
                <a:gd name="connsiteY130" fmla="*/ 659481 h 1384383"/>
                <a:gd name="connsiteX131" fmla="*/ 451184 w 1690436"/>
                <a:gd name="connsiteY131" fmla="*/ 660233 h 1384383"/>
                <a:gd name="connsiteX132" fmla="*/ 451936 w 1690436"/>
                <a:gd name="connsiteY132" fmla="*/ 660985 h 1384383"/>
                <a:gd name="connsiteX133" fmla="*/ 453440 w 1690436"/>
                <a:gd name="connsiteY133" fmla="*/ 661737 h 1384383"/>
                <a:gd name="connsiteX134" fmla="*/ 454944 w 1690436"/>
                <a:gd name="connsiteY134" fmla="*/ 662489 h 1384383"/>
                <a:gd name="connsiteX135" fmla="*/ 457200 w 1690436"/>
                <a:gd name="connsiteY135" fmla="*/ 662489 h 1384383"/>
                <a:gd name="connsiteX136" fmla="*/ 462464 w 1690436"/>
                <a:gd name="connsiteY136" fmla="*/ 663241 h 1384383"/>
                <a:gd name="connsiteX137" fmla="*/ 466975 w 1690436"/>
                <a:gd name="connsiteY137" fmla="*/ 664745 h 1384383"/>
                <a:gd name="connsiteX138" fmla="*/ 467728 w 1690436"/>
                <a:gd name="connsiteY138" fmla="*/ 665497 h 1384383"/>
                <a:gd name="connsiteX139" fmla="*/ 469232 w 1690436"/>
                <a:gd name="connsiteY139" fmla="*/ 665497 h 1384383"/>
                <a:gd name="connsiteX140" fmla="*/ 470735 w 1690436"/>
                <a:gd name="connsiteY140" fmla="*/ 665497 h 1384383"/>
                <a:gd name="connsiteX141" fmla="*/ 473743 w 1690436"/>
                <a:gd name="connsiteY141" fmla="*/ 664745 h 1384383"/>
                <a:gd name="connsiteX142" fmla="*/ 511342 w 1690436"/>
                <a:gd name="connsiteY142" fmla="*/ 644441 h 1384383"/>
                <a:gd name="connsiteX143" fmla="*/ 513598 w 1690436"/>
                <a:gd name="connsiteY143" fmla="*/ 642186 h 1384383"/>
                <a:gd name="connsiteX144" fmla="*/ 515854 w 1690436"/>
                <a:gd name="connsiteY144" fmla="*/ 639178 h 1384383"/>
                <a:gd name="connsiteX145" fmla="*/ 518110 w 1690436"/>
                <a:gd name="connsiteY145" fmla="*/ 633914 h 1384383"/>
                <a:gd name="connsiteX146" fmla="*/ 519614 w 1690436"/>
                <a:gd name="connsiteY146" fmla="*/ 631658 h 1384383"/>
                <a:gd name="connsiteX147" fmla="*/ 522622 w 1690436"/>
                <a:gd name="connsiteY147" fmla="*/ 628650 h 1384383"/>
                <a:gd name="connsiteX148" fmla="*/ 526382 w 1690436"/>
                <a:gd name="connsiteY148" fmla="*/ 626394 h 1384383"/>
                <a:gd name="connsiteX149" fmla="*/ 544429 w 1690436"/>
                <a:gd name="connsiteY149" fmla="*/ 619626 h 1384383"/>
                <a:gd name="connsiteX150" fmla="*/ 545181 w 1690436"/>
                <a:gd name="connsiteY150" fmla="*/ 618875 h 1384383"/>
                <a:gd name="connsiteX151" fmla="*/ 545933 w 1690436"/>
                <a:gd name="connsiteY151" fmla="*/ 617370 h 1384383"/>
                <a:gd name="connsiteX152" fmla="*/ 546685 w 1690436"/>
                <a:gd name="connsiteY152" fmla="*/ 616619 h 1384383"/>
                <a:gd name="connsiteX153" fmla="*/ 547437 w 1690436"/>
                <a:gd name="connsiteY153" fmla="*/ 615866 h 1384383"/>
                <a:gd name="connsiteX154" fmla="*/ 548189 w 1690436"/>
                <a:gd name="connsiteY154" fmla="*/ 615866 h 1384383"/>
                <a:gd name="connsiteX155" fmla="*/ 548941 w 1690436"/>
                <a:gd name="connsiteY155" fmla="*/ 615866 h 1384383"/>
                <a:gd name="connsiteX156" fmla="*/ 549693 w 1690436"/>
                <a:gd name="connsiteY156" fmla="*/ 615115 h 1384383"/>
                <a:gd name="connsiteX157" fmla="*/ 550445 w 1690436"/>
                <a:gd name="connsiteY157" fmla="*/ 614362 h 1384383"/>
                <a:gd name="connsiteX158" fmla="*/ 551197 w 1690436"/>
                <a:gd name="connsiteY158" fmla="*/ 612859 h 1384383"/>
                <a:gd name="connsiteX159" fmla="*/ 551949 w 1690436"/>
                <a:gd name="connsiteY159" fmla="*/ 612107 h 1384383"/>
                <a:gd name="connsiteX160" fmla="*/ 554205 w 1690436"/>
                <a:gd name="connsiteY160" fmla="*/ 611355 h 1384383"/>
                <a:gd name="connsiteX161" fmla="*/ 555709 w 1690436"/>
                <a:gd name="connsiteY161" fmla="*/ 610603 h 1384383"/>
                <a:gd name="connsiteX162" fmla="*/ 556461 w 1690436"/>
                <a:gd name="connsiteY162" fmla="*/ 609851 h 1384383"/>
                <a:gd name="connsiteX163" fmla="*/ 557965 w 1690436"/>
                <a:gd name="connsiteY163" fmla="*/ 607595 h 1384383"/>
                <a:gd name="connsiteX164" fmla="*/ 558716 w 1690436"/>
                <a:gd name="connsiteY164" fmla="*/ 606843 h 1384383"/>
                <a:gd name="connsiteX165" fmla="*/ 560972 w 1690436"/>
                <a:gd name="connsiteY165" fmla="*/ 605339 h 1384383"/>
                <a:gd name="connsiteX166" fmla="*/ 563229 w 1690436"/>
                <a:gd name="connsiteY166" fmla="*/ 604587 h 1384383"/>
                <a:gd name="connsiteX167" fmla="*/ 563980 w 1690436"/>
                <a:gd name="connsiteY167" fmla="*/ 603083 h 1384383"/>
                <a:gd name="connsiteX168" fmla="*/ 564732 w 1690436"/>
                <a:gd name="connsiteY168" fmla="*/ 603083 h 1384383"/>
                <a:gd name="connsiteX169" fmla="*/ 567740 w 1690436"/>
                <a:gd name="connsiteY169" fmla="*/ 602331 h 1384383"/>
                <a:gd name="connsiteX170" fmla="*/ 563980 w 1690436"/>
                <a:gd name="connsiteY170" fmla="*/ 594811 h 1384383"/>
                <a:gd name="connsiteX171" fmla="*/ 563229 w 1690436"/>
                <a:gd name="connsiteY171" fmla="*/ 591051 h 1384383"/>
                <a:gd name="connsiteX172" fmla="*/ 563229 w 1690436"/>
                <a:gd name="connsiteY172" fmla="*/ 588043 h 1384383"/>
                <a:gd name="connsiteX173" fmla="*/ 563229 w 1690436"/>
                <a:gd name="connsiteY173" fmla="*/ 587292 h 1384383"/>
                <a:gd name="connsiteX174" fmla="*/ 562476 w 1690436"/>
                <a:gd name="connsiteY174" fmla="*/ 586540 h 1384383"/>
                <a:gd name="connsiteX175" fmla="*/ 560972 w 1690436"/>
                <a:gd name="connsiteY175" fmla="*/ 584283 h 1384383"/>
                <a:gd name="connsiteX176" fmla="*/ 560220 w 1690436"/>
                <a:gd name="connsiteY176" fmla="*/ 583532 h 1384383"/>
                <a:gd name="connsiteX177" fmla="*/ 559469 w 1690436"/>
                <a:gd name="connsiteY177" fmla="*/ 581276 h 1384383"/>
                <a:gd name="connsiteX178" fmla="*/ 559469 w 1690436"/>
                <a:gd name="connsiteY178" fmla="*/ 579020 h 1384383"/>
                <a:gd name="connsiteX179" fmla="*/ 558716 w 1690436"/>
                <a:gd name="connsiteY179" fmla="*/ 577516 h 1384383"/>
                <a:gd name="connsiteX180" fmla="*/ 557965 w 1690436"/>
                <a:gd name="connsiteY180" fmla="*/ 575260 h 1384383"/>
                <a:gd name="connsiteX181" fmla="*/ 557212 w 1690436"/>
                <a:gd name="connsiteY181" fmla="*/ 573756 h 1384383"/>
                <a:gd name="connsiteX182" fmla="*/ 556461 w 1690436"/>
                <a:gd name="connsiteY182" fmla="*/ 569996 h 1384383"/>
                <a:gd name="connsiteX183" fmla="*/ 555709 w 1690436"/>
                <a:gd name="connsiteY183" fmla="*/ 568492 h 1384383"/>
                <a:gd name="connsiteX184" fmla="*/ 555709 w 1690436"/>
                <a:gd name="connsiteY184" fmla="*/ 566236 h 1384383"/>
                <a:gd name="connsiteX185" fmla="*/ 555709 w 1690436"/>
                <a:gd name="connsiteY185" fmla="*/ 564732 h 1384383"/>
                <a:gd name="connsiteX186" fmla="*/ 557212 w 1690436"/>
                <a:gd name="connsiteY186" fmla="*/ 563228 h 1384383"/>
                <a:gd name="connsiteX187" fmla="*/ 557212 w 1690436"/>
                <a:gd name="connsiteY187" fmla="*/ 562476 h 1384383"/>
                <a:gd name="connsiteX188" fmla="*/ 557212 w 1690436"/>
                <a:gd name="connsiteY188" fmla="*/ 561724 h 1384383"/>
                <a:gd name="connsiteX189" fmla="*/ 557212 w 1690436"/>
                <a:gd name="connsiteY189" fmla="*/ 560220 h 1384383"/>
                <a:gd name="connsiteX190" fmla="*/ 557965 w 1690436"/>
                <a:gd name="connsiteY190" fmla="*/ 558717 h 1384383"/>
                <a:gd name="connsiteX191" fmla="*/ 557965 w 1690436"/>
                <a:gd name="connsiteY191" fmla="*/ 557965 h 1384383"/>
                <a:gd name="connsiteX192" fmla="*/ 559469 w 1690436"/>
                <a:gd name="connsiteY192" fmla="*/ 556461 h 1384383"/>
                <a:gd name="connsiteX193" fmla="*/ 559469 w 1690436"/>
                <a:gd name="connsiteY193" fmla="*/ 555709 h 1384383"/>
                <a:gd name="connsiteX194" fmla="*/ 560220 w 1690436"/>
                <a:gd name="connsiteY194" fmla="*/ 552701 h 1384383"/>
                <a:gd name="connsiteX195" fmla="*/ 560220 w 1690436"/>
                <a:gd name="connsiteY195" fmla="*/ 551197 h 1384383"/>
                <a:gd name="connsiteX196" fmla="*/ 560972 w 1690436"/>
                <a:gd name="connsiteY196" fmla="*/ 550445 h 1384383"/>
                <a:gd name="connsiteX197" fmla="*/ 561724 w 1690436"/>
                <a:gd name="connsiteY197" fmla="*/ 548941 h 1384383"/>
                <a:gd name="connsiteX198" fmla="*/ 563229 w 1690436"/>
                <a:gd name="connsiteY198" fmla="*/ 546685 h 1384383"/>
                <a:gd name="connsiteX199" fmla="*/ 564732 w 1690436"/>
                <a:gd name="connsiteY199" fmla="*/ 543677 h 1384383"/>
                <a:gd name="connsiteX200" fmla="*/ 565484 w 1690436"/>
                <a:gd name="connsiteY200" fmla="*/ 542925 h 1384383"/>
                <a:gd name="connsiteX201" fmla="*/ 566988 w 1690436"/>
                <a:gd name="connsiteY201" fmla="*/ 542173 h 1384383"/>
                <a:gd name="connsiteX202" fmla="*/ 567740 w 1690436"/>
                <a:gd name="connsiteY202" fmla="*/ 541421 h 1384383"/>
                <a:gd name="connsiteX203" fmla="*/ 568492 w 1690436"/>
                <a:gd name="connsiteY203" fmla="*/ 540669 h 1384383"/>
                <a:gd name="connsiteX204" fmla="*/ 569244 w 1690436"/>
                <a:gd name="connsiteY204" fmla="*/ 539917 h 1384383"/>
                <a:gd name="connsiteX205" fmla="*/ 569244 w 1690436"/>
                <a:gd name="connsiteY205" fmla="*/ 539165 h 1384383"/>
                <a:gd name="connsiteX206" fmla="*/ 569244 w 1690436"/>
                <a:gd name="connsiteY206" fmla="*/ 532398 h 1384383"/>
                <a:gd name="connsiteX207" fmla="*/ 569244 w 1690436"/>
                <a:gd name="connsiteY207" fmla="*/ 528638 h 1384383"/>
                <a:gd name="connsiteX208" fmla="*/ 568492 w 1690436"/>
                <a:gd name="connsiteY208" fmla="*/ 526382 h 1384383"/>
                <a:gd name="connsiteX209" fmla="*/ 566988 w 1690436"/>
                <a:gd name="connsiteY209" fmla="*/ 522622 h 1384383"/>
                <a:gd name="connsiteX210" fmla="*/ 566236 w 1690436"/>
                <a:gd name="connsiteY210" fmla="*/ 521118 h 1384383"/>
                <a:gd name="connsiteX211" fmla="*/ 564732 w 1690436"/>
                <a:gd name="connsiteY211" fmla="*/ 520366 h 1384383"/>
                <a:gd name="connsiteX212" fmla="*/ 563229 w 1690436"/>
                <a:gd name="connsiteY212" fmla="*/ 519614 h 1384383"/>
                <a:gd name="connsiteX213" fmla="*/ 557965 w 1690436"/>
                <a:gd name="connsiteY213" fmla="*/ 516606 h 1384383"/>
                <a:gd name="connsiteX214" fmla="*/ 557212 w 1690436"/>
                <a:gd name="connsiteY214" fmla="*/ 515854 h 1384383"/>
                <a:gd name="connsiteX215" fmla="*/ 555709 w 1690436"/>
                <a:gd name="connsiteY215" fmla="*/ 515854 h 1384383"/>
                <a:gd name="connsiteX216" fmla="*/ 554205 w 1690436"/>
                <a:gd name="connsiteY216" fmla="*/ 515854 h 1384383"/>
                <a:gd name="connsiteX217" fmla="*/ 552701 w 1690436"/>
                <a:gd name="connsiteY217" fmla="*/ 515854 h 1384383"/>
                <a:gd name="connsiteX218" fmla="*/ 551949 w 1690436"/>
                <a:gd name="connsiteY218" fmla="*/ 515102 h 1384383"/>
                <a:gd name="connsiteX219" fmla="*/ 549693 w 1690436"/>
                <a:gd name="connsiteY219" fmla="*/ 513598 h 1384383"/>
                <a:gd name="connsiteX220" fmla="*/ 548941 w 1690436"/>
                <a:gd name="connsiteY220" fmla="*/ 513598 h 1384383"/>
                <a:gd name="connsiteX221" fmla="*/ 548189 w 1690436"/>
                <a:gd name="connsiteY221" fmla="*/ 513598 h 1384383"/>
                <a:gd name="connsiteX222" fmla="*/ 547437 w 1690436"/>
                <a:gd name="connsiteY222" fmla="*/ 513598 h 1384383"/>
                <a:gd name="connsiteX223" fmla="*/ 546685 w 1690436"/>
                <a:gd name="connsiteY223" fmla="*/ 513598 h 1384383"/>
                <a:gd name="connsiteX224" fmla="*/ 544429 w 1690436"/>
                <a:gd name="connsiteY224" fmla="*/ 514350 h 1384383"/>
                <a:gd name="connsiteX225" fmla="*/ 543677 w 1690436"/>
                <a:gd name="connsiteY225" fmla="*/ 515102 h 1384383"/>
                <a:gd name="connsiteX226" fmla="*/ 542925 w 1690436"/>
                <a:gd name="connsiteY226" fmla="*/ 515102 h 1384383"/>
                <a:gd name="connsiteX227" fmla="*/ 542173 w 1690436"/>
                <a:gd name="connsiteY227" fmla="*/ 515854 h 1384383"/>
                <a:gd name="connsiteX228" fmla="*/ 540669 w 1690436"/>
                <a:gd name="connsiteY228" fmla="*/ 517358 h 1384383"/>
                <a:gd name="connsiteX229" fmla="*/ 540669 w 1690436"/>
                <a:gd name="connsiteY229" fmla="*/ 518110 h 1384383"/>
                <a:gd name="connsiteX230" fmla="*/ 539917 w 1690436"/>
                <a:gd name="connsiteY230" fmla="*/ 518110 h 1384383"/>
                <a:gd name="connsiteX231" fmla="*/ 538413 w 1690436"/>
                <a:gd name="connsiteY231" fmla="*/ 518110 h 1384383"/>
                <a:gd name="connsiteX232" fmla="*/ 537661 w 1690436"/>
                <a:gd name="connsiteY232" fmla="*/ 518110 h 1384383"/>
                <a:gd name="connsiteX233" fmla="*/ 536909 w 1690436"/>
                <a:gd name="connsiteY233" fmla="*/ 517358 h 1384383"/>
                <a:gd name="connsiteX234" fmla="*/ 536157 w 1690436"/>
                <a:gd name="connsiteY234" fmla="*/ 516606 h 1384383"/>
                <a:gd name="connsiteX235" fmla="*/ 530141 w 1690436"/>
                <a:gd name="connsiteY235" fmla="*/ 509838 h 1384383"/>
                <a:gd name="connsiteX236" fmla="*/ 530141 w 1690436"/>
                <a:gd name="connsiteY236" fmla="*/ 508334 h 1384383"/>
                <a:gd name="connsiteX237" fmla="*/ 529390 w 1690436"/>
                <a:gd name="connsiteY237" fmla="*/ 506830 h 1384383"/>
                <a:gd name="connsiteX238" fmla="*/ 529390 w 1690436"/>
                <a:gd name="connsiteY238" fmla="*/ 502319 h 1384383"/>
                <a:gd name="connsiteX239" fmla="*/ 529390 w 1690436"/>
                <a:gd name="connsiteY239" fmla="*/ 500063 h 1384383"/>
                <a:gd name="connsiteX240" fmla="*/ 530141 w 1690436"/>
                <a:gd name="connsiteY240" fmla="*/ 498559 h 1384383"/>
                <a:gd name="connsiteX241" fmla="*/ 530141 w 1690436"/>
                <a:gd name="connsiteY241" fmla="*/ 497807 h 1384383"/>
                <a:gd name="connsiteX242" fmla="*/ 530141 w 1690436"/>
                <a:gd name="connsiteY242" fmla="*/ 496303 h 1384383"/>
                <a:gd name="connsiteX243" fmla="*/ 530893 w 1690436"/>
                <a:gd name="connsiteY243" fmla="*/ 494799 h 1384383"/>
                <a:gd name="connsiteX244" fmla="*/ 532397 w 1690436"/>
                <a:gd name="connsiteY244" fmla="*/ 491791 h 1384383"/>
                <a:gd name="connsiteX245" fmla="*/ 532397 w 1690436"/>
                <a:gd name="connsiteY245" fmla="*/ 490287 h 1384383"/>
                <a:gd name="connsiteX246" fmla="*/ 533901 w 1690436"/>
                <a:gd name="connsiteY246" fmla="*/ 486527 h 1384383"/>
                <a:gd name="connsiteX247" fmla="*/ 534653 w 1690436"/>
                <a:gd name="connsiteY247" fmla="*/ 486527 h 1384383"/>
                <a:gd name="connsiteX248" fmla="*/ 535405 w 1690436"/>
                <a:gd name="connsiteY248" fmla="*/ 486527 h 1384383"/>
                <a:gd name="connsiteX249" fmla="*/ 537661 w 1690436"/>
                <a:gd name="connsiteY249" fmla="*/ 488031 h 1384383"/>
                <a:gd name="connsiteX250" fmla="*/ 539165 w 1690436"/>
                <a:gd name="connsiteY250" fmla="*/ 488031 h 1384383"/>
                <a:gd name="connsiteX251" fmla="*/ 539917 w 1690436"/>
                <a:gd name="connsiteY251" fmla="*/ 488783 h 1384383"/>
                <a:gd name="connsiteX252" fmla="*/ 540669 w 1690436"/>
                <a:gd name="connsiteY252" fmla="*/ 489535 h 1384383"/>
                <a:gd name="connsiteX253" fmla="*/ 541421 w 1690436"/>
                <a:gd name="connsiteY253" fmla="*/ 488783 h 1384383"/>
                <a:gd name="connsiteX254" fmla="*/ 542173 w 1690436"/>
                <a:gd name="connsiteY254" fmla="*/ 488783 h 1384383"/>
                <a:gd name="connsiteX255" fmla="*/ 542925 w 1690436"/>
                <a:gd name="connsiteY255" fmla="*/ 488783 h 1384383"/>
                <a:gd name="connsiteX256" fmla="*/ 543677 w 1690436"/>
                <a:gd name="connsiteY256" fmla="*/ 488031 h 1384383"/>
                <a:gd name="connsiteX257" fmla="*/ 543677 w 1690436"/>
                <a:gd name="connsiteY257" fmla="*/ 487279 h 1384383"/>
                <a:gd name="connsiteX258" fmla="*/ 542925 w 1690436"/>
                <a:gd name="connsiteY258" fmla="*/ 486527 h 1384383"/>
                <a:gd name="connsiteX259" fmla="*/ 542925 w 1690436"/>
                <a:gd name="connsiteY259" fmla="*/ 485775 h 1384383"/>
                <a:gd name="connsiteX260" fmla="*/ 543677 w 1690436"/>
                <a:gd name="connsiteY260" fmla="*/ 485023 h 1384383"/>
                <a:gd name="connsiteX261" fmla="*/ 544429 w 1690436"/>
                <a:gd name="connsiteY261" fmla="*/ 484271 h 1384383"/>
                <a:gd name="connsiteX262" fmla="*/ 545181 w 1690436"/>
                <a:gd name="connsiteY262" fmla="*/ 483519 h 1384383"/>
                <a:gd name="connsiteX263" fmla="*/ 545933 w 1690436"/>
                <a:gd name="connsiteY263" fmla="*/ 483519 h 1384383"/>
                <a:gd name="connsiteX264" fmla="*/ 546685 w 1690436"/>
                <a:gd name="connsiteY264" fmla="*/ 481263 h 1384383"/>
                <a:gd name="connsiteX265" fmla="*/ 546685 w 1690436"/>
                <a:gd name="connsiteY265" fmla="*/ 480511 h 1384383"/>
                <a:gd name="connsiteX266" fmla="*/ 545933 w 1690436"/>
                <a:gd name="connsiteY266" fmla="*/ 479007 h 1384383"/>
                <a:gd name="connsiteX267" fmla="*/ 545933 w 1690436"/>
                <a:gd name="connsiteY267" fmla="*/ 478255 h 1384383"/>
                <a:gd name="connsiteX268" fmla="*/ 545933 w 1690436"/>
                <a:gd name="connsiteY268" fmla="*/ 477503 h 1384383"/>
                <a:gd name="connsiteX269" fmla="*/ 546685 w 1690436"/>
                <a:gd name="connsiteY269" fmla="*/ 475999 h 1384383"/>
                <a:gd name="connsiteX270" fmla="*/ 547437 w 1690436"/>
                <a:gd name="connsiteY270" fmla="*/ 474495 h 1384383"/>
                <a:gd name="connsiteX271" fmla="*/ 548189 w 1690436"/>
                <a:gd name="connsiteY271" fmla="*/ 473743 h 1384383"/>
                <a:gd name="connsiteX272" fmla="*/ 548941 w 1690436"/>
                <a:gd name="connsiteY272" fmla="*/ 472991 h 1384383"/>
                <a:gd name="connsiteX273" fmla="*/ 549693 w 1690436"/>
                <a:gd name="connsiteY273" fmla="*/ 472240 h 1384383"/>
                <a:gd name="connsiteX274" fmla="*/ 550445 w 1690436"/>
                <a:gd name="connsiteY274" fmla="*/ 472240 h 1384383"/>
                <a:gd name="connsiteX275" fmla="*/ 551197 w 1690436"/>
                <a:gd name="connsiteY275" fmla="*/ 472240 h 1384383"/>
                <a:gd name="connsiteX276" fmla="*/ 551949 w 1690436"/>
                <a:gd name="connsiteY276" fmla="*/ 472240 h 1384383"/>
                <a:gd name="connsiteX277" fmla="*/ 552701 w 1690436"/>
                <a:gd name="connsiteY277" fmla="*/ 471488 h 1384383"/>
                <a:gd name="connsiteX278" fmla="*/ 554205 w 1690436"/>
                <a:gd name="connsiteY278" fmla="*/ 469232 h 1384383"/>
                <a:gd name="connsiteX279" fmla="*/ 556461 w 1690436"/>
                <a:gd name="connsiteY279" fmla="*/ 467728 h 1384383"/>
                <a:gd name="connsiteX280" fmla="*/ 557212 w 1690436"/>
                <a:gd name="connsiteY280" fmla="*/ 466224 h 1384383"/>
                <a:gd name="connsiteX281" fmla="*/ 557212 w 1690436"/>
                <a:gd name="connsiteY281" fmla="*/ 465472 h 1384383"/>
                <a:gd name="connsiteX282" fmla="*/ 557965 w 1690436"/>
                <a:gd name="connsiteY282" fmla="*/ 464720 h 1384383"/>
                <a:gd name="connsiteX283" fmla="*/ 557212 w 1690436"/>
                <a:gd name="connsiteY283" fmla="*/ 463216 h 1384383"/>
                <a:gd name="connsiteX284" fmla="*/ 557212 w 1690436"/>
                <a:gd name="connsiteY284" fmla="*/ 462464 h 1384383"/>
                <a:gd name="connsiteX285" fmla="*/ 558716 w 1690436"/>
                <a:gd name="connsiteY285" fmla="*/ 462464 h 1384383"/>
                <a:gd name="connsiteX286" fmla="*/ 558716 w 1690436"/>
                <a:gd name="connsiteY286" fmla="*/ 461712 h 1384383"/>
                <a:gd name="connsiteX287" fmla="*/ 558716 w 1690436"/>
                <a:gd name="connsiteY287" fmla="*/ 460960 h 1384383"/>
                <a:gd name="connsiteX288" fmla="*/ 558716 w 1690436"/>
                <a:gd name="connsiteY288" fmla="*/ 460208 h 1384383"/>
                <a:gd name="connsiteX289" fmla="*/ 559469 w 1690436"/>
                <a:gd name="connsiteY289" fmla="*/ 459456 h 1384383"/>
                <a:gd name="connsiteX290" fmla="*/ 560972 w 1690436"/>
                <a:gd name="connsiteY290" fmla="*/ 458704 h 1384383"/>
                <a:gd name="connsiteX291" fmla="*/ 560972 w 1690436"/>
                <a:gd name="connsiteY291" fmla="*/ 457952 h 1384383"/>
                <a:gd name="connsiteX292" fmla="*/ 561724 w 1690436"/>
                <a:gd name="connsiteY292" fmla="*/ 457200 h 1384383"/>
                <a:gd name="connsiteX293" fmla="*/ 562476 w 1690436"/>
                <a:gd name="connsiteY293" fmla="*/ 457200 h 1384383"/>
                <a:gd name="connsiteX294" fmla="*/ 563229 w 1690436"/>
                <a:gd name="connsiteY294" fmla="*/ 456448 h 1384383"/>
                <a:gd name="connsiteX295" fmla="*/ 563980 w 1690436"/>
                <a:gd name="connsiteY295" fmla="*/ 456448 h 1384383"/>
                <a:gd name="connsiteX296" fmla="*/ 563980 w 1690436"/>
                <a:gd name="connsiteY296" fmla="*/ 457200 h 1384383"/>
                <a:gd name="connsiteX297" fmla="*/ 564732 w 1690436"/>
                <a:gd name="connsiteY297" fmla="*/ 457200 h 1384383"/>
                <a:gd name="connsiteX298" fmla="*/ 565484 w 1690436"/>
                <a:gd name="connsiteY298" fmla="*/ 457200 h 1384383"/>
                <a:gd name="connsiteX299" fmla="*/ 566236 w 1690436"/>
                <a:gd name="connsiteY299" fmla="*/ 457200 h 1384383"/>
                <a:gd name="connsiteX300" fmla="*/ 566988 w 1690436"/>
                <a:gd name="connsiteY300" fmla="*/ 456448 h 1384383"/>
                <a:gd name="connsiteX301" fmla="*/ 567740 w 1690436"/>
                <a:gd name="connsiteY301" fmla="*/ 455696 h 1384383"/>
                <a:gd name="connsiteX302" fmla="*/ 568492 w 1690436"/>
                <a:gd name="connsiteY302" fmla="*/ 454944 h 1384383"/>
                <a:gd name="connsiteX303" fmla="*/ 569244 w 1690436"/>
                <a:gd name="connsiteY303" fmla="*/ 451936 h 1384383"/>
                <a:gd name="connsiteX304" fmla="*/ 569996 w 1690436"/>
                <a:gd name="connsiteY304" fmla="*/ 451184 h 1384383"/>
                <a:gd name="connsiteX305" fmla="*/ 570748 w 1690436"/>
                <a:gd name="connsiteY305" fmla="*/ 450432 h 1384383"/>
                <a:gd name="connsiteX306" fmla="*/ 573004 w 1690436"/>
                <a:gd name="connsiteY306" fmla="*/ 448176 h 1384383"/>
                <a:gd name="connsiteX307" fmla="*/ 573756 w 1690436"/>
                <a:gd name="connsiteY307" fmla="*/ 447424 h 1384383"/>
                <a:gd name="connsiteX308" fmla="*/ 574508 w 1690436"/>
                <a:gd name="connsiteY308" fmla="*/ 446672 h 1384383"/>
                <a:gd name="connsiteX309" fmla="*/ 576012 w 1690436"/>
                <a:gd name="connsiteY309" fmla="*/ 446672 h 1384383"/>
                <a:gd name="connsiteX310" fmla="*/ 577516 w 1690436"/>
                <a:gd name="connsiteY310" fmla="*/ 446672 h 1384383"/>
                <a:gd name="connsiteX311" fmla="*/ 578268 w 1690436"/>
                <a:gd name="connsiteY311" fmla="*/ 445921 h 1384383"/>
                <a:gd name="connsiteX312" fmla="*/ 577516 w 1690436"/>
                <a:gd name="connsiteY312" fmla="*/ 444417 h 1384383"/>
                <a:gd name="connsiteX313" fmla="*/ 575260 w 1690436"/>
                <a:gd name="connsiteY313" fmla="*/ 441409 h 1384383"/>
                <a:gd name="connsiteX314" fmla="*/ 574508 w 1690436"/>
                <a:gd name="connsiteY314" fmla="*/ 440657 h 1384383"/>
                <a:gd name="connsiteX315" fmla="*/ 574508 w 1690436"/>
                <a:gd name="connsiteY315" fmla="*/ 439905 h 1384383"/>
                <a:gd name="connsiteX316" fmla="*/ 574508 w 1690436"/>
                <a:gd name="connsiteY316" fmla="*/ 438401 h 1384383"/>
                <a:gd name="connsiteX317" fmla="*/ 575260 w 1690436"/>
                <a:gd name="connsiteY317" fmla="*/ 437649 h 1384383"/>
                <a:gd name="connsiteX318" fmla="*/ 575260 w 1690436"/>
                <a:gd name="connsiteY318" fmla="*/ 436897 h 1384383"/>
                <a:gd name="connsiteX319" fmla="*/ 576012 w 1690436"/>
                <a:gd name="connsiteY319" fmla="*/ 436145 h 1384383"/>
                <a:gd name="connsiteX320" fmla="*/ 576764 w 1690436"/>
                <a:gd name="connsiteY320" fmla="*/ 435393 h 1384383"/>
                <a:gd name="connsiteX321" fmla="*/ 577516 w 1690436"/>
                <a:gd name="connsiteY321" fmla="*/ 434641 h 1384383"/>
                <a:gd name="connsiteX322" fmla="*/ 579020 w 1690436"/>
                <a:gd name="connsiteY322" fmla="*/ 433137 h 1384383"/>
                <a:gd name="connsiteX323" fmla="*/ 579772 w 1690436"/>
                <a:gd name="connsiteY323" fmla="*/ 432385 h 1384383"/>
                <a:gd name="connsiteX324" fmla="*/ 580524 w 1690436"/>
                <a:gd name="connsiteY324" fmla="*/ 432385 h 1384383"/>
                <a:gd name="connsiteX325" fmla="*/ 581276 w 1690436"/>
                <a:gd name="connsiteY325" fmla="*/ 432385 h 1384383"/>
                <a:gd name="connsiteX326" fmla="*/ 582028 w 1690436"/>
                <a:gd name="connsiteY326" fmla="*/ 432385 h 1384383"/>
                <a:gd name="connsiteX327" fmla="*/ 582780 w 1690436"/>
                <a:gd name="connsiteY327" fmla="*/ 433137 h 1384383"/>
                <a:gd name="connsiteX328" fmla="*/ 583531 w 1690436"/>
                <a:gd name="connsiteY328" fmla="*/ 433137 h 1384383"/>
                <a:gd name="connsiteX329" fmla="*/ 584284 w 1690436"/>
                <a:gd name="connsiteY329" fmla="*/ 433137 h 1384383"/>
                <a:gd name="connsiteX330" fmla="*/ 585035 w 1690436"/>
                <a:gd name="connsiteY330" fmla="*/ 432385 h 1384383"/>
                <a:gd name="connsiteX331" fmla="*/ 585788 w 1690436"/>
                <a:gd name="connsiteY331" fmla="*/ 432385 h 1384383"/>
                <a:gd name="connsiteX332" fmla="*/ 586540 w 1690436"/>
                <a:gd name="connsiteY332" fmla="*/ 431633 h 1384383"/>
                <a:gd name="connsiteX333" fmla="*/ 586540 w 1690436"/>
                <a:gd name="connsiteY333" fmla="*/ 430881 h 1384383"/>
                <a:gd name="connsiteX334" fmla="*/ 586540 w 1690436"/>
                <a:gd name="connsiteY334" fmla="*/ 429377 h 1384383"/>
                <a:gd name="connsiteX335" fmla="*/ 586540 w 1690436"/>
                <a:gd name="connsiteY335" fmla="*/ 426369 h 1384383"/>
                <a:gd name="connsiteX336" fmla="*/ 585035 w 1690436"/>
                <a:gd name="connsiteY336" fmla="*/ 421857 h 1384383"/>
                <a:gd name="connsiteX337" fmla="*/ 583531 w 1690436"/>
                <a:gd name="connsiteY337" fmla="*/ 418097 h 1384383"/>
                <a:gd name="connsiteX338" fmla="*/ 582780 w 1690436"/>
                <a:gd name="connsiteY338" fmla="*/ 416593 h 1384383"/>
                <a:gd name="connsiteX339" fmla="*/ 582028 w 1690436"/>
                <a:gd name="connsiteY339" fmla="*/ 415090 h 1384383"/>
                <a:gd name="connsiteX340" fmla="*/ 581276 w 1690436"/>
                <a:gd name="connsiteY340" fmla="*/ 409074 h 1384383"/>
                <a:gd name="connsiteX341" fmla="*/ 580524 w 1690436"/>
                <a:gd name="connsiteY341" fmla="*/ 408322 h 1384383"/>
                <a:gd name="connsiteX342" fmla="*/ 579772 w 1690436"/>
                <a:gd name="connsiteY342" fmla="*/ 406818 h 1384383"/>
                <a:gd name="connsiteX343" fmla="*/ 578268 w 1690436"/>
                <a:gd name="connsiteY343" fmla="*/ 404562 h 1384383"/>
                <a:gd name="connsiteX344" fmla="*/ 577516 w 1690436"/>
                <a:gd name="connsiteY344" fmla="*/ 403058 h 1384383"/>
                <a:gd name="connsiteX345" fmla="*/ 574508 w 1690436"/>
                <a:gd name="connsiteY345" fmla="*/ 392530 h 1384383"/>
                <a:gd name="connsiteX346" fmla="*/ 572252 w 1690436"/>
                <a:gd name="connsiteY346" fmla="*/ 387266 h 1384383"/>
                <a:gd name="connsiteX347" fmla="*/ 571500 w 1690436"/>
                <a:gd name="connsiteY347" fmla="*/ 385763 h 1384383"/>
                <a:gd name="connsiteX348" fmla="*/ 569244 w 1690436"/>
                <a:gd name="connsiteY348" fmla="*/ 380499 h 1384383"/>
                <a:gd name="connsiteX349" fmla="*/ 568492 w 1690436"/>
                <a:gd name="connsiteY349" fmla="*/ 379747 h 1384383"/>
                <a:gd name="connsiteX350" fmla="*/ 566988 w 1690436"/>
                <a:gd name="connsiteY350" fmla="*/ 378995 h 1384383"/>
                <a:gd name="connsiteX351" fmla="*/ 566236 w 1690436"/>
                <a:gd name="connsiteY351" fmla="*/ 378995 h 1384383"/>
                <a:gd name="connsiteX352" fmla="*/ 566236 w 1690436"/>
                <a:gd name="connsiteY352" fmla="*/ 378243 h 1384383"/>
                <a:gd name="connsiteX353" fmla="*/ 564732 w 1690436"/>
                <a:gd name="connsiteY353" fmla="*/ 375987 h 1384383"/>
                <a:gd name="connsiteX354" fmla="*/ 563980 w 1690436"/>
                <a:gd name="connsiteY354" fmla="*/ 375235 h 1384383"/>
                <a:gd name="connsiteX355" fmla="*/ 563229 w 1690436"/>
                <a:gd name="connsiteY355" fmla="*/ 374483 h 1384383"/>
                <a:gd name="connsiteX356" fmla="*/ 560972 w 1690436"/>
                <a:gd name="connsiteY356" fmla="*/ 373731 h 1384383"/>
                <a:gd name="connsiteX357" fmla="*/ 560220 w 1690436"/>
                <a:gd name="connsiteY357" fmla="*/ 373731 h 1384383"/>
                <a:gd name="connsiteX358" fmla="*/ 559469 w 1690436"/>
                <a:gd name="connsiteY358" fmla="*/ 372979 h 1384383"/>
                <a:gd name="connsiteX359" fmla="*/ 558716 w 1690436"/>
                <a:gd name="connsiteY359" fmla="*/ 371475 h 1384383"/>
                <a:gd name="connsiteX360" fmla="*/ 557965 w 1690436"/>
                <a:gd name="connsiteY360" fmla="*/ 370723 h 1384383"/>
                <a:gd name="connsiteX361" fmla="*/ 557212 w 1690436"/>
                <a:gd name="connsiteY361" fmla="*/ 369971 h 1384383"/>
                <a:gd name="connsiteX362" fmla="*/ 555709 w 1690436"/>
                <a:gd name="connsiteY362" fmla="*/ 369219 h 1384383"/>
                <a:gd name="connsiteX363" fmla="*/ 552701 w 1690436"/>
                <a:gd name="connsiteY363" fmla="*/ 368467 h 1384383"/>
                <a:gd name="connsiteX364" fmla="*/ 549693 w 1690436"/>
                <a:gd name="connsiteY364" fmla="*/ 366963 h 1384383"/>
                <a:gd name="connsiteX365" fmla="*/ 548189 w 1690436"/>
                <a:gd name="connsiteY365" fmla="*/ 366211 h 1384383"/>
                <a:gd name="connsiteX366" fmla="*/ 543677 w 1690436"/>
                <a:gd name="connsiteY366" fmla="*/ 360195 h 1384383"/>
                <a:gd name="connsiteX367" fmla="*/ 542925 w 1690436"/>
                <a:gd name="connsiteY367" fmla="*/ 358692 h 1384383"/>
                <a:gd name="connsiteX368" fmla="*/ 541421 w 1690436"/>
                <a:gd name="connsiteY368" fmla="*/ 355684 h 1384383"/>
                <a:gd name="connsiteX369" fmla="*/ 541421 w 1690436"/>
                <a:gd name="connsiteY369" fmla="*/ 354932 h 1384383"/>
                <a:gd name="connsiteX370" fmla="*/ 540669 w 1690436"/>
                <a:gd name="connsiteY370" fmla="*/ 354932 h 1384383"/>
                <a:gd name="connsiteX371" fmla="*/ 540669 w 1690436"/>
                <a:gd name="connsiteY371" fmla="*/ 354180 h 1384383"/>
                <a:gd name="connsiteX372" fmla="*/ 543677 w 1690436"/>
                <a:gd name="connsiteY372" fmla="*/ 342148 h 1384383"/>
                <a:gd name="connsiteX373" fmla="*/ 543677 w 1690436"/>
                <a:gd name="connsiteY373" fmla="*/ 341396 h 1384383"/>
                <a:gd name="connsiteX374" fmla="*/ 549693 w 1690436"/>
                <a:gd name="connsiteY374" fmla="*/ 336132 h 1384383"/>
                <a:gd name="connsiteX375" fmla="*/ 550445 w 1690436"/>
                <a:gd name="connsiteY375" fmla="*/ 335380 h 1384383"/>
                <a:gd name="connsiteX376" fmla="*/ 551949 w 1690436"/>
                <a:gd name="connsiteY376" fmla="*/ 331620 h 1384383"/>
                <a:gd name="connsiteX377" fmla="*/ 552701 w 1690436"/>
                <a:gd name="connsiteY377" fmla="*/ 330868 h 1384383"/>
                <a:gd name="connsiteX378" fmla="*/ 553452 w 1690436"/>
                <a:gd name="connsiteY378" fmla="*/ 330116 h 1384383"/>
                <a:gd name="connsiteX379" fmla="*/ 553452 w 1690436"/>
                <a:gd name="connsiteY379" fmla="*/ 329365 h 1384383"/>
                <a:gd name="connsiteX380" fmla="*/ 554205 w 1690436"/>
                <a:gd name="connsiteY380" fmla="*/ 328613 h 1384383"/>
                <a:gd name="connsiteX381" fmla="*/ 556461 w 1690436"/>
                <a:gd name="connsiteY381" fmla="*/ 324101 h 1384383"/>
                <a:gd name="connsiteX382" fmla="*/ 560220 w 1690436"/>
                <a:gd name="connsiteY382" fmla="*/ 315077 h 1384383"/>
                <a:gd name="connsiteX383" fmla="*/ 560220 w 1690436"/>
                <a:gd name="connsiteY383" fmla="*/ 314325 h 1384383"/>
                <a:gd name="connsiteX384" fmla="*/ 560972 w 1690436"/>
                <a:gd name="connsiteY384" fmla="*/ 312069 h 1384383"/>
                <a:gd name="connsiteX385" fmla="*/ 558716 w 1690436"/>
                <a:gd name="connsiteY385" fmla="*/ 299286 h 1384383"/>
                <a:gd name="connsiteX386" fmla="*/ 558716 w 1690436"/>
                <a:gd name="connsiteY386" fmla="*/ 297782 h 1384383"/>
                <a:gd name="connsiteX387" fmla="*/ 559469 w 1690436"/>
                <a:gd name="connsiteY387" fmla="*/ 296278 h 1384383"/>
                <a:gd name="connsiteX388" fmla="*/ 563229 w 1690436"/>
                <a:gd name="connsiteY388" fmla="*/ 288006 h 1384383"/>
                <a:gd name="connsiteX389" fmla="*/ 563980 w 1690436"/>
                <a:gd name="connsiteY389" fmla="*/ 282742 h 1384383"/>
                <a:gd name="connsiteX390" fmla="*/ 568492 w 1690436"/>
                <a:gd name="connsiteY390" fmla="*/ 280486 h 1384383"/>
                <a:gd name="connsiteX391" fmla="*/ 569244 w 1690436"/>
                <a:gd name="connsiteY391" fmla="*/ 280486 h 1384383"/>
                <a:gd name="connsiteX392" fmla="*/ 573004 w 1690436"/>
                <a:gd name="connsiteY392" fmla="*/ 281238 h 1384383"/>
                <a:gd name="connsiteX393" fmla="*/ 573756 w 1690436"/>
                <a:gd name="connsiteY393" fmla="*/ 281238 h 1384383"/>
                <a:gd name="connsiteX394" fmla="*/ 574508 w 1690436"/>
                <a:gd name="connsiteY394" fmla="*/ 281238 h 1384383"/>
                <a:gd name="connsiteX395" fmla="*/ 576012 w 1690436"/>
                <a:gd name="connsiteY395" fmla="*/ 281238 h 1384383"/>
                <a:gd name="connsiteX396" fmla="*/ 576764 w 1690436"/>
                <a:gd name="connsiteY396" fmla="*/ 281238 h 1384383"/>
                <a:gd name="connsiteX397" fmla="*/ 576764 w 1690436"/>
                <a:gd name="connsiteY397" fmla="*/ 280486 h 1384383"/>
                <a:gd name="connsiteX398" fmla="*/ 578268 w 1690436"/>
                <a:gd name="connsiteY398" fmla="*/ 279734 h 1384383"/>
                <a:gd name="connsiteX399" fmla="*/ 579020 w 1690436"/>
                <a:gd name="connsiteY399" fmla="*/ 278230 h 1384383"/>
                <a:gd name="connsiteX400" fmla="*/ 580524 w 1690436"/>
                <a:gd name="connsiteY400" fmla="*/ 276726 h 1384383"/>
                <a:gd name="connsiteX401" fmla="*/ 581276 w 1690436"/>
                <a:gd name="connsiteY401" fmla="*/ 275974 h 1384383"/>
                <a:gd name="connsiteX402" fmla="*/ 581276 w 1690436"/>
                <a:gd name="connsiteY402" fmla="*/ 275222 h 1384383"/>
                <a:gd name="connsiteX403" fmla="*/ 583531 w 1690436"/>
                <a:gd name="connsiteY403" fmla="*/ 273718 h 1384383"/>
                <a:gd name="connsiteX404" fmla="*/ 584284 w 1690436"/>
                <a:gd name="connsiteY404" fmla="*/ 273718 h 1384383"/>
                <a:gd name="connsiteX405" fmla="*/ 585035 w 1690436"/>
                <a:gd name="connsiteY405" fmla="*/ 272967 h 1384383"/>
                <a:gd name="connsiteX406" fmla="*/ 588044 w 1690436"/>
                <a:gd name="connsiteY406" fmla="*/ 266199 h 1384383"/>
                <a:gd name="connsiteX407" fmla="*/ 588795 w 1690436"/>
                <a:gd name="connsiteY407" fmla="*/ 264695 h 1384383"/>
                <a:gd name="connsiteX408" fmla="*/ 589548 w 1690436"/>
                <a:gd name="connsiteY408" fmla="*/ 264695 h 1384383"/>
                <a:gd name="connsiteX409" fmla="*/ 590299 w 1690436"/>
                <a:gd name="connsiteY409" fmla="*/ 263943 h 1384383"/>
                <a:gd name="connsiteX410" fmla="*/ 591051 w 1690436"/>
                <a:gd name="connsiteY410" fmla="*/ 263943 h 1384383"/>
                <a:gd name="connsiteX411" fmla="*/ 591803 w 1690436"/>
                <a:gd name="connsiteY411" fmla="*/ 264695 h 1384383"/>
                <a:gd name="connsiteX412" fmla="*/ 591803 w 1690436"/>
                <a:gd name="connsiteY412" fmla="*/ 265447 h 1384383"/>
                <a:gd name="connsiteX413" fmla="*/ 592555 w 1690436"/>
                <a:gd name="connsiteY413" fmla="*/ 265447 h 1384383"/>
                <a:gd name="connsiteX414" fmla="*/ 592555 w 1690436"/>
                <a:gd name="connsiteY414" fmla="*/ 266199 h 1384383"/>
                <a:gd name="connsiteX415" fmla="*/ 594059 w 1690436"/>
                <a:gd name="connsiteY415" fmla="*/ 266199 h 1384383"/>
                <a:gd name="connsiteX416" fmla="*/ 594811 w 1690436"/>
                <a:gd name="connsiteY416" fmla="*/ 266951 h 1384383"/>
                <a:gd name="connsiteX417" fmla="*/ 596315 w 1690436"/>
                <a:gd name="connsiteY417" fmla="*/ 266951 h 1384383"/>
                <a:gd name="connsiteX418" fmla="*/ 597067 w 1690436"/>
                <a:gd name="connsiteY418" fmla="*/ 266951 h 1384383"/>
                <a:gd name="connsiteX419" fmla="*/ 597819 w 1690436"/>
                <a:gd name="connsiteY419" fmla="*/ 266951 h 1384383"/>
                <a:gd name="connsiteX420" fmla="*/ 600075 w 1690436"/>
                <a:gd name="connsiteY420" fmla="*/ 265447 h 1384383"/>
                <a:gd name="connsiteX421" fmla="*/ 601579 w 1690436"/>
                <a:gd name="connsiteY421" fmla="*/ 264695 h 1384383"/>
                <a:gd name="connsiteX422" fmla="*/ 603083 w 1690436"/>
                <a:gd name="connsiteY422" fmla="*/ 263943 h 1384383"/>
                <a:gd name="connsiteX423" fmla="*/ 603835 w 1690436"/>
                <a:gd name="connsiteY423" fmla="*/ 263191 h 1384383"/>
                <a:gd name="connsiteX424" fmla="*/ 604587 w 1690436"/>
                <a:gd name="connsiteY424" fmla="*/ 263191 h 1384383"/>
                <a:gd name="connsiteX425" fmla="*/ 605339 w 1690436"/>
                <a:gd name="connsiteY425" fmla="*/ 262439 h 1384383"/>
                <a:gd name="connsiteX426" fmla="*/ 606843 w 1690436"/>
                <a:gd name="connsiteY426" fmla="*/ 262439 h 1384383"/>
                <a:gd name="connsiteX427" fmla="*/ 613610 w 1690436"/>
                <a:gd name="connsiteY427" fmla="*/ 263191 h 1384383"/>
                <a:gd name="connsiteX428" fmla="*/ 614363 w 1690436"/>
                <a:gd name="connsiteY428" fmla="*/ 263191 h 1384383"/>
                <a:gd name="connsiteX429" fmla="*/ 615114 w 1690436"/>
                <a:gd name="connsiteY429" fmla="*/ 262439 h 1384383"/>
                <a:gd name="connsiteX430" fmla="*/ 617370 w 1690436"/>
                <a:gd name="connsiteY430" fmla="*/ 261687 h 1384383"/>
                <a:gd name="connsiteX431" fmla="*/ 618123 w 1690436"/>
                <a:gd name="connsiteY431" fmla="*/ 260935 h 1384383"/>
                <a:gd name="connsiteX432" fmla="*/ 618874 w 1690436"/>
                <a:gd name="connsiteY432" fmla="*/ 260935 h 1384383"/>
                <a:gd name="connsiteX433" fmla="*/ 621882 w 1690436"/>
                <a:gd name="connsiteY433" fmla="*/ 260935 h 1384383"/>
                <a:gd name="connsiteX434" fmla="*/ 622634 w 1690436"/>
                <a:gd name="connsiteY434" fmla="*/ 260935 h 1384383"/>
                <a:gd name="connsiteX435" fmla="*/ 624138 w 1690436"/>
                <a:gd name="connsiteY435" fmla="*/ 260183 h 1384383"/>
                <a:gd name="connsiteX436" fmla="*/ 627146 w 1690436"/>
                <a:gd name="connsiteY436" fmla="*/ 258679 h 1384383"/>
                <a:gd name="connsiteX437" fmla="*/ 627898 w 1690436"/>
                <a:gd name="connsiteY437" fmla="*/ 257927 h 1384383"/>
                <a:gd name="connsiteX438" fmla="*/ 630154 w 1690436"/>
                <a:gd name="connsiteY438" fmla="*/ 257927 h 1384383"/>
                <a:gd name="connsiteX439" fmla="*/ 633914 w 1690436"/>
                <a:gd name="connsiteY439" fmla="*/ 255671 h 1384383"/>
                <a:gd name="connsiteX440" fmla="*/ 634666 w 1690436"/>
                <a:gd name="connsiteY440" fmla="*/ 254919 h 1384383"/>
                <a:gd name="connsiteX441" fmla="*/ 634666 w 1690436"/>
                <a:gd name="connsiteY441" fmla="*/ 253415 h 1384383"/>
                <a:gd name="connsiteX442" fmla="*/ 635418 w 1690436"/>
                <a:gd name="connsiteY442" fmla="*/ 251911 h 1384383"/>
                <a:gd name="connsiteX443" fmla="*/ 633914 w 1690436"/>
                <a:gd name="connsiteY443" fmla="*/ 245143 h 1384383"/>
                <a:gd name="connsiteX444" fmla="*/ 634666 w 1690436"/>
                <a:gd name="connsiteY444" fmla="*/ 241384 h 1384383"/>
                <a:gd name="connsiteX445" fmla="*/ 634666 w 1690436"/>
                <a:gd name="connsiteY445" fmla="*/ 239880 h 1384383"/>
                <a:gd name="connsiteX446" fmla="*/ 633914 w 1690436"/>
                <a:gd name="connsiteY446" fmla="*/ 238376 h 1384383"/>
                <a:gd name="connsiteX447" fmla="*/ 632410 w 1690436"/>
                <a:gd name="connsiteY447" fmla="*/ 233864 h 1384383"/>
                <a:gd name="connsiteX448" fmla="*/ 631658 w 1690436"/>
                <a:gd name="connsiteY448" fmla="*/ 232360 h 1384383"/>
                <a:gd name="connsiteX449" fmla="*/ 629402 w 1690436"/>
                <a:gd name="connsiteY449" fmla="*/ 212057 h 1384383"/>
                <a:gd name="connsiteX450" fmla="*/ 629402 w 1690436"/>
                <a:gd name="connsiteY450" fmla="*/ 210553 h 1384383"/>
                <a:gd name="connsiteX451" fmla="*/ 628650 w 1690436"/>
                <a:gd name="connsiteY451" fmla="*/ 210553 h 1384383"/>
                <a:gd name="connsiteX452" fmla="*/ 627898 w 1690436"/>
                <a:gd name="connsiteY452" fmla="*/ 209801 h 1384383"/>
                <a:gd name="connsiteX453" fmla="*/ 624138 w 1690436"/>
                <a:gd name="connsiteY453" fmla="*/ 209049 h 1384383"/>
                <a:gd name="connsiteX454" fmla="*/ 623386 w 1690436"/>
                <a:gd name="connsiteY454" fmla="*/ 209049 h 1384383"/>
                <a:gd name="connsiteX455" fmla="*/ 621882 w 1690436"/>
                <a:gd name="connsiteY455" fmla="*/ 207545 h 1384383"/>
                <a:gd name="connsiteX456" fmla="*/ 621130 w 1690436"/>
                <a:gd name="connsiteY456" fmla="*/ 206793 h 1384383"/>
                <a:gd name="connsiteX457" fmla="*/ 621130 w 1690436"/>
                <a:gd name="connsiteY457" fmla="*/ 206041 h 1384383"/>
                <a:gd name="connsiteX458" fmla="*/ 620378 w 1690436"/>
                <a:gd name="connsiteY458" fmla="*/ 206041 h 1384383"/>
                <a:gd name="connsiteX459" fmla="*/ 620378 w 1690436"/>
                <a:gd name="connsiteY459" fmla="*/ 205289 h 1384383"/>
                <a:gd name="connsiteX460" fmla="*/ 618874 w 1690436"/>
                <a:gd name="connsiteY460" fmla="*/ 187241 h 1384383"/>
                <a:gd name="connsiteX461" fmla="*/ 619627 w 1690436"/>
                <a:gd name="connsiteY461" fmla="*/ 185738 h 1384383"/>
                <a:gd name="connsiteX462" fmla="*/ 620378 w 1690436"/>
                <a:gd name="connsiteY462" fmla="*/ 184234 h 1384383"/>
                <a:gd name="connsiteX463" fmla="*/ 621130 w 1690436"/>
                <a:gd name="connsiteY463" fmla="*/ 183482 h 1384383"/>
                <a:gd name="connsiteX464" fmla="*/ 621882 w 1690436"/>
                <a:gd name="connsiteY464" fmla="*/ 182730 h 1384383"/>
                <a:gd name="connsiteX465" fmla="*/ 624138 w 1690436"/>
                <a:gd name="connsiteY465" fmla="*/ 180474 h 1384383"/>
                <a:gd name="connsiteX466" fmla="*/ 625642 w 1690436"/>
                <a:gd name="connsiteY466" fmla="*/ 178970 h 1384383"/>
                <a:gd name="connsiteX467" fmla="*/ 626394 w 1690436"/>
                <a:gd name="connsiteY467" fmla="*/ 177466 h 1384383"/>
                <a:gd name="connsiteX468" fmla="*/ 628650 w 1690436"/>
                <a:gd name="connsiteY468" fmla="*/ 174458 h 1384383"/>
                <a:gd name="connsiteX469" fmla="*/ 630154 w 1690436"/>
                <a:gd name="connsiteY469" fmla="*/ 172954 h 1384383"/>
                <a:gd name="connsiteX470" fmla="*/ 631658 w 1690436"/>
                <a:gd name="connsiteY470" fmla="*/ 169946 h 1384383"/>
                <a:gd name="connsiteX471" fmla="*/ 631658 w 1690436"/>
                <a:gd name="connsiteY471" fmla="*/ 169194 h 1384383"/>
                <a:gd name="connsiteX472" fmla="*/ 631658 w 1690436"/>
                <a:gd name="connsiteY472" fmla="*/ 167690 h 1384383"/>
                <a:gd name="connsiteX473" fmla="*/ 630906 w 1690436"/>
                <a:gd name="connsiteY473" fmla="*/ 165434 h 1384383"/>
                <a:gd name="connsiteX474" fmla="*/ 628650 w 1690436"/>
                <a:gd name="connsiteY474" fmla="*/ 160922 h 1384383"/>
                <a:gd name="connsiteX475" fmla="*/ 627898 w 1690436"/>
                <a:gd name="connsiteY475" fmla="*/ 157914 h 1384383"/>
                <a:gd name="connsiteX476" fmla="*/ 627146 w 1690436"/>
                <a:gd name="connsiteY476" fmla="*/ 157162 h 1384383"/>
                <a:gd name="connsiteX477" fmla="*/ 626394 w 1690436"/>
                <a:gd name="connsiteY477" fmla="*/ 156411 h 1384383"/>
                <a:gd name="connsiteX478" fmla="*/ 625642 w 1690436"/>
                <a:gd name="connsiteY478" fmla="*/ 156411 h 1384383"/>
                <a:gd name="connsiteX479" fmla="*/ 624138 w 1690436"/>
                <a:gd name="connsiteY479" fmla="*/ 156411 h 1384383"/>
                <a:gd name="connsiteX480" fmla="*/ 621130 w 1690436"/>
                <a:gd name="connsiteY480" fmla="*/ 157162 h 1384383"/>
                <a:gd name="connsiteX481" fmla="*/ 620378 w 1690436"/>
                <a:gd name="connsiteY481" fmla="*/ 157162 h 1384383"/>
                <a:gd name="connsiteX482" fmla="*/ 620378 w 1690436"/>
                <a:gd name="connsiteY482" fmla="*/ 154907 h 1384383"/>
                <a:gd name="connsiteX483" fmla="*/ 625642 w 1690436"/>
                <a:gd name="connsiteY483" fmla="*/ 129340 h 1384383"/>
                <a:gd name="connsiteX484" fmla="*/ 625642 w 1690436"/>
                <a:gd name="connsiteY484" fmla="*/ 128588 h 1384383"/>
                <a:gd name="connsiteX485" fmla="*/ 626394 w 1690436"/>
                <a:gd name="connsiteY485" fmla="*/ 127084 h 1384383"/>
                <a:gd name="connsiteX486" fmla="*/ 626394 w 1690436"/>
                <a:gd name="connsiteY486" fmla="*/ 126332 h 1384383"/>
                <a:gd name="connsiteX487" fmla="*/ 627146 w 1690436"/>
                <a:gd name="connsiteY487" fmla="*/ 125580 h 1384383"/>
                <a:gd name="connsiteX488" fmla="*/ 627898 w 1690436"/>
                <a:gd name="connsiteY488" fmla="*/ 124828 h 1384383"/>
                <a:gd name="connsiteX489" fmla="*/ 629402 w 1690436"/>
                <a:gd name="connsiteY489" fmla="*/ 123324 h 1384383"/>
                <a:gd name="connsiteX490" fmla="*/ 630154 w 1690436"/>
                <a:gd name="connsiteY490" fmla="*/ 122572 h 1384383"/>
                <a:gd name="connsiteX491" fmla="*/ 633162 w 1690436"/>
                <a:gd name="connsiteY491" fmla="*/ 121820 h 1384383"/>
                <a:gd name="connsiteX492" fmla="*/ 634666 w 1690436"/>
                <a:gd name="connsiteY492" fmla="*/ 121068 h 1384383"/>
                <a:gd name="connsiteX493" fmla="*/ 640682 w 1690436"/>
                <a:gd name="connsiteY493" fmla="*/ 120316 h 1384383"/>
                <a:gd name="connsiteX494" fmla="*/ 644442 w 1690436"/>
                <a:gd name="connsiteY494" fmla="*/ 121068 h 1384383"/>
                <a:gd name="connsiteX495" fmla="*/ 648201 w 1690436"/>
                <a:gd name="connsiteY495" fmla="*/ 121820 h 1384383"/>
                <a:gd name="connsiteX496" fmla="*/ 649705 w 1690436"/>
                <a:gd name="connsiteY496" fmla="*/ 122572 h 1384383"/>
                <a:gd name="connsiteX497" fmla="*/ 664745 w 1690436"/>
                <a:gd name="connsiteY497" fmla="*/ 130092 h 1384383"/>
                <a:gd name="connsiteX498" fmla="*/ 667753 w 1690436"/>
                <a:gd name="connsiteY498" fmla="*/ 131595 h 1384383"/>
                <a:gd name="connsiteX499" fmla="*/ 668505 w 1690436"/>
                <a:gd name="connsiteY499" fmla="*/ 131595 h 1384383"/>
                <a:gd name="connsiteX500" fmla="*/ 670008 w 1690436"/>
                <a:gd name="connsiteY500" fmla="*/ 130843 h 1384383"/>
                <a:gd name="connsiteX501" fmla="*/ 671512 w 1690436"/>
                <a:gd name="connsiteY501" fmla="*/ 130843 h 1384383"/>
                <a:gd name="connsiteX502" fmla="*/ 675272 w 1690436"/>
                <a:gd name="connsiteY502" fmla="*/ 127836 h 1384383"/>
                <a:gd name="connsiteX503" fmla="*/ 678280 w 1690436"/>
                <a:gd name="connsiteY503" fmla="*/ 125580 h 1384383"/>
                <a:gd name="connsiteX504" fmla="*/ 678280 w 1690436"/>
                <a:gd name="connsiteY504" fmla="*/ 124828 h 1384383"/>
                <a:gd name="connsiteX505" fmla="*/ 678280 w 1690436"/>
                <a:gd name="connsiteY505" fmla="*/ 124076 h 1384383"/>
                <a:gd name="connsiteX506" fmla="*/ 677528 w 1690436"/>
                <a:gd name="connsiteY506" fmla="*/ 120316 h 1384383"/>
                <a:gd name="connsiteX507" fmla="*/ 676776 w 1690436"/>
                <a:gd name="connsiteY507" fmla="*/ 115804 h 1384383"/>
                <a:gd name="connsiteX508" fmla="*/ 676776 w 1690436"/>
                <a:gd name="connsiteY508" fmla="*/ 112044 h 1384383"/>
                <a:gd name="connsiteX509" fmla="*/ 676776 w 1690436"/>
                <a:gd name="connsiteY509" fmla="*/ 111292 h 1384383"/>
                <a:gd name="connsiteX510" fmla="*/ 676776 w 1690436"/>
                <a:gd name="connsiteY510" fmla="*/ 110540 h 1384383"/>
                <a:gd name="connsiteX511" fmla="*/ 676025 w 1690436"/>
                <a:gd name="connsiteY511" fmla="*/ 109788 h 1384383"/>
                <a:gd name="connsiteX512" fmla="*/ 674521 w 1690436"/>
                <a:gd name="connsiteY512" fmla="*/ 108284 h 1384383"/>
                <a:gd name="connsiteX513" fmla="*/ 673768 w 1690436"/>
                <a:gd name="connsiteY513" fmla="*/ 106780 h 1384383"/>
                <a:gd name="connsiteX514" fmla="*/ 673768 w 1690436"/>
                <a:gd name="connsiteY514" fmla="*/ 106028 h 1384383"/>
                <a:gd name="connsiteX515" fmla="*/ 673768 w 1690436"/>
                <a:gd name="connsiteY515" fmla="*/ 105276 h 1384383"/>
                <a:gd name="connsiteX516" fmla="*/ 673768 w 1690436"/>
                <a:gd name="connsiteY516" fmla="*/ 104524 h 1384383"/>
                <a:gd name="connsiteX517" fmla="*/ 673768 w 1690436"/>
                <a:gd name="connsiteY517" fmla="*/ 103773 h 1384383"/>
                <a:gd name="connsiteX518" fmla="*/ 676025 w 1690436"/>
                <a:gd name="connsiteY518" fmla="*/ 100013 h 1384383"/>
                <a:gd name="connsiteX519" fmla="*/ 676776 w 1690436"/>
                <a:gd name="connsiteY519" fmla="*/ 99261 h 1384383"/>
                <a:gd name="connsiteX520" fmla="*/ 676776 w 1690436"/>
                <a:gd name="connsiteY520" fmla="*/ 98509 h 1384383"/>
                <a:gd name="connsiteX521" fmla="*/ 676776 w 1690436"/>
                <a:gd name="connsiteY521" fmla="*/ 97757 h 1384383"/>
                <a:gd name="connsiteX522" fmla="*/ 676776 w 1690436"/>
                <a:gd name="connsiteY522" fmla="*/ 97005 h 1384383"/>
                <a:gd name="connsiteX523" fmla="*/ 676025 w 1690436"/>
                <a:gd name="connsiteY523" fmla="*/ 96253 h 1384383"/>
                <a:gd name="connsiteX524" fmla="*/ 673768 w 1690436"/>
                <a:gd name="connsiteY524" fmla="*/ 93245 h 1384383"/>
                <a:gd name="connsiteX525" fmla="*/ 673768 w 1690436"/>
                <a:gd name="connsiteY525" fmla="*/ 92493 h 1384383"/>
                <a:gd name="connsiteX526" fmla="*/ 673016 w 1690436"/>
                <a:gd name="connsiteY526" fmla="*/ 91741 h 1384383"/>
                <a:gd name="connsiteX527" fmla="*/ 673016 w 1690436"/>
                <a:gd name="connsiteY527" fmla="*/ 88733 h 1384383"/>
                <a:gd name="connsiteX528" fmla="*/ 673016 w 1690436"/>
                <a:gd name="connsiteY528" fmla="*/ 87981 h 1384383"/>
                <a:gd name="connsiteX529" fmla="*/ 673016 w 1690436"/>
                <a:gd name="connsiteY529" fmla="*/ 87229 h 1384383"/>
                <a:gd name="connsiteX530" fmla="*/ 673768 w 1690436"/>
                <a:gd name="connsiteY530" fmla="*/ 86477 h 1384383"/>
                <a:gd name="connsiteX531" fmla="*/ 675272 w 1690436"/>
                <a:gd name="connsiteY531" fmla="*/ 83469 h 1384383"/>
                <a:gd name="connsiteX532" fmla="*/ 682792 w 1690436"/>
                <a:gd name="connsiteY532" fmla="*/ 74445 h 1384383"/>
                <a:gd name="connsiteX533" fmla="*/ 683544 w 1690436"/>
                <a:gd name="connsiteY533" fmla="*/ 73694 h 1384383"/>
                <a:gd name="connsiteX534" fmla="*/ 685048 w 1690436"/>
                <a:gd name="connsiteY534" fmla="*/ 74445 h 1384383"/>
                <a:gd name="connsiteX535" fmla="*/ 687304 w 1690436"/>
                <a:gd name="connsiteY535" fmla="*/ 75197 h 1384383"/>
                <a:gd name="connsiteX536" fmla="*/ 690312 w 1690436"/>
                <a:gd name="connsiteY536" fmla="*/ 77453 h 1384383"/>
                <a:gd name="connsiteX537" fmla="*/ 702344 w 1690436"/>
                <a:gd name="connsiteY537" fmla="*/ 83469 h 1384383"/>
                <a:gd name="connsiteX538" fmla="*/ 704599 w 1690436"/>
                <a:gd name="connsiteY538" fmla="*/ 85725 h 1384383"/>
                <a:gd name="connsiteX539" fmla="*/ 707607 w 1690436"/>
                <a:gd name="connsiteY539" fmla="*/ 87981 h 1384383"/>
                <a:gd name="connsiteX540" fmla="*/ 712119 w 1690436"/>
                <a:gd name="connsiteY540" fmla="*/ 93245 h 1384383"/>
                <a:gd name="connsiteX541" fmla="*/ 712119 w 1690436"/>
                <a:gd name="connsiteY541" fmla="*/ 93997 h 1384383"/>
                <a:gd name="connsiteX542" fmla="*/ 712871 w 1690436"/>
                <a:gd name="connsiteY542" fmla="*/ 95501 h 1384383"/>
                <a:gd name="connsiteX543" fmla="*/ 715879 w 1690436"/>
                <a:gd name="connsiteY543" fmla="*/ 104524 h 1384383"/>
                <a:gd name="connsiteX544" fmla="*/ 715879 w 1690436"/>
                <a:gd name="connsiteY544" fmla="*/ 105276 h 1384383"/>
                <a:gd name="connsiteX545" fmla="*/ 717383 w 1690436"/>
                <a:gd name="connsiteY545" fmla="*/ 105276 h 1384383"/>
                <a:gd name="connsiteX546" fmla="*/ 719639 w 1690436"/>
                <a:gd name="connsiteY546" fmla="*/ 106028 h 1384383"/>
                <a:gd name="connsiteX547" fmla="*/ 724151 w 1690436"/>
                <a:gd name="connsiteY547" fmla="*/ 106028 h 1384383"/>
                <a:gd name="connsiteX548" fmla="*/ 727910 w 1690436"/>
                <a:gd name="connsiteY548" fmla="*/ 106028 h 1384383"/>
                <a:gd name="connsiteX549" fmla="*/ 728663 w 1690436"/>
                <a:gd name="connsiteY549" fmla="*/ 106028 h 1384383"/>
                <a:gd name="connsiteX550" fmla="*/ 728663 w 1690436"/>
                <a:gd name="connsiteY550" fmla="*/ 106780 h 1384383"/>
                <a:gd name="connsiteX551" fmla="*/ 731670 w 1690436"/>
                <a:gd name="connsiteY551" fmla="*/ 109036 h 1384383"/>
                <a:gd name="connsiteX552" fmla="*/ 733174 w 1690436"/>
                <a:gd name="connsiteY552" fmla="*/ 109036 h 1384383"/>
                <a:gd name="connsiteX553" fmla="*/ 739942 w 1690436"/>
                <a:gd name="connsiteY553" fmla="*/ 107532 h 1384383"/>
                <a:gd name="connsiteX554" fmla="*/ 742198 w 1690436"/>
                <a:gd name="connsiteY554" fmla="*/ 107532 h 1384383"/>
                <a:gd name="connsiteX555" fmla="*/ 743702 w 1690436"/>
                <a:gd name="connsiteY555" fmla="*/ 107532 h 1384383"/>
                <a:gd name="connsiteX556" fmla="*/ 745958 w 1690436"/>
                <a:gd name="connsiteY556" fmla="*/ 108284 h 1384383"/>
                <a:gd name="connsiteX557" fmla="*/ 746710 w 1690436"/>
                <a:gd name="connsiteY557" fmla="*/ 109036 h 1384383"/>
                <a:gd name="connsiteX558" fmla="*/ 747462 w 1690436"/>
                <a:gd name="connsiteY558" fmla="*/ 108284 h 1384383"/>
                <a:gd name="connsiteX559" fmla="*/ 749718 w 1690436"/>
                <a:gd name="connsiteY559" fmla="*/ 106780 h 1384383"/>
                <a:gd name="connsiteX560" fmla="*/ 750470 w 1690436"/>
                <a:gd name="connsiteY560" fmla="*/ 105276 h 1384383"/>
                <a:gd name="connsiteX561" fmla="*/ 751974 w 1690436"/>
                <a:gd name="connsiteY561" fmla="*/ 102268 h 1384383"/>
                <a:gd name="connsiteX562" fmla="*/ 753478 w 1690436"/>
                <a:gd name="connsiteY562" fmla="*/ 100764 h 1384383"/>
                <a:gd name="connsiteX563" fmla="*/ 757238 w 1690436"/>
                <a:gd name="connsiteY563" fmla="*/ 98509 h 1384383"/>
                <a:gd name="connsiteX564" fmla="*/ 757989 w 1690436"/>
                <a:gd name="connsiteY564" fmla="*/ 100013 h 1384383"/>
                <a:gd name="connsiteX565" fmla="*/ 757989 w 1690436"/>
                <a:gd name="connsiteY565" fmla="*/ 101516 h 1384383"/>
                <a:gd name="connsiteX566" fmla="*/ 760245 w 1690436"/>
                <a:gd name="connsiteY566" fmla="*/ 105276 h 1384383"/>
                <a:gd name="connsiteX567" fmla="*/ 760245 w 1690436"/>
                <a:gd name="connsiteY567" fmla="*/ 106028 h 1384383"/>
                <a:gd name="connsiteX568" fmla="*/ 760245 w 1690436"/>
                <a:gd name="connsiteY568" fmla="*/ 109788 h 1384383"/>
                <a:gd name="connsiteX569" fmla="*/ 760245 w 1690436"/>
                <a:gd name="connsiteY569" fmla="*/ 110540 h 1384383"/>
                <a:gd name="connsiteX570" fmla="*/ 760998 w 1690436"/>
                <a:gd name="connsiteY570" fmla="*/ 111292 h 1384383"/>
                <a:gd name="connsiteX571" fmla="*/ 764757 w 1690436"/>
                <a:gd name="connsiteY571" fmla="*/ 116556 h 1384383"/>
                <a:gd name="connsiteX572" fmla="*/ 764757 w 1690436"/>
                <a:gd name="connsiteY572" fmla="*/ 117308 h 1384383"/>
                <a:gd name="connsiteX573" fmla="*/ 764757 w 1690436"/>
                <a:gd name="connsiteY573" fmla="*/ 118060 h 1384383"/>
                <a:gd name="connsiteX574" fmla="*/ 764757 w 1690436"/>
                <a:gd name="connsiteY574" fmla="*/ 118812 h 1384383"/>
                <a:gd name="connsiteX575" fmla="*/ 764757 w 1690436"/>
                <a:gd name="connsiteY575" fmla="*/ 119564 h 1384383"/>
                <a:gd name="connsiteX576" fmla="*/ 764757 w 1690436"/>
                <a:gd name="connsiteY576" fmla="*/ 120316 h 1384383"/>
                <a:gd name="connsiteX577" fmla="*/ 762502 w 1690436"/>
                <a:gd name="connsiteY577" fmla="*/ 122572 h 1384383"/>
                <a:gd name="connsiteX578" fmla="*/ 761749 w 1690436"/>
                <a:gd name="connsiteY578" fmla="*/ 123324 h 1384383"/>
                <a:gd name="connsiteX579" fmla="*/ 759493 w 1690436"/>
                <a:gd name="connsiteY579" fmla="*/ 130092 h 1384383"/>
                <a:gd name="connsiteX580" fmla="*/ 757989 w 1690436"/>
                <a:gd name="connsiteY580" fmla="*/ 135355 h 1384383"/>
                <a:gd name="connsiteX581" fmla="*/ 754982 w 1690436"/>
                <a:gd name="connsiteY581" fmla="*/ 142123 h 1384383"/>
                <a:gd name="connsiteX582" fmla="*/ 751974 w 1690436"/>
                <a:gd name="connsiteY582" fmla="*/ 148139 h 1384383"/>
                <a:gd name="connsiteX583" fmla="*/ 750470 w 1690436"/>
                <a:gd name="connsiteY583" fmla="*/ 150395 h 1384383"/>
                <a:gd name="connsiteX584" fmla="*/ 749718 w 1690436"/>
                <a:gd name="connsiteY584" fmla="*/ 151147 h 1384383"/>
                <a:gd name="connsiteX585" fmla="*/ 748966 w 1690436"/>
                <a:gd name="connsiteY585" fmla="*/ 154155 h 1384383"/>
                <a:gd name="connsiteX586" fmla="*/ 748214 w 1690436"/>
                <a:gd name="connsiteY586" fmla="*/ 154907 h 1384383"/>
                <a:gd name="connsiteX587" fmla="*/ 748214 w 1690436"/>
                <a:gd name="connsiteY587" fmla="*/ 155659 h 1384383"/>
                <a:gd name="connsiteX588" fmla="*/ 748214 w 1690436"/>
                <a:gd name="connsiteY588" fmla="*/ 156411 h 1384383"/>
                <a:gd name="connsiteX589" fmla="*/ 748966 w 1690436"/>
                <a:gd name="connsiteY589" fmla="*/ 157162 h 1384383"/>
                <a:gd name="connsiteX590" fmla="*/ 749718 w 1690436"/>
                <a:gd name="connsiteY590" fmla="*/ 157914 h 1384383"/>
                <a:gd name="connsiteX591" fmla="*/ 751222 w 1690436"/>
                <a:gd name="connsiteY591" fmla="*/ 157914 h 1384383"/>
                <a:gd name="connsiteX592" fmla="*/ 752726 w 1690436"/>
                <a:gd name="connsiteY592" fmla="*/ 157162 h 1384383"/>
                <a:gd name="connsiteX593" fmla="*/ 754230 w 1690436"/>
                <a:gd name="connsiteY593" fmla="*/ 154907 h 1384383"/>
                <a:gd name="connsiteX594" fmla="*/ 754982 w 1690436"/>
                <a:gd name="connsiteY594" fmla="*/ 154155 h 1384383"/>
                <a:gd name="connsiteX595" fmla="*/ 756485 w 1690436"/>
                <a:gd name="connsiteY595" fmla="*/ 153403 h 1384383"/>
                <a:gd name="connsiteX596" fmla="*/ 764005 w 1690436"/>
                <a:gd name="connsiteY596" fmla="*/ 149643 h 1384383"/>
                <a:gd name="connsiteX597" fmla="*/ 764757 w 1690436"/>
                <a:gd name="connsiteY597" fmla="*/ 149643 h 1384383"/>
                <a:gd name="connsiteX598" fmla="*/ 765509 w 1690436"/>
                <a:gd name="connsiteY598" fmla="*/ 148891 h 1384383"/>
                <a:gd name="connsiteX599" fmla="*/ 766261 w 1690436"/>
                <a:gd name="connsiteY599" fmla="*/ 148139 h 1384383"/>
                <a:gd name="connsiteX600" fmla="*/ 767765 w 1690436"/>
                <a:gd name="connsiteY600" fmla="*/ 145883 h 1384383"/>
                <a:gd name="connsiteX601" fmla="*/ 768517 w 1690436"/>
                <a:gd name="connsiteY601" fmla="*/ 145131 h 1384383"/>
                <a:gd name="connsiteX602" fmla="*/ 769269 w 1690436"/>
                <a:gd name="connsiteY602" fmla="*/ 143627 h 1384383"/>
                <a:gd name="connsiteX603" fmla="*/ 770773 w 1690436"/>
                <a:gd name="connsiteY603" fmla="*/ 140619 h 1384383"/>
                <a:gd name="connsiteX604" fmla="*/ 771525 w 1690436"/>
                <a:gd name="connsiteY604" fmla="*/ 139867 h 1384383"/>
                <a:gd name="connsiteX605" fmla="*/ 772277 w 1690436"/>
                <a:gd name="connsiteY605" fmla="*/ 139115 h 1384383"/>
                <a:gd name="connsiteX606" fmla="*/ 773781 w 1690436"/>
                <a:gd name="connsiteY606" fmla="*/ 139115 h 1384383"/>
                <a:gd name="connsiteX607" fmla="*/ 775285 w 1690436"/>
                <a:gd name="connsiteY607" fmla="*/ 139115 h 1384383"/>
                <a:gd name="connsiteX608" fmla="*/ 783557 w 1690436"/>
                <a:gd name="connsiteY608" fmla="*/ 139867 h 1384383"/>
                <a:gd name="connsiteX609" fmla="*/ 785813 w 1690436"/>
                <a:gd name="connsiteY609" fmla="*/ 140619 h 1384383"/>
                <a:gd name="connsiteX610" fmla="*/ 797092 w 1690436"/>
                <a:gd name="connsiteY610" fmla="*/ 142123 h 1384383"/>
                <a:gd name="connsiteX611" fmla="*/ 798596 w 1690436"/>
                <a:gd name="connsiteY611" fmla="*/ 142123 h 1384383"/>
                <a:gd name="connsiteX612" fmla="*/ 799348 w 1690436"/>
                <a:gd name="connsiteY612" fmla="*/ 142123 h 1384383"/>
                <a:gd name="connsiteX613" fmla="*/ 804612 w 1690436"/>
                <a:gd name="connsiteY613" fmla="*/ 139115 h 1384383"/>
                <a:gd name="connsiteX614" fmla="*/ 809876 w 1690436"/>
                <a:gd name="connsiteY614" fmla="*/ 133851 h 1384383"/>
                <a:gd name="connsiteX615" fmla="*/ 811380 w 1690436"/>
                <a:gd name="connsiteY615" fmla="*/ 131595 h 1384383"/>
                <a:gd name="connsiteX616" fmla="*/ 812132 w 1690436"/>
                <a:gd name="connsiteY616" fmla="*/ 128588 h 1384383"/>
                <a:gd name="connsiteX617" fmla="*/ 812883 w 1690436"/>
                <a:gd name="connsiteY617" fmla="*/ 126332 h 1384383"/>
                <a:gd name="connsiteX618" fmla="*/ 812883 w 1690436"/>
                <a:gd name="connsiteY618" fmla="*/ 125580 h 1384383"/>
                <a:gd name="connsiteX619" fmla="*/ 815891 w 1690436"/>
                <a:gd name="connsiteY619" fmla="*/ 124076 h 1384383"/>
                <a:gd name="connsiteX620" fmla="*/ 818147 w 1690436"/>
                <a:gd name="connsiteY620" fmla="*/ 122572 h 1384383"/>
                <a:gd name="connsiteX621" fmla="*/ 820403 w 1690436"/>
                <a:gd name="connsiteY621" fmla="*/ 120316 h 1384383"/>
                <a:gd name="connsiteX622" fmla="*/ 821155 w 1690436"/>
                <a:gd name="connsiteY622" fmla="*/ 119564 h 1384383"/>
                <a:gd name="connsiteX623" fmla="*/ 821907 w 1690436"/>
                <a:gd name="connsiteY623" fmla="*/ 118060 h 1384383"/>
                <a:gd name="connsiteX624" fmla="*/ 822659 w 1690436"/>
                <a:gd name="connsiteY624" fmla="*/ 117308 h 1384383"/>
                <a:gd name="connsiteX625" fmla="*/ 824163 w 1690436"/>
                <a:gd name="connsiteY625" fmla="*/ 115052 h 1384383"/>
                <a:gd name="connsiteX626" fmla="*/ 825667 w 1690436"/>
                <a:gd name="connsiteY626" fmla="*/ 113548 h 1384383"/>
                <a:gd name="connsiteX627" fmla="*/ 827171 w 1690436"/>
                <a:gd name="connsiteY627" fmla="*/ 112044 h 1384383"/>
                <a:gd name="connsiteX628" fmla="*/ 827171 w 1690436"/>
                <a:gd name="connsiteY628" fmla="*/ 111292 h 1384383"/>
                <a:gd name="connsiteX629" fmla="*/ 827171 w 1690436"/>
                <a:gd name="connsiteY629" fmla="*/ 110540 h 1384383"/>
                <a:gd name="connsiteX630" fmla="*/ 827923 w 1690436"/>
                <a:gd name="connsiteY630" fmla="*/ 109788 h 1384383"/>
                <a:gd name="connsiteX631" fmla="*/ 828675 w 1690436"/>
                <a:gd name="connsiteY631" fmla="*/ 109036 h 1384383"/>
                <a:gd name="connsiteX632" fmla="*/ 832435 w 1690436"/>
                <a:gd name="connsiteY632" fmla="*/ 109036 h 1384383"/>
                <a:gd name="connsiteX633" fmla="*/ 833187 w 1690436"/>
                <a:gd name="connsiteY633" fmla="*/ 109036 h 1384383"/>
                <a:gd name="connsiteX634" fmla="*/ 833939 w 1690436"/>
                <a:gd name="connsiteY634" fmla="*/ 109036 h 1384383"/>
                <a:gd name="connsiteX635" fmla="*/ 834691 w 1690436"/>
                <a:gd name="connsiteY635" fmla="*/ 109788 h 1384383"/>
                <a:gd name="connsiteX636" fmla="*/ 836947 w 1690436"/>
                <a:gd name="connsiteY636" fmla="*/ 110540 h 1384383"/>
                <a:gd name="connsiteX637" fmla="*/ 838451 w 1690436"/>
                <a:gd name="connsiteY637" fmla="*/ 110540 h 1384383"/>
                <a:gd name="connsiteX638" fmla="*/ 842211 w 1690436"/>
                <a:gd name="connsiteY638" fmla="*/ 109788 h 1384383"/>
                <a:gd name="connsiteX639" fmla="*/ 845219 w 1690436"/>
                <a:gd name="connsiteY639" fmla="*/ 108284 h 1384383"/>
                <a:gd name="connsiteX640" fmla="*/ 851234 w 1690436"/>
                <a:gd name="connsiteY640" fmla="*/ 105276 h 1384383"/>
                <a:gd name="connsiteX641" fmla="*/ 854994 w 1690436"/>
                <a:gd name="connsiteY641" fmla="*/ 101516 h 1384383"/>
                <a:gd name="connsiteX642" fmla="*/ 857250 w 1690436"/>
                <a:gd name="connsiteY642" fmla="*/ 99261 h 1384383"/>
                <a:gd name="connsiteX643" fmla="*/ 858002 w 1690436"/>
                <a:gd name="connsiteY643" fmla="*/ 98509 h 1384383"/>
                <a:gd name="connsiteX644" fmla="*/ 859506 w 1690436"/>
                <a:gd name="connsiteY644" fmla="*/ 98509 h 1384383"/>
                <a:gd name="connsiteX645" fmla="*/ 861762 w 1690436"/>
                <a:gd name="connsiteY645" fmla="*/ 97757 h 1384383"/>
                <a:gd name="connsiteX646" fmla="*/ 863266 w 1690436"/>
                <a:gd name="connsiteY646" fmla="*/ 97005 h 1384383"/>
                <a:gd name="connsiteX647" fmla="*/ 864018 w 1690436"/>
                <a:gd name="connsiteY647" fmla="*/ 97005 h 1384383"/>
                <a:gd name="connsiteX648" fmla="*/ 865522 w 1690436"/>
                <a:gd name="connsiteY648" fmla="*/ 93997 h 1384383"/>
                <a:gd name="connsiteX649" fmla="*/ 866274 w 1690436"/>
                <a:gd name="connsiteY649" fmla="*/ 93245 h 1384383"/>
                <a:gd name="connsiteX650" fmla="*/ 867026 w 1690436"/>
                <a:gd name="connsiteY650" fmla="*/ 92493 h 1384383"/>
                <a:gd name="connsiteX651" fmla="*/ 868530 w 1690436"/>
                <a:gd name="connsiteY651" fmla="*/ 90989 h 1384383"/>
                <a:gd name="connsiteX652" fmla="*/ 869281 w 1690436"/>
                <a:gd name="connsiteY652" fmla="*/ 90237 h 1384383"/>
                <a:gd name="connsiteX653" fmla="*/ 870034 w 1690436"/>
                <a:gd name="connsiteY653" fmla="*/ 87981 h 1384383"/>
                <a:gd name="connsiteX654" fmla="*/ 870785 w 1690436"/>
                <a:gd name="connsiteY654" fmla="*/ 87229 h 1384383"/>
                <a:gd name="connsiteX655" fmla="*/ 876049 w 1690436"/>
                <a:gd name="connsiteY655" fmla="*/ 82717 h 1384383"/>
                <a:gd name="connsiteX656" fmla="*/ 876801 w 1690436"/>
                <a:gd name="connsiteY656" fmla="*/ 81965 h 1384383"/>
                <a:gd name="connsiteX657" fmla="*/ 876801 w 1690436"/>
                <a:gd name="connsiteY657" fmla="*/ 81213 h 1384383"/>
                <a:gd name="connsiteX658" fmla="*/ 877553 w 1690436"/>
                <a:gd name="connsiteY658" fmla="*/ 79709 h 1384383"/>
                <a:gd name="connsiteX659" fmla="*/ 878305 w 1690436"/>
                <a:gd name="connsiteY659" fmla="*/ 78957 h 1384383"/>
                <a:gd name="connsiteX660" fmla="*/ 878305 w 1690436"/>
                <a:gd name="connsiteY660" fmla="*/ 78205 h 1384383"/>
                <a:gd name="connsiteX661" fmla="*/ 879057 w 1690436"/>
                <a:gd name="connsiteY661" fmla="*/ 78205 h 1384383"/>
                <a:gd name="connsiteX662" fmla="*/ 880561 w 1690436"/>
                <a:gd name="connsiteY662" fmla="*/ 77453 h 1384383"/>
                <a:gd name="connsiteX663" fmla="*/ 882817 w 1690436"/>
                <a:gd name="connsiteY663" fmla="*/ 77453 h 1384383"/>
                <a:gd name="connsiteX664" fmla="*/ 885825 w 1690436"/>
                <a:gd name="connsiteY664" fmla="*/ 77453 h 1384383"/>
                <a:gd name="connsiteX665" fmla="*/ 886577 w 1690436"/>
                <a:gd name="connsiteY665" fmla="*/ 76701 h 1384383"/>
                <a:gd name="connsiteX666" fmla="*/ 888833 w 1690436"/>
                <a:gd name="connsiteY666" fmla="*/ 75949 h 1384383"/>
                <a:gd name="connsiteX667" fmla="*/ 890337 w 1690436"/>
                <a:gd name="connsiteY667" fmla="*/ 75949 h 1384383"/>
                <a:gd name="connsiteX668" fmla="*/ 891841 w 1690436"/>
                <a:gd name="connsiteY668" fmla="*/ 75949 h 1384383"/>
                <a:gd name="connsiteX669" fmla="*/ 892593 w 1690436"/>
                <a:gd name="connsiteY669" fmla="*/ 75949 h 1384383"/>
                <a:gd name="connsiteX670" fmla="*/ 893345 w 1690436"/>
                <a:gd name="connsiteY670" fmla="*/ 76701 h 1384383"/>
                <a:gd name="connsiteX671" fmla="*/ 894097 w 1690436"/>
                <a:gd name="connsiteY671" fmla="*/ 75949 h 1384383"/>
                <a:gd name="connsiteX672" fmla="*/ 897105 w 1690436"/>
                <a:gd name="connsiteY672" fmla="*/ 75197 h 1384383"/>
                <a:gd name="connsiteX673" fmla="*/ 930192 w 1690436"/>
                <a:gd name="connsiteY673" fmla="*/ 56398 h 1384383"/>
                <a:gd name="connsiteX674" fmla="*/ 933951 w 1690436"/>
                <a:gd name="connsiteY674" fmla="*/ 53390 h 1384383"/>
                <a:gd name="connsiteX675" fmla="*/ 933951 w 1690436"/>
                <a:gd name="connsiteY675" fmla="*/ 52638 h 1384383"/>
                <a:gd name="connsiteX676" fmla="*/ 933951 w 1690436"/>
                <a:gd name="connsiteY676" fmla="*/ 51134 h 1384383"/>
                <a:gd name="connsiteX677" fmla="*/ 934703 w 1690436"/>
                <a:gd name="connsiteY677" fmla="*/ 50382 h 1384383"/>
                <a:gd name="connsiteX678" fmla="*/ 936959 w 1690436"/>
                <a:gd name="connsiteY678" fmla="*/ 46622 h 1384383"/>
                <a:gd name="connsiteX679" fmla="*/ 936959 w 1690436"/>
                <a:gd name="connsiteY679" fmla="*/ 45118 h 1384383"/>
                <a:gd name="connsiteX680" fmla="*/ 936959 w 1690436"/>
                <a:gd name="connsiteY680" fmla="*/ 44366 h 1384383"/>
                <a:gd name="connsiteX681" fmla="*/ 936959 w 1690436"/>
                <a:gd name="connsiteY681" fmla="*/ 43615 h 1384383"/>
                <a:gd name="connsiteX682" fmla="*/ 938463 w 1690436"/>
                <a:gd name="connsiteY682" fmla="*/ 43615 h 1384383"/>
                <a:gd name="connsiteX683" fmla="*/ 939967 w 1690436"/>
                <a:gd name="connsiteY683" fmla="*/ 42863 h 1384383"/>
                <a:gd name="connsiteX684" fmla="*/ 941471 w 1690436"/>
                <a:gd name="connsiteY684" fmla="*/ 42111 h 1384383"/>
                <a:gd name="connsiteX685" fmla="*/ 957262 w 1690436"/>
                <a:gd name="connsiteY685" fmla="*/ 32335 h 1384383"/>
                <a:gd name="connsiteX686" fmla="*/ 959518 w 1690436"/>
                <a:gd name="connsiteY686" fmla="*/ 29327 h 1384383"/>
                <a:gd name="connsiteX687" fmla="*/ 962526 w 1690436"/>
                <a:gd name="connsiteY687" fmla="*/ 27071 h 1384383"/>
                <a:gd name="connsiteX688" fmla="*/ 963278 w 1690436"/>
                <a:gd name="connsiteY688" fmla="*/ 26319 h 1384383"/>
                <a:gd name="connsiteX689" fmla="*/ 964030 w 1690436"/>
                <a:gd name="connsiteY689" fmla="*/ 25567 h 1384383"/>
                <a:gd name="connsiteX690" fmla="*/ 964782 w 1690436"/>
                <a:gd name="connsiteY690" fmla="*/ 24815 h 1384383"/>
                <a:gd name="connsiteX691" fmla="*/ 967038 w 1690436"/>
                <a:gd name="connsiteY691" fmla="*/ 24063 h 1384383"/>
                <a:gd name="connsiteX692" fmla="*/ 970798 w 1690436"/>
                <a:gd name="connsiteY692" fmla="*/ 21055 h 1384383"/>
                <a:gd name="connsiteX693" fmla="*/ 975310 w 1690436"/>
                <a:gd name="connsiteY693" fmla="*/ 18799 h 1384383"/>
                <a:gd name="connsiteX694" fmla="*/ 976814 w 1690436"/>
                <a:gd name="connsiteY694" fmla="*/ 18047 h 1384383"/>
                <a:gd name="connsiteX695" fmla="*/ 979070 w 1690436"/>
                <a:gd name="connsiteY695" fmla="*/ 16544 h 1384383"/>
                <a:gd name="connsiteX696" fmla="*/ 993357 w 1690436"/>
                <a:gd name="connsiteY696" fmla="*/ 12032 h 1384383"/>
                <a:gd name="connsiteX697" fmla="*/ 1002381 w 1690436"/>
                <a:gd name="connsiteY697" fmla="*/ 6768 h 1384383"/>
                <a:gd name="connsiteX698" fmla="*/ 1007645 w 1690436"/>
                <a:gd name="connsiteY698" fmla="*/ 6016 h 1384383"/>
                <a:gd name="connsiteX699" fmla="*/ 1009149 w 1690436"/>
                <a:gd name="connsiteY699" fmla="*/ 5264 h 1384383"/>
                <a:gd name="connsiteX700" fmla="*/ 1010653 w 1690436"/>
                <a:gd name="connsiteY700" fmla="*/ 4512 h 1384383"/>
                <a:gd name="connsiteX701" fmla="*/ 1013660 w 1690436"/>
                <a:gd name="connsiteY701" fmla="*/ 2256 h 1384383"/>
                <a:gd name="connsiteX702" fmla="*/ 1014413 w 1690436"/>
                <a:gd name="connsiteY702" fmla="*/ 1504 h 1384383"/>
                <a:gd name="connsiteX703" fmla="*/ 1015165 w 1690436"/>
                <a:gd name="connsiteY703" fmla="*/ 1504 h 1384383"/>
                <a:gd name="connsiteX704" fmla="*/ 1016669 w 1690436"/>
                <a:gd name="connsiteY704" fmla="*/ 1504 h 1384383"/>
                <a:gd name="connsiteX705" fmla="*/ 1018924 w 1690436"/>
                <a:gd name="connsiteY705" fmla="*/ 2256 h 1384383"/>
                <a:gd name="connsiteX706" fmla="*/ 1020428 w 1690436"/>
                <a:gd name="connsiteY706" fmla="*/ 2256 h 1384383"/>
                <a:gd name="connsiteX707" fmla="*/ 1021932 w 1690436"/>
                <a:gd name="connsiteY707" fmla="*/ 1504 h 1384383"/>
                <a:gd name="connsiteX708" fmla="*/ 1022684 w 1690436"/>
                <a:gd name="connsiteY708" fmla="*/ 1504 h 1384383"/>
                <a:gd name="connsiteX709" fmla="*/ 1023436 w 1690436"/>
                <a:gd name="connsiteY709" fmla="*/ 2256 h 1384383"/>
                <a:gd name="connsiteX710" fmla="*/ 1026444 w 1690436"/>
                <a:gd name="connsiteY710" fmla="*/ 3008 h 1384383"/>
                <a:gd name="connsiteX711" fmla="*/ 1027196 w 1690436"/>
                <a:gd name="connsiteY711" fmla="*/ 3008 h 1384383"/>
                <a:gd name="connsiteX712" fmla="*/ 1027948 w 1690436"/>
                <a:gd name="connsiteY712" fmla="*/ 3008 h 1384383"/>
                <a:gd name="connsiteX713" fmla="*/ 1028700 w 1690436"/>
                <a:gd name="connsiteY713" fmla="*/ 2256 h 1384383"/>
                <a:gd name="connsiteX714" fmla="*/ 1028700 w 1690436"/>
                <a:gd name="connsiteY714" fmla="*/ 1504 h 1384383"/>
                <a:gd name="connsiteX715" fmla="*/ 1029452 w 1690436"/>
                <a:gd name="connsiteY715" fmla="*/ 752 h 1384383"/>
                <a:gd name="connsiteX716" fmla="*/ 1030204 w 1690436"/>
                <a:gd name="connsiteY716" fmla="*/ 0 h 1384383"/>
                <a:gd name="connsiteX717" fmla="*/ 1030956 w 1690436"/>
                <a:gd name="connsiteY717" fmla="*/ 0 h 1384383"/>
                <a:gd name="connsiteX718" fmla="*/ 1031708 w 1690436"/>
                <a:gd name="connsiteY718" fmla="*/ 0 h 1384383"/>
                <a:gd name="connsiteX719" fmla="*/ 1033212 w 1690436"/>
                <a:gd name="connsiteY719" fmla="*/ 1504 h 1384383"/>
                <a:gd name="connsiteX720" fmla="*/ 1034716 w 1690436"/>
                <a:gd name="connsiteY720" fmla="*/ 3008 h 1384383"/>
                <a:gd name="connsiteX721" fmla="*/ 1036972 w 1690436"/>
                <a:gd name="connsiteY721" fmla="*/ 4512 h 1384383"/>
                <a:gd name="connsiteX722" fmla="*/ 1038476 w 1690436"/>
                <a:gd name="connsiteY722" fmla="*/ 5264 h 1384383"/>
                <a:gd name="connsiteX723" fmla="*/ 1039980 w 1690436"/>
                <a:gd name="connsiteY723" fmla="*/ 5264 h 1384383"/>
                <a:gd name="connsiteX724" fmla="*/ 1041484 w 1690436"/>
                <a:gd name="connsiteY724" fmla="*/ 4512 h 1384383"/>
                <a:gd name="connsiteX725" fmla="*/ 1042235 w 1690436"/>
                <a:gd name="connsiteY725" fmla="*/ 5264 h 1384383"/>
                <a:gd name="connsiteX726" fmla="*/ 1042988 w 1690436"/>
                <a:gd name="connsiteY726" fmla="*/ 5264 h 1384383"/>
                <a:gd name="connsiteX727" fmla="*/ 1043739 w 1690436"/>
                <a:gd name="connsiteY727" fmla="*/ 6016 h 1384383"/>
                <a:gd name="connsiteX728" fmla="*/ 1045243 w 1690436"/>
                <a:gd name="connsiteY728" fmla="*/ 6016 h 1384383"/>
                <a:gd name="connsiteX729" fmla="*/ 1045995 w 1690436"/>
                <a:gd name="connsiteY729" fmla="*/ 6016 h 1384383"/>
                <a:gd name="connsiteX730" fmla="*/ 1047499 w 1690436"/>
                <a:gd name="connsiteY730" fmla="*/ 5264 h 1384383"/>
                <a:gd name="connsiteX731" fmla="*/ 1048252 w 1690436"/>
                <a:gd name="connsiteY731" fmla="*/ 5264 h 1384383"/>
                <a:gd name="connsiteX732" fmla="*/ 1049003 w 1690436"/>
                <a:gd name="connsiteY732" fmla="*/ 5264 h 1384383"/>
                <a:gd name="connsiteX733" fmla="*/ 1050507 w 1690436"/>
                <a:gd name="connsiteY733" fmla="*/ 5264 h 1384383"/>
                <a:gd name="connsiteX734" fmla="*/ 1052011 w 1690436"/>
                <a:gd name="connsiteY734" fmla="*/ 6016 h 1384383"/>
                <a:gd name="connsiteX735" fmla="*/ 1053515 w 1690436"/>
                <a:gd name="connsiteY735" fmla="*/ 6016 h 1384383"/>
                <a:gd name="connsiteX736" fmla="*/ 1055019 w 1690436"/>
                <a:gd name="connsiteY736" fmla="*/ 6016 h 1384383"/>
                <a:gd name="connsiteX737" fmla="*/ 1057275 w 1690436"/>
                <a:gd name="connsiteY737" fmla="*/ 7520 h 1384383"/>
                <a:gd name="connsiteX738" fmla="*/ 1058779 w 1690436"/>
                <a:gd name="connsiteY738" fmla="*/ 7520 h 1384383"/>
                <a:gd name="connsiteX739" fmla="*/ 1059531 w 1690436"/>
                <a:gd name="connsiteY739" fmla="*/ 7520 h 1384383"/>
                <a:gd name="connsiteX740" fmla="*/ 1060283 w 1690436"/>
                <a:gd name="connsiteY740" fmla="*/ 7520 h 1384383"/>
                <a:gd name="connsiteX741" fmla="*/ 1062539 w 1690436"/>
                <a:gd name="connsiteY741" fmla="*/ 6016 h 1384383"/>
                <a:gd name="connsiteX742" fmla="*/ 1063291 w 1690436"/>
                <a:gd name="connsiteY742" fmla="*/ 6016 h 1384383"/>
                <a:gd name="connsiteX743" fmla="*/ 1063291 w 1690436"/>
                <a:gd name="connsiteY743" fmla="*/ 5264 h 1384383"/>
                <a:gd name="connsiteX744" fmla="*/ 1064043 w 1690436"/>
                <a:gd name="connsiteY744" fmla="*/ 6016 h 1384383"/>
                <a:gd name="connsiteX745" fmla="*/ 1065547 w 1690436"/>
                <a:gd name="connsiteY745" fmla="*/ 6016 h 1384383"/>
                <a:gd name="connsiteX746" fmla="*/ 1067803 w 1690436"/>
                <a:gd name="connsiteY746" fmla="*/ 7520 h 1384383"/>
                <a:gd name="connsiteX747" fmla="*/ 1070811 w 1690436"/>
                <a:gd name="connsiteY747" fmla="*/ 9776 h 1384383"/>
                <a:gd name="connsiteX748" fmla="*/ 1071563 w 1690436"/>
                <a:gd name="connsiteY748" fmla="*/ 10528 h 1384383"/>
                <a:gd name="connsiteX749" fmla="*/ 1075322 w 1690436"/>
                <a:gd name="connsiteY749" fmla="*/ 10528 h 1384383"/>
                <a:gd name="connsiteX750" fmla="*/ 1076826 w 1690436"/>
                <a:gd name="connsiteY750" fmla="*/ 10528 h 1384383"/>
                <a:gd name="connsiteX751" fmla="*/ 1078331 w 1690436"/>
                <a:gd name="connsiteY751" fmla="*/ 9776 h 1384383"/>
                <a:gd name="connsiteX752" fmla="*/ 1079082 w 1690436"/>
                <a:gd name="connsiteY752" fmla="*/ 9776 h 1384383"/>
                <a:gd name="connsiteX753" fmla="*/ 1079834 w 1690436"/>
                <a:gd name="connsiteY753" fmla="*/ 9776 h 1384383"/>
                <a:gd name="connsiteX754" fmla="*/ 1081338 w 1690436"/>
                <a:gd name="connsiteY754" fmla="*/ 10528 h 1384383"/>
                <a:gd name="connsiteX755" fmla="*/ 1082090 w 1690436"/>
                <a:gd name="connsiteY755" fmla="*/ 10528 h 1384383"/>
                <a:gd name="connsiteX756" fmla="*/ 1084346 w 1690436"/>
                <a:gd name="connsiteY756" fmla="*/ 12032 h 1384383"/>
                <a:gd name="connsiteX757" fmla="*/ 1085850 w 1690436"/>
                <a:gd name="connsiteY757" fmla="*/ 12784 h 1384383"/>
                <a:gd name="connsiteX758" fmla="*/ 1086602 w 1690436"/>
                <a:gd name="connsiteY758" fmla="*/ 12784 h 1384383"/>
                <a:gd name="connsiteX759" fmla="*/ 1087354 w 1690436"/>
                <a:gd name="connsiteY759" fmla="*/ 12032 h 1384383"/>
                <a:gd name="connsiteX760" fmla="*/ 1088858 w 1690436"/>
                <a:gd name="connsiteY760" fmla="*/ 12032 h 1384383"/>
                <a:gd name="connsiteX761" fmla="*/ 1089610 w 1690436"/>
                <a:gd name="connsiteY761" fmla="*/ 12784 h 1384383"/>
                <a:gd name="connsiteX762" fmla="*/ 1091114 w 1690436"/>
                <a:gd name="connsiteY762" fmla="*/ 13536 h 1384383"/>
                <a:gd name="connsiteX763" fmla="*/ 1092618 w 1690436"/>
                <a:gd name="connsiteY763" fmla="*/ 15039 h 1384383"/>
                <a:gd name="connsiteX764" fmla="*/ 1094874 w 1690436"/>
                <a:gd name="connsiteY764" fmla="*/ 15791 h 1384383"/>
                <a:gd name="connsiteX765" fmla="*/ 1095626 w 1690436"/>
                <a:gd name="connsiteY765" fmla="*/ 16544 h 1384383"/>
                <a:gd name="connsiteX766" fmla="*/ 1093370 w 1690436"/>
                <a:gd name="connsiteY766" fmla="*/ 20303 h 1384383"/>
                <a:gd name="connsiteX767" fmla="*/ 1090362 w 1690436"/>
                <a:gd name="connsiteY767" fmla="*/ 24063 h 1384383"/>
                <a:gd name="connsiteX768" fmla="*/ 1088858 w 1690436"/>
                <a:gd name="connsiteY768" fmla="*/ 29327 h 1384383"/>
                <a:gd name="connsiteX769" fmla="*/ 1086602 w 1690436"/>
                <a:gd name="connsiteY769" fmla="*/ 36095 h 1384383"/>
                <a:gd name="connsiteX770" fmla="*/ 1084346 w 1690436"/>
                <a:gd name="connsiteY770" fmla="*/ 40607 h 1384383"/>
                <a:gd name="connsiteX771" fmla="*/ 1083594 w 1690436"/>
                <a:gd name="connsiteY771" fmla="*/ 43615 h 1384383"/>
                <a:gd name="connsiteX772" fmla="*/ 1082842 w 1690436"/>
                <a:gd name="connsiteY772" fmla="*/ 45118 h 1384383"/>
                <a:gd name="connsiteX773" fmla="*/ 1081338 w 1690436"/>
                <a:gd name="connsiteY773" fmla="*/ 50382 h 1384383"/>
                <a:gd name="connsiteX774" fmla="*/ 1082090 w 1690436"/>
                <a:gd name="connsiteY774" fmla="*/ 52638 h 1384383"/>
                <a:gd name="connsiteX775" fmla="*/ 1082842 w 1690436"/>
                <a:gd name="connsiteY775" fmla="*/ 53390 h 1384383"/>
                <a:gd name="connsiteX776" fmla="*/ 1083594 w 1690436"/>
                <a:gd name="connsiteY776" fmla="*/ 55646 h 1384383"/>
                <a:gd name="connsiteX777" fmla="*/ 1084346 w 1690436"/>
                <a:gd name="connsiteY777" fmla="*/ 56398 h 1384383"/>
                <a:gd name="connsiteX778" fmla="*/ 1084346 w 1690436"/>
                <a:gd name="connsiteY778" fmla="*/ 57150 h 1384383"/>
                <a:gd name="connsiteX779" fmla="*/ 1084346 w 1690436"/>
                <a:gd name="connsiteY779" fmla="*/ 59406 h 1384383"/>
                <a:gd name="connsiteX780" fmla="*/ 1084346 w 1690436"/>
                <a:gd name="connsiteY780" fmla="*/ 60158 h 1384383"/>
                <a:gd name="connsiteX781" fmla="*/ 1084346 w 1690436"/>
                <a:gd name="connsiteY781" fmla="*/ 60910 h 1384383"/>
                <a:gd name="connsiteX782" fmla="*/ 1084346 w 1690436"/>
                <a:gd name="connsiteY782" fmla="*/ 61662 h 1384383"/>
                <a:gd name="connsiteX783" fmla="*/ 1083594 w 1690436"/>
                <a:gd name="connsiteY783" fmla="*/ 62414 h 1384383"/>
                <a:gd name="connsiteX784" fmla="*/ 1083594 w 1690436"/>
                <a:gd name="connsiteY784" fmla="*/ 63166 h 1384383"/>
                <a:gd name="connsiteX785" fmla="*/ 1083594 w 1690436"/>
                <a:gd name="connsiteY785" fmla="*/ 63918 h 1384383"/>
                <a:gd name="connsiteX786" fmla="*/ 1084346 w 1690436"/>
                <a:gd name="connsiteY786" fmla="*/ 66174 h 1384383"/>
                <a:gd name="connsiteX787" fmla="*/ 1084346 w 1690436"/>
                <a:gd name="connsiteY787" fmla="*/ 66926 h 1384383"/>
                <a:gd name="connsiteX788" fmla="*/ 1085098 w 1690436"/>
                <a:gd name="connsiteY788" fmla="*/ 67678 h 1384383"/>
                <a:gd name="connsiteX789" fmla="*/ 1086602 w 1690436"/>
                <a:gd name="connsiteY789" fmla="*/ 69182 h 1384383"/>
                <a:gd name="connsiteX790" fmla="*/ 1087354 w 1690436"/>
                <a:gd name="connsiteY790" fmla="*/ 69934 h 1384383"/>
                <a:gd name="connsiteX791" fmla="*/ 1088858 w 1690436"/>
                <a:gd name="connsiteY791" fmla="*/ 70685 h 1384383"/>
                <a:gd name="connsiteX792" fmla="*/ 1090362 w 1690436"/>
                <a:gd name="connsiteY792" fmla="*/ 71438 h 1384383"/>
                <a:gd name="connsiteX793" fmla="*/ 1103897 w 1690436"/>
                <a:gd name="connsiteY793" fmla="*/ 73694 h 1384383"/>
                <a:gd name="connsiteX794" fmla="*/ 1104650 w 1690436"/>
                <a:gd name="connsiteY794" fmla="*/ 74445 h 1384383"/>
                <a:gd name="connsiteX795" fmla="*/ 1106905 w 1690436"/>
                <a:gd name="connsiteY795" fmla="*/ 75949 h 1384383"/>
                <a:gd name="connsiteX796" fmla="*/ 1107657 w 1690436"/>
                <a:gd name="connsiteY796" fmla="*/ 77453 h 1384383"/>
                <a:gd name="connsiteX797" fmla="*/ 1108409 w 1690436"/>
                <a:gd name="connsiteY797" fmla="*/ 78205 h 1384383"/>
                <a:gd name="connsiteX798" fmla="*/ 1140744 w 1690436"/>
                <a:gd name="connsiteY798" fmla="*/ 86477 h 1384383"/>
                <a:gd name="connsiteX799" fmla="*/ 1147512 w 1690436"/>
                <a:gd name="connsiteY799" fmla="*/ 84221 h 1384383"/>
                <a:gd name="connsiteX800" fmla="*/ 1148264 w 1690436"/>
                <a:gd name="connsiteY800" fmla="*/ 84221 h 1384383"/>
                <a:gd name="connsiteX801" fmla="*/ 1149016 w 1690436"/>
                <a:gd name="connsiteY801" fmla="*/ 83469 h 1384383"/>
                <a:gd name="connsiteX802" fmla="*/ 1149768 w 1690436"/>
                <a:gd name="connsiteY802" fmla="*/ 81965 h 1384383"/>
                <a:gd name="connsiteX803" fmla="*/ 1150520 w 1690436"/>
                <a:gd name="connsiteY803" fmla="*/ 81213 h 1384383"/>
                <a:gd name="connsiteX804" fmla="*/ 1151272 w 1690436"/>
                <a:gd name="connsiteY804" fmla="*/ 79709 h 1384383"/>
                <a:gd name="connsiteX805" fmla="*/ 1153528 w 1690436"/>
                <a:gd name="connsiteY805" fmla="*/ 78205 h 1384383"/>
                <a:gd name="connsiteX806" fmla="*/ 1154280 w 1690436"/>
                <a:gd name="connsiteY806" fmla="*/ 77453 h 1384383"/>
                <a:gd name="connsiteX807" fmla="*/ 1154280 w 1690436"/>
                <a:gd name="connsiteY807" fmla="*/ 76701 h 1384383"/>
                <a:gd name="connsiteX808" fmla="*/ 1155031 w 1690436"/>
                <a:gd name="connsiteY808" fmla="*/ 74445 h 1384383"/>
                <a:gd name="connsiteX809" fmla="*/ 1155031 w 1690436"/>
                <a:gd name="connsiteY809" fmla="*/ 73694 h 1384383"/>
                <a:gd name="connsiteX810" fmla="*/ 1155784 w 1690436"/>
                <a:gd name="connsiteY810" fmla="*/ 73694 h 1384383"/>
                <a:gd name="connsiteX811" fmla="*/ 1156536 w 1690436"/>
                <a:gd name="connsiteY811" fmla="*/ 72942 h 1384383"/>
                <a:gd name="connsiteX812" fmla="*/ 1157288 w 1690436"/>
                <a:gd name="connsiteY812" fmla="*/ 72190 h 1384383"/>
                <a:gd name="connsiteX813" fmla="*/ 1173079 w 1690436"/>
                <a:gd name="connsiteY813" fmla="*/ 64670 h 1384383"/>
                <a:gd name="connsiteX814" fmla="*/ 1177591 w 1690436"/>
                <a:gd name="connsiteY814" fmla="*/ 63918 h 1384383"/>
                <a:gd name="connsiteX815" fmla="*/ 1180599 w 1690436"/>
                <a:gd name="connsiteY815" fmla="*/ 62414 h 1384383"/>
                <a:gd name="connsiteX816" fmla="*/ 1181351 w 1690436"/>
                <a:gd name="connsiteY816" fmla="*/ 62414 h 1384383"/>
                <a:gd name="connsiteX817" fmla="*/ 1183607 w 1690436"/>
                <a:gd name="connsiteY817" fmla="*/ 61662 h 1384383"/>
                <a:gd name="connsiteX818" fmla="*/ 1188870 w 1690436"/>
                <a:gd name="connsiteY818" fmla="*/ 61662 h 1384383"/>
                <a:gd name="connsiteX819" fmla="*/ 1191127 w 1690436"/>
                <a:gd name="connsiteY819" fmla="*/ 62414 h 1384383"/>
                <a:gd name="connsiteX820" fmla="*/ 1195638 w 1690436"/>
                <a:gd name="connsiteY820" fmla="*/ 63166 h 1384383"/>
                <a:gd name="connsiteX821" fmla="*/ 1198646 w 1690436"/>
                <a:gd name="connsiteY821" fmla="*/ 64670 h 1384383"/>
                <a:gd name="connsiteX822" fmla="*/ 1205414 w 1690436"/>
                <a:gd name="connsiteY822" fmla="*/ 66174 h 1384383"/>
                <a:gd name="connsiteX823" fmla="*/ 1206918 w 1690436"/>
                <a:gd name="connsiteY823" fmla="*/ 66174 h 1384383"/>
                <a:gd name="connsiteX824" fmla="*/ 1208422 w 1690436"/>
                <a:gd name="connsiteY824" fmla="*/ 66174 h 1384383"/>
                <a:gd name="connsiteX825" fmla="*/ 1209926 w 1690436"/>
                <a:gd name="connsiteY825" fmla="*/ 66174 h 1384383"/>
                <a:gd name="connsiteX826" fmla="*/ 1216693 w 1690436"/>
                <a:gd name="connsiteY826" fmla="*/ 69182 h 1384383"/>
                <a:gd name="connsiteX827" fmla="*/ 1218197 w 1690436"/>
                <a:gd name="connsiteY827" fmla="*/ 69182 h 1384383"/>
                <a:gd name="connsiteX828" fmla="*/ 1220453 w 1690436"/>
                <a:gd name="connsiteY828" fmla="*/ 68430 h 1384383"/>
                <a:gd name="connsiteX829" fmla="*/ 1222709 w 1690436"/>
                <a:gd name="connsiteY829" fmla="*/ 69182 h 1384383"/>
                <a:gd name="connsiteX830" fmla="*/ 1223461 w 1690436"/>
                <a:gd name="connsiteY830" fmla="*/ 69934 h 1384383"/>
                <a:gd name="connsiteX831" fmla="*/ 1224965 w 1690436"/>
                <a:gd name="connsiteY831" fmla="*/ 70685 h 1384383"/>
                <a:gd name="connsiteX832" fmla="*/ 1227221 w 1690436"/>
                <a:gd name="connsiteY832" fmla="*/ 72190 h 1384383"/>
                <a:gd name="connsiteX833" fmla="*/ 1227973 w 1690436"/>
                <a:gd name="connsiteY833" fmla="*/ 73694 h 1384383"/>
                <a:gd name="connsiteX834" fmla="*/ 1228725 w 1690436"/>
                <a:gd name="connsiteY834" fmla="*/ 74445 h 1384383"/>
                <a:gd name="connsiteX835" fmla="*/ 1230229 w 1690436"/>
                <a:gd name="connsiteY835" fmla="*/ 78205 h 1384383"/>
                <a:gd name="connsiteX836" fmla="*/ 1230981 w 1690436"/>
                <a:gd name="connsiteY836" fmla="*/ 78957 h 1384383"/>
                <a:gd name="connsiteX837" fmla="*/ 1231733 w 1690436"/>
                <a:gd name="connsiteY837" fmla="*/ 79709 h 1384383"/>
                <a:gd name="connsiteX838" fmla="*/ 1243765 w 1690436"/>
                <a:gd name="connsiteY838" fmla="*/ 88733 h 1384383"/>
                <a:gd name="connsiteX839" fmla="*/ 1246772 w 1690436"/>
                <a:gd name="connsiteY839" fmla="*/ 90989 h 1384383"/>
                <a:gd name="connsiteX840" fmla="*/ 1253540 w 1690436"/>
                <a:gd name="connsiteY840" fmla="*/ 97005 h 1384383"/>
                <a:gd name="connsiteX841" fmla="*/ 1255044 w 1690436"/>
                <a:gd name="connsiteY841" fmla="*/ 98509 h 1384383"/>
                <a:gd name="connsiteX842" fmla="*/ 1262564 w 1690436"/>
                <a:gd name="connsiteY842" fmla="*/ 103020 h 1384383"/>
                <a:gd name="connsiteX843" fmla="*/ 1263316 w 1690436"/>
                <a:gd name="connsiteY843" fmla="*/ 104524 h 1384383"/>
                <a:gd name="connsiteX844" fmla="*/ 1264820 w 1690436"/>
                <a:gd name="connsiteY844" fmla="*/ 106028 h 1384383"/>
                <a:gd name="connsiteX845" fmla="*/ 1265572 w 1690436"/>
                <a:gd name="connsiteY845" fmla="*/ 106780 h 1384383"/>
                <a:gd name="connsiteX846" fmla="*/ 1268580 w 1690436"/>
                <a:gd name="connsiteY846" fmla="*/ 108284 h 1384383"/>
                <a:gd name="connsiteX847" fmla="*/ 1270084 w 1690436"/>
                <a:gd name="connsiteY847" fmla="*/ 109036 h 1384383"/>
                <a:gd name="connsiteX848" fmla="*/ 1271587 w 1690436"/>
                <a:gd name="connsiteY848" fmla="*/ 109788 h 1384383"/>
                <a:gd name="connsiteX849" fmla="*/ 1273091 w 1690436"/>
                <a:gd name="connsiteY849" fmla="*/ 109788 h 1384383"/>
                <a:gd name="connsiteX850" fmla="*/ 1279107 w 1690436"/>
                <a:gd name="connsiteY850" fmla="*/ 108284 h 1384383"/>
                <a:gd name="connsiteX851" fmla="*/ 1279859 w 1690436"/>
                <a:gd name="connsiteY851" fmla="*/ 108284 h 1384383"/>
                <a:gd name="connsiteX852" fmla="*/ 1280611 w 1690436"/>
                <a:gd name="connsiteY852" fmla="*/ 109036 h 1384383"/>
                <a:gd name="connsiteX853" fmla="*/ 1282867 w 1690436"/>
                <a:gd name="connsiteY853" fmla="*/ 111292 h 1384383"/>
                <a:gd name="connsiteX854" fmla="*/ 1288131 w 1690436"/>
                <a:gd name="connsiteY854" fmla="*/ 112796 h 1384383"/>
                <a:gd name="connsiteX855" fmla="*/ 1291891 w 1690436"/>
                <a:gd name="connsiteY855" fmla="*/ 115804 h 1384383"/>
                <a:gd name="connsiteX856" fmla="*/ 1293395 w 1690436"/>
                <a:gd name="connsiteY856" fmla="*/ 117308 h 1384383"/>
                <a:gd name="connsiteX857" fmla="*/ 1294899 w 1690436"/>
                <a:gd name="connsiteY857" fmla="*/ 119564 h 1384383"/>
                <a:gd name="connsiteX858" fmla="*/ 1297155 w 1690436"/>
                <a:gd name="connsiteY858" fmla="*/ 120316 h 1384383"/>
                <a:gd name="connsiteX859" fmla="*/ 1301666 w 1690436"/>
                <a:gd name="connsiteY859" fmla="*/ 124076 h 1384383"/>
                <a:gd name="connsiteX860" fmla="*/ 1320466 w 1690436"/>
                <a:gd name="connsiteY860" fmla="*/ 133099 h 1384383"/>
                <a:gd name="connsiteX861" fmla="*/ 1323474 w 1690436"/>
                <a:gd name="connsiteY861" fmla="*/ 134603 h 1384383"/>
                <a:gd name="connsiteX862" fmla="*/ 1327234 w 1690436"/>
                <a:gd name="connsiteY862" fmla="*/ 136107 h 1384383"/>
                <a:gd name="connsiteX863" fmla="*/ 1334753 w 1690436"/>
                <a:gd name="connsiteY863" fmla="*/ 137611 h 1384383"/>
                <a:gd name="connsiteX864" fmla="*/ 1337009 w 1690436"/>
                <a:gd name="connsiteY864" fmla="*/ 137611 h 1384383"/>
                <a:gd name="connsiteX865" fmla="*/ 1337761 w 1690436"/>
                <a:gd name="connsiteY865" fmla="*/ 137611 h 1384383"/>
                <a:gd name="connsiteX866" fmla="*/ 1340017 w 1690436"/>
                <a:gd name="connsiteY866" fmla="*/ 136107 h 1384383"/>
                <a:gd name="connsiteX867" fmla="*/ 1340769 w 1690436"/>
                <a:gd name="connsiteY867" fmla="*/ 136107 h 1384383"/>
                <a:gd name="connsiteX868" fmla="*/ 1341521 w 1690436"/>
                <a:gd name="connsiteY868" fmla="*/ 136107 h 1384383"/>
                <a:gd name="connsiteX869" fmla="*/ 1343025 w 1690436"/>
                <a:gd name="connsiteY869" fmla="*/ 137611 h 1384383"/>
                <a:gd name="connsiteX870" fmla="*/ 1343777 w 1690436"/>
                <a:gd name="connsiteY870" fmla="*/ 139115 h 1384383"/>
                <a:gd name="connsiteX871" fmla="*/ 1344529 w 1690436"/>
                <a:gd name="connsiteY871" fmla="*/ 139867 h 1384383"/>
                <a:gd name="connsiteX872" fmla="*/ 1345281 w 1690436"/>
                <a:gd name="connsiteY872" fmla="*/ 140619 h 1384383"/>
                <a:gd name="connsiteX873" fmla="*/ 1349041 w 1690436"/>
                <a:gd name="connsiteY873" fmla="*/ 142123 h 1384383"/>
                <a:gd name="connsiteX874" fmla="*/ 1349793 w 1690436"/>
                <a:gd name="connsiteY874" fmla="*/ 142875 h 1384383"/>
                <a:gd name="connsiteX875" fmla="*/ 1351297 w 1690436"/>
                <a:gd name="connsiteY875" fmla="*/ 145131 h 1384383"/>
                <a:gd name="connsiteX876" fmla="*/ 1352049 w 1690436"/>
                <a:gd name="connsiteY876" fmla="*/ 145883 h 1384383"/>
                <a:gd name="connsiteX877" fmla="*/ 1352049 w 1690436"/>
                <a:gd name="connsiteY877" fmla="*/ 146635 h 1384383"/>
                <a:gd name="connsiteX878" fmla="*/ 1352801 w 1690436"/>
                <a:gd name="connsiteY878" fmla="*/ 147387 h 1384383"/>
                <a:gd name="connsiteX879" fmla="*/ 1353553 w 1690436"/>
                <a:gd name="connsiteY879" fmla="*/ 147387 h 1384383"/>
                <a:gd name="connsiteX880" fmla="*/ 1355057 w 1690436"/>
                <a:gd name="connsiteY880" fmla="*/ 148139 h 1384383"/>
                <a:gd name="connsiteX881" fmla="*/ 1355809 w 1690436"/>
                <a:gd name="connsiteY881" fmla="*/ 147387 h 1384383"/>
                <a:gd name="connsiteX882" fmla="*/ 1359568 w 1690436"/>
                <a:gd name="connsiteY882" fmla="*/ 146635 h 1384383"/>
                <a:gd name="connsiteX883" fmla="*/ 1360321 w 1690436"/>
                <a:gd name="connsiteY883" fmla="*/ 145883 h 1384383"/>
                <a:gd name="connsiteX884" fmla="*/ 1361824 w 1690436"/>
                <a:gd name="connsiteY884" fmla="*/ 145883 h 1384383"/>
                <a:gd name="connsiteX885" fmla="*/ 1363328 w 1690436"/>
                <a:gd name="connsiteY885" fmla="*/ 145883 h 1384383"/>
                <a:gd name="connsiteX886" fmla="*/ 1367088 w 1690436"/>
                <a:gd name="connsiteY886" fmla="*/ 145131 h 1384383"/>
                <a:gd name="connsiteX887" fmla="*/ 1369344 w 1690436"/>
                <a:gd name="connsiteY887" fmla="*/ 145131 h 1384383"/>
                <a:gd name="connsiteX888" fmla="*/ 1373856 w 1690436"/>
                <a:gd name="connsiteY888" fmla="*/ 146635 h 1384383"/>
                <a:gd name="connsiteX889" fmla="*/ 1375360 w 1690436"/>
                <a:gd name="connsiteY889" fmla="*/ 146635 h 1384383"/>
                <a:gd name="connsiteX890" fmla="*/ 1376112 w 1690436"/>
                <a:gd name="connsiteY890" fmla="*/ 145883 h 1384383"/>
                <a:gd name="connsiteX891" fmla="*/ 1376864 w 1690436"/>
                <a:gd name="connsiteY891" fmla="*/ 145883 h 1384383"/>
                <a:gd name="connsiteX892" fmla="*/ 1378368 w 1690436"/>
                <a:gd name="connsiteY892" fmla="*/ 145131 h 1384383"/>
                <a:gd name="connsiteX893" fmla="*/ 1379120 w 1690436"/>
                <a:gd name="connsiteY893" fmla="*/ 144379 h 1384383"/>
                <a:gd name="connsiteX894" fmla="*/ 1384383 w 1690436"/>
                <a:gd name="connsiteY894" fmla="*/ 142123 h 1384383"/>
                <a:gd name="connsiteX895" fmla="*/ 1386640 w 1690436"/>
                <a:gd name="connsiteY895" fmla="*/ 140619 h 1384383"/>
                <a:gd name="connsiteX896" fmla="*/ 1387392 w 1690436"/>
                <a:gd name="connsiteY896" fmla="*/ 139115 h 1384383"/>
                <a:gd name="connsiteX897" fmla="*/ 1388143 w 1690436"/>
                <a:gd name="connsiteY897" fmla="*/ 139115 h 1384383"/>
                <a:gd name="connsiteX898" fmla="*/ 1388896 w 1690436"/>
                <a:gd name="connsiteY898" fmla="*/ 138363 h 1384383"/>
                <a:gd name="connsiteX899" fmla="*/ 1389647 w 1690436"/>
                <a:gd name="connsiteY899" fmla="*/ 138363 h 1384383"/>
                <a:gd name="connsiteX900" fmla="*/ 1393407 w 1690436"/>
                <a:gd name="connsiteY900" fmla="*/ 138363 h 1384383"/>
                <a:gd name="connsiteX901" fmla="*/ 1394159 w 1690436"/>
                <a:gd name="connsiteY901" fmla="*/ 137611 h 1384383"/>
                <a:gd name="connsiteX902" fmla="*/ 1394911 w 1690436"/>
                <a:gd name="connsiteY902" fmla="*/ 137611 h 1384383"/>
                <a:gd name="connsiteX903" fmla="*/ 1397167 w 1690436"/>
                <a:gd name="connsiteY903" fmla="*/ 136107 h 1384383"/>
                <a:gd name="connsiteX904" fmla="*/ 1442286 w 1690436"/>
                <a:gd name="connsiteY904" fmla="*/ 177466 h 1384383"/>
                <a:gd name="connsiteX905" fmla="*/ 1463341 w 1690436"/>
                <a:gd name="connsiteY905" fmla="*/ 197017 h 1384383"/>
                <a:gd name="connsiteX906" fmla="*/ 1467853 w 1690436"/>
                <a:gd name="connsiteY906" fmla="*/ 231608 h 1384383"/>
                <a:gd name="connsiteX907" fmla="*/ 1469357 w 1690436"/>
                <a:gd name="connsiteY907" fmla="*/ 236120 h 1384383"/>
                <a:gd name="connsiteX908" fmla="*/ 1473869 w 1690436"/>
                <a:gd name="connsiteY908" fmla="*/ 235368 h 1384383"/>
                <a:gd name="connsiteX909" fmla="*/ 1480636 w 1690436"/>
                <a:gd name="connsiteY909" fmla="*/ 236872 h 1384383"/>
                <a:gd name="connsiteX910" fmla="*/ 1488156 w 1690436"/>
                <a:gd name="connsiteY910" fmla="*/ 238376 h 1384383"/>
                <a:gd name="connsiteX911" fmla="*/ 1488908 w 1690436"/>
                <a:gd name="connsiteY911" fmla="*/ 238376 h 1384383"/>
                <a:gd name="connsiteX912" fmla="*/ 1489660 w 1690436"/>
                <a:gd name="connsiteY912" fmla="*/ 239128 h 1384383"/>
                <a:gd name="connsiteX913" fmla="*/ 1494172 w 1690436"/>
                <a:gd name="connsiteY913" fmla="*/ 242136 h 1384383"/>
                <a:gd name="connsiteX914" fmla="*/ 1497180 w 1690436"/>
                <a:gd name="connsiteY914" fmla="*/ 241384 h 1384383"/>
                <a:gd name="connsiteX915" fmla="*/ 1503947 w 1690436"/>
                <a:gd name="connsiteY915" fmla="*/ 237624 h 1384383"/>
                <a:gd name="connsiteX916" fmla="*/ 1509963 w 1690436"/>
                <a:gd name="connsiteY916" fmla="*/ 236120 h 1384383"/>
                <a:gd name="connsiteX917" fmla="*/ 1513723 w 1690436"/>
                <a:gd name="connsiteY917" fmla="*/ 234616 h 1384383"/>
                <a:gd name="connsiteX918" fmla="*/ 1518987 w 1690436"/>
                <a:gd name="connsiteY918" fmla="*/ 230104 h 1384383"/>
                <a:gd name="connsiteX919" fmla="*/ 1520491 w 1690436"/>
                <a:gd name="connsiteY919" fmla="*/ 227848 h 1384383"/>
                <a:gd name="connsiteX920" fmla="*/ 1521243 w 1690436"/>
                <a:gd name="connsiteY920" fmla="*/ 227096 h 1384383"/>
                <a:gd name="connsiteX921" fmla="*/ 1522747 w 1690436"/>
                <a:gd name="connsiteY921" fmla="*/ 227096 h 1384383"/>
                <a:gd name="connsiteX922" fmla="*/ 1523499 w 1690436"/>
                <a:gd name="connsiteY922" fmla="*/ 226344 h 1384383"/>
                <a:gd name="connsiteX923" fmla="*/ 1525003 w 1690436"/>
                <a:gd name="connsiteY923" fmla="*/ 225592 h 1384383"/>
                <a:gd name="connsiteX924" fmla="*/ 1525755 w 1690436"/>
                <a:gd name="connsiteY924" fmla="*/ 224840 h 1384383"/>
                <a:gd name="connsiteX925" fmla="*/ 1526507 w 1690436"/>
                <a:gd name="connsiteY925" fmla="*/ 224840 h 1384383"/>
                <a:gd name="connsiteX926" fmla="*/ 1528011 w 1690436"/>
                <a:gd name="connsiteY926" fmla="*/ 224840 h 1384383"/>
                <a:gd name="connsiteX927" fmla="*/ 1529515 w 1690436"/>
                <a:gd name="connsiteY927" fmla="*/ 225592 h 1384383"/>
                <a:gd name="connsiteX928" fmla="*/ 1533275 w 1690436"/>
                <a:gd name="connsiteY928" fmla="*/ 227848 h 1384383"/>
                <a:gd name="connsiteX929" fmla="*/ 1534778 w 1690436"/>
                <a:gd name="connsiteY929" fmla="*/ 228600 h 1384383"/>
                <a:gd name="connsiteX930" fmla="*/ 1536282 w 1690436"/>
                <a:gd name="connsiteY930" fmla="*/ 228600 h 1384383"/>
                <a:gd name="connsiteX931" fmla="*/ 1537786 w 1690436"/>
                <a:gd name="connsiteY931" fmla="*/ 228600 h 1384383"/>
                <a:gd name="connsiteX932" fmla="*/ 1539290 w 1690436"/>
                <a:gd name="connsiteY932" fmla="*/ 227848 h 1384383"/>
                <a:gd name="connsiteX933" fmla="*/ 1542298 w 1690436"/>
                <a:gd name="connsiteY933" fmla="*/ 226344 h 1384383"/>
                <a:gd name="connsiteX934" fmla="*/ 1543050 w 1690436"/>
                <a:gd name="connsiteY934" fmla="*/ 226344 h 1384383"/>
                <a:gd name="connsiteX935" fmla="*/ 1543802 w 1690436"/>
                <a:gd name="connsiteY935" fmla="*/ 226344 h 1384383"/>
                <a:gd name="connsiteX936" fmla="*/ 1545306 w 1690436"/>
                <a:gd name="connsiteY936" fmla="*/ 226344 h 1384383"/>
                <a:gd name="connsiteX937" fmla="*/ 1546810 w 1690436"/>
                <a:gd name="connsiteY937" fmla="*/ 227096 h 1384383"/>
                <a:gd name="connsiteX938" fmla="*/ 1549066 w 1690436"/>
                <a:gd name="connsiteY938" fmla="*/ 228600 h 1384383"/>
                <a:gd name="connsiteX939" fmla="*/ 1549818 w 1690436"/>
                <a:gd name="connsiteY939" fmla="*/ 229352 h 1384383"/>
                <a:gd name="connsiteX940" fmla="*/ 1550570 w 1690436"/>
                <a:gd name="connsiteY940" fmla="*/ 230104 h 1384383"/>
                <a:gd name="connsiteX941" fmla="*/ 1554330 w 1690436"/>
                <a:gd name="connsiteY941" fmla="*/ 235368 h 1384383"/>
                <a:gd name="connsiteX942" fmla="*/ 1555082 w 1690436"/>
                <a:gd name="connsiteY942" fmla="*/ 235368 h 1384383"/>
                <a:gd name="connsiteX943" fmla="*/ 1555834 w 1690436"/>
                <a:gd name="connsiteY943" fmla="*/ 236120 h 1384383"/>
                <a:gd name="connsiteX944" fmla="*/ 1558090 w 1690436"/>
                <a:gd name="connsiteY944" fmla="*/ 235368 h 1384383"/>
                <a:gd name="connsiteX945" fmla="*/ 1559594 w 1690436"/>
                <a:gd name="connsiteY945" fmla="*/ 235368 h 1384383"/>
                <a:gd name="connsiteX946" fmla="*/ 1562601 w 1690436"/>
                <a:gd name="connsiteY946" fmla="*/ 233864 h 1384383"/>
                <a:gd name="connsiteX947" fmla="*/ 1564105 w 1690436"/>
                <a:gd name="connsiteY947" fmla="*/ 233112 h 1384383"/>
                <a:gd name="connsiteX948" fmla="*/ 1568617 w 1690436"/>
                <a:gd name="connsiteY948" fmla="*/ 231608 h 1384383"/>
                <a:gd name="connsiteX949" fmla="*/ 1569369 w 1690436"/>
                <a:gd name="connsiteY949" fmla="*/ 231608 h 1384383"/>
                <a:gd name="connsiteX950" fmla="*/ 1570873 w 1690436"/>
                <a:gd name="connsiteY950" fmla="*/ 232360 h 1384383"/>
                <a:gd name="connsiteX951" fmla="*/ 1573881 w 1690436"/>
                <a:gd name="connsiteY951" fmla="*/ 233112 h 1384383"/>
                <a:gd name="connsiteX952" fmla="*/ 1581401 w 1690436"/>
                <a:gd name="connsiteY952" fmla="*/ 236872 h 1384383"/>
                <a:gd name="connsiteX953" fmla="*/ 1582905 w 1690436"/>
                <a:gd name="connsiteY953" fmla="*/ 238376 h 1384383"/>
                <a:gd name="connsiteX954" fmla="*/ 1585913 w 1690436"/>
                <a:gd name="connsiteY954" fmla="*/ 243639 h 1384383"/>
                <a:gd name="connsiteX955" fmla="*/ 1586665 w 1690436"/>
                <a:gd name="connsiteY955" fmla="*/ 244391 h 1384383"/>
                <a:gd name="connsiteX956" fmla="*/ 1587416 w 1690436"/>
                <a:gd name="connsiteY956" fmla="*/ 244391 h 1384383"/>
                <a:gd name="connsiteX957" fmla="*/ 1588920 w 1690436"/>
                <a:gd name="connsiteY957" fmla="*/ 244391 h 1384383"/>
                <a:gd name="connsiteX958" fmla="*/ 1589673 w 1690436"/>
                <a:gd name="connsiteY958" fmla="*/ 244391 h 1384383"/>
                <a:gd name="connsiteX959" fmla="*/ 1590424 w 1690436"/>
                <a:gd name="connsiteY959" fmla="*/ 243639 h 1384383"/>
                <a:gd name="connsiteX960" fmla="*/ 1590424 w 1690436"/>
                <a:gd name="connsiteY960" fmla="*/ 242888 h 1384383"/>
                <a:gd name="connsiteX961" fmla="*/ 1591928 w 1690436"/>
                <a:gd name="connsiteY961" fmla="*/ 242888 h 1384383"/>
                <a:gd name="connsiteX962" fmla="*/ 1594184 w 1690436"/>
                <a:gd name="connsiteY962" fmla="*/ 242888 h 1384383"/>
                <a:gd name="connsiteX963" fmla="*/ 1594184 w 1690436"/>
                <a:gd name="connsiteY963" fmla="*/ 242136 h 1384383"/>
                <a:gd name="connsiteX964" fmla="*/ 1597192 w 1690436"/>
                <a:gd name="connsiteY964" fmla="*/ 241384 h 1384383"/>
                <a:gd name="connsiteX965" fmla="*/ 1597944 w 1690436"/>
                <a:gd name="connsiteY965" fmla="*/ 240632 h 1384383"/>
                <a:gd name="connsiteX966" fmla="*/ 1599448 w 1690436"/>
                <a:gd name="connsiteY966" fmla="*/ 241384 h 1384383"/>
                <a:gd name="connsiteX967" fmla="*/ 1611480 w 1690436"/>
                <a:gd name="connsiteY967" fmla="*/ 246648 h 1384383"/>
                <a:gd name="connsiteX968" fmla="*/ 1615992 w 1690436"/>
                <a:gd name="connsiteY968" fmla="*/ 248151 h 1384383"/>
                <a:gd name="connsiteX969" fmla="*/ 1619752 w 1690436"/>
                <a:gd name="connsiteY969" fmla="*/ 248903 h 1384383"/>
                <a:gd name="connsiteX970" fmla="*/ 1622759 w 1690436"/>
                <a:gd name="connsiteY970" fmla="*/ 248903 h 1384383"/>
                <a:gd name="connsiteX971" fmla="*/ 1625015 w 1690436"/>
                <a:gd name="connsiteY971" fmla="*/ 248151 h 1384383"/>
                <a:gd name="connsiteX972" fmla="*/ 1625767 w 1690436"/>
                <a:gd name="connsiteY972" fmla="*/ 248151 h 1384383"/>
                <a:gd name="connsiteX973" fmla="*/ 1634039 w 1690436"/>
                <a:gd name="connsiteY973" fmla="*/ 247399 h 1384383"/>
                <a:gd name="connsiteX974" fmla="*/ 1635543 w 1690436"/>
                <a:gd name="connsiteY974" fmla="*/ 248151 h 1384383"/>
                <a:gd name="connsiteX975" fmla="*/ 1636295 w 1690436"/>
                <a:gd name="connsiteY975" fmla="*/ 248903 h 1384383"/>
                <a:gd name="connsiteX976" fmla="*/ 1637799 w 1690436"/>
                <a:gd name="connsiteY976" fmla="*/ 248903 h 1384383"/>
                <a:gd name="connsiteX977" fmla="*/ 1638551 w 1690436"/>
                <a:gd name="connsiteY977" fmla="*/ 251159 h 1384383"/>
                <a:gd name="connsiteX978" fmla="*/ 1638551 w 1690436"/>
                <a:gd name="connsiteY978" fmla="*/ 251911 h 1384383"/>
                <a:gd name="connsiteX979" fmla="*/ 1637799 w 1690436"/>
                <a:gd name="connsiteY979" fmla="*/ 252663 h 1384383"/>
                <a:gd name="connsiteX980" fmla="*/ 1637799 w 1690436"/>
                <a:gd name="connsiteY980" fmla="*/ 253415 h 1384383"/>
                <a:gd name="connsiteX981" fmla="*/ 1638551 w 1690436"/>
                <a:gd name="connsiteY981" fmla="*/ 254167 h 1384383"/>
                <a:gd name="connsiteX982" fmla="*/ 1638551 w 1690436"/>
                <a:gd name="connsiteY982" fmla="*/ 254919 h 1384383"/>
                <a:gd name="connsiteX983" fmla="*/ 1640055 w 1690436"/>
                <a:gd name="connsiteY983" fmla="*/ 254919 h 1384383"/>
                <a:gd name="connsiteX984" fmla="*/ 1642311 w 1690436"/>
                <a:gd name="connsiteY984" fmla="*/ 255671 h 1384383"/>
                <a:gd name="connsiteX985" fmla="*/ 1643063 w 1690436"/>
                <a:gd name="connsiteY985" fmla="*/ 256423 h 1384383"/>
                <a:gd name="connsiteX986" fmla="*/ 1643063 w 1690436"/>
                <a:gd name="connsiteY986" fmla="*/ 257175 h 1384383"/>
                <a:gd name="connsiteX987" fmla="*/ 1643063 w 1690436"/>
                <a:gd name="connsiteY987" fmla="*/ 258679 h 1384383"/>
                <a:gd name="connsiteX988" fmla="*/ 1643063 w 1690436"/>
                <a:gd name="connsiteY988" fmla="*/ 259431 h 1384383"/>
                <a:gd name="connsiteX989" fmla="*/ 1643814 w 1690436"/>
                <a:gd name="connsiteY989" fmla="*/ 260183 h 1384383"/>
                <a:gd name="connsiteX990" fmla="*/ 1645318 w 1690436"/>
                <a:gd name="connsiteY990" fmla="*/ 260183 h 1384383"/>
                <a:gd name="connsiteX991" fmla="*/ 1646071 w 1690436"/>
                <a:gd name="connsiteY991" fmla="*/ 260183 h 1384383"/>
                <a:gd name="connsiteX992" fmla="*/ 1647574 w 1690436"/>
                <a:gd name="connsiteY992" fmla="*/ 259431 h 1384383"/>
                <a:gd name="connsiteX993" fmla="*/ 1649078 w 1690436"/>
                <a:gd name="connsiteY993" fmla="*/ 259431 h 1384383"/>
                <a:gd name="connsiteX994" fmla="*/ 1649831 w 1690436"/>
                <a:gd name="connsiteY994" fmla="*/ 259431 h 1384383"/>
                <a:gd name="connsiteX995" fmla="*/ 1652086 w 1690436"/>
                <a:gd name="connsiteY995" fmla="*/ 260183 h 1384383"/>
                <a:gd name="connsiteX996" fmla="*/ 1654342 w 1690436"/>
                <a:gd name="connsiteY996" fmla="*/ 261687 h 1384383"/>
                <a:gd name="connsiteX997" fmla="*/ 1658854 w 1690436"/>
                <a:gd name="connsiteY997" fmla="*/ 264695 h 1384383"/>
                <a:gd name="connsiteX998" fmla="*/ 1660358 w 1690436"/>
                <a:gd name="connsiteY998" fmla="*/ 266951 h 1384383"/>
                <a:gd name="connsiteX999" fmla="*/ 1661862 w 1690436"/>
                <a:gd name="connsiteY999" fmla="*/ 267703 h 1384383"/>
                <a:gd name="connsiteX1000" fmla="*/ 1662614 w 1690436"/>
                <a:gd name="connsiteY1000" fmla="*/ 270711 h 1384383"/>
                <a:gd name="connsiteX1001" fmla="*/ 1663366 w 1690436"/>
                <a:gd name="connsiteY1001" fmla="*/ 271463 h 1384383"/>
                <a:gd name="connsiteX1002" fmla="*/ 1664118 w 1690436"/>
                <a:gd name="connsiteY1002" fmla="*/ 272215 h 1384383"/>
                <a:gd name="connsiteX1003" fmla="*/ 1664870 w 1690436"/>
                <a:gd name="connsiteY1003" fmla="*/ 272967 h 1384383"/>
                <a:gd name="connsiteX1004" fmla="*/ 1668630 w 1690436"/>
                <a:gd name="connsiteY1004" fmla="*/ 275222 h 1384383"/>
                <a:gd name="connsiteX1005" fmla="*/ 1670133 w 1690436"/>
                <a:gd name="connsiteY1005" fmla="*/ 275974 h 1384383"/>
                <a:gd name="connsiteX1006" fmla="*/ 1670886 w 1690436"/>
                <a:gd name="connsiteY1006" fmla="*/ 275974 h 1384383"/>
                <a:gd name="connsiteX1007" fmla="*/ 1671638 w 1690436"/>
                <a:gd name="connsiteY1007" fmla="*/ 275974 h 1384383"/>
                <a:gd name="connsiteX1008" fmla="*/ 1673893 w 1690436"/>
                <a:gd name="connsiteY1008" fmla="*/ 275974 h 1384383"/>
                <a:gd name="connsiteX1009" fmla="*/ 1676150 w 1690436"/>
                <a:gd name="connsiteY1009" fmla="*/ 275222 h 1384383"/>
                <a:gd name="connsiteX1010" fmla="*/ 1679909 w 1690436"/>
                <a:gd name="connsiteY1010" fmla="*/ 276726 h 1384383"/>
                <a:gd name="connsiteX1011" fmla="*/ 1680661 w 1690436"/>
                <a:gd name="connsiteY1011" fmla="*/ 278230 h 1384383"/>
                <a:gd name="connsiteX1012" fmla="*/ 1680661 w 1690436"/>
                <a:gd name="connsiteY1012" fmla="*/ 278982 h 1384383"/>
                <a:gd name="connsiteX1013" fmla="*/ 1681413 w 1690436"/>
                <a:gd name="connsiteY1013" fmla="*/ 280486 h 1384383"/>
                <a:gd name="connsiteX1014" fmla="*/ 1682917 w 1690436"/>
                <a:gd name="connsiteY1014" fmla="*/ 282742 h 1384383"/>
                <a:gd name="connsiteX1015" fmla="*/ 1683669 w 1690436"/>
                <a:gd name="connsiteY1015" fmla="*/ 284246 h 1384383"/>
                <a:gd name="connsiteX1016" fmla="*/ 1685925 w 1690436"/>
                <a:gd name="connsiteY1016" fmla="*/ 285750 h 1384383"/>
                <a:gd name="connsiteX1017" fmla="*/ 1686677 w 1690436"/>
                <a:gd name="connsiteY1017" fmla="*/ 286502 h 1384383"/>
                <a:gd name="connsiteX1018" fmla="*/ 1687429 w 1690436"/>
                <a:gd name="connsiteY1018" fmla="*/ 287254 h 1384383"/>
                <a:gd name="connsiteX1019" fmla="*/ 1687429 w 1690436"/>
                <a:gd name="connsiteY1019" fmla="*/ 288006 h 1384383"/>
                <a:gd name="connsiteX1020" fmla="*/ 1688181 w 1690436"/>
                <a:gd name="connsiteY1020" fmla="*/ 290262 h 1384383"/>
                <a:gd name="connsiteX1021" fmla="*/ 1688181 w 1690436"/>
                <a:gd name="connsiteY1021" fmla="*/ 291014 h 1384383"/>
                <a:gd name="connsiteX1022" fmla="*/ 1690437 w 1690436"/>
                <a:gd name="connsiteY1022" fmla="*/ 294022 h 1384383"/>
                <a:gd name="connsiteX1023" fmla="*/ 1690437 w 1690436"/>
                <a:gd name="connsiteY1023" fmla="*/ 295526 h 1384383"/>
                <a:gd name="connsiteX1024" fmla="*/ 1690437 w 1690436"/>
                <a:gd name="connsiteY1024" fmla="*/ 296278 h 1384383"/>
                <a:gd name="connsiteX1025" fmla="*/ 1690437 w 1690436"/>
                <a:gd name="connsiteY1025" fmla="*/ 297782 h 1384383"/>
                <a:gd name="connsiteX1026" fmla="*/ 1690437 w 1690436"/>
                <a:gd name="connsiteY1026" fmla="*/ 299286 h 1384383"/>
                <a:gd name="connsiteX1027" fmla="*/ 1688933 w 1690436"/>
                <a:gd name="connsiteY1027" fmla="*/ 300037 h 1384383"/>
                <a:gd name="connsiteX1028" fmla="*/ 1687429 w 1690436"/>
                <a:gd name="connsiteY1028" fmla="*/ 300789 h 1384383"/>
                <a:gd name="connsiteX1029" fmla="*/ 1686677 w 1690436"/>
                <a:gd name="connsiteY1029" fmla="*/ 301542 h 1384383"/>
                <a:gd name="connsiteX1030" fmla="*/ 1685925 w 1690436"/>
                <a:gd name="connsiteY1030" fmla="*/ 303046 h 1384383"/>
                <a:gd name="connsiteX1031" fmla="*/ 1683669 w 1690436"/>
                <a:gd name="connsiteY1031" fmla="*/ 308309 h 1384383"/>
                <a:gd name="connsiteX1032" fmla="*/ 1682917 w 1690436"/>
                <a:gd name="connsiteY1032" fmla="*/ 310565 h 1384383"/>
                <a:gd name="connsiteX1033" fmla="*/ 1682165 w 1690436"/>
                <a:gd name="connsiteY1033" fmla="*/ 315077 h 1384383"/>
                <a:gd name="connsiteX1034" fmla="*/ 1682165 w 1690436"/>
                <a:gd name="connsiteY1034" fmla="*/ 317333 h 1384383"/>
                <a:gd name="connsiteX1035" fmla="*/ 1682165 w 1690436"/>
                <a:gd name="connsiteY1035" fmla="*/ 318837 h 1384383"/>
                <a:gd name="connsiteX1036" fmla="*/ 1680661 w 1690436"/>
                <a:gd name="connsiteY1036" fmla="*/ 323349 h 1384383"/>
                <a:gd name="connsiteX1037" fmla="*/ 1678405 w 1690436"/>
                <a:gd name="connsiteY1037" fmla="*/ 325605 h 1384383"/>
                <a:gd name="connsiteX1038" fmla="*/ 1677653 w 1690436"/>
                <a:gd name="connsiteY1038" fmla="*/ 327109 h 1384383"/>
                <a:gd name="connsiteX1039" fmla="*/ 1673893 w 1690436"/>
                <a:gd name="connsiteY1039" fmla="*/ 330116 h 1384383"/>
                <a:gd name="connsiteX1040" fmla="*/ 1671638 w 1690436"/>
                <a:gd name="connsiteY1040" fmla="*/ 332372 h 1384383"/>
                <a:gd name="connsiteX1041" fmla="*/ 1661110 w 1690436"/>
                <a:gd name="connsiteY1041" fmla="*/ 338388 h 1384383"/>
                <a:gd name="connsiteX1042" fmla="*/ 1649831 w 1690436"/>
                <a:gd name="connsiteY1042" fmla="*/ 355684 h 1384383"/>
                <a:gd name="connsiteX1043" fmla="*/ 1648327 w 1690436"/>
                <a:gd name="connsiteY1043" fmla="*/ 357940 h 1384383"/>
                <a:gd name="connsiteX1044" fmla="*/ 1649078 w 1690436"/>
                <a:gd name="connsiteY1044" fmla="*/ 359444 h 1384383"/>
                <a:gd name="connsiteX1045" fmla="*/ 1649078 w 1690436"/>
                <a:gd name="connsiteY1045" fmla="*/ 360195 h 1384383"/>
                <a:gd name="connsiteX1046" fmla="*/ 1649078 w 1690436"/>
                <a:gd name="connsiteY1046" fmla="*/ 361699 h 1384383"/>
                <a:gd name="connsiteX1047" fmla="*/ 1649078 w 1690436"/>
                <a:gd name="connsiteY1047" fmla="*/ 362451 h 1384383"/>
                <a:gd name="connsiteX1048" fmla="*/ 1648327 w 1690436"/>
                <a:gd name="connsiteY1048" fmla="*/ 363203 h 1384383"/>
                <a:gd name="connsiteX1049" fmla="*/ 1646822 w 1690436"/>
                <a:gd name="connsiteY1049" fmla="*/ 363203 h 1384383"/>
                <a:gd name="connsiteX1050" fmla="*/ 1646071 w 1690436"/>
                <a:gd name="connsiteY1050" fmla="*/ 363203 h 1384383"/>
                <a:gd name="connsiteX1051" fmla="*/ 1645318 w 1690436"/>
                <a:gd name="connsiteY1051" fmla="*/ 363203 h 1384383"/>
                <a:gd name="connsiteX1052" fmla="*/ 1643814 w 1690436"/>
                <a:gd name="connsiteY1052" fmla="*/ 362451 h 1384383"/>
                <a:gd name="connsiteX1053" fmla="*/ 1641559 w 1690436"/>
                <a:gd name="connsiteY1053" fmla="*/ 362451 h 1384383"/>
                <a:gd name="connsiteX1054" fmla="*/ 1640055 w 1690436"/>
                <a:gd name="connsiteY1054" fmla="*/ 362451 h 1384383"/>
                <a:gd name="connsiteX1055" fmla="*/ 1631783 w 1690436"/>
                <a:gd name="connsiteY1055" fmla="*/ 365459 h 1384383"/>
                <a:gd name="connsiteX1056" fmla="*/ 1631031 w 1690436"/>
                <a:gd name="connsiteY1056" fmla="*/ 366211 h 1384383"/>
                <a:gd name="connsiteX1057" fmla="*/ 1630279 w 1690436"/>
                <a:gd name="connsiteY1057" fmla="*/ 366963 h 1384383"/>
                <a:gd name="connsiteX1058" fmla="*/ 1629527 w 1690436"/>
                <a:gd name="connsiteY1058" fmla="*/ 367715 h 1384383"/>
                <a:gd name="connsiteX1059" fmla="*/ 1628775 w 1690436"/>
                <a:gd name="connsiteY1059" fmla="*/ 370723 h 1384383"/>
                <a:gd name="connsiteX1060" fmla="*/ 1628775 w 1690436"/>
                <a:gd name="connsiteY1060" fmla="*/ 372227 h 1384383"/>
                <a:gd name="connsiteX1061" fmla="*/ 1628023 w 1690436"/>
                <a:gd name="connsiteY1061" fmla="*/ 372979 h 1384383"/>
                <a:gd name="connsiteX1062" fmla="*/ 1628775 w 1690436"/>
                <a:gd name="connsiteY1062" fmla="*/ 378243 h 1384383"/>
                <a:gd name="connsiteX1063" fmla="*/ 1628775 w 1690436"/>
                <a:gd name="connsiteY1063" fmla="*/ 384259 h 1384383"/>
                <a:gd name="connsiteX1064" fmla="*/ 1626519 w 1690436"/>
                <a:gd name="connsiteY1064" fmla="*/ 394034 h 1384383"/>
                <a:gd name="connsiteX1065" fmla="*/ 1626519 w 1690436"/>
                <a:gd name="connsiteY1065" fmla="*/ 394786 h 1384383"/>
                <a:gd name="connsiteX1066" fmla="*/ 1627271 w 1690436"/>
                <a:gd name="connsiteY1066" fmla="*/ 395538 h 1384383"/>
                <a:gd name="connsiteX1067" fmla="*/ 1627271 w 1690436"/>
                <a:gd name="connsiteY1067" fmla="*/ 396290 h 1384383"/>
                <a:gd name="connsiteX1068" fmla="*/ 1627271 w 1690436"/>
                <a:gd name="connsiteY1068" fmla="*/ 397042 h 1384383"/>
                <a:gd name="connsiteX1069" fmla="*/ 1630279 w 1690436"/>
                <a:gd name="connsiteY1069" fmla="*/ 400050 h 1384383"/>
                <a:gd name="connsiteX1070" fmla="*/ 1631031 w 1690436"/>
                <a:gd name="connsiteY1070" fmla="*/ 401554 h 1384383"/>
                <a:gd name="connsiteX1071" fmla="*/ 1632535 w 1690436"/>
                <a:gd name="connsiteY1071" fmla="*/ 404562 h 1384383"/>
                <a:gd name="connsiteX1072" fmla="*/ 1632535 w 1690436"/>
                <a:gd name="connsiteY1072" fmla="*/ 406066 h 1384383"/>
                <a:gd name="connsiteX1073" fmla="*/ 1632535 w 1690436"/>
                <a:gd name="connsiteY1073" fmla="*/ 406818 h 1384383"/>
                <a:gd name="connsiteX1074" fmla="*/ 1632535 w 1690436"/>
                <a:gd name="connsiteY1074" fmla="*/ 407570 h 1384383"/>
                <a:gd name="connsiteX1075" fmla="*/ 1632535 w 1690436"/>
                <a:gd name="connsiteY1075" fmla="*/ 409074 h 1384383"/>
                <a:gd name="connsiteX1076" fmla="*/ 1631031 w 1690436"/>
                <a:gd name="connsiteY1076" fmla="*/ 409826 h 1384383"/>
                <a:gd name="connsiteX1077" fmla="*/ 1628775 w 1690436"/>
                <a:gd name="connsiteY1077" fmla="*/ 411330 h 1384383"/>
                <a:gd name="connsiteX1078" fmla="*/ 1628023 w 1690436"/>
                <a:gd name="connsiteY1078" fmla="*/ 412082 h 1384383"/>
                <a:gd name="connsiteX1079" fmla="*/ 1626519 w 1690436"/>
                <a:gd name="connsiteY1079" fmla="*/ 412834 h 1384383"/>
                <a:gd name="connsiteX1080" fmla="*/ 1626519 w 1690436"/>
                <a:gd name="connsiteY1080" fmla="*/ 413586 h 1384383"/>
                <a:gd name="connsiteX1081" fmla="*/ 1625767 w 1690436"/>
                <a:gd name="connsiteY1081" fmla="*/ 415090 h 1384383"/>
                <a:gd name="connsiteX1082" fmla="*/ 1625015 w 1690436"/>
                <a:gd name="connsiteY1082" fmla="*/ 415090 h 1384383"/>
                <a:gd name="connsiteX1083" fmla="*/ 1622759 w 1690436"/>
                <a:gd name="connsiteY1083" fmla="*/ 415842 h 1384383"/>
                <a:gd name="connsiteX1084" fmla="*/ 1619752 w 1690436"/>
                <a:gd name="connsiteY1084" fmla="*/ 415842 h 1384383"/>
                <a:gd name="connsiteX1085" fmla="*/ 1607720 w 1690436"/>
                <a:gd name="connsiteY1085" fmla="*/ 415842 h 1384383"/>
                <a:gd name="connsiteX1086" fmla="*/ 1602456 w 1690436"/>
                <a:gd name="connsiteY1086" fmla="*/ 415090 h 1384383"/>
                <a:gd name="connsiteX1087" fmla="*/ 1598696 w 1690436"/>
                <a:gd name="connsiteY1087" fmla="*/ 413586 h 1384383"/>
                <a:gd name="connsiteX1088" fmla="*/ 1597944 w 1690436"/>
                <a:gd name="connsiteY1088" fmla="*/ 413586 h 1384383"/>
                <a:gd name="connsiteX1089" fmla="*/ 1597192 w 1690436"/>
                <a:gd name="connsiteY1089" fmla="*/ 413586 h 1384383"/>
                <a:gd name="connsiteX1090" fmla="*/ 1596440 w 1690436"/>
                <a:gd name="connsiteY1090" fmla="*/ 414338 h 1384383"/>
                <a:gd name="connsiteX1091" fmla="*/ 1595688 w 1690436"/>
                <a:gd name="connsiteY1091" fmla="*/ 416593 h 1384383"/>
                <a:gd name="connsiteX1092" fmla="*/ 1594936 w 1690436"/>
                <a:gd name="connsiteY1092" fmla="*/ 417345 h 1384383"/>
                <a:gd name="connsiteX1093" fmla="*/ 1591928 w 1690436"/>
                <a:gd name="connsiteY1093" fmla="*/ 420353 h 1384383"/>
                <a:gd name="connsiteX1094" fmla="*/ 1591176 w 1690436"/>
                <a:gd name="connsiteY1094" fmla="*/ 421105 h 1384383"/>
                <a:gd name="connsiteX1095" fmla="*/ 1591176 w 1690436"/>
                <a:gd name="connsiteY1095" fmla="*/ 421857 h 1384383"/>
                <a:gd name="connsiteX1096" fmla="*/ 1590424 w 1690436"/>
                <a:gd name="connsiteY1096" fmla="*/ 423361 h 1384383"/>
                <a:gd name="connsiteX1097" fmla="*/ 1585913 w 1690436"/>
                <a:gd name="connsiteY1097" fmla="*/ 443664 h 1384383"/>
                <a:gd name="connsiteX1098" fmla="*/ 1583656 w 1690436"/>
                <a:gd name="connsiteY1098" fmla="*/ 450432 h 1384383"/>
                <a:gd name="connsiteX1099" fmla="*/ 1582905 w 1690436"/>
                <a:gd name="connsiteY1099" fmla="*/ 453440 h 1384383"/>
                <a:gd name="connsiteX1100" fmla="*/ 1582905 w 1690436"/>
                <a:gd name="connsiteY1100" fmla="*/ 455696 h 1384383"/>
                <a:gd name="connsiteX1101" fmla="*/ 1584409 w 1690436"/>
                <a:gd name="connsiteY1101" fmla="*/ 462464 h 1384383"/>
                <a:gd name="connsiteX1102" fmla="*/ 1585161 w 1690436"/>
                <a:gd name="connsiteY1102" fmla="*/ 463968 h 1384383"/>
                <a:gd name="connsiteX1103" fmla="*/ 1584409 w 1690436"/>
                <a:gd name="connsiteY1103" fmla="*/ 465472 h 1384383"/>
                <a:gd name="connsiteX1104" fmla="*/ 1584409 w 1690436"/>
                <a:gd name="connsiteY1104" fmla="*/ 466976 h 1384383"/>
                <a:gd name="connsiteX1105" fmla="*/ 1584409 w 1690436"/>
                <a:gd name="connsiteY1105" fmla="*/ 468480 h 1384383"/>
                <a:gd name="connsiteX1106" fmla="*/ 1584409 w 1690436"/>
                <a:gd name="connsiteY1106" fmla="*/ 469984 h 1384383"/>
                <a:gd name="connsiteX1107" fmla="*/ 1584409 w 1690436"/>
                <a:gd name="connsiteY1107" fmla="*/ 473743 h 1384383"/>
                <a:gd name="connsiteX1108" fmla="*/ 1584409 w 1690436"/>
                <a:gd name="connsiteY1108" fmla="*/ 474495 h 1384383"/>
                <a:gd name="connsiteX1109" fmla="*/ 1584409 w 1690436"/>
                <a:gd name="connsiteY1109" fmla="*/ 475999 h 1384383"/>
                <a:gd name="connsiteX1110" fmla="*/ 1584409 w 1690436"/>
                <a:gd name="connsiteY1110" fmla="*/ 476751 h 1384383"/>
                <a:gd name="connsiteX1111" fmla="*/ 1583656 w 1690436"/>
                <a:gd name="connsiteY1111" fmla="*/ 477503 h 1384383"/>
                <a:gd name="connsiteX1112" fmla="*/ 1582905 w 1690436"/>
                <a:gd name="connsiteY1112" fmla="*/ 477503 h 1384383"/>
                <a:gd name="connsiteX1113" fmla="*/ 1580649 w 1690436"/>
                <a:gd name="connsiteY1113" fmla="*/ 479007 h 1384383"/>
                <a:gd name="connsiteX1114" fmla="*/ 1579897 w 1690436"/>
                <a:gd name="connsiteY1114" fmla="*/ 479007 h 1384383"/>
                <a:gd name="connsiteX1115" fmla="*/ 1579897 w 1690436"/>
                <a:gd name="connsiteY1115" fmla="*/ 479759 h 1384383"/>
                <a:gd name="connsiteX1116" fmla="*/ 1578393 w 1690436"/>
                <a:gd name="connsiteY1116" fmla="*/ 482015 h 1384383"/>
                <a:gd name="connsiteX1117" fmla="*/ 1578393 w 1690436"/>
                <a:gd name="connsiteY1117" fmla="*/ 484271 h 1384383"/>
                <a:gd name="connsiteX1118" fmla="*/ 1577641 w 1690436"/>
                <a:gd name="connsiteY1118" fmla="*/ 491791 h 1384383"/>
                <a:gd name="connsiteX1119" fmla="*/ 1577641 w 1690436"/>
                <a:gd name="connsiteY1119" fmla="*/ 495551 h 1384383"/>
                <a:gd name="connsiteX1120" fmla="*/ 1577641 w 1690436"/>
                <a:gd name="connsiteY1120" fmla="*/ 496303 h 1384383"/>
                <a:gd name="connsiteX1121" fmla="*/ 1577641 w 1690436"/>
                <a:gd name="connsiteY1121" fmla="*/ 497807 h 1384383"/>
                <a:gd name="connsiteX1122" fmla="*/ 1578393 w 1690436"/>
                <a:gd name="connsiteY1122" fmla="*/ 498559 h 1384383"/>
                <a:gd name="connsiteX1123" fmla="*/ 1580649 w 1690436"/>
                <a:gd name="connsiteY1123" fmla="*/ 499310 h 1384383"/>
                <a:gd name="connsiteX1124" fmla="*/ 1581401 w 1690436"/>
                <a:gd name="connsiteY1124" fmla="*/ 499310 h 1384383"/>
                <a:gd name="connsiteX1125" fmla="*/ 1582153 w 1690436"/>
                <a:gd name="connsiteY1125" fmla="*/ 499310 h 1384383"/>
                <a:gd name="connsiteX1126" fmla="*/ 1582905 w 1690436"/>
                <a:gd name="connsiteY1126" fmla="*/ 498559 h 1384383"/>
                <a:gd name="connsiteX1127" fmla="*/ 1582905 w 1690436"/>
                <a:gd name="connsiteY1127" fmla="*/ 497807 h 1384383"/>
                <a:gd name="connsiteX1128" fmla="*/ 1584409 w 1690436"/>
                <a:gd name="connsiteY1128" fmla="*/ 494799 h 1384383"/>
                <a:gd name="connsiteX1129" fmla="*/ 1585161 w 1690436"/>
                <a:gd name="connsiteY1129" fmla="*/ 494047 h 1384383"/>
                <a:gd name="connsiteX1130" fmla="*/ 1585161 w 1690436"/>
                <a:gd name="connsiteY1130" fmla="*/ 493295 h 1384383"/>
                <a:gd name="connsiteX1131" fmla="*/ 1585913 w 1690436"/>
                <a:gd name="connsiteY1131" fmla="*/ 493295 h 1384383"/>
                <a:gd name="connsiteX1132" fmla="*/ 1587416 w 1690436"/>
                <a:gd name="connsiteY1132" fmla="*/ 492543 h 1384383"/>
                <a:gd name="connsiteX1133" fmla="*/ 1588920 w 1690436"/>
                <a:gd name="connsiteY1133" fmla="*/ 492543 h 1384383"/>
                <a:gd name="connsiteX1134" fmla="*/ 1589673 w 1690436"/>
                <a:gd name="connsiteY1134" fmla="*/ 491791 h 1384383"/>
                <a:gd name="connsiteX1135" fmla="*/ 1590424 w 1690436"/>
                <a:gd name="connsiteY1135" fmla="*/ 491791 h 1384383"/>
                <a:gd name="connsiteX1136" fmla="*/ 1591176 w 1690436"/>
                <a:gd name="connsiteY1136" fmla="*/ 491791 h 1384383"/>
                <a:gd name="connsiteX1137" fmla="*/ 1591928 w 1690436"/>
                <a:gd name="connsiteY1137" fmla="*/ 493295 h 1384383"/>
                <a:gd name="connsiteX1138" fmla="*/ 1591928 w 1690436"/>
                <a:gd name="connsiteY1138" fmla="*/ 494047 h 1384383"/>
                <a:gd name="connsiteX1139" fmla="*/ 1591176 w 1690436"/>
                <a:gd name="connsiteY1139" fmla="*/ 495551 h 1384383"/>
                <a:gd name="connsiteX1140" fmla="*/ 1588920 w 1690436"/>
                <a:gd name="connsiteY1140" fmla="*/ 498559 h 1384383"/>
                <a:gd name="connsiteX1141" fmla="*/ 1588920 w 1690436"/>
                <a:gd name="connsiteY1141" fmla="*/ 499310 h 1384383"/>
                <a:gd name="connsiteX1142" fmla="*/ 1588169 w 1690436"/>
                <a:gd name="connsiteY1142" fmla="*/ 500063 h 1384383"/>
                <a:gd name="connsiteX1143" fmla="*/ 1588169 w 1690436"/>
                <a:gd name="connsiteY1143" fmla="*/ 500815 h 1384383"/>
                <a:gd name="connsiteX1144" fmla="*/ 1588169 w 1690436"/>
                <a:gd name="connsiteY1144" fmla="*/ 501567 h 1384383"/>
                <a:gd name="connsiteX1145" fmla="*/ 1588920 w 1690436"/>
                <a:gd name="connsiteY1145" fmla="*/ 502319 h 1384383"/>
                <a:gd name="connsiteX1146" fmla="*/ 1589673 w 1690436"/>
                <a:gd name="connsiteY1146" fmla="*/ 503070 h 1384383"/>
                <a:gd name="connsiteX1147" fmla="*/ 1590424 w 1690436"/>
                <a:gd name="connsiteY1147" fmla="*/ 502319 h 1384383"/>
                <a:gd name="connsiteX1148" fmla="*/ 1591176 w 1690436"/>
                <a:gd name="connsiteY1148" fmla="*/ 502319 h 1384383"/>
                <a:gd name="connsiteX1149" fmla="*/ 1592680 w 1690436"/>
                <a:gd name="connsiteY1149" fmla="*/ 501567 h 1384383"/>
                <a:gd name="connsiteX1150" fmla="*/ 1593433 w 1690436"/>
                <a:gd name="connsiteY1150" fmla="*/ 500815 h 1384383"/>
                <a:gd name="connsiteX1151" fmla="*/ 1594184 w 1690436"/>
                <a:gd name="connsiteY1151" fmla="*/ 500815 h 1384383"/>
                <a:gd name="connsiteX1152" fmla="*/ 1594936 w 1690436"/>
                <a:gd name="connsiteY1152" fmla="*/ 501567 h 1384383"/>
                <a:gd name="connsiteX1153" fmla="*/ 1595688 w 1690436"/>
                <a:gd name="connsiteY1153" fmla="*/ 502319 h 1384383"/>
                <a:gd name="connsiteX1154" fmla="*/ 1596440 w 1690436"/>
                <a:gd name="connsiteY1154" fmla="*/ 504574 h 1384383"/>
                <a:gd name="connsiteX1155" fmla="*/ 1597192 w 1690436"/>
                <a:gd name="connsiteY1155" fmla="*/ 506078 h 1384383"/>
                <a:gd name="connsiteX1156" fmla="*/ 1597192 w 1690436"/>
                <a:gd name="connsiteY1156" fmla="*/ 507582 h 1384383"/>
                <a:gd name="connsiteX1157" fmla="*/ 1597192 w 1690436"/>
                <a:gd name="connsiteY1157" fmla="*/ 508334 h 1384383"/>
                <a:gd name="connsiteX1158" fmla="*/ 1594936 w 1690436"/>
                <a:gd name="connsiteY1158" fmla="*/ 513598 h 1384383"/>
                <a:gd name="connsiteX1159" fmla="*/ 1594936 w 1690436"/>
                <a:gd name="connsiteY1159" fmla="*/ 515102 h 1384383"/>
                <a:gd name="connsiteX1160" fmla="*/ 1594936 w 1690436"/>
                <a:gd name="connsiteY1160" fmla="*/ 516606 h 1384383"/>
                <a:gd name="connsiteX1161" fmla="*/ 1594936 w 1690436"/>
                <a:gd name="connsiteY1161" fmla="*/ 517358 h 1384383"/>
                <a:gd name="connsiteX1162" fmla="*/ 1595688 w 1690436"/>
                <a:gd name="connsiteY1162" fmla="*/ 521118 h 1384383"/>
                <a:gd name="connsiteX1163" fmla="*/ 1595688 w 1690436"/>
                <a:gd name="connsiteY1163" fmla="*/ 521870 h 1384383"/>
                <a:gd name="connsiteX1164" fmla="*/ 1596440 w 1690436"/>
                <a:gd name="connsiteY1164" fmla="*/ 522622 h 1384383"/>
                <a:gd name="connsiteX1165" fmla="*/ 1598696 w 1690436"/>
                <a:gd name="connsiteY1165" fmla="*/ 523374 h 1384383"/>
                <a:gd name="connsiteX1166" fmla="*/ 1599448 w 1690436"/>
                <a:gd name="connsiteY1166" fmla="*/ 523374 h 1384383"/>
                <a:gd name="connsiteX1167" fmla="*/ 1600952 w 1690436"/>
                <a:gd name="connsiteY1167" fmla="*/ 523374 h 1384383"/>
                <a:gd name="connsiteX1168" fmla="*/ 1601704 w 1690436"/>
                <a:gd name="connsiteY1168" fmla="*/ 522622 h 1384383"/>
                <a:gd name="connsiteX1169" fmla="*/ 1603208 w 1690436"/>
                <a:gd name="connsiteY1169" fmla="*/ 522622 h 1384383"/>
                <a:gd name="connsiteX1170" fmla="*/ 1605464 w 1690436"/>
                <a:gd name="connsiteY1170" fmla="*/ 522622 h 1384383"/>
                <a:gd name="connsiteX1171" fmla="*/ 1606968 w 1690436"/>
                <a:gd name="connsiteY1171" fmla="*/ 522622 h 1384383"/>
                <a:gd name="connsiteX1172" fmla="*/ 1608472 w 1690436"/>
                <a:gd name="connsiteY1172" fmla="*/ 523374 h 1384383"/>
                <a:gd name="connsiteX1173" fmla="*/ 1609224 w 1690436"/>
                <a:gd name="connsiteY1173" fmla="*/ 524878 h 1384383"/>
                <a:gd name="connsiteX1174" fmla="*/ 1609976 w 1690436"/>
                <a:gd name="connsiteY1174" fmla="*/ 526382 h 1384383"/>
                <a:gd name="connsiteX1175" fmla="*/ 1611480 w 1690436"/>
                <a:gd name="connsiteY1175" fmla="*/ 531646 h 1384383"/>
                <a:gd name="connsiteX1176" fmla="*/ 1612232 w 1690436"/>
                <a:gd name="connsiteY1176" fmla="*/ 533149 h 1384383"/>
                <a:gd name="connsiteX1177" fmla="*/ 1612984 w 1690436"/>
                <a:gd name="connsiteY1177" fmla="*/ 534653 h 1384383"/>
                <a:gd name="connsiteX1178" fmla="*/ 1613735 w 1690436"/>
                <a:gd name="connsiteY1178" fmla="*/ 535405 h 1384383"/>
                <a:gd name="connsiteX1179" fmla="*/ 1620503 w 1690436"/>
                <a:gd name="connsiteY1179" fmla="*/ 539165 h 1384383"/>
                <a:gd name="connsiteX1180" fmla="*/ 1621255 w 1690436"/>
                <a:gd name="connsiteY1180" fmla="*/ 539917 h 1384383"/>
                <a:gd name="connsiteX1181" fmla="*/ 1622007 w 1690436"/>
                <a:gd name="connsiteY1181" fmla="*/ 540669 h 1384383"/>
                <a:gd name="connsiteX1182" fmla="*/ 1623511 w 1690436"/>
                <a:gd name="connsiteY1182" fmla="*/ 542925 h 1384383"/>
                <a:gd name="connsiteX1183" fmla="*/ 1623511 w 1690436"/>
                <a:gd name="connsiteY1183" fmla="*/ 544429 h 1384383"/>
                <a:gd name="connsiteX1184" fmla="*/ 1624263 w 1690436"/>
                <a:gd name="connsiteY1184" fmla="*/ 545933 h 1384383"/>
                <a:gd name="connsiteX1185" fmla="*/ 1625015 w 1690436"/>
                <a:gd name="connsiteY1185" fmla="*/ 546685 h 1384383"/>
                <a:gd name="connsiteX1186" fmla="*/ 1626519 w 1690436"/>
                <a:gd name="connsiteY1186" fmla="*/ 548189 h 1384383"/>
                <a:gd name="connsiteX1187" fmla="*/ 1632535 w 1690436"/>
                <a:gd name="connsiteY1187" fmla="*/ 551197 h 1384383"/>
                <a:gd name="connsiteX1188" fmla="*/ 1634791 w 1690436"/>
                <a:gd name="connsiteY1188" fmla="*/ 551949 h 1384383"/>
                <a:gd name="connsiteX1189" fmla="*/ 1638551 w 1690436"/>
                <a:gd name="connsiteY1189" fmla="*/ 555709 h 1384383"/>
                <a:gd name="connsiteX1190" fmla="*/ 1640055 w 1690436"/>
                <a:gd name="connsiteY1190" fmla="*/ 560220 h 1384383"/>
                <a:gd name="connsiteX1191" fmla="*/ 1641559 w 1690436"/>
                <a:gd name="connsiteY1191" fmla="*/ 563228 h 1384383"/>
                <a:gd name="connsiteX1192" fmla="*/ 1641559 w 1690436"/>
                <a:gd name="connsiteY1192" fmla="*/ 563981 h 1384383"/>
                <a:gd name="connsiteX1193" fmla="*/ 1641559 w 1690436"/>
                <a:gd name="connsiteY1193" fmla="*/ 565484 h 1384383"/>
                <a:gd name="connsiteX1194" fmla="*/ 1641559 w 1690436"/>
                <a:gd name="connsiteY1194" fmla="*/ 566988 h 1384383"/>
                <a:gd name="connsiteX1195" fmla="*/ 1640807 w 1690436"/>
                <a:gd name="connsiteY1195" fmla="*/ 570748 h 1384383"/>
                <a:gd name="connsiteX1196" fmla="*/ 1640055 w 1690436"/>
                <a:gd name="connsiteY1196" fmla="*/ 572252 h 1384383"/>
                <a:gd name="connsiteX1197" fmla="*/ 1639303 w 1690436"/>
                <a:gd name="connsiteY1197" fmla="*/ 573004 h 1384383"/>
                <a:gd name="connsiteX1198" fmla="*/ 1637047 w 1690436"/>
                <a:gd name="connsiteY1198" fmla="*/ 576012 h 1384383"/>
                <a:gd name="connsiteX1199" fmla="*/ 1636295 w 1690436"/>
                <a:gd name="connsiteY1199" fmla="*/ 577516 h 1384383"/>
                <a:gd name="connsiteX1200" fmla="*/ 1635543 w 1690436"/>
                <a:gd name="connsiteY1200" fmla="*/ 579020 h 1384383"/>
                <a:gd name="connsiteX1201" fmla="*/ 1634791 w 1690436"/>
                <a:gd name="connsiteY1201" fmla="*/ 579772 h 1384383"/>
                <a:gd name="connsiteX1202" fmla="*/ 1635543 w 1690436"/>
                <a:gd name="connsiteY1202" fmla="*/ 582780 h 1384383"/>
                <a:gd name="connsiteX1203" fmla="*/ 1638551 w 1690436"/>
                <a:gd name="connsiteY1203" fmla="*/ 589547 h 1384383"/>
                <a:gd name="connsiteX1204" fmla="*/ 1637047 w 1690436"/>
                <a:gd name="connsiteY1204" fmla="*/ 588796 h 1384383"/>
                <a:gd name="connsiteX1205" fmla="*/ 1634039 w 1690436"/>
                <a:gd name="connsiteY1205" fmla="*/ 587292 h 1384383"/>
                <a:gd name="connsiteX1206" fmla="*/ 1633287 w 1690436"/>
                <a:gd name="connsiteY1206" fmla="*/ 587292 h 1384383"/>
                <a:gd name="connsiteX1207" fmla="*/ 1632535 w 1690436"/>
                <a:gd name="connsiteY1207" fmla="*/ 586540 h 1384383"/>
                <a:gd name="connsiteX1208" fmla="*/ 1631031 w 1690436"/>
                <a:gd name="connsiteY1208" fmla="*/ 585787 h 1384383"/>
                <a:gd name="connsiteX1209" fmla="*/ 1631031 w 1690436"/>
                <a:gd name="connsiteY1209" fmla="*/ 585036 h 1384383"/>
                <a:gd name="connsiteX1210" fmla="*/ 1630279 w 1690436"/>
                <a:gd name="connsiteY1210" fmla="*/ 585036 h 1384383"/>
                <a:gd name="connsiteX1211" fmla="*/ 1629527 w 1690436"/>
                <a:gd name="connsiteY1211" fmla="*/ 584283 h 1384383"/>
                <a:gd name="connsiteX1212" fmla="*/ 1628775 w 1690436"/>
                <a:gd name="connsiteY1212" fmla="*/ 584283 h 1384383"/>
                <a:gd name="connsiteX1213" fmla="*/ 1628023 w 1690436"/>
                <a:gd name="connsiteY1213" fmla="*/ 584283 h 1384383"/>
                <a:gd name="connsiteX1214" fmla="*/ 1625767 w 1690436"/>
                <a:gd name="connsiteY1214" fmla="*/ 584283 h 1384383"/>
                <a:gd name="connsiteX1215" fmla="*/ 1625015 w 1690436"/>
                <a:gd name="connsiteY1215" fmla="*/ 584283 h 1384383"/>
                <a:gd name="connsiteX1216" fmla="*/ 1623511 w 1690436"/>
                <a:gd name="connsiteY1216" fmla="*/ 584283 h 1384383"/>
                <a:gd name="connsiteX1217" fmla="*/ 1622759 w 1690436"/>
                <a:gd name="connsiteY1217" fmla="*/ 584283 h 1384383"/>
                <a:gd name="connsiteX1218" fmla="*/ 1622007 w 1690436"/>
                <a:gd name="connsiteY1218" fmla="*/ 583532 h 1384383"/>
                <a:gd name="connsiteX1219" fmla="*/ 1621255 w 1690436"/>
                <a:gd name="connsiteY1219" fmla="*/ 582780 h 1384383"/>
                <a:gd name="connsiteX1220" fmla="*/ 1620503 w 1690436"/>
                <a:gd name="connsiteY1220" fmla="*/ 582028 h 1384383"/>
                <a:gd name="connsiteX1221" fmla="*/ 1620503 w 1690436"/>
                <a:gd name="connsiteY1221" fmla="*/ 581276 h 1384383"/>
                <a:gd name="connsiteX1222" fmla="*/ 1619752 w 1690436"/>
                <a:gd name="connsiteY1222" fmla="*/ 580524 h 1384383"/>
                <a:gd name="connsiteX1223" fmla="*/ 1618999 w 1690436"/>
                <a:gd name="connsiteY1223" fmla="*/ 580524 h 1384383"/>
                <a:gd name="connsiteX1224" fmla="*/ 1615992 w 1690436"/>
                <a:gd name="connsiteY1224" fmla="*/ 580524 h 1384383"/>
                <a:gd name="connsiteX1225" fmla="*/ 1615239 w 1690436"/>
                <a:gd name="connsiteY1225" fmla="*/ 580524 h 1384383"/>
                <a:gd name="connsiteX1226" fmla="*/ 1613735 w 1690436"/>
                <a:gd name="connsiteY1226" fmla="*/ 579020 h 1384383"/>
                <a:gd name="connsiteX1227" fmla="*/ 1606216 w 1690436"/>
                <a:gd name="connsiteY1227" fmla="*/ 576764 h 1384383"/>
                <a:gd name="connsiteX1228" fmla="*/ 1605464 w 1690436"/>
                <a:gd name="connsiteY1228" fmla="*/ 576764 h 1384383"/>
                <a:gd name="connsiteX1229" fmla="*/ 1604712 w 1690436"/>
                <a:gd name="connsiteY1229" fmla="*/ 576012 h 1384383"/>
                <a:gd name="connsiteX1230" fmla="*/ 1604712 w 1690436"/>
                <a:gd name="connsiteY1230" fmla="*/ 575260 h 1384383"/>
                <a:gd name="connsiteX1231" fmla="*/ 1603960 w 1690436"/>
                <a:gd name="connsiteY1231" fmla="*/ 573756 h 1384383"/>
                <a:gd name="connsiteX1232" fmla="*/ 1603960 w 1690436"/>
                <a:gd name="connsiteY1232" fmla="*/ 573004 h 1384383"/>
                <a:gd name="connsiteX1233" fmla="*/ 1603208 w 1690436"/>
                <a:gd name="connsiteY1233" fmla="*/ 573004 h 1384383"/>
                <a:gd name="connsiteX1234" fmla="*/ 1602456 w 1690436"/>
                <a:gd name="connsiteY1234" fmla="*/ 573756 h 1384383"/>
                <a:gd name="connsiteX1235" fmla="*/ 1600952 w 1690436"/>
                <a:gd name="connsiteY1235" fmla="*/ 574508 h 1384383"/>
                <a:gd name="connsiteX1236" fmla="*/ 1600952 w 1690436"/>
                <a:gd name="connsiteY1236" fmla="*/ 576012 h 1384383"/>
                <a:gd name="connsiteX1237" fmla="*/ 1600952 w 1690436"/>
                <a:gd name="connsiteY1237" fmla="*/ 576764 h 1384383"/>
                <a:gd name="connsiteX1238" fmla="*/ 1601704 w 1690436"/>
                <a:gd name="connsiteY1238" fmla="*/ 579772 h 1384383"/>
                <a:gd name="connsiteX1239" fmla="*/ 1601704 w 1690436"/>
                <a:gd name="connsiteY1239" fmla="*/ 580524 h 1384383"/>
                <a:gd name="connsiteX1240" fmla="*/ 1600952 w 1690436"/>
                <a:gd name="connsiteY1240" fmla="*/ 581276 h 1384383"/>
                <a:gd name="connsiteX1241" fmla="*/ 1600200 w 1690436"/>
                <a:gd name="connsiteY1241" fmla="*/ 582028 h 1384383"/>
                <a:gd name="connsiteX1242" fmla="*/ 1599448 w 1690436"/>
                <a:gd name="connsiteY1242" fmla="*/ 582028 h 1384383"/>
                <a:gd name="connsiteX1243" fmla="*/ 1597944 w 1690436"/>
                <a:gd name="connsiteY1243" fmla="*/ 582028 h 1384383"/>
                <a:gd name="connsiteX1244" fmla="*/ 1597192 w 1690436"/>
                <a:gd name="connsiteY1244" fmla="*/ 582028 h 1384383"/>
                <a:gd name="connsiteX1245" fmla="*/ 1596440 w 1690436"/>
                <a:gd name="connsiteY1245" fmla="*/ 581276 h 1384383"/>
                <a:gd name="connsiteX1246" fmla="*/ 1595688 w 1690436"/>
                <a:gd name="connsiteY1246" fmla="*/ 580524 h 1384383"/>
                <a:gd name="connsiteX1247" fmla="*/ 1592680 w 1690436"/>
                <a:gd name="connsiteY1247" fmla="*/ 577516 h 1384383"/>
                <a:gd name="connsiteX1248" fmla="*/ 1591928 w 1690436"/>
                <a:gd name="connsiteY1248" fmla="*/ 577516 h 1384383"/>
                <a:gd name="connsiteX1249" fmla="*/ 1591176 w 1690436"/>
                <a:gd name="connsiteY1249" fmla="*/ 577516 h 1384383"/>
                <a:gd name="connsiteX1250" fmla="*/ 1590424 w 1690436"/>
                <a:gd name="connsiteY1250" fmla="*/ 577516 h 1384383"/>
                <a:gd name="connsiteX1251" fmla="*/ 1588920 w 1690436"/>
                <a:gd name="connsiteY1251" fmla="*/ 577516 h 1384383"/>
                <a:gd name="connsiteX1252" fmla="*/ 1583656 w 1690436"/>
                <a:gd name="connsiteY1252" fmla="*/ 579020 h 1384383"/>
                <a:gd name="connsiteX1253" fmla="*/ 1581401 w 1690436"/>
                <a:gd name="connsiteY1253" fmla="*/ 579020 h 1384383"/>
                <a:gd name="connsiteX1254" fmla="*/ 1579897 w 1690436"/>
                <a:gd name="connsiteY1254" fmla="*/ 580524 h 1384383"/>
                <a:gd name="connsiteX1255" fmla="*/ 1573129 w 1690436"/>
                <a:gd name="connsiteY1255" fmla="*/ 584283 h 1384383"/>
                <a:gd name="connsiteX1256" fmla="*/ 1570873 w 1690436"/>
                <a:gd name="connsiteY1256" fmla="*/ 585787 h 1384383"/>
                <a:gd name="connsiteX1257" fmla="*/ 1568617 w 1690436"/>
                <a:gd name="connsiteY1257" fmla="*/ 586540 h 1384383"/>
                <a:gd name="connsiteX1258" fmla="*/ 1567113 w 1690436"/>
                <a:gd name="connsiteY1258" fmla="*/ 585787 h 1384383"/>
                <a:gd name="connsiteX1259" fmla="*/ 1564857 w 1690436"/>
                <a:gd name="connsiteY1259" fmla="*/ 585787 h 1384383"/>
                <a:gd name="connsiteX1260" fmla="*/ 1560345 w 1690436"/>
                <a:gd name="connsiteY1260" fmla="*/ 584283 h 1384383"/>
                <a:gd name="connsiteX1261" fmla="*/ 1559594 w 1690436"/>
                <a:gd name="connsiteY1261" fmla="*/ 584283 h 1384383"/>
                <a:gd name="connsiteX1262" fmla="*/ 1558841 w 1690436"/>
                <a:gd name="connsiteY1262" fmla="*/ 584283 h 1384383"/>
                <a:gd name="connsiteX1263" fmla="*/ 1557337 w 1690436"/>
                <a:gd name="connsiteY1263" fmla="*/ 585036 h 1384383"/>
                <a:gd name="connsiteX1264" fmla="*/ 1555082 w 1690436"/>
                <a:gd name="connsiteY1264" fmla="*/ 586540 h 1384383"/>
                <a:gd name="connsiteX1265" fmla="*/ 1552826 w 1690436"/>
                <a:gd name="connsiteY1265" fmla="*/ 587292 h 1384383"/>
                <a:gd name="connsiteX1266" fmla="*/ 1550570 w 1690436"/>
                <a:gd name="connsiteY1266" fmla="*/ 588796 h 1384383"/>
                <a:gd name="connsiteX1267" fmla="*/ 1549818 w 1690436"/>
                <a:gd name="connsiteY1267" fmla="*/ 588796 h 1384383"/>
                <a:gd name="connsiteX1268" fmla="*/ 1549066 w 1690436"/>
                <a:gd name="connsiteY1268" fmla="*/ 588796 h 1384383"/>
                <a:gd name="connsiteX1269" fmla="*/ 1548314 w 1690436"/>
                <a:gd name="connsiteY1269" fmla="*/ 588796 h 1384383"/>
                <a:gd name="connsiteX1270" fmla="*/ 1547562 w 1690436"/>
                <a:gd name="connsiteY1270" fmla="*/ 588043 h 1384383"/>
                <a:gd name="connsiteX1271" fmla="*/ 1546058 w 1690436"/>
                <a:gd name="connsiteY1271" fmla="*/ 587292 h 1384383"/>
                <a:gd name="connsiteX1272" fmla="*/ 1545306 w 1690436"/>
                <a:gd name="connsiteY1272" fmla="*/ 586540 h 1384383"/>
                <a:gd name="connsiteX1273" fmla="*/ 1544554 w 1690436"/>
                <a:gd name="connsiteY1273" fmla="*/ 586540 h 1384383"/>
                <a:gd name="connsiteX1274" fmla="*/ 1543802 w 1690436"/>
                <a:gd name="connsiteY1274" fmla="*/ 586540 h 1384383"/>
                <a:gd name="connsiteX1275" fmla="*/ 1543050 w 1690436"/>
                <a:gd name="connsiteY1275" fmla="*/ 586540 h 1384383"/>
                <a:gd name="connsiteX1276" fmla="*/ 1540042 w 1690436"/>
                <a:gd name="connsiteY1276" fmla="*/ 587292 h 1384383"/>
                <a:gd name="connsiteX1277" fmla="*/ 1538538 w 1690436"/>
                <a:gd name="connsiteY1277" fmla="*/ 588043 h 1384383"/>
                <a:gd name="connsiteX1278" fmla="*/ 1537034 w 1690436"/>
                <a:gd name="connsiteY1278" fmla="*/ 588043 h 1384383"/>
                <a:gd name="connsiteX1279" fmla="*/ 1536282 w 1690436"/>
                <a:gd name="connsiteY1279" fmla="*/ 587292 h 1384383"/>
                <a:gd name="connsiteX1280" fmla="*/ 1535530 w 1690436"/>
                <a:gd name="connsiteY1280" fmla="*/ 587292 h 1384383"/>
                <a:gd name="connsiteX1281" fmla="*/ 1534778 w 1690436"/>
                <a:gd name="connsiteY1281" fmla="*/ 586540 h 1384383"/>
                <a:gd name="connsiteX1282" fmla="*/ 1533275 w 1690436"/>
                <a:gd name="connsiteY1282" fmla="*/ 585036 h 1384383"/>
                <a:gd name="connsiteX1283" fmla="*/ 1532522 w 1690436"/>
                <a:gd name="connsiteY1283" fmla="*/ 585036 h 1384383"/>
                <a:gd name="connsiteX1284" fmla="*/ 1531771 w 1690436"/>
                <a:gd name="connsiteY1284" fmla="*/ 585036 h 1384383"/>
                <a:gd name="connsiteX1285" fmla="*/ 1531018 w 1690436"/>
                <a:gd name="connsiteY1285" fmla="*/ 585787 h 1384383"/>
                <a:gd name="connsiteX1286" fmla="*/ 1531018 w 1690436"/>
                <a:gd name="connsiteY1286" fmla="*/ 587292 h 1384383"/>
                <a:gd name="connsiteX1287" fmla="*/ 1531018 w 1690436"/>
                <a:gd name="connsiteY1287" fmla="*/ 588043 h 1384383"/>
                <a:gd name="connsiteX1288" fmla="*/ 1531771 w 1690436"/>
                <a:gd name="connsiteY1288" fmla="*/ 588796 h 1384383"/>
                <a:gd name="connsiteX1289" fmla="*/ 1552074 w 1690436"/>
                <a:gd name="connsiteY1289" fmla="*/ 608347 h 1384383"/>
                <a:gd name="connsiteX1290" fmla="*/ 1552826 w 1690436"/>
                <a:gd name="connsiteY1290" fmla="*/ 608347 h 1384383"/>
                <a:gd name="connsiteX1291" fmla="*/ 1552826 w 1690436"/>
                <a:gd name="connsiteY1291" fmla="*/ 609851 h 1384383"/>
                <a:gd name="connsiteX1292" fmla="*/ 1552826 w 1690436"/>
                <a:gd name="connsiteY1292" fmla="*/ 610603 h 1384383"/>
                <a:gd name="connsiteX1293" fmla="*/ 1553578 w 1690436"/>
                <a:gd name="connsiteY1293" fmla="*/ 612107 h 1384383"/>
                <a:gd name="connsiteX1294" fmla="*/ 1553578 w 1690436"/>
                <a:gd name="connsiteY1294" fmla="*/ 615115 h 1384383"/>
                <a:gd name="connsiteX1295" fmla="*/ 1553578 w 1690436"/>
                <a:gd name="connsiteY1295" fmla="*/ 616619 h 1384383"/>
                <a:gd name="connsiteX1296" fmla="*/ 1552826 w 1690436"/>
                <a:gd name="connsiteY1296" fmla="*/ 617370 h 1384383"/>
                <a:gd name="connsiteX1297" fmla="*/ 1550570 w 1690436"/>
                <a:gd name="connsiteY1297" fmla="*/ 617370 h 1384383"/>
                <a:gd name="connsiteX1298" fmla="*/ 1549818 w 1690436"/>
                <a:gd name="connsiteY1298" fmla="*/ 617370 h 1384383"/>
                <a:gd name="connsiteX1299" fmla="*/ 1547562 w 1690436"/>
                <a:gd name="connsiteY1299" fmla="*/ 617370 h 1384383"/>
                <a:gd name="connsiteX1300" fmla="*/ 1543802 w 1690436"/>
                <a:gd name="connsiteY1300" fmla="*/ 617370 h 1384383"/>
                <a:gd name="connsiteX1301" fmla="*/ 1543050 w 1690436"/>
                <a:gd name="connsiteY1301" fmla="*/ 617370 h 1384383"/>
                <a:gd name="connsiteX1302" fmla="*/ 1541546 w 1690436"/>
                <a:gd name="connsiteY1302" fmla="*/ 616619 h 1384383"/>
                <a:gd name="connsiteX1303" fmla="*/ 1540042 w 1690436"/>
                <a:gd name="connsiteY1303" fmla="*/ 615115 h 1384383"/>
                <a:gd name="connsiteX1304" fmla="*/ 1539290 w 1690436"/>
                <a:gd name="connsiteY1304" fmla="*/ 614362 h 1384383"/>
                <a:gd name="connsiteX1305" fmla="*/ 1537034 w 1690436"/>
                <a:gd name="connsiteY1305" fmla="*/ 613611 h 1384383"/>
                <a:gd name="connsiteX1306" fmla="*/ 1536282 w 1690436"/>
                <a:gd name="connsiteY1306" fmla="*/ 612859 h 1384383"/>
                <a:gd name="connsiteX1307" fmla="*/ 1534778 w 1690436"/>
                <a:gd name="connsiteY1307" fmla="*/ 610603 h 1384383"/>
                <a:gd name="connsiteX1308" fmla="*/ 1534026 w 1690436"/>
                <a:gd name="connsiteY1308" fmla="*/ 610603 h 1384383"/>
                <a:gd name="connsiteX1309" fmla="*/ 1533275 w 1690436"/>
                <a:gd name="connsiteY1309" fmla="*/ 609851 h 1384383"/>
                <a:gd name="connsiteX1310" fmla="*/ 1532522 w 1690436"/>
                <a:gd name="connsiteY1310" fmla="*/ 609851 h 1384383"/>
                <a:gd name="connsiteX1311" fmla="*/ 1531771 w 1690436"/>
                <a:gd name="connsiteY1311" fmla="*/ 609851 h 1384383"/>
                <a:gd name="connsiteX1312" fmla="*/ 1530267 w 1690436"/>
                <a:gd name="connsiteY1312" fmla="*/ 609851 h 1384383"/>
                <a:gd name="connsiteX1313" fmla="*/ 1529515 w 1690436"/>
                <a:gd name="connsiteY1313" fmla="*/ 609851 h 1384383"/>
                <a:gd name="connsiteX1314" fmla="*/ 1528763 w 1690436"/>
                <a:gd name="connsiteY1314" fmla="*/ 609851 h 1384383"/>
                <a:gd name="connsiteX1315" fmla="*/ 1527258 w 1690436"/>
                <a:gd name="connsiteY1315" fmla="*/ 610603 h 1384383"/>
                <a:gd name="connsiteX1316" fmla="*/ 1525755 w 1690436"/>
                <a:gd name="connsiteY1316" fmla="*/ 612107 h 1384383"/>
                <a:gd name="connsiteX1317" fmla="*/ 1515979 w 1690436"/>
                <a:gd name="connsiteY1317" fmla="*/ 621130 h 1384383"/>
                <a:gd name="connsiteX1318" fmla="*/ 1515227 w 1690436"/>
                <a:gd name="connsiteY1318" fmla="*/ 621130 h 1384383"/>
                <a:gd name="connsiteX1319" fmla="*/ 1514475 w 1690436"/>
                <a:gd name="connsiteY1319" fmla="*/ 621130 h 1384383"/>
                <a:gd name="connsiteX1320" fmla="*/ 1511467 w 1690436"/>
                <a:gd name="connsiteY1320" fmla="*/ 621130 h 1384383"/>
                <a:gd name="connsiteX1321" fmla="*/ 1509963 w 1690436"/>
                <a:gd name="connsiteY1321" fmla="*/ 621130 h 1384383"/>
                <a:gd name="connsiteX1322" fmla="*/ 1509211 w 1690436"/>
                <a:gd name="connsiteY1322" fmla="*/ 621882 h 1384383"/>
                <a:gd name="connsiteX1323" fmla="*/ 1508459 w 1690436"/>
                <a:gd name="connsiteY1323" fmla="*/ 623386 h 1384383"/>
                <a:gd name="connsiteX1324" fmla="*/ 1506956 w 1690436"/>
                <a:gd name="connsiteY1324" fmla="*/ 625642 h 1384383"/>
                <a:gd name="connsiteX1325" fmla="*/ 1503947 w 1690436"/>
                <a:gd name="connsiteY1325" fmla="*/ 631658 h 1384383"/>
                <a:gd name="connsiteX1326" fmla="*/ 1500939 w 1690436"/>
                <a:gd name="connsiteY1326" fmla="*/ 635418 h 1384383"/>
                <a:gd name="connsiteX1327" fmla="*/ 1497180 w 1690436"/>
                <a:gd name="connsiteY1327" fmla="*/ 638426 h 1384383"/>
                <a:gd name="connsiteX1328" fmla="*/ 1497180 w 1690436"/>
                <a:gd name="connsiteY1328" fmla="*/ 639178 h 1384383"/>
                <a:gd name="connsiteX1329" fmla="*/ 1496428 w 1690436"/>
                <a:gd name="connsiteY1329" fmla="*/ 640681 h 1384383"/>
                <a:gd name="connsiteX1330" fmla="*/ 1497180 w 1690436"/>
                <a:gd name="connsiteY1330" fmla="*/ 642938 h 1384383"/>
                <a:gd name="connsiteX1331" fmla="*/ 1497180 w 1690436"/>
                <a:gd name="connsiteY1331" fmla="*/ 644441 h 1384383"/>
                <a:gd name="connsiteX1332" fmla="*/ 1498684 w 1690436"/>
                <a:gd name="connsiteY1332" fmla="*/ 646698 h 1384383"/>
                <a:gd name="connsiteX1333" fmla="*/ 1498684 w 1690436"/>
                <a:gd name="connsiteY1333" fmla="*/ 648953 h 1384383"/>
                <a:gd name="connsiteX1334" fmla="*/ 1495676 w 1690436"/>
                <a:gd name="connsiteY1334" fmla="*/ 654969 h 1384383"/>
                <a:gd name="connsiteX1335" fmla="*/ 1497180 w 1690436"/>
                <a:gd name="connsiteY1335" fmla="*/ 655721 h 1384383"/>
                <a:gd name="connsiteX1336" fmla="*/ 1497932 w 1690436"/>
                <a:gd name="connsiteY1336" fmla="*/ 655721 h 1384383"/>
                <a:gd name="connsiteX1337" fmla="*/ 1500188 w 1690436"/>
                <a:gd name="connsiteY1337" fmla="*/ 654217 h 1384383"/>
                <a:gd name="connsiteX1338" fmla="*/ 1504699 w 1690436"/>
                <a:gd name="connsiteY1338" fmla="*/ 649705 h 1384383"/>
                <a:gd name="connsiteX1339" fmla="*/ 1505452 w 1690436"/>
                <a:gd name="connsiteY1339" fmla="*/ 651209 h 1384383"/>
                <a:gd name="connsiteX1340" fmla="*/ 1506956 w 1690436"/>
                <a:gd name="connsiteY1340" fmla="*/ 651961 h 1384383"/>
                <a:gd name="connsiteX1341" fmla="*/ 1508459 w 1690436"/>
                <a:gd name="connsiteY1341" fmla="*/ 652713 h 1384383"/>
                <a:gd name="connsiteX1342" fmla="*/ 1510715 w 1690436"/>
                <a:gd name="connsiteY1342" fmla="*/ 654217 h 1384383"/>
                <a:gd name="connsiteX1343" fmla="*/ 1512219 w 1690436"/>
                <a:gd name="connsiteY1343" fmla="*/ 654969 h 1384383"/>
                <a:gd name="connsiteX1344" fmla="*/ 1513723 w 1690436"/>
                <a:gd name="connsiteY1344" fmla="*/ 656473 h 1384383"/>
                <a:gd name="connsiteX1345" fmla="*/ 1514475 w 1690436"/>
                <a:gd name="connsiteY1345" fmla="*/ 657225 h 1384383"/>
                <a:gd name="connsiteX1346" fmla="*/ 1516731 w 1690436"/>
                <a:gd name="connsiteY1346" fmla="*/ 660233 h 1384383"/>
                <a:gd name="connsiteX1347" fmla="*/ 1516731 w 1690436"/>
                <a:gd name="connsiteY1347" fmla="*/ 660985 h 1384383"/>
                <a:gd name="connsiteX1348" fmla="*/ 1517483 w 1690436"/>
                <a:gd name="connsiteY1348" fmla="*/ 662489 h 1384383"/>
                <a:gd name="connsiteX1349" fmla="*/ 1518235 w 1690436"/>
                <a:gd name="connsiteY1349" fmla="*/ 665497 h 1384383"/>
                <a:gd name="connsiteX1350" fmla="*/ 1517483 w 1690436"/>
                <a:gd name="connsiteY1350" fmla="*/ 667753 h 1384383"/>
                <a:gd name="connsiteX1351" fmla="*/ 1517483 w 1690436"/>
                <a:gd name="connsiteY1351" fmla="*/ 672264 h 1384383"/>
                <a:gd name="connsiteX1352" fmla="*/ 1516731 w 1690436"/>
                <a:gd name="connsiteY1352" fmla="*/ 679032 h 1384383"/>
                <a:gd name="connsiteX1353" fmla="*/ 1515227 w 1690436"/>
                <a:gd name="connsiteY1353" fmla="*/ 687304 h 1384383"/>
                <a:gd name="connsiteX1354" fmla="*/ 1513723 w 1690436"/>
                <a:gd name="connsiteY1354" fmla="*/ 694824 h 1384383"/>
                <a:gd name="connsiteX1355" fmla="*/ 1513723 w 1690436"/>
                <a:gd name="connsiteY1355" fmla="*/ 695576 h 1384383"/>
                <a:gd name="connsiteX1356" fmla="*/ 1513723 w 1690436"/>
                <a:gd name="connsiteY1356" fmla="*/ 697079 h 1384383"/>
                <a:gd name="connsiteX1357" fmla="*/ 1514475 w 1690436"/>
                <a:gd name="connsiteY1357" fmla="*/ 697832 h 1384383"/>
                <a:gd name="connsiteX1358" fmla="*/ 1514475 w 1690436"/>
                <a:gd name="connsiteY1358" fmla="*/ 698584 h 1384383"/>
                <a:gd name="connsiteX1359" fmla="*/ 1515227 w 1690436"/>
                <a:gd name="connsiteY1359" fmla="*/ 698584 h 1384383"/>
                <a:gd name="connsiteX1360" fmla="*/ 1515979 w 1690436"/>
                <a:gd name="connsiteY1360" fmla="*/ 699336 h 1384383"/>
                <a:gd name="connsiteX1361" fmla="*/ 1517483 w 1690436"/>
                <a:gd name="connsiteY1361" fmla="*/ 699336 h 1384383"/>
                <a:gd name="connsiteX1362" fmla="*/ 1525755 w 1690436"/>
                <a:gd name="connsiteY1362" fmla="*/ 700088 h 1384383"/>
                <a:gd name="connsiteX1363" fmla="*/ 1526507 w 1690436"/>
                <a:gd name="connsiteY1363" fmla="*/ 700088 h 1384383"/>
                <a:gd name="connsiteX1364" fmla="*/ 1527258 w 1690436"/>
                <a:gd name="connsiteY1364" fmla="*/ 700088 h 1384383"/>
                <a:gd name="connsiteX1365" fmla="*/ 1528011 w 1690436"/>
                <a:gd name="connsiteY1365" fmla="*/ 700839 h 1384383"/>
                <a:gd name="connsiteX1366" fmla="*/ 1528011 w 1690436"/>
                <a:gd name="connsiteY1366" fmla="*/ 701592 h 1384383"/>
                <a:gd name="connsiteX1367" fmla="*/ 1528763 w 1690436"/>
                <a:gd name="connsiteY1367" fmla="*/ 702343 h 1384383"/>
                <a:gd name="connsiteX1368" fmla="*/ 1528763 w 1690436"/>
                <a:gd name="connsiteY1368" fmla="*/ 703096 h 1384383"/>
                <a:gd name="connsiteX1369" fmla="*/ 1529515 w 1690436"/>
                <a:gd name="connsiteY1369" fmla="*/ 703847 h 1384383"/>
                <a:gd name="connsiteX1370" fmla="*/ 1531018 w 1690436"/>
                <a:gd name="connsiteY1370" fmla="*/ 714375 h 1384383"/>
                <a:gd name="connsiteX1371" fmla="*/ 1531018 w 1690436"/>
                <a:gd name="connsiteY1371" fmla="*/ 716631 h 1384383"/>
                <a:gd name="connsiteX1372" fmla="*/ 1531018 w 1690436"/>
                <a:gd name="connsiteY1372" fmla="*/ 717383 h 1384383"/>
                <a:gd name="connsiteX1373" fmla="*/ 1530267 w 1690436"/>
                <a:gd name="connsiteY1373" fmla="*/ 718887 h 1384383"/>
                <a:gd name="connsiteX1374" fmla="*/ 1529515 w 1690436"/>
                <a:gd name="connsiteY1374" fmla="*/ 720391 h 1384383"/>
                <a:gd name="connsiteX1375" fmla="*/ 1529515 w 1690436"/>
                <a:gd name="connsiteY1375" fmla="*/ 721143 h 1384383"/>
                <a:gd name="connsiteX1376" fmla="*/ 1528763 w 1690436"/>
                <a:gd name="connsiteY1376" fmla="*/ 721895 h 1384383"/>
                <a:gd name="connsiteX1377" fmla="*/ 1527258 w 1690436"/>
                <a:gd name="connsiteY1377" fmla="*/ 723399 h 1384383"/>
                <a:gd name="connsiteX1378" fmla="*/ 1526507 w 1690436"/>
                <a:gd name="connsiteY1378" fmla="*/ 723399 h 1384383"/>
                <a:gd name="connsiteX1379" fmla="*/ 1524251 w 1690436"/>
                <a:gd name="connsiteY1379" fmla="*/ 724151 h 1384383"/>
                <a:gd name="connsiteX1380" fmla="*/ 1521243 w 1690436"/>
                <a:gd name="connsiteY1380" fmla="*/ 724903 h 1384383"/>
                <a:gd name="connsiteX1381" fmla="*/ 1504699 w 1690436"/>
                <a:gd name="connsiteY1381" fmla="*/ 725655 h 1384383"/>
                <a:gd name="connsiteX1382" fmla="*/ 1503196 w 1690436"/>
                <a:gd name="connsiteY1382" fmla="*/ 724903 h 1384383"/>
                <a:gd name="connsiteX1383" fmla="*/ 1502443 w 1690436"/>
                <a:gd name="connsiteY1383" fmla="*/ 724151 h 1384383"/>
                <a:gd name="connsiteX1384" fmla="*/ 1502443 w 1690436"/>
                <a:gd name="connsiteY1384" fmla="*/ 723399 h 1384383"/>
                <a:gd name="connsiteX1385" fmla="*/ 1502443 w 1690436"/>
                <a:gd name="connsiteY1385" fmla="*/ 722647 h 1384383"/>
                <a:gd name="connsiteX1386" fmla="*/ 1501692 w 1690436"/>
                <a:gd name="connsiteY1386" fmla="*/ 721895 h 1384383"/>
                <a:gd name="connsiteX1387" fmla="*/ 1500939 w 1690436"/>
                <a:gd name="connsiteY1387" fmla="*/ 721895 h 1384383"/>
                <a:gd name="connsiteX1388" fmla="*/ 1499436 w 1690436"/>
                <a:gd name="connsiteY1388" fmla="*/ 721895 h 1384383"/>
                <a:gd name="connsiteX1389" fmla="*/ 1496428 w 1690436"/>
                <a:gd name="connsiteY1389" fmla="*/ 721895 h 1384383"/>
                <a:gd name="connsiteX1390" fmla="*/ 1492668 w 1690436"/>
                <a:gd name="connsiteY1390" fmla="*/ 721895 h 1384383"/>
                <a:gd name="connsiteX1391" fmla="*/ 1488156 w 1690436"/>
                <a:gd name="connsiteY1391" fmla="*/ 721895 h 1384383"/>
                <a:gd name="connsiteX1392" fmla="*/ 1486652 w 1690436"/>
                <a:gd name="connsiteY1392" fmla="*/ 722647 h 1384383"/>
                <a:gd name="connsiteX1393" fmla="*/ 1485148 w 1690436"/>
                <a:gd name="connsiteY1393" fmla="*/ 723399 h 1384383"/>
                <a:gd name="connsiteX1394" fmla="*/ 1484396 w 1690436"/>
                <a:gd name="connsiteY1394" fmla="*/ 723399 h 1384383"/>
                <a:gd name="connsiteX1395" fmla="*/ 1483644 w 1690436"/>
                <a:gd name="connsiteY1395" fmla="*/ 724151 h 1384383"/>
                <a:gd name="connsiteX1396" fmla="*/ 1482892 w 1690436"/>
                <a:gd name="connsiteY1396" fmla="*/ 725655 h 1384383"/>
                <a:gd name="connsiteX1397" fmla="*/ 1482892 w 1690436"/>
                <a:gd name="connsiteY1397" fmla="*/ 726407 h 1384383"/>
                <a:gd name="connsiteX1398" fmla="*/ 1482140 w 1690436"/>
                <a:gd name="connsiteY1398" fmla="*/ 727158 h 1384383"/>
                <a:gd name="connsiteX1399" fmla="*/ 1482140 w 1690436"/>
                <a:gd name="connsiteY1399" fmla="*/ 727911 h 1384383"/>
                <a:gd name="connsiteX1400" fmla="*/ 1482140 w 1690436"/>
                <a:gd name="connsiteY1400" fmla="*/ 728662 h 1384383"/>
                <a:gd name="connsiteX1401" fmla="*/ 1482892 w 1690436"/>
                <a:gd name="connsiteY1401" fmla="*/ 729415 h 1384383"/>
                <a:gd name="connsiteX1402" fmla="*/ 1485148 w 1690436"/>
                <a:gd name="connsiteY1402" fmla="*/ 730918 h 1384383"/>
                <a:gd name="connsiteX1403" fmla="*/ 1486652 w 1690436"/>
                <a:gd name="connsiteY1403" fmla="*/ 733926 h 1384383"/>
                <a:gd name="connsiteX1404" fmla="*/ 1486652 w 1690436"/>
                <a:gd name="connsiteY1404" fmla="*/ 734678 h 1384383"/>
                <a:gd name="connsiteX1405" fmla="*/ 1487404 w 1690436"/>
                <a:gd name="connsiteY1405" fmla="*/ 735430 h 1384383"/>
                <a:gd name="connsiteX1406" fmla="*/ 1489660 w 1690436"/>
                <a:gd name="connsiteY1406" fmla="*/ 736182 h 1384383"/>
                <a:gd name="connsiteX1407" fmla="*/ 1491164 w 1690436"/>
                <a:gd name="connsiteY1407" fmla="*/ 736934 h 1384383"/>
                <a:gd name="connsiteX1408" fmla="*/ 1492668 w 1690436"/>
                <a:gd name="connsiteY1408" fmla="*/ 737686 h 1384383"/>
                <a:gd name="connsiteX1409" fmla="*/ 1493420 w 1690436"/>
                <a:gd name="connsiteY1409" fmla="*/ 737686 h 1384383"/>
                <a:gd name="connsiteX1410" fmla="*/ 1494172 w 1690436"/>
                <a:gd name="connsiteY1410" fmla="*/ 737686 h 1384383"/>
                <a:gd name="connsiteX1411" fmla="*/ 1494924 w 1690436"/>
                <a:gd name="connsiteY1411" fmla="*/ 737686 h 1384383"/>
                <a:gd name="connsiteX1412" fmla="*/ 1496428 w 1690436"/>
                <a:gd name="connsiteY1412" fmla="*/ 736182 h 1384383"/>
                <a:gd name="connsiteX1413" fmla="*/ 1497180 w 1690436"/>
                <a:gd name="connsiteY1413" fmla="*/ 735430 h 1384383"/>
                <a:gd name="connsiteX1414" fmla="*/ 1498684 w 1690436"/>
                <a:gd name="connsiteY1414" fmla="*/ 734678 h 1384383"/>
                <a:gd name="connsiteX1415" fmla="*/ 1499436 w 1690436"/>
                <a:gd name="connsiteY1415" fmla="*/ 734678 h 1384383"/>
                <a:gd name="connsiteX1416" fmla="*/ 1500188 w 1690436"/>
                <a:gd name="connsiteY1416" fmla="*/ 734678 h 1384383"/>
                <a:gd name="connsiteX1417" fmla="*/ 1501692 w 1690436"/>
                <a:gd name="connsiteY1417" fmla="*/ 734678 h 1384383"/>
                <a:gd name="connsiteX1418" fmla="*/ 1502443 w 1690436"/>
                <a:gd name="connsiteY1418" fmla="*/ 734678 h 1384383"/>
                <a:gd name="connsiteX1419" fmla="*/ 1503196 w 1690436"/>
                <a:gd name="connsiteY1419" fmla="*/ 735430 h 1384383"/>
                <a:gd name="connsiteX1420" fmla="*/ 1503947 w 1690436"/>
                <a:gd name="connsiteY1420" fmla="*/ 736182 h 1384383"/>
                <a:gd name="connsiteX1421" fmla="*/ 1504699 w 1690436"/>
                <a:gd name="connsiteY1421" fmla="*/ 736182 h 1384383"/>
                <a:gd name="connsiteX1422" fmla="*/ 1506203 w 1690436"/>
                <a:gd name="connsiteY1422" fmla="*/ 739190 h 1384383"/>
                <a:gd name="connsiteX1423" fmla="*/ 1506203 w 1690436"/>
                <a:gd name="connsiteY1423" fmla="*/ 739942 h 1384383"/>
                <a:gd name="connsiteX1424" fmla="*/ 1506956 w 1690436"/>
                <a:gd name="connsiteY1424" fmla="*/ 739942 h 1384383"/>
                <a:gd name="connsiteX1425" fmla="*/ 1507707 w 1690436"/>
                <a:gd name="connsiteY1425" fmla="*/ 740694 h 1384383"/>
                <a:gd name="connsiteX1426" fmla="*/ 1509963 w 1690436"/>
                <a:gd name="connsiteY1426" fmla="*/ 741446 h 1384383"/>
                <a:gd name="connsiteX1427" fmla="*/ 1510715 w 1690436"/>
                <a:gd name="connsiteY1427" fmla="*/ 742198 h 1384383"/>
                <a:gd name="connsiteX1428" fmla="*/ 1509963 w 1690436"/>
                <a:gd name="connsiteY1428" fmla="*/ 743702 h 1384383"/>
                <a:gd name="connsiteX1429" fmla="*/ 1509963 w 1690436"/>
                <a:gd name="connsiteY1429" fmla="*/ 745206 h 1384383"/>
                <a:gd name="connsiteX1430" fmla="*/ 1509963 w 1690436"/>
                <a:gd name="connsiteY1430" fmla="*/ 746710 h 1384383"/>
                <a:gd name="connsiteX1431" fmla="*/ 1510715 w 1690436"/>
                <a:gd name="connsiteY1431" fmla="*/ 746710 h 1384383"/>
                <a:gd name="connsiteX1432" fmla="*/ 1512219 w 1690436"/>
                <a:gd name="connsiteY1432" fmla="*/ 747462 h 1384383"/>
                <a:gd name="connsiteX1433" fmla="*/ 1512971 w 1690436"/>
                <a:gd name="connsiteY1433" fmla="*/ 747462 h 1384383"/>
                <a:gd name="connsiteX1434" fmla="*/ 1513723 w 1690436"/>
                <a:gd name="connsiteY1434" fmla="*/ 748214 h 1384383"/>
                <a:gd name="connsiteX1435" fmla="*/ 1514475 w 1690436"/>
                <a:gd name="connsiteY1435" fmla="*/ 748966 h 1384383"/>
                <a:gd name="connsiteX1436" fmla="*/ 1514475 w 1690436"/>
                <a:gd name="connsiteY1436" fmla="*/ 749718 h 1384383"/>
                <a:gd name="connsiteX1437" fmla="*/ 1513723 w 1690436"/>
                <a:gd name="connsiteY1437" fmla="*/ 752726 h 1384383"/>
                <a:gd name="connsiteX1438" fmla="*/ 1510715 w 1690436"/>
                <a:gd name="connsiteY1438" fmla="*/ 757990 h 1384383"/>
                <a:gd name="connsiteX1439" fmla="*/ 1510715 w 1690436"/>
                <a:gd name="connsiteY1439" fmla="*/ 759494 h 1384383"/>
                <a:gd name="connsiteX1440" fmla="*/ 1510715 w 1690436"/>
                <a:gd name="connsiteY1440" fmla="*/ 760245 h 1384383"/>
                <a:gd name="connsiteX1441" fmla="*/ 1511467 w 1690436"/>
                <a:gd name="connsiteY1441" fmla="*/ 761750 h 1384383"/>
                <a:gd name="connsiteX1442" fmla="*/ 1512219 w 1690436"/>
                <a:gd name="connsiteY1442" fmla="*/ 761750 h 1384383"/>
                <a:gd name="connsiteX1443" fmla="*/ 1513723 w 1690436"/>
                <a:gd name="connsiteY1443" fmla="*/ 762501 h 1384383"/>
                <a:gd name="connsiteX1444" fmla="*/ 1515227 w 1690436"/>
                <a:gd name="connsiteY1444" fmla="*/ 762501 h 1384383"/>
                <a:gd name="connsiteX1445" fmla="*/ 1515979 w 1690436"/>
                <a:gd name="connsiteY1445" fmla="*/ 763254 h 1384383"/>
                <a:gd name="connsiteX1446" fmla="*/ 1523499 w 1690436"/>
                <a:gd name="connsiteY1446" fmla="*/ 770773 h 1384383"/>
                <a:gd name="connsiteX1447" fmla="*/ 1524251 w 1690436"/>
                <a:gd name="connsiteY1447" fmla="*/ 772277 h 1384383"/>
                <a:gd name="connsiteX1448" fmla="*/ 1526507 w 1690436"/>
                <a:gd name="connsiteY1448" fmla="*/ 775285 h 1384383"/>
                <a:gd name="connsiteX1449" fmla="*/ 1527258 w 1690436"/>
                <a:gd name="connsiteY1449" fmla="*/ 776037 h 1384383"/>
                <a:gd name="connsiteX1450" fmla="*/ 1528011 w 1690436"/>
                <a:gd name="connsiteY1450" fmla="*/ 780549 h 1384383"/>
                <a:gd name="connsiteX1451" fmla="*/ 1528011 w 1690436"/>
                <a:gd name="connsiteY1451" fmla="*/ 785813 h 1384383"/>
                <a:gd name="connsiteX1452" fmla="*/ 1528011 w 1690436"/>
                <a:gd name="connsiteY1452" fmla="*/ 790324 h 1384383"/>
                <a:gd name="connsiteX1453" fmla="*/ 1527258 w 1690436"/>
                <a:gd name="connsiteY1453" fmla="*/ 794084 h 1384383"/>
                <a:gd name="connsiteX1454" fmla="*/ 1527258 w 1690436"/>
                <a:gd name="connsiteY1454" fmla="*/ 795588 h 1384383"/>
                <a:gd name="connsiteX1455" fmla="*/ 1528011 w 1690436"/>
                <a:gd name="connsiteY1455" fmla="*/ 797092 h 1384383"/>
                <a:gd name="connsiteX1456" fmla="*/ 1528763 w 1690436"/>
                <a:gd name="connsiteY1456" fmla="*/ 797092 h 1384383"/>
                <a:gd name="connsiteX1457" fmla="*/ 1528763 w 1690436"/>
                <a:gd name="connsiteY1457" fmla="*/ 797844 h 1384383"/>
                <a:gd name="connsiteX1458" fmla="*/ 1529515 w 1690436"/>
                <a:gd name="connsiteY1458" fmla="*/ 798596 h 1384383"/>
                <a:gd name="connsiteX1459" fmla="*/ 1529515 w 1690436"/>
                <a:gd name="connsiteY1459" fmla="*/ 800100 h 1384383"/>
                <a:gd name="connsiteX1460" fmla="*/ 1528763 w 1690436"/>
                <a:gd name="connsiteY1460" fmla="*/ 804612 h 1384383"/>
                <a:gd name="connsiteX1461" fmla="*/ 1528763 w 1690436"/>
                <a:gd name="connsiteY1461" fmla="*/ 809124 h 1384383"/>
                <a:gd name="connsiteX1462" fmla="*/ 1528763 w 1690436"/>
                <a:gd name="connsiteY1462" fmla="*/ 810628 h 1384383"/>
                <a:gd name="connsiteX1463" fmla="*/ 1528011 w 1690436"/>
                <a:gd name="connsiteY1463" fmla="*/ 811380 h 1384383"/>
                <a:gd name="connsiteX1464" fmla="*/ 1525003 w 1690436"/>
                <a:gd name="connsiteY1464" fmla="*/ 819652 h 1384383"/>
                <a:gd name="connsiteX1465" fmla="*/ 1524251 w 1690436"/>
                <a:gd name="connsiteY1465" fmla="*/ 821907 h 1384383"/>
                <a:gd name="connsiteX1466" fmla="*/ 1524251 w 1690436"/>
                <a:gd name="connsiteY1466" fmla="*/ 823411 h 1384383"/>
                <a:gd name="connsiteX1467" fmla="*/ 1525003 w 1690436"/>
                <a:gd name="connsiteY1467" fmla="*/ 824915 h 1384383"/>
                <a:gd name="connsiteX1468" fmla="*/ 1525003 w 1690436"/>
                <a:gd name="connsiteY1468" fmla="*/ 825667 h 1384383"/>
                <a:gd name="connsiteX1469" fmla="*/ 1525003 w 1690436"/>
                <a:gd name="connsiteY1469" fmla="*/ 826419 h 1384383"/>
                <a:gd name="connsiteX1470" fmla="*/ 1525003 w 1690436"/>
                <a:gd name="connsiteY1470" fmla="*/ 827923 h 1384383"/>
                <a:gd name="connsiteX1471" fmla="*/ 1524251 w 1690436"/>
                <a:gd name="connsiteY1471" fmla="*/ 828675 h 1384383"/>
                <a:gd name="connsiteX1472" fmla="*/ 1523499 w 1690436"/>
                <a:gd name="connsiteY1472" fmla="*/ 829427 h 1384383"/>
                <a:gd name="connsiteX1473" fmla="*/ 1522747 w 1690436"/>
                <a:gd name="connsiteY1473" fmla="*/ 830931 h 1384383"/>
                <a:gd name="connsiteX1474" fmla="*/ 1521243 w 1690436"/>
                <a:gd name="connsiteY1474" fmla="*/ 832435 h 1384383"/>
                <a:gd name="connsiteX1475" fmla="*/ 1519739 w 1690436"/>
                <a:gd name="connsiteY1475" fmla="*/ 833187 h 1384383"/>
                <a:gd name="connsiteX1476" fmla="*/ 1518987 w 1690436"/>
                <a:gd name="connsiteY1476" fmla="*/ 833939 h 1384383"/>
                <a:gd name="connsiteX1477" fmla="*/ 1517483 w 1690436"/>
                <a:gd name="connsiteY1477" fmla="*/ 833187 h 1384383"/>
                <a:gd name="connsiteX1478" fmla="*/ 1516731 w 1690436"/>
                <a:gd name="connsiteY1478" fmla="*/ 833187 h 1384383"/>
                <a:gd name="connsiteX1479" fmla="*/ 1515979 w 1690436"/>
                <a:gd name="connsiteY1479" fmla="*/ 833187 h 1384383"/>
                <a:gd name="connsiteX1480" fmla="*/ 1512971 w 1690436"/>
                <a:gd name="connsiteY1480" fmla="*/ 830931 h 1384383"/>
                <a:gd name="connsiteX1481" fmla="*/ 1512219 w 1690436"/>
                <a:gd name="connsiteY1481" fmla="*/ 830931 h 1384383"/>
                <a:gd name="connsiteX1482" fmla="*/ 1511467 w 1690436"/>
                <a:gd name="connsiteY1482" fmla="*/ 831683 h 1384383"/>
                <a:gd name="connsiteX1483" fmla="*/ 1510715 w 1690436"/>
                <a:gd name="connsiteY1483" fmla="*/ 833187 h 1384383"/>
                <a:gd name="connsiteX1484" fmla="*/ 1510715 w 1690436"/>
                <a:gd name="connsiteY1484" fmla="*/ 833939 h 1384383"/>
                <a:gd name="connsiteX1485" fmla="*/ 1510715 w 1690436"/>
                <a:gd name="connsiteY1485" fmla="*/ 834691 h 1384383"/>
                <a:gd name="connsiteX1486" fmla="*/ 1511467 w 1690436"/>
                <a:gd name="connsiteY1486" fmla="*/ 835443 h 1384383"/>
                <a:gd name="connsiteX1487" fmla="*/ 1513723 w 1690436"/>
                <a:gd name="connsiteY1487" fmla="*/ 839954 h 1384383"/>
                <a:gd name="connsiteX1488" fmla="*/ 1513723 w 1690436"/>
                <a:gd name="connsiteY1488" fmla="*/ 840707 h 1384383"/>
                <a:gd name="connsiteX1489" fmla="*/ 1513723 w 1690436"/>
                <a:gd name="connsiteY1489" fmla="*/ 841459 h 1384383"/>
                <a:gd name="connsiteX1490" fmla="*/ 1512971 w 1690436"/>
                <a:gd name="connsiteY1490" fmla="*/ 842963 h 1384383"/>
                <a:gd name="connsiteX1491" fmla="*/ 1508459 w 1690436"/>
                <a:gd name="connsiteY1491" fmla="*/ 848226 h 1384383"/>
                <a:gd name="connsiteX1492" fmla="*/ 1507707 w 1690436"/>
                <a:gd name="connsiteY1492" fmla="*/ 848978 h 1384383"/>
                <a:gd name="connsiteX1493" fmla="*/ 1506956 w 1690436"/>
                <a:gd name="connsiteY1493" fmla="*/ 848978 h 1384383"/>
                <a:gd name="connsiteX1494" fmla="*/ 1506203 w 1690436"/>
                <a:gd name="connsiteY1494" fmla="*/ 848978 h 1384383"/>
                <a:gd name="connsiteX1495" fmla="*/ 1505452 w 1690436"/>
                <a:gd name="connsiteY1495" fmla="*/ 848978 h 1384383"/>
                <a:gd name="connsiteX1496" fmla="*/ 1504699 w 1690436"/>
                <a:gd name="connsiteY1496" fmla="*/ 849731 h 1384383"/>
                <a:gd name="connsiteX1497" fmla="*/ 1503196 w 1690436"/>
                <a:gd name="connsiteY1497" fmla="*/ 851234 h 1384383"/>
                <a:gd name="connsiteX1498" fmla="*/ 1502443 w 1690436"/>
                <a:gd name="connsiteY1498" fmla="*/ 853490 h 1384383"/>
                <a:gd name="connsiteX1499" fmla="*/ 1500939 w 1690436"/>
                <a:gd name="connsiteY1499" fmla="*/ 854242 h 1384383"/>
                <a:gd name="connsiteX1500" fmla="*/ 1496428 w 1690436"/>
                <a:gd name="connsiteY1500" fmla="*/ 857250 h 1384383"/>
                <a:gd name="connsiteX1501" fmla="*/ 1495676 w 1690436"/>
                <a:gd name="connsiteY1501" fmla="*/ 857250 h 1384383"/>
                <a:gd name="connsiteX1502" fmla="*/ 1494172 w 1690436"/>
                <a:gd name="connsiteY1502" fmla="*/ 858754 h 1384383"/>
                <a:gd name="connsiteX1503" fmla="*/ 1493420 w 1690436"/>
                <a:gd name="connsiteY1503" fmla="*/ 863266 h 1384383"/>
                <a:gd name="connsiteX1504" fmla="*/ 1491164 w 1690436"/>
                <a:gd name="connsiteY1504" fmla="*/ 879057 h 1384383"/>
                <a:gd name="connsiteX1505" fmla="*/ 1491164 w 1690436"/>
                <a:gd name="connsiteY1505" fmla="*/ 880561 h 1384383"/>
                <a:gd name="connsiteX1506" fmla="*/ 1491164 w 1690436"/>
                <a:gd name="connsiteY1506" fmla="*/ 882817 h 1384383"/>
                <a:gd name="connsiteX1507" fmla="*/ 1490412 w 1690436"/>
                <a:gd name="connsiteY1507" fmla="*/ 891841 h 1384383"/>
                <a:gd name="connsiteX1508" fmla="*/ 1489660 w 1690436"/>
                <a:gd name="connsiteY1508" fmla="*/ 892593 h 1384383"/>
                <a:gd name="connsiteX1509" fmla="*/ 1488908 w 1690436"/>
                <a:gd name="connsiteY1509" fmla="*/ 893345 h 1384383"/>
                <a:gd name="connsiteX1510" fmla="*/ 1486652 w 1690436"/>
                <a:gd name="connsiteY1510" fmla="*/ 894849 h 1384383"/>
                <a:gd name="connsiteX1511" fmla="*/ 1485900 w 1690436"/>
                <a:gd name="connsiteY1511" fmla="*/ 895601 h 1384383"/>
                <a:gd name="connsiteX1512" fmla="*/ 1482892 w 1690436"/>
                <a:gd name="connsiteY1512" fmla="*/ 899361 h 1384383"/>
                <a:gd name="connsiteX1513" fmla="*/ 1481388 w 1690436"/>
                <a:gd name="connsiteY1513" fmla="*/ 900112 h 1384383"/>
                <a:gd name="connsiteX1514" fmla="*/ 1480636 w 1690436"/>
                <a:gd name="connsiteY1514" fmla="*/ 900112 h 1384383"/>
                <a:gd name="connsiteX1515" fmla="*/ 1479132 w 1690436"/>
                <a:gd name="connsiteY1515" fmla="*/ 900112 h 1384383"/>
                <a:gd name="connsiteX1516" fmla="*/ 1478380 w 1690436"/>
                <a:gd name="connsiteY1516" fmla="*/ 900112 h 1384383"/>
                <a:gd name="connsiteX1517" fmla="*/ 1477628 w 1690436"/>
                <a:gd name="connsiteY1517" fmla="*/ 900112 h 1384383"/>
                <a:gd name="connsiteX1518" fmla="*/ 1476877 w 1690436"/>
                <a:gd name="connsiteY1518" fmla="*/ 900112 h 1384383"/>
                <a:gd name="connsiteX1519" fmla="*/ 1476124 w 1690436"/>
                <a:gd name="connsiteY1519" fmla="*/ 900865 h 1384383"/>
                <a:gd name="connsiteX1520" fmla="*/ 1475373 w 1690436"/>
                <a:gd name="connsiteY1520" fmla="*/ 901616 h 1384383"/>
                <a:gd name="connsiteX1521" fmla="*/ 1473869 w 1690436"/>
                <a:gd name="connsiteY1521" fmla="*/ 903872 h 1384383"/>
                <a:gd name="connsiteX1522" fmla="*/ 1472364 w 1690436"/>
                <a:gd name="connsiteY1522" fmla="*/ 905376 h 1384383"/>
                <a:gd name="connsiteX1523" fmla="*/ 1472364 w 1690436"/>
                <a:gd name="connsiteY1523" fmla="*/ 906129 h 1384383"/>
                <a:gd name="connsiteX1524" fmla="*/ 1471613 w 1690436"/>
                <a:gd name="connsiteY1524" fmla="*/ 906880 h 1384383"/>
                <a:gd name="connsiteX1525" fmla="*/ 1471613 w 1690436"/>
                <a:gd name="connsiteY1525" fmla="*/ 909136 h 1384383"/>
                <a:gd name="connsiteX1526" fmla="*/ 1471613 w 1690436"/>
                <a:gd name="connsiteY1526" fmla="*/ 912896 h 1384383"/>
                <a:gd name="connsiteX1527" fmla="*/ 1470860 w 1690436"/>
                <a:gd name="connsiteY1527" fmla="*/ 915152 h 1384383"/>
                <a:gd name="connsiteX1528" fmla="*/ 1467853 w 1690436"/>
                <a:gd name="connsiteY1528" fmla="*/ 925680 h 1384383"/>
                <a:gd name="connsiteX1529" fmla="*/ 1466349 w 1690436"/>
                <a:gd name="connsiteY1529" fmla="*/ 930944 h 1384383"/>
                <a:gd name="connsiteX1530" fmla="*/ 1466349 w 1690436"/>
                <a:gd name="connsiteY1530" fmla="*/ 932448 h 1384383"/>
                <a:gd name="connsiteX1531" fmla="*/ 1466349 w 1690436"/>
                <a:gd name="connsiteY1531" fmla="*/ 933951 h 1384383"/>
                <a:gd name="connsiteX1532" fmla="*/ 1466349 w 1690436"/>
                <a:gd name="connsiteY1532" fmla="*/ 934703 h 1384383"/>
                <a:gd name="connsiteX1533" fmla="*/ 1462589 w 1690436"/>
                <a:gd name="connsiteY1533" fmla="*/ 943727 h 1384383"/>
                <a:gd name="connsiteX1534" fmla="*/ 1461837 w 1690436"/>
                <a:gd name="connsiteY1534" fmla="*/ 944479 h 1384383"/>
                <a:gd name="connsiteX1535" fmla="*/ 1461085 w 1690436"/>
                <a:gd name="connsiteY1535" fmla="*/ 945231 h 1384383"/>
                <a:gd name="connsiteX1536" fmla="*/ 1458829 w 1690436"/>
                <a:gd name="connsiteY1536" fmla="*/ 945983 h 1384383"/>
                <a:gd name="connsiteX1537" fmla="*/ 1456573 w 1690436"/>
                <a:gd name="connsiteY1537" fmla="*/ 947487 h 1384383"/>
                <a:gd name="connsiteX1538" fmla="*/ 1452061 w 1690436"/>
                <a:gd name="connsiteY1538" fmla="*/ 947487 h 1384383"/>
                <a:gd name="connsiteX1539" fmla="*/ 1409951 w 1690436"/>
                <a:gd name="connsiteY1539" fmla="*/ 946735 h 1384383"/>
                <a:gd name="connsiteX1540" fmla="*/ 1407695 w 1690436"/>
                <a:gd name="connsiteY1540" fmla="*/ 947487 h 1384383"/>
                <a:gd name="connsiteX1541" fmla="*/ 1406191 w 1690436"/>
                <a:gd name="connsiteY1541" fmla="*/ 948239 h 1384383"/>
                <a:gd name="connsiteX1542" fmla="*/ 1405439 w 1690436"/>
                <a:gd name="connsiteY1542" fmla="*/ 948991 h 1384383"/>
                <a:gd name="connsiteX1543" fmla="*/ 1403935 w 1690436"/>
                <a:gd name="connsiteY1543" fmla="*/ 950495 h 1384383"/>
                <a:gd name="connsiteX1544" fmla="*/ 1403935 w 1690436"/>
                <a:gd name="connsiteY1544" fmla="*/ 951247 h 1384383"/>
                <a:gd name="connsiteX1545" fmla="*/ 1401679 w 1690436"/>
                <a:gd name="connsiteY1545" fmla="*/ 958767 h 1384383"/>
                <a:gd name="connsiteX1546" fmla="*/ 1400927 w 1690436"/>
                <a:gd name="connsiteY1546" fmla="*/ 960270 h 1384383"/>
                <a:gd name="connsiteX1547" fmla="*/ 1399423 w 1690436"/>
                <a:gd name="connsiteY1547" fmla="*/ 961023 h 1384383"/>
                <a:gd name="connsiteX1548" fmla="*/ 1394911 w 1690436"/>
                <a:gd name="connsiteY1548" fmla="*/ 964030 h 1384383"/>
                <a:gd name="connsiteX1549" fmla="*/ 1391903 w 1690436"/>
                <a:gd name="connsiteY1549" fmla="*/ 965534 h 1384383"/>
                <a:gd name="connsiteX1550" fmla="*/ 1391151 w 1690436"/>
                <a:gd name="connsiteY1550" fmla="*/ 967038 h 1384383"/>
                <a:gd name="connsiteX1551" fmla="*/ 1389647 w 1690436"/>
                <a:gd name="connsiteY1551" fmla="*/ 968542 h 1384383"/>
                <a:gd name="connsiteX1552" fmla="*/ 1388896 w 1690436"/>
                <a:gd name="connsiteY1552" fmla="*/ 969294 h 1384383"/>
                <a:gd name="connsiteX1553" fmla="*/ 1388896 w 1690436"/>
                <a:gd name="connsiteY1553" fmla="*/ 970046 h 1384383"/>
                <a:gd name="connsiteX1554" fmla="*/ 1388896 w 1690436"/>
                <a:gd name="connsiteY1554" fmla="*/ 971550 h 1384383"/>
                <a:gd name="connsiteX1555" fmla="*/ 1388896 w 1690436"/>
                <a:gd name="connsiteY1555" fmla="*/ 973054 h 1384383"/>
                <a:gd name="connsiteX1556" fmla="*/ 1389647 w 1690436"/>
                <a:gd name="connsiteY1556" fmla="*/ 973806 h 1384383"/>
                <a:gd name="connsiteX1557" fmla="*/ 1390400 w 1690436"/>
                <a:gd name="connsiteY1557" fmla="*/ 976062 h 1384383"/>
                <a:gd name="connsiteX1558" fmla="*/ 1391151 w 1690436"/>
                <a:gd name="connsiteY1558" fmla="*/ 978318 h 1384383"/>
                <a:gd name="connsiteX1559" fmla="*/ 1391903 w 1690436"/>
                <a:gd name="connsiteY1559" fmla="*/ 979070 h 1384383"/>
                <a:gd name="connsiteX1560" fmla="*/ 1392655 w 1690436"/>
                <a:gd name="connsiteY1560" fmla="*/ 979822 h 1384383"/>
                <a:gd name="connsiteX1561" fmla="*/ 1397919 w 1690436"/>
                <a:gd name="connsiteY1561" fmla="*/ 982078 h 1384383"/>
                <a:gd name="connsiteX1562" fmla="*/ 1395663 w 1690436"/>
                <a:gd name="connsiteY1562" fmla="*/ 989597 h 1384383"/>
                <a:gd name="connsiteX1563" fmla="*/ 1395663 w 1690436"/>
                <a:gd name="connsiteY1563" fmla="*/ 994109 h 1384383"/>
                <a:gd name="connsiteX1564" fmla="*/ 1396415 w 1690436"/>
                <a:gd name="connsiteY1564" fmla="*/ 994861 h 1384383"/>
                <a:gd name="connsiteX1565" fmla="*/ 1397919 w 1690436"/>
                <a:gd name="connsiteY1565" fmla="*/ 998621 h 1384383"/>
                <a:gd name="connsiteX1566" fmla="*/ 1397919 w 1690436"/>
                <a:gd name="connsiteY1566" fmla="*/ 999373 h 1384383"/>
                <a:gd name="connsiteX1567" fmla="*/ 1397167 w 1690436"/>
                <a:gd name="connsiteY1567" fmla="*/ 1000125 h 1384383"/>
                <a:gd name="connsiteX1568" fmla="*/ 1396415 w 1690436"/>
                <a:gd name="connsiteY1568" fmla="*/ 1000877 h 1384383"/>
                <a:gd name="connsiteX1569" fmla="*/ 1394911 w 1690436"/>
                <a:gd name="connsiteY1569" fmla="*/ 1001629 h 1384383"/>
                <a:gd name="connsiteX1570" fmla="*/ 1394159 w 1690436"/>
                <a:gd name="connsiteY1570" fmla="*/ 1002381 h 1384383"/>
                <a:gd name="connsiteX1571" fmla="*/ 1394159 w 1690436"/>
                <a:gd name="connsiteY1571" fmla="*/ 1003133 h 1384383"/>
                <a:gd name="connsiteX1572" fmla="*/ 1391903 w 1690436"/>
                <a:gd name="connsiteY1572" fmla="*/ 1009901 h 1384383"/>
                <a:gd name="connsiteX1573" fmla="*/ 1391151 w 1690436"/>
                <a:gd name="connsiteY1573" fmla="*/ 1011405 h 1384383"/>
                <a:gd name="connsiteX1574" fmla="*/ 1388896 w 1690436"/>
                <a:gd name="connsiteY1574" fmla="*/ 1014412 h 1384383"/>
                <a:gd name="connsiteX1575" fmla="*/ 1388896 w 1690436"/>
                <a:gd name="connsiteY1575" fmla="*/ 1015165 h 1384383"/>
                <a:gd name="connsiteX1576" fmla="*/ 1388896 w 1690436"/>
                <a:gd name="connsiteY1576" fmla="*/ 1015917 h 1384383"/>
                <a:gd name="connsiteX1577" fmla="*/ 1389647 w 1690436"/>
                <a:gd name="connsiteY1577" fmla="*/ 1015917 h 1384383"/>
                <a:gd name="connsiteX1578" fmla="*/ 1390400 w 1690436"/>
                <a:gd name="connsiteY1578" fmla="*/ 1015917 h 1384383"/>
                <a:gd name="connsiteX1579" fmla="*/ 1391151 w 1690436"/>
                <a:gd name="connsiteY1579" fmla="*/ 1015917 h 1384383"/>
                <a:gd name="connsiteX1580" fmla="*/ 1392655 w 1690436"/>
                <a:gd name="connsiteY1580" fmla="*/ 1015165 h 1384383"/>
                <a:gd name="connsiteX1581" fmla="*/ 1393407 w 1690436"/>
                <a:gd name="connsiteY1581" fmla="*/ 1014412 h 1384383"/>
                <a:gd name="connsiteX1582" fmla="*/ 1394159 w 1690436"/>
                <a:gd name="connsiteY1582" fmla="*/ 1014412 h 1384383"/>
                <a:gd name="connsiteX1583" fmla="*/ 1394911 w 1690436"/>
                <a:gd name="connsiteY1583" fmla="*/ 1015165 h 1384383"/>
                <a:gd name="connsiteX1584" fmla="*/ 1395663 w 1690436"/>
                <a:gd name="connsiteY1584" fmla="*/ 1015917 h 1384383"/>
                <a:gd name="connsiteX1585" fmla="*/ 1395663 w 1690436"/>
                <a:gd name="connsiteY1585" fmla="*/ 1016668 h 1384383"/>
                <a:gd name="connsiteX1586" fmla="*/ 1395663 w 1690436"/>
                <a:gd name="connsiteY1586" fmla="*/ 1018172 h 1384383"/>
                <a:gd name="connsiteX1587" fmla="*/ 1391903 w 1690436"/>
                <a:gd name="connsiteY1587" fmla="*/ 1022684 h 1384383"/>
                <a:gd name="connsiteX1588" fmla="*/ 1391151 w 1690436"/>
                <a:gd name="connsiteY1588" fmla="*/ 1024188 h 1384383"/>
                <a:gd name="connsiteX1589" fmla="*/ 1388143 w 1690436"/>
                <a:gd name="connsiteY1589" fmla="*/ 1031708 h 1384383"/>
                <a:gd name="connsiteX1590" fmla="*/ 1386640 w 1690436"/>
                <a:gd name="connsiteY1590" fmla="*/ 1033212 h 1384383"/>
                <a:gd name="connsiteX1591" fmla="*/ 1385887 w 1690436"/>
                <a:gd name="connsiteY1591" fmla="*/ 1034716 h 1384383"/>
                <a:gd name="connsiteX1592" fmla="*/ 1385136 w 1690436"/>
                <a:gd name="connsiteY1592" fmla="*/ 1034716 h 1384383"/>
                <a:gd name="connsiteX1593" fmla="*/ 1384383 w 1690436"/>
                <a:gd name="connsiteY1593" fmla="*/ 1035468 h 1384383"/>
                <a:gd name="connsiteX1594" fmla="*/ 1385136 w 1690436"/>
                <a:gd name="connsiteY1594" fmla="*/ 1036972 h 1384383"/>
                <a:gd name="connsiteX1595" fmla="*/ 1385136 w 1690436"/>
                <a:gd name="connsiteY1595" fmla="*/ 1037724 h 1384383"/>
                <a:gd name="connsiteX1596" fmla="*/ 1387392 w 1690436"/>
                <a:gd name="connsiteY1596" fmla="*/ 1039228 h 1384383"/>
                <a:gd name="connsiteX1597" fmla="*/ 1385887 w 1690436"/>
                <a:gd name="connsiteY1597" fmla="*/ 1040732 h 1384383"/>
                <a:gd name="connsiteX1598" fmla="*/ 1385136 w 1690436"/>
                <a:gd name="connsiteY1598" fmla="*/ 1041484 h 1384383"/>
                <a:gd name="connsiteX1599" fmla="*/ 1384383 w 1690436"/>
                <a:gd name="connsiteY1599" fmla="*/ 1042236 h 1384383"/>
                <a:gd name="connsiteX1600" fmla="*/ 1382128 w 1690436"/>
                <a:gd name="connsiteY1600" fmla="*/ 1042987 h 1384383"/>
                <a:gd name="connsiteX1601" fmla="*/ 1380624 w 1690436"/>
                <a:gd name="connsiteY1601" fmla="*/ 1042987 h 1384383"/>
                <a:gd name="connsiteX1602" fmla="*/ 1379120 w 1690436"/>
                <a:gd name="connsiteY1602" fmla="*/ 1043740 h 1384383"/>
                <a:gd name="connsiteX1603" fmla="*/ 1377616 w 1690436"/>
                <a:gd name="connsiteY1603" fmla="*/ 1047500 h 1384383"/>
                <a:gd name="connsiteX1604" fmla="*/ 1378368 w 1690436"/>
                <a:gd name="connsiteY1604" fmla="*/ 1049004 h 1384383"/>
                <a:gd name="connsiteX1605" fmla="*/ 1377616 w 1690436"/>
                <a:gd name="connsiteY1605" fmla="*/ 1049755 h 1384383"/>
                <a:gd name="connsiteX1606" fmla="*/ 1375360 w 1690436"/>
                <a:gd name="connsiteY1606" fmla="*/ 1054267 h 1384383"/>
                <a:gd name="connsiteX1607" fmla="*/ 1372352 w 1690436"/>
                <a:gd name="connsiteY1607" fmla="*/ 1060283 h 1384383"/>
                <a:gd name="connsiteX1608" fmla="*/ 1371600 w 1690436"/>
                <a:gd name="connsiteY1608" fmla="*/ 1061035 h 1384383"/>
                <a:gd name="connsiteX1609" fmla="*/ 1370848 w 1690436"/>
                <a:gd name="connsiteY1609" fmla="*/ 1062539 h 1384383"/>
                <a:gd name="connsiteX1610" fmla="*/ 1369344 w 1690436"/>
                <a:gd name="connsiteY1610" fmla="*/ 1063291 h 1384383"/>
                <a:gd name="connsiteX1611" fmla="*/ 1368592 w 1690436"/>
                <a:gd name="connsiteY1611" fmla="*/ 1064043 h 1384383"/>
                <a:gd name="connsiteX1612" fmla="*/ 1367840 w 1690436"/>
                <a:gd name="connsiteY1612" fmla="*/ 1064043 h 1384383"/>
                <a:gd name="connsiteX1613" fmla="*/ 1367088 w 1690436"/>
                <a:gd name="connsiteY1613" fmla="*/ 1064043 h 1384383"/>
                <a:gd name="connsiteX1614" fmla="*/ 1365584 w 1690436"/>
                <a:gd name="connsiteY1614" fmla="*/ 1064043 h 1384383"/>
                <a:gd name="connsiteX1615" fmla="*/ 1364832 w 1690436"/>
                <a:gd name="connsiteY1615" fmla="*/ 1064043 h 1384383"/>
                <a:gd name="connsiteX1616" fmla="*/ 1364081 w 1690436"/>
                <a:gd name="connsiteY1616" fmla="*/ 1063291 h 1384383"/>
                <a:gd name="connsiteX1617" fmla="*/ 1364081 w 1690436"/>
                <a:gd name="connsiteY1617" fmla="*/ 1062539 h 1384383"/>
                <a:gd name="connsiteX1618" fmla="*/ 1363328 w 1690436"/>
                <a:gd name="connsiteY1618" fmla="*/ 1062539 h 1384383"/>
                <a:gd name="connsiteX1619" fmla="*/ 1362576 w 1690436"/>
                <a:gd name="connsiteY1619" fmla="*/ 1062539 h 1384383"/>
                <a:gd name="connsiteX1620" fmla="*/ 1359568 w 1690436"/>
                <a:gd name="connsiteY1620" fmla="*/ 1063291 h 1384383"/>
                <a:gd name="connsiteX1621" fmla="*/ 1358064 w 1690436"/>
                <a:gd name="connsiteY1621" fmla="*/ 1063291 h 1384383"/>
                <a:gd name="connsiteX1622" fmla="*/ 1357313 w 1690436"/>
                <a:gd name="connsiteY1622" fmla="*/ 1063291 h 1384383"/>
                <a:gd name="connsiteX1623" fmla="*/ 1356561 w 1690436"/>
                <a:gd name="connsiteY1623" fmla="*/ 1063291 h 1384383"/>
                <a:gd name="connsiteX1624" fmla="*/ 1355057 w 1690436"/>
                <a:gd name="connsiteY1624" fmla="*/ 1063291 h 1384383"/>
                <a:gd name="connsiteX1625" fmla="*/ 1354305 w 1690436"/>
                <a:gd name="connsiteY1625" fmla="*/ 1061787 h 1384383"/>
                <a:gd name="connsiteX1626" fmla="*/ 1353553 w 1690436"/>
                <a:gd name="connsiteY1626" fmla="*/ 1061787 h 1384383"/>
                <a:gd name="connsiteX1627" fmla="*/ 1352049 w 1690436"/>
                <a:gd name="connsiteY1627" fmla="*/ 1062539 h 1384383"/>
                <a:gd name="connsiteX1628" fmla="*/ 1351297 w 1690436"/>
                <a:gd name="connsiteY1628" fmla="*/ 1064043 h 1384383"/>
                <a:gd name="connsiteX1629" fmla="*/ 1349793 w 1690436"/>
                <a:gd name="connsiteY1629" fmla="*/ 1065547 h 1384383"/>
                <a:gd name="connsiteX1630" fmla="*/ 1348289 w 1690436"/>
                <a:gd name="connsiteY1630" fmla="*/ 1066299 h 1384383"/>
                <a:gd name="connsiteX1631" fmla="*/ 1346785 w 1690436"/>
                <a:gd name="connsiteY1631" fmla="*/ 1067051 h 1384383"/>
                <a:gd name="connsiteX1632" fmla="*/ 1346033 w 1690436"/>
                <a:gd name="connsiteY1632" fmla="*/ 1067803 h 1384383"/>
                <a:gd name="connsiteX1633" fmla="*/ 1345281 w 1690436"/>
                <a:gd name="connsiteY1633" fmla="*/ 1069307 h 1384383"/>
                <a:gd name="connsiteX1634" fmla="*/ 1346033 w 1690436"/>
                <a:gd name="connsiteY1634" fmla="*/ 1071563 h 1384383"/>
                <a:gd name="connsiteX1635" fmla="*/ 1346033 w 1690436"/>
                <a:gd name="connsiteY1635" fmla="*/ 1073066 h 1384383"/>
                <a:gd name="connsiteX1636" fmla="*/ 1346785 w 1690436"/>
                <a:gd name="connsiteY1636" fmla="*/ 1073819 h 1384383"/>
                <a:gd name="connsiteX1637" fmla="*/ 1347537 w 1690436"/>
                <a:gd name="connsiteY1637" fmla="*/ 1073819 h 1384383"/>
                <a:gd name="connsiteX1638" fmla="*/ 1348289 w 1690436"/>
                <a:gd name="connsiteY1638" fmla="*/ 1074570 h 1384383"/>
                <a:gd name="connsiteX1639" fmla="*/ 1349041 w 1690436"/>
                <a:gd name="connsiteY1639" fmla="*/ 1074570 h 1384383"/>
                <a:gd name="connsiteX1640" fmla="*/ 1351297 w 1690436"/>
                <a:gd name="connsiteY1640" fmla="*/ 1074570 h 1384383"/>
                <a:gd name="connsiteX1641" fmla="*/ 1352049 w 1690436"/>
                <a:gd name="connsiteY1641" fmla="*/ 1075323 h 1384383"/>
                <a:gd name="connsiteX1642" fmla="*/ 1352049 w 1690436"/>
                <a:gd name="connsiteY1642" fmla="*/ 1076826 h 1384383"/>
                <a:gd name="connsiteX1643" fmla="*/ 1351297 w 1690436"/>
                <a:gd name="connsiteY1643" fmla="*/ 1079834 h 1384383"/>
                <a:gd name="connsiteX1644" fmla="*/ 1348289 w 1690436"/>
                <a:gd name="connsiteY1644" fmla="*/ 1085850 h 1384383"/>
                <a:gd name="connsiteX1645" fmla="*/ 1346785 w 1690436"/>
                <a:gd name="connsiteY1645" fmla="*/ 1088106 h 1384383"/>
                <a:gd name="connsiteX1646" fmla="*/ 1344529 w 1690436"/>
                <a:gd name="connsiteY1646" fmla="*/ 1091114 h 1384383"/>
                <a:gd name="connsiteX1647" fmla="*/ 1343777 w 1690436"/>
                <a:gd name="connsiteY1647" fmla="*/ 1092618 h 1384383"/>
                <a:gd name="connsiteX1648" fmla="*/ 1343025 w 1690436"/>
                <a:gd name="connsiteY1648" fmla="*/ 1095626 h 1384383"/>
                <a:gd name="connsiteX1649" fmla="*/ 1342273 w 1690436"/>
                <a:gd name="connsiteY1649" fmla="*/ 1097130 h 1384383"/>
                <a:gd name="connsiteX1650" fmla="*/ 1341521 w 1690436"/>
                <a:gd name="connsiteY1650" fmla="*/ 1097882 h 1384383"/>
                <a:gd name="connsiteX1651" fmla="*/ 1340017 w 1690436"/>
                <a:gd name="connsiteY1651" fmla="*/ 1099385 h 1384383"/>
                <a:gd name="connsiteX1652" fmla="*/ 1340017 w 1690436"/>
                <a:gd name="connsiteY1652" fmla="*/ 1100138 h 1384383"/>
                <a:gd name="connsiteX1653" fmla="*/ 1339265 w 1690436"/>
                <a:gd name="connsiteY1653" fmla="*/ 1101642 h 1384383"/>
                <a:gd name="connsiteX1654" fmla="*/ 1339265 w 1690436"/>
                <a:gd name="connsiteY1654" fmla="*/ 1103898 h 1384383"/>
                <a:gd name="connsiteX1655" fmla="*/ 1339265 w 1690436"/>
                <a:gd name="connsiteY1655" fmla="*/ 1105402 h 1384383"/>
                <a:gd name="connsiteX1656" fmla="*/ 1340017 w 1690436"/>
                <a:gd name="connsiteY1656" fmla="*/ 1106905 h 1384383"/>
                <a:gd name="connsiteX1657" fmla="*/ 1340017 w 1690436"/>
                <a:gd name="connsiteY1657" fmla="*/ 1108409 h 1384383"/>
                <a:gd name="connsiteX1658" fmla="*/ 1339265 w 1690436"/>
                <a:gd name="connsiteY1658" fmla="*/ 1109913 h 1384383"/>
                <a:gd name="connsiteX1659" fmla="*/ 1335505 w 1690436"/>
                <a:gd name="connsiteY1659" fmla="*/ 1118185 h 1384383"/>
                <a:gd name="connsiteX1660" fmla="*/ 1334753 w 1690436"/>
                <a:gd name="connsiteY1660" fmla="*/ 1121193 h 1384383"/>
                <a:gd name="connsiteX1661" fmla="*/ 1333249 w 1690436"/>
                <a:gd name="connsiteY1661" fmla="*/ 1130217 h 1384383"/>
                <a:gd name="connsiteX1662" fmla="*/ 1324978 w 1690436"/>
                <a:gd name="connsiteY1662" fmla="*/ 1136232 h 1384383"/>
                <a:gd name="connsiteX1663" fmla="*/ 1324226 w 1690436"/>
                <a:gd name="connsiteY1663" fmla="*/ 1136984 h 1384383"/>
                <a:gd name="connsiteX1664" fmla="*/ 1321970 w 1690436"/>
                <a:gd name="connsiteY1664" fmla="*/ 1141496 h 1384383"/>
                <a:gd name="connsiteX1665" fmla="*/ 1321970 w 1690436"/>
                <a:gd name="connsiteY1665" fmla="*/ 1142248 h 1384383"/>
                <a:gd name="connsiteX1666" fmla="*/ 1321970 w 1690436"/>
                <a:gd name="connsiteY1666" fmla="*/ 1143752 h 1384383"/>
                <a:gd name="connsiteX1667" fmla="*/ 1321970 w 1690436"/>
                <a:gd name="connsiteY1667" fmla="*/ 1149016 h 1384383"/>
                <a:gd name="connsiteX1668" fmla="*/ 1321970 w 1690436"/>
                <a:gd name="connsiteY1668" fmla="*/ 1152024 h 1384383"/>
                <a:gd name="connsiteX1669" fmla="*/ 1321218 w 1690436"/>
                <a:gd name="connsiteY1669" fmla="*/ 1153528 h 1384383"/>
                <a:gd name="connsiteX1670" fmla="*/ 1321218 w 1690436"/>
                <a:gd name="connsiteY1670" fmla="*/ 1154280 h 1384383"/>
                <a:gd name="connsiteX1671" fmla="*/ 1314450 w 1690436"/>
                <a:gd name="connsiteY1671" fmla="*/ 1165560 h 1384383"/>
                <a:gd name="connsiteX1672" fmla="*/ 1311442 w 1690436"/>
                <a:gd name="connsiteY1672" fmla="*/ 1171575 h 1384383"/>
                <a:gd name="connsiteX1673" fmla="*/ 1310690 w 1690436"/>
                <a:gd name="connsiteY1673" fmla="*/ 1176087 h 1384383"/>
                <a:gd name="connsiteX1674" fmla="*/ 1310690 w 1690436"/>
                <a:gd name="connsiteY1674" fmla="*/ 1177591 h 1384383"/>
                <a:gd name="connsiteX1675" fmla="*/ 1310690 w 1690436"/>
                <a:gd name="connsiteY1675" fmla="*/ 1178343 h 1384383"/>
                <a:gd name="connsiteX1676" fmla="*/ 1312194 w 1690436"/>
                <a:gd name="connsiteY1676" fmla="*/ 1178343 h 1384383"/>
                <a:gd name="connsiteX1677" fmla="*/ 1312946 w 1690436"/>
                <a:gd name="connsiteY1677" fmla="*/ 1178343 h 1384383"/>
                <a:gd name="connsiteX1678" fmla="*/ 1313698 w 1690436"/>
                <a:gd name="connsiteY1678" fmla="*/ 1178343 h 1384383"/>
                <a:gd name="connsiteX1679" fmla="*/ 1315202 w 1690436"/>
                <a:gd name="connsiteY1679" fmla="*/ 1179095 h 1384383"/>
                <a:gd name="connsiteX1680" fmla="*/ 1316706 w 1690436"/>
                <a:gd name="connsiteY1680" fmla="*/ 1179847 h 1384383"/>
                <a:gd name="connsiteX1681" fmla="*/ 1317458 w 1690436"/>
                <a:gd name="connsiteY1681" fmla="*/ 1179847 h 1384383"/>
                <a:gd name="connsiteX1682" fmla="*/ 1318962 w 1690436"/>
                <a:gd name="connsiteY1682" fmla="*/ 1179847 h 1384383"/>
                <a:gd name="connsiteX1683" fmla="*/ 1319714 w 1690436"/>
                <a:gd name="connsiteY1683" fmla="*/ 1179095 h 1384383"/>
                <a:gd name="connsiteX1684" fmla="*/ 1320466 w 1690436"/>
                <a:gd name="connsiteY1684" fmla="*/ 1179095 h 1384383"/>
                <a:gd name="connsiteX1685" fmla="*/ 1321218 w 1690436"/>
                <a:gd name="connsiteY1685" fmla="*/ 1179095 h 1384383"/>
                <a:gd name="connsiteX1686" fmla="*/ 1321970 w 1690436"/>
                <a:gd name="connsiteY1686" fmla="*/ 1179095 h 1384383"/>
                <a:gd name="connsiteX1687" fmla="*/ 1322722 w 1690436"/>
                <a:gd name="connsiteY1687" fmla="*/ 1179095 h 1384383"/>
                <a:gd name="connsiteX1688" fmla="*/ 1324226 w 1690436"/>
                <a:gd name="connsiteY1688" fmla="*/ 1179847 h 1384383"/>
                <a:gd name="connsiteX1689" fmla="*/ 1324226 w 1690436"/>
                <a:gd name="connsiteY1689" fmla="*/ 1180599 h 1384383"/>
                <a:gd name="connsiteX1690" fmla="*/ 1324978 w 1690436"/>
                <a:gd name="connsiteY1690" fmla="*/ 1180599 h 1384383"/>
                <a:gd name="connsiteX1691" fmla="*/ 1325730 w 1690436"/>
                <a:gd name="connsiteY1691" fmla="*/ 1182103 h 1384383"/>
                <a:gd name="connsiteX1692" fmla="*/ 1326482 w 1690436"/>
                <a:gd name="connsiteY1692" fmla="*/ 1183607 h 1384383"/>
                <a:gd name="connsiteX1693" fmla="*/ 1327234 w 1690436"/>
                <a:gd name="connsiteY1693" fmla="*/ 1184359 h 1384383"/>
                <a:gd name="connsiteX1694" fmla="*/ 1326482 w 1690436"/>
                <a:gd name="connsiteY1694" fmla="*/ 1186615 h 1384383"/>
                <a:gd name="connsiteX1695" fmla="*/ 1324226 w 1690436"/>
                <a:gd name="connsiteY1695" fmla="*/ 1191126 h 1384383"/>
                <a:gd name="connsiteX1696" fmla="*/ 1322722 w 1690436"/>
                <a:gd name="connsiteY1696" fmla="*/ 1191879 h 1384383"/>
                <a:gd name="connsiteX1697" fmla="*/ 1319714 w 1690436"/>
                <a:gd name="connsiteY1697" fmla="*/ 1194886 h 1384383"/>
                <a:gd name="connsiteX1698" fmla="*/ 1318210 w 1690436"/>
                <a:gd name="connsiteY1698" fmla="*/ 1195638 h 1384383"/>
                <a:gd name="connsiteX1699" fmla="*/ 1315954 w 1690436"/>
                <a:gd name="connsiteY1699" fmla="*/ 1195638 h 1384383"/>
                <a:gd name="connsiteX1700" fmla="*/ 1313698 w 1690436"/>
                <a:gd name="connsiteY1700" fmla="*/ 1194134 h 1384383"/>
                <a:gd name="connsiteX1701" fmla="*/ 1311442 w 1690436"/>
                <a:gd name="connsiteY1701" fmla="*/ 1194134 h 1384383"/>
                <a:gd name="connsiteX1702" fmla="*/ 1309938 w 1690436"/>
                <a:gd name="connsiteY1702" fmla="*/ 1195638 h 1384383"/>
                <a:gd name="connsiteX1703" fmla="*/ 1308434 w 1690436"/>
                <a:gd name="connsiteY1703" fmla="*/ 1197142 h 1384383"/>
                <a:gd name="connsiteX1704" fmla="*/ 1305426 w 1690436"/>
                <a:gd name="connsiteY1704" fmla="*/ 1199398 h 1384383"/>
                <a:gd name="connsiteX1705" fmla="*/ 1297155 w 1690436"/>
                <a:gd name="connsiteY1705" fmla="*/ 1201654 h 1384383"/>
                <a:gd name="connsiteX1706" fmla="*/ 1282867 w 1690436"/>
                <a:gd name="connsiteY1706" fmla="*/ 1209926 h 1384383"/>
                <a:gd name="connsiteX1707" fmla="*/ 1264068 w 1690436"/>
                <a:gd name="connsiteY1707" fmla="*/ 1216694 h 1384383"/>
                <a:gd name="connsiteX1708" fmla="*/ 1252788 w 1690436"/>
                <a:gd name="connsiteY1708" fmla="*/ 1223461 h 1384383"/>
                <a:gd name="connsiteX1709" fmla="*/ 1232485 w 1690436"/>
                <a:gd name="connsiteY1709" fmla="*/ 1231733 h 1384383"/>
                <a:gd name="connsiteX1710" fmla="*/ 1230229 w 1690436"/>
                <a:gd name="connsiteY1710" fmla="*/ 1233237 h 1384383"/>
                <a:gd name="connsiteX1711" fmla="*/ 1224965 w 1690436"/>
                <a:gd name="connsiteY1711" fmla="*/ 1237749 h 1384383"/>
                <a:gd name="connsiteX1712" fmla="*/ 1222709 w 1690436"/>
                <a:gd name="connsiteY1712" fmla="*/ 1239253 h 1384383"/>
                <a:gd name="connsiteX1713" fmla="*/ 1212934 w 1690436"/>
                <a:gd name="connsiteY1713" fmla="*/ 1240005 h 1384383"/>
                <a:gd name="connsiteX1714" fmla="*/ 1209926 w 1690436"/>
                <a:gd name="connsiteY1714" fmla="*/ 1242260 h 1384383"/>
                <a:gd name="connsiteX1715" fmla="*/ 1208422 w 1690436"/>
                <a:gd name="connsiteY1715" fmla="*/ 1244517 h 1384383"/>
                <a:gd name="connsiteX1716" fmla="*/ 1207670 w 1690436"/>
                <a:gd name="connsiteY1716" fmla="*/ 1246773 h 1384383"/>
                <a:gd name="connsiteX1717" fmla="*/ 1206166 w 1690436"/>
                <a:gd name="connsiteY1717" fmla="*/ 1249780 h 1384383"/>
                <a:gd name="connsiteX1718" fmla="*/ 1205414 w 1690436"/>
                <a:gd name="connsiteY1718" fmla="*/ 1250532 h 1384383"/>
                <a:gd name="connsiteX1719" fmla="*/ 1201654 w 1690436"/>
                <a:gd name="connsiteY1719" fmla="*/ 1249028 h 1384383"/>
                <a:gd name="connsiteX1720" fmla="*/ 1199398 w 1690436"/>
                <a:gd name="connsiteY1720" fmla="*/ 1249028 h 1384383"/>
                <a:gd name="connsiteX1721" fmla="*/ 1197894 w 1690436"/>
                <a:gd name="connsiteY1721" fmla="*/ 1250532 h 1384383"/>
                <a:gd name="connsiteX1722" fmla="*/ 1196390 w 1690436"/>
                <a:gd name="connsiteY1722" fmla="*/ 1252788 h 1384383"/>
                <a:gd name="connsiteX1723" fmla="*/ 1194134 w 1690436"/>
                <a:gd name="connsiteY1723" fmla="*/ 1253540 h 1384383"/>
                <a:gd name="connsiteX1724" fmla="*/ 1194134 w 1690436"/>
                <a:gd name="connsiteY1724" fmla="*/ 1252036 h 1384383"/>
                <a:gd name="connsiteX1725" fmla="*/ 1193382 w 1690436"/>
                <a:gd name="connsiteY1725" fmla="*/ 1251284 h 1384383"/>
                <a:gd name="connsiteX1726" fmla="*/ 1193382 w 1690436"/>
                <a:gd name="connsiteY1726" fmla="*/ 1250532 h 1384383"/>
                <a:gd name="connsiteX1727" fmla="*/ 1193382 w 1690436"/>
                <a:gd name="connsiteY1727" fmla="*/ 1249780 h 1384383"/>
                <a:gd name="connsiteX1728" fmla="*/ 1193382 w 1690436"/>
                <a:gd name="connsiteY1728" fmla="*/ 1249028 h 1384383"/>
                <a:gd name="connsiteX1729" fmla="*/ 1194134 w 1690436"/>
                <a:gd name="connsiteY1729" fmla="*/ 1248277 h 1384383"/>
                <a:gd name="connsiteX1730" fmla="*/ 1194134 w 1690436"/>
                <a:gd name="connsiteY1730" fmla="*/ 1247524 h 1384383"/>
                <a:gd name="connsiteX1731" fmla="*/ 1194886 w 1690436"/>
                <a:gd name="connsiteY1731" fmla="*/ 1246773 h 1384383"/>
                <a:gd name="connsiteX1732" fmla="*/ 1195638 w 1690436"/>
                <a:gd name="connsiteY1732" fmla="*/ 1246020 h 1384383"/>
                <a:gd name="connsiteX1733" fmla="*/ 1195638 w 1690436"/>
                <a:gd name="connsiteY1733" fmla="*/ 1245269 h 1384383"/>
                <a:gd name="connsiteX1734" fmla="*/ 1195638 w 1690436"/>
                <a:gd name="connsiteY1734" fmla="*/ 1244517 h 1384383"/>
                <a:gd name="connsiteX1735" fmla="*/ 1195638 w 1690436"/>
                <a:gd name="connsiteY1735" fmla="*/ 1243013 h 1384383"/>
                <a:gd name="connsiteX1736" fmla="*/ 1195638 w 1690436"/>
                <a:gd name="connsiteY1736" fmla="*/ 1242260 h 1384383"/>
                <a:gd name="connsiteX1737" fmla="*/ 1194886 w 1690436"/>
                <a:gd name="connsiteY1737" fmla="*/ 1242260 h 1384383"/>
                <a:gd name="connsiteX1738" fmla="*/ 1194134 w 1690436"/>
                <a:gd name="connsiteY1738" fmla="*/ 1241509 h 1384383"/>
                <a:gd name="connsiteX1739" fmla="*/ 1190374 w 1690436"/>
                <a:gd name="connsiteY1739" fmla="*/ 1241509 h 1384383"/>
                <a:gd name="connsiteX1740" fmla="*/ 1186614 w 1690436"/>
                <a:gd name="connsiteY1740" fmla="*/ 1241509 h 1384383"/>
                <a:gd name="connsiteX1741" fmla="*/ 1184359 w 1690436"/>
                <a:gd name="connsiteY1741" fmla="*/ 1242260 h 1384383"/>
                <a:gd name="connsiteX1742" fmla="*/ 1182103 w 1690436"/>
                <a:gd name="connsiteY1742" fmla="*/ 1241509 h 1384383"/>
                <a:gd name="connsiteX1743" fmla="*/ 1180599 w 1690436"/>
                <a:gd name="connsiteY1743" fmla="*/ 1241509 h 1384383"/>
                <a:gd name="connsiteX1744" fmla="*/ 1179847 w 1690436"/>
                <a:gd name="connsiteY1744" fmla="*/ 1240757 h 1384383"/>
                <a:gd name="connsiteX1745" fmla="*/ 1178343 w 1690436"/>
                <a:gd name="connsiteY1745" fmla="*/ 1240005 h 1384383"/>
                <a:gd name="connsiteX1746" fmla="*/ 1177591 w 1690436"/>
                <a:gd name="connsiteY1746" fmla="*/ 1239253 h 1384383"/>
                <a:gd name="connsiteX1747" fmla="*/ 1176839 w 1690436"/>
                <a:gd name="connsiteY1747" fmla="*/ 1239253 h 1384383"/>
                <a:gd name="connsiteX1748" fmla="*/ 1175335 w 1690436"/>
                <a:gd name="connsiteY1748" fmla="*/ 1239253 h 1384383"/>
                <a:gd name="connsiteX1749" fmla="*/ 1170823 w 1690436"/>
                <a:gd name="connsiteY1749" fmla="*/ 1239253 h 1384383"/>
                <a:gd name="connsiteX1750" fmla="*/ 1168567 w 1690436"/>
                <a:gd name="connsiteY1750" fmla="*/ 1239253 h 1384383"/>
                <a:gd name="connsiteX1751" fmla="*/ 1167815 w 1690436"/>
                <a:gd name="connsiteY1751" fmla="*/ 1239253 h 1384383"/>
                <a:gd name="connsiteX1752" fmla="*/ 1167063 w 1690436"/>
                <a:gd name="connsiteY1752" fmla="*/ 1238501 h 1384383"/>
                <a:gd name="connsiteX1753" fmla="*/ 1166311 w 1690436"/>
                <a:gd name="connsiteY1753" fmla="*/ 1238501 h 1384383"/>
                <a:gd name="connsiteX1754" fmla="*/ 1165559 w 1690436"/>
                <a:gd name="connsiteY1754" fmla="*/ 1238501 h 1384383"/>
                <a:gd name="connsiteX1755" fmla="*/ 1163303 w 1690436"/>
                <a:gd name="connsiteY1755" fmla="*/ 1238501 h 1384383"/>
                <a:gd name="connsiteX1756" fmla="*/ 1159544 w 1690436"/>
                <a:gd name="connsiteY1756" fmla="*/ 1239253 h 1384383"/>
                <a:gd name="connsiteX1757" fmla="*/ 1147512 w 1690436"/>
                <a:gd name="connsiteY1757" fmla="*/ 1246020 h 1384383"/>
                <a:gd name="connsiteX1758" fmla="*/ 1145256 w 1690436"/>
                <a:gd name="connsiteY1758" fmla="*/ 1246773 h 1384383"/>
                <a:gd name="connsiteX1759" fmla="*/ 1144504 w 1690436"/>
                <a:gd name="connsiteY1759" fmla="*/ 1247524 h 1384383"/>
                <a:gd name="connsiteX1760" fmla="*/ 1142248 w 1690436"/>
                <a:gd name="connsiteY1760" fmla="*/ 1247524 h 1384383"/>
                <a:gd name="connsiteX1761" fmla="*/ 1139240 w 1690436"/>
                <a:gd name="connsiteY1761" fmla="*/ 1247524 h 1384383"/>
                <a:gd name="connsiteX1762" fmla="*/ 1137736 w 1690436"/>
                <a:gd name="connsiteY1762" fmla="*/ 1247524 h 1384383"/>
                <a:gd name="connsiteX1763" fmla="*/ 1135480 w 1690436"/>
                <a:gd name="connsiteY1763" fmla="*/ 1248277 h 1384383"/>
                <a:gd name="connsiteX1764" fmla="*/ 1133225 w 1690436"/>
                <a:gd name="connsiteY1764" fmla="*/ 1249028 h 1384383"/>
                <a:gd name="connsiteX1765" fmla="*/ 1130969 w 1690436"/>
                <a:gd name="connsiteY1765" fmla="*/ 1249028 h 1384383"/>
                <a:gd name="connsiteX1766" fmla="*/ 1130216 w 1690436"/>
                <a:gd name="connsiteY1766" fmla="*/ 1248277 h 1384383"/>
                <a:gd name="connsiteX1767" fmla="*/ 1129465 w 1690436"/>
                <a:gd name="connsiteY1767" fmla="*/ 1248277 h 1384383"/>
                <a:gd name="connsiteX1768" fmla="*/ 1128712 w 1690436"/>
                <a:gd name="connsiteY1768" fmla="*/ 1247524 h 1384383"/>
                <a:gd name="connsiteX1769" fmla="*/ 1127209 w 1690436"/>
                <a:gd name="connsiteY1769" fmla="*/ 1246020 h 1384383"/>
                <a:gd name="connsiteX1770" fmla="*/ 1126457 w 1690436"/>
                <a:gd name="connsiteY1770" fmla="*/ 1245269 h 1384383"/>
                <a:gd name="connsiteX1771" fmla="*/ 1125705 w 1690436"/>
                <a:gd name="connsiteY1771" fmla="*/ 1246020 h 1384383"/>
                <a:gd name="connsiteX1772" fmla="*/ 1124201 w 1690436"/>
                <a:gd name="connsiteY1772" fmla="*/ 1246773 h 1384383"/>
                <a:gd name="connsiteX1773" fmla="*/ 1123449 w 1690436"/>
                <a:gd name="connsiteY1773" fmla="*/ 1247524 h 1384383"/>
                <a:gd name="connsiteX1774" fmla="*/ 1122697 w 1690436"/>
                <a:gd name="connsiteY1774" fmla="*/ 1247524 h 1384383"/>
                <a:gd name="connsiteX1775" fmla="*/ 1121193 w 1690436"/>
                <a:gd name="connsiteY1775" fmla="*/ 1247524 h 1384383"/>
                <a:gd name="connsiteX1776" fmla="*/ 1119689 w 1690436"/>
                <a:gd name="connsiteY1776" fmla="*/ 1246773 h 1384383"/>
                <a:gd name="connsiteX1777" fmla="*/ 1118185 w 1690436"/>
                <a:gd name="connsiteY1777" fmla="*/ 1246773 h 1384383"/>
                <a:gd name="connsiteX1778" fmla="*/ 1117433 w 1690436"/>
                <a:gd name="connsiteY1778" fmla="*/ 1246773 h 1384383"/>
                <a:gd name="connsiteX1779" fmla="*/ 1115929 w 1690436"/>
                <a:gd name="connsiteY1779" fmla="*/ 1248277 h 1384383"/>
                <a:gd name="connsiteX1780" fmla="*/ 1114425 w 1690436"/>
                <a:gd name="connsiteY1780" fmla="*/ 1249780 h 1384383"/>
                <a:gd name="connsiteX1781" fmla="*/ 1113673 w 1690436"/>
                <a:gd name="connsiteY1781" fmla="*/ 1249780 h 1384383"/>
                <a:gd name="connsiteX1782" fmla="*/ 1112921 w 1690436"/>
                <a:gd name="connsiteY1782" fmla="*/ 1249028 h 1384383"/>
                <a:gd name="connsiteX1783" fmla="*/ 1111417 w 1690436"/>
                <a:gd name="connsiteY1783" fmla="*/ 1248277 h 1384383"/>
                <a:gd name="connsiteX1784" fmla="*/ 1110665 w 1690436"/>
                <a:gd name="connsiteY1784" fmla="*/ 1248277 h 1384383"/>
                <a:gd name="connsiteX1785" fmla="*/ 1109161 w 1690436"/>
                <a:gd name="connsiteY1785" fmla="*/ 1248277 h 1384383"/>
                <a:gd name="connsiteX1786" fmla="*/ 1106153 w 1690436"/>
                <a:gd name="connsiteY1786" fmla="*/ 1249780 h 1384383"/>
                <a:gd name="connsiteX1787" fmla="*/ 1104650 w 1690436"/>
                <a:gd name="connsiteY1787" fmla="*/ 1249780 h 1384383"/>
                <a:gd name="connsiteX1788" fmla="*/ 1102393 w 1690436"/>
                <a:gd name="connsiteY1788" fmla="*/ 1250532 h 1384383"/>
                <a:gd name="connsiteX1789" fmla="*/ 1101642 w 1690436"/>
                <a:gd name="connsiteY1789" fmla="*/ 1249780 h 1384383"/>
                <a:gd name="connsiteX1790" fmla="*/ 1100890 w 1690436"/>
                <a:gd name="connsiteY1790" fmla="*/ 1249780 h 1384383"/>
                <a:gd name="connsiteX1791" fmla="*/ 1100137 w 1690436"/>
                <a:gd name="connsiteY1791" fmla="*/ 1249028 h 1384383"/>
                <a:gd name="connsiteX1792" fmla="*/ 1099386 w 1690436"/>
                <a:gd name="connsiteY1792" fmla="*/ 1248277 h 1384383"/>
                <a:gd name="connsiteX1793" fmla="*/ 1099386 w 1690436"/>
                <a:gd name="connsiteY1793" fmla="*/ 1247524 h 1384383"/>
                <a:gd name="connsiteX1794" fmla="*/ 1098633 w 1690436"/>
                <a:gd name="connsiteY1794" fmla="*/ 1247524 h 1384383"/>
                <a:gd name="connsiteX1795" fmla="*/ 1097882 w 1690436"/>
                <a:gd name="connsiteY1795" fmla="*/ 1246773 h 1384383"/>
                <a:gd name="connsiteX1796" fmla="*/ 1096378 w 1690436"/>
                <a:gd name="connsiteY1796" fmla="*/ 1246773 h 1384383"/>
                <a:gd name="connsiteX1797" fmla="*/ 1091866 w 1690436"/>
                <a:gd name="connsiteY1797" fmla="*/ 1248277 h 1384383"/>
                <a:gd name="connsiteX1798" fmla="*/ 1083594 w 1690436"/>
                <a:gd name="connsiteY1798" fmla="*/ 1252036 h 1384383"/>
                <a:gd name="connsiteX1799" fmla="*/ 1081338 w 1690436"/>
                <a:gd name="connsiteY1799" fmla="*/ 1253540 h 1384383"/>
                <a:gd name="connsiteX1800" fmla="*/ 1079834 w 1690436"/>
                <a:gd name="connsiteY1800" fmla="*/ 1255044 h 1384383"/>
                <a:gd name="connsiteX1801" fmla="*/ 1077578 w 1690436"/>
                <a:gd name="connsiteY1801" fmla="*/ 1255796 h 1384383"/>
                <a:gd name="connsiteX1802" fmla="*/ 1072314 w 1690436"/>
                <a:gd name="connsiteY1802" fmla="*/ 1257300 h 1384383"/>
                <a:gd name="connsiteX1803" fmla="*/ 1054267 w 1690436"/>
                <a:gd name="connsiteY1803" fmla="*/ 1264820 h 1384383"/>
                <a:gd name="connsiteX1804" fmla="*/ 1053515 w 1690436"/>
                <a:gd name="connsiteY1804" fmla="*/ 1264820 h 1384383"/>
                <a:gd name="connsiteX1805" fmla="*/ 1052011 w 1690436"/>
                <a:gd name="connsiteY1805" fmla="*/ 1265572 h 1384383"/>
                <a:gd name="connsiteX1806" fmla="*/ 1051259 w 1690436"/>
                <a:gd name="connsiteY1806" fmla="*/ 1265572 h 1384383"/>
                <a:gd name="connsiteX1807" fmla="*/ 1049755 w 1690436"/>
                <a:gd name="connsiteY1807" fmla="*/ 1266324 h 1384383"/>
                <a:gd name="connsiteX1808" fmla="*/ 1046748 w 1690436"/>
                <a:gd name="connsiteY1808" fmla="*/ 1270084 h 1384383"/>
                <a:gd name="connsiteX1809" fmla="*/ 1045243 w 1690436"/>
                <a:gd name="connsiteY1809" fmla="*/ 1270836 h 1384383"/>
                <a:gd name="connsiteX1810" fmla="*/ 1030956 w 1690436"/>
                <a:gd name="connsiteY1810" fmla="*/ 1279107 h 1384383"/>
                <a:gd name="connsiteX1811" fmla="*/ 1027196 w 1690436"/>
                <a:gd name="connsiteY1811" fmla="*/ 1279859 h 1384383"/>
                <a:gd name="connsiteX1812" fmla="*/ 1024940 w 1690436"/>
                <a:gd name="connsiteY1812" fmla="*/ 1279859 h 1384383"/>
                <a:gd name="connsiteX1813" fmla="*/ 1024188 w 1690436"/>
                <a:gd name="connsiteY1813" fmla="*/ 1279107 h 1384383"/>
                <a:gd name="connsiteX1814" fmla="*/ 1023436 w 1690436"/>
                <a:gd name="connsiteY1814" fmla="*/ 1278356 h 1384383"/>
                <a:gd name="connsiteX1815" fmla="*/ 1022684 w 1690436"/>
                <a:gd name="connsiteY1815" fmla="*/ 1277603 h 1384383"/>
                <a:gd name="connsiteX1816" fmla="*/ 1021932 w 1690436"/>
                <a:gd name="connsiteY1816" fmla="*/ 1277603 h 1384383"/>
                <a:gd name="connsiteX1817" fmla="*/ 1020428 w 1690436"/>
                <a:gd name="connsiteY1817" fmla="*/ 1277603 h 1384383"/>
                <a:gd name="connsiteX1818" fmla="*/ 1019676 w 1690436"/>
                <a:gd name="connsiteY1818" fmla="*/ 1277603 h 1384383"/>
                <a:gd name="connsiteX1819" fmla="*/ 1012909 w 1690436"/>
                <a:gd name="connsiteY1819" fmla="*/ 1278356 h 1384383"/>
                <a:gd name="connsiteX1820" fmla="*/ 1010653 w 1690436"/>
                <a:gd name="connsiteY1820" fmla="*/ 1278356 h 1384383"/>
                <a:gd name="connsiteX1821" fmla="*/ 1003133 w 1690436"/>
                <a:gd name="connsiteY1821" fmla="*/ 1279859 h 1384383"/>
                <a:gd name="connsiteX1822" fmla="*/ 1001629 w 1690436"/>
                <a:gd name="connsiteY1822" fmla="*/ 1279107 h 1384383"/>
                <a:gd name="connsiteX1823" fmla="*/ 1000125 w 1690436"/>
                <a:gd name="connsiteY1823" fmla="*/ 1279107 h 1384383"/>
                <a:gd name="connsiteX1824" fmla="*/ 998621 w 1690436"/>
                <a:gd name="connsiteY1824" fmla="*/ 1279107 h 1384383"/>
                <a:gd name="connsiteX1825" fmla="*/ 997117 w 1690436"/>
                <a:gd name="connsiteY1825" fmla="*/ 1279859 h 1384383"/>
                <a:gd name="connsiteX1826" fmla="*/ 985086 w 1690436"/>
                <a:gd name="connsiteY1826" fmla="*/ 1286627 h 1384383"/>
                <a:gd name="connsiteX1827" fmla="*/ 984334 w 1690436"/>
                <a:gd name="connsiteY1827" fmla="*/ 1287379 h 1384383"/>
                <a:gd name="connsiteX1828" fmla="*/ 983582 w 1690436"/>
                <a:gd name="connsiteY1828" fmla="*/ 1287379 h 1384383"/>
                <a:gd name="connsiteX1829" fmla="*/ 981326 w 1690436"/>
                <a:gd name="connsiteY1829" fmla="*/ 1288131 h 1384383"/>
                <a:gd name="connsiteX1830" fmla="*/ 977566 w 1690436"/>
                <a:gd name="connsiteY1830" fmla="*/ 1288883 h 1384383"/>
                <a:gd name="connsiteX1831" fmla="*/ 973054 w 1690436"/>
                <a:gd name="connsiteY1831" fmla="*/ 1289635 h 1384383"/>
                <a:gd name="connsiteX1832" fmla="*/ 971550 w 1690436"/>
                <a:gd name="connsiteY1832" fmla="*/ 1289635 h 1384383"/>
                <a:gd name="connsiteX1833" fmla="*/ 970798 w 1690436"/>
                <a:gd name="connsiteY1833" fmla="*/ 1290387 h 1384383"/>
                <a:gd name="connsiteX1834" fmla="*/ 968542 w 1690436"/>
                <a:gd name="connsiteY1834" fmla="*/ 1292643 h 1384383"/>
                <a:gd name="connsiteX1835" fmla="*/ 966286 w 1690436"/>
                <a:gd name="connsiteY1835" fmla="*/ 1296403 h 1384383"/>
                <a:gd name="connsiteX1836" fmla="*/ 965534 w 1690436"/>
                <a:gd name="connsiteY1836" fmla="*/ 1297155 h 1384383"/>
                <a:gd name="connsiteX1837" fmla="*/ 965534 w 1690436"/>
                <a:gd name="connsiteY1837" fmla="*/ 1297907 h 1384383"/>
                <a:gd name="connsiteX1838" fmla="*/ 963278 w 1690436"/>
                <a:gd name="connsiteY1838" fmla="*/ 1297907 h 1384383"/>
                <a:gd name="connsiteX1839" fmla="*/ 960271 w 1690436"/>
                <a:gd name="connsiteY1839" fmla="*/ 1297155 h 1384383"/>
                <a:gd name="connsiteX1840" fmla="*/ 956511 w 1690436"/>
                <a:gd name="connsiteY1840" fmla="*/ 1296403 h 1384383"/>
                <a:gd name="connsiteX1841" fmla="*/ 955007 w 1690436"/>
                <a:gd name="connsiteY1841" fmla="*/ 1296403 h 1384383"/>
                <a:gd name="connsiteX1842" fmla="*/ 953503 w 1690436"/>
                <a:gd name="connsiteY1842" fmla="*/ 1296403 h 1384383"/>
                <a:gd name="connsiteX1843" fmla="*/ 946735 w 1690436"/>
                <a:gd name="connsiteY1843" fmla="*/ 1298658 h 1384383"/>
                <a:gd name="connsiteX1844" fmla="*/ 943727 w 1690436"/>
                <a:gd name="connsiteY1844" fmla="*/ 1300163 h 1384383"/>
                <a:gd name="connsiteX1845" fmla="*/ 937711 w 1690436"/>
                <a:gd name="connsiteY1845" fmla="*/ 1304675 h 1384383"/>
                <a:gd name="connsiteX1846" fmla="*/ 927936 w 1690436"/>
                <a:gd name="connsiteY1846" fmla="*/ 1309938 h 1384383"/>
                <a:gd name="connsiteX1847" fmla="*/ 924176 w 1690436"/>
                <a:gd name="connsiteY1847" fmla="*/ 1311442 h 1384383"/>
                <a:gd name="connsiteX1848" fmla="*/ 923424 w 1690436"/>
                <a:gd name="connsiteY1848" fmla="*/ 1311442 h 1384383"/>
                <a:gd name="connsiteX1849" fmla="*/ 921168 w 1690436"/>
                <a:gd name="connsiteY1849" fmla="*/ 1311442 h 1384383"/>
                <a:gd name="connsiteX1850" fmla="*/ 916656 w 1690436"/>
                <a:gd name="connsiteY1850" fmla="*/ 1311442 h 1384383"/>
                <a:gd name="connsiteX1851" fmla="*/ 915152 w 1690436"/>
                <a:gd name="connsiteY1851" fmla="*/ 1311442 h 1384383"/>
                <a:gd name="connsiteX1852" fmla="*/ 913648 w 1690436"/>
                <a:gd name="connsiteY1852" fmla="*/ 1312194 h 1384383"/>
                <a:gd name="connsiteX1853" fmla="*/ 911392 w 1690436"/>
                <a:gd name="connsiteY1853" fmla="*/ 1313698 h 1384383"/>
                <a:gd name="connsiteX1854" fmla="*/ 909888 w 1690436"/>
                <a:gd name="connsiteY1854" fmla="*/ 1314450 h 1384383"/>
                <a:gd name="connsiteX1855" fmla="*/ 908384 w 1690436"/>
                <a:gd name="connsiteY1855" fmla="*/ 1314450 h 1384383"/>
                <a:gd name="connsiteX1856" fmla="*/ 905377 w 1690436"/>
                <a:gd name="connsiteY1856" fmla="*/ 1313698 h 1384383"/>
                <a:gd name="connsiteX1857" fmla="*/ 903873 w 1690436"/>
                <a:gd name="connsiteY1857" fmla="*/ 1314450 h 1384383"/>
                <a:gd name="connsiteX1858" fmla="*/ 894849 w 1690436"/>
                <a:gd name="connsiteY1858" fmla="*/ 1318210 h 1384383"/>
                <a:gd name="connsiteX1859" fmla="*/ 893345 w 1690436"/>
                <a:gd name="connsiteY1859" fmla="*/ 1319714 h 1384383"/>
                <a:gd name="connsiteX1860" fmla="*/ 885073 w 1690436"/>
                <a:gd name="connsiteY1860" fmla="*/ 1324226 h 1384383"/>
                <a:gd name="connsiteX1861" fmla="*/ 884321 w 1690436"/>
                <a:gd name="connsiteY1861" fmla="*/ 1324978 h 1384383"/>
                <a:gd name="connsiteX1862" fmla="*/ 881313 w 1690436"/>
                <a:gd name="connsiteY1862" fmla="*/ 1327234 h 1384383"/>
                <a:gd name="connsiteX1863" fmla="*/ 879057 w 1690436"/>
                <a:gd name="connsiteY1863" fmla="*/ 1329490 h 1384383"/>
                <a:gd name="connsiteX1864" fmla="*/ 878305 w 1690436"/>
                <a:gd name="connsiteY1864" fmla="*/ 1330241 h 1384383"/>
                <a:gd name="connsiteX1865" fmla="*/ 876801 w 1690436"/>
                <a:gd name="connsiteY1865" fmla="*/ 1330241 h 1384383"/>
                <a:gd name="connsiteX1866" fmla="*/ 875298 w 1690436"/>
                <a:gd name="connsiteY1866" fmla="*/ 1330241 h 1384383"/>
                <a:gd name="connsiteX1867" fmla="*/ 874545 w 1690436"/>
                <a:gd name="connsiteY1867" fmla="*/ 1330241 h 1384383"/>
                <a:gd name="connsiteX1868" fmla="*/ 874545 w 1690436"/>
                <a:gd name="connsiteY1868" fmla="*/ 1330994 h 1384383"/>
                <a:gd name="connsiteX1869" fmla="*/ 874545 w 1690436"/>
                <a:gd name="connsiteY1869" fmla="*/ 1333250 h 1384383"/>
                <a:gd name="connsiteX1870" fmla="*/ 874545 w 1690436"/>
                <a:gd name="connsiteY1870" fmla="*/ 1334001 h 1384383"/>
                <a:gd name="connsiteX1871" fmla="*/ 873794 w 1690436"/>
                <a:gd name="connsiteY1871" fmla="*/ 1335505 h 1384383"/>
                <a:gd name="connsiteX1872" fmla="*/ 872290 w 1690436"/>
                <a:gd name="connsiteY1872" fmla="*/ 1336257 h 1384383"/>
                <a:gd name="connsiteX1873" fmla="*/ 871538 w 1690436"/>
                <a:gd name="connsiteY1873" fmla="*/ 1337009 h 1384383"/>
                <a:gd name="connsiteX1874" fmla="*/ 860258 w 1690436"/>
                <a:gd name="connsiteY1874" fmla="*/ 1340017 h 1384383"/>
                <a:gd name="connsiteX1875" fmla="*/ 853490 w 1690436"/>
                <a:gd name="connsiteY1875" fmla="*/ 1343777 h 1384383"/>
                <a:gd name="connsiteX1876" fmla="*/ 851986 w 1690436"/>
                <a:gd name="connsiteY1876" fmla="*/ 1344529 h 1384383"/>
                <a:gd name="connsiteX1877" fmla="*/ 851234 w 1690436"/>
                <a:gd name="connsiteY1877" fmla="*/ 1344529 h 1384383"/>
                <a:gd name="connsiteX1878" fmla="*/ 850482 w 1690436"/>
                <a:gd name="connsiteY1878" fmla="*/ 1343777 h 1384383"/>
                <a:gd name="connsiteX1879" fmla="*/ 849730 w 1690436"/>
                <a:gd name="connsiteY1879" fmla="*/ 1343025 h 1384383"/>
                <a:gd name="connsiteX1880" fmla="*/ 849730 w 1690436"/>
                <a:gd name="connsiteY1880" fmla="*/ 1342273 h 1384383"/>
                <a:gd name="connsiteX1881" fmla="*/ 849730 w 1690436"/>
                <a:gd name="connsiteY1881" fmla="*/ 1340017 h 1384383"/>
                <a:gd name="connsiteX1882" fmla="*/ 849730 w 1690436"/>
                <a:gd name="connsiteY1882" fmla="*/ 1339265 h 1384383"/>
                <a:gd name="connsiteX1883" fmla="*/ 848979 w 1690436"/>
                <a:gd name="connsiteY1883" fmla="*/ 1338513 h 1384383"/>
                <a:gd name="connsiteX1884" fmla="*/ 848979 w 1690436"/>
                <a:gd name="connsiteY1884" fmla="*/ 1337761 h 1384383"/>
                <a:gd name="connsiteX1885" fmla="*/ 847474 w 1690436"/>
                <a:gd name="connsiteY1885" fmla="*/ 1336257 h 1384383"/>
                <a:gd name="connsiteX1886" fmla="*/ 846722 w 1690436"/>
                <a:gd name="connsiteY1886" fmla="*/ 1336257 h 1384383"/>
                <a:gd name="connsiteX1887" fmla="*/ 845970 w 1690436"/>
                <a:gd name="connsiteY1887" fmla="*/ 1335505 h 1384383"/>
                <a:gd name="connsiteX1888" fmla="*/ 844466 w 1690436"/>
                <a:gd name="connsiteY1888" fmla="*/ 1335505 h 1384383"/>
                <a:gd name="connsiteX1889" fmla="*/ 843715 w 1690436"/>
                <a:gd name="connsiteY1889" fmla="*/ 1335505 h 1384383"/>
                <a:gd name="connsiteX1890" fmla="*/ 842962 w 1690436"/>
                <a:gd name="connsiteY1890" fmla="*/ 1336257 h 1384383"/>
                <a:gd name="connsiteX1891" fmla="*/ 840707 w 1690436"/>
                <a:gd name="connsiteY1891" fmla="*/ 1340017 h 1384383"/>
                <a:gd name="connsiteX1892" fmla="*/ 839955 w 1690436"/>
                <a:gd name="connsiteY1892" fmla="*/ 1340769 h 1384383"/>
                <a:gd name="connsiteX1893" fmla="*/ 838451 w 1690436"/>
                <a:gd name="connsiteY1893" fmla="*/ 1341521 h 1384383"/>
                <a:gd name="connsiteX1894" fmla="*/ 835443 w 1690436"/>
                <a:gd name="connsiteY1894" fmla="*/ 1343777 h 1384383"/>
                <a:gd name="connsiteX1895" fmla="*/ 833939 w 1690436"/>
                <a:gd name="connsiteY1895" fmla="*/ 1344529 h 1384383"/>
                <a:gd name="connsiteX1896" fmla="*/ 832435 w 1690436"/>
                <a:gd name="connsiteY1896" fmla="*/ 1344529 h 1384383"/>
                <a:gd name="connsiteX1897" fmla="*/ 827171 w 1690436"/>
                <a:gd name="connsiteY1897" fmla="*/ 1343777 h 1384383"/>
                <a:gd name="connsiteX1898" fmla="*/ 826419 w 1690436"/>
                <a:gd name="connsiteY1898" fmla="*/ 1343025 h 1384383"/>
                <a:gd name="connsiteX1899" fmla="*/ 826419 w 1690436"/>
                <a:gd name="connsiteY1899" fmla="*/ 1342273 h 1384383"/>
                <a:gd name="connsiteX1900" fmla="*/ 825667 w 1690436"/>
                <a:gd name="connsiteY1900" fmla="*/ 1341521 h 1384383"/>
                <a:gd name="connsiteX1901" fmla="*/ 825667 w 1690436"/>
                <a:gd name="connsiteY1901" fmla="*/ 1340769 h 1384383"/>
                <a:gd name="connsiteX1902" fmla="*/ 825667 w 1690436"/>
                <a:gd name="connsiteY1902" fmla="*/ 1340017 h 1384383"/>
                <a:gd name="connsiteX1903" fmla="*/ 824915 w 1690436"/>
                <a:gd name="connsiteY1903" fmla="*/ 1339265 h 1384383"/>
                <a:gd name="connsiteX1904" fmla="*/ 824163 w 1690436"/>
                <a:gd name="connsiteY1904" fmla="*/ 1339265 h 1384383"/>
                <a:gd name="connsiteX1905" fmla="*/ 823411 w 1690436"/>
                <a:gd name="connsiteY1905" fmla="*/ 1339265 h 1384383"/>
                <a:gd name="connsiteX1906" fmla="*/ 822659 w 1690436"/>
                <a:gd name="connsiteY1906" fmla="*/ 1339265 h 1384383"/>
                <a:gd name="connsiteX1907" fmla="*/ 819651 w 1690436"/>
                <a:gd name="connsiteY1907" fmla="*/ 1341521 h 1384383"/>
                <a:gd name="connsiteX1908" fmla="*/ 815891 w 1690436"/>
                <a:gd name="connsiteY1908" fmla="*/ 1343777 h 1384383"/>
                <a:gd name="connsiteX1909" fmla="*/ 814387 w 1690436"/>
                <a:gd name="connsiteY1909" fmla="*/ 1344529 h 1384383"/>
                <a:gd name="connsiteX1910" fmla="*/ 812883 w 1690436"/>
                <a:gd name="connsiteY1910" fmla="*/ 1344529 h 1384383"/>
                <a:gd name="connsiteX1911" fmla="*/ 812132 w 1690436"/>
                <a:gd name="connsiteY1911" fmla="*/ 1344529 h 1384383"/>
                <a:gd name="connsiteX1912" fmla="*/ 811380 w 1690436"/>
                <a:gd name="connsiteY1912" fmla="*/ 1344529 h 1384383"/>
                <a:gd name="connsiteX1913" fmla="*/ 810628 w 1690436"/>
                <a:gd name="connsiteY1913" fmla="*/ 1343777 h 1384383"/>
                <a:gd name="connsiteX1914" fmla="*/ 809876 w 1690436"/>
                <a:gd name="connsiteY1914" fmla="*/ 1343777 h 1384383"/>
                <a:gd name="connsiteX1915" fmla="*/ 809124 w 1690436"/>
                <a:gd name="connsiteY1915" fmla="*/ 1343025 h 1384383"/>
                <a:gd name="connsiteX1916" fmla="*/ 809124 w 1690436"/>
                <a:gd name="connsiteY1916" fmla="*/ 1341521 h 1384383"/>
                <a:gd name="connsiteX1917" fmla="*/ 809124 w 1690436"/>
                <a:gd name="connsiteY1917" fmla="*/ 1340769 h 1384383"/>
                <a:gd name="connsiteX1918" fmla="*/ 809876 w 1690436"/>
                <a:gd name="connsiteY1918" fmla="*/ 1340017 h 1384383"/>
                <a:gd name="connsiteX1919" fmla="*/ 810628 w 1690436"/>
                <a:gd name="connsiteY1919" fmla="*/ 1339265 h 1384383"/>
                <a:gd name="connsiteX1920" fmla="*/ 812132 w 1690436"/>
                <a:gd name="connsiteY1920" fmla="*/ 1337761 h 1384383"/>
                <a:gd name="connsiteX1921" fmla="*/ 812883 w 1690436"/>
                <a:gd name="connsiteY1921" fmla="*/ 1336257 h 1384383"/>
                <a:gd name="connsiteX1922" fmla="*/ 813636 w 1690436"/>
                <a:gd name="connsiteY1922" fmla="*/ 1334754 h 1384383"/>
                <a:gd name="connsiteX1923" fmla="*/ 814387 w 1690436"/>
                <a:gd name="connsiteY1923" fmla="*/ 1334001 h 1384383"/>
                <a:gd name="connsiteX1924" fmla="*/ 813636 w 1690436"/>
                <a:gd name="connsiteY1924" fmla="*/ 1333250 h 1384383"/>
                <a:gd name="connsiteX1925" fmla="*/ 811380 w 1690436"/>
                <a:gd name="connsiteY1925" fmla="*/ 1333250 h 1384383"/>
                <a:gd name="connsiteX1926" fmla="*/ 805364 w 1690436"/>
                <a:gd name="connsiteY1926" fmla="*/ 1334001 h 1384383"/>
                <a:gd name="connsiteX1927" fmla="*/ 802356 w 1690436"/>
                <a:gd name="connsiteY1927" fmla="*/ 1334001 h 1384383"/>
                <a:gd name="connsiteX1928" fmla="*/ 800852 w 1690436"/>
                <a:gd name="connsiteY1928" fmla="*/ 1335505 h 1384383"/>
                <a:gd name="connsiteX1929" fmla="*/ 801604 w 1690436"/>
                <a:gd name="connsiteY1929" fmla="*/ 1336257 h 1384383"/>
                <a:gd name="connsiteX1930" fmla="*/ 801604 w 1690436"/>
                <a:gd name="connsiteY1930" fmla="*/ 1337009 h 1384383"/>
                <a:gd name="connsiteX1931" fmla="*/ 802356 w 1690436"/>
                <a:gd name="connsiteY1931" fmla="*/ 1337761 h 1384383"/>
                <a:gd name="connsiteX1932" fmla="*/ 804612 w 1690436"/>
                <a:gd name="connsiteY1932" fmla="*/ 1340017 h 1384383"/>
                <a:gd name="connsiteX1933" fmla="*/ 804612 w 1690436"/>
                <a:gd name="connsiteY1933" fmla="*/ 1340769 h 1384383"/>
                <a:gd name="connsiteX1934" fmla="*/ 804612 w 1690436"/>
                <a:gd name="connsiteY1934" fmla="*/ 1341521 h 1384383"/>
                <a:gd name="connsiteX1935" fmla="*/ 805364 w 1690436"/>
                <a:gd name="connsiteY1935" fmla="*/ 1342273 h 1384383"/>
                <a:gd name="connsiteX1936" fmla="*/ 804612 w 1690436"/>
                <a:gd name="connsiteY1936" fmla="*/ 1343777 h 1384383"/>
                <a:gd name="connsiteX1937" fmla="*/ 803860 w 1690436"/>
                <a:gd name="connsiteY1937" fmla="*/ 1344529 h 1384383"/>
                <a:gd name="connsiteX1938" fmla="*/ 791076 w 1690436"/>
                <a:gd name="connsiteY1938" fmla="*/ 1352801 h 1384383"/>
                <a:gd name="connsiteX1939" fmla="*/ 790324 w 1690436"/>
                <a:gd name="connsiteY1939" fmla="*/ 1352801 h 1384383"/>
                <a:gd name="connsiteX1940" fmla="*/ 790324 w 1690436"/>
                <a:gd name="connsiteY1940" fmla="*/ 1353553 h 1384383"/>
                <a:gd name="connsiteX1941" fmla="*/ 790324 w 1690436"/>
                <a:gd name="connsiteY1941" fmla="*/ 1355057 h 1384383"/>
                <a:gd name="connsiteX1942" fmla="*/ 790324 w 1690436"/>
                <a:gd name="connsiteY1942" fmla="*/ 1355809 h 1384383"/>
                <a:gd name="connsiteX1943" fmla="*/ 791076 w 1690436"/>
                <a:gd name="connsiteY1943" fmla="*/ 1355809 h 1384383"/>
                <a:gd name="connsiteX1944" fmla="*/ 791828 w 1690436"/>
                <a:gd name="connsiteY1944" fmla="*/ 1356561 h 1384383"/>
                <a:gd name="connsiteX1945" fmla="*/ 792580 w 1690436"/>
                <a:gd name="connsiteY1945" fmla="*/ 1356561 h 1384383"/>
                <a:gd name="connsiteX1946" fmla="*/ 793332 w 1690436"/>
                <a:gd name="connsiteY1946" fmla="*/ 1356561 h 1384383"/>
                <a:gd name="connsiteX1947" fmla="*/ 797092 w 1690436"/>
                <a:gd name="connsiteY1947" fmla="*/ 1356561 h 1384383"/>
                <a:gd name="connsiteX1948" fmla="*/ 799348 w 1690436"/>
                <a:gd name="connsiteY1948" fmla="*/ 1356561 h 1384383"/>
                <a:gd name="connsiteX1949" fmla="*/ 800100 w 1690436"/>
                <a:gd name="connsiteY1949" fmla="*/ 1356561 h 1384383"/>
                <a:gd name="connsiteX1950" fmla="*/ 800852 w 1690436"/>
                <a:gd name="connsiteY1950" fmla="*/ 1356561 h 1384383"/>
                <a:gd name="connsiteX1951" fmla="*/ 801604 w 1690436"/>
                <a:gd name="connsiteY1951" fmla="*/ 1357313 h 1384383"/>
                <a:gd name="connsiteX1952" fmla="*/ 802356 w 1690436"/>
                <a:gd name="connsiteY1952" fmla="*/ 1358065 h 1384383"/>
                <a:gd name="connsiteX1953" fmla="*/ 802356 w 1690436"/>
                <a:gd name="connsiteY1953" fmla="*/ 1358816 h 1384383"/>
                <a:gd name="connsiteX1954" fmla="*/ 802356 w 1690436"/>
                <a:gd name="connsiteY1954" fmla="*/ 1359569 h 1384383"/>
                <a:gd name="connsiteX1955" fmla="*/ 802356 w 1690436"/>
                <a:gd name="connsiteY1955" fmla="*/ 1361073 h 1384383"/>
                <a:gd name="connsiteX1956" fmla="*/ 802356 w 1690436"/>
                <a:gd name="connsiteY1956" fmla="*/ 1362576 h 1384383"/>
                <a:gd name="connsiteX1957" fmla="*/ 802356 w 1690436"/>
                <a:gd name="connsiteY1957" fmla="*/ 1365584 h 1384383"/>
                <a:gd name="connsiteX1958" fmla="*/ 801604 w 1690436"/>
                <a:gd name="connsiteY1958" fmla="*/ 1366336 h 1384383"/>
                <a:gd name="connsiteX1959" fmla="*/ 800852 w 1690436"/>
                <a:gd name="connsiteY1959" fmla="*/ 1367840 h 1384383"/>
                <a:gd name="connsiteX1960" fmla="*/ 800100 w 1690436"/>
                <a:gd name="connsiteY1960" fmla="*/ 1368592 h 1384383"/>
                <a:gd name="connsiteX1961" fmla="*/ 799348 w 1690436"/>
                <a:gd name="connsiteY1961" fmla="*/ 1367840 h 1384383"/>
                <a:gd name="connsiteX1962" fmla="*/ 797844 w 1690436"/>
                <a:gd name="connsiteY1962" fmla="*/ 1367088 h 1384383"/>
                <a:gd name="connsiteX1963" fmla="*/ 796340 w 1690436"/>
                <a:gd name="connsiteY1963" fmla="*/ 1367088 h 1384383"/>
                <a:gd name="connsiteX1964" fmla="*/ 795588 w 1690436"/>
                <a:gd name="connsiteY1964" fmla="*/ 1367088 h 1384383"/>
                <a:gd name="connsiteX1965" fmla="*/ 795588 w 1690436"/>
                <a:gd name="connsiteY1965" fmla="*/ 1367840 h 1384383"/>
                <a:gd name="connsiteX1966" fmla="*/ 794836 w 1690436"/>
                <a:gd name="connsiteY1966" fmla="*/ 1368592 h 1384383"/>
                <a:gd name="connsiteX1967" fmla="*/ 795588 w 1690436"/>
                <a:gd name="connsiteY1967" fmla="*/ 1370096 h 1384383"/>
                <a:gd name="connsiteX1968" fmla="*/ 795588 w 1690436"/>
                <a:gd name="connsiteY1968" fmla="*/ 1370848 h 1384383"/>
                <a:gd name="connsiteX1969" fmla="*/ 795588 w 1690436"/>
                <a:gd name="connsiteY1969" fmla="*/ 1371600 h 1384383"/>
                <a:gd name="connsiteX1970" fmla="*/ 796340 w 1690436"/>
                <a:gd name="connsiteY1970" fmla="*/ 1372352 h 1384383"/>
                <a:gd name="connsiteX1971" fmla="*/ 796340 w 1690436"/>
                <a:gd name="connsiteY1971" fmla="*/ 1373104 h 1384383"/>
                <a:gd name="connsiteX1972" fmla="*/ 795588 w 1690436"/>
                <a:gd name="connsiteY1972" fmla="*/ 1374608 h 1384383"/>
                <a:gd name="connsiteX1973" fmla="*/ 795588 w 1690436"/>
                <a:gd name="connsiteY1973" fmla="*/ 1375360 h 1384383"/>
                <a:gd name="connsiteX1974" fmla="*/ 794084 w 1690436"/>
                <a:gd name="connsiteY1974" fmla="*/ 1376864 h 1384383"/>
                <a:gd name="connsiteX1975" fmla="*/ 793332 w 1690436"/>
                <a:gd name="connsiteY1975" fmla="*/ 1376864 h 1384383"/>
                <a:gd name="connsiteX1976" fmla="*/ 792580 w 1690436"/>
                <a:gd name="connsiteY1976" fmla="*/ 1376864 h 1384383"/>
                <a:gd name="connsiteX1977" fmla="*/ 791828 w 1690436"/>
                <a:gd name="connsiteY1977" fmla="*/ 1376864 h 1384383"/>
                <a:gd name="connsiteX1978" fmla="*/ 791076 w 1690436"/>
                <a:gd name="connsiteY1978" fmla="*/ 1376112 h 1384383"/>
                <a:gd name="connsiteX1979" fmla="*/ 791076 w 1690436"/>
                <a:gd name="connsiteY1979" fmla="*/ 1375360 h 1384383"/>
                <a:gd name="connsiteX1980" fmla="*/ 790324 w 1690436"/>
                <a:gd name="connsiteY1980" fmla="*/ 1374608 h 1384383"/>
                <a:gd name="connsiteX1981" fmla="*/ 790324 w 1690436"/>
                <a:gd name="connsiteY1981" fmla="*/ 1373856 h 1384383"/>
                <a:gd name="connsiteX1982" fmla="*/ 789572 w 1690436"/>
                <a:gd name="connsiteY1982" fmla="*/ 1373104 h 1384383"/>
                <a:gd name="connsiteX1983" fmla="*/ 788068 w 1690436"/>
                <a:gd name="connsiteY1983" fmla="*/ 1373104 h 1384383"/>
                <a:gd name="connsiteX1984" fmla="*/ 787317 w 1690436"/>
                <a:gd name="connsiteY1984" fmla="*/ 1373856 h 1384383"/>
                <a:gd name="connsiteX1985" fmla="*/ 785813 w 1690436"/>
                <a:gd name="connsiteY1985" fmla="*/ 1374608 h 1384383"/>
                <a:gd name="connsiteX1986" fmla="*/ 784309 w 1690436"/>
                <a:gd name="connsiteY1986" fmla="*/ 1376864 h 1384383"/>
                <a:gd name="connsiteX1987" fmla="*/ 783557 w 1690436"/>
                <a:gd name="connsiteY1987" fmla="*/ 1377616 h 1384383"/>
                <a:gd name="connsiteX1988" fmla="*/ 782804 w 1690436"/>
                <a:gd name="connsiteY1988" fmla="*/ 1379120 h 1384383"/>
                <a:gd name="connsiteX1989" fmla="*/ 781301 w 1690436"/>
                <a:gd name="connsiteY1989" fmla="*/ 1379120 h 1384383"/>
                <a:gd name="connsiteX1990" fmla="*/ 779797 w 1690436"/>
                <a:gd name="connsiteY1990" fmla="*/ 1377616 h 1384383"/>
                <a:gd name="connsiteX1991" fmla="*/ 778293 w 1690436"/>
                <a:gd name="connsiteY1991" fmla="*/ 1376864 h 1384383"/>
                <a:gd name="connsiteX1992" fmla="*/ 776789 w 1690436"/>
                <a:gd name="connsiteY1992" fmla="*/ 1376112 h 1384383"/>
                <a:gd name="connsiteX1993" fmla="*/ 776789 w 1690436"/>
                <a:gd name="connsiteY1993" fmla="*/ 1375360 h 1384383"/>
                <a:gd name="connsiteX1994" fmla="*/ 776037 w 1690436"/>
                <a:gd name="connsiteY1994" fmla="*/ 1374608 h 1384383"/>
                <a:gd name="connsiteX1995" fmla="*/ 775285 w 1690436"/>
                <a:gd name="connsiteY1995" fmla="*/ 1373104 h 1384383"/>
                <a:gd name="connsiteX1996" fmla="*/ 775285 w 1690436"/>
                <a:gd name="connsiteY1996" fmla="*/ 1372352 h 1384383"/>
                <a:gd name="connsiteX1997" fmla="*/ 773781 w 1690436"/>
                <a:gd name="connsiteY1997" fmla="*/ 1371600 h 1384383"/>
                <a:gd name="connsiteX1998" fmla="*/ 773029 w 1690436"/>
                <a:gd name="connsiteY1998" fmla="*/ 1372352 h 1384383"/>
                <a:gd name="connsiteX1999" fmla="*/ 773029 w 1690436"/>
                <a:gd name="connsiteY1999" fmla="*/ 1373104 h 1384383"/>
                <a:gd name="connsiteX2000" fmla="*/ 771525 w 1690436"/>
                <a:gd name="connsiteY2000" fmla="*/ 1374608 h 1384383"/>
                <a:gd name="connsiteX2001" fmla="*/ 770773 w 1690436"/>
                <a:gd name="connsiteY2001" fmla="*/ 1375360 h 1384383"/>
                <a:gd name="connsiteX2002" fmla="*/ 770021 w 1690436"/>
                <a:gd name="connsiteY2002" fmla="*/ 1375360 h 1384383"/>
                <a:gd name="connsiteX2003" fmla="*/ 768517 w 1690436"/>
                <a:gd name="connsiteY2003" fmla="*/ 1374608 h 1384383"/>
                <a:gd name="connsiteX2004" fmla="*/ 767013 w 1690436"/>
                <a:gd name="connsiteY2004" fmla="*/ 1374608 h 1384383"/>
                <a:gd name="connsiteX2005" fmla="*/ 765509 w 1690436"/>
                <a:gd name="connsiteY2005" fmla="*/ 1374608 h 1384383"/>
                <a:gd name="connsiteX2006" fmla="*/ 765509 w 1690436"/>
                <a:gd name="connsiteY2006" fmla="*/ 1375360 h 1384383"/>
                <a:gd name="connsiteX2007" fmla="*/ 764005 w 1690436"/>
                <a:gd name="connsiteY2007" fmla="*/ 1376864 h 1384383"/>
                <a:gd name="connsiteX2008" fmla="*/ 764005 w 1690436"/>
                <a:gd name="connsiteY2008" fmla="*/ 1377616 h 1384383"/>
                <a:gd name="connsiteX2009" fmla="*/ 762502 w 1690436"/>
                <a:gd name="connsiteY2009" fmla="*/ 1379120 h 1384383"/>
                <a:gd name="connsiteX2010" fmla="*/ 760998 w 1690436"/>
                <a:gd name="connsiteY2010" fmla="*/ 1379872 h 1384383"/>
                <a:gd name="connsiteX2011" fmla="*/ 759493 w 1690436"/>
                <a:gd name="connsiteY2011" fmla="*/ 1380624 h 1384383"/>
                <a:gd name="connsiteX2012" fmla="*/ 757989 w 1690436"/>
                <a:gd name="connsiteY2012" fmla="*/ 1381376 h 1384383"/>
                <a:gd name="connsiteX2013" fmla="*/ 754230 w 1690436"/>
                <a:gd name="connsiteY2013" fmla="*/ 1382128 h 1384383"/>
                <a:gd name="connsiteX2014" fmla="*/ 742198 w 1690436"/>
                <a:gd name="connsiteY2014" fmla="*/ 1384384 h 1384383"/>
                <a:gd name="connsiteX2015" fmla="*/ 739190 w 1690436"/>
                <a:gd name="connsiteY2015" fmla="*/ 1383632 h 1384383"/>
                <a:gd name="connsiteX2016" fmla="*/ 738438 w 1690436"/>
                <a:gd name="connsiteY2016" fmla="*/ 1382880 h 1384383"/>
                <a:gd name="connsiteX2017" fmla="*/ 738438 w 1690436"/>
                <a:gd name="connsiteY2017" fmla="*/ 1382128 h 1384383"/>
                <a:gd name="connsiteX2018" fmla="*/ 738438 w 1690436"/>
                <a:gd name="connsiteY2018" fmla="*/ 1381376 h 1384383"/>
                <a:gd name="connsiteX2019" fmla="*/ 739190 w 1690436"/>
                <a:gd name="connsiteY2019" fmla="*/ 1380624 h 1384383"/>
                <a:gd name="connsiteX2020" fmla="*/ 739942 w 1690436"/>
                <a:gd name="connsiteY2020" fmla="*/ 1379872 h 1384383"/>
                <a:gd name="connsiteX2021" fmla="*/ 739942 w 1690436"/>
                <a:gd name="connsiteY2021" fmla="*/ 1379120 h 1384383"/>
                <a:gd name="connsiteX2022" fmla="*/ 739942 w 1690436"/>
                <a:gd name="connsiteY2022" fmla="*/ 1378368 h 1384383"/>
                <a:gd name="connsiteX2023" fmla="*/ 739190 w 1690436"/>
                <a:gd name="connsiteY2023" fmla="*/ 1377616 h 1384383"/>
                <a:gd name="connsiteX2024" fmla="*/ 738438 w 1690436"/>
                <a:gd name="connsiteY2024" fmla="*/ 1376864 h 1384383"/>
                <a:gd name="connsiteX2025" fmla="*/ 737686 w 1690436"/>
                <a:gd name="connsiteY2025" fmla="*/ 1376864 h 1384383"/>
                <a:gd name="connsiteX2026" fmla="*/ 732423 w 1690436"/>
                <a:gd name="connsiteY2026" fmla="*/ 1377616 h 1384383"/>
                <a:gd name="connsiteX2027" fmla="*/ 731670 w 1690436"/>
                <a:gd name="connsiteY2027" fmla="*/ 1378368 h 1384383"/>
                <a:gd name="connsiteX2028" fmla="*/ 730919 w 1690436"/>
                <a:gd name="connsiteY2028" fmla="*/ 1378368 h 1384383"/>
                <a:gd name="connsiteX2029" fmla="*/ 730166 w 1690436"/>
                <a:gd name="connsiteY2029" fmla="*/ 1379120 h 1384383"/>
                <a:gd name="connsiteX2030" fmla="*/ 729415 w 1690436"/>
                <a:gd name="connsiteY2030" fmla="*/ 1379872 h 1384383"/>
                <a:gd name="connsiteX2031" fmla="*/ 727910 w 1690436"/>
                <a:gd name="connsiteY2031" fmla="*/ 1380624 h 1384383"/>
                <a:gd name="connsiteX2032" fmla="*/ 726406 w 1690436"/>
                <a:gd name="connsiteY2032" fmla="*/ 1381376 h 1384383"/>
                <a:gd name="connsiteX2033" fmla="*/ 725655 w 1690436"/>
                <a:gd name="connsiteY2033" fmla="*/ 1381376 h 1384383"/>
                <a:gd name="connsiteX2034" fmla="*/ 724151 w 1690436"/>
                <a:gd name="connsiteY2034" fmla="*/ 1380624 h 1384383"/>
                <a:gd name="connsiteX2035" fmla="*/ 723399 w 1690436"/>
                <a:gd name="connsiteY2035" fmla="*/ 1379872 h 1384383"/>
                <a:gd name="connsiteX2036" fmla="*/ 722647 w 1690436"/>
                <a:gd name="connsiteY2036" fmla="*/ 1379872 h 1384383"/>
                <a:gd name="connsiteX2037" fmla="*/ 721895 w 1690436"/>
                <a:gd name="connsiteY2037" fmla="*/ 1380624 h 1384383"/>
                <a:gd name="connsiteX2038" fmla="*/ 721143 w 1690436"/>
                <a:gd name="connsiteY2038" fmla="*/ 1381376 h 1384383"/>
                <a:gd name="connsiteX2039" fmla="*/ 720391 w 1690436"/>
                <a:gd name="connsiteY2039" fmla="*/ 1382128 h 1384383"/>
                <a:gd name="connsiteX2040" fmla="*/ 718887 w 1690436"/>
                <a:gd name="connsiteY2040" fmla="*/ 1382128 h 1384383"/>
                <a:gd name="connsiteX2041" fmla="*/ 717383 w 1690436"/>
                <a:gd name="connsiteY2041" fmla="*/ 1382128 h 1384383"/>
                <a:gd name="connsiteX2042" fmla="*/ 715879 w 1690436"/>
                <a:gd name="connsiteY2042" fmla="*/ 1381376 h 1384383"/>
                <a:gd name="connsiteX2043" fmla="*/ 714375 w 1690436"/>
                <a:gd name="connsiteY2043" fmla="*/ 1380624 h 1384383"/>
                <a:gd name="connsiteX2044" fmla="*/ 711367 w 1690436"/>
                <a:gd name="connsiteY2044" fmla="*/ 1380624 h 1384383"/>
                <a:gd name="connsiteX2045" fmla="*/ 709863 w 1690436"/>
                <a:gd name="connsiteY2045" fmla="*/ 1379872 h 1384383"/>
                <a:gd name="connsiteX2046" fmla="*/ 709111 w 1690436"/>
                <a:gd name="connsiteY2046" fmla="*/ 1379872 h 1384383"/>
                <a:gd name="connsiteX2047" fmla="*/ 708359 w 1690436"/>
                <a:gd name="connsiteY2047" fmla="*/ 1379120 h 1384383"/>
                <a:gd name="connsiteX2048" fmla="*/ 707607 w 1690436"/>
                <a:gd name="connsiteY2048" fmla="*/ 1378368 h 1384383"/>
                <a:gd name="connsiteX2049" fmla="*/ 706855 w 1690436"/>
                <a:gd name="connsiteY2049" fmla="*/ 1376112 h 1384383"/>
                <a:gd name="connsiteX2050" fmla="*/ 706104 w 1690436"/>
                <a:gd name="connsiteY2050" fmla="*/ 1374608 h 1384383"/>
                <a:gd name="connsiteX2051" fmla="*/ 706104 w 1690436"/>
                <a:gd name="connsiteY2051" fmla="*/ 1372352 h 1384383"/>
                <a:gd name="connsiteX2052" fmla="*/ 706104 w 1690436"/>
                <a:gd name="connsiteY2052" fmla="*/ 1370848 h 1384383"/>
                <a:gd name="connsiteX2053" fmla="*/ 706104 w 1690436"/>
                <a:gd name="connsiteY2053" fmla="*/ 1367088 h 1384383"/>
                <a:gd name="connsiteX2054" fmla="*/ 706104 w 1690436"/>
                <a:gd name="connsiteY2054" fmla="*/ 1366336 h 1384383"/>
                <a:gd name="connsiteX2055" fmla="*/ 706104 w 1690436"/>
                <a:gd name="connsiteY2055" fmla="*/ 1365584 h 1384383"/>
                <a:gd name="connsiteX2056" fmla="*/ 707607 w 1690436"/>
                <a:gd name="connsiteY2056" fmla="*/ 1363328 h 1384383"/>
                <a:gd name="connsiteX2057" fmla="*/ 706855 w 1690436"/>
                <a:gd name="connsiteY2057" fmla="*/ 1361824 h 1384383"/>
                <a:gd name="connsiteX2058" fmla="*/ 705351 w 1690436"/>
                <a:gd name="connsiteY2058" fmla="*/ 1360320 h 1384383"/>
                <a:gd name="connsiteX2059" fmla="*/ 696327 w 1690436"/>
                <a:gd name="connsiteY2059" fmla="*/ 1355057 h 1384383"/>
                <a:gd name="connsiteX2060" fmla="*/ 694072 w 1690436"/>
                <a:gd name="connsiteY2060" fmla="*/ 1352801 h 1384383"/>
                <a:gd name="connsiteX2061" fmla="*/ 689560 w 1690436"/>
                <a:gd name="connsiteY2061" fmla="*/ 1349793 h 1384383"/>
                <a:gd name="connsiteX2062" fmla="*/ 689560 w 1690436"/>
                <a:gd name="connsiteY2062" fmla="*/ 1349041 h 1384383"/>
                <a:gd name="connsiteX2063" fmla="*/ 688808 w 1690436"/>
                <a:gd name="connsiteY2063" fmla="*/ 1347537 h 1384383"/>
                <a:gd name="connsiteX2064" fmla="*/ 689560 w 1690436"/>
                <a:gd name="connsiteY2064" fmla="*/ 1346785 h 1384383"/>
                <a:gd name="connsiteX2065" fmla="*/ 689560 w 1690436"/>
                <a:gd name="connsiteY2065" fmla="*/ 1346033 h 1384383"/>
                <a:gd name="connsiteX2066" fmla="*/ 690312 w 1690436"/>
                <a:gd name="connsiteY2066" fmla="*/ 1346033 h 1384383"/>
                <a:gd name="connsiteX2067" fmla="*/ 691816 w 1690436"/>
                <a:gd name="connsiteY2067" fmla="*/ 1344529 h 1384383"/>
                <a:gd name="connsiteX2068" fmla="*/ 699336 w 1690436"/>
                <a:gd name="connsiteY2068" fmla="*/ 1342273 h 1384383"/>
                <a:gd name="connsiteX2069" fmla="*/ 700087 w 1690436"/>
                <a:gd name="connsiteY2069" fmla="*/ 1341521 h 1384383"/>
                <a:gd name="connsiteX2070" fmla="*/ 700840 w 1690436"/>
                <a:gd name="connsiteY2070" fmla="*/ 1340769 h 1384383"/>
                <a:gd name="connsiteX2071" fmla="*/ 701591 w 1690436"/>
                <a:gd name="connsiteY2071" fmla="*/ 1339265 h 1384383"/>
                <a:gd name="connsiteX2072" fmla="*/ 701591 w 1690436"/>
                <a:gd name="connsiteY2072" fmla="*/ 1338513 h 1384383"/>
                <a:gd name="connsiteX2073" fmla="*/ 699336 w 1690436"/>
                <a:gd name="connsiteY2073" fmla="*/ 1335505 h 1384383"/>
                <a:gd name="connsiteX2074" fmla="*/ 698584 w 1690436"/>
                <a:gd name="connsiteY2074" fmla="*/ 1334754 h 1384383"/>
                <a:gd name="connsiteX2075" fmla="*/ 697832 w 1690436"/>
                <a:gd name="connsiteY2075" fmla="*/ 1333250 h 1384383"/>
                <a:gd name="connsiteX2076" fmla="*/ 697832 w 1690436"/>
                <a:gd name="connsiteY2076" fmla="*/ 1330994 h 1384383"/>
                <a:gd name="connsiteX2077" fmla="*/ 697832 w 1690436"/>
                <a:gd name="connsiteY2077" fmla="*/ 1330241 h 1384383"/>
                <a:gd name="connsiteX2078" fmla="*/ 698584 w 1690436"/>
                <a:gd name="connsiteY2078" fmla="*/ 1328737 h 1384383"/>
                <a:gd name="connsiteX2079" fmla="*/ 699336 w 1690436"/>
                <a:gd name="connsiteY2079" fmla="*/ 1328737 h 1384383"/>
                <a:gd name="connsiteX2080" fmla="*/ 700840 w 1690436"/>
                <a:gd name="connsiteY2080" fmla="*/ 1327986 h 1384383"/>
                <a:gd name="connsiteX2081" fmla="*/ 701591 w 1690436"/>
                <a:gd name="connsiteY2081" fmla="*/ 1327234 h 1384383"/>
                <a:gd name="connsiteX2082" fmla="*/ 701591 w 1690436"/>
                <a:gd name="connsiteY2082" fmla="*/ 1326482 h 1384383"/>
                <a:gd name="connsiteX2083" fmla="*/ 702344 w 1690436"/>
                <a:gd name="connsiteY2083" fmla="*/ 1324978 h 1384383"/>
                <a:gd name="connsiteX2084" fmla="*/ 702344 w 1690436"/>
                <a:gd name="connsiteY2084" fmla="*/ 1324226 h 1384383"/>
                <a:gd name="connsiteX2085" fmla="*/ 701591 w 1690436"/>
                <a:gd name="connsiteY2085" fmla="*/ 1324226 h 1384383"/>
                <a:gd name="connsiteX2086" fmla="*/ 699336 w 1690436"/>
                <a:gd name="connsiteY2086" fmla="*/ 1324226 h 1384383"/>
                <a:gd name="connsiteX2087" fmla="*/ 697080 w 1690436"/>
                <a:gd name="connsiteY2087" fmla="*/ 1324226 h 1384383"/>
                <a:gd name="connsiteX2088" fmla="*/ 694072 w 1690436"/>
                <a:gd name="connsiteY2088" fmla="*/ 1323474 h 1384383"/>
                <a:gd name="connsiteX2089" fmla="*/ 692568 w 1690436"/>
                <a:gd name="connsiteY2089" fmla="*/ 1322722 h 1384383"/>
                <a:gd name="connsiteX2090" fmla="*/ 685800 w 1690436"/>
                <a:gd name="connsiteY2090" fmla="*/ 1318210 h 1384383"/>
                <a:gd name="connsiteX2091" fmla="*/ 682792 w 1690436"/>
                <a:gd name="connsiteY2091" fmla="*/ 1316706 h 1384383"/>
                <a:gd name="connsiteX2092" fmla="*/ 679784 w 1690436"/>
                <a:gd name="connsiteY2092" fmla="*/ 1316706 h 1384383"/>
                <a:gd name="connsiteX2093" fmla="*/ 679032 w 1690436"/>
                <a:gd name="connsiteY2093" fmla="*/ 1315954 h 1384383"/>
                <a:gd name="connsiteX2094" fmla="*/ 678280 w 1690436"/>
                <a:gd name="connsiteY2094" fmla="*/ 1315202 h 1384383"/>
                <a:gd name="connsiteX2095" fmla="*/ 678280 w 1690436"/>
                <a:gd name="connsiteY2095" fmla="*/ 1313698 h 1384383"/>
                <a:gd name="connsiteX2096" fmla="*/ 678280 w 1690436"/>
                <a:gd name="connsiteY2096" fmla="*/ 1311442 h 1384383"/>
                <a:gd name="connsiteX2097" fmla="*/ 678280 w 1690436"/>
                <a:gd name="connsiteY2097" fmla="*/ 1309938 h 1384383"/>
                <a:gd name="connsiteX2098" fmla="*/ 677528 w 1690436"/>
                <a:gd name="connsiteY2098" fmla="*/ 1309186 h 1384383"/>
                <a:gd name="connsiteX2099" fmla="*/ 676776 w 1690436"/>
                <a:gd name="connsiteY2099" fmla="*/ 1309186 h 1384383"/>
                <a:gd name="connsiteX2100" fmla="*/ 671512 w 1690436"/>
                <a:gd name="connsiteY2100" fmla="*/ 1308435 h 1384383"/>
                <a:gd name="connsiteX2101" fmla="*/ 663993 w 1690436"/>
                <a:gd name="connsiteY2101" fmla="*/ 1305426 h 1384383"/>
                <a:gd name="connsiteX2102" fmla="*/ 662489 w 1690436"/>
                <a:gd name="connsiteY2102" fmla="*/ 1303922 h 1384383"/>
                <a:gd name="connsiteX2103" fmla="*/ 660985 w 1690436"/>
                <a:gd name="connsiteY2103" fmla="*/ 1303171 h 1384383"/>
                <a:gd name="connsiteX2104" fmla="*/ 660985 w 1690436"/>
                <a:gd name="connsiteY2104" fmla="*/ 1301667 h 1384383"/>
                <a:gd name="connsiteX2105" fmla="*/ 661737 w 1690436"/>
                <a:gd name="connsiteY2105" fmla="*/ 1298658 h 1384383"/>
                <a:gd name="connsiteX2106" fmla="*/ 660985 w 1690436"/>
                <a:gd name="connsiteY2106" fmla="*/ 1297907 h 1384383"/>
                <a:gd name="connsiteX2107" fmla="*/ 660985 w 1690436"/>
                <a:gd name="connsiteY2107" fmla="*/ 1296403 h 1384383"/>
                <a:gd name="connsiteX2108" fmla="*/ 655721 w 1690436"/>
                <a:gd name="connsiteY2108" fmla="*/ 1290387 h 1384383"/>
                <a:gd name="connsiteX2109" fmla="*/ 654969 w 1690436"/>
                <a:gd name="connsiteY2109" fmla="*/ 1289635 h 1384383"/>
                <a:gd name="connsiteX2110" fmla="*/ 654217 w 1690436"/>
                <a:gd name="connsiteY2110" fmla="*/ 1288131 h 1384383"/>
                <a:gd name="connsiteX2111" fmla="*/ 654969 w 1690436"/>
                <a:gd name="connsiteY2111" fmla="*/ 1284371 h 1384383"/>
                <a:gd name="connsiteX2112" fmla="*/ 660233 w 1690436"/>
                <a:gd name="connsiteY2112" fmla="*/ 1271588 h 1384383"/>
                <a:gd name="connsiteX2113" fmla="*/ 663241 w 1690436"/>
                <a:gd name="connsiteY2113" fmla="*/ 1267076 h 1384383"/>
                <a:gd name="connsiteX2114" fmla="*/ 665497 w 1690436"/>
                <a:gd name="connsiteY2114" fmla="*/ 1265572 h 1384383"/>
                <a:gd name="connsiteX2115" fmla="*/ 669257 w 1690436"/>
                <a:gd name="connsiteY2115" fmla="*/ 1261812 h 1384383"/>
                <a:gd name="connsiteX2116" fmla="*/ 670008 w 1690436"/>
                <a:gd name="connsiteY2116" fmla="*/ 1260308 h 1384383"/>
                <a:gd name="connsiteX2117" fmla="*/ 670008 w 1690436"/>
                <a:gd name="connsiteY2117" fmla="*/ 1259556 h 1384383"/>
                <a:gd name="connsiteX2118" fmla="*/ 666249 w 1690436"/>
                <a:gd name="connsiteY2118" fmla="*/ 1254292 h 1384383"/>
                <a:gd name="connsiteX2119" fmla="*/ 665497 w 1690436"/>
                <a:gd name="connsiteY2119" fmla="*/ 1253540 h 1384383"/>
                <a:gd name="connsiteX2120" fmla="*/ 664745 w 1690436"/>
                <a:gd name="connsiteY2120" fmla="*/ 1253540 h 1384383"/>
                <a:gd name="connsiteX2121" fmla="*/ 663993 w 1690436"/>
                <a:gd name="connsiteY2121" fmla="*/ 1252788 h 1384383"/>
                <a:gd name="connsiteX2122" fmla="*/ 659481 w 1690436"/>
                <a:gd name="connsiteY2122" fmla="*/ 1252788 h 1384383"/>
                <a:gd name="connsiteX2123" fmla="*/ 657977 w 1690436"/>
                <a:gd name="connsiteY2123" fmla="*/ 1252788 h 1384383"/>
                <a:gd name="connsiteX2124" fmla="*/ 657225 w 1690436"/>
                <a:gd name="connsiteY2124" fmla="*/ 1252036 h 1384383"/>
                <a:gd name="connsiteX2125" fmla="*/ 656473 w 1690436"/>
                <a:gd name="connsiteY2125" fmla="*/ 1251284 h 1384383"/>
                <a:gd name="connsiteX2126" fmla="*/ 655721 w 1690436"/>
                <a:gd name="connsiteY2126" fmla="*/ 1249780 h 1384383"/>
                <a:gd name="connsiteX2127" fmla="*/ 654969 w 1690436"/>
                <a:gd name="connsiteY2127" fmla="*/ 1249028 h 1384383"/>
                <a:gd name="connsiteX2128" fmla="*/ 655721 w 1690436"/>
                <a:gd name="connsiteY2128" fmla="*/ 1248277 h 1384383"/>
                <a:gd name="connsiteX2129" fmla="*/ 656473 w 1690436"/>
                <a:gd name="connsiteY2129" fmla="*/ 1247524 h 1384383"/>
                <a:gd name="connsiteX2130" fmla="*/ 659481 w 1690436"/>
                <a:gd name="connsiteY2130" fmla="*/ 1247524 h 1384383"/>
                <a:gd name="connsiteX2131" fmla="*/ 660233 w 1690436"/>
                <a:gd name="connsiteY2131" fmla="*/ 1246773 h 1384383"/>
                <a:gd name="connsiteX2132" fmla="*/ 660985 w 1690436"/>
                <a:gd name="connsiteY2132" fmla="*/ 1246020 h 1384383"/>
                <a:gd name="connsiteX2133" fmla="*/ 660985 w 1690436"/>
                <a:gd name="connsiteY2133" fmla="*/ 1245269 h 1384383"/>
                <a:gd name="connsiteX2134" fmla="*/ 660233 w 1690436"/>
                <a:gd name="connsiteY2134" fmla="*/ 1244517 h 1384383"/>
                <a:gd name="connsiteX2135" fmla="*/ 659481 w 1690436"/>
                <a:gd name="connsiteY2135" fmla="*/ 1243013 h 1384383"/>
                <a:gd name="connsiteX2136" fmla="*/ 659481 w 1690436"/>
                <a:gd name="connsiteY2136" fmla="*/ 1242260 h 1384383"/>
                <a:gd name="connsiteX2137" fmla="*/ 660233 w 1690436"/>
                <a:gd name="connsiteY2137" fmla="*/ 1241509 h 1384383"/>
                <a:gd name="connsiteX2138" fmla="*/ 660985 w 1690436"/>
                <a:gd name="connsiteY2138" fmla="*/ 1240005 h 1384383"/>
                <a:gd name="connsiteX2139" fmla="*/ 661737 w 1690436"/>
                <a:gd name="connsiteY2139" fmla="*/ 1239253 h 1384383"/>
                <a:gd name="connsiteX2140" fmla="*/ 662489 w 1690436"/>
                <a:gd name="connsiteY2140" fmla="*/ 1239253 h 1384383"/>
                <a:gd name="connsiteX2141" fmla="*/ 663241 w 1690436"/>
                <a:gd name="connsiteY2141" fmla="*/ 1239253 h 1384383"/>
                <a:gd name="connsiteX2142" fmla="*/ 663993 w 1690436"/>
                <a:gd name="connsiteY2142" fmla="*/ 1239253 h 1384383"/>
                <a:gd name="connsiteX2143" fmla="*/ 664745 w 1690436"/>
                <a:gd name="connsiteY2143" fmla="*/ 1239253 h 1384383"/>
                <a:gd name="connsiteX2144" fmla="*/ 666249 w 1690436"/>
                <a:gd name="connsiteY2144" fmla="*/ 1238501 h 1384383"/>
                <a:gd name="connsiteX2145" fmla="*/ 667001 w 1690436"/>
                <a:gd name="connsiteY2145" fmla="*/ 1236997 h 1384383"/>
                <a:gd name="connsiteX2146" fmla="*/ 667753 w 1690436"/>
                <a:gd name="connsiteY2146" fmla="*/ 1236245 h 1384383"/>
                <a:gd name="connsiteX2147" fmla="*/ 667753 w 1690436"/>
                <a:gd name="connsiteY2147" fmla="*/ 1235493 h 1384383"/>
                <a:gd name="connsiteX2148" fmla="*/ 664745 w 1690436"/>
                <a:gd name="connsiteY2148" fmla="*/ 1230981 h 1384383"/>
                <a:gd name="connsiteX2149" fmla="*/ 660985 w 1690436"/>
                <a:gd name="connsiteY2149" fmla="*/ 1221958 h 1384383"/>
                <a:gd name="connsiteX2150" fmla="*/ 660985 w 1690436"/>
                <a:gd name="connsiteY2150" fmla="*/ 1220453 h 1384383"/>
                <a:gd name="connsiteX2151" fmla="*/ 660985 w 1690436"/>
                <a:gd name="connsiteY2151" fmla="*/ 1219701 h 1384383"/>
                <a:gd name="connsiteX2152" fmla="*/ 662489 w 1690436"/>
                <a:gd name="connsiteY2152" fmla="*/ 1218198 h 1384383"/>
                <a:gd name="connsiteX2153" fmla="*/ 663241 w 1690436"/>
                <a:gd name="connsiteY2153" fmla="*/ 1216694 h 1384383"/>
                <a:gd name="connsiteX2154" fmla="*/ 663241 w 1690436"/>
                <a:gd name="connsiteY2154" fmla="*/ 1215941 h 1384383"/>
                <a:gd name="connsiteX2155" fmla="*/ 663241 w 1690436"/>
                <a:gd name="connsiteY2155" fmla="*/ 1215190 h 1384383"/>
                <a:gd name="connsiteX2156" fmla="*/ 662489 w 1690436"/>
                <a:gd name="connsiteY2156" fmla="*/ 1214438 h 1384383"/>
                <a:gd name="connsiteX2157" fmla="*/ 662489 w 1690436"/>
                <a:gd name="connsiteY2157" fmla="*/ 1213686 h 1384383"/>
                <a:gd name="connsiteX2158" fmla="*/ 661737 w 1690436"/>
                <a:gd name="connsiteY2158" fmla="*/ 1213686 h 1384383"/>
                <a:gd name="connsiteX2159" fmla="*/ 660985 w 1690436"/>
                <a:gd name="connsiteY2159" fmla="*/ 1212934 h 1384383"/>
                <a:gd name="connsiteX2160" fmla="*/ 660233 w 1690436"/>
                <a:gd name="connsiteY2160" fmla="*/ 1212182 h 1384383"/>
                <a:gd name="connsiteX2161" fmla="*/ 659481 w 1690436"/>
                <a:gd name="connsiteY2161" fmla="*/ 1209926 h 1384383"/>
                <a:gd name="connsiteX2162" fmla="*/ 659481 w 1690436"/>
                <a:gd name="connsiteY2162" fmla="*/ 1208422 h 1384383"/>
                <a:gd name="connsiteX2163" fmla="*/ 659481 w 1690436"/>
                <a:gd name="connsiteY2163" fmla="*/ 1207670 h 1384383"/>
                <a:gd name="connsiteX2164" fmla="*/ 660233 w 1690436"/>
                <a:gd name="connsiteY2164" fmla="*/ 1206918 h 1384383"/>
                <a:gd name="connsiteX2165" fmla="*/ 660985 w 1690436"/>
                <a:gd name="connsiteY2165" fmla="*/ 1206166 h 1384383"/>
                <a:gd name="connsiteX2166" fmla="*/ 661737 w 1690436"/>
                <a:gd name="connsiteY2166" fmla="*/ 1204662 h 1384383"/>
                <a:gd name="connsiteX2167" fmla="*/ 664745 w 1690436"/>
                <a:gd name="connsiteY2167" fmla="*/ 1203158 h 1384383"/>
                <a:gd name="connsiteX2168" fmla="*/ 665497 w 1690436"/>
                <a:gd name="connsiteY2168" fmla="*/ 1202406 h 1384383"/>
                <a:gd name="connsiteX2169" fmla="*/ 665497 w 1690436"/>
                <a:gd name="connsiteY2169" fmla="*/ 1200150 h 1384383"/>
                <a:gd name="connsiteX2170" fmla="*/ 668505 w 1690436"/>
                <a:gd name="connsiteY2170" fmla="*/ 1187366 h 1384383"/>
                <a:gd name="connsiteX2171" fmla="*/ 669257 w 1690436"/>
                <a:gd name="connsiteY2171" fmla="*/ 1185862 h 1384383"/>
                <a:gd name="connsiteX2172" fmla="*/ 670008 w 1690436"/>
                <a:gd name="connsiteY2172" fmla="*/ 1185862 h 1384383"/>
                <a:gd name="connsiteX2173" fmla="*/ 673768 w 1690436"/>
                <a:gd name="connsiteY2173" fmla="*/ 1186615 h 1384383"/>
                <a:gd name="connsiteX2174" fmla="*/ 674521 w 1690436"/>
                <a:gd name="connsiteY2174" fmla="*/ 1186615 h 1384383"/>
                <a:gd name="connsiteX2175" fmla="*/ 675272 w 1690436"/>
                <a:gd name="connsiteY2175" fmla="*/ 1185862 h 1384383"/>
                <a:gd name="connsiteX2176" fmla="*/ 676025 w 1690436"/>
                <a:gd name="connsiteY2176" fmla="*/ 1185111 h 1384383"/>
                <a:gd name="connsiteX2177" fmla="*/ 679032 w 1690436"/>
                <a:gd name="connsiteY2177" fmla="*/ 1176839 h 1384383"/>
                <a:gd name="connsiteX2178" fmla="*/ 679784 w 1690436"/>
                <a:gd name="connsiteY2178" fmla="*/ 1176087 h 1384383"/>
                <a:gd name="connsiteX2179" fmla="*/ 679784 w 1690436"/>
                <a:gd name="connsiteY2179" fmla="*/ 1175335 h 1384383"/>
                <a:gd name="connsiteX2180" fmla="*/ 680536 w 1690436"/>
                <a:gd name="connsiteY2180" fmla="*/ 1175335 h 1384383"/>
                <a:gd name="connsiteX2181" fmla="*/ 682040 w 1690436"/>
                <a:gd name="connsiteY2181" fmla="*/ 1173831 h 1384383"/>
                <a:gd name="connsiteX2182" fmla="*/ 682792 w 1690436"/>
                <a:gd name="connsiteY2182" fmla="*/ 1173079 h 1384383"/>
                <a:gd name="connsiteX2183" fmla="*/ 682792 w 1690436"/>
                <a:gd name="connsiteY2183" fmla="*/ 1172327 h 1384383"/>
                <a:gd name="connsiteX2184" fmla="*/ 682040 w 1690436"/>
                <a:gd name="connsiteY2184" fmla="*/ 1171575 h 1384383"/>
                <a:gd name="connsiteX2185" fmla="*/ 682040 w 1690436"/>
                <a:gd name="connsiteY2185" fmla="*/ 1167063 h 1384383"/>
                <a:gd name="connsiteX2186" fmla="*/ 682792 w 1690436"/>
                <a:gd name="connsiteY2186" fmla="*/ 1164807 h 1384383"/>
                <a:gd name="connsiteX2187" fmla="*/ 683544 w 1690436"/>
                <a:gd name="connsiteY2187" fmla="*/ 1163303 h 1384383"/>
                <a:gd name="connsiteX2188" fmla="*/ 683544 w 1690436"/>
                <a:gd name="connsiteY2188" fmla="*/ 1162551 h 1384383"/>
                <a:gd name="connsiteX2189" fmla="*/ 684296 w 1690436"/>
                <a:gd name="connsiteY2189" fmla="*/ 1162551 h 1384383"/>
                <a:gd name="connsiteX2190" fmla="*/ 685800 w 1690436"/>
                <a:gd name="connsiteY2190" fmla="*/ 1161047 h 1384383"/>
                <a:gd name="connsiteX2191" fmla="*/ 686552 w 1690436"/>
                <a:gd name="connsiteY2191" fmla="*/ 1160296 h 1384383"/>
                <a:gd name="connsiteX2192" fmla="*/ 686552 w 1690436"/>
                <a:gd name="connsiteY2192" fmla="*/ 1159543 h 1384383"/>
                <a:gd name="connsiteX2193" fmla="*/ 685800 w 1690436"/>
                <a:gd name="connsiteY2193" fmla="*/ 1159543 h 1384383"/>
                <a:gd name="connsiteX2194" fmla="*/ 685800 w 1690436"/>
                <a:gd name="connsiteY2194" fmla="*/ 1158040 h 1384383"/>
                <a:gd name="connsiteX2195" fmla="*/ 685048 w 1690436"/>
                <a:gd name="connsiteY2195" fmla="*/ 1157288 h 1384383"/>
                <a:gd name="connsiteX2196" fmla="*/ 684296 w 1690436"/>
                <a:gd name="connsiteY2196" fmla="*/ 1149768 h 1384383"/>
                <a:gd name="connsiteX2197" fmla="*/ 684296 w 1690436"/>
                <a:gd name="connsiteY2197" fmla="*/ 1149016 h 1384383"/>
                <a:gd name="connsiteX2198" fmla="*/ 683544 w 1690436"/>
                <a:gd name="connsiteY2198" fmla="*/ 1148264 h 1384383"/>
                <a:gd name="connsiteX2199" fmla="*/ 682792 w 1690436"/>
                <a:gd name="connsiteY2199" fmla="*/ 1147512 h 1384383"/>
                <a:gd name="connsiteX2200" fmla="*/ 682040 w 1690436"/>
                <a:gd name="connsiteY2200" fmla="*/ 1146760 h 1384383"/>
                <a:gd name="connsiteX2201" fmla="*/ 681288 w 1690436"/>
                <a:gd name="connsiteY2201" fmla="*/ 1146008 h 1384383"/>
                <a:gd name="connsiteX2202" fmla="*/ 680536 w 1690436"/>
                <a:gd name="connsiteY2202" fmla="*/ 1146008 h 1384383"/>
                <a:gd name="connsiteX2203" fmla="*/ 678280 w 1690436"/>
                <a:gd name="connsiteY2203" fmla="*/ 1145256 h 1384383"/>
                <a:gd name="connsiteX2204" fmla="*/ 676776 w 1690436"/>
                <a:gd name="connsiteY2204" fmla="*/ 1144504 h 1384383"/>
                <a:gd name="connsiteX2205" fmla="*/ 675272 w 1690436"/>
                <a:gd name="connsiteY2205" fmla="*/ 1144504 h 1384383"/>
                <a:gd name="connsiteX2206" fmla="*/ 674521 w 1690436"/>
                <a:gd name="connsiteY2206" fmla="*/ 1144504 h 1384383"/>
                <a:gd name="connsiteX2207" fmla="*/ 673768 w 1690436"/>
                <a:gd name="connsiteY2207" fmla="*/ 1145256 h 1384383"/>
                <a:gd name="connsiteX2208" fmla="*/ 672265 w 1690436"/>
                <a:gd name="connsiteY2208" fmla="*/ 1145256 h 1384383"/>
                <a:gd name="connsiteX2209" fmla="*/ 671512 w 1690436"/>
                <a:gd name="connsiteY2209" fmla="*/ 1145256 h 1384383"/>
                <a:gd name="connsiteX2210" fmla="*/ 670761 w 1690436"/>
                <a:gd name="connsiteY2210" fmla="*/ 1145256 h 1384383"/>
                <a:gd name="connsiteX2211" fmla="*/ 670008 w 1690436"/>
                <a:gd name="connsiteY2211" fmla="*/ 1145256 h 1384383"/>
                <a:gd name="connsiteX2212" fmla="*/ 669257 w 1690436"/>
                <a:gd name="connsiteY2212" fmla="*/ 1143752 h 1384383"/>
                <a:gd name="connsiteX2213" fmla="*/ 669257 w 1690436"/>
                <a:gd name="connsiteY2213" fmla="*/ 1143000 h 1384383"/>
                <a:gd name="connsiteX2214" fmla="*/ 668505 w 1690436"/>
                <a:gd name="connsiteY2214" fmla="*/ 1141496 h 1384383"/>
                <a:gd name="connsiteX2215" fmla="*/ 667753 w 1690436"/>
                <a:gd name="connsiteY2215" fmla="*/ 1141496 h 1384383"/>
                <a:gd name="connsiteX2216" fmla="*/ 665497 w 1690436"/>
                <a:gd name="connsiteY2216" fmla="*/ 1140744 h 1384383"/>
                <a:gd name="connsiteX2217" fmla="*/ 664745 w 1690436"/>
                <a:gd name="connsiteY2217" fmla="*/ 1139992 h 1384383"/>
                <a:gd name="connsiteX2218" fmla="*/ 663993 w 1690436"/>
                <a:gd name="connsiteY2218" fmla="*/ 1138488 h 1384383"/>
                <a:gd name="connsiteX2219" fmla="*/ 663993 w 1690436"/>
                <a:gd name="connsiteY2219" fmla="*/ 1135481 h 1384383"/>
                <a:gd name="connsiteX2220" fmla="*/ 663241 w 1690436"/>
                <a:gd name="connsiteY2220" fmla="*/ 1135481 h 1384383"/>
                <a:gd name="connsiteX2221" fmla="*/ 662489 w 1690436"/>
                <a:gd name="connsiteY2221" fmla="*/ 1135481 h 1384383"/>
                <a:gd name="connsiteX2222" fmla="*/ 661737 w 1690436"/>
                <a:gd name="connsiteY2222" fmla="*/ 1135481 h 1384383"/>
                <a:gd name="connsiteX2223" fmla="*/ 660233 w 1690436"/>
                <a:gd name="connsiteY2223" fmla="*/ 1136984 h 1384383"/>
                <a:gd name="connsiteX2224" fmla="*/ 658729 w 1690436"/>
                <a:gd name="connsiteY2224" fmla="*/ 1139240 h 1384383"/>
                <a:gd name="connsiteX2225" fmla="*/ 657977 w 1690436"/>
                <a:gd name="connsiteY2225" fmla="*/ 1139240 h 1384383"/>
                <a:gd name="connsiteX2226" fmla="*/ 657225 w 1690436"/>
                <a:gd name="connsiteY2226" fmla="*/ 1139992 h 1384383"/>
                <a:gd name="connsiteX2227" fmla="*/ 656473 w 1690436"/>
                <a:gd name="connsiteY2227" fmla="*/ 1139240 h 1384383"/>
                <a:gd name="connsiteX2228" fmla="*/ 655721 w 1690436"/>
                <a:gd name="connsiteY2228" fmla="*/ 1139240 h 1384383"/>
                <a:gd name="connsiteX2229" fmla="*/ 652713 w 1690436"/>
                <a:gd name="connsiteY2229" fmla="*/ 1136984 h 1384383"/>
                <a:gd name="connsiteX2230" fmla="*/ 648953 w 1690436"/>
                <a:gd name="connsiteY2230" fmla="*/ 1134728 h 1384383"/>
                <a:gd name="connsiteX2231" fmla="*/ 645193 w 1690436"/>
                <a:gd name="connsiteY2231" fmla="*/ 1133977 h 1384383"/>
                <a:gd name="connsiteX2232" fmla="*/ 644442 w 1690436"/>
                <a:gd name="connsiteY2232" fmla="*/ 1133224 h 1384383"/>
                <a:gd name="connsiteX2233" fmla="*/ 643689 w 1690436"/>
                <a:gd name="connsiteY2233" fmla="*/ 1133224 h 1384383"/>
                <a:gd name="connsiteX2234" fmla="*/ 642186 w 1690436"/>
                <a:gd name="connsiteY2234" fmla="*/ 1133977 h 1384383"/>
                <a:gd name="connsiteX2235" fmla="*/ 637674 w 1690436"/>
                <a:gd name="connsiteY2235" fmla="*/ 1133224 h 1384383"/>
                <a:gd name="connsiteX2236" fmla="*/ 636922 w 1690436"/>
                <a:gd name="connsiteY2236" fmla="*/ 1133977 h 1384383"/>
                <a:gd name="connsiteX2237" fmla="*/ 636170 w 1690436"/>
                <a:gd name="connsiteY2237" fmla="*/ 1133977 h 1384383"/>
                <a:gd name="connsiteX2238" fmla="*/ 636170 w 1690436"/>
                <a:gd name="connsiteY2238" fmla="*/ 1134728 h 1384383"/>
                <a:gd name="connsiteX2239" fmla="*/ 635418 w 1690436"/>
                <a:gd name="connsiteY2239" fmla="*/ 1136232 h 1384383"/>
                <a:gd name="connsiteX2240" fmla="*/ 634666 w 1690436"/>
                <a:gd name="connsiteY2240" fmla="*/ 1136984 h 1384383"/>
                <a:gd name="connsiteX2241" fmla="*/ 633914 w 1690436"/>
                <a:gd name="connsiteY2241" fmla="*/ 1137736 h 1384383"/>
                <a:gd name="connsiteX2242" fmla="*/ 633162 w 1690436"/>
                <a:gd name="connsiteY2242" fmla="*/ 1137736 h 1384383"/>
                <a:gd name="connsiteX2243" fmla="*/ 632410 w 1690436"/>
                <a:gd name="connsiteY2243" fmla="*/ 1138488 h 1384383"/>
                <a:gd name="connsiteX2244" fmla="*/ 630906 w 1690436"/>
                <a:gd name="connsiteY2244" fmla="*/ 1138488 h 1384383"/>
                <a:gd name="connsiteX2245" fmla="*/ 630154 w 1690436"/>
                <a:gd name="connsiteY2245" fmla="*/ 1138488 h 1384383"/>
                <a:gd name="connsiteX2246" fmla="*/ 629402 w 1690436"/>
                <a:gd name="connsiteY2246" fmla="*/ 1139240 h 1384383"/>
                <a:gd name="connsiteX2247" fmla="*/ 627898 w 1690436"/>
                <a:gd name="connsiteY2247" fmla="*/ 1139992 h 1384383"/>
                <a:gd name="connsiteX2248" fmla="*/ 627146 w 1690436"/>
                <a:gd name="connsiteY2248" fmla="*/ 1140744 h 1384383"/>
                <a:gd name="connsiteX2249" fmla="*/ 626394 w 1690436"/>
                <a:gd name="connsiteY2249" fmla="*/ 1140744 h 1384383"/>
                <a:gd name="connsiteX2250" fmla="*/ 625642 w 1690436"/>
                <a:gd name="connsiteY2250" fmla="*/ 1140744 h 1384383"/>
                <a:gd name="connsiteX2251" fmla="*/ 613610 w 1690436"/>
                <a:gd name="connsiteY2251" fmla="*/ 1142248 h 1384383"/>
                <a:gd name="connsiteX2252" fmla="*/ 611355 w 1690436"/>
                <a:gd name="connsiteY2252" fmla="*/ 1141496 h 1384383"/>
                <a:gd name="connsiteX2253" fmla="*/ 609851 w 1690436"/>
                <a:gd name="connsiteY2253" fmla="*/ 1140744 h 1384383"/>
                <a:gd name="connsiteX2254" fmla="*/ 609851 w 1690436"/>
                <a:gd name="connsiteY2254" fmla="*/ 1139992 h 1384383"/>
                <a:gd name="connsiteX2255" fmla="*/ 609851 w 1690436"/>
                <a:gd name="connsiteY2255" fmla="*/ 1139240 h 1384383"/>
                <a:gd name="connsiteX2256" fmla="*/ 609851 w 1690436"/>
                <a:gd name="connsiteY2256" fmla="*/ 1138488 h 1384383"/>
                <a:gd name="connsiteX2257" fmla="*/ 610603 w 1690436"/>
                <a:gd name="connsiteY2257" fmla="*/ 1134728 h 1384383"/>
                <a:gd name="connsiteX2258" fmla="*/ 611355 w 1690436"/>
                <a:gd name="connsiteY2258" fmla="*/ 1133977 h 1384383"/>
                <a:gd name="connsiteX2259" fmla="*/ 610603 w 1690436"/>
                <a:gd name="connsiteY2259" fmla="*/ 1132472 h 1384383"/>
                <a:gd name="connsiteX2260" fmla="*/ 610603 w 1690436"/>
                <a:gd name="connsiteY2260" fmla="*/ 1131721 h 1384383"/>
                <a:gd name="connsiteX2261" fmla="*/ 610603 w 1690436"/>
                <a:gd name="connsiteY2261" fmla="*/ 1130968 h 1384383"/>
                <a:gd name="connsiteX2262" fmla="*/ 607595 w 1690436"/>
                <a:gd name="connsiteY2262" fmla="*/ 1126457 h 1384383"/>
                <a:gd name="connsiteX2263" fmla="*/ 606843 w 1690436"/>
                <a:gd name="connsiteY2263" fmla="*/ 1124953 h 1384383"/>
                <a:gd name="connsiteX2264" fmla="*/ 606091 w 1690436"/>
                <a:gd name="connsiteY2264" fmla="*/ 1121193 h 1384383"/>
                <a:gd name="connsiteX2265" fmla="*/ 605339 w 1690436"/>
                <a:gd name="connsiteY2265" fmla="*/ 1119689 h 1384383"/>
                <a:gd name="connsiteX2266" fmla="*/ 603083 w 1690436"/>
                <a:gd name="connsiteY2266" fmla="*/ 1112921 h 1384383"/>
                <a:gd name="connsiteX2267" fmla="*/ 601579 w 1690436"/>
                <a:gd name="connsiteY2267" fmla="*/ 1108409 h 1384383"/>
                <a:gd name="connsiteX2268" fmla="*/ 601579 w 1690436"/>
                <a:gd name="connsiteY2268" fmla="*/ 1106905 h 1384383"/>
                <a:gd name="connsiteX2269" fmla="*/ 600075 w 1690436"/>
                <a:gd name="connsiteY2269" fmla="*/ 1106905 h 1384383"/>
                <a:gd name="connsiteX2270" fmla="*/ 599323 w 1690436"/>
                <a:gd name="connsiteY2270" fmla="*/ 1106153 h 1384383"/>
                <a:gd name="connsiteX2271" fmla="*/ 597819 w 1690436"/>
                <a:gd name="connsiteY2271" fmla="*/ 1105402 h 1384383"/>
                <a:gd name="connsiteX2272" fmla="*/ 591051 w 1690436"/>
                <a:gd name="connsiteY2272" fmla="*/ 1096378 h 1384383"/>
                <a:gd name="connsiteX2273" fmla="*/ 590299 w 1690436"/>
                <a:gd name="connsiteY2273" fmla="*/ 1094874 h 1384383"/>
                <a:gd name="connsiteX2274" fmla="*/ 589548 w 1690436"/>
                <a:gd name="connsiteY2274" fmla="*/ 1094122 h 1384383"/>
                <a:gd name="connsiteX2275" fmla="*/ 589548 w 1690436"/>
                <a:gd name="connsiteY2275" fmla="*/ 1089610 h 1384383"/>
                <a:gd name="connsiteX2276" fmla="*/ 589548 w 1690436"/>
                <a:gd name="connsiteY2276" fmla="*/ 1088106 h 1384383"/>
                <a:gd name="connsiteX2277" fmla="*/ 586540 w 1690436"/>
                <a:gd name="connsiteY2277" fmla="*/ 1077578 h 1384383"/>
                <a:gd name="connsiteX2278" fmla="*/ 586540 w 1690436"/>
                <a:gd name="connsiteY2278" fmla="*/ 1076074 h 1384383"/>
                <a:gd name="connsiteX2279" fmla="*/ 586540 w 1690436"/>
                <a:gd name="connsiteY2279" fmla="*/ 1075323 h 1384383"/>
                <a:gd name="connsiteX2280" fmla="*/ 586540 w 1690436"/>
                <a:gd name="connsiteY2280" fmla="*/ 1074570 h 1384383"/>
                <a:gd name="connsiteX2281" fmla="*/ 587291 w 1690436"/>
                <a:gd name="connsiteY2281" fmla="*/ 1073066 h 1384383"/>
                <a:gd name="connsiteX2282" fmla="*/ 588044 w 1690436"/>
                <a:gd name="connsiteY2282" fmla="*/ 1072315 h 1384383"/>
                <a:gd name="connsiteX2283" fmla="*/ 587291 w 1690436"/>
                <a:gd name="connsiteY2283" fmla="*/ 1071563 h 1384383"/>
                <a:gd name="connsiteX2284" fmla="*/ 585788 w 1690436"/>
                <a:gd name="connsiteY2284" fmla="*/ 1070059 h 1384383"/>
                <a:gd name="connsiteX2285" fmla="*/ 584284 w 1690436"/>
                <a:gd name="connsiteY2285" fmla="*/ 1068555 h 1384383"/>
                <a:gd name="connsiteX2286" fmla="*/ 582780 w 1690436"/>
                <a:gd name="connsiteY2286" fmla="*/ 1065547 h 1384383"/>
                <a:gd name="connsiteX2287" fmla="*/ 581276 w 1690436"/>
                <a:gd name="connsiteY2287" fmla="*/ 1064043 h 1384383"/>
                <a:gd name="connsiteX2288" fmla="*/ 580524 w 1690436"/>
                <a:gd name="connsiteY2288" fmla="*/ 1063291 h 1384383"/>
                <a:gd name="connsiteX2289" fmla="*/ 579772 w 1690436"/>
                <a:gd name="connsiteY2289" fmla="*/ 1063291 h 1384383"/>
                <a:gd name="connsiteX2290" fmla="*/ 578268 w 1690436"/>
                <a:gd name="connsiteY2290" fmla="*/ 1063291 h 1384383"/>
                <a:gd name="connsiteX2291" fmla="*/ 577516 w 1690436"/>
                <a:gd name="connsiteY2291" fmla="*/ 1062539 h 1384383"/>
                <a:gd name="connsiteX2292" fmla="*/ 576012 w 1690436"/>
                <a:gd name="connsiteY2292" fmla="*/ 1061035 h 1384383"/>
                <a:gd name="connsiteX2293" fmla="*/ 576012 w 1690436"/>
                <a:gd name="connsiteY2293" fmla="*/ 1060283 h 1384383"/>
                <a:gd name="connsiteX2294" fmla="*/ 575260 w 1690436"/>
                <a:gd name="connsiteY2294" fmla="*/ 1058779 h 1384383"/>
                <a:gd name="connsiteX2295" fmla="*/ 576764 w 1690436"/>
                <a:gd name="connsiteY2295" fmla="*/ 1055771 h 1384383"/>
                <a:gd name="connsiteX2296" fmla="*/ 577516 w 1690436"/>
                <a:gd name="connsiteY2296" fmla="*/ 1043740 h 1384383"/>
                <a:gd name="connsiteX2297" fmla="*/ 579020 w 1690436"/>
                <a:gd name="connsiteY2297" fmla="*/ 1040732 h 1384383"/>
                <a:gd name="connsiteX2298" fmla="*/ 581276 w 1690436"/>
                <a:gd name="connsiteY2298" fmla="*/ 1039228 h 1384383"/>
                <a:gd name="connsiteX2299" fmla="*/ 582028 w 1690436"/>
                <a:gd name="connsiteY2299" fmla="*/ 1038476 h 1384383"/>
                <a:gd name="connsiteX2300" fmla="*/ 582780 w 1690436"/>
                <a:gd name="connsiteY2300" fmla="*/ 1037724 h 1384383"/>
                <a:gd name="connsiteX2301" fmla="*/ 584284 w 1690436"/>
                <a:gd name="connsiteY2301" fmla="*/ 1034716 h 1384383"/>
                <a:gd name="connsiteX2302" fmla="*/ 585035 w 1690436"/>
                <a:gd name="connsiteY2302" fmla="*/ 1032460 h 1384383"/>
                <a:gd name="connsiteX2303" fmla="*/ 585035 w 1690436"/>
                <a:gd name="connsiteY2303" fmla="*/ 1030956 h 1384383"/>
                <a:gd name="connsiteX2304" fmla="*/ 585788 w 1690436"/>
                <a:gd name="connsiteY2304" fmla="*/ 1027196 h 1384383"/>
                <a:gd name="connsiteX2305" fmla="*/ 586540 w 1690436"/>
                <a:gd name="connsiteY2305" fmla="*/ 1026444 h 1384383"/>
                <a:gd name="connsiteX2306" fmla="*/ 587291 w 1690436"/>
                <a:gd name="connsiteY2306" fmla="*/ 1025692 h 1384383"/>
                <a:gd name="connsiteX2307" fmla="*/ 588795 w 1690436"/>
                <a:gd name="connsiteY2307" fmla="*/ 1025692 h 1384383"/>
                <a:gd name="connsiteX2308" fmla="*/ 590299 w 1690436"/>
                <a:gd name="connsiteY2308" fmla="*/ 1024940 h 1384383"/>
                <a:gd name="connsiteX2309" fmla="*/ 591051 w 1690436"/>
                <a:gd name="connsiteY2309" fmla="*/ 1024188 h 1384383"/>
                <a:gd name="connsiteX2310" fmla="*/ 592555 w 1690436"/>
                <a:gd name="connsiteY2310" fmla="*/ 1022684 h 1384383"/>
                <a:gd name="connsiteX2311" fmla="*/ 592555 w 1690436"/>
                <a:gd name="connsiteY2311" fmla="*/ 1021180 h 1384383"/>
                <a:gd name="connsiteX2312" fmla="*/ 593307 w 1690436"/>
                <a:gd name="connsiteY2312" fmla="*/ 1019676 h 1384383"/>
                <a:gd name="connsiteX2313" fmla="*/ 593307 w 1690436"/>
                <a:gd name="connsiteY2313" fmla="*/ 1016668 h 1384383"/>
                <a:gd name="connsiteX2314" fmla="*/ 593307 w 1690436"/>
                <a:gd name="connsiteY2314" fmla="*/ 1015917 h 1384383"/>
                <a:gd name="connsiteX2315" fmla="*/ 589548 w 1690436"/>
                <a:gd name="connsiteY2315" fmla="*/ 1002381 h 1384383"/>
                <a:gd name="connsiteX2316" fmla="*/ 588795 w 1690436"/>
                <a:gd name="connsiteY2316" fmla="*/ 1000877 h 1384383"/>
                <a:gd name="connsiteX2317" fmla="*/ 588044 w 1690436"/>
                <a:gd name="connsiteY2317" fmla="*/ 1000125 h 1384383"/>
                <a:gd name="connsiteX2318" fmla="*/ 587291 w 1690436"/>
                <a:gd name="connsiteY2318" fmla="*/ 999373 h 1384383"/>
                <a:gd name="connsiteX2319" fmla="*/ 587291 w 1690436"/>
                <a:gd name="connsiteY2319" fmla="*/ 998621 h 1384383"/>
                <a:gd name="connsiteX2320" fmla="*/ 586540 w 1690436"/>
                <a:gd name="connsiteY2320" fmla="*/ 997869 h 1384383"/>
                <a:gd name="connsiteX2321" fmla="*/ 571500 w 1690436"/>
                <a:gd name="connsiteY2321" fmla="*/ 991101 h 1384383"/>
                <a:gd name="connsiteX2322" fmla="*/ 569996 w 1690436"/>
                <a:gd name="connsiteY2322" fmla="*/ 989597 h 1384383"/>
                <a:gd name="connsiteX2323" fmla="*/ 566236 w 1690436"/>
                <a:gd name="connsiteY2323" fmla="*/ 985086 h 1384383"/>
                <a:gd name="connsiteX2324" fmla="*/ 565484 w 1690436"/>
                <a:gd name="connsiteY2324" fmla="*/ 984334 h 1384383"/>
                <a:gd name="connsiteX2325" fmla="*/ 565484 w 1690436"/>
                <a:gd name="connsiteY2325" fmla="*/ 982829 h 1384383"/>
                <a:gd name="connsiteX2326" fmla="*/ 565484 w 1690436"/>
                <a:gd name="connsiteY2326" fmla="*/ 982078 h 1384383"/>
                <a:gd name="connsiteX2327" fmla="*/ 566236 w 1690436"/>
                <a:gd name="connsiteY2327" fmla="*/ 980574 h 1384383"/>
                <a:gd name="connsiteX2328" fmla="*/ 566236 w 1690436"/>
                <a:gd name="connsiteY2328" fmla="*/ 978318 h 1384383"/>
                <a:gd name="connsiteX2329" fmla="*/ 566988 w 1690436"/>
                <a:gd name="connsiteY2329" fmla="*/ 974558 h 1384383"/>
                <a:gd name="connsiteX2330" fmla="*/ 567740 w 1690436"/>
                <a:gd name="connsiteY2330" fmla="*/ 964782 h 1384383"/>
                <a:gd name="connsiteX2331" fmla="*/ 567740 w 1690436"/>
                <a:gd name="connsiteY2331" fmla="*/ 961774 h 1384383"/>
                <a:gd name="connsiteX2332" fmla="*/ 568492 w 1690436"/>
                <a:gd name="connsiteY2332" fmla="*/ 960270 h 1384383"/>
                <a:gd name="connsiteX2333" fmla="*/ 568492 w 1690436"/>
                <a:gd name="connsiteY2333" fmla="*/ 959518 h 1384383"/>
                <a:gd name="connsiteX2334" fmla="*/ 569244 w 1690436"/>
                <a:gd name="connsiteY2334" fmla="*/ 959518 h 1384383"/>
                <a:gd name="connsiteX2335" fmla="*/ 571500 w 1690436"/>
                <a:gd name="connsiteY2335" fmla="*/ 957263 h 1384383"/>
                <a:gd name="connsiteX2336" fmla="*/ 572252 w 1690436"/>
                <a:gd name="connsiteY2336" fmla="*/ 956510 h 1384383"/>
                <a:gd name="connsiteX2337" fmla="*/ 572252 w 1690436"/>
                <a:gd name="connsiteY2337" fmla="*/ 955759 h 1384383"/>
                <a:gd name="connsiteX2338" fmla="*/ 573004 w 1690436"/>
                <a:gd name="connsiteY2338" fmla="*/ 954255 h 1384383"/>
                <a:gd name="connsiteX2339" fmla="*/ 573756 w 1690436"/>
                <a:gd name="connsiteY2339" fmla="*/ 951999 h 1384383"/>
                <a:gd name="connsiteX2340" fmla="*/ 573756 w 1690436"/>
                <a:gd name="connsiteY2340" fmla="*/ 950495 h 1384383"/>
                <a:gd name="connsiteX2341" fmla="*/ 573756 w 1690436"/>
                <a:gd name="connsiteY2341" fmla="*/ 949743 h 1384383"/>
                <a:gd name="connsiteX2342" fmla="*/ 573756 w 1690436"/>
                <a:gd name="connsiteY2342" fmla="*/ 946735 h 1384383"/>
                <a:gd name="connsiteX2343" fmla="*/ 572252 w 1690436"/>
                <a:gd name="connsiteY2343" fmla="*/ 943727 h 1384383"/>
                <a:gd name="connsiteX2344" fmla="*/ 570748 w 1690436"/>
                <a:gd name="connsiteY2344" fmla="*/ 939967 h 1384383"/>
                <a:gd name="connsiteX2345" fmla="*/ 564732 w 1690436"/>
                <a:gd name="connsiteY2345" fmla="*/ 935455 h 1384383"/>
                <a:gd name="connsiteX2346" fmla="*/ 563229 w 1690436"/>
                <a:gd name="connsiteY2346" fmla="*/ 933199 h 1384383"/>
                <a:gd name="connsiteX2347" fmla="*/ 552701 w 1690436"/>
                <a:gd name="connsiteY2347" fmla="*/ 925680 h 1384383"/>
                <a:gd name="connsiteX2348" fmla="*/ 550445 w 1690436"/>
                <a:gd name="connsiteY2348" fmla="*/ 925680 h 1384383"/>
                <a:gd name="connsiteX2349" fmla="*/ 548941 w 1690436"/>
                <a:gd name="connsiteY2349" fmla="*/ 924928 h 1384383"/>
                <a:gd name="connsiteX2350" fmla="*/ 546685 w 1690436"/>
                <a:gd name="connsiteY2350" fmla="*/ 923424 h 1384383"/>
                <a:gd name="connsiteX2351" fmla="*/ 542925 w 1690436"/>
                <a:gd name="connsiteY2351" fmla="*/ 919664 h 1384383"/>
                <a:gd name="connsiteX2352" fmla="*/ 542925 w 1690436"/>
                <a:gd name="connsiteY2352" fmla="*/ 918912 h 1384383"/>
                <a:gd name="connsiteX2353" fmla="*/ 543677 w 1690436"/>
                <a:gd name="connsiteY2353" fmla="*/ 918160 h 1384383"/>
                <a:gd name="connsiteX2354" fmla="*/ 543677 w 1690436"/>
                <a:gd name="connsiteY2354" fmla="*/ 916656 h 1384383"/>
                <a:gd name="connsiteX2355" fmla="*/ 543677 w 1690436"/>
                <a:gd name="connsiteY2355" fmla="*/ 915152 h 1384383"/>
                <a:gd name="connsiteX2356" fmla="*/ 544429 w 1690436"/>
                <a:gd name="connsiteY2356" fmla="*/ 914400 h 1384383"/>
                <a:gd name="connsiteX2357" fmla="*/ 544429 w 1690436"/>
                <a:gd name="connsiteY2357" fmla="*/ 912896 h 1384383"/>
                <a:gd name="connsiteX2358" fmla="*/ 543677 w 1690436"/>
                <a:gd name="connsiteY2358" fmla="*/ 911392 h 1384383"/>
                <a:gd name="connsiteX2359" fmla="*/ 542925 w 1690436"/>
                <a:gd name="connsiteY2359" fmla="*/ 910640 h 1384383"/>
                <a:gd name="connsiteX2360" fmla="*/ 539917 w 1690436"/>
                <a:gd name="connsiteY2360" fmla="*/ 908384 h 1384383"/>
                <a:gd name="connsiteX2361" fmla="*/ 538413 w 1690436"/>
                <a:gd name="connsiteY2361" fmla="*/ 906880 h 1384383"/>
                <a:gd name="connsiteX2362" fmla="*/ 536157 w 1690436"/>
                <a:gd name="connsiteY2362" fmla="*/ 908384 h 1384383"/>
                <a:gd name="connsiteX2363" fmla="*/ 532397 w 1690436"/>
                <a:gd name="connsiteY2363" fmla="*/ 909888 h 1384383"/>
                <a:gd name="connsiteX2364" fmla="*/ 529390 w 1690436"/>
                <a:gd name="connsiteY2364" fmla="*/ 910640 h 1384383"/>
                <a:gd name="connsiteX2365" fmla="*/ 525630 w 1690436"/>
                <a:gd name="connsiteY2365" fmla="*/ 911392 h 1384383"/>
                <a:gd name="connsiteX2366" fmla="*/ 521870 w 1690436"/>
                <a:gd name="connsiteY2366" fmla="*/ 912144 h 1384383"/>
                <a:gd name="connsiteX2367" fmla="*/ 520366 w 1690436"/>
                <a:gd name="connsiteY2367" fmla="*/ 914400 h 1384383"/>
                <a:gd name="connsiteX2368" fmla="*/ 518862 w 1690436"/>
                <a:gd name="connsiteY2368" fmla="*/ 916656 h 1384383"/>
                <a:gd name="connsiteX2369" fmla="*/ 516606 w 1690436"/>
                <a:gd name="connsiteY2369" fmla="*/ 918912 h 1384383"/>
                <a:gd name="connsiteX2370" fmla="*/ 513598 w 1690436"/>
                <a:gd name="connsiteY2370" fmla="*/ 919664 h 1384383"/>
                <a:gd name="connsiteX2371" fmla="*/ 510590 w 1690436"/>
                <a:gd name="connsiteY2371" fmla="*/ 918160 h 1384383"/>
                <a:gd name="connsiteX2372" fmla="*/ 506830 w 1690436"/>
                <a:gd name="connsiteY2372" fmla="*/ 912896 h 1384383"/>
                <a:gd name="connsiteX2373" fmla="*/ 503822 w 1690436"/>
                <a:gd name="connsiteY2373" fmla="*/ 909888 h 1384383"/>
                <a:gd name="connsiteX2374" fmla="*/ 501567 w 1690436"/>
                <a:gd name="connsiteY2374" fmla="*/ 909136 h 1384383"/>
                <a:gd name="connsiteX2375" fmla="*/ 482015 w 1690436"/>
                <a:gd name="connsiteY2375" fmla="*/ 909888 h 1384383"/>
                <a:gd name="connsiteX2376" fmla="*/ 480511 w 1690436"/>
                <a:gd name="connsiteY2376" fmla="*/ 910640 h 1384383"/>
                <a:gd name="connsiteX2377" fmla="*/ 479007 w 1690436"/>
                <a:gd name="connsiteY2377" fmla="*/ 912144 h 1384383"/>
                <a:gd name="connsiteX2378" fmla="*/ 478255 w 1690436"/>
                <a:gd name="connsiteY2378" fmla="*/ 913648 h 1384383"/>
                <a:gd name="connsiteX2379" fmla="*/ 476752 w 1690436"/>
                <a:gd name="connsiteY2379" fmla="*/ 914400 h 1384383"/>
                <a:gd name="connsiteX2380" fmla="*/ 476752 w 1690436"/>
                <a:gd name="connsiteY2380" fmla="*/ 915904 h 1384383"/>
                <a:gd name="connsiteX2381" fmla="*/ 478255 w 1690436"/>
                <a:gd name="connsiteY2381" fmla="*/ 918912 h 1384383"/>
                <a:gd name="connsiteX2382" fmla="*/ 478255 w 1690436"/>
                <a:gd name="connsiteY2382" fmla="*/ 921920 h 1384383"/>
                <a:gd name="connsiteX2383" fmla="*/ 477503 w 1690436"/>
                <a:gd name="connsiteY2383" fmla="*/ 925680 h 1384383"/>
                <a:gd name="connsiteX2384" fmla="*/ 475999 w 1690436"/>
                <a:gd name="connsiteY2384" fmla="*/ 929440 h 1384383"/>
                <a:gd name="connsiteX2385" fmla="*/ 473743 w 1690436"/>
                <a:gd name="connsiteY2385" fmla="*/ 930944 h 1384383"/>
                <a:gd name="connsiteX2386" fmla="*/ 472239 w 1690436"/>
                <a:gd name="connsiteY2386" fmla="*/ 931695 h 1384383"/>
                <a:gd name="connsiteX2387" fmla="*/ 470735 w 1690436"/>
                <a:gd name="connsiteY2387" fmla="*/ 931695 h 1384383"/>
                <a:gd name="connsiteX2388" fmla="*/ 469232 w 1690436"/>
                <a:gd name="connsiteY2388" fmla="*/ 931695 h 1384383"/>
                <a:gd name="connsiteX2389" fmla="*/ 467728 w 1690436"/>
                <a:gd name="connsiteY2389" fmla="*/ 930944 h 1384383"/>
                <a:gd name="connsiteX2390" fmla="*/ 466975 w 1690436"/>
                <a:gd name="connsiteY2390" fmla="*/ 928688 h 1384383"/>
                <a:gd name="connsiteX2391" fmla="*/ 466224 w 1690436"/>
                <a:gd name="connsiteY2391" fmla="*/ 927184 h 1384383"/>
                <a:gd name="connsiteX2392" fmla="*/ 466224 w 1690436"/>
                <a:gd name="connsiteY2392" fmla="*/ 924928 h 1384383"/>
                <a:gd name="connsiteX2393" fmla="*/ 466224 w 1690436"/>
                <a:gd name="connsiteY2393" fmla="*/ 923424 h 1384383"/>
                <a:gd name="connsiteX2394" fmla="*/ 464720 w 1690436"/>
                <a:gd name="connsiteY2394" fmla="*/ 921168 h 1384383"/>
                <a:gd name="connsiteX2395" fmla="*/ 463216 w 1690436"/>
                <a:gd name="connsiteY2395" fmla="*/ 919664 h 1384383"/>
                <a:gd name="connsiteX2396" fmla="*/ 461712 w 1690436"/>
                <a:gd name="connsiteY2396" fmla="*/ 918912 h 1384383"/>
                <a:gd name="connsiteX2397" fmla="*/ 459456 w 1690436"/>
                <a:gd name="connsiteY2397" fmla="*/ 918160 h 1384383"/>
                <a:gd name="connsiteX2398" fmla="*/ 459456 w 1690436"/>
                <a:gd name="connsiteY2398" fmla="*/ 925680 h 1384383"/>
                <a:gd name="connsiteX2399" fmla="*/ 458704 w 1690436"/>
                <a:gd name="connsiteY2399" fmla="*/ 928688 h 1384383"/>
                <a:gd name="connsiteX2400" fmla="*/ 457200 w 1690436"/>
                <a:gd name="connsiteY2400" fmla="*/ 931695 h 1384383"/>
                <a:gd name="connsiteX2401" fmla="*/ 456448 w 1690436"/>
                <a:gd name="connsiteY2401" fmla="*/ 932448 h 1384383"/>
                <a:gd name="connsiteX2402" fmla="*/ 454192 w 1690436"/>
                <a:gd name="connsiteY2402" fmla="*/ 933199 h 1384383"/>
                <a:gd name="connsiteX2403" fmla="*/ 453440 w 1690436"/>
                <a:gd name="connsiteY2403" fmla="*/ 933199 h 1384383"/>
                <a:gd name="connsiteX2404" fmla="*/ 452688 w 1690436"/>
                <a:gd name="connsiteY2404" fmla="*/ 933951 h 1384383"/>
                <a:gd name="connsiteX2405" fmla="*/ 451936 w 1690436"/>
                <a:gd name="connsiteY2405" fmla="*/ 935455 h 1384383"/>
                <a:gd name="connsiteX2406" fmla="*/ 451184 w 1690436"/>
                <a:gd name="connsiteY2406" fmla="*/ 936207 h 1384383"/>
                <a:gd name="connsiteX2407" fmla="*/ 448928 w 1690436"/>
                <a:gd name="connsiteY2407" fmla="*/ 937711 h 1384383"/>
                <a:gd name="connsiteX2408" fmla="*/ 447424 w 1690436"/>
                <a:gd name="connsiteY2408" fmla="*/ 937711 h 1384383"/>
                <a:gd name="connsiteX2409" fmla="*/ 445920 w 1690436"/>
                <a:gd name="connsiteY2409" fmla="*/ 937711 h 1384383"/>
                <a:gd name="connsiteX2410" fmla="*/ 441409 w 1690436"/>
                <a:gd name="connsiteY2410" fmla="*/ 934703 h 1384383"/>
                <a:gd name="connsiteX2411" fmla="*/ 435393 w 1690436"/>
                <a:gd name="connsiteY2411" fmla="*/ 932448 h 1384383"/>
                <a:gd name="connsiteX2412" fmla="*/ 432385 w 1690436"/>
                <a:gd name="connsiteY2412" fmla="*/ 930191 h 1384383"/>
                <a:gd name="connsiteX2413" fmla="*/ 430881 w 1690436"/>
                <a:gd name="connsiteY2413" fmla="*/ 926431 h 1384383"/>
                <a:gd name="connsiteX2414" fmla="*/ 429377 w 1690436"/>
                <a:gd name="connsiteY2414" fmla="*/ 921920 h 1384383"/>
                <a:gd name="connsiteX2415" fmla="*/ 427873 w 1690436"/>
                <a:gd name="connsiteY2415" fmla="*/ 918912 h 1384383"/>
                <a:gd name="connsiteX2416" fmla="*/ 424113 w 1690436"/>
                <a:gd name="connsiteY2416" fmla="*/ 915904 h 1384383"/>
                <a:gd name="connsiteX2417" fmla="*/ 421105 w 1690436"/>
                <a:gd name="connsiteY2417" fmla="*/ 920416 h 1384383"/>
                <a:gd name="connsiteX2418" fmla="*/ 424865 w 1690436"/>
                <a:gd name="connsiteY2418" fmla="*/ 931695 h 1384383"/>
                <a:gd name="connsiteX2419" fmla="*/ 421105 w 1690436"/>
                <a:gd name="connsiteY2419" fmla="*/ 935455 h 1384383"/>
                <a:gd name="connsiteX2420" fmla="*/ 418849 w 1690436"/>
                <a:gd name="connsiteY2420" fmla="*/ 935455 h 1384383"/>
                <a:gd name="connsiteX2421" fmla="*/ 413586 w 1690436"/>
                <a:gd name="connsiteY2421" fmla="*/ 932448 h 1384383"/>
                <a:gd name="connsiteX2422" fmla="*/ 410577 w 1690436"/>
                <a:gd name="connsiteY2422" fmla="*/ 930944 h 1384383"/>
                <a:gd name="connsiteX2423" fmla="*/ 397794 w 1690436"/>
                <a:gd name="connsiteY2423" fmla="*/ 930944 h 1384383"/>
                <a:gd name="connsiteX2424" fmla="*/ 391026 w 1690436"/>
                <a:gd name="connsiteY2424" fmla="*/ 932448 h 1384383"/>
                <a:gd name="connsiteX2425" fmla="*/ 387266 w 1690436"/>
                <a:gd name="connsiteY2425" fmla="*/ 933199 h 1384383"/>
                <a:gd name="connsiteX2426" fmla="*/ 385762 w 1690436"/>
                <a:gd name="connsiteY2426" fmla="*/ 933951 h 1384383"/>
                <a:gd name="connsiteX2427" fmla="*/ 384258 w 1690436"/>
                <a:gd name="connsiteY2427" fmla="*/ 934703 h 1384383"/>
                <a:gd name="connsiteX2428" fmla="*/ 372227 w 1690436"/>
                <a:gd name="connsiteY2428" fmla="*/ 933199 h 1384383"/>
                <a:gd name="connsiteX2429" fmla="*/ 369219 w 1690436"/>
                <a:gd name="connsiteY2429" fmla="*/ 934703 h 1384383"/>
                <a:gd name="connsiteX2430" fmla="*/ 363955 w 1690436"/>
                <a:gd name="connsiteY2430" fmla="*/ 938463 h 1384383"/>
                <a:gd name="connsiteX2431" fmla="*/ 361699 w 1690436"/>
                <a:gd name="connsiteY2431" fmla="*/ 939215 h 1384383"/>
                <a:gd name="connsiteX2432" fmla="*/ 358692 w 1690436"/>
                <a:gd name="connsiteY2432" fmla="*/ 938463 h 1384383"/>
                <a:gd name="connsiteX2433" fmla="*/ 349668 w 1690436"/>
                <a:gd name="connsiteY2433" fmla="*/ 936959 h 1384383"/>
                <a:gd name="connsiteX2434" fmla="*/ 347412 w 1690436"/>
                <a:gd name="connsiteY2434" fmla="*/ 936959 h 1384383"/>
                <a:gd name="connsiteX2435" fmla="*/ 341396 w 1690436"/>
                <a:gd name="connsiteY2435" fmla="*/ 937711 h 1384383"/>
                <a:gd name="connsiteX2436" fmla="*/ 333877 w 1690436"/>
                <a:gd name="connsiteY2436" fmla="*/ 937711 h 1384383"/>
                <a:gd name="connsiteX2437" fmla="*/ 330117 w 1690436"/>
                <a:gd name="connsiteY2437" fmla="*/ 939967 h 1384383"/>
                <a:gd name="connsiteX2438" fmla="*/ 328613 w 1690436"/>
                <a:gd name="connsiteY2438" fmla="*/ 943727 h 1384383"/>
                <a:gd name="connsiteX2439" fmla="*/ 327109 w 1690436"/>
                <a:gd name="connsiteY2439" fmla="*/ 948239 h 1384383"/>
                <a:gd name="connsiteX2440" fmla="*/ 325605 w 1690436"/>
                <a:gd name="connsiteY2440" fmla="*/ 952751 h 1384383"/>
                <a:gd name="connsiteX2441" fmla="*/ 323349 w 1690436"/>
                <a:gd name="connsiteY2441" fmla="*/ 955759 h 1384383"/>
                <a:gd name="connsiteX2442" fmla="*/ 323349 w 1690436"/>
                <a:gd name="connsiteY2442" fmla="*/ 957263 h 1384383"/>
                <a:gd name="connsiteX2443" fmla="*/ 324100 w 1690436"/>
                <a:gd name="connsiteY2443" fmla="*/ 958767 h 1384383"/>
                <a:gd name="connsiteX2444" fmla="*/ 324853 w 1690436"/>
                <a:gd name="connsiteY2444" fmla="*/ 961774 h 1384383"/>
                <a:gd name="connsiteX2445" fmla="*/ 324853 w 1690436"/>
                <a:gd name="connsiteY2445" fmla="*/ 970046 h 1384383"/>
                <a:gd name="connsiteX2446" fmla="*/ 325605 w 1690436"/>
                <a:gd name="connsiteY2446" fmla="*/ 972302 h 1384383"/>
                <a:gd name="connsiteX2447" fmla="*/ 326357 w 1690436"/>
                <a:gd name="connsiteY2447" fmla="*/ 976814 h 1384383"/>
                <a:gd name="connsiteX2448" fmla="*/ 327109 w 1690436"/>
                <a:gd name="connsiteY2448" fmla="*/ 979070 h 1384383"/>
                <a:gd name="connsiteX2449" fmla="*/ 326357 w 1690436"/>
                <a:gd name="connsiteY2449" fmla="*/ 980574 h 1384383"/>
                <a:gd name="connsiteX2450" fmla="*/ 321845 w 1690436"/>
                <a:gd name="connsiteY2450" fmla="*/ 984334 h 1384383"/>
                <a:gd name="connsiteX2451" fmla="*/ 319589 w 1690436"/>
                <a:gd name="connsiteY2451" fmla="*/ 982829 h 1384383"/>
                <a:gd name="connsiteX2452" fmla="*/ 312821 w 1690436"/>
                <a:gd name="connsiteY2452" fmla="*/ 979822 h 1384383"/>
                <a:gd name="connsiteX2453" fmla="*/ 311317 w 1690436"/>
                <a:gd name="connsiteY2453" fmla="*/ 978318 h 1384383"/>
                <a:gd name="connsiteX2454" fmla="*/ 310565 w 1690436"/>
                <a:gd name="connsiteY2454" fmla="*/ 965534 h 1384383"/>
                <a:gd name="connsiteX2455" fmla="*/ 311317 w 1690436"/>
                <a:gd name="connsiteY2455" fmla="*/ 950495 h 1384383"/>
                <a:gd name="connsiteX2456" fmla="*/ 309813 w 1690436"/>
                <a:gd name="connsiteY2456" fmla="*/ 942975 h 1384383"/>
                <a:gd name="connsiteX2457" fmla="*/ 306053 w 1690436"/>
                <a:gd name="connsiteY2457" fmla="*/ 937711 h 1384383"/>
                <a:gd name="connsiteX2458" fmla="*/ 300789 w 1690436"/>
                <a:gd name="connsiteY2458" fmla="*/ 936959 h 1384383"/>
                <a:gd name="connsiteX2459" fmla="*/ 296278 w 1690436"/>
                <a:gd name="connsiteY2459" fmla="*/ 940719 h 1384383"/>
                <a:gd name="connsiteX2460" fmla="*/ 291766 w 1690436"/>
                <a:gd name="connsiteY2460" fmla="*/ 951999 h 1384383"/>
                <a:gd name="connsiteX2461" fmla="*/ 288758 w 1690436"/>
                <a:gd name="connsiteY2461" fmla="*/ 956510 h 1384383"/>
                <a:gd name="connsiteX2462" fmla="*/ 284246 w 1690436"/>
                <a:gd name="connsiteY2462" fmla="*/ 961023 h 1384383"/>
                <a:gd name="connsiteX2463" fmla="*/ 278982 w 1690436"/>
                <a:gd name="connsiteY2463" fmla="*/ 963278 h 1384383"/>
                <a:gd name="connsiteX2464" fmla="*/ 273719 w 1690436"/>
                <a:gd name="connsiteY2464" fmla="*/ 961023 h 1384383"/>
                <a:gd name="connsiteX2465" fmla="*/ 272215 w 1690436"/>
                <a:gd name="connsiteY2465" fmla="*/ 958767 h 1384383"/>
                <a:gd name="connsiteX2466" fmla="*/ 269959 w 1690436"/>
                <a:gd name="connsiteY2466" fmla="*/ 952751 h 1384383"/>
                <a:gd name="connsiteX2467" fmla="*/ 266199 w 1690436"/>
                <a:gd name="connsiteY2467" fmla="*/ 947487 h 1384383"/>
                <a:gd name="connsiteX2468" fmla="*/ 262439 w 1690436"/>
                <a:gd name="connsiteY2468" fmla="*/ 939967 h 1384383"/>
                <a:gd name="connsiteX2469" fmla="*/ 261687 w 1690436"/>
                <a:gd name="connsiteY2469" fmla="*/ 936959 h 1384383"/>
                <a:gd name="connsiteX2470" fmla="*/ 260183 w 1690436"/>
                <a:gd name="connsiteY2470" fmla="*/ 929440 h 1384383"/>
                <a:gd name="connsiteX2471" fmla="*/ 260183 w 1690436"/>
                <a:gd name="connsiteY2471" fmla="*/ 925680 h 1384383"/>
                <a:gd name="connsiteX2472" fmla="*/ 261687 w 1690436"/>
                <a:gd name="connsiteY2472" fmla="*/ 921168 h 1384383"/>
                <a:gd name="connsiteX2473" fmla="*/ 261687 w 1690436"/>
                <a:gd name="connsiteY2473" fmla="*/ 919664 h 1384383"/>
                <a:gd name="connsiteX2474" fmla="*/ 262439 w 1690436"/>
                <a:gd name="connsiteY2474" fmla="*/ 917408 h 1384383"/>
                <a:gd name="connsiteX2475" fmla="*/ 263191 w 1690436"/>
                <a:gd name="connsiteY2475" fmla="*/ 916656 h 1384383"/>
                <a:gd name="connsiteX2476" fmla="*/ 263943 w 1690436"/>
                <a:gd name="connsiteY2476" fmla="*/ 916656 h 1384383"/>
                <a:gd name="connsiteX2477" fmla="*/ 269207 w 1690436"/>
                <a:gd name="connsiteY2477" fmla="*/ 914400 h 1384383"/>
                <a:gd name="connsiteX2478" fmla="*/ 269959 w 1690436"/>
                <a:gd name="connsiteY2478" fmla="*/ 911392 h 1384383"/>
                <a:gd name="connsiteX2479" fmla="*/ 268455 w 1690436"/>
                <a:gd name="connsiteY2479" fmla="*/ 909888 h 1384383"/>
                <a:gd name="connsiteX2480" fmla="*/ 265447 w 1690436"/>
                <a:gd name="connsiteY2480" fmla="*/ 908384 h 1384383"/>
                <a:gd name="connsiteX2481" fmla="*/ 262439 w 1690436"/>
                <a:gd name="connsiteY2481" fmla="*/ 907632 h 1384383"/>
                <a:gd name="connsiteX2482" fmla="*/ 258679 w 1690436"/>
                <a:gd name="connsiteY2482" fmla="*/ 908384 h 1384383"/>
                <a:gd name="connsiteX2483" fmla="*/ 248151 w 1690436"/>
                <a:gd name="connsiteY2483" fmla="*/ 910640 h 1384383"/>
                <a:gd name="connsiteX2484" fmla="*/ 245143 w 1690436"/>
                <a:gd name="connsiteY2484" fmla="*/ 908384 h 1384383"/>
                <a:gd name="connsiteX2485" fmla="*/ 231608 w 1690436"/>
                <a:gd name="connsiteY2485" fmla="*/ 903872 h 1384383"/>
                <a:gd name="connsiteX2486" fmla="*/ 224088 w 1690436"/>
                <a:gd name="connsiteY2486" fmla="*/ 902369 h 1384383"/>
                <a:gd name="connsiteX2487" fmla="*/ 172954 w 1690436"/>
                <a:gd name="connsiteY2487" fmla="*/ 902369 h 1384383"/>
                <a:gd name="connsiteX2488" fmla="*/ 152651 w 1690436"/>
                <a:gd name="connsiteY2488" fmla="*/ 899361 h 1384383"/>
                <a:gd name="connsiteX2489" fmla="*/ 103772 w 1690436"/>
                <a:gd name="connsiteY2489" fmla="*/ 892593 h 1384383"/>
                <a:gd name="connsiteX2490" fmla="*/ 100012 w 1690436"/>
                <a:gd name="connsiteY2490" fmla="*/ 890337 h 1384383"/>
                <a:gd name="connsiteX2491" fmla="*/ 94749 w 1690436"/>
                <a:gd name="connsiteY2491" fmla="*/ 883569 h 1384383"/>
                <a:gd name="connsiteX2492" fmla="*/ 90989 w 1690436"/>
                <a:gd name="connsiteY2492" fmla="*/ 879809 h 1384383"/>
                <a:gd name="connsiteX2493" fmla="*/ 86477 w 1690436"/>
                <a:gd name="connsiteY2493" fmla="*/ 878305 h 1384383"/>
                <a:gd name="connsiteX2494" fmla="*/ 81213 w 1690436"/>
                <a:gd name="connsiteY2494" fmla="*/ 878305 h 1384383"/>
                <a:gd name="connsiteX2495" fmla="*/ 75949 w 1690436"/>
                <a:gd name="connsiteY2495" fmla="*/ 879809 h 1384383"/>
                <a:gd name="connsiteX2496" fmla="*/ 70686 w 1690436"/>
                <a:gd name="connsiteY2496" fmla="*/ 882817 h 1384383"/>
                <a:gd name="connsiteX2497" fmla="*/ 67678 w 1690436"/>
                <a:gd name="connsiteY2497" fmla="*/ 888833 h 1384383"/>
                <a:gd name="connsiteX2498" fmla="*/ 56398 w 1690436"/>
                <a:gd name="connsiteY2498" fmla="*/ 900112 h 1384383"/>
                <a:gd name="connsiteX2499" fmla="*/ 53390 w 1690436"/>
                <a:gd name="connsiteY2499" fmla="*/ 901616 h 1384383"/>
                <a:gd name="connsiteX2500" fmla="*/ 49630 w 1690436"/>
                <a:gd name="connsiteY2500" fmla="*/ 903120 h 1384383"/>
                <a:gd name="connsiteX2501" fmla="*/ 23311 w 1690436"/>
                <a:gd name="connsiteY2501" fmla="*/ 912896 h 1384383"/>
                <a:gd name="connsiteX2502" fmla="*/ 20303 w 1690436"/>
                <a:gd name="connsiteY2502" fmla="*/ 914400 h 1384383"/>
                <a:gd name="connsiteX2503" fmla="*/ 11280 w 1690436"/>
                <a:gd name="connsiteY2503" fmla="*/ 921920 h 1384383"/>
                <a:gd name="connsiteX2504" fmla="*/ 4512 w 1690436"/>
                <a:gd name="connsiteY2504" fmla="*/ 930191 h 138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</a:cxnLst>
              <a:rect l="l" t="t" r="r" b="b"/>
              <a:pathLst>
                <a:path w="1690436" h="1384383">
                  <a:moveTo>
                    <a:pt x="4512" y="930191"/>
                  </a:moveTo>
                  <a:lnTo>
                    <a:pt x="3008" y="918160"/>
                  </a:lnTo>
                  <a:lnTo>
                    <a:pt x="3008" y="897857"/>
                  </a:lnTo>
                  <a:lnTo>
                    <a:pt x="0" y="873793"/>
                  </a:lnTo>
                  <a:lnTo>
                    <a:pt x="0" y="869282"/>
                  </a:lnTo>
                  <a:lnTo>
                    <a:pt x="752" y="864770"/>
                  </a:lnTo>
                  <a:lnTo>
                    <a:pt x="4512" y="860258"/>
                  </a:lnTo>
                  <a:lnTo>
                    <a:pt x="5264" y="856498"/>
                  </a:lnTo>
                  <a:lnTo>
                    <a:pt x="5264" y="847474"/>
                  </a:lnTo>
                  <a:lnTo>
                    <a:pt x="5264" y="845971"/>
                  </a:lnTo>
                  <a:lnTo>
                    <a:pt x="6016" y="845218"/>
                  </a:lnTo>
                  <a:lnTo>
                    <a:pt x="7520" y="844467"/>
                  </a:lnTo>
                  <a:lnTo>
                    <a:pt x="10528" y="844467"/>
                  </a:lnTo>
                  <a:lnTo>
                    <a:pt x="11280" y="843714"/>
                  </a:lnTo>
                  <a:lnTo>
                    <a:pt x="13535" y="840707"/>
                  </a:lnTo>
                  <a:lnTo>
                    <a:pt x="12784" y="838451"/>
                  </a:lnTo>
                  <a:lnTo>
                    <a:pt x="10528" y="835443"/>
                  </a:lnTo>
                  <a:lnTo>
                    <a:pt x="9024" y="832435"/>
                  </a:lnTo>
                  <a:lnTo>
                    <a:pt x="9776" y="828675"/>
                  </a:lnTo>
                  <a:lnTo>
                    <a:pt x="11280" y="826419"/>
                  </a:lnTo>
                  <a:lnTo>
                    <a:pt x="13535" y="825667"/>
                  </a:lnTo>
                  <a:lnTo>
                    <a:pt x="16544" y="826419"/>
                  </a:lnTo>
                  <a:lnTo>
                    <a:pt x="18047" y="827171"/>
                  </a:lnTo>
                  <a:lnTo>
                    <a:pt x="20303" y="829427"/>
                  </a:lnTo>
                  <a:lnTo>
                    <a:pt x="21807" y="830179"/>
                  </a:lnTo>
                  <a:lnTo>
                    <a:pt x="22559" y="830931"/>
                  </a:lnTo>
                  <a:lnTo>
                    <a:pt x="23311" y="830931"/>
                  </a:lnTo>
                  <a:lnTo>
                    <a:pt x="24063" y="830179"/>
                  </a:lnTo>
                  <a:lnTo>
                    <a:pt x="25567" y="828675"/>
                  </a:lnTo>
                  <a:lnTo>
                    <a:pt x="26319" y="828675"/>
                  </a:lnTo>
                  <a:lnTo>
                    <a:pt x="28575" y="827171"/>
                  </a:lnTo>
                  <a:lnTo>
                    <a:pt x="26319" y="824163"/>
                  </a:lnTo>
                  <a:lnTo>
                    <a:pt x="21807" y="818899"/>
                  </a:lnTo>
                  <a:lnTo>
                    <a:pt x="21807" y="815892"/>
                  </a:lnTo>
                  <a:lnTo>
                    <a:pt x="25567" y="810628"/>
                  </a:lnTo>
                  <a:lnTo>
                    <a:pt x="26319" y="806868"/>
                  </a:lnTo>
                  <a:lnTo>
                    <a:pt x="26319" y="803108"/>
                  </a:lnTo>
                  <a:lnTo>
                    <a:pt x="27823" y="800100"/>
                  </a:lnTo>
                  <a:lnTo>
                    <a:pt x="29327" y="797092"/>
                  </a:lnTo>
                  <a:lnTo>
                    <a:pt x="32335" y="794836"/>
                  </a:lnTo>
                  <a:lnTo>
                    <a:pt x="37599" y="791076"/>
                  </a:lnTo>
                  <a:lnTo>
                    <a:pt x="40607" y="788820"/>
                  </a:lnTo>
                  <a:lnTo>
                    <a:pt x="41359" y="786565"/>
                  </a:lnTo>
                  <a:lnTo>
                    <a:pt x="42110" y="782053"/>
                  </a:lnTo>
                  <a:lnTo>
                    <a:pt x="44367" y="779797"/>
                  </a:lnTo>
                  <a:lnTo>
                    <a:pt x="46622" y="779045"/>
                  </a:lnTo>
                  <a:lnTo>
                    <a:pt x="49630" y="776789"/>
                  </a:lnTo>
                  <a:lnTo>
                    <a:pt x="53390" y="772277"/>
                  </a:lnTo>
                  <a:lnTo>
                    <a:pt x="56398" y="770773"/>
                  </a:lnTo>
                  <a:lnTo>
                    <a:pt x="62414" y="773029"/>
                  </a:lnTo>
                  <a:lnTo>
                    <a:pt x="66174" y="773029"/>
                  </a:lnTo>
                  <a:lnTo>
                    <a:pt x="69933" y="771525"/>
                  </a:lnTo>
                  <a:lnTo>
                    <a:pt x="72942" y="770021"/>
                  </a:lnTo>
                  <a:lnTo>
                    <a:pt x="74446" y="767765"/>
                  </a:lnTo>
                  <a:lnTo>
                    <a:pt x="78205" y="761750"/>
                  </a:lnTo>
                  <a:lnTo>
                    <a:pt x="79709" y="760245"/>
                  </a:lnTo>
                  <a:lnTo>
                    <a:pt x="80461" y="760245"/>
                  </a:lnTo>
                  <a:lnTo>
                    <a:pt x="80461" y="758741"/>
                  </a:lnTo>
                  <a:lnTo>
                    <a:pt x="81213" y="757237"/>
                  </a:lnTo>
                  <a:lnTo>
                    <a:pt x="81213" y="755734"/>
                  </a:lnTo>
                  <a:lnTo>
                    <a:pt x="81965" y="754982"/>
                  </a:lnTo>
                  <a:lnTo>
                    <a:pt x="81213" y="753478"/>
                  </a:lnTo>
                  <a:lnTo>
                    <a:pt x="81213" y="750470"/>
                  </a:lnTo>
                  <a:lnTo>
                    <a:pt x="80461" y="748214"/>
                  </a:lnTo>
                  <a:lnTo>
                    <a:pt x="78957" y="745958"/>
                  </a:lnTo>
                  <a:lnTo>
                    <a:pt x="78957" y="745206"/>
                  </a:lnTo>
                  <a:lnTo>
                    <a:pt x="78957" y="744454"/>
                  </a:lnTo>
                  <a:lnTo>
                    <a:pt x="78957" y="743702"/>
                  </a:lnTo>
                  <a:lnTo>
                    <a:pt x="78957" y="742950"/>
                  </a:lnTo>
                  <a:lnTo>
                    <a:pt x="78957" y="741446"/>
                  </a:lnTo>
                  <a:lnTo>
                    <a:pt x="79709" y="741446"/>
                  </a:lnTo>
                  <a:lnTo>
                    <a:pt x="83469" y="738438"/>
                  </a:lnTo>
                  <a:lnTo>
                    <a:pt x="87229" y="733926"/>
                  </a:lnTo>
                  <a:lnTo>
                    <a:pt x="106028" y="706856"/>
                  </a:lnTo>
                  <a:lnTo>
                    <a:pt x="110540" y="704599"/>
                  </a:lnTo>
                  <a:lnTo>
                    <a:pt x="115052" y="703096"/>
                  </a:lnTo>
                  <a:lnTo>
                    <a:pt x="138363" y="698584"/>
                  </a:lnTo>
                  <a:lnTo>
                    <a:pt x="142123" y="697832"/>
                  </a:lnTo>
                  <a:lnTo>
                    <a:pt x="146635" y="694824"/>
                  </a:lnTo>
                  <a:lnTo>
                    <a:pt x="149643" y="693320"/>
                  </a:lnTo>
                  <a:lnTo>
                    <a:pt x="152651" y="691816"/>
                  </a:lnTo>
                  <a:lnTo>
                    <a:pt x="156410" y="691064"/>
                  </a:lnTo>
                  <a:lnTo>
                    <a:pt x="170698" y="691816"/>
                  </a:lnTo>
                  <a:lnTo>
                    <a:pt x="180474" y="693320"/>
                  </a:lnTo>
                  <a:lnTo>
                    <a:pt x="185738" y="692568"/>
                  </a:lnTo>
                  <a:lnTo>
                    <a:pt x="217321" y="679784"/>
                  </a:lnTo>
                  <a:lnTo>
                    <a:pt x="220328" y="679032"/>
                  </a:lnTo>
                  <a:lnTo>
                    <a:pt x="222584" y="677528"/>
                  </a:lnTo>
                  <a:lnTo>
                    <a:pt x="224840" y="676024"/>
                  </a:lnTo>
                  <a:lnTo>
                    <a:pt x="227096" y="673017"/>
                  </a:lnTo>
                  <a:lnTo>
                    <a:pt x="227848" y="673017"/>
                  </a:lnTo>
                  <a:lnTo>
                    <a:pt x="229352" y="672264"/>
                  </a:lnTo>
                  <a:lnTo>
                    <a:pt x="230856" y="672264"/>
                  </a:lnTo>
                  <a:lnTo>
                    <a:pt x="231608" y="672264"/>
                  </a:lnTo>
                  <a:lnTo>
                    <a:pt x="232360" y="672264"/>
                  </a:lnTo>
                  <a:lnTo>
                    <a:pt x="233112" y="673017"/>
                  </a:lnTo>
                  <a:lnTo>
                    <a:pt x="233112" y="673768"/>
                  </a:lnTo>
                  <a:lnTo>
                    <a:pt x="233864" y="674520"/>
                  </a:lnTo>
                  <a:lnTo>
                    <a:pt x="236120" y="680536"/>
                  </a:lnTo>
                  <a:lnTo>
                    <a:pt x="237624" y="683544"/>
                  </a:lnTo>
                  <a:lnTo>
                    <a:pt x="242887" y="689560"/>
                  </a:lnTo>
                  <a:lnTo>
                    <a:pt x="245143" y="692568"/>
                  </a:lnTo>
                  <a:lnTo>
                    <a:pt x="247400" y="694072"/>
                  </a:lnTo>
                  <a:lnTo>
                    <a:pt x="249655" y="694072"/>
                  </a:lnTo>
                  <a:lnTo>
                    <a:pt x="251911" y="692568"/>
                  </a:lnTo>
                  <a:lnTo>
                    <a:pt x="276726" y="667753"/>
                  </a:lnTo>
                  <a:lnTo>
                    <a:pt x="281238" y="662489"/>
                  </a:lnTo>
                  <a:lnTo>
                    <a:pt x="283494" y="660233"/>
                  </a:lnTo>
                  <a:lnTo>
                    <a:pt x="286502" y="657977"/>
                  </a:lnTo>
                  <a:lnTo>
                    <a:pt x="303798" y="651209"/>
                  </a:lnTo>
                  <a:lnTo>
                    <a:pt x="314325" y="645194"/>
                  </a:lnTo>
                  <a:lnTo>
                    <a:pt x="319589" y="645945"/>
                  </a:lnTo>
                  <a:lnTo>
                    <a:pt x="328613" y="648201"/>
                  </a:lnTo>
                  <a:lnTo>
                    <a:pt x="334628" y="648953"/>
                  </a:lnTo>
                  <a:lnTo>
                    <a:pt x="365459" y="647449"/>
                  </a:lnTo>
                  <a:lnTo>
                    <a:pt x="403058" y="648953"/>
                  </a:lnTo>
                  <a:lnTo>
                    <a:pt x="412834" y="648201"/>
                  </a:lnTo>
                  <a:lnTo>
                    <a:pt x="418849" y="648953"/>
                  </a:lnTo>
                  <a:lnTo>
                    <a:pt x="425617" y="650457"/>
                  </a:lnTo>
                  <a:lnTo>
                    <a:pt x="432385" y="653465"/>
                  </a:lnTo>
                  <a:lnTo>
                    <a:pt x="436145" y="656473"/>
                  </a:lnTo>
                  <a:lnTo>
                    <a:pt x="438401" y="657225"/>
                  </a:lnTo>
                  <a:lnTo>
                    <a:pt x="438401" y="657977"/>
                  </a:lnTo>
                  <a:lnTo>
                    <a:pt x="439905" y="658729"/>
                  </a:lnTo>
                  <a:lnTo>
                    <a:pt x="441409" y="658729"/>
                  </a:lnTo>
                  <a:lnTo>
                    <a:pt x="445169" y="658729"/>
                  </a:lnTo>
                  <a:lnTo>
                    <a:pt x="446673" y="658729"/>
                  </a:lnTo>
                  <a:lnTo>
                    <a:pt x="448928" y="657977"/>
                  </a:lnTo>
                  <a:lnTo>
                    <a:pt x="449680" y="657977"/>
                  </a:lnTo>
                  <a:lnTo>
                    <a:pt x="450432" y="658729"/>
                  </a:lnTo>
                  <a:lnTo>
                    <a:pt x="450432" y="659481"/>
                  </a:lnTo>
                  <a:lnTo>
                    <a:pt x="451184" y="660233"/>
                  </a:lnTo>
                  <a:lnTo>
                    <a:pt x="451936" y="660985"/>
                  </a:lnTo>
                  <a:lnTo>
                    <a:pt x="453440" y="661737"/>
                  </a:lnTo>
                  <a:lnTo>
                    <a:pt x="454944" y="662489"/>
                  </a:lnTo>
                  <a:lnTo>
                    <a:pt x="457200" y="662489"/>
                  </a:lnTo>
                  <a:lnTo>
                    <a:pt x="462464" y="663241"/>
                  </a:lnTo>
                  <a:lnTo>
                    <a:pt x="466975" y="664745"/>
                  </a:lnTo>
                  <a:lnTo>
                    <a:pt x="467728" y="665497"/>
                  </a:lnTo>
                  <a:lnTo>
                    <a:pt x="469232" y="665497"/>
                  </a:lnTo>
                  <a:lnTo>
                    <a:pt x="470735" y="665497"/>
                  </a:lnTo>
                  <a:lnTo>
                    <a:pt x="473743" y="664745"/>
                  </a:lnTo>
                  <a:lnTo>
                    <a:pt x="511342" y="644441"/>
                  </a:lnTo>
                  <a:lnTo>
                    <a:pt x="513598" y="642186"/>
                  </a:lnTo>
                  <a:lnTo>
                    <a:pt x="515854" y="639178"/>
                  </a:lnTo>
                  <a:lnTo>
                    <a:pt x="518110" y="633914"/>
                  </a:lnTo>
                  <a:lnTo>
                    <a:pt x="519614" y="631658"/>
                  </a:lnTo>
                  <a:lnTo>
                    <a:pt x="522622" y="628650"/>
                  </a:lnTo>
                  <a:lnTo>
                    <a:pt x="526382" y="626394"/>
                  </a:lnTo>
                  <a:lnTo>
                    <a:pt x="544429" y="619626"/>
                  </a:lnTo>
                  <a:lnTo>
                    <a:pt x="545181" y="618875"/>
                  </a:lnTo>
                  <a:lnTo>
                    <a:pt x="545933" y="617370"/>
                  </a:lnTo>
                  <a:lnTo>
                    <a:pt x="546685" y="616619"/>
                  </a:lnTo>
                  <a:lnTo>
                    <a:pt x="547437" y="615866"/>
                  </a:lnTo>
                  <a:lnTo>
                    <a:pt x="548189" y="615866"/>
                  </a:lnTo>
                  <a:lnTo>
                    <a:pt x="548941" y="615866"/>
                  </a:lnTo>
                  <a:lnTo>
                    <a:pt x="549693" y="615115"/>
                  </a:lnTo>
                  <a:lnTo>
                    <a:pt x="550445" y="614362"/>
                  </a:lnTo>
                  <a:lnTo>
                    <a:pt x="551197" y="612859"/>
                  </a:lnTo>
                  <a:lnTo>
                    <a:pt x="551949" y="612107"/>
                  </a:lnTo>
                  <a:lnTo>
                    <a:pt x="554205" y="611355"/>
                  </a:lnTo>
                  <a:lnTo>
                    <a:pt x="555709" y="610603"/>
                  </a:lnTo>
                  <a:lnTo>
                    <a:pt x="556461" y="609851"/>
                  </a:lnTo>
                  <a:lnTo>
                    <a:pt x="557965" y="607595"/>
                  </a:lnTo>
                  <a:lnTo>
                    <a:pt x="558716" y="606843"/>
                  </a:lnTo>
                  <a:lnTo>
                    <a:pt x="560972" y="605339"/>
                  </a:lnTo>
                  <a:lnTo>
                    <a:pt x="563229" y="604587"/>
                  </a:lnTo>
                  <a:lnTo>
                    <a:pt x="563980" y="603083"/>
                  </a:lnTo>
                  <a:lnTo>
                    <a:pt x="564732" y="603083"/>
                  </a:lnTo>
                  <a:lnTo>
                    <a:pt x="567740" y="602331"/>
                  </a:lnTo>
                  <a:lnTo>
                    <a:pt x="563980" y="594811"/>
                  </a:lnTo>
                  <a:lnTo>
                    <a:pt x="563229" y="591051"/>
                  </a:lnTo>
                  <a:lnTo>
                    <a:pt x="563229" y="588043"/>
                  </a:lnTo>
                  <a:lnTo>
                    <a:pt x="563229" y="587292"/>
                  </a:lnTo>
                  <a:lnTo>
                    <a:pt x="562476" y="586540"/>
                  </a:lnTo>
                  <a:lnTo>
                    <a:pt x="560972" y="584283"/>
                  </a:lnTo>
                  <a:lnTo>
                    <a:pt x="560220" y="583532"/>
                  </a:lnTo>
                  <a:lnTo>
                    <a:pt x="559469" y="581276"/>
                  </a:lnTo>
                  <a:lnTo>
                    <a:pt x="559469" y="579020"/>
                  </a:lnTo>
                  <a:lnTo>
                    <a:pt x="558716" y="577516"/>
                  </a:lnTo>
                  <a:lnTo>
                    <a:pt x="557965" y="575260"/>
                  </a:lnTo>
                  <a:lnTo>
                    <a:pt x="557212" y="573756"/>
                  </a:lnTo>
                  <a:lnTo>
                    <a:pt x="556461" y="569996"/>
                  </a:lnTo>
                  <a:lnTo>
                    <a:pt x="555709" y="568492"/>
                  </a:lnTo>
                  <a:lnTo>
                    <a:pt x="555709" y="566236"/>
                  </a:lnTo>
                  <a:lnTo>
                    <a:pt x="555709" y="564732"/>
                  </a:lnTo>
                  <a:lnTo>
                    <a:pt x="557212" y="563228"/>
                  </a:lnTo>
                  <a:lnTo>
                    <a:pt x="557212" y="562476"/>
                  </a:lnTo>
                  <a:lnTo>
                    <a:pt x="557212" y="561724"/>
                  </a:lnTo>
                  <a:lnTo>
                    <a:pt x="557212" y="560220"/>
                  </a:lnTo>
                  <a:lnTo>
                    <a:pt x="557965" y="558717"/>
                  </a:lnTo>
                  <a:lnTo>
                    <a:pt x="557965" y="557965"/>
                  </a:lnTo>
                  <a:lnTo>
                    <a:pt x="559469" y="556461"/>
                  </a:lnTo>
                  <a:lnTo>
                    <a:pt x="559469" y="555709"/>
                  </a:lnTo>
                  <a:lnTo>
                    <a:pt x="560220" y="552701"/>
                  </a:lnTo>
                  <a:lnTo>
                    <a:pt x="560220" y="551197"/>
                  </a:lnTo>
                  <a:lnTo>
                    <a:pt x="560972" y="550445"/>
                  </a:lnTo>
                  <a:lnTo>
                    <a:pt x="561724" y="548941"/>
                  </a:lnTo>
                  <a:lnTo>
                    <a:pt x="563229" y="546685"/>
                  </a:lnTo>
                  <a:lnTo>
                    <a:pt x="564732" y="543677"/>
                  </a:lnTo>
                  <a:lnTo>
                    <a:pt x="565484" y="542925"/>
                  </a:lnTo>
                  <a:lnTo>
                    <a:pt x="566988" y="542173"/>
                  </a:lnTo>
                  <a:lnTo>
                    <a:pt x="567740" y="541421"/>
                  </a:lnTo>
                  <a:lnTo>
                    <a:pt x="568492" y="540669"/>
                  </a:lnTo>
                  <a:lnTo>
                    <a:pt x="569244" y="539917"/>
                  </a:lnTo>
                  <a:lnTo>
                    <a:pt x="569244" y="539165"/>
                  </a:lnTo>
                  <a:lnTo>
                    <a:pt x="569244" y="532398"/>
                  </a:lnTo>
                  <a:lnTo>
                    <a:pt x="569244" y="528638"/>
                  </a:lnTo>
                  <a:lnTo>
                    <a:pt x="568492" y="526382"/>
                  </a:lnTo>
                  <a:lnTo>
                    <a:pt x="566988" y="522622"/>
                  </a:lnTo>
                  <a:lnTo>
                    <a:pt x="566236" y="521118"/>
                  </a:lnTo>
                  <a:lnTo>
                    <a:pt x="564732" y="520366"/>
                  </a:lnTo>
                  <a:lnTo>
                    <a:pt x="563229" y="519614"/>
                  </a:lnTo>
                  <a:lnTo>
                    <a:pt x="557965" y="516606"/>
                  </a:lnTo>
                  <a:lnTo>
                    <a:pt x="557212" y="515854"/>
                  </a:lnTo>
                  <a:lnTo>
                    <a:pt x="555709" y="515854"/>
                  </a:lnTo>
                  <a:lnTo>
                    <a:pt x="554205" y="515854"/>
                  </a:lnTo>
                  <a:lnTo>
                    <a:pt x="552701" y="515854"/>
                  </a:lnTo>
                  <a:lnTo>
                    <a:pt x="551949" y="515102"/>
                  </a:lnTo>
                  <a:lnTo>
                    <a:pt x="549693" y="513598"/>
                  </a:lnTo>
                  <a:lnTo>
                    <a:pt x="548941" y="513598"/>
                  </a:lnTo>
                  <a:lnTo>
                    <a:pt x="548189" y="513598"/>
                  </a:lnTo>
                  <a:lnTo>
                    <a:pt x="547437" y="513598"/>
                  </a:lnTo>
                  <a:lnTo>
                    <a:pt x="546685" y="513598"/>
                  </a:lnTo>
                  <a:lnTo>
                    <a:pt x="544429" y="514350"/>
                  </a:lnTo>
                  <a:lnTo>
                    <a:pt x="543677" y="515102"/>
                  </a:lnTo>
                  <a:lnTo>
                    <a:pt x="542925" y="515102"/>
                  </a:lnTo>
                  <a:lnTo>
                    <a:pt x="542173" y="515854"/>
                  </a:lnTo>
                  <a:lnTo>
                    <a:pt x="540669" y="517358"/>
                  </a:lnTo>
                  <a:lnTo>
                    <a:pt x="540669" y="518110"/>
                  </a:lnTo>
                  <a:lnTo>
                    <a:pt x="539917" y="518110"/>
                  </a:lnTo>
                  <a:lnTo>
                    <a:pt x="538413" y="518110"/>
                  </a:lnTo>
                  <a:lnTo>
                    <a:pt x="537661" y="518110"/>
                  </a:lnTo>
                  <a:lnTo>
                    <a:pt x="536909" y="517358"/>
                  </a:lnTo>
                  <a:lnTo>
                    <a:pt x="536157" y="516606"/>
                  </a:lnTo>
                  <a:lnTo>
                    <a:pt x="530141" y="509838"/>
                  </a:lnTo>
                  <a:lnTo>
                    <a:pt x="530141" y="508334"/>
                  </a:lnTo>
                  <a:lnTo>
                    <a:pt x="529390" y="506830"/>
                  </a:lnTo>
                  <a:lnTo>
                    <a:pt x="529390" y="502319"/>
                  </a:lnTo>
                  <a:lnTo>
                    <a:pt x="529390" y="500063"/>
                  </a:lnTo>
                  <a:lnTo>
                    <a:pt x="530141" y="498559"/>
                  </a:lnTo>
                  <a:lnTo>
                    <a:pt x="530141" y="497807"/>
                  </a:lnTo>
                  <a:lnTo>
                    <a:pt x="530141" y="496303"/>
                  </a:lnTo>
                  <a:lnTo>
                    <a:pt x="530893" y="494799"/>
                  </a:lnTo>
                  <a:lnTo>
                    <a:pt x="532397" y="491791"/>
                  </a:lnTo>
                  <a:lnTo>
                    <a:pt x="532397" y="490287"/>
                  </a:lnTo>
                  <a:lnTo>
                    <a:pt x="533901" y="486527"/>
                  </a:lnTo>
                  <a:lnTo>
                    <a:pt x="534653" y="486527"/>
                  </a:lnTo>
                  <a:lnTo>
                    <a:pt x="535405" y="486527"/>
                  </a:lnTo>
                  <a:lnTo>
                    <a:pt x="537661" y="488031"/>
                  </a:lnTo>
                  <a:lnTo>
                    <a:pt x="539165" y="488031"/>
                  </a:lnTo>
                  <a:lnTo>
                    <a:pt x="539917" y="488783"/>
                  </a:lnTo>
                  <a:lnTo>
                    <a:pt x="540669" y="489535"/>
                  </a:lnTo>
                  <a:lnTo>
                    <a:pt x="541421" y="488783"/>
                  </a:lnTo>
                  <a:lnTo>
                    <a:pt x="542173" y="488783"/>
                  </a:lnTo>
                  <a:lnTo>
                    <a:pt x="542925" y="488783"/>
                  </a:lnTo>
                  <a:lnTo>
                    <a:pt x="543677" y="488031"/>
                  </a:lnTo>
                  <a:lnTo>
                    <a:pt x="543677" y="487279"/>
                  </a:lnTo>
                  <a:lnTo>
                    <a:pt x="542925" y="486527"/>
                  </a:lnTo>
                  <a:lnTo>
                    <a:pt x="542925" y="485775"/>
                  </a:lnTo>
                  <a:lnTo>
                    <a:pt x="543677" y="485023"/>
                  </a:lnTo>
                  <a:lnTo>
                    <a:pt x="544429" y="484271"/>
                  </a:lnTo>
                  <a:lnTo>
                    <a:pt x="545181" y="483519"/>
                  </a:lnTo>
                  <a:lnTo>
                    <a:pt x="545933" y="483519"/>
                  </a:lnTo>
                  <a:lnTo>
                    <a:pt x="546685" y="481263"/>
                  </a:lnTo>
                  <a:lnTo>
                    <a:pt x="546685" y="480511"/>
                  </a:lnTo>
                  <a:lnTo>
                    <a:pt x="545933" y="479007"/>
                  </a:lnTo>
                  <a:lnTo>
                    <a:pt x="545933" y="478255"/>
                  </a:lnTo>
                  <a:lnTo>
                    <a:pt x="545933" y="477503"/>
                  </a:lnTo>
                  <a:lnTo>
                    <a:pt x="546685" y="475999"/>
                  </a:lnTo>
                  <a:lnTo>
                    <a:pt x="547437" y="474495"/>
                  </a:lnTo>
                  <a:lnTo>
                    <a:pt x="548189" y="473743"/>
                  </a:lnTo>
                  <a:lnTo>
                    <a:pt x="548941" y="472991"/>
                  </a:lnTo>
                  <a:lnTo>
                    <a:pt x="549693" y="472240"/>
                  </a:lnTo>
                  <a:lnTo>
                    <a:pt x="550445" y="472240"/>
                  </a:lnTo>
                  <a:lnTo>
                    <a:pt x="551197" y="472240"/>
                  </a:lnTo>
                  <a:lnTo>
                    <a:pt x="551949" y="472240"/>
                  </a:lnTo>
                  <a:lnTo>
                    <a:pt x="552701" y="471488"/>
                  </a:lnTo>
                  <a:lnTo>
                    <a:pt x="554205" y="469232"/>
                  </a:lnTo>
                  <a:lnTo>
                    <a:pt x="556461" y="467728"/>
                  </a:lnTo>
                  <a:lnTo>
                    <a:pt x="557212" y="466224"/>
                  </a:lnTo>
                  <a:lnTo>
                    <a:pt x="557212" y="465472"/>
                  </a:lnTo>
                  <a:lnTo>
                    <a:pt x="557965" y="464720"/>
                  </a:lnTo>
                  <a:lnTo>
                    <a:pt x="557212" y="463216"/>
                  </a:lnTo>
                  <a:lnTo>
                    <a:pt x="557212" y="462464"/>
                  </a:lnTo>
                  <a:lnTo>
                    <a:pt x="558716" y="462464"/>
                  </a:lnTo>
                  <a:lnTo>
                    <a:pt x="558716" y="461712"/>
                  </a:lnTo>
                  <a:lnTo>
                    <a:pt x="558716" y="460960"/>
                  </a:lnTo>
                  <a:lnTo>
                    <a:pt x="558716" y="460208"/>
                  </a:lnTo>
                  <a:lnTo>
                    <a:pt x="559469" y="459456"/>
                  </a:lnTo>
                  <a:lnTo>
                    <a:pt x="560972" y="458704"/>
                  </a:lnTo>
                  <a:lnTo>
                    <a:pt x="560972" y="457952"/>
                  </a:lnTo>
                  <a:lnTo>
                    <a:pt x="561724" y="457200"/>
                  </a:lnTo>
                  <a:lnTo>
                    <a:pt x="562476" y="457200"/>
                  </a:lnTo>
                  <a:lnTo>
                    <a:pt x="563229" y="456448"/>
                  </a:lnTo>
                  <a:lnTo>
                    <a:pt x="563980" y="456448"/>
                  </a:lnTo>
                  <a:lnTo>
                    <a:pt x="563980" y="457200"/>
                  </a:lnTo>
                  <a:lnTo>
                    <a:pt x="564732" y="457200"/>
                  </a:lnTo>
                  <a:lnTo>
                    <a:pt x="565484" y="457200"/>
                  </a:lnTo>
                  <a:lnTo>
                    <a:pt x="566236" y="457200"/>
                  </a:lnTo>
                  <a:lnTo>
                    <a:pt x="566988" y="456448"/>
                  </a:lnTo>
                  <a:lnTo>
                    <a:pt x="567740" y="455696"/>
                  </a:lnTo>
                  <a:lnTo>
                    <a:pt x="568492" y="454944"/>
                  </a:lnTo>
                  <a:lnTo>
                    <a:pt x="569244" y="451936"/>
                  </a:lnTo>
                  <a:lnTo>
                    <a:pt x="569996" y="451184"/>
                  </a:lnTo>
                  <a:lnTo>
                    <a:pt x="570748" y="450432"/>
                  </a:lnTo>
                  <a:lnTo>
                    <a:pt x="573004" y="448176"/>
                  </a:lnTo>
                  <a:lnTo>
                    <a:pt x="573756" y="447424"/>
                  </a:lnTo>
                  <a:lnTo>
                    <a:pt x="574508" y="446672"/>
                  </a:lnTo>
                  <a:lnTo>
                    <a:pt x="576012" y="446672"/>
                  </a:lnTo>
                  <a:lnTo>
                    <a:pt x="577516" y="446672"/>
                  </a:lnTo>
                  <a:lnTo>
                    <a:pt x="578268" y="445921"/>
                  </a:lnTo>
                  <a:lnTo>
                    <a:pt x="577516" y="444417"/>
                  </a:lnTo>
                  <a:lnTo>
                    <a:pt x="575260" y="441409"/>
                  </a:lnTo>
                  <a:lnTo>
                    <a:pt x="574508" y="440657"/>
                  </a:lnTo>
                  <a:lnTo>
                    <a:pt x="574508" y="439905"/>
                  </a:lnTo>
                  <a:lnTo>
                    <a:pt x="574508" y="438401"/>
                  </a:lnTo>
                  <a:lnTo>
                    <a:pt x="575260" y="437649"/>
                  </a:lnTo>
                  <a:lnTo>
                    <a:pt x="575260" y="436897"/>
                  </a:lnTo>
                  <a:lnTo>
                    <a:pt x="576012" y="436145"/>
                  </a:lnTo>
                  <a:lnTo>
                    <a:pt x="576764" y="435393"/>
                  </a:lnTo>
                  <a:lnTo>
                    <a:pt x="577516" y="434641"/>
                  </a:lnTo>
                  <a:lnTo>
                    <a:pt x="579020" y="433137"/>
                  </a:lnTo>
                  <a:lnTo>
                    <a:pt x="579772" y="432385"/>
                  </a:lnTo>
                  <a:lnTo>
                    <a:pt x="580524" y="432385"/>
                  </a:lnTo>
                  <a:lnTo>
                    <a:pt x="581276" y="432385"/>
                  </a:lnTo>
                  <a:lnTo>
                    <a:pt x="582028" y="432385"/>
                  </a:lnTo>
                  <a:lnTo>
                    <a:pt x="582780" y="433137"/>
                  </a:lnTo>
                  <a:lnTo>
                    <a:pt x="583531" y="433137"/>
                  </a:lnTo>
                  <a:lnTo>
                    <a:pt x="584284" y="433137"/>
                  </a:lnTo>
                  <a:lnTo>
                    <a:pt x="585035" y="432385"/>
                  </a:lnTo>
                  <a:lnTo>
                    <a:pt x="585788" y="432385"/>
                  </a:lnTo>
                  <a:lnTo>
                    <a:pt x="586540" y="431633"/>
                  </a:lnTo>
                  <a:lnTo>
                    <a:pt x="586540" y="430881"/>
                  </a:lnTo>
                  <a:lnTo>
                    <a:pt x="586540" y="429377"/>
                  </a:lnTo>
                  <a:lnTo>
                    <a:pt x="586540" y="426369"/>
                  </a:lnTo>
                  <a:lnTo>
                    <a:pt x="585035" y="421857"/>
                  </a:lnTo>
                  <a:lnTo>
                    <a:pt x="583531" y="418097"/>
                  </a:lnTo>
                  <a:lnTo>
                    <a:pt x="582780" y="416593"/>
                  </a:lnTo>
                  <a:lnTo>
                    <a:pt x="582028" y="415090"/>
                  </a:lnTo>
                  <a:lnTo>
                    <a:pt x="581276" y="409074"/>
                  </a:lnTo>
                  <a:lnTo>
                    <a:pt x="580524" y="408322"/>
                  </a:lnTo>
                  <a:lnTo>
                    <a:pt x="579772" y="406818"/>
                  </a:lnTo>
                  <a:lnTo>
                    <a:pt x="578268" y="404562"/>
                  </a:lnTo>
                  <a:lnTo>
                    <a:pt x="577516" y="403058"/>
                  </a:lnTo>
                  <a:lnTo>
                    <a:pt x="574508" y="392530"/>
                  </a:lnTo>
                  <a:lnTo>
                    <a:pt x="572252" y="387266"/>
                  </a:lnTo>
                  <a:lnTo>
                    <a:pt x="571500" y="385763"/>
                  </a:lnTo>
                  <a:lnTo>
                    <a:pt x="569244" y="380499"/>
                  </a:lnTo>
                  <a:lnTo>
                    <a:pt x="568492" y="379747"/>
                  </a:lnTo>
                  <a:lnTo>
                    <a:pt x="566988" y="378995"/>
                  </a:lnTo>
                  <a:lnTo>
                    <a:pt x="566236" y="378995"/>
                  </a:lnTo>
                  <a:lnTo>
                    <a:pt x="566236" y="378243"/>
                  </a:lnTo>
                  <a:lnTo>
                    <a:pt x="564732" y="375987"/>
                  </a:lnTo>
                  <a:lnTo>
                    <a:pt x="563980" y="375235"/>
                  </a:lnTo>
                  <a:lnTo>
                    <a:pt x="563229" y="374483"/>
                  </a:lnTo>
                  <a:lnTo>
                    <a:pt x="560972" y="373731"/>
                  </a:lnTo>
                  <a:lnTo>
                    <a:pt x="560220" y="373731"/>
                  </a:lnTo>
                  <a:lnTo>
                    <a:pt x="559469" y="372979"/>
                  </a:lnTo>
                  <a:lnTo>
                    <a:pt x="558716" y="371475"/>
                  </a:lnTo>
                  <a:lnTo>
                    <a:pt x="557965" y="370723"/>
                  </a:lnTo>
                  <a:lnTo>
                    <a:pt x="557212" y="369971"/>
                  </a:lnTo>
                  <a:lnTo>
                    <a:pt x="555709" y="369219"/>
                  </a:lnTo>
                  <a:lnTo>
                    <a:pt x="552701" y="368467"/>
                  </a:lnTo>
                  <a:lnTo>
                    <a:pt x="549693" y="366963"/>
                  </a:lnTo>
                  <a:lnTo>
                    <a:pt x="548189" y="366211"/>
                  </a:lnTo>
                  <a:lnTo>
                    <a:pt x="543677" y="360195"/>
                  </a:lnTo>
                  <a:lnTo>
                    <a:pt x="542925" y="358692"/>
                  </a:lnTo>
                  <a:lnTo>
                    <a:pt x="541421" y="355684"/>
                  </a:lnTo>
                  <a:lnTo>
                    <a:pt x="541421" y="354932"/>
                  </a:lnTo>
                  <a:lnTo>
                    <a:pt x="540669" y="354932"/>
                  </a:lnTo>
                  <a:lnTo>
                    <a:pt x="540669" y="354180"/>
                  </a:lnTo>
                  <a:lnTo>
                    <a:pt x="543677" y="342148"/>
                  </a:lnTo>
                  <a:lnTo>
                    <a:pt x="543677" y="341396"/>
                  </a:lnTo>
                  <a:lnTo>
                    <a:pt x="549693" y="336132"/>
                  </a:lnTo>
                  <a:lnTo>
                    <a:pt x="550445" y="335380"/>
                  </a:lnTo>
                  <a:lnTo>
                    <a:pt x="551949" y="331620"/>
                  </a:lnTo>
                  <a:lnTo>
                    <a:pt x="552701" y="330868"/>
                  </a:lnTo>
                  <a:lnTo>
                    <a:pt x="553452" y="330116"/>
                  </a:lnTo>
                  <a:lnTo>
                    <a:pt x="553452" y="329365"/>
                  </a:lnTo>
                  <a:lnTo>
                    <a:pt x="554205" y="328613"/>
                  </a:lnTo>
                  <a:lnTo>
                    <a:pt x="556461" y="324101"/>
                  </a:lnTo>
                  <a:lnTo>
                    <a:pt x="560220" y="315077"/>
                  </a:lnTo>
                  <a:lnTo>
                    <a:pt x="560220" y="314325"/>
                  </a:lnTo>
                  <a:lnTo>
                    <a:pt x="560972" y="312069"/>
                  </a:lnTo>
                  <a:lnTo>
                    <a:pt x="558716" y="299286"/>
                  </a:lnTo>
                  <a:lnTo>
                    <a:pt x="558716" y="297782"/>
                  </a:lnTo>
                  <a:lnTo>
                    <a:pt x="559469" y="296278"/>
                  </a:lnTo>
                  <a:lnTo>
                    <a:pt x="563229" y="288006"/>
                  </a:lnTo>
                  <a:lnTo>
                    <a:pt x="563980" y="282742"/>
                  </a:lnTo>
                  <a:lnTo>
                    <a:pt x="568492" y="280486"/>
                  </a:lnTo>
                  <a:lnTo>
                    <a:pt x="569244" y="280486"/>
                  </a:lnTo>
                  <a:lnTo>
                    <a:pt x="573004" y="281238"/>
                  </a:lnTo>
                  <a:lnTo>
                    <a:pt x="573756" y="281238"/>
                  </a:lnTo>
                  <a:lnTo>
                    <a:pt x="574508" y="281238"/>
                  </a:lnTo>
                  <a:lnTo>
                    <a:pt x="576012" y="281238"/>
                  </a:lnTo>
                  <a:lnTo>
                    <a:pt x="576764" y="281238"/>
                  </a:lnTo>
                  <a:lnTo>
                    <a:pt x="576764" y="280486"/>
                  </a:lnTo>
                  <a:lnTo>
                    <a:pt x="578268" y="279734"/>
                  </a:lnTo>
                  <a:lnTo>
                    <a:pt x="579020" y="278230"/>
                  </a:lnTo>
                  <a:lnTo>
                    <a:pt x="580524" y="276726"/>
                  </a:lnTo>
                  <a:lnTo>
                    <a:pt x="581276" y="275974"/>
                  </a:lnTo>
                  <a:lnTo>
                    <a:pt x="581276" y="275222"/>
                  </a:lnTo>
                  <a:lnTo>
                    <a:pt x="583531" y="273718"/>
                  </a:lnTo>
                  <a:lnTo>
                    <a:pt x="584284" y="273718"/>
                  </a:lnTo>
                  <a:lnTo>
                    <a:pt x="585035" y="272967"/>
                  </a:lnTo>
                  <a:lnTo>
                    <a:pt x="588044" y="266199"/>
                  </a:lnTo>
                  <a:lnTo>
                    <a:pt x="588795" y="264695"/>
                  </a:lnTo>
                  <a:lnTo>
                    <a:pt x="589548" y="264695"/>
                  </a:lnTo>
                  <a:lnTo>
                    <a:pt x="590299" y="263943"/>
                  </a:lnTo>
                  <a:lnTo>
                    <a:pt x="591051" y="263943"/>
                  </a:lnTo>
                  <a:lnTo>
                    <a:pt x="591803" y="264695"/>
                  </a:lnTo>
                  <a:lnTo>
                    <a:pt x="591803" y="265447"/>
                  </a:lnTo>
                  <a:lnTo>
                    <a:pt x="592555" y="265447"/>
                  </a:lnTo>
                  <a:lnTo>
                    <a:pt x="592555" y="266199"/>
                  </a:lnTo>
                  <a:lnTo>
                    <a:pt x="594059" y="266199"/>
                  </a:lnTo>
                  <a:lnTo>
                    <a:pt x="594811" y="266951"/>
                  </a:lnTo>
                  <a:lnTo>
                    <a:pt x="596315" y="266951"/>
                  </a:lnTo>
                  <a:lnTo>
                    <a:pt x="597067" y="266951"/>
                  </a:lnTo>
                  <a:lnTo>
                    <a:pt x="597819" y="266951"/>
                  </a:lnTo>
                  <a:lnTo>
                    <a:pt x="600075" y="265447"/>
                  </a:lnTo>
                  <a:lnTo>
                    <a:pt x="601579" y="264695"/>
                  </a:lnTo>
                  <a:lnTo>
                    <a:pt x="603083" y="263943"/>
                  </a:lnTo>
                  <a:lnTo>
                    <a:pt x="603835" y="263191"/>
                  </a:lnTo>
                  <a:lnTo>
                    <a:pt x="604587" y="263191"/>
                  </a:lnTo>
                  <a:lnTo>
                    <a:pt x="605339" y="262439"/>
                  </a:lnTo>
                  <a:lnTo>
                    <a:pt x="606843" y="262439"/>
                  </a:lnTo>
                  <a:lnTo>
                    <a:pt x="613610" y="263191"/>
                  </a:lnTo>
                  <a:lnTo>
                    <a:pt x="614363" y="263191"/>
                  </a:lnTo>
                  <a:lnTo>
                    <a:pt x="615114" y="262439"/>
                  </a:lnTo>
                  <a:lnTo>
                    <a:pt x="617370" y="261687"/>
                  </a:lnTo>
                  <a:lnTo>
                    <a:pt x="618123" y="260935"/>
                  </a:lnTo>
                  <a:lnTo>
                    <a:pt x="618874" y="260935"/>
                  </a:lnTo>
                  <a:lnTo>
                    <a:pt x="621882" y="260935"/>
                  </a:lnTo>
                  <a:lnTo>
                    <a:pt x="622634" y="260935"/>
                  </a:lnTo>
                  <a:lnTo>
                    <a:pt x="624138" y="260183"/>
                  </a:lnTo>
                  <a:lnTo>
                    <a:pt x="627146" y="258679"/>
                  </a:lnTo>
                  <a:lnTo>
                    <a:pt x="627898" y="257927"/>
                  </a:lnTo>
                  <a:lnTo>
                    <a:pt x="630154" y="257927"/>
                  </a:lnTo>
                  <a:lnTo>
                    <a:pt x="633914" y="255671"/>
                  </a:lnTo>
                  <a:lnTo>
                    <a:pt x="634666" y="254919"/>
                  </a:lnTo>
                  <a:lnTo>
                    <a:pt x="634666" y="253415"/>
                  </a:lnTo>
                  <a:lnTo>
                    <a:pt x="635418" y="251911"/>
                  </a:lnTo>
                  <a:lnTo>
                    <a:pt x="633914" y="245143"/>
                  </a:lnTo>
                  <a:lnTo>
                    <a:pt x="634666" y="241384"/>
                  </a:lnTo>
                  <a:lnTo>
                    <a:pt x="634666" y="239880"/>
                  </a:lnTo>
                  <a:lnTo>
                    <a:pt x="633914" y="238376"/>
                  </a:lnTo>
                  <a:lnTo>
                    <a:pt x="632410" y="233864"/>
                  </a:lnTo>
                  <a:lnTo>
                    <a:pt x="631658" y="232360"/>
                  </a:lnTo>
                  <a:lnTo>
                    <a:pt x="629402" y="212057"/>
                  </a:lnTo>
                  <a:lnTo>
                    <a:pt x="629402" y="210553"/>
                  </a:lnTo>
                  <a:lnTo>
                    <a:pt x="628650" y="210553"/>
                  </a:lnTo>
                  <a:lnTo>
                    <a:pt x="627898" y="209801"/>
                  </a:lnTo>
                  <a:lnTo>
                    <a:pt x="624138" y="209049"/>
                  </a:lnTo>
                  <a:lnTo>
                    <a:pt x="623386" y="209049"/>
                  </a:lnTo>
                  <a:lnTo>
                    <a:pt x="621882" y="207545"/>
                  </a:lnTo>
                  <a:lnTo>
                    <a:pt x="621130" y="206793"/>
                  </a:lnTo>
                  <a:lnTo>
                    <a:pt x="621130" y="206041"/>
                  </a:lnTo>
                  <a:lnTo>
                    <a:pt x="620378" y="206041"/>
                  </a:lnTo>
                  <a:lnTo>
                    <a:pt x="620378" y="205289"/>
                  </a:lnTo>
                  <a:lnTo>
                    <a:pt x="618874" y="187241"/>
                  </a:lnTo>
                  <a:lnTo>
                    <a:pt x="619627" y="185738"/>
                  </a:lnTo>
                  <a:lnTo>
                    <a:pt x="620378" y="184234"/>
                  </a:lnTo>
                  <a:lnTo>
                    <a:pt x="621130" y="183482"/>
                  </a:lnTo>
                  <a:lnTo>
                    <a:pt x="621882" y="182730"/>
                  </a:lnTo>
                  <a:lnTo>
                    <a:pt x="624138" y="180474"/>
                  </a:lnTo>
                  <a:lnTo>
                    <a:pt x="625642" y="178970"/>
                  </a:lnTo>
                  <a:lnTo>
                    <a:pt x="626394" y="177466"/>
                  </a:lnTo>
                  <a:lnTo>
                    <a:pt x="628650" y="174458"/>
                  </a:lnTo>
                  <a:lnTo>
                    <a:pt x="630154" y="172954"/>
                  </a:lnTo>
                  <a:lnTo>
                    <a:pt x="631658" y="169946"/>
                  </a:lnTo>
                  <a:lnTo>
                    <a:pt x="631658" y="169194"/>
                  </a:lnTo>
                  <a:lnTo>
                    <a:pt x="631658" y="167690"/>
                  </a:lnTo>
                  <a:lnTo>
                    <a:pt x="630906" y="165434"/>
                  </a:lnTo>
                  <a:lnTo>
                    <a:pt x="628650" y="160922"/>
                  </a:lnTo>
                  <a:lnTo>
                    <a:pt x="627898" y="157914"/>
                  </a:lnTo>
                  <a:lnTo>
                    <a:pt x="627146" y="157162"/>
                  </a:lnTo>
                  <a:lnTo>
                    <a:pt x="626394" y="156411"/>
                  </a:lnTo>
                  <a:lnTo>
                    <a:pt x="625642" y="156411"/>
                  </a:lnTo>
                  <a:lnTo>
                    <a:pt x="624138" y="156411"/>
                  </a:lnTo>
                  <a:lnTo>
                    <a:pt x="621130" y="157162"/>
                  </a:lnTo>
                  <a:lnTo>
                    <a:pt x="620378" y="157162"/>
                  </a:lnTo>
                  <a:lnTo>
                    <a:pt x="620378" y="154907"/>
                  </a:lnTo>
                  <a:lnTo>
                    <a:pt x="625642" y="129340"/>
                  </a:lnTo>
                  <a:lnTo>
                    <a:pt x="625642" y="128588"/>
                  </a:lnTo>
                  <a:lnTo>
                    <a:pt x="626394" y="127084"/>
                  </a:lnTo>
                  <a:lnTo>
                    <a:pt x="626394" y="126332"/>
                  </a:lnTo>
                  <a:lnTo>
                    <a:pt x="627146" y="125580"/>
                  </a:lnTo>
                  <a:lnTo>
                    <a:pt x="627898" y="124828"/>
                  </a:lnTo>
                  <a:lnTo>
                    <a:pt x="629402" y="123324"/>
                  </a:lnTo>
                  <a:lnTo>
                    <a:pt x="630154" y="122572"/>
                  </a:lnTo>
                  <a:lnTo>
                    <a:pt x="633162" y="121820"/>
                  </a:lnTo>
                  <a:lnTo>
                    <a:pt x="634666" y="121068"/>
                  </a:lnTo>
                  <a:lnTo>
                    <a:pt x="640682" y="120316"/>
                  </a:lnTo>
                  <a:lnTo>
                    <a:pt x="644442" y="121068"/>
                  </a:lnTo>
                  <a:lnTo>
                    <a:pt x="648201" y="121820"/>
                  </a:lnTo>
                  <a:lnTo>
                    <a:pt x="649705" y="122572"/>
                  </a:lnTo>
                  <a:lnTo>
                    <a:pt x="664745" y="130092"/>
                  </a:lnTo>
                  <a:lnTo>
                    <a:pt x="667753" y="131595"/>
                  </a:lnTo>
                  <a:lnTo>
                    <a:pt x="668505" y="131595"/>
                  </a:lnTo>
                  <a:lnTo>
                    <a:pt x="670008" y="130843"/>
                  </a:lnTo>
                  <a:lnTo>
                    <a:pt x="671512" y="130843"/>
                  </a:lnTo>
                  <a:lnTo>
                    <a:pt x="675272" y="127836"/>
                  </a:lnTo>
                  <a:lnTo>
                    <a:pt x="678280" y="125580"/>
                  </a:lnTo>
                  <a:lnTo>
                    <a:pt x="678280" y="124828"/>
                  </a:lnTo>
                  <a:lnTo>
                    <a:pt x="678280" y="124076"/>
                  </a:lnTo>
                  <a:lnTo>
                    <a:pt x="677528" y="120316"/>
                  </a:lnTo>
                  <a:lnTo>
                    <a:pt x="676776" y="115804"/>
                  </a:lnTo>
                  <a:lnTo>
                    <a:pt x="676776" y="112044"/>
                  </a:lnTo>
                  <a:lnTo>
                    <a:pt x="676776" y="111292"/>
                  </a:lnTo>
                  <a:lnTo>
                    <a:pt x="676776" y="110540"/>
                  </a:lnTo>
                  <a:lnTo>
                    <a:pt x="676025" y="109788"/>
                  </a:lnTo>
                  <a:lnTo>
                    <a:pt x="674521" y="108284"/>
                  </a:lnTo>
                  <a:lnTo>
                    <a:pt x="673768" y="106780"/>
                  </a:lnTo>
                  <a:lnTo>
                    <a:pt x="673768" y="106028"/>
                  </a:lnTo>
                  <a:lnTo>
                    <a:pt x="673768" y="105276"/>
                  </a:lnTo>
                  <a:lnTo>
                    <a:pt x="673768" y="104524"/>
                  </a:lnTo>
                  <a:lnTo>
                    <a:pt x="673768" y="103773"/>
                  </a:lnTo>
                  <a:lnTo>
                    <a:pt x="676025" y="100013"/>
                  </a:lnTo>
                  <a:lnTo>
                    <a:pt x="676776" y="99261"/>
                  </a:lnTo>
                  <a:lnTo>
                    <a:pt x="676776" y="98509"/>
                  </a:lnTo>
                  <a:lnTo>
                    <a:pt x="676776" y="97757"/>
                  </a:lnTo>
                  <a:lnTo>
                    <a:pt x="676776" y="97005"/>
                  </a:lnTo>
                  <a:lnTo>
                    <a:pt x="676025" y="96253"/>
                  </a:lnTo>
                  <a:lnTo>
                    <a:pt x="673768" y="93245"/>
                  </a:lnTo>
                  <a:lnTo>
                    <a:pt x="673768" y="92493"/>
                  </a:lnTo>
                  <a:lnTo>
                    <a:pt x="673016" y="91741"/>
                  </a:lnTo>
                  <a:lnTo>
                    <a:pt x="673016" y="88733"/>
                  </a:lnTo>
                  <a:lnTo>
                    <a:pt x="673016" y="87981"/>
                  </a:lnTo>
                  <a:lnTo>
                    <a:pt x="673016" y="87229"/>
                  </a:lnTo>
                  <a:lnTo>
                    <a:pt x="673768" y="86477"/>
                  </a:lnTo>
                  <a:lnTo>
                    <a:pt x="675272" y="83469"/>
                  </a:lnTo>
                  <a:lnTo>
                    <a:pt x="682792" y="74445"/>
                  </a:lnTo>
                  <a:lnTo>
                    <a:pt x="683544" y="73694"/>
                  </a:lnTo>
                  <a:lnTo>
                    <a:pt x="685048" y="74445"/>
                  </a:lnTo>
                  <a:lnTo>
                    <a:pt x="687304" y="75197"/>
                  </a:lnTo>
                  <a:lnTo>
                    <a:pt x="690312" y="77453"/>
                  </a:lnTo>
                  <a:lnTo>
                    <a:pt x="702344" y="83469"/>
                  </a:lnTo>
                  <a:lnTo>
                    <a:pt x="704599" y="85725"/>
                  </a:lnTo>
                  <a:lnTo>
                    <a:pt x="707607" y="87981"/>
                  </a:lnTo>
                  <a:lnTo>
                    <a:pt x="712119" y="93245"/>
                  </a:lnTo>
                  <a:lnTo>
                    <a:pt x="712119" y="93997"/>
                  </a:lnTo>
                  <a:lnTo>
                    <a:pt x="712871" y="95501"/>
                  </a:lnTo>
                  <a:lnTo>
                    <a:pt x="715879" y="104524"/>
                  </a:lnTo>
                  <a:lnTo>
                    <a:pt x="715879" y="105276"/>
                  </a:lnTo>
                  <a:lnTo>
                    <a:pt x="717383" y="105276"/>
                  </a:lnTo>
                  <a:lnTo>
                    <a:pt x="719639" y="106028"/>
                  </a:lnTo>
                  <a:lnTo>
                    <a:pt x="724151" y="106028"/>
                  </a:lnTo>
                  <a:lnTo>
                    <a:pt x="727910" y="106028"/>
                  </a:lnTo>
                  <a:lnTo>
                    <a:pt x="728663" y="106028"/>
                  </a:lnTo>
                  <a:lnTo>
                    <a:pt x="728663" y="106780"/>
                  </a:lnTo>
                  <a:lnTo>
                    <a:pt x="731670" y="109036"/>
                  </a:lnTo>
                  <a:lnTo>
                    <a:pt x="733174" y="109036"/>
                  </a:lnTo>
                  <a:lnTo>
                    <a:pt x="739942" y="107532"/>
                  </a:lnTo>
                  <a:lnTo>
                    <a:pt x="742198" y="107532"/>
                  </a:lnTo>
                  <a:lnTo>
                    <a:pt x="743702" y="107532"/>
                  </a:lnTo>
                  <a:lnTo>
                    <a:pt x="745958" y="108284"/>
                  </a:lnTo>
                  <a:lnTo>
                    <a:pt x="746710" y="109036"/>
                  </a:lnTo>
                  <a:lnTo>
                    <a:pt x="747462" y="108284"/>
                  </a:lnTo>
                  <a:lnTo>
                    <a:pt x="749718" y="106780"/>
                  </a:lnTo>
                  <a:lnTo>
                    <a:pt x="750470" y="105276"/>
                  </a:lnTo>
                  <a:lnTo>
                    <a:pt x="751974" y="102268"/>
                  </a:lnTo>
                  <a:lnTo>
                    <a:pt x="753478" y="100764"/>
                  </a:lnTo>
                  <a:lnTo>
                    <a:pt x="757238" y="98509"/>
                  </a:lnTo>
                  <a:lnTo>
                    <a:pt x="757989" y="100013"/>
                  </a:lnTo>
                  <a:lnTo>
                    <a:pt x="757989" y="101516"/>
                  </a:lnTo>
                  <a:lnTo>
                    <a:pt x="760245" y="105276"/>
                  </a:lnTo>
                  <a:lnTo>
                    <a:pt x="760245" y="106028"/>
                  </a:lnTo>
                  <a:lnTo>
                    <a:pt x="760245" y="109788"/>
                  </a:lnTo>
                  <a:lnTo>
                    <a:pt x="760245" y="110540"/>
                  </a:lnTo>
                  <a:lnTo>
                    <a:pt x="760998" y="111292"/>
                  </a:lnTo>
                  <a:lnTo>
                    <a:pt x="764757" y="116556"/>
                  </a:lnTo>
                  <a:lnTo>
                    <a:pt x="764757" y="117308"/>
                  </a:lnTo>
                  <a:lnTo>
                    <a:pt x="764757" y="118060"/>
                  </a:lnTo>
                  <a:lnTo>
                    <a:pt x="764757" y="118812"/>
                  </a:lnTo>
                  <a:lnTo>
                    <a:pt x="764757" y="119564"/>
                  </a:lnTo>
                  <a:lnTo>
                    <a:pt x="764757" y="120316"/>
                  </a:lnTo>
                  <a:lnTo>
                    <a:pt x="762502" y="122572"/>
                  </a:lnTo>
                  <a:lnTo>
                    <a:pt x="761749" y="123324"/>
                  </a:lnTo>
                  <a:lnTo>
                    <a:pt x="759493" y="130092"/>
                  </a:lnTo>
                  <a:lnTo>
                    <a:pt x="757989" y="135355"/>
                  </a:lnTo>
                  <a:lnTo>
                    <a:pt x="754982" y="142123"/>
                  </a:lnTo>
                  <a:lnTo>
                    <a:pt x="751974" y="148139"/>
                  </a:lnTo>
                  <a:lnTo>
                    <a:pt x="750470" y="150395"/>
                  </a:lnTo>
                  <a:lnTo>
                    <a:pt x="749718" y="151147"/>
                  </a:lnTo>
                  <a:lnTo>
                    <a:pt x="748966" y="154155"/>
                  </a:lnTo>
                  <a:lnTo>
                    <a:pt x="748214" y="154907"/>
                  </a:lnTo>
                  <a:lnTo>
                    <a:pt x="748214" y="155659"/>
                  </a:lnTo>
                  <a:lnTo>
                    <a:pt x="748214" y="156411"/>
                  </a:lnTo>
                  <a:lnTo>
                    <a:pt x="748966" y="157162"/>
                  </a:lnTo>
                  <a:lnTo>
                    <a:pt x="749718" y="157914"/>
                  </a:lnTo>
                  <a:lnTo>
                    <a:pt x="751222" y="157914"/>
                  </a:lnTo>
                  <a:lnTo>
                    <a:pt x="752726" y="157162"/>
                  </a:lnTo>
                  <a:lnTo>
                    <a:pt x="754230" y="154907"/>
                  </a:lnTo>
                  <a:lnTo>
                    <a:pt x="754982" y="154155"/>
                  </a:lnTo>
                  <a:lnTo>
                    <a:pt x="756485" y="153403"/>
                  </a:lnTo>
                  <a:lnTo>
                    <a:pt x="764005" y="149643"/>
                  </a:lnTo>
                  <a:lnTo>
                    <a:pt x="764757" y="149643"/>
                  </a:lnTo>
                  <a:lnTo>
                    <a:pt x="765509" y="148891"/>
                  </a:lnTo>
                  <a:lnTo>
                    <a:pt x="766261" y="148139"/>
                  </a:lnTo>
                  <a:lnTo>
                    <a:pt x="767765" y="145883"/>
                  </a:lnTo>
                  <a:lnTo>
                    <a:pt x="768517" y="145131"/>
                  </a:lnTo>
                  <a:lnTo>
                    <a:pt x="769269" y="143627"/>
                  </a:lnTo>
                  <a:lnTo>
                    <a:pt x="770773" y="140619"/>
                  </a:lnTo>
                  <a:lnTo>
                    <a:pt x="771525" y="139867"/>
                  </a:lnTo>
                  <a:lnTo>
                    <a:pt x="772277" y="139115"/>
                  </a:lnTo>
                  <a:lnTo>
                    <a:pt x="773781" y="139115"/>
                  </a:lnTo>
                  <a:lnTo>
                    <a:pt x="775285" y="139115"/>
                  </a:lnTo>
                  <a:lnTo>
                    <a:pt x="783557" y="139867"/>
                  </a:lnTo>
                  <a:lnTo>
                    <a:pt x="785813" y="140619"/>
                  </a:lnTo>
                  <a:lnTo>
                    <a:pt x="797092" y="142123"/>
                  </a:lnTo>
                  <a:lnTo>
                    <a:pt x="798596" y="142123"/>
                  </a:lnTo>
                  <a:lnTo>
                    <a:pt x="799348" y="142123"/>
                  </a:lnTo>
                  <a:lnTo>
                    <a:pt x="804612" y="139115"/>
                  </a:lnTo>
                  <a:lnTo>
                    <a:pt x="809876" y="133851"/>
                  </a:lnTo>
                  <a:lnTo>
                    <a:pt x="811380" y="131595"/>
                  </a:lnTo>
                  <a:lnTo>
                    <a:pt x="812132" y="128588"/>
                  </a:lnTo>
                  <a:lnTo>
                    <a:pt x="812883" y="126332"/>
                  </a:lnTo>
                  <a:lnTo>
                    <a:pt x="812883" y="125580"/>
                  </a:lnTo>
                  <a:lnTo>
                    <a:pt x="815891" y="124076"/>
                  </a:lnTo>
                  <a:lnTo>
                    <a:pt x="818147" y="122572"/>
                  </a:lnTo>
                  <a:lnTo>
                    <a:pt x="820403" y="120316"/>
                  </a:lnTo>
                  <a:lnTo>
                    <a:pt x="821155" y="119564"/>
                  </a:lnTo>
                  <a:lnTo>
                    <a:pt x="821907" y="118060"/>
                  </a:lnTo>
                  <a:lnTo>
                    <a:pt x="822659" y="117308"/>
                  </a:lnTo>
                  <a:lnTo>
                    <a:pt x="824163" y="115052"/>
                  </a:lnTo>
                  <a:lnTo>
                    <a:pt x="825667" y="113548"/>
                  </a:lnTo>
                  <a:lnTo>
                    <a:pt x="827171" y="112044"/>
                  </a:lnTo>
                  <a:lnTo>
                    <a:pt x="827171" y="111292"/>
                  </a:lnTo>
                  <a:lnTo>
                    <a:pt x="827171" y="110540"/>
                  </a:lnTo>
                  <a:lnTo>
                    <a:pt x="827923" y="109788"/>
                  </a:lnTo>
                  <a:lnTo>
                    <a:pt x="828675" y="109036"/>
                  </a:lnTo>
                  <a:lnTo>
                    <a:pt x="832435" y="109036"/>
                  </a:lnTo>
                  <a:lnTo>
                    <a:pt x="833187" y="109036"/>
                  </a:lnTo>
                  <a:lnTo>
                    <a:pt x="833939" y="109036"/>
                  </a:lnTo>
                  <a:lnTo>
                    <a:pt x="834691" y="109788"/>
                  </a:lnTo>
                  <a:lnTo>
                    <a:pt x="836947" y="110540"/>
                  </a:lnTo>
                  <a:lnTo>
                    <a:pt x="838451" y="110540"/>
                  </a:lnTo>
                  <a:lnTo>
                    <a:pt x="842211" y="109788"/>
                  </a:lnTo>
                  <a:lnTo>
                    <a:pt x="845219" y="108284"/>
                  </a:lnTo>
                  <a:lnTo>
                    <a:pt x="851234" y="105276"/>
                  </a:lnTo>
                  <a:lnTo>
                    <a:pt x="854994" y="101516"/>
                  </a:lnTo>
                  <a:lnTo>
                    <a:pt x="857250" y="99261"/>
                  </a:lnTo>
                  <a:lnTo>
                    <a:pt x="858002" y="98509"/>
                  </a:lnTo>
                  <a:lnTo>
                    <a:pt x="859506" y="98509"/>
                  </a:lnTo>
                  <a:lnTo>
                    <a:pt x="861762" y="97757"/>
                  </a:lnTo>
                  <a:lnTo>
                    <a:pt x="863266" y="97005"/>
                  </a:lnTo>
                  <a:lnTo>
                    <a:pt x="864018" y="97005"/>
                  </a:lnTo>
                  <a:lnTo>
                    <a:pt x="865522" y="93997"/>
                  </a:lnTo>
                  <a:lnTo>
                    <a:pt x="866274" y="93245"/>
                  </a:lnTo>
                  <a:lnTo>
                    <a:pt x="867026" y="92493"/>
                  </a:lnTo>
                  <a:lnTo>
                    <a:pt x="868530" y="90989"/>
                  </a:lnTo>
                  <a:lnTo>
                    <a:pt x="869281" y="90237"/>
                  </a:lnTo>
                  <a:lnTo>
                    <a:pt x="870034" y="87981"/>
                  </a:lnTo>
                  <a:lnTo>
                    <a:pt x="870785" y="87229"/>
                  </a:lnTo>
                  <a:lnTo>
                    <a:pt x="876049" y="82717"/>
                  </a:lnTo>
                  <a:lnTo>
                    <a:pt x="876801" y="81965"/>
                  </a:lnTo>
                  <a:lnTo>
                    <a:pt x="876801" y="81213"/>
                  </a:lnTo>
                  <a:lnTo>
                    <a:pt x="877553" y="79709"/>
                  </a:lnTo>
                  <a:lnTo>
                    <a:pt x="878305" y="78957"/>
                  </a:lnTo>
                  <a:lnTo>
                    <a:pt x="878305" y="78205"/>
                  </a:lnTo>
                  <a:lnTo>
                    <a:pt x="879057" y="78205"/>
                  </a:lnTo>
                  <a:lnTo>
                    <a:pt x="880561" y="77453"/>
                  </a:lnTo>
                  <a:lnTo>
                    <a:pt x="882817" y="77453"/>
                  </a:lnTo>
                  <a:lnTo>
                    <a:pt x="885825" y="77453"/>
                  </a:lnTo>
                  <a:lnTo>
                    <a:pt x="886577" y="76701"/>
                  </a:lnTo>
                  <a:lnTo>
                    <a:pt x="888833" y="75949"/>
                  </a:lnTo>
                  <a:lnTo>
                    <a:pt x="890337" y="75949"/>
                  </a:lnTo>
                  <a:lnTo>
                    <a:pt x="891841" y="75949"/>
                  </a:lnTo>
                  <a:lnTo>
                    <a:pt x="892593" y="75949"/>
                  </a:lnTo>
                  <a:lnTo>
                    <a:pt x="893345" y="76701"/>
                  </a:lnTo>
                  <a:lnTo>
                    <a:pt x="894097" y="75949"/>
                  </a:lnTo>
                  <a:lnTo>
                    <a:pt x="897105" y="75197"/>
                  </a:lnTo>
                  <a:lnTo>
                    <a:pt x="930192" y="56398"/>
                  </a:lnTo>
                  <a:lnTo>
                    <a:pt x="933951" y="53390"/>
                  </a:lnTo>
                  <a:lnTo>
                    <a:pt x="933951" y="52638"/>
                  </a:lnTo>
                  <a:lnTo>
                    <a:pt x="933951" y="51134"/>
                  </a:lnTo>
                  <a:lnTo>
                    <a:pt x="934703" y="50382"/>
                  </a:lnTo>
                  <a:lnTo>
                    <a:pt x="936959" y="46622"/>
                  </a:lnTo>
                  <a:lnTo>
                    <a:pt x="936959" y="45118"/>
                  </a:lnTo>
                  <a:lnTo>
                    <a:pt x="936959" y="44366"/>
                  </a:lnTo>
                  <a:lnTo>
                    <a:pt x="936959" y="43615"/>
                  </a:lnTo>
                  <a:lnTo>
                    <a:pt x="938463" y="43615"/>
                  </a:lnTo>
                  <a:lnTo>
                    <a:pt x="939967" y="42863"/>
                  </a:lnTo>
                  <a:lnTo>
                    <a:pt x="941471" y="42111"/>
                  </a:lnTo>
                  <a:lnTo>
                    <a:pt x="957262" y="32335"/>
                  </a:lnTo>
                  <a:lnTo>
                    <a:pt x="959518" y="29327"/>
                  </a:lnTo>
                  <a:lnTo>
                    <a:pt x="962526" y="27071"/>
                  </a:lnTo>
                  <a:lnTo>
                    <a:pt x="963278" y="26319"/>
                  </a:lnTo>
                  <a:lnTo>
                    <a:pt x="964030" y="25567"/>
                  </a:lnTo>
                  <a:lnTo>
                    <a:pt x="964782" y="24815"/>
                  </a:lnTo>
                  <a:lnTo>
                    <a:pt x="967038" y="24063"/>
                  </a:lnTo>
                  <a:lnTo>
                    <a:pt x="970798" y="21055"/>
                  </a:lnTo>
                  <a:lnTo>
                    <a:pt x="975310" y="18799"/>
                  </a:lnTo>
                  <a:lnTo>
                    <a:pt x="976814" y="18047"/>
                  </a:lnTo>
                  <a:lnTo>
                    <a:pt x="979070" y="16544"/>
                  </a:lnTo>
                  <a:lnTo>
                    <a:pt x="993357" y="12032"/>
                  </a:lnTo>
                  <a:lnTo>
                    <a:pt x="1002381" y="6768"/>
                  </a:lnTo>
                  <a:lnTo>
                    <a:pt x="1007645" y="6016"/>
                  </a:lnTo>
                  <a:lnTo>
                    <a:pt x="1009149" y="5264"/>
                  </a:lnTo>
                  <a:lnTo>
                    <a:pt x="1010653" y="4512"/>
                  </a:lnTo>
                  <a:lnTo>
                    <a:pt x="1013660" y="2256"/>
                  </a:lnTo>
                  <a:lnTo>
                    <a:pt x="1014413" y="1504"/>
                  </a:lnTo>
                  <a:lnTo>
                    <a:pt x="1015165" y="1504"/>
                  </a:lnTo>
                  <a:lnTo>
                    <a:pt x="1016669" y="1504"/>
                  </a:lnTo>
                  <a:lnTo>
                    <a:pt x="1018924" y="2256"/>
                  </a:lnTo>
                  <a:lnTo>
                    <a:pt x="1020428" y="2256"/>
                  </a:lnTo>
                  <a:lnTo>
                    <a:pt x="1021932" y="1504"/>
                  </a:lnTo>
                  <a:lnTo>
                    <a:pt x="1022684" y="1504"/>
                  </a:lnTo>
                  <a:lnTo>
                    <a:pt x="1023436" y="2256"/>
                  </a:lnTo>
                  <a:lnTo>
                    <a:pt x="1026444" y="3008"/>
                  </a:lnTo>
                  <a:lnTo>
                    <a:pt x="1027196" y="3008"/>
                  </a:lnTo>
                  <a:lnTo>
                    <a:pt x="1027948" y="3008"/>
                  </a:lnTo>
                  <a:lnTo>
                    <a:pt x="1028700" y="2256"/>
                  </a:lnTo>
                  <a:lnTo>
                    <a:pt x="1028700" y="1504"/>
                  </a:lnTo>
                  <a:lnTo>
                    <a:pt x="1029452" y="752"/>
                  </a:lnTo>
                  <a:lnTo>
                    <a:pt x="1030204" y="0"/>
                  </a:lnTo>
                  <a:lnTo>
                    <a:pt x="1030956" y="0"/>
                  </a:lnTo>
                  <a:lnTo>
                    <a:pt x="1031708" y="0"/>
                  </a:lnTo>
                  <a:lnTo>
                    <a:pt x="1033212" y="1504"/>
                  </a:lnTo>
                  <a:lnTo>
                    <a:pt x="1034716" y="3008"/>
                  </a:lnTo>
                  <a:lnTo>
                    <a:pt x="1036972" y="4512"/>
                  </a:lnTo>
                  <a:lnTo>
                    <a:pt x="1038476" y="5264"/>
                  </a:lnTo>
                  <a:lnTo>
                    <a:pt x="1039980" y="5264"/>
                  </a:lnTo>
                  <a:lnTo>
                    <a:pt x="1041484" y="4512"/>
                  </a:lnTo>
                  <a:lnTo>
                    <a:pt x="1042235" y="5264"/>
                  </a:lnTo>
                  <a:lnTo>
                    <a:pt x="1042988" y="5264"/>
                  </a:lnTo>
                  <a:lnTo>
                    <a:pt x="1043739" y="6016"/>
                  </a:lnTo>
                  <a:lnTo>
                    <a:pt x="1045243" y="6016"/>
                  </a:lnTo>
                  <a:lnTo>
                    <a:pt x="1045995" y="6016"/>
                  </a:lnTo>
                  <a:lnTo>
                    <a:pt x="1047499" y="5264"/>
                  </a:lnTo>
                  <a:lnTo>
                    <a:pt x="1048252" y="5264"/>
                  </a:lnTo>
                  <a:lnTo>
                    <a:pt x="1049003" y="5264"/>
                  </a:lnTo>
                  <a:lnTo>
                    <a:pt x="1050507" y="5264"/>
                  </a:lnTo>
                  <a:lnTo>
                    <a:pt x="1052011" y="6016"/>
                  </a:lnTo>
                  <a:lnTo>
                    <a:pt x="1053515" y="6016"/>
                  </a:lnTo>
                  <a:lnTo>
                    <a:pt x="1055019" y="6016"/>
                  </a:lnTo>
                  <a:lnTo>
                    <a:pt x="1057275" y="7520"/>
                  </a:lnTo>
                  <a:lnTo>
                    <a:pt x="1058779" y="7520"/>
                  </a:lnTo>
                  <a:lnTo>
                    <a:pt x="1059531" y="7520"/>
                  </a:lnTo>
                  <a:lnTo>
                    <a:pt x="1060283" y="7520"/>
                  </a:lnTo>
                  <a:lnTo>
                    <a:pt x="1062539" y="6016"/>
                  </a:lnTo>
                  <a:lnTo>
                    <a:pt x="1063291" y="6016"/>
                  </a:lnTo>
                  <a:lnTo>
                    <a:pt x="1063291" y="5264"/>
                  </a:lnTo>
                  <a:lnTo>
                    <a:pt x="1064043" y="6016"/>
                  </a:lnTo>
                  <a:lnTo>
                    <a:pt x="1065547" y="6016"/>
                  </a:lnTo>
                  <a:lnTo>
                    <a:pt x="1067803" y="7520"/>
                  </a:lnTo>
                  <a:lnTo>
                    <a:pt x="1070811" y="9776"/>
                  </a:lnTo>
                  <a:lnTo>
                    <a:pt x="1071563" y="10528"/>
                  </a:lnTo>
                  <a:lnTo>
                    <a:pt x="1075322" y="10528"/>
                  </a:lnTo>
                  <a:lnTo>
                    <a:pt x="1076826" y="10528"/>
                  </a:lnTo>
                  <a:lnTo>
                    <a:pt x="1078331" y="9776"/>
                  </a:lnTo>
                  <a:lnTo>
                    <a:pt x="1079082" y="9776"/>
                  </a:lnTo>
                  <a:lnTo>
                    <a:pt x="1079834" y="9776"/>
                  </a:lnTo>
                  <a:lnTo>
                    <a:pt x="1081338" y="10528"/>
                  </a:lnTo>
                  <a:lnTo>
                    <a:pt x="1082090" y="10528"/>
                  </a:lnTo>
                  <a:lnTo>
                    <a:pt x="1084346" y="12032"/>
                  </a:lnTo>
                  <a:lnTo>
                    <a:pt x="1085850" y="12784"/>
                  </a:lnTo>
                  <a:lnTo>
                    <a:pt x="1086602" y="12784"/>
                  </a:lnTo>
                  <a:lnTo>
                    <a:pt x="1087354" y="12032"/>
                  </a:lnTo>
                  <a:lnTo>
                    <a:pt x="1088858" y="12032"/>
                  </a:lnTo>
                  <a:lnTo>
                    <a:pt x="1089610" y="12784"/>
                  </a:lnTo>
                  <a:lnTo>
                    <a:pt x="1091114" y="13536"/>
                  </a:lnTo>
                  <a:lnTo>
                    <a:pt x="1092618" y="15039"/>
                  </a:lnTo>
                  <a:lnTo>
                    <a:pt x="1094874" y="15791"/>
                  </a:lnTo>
                  <a:lnTo>
                    <a:pt x="1095626" y="16544"/>
                  </a:lnTo>
                  <a:lnTo>
                    <a:pt x="1093370" y="20303"/>
                  </a:lnTo>
                  <a:lnTo>
                    <a:pt x="1090362" y="24063"/>
                  </a:lnTo>
                  <a:lnTo>
                    <a:pt x="1088858" y="29327"/>
                  </a:lnTo>
                  <a:lnTo>
                    <a:pt x="1086602" y="36095"/>
                  </a:lnTo>
                  <a:lnTo>
                    <a:pt x="1084346" y="40607"/>
                  </a:lnTo>
                  <a:lnTo>
                    <a:pt x="1083594" y="43615"/>
                  </a:lnTo>
                  <a:lnTo>
                    <a:pt x="1082842" y="45118"/>
                  </a:lnTo>
                  <a:lnTo>
                    <a:pt x="1081338" y="50382"/>
                  </a:lnTo>
                  <a:lnTo>
                    <a:pt x="1082090" y="52638"/>
                  </a:lnTo>
                  <a:lnTo>
                    <a:pt x="1082842" y="53390"/>
                  </a:lnTo>
                  <a:lnTo>
                    <a:pt x="1083594" y="55646"/>
                  </a:lnTo>
                  <a:lnTo>
                    <a:pt x="1084346" y="56398"/>
                  </a:lnTo>
                  <a:lnTo>
                    <a:pt x="1084346" y="57150"/>
                  </a:lnTo>
                  <a:lnTo>
                    <a:pt x="1084346" y="59406"/>
                  </a:lnTo>
                  <a:lnTo>
                    <a:pt x="1084346" y="60158"/>
                  </a:lnTo>
                  <a:lnTo>
                    <a:pt x="1084346" y="60910"/>
                  </a:lnTo>
                  <a:lnTo>
                    <a:pt x="1084346" y="61662"/>
                  </a:lnTo>
                  <a:lnTo>
                    <a:pt x="1083594" y="62414"/>
                  </a:lnTo>
                  <a:lnTo>
                    <a:pt x="1083594" y="63166"/>
                  </a:lnTo>
                  <a:lnTo>
                    <a:pt x="1083594" y="63918"/>
                  </a:lnTo>
                  <a:lnTo>
                    <a:pt x="1084346" y="66174"/>
                  </a:lnTo>
                  <a:lnTo>
                    <a:pt x="1084346" y="66926"/>
                  </a:lnTo>
                  <a:lnTo>
                    <a:pt x="1085098" y="67678"/>
                  </a:lnTo>
                  <a:lnTo>
                    <a:pt x="1086602" y="69182"/>
                  </a:lnTo>
                  <a:lnTo>
                    <a:pt x="1087354" y="69934"/>
                  </a:lnTo>
                  <a:lnTo>
                    <a:pt x="1088858" y="70685"/>
                  </a:lnTo>
                  <a:lnTo>
                    <a:pt x="1090362" y="71438"/>
                  </a:lnTo>
                  <a:lnTo>
                    <a:pt x="1103897" y="73694"/>
                  </a:lnTo>
                  <a:lnTo>
                    <a:pt x="1104650" y="74445"/>
                  </a:lnTo>
                  <a:lnTo>
                    <a:pt x="1106905" y="75949"/>
                  </a:lnTo>
                  <a:lnTo>
                    <a:pt x="1107657" y="77453"/>
                  </a:lnTo>
                  <a:lnTo>
                    <a:pt x="1108409" y="78205"/>
                  </a:lnTo>
                  <a:lnTo>
                    <a:pt x="1140744" y="86477"/>
                  </a:lnTo>
                  <a:lnTo>
                    <a:pt x="1147512" y="84221"/>
                  </a:lnTo>
                  <a:lnTo>
                    <a:pt x="1148264" y="84221"/>
                  </a:lnTo>
                  <a:lnTo>
                    <a:pt x="1149016" y="83469"/>
                  </a:lnTo>
                  <a:lnTo>
                    <a:pt x="1149768" y="81965"/>
                  </a:lnTo>
                  <a:lnTo>
                    <a:pt x="1150520" y="81213"/>
                  </a:lnTo>
                  <a:lnTo>
                    <a:pt x="1151272" y="79709"/>
                  </a:lnTo>
                  <a:lnTo>
                    <a:pt x="1153528" y="78205"/>
                  </a:lnTo>
                  <a:lnTo>
                    <a:pt x="1154280" y="77453"/>
                  </a:lnTo>
                  <a:lnTo>
                    <a:pt x="1154280" y="76701"/>
                  </a:lnTo>
                  <a:lnTo>
                    <a:pt x="1155031" y="74445"/>
                  </a:lnTo>
                  <a:lnTo>
                    <a:pt x="1155031" y="73694"/>
                  </a:lnTo>
                  <a:lnTo>
                    <a:pt x="1155784" y="73694"/>
                  </a:lnTo>
                  <a:lnTo>
                    <a:pt x="1156536" y="72942"/>
                  </a:lnTo>
                  <a:lnTo>
                    <a:pt x="1157288" y="72190"/>
                  </a:lnTo>
                  <a:lnTo>
                    <a:pt x="1173079" y="64670"/>
                  </a:lnTo>
                  <a:lnTo>
                    <a:pt x="1177591" y="63918"/>
                  </a:lnTo>
                  <a:lnTo>
                    <a:pt x="1180599" y="62414"/>
                  </a:lnTo>
                  <a:lnTo>
                    <a:pt x="1181351" y="62414"/>
                  </a:lnTo>
                  <a:lnTo>
                    <a:pt x="1183607" y="61662"/>
                  </a:lnTo>
                  <a:lnTo>
                    <a:pt x="1188870" y="61662"/>
                  </a:lnTo>
                  <a:lnTo>
                    <a:pt x="1191127" y="62414"/>
                  </a:lnTo>
                  <a:lnTo>
                    <a:pt x="1195638" y="63166"/>
                  </a:lnTo>
                  <a:lnTo>
                    <a:pt x="1198646" y="64670"/>
                  </a:lnTo>
                  <a:lnTo>
                    <a:pt x="1205414" y="66174"/>
                  </a:lnTo>
                  <a:lnTo>
                    <a:pt x="1206918" y="66174"/>
                  </a:lnTo>
                  <a:lnTo>
                    <a:pt x="1208422" y="66174"/>
                  </a:lnTo>
                  <a:lnTo>
                    <a:pt x="1209926" y="66174"/>
                  </a:lnTo>
                  <a:lnTo>
                    <a:pt x="1216693" y="69182"/>
                  </a:lnTo>
                  <a:lnTo>
                    <a:pt x="1218197" y="69182"/>
                  </a:lnTo>
                  <a:lnTo>
                    <a:pt x="1220453" y="68430"/>
                  </a:lnTo>
                  <a:lnTo>
                    <a:pt x="1222709" y="69182"/>
                  </a:lnTo>
                  <a:lnTo>
                    <a:pt x="1223461" y="69934"/>
                  </a:lnTo>
                  <a:lnTo>
                    <a:pt x="1224965" y="70685"/>
                  </a:lnTo>
                  <a:lnTo>
                    <a:pt x="1227221" y="72190"/>
                  </a:lnTo>
                  <a:lnTo>
                    <a:pt x="1227973" y="73694"/>
                  </a:lnTo>
                  <a:lnTo>
                    <a:pt x="1228725" y="74445"/>
                  </a:lnTo>
                  <a:lnTo>
                    <a:pt x="1230229" y="78205"/>
                  </a:lnTo>
                  <a:lnTo>
                    <a:pt x="1230981" y="78957"/>
                  </a:lnTo>
                  <a:lnTo>
                    <a:pt x="1231733" y="79709"/>
                  </a:lnTo>
                  <a:lnTo>
                    <a:pt x="1243765" y="88733"/>
                  </a:lnTo>
                  <a:lnTo>
                    <a:pt x="1246772" y="90989"/>
                  </a:lnTo>
                  <a:lnTo>
                    <a:pt x="1253540" y="97005"/>
                  </a:lnTo>
                  <a:lnTo>
                    <a:pt x="1255044" y="98509"/>
                  </a:lnTo>
                  <a:lnTo>
                    <a:pt x="1262564" y="103020"/>
                  </a:lnTo>
                  <a:lnTo>
                    <a:pt x="1263316" y="104524"/>
                  </a:lnTo>
                  <a:lnTo>
                    <a:pt x="1264820" y="106028"/>
                  </a:lnTo>
                  <a:lnTo>
                    <a:pt x="1265572" y="106780"/>
                  </a:lnTo>
                  <a:lnTo>
                    <a:pt x="1268580" y="108284"/>
                  </a:lnTo>
                  <a:lnTo>
                    <a:pt x="1270084" y="109036"/>
                  </a:lnTo>
                  <a:lnTo>
                    <a:pt x="1271587" y="109788"/>
                  </a:lnTo>
                  <a:lnTo>
                    <a:pt x="1273091" y="109788"/>
                  </a:lnTo>
                  <a:lnTo>
                    <a:pt x="1279107" y="108284"/>
                  </a:lnTo>
                  <a:lnTo>
                    <a:pt x="1279859" y="108284"/>
                  </a:lnTo>
                  <a:lnTo>
                    <a:pt x="1280611" y="109036"/>
                  </a:lnTo>
                  <a:lnTo>
                    <a:pt x="1282867" y="111292"/>
                  </a:lnTo>
                  <a:lnTo>
                    <a:pt x="1288131" y="112796"/>
                  </a:lnTo>
                  <a:lnTo>
                    <a:pt x="1291891" y="115804"/>
                  </a:lnTo>
                  <a:lnTo>
                    <a:pt x="1293395" y="117308"/>
                  </a:lnTo>
                  <a:lnTo>
                    <a:pt x="1294899" y="119564"/>
                  </a:lnTo>
                  <a:lnTo>
                    <a:pt x="1297155" y="120316"/>
                  </a:lnTo>
                  <a:lnTo>
                    <a:pt x="1301666" y="124076"/>
                  </a:lnTo>
                  <a:lnTo>
                    <a:pt x="1320466" y="133099"/>
                  </a:lnTo>
                  <a:lnTo>
                    <a:pt x="1323474" y="134603"/>
                  </a:lnTo>
                  <a:lnTo>
                    <a:pt x="1327234" y="136107"/>
                  </a:lnTo>
                  <a:lnTo>
                    <a:pt x="1334753" y="137611"/>
                  </a:lnTo>
                  <a:lnTo>
                    <a:pt x="1337009" y="137611"/>
                  </a:lnTo>
                  <a:lnTo>
                    <a:pt x="1337761" y="137611"/>
                  </a:lnTo>
                  <a:lnTo>
                    <a:pt x="1340017" y="136107"/>
                  </a:lnTo>
                  <a:lnTo>
                    <a:pt x="1340769" y="136107"/>
                  </a:lnTo>
                  <a:lnTo>
                    <a:pt x="1341521" y="136107"/>
                  </a:lnTo>
                  <a:lnTo>
                    <a:pt x="1343025" y="137611"/>
                  </a:lnTo>
                  <a:lnTo>
                    <a:pt x="1343777" y="139115"/>
                  </a:lnTo>
                  <a:lnTo>
                    <a:pt x="1344529" y="139867"/>
                  </a:lnTo>
                  <a:lnTo>
                    <a:pt x="1345281" y="140619"/>
                  </a:lnTo>
                  <a:lnTo>
                    <a:pt x="1349041" y="142123"/>
                  </a:lnTo>
                  <a:lnTo>
                    <a:pt x="1349793" y="142875"/>
                  </a:lnTo>
                  <a:lnTo>
                    <a:pt x="1351297" y="145131"/>
                  </a:lnTo>
                  <a:lnTo>
                    <a:pt x="1352049" y="145883"/>
                  </a:lnTo>
                  <a:lnTo>
                    <a:pt x="1352049" y="146635"/>
                  </a:lnTo>
                  <a:lnTo>
                    <a:pt x="1352801" y="147387"/>
                  </a:lnTo>
                  <a:lnTo>
                    <a:pt x="1353553" y="147387"/>
                  </a:lnTo>
                  <a:lnTo>
                    <a:pt x="1355057" y="148139"/>
                  </a:lnTo>
                  <a:lnTo>
                    <a:pt x="1355809" y="147387"/>
                  </a:lnTo>
                  <a:lnTo>
                    <a:pt x="1359568" y="146635"/>
                  </a:lnTo>
                  <a:lnTo>
                    <a:pt x="1360321" y="145883"/>
                  </a:lnTo>
                  <a:lnTo>
                    <a:pt x="1361824" y="145883"/>
                  </a:lnTo>
                  <a:lnTo>
                    <a:pt x="1363328" y="145883"/>
                  </a:lnTo>
                  <a:lnTo>
                    <a:pt x="1367088" y="145131"/>
                  </a:lnTo>
                  <a:lnTo>
                    <a:pt x="1369344" y="145131"/>
                  </a:lnTo>
                  <a:lnTo>
                    <a:pt x="1373856" y="146635"/>
                  </a:lnTo>
                  <a:lnTo>
                    <a:pt x="1375360" y="146635"/>
                  </a:lnTo>
                  <a:lnTo>
                    <a:pt x="1376112" y="145883"/>
                  </a:lnTo>
                  <a:lnTo>
                    <a:pt x="1376864" y="145883"/>
                  </a:lnTo>
                  <a:lnTo>
                    <a:pt x="1378368" y="145131"/>
                  </a:lnTo>
                  <a:lnTo>
                    <a:pt x="1379120" y="144379"/>
                  </a:lnTo>
                  <a:lnTo>
                    <a:pt x="1384383" y="142123"/>
                  </a:lnTo>
                  <a:lnTo>
                    <a:pt x="1386640" y="140619"/>
                  </a:lnTo>
                  <a:lnTo>
                    <a:pt x="1387392" y="139115"/>
                  </a:lnTo>
                  <a:lnTo>
                    <a:pt x="1388143" y="139115"/>
                  </a:lnTo>
                  <a:lnTo>
                    <a:pt x="1388896" y="138363"/>
                  </a:lnTo>
                  <a:lnTo>
                    <a:pt x="1389647" y="138363"/>
                  </a:lnTo>
                  <a:lnTo>
                    <a:pt x="1393407" y="138363"/>
                  </a:lnTo>
                  <a:lnTo>
                    <a:pt x="1394159" y="137611"/>
                  </a:lnTo>
                  <a:lnTo>
                    <a:pt x="1394911" y="137611"/>
                  </a:lnTo>
                  <a:lnTo>
                    <a:pt x="1397167" y="136107"/>
                  </a:lnTo>
                  <a:lnTo>
                    <a:pt x="1442286" y="177466"/>
                  </a:lnTo>
                  <a:lnTo>
                    <a:pt x="1463341" y="197017"/>
                  </a:lnTo>
                  <a:lnTo>
                    <a:pt x="1467853" y="231608"/>
                  </a:lnTo>
                  <a:lnTo>
                    <a:pt x="1469357" y="236120"/>
                  </a:lnTo>
                  <a:lnTo>
                    <a:pt x="1473869" y="235368"/>
                  </a:lnTo>
                  <a:lnTo>
                    <a:pt x="1480636" y="236872"/>
                  </a:lnTo>
                  <a:lnTo>
                    <a:pt x="1488156" y="238376"/>
                  </a:lnTo>
                  <a:lnTo>
                    <a:pt x="1488908" y="238376"/>
                  </a:lnTo>
                  <a:lnTo>
                    <a:pt x="1489660" y="239128"/>
                  </a:lnTo>
                  <a:lnTo>
                    <a:pt x="1494172" y="242136"/>
                  </a:lnTo>
                  <a:lnTo>
                    <a:pt x="1497180" y="241384"/>
                  </a:lnTo>
                  <a:lnTo>
                    <a:pt x="1503947" y="237624"/>
                  </a:lnTo>
                  <a:lnTo>
                    <a:pt x="1509963" y="236120"/>
                  </a:lnTo>
                  <a:lnTo>
                    <a:pt x="1513723" y="234616"/>
                  </a:lnTo>
                  <a:lnTo>
                    <a:pt x="1518987" y="230104"/>
                  </a:lnTo>
                  <a:lnTo>
                    <a:pt x="1520491" y="227848"/>
                  </a:lnTo>
                  <a:lnTo>
                    <a:pt x="1521243" y="227096"/>
                  </a:lnTo>
                  <a:lnTo>
                    <a:pt x="1522747" y="227096"/>
                  </a:lnTo>
                  <a:lnTo>
                    <a:pt x="1523499" y="226344"/>
                  </a:lnTo>
                  <a:lnTo>
                    <a:pt x="1525003" y="225592"/>
                  </a:lnTo>
                  <a:lnTo>
                    <a:pt x="1525755" y="224840"/>
                  </a:lnTo>
                  <a:lnTo>
                    <a:pt x="1526507" y="224840"/>
                  </a:lnTo>
                  <a:lnTo>
                    <a:pt x="1528011" y="224840"/>
                  </a:lnTo>
                  <a:lnTo>
                    <a:pt x="1529515" y="225592"/>
                  </a:lnTo>
                  <a:lnTo>
                    <a:pt x="1533275" y="227848"/>
                  </a:lnTo>
                  <a:lnTo>
                    <a:pt x="1534778" y="228600"/>
                  </a:lnTo>
                  <a:lnTo>
                    <a:pt x="1536282" y="228600"/>
                  </a:lnTo>
                  <a:lnTo>
                    <a:pt x="1537786" y="228600"/>
                  </a:lnTo>
                  <a:lnTo>
                    <a:pt x="1539290" y="227848"/>
                  </a:lnTo>
                  <a:lnTo>
                    <a:pt x="1542298" y="226344"/>
                  </a:lnTo>
                  <a:lnTo>
                    <a:pt x="1543050" y="226344"/>
                  </a:lnTo>
                  <a:lnTo>
                    <a:pt x="1543802" y="226344"/>
                  </a:lnTo>
                  <a:lnTo>
                    <a:pt x="1545306" y="226344"/>
                  </a:lnTo>
                  <a:lnTo>
                    <a:pt x="1546810" y="227096"/>
                  </a:lnTo>
                  <a:lnTo>
                    <a:pt x="1549066" y="228600"/>
                  </a:lnTo>
                  <a:lnTo>
                    <a:pt x="1549818" y="229352"/>
                  </a:lnTo>
                  <a:lnTo>
                    <a:pt x="1550570" y="230104"/>
                  </a:lnTo>
                  <a:lnTo>
                    <a:pt x="1554330" y="235368"/>
                  </a:lnTo>
                  <a:lnTo>
                    <a:pt x="1555082" y="235368"/>
                  </a:lnTo>
                  <a:lnTo>
                    <a:pt x="1555834" y="236120"/>
                  </a:lnTo>
                  <a:lnTo>
                    <a:pt x="1558090" y="235368"/>
                  </a:lnTo>
                  <a:lnTo>
                    <a:pt x="1559594" y="235368"/>
                  </a:lnTo>
                  <a:lnTo>
                    <a:pt x="1562601" y="233864"/>
                  </a:lnTo>
                  <a:lnTo>
                    <a:pt x="1564105" y="233112"/>
                  </a:lnTo>
                  <a:lnTo>
                    <a:pt x="1568617" y="231608"/>
                  </a:lnTo>
                  <a:lnTo>
                    <a:pt x="1569369" y="231608"/>
                  </a:lnTo>
                  <a:lnTo>
                    <a:pt x="1570873" y="232360"/>
                  </a:lnTo>
                  <a:lnTo>
                    <a:pt x="1573881" y="233112"/>
                  </a:lnTo>
                  <a:lnTo>
                    <a:pt x="1581401" y="236872"/>
                  </a:lnTo>
                  <a:lnTo>
                    <a:pt x="1582905" y="238376"/>
                  </a:lnTo>
                  <a:lnTo>
                    <a:pt x="1585913" y="243639"/>
                  </a:lnTo>
                  <a:lnTo>
                    <a:pt x="1586665" y="244391"/>
                  </a:lnTo>
                  <a:lnTo>
                    <a:pt x="1587416" y="244391"/>
                  </a:lnTo>
                  <a:lnTo>
                    <a:pt x="1588920" y="244391"/>
                  </a:lnTo>
                  <a:lnTo>
                    <a:pt x="1589673" y="244391"/>
                  </a:lnTo>
                  <a:lnTo>
                    <a:pt x="1590424" y="243639"/>
                  </a:lnTo>
                  <a:lnTo>
                    <a:pt x="1590424" y="242888"/>
                  </a:lnTo>
                  <a:lnTo>
                    <a:pt x="1591928" y="242888"/>
                  </a:lnTo>
                  <a:lnTo>
                    <a:pt x="1594184" y="242888"/>
                  </a:lnTo>
                  <a:lnTo>
                    <a:pt x="1594184" y="242136"/>
                  </a:lnTo>
                  <a:lnTo>
                    <a:pt x="1597192" y="241384"/>
                  </a:lnTo>
                  <a:lnTo>
                    <a:pt x="1597944" y="240632"/>
                  </a:lnTo>
                  <a:lnTo>
                    <a:pt x="1599448" y="241384"/>
                  </a:lnTo>
                  <a:lnTo>
                    <a:pt x="1611480" y="246648"/>
                  </a:lnTo>
                  <a:lnTo>
                    <a:pt x="1615992" y="248151"/>
                  </a:lnTo>
                  <a:lnTo>
                    <a:pt x="1619752" y="248903"/>
                  </a:lnTo>
                  <a:lnTo>
                    <a:pt x="1622759" y="248903"/>
                  </a:lnTo>
                  <a:lnTo>
                    <a:pt x="1625015" y="248151"/>
                  </a:lnTo>
                  <a:lnTo>
                    <a:pt x="1625767" y="248151"/>
                  </a:lnTo>
                  <a:lnTo>
                    <a:pt x="1634039" y="247399"/>
                  </a:lnTo>
                  <a:lnTo>
                    <a:pt x="1635543" y="248151"/>
                  </a:lnTo>
                  <a:lnTo>
                    <a:pt x="1636295" y="248903"/>
                  </a:lnTo>
                  <a:lnTo>
                    <a:pt x="1637799" y="248903"/>
                  </a:lnTo>
                  <a:lnTo>
                    <a:pt x="1638551" y="251159"/>
                  </a:lnTo>
                  <a:lnTo>
                    <a:pt x="1638551" y="251911"/>
                  </a:lnTo>
                  <a:lnTo>
                    <a:pt x="1637799" y="252663"/>
                  </a:lnTo>
                  <a:lnTo>
                    <a:pt x="1637799" y="253415"/>
                  </a:lnTo>
                  <a:lnTo>
                    <a:pt x="1638551" y="254167"/>
                  </a:lnTo>
                  <a:lnTo>
                    <a:pt x="1638551" y="254919"/>
                  </a:lnTo>
                  <a:lnTo>
                    <a:pt x="1640055" y="254919"/>
                  </a:lnTo>
                  <a:lnTo>
                    <a:pt x="1642311" y="255671"/>
                  </a:lnTo>
                  <a:lnTo>
                    <a:pt x="1643063" y="256423"/>
                  </a:lnTo>
                  <a:lnTo>
                    <a:pt x="1643063" y="257175"/>
                  </a:lnTo>
                  <a:lnTo>
                    <a:pt x="1643063" y="258679"/>
                  </a:lnTo>
                  <a:lnTo>
                    <a:pt x="1643063" y="259431"/>
                  </a:lnTo>
                  <a:lnTo>
                    <a:pt x="1643814" y="260183"/>
                  </a:lnTo>
                  <a:lnTo>
                    <a:pt x="1645318" y="260183"/>
                  </a:lnTo>
                  <a:lnTo>
                    <a:pt x="1646071" y="260183"/>
                  </a:lnTo>
                  <a:lnTo>
                    <a:pt x="1647574" y="259431"/>
                  </a:lnTo>
                  <a:lnTo>
                    <a:pt x="1649078" y="259431"/>
                  </a:lnTo>
                  <a:lnTo>
                    <a:pt x="1649831" y="259431"/>
                  </a:lnTo>
                  <a:lnTo>
                    <a:pt x="1652086" y="260183"/>
                  </a:lnTo>
                  <a:lnTo>
                    <a:pt x="1654342" y="261687"/>
                  </a:lnTo>
                  <a:lnTo>
                    <a:pt x="1658854" y="264695"/>
                  </a:lnTo>
                  <a:lnTo>
                    <a:pt x="1660358" y="266951"/>
                  </a:lnTo>
                  <a:lnTo>
                    <a:pt x="1661862" y="267703"/>
                  </a:lnTo>
                  <a:lnTo>
                    <a:pt x="1662614" y="270711"/>
                  </a:lnTo>
                  <a:lnTo>
                    <a:pt x="1663366" y="271463"/>
                  </a:lnTo>
                  <a:lnTo>
                    <a:pt x="1664118" y="272215"/>
                  </a:lnTo>
                  <a:lnTo>
                    <a:pt x="1664870" y="272967"/>
                  </a:lnTo>
                  <a:lnTo>
                    <a:pt x="1668630" y="275222"/>
                  </a:lnTo>
                  <a:lnTo>
                    <a:pt x="1670133" y="275974"/>
                  </a:lnTo>
                  <a:lnTo>
                    <a:pt x="1670886" y="275974"/>
                  </a:lnTo>
                  <a:lnTo>
                    <a:pt x="1671638" y="275974"/>
                  </a:lnTo>
                  <a:lnTo>
                    <a:pt x="1673893" y="275974"/>
                  </a:lnTo>
                  <a:lnTo>
                    <a:pt x="1676150" y="275222"/>
                  </a:lnTo>
                  <a:lnTo>
                    <a:pt x="1679909" y="276726"/>
                  </a:lnTo>
                  <a:lnTo>
                    <a:pt x="1680661" y="278230"/>
                  </a:lnTo>
                  <a:lnTo>
                    <a:pt x="1680661" y="278982"/>
                  </a:lnTo>
                  <a:lnTo>
                    <a:pt x="1681413" y="280486"/>
                  </a:lnTo>
                  <a:lnTo>
                    <a:pt x="1682917" y="282742"/>
                  </a:lnTo>
                  <a:lnTo>
                    <a:pt x="1683669" y="284246"/>
                  </a:lnTo>
                  <a:lnTo>
                    <a:pt x="1685925" y="285750"/>
                  </a:lnTo>
                  <a:lnTo>
                    <a:pt x="1686677" y="286502"/>
                  </a:lnTo>
                  <a:lnTo>
                    <a:pt x="1687429" y="287254"/>
                  </a:lnTo>
                  <a:lnTo>
                    <a:pt x="1687429" y="288006"/>
                  </a:lnTo>
                  <a:lnTo>
                    <a:pt x="1688181" y="290262"/>
                  </a:lnTo>
                  <a:lnTo>
                    <a:pt x="1688181" y="291014"/>
                  </a:lnTo>
                  <a:lnTo>
                    <a:pt x="1690437" y="294022"/>
                  </a:lnTo>
                  <a:lnTo>
                    <a:pt x="1690437" y="295526"/>
                  </a:lnTo>
                  <a:lnTo>
                    <a:pt x="1690437" y="296278"/>
                  </a:lnTo>
                  <a:lnTo>
                    <a:pt x="1690437" y="297782"/>
                  </a:lnTo>
                  <a:lnTo>
                    <a:pt x="1690437" y="299286"/>
                  </a:lnTo>
                  <a:lnTo>
                    <a:pt x="1688933" y="300037"/>
                  </a:lnTo>
                  <a:lnTo>
                    <a:pt x="1687429" y="300789"/>
                  </a:lnTo>
                  <a:lnTo>
                    <a:pt x="1686677" y="301542"/>
                  </a:lnTo>
                  <a:lnTo>
                    <a:pt x="1685925" y="303046"/>
                  </a:lnTo>
                  <a:lnTo>
                    <a:pt x="1683669" y="308309"/>
                  </a:lnTo>
                  <a:lnTo>
                    <a:pt x="1682917" y="310565"/>
                  </a:lnTo>
                  <a:lnTo>
                    <a:pt x="1682165" y="315077"/>
                  </a:lnTo>
                  <a:lnTo>
                    <a:pt x="1682165" y="317333"/>
                  </a:lnTo>
                  <a:lnTo>
                    <a:pt x="1682165" y="318837"/>
                  </a:lnTo>
                  <a:lnTo>
                    <a:pt x="1680661" y="323349"/>
                  </a:lnTo>
                  <a:lnTo>
                    <a:pt x="1678405" y="325605"/>
                  </a:lnTo>
                  <a:lnTo>
                    <a:pt x="1677653" y="327109"/>
                  </a:lnTo>
                  <a:lnTo>
                    <a:pt x="1673893" y="330116"/>
                  </a:lnTo>
                  <a:lnTo>
                    <a:pt x="1671638" y="332372"/>
                  </a:lnTo>
                  <a:lnTo>
                    <a:pt x="1661110" y="338388"/>
                  </a:lnTo>
                  <a:lnTo>
                    <a:pt x="1649831" y="355684"/>
                  </a:lnTo>
                  <a:lnTo>
                    <a:pt x="1648327" y="357940"/>
                  </a:lnTo>
                  <a:lnTo>
                    <a:pt x="1649078" y="359444"/>
                  </a:lnTo>
                  <a:lnTo>
                    <a:pt x="1649078" y="360195"/>
                  </a:lnTo>
                  <a:lnTo>
                    <a:pt x="1649078" y="361699"/>
                  </a:lnTo>
                  <a:lnTo>
                    <a:pt x="1649078" y="362451"/>
                  </a:lnTo>
                  <a:lnTo>
                    <a:pt x="1648327" y="363203"/>
                  </a:lnTo>
                  <a:lnTo>
                    <a:pt x="1646822" y="363203"/>
                  </a:lnTo>
                  <a:lnTo>
                    <a:pt x="1646071" y="363203"/>
                  </a:lnTo>
                  <a:lnTo>
                    <a:pt x="1645318" y="363203"/>
                  </a:lnTo>
                  <a:lnTo>
                    <a:pt x="1643814" y="362451"/>
                  </a:lnTo>
                  <a:lnTo>
                    <a:pt x="1641559" y="362451"/>
                  </a:lnTo>
                  <a:lnTo>
                    <a:pt x="1640055" y="362451"/>
                  </a:lnTo>
                  <a:lnTo>
                    <a:pt x="1631783" y="365459"/>
                  </a:lnTo>
                  <a:lnTo>
                    <a:pt x="1631031" y="366211"/>
                  </a:lnTo>
                  <a:lnTo>
                    <a:pt x="1630279" y="366963"/>
                  </a:lnTo>
                  <a:lnTo>
                    <a:pt x="1629527" y="367715"/>
                  </a:lnTo>
                  <a:lnTo>
                    <a:pt x="1628775" y="370723"/>
                  </a:lnTo>
                  <a:lnTo>
                    <a:pt x="1628775" y="372227"/>
                  </a:lnTo>
                  <a:lnTo>
                    <a:pt x="1628023" y="372979"/>
                  </a:lnTo>
                  <a:lnTo>
                    <a:pt x="1628775" y="378243"/>
                  </a:lnTo>
                  <a:lnTo>
                    <a:pt x="1628775" y="384259"/>
                  </a:lnTo>
                  <a:lnTo>
                    <a:pt x="1626519" y="394034"/>
                  </a:lnTo>
                  <a:lnTo>
                    <a:pt x="1626519" y="394786"/>
                  </a:lnTo>
                  <a:lnTo>
                    <a:pt x="1627271" y="395538"/>
                  </a:lnTo>
                  <a:lnTo>
                    <a:pt x="1627271" y="396290"/>
                  </a:lnTo>
                  <a:lnTo>
                    <a:pt x="1627271" y="397042"/>
                  </a:lnTo>
                  <a:lnTo>
                    <a:pt x="1630279" y="400050"/>
                  </a:lnTo>
                  <a:lnTo>
                    <a:pt x="1631031" y="401554"/>
                  </a:lnTo>
                  <a:lnTo>
                    <a:pt x="1632535" y="404562"/>
                  </a:lnTo>
                  <a:lnTo>
                    <a:pt x="1632535" y="406066"/>
                  </a:lnTo>
                  <a:lnTo>
                    <a:pt x="1632535" y="406818"/>
                  </a:lnTo>
                  <a:lnTo>
                    <a:pt x="1632535" y="407570"/>
                  </a:lnTo>
                  <a:lnTo>
                    <a:pt x="1632535" y="409074"/>
                  </a:lnTo>
                  <a:lnTo>
                    <a:pt x="1631031" y="409826"/>
                  </a:lnTo>
                  <a:lnTo>
                    <a:pt x="1628775" y="411330"/>
                  </a:lnTo>
                  <a:lnTo>
                    <a:pt x="1628023" y="412082"/>
                  </a:lnTo>
                  <a:lnTo>
                    <a:pt x="1626519" y="412834"/>
                  </a:lnTo>
                  <a:lnTo>
                    <a:pt x="1626519" y="413586"/>
                  </a:lnTo>
                  <a:lnTo>
                    <a:pt x="1625767" y="415090"/>
                  </a:lnTo>
                  <a:lnTo>
                    <a:pt x="1625015" y="415090"/>
                  </a:lnTo>
                  <a:lnTo>
                    <a:pt x="1622759" y="415842"/>
                  </a:lnTo>
                  <a:lnTo>
                    <a:pt x="1619752" y="415842"/>
                  </a:lnTo>
                  <a:lnTo>
                    <a:pt x="1607720" y="415842"/>
                  </a:lnTo>
                  <a:lnTo>
                    <a:pt x="1602456" y="415090"/>
                  </a:lnTo>
                  <a:lnTo>
                    <a:pt x="1598696" y="413586"/>
                  </a:lnTo>
                  <a:lnTo>
                    <a:pt x="1597944" y="413586"/>
                  </a:lnTo>
                  <a:lnTo>
                    <a:pt x="1597192" y="413586"/>
                  </a:lnTo>
                  <a:lnTo>
                    <a:pt x="1596440" y="414338"/>
                  </a:lnTo>
                  <a:lnTo>
                    <a:pt x="1595688" y="416593"/>
                  </a:lnTo>
                  <a:lnTo>
                    <a:pt x="1594936" y="417345"/>
                  </a:lnTo>
                  <a:lnTo>
                    <a:pt x="1591928" y="420353"/>
                  </a:lnTo>
                  <a:lnTo>
                    <a:pt x="1591176" y="421105"/>
                  </a:lnTo>
                  <a:lnTo>
                    <a:pt x="1591176" y="421857"/>
                  </a:lnTo>
                  <a:lnTo>
                    <a:pt x="1590424" y="423361"/>
                  </a:lnTo>
                  <a:lnTo>
                    <a:pt x="1585913" y="443664"/>
                  </a:lnTo>
                  <a:lnTo>
                    <a:pt x="1583656" y="450432"/>
                  </a:lnTo>
                  <a:lnTo>
                    <a:pt x="1582905" y="453440"/>
                  </a:lnTo>
                  <a:lnTo>
                    <a:pt x="1582905" y="455696"/>
                  </a:lnTo>
                  <a:lnTo>
                    <a:pt x="1584409" y="462464"/>
                  </a:lnTo>
                  <a:lnTo>
                    <a:pt x="1585161" y="463968"/>
                  </a:lnTo>
                  <a:lnTo>
                    <a:pt x="1584409" y="465472"/>
                  </a:lnTo>
                  <a:lnTo>
                    <a:pt x="1584409" y="466976"/>
                  </a:lnTo>
                  <a:lnTo>
                    <a:pt x="1584409" y="468480"/>
                  </a:lnTo>
                  <a:lnTo>
                    <a:pt x="1584409" y="469984"/>
                  </a:lnTo>
                  <a:lnTo>
                    <a:pt x="1584409" y="473743"/>
                  </a:lnTo>
                  <a:lnTo>
                    <a:pt x="1584409" y="474495"/>
                  </a:lnTo>
                  <a:lnTo>
                    <a:pt x="1584409" y="475999"/>
                  </a:lnTo>
                  <a:lnTo>
                    <a:pt x="1584409" y="476751"/>
                  </a:lnTo>
                  <a:lnTo>
                    <a:pt x="1583656" y="477503"/>
                  </a:lnTo>
                  <a:lnTo>
                    <a:pt x="1582905" y="477503"/>
                  </a:lnTo>
                  <a:lnTo>
                    <a:pt x="1580649" y="479007"/>
                  </a:lnTo>
                  <a:lnTo>
                    <a:pt x="1579897" y="479007"/>
                  </a:lnTo>
                  <a:lnTo>
                    <a:pt x="1579897" y="479759"/>
                  </a:lnTo>
                  <a:lnTo>
                    <a:pt x="1578393" y="482015"/>
                  </a:lnTo>
                  <a:lnTo>
                    <a:pt x="1578393" y="484271"/>
                  </a:lnTo>
                  <a:lnTo>
                    <a:pt x="1577641" y="491791"/>
                  </a:lnTo>
                  <a:lnTo>
                    <a:pt x="1577641" y="495551"/>
                  </a:lnTo>
                  <a:lnTo>
                    <a:pt x="1577641" y="496303"/>
                  </a:lnTo>
                  <a:lnTo>
                    <a:pt x="1577641" y="497807"/>
                  </a:lnTo>
                  <a:lnTo>
                    <a:pt x="1578393" y="498559"/>
                  </a:lnTo>
                  <a:lnTo>
                    <a:pt x="1580649" y="499310"/>
                  </a:lnTo>
                  <a:lnTo>
                    <a:pt x="1581401" y="499310"/>
                  </a:lnTo>
                  <a:lnTo>
                    <a:pt x="1582153" y="499310"/>
                  </a:lnTo>
                  <a:lnTo>
                    <a:pt x="1582905" y="498559"/>
                  </a:lnTo>
                  <a:lnTo>
                    <a:pt x="1582905" y="497807"/>
                  </a:lnTo>
                  <a:lnTo>
                    <a:pt x="1584409" y="494799"/>
                  </a:lnTo>
                  <a:lnTo>
                    <a:pt x="1585161" y="494047"/>
                  </a:lnTo>
                  <a:lnTo>
                    <a:pt x="1585161" y="493295"/>
                  </a:lnTo>
                  <a:lnTo>
                    <a:pt x="1585913" y="493295"/>
                  </a:lnTo>
                  <a:lnTo>
                    <a:pt x="1587416" y="492543"/>
                  </a:lnTo>
                  <a:lnTo>
                    <a:pt x="1588920" y="492543"/>
                  </a:lnTo>
                  <a:lnTo>
                    <a:pt x="1589673" y="491791"/>
                  </a:lnTo>
                  <a:lnTo>
                    <a:pt x="1590424" y="491791"/>
                  </a:lnTo>
                  <a:lnTo>
                    <a:pt x="1591176" y="491791"/>
                  </a:lnTo>
                  <a:lnTo>
                    <a:pt x="1591928" y="493295"/>
                  </a:lnTo>
                  <a:lnTo>
                    <a:pt x="1591928" y="494047"/>
                  </a:lnTo>
                  <a:lnTo>
                    <a:pt x="1591176" y="495551"/>
                  </a:lnTo>
                  <a:lnTo>
                    <a:pt x="1588920" y="498559"/>
                  </a:lnTo>
                  <a:lnTo>
                    <a:pt x="1588920" y="499310"/>
                  </a:lnTo>
                  <a:lnTo>
                    <a:pt x="1588169" y="500063"/>
                  </a:lnTo>
                  <a:lnTo>
                    <a:pt x="1588169" y="500815"/>
                  </a:lnTo>
                  <a:lnTo>
                    <a:pt x="1588169" y="501567"/>
                  </a:lnTo>
                  <a:lnTo>
                    <a:pt x="1588920" y="502319"/>
                  </a:lnTo>
                  <a:lnTo>
                    <a:pt x="1589673" y="503070"/>
                  </a:lnTo>
                  <a:lnTo>
                    <a:pt x="1590424" y="502319"/>
                  </a:lnTo>
                  <a:lnTo>
                    <a:pt x="1591176" y="502319"/>
                  </a:lnTo>
                  <a:lnTo>
                    <a:pt x="1592680" y="501567"/>
                  </a:lnTo>
                  <a:lnTo>
                    <a:pt x="1593433" y="500815"/>
                  </a:lnTo>
                  <a:lnTo>
                    <a:pt x="1594184" y="500815"/>
                  </a:lnTo>
                  <a:lnTo>
                    <a:pt x="1594936" y="501567"/>
                  </a:lnTo>
                  <a:lnTo>
                    <a:pt x="1595688" y="502319"/>
                  </a:lnTo>
                  <a:lnTo>
                    <a:pt x="1596440" y="504574"/>
                  </a:lnTo>
                  <a:lnTo>
                    <a:pt x="1597192" y="506078"/>
                  </a:lnTo>
                  <a:lnTo>
                    <a:pt x="1597192" y="507582"/>
                  </a:lnTo>
                  <a:lnTo>
                    <a:pt x="1597192" y="508334"/>
                  </a:lnTo>
                  <a:lnTo>
                    <a:pt x="1594936" y="513598"/>
                  </a:lnTo>
                  <a:lnTo>
                    <a:pt x="1594936" y="515102"/>
                  </a:lnTo>
                  <a:lnTo>
                    <a:pt x="1594936" y="516606"/>
                  </a:lnTo>
                  <a:lnTo>
                    <a:pt x="1594936" y="517358"/>
                  </a:lnTo>
                  <a:lnTo>
                    <a:pt x="1595688" y="521118"/>
                  </a:lnTo>
                  <a:lnTo>
                    <a:pt x="1595688" y="521870"/>
                  </a:lnTo>
                  <a:lnTo>
                    <a:pt x="1596440" y="522622"/>
                  </a:lnTo>
                  <a:lnTo>
                    <a:pt x="1598696" y="523374"/>
                  </a:lnTo>
                  <a:lnTo>
                    <a:pt x="1599448" y="523374"/>
                  </a:lnTo>
                  <a:lnTo>
                    <a:pt x="1600952" y="523374"/>
                  </a:lnTo>
                  <a:lnTo>
                    <a:pt x="1601704" y="522622"/>
                  </a:lnTo>
                  <a:lnTo>
                    <a:pt x="1603208" y="522622"/>
                  </a:lnTo>
                  <a:lnTo>
                    <a:pt x="1605464" y="522622"/>
                  </a:lnTo>
                  <a:lnTo>
                    <a:pt x="1606968" y="522622"/>
                  </a:lnTo>
                  <a:lnTo>
                    <a:pt x="1608472" y="523374"/>
                  </a:lnTo>
                  <a:lnTo>
                    <a:pt x="1609224" y="524878"/>
                  </a:lnTo>
                  <a:lnTo>
                    <a:pt x="1609976" y="526382"/>
                  </a:lnTo>
                  <a:lnTo>
                    <a:pt x="1611480" y="531646"/>
                  </a:lnTo>
                  <a:lnTo>
                    <a:pt x="1612232" y="533149"/>
                  </a:lnTo>
                  <a:lnTo>
                    <a:pt x="1612984" y="534653"/>
                  </a:lnTo>
                  <a:lnTo>
                    <a:pt x="1613735" y="535405"/>
                  </a:lnTo>
                  <a:lnTo>
                    <a:pt x="1620503" y="539165"/>
                  </a:lnTo>
                  <a:lnTo>
                    <a:pt x="1621255" y="539917"/>
                  </a:lnTo>
                  <a:lnTo>
                    <a:pt x="1622007" y="540669"/>
                  </a:lnTo>
                  <a:lnTo>
                    <a:pt x="1623511" y="542925"/>
                  </a:lnTo>
                  <a:lnTo>
                    <a:pt x="1623511" y="544429"/>
                  </a:lnTo>
                  <a:lnTo>
                    <a:pt x="1624263" y="545933"/>
                  </a:lnTo>
                  <a:lnTo>
                    <a:pt x="1625015" y="546685"/>
                  </a:lnTo>
                  <a:lnTo>
                    <a:pt x="1626519" y="548189"/>
                  </a:lnTo>
                  <a:lnTo>
                    <a:pt x="1632535" y="551197"/>
                  </a:lnTo>
                  <a:lnTo>
                    <a:pt x="1634791" y="551949"/>
                  </a:lnTo>
                  <a:lnTo>
                    <a:pt x="1638551" y="555709"/>
                  </a:lnTo>
                  <a:lnTo>
                    <a:pt x="1640055" y="560220"/>
                  </a:lnTo>
                  <a:lnTo>
                    <a:pt x="1641559" y="563228"/>
                  </a:lnTo>
                  <a:lnTo>
                    <a:pt x="1641559" y="563981"/>
                  </a:lnTo>
                  <a:lnTo>
                    <a:pt x="1641559" y="565484"/>
                  </a:lnTo>
                  <a:lnTo>
                    <a:pt x="1641559" y="566988"/>
                  </a:lnTo>
                  <a:lnTo>
                    <a:pt x="1640807" y="570748"/>
                  </a:lnTo>
                  <a:lnTo>
                    <a:pt x="1640055" y="572252"/>
                  </a:lnTo>
                  <a:lnTo>
                    <a:pt x="1639303" y="573004"/>
                  </a:lnTo>
                  <a:lnTo>
                    <a:pt x="1637047" y="576012"/>
                  </a:lnTo>
                  <a:lnTo>
                    <a:pt x="1636295" y="577516"/>
                  </a:lnTo>
                  <a:lnTo>
                    <a:pt x="1635543" y="579020"/>
                  </a:lnTo>
                  <a:lnTo>
                    <a:pt x="1634791" y="579772"/>
                  </a:lnTo>
                  <a:lnTo>
                    <a:pt x="1635543" y="582780"/>
                  </a:lnTo>
                  <a:lnTo>
                    <a:pt x="1638551" y="589547"/>
                  </a:lnTo>
                  <a:lnTo>
                    <a:pt x="1637047" y="588796"/>
                  </a:lnTo>
                  <a:lnTo>
                    <a:pt x="1634039" y="587292"/>
                  </a:lnTo>
                  <a:lnTo>
                    <a:pt x="1633287" y="587292"/>
                  </a:lnTo>
                  <a:lnTo>
                    <a:pt x="1632535" y="586540"/>
                  </a:lnTo>
                  <a:lnTo>
                    <a:pt x="1631031" y="585787"/>
                  </a:lnTo>
                  <a:lnTo>
                    <a:pt x="1631031" y="585036"/>
                  </a:lnTo>
                  <a:lnTo>
                    <a:pt x="1630279" y="585036"/>
                  </a:lnTo>
                  <a:lnTo>
                    <a:pt x="1629527" y="584283"/>
                  </a:lnTo>
                  <a:lnTo>
                    <a:pt x="1628775" y="584283"/>
                  </a:lnTo>
                  <a:lnTo>
                    <a:pt x="1628023" y="584283"/>
                  </a:lnTo>
                  <a:lnTo>
                    <a:pt x="1625767" y="584283"/>
                  </a:lnTo>
                  <a:lnTo>
                    <a:pt x="1625015" y="584283"/>
                  </a:lnTo>
                  <a:lnTo>
                    <a:pt x="1623511" y="584283"/>
                  </a:lnTo>
                  <a:lnTo>
                    <a:pt x="1622759" y="584283"/>
                  </a:lnTo>
                  <a:lnTo>
                    <a:pt x="1622007" y="583532"/>
                  </a:lnTo>
                  <a:lnTo>
                    <a:pt x="1621255" y="582780"/>
                  </a:lnTo>
                  <a:lnTo>
                    <a:pt x="1620503" y="582028"/>
                  </a:lnTo>
                  <a:lnTo>
                    <a:pt x="1620503" y="581276"/>
                  </a:lnTo>
                  <a:lnTo>
                    <a:pt x="1619752" y="580524"/>
                  </a:lnTo>
                  <a:lnTo>
                    <a:pt x="1618999" y="580524"/>
                  </a:lnTo>
                  <a:lnTo>
                    <a:pt x="1615992" y="580524"/>
                  </a:lnTo>
                  <a:lnTo>
                    <a:pt x="1615239" y="580524"/>
                  </a:lnTo>
                  <a:lnTo>
                    <a:pt x="1613735" y="579020"/>
                  </a:lnTo>
                  <a:lnTo>
                    <a:pt x="1606216" y="576764"/>
                  </a:lnTo>
                  <a:lnTo>
                    <a:pt x="1605464" y="576764"/>
                  </a:lnTo>
                  <a:lnTo>
                    <a:pt x="1604712" y="576012"/>
                  </a:lnTo>
                  <a:lnTo>
                    <a:pt x="1604712" y="575260"/>
                  </a:lnTo>
                  <a:lnTo>
                    <a:pt x="1603960" y="573756"/>
                  </a:lnTo>
                  <a:lnTo>
                    <a:pt x="1603960" y="573004"/>
                  </a:lnTo>
                  <a:lnTo>
                    <a:pt x="1603208" y="573004"/>
                  </a:lnTo>
                  <a:lnTo>
                    <a:pt x="1602456" y="573756"/>
                  </a:lnTo>
                  <a:lnTo>
                    <a:pt x="1600952" y="574508"/>
                  </a:lnTo>
                  <a:lnTo>
                    <a:pt x="1600952" y="576012"/>
                  </a:lnTo>
                  <a:lnTo>
                    <a:pt x="1600952" y="576764"/>
                  </a:lnTo>
                  <a:lnTo>
                    <a:pt x="1601704" y="579772"/>
                  </a:lnTo>
                  <a:lnTo>
                    <a:pt x="1601704" y="580524"/>
                  </a:lnTo>
                  <a:lnTo>
                    <a:pt x="1600952" y="581276"/>
                  </a:lnTo>
                  <a:lnTo>
                    <a:pt x="1600200" y="582028"/>
                  </a:lnTo>
                  <a:lnTo>
                    <a:pt x="1599448" y="582028"/>
                  </a:lnTo>
                  <a:lnTo>
                    <a:pt x="1597944" y="582028"/>
                  </a:lnTo>
                  <a:lnTo>
                    <a:pt x="1597192" y="582028"/>
                  </a:lnTo>
                  <a:lnTo>
                    <a:pt x="1596440" y="581276"/>
                  </a:lnTo>
                  <a:lnTo>
                    <a:pt x="1595688" y="580524"/>
                  </a:lnTo>
                  <a:lnTo>
                    <a:pt x="1592680" y="577516"/>
                  </a:lnTo>
                  <a:lnTo>
                    <a:pt x="1591928" y="577516"/>
                  </a:lnTo>
                  <a:lnTo>
                    <a:pt x="1591176" y="577516"/>
                  </a:lnTo>
                  <a:lnTo>
                    <a:pt x="1590424" y="577516"/>
                  </a:lnTo>
                  <a:lnTo>
                    <a:pt x="1588920" y="577516"/>
                  </a:lnTo>
                  <a:lnTo>
                    <a:pt x="1583656" y="579020"/>
                  </a:lnTo>
                  <a:lnTo>
                    <a:pt x="1581401" y="579020"/>
                  </a:lnTo>
                  <a:lnTo>
                    <a:pt x="1579897" y="580524"/>
                  </a:lnTo>
                  <a:lnTo>
                    <a:pt x="1573129" y="584283"/>
                  </a:lnTo>
                  <a:lnTo>
                    <a:pt x="1570873" y="585787"/>
                  </a:lnTo>
                  <a:lnTo>
                    <a:pt x="1568617" y="586540"/>
                  </a:lnTo>
                  <a:lnTo>
                    <a:pt x="1567113" y="585787"/>
                  </a:lnTo>
                  <a:lnTo>
                    <a:pt x="1564857" y="585787"/>
                  </a:lnTo>
                  <a:lnTo>
                    <a:pt x="1560345" y="584283"/>
                  </a:lnTo>
                  <a:lnTo>
                    <a:pt x="1559594" y="584283"/>
                  </a:lnTo>
                  <a:lnTo>
                    <a:pt x="1558841" y="584283"/>
                  </a:lnTo>
                  <a:lnTo>
                    <a:pt x="1557337" y="585036"/>
                  </a:lnTo>
                  <a:lnTo>
                    <a:pt x="1555082" y="586540"/>
                  </a:lnTo>
                  <a:lnTo>
                    <a:pt x="1552826" y="587292"/>
                  </a:lnTo>
                  <a:lnTo>
                    <a:pt x="1550570" y="588796"/>
                  </a:lnTo>
                  <a:lnTo>
                    <a:pt x="1549818" y="588796"/>
                  </a:lnTo>
                  <a:lnTo>
                    <a:pt x="1549066" y="588796"/>
                  </a:lnTo>
                  <a:lnTo>
                    <a:pt x="1548314" y="588796"/>
                  </a:lnTo>
                  <a:lnTo>
                    <a:pt x="1547562" y="588043"/>
                  </a:lnTo>
                  <a:lnTo>
                    <a:pt x="1546058" y="587292"/>
                  </a:lnTo>
                  <a:lnTo>
                    <a:pt x="1545306" y="586540"/>
                  </a:lnTo>
                  <a:lnTo>
                    <a:pt x="1544554" y="586540"/>
                  </a:lnTo>
                  <a:lnTo>
                    <a:pt x="1543802" y="586540"/>
                  </a:lnTo>
                  <a:lnTo>
                    <a:pt x="1543050" y="586540"/>
                  </a:lnTo>
                  <a:lnTo>
                    <a:pt x="1540042" y="587292"/>
                  </a:lnTo>
                  <a:lnTo>
                    <a:pt x="1538538" y="588043"/>
                  </a:lnTo>
                  <a:lnTo>
                    <a:pt x="1537034" y="588043"/>
                  </a:lnTo>
                  <a:lnTo>
                    <a:pt x="1536282" y="587292"/>
                  </a:lnTo>
                  <a:lnTo>
                    <a:pt x="1535530" y="587292"/>
                  </a:lnTo>
                  <a:lnTo>
                    <a:pt x="1534778" y="586540"/>
                  </a:lnTo>
                  <a:lnTo>
                    <a:pt x="1533275" y="585036"/>
                  </a:lnTo>
                  <a:lnTo>
                    <a:pt x="1532522" y="585036"/>
                  </a:lnTo>
                  <a:lnTo>
                    <a:pt x="1531771" y="585036"/>
                  </a:lnTo>
                  <a:lnTo>
                    <a:pt x="1531018" y="585787"/>
                  </a:lnTo>
                  <a:lnTo>
                    <a:pt x="1531018" y="587292"/>
                  </a:lnTo>
                  <a:lnTo>
                    <a:pt x="1531018" y="588043"/>
                  </a:lnTo>
                  <a:lnTo>
                    <a:pt x="1531771" y="588796"/>
                  </a:lnTo>
                  <a:lnTo>
                    <a:pt x="1552074" y="608347"/>
                  </a:lnTo>
                  <a:lnTo>
                    <a:pt x="1552826" y="608347"/>
                  </a:lnTo>
                  <a:lnTo>
                    <a:pt x="1552826" y="609851"/>
                  </a:lnTo>
                  <a:lnTo>
                    <a:pt x="1552826" y="610603"/>
                  </a:lnTo>
                  <a:lnTo>
                    <a:pt x="1553578" y="612107"/>
                  </a:lnTo>
                  <a:lnTo>
                    <a:pt x="1553578" y="615115"/>
                  </a:lnTo>
                  <a:lnTo>
                    <a:pt x="1553578" y="616619"/>
                  </a:lnTo>
                  <a:lnTo>
                    <a:pt x="1552826" y="617370"/>
                  </a:lnTo>
                  <a:lnTo>
                    <a:pt x="1550570" y="617370"/>
                  </a:lnTo>
                  <a:lnTo>
                    <a:pt x="1549818" y="617370"/>
                  </a:lnTo>
                  <a:lnTo>
                    <a:pt x="1547562" y="617370"/>
                  </a:lnTo>
                  <a:lnTo>
                    <a:pt x="1543802" y="617370"/>
                  </a:lnTo>
                  <a:lnTo>
                    <a:pt x="1543050" y="617370"/>
                  </a:lnTo>
                  <a:lnTo>
                    <a:pt x="1541546" y="616619"/>
                  </a:lnTo>
                  <a:lnTo>
                    <a:pt x="1540042" y="615115"/>
                  </a:lnTo>
                  <a:lnTo>
                    <a:pt x="1539290" y="614362"/>
                  </a:lnTo>
                  <a:lnTo>
                    <a:pt x="1537034" y="613611"/>
                  </a:lnTo>
                  <a:lnTo>
                    <a:pt x="1536282" y="612859"/>
                  </a:lnTo>
                  <a:lnTo>
                    <a:pt x="1534778" y="610603"/>
                  </a:lnTo>
                  <a:lnTo>
                    <a:pt x="1534026" y="610603"/>
                  </a:lnTo>
                  <a:lnTo>
                    <a:pt x="1533275" y="609851"/>
                  </a:lnTo>
                  <a:lnTo>
                    <a:pt x="1532522" y="609851"/>
                  </a:lnTo>
                  <a:lnTo>
                    <a:pt x="1531771" y="609851"/>
                  </a:lnTo>
                  <a:lnTo>
                    <a:pt x="1530267" y="609851"/>
                  </a:lnTo>
                  <a:lnTo>
                    <a:pt x="1529515" y="609851"/>
                  </a:lnTo>
                  <a:lnTo>
                    <a:pt x="1528763" y="609851"/>
                  </a:lnTo>
                  <a:lnTo>
                    <a:pt x="1527258" y="610603"/>
                  </a:lnTo>
                  <a:lnTo>
                    <a:pt x="1525755" y="612107"/>
                  </a:lnTo>
                  <a:lnTo>
                    <a:pt x="1515979" y="621130"/>
                  </a:lnTo>
                  <a:lnTo>
                    <a:pt x="1515227" y="621130"/>
                  </a:lnTo>
                  <a:lnTo>
                    <a:pt x="1514475" y="621130"/>
                  </a:lnTo>
                  <a:lnTo>
                    <a:pt x="1511467" y="621130"/>
                  </a:lnTo>
                  <a:lnTo>
                    <a:pt x="1509963" y="621130"/>
                  </a:lnTo>
                  <a:lnTo>
                    <a:pt x="1509211" y="621882"/>
                  </a:lnTo>
                  <a:lnTo>
                    <a:pt x="1508459" y="623386"/>
                  </a:lnTo>
                  <a:lnTo>
                    <a:pt x="1506956" y="625642"/>
                  </a:lnTo>
                  <a:lnTo>
                    <a:pt x="1503947" y="631658"/>
                  </a:lnTo>
                  <a:lnTo>
                    <a:pt x="1500939" y="635418"/>
                  </a:lnTo>
                  <a:lnTo>
                    <a:pt x="1497180" y="638426"/>
                  </a:lnTo>
                  <a:lnTo>
                    <a:pt x="1497180" y="639178"/>
                  </a:lnTo>
                  <a:lnTo>
                    <a:pt x="1496428" y="640681"/>
                  </a:lnTo>
                  <a:lnTo>
                    <a:pt x="1497180" y="642938"/>
                  </a:lnTo>
                  <a:lnTo>
                    <a:pt x="1497180" y="644441"/>
                  </a:lnTo>
                  <a:lnTo>
                    <a:pt x="1498684" y="646698"/>
                  </a:lnTo>
                  <a:lnTo>
                    <a:pt x="1498684" y="648953"/>
                  </a:lnTo>
                  <a:lnTo>
                    <a:pt x="1495676" y="654969"/>
                  </a:lnTo>
                  <a:lnTo>
                    <a:pt x="1497180" y="655721"/>
                  </a:lnTo>
                  <a:lnTo>
                    <a:pt x="1497932" y="655721"/>
                  </a:lnTo>
                  <a:lnTo>
                    <a:pt x="1500188" y="654217"/>
                  </a:lnTo>
                  <a:lnTo>
                    <a:pt x="1504699" y="649705"/>
                  </a:lnTo>
                  <a:lnTo>
                    <a:pt x="1505452" y="651209"/>
                  </a:lnTo>
                  <a:lnTo>
                    <a:pt x="1506956" y="651961"/>
                  </a:lnTo>
                  <a:lnTo>
                    <a:pt x="1508459" y="652713"/>
                  </a:lnTo>
                  <a:lnTo>
                    <a:pt x="1510715" y="654217"/>
                  </a:lnTo>
                  <a:lnTo>
                    <a:pt x="1512219" y="654969"/>
                  </a:lnTo>
                  <a:lnTo>
                    <a:pt x="1513723" y="656473"/>
                  </a:lnTo>
                  <a:lnTo>
                    <a:pt x="1514475" y="657225"/>
                  </a:lnTo>
                  <a:lnTo>
                    <a:pt x="1516731" y="660233"/>
                  </a:lnTo>
                  <a:lnTo>
                    <a:pt x="1516731" y="660985"/>
                  </a:lnTo>
                  <a:lnTo>
                    <a:pt x="1517483" y="662489"/>
                  </a:lnTo>
                  <a:lnTo>
                    <a:pt x="1518235" y="665497"/>
                  </a:lnTo>
                  <a:lnTo>
                    <a:pt x="1517483" y="667753"/>
                  </a:lnTo>
                  <a:lnTo>
                    <a:pt x="1517483" y="672264"/>
                  </a:lnTo>
                  <a:lnTo>
                    <a:pt x="1516731" y="679032"/>
                  </a:lnTo>
                  <a:lnTo>
                    <a:pt x="1515227" y="687304"/>
                  </a:lnTo>
                  <a:lnTo>
                    <a:pt x="1513723" y="694824"/>
                  </a:lnTo>
                  <a:lnTo>
                    <a:pt x="1513723" y="695576"/>
                  </a:lnTo>
                  <a:lnTo>
                    <a:pt x="1513723" y="697079"/>
                  </a:lnTo>
                  <a:lnTo>
                    <a:pt x="1514475" y="697832"/>
                  </a:lnTo>
                  <a:lnTo>
                    <a:pt x="1514475" y="698584"/>
                  </a:lnTo>
                  <a:lnTo>
                    <a:pt x="1515227" y="698584"/>
                  </a:lnTo>
                  <a:lnTo>
                    <a:pt x="1515979" y="699336"/>
                  </a:lnTo>
                  <a:lnTo>
                    <a:pt x="1517483" y="699336"/>
                  </a:lnTo>
                  <a:lnTo>
                    <a:pt x="1525755" y="700088"/>
                  </a:lnTo>
                  <a:lnTo>
                    <a:pt x="1526507" y="700088"/>
                  </a:lnTo>
                  <a:lnTo>
                    <a:pt x="1527258" y="700088"/>
                  </a:lnTo>
                  <a:lnTo>
                    <a:pt x="1528011" y="700839"/>
                  </a:lnTo>
                  <a:lnTo>
                    <a:pt x="1528011" y="701592"/>
                  </a:lnTo>
                  <a:lnTo>
                    <a:pt x="1528763" y="702343"/>
                  </a:lnTo>
                  <a:lnTo>
                    <a:pt x="1528763" y="703096"/>
                  </a:lnTo>
                  <a:lnTo>
                    <a:pt x="1529515" y="703847"/>
                  </a:lnTo>
                  <a:lnTo>
                    <a:pt x="1531018" y="714375"/>
                  </a:lnTo>
                  <a:lnTo>
                    <a:pt x="1531018" y="716631"/>
                  </a:lnTo>
                  <a:lnTo>
                    <a:pt x="1531018" y="717383"/>
                  </a:lnTo>
                  <a:lnTo>
                    <a:pt x="1530267" y="718887"/>
                  </a:lnTo>
                  <a:lnTo>
                    <a:pt x="1529515" y="720391"/>
                  </a:lnTo>
                  <a:lnTo>
                    <a:pt x="1529515" y="721143"/>
                  </a:lnTo>
                  <a:lnTo>
                    <a:pt x="1528763" y="721895"/>
                  </a:lnTo>
                  <a:lnTo>
                    <a:pt x="1527258" y="723399"/>
                  </a:lnTo>
                  <a:lnTo>
                    <a:pt x="1526507" y="723399"/>
                  </a:lnTo>
                  <a:lnTo>
                    <a:pt x="1524251" y="724151"/>
                  </a:lnTo>
                  <a:lnTo>
                    <a:pt x="1521243" y="724903"/>
                  </a:lnTo>
                  <a:lnTo>
                    <a:pt x="1504699" y="725655"/>
                  </a:lnTo>
                  <a:lnTo>
                    <a:pt x="1503196" y="724903"/>
                  </a:lnTo>
                  <a:lnTo>
                    <a:pt x="1502443" y="724151"/>
                  </a:lnTo>
                  <a:lnTo>
                    <a:pt x="1502443" y="723399"/>
                  </a:lnTo>
                  <a:lnTo>
                    <a:pt x="1502443" y="722647"/>
                  </a:lnTo>
                  <a:lnTo>
                    <a:pt x="1501692" y="721895"/>
                  </a:lnTo>
                  <a:lnTo>
                    <a:pt x="1500939" y="721895"/>
                  </a:lnTo>
                  <a:lnTo>
                    <a:pt x="1499436" y="721895"/>
                  </a:lnTo>
                  <a:lnTo>
                    <a:pt x="1496428" y="721895"/>
                  </a:lnTo>
                  <a:lnTo>
                    <a:pt x="1492668" y="721895"/>
                  </a:lnTo>
                  <a:lnTo>
                    <a:pt x="1488156" y="721895"/>
                  </a:lnTo>
                  <a:lnTo>
                    <a:pt x="1486652" y="722647"/>
                  </a:lnTo>
                  <a:lnTo>
                    <a:pt x="1485148" y="723399"/>
                  </a:lnTo>
                  <a:lnTo>
                    <a:pt x="1484396" y="723399"/>
                  </a:lnTo>
                  <a:lnTo>
                    <a:pt x="1483644" y="724151"/>
                  </a:lnTo>
                  <a:lnTo>
                    <a:pt x="1482892" y="725655"/>
                  </a:lnTo>
                  <a:lnTo>
                    <a:pt x="1482892" y="726407"/>
                  </a:lnTo>
                  <a:lnTo>
                    <a:pt x="1482140" y="727158"/>
                  </a:lnTo>
                  <a:lnTo>
                    <a:pt x="1482140" y="727911"/>
                  </a:lnTo>
                  <a:lnTo>
                    <a:pt x="1482140" y="728662"/>
                  </a:lnTo>
                  <a:lnTo>
                    <a:pt x="1482892" y="729415"/>
                  </a:lnTo>
                  <a:lnTo>
                    <a:pt x="1485148" y="730918"/>
                  </a:lnTo>
                  <a:lnTo>
                    <a:pt x="1486652" y="733926"/>
                  </a:lnTo>
                  <a:lnTo>
                    <a:pt x="1486652" y="734678"/>
                  </a:lnTo>
                  <a:lnTo>
                    <a:pt x="1487404" y="735430"/>
                  </a:lnTo>
                  <a:lnTo>
                    <a:pt x="1489660" y="736182"/>
                  </a:lnTo>
                  <a:lnTo>
                    <a:pt x="1491164" y="736934"/>
                  </a:lnTo>
                  <a:lnTo>
                    <a:pt x="1492668" y="737686"/>
                  </a:lnTo>
                  <a:lnTo>
                    <a:pt x="1493420" y="737686"/>
                  </a:lnTo>
                  <a:lnTo>
                    <a:pt x="1494172" y="737686"/>
                  </a:lnTo>
                  <a:lnTo>
                    <a:pt x="1494924" y="737686"/>
                  </a:lnTo>
                  <a:lnTo>
                    <a:pt x="1496428" y="736182"/>
                  </a:lnTo>
                  <a:lnTo>
                    <a:pt x="1497180" y="735430"/>
                  </a:lnTo>
                  <a:lnTo>
                    <a:pt x="1498684" y="734678"/>
                  </a:lnTo>
                  <a:lnTo>
                    <a:pt x="1499436" y="734678"/>
                  </a:lnTo>
                  <a:lnTo>
                    <a:pt x="1500188" y="734678"/>
                  </a:lnTo>
                  <a:lnTo>
                    <a:pt x="1501692" y="734678"/>
                  </a:lnTo>
                  <a:lnTo>
                    <a:pt x="1502443" y="734678"/>
                  </a:lnTo>
                  <a:lnTo>
                    <a:pt x="1503196" y="735430"/>
                  </a:lnTo>
                  <a:lnTo>
                    <a:pt x="1503947" y="736182"/>
                  </a:lnTo>
                  <a:lnTo>
                    <a:pt x="1504699" y="736182"/>
                  </a:lnTo>
                  <a:lnTo>
                    <a:pt x="1506203" y="739190"/>
                  </a:lnTo>
                  <a:lnTo>
                    <a:pt x="1506203" y="739942"/>
                  </a:lnTo>
                  <a:lnTo>
                    <a:pt x="1506956" y="739942"/>
                  </a:lnTo>
                  <a:lnTo>
                    <a:pt x="1507707" y="740694"/>
                  </a:lnTo>
                  <a:lnTo>
                    <a:pt x="1509963" y="741446"/>
                  </a:lnTo>
                  <a:lnTo>
                    <a:pt x="1510715" y="742198"/>
                  </a:lnTo>
                  <a:lnTo>
                    <a:pt x="1509963" y="743702"/>
                  </a:lnTo>
                  <a:lnTo>
                    <a:pt x="1509963" y="745206"/>
                  </a:lnTo>
                  <a:lnTo>
                    <a:pt x="1509963" y="746710"/>
                  </a:lnTo>
                  <a:lnTo>
                    <a:pt x="1510715" y="746710"/>
                  </a:lnTo>
                  <a:lnTo>
                    <a:pt x="1512219" y="747462"/>
                  </a:lnTo>
                  <a:lnTo>
                    <a:pt x="1512971" y="747462"/>
                  </a:lnTo>
                  <a:lnTo>
                    <a:pt x="1513723" y="748214"/>
                  </a:lnTo>
                  <a:lnTo>
                    <a:pt x="1514475" y="748966"/>
                  </a:lnTo>
                  <a:lnTo>
                    <a:pt x="1514475" y="749718"/>
                  </a:lnTo>
                  <a:lnTo>
                    <a:pt x="1513723" y="752726"/>
                  </a:lnTo>
                  <a:lnTo>
                    <a:pt x="1510715" y="757990"/>
                  </a:lnTo>
                  <a:lnTo>
                    <a:pt x="1510715" y="759494"/>
                  </a:lnTo>
                  <a:lnTo>
                    <a:pt x="1510715" y="760245"/>
                  </a:lnTo>
                  <a:lnTo>
                    <a:pt x="1511467" y="761750"/>
                  </a:lnTo>
                  <a:lnTo>
                    <a:pt x="1512219" y="761750"/>
                  </a:lnTo>
                  <a:lnTo>
                    <a:pt x="1513723" y="762501"/>
                  </a:lnTo>
                  <a:lnTo>
                    <a:pt x="1515227" y="762501"/>
                  </a:lnTo>
                  <a:lnTo>
                    <a:pt x="1515979" y="763254"/>
                  </a:lnTo>
                  <a:lnTo>
                    <a:pt x="1523499" y="770773"/>
                  </a:lnTo>
                  <a:lnTo>
                    <a:pt x="1524251" y="772277"/>
                  </a:lnTo>
                  <a:lnTo>
                    <a:pt x="1526507" y="775285"/>
                  </a:lnTo>
                  <a:lnTo>
                    <a:pt x="1527258" y="776037"/>
                  </a:lnTo>
                  <a:lnTo>
                    <a:pt x="1528011" y="780549"/>
                  </a:lnTo>
                  <a:lnTo>
                    <a:pt x="1528011" y="785813"/>
                  </a:lnTo>
                  <a:lnTo>
                    <a:pt x="1528011" y="790324"/>
                  </a:lnTo>
                  <a:lnTo>
                    <a:pt x="1527258" y="794084"/>
                  </a:lnTo>
                  <a:lnTo>
                    <a:pt x="1527258" y="795588"/>
                  </a:lnTo>
                  <a:lnTo>
                    <a:pt x="1528011" y="797092"/>
                  </a:lnTo>
                  <a:lnTo>
                    <a:pt x="1528763" y="797092"/>
                  </a:lnTo>
                  <a:lnTo>
                    <a:pt x="1528763" y="797844"/>
                  </a:lnTo>
                  <a:lnTo>
                    <a:pt x="1529515" y="798596"/>
                  </a:lnTo>
                  <a:lnTo>
                    <a:pt x="1529515" y="800100"/>
                  </a:lnTo>
                  <a:lnTo>
                    <a:pt x="1528763" y="804612"/>
                  </a:lnTo>
                  <a:lnTo>
                    <a:pt x="1528763" y="809124"/>
                  </a:lnTo>
                  <a:lnTo>
                    <a:pt x="1528763" y="810628"/>
                  </a:lnTo>
                  <a:lnTo>
                    <a:pt x="1528011" y="811380"/>
                  </a:lnTo>
                  <a:lnTo>
                    <a:pt x="1525003" y="819652"/>
                  </a:lnTo>
                  <a:lnTo>
                    <a:pt x="1524251" y="821907"/>
                  </a:lnTo>
                  <a:lnTo>
                    <a:pt x="1524251" y="823411"/>
                  </a:lnTo>
                  <a:lnTo>
                    <a:pt x="1525003" y="824915"/>
                  </a:lnTo>
                  <a:lnTo>
                    <a:pt x="1525003" y="825667"/>
                  </a:lnTo>
                  <a:lnTo>
                    <a:pt x="1525003" y="826419"/>
                  </a:lnTo>
                  <a:lnTo>
                    <a:pt x="1525003" y="827923"/>
                  </a:lnTo>
                  <a:lnTo>
                    <a:pt x="1524251" y="828675"/>
                  </a:lnTo>
                  <a:lnTo>
                    <a:pt x="1523499" y="829427"/>
                  </a:lnTo>
                  <a:lnTo>
                    <a:pt x="1522747" y="830931"/>
                  </a:lnTo>
                  <a:lnTo>
                    <a:pt x="1521243" y="832435"/>
                  </a:lnTo>
                  <a:lnTo>
                    <a:pt x="1519739" y="833187"/>
                  </a:lnTo>
                  <a:lnTo>
                    <a:pt x="1518987" y="833939"/>
                  </a:lnTo>
                  <a:lnTo>
                    <a:pt x="1517483" y="833187"/>
                  </a:lnTo>
                  <a:lnTo>
                    <a:pt x="1516731" y="833187"/>
                  </a:lnTo>
                  <a:lnTo>
                    <a:pt x="1515979" y="833187"/>
                  </a:lnTo>
                  <a:lnTo>
                    <a:pt x="1512971" y="830931"/>
                  </a:lnTo>
                  <a:lnTo>
                    <a:pt x="1512219" y="830931"/>
                  </a:lnTo>
                  <a:lnTo>
                    <a:pt x="1511467" y="831683"/>
                  </a:lnTo>
                  <a:lnTo>
                    <a:pt x="1510715" y="833187"/>
                  </a:lnTo>
                  <a:lnTo>
                    <a:pt x="1510715" y="833939"/>
                  </a:lnTo>
                  <a:lnTo>
                    <a:pt x="1510715" y="834691"/>
                  </a:lnTo>
                  <a:lnTo>
                    <a:pt x="1511467" y="835443"/>
                  </a:lnTo>
                  <a:lnTo>
                    <a:pt x="1513723" y="839954"/>
                  </a:lnTo>
                  <a:lnTo>
                    <a:pt x="1513723" y="840707"/>
                  </a:lnTo>
                  <a:lnTo>
                    <a:pt x="1513723" y="841459"/>
                  </a:lnTo>
                  <a:lnTo>
                    <a:pt x="1512971" y="842963"/>
                  </a:lnTo>
                  <a:lnTo>
                    <a:pt x="1508459" y="848226"/>
                  </a:lnTo>
                  <a:lnTo>
                    <a:pt x="1507707" y="848978"/>
                  </a:lnTo>
                  <a:lnTo>
                    <a:pt x="1506956" y="848978"/>
                  </a:lnTo>
                  <a:lnTo>
                    <a:pt x="1506203" y="848978"/>
                  </a:lnTo>
                  <a:lnTo>
                    <a:pt x="1505452" y="848978"/>
                  </a:lnTo>
                  <a:lnTo>
                    <a:pt x="1504699" y="849731"/>
                  </a:lnTo>
                  <a:lnTo>
                    <a:pt x="1503196" y="851234"/>
                  </a:lnTo>
                  <a:lnTo>
                    <a:pt x="1502443" y="853490"/>
                  </a:lnTo>
                  <a:lnTo>
                    <a:pt x="1500939" y="854242"/>
                  </a:lnTo>
                  <a:lnTo>
                    <a:pt x="1496428" y="857250"/>
                  </a:lnTo>
                  <a:lnTo>
                    <a:pt x="1495676" y="857250"/>
                  </a:lnTo>
                  <a:lnTo>
                    <a:pt x="1494172" y="858754"/>
                  </a:lnTo>
                  <a:lnTo>
                    <a:pt x="1493420" y="863266"/>
                  </a:lnTo>
                  <a:lnTo>
                    <a:pt x="1491164" y="879057"/>
                  </a:lnTo>
                  <a:lnTo>
                    <a:pt x="1491164" y="880561"/>
                  </a:lnTo>
                  <a:lnTo>
                    <a:pt x="1491164" y="882817"/>
                  </a:lnTo>
                  <a:lnTo>
                    <a:pt x="1490412" y="891841"/>
                  </a:lnTo>
                  <a:lnTo>
                    <a:pt x="1489660" y="892593"/>
                  </a:lnTo>
                  <a:lnTo>
                    <a:pt x="1488908" y="893345"/>
                  </a:lnTo>
                  <a:lnTo>
                    <a:pt x="1486652" y="894849"/>
                  </a:lnTo>
                  <a:lnTo>
                    <a:pt x="1485900" y="895601"/>
                  </a:lnTo>
                  <a:lnTo>
                    <a:pt x="1482892" y="899361"/>
                  </a:lnTo>
                  <a:lnTo>
                    <a:pt x="1481388" y="900112"/>
                  </a:lnTo>
                  <a:lnTo>
                    <a:pt x="1480636" y="900112"/>
                  </a:lnTo>
                  <a:lnTo>
                    <a:pt x="1479132" y="900112"/>
                  </a:lnTo>
                  <a:lnTo>
                    <a:pt x="1478380" y="900112"/>
                  </a:lnTo>
                  <a:lnTo>
                    <a:pt x="1477628" y="900112"/>
                  </a:lnTo>
                  <a:lnTo>
                    <a:pt x="1476877" y="900112"/>
                  </a:lnTo>
                  <a:lnTo>
                    <a:pt x="1476124" y="900865"/>
                  </a:lnTo>
                  <a:lnTo>
                    <a:pt x="1475373" y="901616"/>
                  </a:lnTo>
                  <a:lnTo>
                    <a:pt x="1473869" y="903872"/>
                  </a:lnTo>
                  <a:lnTo>
                    <a:pt x="1472364" y="905376"/>
                  </a:lnTo>
                  <a:lnTo>
                    <a:pt x="1472364" y="906129"/>
                  </a:lnTo>
                  <a:lnTo>
                    <a:pt x="1471613" y="906880"/>
                  </a:lnTo>
                  <a:lnTo>
                    <a:pt x="1471613" y="909136"/>
                  </a:lnTo>
                  <a:lnTo>
                    <a:pt x="1471613" y="912896"/>
                  </a:lnTo>
                  <a:lnTo>
                    <a:pt x="1470860" y="915152"/>
                  </a:lnTo>
                  <a:lnTo>
                    <a:pt x="1467853" y="925680"/>
                  </a:lnTo>
                  <a:lnTo>
                    <a:pt x="1466349" y="930944"/>
                  </a:lnTo>
                  <a:lnTo>
                    <a:pt x="1466349" y="932448"/>
                  </a:lnTo>
                  <a:lnTo>
                    <a:pt x="1466349" y="933951"/>
                  </a:lnTo>
                  <a:lnTo>
                    <a:pt x="1466349" y="934703"/>
                  </a:lnTo>
                  <a:lnTo>
                    <a:pt x="1462589" y="943727"/>
                  </a:lnTo>
                  <a:lnTo>
                    <a:pt x="1461837" y="944479"/>
                  </a:lnTo>
                  <a:lnTo>
                    <a:pt x="1461085" y="945231"/>
                  </a:lnTo>
                  <a:lnTo>
                    <a:pt x="1458829" y="945983"/>
                  </a:lnTo>
                  <a:lnTo>
                    <a:pt x="1456573" y="947487"/>
                  </a:lnTo>
                  <a:lnTo>
                    <a:pt x="1452061" y="947487"/>
                  </a:lnTo>
                  <a:lnTo>
                    <a:pt x="1409951" y="946735"/>
                  </a:lnTo>
                  <a:lnTo>
                    <a:pt x="1407695" y="947487"/>
                  </a:lnTo>
                  <a:lnTo>
                    <a:pt x="1406191" y="948239"/>
                  </a:lnTo>
                  <a:lnTo>
                    <a:pt x="1405439" y="948991"/>
                  </a:lnTo>
                  <a:lnTo>
                    <a:pt x="1403935" y="950495"/>
                  </a:lnTo>
                  <a:lnTo>
                    <a:pt x="1403935" y="951247"/>
                  </a:lnTo>
                  <a:lnTo>
                    <a:pt x="1401679" y="958767"/>
                  </a:lnTo>
                  <a:lnTo>
                    <a:pt x="1400927" y="960270"/>
                  </a:lnTo>
                  <a:lnTo>
                    <a:pt x="1399423" y="961023"/>
                  </a:lnTo>
                  <a:lnTo>
                    <a:pt x="1394911" y="964030"/>
                  </a:lnTo>
                  <a:lnTo>
                    <a:pt x="1391903" y="965534"/>
                  </a:lnTo>
                  <a:lnTo>
                    <a:pt x="1391151" y="967038"/>
                  </a:lnTo>
                  <a:lnTo>
                    <a:pt x="1389647" y="968542"/>
                  </a:lnTo>
                  <a:lnTo>
                    <a:pt x="1388896" y="969294"/>
                  </a:lnTo>
                  <a:lnTo>
                    <a:pt x="1388896" y="970046"/>
                  </a:lnTo>
                  <a:lnTo>
                    <a:pt x="1388896" y="971550"/>
                  </a:lnTo>
                  <a:lnTo>
                    <a:pt x="1388896" y="973054"/>
                  </a:lnTo>
                  <a:lnTo>
                    <a:pt x="1389647" y="973806"/>
                  </a:lnTo>
                  <a:lnTo>
                    <a:pt x="1390400" y="976062"/>
                  </a:lnTo>
                  <a:lnTo>
                    <a:pt x="1391151" y="978318"/>
                  </a:lnTo>
                  <a:lnTo>
                    <a:pt x="1391903" y="979070"/>
                  </a:lnTo>
                  <a:lnTo>
                    <a:pt x="1392655" y="979822"/>
                  </a:lnTo>
                  <a:lnTo>
                    <a:pt x="1397919" y="982078"/>
                  </a:lnTo>
                  <a:lnTo>
                    <a:pt x="1395663" y="989597"/>
                  </a:lnTo>
                  <a:lnTo>
                    <a:pt x="1395663" y="994109"/>
                  </a:lnTo>
                  <a:lnTo>
                    <a:pt x="1396415" y="994861"/>
                  </a:lnTo>
                  <a:lnTo>
                    <a:pt x="1397919" y="998621"/>
                  </a:lnTo>
                  <a:lnTo>
                    <a:pt x="1397919" y="999373"/>
                  </a:lnTo>
                  <a:lnTo>
                    <a:pt x="1397167" y="1000125"/>
                  </a:lnTo>
                  <a:lnTo>
                    <a:pt x="1396415" y="1000877"/>
                  </a:lnTo>
                  <a:lnTo>
                    <a:pt x="1394911" y="1001629"/>
                  </a:lnTo>
                  <a:lnTo>
                    <a:pt x="1394159" y="1002381"/>
                  </a:lnTo>
                  <a:lnTo>
                    <a:pt x="1394159" y="1003133"/>
                  </a:lnTo>
                  <a:lnTo>
                    <a:pt x="1391903" y="1009901"/>
                  </a:lnTo>
                  <a:lnTo>
                    <a:pt x="1391151" y="1011405"/>
                  </a:lnTo>
                  <a:lnTo>
                    <a:pt x="1388896" y="1014412"/>
                  </a:lnTo>
                  <a:lnTo>
                    <a:pt x="1388896" y="1015165"/>
                  </a:lnTo>
                  <a:lnTo>
                    <a:pt x="1388896" y="1015917"/>
                  </a:lnTo>
                  <a:lnTo>
                    <a:pt x="1389647" y="1015917"/>
                  </a:lnTo>
                  <a:lnTo>
                    <a:pt x="1390400" y="1015917"/>
                  </a:lnTo>
                  <a:lnTo>
                    <a:pt x="1391151" y="1015917"/>
                  </a:lnTo>
                  <a:lnTo>
                    <a:pt x="1392655" y="1015165"/>
                  </a:lnTo>
                  <a:lnTo>
                    <a:pt x="1393407" y="1014412"/>
                  </a:lnTo>
                  <a:lnTo>
                    <a:pt x="1394159" y="1014412"/>
                  </a:lnTo>
                  <a:lnTo>
                    <a:pt x="1394911" y="1015165"/>
                  </a:lnTo>
                  <a:lnTo>
                    <a:pt x="1395663" y="1015917"/>
                  </a:lnTo>
                  <a:lnTo>
                    <a:pt x="1395663" y="1016668"/>
                  </a:lnTo>
                  <a:lnTo>
                    <a:pt x="1395663" y="1018172"/>
                  </a:lnTo>
                  <a:lnTo>
                    <a:pt x="1391903" y="1022684"/>
                  </a:lnTo>
                  <a:lnTo>
                    <a:pt x="1391151" y="1024188"/>
                  </a:lnTo>
                  <a:lnTo>
                    <a:pt x="1388143" y="1031708"/>
                  </a:lnTo>
                  <a:lnTo>
                    <a:pt x="1386640" y="1033212"/>
                  </a:lnTo>
                  <a:lnTo>
                    <a:pt x="1385887" y="1034716"/>
                  </a:lnTo>
                  <a:lnTo>
                    <a:pt x="1385136" y="1034716"/>
                  </a:lnTo>
                  <a:lnTo>
                    <a:pt x="1384383" y="1035468"/>
                  </a:lnTo>
                  <a:lnTo>
                    <a:pt x="1385136" y="1036972"/>
                  </a:lnTo>
                  <a:lnTo>
                    <a:pt x="1385136" y="1037724"/>
                  </a:lnTo>
                  <a:lnTo>
                    <a:pt x="1387392" y="1039228"/>
                  </a:lnTo>
                  <a:lnTo>
                    <a:pt x="1385887" y="1040732"/>
                  </a:lnTo>
                  <a:lnTo>
                    <a:pt x="1385136" y="1041484"/>
                  </a:lnTo>
                  <a:lnTo>
                    <a:pt x="1384383" y="1042236"/>
                  </a:lnTo>
                  <a:lnTo>
                    <a:pt x="1382128" y="1042987"/>
                  </a:lnTo>
                  <a:lnTo>
                    <a:pt x="1380624" y="1042987"/>
                  </a:lnTo>
                  <a:lnTo>
                    <a:pt x="1379120" y="1043740"/>
                  </a:lnTo>
                  <a:lnTo>
                    <a:pt x="1377616" y="1047500"/>
                  </a:lnTo>
                  <a:lnTo>
                    <a:pt x="1378368" y="1049004"/>
                  </a:lnTo>
                  <a:lnTo>
                    <a:pt x="1377616" y="1049755"/>
                  </a:lnTo>
                  <a:lnTo>
                    <a:pt x="1375360" y="1054267"/>
                  </a:lnTo>
                  <a:lnTo>
                    <a:pt x="1372352" y="1060283"/>
                  </a:lnTo>
                  <a:lnTo>
                    <a:pt x="1371600" y="1061035"/>
                  </a:lnTo>
                  <a:lnTo>
                    <a:pt x="1370848" y="1062539"/>
                  </a:lnTo>
                  <a:lnTo>
                    <a:pt x="1369344" y="1063291"/>
                  </a:lnTo>
                  <a:lnTo>
                    <a:pt x="1368592" y="1064043"/>
                  </a:lnTo>
                  <a:lnTo>
                    <a:pt x="1367840" y="1064043"/>
                  </a:lnTo>
                  <a:lnTo>
                    <a:pt x="1367088" y="1064043"/>
                  </a:lnTo>
                  <a:lnTo>
                    <a:pt x="1365584" y="1064043"/>
                  </a:lnTo>
                  <a:lnTo>
                    <a:pt x="1364832" y="1064043"/>
                  </a:lnTo>
                  <a:lnTo>
                    <a:pt x="1364081" y="1063291"/>
                  </a:lnTo>
                  <a:lnTo>
                    <a:pt x="1364081" y="1062539"/>
                  </a:lnTo>
                  <a:lnTo>
                    <a:pt x="1363328" y="1062539"/>
                  </a:lnTo>
                  <a:lnTo>
                    <a:pt x="1362576" y="1062539"/>
                  </a:lnTo>
                  <a:lnTo>
                    <a:pt x="1359568" y="1063291"/>
                  </a:lnTo>
                  <a:lnTo>
                    <a:pt x="1358064" y="1063291"/>
                  </a:lnTo>
                  <a:lnTo>
                    <a:pt x="1357313" y="1063291"/>
                  </a:lnTo>
                  <a:lnTo>
                    <a:pt x="1356561" y="1063291"/>
                  </a:lnTo>
                  <a:lnTo>
                    <a:pt x="1355057" y="1063291"/>
                  </a:lnTo>
                  <a:lnTo>
                    <a:pt x="1354305" y="1061787"/>
                  </a:lnTo>
                  <a:lnTo>
                    <a:pt x="1353553" y="1061787"/>
                  </a:lnTo>
                  <a:lnTo>
                    <a:pt x="1352049" y="1062539"/>
                  </a:lnTo>
                  <a:lnTo>
                    <a:pt x="1351297" y="1064043"/>
                  </a:lnTo>
                  <a:lnTo>
                    <a:pt x="1349793" y="1065547"/>
                  </a:lnTo>
                  <a:lnTo>
                    <a:pt x="1348289" y="1066299"/>
                  </a:lnTo>
                  <a:lnTo>
                    <a:pt x="1346785" y="1067051"/>
                  </a:lnTo>
                  <a:lnTo>
                    <a:pt x="1346033" y="1067803"/>
                  </a:lnTo>
                  <a:lnTo>
                    <a:pt x="1345281" y="1069307"/>
                  </a:lnTo>
                  <a:lnTo>
                    <a:pt x="1346033" y="1071563"/>
                  </a:lnTo>
                  <a:lnTo>
                    <a:pt x="1346033" y="1073066"/>
                  </a:lnTo>
                  <a:lnTo>
                    <a:pt x="1346785" y="1073819"/>
                  </a:lnTo>
                  <a:lnTo>
                    <a:pt x="1347537" y="1073819"/>
                  </a:lnTo>
                  <a:lnTo>
                    <a:pt x="1348289" y="1074570"/>
                  </a:lnTo>
                  <a:lnTo>
                    <a:pt x="1349041" y="1074570"/>
                  </a:lnTo>
                  <a:lnTo>
                    <a:pt x="1351297" y="1074570"/>
                  </a:lnTo>
                  <a:lnTo>
                    <a:pt x="1352049" y="1075323"/>
                  </a:lnTo>
                  <a:lnTo>
                    <a:pt x="1352049" y="1076826"/>
                  </a:lnTo>
                  <a:lnTo>
                    <a:pt x="1351297" y="1079834"/>
                  </a:lnTo>
                  <a:lnTo>
                    <a:pt x="1348289" y="1085850"/>
                  </a:lnTo>
                  <a:lnTo>
                    <a:pt x="1346785" y="1088106"/>
                  </a:lnTo>
                  <a:lnTo>
                    <a:pt x="1344529" y="1091114"/>
                  </a:lnTo>
                  <a:lnTo>
                    <a:pt x="1343777" y="1092618"/>
                  </a:lnTo>
                  <a:lnTo>
                    <a:pt x="1343025" y="1095626"/>
                  </a:lnTo>
                  <a:lnTo>
                    <a:pt x="1342273" y="1097130"/>
                  </a:lnTo>
                  <a:lnTo>
                    <a:pt x="1341521" y="1097882"/>
                  </a:lnTo>
                  <a:lnTo>
                    <a:pt x="1340017" y="1099385"/>
                  </a:lnTo>
                  <a:lnTo>
                    <a:pt x="1340017" y="1100138"/>
                  </a:lnTo>
                  <a:lnTo>
                    <a:pt x="1339265" y="1101642"/>
                  </a:lnTo>
                  <a:lnTo>
                    <a:pt x="1339265" y="1103898"/>
                  </a:lnTo>
                  <a:lnTo>
                    <a:pt x="1339265" y="1105402"/>
                  </a:lnTo>
                  <a:lnTo>
                    <a:pt x="1340017" y="1106905"/>
                  </a:lnTo>
                  <a:lnTo>
                    <a:pt x="1340017" y="1108409"/>
                  </a:lnTo>
                  <a:lnTo>
                    <a:pt x="1339265" y="1109913"/>
                  </a:lnTo>
                  <a:lnTo>
                    <a:pt x="1335505" y="1118185"/>
                  </a:lnTo>
                  <a:lnTo>
                    <a:pt x="1334753" y="1121193"/>
                  </a:lnTo>
                  <a:lnTo>
                    <a:pt x="1333249" y="1130217"/>
                  </a:lnTo>
                  <a:lnTo>
                    <a:pt x="1324978" y="1136232"/>
                  </a:lnTo>
                  <a:lnTo>
                    <a:pt x="1324226" y="1136984"/>
                  </a:lnTo>
                  <a:lnTo>
                    <a:pt x="1321970" y="1141496"/>
                  </a:lnTo>
                  <a:lnTo>
                    <a:pt x="1321970" y="1142248"/>
                  </a:lnTo>
                  <a:lnTo>
                    <a:pt x="1321970" y="1143752"/>
                  </a:lnTo>
                  <a:lnTo>
                    <a:pt x="1321970" y="1149016"/>
                  </a:lnTo>
                  <a:lnTo>
                    <a:pt x="1321970" y="1152024"/>
                  </a:lnTo>
                  <a:lnTo>
                    <a:pt x="1321218" y="1153528"/>
                  </a:lnTo>
                  <a:lnTo>
                    <a:pt x="1321218" y="1154280"/>
                  </a:lnTo>
                  <a:lnTo>
                    <a:pt x="1314450" y="1165560"/>
                  </a:lnTo>
                  <a:lnTo>
                    <a:pt x="1311442" y="1171575"/>
                  </a:lnTo>
                  <a:lnTo>
                    <a:pt x="1310690" y="1176087"/>
                  </a:lnTo>
                  <a:lnTo>
                    <a:pt x="1310690" y="1177591"/>
                  </a:lnTo>
                  <a:lnTo>
                    <a:pt x="1310690" y="1178343"/>
                  </a:lnTo>
                  <a:lnTo>
                    <a:pt x="1312194" y="1178343"/>
                  </a:lnTo>
                  <a:lnTo>
                    <a:pt x="1312946" y="1178343"/>
                  </a:lnTo>
                  <a:lnTo>
                    <a:pt x="1313698" y="1178343"/>
                  </a:lnTo>
                  <a:lnTo>
                    <a:pt x="1315202" y="1179095"/>
                  </a:lnTo>
                  <a:lnTo>
                    <a:pt x="1316706" y="1179847"/>
                  </a:lnTo>
                  <a:lnTo>
                    <a:pt x="1317458" y="1179847"/>
                  </a:lnTo>
                  <a:lnTo>
                    <a:pt x="1318962" y="1179847"/>
                  </a:lnTo>
                  <a:lnTo>
                    <a:pt x="1319714" y="1179095"/>
                  </a:lnTo>
                  <a:lnTo>
                    <a:pt x="1320466" y="1179095"/>
                  </a:lnTo>
                  <a:lnTo>
                    <a:pt x="1321218" y="1179095"/>
                  </a:lnTo>
                  <a:lnTo>
                    <a:pt x="1321970" y="1179095"/>
                  </a:lnTo>
                  <a:lnTo>
                    <a:pt x="1322722" y="1179095"/>
                  </a:lnTo>
                  <a:lnTo>
                    <a:pt x="1324226" y="1179847"/>
                  </a:lnTo>
                  <a:lnTo>
                    <a:pt x="1324226" y="1180599"/>
                  </a:lnTo>
                  <a:lnTo>
                    <a:pt x="1324978" y="1180599"/>
                  </a:lnTo>
                  <a:lnTo>
                    <a:pt x="1325730" y="1182103"/>
                  </a:lnTo>
                  <a:lnTo>
                    <a:pt x="1326482" y="1183607"/>
                  </a:lnTo>
                  <a:lnTo>
                    <a:pt x="1327234" y="1184359"/>
                  </a:lnTo>
                  <a:lnTo>
                    <a:pt x="1326482" y="1186615"/>
                  </a:lnTo>
                  <a:lnTo>
                    <a:pt x="1324226" y="1191126"/>
                  </a:lnTo>
                  <a:lnTo>
                    <a:pt x="1322722" y="1191879"/>
                  </a:lnTo>
                  <a:lnTo>
                    <a:pt x="1319714" y="1194886"/>
                  </a:lnTo>
                  <a:lnTo>
                    <a:pt x="1318210" y="1195638"/>
                  </a:lnTo>
                  <a:lnTo>
                    <a:pt x="1315954" y="1195638"/>
                  </a:lnTo>
                  <a:lnTo>
                    <a:pt x="1313698" y="1194134"/>
                  </a:lnTo>
                  <a:lnTo>
                    <a:pt x="1311442" y="1194134"/>
                  </a:lnTo>
                  <a:lnTo>
                    <a:pt x="1309938" y="1195638"/>
                  </a:lnTo>
                  <a:lnTo>
                    <a:pt x="1308434" y="1197142"/>
                  </a:lnTo>
                  <a:lnTo>
                    <a:pt x="1305426" y="1199398"/>
                  </a:lnTo>
                  <a:lnTo>
                    <a:pt x="1297155" y="1201654"/>
                  </a:lnTo>
                  <a:lnTo>
                    <a:pt x="1282867" y="1209926"/>
                  </a:lnTo>
                  <a:lnTo>
                    <a:pt x="1264068" y="1216694"/>
                  </a:lnTo>
                  <a:lnTo>
                    <a:pt x="1252788" y="1223461"/>
                  </a:lnTo>
                  <a:lnTo>
                    <a:pt x="1232485" y="1231733"/>
                  </a:lnTo>
                  <a:lnTo>
                    <a:pt x="1230229" y="1233237"/>
                  </a:lnTo>
                  <a:lnTo>
                    <a:pt x="1224965" y="1237749"/>
                  </a:lnTo>
                  <a:lnTo>
                    <a:pt x="1222709" y="1239253"/>
                  </a:lnTo>
                  <a:lnTo>
                    <a:pt x="1212934" y="1240005"/>
                  </a:lnTo>
                  <a:lnTo>
                    <a:pt x="1209926" y="1242260"/>
                  </a:lnTo>
                  <a:lnTo>
                    <a:pt x="1208422" y="1244517"/>
                  </a:lnTo>
                  <a:lnTo>
                    <a:pt x="1207670" y="1246773"/>
                  </a:lnTo>
                  <a:lnTo>
                    <a:pt x="1206166" y="1249780"/>
                  </a:lnTo>
                  <a:lnTo>
                    <a:pt x="1205414" y="1250532"/>
                  </a:lnTo>
                  <a:lnTo>
                    <a:pt x="1201654" y="1249028"/>
                  </a:lnTo>
                  <a:lnTo>
                    <a:pt x="1199398" y="1249028"/>
                  </a:lnTo>
                  <a:lnTo>
                    <a:pt x="1197894" y="1250532"/>
                  </a:lnTo>
                  <a:lnTo>
                    <a:pt x="1196390" y="1252788"/>
                  </a:lnTo>
                  <a:lnTo>
                    <a:pt x="1194134" y="1253540"/>
                  </a:lnTo>
                  <a:lnTo>
                    <a:pt x="1194134" y="1252036"/>
                  </a:lnTo>
                  <a:lnTo>
                    <a:pt x="1193382" y="1251284"/>
                  </a:lnTo>
                  <a:lnTo>
                    <a:pt x="1193382" y="1250532"/>
                  </a:lnTo>
                  <a:lnTo>
                    <a:pt x="1193382" y="1249780"/>
                  </a:lnTo>
                  <a:lnTo>
                    <a:pt x="1193382" y="1249028"/>
                  </a:lnTo>
                  <a:lnTo>
                    <a:pt x="1194134" y="1248277"/>
                  </a:lnTo>
                  <a:lnTo>
                    <a:pt x="1194134" y="1247524"/>
                  </a:lnTo>
                  <a:lnTo>
                    <a:pt x="1194886" y="1246773"/>
                  </a:lnTo>
                  <a:lnTo>
                    <a:pt x="1195638" y="1246020"/>
                  </a:lnTo>
                  <a:lnTo>
                    <a:pt x="1195638" y="1245269"/>
                  </a:lnTo>
                  <a:lnTo>
                    <a:pt x="1195638" y="1244517"/>
                  </a:lnTo>
                  <a:lnTo>
                    <a:pt x="1195638" y="1243013"/>
                  </a:lnTo>
                  <a:lnTo>
                    <a:pt x="1195638" y="1242260"/>
                  </a:lnTo>
                  <a:lnTo>
                    <a:pt x="1194886" y="1242260"/>
                  </a:lnTo>
                  <a:lnTo>
                    <a:pt x="1194134" y="1241509"/>
                  </a:lnTo>
                  <a:lnTo>
                    <a:pt x="1190374" y="1241509"/>
                  </a:lnTo>
                  <a:lnTo>
                    <a:pt x="1186614" y="1241509"/>
                  </a:lnTo>
                  <a:lnTo>
                    <a:pt x="1184359" y="1242260"/>
                  </a:lnTo>
                  <a:lnTo>
                    <a:pt x="1182103" y="1241509"/>
                  </a:lnTo>
                  <a:lnTo>
                    <a:pt x="1180599" y="1241509"/>
                  </a:lnTo>
                  <a:lnTo>
                    <a:pt x="1179847" y="1240757"/>
                  </a:lnTo>
                  <a:lnTo>
                    <a:pt x="1178343" y="1240005"/>
                  </a:lnTo>
                  <a:lnTo>
                    <a:pt x="1177591" y="1239253"/>
                  </a:lnTo>
                  <a:lnTo>
                    <a:pt x="1176839" y="1239253"/>
                  </a:lnTo>
                  <a:lnTo>
                    <a:pt x="1175335" y="1239253"/>
                  </a:lnTo>
                  <a:lnTo>
                    <a:pt x="1170823" y="1239253"/>
                  </a:lnTo>
                  <a:lnTo>
                    <a:pt x="1168567" y="1239253"/>
                  </a:lnTo>
                  <a:lnTo>
                    <a:pt x="1167815" y="1239253"/>
                  </a:lnTo>
                  <a:lnTo>
                    <a:pt x="1167063" y="1238501"/>
                  </a:lnTo>
                  <a:lnTo>
                    <a:pt x="1166311" y="1238501"/>
                  </a:lnTo>
                  <a:lnTo>
                    <a:pt x="1165559" y="1238501"/>
                  </a:lnTo>
                  <a:lnTo>
                    <a:pt x="1163303" y="1238501"/>
                  </a:lnTo>
                  <a:lnTo>
                    <a:pt x="1159544" y="1239253"/>
                  </a:lnTo>
                  <a:lnTo>
                    <a:pt x="1147512" y="1246020"/>
                  </a:lnTo>
                  <a:lnTo>
                    <a:pt x="1145256" y="1246773"/>
                  </a:lnTo>
                  <a:lnTo>
                    <a:pt x="1144504" y="1247524"/>
                  </a:lnTo>
                  <a:lnTo>
                    <a:pt x="1142248" y="1247524"/>
                  </a:lnTo>
                  <a:lnTo>
                    <a:pt x="1139240" y="1247524"/>
                  </a:lnTo>
                  <a:lnTo>
                    <a:pt x="1137736" y="1247524"/>
                  </a:lnTo>
                  <a:lnTo>
                    <a:pt x="1135480" y="1248277"/>
                  </a:lnTo>
                  <a:lnTo>
                    <a:pt x="1133225" y="1249028"/>
                  </a:lnTo>
                  <a:lnTo>
                    <a:pt x="1130969" y="1249028"/>
                  </a:lnTo>
                  <a:lnTo>
                    <a:pt x="1130216" y="1248277"/>
                  </a:lnTo>
                  <a:lnTo>
                    <a:pt x="1129465" y="1248277"/>
                  </a:lnTo>
                  <a:lnTo>
                    <a:pt x="1128712" y="1247524"/>
                  </a:lnTo>
                  <a:lnTo>
                    <a:pt x="1127209" y="1246020"/>
                  </a:lnTo>
                  <a:lnTo>
                    <a:pt x="1126457" y="1245269"/>
                  </a:lnTo>
                  <a:lnTo>
                    <a:pt x="1125705" y="1246020"/>
                  </a:lnTo>
                  <a:lnTo>
                    <a:pt x="1124201" y="1246773"/>
                  </a:lnTo>
                  <a:lnTo>
                    <a:pt x="1123449" y="1247524"/>
                  </a:lnTo>
                  <a:lnTo>
                    <a:pt x="1122697" y="1247524"/>
                  </a:lnTo>
                  <a:lnTo>
                    <a:pt x="1121193" y="1247524"/>
                  </a:lnTo>
                  <a:lnTo>
                    <a:pt x="1119689" y="1246773"/>
                  </a:lnTo>
                  <a:lnTo>
                    <a:pt x="1118185" y="1246773"/>
                  </a:lnTo>
                  <a:lnTo>
                    <a:pt x="1117433" y="1246773"/>
                  </a:lnTo>
                  <a:lnTo>
                    <a:pt x="1115929" y="1248277"/>
                  </a:lnTo>
                  <a:lnTo>
                    <a:pt x="1114425" y="1249780"/>
                  </a:lnTo>
                  <a:lnTo>
                    <a:pt x="1113673" y="1249780"/>
                  </a:lnTo>
                  <a:lnTo>
                    <a:pt x="1112921" y="1249028"/>
                  </a:lnTo>
                  <a:lnTo>
                    <a:pt x="1111417" y="1248277"/>
                  </a:lnTo>
                  <a:lnTo>
                    <a:pt x="1110665" y="1248277"/>
                  </a:lnTo>
                  <a:lnTo>
                    <a:pt x="1109161" y="1248277"/>
                  </a:lnTo>
                  <a:lnTo>
                    <a:pt x="1106153" y="1249780"/>
                  </a:lnTo>
                  <a:lnTo>
                    <a:pt x="1104650" y="1249780"/>
                  </a:lnTo>
                  <a:lnTo>
                    <a:pt x="1102393" y="1250532"/>
                  </a:lnTo>
                  <a:lnTo>
                    <a:pt x="1101642" y="1249780"/>
                  </a:lnTo>
                  <a:lnTo>
                    <a:pt x="1100890" y="1249780"/>
                  </a:lnTo>
                  <a:lnTo>
                    <a:pt x="1100137" y="1249028"/>
                  </a:lnTo>
                  <a:lnTo>
                    <a:pt x="1099386" y="1248277"/>
                  </a:lnTo>
                  <a:lnTo>
                    <a:pt x="1099386" y="1247524"/>
                  </a:lnTo>
                  <a:lnTo>
                    <a:pt x="1098633" y="1247524"/>
                  </a:lnTo>
                  <a:lnTo>
                    <a:pt x="1097882" y="1246773"/>
                  </a:lnTo>
                  <a:lnTo>
                    <a:pt x="1096378" y="1246773"/>
                  </a:lnTo>
                  <a:lnTo>
                    <a:pt x="1091866" y="1248277"/>
                  </a:lnTo>
                  <a:lnTo>
                    <a:pt x="1083594" y="1252036"/>
                  </a:lnTo>
                  <a:lnTo>
                    <a:pt x="1081338" y="1253540"/>
                  </a:lnTo>
                  <a:lnTo>
                    <a:pt x="1079834" y="1255044"/>
                  </a:lnTo>
                  <a:lnTo>
                    <a:pt x="1077578" y="1255796"/>
                  </a:lnTo>
                  <a:lnTo>
                    <a:pt x="1072314" y="1257300"/>
                  </a:lnTo>
                  <a:lnTo>
                    <a:pt x="1054267" y="1264820"/>
                  </a:lnTo>
                  <a:lnTo>
                    <a:pt x="1053515" y="1264820"/>
                  </a:lnTo>
                  <a:lnTo>
                    <a:pt x="1052011" y="1265572"/>
                  </a:lnTo>
                  <a:lnTo>
                    <a:pt x="1051259" y="1265572"/>
                  </a:lnTo>
                  <a:lnTo>
                    <a:pt x="1049755" y="1266324"/>
                  </a:lnTo>
                  <a:lnTo>
                    <a:pt x="1046748" y="1270084"/>
                  </a:lnTo>
                  <a:lnTo>
                    <a:pt x="1045243" y="1270836"/>
                  </a:lnTo>
                  <a:lnTo>
                    <a:pt x="1030956" y="1279107"/>
                  </a:lnTo>
                  <a:lnTo>
                    <a:pt x="1027196" y="1279859"/>
                  </a:lnTo>
                  <a:lnTo>
                    <a:pt x="1024940" y="1279859"/>
                  </a:lnTo>
                  <a:lnTo>
                    <a:pt x="1024188" y="1279107"/>
                  </a:lnTo>
                  <a:lnTo>
                    <a:pt x="1023436" y="1278356"/>
                  </a:lnTo>
                  <a:lnTo>
                    <a:pt x="1022684" y="1277603"/>
                  </a:lnTo>
                  <a:lnTo>
                    <a:pt x="1021932" y="1277603"/>
                  </a:lnTo>
                  <a:lnTo>
                    <a:pt x="1020428" y="1277603"/>
                  </a:lnTo>
                  <a:lnTo>
                    <a:pt x="1019676" y="1277603"/>
                  </a:lnTo>
                  <a:lnTo>
                    <a:pt x="1012909" y="1278356"/>
                  </a:lnTo>
                  <a:lnTo>
                    <a:pt x="1010653" y="1278356"/>
                  </a:lnTo>
                  <a:lnTo>
                    <a:pt x="1003133" y="1279859"/>
                  </a:lnTo>
                  <a:lnTo>
                    <a:pt x="1001629" y="1279107"/>
                  </a:lnTo>
                  <a:lnTo>
                    <a:pt x="1000125" y="1279107"/>
                  </a:lnTo>
                  <a:lnTo>
                    <a:pt x="998621" y="1279107"/>
                  </a:lnTo>
                  <a:lnTo>
                    <a:pt x="997117" y="1279859"/>
                  </a:lnTo>
                  <a:lnTo>
                    <a:pt x="985086" y="1286627"/>
                  </a:lnTo>
                  <a:lnTo>
                    <a:pt x="984334" y="1287379"/>
                  </a:lnTo>
                  <a:lnTo>
                    <a:pt x="983582" y="1287379"/>
                  </a:lnTo>
                  <a:lnTo>
                    <a:pt x="981326" y="1288131"/>
                  </a:lnTo>
                  <a:lnTo>
                    <a:pt x="977566" y="1288883"/>
                  </a:lnTo>
                  <a:lnTo>
                    <a:pt x="973054" y="1289635"/>
                  </a:lnTo>
                  <a:lnTo>
                    <a:pt x="971550" y="1289635"/>
                  </a:lnTo>
                  <a:lnTo>
                    <a:pt x="970798" y="1290387"/>
                  </a:lnTo>
                  <a:lnTo>
                    <a:pt x="968542" y="1292643"/>
                  </a:lnTo>
                  <a:lnTo>
                    <a:pt x="966286" y="1296403"/>
                  </a:lnTo>
                  <a:lnTo>
                    <a:pt x="965534" y="1297155"/>
                  </a:lnTo>
                  <a:lnTo>
                    <a:pt x="965534" y="1297907"/>
                  </a:lnTo>
                  <a:lnTo>
                    <a:pt x="963278" y="1297907"/>
                  </a:lnTo>
                  <a:lnTo>
                    <a:pt x="960271" y="1297155"/>
                  </a:lnTo>
                  <a:lnTo>
                    <a:pt x="956511" y="1296403"/>
                  </a:lnTo>
                  <a:lnTo>
                    <a:pt x="955007" y="1296403"/>
                  </a:lnTo>
                  <a:lnTo>
                    <a:pt x="953503" y="1296403"/>
                  </a:lnTo>
                  <a:lnTo>
                    <a:pt x="946735" y="1298658"/>
                  </a:lnTo>
                  <a:lnTo>
                    <a:pt x="943727" y="1300163"/>
                  </a:lnTo>
                  <a:lnTo>
                    <a:pt x="937711" y="1304675"/>
                  </a:lnTo>
                  <a:lnTo>
                    <a:pt x="927936" y="1309938"/>
                  </a:lnTo>
                  <a:lnTo>
                    <a:pt x="924176" y="1311442"/>
                  </a:lnTo>
                  <a:lnTo>
                    <a:pt x="923424" y="1311442"/>
                  </a:lnTo>
                  <a:lnTo>
                    <a:pt x="921168" y="1311442"/>
                  </a:lnTo>
                  <a:lnTo>
                    <a:pt x="916656" y="1311442"/>
                  </a:lnTo>
                  <a:lnTo>
                    <a:pt x="915152" y="1311442"/>
                  </a:lnTo>
                  <a:lnTo>
                    <a:pt x="913648" y="1312194"/>
                  </a:lnTo>
                  <a:lnTo>
                    <a:pt x="911392" y="1313698"/>
                  </a:lnTo>
                  <a:lnTo>
                    <a:pt x="909888" y="1314450"/>
                  </a:lnTo>
                  <a:lnTo>
                    <a:pt x="908384" y="1314450"/>
                  </a:lnTo>
                  <a:lnTo>
                    <a:pt x="905377" y="1313698"/>
                  </a:lnTo>
                  <a:lnTo>
                    <a:pt x="903873" y="1314450"/>
                  </a:lnTo>
                  <a:lnTo>
                    <a:pt x="894849" y="1318210"/>
                  </a:lnTo>
                  <a:lnTo>
                    <a:pt x="893345" y="1319714"/>
                  </a:lnTo>
                  <a:lnTo>
                    <a:pt x="885073" y="1324226"/>
                  </a:lnTo>
                  <a:lnTo>
                    <a:pt x="884321" y="1324978"/>
                  </a:lnTo>
                  <a:lnTo>
                    <a:pt x="881313" y="1327234"/>
                  </a:lnTo>
                  <a:lnTo>
                    <a:pt x="879057" y="1329490"/>
                  </a:lnTo>
                  <a:lnTo>
                    <a:pt x="878305" y="1330241"/>
                  </a:lnTo>
                  <a:lnTo>
                    <a:pt x="876801" y="1330241"/>
                  </a:lnTo>
                  <a:lnTo>
                    <a:pt x="875298" y="1330241"/>
                  </a:lnTo>
                  <a:lnTo>
                    <a:pt x="874545" y="1330241"/>
                  </a:lnTo>
                  <a:lnTo>
                    <a:pt x="874545" y="1330994"/>
                  </a:lnTo>
                  <a:lnTo>
                    <a:pt x="874545" y="1333250"/>
                  </a:lnTo>
                  <a:lnTo>
                    <a:pt x="874545" y="1334001"/>
                  </a:lnTo>
                  <a:lnTo>
                    <a:pt x="873794" y="1335505"/>
                  </a:lnTo>
                  <a:lnTo>
                    <a:pt x="872290" y="1336257"/>
                  </a:lnTo>
                  <a:lnTo>
                    <a:pt x="871538" y="1337009"/>
                  </a:lnTo>
                  <a:lnTo>
                    <a:pt x="860258" y="1340017"/>
                  </a:lnTo>
                  <a:lnTo>
                    <a:pt x="853490" y="1343777"/>
                  </a:lnTo>
                  <a:lnTo>
                    <a:pt x="851986" y="1344529"/>
                  </a:lnTo>
                  <a:lnTo>
                    <a:pt x="851234" y="1344529"/>
                  </a:lnTo>
                  <a:lnTo>
                    <a:pt x="850482" y="1343777"/>
                  </a:lnTo>
                  <a:lnTo>
                    <a:pt x="849730" y="1343025"/>
                  </a:lnTo>
                  <a:lnTo>
                    <a:pt x="849730" y="1342273"/>
                  </a:lnTo>
                  <a:lnTo>
                    <a:pt x="849730" y="1340017"/>
                  </a:lnTo>
                  <a:lnTo>
                    <a:pt x="849730" y="1339265"/>
                  </a:lnTo>
                  <a:lnTo>
                    <a:pt x="848979" y="1338513"/>
                  </a:lnTo>
                  <a:lnTo>
                    <a:pt x="848979" y="1337761"/>
                  </a:lnTo>
                  <a:lnTo>
                    <a:pt x="847474" y="1336257"/>
                  </a:lnTo>
                  <a:lnTo>
                    <a:pt x="846722" y="1336257"/>
                  </a:lnTo>
                  <a:lnTo>
                    <a:pt x="845970" y="1335505"/>
                  </a:lnTo>
                  <a:lnTo>
                    <a:pt x="844466" y="1335505"/>
                  </a:lnTo>
                  <a:lnTo>
                    <a:pt x="843715" y="1335505"/>
                  </a:lnTo>
                  <a:lnTo>
                    <a:pt x="842962" y="1336257"/>
                  </a:lnTo>
                  <a:lnTo>
                    <a:pt x="840707" y="1340017"/>
                  </a:lnTo>
                  <a:lnTo>
                    <a:pt x="839955" y="1340769"/>
                  </a:lnTo>
                  <a:lnTo>
                    <a:pt x="838451" y="1341521"/>
                  </a:lnTo>
                  <a:lnTo>
                    <a:pt x="835443" y="1343777"/>
                  </a:lnTo>
                  <a:lnTo>
                    <a:pt x="833939" y="1344529"/>
                  </a:lnTo>
                  <a:lnTo>
                    <a:pt x="832435" y="1344529"/>
                  </a:lnTo>
                  <a:lnTo>
                    <a:pt x="827171" y="1343777"/>
                  </a:lnTo>
                  <a:lnTo>
                    <a:pt x="826419" y="1343025"/>
                  </a:lnTo>
                  <a:lnTo>
                    <a:pt x="826419" y="1342273"/>
                  </a:lnTo>
                  <a:lnTo>
                    <a:pt x="825667" y="1341521"/>
                  </a:lnTo>
                  <a:lnTo>
                    <a:pt x="825667" y="1340769"/>
                  </a:lnTo>
                  <a:lnTo>
                    <a:pt x="825667" y="1340017"/>
                  </a:lnTo>
                  <a:lnTo>
                    <a:pt x="824915" y="1339265"/>
                  </a:lnTo>
                  <a:lnTo>
                    <a:pt x="824163" y="1339265"/>
                  </a:lnTo>
                  <a:lnTo>
                    <a:pt x="823411" y="1339265"/>
                  </a:lnTo>
                  <a:lnTo>
                    <a:pt x="822659" y="1339265"/>
                  </a:lnTo>
                  <a:lnTo>
                    <a:pt x="819651" y="1341521"/>
                  </a:lnTo>
                  <a:lnTo>
                    <a:pt x="815891" y="1343777"/>
                  </a:lnTo>
                  <a:lnTo>
                    <a:pt x="814387" y="1344529"/>
                  </a:lnTo>
                  <a:lnTo>
                    <a:pt x="812883" y="1344529"/>
                  </a:lnTo>
                  <a:lnTo>
                    <a:pt x="812132" y="1344529"/>
                  </a:lnTo>
                  <a:lnTo>
                    <a:pt x="811380" y="1344529"/>
                  </a:lnTo>
                  <a:lnTo>
                    <a:pt x="810628" y="1343777"/>
                  </a:lnTo>
                  <a:lnTo>
                    <a:pt x="809876" y="1343777"/>
                  </a:lnTo>
                  <a:lnTo>
                    <a:pt x="809124" y="1343025"/>
                  </a:lnTo>
                  <a:lnTo>
                    <a:pt x="809124" y="1341521"/>
                  </a:lnTo>
                  <a:lnTo>
                    <a:pt x="809124" y="1340769"/>
                  </a:lnTo>
                  <a:lnTo>
                    <a:pt x="809876" y="1340017"/>
                  </a:lnTo>
                  <a:lnTo>
                    <a:pt x="810628" y="1339265"/>
                  </a:lnTo>
                  <a:lnTo>
                    <a:pt x="812132" y="1337761"/>
                  </a:lnTo>
                  <a:lnTo>
                    <a:pt x="812883" y="1336257"/>
                  </a:lnTo>
                  <a:lnTo>
                    <a:pt x="813636" y="1334754"/>
                  </a:lnTo>
                  <a:lnTo>
                    <a:pt x="814387" y="1334001"/>
                  </a:lnTo>
                  <a:lnTo>
                    <a:pt x="813636" y="1333250"/>
                  </a:lnTo>
                  <a:lnTo>
                    <a:pt x="811380" y="1333250"/>
                  </a:lnTo>
                  <a:lnTo>
                    <a:pt x="805364" y="1334001"/>
                  </a:lnTo>
                  <a:lnTo>
                    <a:pt x="802356" y="1334001"/>
                  </a:lnTo>
                  <a:lnTo>
                    <a:pt x="800852" y="1335505"/>
                  </a:lnTo>
                  <a:lnTo>
                    <a:pt x="801604" y="1336257"/>
                  </a:lnTo>
                  <a:lnTo>
                    <a:pt x="801604" y="1337009"/>
                  </a:lnTo>
                  <a:lnTo>
                    <a:pt x="802356" y="1337761"/>
                  </a:lnTo>
                  <a:lnTo>
                    <a:pt x="804612" y="1340017"/>
                  </a:lnTo>
                  <a:lnTo>
                    <a:pt x="804612" y="1340769"/>
                  </a:lnTo>
                  <a:lnTo>
                    <a:pt x="804612" y="1341521"/>
                  </a:lnTo>
                  <a:lnTo>
                    <a:pt x="805364" y="1342273"/>
                  </a:lnTo>
                  <a:lnTo>
                    <a:pt x="804612" y="1343777"/>
                  </a:lnTo>
                  <a:lnTo>
                    <a:pt x="803860" y="1344529"/>
                  </a:lnTo>
                  <a:lnTo>
                    <a:pt x="791076" y="1352801"/>
                  </a:lnTo>
                  <a:lnTo>
                    <a:pt x="790324" y="1352801"/>
                  </a:lnTo>
                  <a:lnTo>
                    <a:pt x="790324" y="1353553"/>
                  </a:lnTo>
                  <a:lnTo>
                    <a:pt x="790324" y="1355057"/>
                  </a:lnTo>
                  <a:lnTo>
                    <a:pt x="790324" y="1355809"/>
                  </a:lnTo>
                  <a:lnTo>
                    <a:pt x="791076" y="1355809"/>
                  </a:lnTo>
                  <a:lnTo>
                    <a:pt x="791828" y="1356561"/>
                  </a:lnTo>
                  <a:lnTo>
                    <a:pt x="792580" y="1356561"/>
                  </a:lnTo>
                  <a:lnTo>
                    <a:pt x="793332" y="1356561"/>
                  </a:lnTo>
                  <a:lnTo>
                    <a:pt x="797092" y="1356561"/>
                  </a:lnTo>
                  <a:lnTo>
                    <a:pt x="799348" y="1356561"/>
                  </a:lnTo>
                  <a:lnTo>
                    <a:pt x="800100" y="1356561"/>
                  </a:lnTo>
                  <a:lnTo>
                    <a:pt x="800852" y="1356561"/>
                  </a:lnTo>
                  <a:lnTo>
                    <a:pt x="801604" y="1357313"/>
                  </a:lnTo>
                  <a:lnTo>
                    <a:pt x="802356" y="1358065"/>
                  </a:lnTo>
                  <a:lnTo>
                    <a:pt x="802356" y="1358816"/>
                  </a:lnTo>
                  <a:lnTo>
                    <a:pt x="802356" y="1359569"/>
                  </a:lnTo>
                  <a:lnTo>
                    <a:pt x="802356" y="1361073"/>
                  </a:lnTo>
                  <a:lnTo>
                    <a:pt x="802356" y="1362576"/>
                  </a:lnTo>
                  <a:lnTo>
                    <a:pt x="802356" y="1365584"/>
                  </a:lnTo>
                  <a:lnTo>
                    <a:pt x="801604" y="1366336"/>
                  </a:lnTo>
                  <a:lnTo>
                    <a:pt x="800852" y="1367840"/>
                  </a:lnTo>
                  <a:lnTo>
                    <a:pt x="800100" y="1368592"/>
                  </a:lnTo>
                  <a:lnTo>
                    <a:pt x="799348" y="1367840"/>
                  </a:lnTo>
                  <a:lnTo>
                    <a:pt x="797844" y="1367088"/>
                  </a:lnTo>
                  <a:lnTo>
                    <a:pt x="796340" y="1367088"/>
                  </a:lnTo>
                  <a:lnTo>
                    <a:pt x="795588" y="1367088"/>
                  </a:lnTo>
                  <a:lnTo>
                    <a:pt x="795588" y="1367840"/>
                  </a:lnTo>
                  <a:lnTo>
                    <a:pt x="794836" y="1368592"/>
                  </a:lnTo>
                  <a:lnTo>
                    <a:pt x="795588" y="1370096"/>
                  </a:lnTo>
                  <a:lnTo>
                    <a:pt x="795588" y="1370848"/>
                  </a:lnTo>
                  <a:lnTo>
                    <a:pt x="795588" y="1371600"/>
                  </a:lnTo>
                  <a:lnTo>
                    <a:pt x="796340" y="1372352"/>
                  </a:lnTo>
                  <a:lnTo>
                    <a:pt x="796340" y="1373104"/>
                  </a:lnTo>
                  <a:lnTo>
                    <a:pt x="795588" y="1374608"/>
                  </a:lnTo>
                  <a:lnTo>
                    <a:pt x="795588" y="1375360"/>
                  </a:lnTo>
                  <a:lnTo>
                    <a:pt x="794084" y="1376864"/>
                  </a:lnTo>
                  <a:lnTo>
                    <a:pt x="793332" y="1376864"/>
                  </a:lnTo>
                  <a:lnTo>
                    <a:pt x="792580" y="1376864"/>
                  </a:lnTo>
                  <a:lnTo>
                    <a:pt x="791828" y="1376864"/>
                  </a:lnTo>
                  <a:lnTo>
                    <a:pt x="791076" y="1376112"/>
                  </a:lnTo>
                  <a:lnTo>
                    <a:pt x="791076" y="1375360"/>
                  </a:lnTo>
                  <a:lnTo>
                    <a:pt x="790324" y="1374608"/>
                  </a:lnTo>
                  <a:lnTo>
                    <a:pt x="790324" y="1373856"/>
                  </a:lnTo>
                  <a:lnTo>
                    <a:pt x="789572" y="1373104"/>
                  </a:lnTo>
                  <a:lnTo>
                    <a:pt x="788068" y="1373104"/>
                  </a:lnTo>
                  <a:lnTo>
                    <a:pt x="787317" y="1373856"/>
                  </a:lnTo>
                  <a:lnTo>
                    <a:pt x="785813" y="1374608"/>
                  </a:lnTo>
                  <a:lnTo>
                    <a:pt x="784309" y="1376864"/>
                  </a:lnTo>
                  <a:lnTo>
                    <a:pt x="783557" y="1377616"/>
                  </a:lnTo>
                  <a:lnTo>
                    <a:pt x="782804" y="1379120"/>
                  </a:lnTo>
                  <a:lnTo>
                    <a:pt x="781301" y="1379120"/>
                  </a:lnTo>
                  <a:lnTo>
                    <a:pt x="779797" y="1377616"/>
                  </a:lnTo>
                  <a:lnTo>
                    <a:pt x="778293" y="1376864"/>
                  </a:lnTo>
                  <a:lnTo>
                    <a:pt x="776789" y="1376112"/>
                  </a:lnTo>
                  <a:lnTo>
                    <a:pt x="776789" y="1375360"/>
                  </a:lnTo>
                  <a:lnTo>
                    <a:pt x="776037" y="1374608"/>
                  </a:lnTo>
                  <a:lnTo>
                    <a:pt x="775285" y="1373104"/>
                  </a:lnTo>
                  <a:lnTo>
                    <a:pt x="775285" y="1372352"/>
                  </a:lnTo>
                  <a:lnTo>
                    <a:pt x="773781" y="1371600"/>
                  </a:lnTo>
                  <a:lnTo>
                    <a:pt x="773029" y="1372352"/>
                  </a:lnTo>
                  <a:lnTo>
                    <a:pt x="773029" y="1373104"/>
                  </a:lnTo>
                  <a:lnTo>
                    <a:pt x="771525" y="1374608"/>
                  </a:lnTo>
                  <a:lnTo>
                    <a:pt x="770773" y="1375360"/>
                  </a:lnTo>
                  <a:lnTo>
                    <a:pt x="770021" y="1375360"/>
                  </a:lnTo>
                  <a:lnTo>
                    <a:pt x="768517" y="1374608"/>
                  </a:lnTo>
                  <a:lnTo>
                    <a:pt x="767013" y="1374608"/>
                  </a:lnTo>
                  <a:lnTo>
                    <a:pt x="765509" y="1374608"/>
                  </a:lnTo>
                  <a:lnTo>
                    <a:pt x="765509" y="1375360"/>
                  </a:lnTo>
                  <a:lnTo>
                    <a:pt x="764005" y="1376864"/>
                  </a:lnTo>
                  <a:lnTo>
                    <a:pt x="764005" y="1377616"/>
                  </a:lnTo>
                  <a:lnTo>
                    <a:pt x="762502" y="1379120"/>
                  </a:lnTo>
                  <a:lnTo>
                    <a:pt x="760998" y="1379872"/>
                  </a:lnTo>
                  <a:lnTo>
                    <a:pt x="759493" y="1380624"/>
                  </a:lnTo>
                  <a:lnTo>
                    <a:pt x="757989" y="1381376"/>
                  </a:lnTo>
                  <a:lnTo>
                    <a:pt x="754230" y="1382128"/>
                  </a:lnTo>
                  <a:lnTo>
                    <a:pt x="742198" y="1384384"/>
                  </a:lnTo>
                  <a:lnTo>
                    <a:pt x="739190" y="1383632"/>
                  </a:lnTo>
                  <a:lnTo>
                    <a:pt x="738438" y="1382880"/>
                  </a:lnTo>
                  <a:lnTo>
                    <a:pt x="738438" y="1382128"/>
                  </a:lnTo>
                  <a:lnTo>
                    <a:pt x="738438" y="1381376"/>
                  </a:lnTo>
                  <a:lnTo>
                    <a:pt x="739190" y="1380624"/>
                  </a:lnTo>
                  <a:lnTo>
                    <a:pt x="739942" y="1379872"/>
                  </a:lnTo>
                  <a:lnTo>
                    <a:pt x="739942" y="1379120"/>
                  </a:lnTo>
                  <a:lnTo>
                    <a:pt x="739942" y="1378368"/>
                  </a:lnTo>
                  <a:lnTo>
                    <a:pt x="739190" y="1377616"/>
                  </a:lnTo>
                  <a:lnTo>
                    <a:pt x="738438" y="1376864"/>
                  </a:lnTo>
                  <a:lnTo>
                    <a:pt x="737686" y="1376864"/>
                  </a:lnTo>
                  <a:lnTo>
                    <a:pt x="732423" y="1377616"/>
                  </a:lnTo>
                  <a:lnTo>
                    <a:pt x="731670" y="1378368"/>
                  </a:lnTo>
                  <a:lnTo>
                    <a:pt x="730919" y="1378368"/>
                  </a:lnTo>
                  <a:lnTo>
                    <a:pt x="730166" y="1379120"/>
                  </a:lnTo>
                  <a:lnTo>
                    <a:pt x="729415" y="1379872"/>
                  </a:lnTo>
                  <a:lnTo>
                    <a:pt x="727910" y="1380624"/>
                  </a:lnTo>
                  <a:lnTo>
                    <a:pt x="726406" y="1381376"/>
                  </a:lnTo>
                  <a:lnTo>
                    <a:pt x="725655" y="1381376"/>
                  </a:lnTo>
                  <a:lnTo>
                    <a:pt x="724151" y="1380624"/>
                  </a:lnTo>
                  <a:lnTo>
                    <a:pt x="723399" y="1379872"/>
                  </a:lnTo>
                  <a:lnTo>
                    <a:pt x="722647" y="1379872"/>
                  </a:lnTo>
                  <a:lnTo>
                    <a:pt x="721895" y="1380624"/>
                  </a:lnTo>
                  <a:lnTo>
                    <a:pt x="721143" y="1381376"/>
                  </a:lnTo>
                  <a:lnTo>
                    <a:pt x="720391" y="1382128"/>
                  </a:lnTo>
                  <a:lnTo>
                    <a:pt x="718887" y="1382128"/>
                  </a:lnTo>
                  <a:lnTo>
                    <a:pt x="717383" y="1382128"/>
                  </a:lnTo>
                  <a:lnTo>
                    <a:pt x="715879" y="1381376"/>
                  </a:lnTo>
                  <a:lnTo>
                    <a:pt x="714375" y="1380624"/>
                  </a:lnTo>
                  <a:lnTo>
                    <a:pt x="711367" y="1380624"/>
                  </a:lnTo>
                  <a:lnTo>
                    <a:pt x="709863" y="1379872"/>
                  </a:lnTo>
                  <a:lnTo>
                    <a:pt x="709111" y="1379872"/>
                  </a:lnTo>
                  <a:lnTo>
                    <a:pt x="708359" y="1379120"/>
                  </a:lnTo>
                  <a:lnTo>
                    <a:pt x="707607" y="1378368"/>
                  </a:lnTo>
                  <a:lnTo>
                    <a:pt x="706855" y="1376112"/>
                  </a:lnTo>
                  <a:lnTo>
                    <a:pt x="706104" y="1374608"/>
                  </a:lnTo>
                  <a:lnTo>
                    <a:pt x="706104" y="1372352"/>
                  </a:lnTo>
                  <a:lnTo>
                    <a:pt x="706104" y="1370848"/>
                  </a:lnTo>
                  <a:lnTo>
                    <a:pt x="706104" y="1367088"/>
                  </a:lnTo>
                  <a:lnTo>
                    <a:pt x="706104" y="1366336"/>
                  </a:lnTo>
                  <a:lnTo>
                    <a:pt x="706104" y="1365584"/>
                  </a:lnTo>
                  <a:lnTo>
                    <a:pt x="707607" y="1363328"/>
                  </a:lnTo>
                  <a:lnTo>
                    <a:pt x="706855" y="1361824"/>
                  </a:lnTo>
                  <a:lnTo>
                    <a:pt x="705351" y="1360320"/>
                  </a:lnTo>
                  <a:lnTo>
                    <a:pt x="696327" y="1355057"/>
                  </a:lnTo>
                  <a:lnTo>
                    <a:pt x="694072" y="1352801"/>
                  </a:lnTo>
                  <a:lnTo>
                    <a:pt x="689560" y="1349793"/>
                  </a:lnTo>
                  <a:lnTo>
                    <a:pt x="689560" y="1349041"/>
                  </a:lnTo>
                  <a:lnTo>
                    <a:pt x="688808" y="1347537"/>
                  </a:lnTo>
                  <a:lnTo>
                    <a:pt x="689560" y="1346785"/>
                  </a:lnTo>
                  <a:lnTo>
                    <a:pt x="689560" y="1346033"/>
                  </a:lnTo>
                  <a:lnTo>
                    <a:pt x="690312" y="1346033"/>
                  </a:lnTo>
                  <a:lnTo>
                    <a:pt x="691816" y="1344529"/>
                  </a:lnTo>
                  <a:lnTo>
                    <a:pt x="699336" y="1342273"/>
                  </a:lnTo>
                  <a:lnTo>
                    <a:pt x="700087" y="1341521"/>
                  </a:lnTo>
                  <a:lnTo>
                    <a:pt x="700840" y="1340769"/>
                  </a:lnTo>
                  <a:lnTo>
                    <a:pt x="701591" y="1339265"/>
                  </a:lnTo>
                  <a:lnTo>
                    <a:pt x="701591" y="1338513"/>
                  </a:lnTo>
                  <a:lnTo>
                    <a:pt x="699336" y="1335505"/>
                  </a:lnTo>
                  <a:lnTo>
                    <a:pt x="698584" y="1334754"/>
                  </a:lnTo>
                  <a:lnTo>
                    <a:pt x="697832" y="1333250"/>
                  </a:lnTo>
                  <a:lnTo>
                    <a:pt x="697832" y="1330994"/>
                  </a:lnTo>
                  <a:lnTo>
                    <a:pt x="697832" y="1330241"/>
                  </a:lnTo>
                  <a:lnTo>
                    <a:pt x="698584" y="1328737"/>
                  </a:lnTo>
                  <a:lnTo>
                    <a:pt x="699336" y="1328737"/>
                  </a:lnTo>
                  <a:lnTo>
                    <a:pt x="700840" y="1327986"/>
                  </a:lnTo>
                  <a:lnTo>
                    <a:pt x="701591" y="1327234"/>
                  </a:lnTo>
                  <a:lnTo>
                    <a:pt x="701591" y="1326482"/>
                  </a:lnTo>
                  <a:lnTo>
                    <a:pt x="702344" y="1324978"/>
                  </a:lnTo>
                  <a:lnTo>
                    <a:pt x="702344" y="1324226"/>
                  </a:lnTo>
                  <a:lnTo>
                    <a:pt x="701591" y="1324226"/>
                  </a:lnTo>
                  <a:lnTo>
                    <a:pt x="699336" y="1324226"/>
                  </a:lnTo>
                  <a:lnTo>
                    <a:pt x="697080" y="1324226"/>
                  </a:lnTo>
                  <a:lnTo>
                    <a:pt x="694072" y="1323474"/>
                  </a:lnTo>
                  <a:lnTo>
                    <a:pt x="692568" y="1322722"/>
                  </a:lnTo>
                  <a:lnTo>
                    <a:pt x="685800" y="1318210"/>
                  </a:lnTo>
                  <a:lnTo>
                    <a:pt x="682792" y="1316706"/>
                  </a:lnTo>
                  <a:lnTo>
                    <a:pt x="679784" y="1316706"/>
                  </a:lnTo>
                  <a:lnTo>
                    <a:pt x="679032" y="1315954"/>
                  </a:lnTo>
                  <a:lnTo>
                    <a:pt x="678280" y="1315202"/>
                  </a:lnTo>
                  <a:lnTo>
                    <a:pt x="678280" y="1313698"/>
                  </a:lnTo>
                  <a:lnTo>
                    <a:pt x="678280" y="1311442"/>
                  </a:lnTo>
                  <a:lnTo>
                    <a:pt x="678280" y="1309938"/>
                  </a:lnTo>
                  <a:lnTo>
                    <a:pt x="677528" y="1309186"/>
                  </a:lnTo>
                  <a:lnTo>
                    <a:pt x="676776" y="1309186"/>
                  </a:lnTo>
                  <a:lnTo>
                    <a:pt x="671512" y="1308435"/>
                  </a:lnTo>
                  <a:lnTo>
                    <a:pt x="663993" y="1305426"/>
                  </a:lnTo>
                  <a:lnTo>
                    <a:pt x="662489" y="1303922"/>
                  </a:lnTo>
                  <a:lnTo>
                    <a:pt x="660985" y="1303171"/>
                  </a:lnTo>
                  <a:lnTo>
                    <a:pt x="660985" y="1301667"/>
                  </a:lnTo>
                  <a:lnTo>
                    <a:pt x="661737" y="1298658"/>
                  </a:lnTo>
                  <a:lnTo>
                    <a:pt x="660985" y="1297907"/>
                  </a:lnTo>
                  <a:lnTo>
                    <a:pt x="660985" y="1296403"/>
                  </a:lnTo>
                  <a:lnTo>
                    <a:pt x="655721" y="1290387"/>
                  </a:lnTo>
                  <a:lnTo>
                    <a:pt x="654969" y="1289635"/>
                  </a:lnTo>
                  <a:lnTo>
                    <a:pt x="654217" y="1288131"/>
                  </a:lnTo>
                  <a:lnTo>
                    <a:pt x="654969" y="1284371"/>
                  </a:lnTo>
                  <a:lnTo>
                    <a:pt x="660233" y="1271588"/>
                  </a:lnTo>
                  <a:lnTo>
                    <a:pt x="663241" y="1267076"/>
                  </a:lnTo>
                  <a:lnTo>
                    <a:pt x="665497" y="1265572"/>
                  </a:lnTo>
                  <a:lnTo>
                    <a:pt x="669257" y="1261812"/>
                  </a:lnTo>
                  <a:lnTo>
                    <a:pt x="670008" y="1260308"/>
                  </a:lnTo>
                  <a:lnTo>
                    <a:pt x="670008" y="1259556"/>
                  </a:lnTo>
                  <a:lnTo>
                    <a:pt x="666249" y="1254292"/>
                  </a:lnTo>
                  <a:lnTo>
                    <a:pt x="665497" y="1253540"/>
                  </a:lnTo>
                  <a:lnTo>
                    <a:pt x="664745" y="1253540"/>
                  </a:lnTo>
                  <a:lnTo>
                    <a:pt x="663993" y="1252788"/>
                  </a:lnTo>
                  <a:lnTo>
                    <a:pt x="659481" y="1252788"/>
                  </a:lnTo>
                  <a:lnTo>
                    <a:pt x="657977" y="1252788"/>
                  </a:lnTo>
                  <a:lnTo>
                    <a:pt x="657225" y="1252036"/>
                  </a:lnTo>
                  <a:lnTo>
                    <a:pt x="656473" y="1251284"/>
                  </a:lnTo>
                  <a:lnTo>
                    <a:pt x="655721" y="1249780"/>
                  </a:lnTo>
                  <a:lnTo>
                    <a:pt x="654969" y="1249028"/>
                  </a:lnTo>
                  <a:lnTo>
                    <a:pt x="655721" y="1248277"/>
                  </a:lnTo>
                  <a:lnTo>
                    <a:pt x="656473" y="1247524"/>
                  </a:lnTo>
                  <a:lnTo>
                    <a:pt x="659481" y="1247524"/>
                  </a:lnTo>
                  <a:lnTo>
                    <a:pt x="660233" y="1246773"/>
                  </a:lnTo>
                  <a:lnTo>
                    <a:pt x="660985" y="1246020"/>
                  </a:lnTo>
                  <a:lnTo>
                    <a:pt x="660985" y="1245269"/>
                  </a:lnTo>
                  <a:lnTo>
                    <a:pt x="660233" y="1244517"/>
                  </a:lnTo>
                  <a:lnTo>
                    <a:pt x="659481" y="1243013"/>
                  </a:lnTo>
                  <a:lnTo>
                    <a:pt x="659481" y="1242260"/>
                  </a:lnTo>
                  <a:lnTo>
                    <a:pt x="660233" y="1241509"/>
                  </a:lnTo>
                  <a:lnTo>
                    <a:pt x="660985" y="1240005"/>
                  </a:lnTo>
                  <a:lnTo>
                    <a:pt x="661737" y="1239253"/>
                  </a:lnTo>
                  <a:lnTo>
                    <a:pt x="662489" y="1239253"/>
                  </a:lnTo>
                  <a:lnTo>
                    <a:pt x="663241" y="1239253"/>
                  </a:lnTo>
                  <a:lnTo>
                    <a:pt x="663993" y="1239253"/>
                  </a:lnTo>
                  <a:lnTo>
                    <a:pt x="664745" y="1239253"/>
                  </a:lnTo>
                  <a:lnTo>
                    <a:pt x="666249" y="1238501"/>
                  </a:lnTo>
                  <a:lnTo>
                    <a:pt x="667001" y="1236997"/>
                  </a:lnTo>
                  <a:lnTo>
                    <a:pt x="667753" y="1236245"/>
                  </a:lnTo>
                  <a:lnTo>
                    <a:pt x="667753" y="1235493"/>
                  </a:lnTo>
                  <a:lnTo>
                    <a:pt x="664745" y="1230981"/>
                  </a:lnTo>
                  <a:lnTo>
                    <a:pt x="660985" y="1221958"/>
                  </a:lnTo>
                  <a:lnTo>
                    <a:pt x="660985" y="1220453"/>
                  </a:lnTo>
                  <a:lnTo>
                    <a:pt x="660985" y="1219701"/>
                  </a:lnTo>
                  <a:lnTo>
                    <a:pt x="662489" y="1218198"/>
                  </a:lnTo>
                  <a:lnTo>
                    <a:pt x="663241" y="1216694"/>
                  </a:lnTo>
                  <a:lnTo>
                    <a:pt x="663241" y="1215941"/>
                  </a:lnTo>
                  <a:lnTo>
                    <a:pt x="663241" y="1215190"/>
                  </a:lnTo>
                  <a:lnTo>
                    <a:pt x="662489" y="1214438"/>
                  </a:lnTo>
                  <a:lnTo>
                    <a:pt x="662489" y="1213686"/>
                  </a:lnTo>
                  <a:lnTo>
                    <a:pt x="661737" y="1213686"/>
                  </a:lnTo>
                  <a:lnTo>
                    <a:pt x="660985" y="1212934"/>
                  </a:lnTo>
                  <a:lnTo>
                    <a:pt x="660233" y="1212182"/>
                  </a:lnTo>
                  <a:lnTo>
                    <a:pt x="659481" y="1209926"/>
                  </a:lnTo>
                  <a:lnTo>
                    <a:pt x="659481" y="1208422"/>
                  </a:lnTo>
                  <a:lnTo>
                    <a:pt x="659481" y="1207670"/>
                  </a:lnTo>
                  <a:lnTo>
                    <a:pt x="660233" y="1206918"/>
                  </a:lnTo>
                  <a:lnTo>
                    <a:pt x="660985" y="1206166"/>
                  </a:lnTo>
                  <a:lnTo>
                    <a:pt x="661737" y="1204662"/>
                  </a:lnTo>
                  <a:lnTo>
                    <a:pt x="664745" y="1203158"/>
                  </a:lnTo>
                  <a:lnTo>
                    <a:pt x="665497" y="1202406"/>
                  </a:lnTo>
                  <a:lnTo>
                    <a:pt x="665497" y="1200150"/>
                  </a:lnTo>
                  <a:lnTo>
                    <a:pt x="668505" y="1187366"/>
                  </a:lnTo>
                  <a:lnTo>
                    <a:pt x="669257" y="1185862"/>
                  </a:lnTo>
                  <a:lnTo>
                    <a:pt x="670008" y="1185862"/>
                  </a:lnTo>
                  <a:lnTo>
                    <a:pt x="673768" y="1186615"/>
                  </a:lnTo>
                  <a:lnTo>
                    <a:pt x="674521" y="1186615"/>
                  </a:lnTo>
                  <a:lnTo>
                    <a:pt x="675272" y="1185862"/>
                  </a:lnTo>
                  <a:lnTo>
                    <a:pt x="676025" y="1185111"/>
                  </a:lnTo>
                  <a:lnTo>
                    <a:pt x="679032" y="1176839"/>
                  </a:lnTo>
                  <a:lnTo>
                    <a:pt x="679784" y="1176087"/>
                  </a:lnTo>
                  <a:lnTo>
                    <a:pt x="679784" y="1175335"/>
                  </a:lnTo>
                  <a:lnTo>
                    <a:pt x="680536" y="1175335"/>
                  </a:lnTo>
                  <a:lnTo>
                    <a:pt x="682040" y="1173831"/>
                  </a:lnTo>
                  <a:lnTo>
                    <a:pt x="682792" y="1173079"/>
                  </a:lnTo>
                  <a:lnTo>
                    <a:pt x="682792" y="1172327"/>
                  </a:lnTo>
                  <a:lnTo>
                    <a:pt x="682040" y="1171575"/>
                  </a:lnTo>
                  <a:lnTo>
                    <a:pt x="682040" y="1167063"/>
                  </a:lnTo>
                  <a:lnTo>
                    <a:pt x="682792" y="1164807"/>
                  </a:lnTo>
                  <a:lnTo>
                    <a:pt x="683544" y="1163303"/>
                  </a:lnTo>
                  <a:lnTo>
                    <a:pt x="683544" y="1162551"/>
                  </a:lnTo>
                  <a:lnTo>
                    <a:pt x="684296" y="1162551"/>
                  </a:lnTo>
                  <a:lnTo>
                    <a:pt x="685800" y="1161047"/>
                  </a:lnTo>
                  <a:lnTo>
                    <a:pt x="686552" y="1160296"/>
                  </a:lnTo>
                  <a:lnTo>
                    <a:pt x="686552" y="1159543"/>
                  </a:lnTo>
                  <a:lnTo>
                    <a:pt x="685800" y="1159543"/>
                  </a:lnTo>
                  <a:lnTo>
                    <a:pt x="685800" y="1158040"/>
                  </a:lnTo>
                  <a:lnTo>
                    <a:pt x="685048" y="1157288"/>
                  </a:lnTo>
                  <a:lnTo>
                    <a:pt x="684296" y="1149768"/>
                  </a:lnTo>
                  <a:lnTo>
                    <a:pt x="684296" y="1149016"/>
                  </a:lnTo>
                  <a:lnTo>
                    <a:pt x="683544" y="1148264"/>
                  </a:lnTo>
                  <a:lnTo>
                    <a:pt x="682792" y="1147512"/>
                  </a:lnTo>
                  <a:lnTo>
                    <a:pt x="682040" y="1146760"/>
                  </a:lnTo>
                  <a:lnTo>
                    <a:pt x="681288" y="1146008"/>
                  </a:lnTo>
                  <a:lnTo>
                    <a:pt x="680536" y="1146008"/>
                  </a:lnTo>
                  <a:lnTo>
                    <a:pt x="678280" y="1145256"/>
                  </a:lnTo>
                  <a:lnTo>
                    <a:pt x="676776" y="1144504"/>
                  </a:lnTo>
                  <a:lnTo>
                    <a:pt x="675272" y="1144504"/>
                  </a:lnTo>
                  <a:lnTo>
                    <a:pt x="674521" y="1144504"/>
                  </a:lnTo>
                  <a:lnTo>
                    <a:pt x="673768" y="1145256"/>
                  </a:lnTo>
                  <a:lnTo>
                    <a:pt x="672265" y="1145256"/>
                  </a:lnTo>
                  <a:lnTo>
                    <a:pt x="671512" y="1145256"/>
                  </a:lnTo>
                  <a:lnTo>
                    <a:pt x="670761" y="1145256"/>
                  </a:lnTo>
                  <a:lnTo>
                    <a:pt x="670008" y="1145256"/>
                  </a:lnTo>
                  <a:lnTo>
                    <a:pt x="669257" y="1143752"/>
                  </a:lnTo>
                  <a:lnTo>
                    <a:pt x="669257" y="1143000"/>
                  </a:lnTo>
                  <a:lnTo>
                    <a:pt x="668505" y="1141496"/>
                  </a:lnTo>
                  <a:lnTo>
                    <a:pt x="667753" y="1141496"/>
                  </a:lnTo>
                  <a:lnTo>
                    <a:pt x="665497" y="1140744"/>
                  </a:lnTo>
                  <a:lnTo>
                    <a:pt x="664745" y="1139992"/>
                  </a:lnTo>
                  <a:lnTo>
                    <a:pt x="663993" y="1138488"/>
                  </a:lnTo>
                  <a:lnTo>
                    <a:pt x="663993" y="1135481"/>
                  </a:lnTo>
                  <a:lnTo>
                    <a:pt x="663241" y="1135481"/>
                  </a:lnTo>
                  <a:lnTo>
                    <a:pt x="662489" y="1135481"/>
                  </a:lnTo>
                  <a:lnTo>
                    <a:pt x="661737" y="1135481"/>
                  </a:lnTo>
                  <a:lnTo>
                    <a:pt x="660233" y="1136984"/>
                  </a:lnTo>
                  <a:lnTo>
                    <a:pt x="658729" y="1139240"/>
                  </a:lnTo>
                  <a:lnTo>
                    <a:pt x="657977" y="1139240"/>
                  </a:lnTo>
                  <a:lnTo>
                    <a:pt x="657225" y="1139992"/>
                  </a:lnTo>
                  <a:lnTo>
                    <a:pt x="656473" y="1139240"/>
                  </a:lnTo>
                  <a:lnTo>
                    <a:pt x="655721" y="1139240"/>
                  </a:lnTo>
                  <a:lnTo>
                    <a:pt x="652713" y="1136984"/>
                  </a:lnTo>
                  <a:lnTo>
                    <a:pt x="648953" y="1134728"/>
                  </a:lnTo>
                  <a:lnTo>
                    <a:pt x="645193" y="1133977"/>
                  </a:lnTo>
                  <a:lnTo>
                    <a:pt x="644442" y="1133224"/>
                  </a:lnTo>
                  <a:lnTo>
                    <a:pt x="643689" y="1133224"/>
                  </a:lnTo>
                  <a:lnTo>
                    <a:pt x="642186" y="1133977"/>
                  </a:lnTo>
                  <a:lnTo>
                    <a:pt x="637674" y="1133224"/>
                  </a:lnTo>
                  <a:lnTo>
                    <a:pt x="636922" y="1133977"/>
                  </a:lnTo>
                  <a:lnTo>
                    <a:pt x="636170" y="1133977"/>
                  </a:lnTo>
                  <a:lnTo>
                    <a:pt x="636170" y="1134728"/>
                  </a:lnTo>
                  <a:lnTo>
                    <a:pt x="635418" y="1136232"/>
                  </a:lnTo>
                  <a:lnTo>
                    <a:pt x="634666" y="1136984"/>
                  </a:lnTo>
                  <a:lnTo>
                    <a:pt x="633914" y="1137736"/>
                  </a:lnTo>
                  <a:lnTo>
                    <a:pt x="633162" y="1137736"/>
                  </a:lnTo>
                  <a:lnTo>
                    <a:pt x="632410" y="1138488"/>
                  </a:lnTo>
                  <a:lnTo>
                    <a:pt x="630906" y="1138488"/>
                  </a:lnTo>
                  <a:lnTo>
                    <a:pt x="630154" y="1138488"/>
                  </a:lnTo>
                  <a:lnTo>
                    <a:pt x="629402" y="1139240"/>
                  </a:lnTo>
                  <a:lnTo>
                    <a:pt x="627898" y="1139992"/>
                  </a:lnTo>
                  <a:lnTo>
                    <a:pt x="627146" y="1140744"/>
                  </a:lnTo>
                  <a:lnTo>
                    <a:pt x="626394" y="1140744"/>
                  </a:lnTo>
                  <a:lnTo>
                    <a:pt x="625642" y="1140744"/>
                  </a:lnTo>
                  <a:lnTo>
                    <a:pt x="613610" y="1142248"/>
                  </a:lnTo>
                  <a:lnTo>
                    <a:pt x="611355" y="1141496"/>
                  </a:lnTo>
                  <a:lnTo>
                    <a:pt x="609851" y="1140744"/>
                  </a:lnTo>
                  <a:lnTo>
                    <a:pt x="609851" y="1139992"/>
                  </a:lnTo>
                  <a:lnTo>
                    <a:pt x="609851" y="1139240"/>
                  </a:lnTo>
                  <a:lnTo>
                    <a:pt x="609851" y="1138488"/>
                  </a:lnTo>
                  <a:lnTo>
                    <a:pt x="610603" y="1134728"/>
                  </a:lnTo>
                  <a:lnTo>
                    <a:pt x="611355" y="1133977"/>
                  </a:lnTo>
                  <a:lnTo>
                    <a:pt x="610603" y="1132472"/>
                  </a:lnTo>
                  <a:lnTo>
                    <a:pt x="610603" y="1131721"/>
                  </a:lnTo>
                  <a:lnTo>
                    <a:pt x="610603" y="1130968"/>
                  </a:lnTo>
                  <a:lnTo>
                    <a:pt x="607595" y="1126457"/>
                  </a:lnTo>
                  <a:lnTo>
                    <a:pt x="606843" y="1124953"/>
                  </a:lnTo>
                  <a:lnTo>
                    <a:pt x="606091" y="1121193"/>
                  </a:lnTo>
                  <a:lnTo>
                    <a:pt x="605339" y="1119689"/>
                  </a:lnTo>
                  <a:lnTo>
                    <a:pt x="603083" y="1112921"/>
                  </a:lnTo>
                  <a:lnTo>
                    <a:pt x="601579" y="1108409"/>
                  </a:lnTo>
                  <a:lnTo>
                    <a:pt x="601579" y="1106905"/>
                  </a:lnTo>
                  <a:lnTo>
                    <a:pt x="600075" y="1106905"/>
                  </a:lnTo>
                  <a:lnTo>
                    <a:pt x="599323" y="1106153"/>
                  </a:lnTo>
                  <a:lnTo>
                    <a:pt x="597819" y="1105402"/>
                  </a:lnTo>
                  <a:lnTo>
                    <a:pt x="591051" y="1096378"/>
                  </a:lnTo>
                  <a:lnTo>
                    <a:pt x="590299" y="1094874"/>
                  </a:lnTo>
                  <a:lnTo>
                    <a:pt x="589548" y="1094122"/>
                  </a:lnTo>
                  <a:lnTo>
                    <a:pt x="589548" y="1089610"/>
                  </a:lnTo>
                  <a:lnTo>
                    <a:pt x="589548" y="1088106"/>
                  </a:lnTo>
                  <a:lnTo>
                    <a:pt x="586540" y="1077578"/>
                  </a:lnTo>
                  <a:lnTo>
                    <a:pt x="586540" y="1076074"/>
                  </a:lnTo>
                  <a:lnTo>
                    <a:pt x="586540" y="1075323"/>
                  </a:lnTo>
                  <a:lnTo>
                    <a:pt x="586540" y="1074570"/>
                  </a:lnTo>
                  <a:lnTo>
                    <a:pt x="587291" y="1073066"/>
                  </a:lnTo>
                  <a:lnTo>
                    <a:pt x="588044" y="1072315"/>
                  </a:lnTo>
                  <a:lnTo>
                    <a:pt x="587291" y="1071563"/>
                  </a:lnTo>
                  <a:lnTo>
                    <a:pt x="585788" y="1070059"/>
                  </a:lnTo>
                  <a:lnTo>
                    <a:pt x="584284" y="1068555"/>
                  </a:lnTo>
                  <a:lnTo>
                    <a:pt x="582780" y="1065547"/>
                  </a:lnTo>
                  <a:lnTo>
                    <a:pt x="581276" y="1064043"/>
                  </a:lnTo>
                  <a:lnTo>
                    <a:pt x="580524" y="1063291"/>
                  </a:lnTo>
                  <a:lnTo>
                    <a:pt x="579772" y="1063291"/>
                  </a:lnTo>
                  <a:lnTo>
                    <a:pt x="578268" y="1063291"/>
                  </a:lnTo>
                  <a:lnTo>
                    <a:pt x="577516" y="1062539"/>
                  </a:lnTo>
                  <a:lnTo>
                    <a:pt x="576012" y="1061035"/>
                  </a:lnTo>
                  <a:lnTo>
                    <a:pt x="576012" y="1060283"/>
                  </a:lnTo>
                  <a:lnTo>
                    <a:pt x="575260" y="1058779"/>
                  </a:lnTo>
                  <a:lnTo>
                    <a:pt x="576764" y="1055771"/>
                  </a:lnTo>
                  <a:lnTo>
                    <a:pt x="577516" y="1043740"/>
                  </a:lnTo>
                  <a:lnTo>
                    <a:pt x="579020" y="1040732"/>
                  </a:lnTo>
                  <a:lnTo>
                    <a:pt x="581276" y="1039228"/>
                  </a:lnTo>
                  <a:lnTo>
                    <a:pt x="582028" y="1038476"/>
                  </a:lnTo>
                  <a:lnTo>
                    <a:pt x="582780" y="1037724"/>
                  </a:lnTo>
                  <a:lnTo>
                    <a:pt x="584284" y="1034716"/>
                  </a:lnTo>
                  <a:lnTo>
                    <a:pt x="585035" y="1032460"/>
                  </a:lnTo>
                  <a:lnTo>
                    <a:pt x="585035" y="1030956"/>
                  </a:lnTo>
                  <a:lnTo>
                    <a:pt x="585788" y="1027196"/>
                  </a:lnTo>
                  <a:lnTo>
                    <a:pt x="586540" y="1026444"/>
                  </a:lnTo>
                  <a:lnTo>
                    <a:pt x="587291" y="1025692"/>
                  </a:lnTo>
                  <a:lnTo>
                    <a:pt x="588795" y="1025692"/>
                  </a:lnTo>
                  <a:lnTo>
                    <a:pt x="590299" y="1024940"/>
                  </a:lnTo>
                  <a:lnTo>
                    <a:pt x="591051" y="1024188"/>
                  </a:lnTo>
                  <a:lnTo>
                    <a:pt x="592555" y="1022684"/>
                  </a:lnTo>
                  <a:lnTo>
                    <a:pt x="592555" y="1021180"/>
                  </a:lnTo>
                  <a:lnTo>
                    <a:pt x="593307" y="1019676"/>
                  </a:lnTo>
                  <a:lnTo>
                    <a:pt x="593307" y="1016668"/>
                  </a:lnTo>
                  <a:lnTo>
                    <a:pt x="593307" y="1015917"/>
                  </a:lnTo>
                  <a:lnTo>
                    <a:pt x="589548" y="1002381"/>
                  </a:lnTo>
                  <a:lnTo>
                    <a:pt x="588795" y="1000877"/>
                  </a:lnTo>
                  <a:lnTo>
                    <a:pt x="588044" y="1000125"/>
                  </a:lnTo>
                  <a:lnTo>
                    <a:pt x="587291" y="999373"/>
                  </a:lnTo>
                  <a:lnTo>
                    <a:pt x="587291" y="998621"/>
                  </a:lnTo>
                  <a:lnTo>
                    <a:pt x="586540" y="997869"/>
                  </a:lnTo>
                  <a:lnTo>
                    <a:pt x="571500" y="991101"/>
                  </a:lnTo>
                  <a:lnTo>
                    <a:pt x="569996" y="989597"/>
                  </a:lnTo>
                  <a:lnTo>
                    <a:pt x="566236" y="985086"/>
                  </a:lnTo>
                  <a:lnTo>
                    <a:pt x="565484" y="984334"/>
                  </a:lnTo>
                  <a:lnTo>
                    <a:pt x="565484" y="982829"/>
                  </a:lnTo>
                  <a:lnTo>
                    <a:pt x="565484" y="982078"/>
                  </a:lnTo>
                  <a:lnTo>
                    <a:pt x="566236" y="980574"/>
                  </a:lnTo>
                  <a:lnTo>
                    <a:pt x="566236" y="978318"/>
                  </a:lnTo>
                  <a:lnTo>
                    <a:pt x="566988" y="974558"/>
                  </a:lnTo>
                  <a:lnTo>
                    <a:pt x="567740" y="964782"/>
                  </a:lnTo>
                  <a:lnTo>
                    <a:pt x="567740" y="961774"/>
                  </a:lnTo>
                  <a:lnTo>
                    <a:pt x="568492" y="960270"/>
                  </a:lnTo>
                  <a:lnTo>
                    <a:pt x="568492" y="959518"/>
                  </a:lnTo>
                  <a:lnTo>
                    <a:pt x="569244" y="959518"/>
                  </a:lnTo>
                  <a:lnTo>
                    <a:pt x="571500" y="957263"/>
                  </a:lnTo>
                  <a:lnTo>
                    <a:pt x="572252" y="956510"/>
                  </a:lnTo>
                  <a:lnTo>
                    <a:pt x="572252" y="955759"/>
                  </a:lnTo>
                  <a:lnTo>
                    <a:pt x="573004" y="954255"/>
                  </a:lnTo>
                  <a:lnTo>
                    <a:pt x="573756" y="951999"/>
                  </a:lnTo>
                  <a:lnTo>
                    <a:pt x="573756" y="950495"/>
                  </a:lnTo>
                  <a:lnTo>
                    <a:pt x="573756" y="949743"/>
                  </a:lnTo>
                  <a:lnTo>
                    <a:pt x="573756" y="946735"/>
                  </a:lnTo>
                  <a:lnTo>
                    <a:pt x="572252" y="943727"/>
                  </a:lnTo>
                  <a:lnTo>
                    <a:pt x="570748" y="939967"/>
                  </a:lnTo>
                  <a:lnTo>
                    <a:pt x="564732" y="935455"/>
                  </a:lnTo>
                  <a:lnTo>
                    <a:pt x="563229" y="933199"/>
                  </a:lnTo>
                  <a:lnTo>
                    <a:pt x="552701" y="925680"/>
                  </a:lnTo>
                  <a:lnTo>
                    <a:pt x="550445" y="925680"/>
                  </a:lnTo>
                  <a:lnTo>
                    <a:pt x="548941" y="924928"/>
                  </a:lnTo>
                  <a:lnTo>
                    <a:pt x="546685" y="923424"/>
                  </a:lnTo>
                  <a:lnTo>
                    <a:pt x="542925" y="919664"/>
                  </a:lnTo>
                  <a:lnTo>
                    <a:pt x="542925" y="918912"/>
                  </a:lnTo>
                  <a:lnTo>
                    <a:pt x="543677" y="918160"/>
                  </a:lnTo>
                  <a:lnTo>
                    <a:pt x="543677" y="916656"/>
                  </a:lnTo>
                  <a:lnTo>
                    <a:pt x="543677" y="915152"/>
                  </a:lnTo>
                  <a:lnTo>
                    <a:pt x="544429" y="914400"/>
                  </a:lnTo>
                  <a:lnTo>
                    <a:pt x="544429" y="912896"/>
                  </a:lnTo>
                  <a:lnTo>
                    <a:pt x="543677" y="911392"/>
                  </a:lnTo>
                  <a:lnTo>
                    <a:pt x="542925" y="910640"/>
                  </a:lnTo>
                  <a:lnTo>
                    <a:pt x="539917" y="908384"/>
                  </a:lnTo>
                  <a:lnTo>
                    <a:pt x="538413" y="906880"/>
                  </a:lnTo>
                  <a:lnTo>
                    <a:pt x="536157" y="908384"/>
                  </a:lnTo>
                  <a:lnTo>
                    <a:pt x="532397" y="909888"/>
                  </a:lnTo>
                  <a:lnTo>
                    <a:pt x="529390" y="910640"/>
                  </a:lnTo>
                  <a:lnTo>
                    <a:pt x="525630" y="911392"/>
                  </a:lnTo>
                  <a:lnTo>
                    <a:pt x="521870" y="912144"/>
                  </a:lnTo>
                  <a:lnTo>
                    <a:pt x="520366" y="914400"/>
                  </a:lnTo>
                  <a:lnTo>
                    <a:pt x="518862" y="916656"/>
                  </a:lnTo>
                  <a:lnTo>
                    <a:pt x="516606" y="918912"/>
                  </a:lnTo>
                  <a:lnTo>
                    <a:pt x="513598" y="919664"/>
                  </a:lnTo>
                  <a:lnTo>
                    <a:pt x="510590" y="918160"/>
                  </a:lnTo>
                  <a:lnTo>
                    <a:pt x="506830" y="912896"/>
                  </a:lnTo>
                  <a:lnTo>
                    <a:pt x="503822" y="909888"/>
                  </a:lnTo>
                  <a:lnTo>
                    <a:pt x="501567" y="909136"/>
                  </a:lnTo>
                  <a:lnTo>
                    <a:pt x="482015" y="909888"/>
                  </a:lnTo>
                  <a:lnTo>
                    <a:pt x="480511" y="910640"/>
                  </a:lnTo>
                  <a:lnTo>
                    <a:pt x="479007" y="912144"/>
                  </a:lnTo>
                  <a:lnTo>
                    <a:pt x="478255" y="913648"/>
                  </a:lnTo>
                  <a:lnTo>
                    <a:pt x="476752" y="914400"/>
                  </a:lnTo>
                  <a:lnTo>
                    <a:pt x="476752" y="915904"/>
                  </a:lnTo>
                  <a:lnTo>
                    <a:pt x="478255" y="918912"/>
                  </a:lnTo>
                  <a:lnTo>
                    <a:pt x="478255" y="921920"/>
                  </a:lnTo>
                  <a:lnTo>
                    <a:pt x="477503" y="925680"/>
                  </a:lnTo>
                  <a:lnTo>
                    <a:pt x="475999" y="929440"/>
                  </a:lnTo>
                  <a:lnTo>
                    <a:pt x="473743" y="930944"/>
                  </a:lnTo>
                  <a:lnTo>
                    <a:pt x="472239" y="931695"/>
                  </a:lnTo>
                  <a:lnTo>
                    <a:pt x="470735" y="931695"/>
                  </a:lnTo>
                  <a:lnTo>
                    <a:pt x="469232" y="931695"/>
                  </a:lnTo>
                  <a:lnTo>
                    <a:pt x="467728" y="930944"/>
                  </a:lnTo>
                  <a:lnTo>
                    <a:pt x="466975" y="928688"/>
                  </a:lnTo>
                  <a:lnTo>
                    <a:pt x="466224" y="927184"/>
                  </a:lnTo>
                  <a:lnTo>
                    <a:pt x="466224" y="924928"/>
                  </a:lnTo>
                  <a:lnTo>
                    <a:pt x="466224" y="923424"/>
                  </a:lnTo>
                  <a:lnTo>
                    <a:pt x="464720" y="921168"/>
                  </a:lnTo>
                  <a:lnTo>
                    <a:pt x="463216" y="919664"/>
                  </a:lnTo>
                  <a:lnTo>
                    <a:pt x="461712" y="918912"/>
                  </a:lnTo>
                  <a:lnTo>
                    <a:pt x="459456" y="918160"/>
                  </a:lnTo>
                  <a:lnTo>
                    <a:pt x="459456" y="925680"/>
                  </a:lnTo>
                  <a:lnTo>
                    <a:pt x="458704" y="928688"/>
                  </a:lnTo>
                  <a:lnTo>
                    <a:pt x="457200" y="931695"/>
                  </a:lnTo>
                  <a:lnTo>
                    <a:pt x="456448" y="932448"/>
                  </a:lnTo>
                  <a:lnTo>
                    <a:pt x="454192" y="933199"/>
                  </a:lnTo>
                  <a:lnTo>
                    <a:pt x="453440" y="933199"/>
                  </a:lnTo>
                  <a:lnTo>
                    <a:pt x="452688" y="933951"/>
                  </a:lnTo>
                  <a:lnTo>
                    <a:pt x="451936" y="935455"/>
                  </a:lnTo>
                  <a:lnTo>
                    <a:pt x="451184" y="936207"/>
                  </a:lnTo>
                  <a:lnTo>
                    <a:pt x="448928" y="937711"/>
                  </a:lnTo>
                  <a:lnTo>
                    <a:pt x="447424" y="937711"/>
                  </a:lnTo>
                  <a:lnTo>
                    <a:pt x="445920" y="937711"/>
                  </a:lnTo>
                  <a:lnTo>
                    <a:pt x="441409" y="934703"/>
                  </a:lnTo>
                  <a:lnTo>
                    <a:pt x="435393" y="932448"/>
                  </a:lnTo>
                  <a:lnTo>
                    <a:pt x="432385" y="930191"/>
                  </a:lnTo>
                  <a:lnTo>
                    <a:pt x="430881" y="926431"/>
                  </a:lnTo>
                  <a:lnTo>
                    <a:pt x="429377" y="921920"/>
                  </a:lnTo>
                  <a:lnTo>
                    <a:pt x="427873" y="918912"/>
                  </a:lnTo>
                  <a:lnTo>
                    <a:pt x="424113" y="915904"/>
                  </a:lnTo>
                  <a:lnTo>
                    <a:pt x="421105" y="920416"/>
                  </a:lnTo>
                  <a:lnTo>
                    <a:pt x="424865" y="931695"/>
                  </a:lnTo>
                  <a:lnTo>
                    <a:pt x="421105" y="935455"/>
                  </a:lnTo>
                  <a:lnTo>
                    <a:pt x="418849" y="935455"/>
                  </a:lnTo>
                  <a:lnTo>
                    <a:pt x="413586" y="932448"/>
                  </a:lnTo>
                  <a:lnTo>
                    <a:pt x="410577" y="930944"/>
                  </a:lnTo>
                  <a:lnTo>
                    <a:pt x="397794" y="930944"/>
                  </a:lnTo>
                  <a:lnTo>
                    <a:pt x="391026" y="932448"/>
                  </a:lnTo>
                  <a:lnTo>
                    <a:pt x="387266" y="933199"/>
                  </a:lnTo>
                  <a:lnTo>
                    <a:pt x="385762" y="933951"/>
                  </a:lnTo>
                  <a:lnTo>
                    <a:pt x="384258" y="934703"/>
                  </a:lnTo>
                  <a:lnTo>
                    <a:pt x="372227" y="933199"/>
                  </a:lnTo>
                  <a:lnTo>
                    <a:pt x="369219" y="934703"/>
                  </a:lnTo>
                  <a:lnTo>
                    <a:pt x="363955" y="938463"/>
                  </a:lnTo>
                  <a:lnTo>
                    <a:pt x="361699" y="939215"/>
                  </a:lnTo>
                  <a:lnTo>
                    <a:pt x="358692" y="938463"/>
                  </a:lnTo>
                  <a:lnTo>
                    <a:pt x="349668" y="936959"/>
                  </a:lnTo>
                  <a:lnTo>
                    <a:pt x="347412" y="936959"/>
                  </a:lnTo>
                  <a:lnTo>
                    <a:pt x="341396" y="937711"/>
                  </a:lnTo>
                  <a:lnTo>
                    <a:pt x="333877" y="937711"/>
                  </a:lnTo>
                  <a:lnTo>
                    <a:pt x="330117" y="939967"/>
                  </a:lnTo>
                  <a:lnTo>
                    <a:pt x="328613" y="943727"/>
                  </a:lnTo>
                  <a:lnTo>
                    <a:pt x="327109" y="948239"/>
                  </a:lnTo>
                  <a:lnTo>
                    <a:pt x="325605" y="952751"/>
                  </a:lnTo>
                  <a:lnTo>
                    <a:pt x="323349" y="955759"/>
                  </a:lnTo>
                  <a:lnTo>
                    <a:pt x="323349" y="957263"/>
                  </a:lnTo>
                  <a:lnTo>
                    <a:pt x="324100" y="958767"/>
                  </a:lnTo>
                  <a:lnTo>
                    <a:pt x="324853" y="961774"/>
                  </a:lnTo>
                  <a:lnTo>
                    <a:pt x="324853" y="970046"/>
                  </a:lnTo>
                  <a:lnTo>
                    <a:pt x="325605" y="972302"/>
                  </a:lnTo>
                  <a:lnTo>
                    <a:pt x="326357" y="976814"/>
                  </a:lnTo>
                  <a:lnTo>
                    <a:pt x="327109" y="979070"/>
                  </a:lnTo>
                  <a:lnTo>
                    <a:pt x="326357" y="980574"/>
                  </a:lnTo>
                  <a:lnTo>
                    <a:pt x="321845" y="984334"/>
                  </a:lnTo>
                  <a:lnTo>
                    <a:pt x="319589" y="982829"/>
                  </a:lnTo>
                  <a:lnTo>
                    <a:pt x="312821" y="979822"/>
                  </a:lnTo>
                  <a:lnTo>
                    <a:pt x="311317" y="978318"/>
                  </a:lnTo>
                  <a:lnTo>
                    <a:pt x="310565" y="965534"/>
                  </a:lnTo>
                  <a:lnTo>
                    <a:pt x="311317" y="950495"/>
                  </a:lnTo>
                  <a:lnTo>
                    <a:pt x="309813" y="942975"/>
                  </a:lnTo>
                  <a:lnTo>
                    <a:pt x="306053" y="937711"/>
                  </a:lnTo>
                  <a:lnTo>
                    <a:pt x="300789" y="936959"/>
                  </a:lnTo>
                  <a:lnTo>
                    <a:pt x="296278" y="940719"/>
                  </a:lnTo>
                  <a:lnTo>
                    <a:pt x="291766" y="951999"/>
                  </a:lnTo>
                  <a:lnTo>
                    <a:pt x="288758" y="956510"/>
                  </a:lnTo>
                  <a:lnTo>
                    <a:pt x="284246" y="961023"/>
                  </a:lnTo>
                  <a:lnTo>
                    <a:pt x="278982" y="963278"/>
                  </a:lnTo>
                  <a:lnTo>
                    <a:pt x="273719" y="961023"/>
                  </a:lnTo>
                  <a:lnTo>
                    <a:pt x="272215" y="958767"/>
                  </a:lnTo>
                  <a:lnTo>
                    <a:pt x="269959" y="952751"/>
                  </a:lnTo>
                  <a:lnTo>
                    <a:pt x="266199" y="947487"/>
                  </a:lnTo>
                  <a:lnTo>
                    <a:pt x="262439" y="939967"/>
                  </a:lnTo>
                  <a:lnTo>
                    <a:pt x="261687" y="936959"/>
                  </a:lnTo>
                  <a:lnTo>
                    <a:pt x="260183" y="929440"/>
                  </a:lnTo>
                  <a:lnTo>
                    <a:pt x="260183" y="925680"/>
                  </a:lnTo>
                  <a:lnTo>
                    <a:pt x="261687" y="921168"/>
                  </a:lnTo>
                  <a:lnTo>
                    <a:pt x="261687" y="919664"/>
                  </a:lnTo>
                  <a:lnTo>
                    <a:pt x="262439" y="917408"/>
                  </a:lnTo>
                  <a:lnTo>
                    <a:pt x="263191" y="916656"/>
                  </a:lnTo>
                  <a:lnTo>
                    <a:pt x="263943" y="916656"/>
                  </a:lnTo>
                  <a:lnTo>
                    <a:pt x="269207" y="914400"/>
                  </a:lnTo>
                  <a:lnTo>
                    <a:pt x="269959" y="911392"/>
                  </a:lnTo>
                  <a:lnTo>
                    <a:pt x="268455" y="909888"/>
                  </a:lnTo>
                  <a:lnTo>
                    <a:pt x="265447" y="908384"/>
                  </a:lnTo>
                  <a:lnTo>
                    <a:pt x="262439" y="907632"/>
                  </a:lnTo>
                  <a:lnTo>
                    <a:pt x="258679" y="908384"/>
                  </a:lnTo>
                  <a:lnTo>
                    <a:pt x="248151" y="910640"/>
                  </a:lnTo>
                  <a:lnTo>
                    <a:pt x="245143" y="908384"/>
                  </a:lnTo>
                  <a:lnTo>
                    <a:pt x="231608" y="903872"/>
                  </a:lnTo>
                  <a:lnTo>
                    <a:pt x="224088" y="902369"/>
                  </a:lnTo>
                  <a:lnTo>
                    <a:pt x="172954" y="902369"/>
                  </a:lnTo>
                  <a:lnTo>
                    <a:pt x="152651" y="899361"/>
                  </a:lnTo>
                  <a:lnTo>
                    <a:pt x="103772" y="892593"/>
                  </a:lnTo>
                  <a:lnTo>
                    <a:pt x="100012" y="890337"/>
                  </a:lnTo>
                  <a:lnTo>
                    <a:pt x="94749" y="883569"/>
                  </a:lnTo>
                  <a:lnTo>
                    <a:pt x="90989" y="879809"/>
                  </a:lnTo>
                  <a:lnTo>
                    <a:pt x="86477" y="878305"/>
                  </a:lnTo>
                  <a:lnTo>
                    <a:pt x="81213" y="878305"/>
                  </a:lnTo>
                  <a:lnTo>
                    <a:pt x="75949" y="879809"/>
                  </a:lnTo>
                  <a:lnTo>
                    <a:pt x="70686" y="882817"/>
                  </a:lnTo>
                  <a:lnTo>
                    <a:pt x="67678" y="888833"/>
                  </a:lnTo>
                  <a:lnTo>
                    <a:pt x="56398" y="900112"/>
                  </a:lnTo>
                  <a:lnTo>
                    <a:pt x="53390" y="901616"/>
                  </a:lnTo>
                  <a:lnTo>
                    <a:pt x="49630" y="903120"/>
                  </a:lnTo>
                  <a:lnTo>
                    <a:pt x="23311" y="912896"/>
                  </a:lnTo>
                  <a:lnTo>
                    <a:pt x="20303" y="914400"/>
                  </a:lnTo>
                  <a:lnTo>
                    <a:pt x="11280" y="921920"/>
                  </a:lnTo>
                  <a:lnTo>
                    <a:pt x="4512" y="93019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1DEC0668-39EB-42BD-888C-04B267BE4BBC}"/>
                </a:ext>
              </a:extLst>
            </p:cNvPr>
            <p:cNvSpPr/>
            <p:nvPr/>
          </p:nvSpPr>
          <p:spPr>
            <a:xfrm>
              <a:off x="9566089" y="2574505"/>
              <a:ext cx="754981" cy="1262563"/>
            </a:xfrm>
            <a:custGeom>
              <a:avLst/>
              <a:gdLst>
                <a:gd name="connsiteX0" fmla="*/ 76701 w 754981"/>
                <a:gd name="connsiteY0" fmla="*/ 715127 h 1262563"/>
                <a:gd name="connsiteX1" fmla="*/ 78957 w 754981"/>
                <a:gd name="connsiteY1" fmla="*/ 711367 h 1262563"/>
                <a:gd name="connsiteX2" fmla="*/ 81965 w 754981"/>
                <a:gd name="connsiteY2" fmla="*/ 705351 h 1262563"/>
                <a:gd name="connsiteX3" fmla="*/ 83469 w 754981"/>
                <a:gd name="connsiteY3" fmla="*/ 700839 h 1262563"/>
                <a:gd name="connsiteX4" fmla="*/ 83469 w 754981"/>
                <a:gd name="connsiteY4" fmla="*/ 699335 h 1262563"/>
                <a:gd name="connsiteX5" fmla="*/ 84973 w 754981"/>
                <a:gd name="connsiteY5" fmla="*/ 698584 h 1262563"/>
                <a:gd name="connsiteX6" fmla="*/ 87229 w 754981"/>
                <a:gd name="connsiteY6" fmla="*/ 696328 h 1262563"/>
                <a:gd name="connsiteX7" fmla="*/ 87981 w 754981"/>
                <a:gd name="connsiteY7" fmla="*/ 694824 h 1262563"/>
                <a:gd name="connsiteX8" fmla="*/ 88733 w 754981"/>
                <a:gd name="connsiteY8" fmla="*/ 694072 h 1262563"/>
                <a:gd name="connsiteX9" fmla="*/ 89485 w 754981"/>
                <a:gd name="connsiteY9" fmla="*/ 693320 h 1262563"/>
                <a:gd name="connsiteX10" fmla="*/ 90237 w 754981"/>
                <a:gd name="connsiteY10" fmla="*/ 691064 h 1262563"/>
                <a:gd name="connsiteX11" fmla="*/ 90237 w 754981"/>
                <a:gd name="connsiteY11" fmla="*/ 689560 h 1262563"/>
                <a:gd name="connsiteX12" fmla="*/ 90989 w 754981"/>
                <a:gd name="connsiteY12" fmla="*/ 686552 h 1262563"/>
                <a:gd name="connsiteX13" fmla="*/ 92493 w 754981"/>
                <a:gd name="connsiteY13" fmla="*/ 682040 h 1262563"/>
                <a:gd name="connsiteX14" fmla="*/ 95501 w 754981"/>
                <a:gd name="connsiteY14" fmla="*/ 675272 h 1262563"/>
                <a:gd name="connsiteX15" fmla="*/ 96253 w 754981"/>
                <a:gd name="connsiteY15" fmla="*/ 672265 h 1262563"/>
                <a:gd name="connsiteX16" fmla="*/ 97004 w 754981"/>
                <a:gd name="connsiteY16" fmla="*/ 659481 h 1262563"/>
                <a:gd name="connsiteX17" fmla="*/ 100764 w 754981"/>
                <a:gd name="connsiteY17" fmla="*/ 647449 h 1262563"/>
                <a:gd name="connsiteX18" fmla="*/ 102268 w 754981"/>
                <a:gd name="connsiteY18" fmla="*/ 644441 h 1262563"/>
                <a:gd name="connsiteX19" fmla="*/ 102268 w 754981"/>
                <a:gd name="connsiteY19" fmla="*/ 642937 h 1262563"/>
                <a:gd name="connsiteX20" fmla="*/ 103020 w 754981"/>
                <a:gd name="connsiteY20" fmla="*/ 639178 h 1262563"/>
                <a:gd name="connsiteX21" fmla="*/ 103772 w 754981"/>
                <a:gd name="connsiteY21" fmla="*/ 636170 h 1262563"/>
                <a:gd name="connsiteX22" fmla="*/ 104524 w 754981"/>
                <a:gd name="connsiteY22" fmla="*/ 634666 h 1262563"/>
                <a:gd name="connsiteX23" fmla="*/ 107532 w 754981"/>
                <a:gd name="connsiteY23" fmla="*/ 630154 h 1262563"/>
                <a:gd name="connsiteX24" fmla="*/ 112044 w 754981"/>
                <a:gd name="connsiteY24" fmla="*/ 625642 h 1262563"/>
                <a:gd name="connsiteX25" fmla="*/ 112796 w 754981"/>
                <a:gd name="connsiteY25" fmla="*/ 624138 h 1262563"/>
                <a:gd name="connsiteX26" fmla="*/ 113548 w 754981"/>
                <a:gd name="connsiteY26" fmla="*/ 621130 h 1262563"/>
                <a:gd name="connsiteX27" fmla="*/ 115804 w 754981"/>
                <a:gd name="connsiteY27" fmla="*/ 618874 h 1262563"/>
                <a:gd name="connsiteX28" fmla="*/ 120316 w 754981"/>
                <a:gd name="connsiteY28" fmla="*/ 615115 h 1262563"/>
                <a:gd name="connsiteX29" fmla="*/ 123323 w 754981"/>
                <a:gd name="connsiteY29" fmla="*/ 611355 h 1262563"/>
                <a:gd name="connsiteX30" fmla="*/ 132347 w 754981"/>
                <a:gd name="connsiteY30" fmla="*/ 598571 h 1262563"/>
                <a:gd name="connsiteX31" fmla="*/ 137611 w 754981"/>
                <a:gd name="connsiteY31" fmla="*/ 592555 h 1262563"/>
                <a:gd name="connsiteX32" fmla="*/ 139867 w 754981"/>
                <a:gd name="connsiteY32" fmla="*/ 589547 h 1262563"/>
                <a:gd name="connsiteX33" fmla="*/ 140619 w 754981"/>
                <a:gd name="connsiteY33" fmla="*/ 586539 h 1262563"/>
                <a:gd name="connsiteX34" fmla="*/ 141371 w 754981"/>
                <a:gd name="connsiteY34" fmla="*/ 585036 h 1262563"/>
                <a:gd name="connsiteX35" fmla="*/ 144379 w 754981"/>
                <a:gd name="connsiteY35" fmla="*/ 582028 h 1262563"/>
                <a:gd name="connsiteX36" fmla="*/ 145131 w 754981"/>
                <a:gd name="connsiteY36" fmla="*/ 581276 h 1262563"/>
                <a:gd name="connsiteX37" fmla="*/ 145131 w 754981"/>
                <a:gd name="connsiteY37" fmla="*/ 579772 h 1262563"/>
                <a:gd name="connsiteX38" fmla="*/ 145883 w 754981"/>
                <a:gd name="connsiteY38" fmla="*/ 578268 h 1262563"/>
                <a:gd name="connsiteX39" fmla="*/ 147387 w 754981"/>
                <a:gd name="connsiteY39" fmla="*/ 576764 h 1262563"/>
                <a:gd name="connsiteX40" fmla="*/ 149642 w 754981"/>
                <a:gd name="connsiteY40" fmla="*/ 573756 h 1262563"/>
                <a:gd name="connsiteX41" fmla="*/ 157914 w 754981"/>
                <a:gd name="connsiteY41" fmla="*/ 566988 h 1262563"/>
                <a:gd name="connsiteX42" fmla="*/ 160922 w 754981"/>
                <a:gd name="connsiteY42" fmla="*/ 565484 h 1262563"/>
                <a:gd name="connsiteX43" fmla="*/ 169946 w 754981"/>
                <a:gd name="connsiteY43" fmla="*/ 563980 h 1262563"/>
                <a:gd name="connsiteX44" fmla="*/ 172954 w 754981"/>
                <a:gd name="connsiteY44" fmla="*/ 562476 h 1262563"/>
                <a:gd name="connsiteX45" fmla="*/ 175962 w 754981"/>
                <a:gd name="connsiteY45" fmla="*/ 559469 h 1262563"/>
                <a:gd name="connsiteX46" fmla="*/ 178218 w 754981"/>
                <a:gd name="connsiteY46" fmla="*/ 556460 h 1262563"/>
                <a:gd name="connsiteX47" fmla="*/ 179721 w 754981"/>
                <a:gd name="connsiteY47" fmla="*/ 552701 h 1262563"/>
                <a:gd name="connsiteX48" fmla="*/ 179721 w 754981"/>
                <a:gd name="connsiteY48" fmla="*/ 551197 h 1262563"/>
                <a:gd name="connsiteX49" fmla="*/ 187993 w 754981"/>
                <a:gd name="connsiteY49" fmla="*/ 540669 h 1262563"/>
                <a:gd name="connsiteX50" fmla="*/ 188745 w 754981"/>
                <a:gd name="connsiteY50" fmla="*/ 539165 h 1262563"/>
                <a:gd name="connsiteX51" fmla="*/ 188745 w 754981"/>
                <a:gd name="connsiteY51" fmla="*/ 536909 h 1262563"/>
                <a:gd name="connsiteX52" fmla="*/ 187241 w 754981"/>
                <a:gd name="connsiteY52" fmla="*/ 535405 h 1262563"/>
                <a:gd name="connsiteX53" fmla="*/ 191753 w 754981"/>
                <a:gd name="connsiteY53" fmla="*/ 527134 h 1262563"/>
                <a:gd name="connsiteX54" fmla="*/ 193257 w 754981"/>
                <a:gd name="connsiteY54" fmla="*/ 525630 h 1262563"/>
                <a:gd name="connsiteX55" fmla="*/ 199273 w 754981"/>
                <a:gd name="connsiteY55" fmla="*/ 516606 h 1262563"/>
                <a:gd name="connsiteX56" fmla="*/ 203785 w 754981"/>
                <a:gd name="connsiteY56" fmla="*/ 503822 h 1262563"/>
                <a:gd name="connsiteX57" fmla="*/ 206041 w 754981"/>
                <a:gd name="connsiteY57" fmla="*/ 499311 h 1262563"/>
                <a:gd name="connsiteX58" fmla="*/ 210553 w 754981"/>
                <a:gd name="connsiteY58" fmla="*/ 495551 h 1262563"/>
                <a:gd name="connsiteX59" fmla="*/ 215064 w 754981"/>
                <a:gd name="connsiteY59" fmla="*/ 492543 h 1262563"/>
                <a:gd name="connsiteX60" fmla="*/ 216568 w 754981"/>
                <a:gd name="connsiteY60" fmla="*/ 491039 h 1262563"/>
                <a:gd name="connsiteX61" fmla="*/ 218072 w 754981"/>
                <a:gd name="connsiteY61" fmla="*/ 488783 h 1262563"/>
                <a:gd name="connsiteX62" fmla="*/ 218072 w 754981"/>
                <a:gd name="connsiteY62" fmla="*/ 485775 h 1262563"/>
                <a:gd name="connsiteX63" fmla="*/ 229352 w 754981"/>
                <a:gd name="connsiteY63" fmla="*/ 451184 h 1262563"/>
                <a:gd name="connsiteX64" fmla="*/ 229352 w 754981"/>
                <a:gd name="connsiteY64" fmla="*/ 446672 h 1262563"/>
                <a:gd name="connsiteX65" fmla="*/ 230104 w 754981"/>
                <a:gd name="connsiteY65" fmla="*/ 445168 h 1262563"/>
                <a:gd name="connsiteX66" fmla="*/ 231608 w 754981"/>
                <a:gd name="connsiteY66" fmla="*/ 443664 h 1262563"/>
                <a:gd name="connsiteX67" fmla="*/ 232360 w 754981"/>
                <a:gd name="connsiteY67" fmla="*/ 442913 h 1262563"/>
                <a:gd name="connsiteX68" fmla="*/ 233864 w 754981"/>
                <a:gd name="connsiteY68" fmla="*/ 441409 h 1262563"/>
                <a:gd name="connsiteX69" fmla="*/ 234616 w 754981"/>
                <a:gd name="connsiteY69" fmla="*/ 439153 h 1262563"/>
                <a:gd name="connsiteX70" fmla="*/ 234616 w 754981"/>
                <a:gd name="connsiteY70" fmla="*/ 429377 h 1262563"/>
                <a:gd name="connsiteX71" fmla="*/ 235368 w 754981"/>
                <a:gd name="connsiteY71" fmla="*/ 426369 h 1262563"/>
                <a:gd name="connsiteX72" fmla="*/ 237624 w 754981"/>
                <a:gd name="connsiteY72" fmla="*/ 420353 h 1262563"/>
                <a:gd name="connsiteX73" fmla="*/ 238376 w 754981"/>
                <a:gd name="connsiteY73" fmla="*/ 417345 h 1262563"/>
                <a:gd name="connsiteX74" fmla="*/ 238376 w 754981"/>
                <a:gd name="connsiteY74" fmla="*/ 412834 h 1262563"/>
                <a:gd name="connsiteX75" fmla="*/ 238376 w 754981"/>
                <a:gd name="connsiteY75" fmla="*/ 407570 h 1262563"/>
                <a:gd name="connsiteX76" fmla="*/ 238376 w 754981"/>
                <a:gd name="connsiteY76" fmla="*/ 406066 h 1262563"/>
                <a:gd name="connsiteX77" fmla="*/ 239128 w 754981"/>
                <a:gd name="connsiteY77" fmla="*/ 403058 h 1262563"/>
                <a:gd name="connsiteX78" fmla="*/ 239128 w 754981"/>
                <a:gd name="connsiteY78" fmla="*/ 402306 h 1262563"/>
                <a:gd name="connsiteX79" fmla="*/ 238376 w 754981"/>
                <a:gd name="connsiteY79" fmla="*/ 401554 h 1262563"/>
                <a:gd name="connsiteX80" fmla="*/ 236119 w 754981"/>
                <a:gd name="connsiteY80" fmla="*/ 400050 h 1262563"/>
                <a:gd name="connsiteX81" fmla="*/ 230104 w 754981"/>
                <a:gd name="connsiteY81" fmla="*/ 397794 h 1262563"/>
                <a:gd name="connsiteX82" fmla="*/ 217320 w 754981"/>
                <a:gd name="connsiteY82" fmla="*/ 388770 h 1262563"/>
                <a:gd name="connsiteX83" fmla="*/ 211304 w 754981"/>
                <a:gd name="connsiteY83" fmla="*/ 383506 h 1262563"/>
                <a:gd name="connsiteX84" fmla="*/ 206793 w 754981"/>
                <a:gd name="connsiteY84" fmla="*/ 377491 h 1262563"/>
                <a:gd name="connsiteX85" fmla="*/ 204537 w 754981"/>
                <a:gd name="connsiteY85" fmla="*/ 370723 h 1262563"/>
                <a:gd name="connsiteX86" fmla="*/ 204537 w 754981"/>
                <a:gd name="connsiteY86" fmla="*/ 363203 h 1262563"/>
                <a:gd name="connsiteX87" fmla="*/ 206041 w 754981"/>
                <a:gd name="connsiteY87" fmla="*/ 359443 h 1262563"/>
                <a:gd name="connsiteX88" fmla="*/ 206793 w 754981"/>
                <a:gd name="connsiteY88" fmla="*/ 355684 h 1262563"/>
                <a:gd name="connsiteX89" fmla="*/ 230856 w 754981"/>
                <a:gd name="connsiteY89" fmla="*/ 327108 h 1262563"/>
                <a:gd name="connsiteX90" fmla="*/ 235368 w 754981"/>
                <a:gd name="connsiteY90" fmla="*/ 317333 h 1262563"/>
                <a:gd name="connsiteX91" fmla="*/ 236119 w 754981"/>
                <a:gd name="connsiteY91" fmla="*/ 314325 h 1262563"/>
                <a:gd name="connsiteX92" fmla="*/ 235368 w 754981"/>
                <a:gd name="connsiteY92" fmla="*/ 292518 h 1262563"/>
                <a:gd name="connsiteX93" fmla="*/ 230104 w 754981"/>
                <a:gd name="connsiteY93" fmla="*/ 274470 h 1262563"/>
                <a:gd name="connsiteX94" fmla="*/ 230856 w 754981"/>
                <a:gd name="connsiteY94" fmla="*/ 268455 h 1262563"/>
                <a:gd name="connsiteX95" fmla="*/ 233864 w 754981"/>
                <a:gd name="connsiteY95" fmla="*/ 264695 h 1262563"/>
                <a:gd name="connsiteX96" fmla="*/ 256423 w 754981"/>
                <a:gd name="connsiteY96" fmla="*/ 250407 h 1262563"/>
                <a:gd name="connsiteX97" fmla="*/ 259431 w 754981"/>
                <a:gd name="connsiteY97" fmla="*/ 248151 h 1262563"/>
                <a:gd name="connsiteX98" fmla="*/ 262439 w 754981"/>
                <a:gd name="connsiteY98" fmla="*/ 245895 h 1262563"/>
                <a:gd name="connsiteX99" fmla="*/ 279734 w 754981"/>
                <a:gd name="connsiteY99" fmla="*/ 240631 h 1262563"/>
                <a:gd name="connsiteX100" fmla="*/ 284246 w 754981"/>
                <a:gd name="connsiteY100" fmla="*/ 239880 h 1262563"/>
                <a:gd name="connsiteX101" fmla="*/ 287254 w 754981"/>
                <a:gd name="connsiteY101" fmla="*/ 239880 h 1262563"/>
                <a:gd name="connsiteX102" fmla="*/ 291766 w 754981"/>
                <a:gd name="connsiteY102" fmla="*/ 236872 h 1262563"/>
                <a:gd name="connsiteX103" fmla="*/ 312069 w 754981"/>
                <a:gd name="connsiteY103" fmla="*/ 227848 h 1262563"/>
                <a:gd name="connsiteX104" fmla="*/ 314325 w 754981"/>
                <a:gd name="connsiteY104" fmla="*/ 226344 h 1262563"/>
                <a:gd name="connsiteX105" fmla="*/ 315829 w 754981"/>
                <a:gd name="connsiteY105" fmla="*/ 223336 h 1262563"/>
                <a:gd name="connsiteX106" fmla="*/ 316581 w 754981"/>
                <a:gd name="connsiteY106" fmla="*/ 219576 h 1262563"/>
                <a:gd name="connsiteX107" fmla="*/ 315829 w 754981"/>
                <a:gd name="connsiteY107" fmla="*/ 212809 h 1262563"/>
                <a:gd name="connsiteX108" fmla="*/ 315077 w 754981"/>
                <a:gd name="connsiteY108" fmla="*/ 210553 h 1262563"/>
                <a:gd name="connsiteX109" fmla="*/ 314325 w 754981"/>
                <a:gd name="connsiteY109" fmla="*/ 209801 h 1262563"/>
                <a:gd name="connsiteX110" fmla="*/ 315077 w 754981"/>
                <a:gd name="connsiteY110" fmla="*/ 206793 h 1262563"/>
                <a:gd name="connsiteX111" fmla="*/ 317333 w 754981"/>
                <a:gd name="connsiteY111" fmla="*/ 203785 h 1262563"/>
                <a:gd name="connsiteX112" fmla="*/ 321845 w 754981"/>
                <a:gd name="connsiteY112" fmla="*/ 197769 h 1262563"/>
                <a:gd name="connsiteX113" fmla="*/ 322596 w 754981"/>
                <a:gd name="connsiteY113" fmla="*/ 196265 h 1262563"/>
                <a:gd name="connsiteX114" fmla="*/ 323349 w 754981"/>
                <a:gd name="connsiteY114" fmla="*/ 194761 h 1262563"/>
                <a:gd name="connsiteX115" fmla="*/ 323349 w 754981"/>
                <a:gd name="connsiteY115" fmla="*/ 193257 h 1262563"/>
                <a:gd name="connsiteX116" fmla="*/ 327860 w 754981"/>
                <a:gd name="connsiteY116" fmla="*/ 191001 h 1262563"/>
                <a:gd name="connsiteX117" fmla="*/ 335380 w 754981"/>
                <a:gd name="connsiteY117" fmla="*/ 183482 h 1262563"/>
                <a:gd name="connsiteX118" fmla="*/ 339140 w 754981"/>
                <a:gd name="connsiteY118" fmla="*/ 180474 h 1262563"/>
                <a:gd name="connsiteX119" fmla="*/ 345156 w 754981"/>
                <a:gd name="connsiteY119" fmla="*/ 179722 h 1262563"/>
                <a:gd name="connsiteX120" fmla="*/ 356435 w 754981"/>
                <a:gd name="connsiteY120" fmla="*/ 182730 h 1262563"/>
                <a:gd name="connsiteX121" fmla="*/ 357939 w 754981"/>
                <a:gd name="connsiteY121" fmla="*/ 181978 h 1262563"/>
                <a:gd name="connsiteX122" fmla="*/ 357939 w 754981"/>
                <a:gd name="connsiteY122" fmla="*/ 178970 h 1262563"/>
                <a:gd name="connsiteX123" fmla="*/ 357939 w 754981"/>
                <a:gd name="connsiteY123" fmla="*/ 177466 h 1262563"/>
                <a:gd name="connsiteX124" fmla="*/ 357188 w 754981"/>
                <a:gd name="connsiteY124" fmla="*/ 175962 h 1262563"/>
                <a:gd name="connsiteX125" fmla="*/ 354932 w 754981"/>
                <a:gd name="connsiteY125" fmla="*/ 173706 h 1262563"/>
                <a:gd name="connsiteX126" fmla="*/ 353428 w 754981"/>
                <a:gd name="connsiteY126" fmla="*/ 172954 h 1262563"/>
                <a:gd name="connsiteX127" fmla="*/ 352675 w 754981"/>
                <a:gd name="connsiteY127" fmla="*/ 170698 h 1262563"/>
                <a:gd name="connsiteX128" fmla="*/ 351172 w 754981"/>
                <a:gd name="connsiteY128" fmla="*/ 164682 h 1262563"/>
                <a:gd name="connsiteX129" fmla="*/ 350420 w 754981"/>
                <a:gd name="connsiteY129" fmla="*/ 153403 h 1262563"/>
                <a:gd name="connsiteX130" fmla="*/ 351172 w 754981"/>
                <a:gd name="connsiteY130" fmla="*/ 151147 h 1262563"/>
                <a:gd name="connsiteX131" fmla="*/ 352675 w 754981"/>
                <a:gd name="connsiteY131" fmla="*/ 148891 h 1262563"/>
                <a:gd name="connsiteX132" fmla="*/ 366211 w 754981"/>
                <a:gd name="connsiteY132" fmla="*/ 145883 h 1262563"/>
                <a:gd name="connsiteX133" fmla="*/ 372227 w 754981"/>
                <a:gd name="connsiteY133" fmla="*/ 142123 h 1262563"/>
                <a:gd name="connsiteX134" fmla="*/ 372227 w 754981"/>
                <a:gd name="connsiteY134" fmla="*/ 135355 h 1262563"/>
                <a:gd name="connsiteX135" fmla="*/ 369971 w 754981"/>
                <a:gd name="connsiteY135" fmla="*/ 133099 h 1262563"/>
                <a:gd name="connsiteX136" fmla="*/ 366963 w 754981"/>
                <a:gd name="connsiteY136" fmla="*/ 132347 h 1262563"/>
                <a:gd name="connsiteX137" fmla="*/ 364707 w 754981"/>
                <a:gd name="connsiteY137" fmla="*/ 130843 h 1262563"/>
                <a:gd name="connsiteX138" fmla="*/ 363955 w 754981"/>
                <a:gd name="connsiteY138" fmla="*/ 126332 h 1262563"/>
                <a:gd name="connsiteX139" fmla="*/ 364707 w 754981"/>
                <a:gd name="connsiteY139" fmla="*/ 123324 h 1262563"/>
                <a:gd name="connsiteX140" fmla="*/ 366963 w 754981"/>
                <a:gd name="connsiteY140" fmla="*/ 121820 h 1262563"/>
                <a:gd name="connsiteX141" fmla="*/ 369219 w 754981"/>
                <a:gd name="connsiteY141" fmla="*/ 120316 h 1262563"/>
                <a:gd name="connsiteX142" fmla="*/ 378994 w 754981"/>
                <a:gd name="connsiteY142" fmla="*/ 118812 h 1262563"/>
                <a:gd name="connsiteX143" fmla="*/ 380499 w 754981"/>
                <a:gd name="connsiteY143" fmla="*/ 117308 h 1262563"/>
                <a:gd name="connsiteX144" fmla="*/ 381251 w 754981"/>
                <a:gd name="connsiteY144" fmla="*/ 114300 h 1262563"/>
                <a:gd name="connsiteX145" fmla="*/ 380499 w 754981"/>
                <a:gd name="connsiteY145" fmla="*/ 110540 h 1262563"/>
                <a:gd name="connsiteX146" fmla="*/ 373731 w 754981"/>
                <a:gd name="connsiteY146" fmla="*/ 104524 h 1262563"/>
                <a:gd name="connsiteX147" fmla="*/ 371475 w 754981"/>
                <a:gd name="connsiteY147" fmla="*/ 100765 h 1262563"/>
                <a:gd name="connsiteX148" fmla="*/ 370723 w 754981"/>
                <a:gd name="connsiteY148" fmla="*/ 97756 h 1262563"/>
                <a:gd name="connsiteX149" fmla="*/ 369971 w 754981"/>
                <a:gd name="connsiteY149" fmla="*/ 88733 h 1262563"/>
                <a:gd name="connsiteX150" fmla="*/ 371475 w 754981"/>
                <a:gd name="connsiteY150" fmla="*/ 85725 h 1262563"/>
                <a:gd name="connsiteX151" fmla="*/ 374483 w 754981"/>
                <a:gd name="connsiteY151" fmla="*/ 84221 h 1262563"/>
                <a:gd name="connsiteX152" fmla="*/ 380499 w 754981"/>
                <a:gd name="connsiteY152" fmla="*/ 84221 h 1262563"/>
                <a:gd name="connsiteX153" fmla="*/ 385011 w 754981"/>
                <a:gd name="connsiteY153" fmla="*/ 83469 h 1262563"/>
                <a:gd name="connsiteX154" fmla="*/ 387266 w 754981"/>
                <a:gd name="connsiteY154" fmla="*/ 81965 h 1262563"/>
                <a:gd name="connsiteX155" fmla="*/ 391778 w 754981"/>
                <a:gd name="connsiteY155" fmla="*/ 76701 h 1262563"/>
                <a:gd name="connsiteX156" fmla="*/ 394034 w 754981"/>
                <a:gd name="connsiteY156" fmla="*/ 73693 h 1262563"/>
                <a:gd name="connsiteX157" fmla="*/ 394034 w 754981"/>
                <a:gd name="connsiteY157" fmla="*/ 70686 h 1262563"/>
                <a:gd name="connsiteX158" fmla="*/ 392530 w 754981"/>
                <a:gd name="connsiteY158" fmla="*/ 67678 h 1262563"/>
                <a:gd name="connsiteX159" fmla="*/ 391026 w 754981"/>
                <a:gd name="connsiteY159" fmla="*/ 65422 h 1262563"/>
                <a:gd name="connsiteX160" fmla="*/ 387266 w 754981"/>
                <a:gd name="connsiteY160" fmla="*/ 63166 h 1262563"/>
                <a:gd name="connsiteX161" fmla="*/ 385762 w 754981"/>
                <a:gd name="connsiteY161" fmla="*/ 60910 h 1262563"/>
                <a:gd name="connsiteX162" fmla="*/ 385011 w 754981"/>
                <a:gd name="connsiteY162" fmla="*/ 58654 h 1262563"/>
                <a:gd name="connsiteX163" fmla="*/ 383507 w 754981"/>
                <a:gd name="connsiteY163" fmla="*/ 57150 h 1262563"/>
                <a:gd name="connsiteX164" fmla="*/ 380499 w 754981"/>
                <a:gd name="connsiteY164" fmla="*/ 56398 h 1262563"/>
                <a:gd name="connsiteX165" fmla="*/ 377491 w 754981"/>
                <a:gd name="connsiteY165" fmla="*/ 56398 h 1262563"/>
                <a:gd name="connsiteX166" fmla="*/ 374483 w 754981"/>
                <a:gd name="connsiteY166" fmla="*/ 56398 h 1262563"/>
                <a:gd name="connsiteX167" fmla="*/ 369971 w 754981"/>
                <a:gd name="connsiteY167" fmla="*/ 53390 h 1262563"/>
                <a:gd name="connsiteX168" fmla="*/ 366963 w 754981"/>
                <a:gd name="connsiteY168" fmla="*/ 49630 h 1262563"/>
                <a:gd name="connsiteX169" fmla="*/ 359443 w 754981"/>
                <a:gd name="connsiteY169" fmla="*/ 36095 h 1262563"/>
                <a:gd name="connsiteX170" fmla="*/ 357939 w 754981"/>
                <a:gd name="connsiteY170" fmla="*/ 34591 h 1262563"/>
                <a:gd name="connsiteX171" fmla="*/ 354932 w 754981"/>
                <a:gd name="connsiteY171" fmla="*/ 34591 h 1262563"/>
                <a:gd name="connsiteX172" fmla="*/ 335380 w 754981"/>
                <a:gd name="connsiteY172" fmla="*/ 36095 h 1262563"/>
                <a:gd name="connsiteX173" fmla="*/ 330868 w 754981"/>
                <a:gd name="connsiteY173" fmla="*/ 37599 h 1262563"/>
                <a:gd name="connsiteX174" fmla="*/ 328613 w 754981"/>
                <a:gd name="connsiteY174" fmla="*/ 36847 h 1262563"/>
                <a:gd name="connsiteX175" fmla="*/ 326356 w 754981"/>
                <a:gd name="connsiteY175" fmla="*/ 36095 h 1262563"/>
                <a:gd name="connsiteX176" fmla="*/ 319589 w 754981"/>
                <a:gd name="connsiteY176" fmla="*/ 34591 h 1262563"/>
                <a:gd name="connsiteX177" fmla="*/ 311317 w 754981"/>
                <a:gd name="connsiteY177" fmla="*/ 29327 h 1262563"/>
                <a:gd name="connsiteX178" fmla="*/ 306053 w 754981"/>
                <a:gd name="connsiteY178" fmla="*/ 29327 h 1262563"/>
                <a:gd name="connsiteX179" fmla="*/ 311317 w 754981"/>
                <a:gd name="connsiteY179" fmla="*/ 22559 h 1262563"/>
                <a:gd name="connsiteX180" fmla="*/ 312821 w 754981"/>
                <a:gd name="connsiteY180" fmla="*/ 21807 h 1262563"/>
                <a:gd name="connsiteX181" fmla="*/ 318085 w 754981"/>
                <a:gd name="connsiteY181" fmla="*/ 21055 h 1262563"/>
                <a:gd name="connsiteX182" fmla="*/ 321093 w 754981"/>
                <a:gd name="connsiteY182" fmla="*/ 21807 h 1262563"/>
                <a:gd name="connsiteX183" fmla="*/ 322596 w 754981"/>
                <a:gd name="connsiteY183" fmla="*/ 24815 h 1262563"/>
                <a:gd name="connsiteX184" fmla="*/ 323349 w 754981"/>
                <a:gd name="connsiteY184" fmla="*/ 24815 h 1262563"/>
                <a:gd name="connsiteX185" fmla="*/ 324853 w 754981"/>
                <a:gd name="connsiteY185" fmla="*/ 24063 h 1262563"/>
                <a:gd name="connsiteX186" fmla="*/ 326356 w 754981"/>
                <a:gd name="connsiteY186" fmla="*/ 21807 h 1262563"/>
                <a:gd name="connsiteX187" fmla="*/ 327109 w 754981"/>
                <a:gd name="connsiteY187" fmla="*/ 21055 h 1262563"/>
                <a:gd name="connsiteX188" fmla="*/ 331620 w 754981"/>
                <a:gd name="connsiteY188" fmla="*/ 10528 h 1262563"/>
                <a:gd name="connsiteX189" fmla="*/ 333124 w 754981"/>
                <a:gd name="connsiteY189" fmla="*/ 8272 h 1262563"/>
                <a:gd name="connsiteX190" fmla="*/ 334628 w 754981"/>
                <a:gd name="connsiteY190" fmla="*/ 6016 h 1262563"/>
                <a:gd name="connsiteX191" fmla="*/ 339892 w 754981"/>
                <a:gd name="connsiteY191" fmla="*/ 3760 h 1262563"/>
                <a:gd name="connsiteX192" fmla="*/ 345908 w 754981"/>
                <a:gd name="connsiteY192" fmla="*/ 1504 h 1262563"/>
                <a:gd name="connsiteX193" fmla="*/ 352675 w 754981"/>
                <a:gd name="connsiteY193" fmla="*/ 0 h 1262563"/>
                <a:gd name="connsiteX194" fmla="*/ 363955 w 754981"/>
                <a:gd name="connsiteY194" fmla="*/ 0 h 1262563"/>
                <a:gd name="connsiteX195" fmla="*/ 364707 w 754981"/>
                <a:gd name="connsiteY195" fmla="*/ 752 h 1262563"/>
                <a:gd name="connsiteX196" fmla="*/ 365459 w 754981"/>
                <a:gd name="connsiteY196" fmla="*/ 752 h 1262563"/>
                <a:gd name="connsiteX197" fmla="*/ 367715 w 754981"/>
                <a:gd name="connsiteY197" fmla="*/ 3008 h 1262563"/>
                <a:gd name="connsiteX198" fmla="*/ 391778 w 754981"/>
                <a:gd name="connsiteY198" fmla="*/ 14287 h 1262563"/>
                <a:gd name="connsiteX199" fmla="*/ 398546 w 754981"/>
                <a:gd name="connsiteY199" fmla="*/ 15791 h 1262563"/>
                <a:gd name="connsiteX200" fmla="*/ 405314 w 754981"/>
                <a:gd name="connsiteY200" fmla="*/ 15791 h 1262563"/>
                <a:gd name="connsiteX201" fmla="*/ 409073 w 754981"/>
                <a:gd name="connsiteY201" fmla="*/ 14287 h 1262563"/>
                <a:gd name="connsiteX202" fmla="*/ 412833 w 754981"/>
                <a:gd name="connsiteY202" fmla="*/ 11280 h 1262563"/>
                <a:gd name="connsiteX203" fmla="*/ 415090 w 754981"/>
                <a:gd name="connsiteY203" fmla="*/ 10528 h 1262563"/>
                <a:gd name="connsiteX204" fmla="*/ 418849 w 754981"/>
                <a:gd name="connsiteY204" fmla="*/ 10528 h 1262563"/>
                <a:gd name="connsiteX205" fmla="*/ 424865 w 754981"/>
                <a:gd name="connsiteY205" fmla="*/ 11280 h 1262563"/>
                <a:gd name="connsiteX206" fmla="*/ 430881 w 754981"/>
                <a:gd name="connsiteY206" fmla="*/ 13536 h 1262563"/>
                <a:gd name="connsiteX207" fmla="*/ 433889 w 754981"/>
                <a:gd name="connsiteY207" fmla="*/ 15039 h 1262563"/>
                <a:gd name="connsiteX208" fmla="*/ 436145 w 754981"/>
                <a:gd name="connsiteY208" fmla="*/ 18047 h 1262563"/>
                <a:gd name="connsiteX209" fmla="*/ 436897 w 754981"/>
                <a:gd name="connsiteY209" fmla="*/ 21055 h 1262563"/>
                <a:gd name="connsiteX210" fmla="*/ 436897 w 754981"/>
                <a:gd name="connsiteY210" fmla="*/ 28575 h 1262563"/>
                <a:gd name="connsiteX211" fmla="*/ 437649 w 754981"/>
                <a:gd name="connsiteY211" fmla="*/ 31583 h 1262563"/>
                <a:gd name="connsiteX212" fmla="*/ 439905 w 754981"/>
                <a:gd name="connsiteY212" fmla="*/ 33087 h 1262563"/>
                <a:gd name="connsiteX213" fmla="*/ 442912 w 754981"/>
                <a:gd name="connsiteY213" fmla="*/ 34591 h 1262563"/>
                <a:gd name="connsiteX214" fmla="*/ 445920 w 754981"/>
                <a:gd name="connsiteY214" fmla="*/ 34591 h 1262563"/>
                <a:gd name="connsiteX215" fmla="*/ 451936 w 754981"/>
                <a:gd name="connsiteY215" fmla="*/ 33087 h 1262563"/>
                <a:gd name="connsiteX216" fmla="*/ 454944 w 754981"/>
                <a:gd name="connsiteY216" fmla="*/ 33839 h 1262563"/>
                <a:gd name="connsiteX217" fmla="*/ 457200 w 754981"/>
                <a:gd name="connsiteY217" fmla="*/ 34591 h 1262563"/>
                <a:gd name="connsiteX218" fmla="*/ 471488 w 754981"/>
                <a:gd name="connsiteY218" fmla="*/ 42862 h 1262563"/>
                <a:gd name="connsiteX219" fmla="*/ 474495 w 754981"/>
                <a:gd name="connsiteY219" fmla="*/ 45118 h 1262563"/>
                <a:gd name="connsiteX220" fmla="*/ 476751 w 754981"/>
                <a:gd name="connsiteY220" fmla="*/ 46622 h 1262563"/>
                <a:gd name="connsiteX221" fmla="*/ 482767 w 754981"/>
                <a:gd name="connsiteY221" fmla="*/ 47374 h 1262563"/>
                <a:gd name="connsiteX222" fmla="*/ 485775 w 754981"/>
                <a:gd name="connsiteY222" fmla="*/ 48126 h 1262563"/>
                <a:gd name="connsiteX223" fmla="*/ 488783 w 754981"/>
                <a:gd name="connsiteY223" fmla="*/ 51134 h 1262563"/>
                <a:gd name="connsiteX224" fmla="*/ 491791 w 754981"/>
                <a:gd name="connsiteY224" fmla="*/ 54894 h 1262563"/>
                <a:gd name="connsiteX225" fmla="*/ 495550 w 754981"/>
                <a:gd name="connsiteY225" fmla="*/ 64670 h 1262563"/>
                <a:gd name="connsiteX226" fmla="*/ 493295 w 754981"/>
                <a:gd name="connsiteY226" fmla="*/ 87981 h 1262563"/>
                <a:gd name="connsiteX227" fmla="*/ 494047 w 754981"/>
                <a:gd name="connsiteY227" fmla="*/ 88733 h 1262563"/>
                <a:gd name="connsiteX228" fmla="*/ 497807 w 754981"/>
                <a:gd name="connsiteY228" fmla="*/ 91741 h 1262563"/>
                <a:gd name="connsiteX229" fmla="*/ 498558 w 754981"/>
                <a:gd name="connsiteY229" fmla="*/ 93245 h 1262563"/>
                <a:gd name="connsiteX230" fmla="*/ 499310 w 754981"/>
                <a:gd name="connsiteY230" fmla="*/ 94749 h 1262563"/>
                <a:gd name="connsiteX231" fmla="*/ 500063 w 754981"/>
                <a:gd name="connsiteY231" fmla="*/ 95501 h 1262563"/>
                <a:gd name="connsiteX232" fmla="*/ 500063 w 754981"/>
                <a:gd name="connsiteY232" fmla="*/ 97756 h 1262563"/>
                <a:gd name="connsiteX233" fmla="*/ 500063 w 754981"/>
                <a:gd name="connsiteY233" fmla="*/ 99261 h 1262563"/>
                <a:gd name="connsiteX234" fmla="*/ 501567 w 754981"/>
                <a:gd name="connsiteY234" fmla="*/ 101516 h 1262563"/>
                <a:gd name="connsiteX235" fmla="*/ 502318 w 754981"/>
                <a:gd name="connsiteY235" fmla="*/ 103772 h 1262563"/>
                <a:gd name="connsiteX236" fmla="*/ 503822 w 754981"/>
                <a:gd name="connsiteY236" fmla="*/ 106028 h 1262563"/>
                <a:gd name="connsiteX237" fmla="*/ 503822 w 754981"/>
                <a:gd name="connsiteY237" fmla="*/ 107532 h 1262563"/>
                <a:gd name="connsiteX238" fmla="*/ 503822 w 754981"/>
                <a:gd name="connsiteY238" fmla="*/ 113548 h 1262563"/>
                <a:gd name="connsiteX239" fmla="*/ 502318 w 754981"/>
                <a:gd name="connsiteY239" fmla="*/ 123324 h 1262563"/>
                <a:gd name="connsiteX240" fmla="*/ 502318 w 754981"/>
                <a:gd name="connsiteY240" fmla="*/ 142875 h 1262563"/>
                <a:gd name="connsiteX241" fmla="*/ 503822 w 754981"/>
                <a:gd name="connsiteY241" fmla="*/ 148891 h 1262563"/>
                <a:gd name="connsiteX242" fmla="*/ 503822 w 754981"/>
                <a:gd name="connsiteY242" fmla="*/ 151899 h 1262563"/>
                <a:gd name="connsiteX243" fmla="*/ 504574 w 754981"/>
                <a:gd name="connsiteY243" fmla="*/ 154907 h 1262563"/>
                <a:gd name="connsiteX244" fmla="*/ 509086 w 754981"/>
                <a:gd name="connsiteY244" fmla="*/ 160170 h 1262563"/>
                <a:gd name="connsiteX245" fmla="*/ 510590 w 754981"/>
                <a:gd name="connsiteY245" fmla="*/ 163178 h 1262563"/>
                <a:gd name="connsiteX246" fmla="*/ 509838 w 754981"/>
                <a:gd name="connsiteY246" fmla="*/ 169194 h 1262563"/>
                <a:gd name="connsiteX247" fmla="*/ 504574 w 754981"/>
                <a:gd name="connsiteY247" fmla="*/ 180474 h 1262563"/>
                <a:gd name="connsiteX248" fmla="*/ 506078 w 754981"/>
                <a:gd name="connsiteY248" fmla="*/ 185737 h 1262563"/>
                <a:gd name="connsiteX249" fmla="*/ 503070 w 754981"/>
                <a:gd name="connsiteY249" fmla="*/ 193257 h 1262563"/>
                <a:gd name="connsiteX250" fmla="*/ 503070 w 754981"/>
                <a:gd name="connsiteY250" fmla="*/ 197017 h 1262563"/>
                <a:gd name="connsiteX251" fmla="*/ 505326 w 754981"/>
                <a:gd name="connsiteY251" fmla="*/ 200025 h 1262563"/>
                <a:gd name="connsiteX252" fmla="*/ 503822 w 754981"/>
                <a:gd name="connsiteY252" fmla="*/ 203033 h 1262563"/>
                <a:gd name="connsiteX253" fmla="*/ 500063 w 754981"/>
                <a:gd name="connsiteY253" fmla="*/ 207545 h 1262563"/>
                <a:gd name="connsiteX254" fmla="*/ 498558 w 754981"/>
                <a:gd name="connsiteY254" fmla="*/ 209801 h 1262563"/>
                <a:gd name="connsiteX255" fmla="*/ 498558 w 754981"/>
                <a:gd name="connsiteY255" fmla="*/ 212057 h 1262563"/>
                <a:gd name="connsiteX256" fmla="*/ 497807 w 754981"/>
                <a:gd name="connsiteY256" fmla="*/ 218072 h 1262563"/>
                <a:gd name="connsiteX257" fmla="*/ 494047 w 754981"/>
                <a:gd name="connsiteY257" fmla="*/ 227848 h 1262563"/>
                <a:gd name="connsiteX258" fmla="*/ 493295 w 754981"/>
                <a:gd name="connsiteY258" fmla="*/ 233864 h 1262563"/>
                <a:gd name="connsiteX259" fmla="*/ 494799 w 754981"/>
                <a:gd name="connsiteY259" fmla="*/ 239128 h 1262563"/>
                <a:gd name="connsiteX260" fmla="*/ 492543 w 754981"/>
                <a:gd name="connsiteY260" fmla="*/ 243640 h 1262563"/>
                <a:gd name="connsiteX261" fmla="*/ 491791 w 754981"/>
                <a:gd name="connsiteY261" fmla="*/ 247399 h 1262563"/>
                <a:gd name="connsiteX262" fmla="*/ 491791 w 754981"/>
                <a:gd name="connsiteY262" fmla="*/ 257175 h 1262563"/>
                <a:gd name="connsiteX263" fmla="*/ 491791 w 754981"/>
                <a:gd name="connsiteY263" fmla="*/ 257927 h 1262563"/>
                <a:gd name="connsiteX264" fmla="*/ 491791 w 754981"/>
                <a:gd name="connsiteY264" fmla="*/ 259431 h 1262563"/>
                <a:gd name="connsiteX265" fmla="*/ 492543 w 754981"/>
                <a:gd name="connsiteY265" fmla="*/ 260183 h 1262563"/>
                <a:gd name="connsiteX266" fmla="*/ 493295 w 754981"/>
                <a:gd name="connsiteY266" fmla="*/ 261687 h 1262563"/>
                <a:gd name="connsiteX267" fmla="*/ 494047 w 754981"/>
                <a:gd name="connsiteY267" fmla="*/ 262439 h 1262563"/>
                <a:gd name="connsiteX268" fmla="*/ 493295 w 754981"/>
                <a:gd name="connsiteY268" fmla="*/ 263943 h 1262563"/>
                <a:gd name="connsiteX269" fmla="*/ 493295 w 754981"/>
                <a:gd name="connsiteY269" fmla="*/ 265447 h 1262563"/>
                <a:gd name="connsiteX270" fmla="*/ 491039 w 754981"/>
                <a:gd name="connsiteY270" fmla="*/ 274470 h 1262563"/>
                <a:gd name="connsiteX271" fmla="*/ 490287 w 754981"/>
                <a:gd name="connsiteY271" fmla="*/ 277478 h 1262563"/>
                <a:gd name="connsiteX272" fmla="*/ 488783 w 754981"/>
                <a:gd name="connsiteY272" fmla="*/ 281238 h 1262563"/>
                <a:gd name="connsiteX273" fmla="*/ 478255 w 754981"/>
                <a:gd name="connsiteY273" fmla="*/ 290262 h 1262563"/>
                <a:gd name="connsiteX274" fmla="*/ 469984 w 754981"/>
                <a:gd name="connsiteY274" fmla="*/ 303797 h 1262563"/>
                <a:gd name="connsiteX275" fmla="*/ 463216 w 754981"/>
                <a:gd name="connsiteY275" fmla="*/ 302293 h 1262563"/>
                <a:gd name="connsiteX276" fmla="*/ 457200 w 754981"/>
                <a:gd name="connsiteY276" fmla="*/ 304549 h 1262563"/>
                <a:gd name="connsiteX277" fmla="*/ 454192 w 754981"/>
                <a:gd name="connsiteY277" fmla="*/ 309061 h 1262563"/>
                <a:gd name="connsiteX278" fmla="*/ 458704 w 754981"/>
                <a:gd name="connsiteY278" fmla="*/ 314325 h 1262563"/>
                <a:gd name="connsiteX279" fmla="*/ 463968 w 754981"/>
                <a:gd name="connsiteY279" fmla="*/ 317333 h 1262563"/>
                <a:gd name="connsiteX280" fmla="*/ 466975 w 754981"/>
                <a:gd name="connsiteY280" fmla="*/ 319589 h 1262563"/>
                <a:gd name="connsiteX281" fmla="*/ 469231 w 754981"/>
                <a:gd name="connsiteY281" fmla="*/ 327108 h 1262563"/>
                <a:gd name="connsiteX282" fmla="*/ 472239 w 754981"/>
                <a:gd name="connsiteY282" fmla="*/ 325605 h 1262563"/>
                <a:gd name="connsiteX283" fmla="*/ 475247 w 754981"/>
                <a:gd name="connsiteY283" fmla="*/ 322597 h 1262563"/>
                <a:gd name="connsiteX284" fmla="*/ 477503 w 754981"/>
                <a:gd name="connsiteY284" fmla="*/ 320341 h 1262563"/>
                <a:gd name="connsiteX285" fmla="*/ 483519 w 754981"/>
                <a:gd name="connsiteY285" fmla="*/ 321093 h 1262563"/>
                <a:gd name="connsiteX286" fmla="*/ 488783 w 754981"/>
                <a:gd name="connsiteY286" fmla="*/ 322597 h 1262563"/>
                <a:gd name="connsiteX287" fmla="*/ 493295 w 754981"/>
                <a:gd name="connsiteY287" fmla="*/ 325605 h 1262563"/>
                <a:gd name="connsiteX288" fmla="*/ 494799 w 754981"/>
                <a:gd name="connsiteY288" fmla="*/ 331620 h 1262563"/>
                <a:gd name="connsiteX289" fmla="*/ 492543 w 754981"/>
                <a:gd name="connsiteY289" fmla="*/ 337636 h 1262563"/>
                <a:gd name="connsiteX290" fmla="*/ 488031 w 754981"/>
                <a:gd name="connsiteY290" fmla="*/ 341396 h 1262563"/>
                <a:gd name="connsiteX291" fmla="*/ 482015 w 754981"/>
                <a:gd name="connsiteY291" fmla="*/ 343652 h 1262563"/>
                <a:gd name="connsiteX292" fmla="*/ 477503 w 754981"/>
                <a:gd name="connsiteY292" fmla="*/ 347412 h 1262563"/>
                <a:gd name="connsiteX293" fmla="*/ 479759 w 754981"/>
                <a:gd name="connsiteY293" fmla="*/ 348916 h 1262563"/>
                <a:gd name="connsiteX294" fmla="*/ 481263 w 754981"/>
                <a:gd name="connsiteY294" fmla="*/ 348916 h 1262563"/>
                <a:gd name="connsiteX295" fmla="*/ 482015 w 754981"/>
                <a:gd name="connsiteY295" fmla="*/ 348164 h 1262563"/>
                <a:gd name="connsiteX296" fmla="*/ 485023 w 754981"/>
                <a:gd name="connsiteY296" fmla="*/ 348164 h 1262563"/>
                <a:gd name="connsiteX297" fmla="*/ 488783 w 754981"/>
                <a:gd name="connsiteY297" fmla="*/ 347412 h 1262563"/>
                <a:gd name="connsiteX298" fmla="*/ 489535 w 754981"/>
                <a:gd name="connsiteY298" fmla="*/ 347412 h 1262563"/>
                <a:gd name="connsiteX299" fmla="*/ 490287 w 754981"/>
                <a:gd name="connsiteY299" fmla="*/ 348164 h 1262563"/>
                <a:gd name="connsiteX300" fmla="*/ 491039 w 754981"/>
                <a:gd name="connsiteY300" fmla="*/ 348164 h 1262563"/>
                <a:gd name="connsiteX301" fmla="*/ 491791 w 754981"/>
                <a:gd name="connsiteY301" fmla="*/ 348916 h 1262563"/>
                <a:gd name="connsiteX302" fmla="*/ 491791 w 754981"/>
                <a:gd name="connsiteY302" fmla="*/ 349668 h 1262563"/>
                <a:gd name="connsiteX303" fmla="*/ 492543 w 754981"/>
                <a:gd name="connsiteY303" fmla="*/ 354180 h 1262563"/>
                <a:gd name="connsiteX304" fmla="*/ 492543 w 754981"/>
                <a:gd name="connsiteY304" fmla="*/ 354932 h 1262563"/>
                <a:gd name="connsiteX305" fmla="*/ 493295 w 754981"/>
                <a:gd name="connsiteY305" fmla="*/ 354932 h 1262563"/>
                <a:gd name="connsiteX306" fmla="*/ 494799 w 754981"/>
                <a:gd name="connsiteY306" fmla="*/ 359443 h 1262563"/>
                <a:gd name="connsiteX307" fmla="*/ 496303 w 754981"/>
                <a:gd name="connsiteY307" fmla="*/ 360195 h 1262563"/>
                <a:gd name="connsiteX308" fmla="*/ 497807 w 754981"/>
                <a:gd name="connsiteY308" fmla="*/ 361699 h 1262563"/>
                <a:gd name="connsiteX309" fmla="*/ 498558 w 754981"/>
                <a:gd name="connsiteY309" fmla="*/ 361699 h 1262563"/>
                <a:gd name="connsiteX310" fmla="*/ 499310 w 754981"/>
                <a:gd name="connsiteY310" fmla="*/ 361699 h 1262563"/>
                <a:gd name="connsiteX311" fmla="*/ 500063 w 754981"/>
                <a:gd name="connsiteY311" fmla="*/ 360947 h 1262563"/>
                <a:gd name="connsiteX312" fmla="*/ 500814 w 754981"/>
                <a:gd name="connsiteY312" fmla="*/ 360947 h 1262563"/>
                <a:gd name="connsiteX313" fmla="*/ 501567 w 754981"/>
                <a:gd name="connsiteY313" fmla="*/ 360947 h 1262563"/>
                <a:gd name="connsiteX314" fmla="*/ 503822 w 754981"/>
                <a:gd name="connsiteY314" fmla="*/ 360947 h 1262563"/>
                <a:gd name="connsiteX315" fmla="*/ 504574 w 754981"/>
                <a:gd name="connsiteY315" fmla="*/ 360947 h 1262563"/>
                <a:gd name="connsiteX316" fmla="*/ 505326 w 754981"/>
                <a:gd name="connsiteY316" fmla="*/ 361699 h 1262563"/>
                <a:gd name="connsiteX317" fmla="*/ 506078 w 754981"/>
                <a:gd name="connsiteY317" fmla="*/ 363955 h 1262563"/>
                <a:gd name="connsiteX318" fmla="*/ 506078 w 754981"/>
                <a:gd name="connsiteY318" fmla="*/ 365459 h 1262563"/>
                <a:gd name="connsiteX319" fmla="*/ 505326 w 754981"/>
                <a:gd name="connsiteY319" fmla="*/ 366963 h 1262563"/>
                <a:gd name="connsiteX320" fmla="*/ 505326 w 754981"/>
                <a:gd name="connsiteY320" fmla="*/ 367715 h 1262563"/>
                <a:gd name="connsiteX321" fmla="*/ 506830 w 754981"/>
                <a:gd name="connsiteY321" fmla="*/ 368467 h 1262563"/>
                <a:gd name="connsiteX322" fmla="*/ 507582 w 754981"/>
                <a:gd name="connsiteY322" fmla="*/ 368467 h 1262563"/>
                <a:gd name="connsiteX323" fmla="*/ 509838 w 754981"/>
                <a:gd name="connsiteY323" fmla="*/ 368467 h 1262563"/>
                <a:gd name="connsiteX324" fmla="*/ 510590 w 754981"/>
                <a:gd name="connsiteY324" fmla="*/ 368467 h 1262563"/>
                <a:gd name="connsiteX325" fmla="*/ 511342 w 754981"/>
                <a:gd name="connsiteY325" fmla="*/ 369219 h 1262563"/>
                <a:gd name="connsiteX326" fmla="*/ 512094 w 754981"/>
                <a:gd name="connsiteY326" fmla="*/ 370723 h 1262563"/>
                <a:gd name="connsiteX327" fmla="*/ 513598 w 754981"/>
                <a:gd name="connsiteY327" fmla="*/ 375987 h 1262563"/>
                <a:gd name="connsiteX328" fmla="*/ 514350 w 754981"/>
                <a:gd name="connsiteY328" fmla="*/ 377491 h 1262563"/>
                <a:gd name="connsiteX329" fmla="*/ 514350 w 754981"/>
                <a:gd name="connsiteY329" fmla="*/ 378243 h 1262563"/>
                <a:gd name="connsiteX330" fmla="*/ 514350 w 754981"/>
                <a:gd name="connsiteY330" fmla="*/ 378995 h 1262563"/>
                <a:gd name="connsiteX331" fmla="*/ 514350 w 754981"/>
                <a:gd name="connsiteY331" fmla="*/ 379747 h 1262563"/>
                <a:gd name="connsiteX332" fmla="*/ 515102 w 754981"/>
                <a:gd name="connsiteY332" fmla="*/ 380499 h 1262563"/>
                <a:gd name="connsiteX333" fmla="*/ 515854 w 754981"/>
                <a:gd name="connsiteY333" fmla="*/ 381251 h 1262563"/>
                <a:gd name="connsiteX334" fmla="*/ 516606 w 754981"/>
                <a:gd name="connsiteY334" fmla="*/ 381251 h 1262563"/>
                <a:gd name="connsiteX335" fmla="*/ 517358 w 754981"/>
                <a:gd name="connsiteY335" fmla="*/ 380499 h 1262563"/>
                <a:gd name="connsiteX336" fmla="*/ 517358 w 754981"/>
                <a:gd name="connsiteY336" fmla="*/ 379747 h 1262563"/>
                <a:gd name="connsiteX337" fmla="*/ 517358 w 754981"/>
                <a:gd name="connsiteY337" fmla="*/ 378995 h 1262563"/>
                <a:gd name="connsiteX338" fmla="*/ 517358 w 754981"/>
                <a:gd name="connsiteY338" fmla="*/ 377491 h 1262563"/>
                <a:gd name="connsiteX339" fmla="*/ 517358 w 754981"/>
                <a:gd name="connsiteY339" fmla="*/ 376739 h 1262563"/>
                <a:gd name="connsiteX340" fmla="*/ 518110 w 754981"/>
                <a:gd name="connsiteY340" fmla="*/ 376739 h 1262563"/>
                <a:gd name="connsiteX341" fmla="*/ 518862 w 754981"/>
                <a:gd name="connsiteY341" fmla="*/ 376739 h 1262563"/>
                <a:gd name="connsiteX342" fmla="*/ 519614 w 754981"/>
                <a:gd name="connsiteY342" fmla="*/ 377491 h 1262563"/>
                <a:gd name="connsiteX343" fmla="*/ 521869 w 754981"/>
                <a:gd name="connsiteY343" fmla="*/ 381251 h 1262563"/>
                <a:gd name="connsiteX344" fmla="*/ 522622 w 754981"/>
                <a:gd name="connsiteY344" fmla="*/ 381251 h 1262563"/>
                <a:gd name="connsiteX345" fmla="*/ 521869 w 754981"/>
                <a:gd name="connsiteY345" fmla="*/ 382755 h 1262563"/>
                <a:gd name="connsiteX346" fmla="*/ 521118 w 754981"/>
                <a:gd name="connsiteY346" fmla="*/ 383506 h 1262563"/>
                <a:gd name="connsiteX347" fmla="*/ 521869 w 754981"/>
                <a:gd name="connsiteY347" fmla="*/ 384258 h 1262563"/>
                <a:gd name="connsiteX348" fmla="*/ 521869 w 754981"/>
                <a:gd name="connsiteY348" fmla="*/ 385011 h 1262563"/>
                <a:gd name="connsiteX349" fmla="*/ 523374 w 754981"/>
                <a:gd name="connsiteY349" fmla="*/ 385763 h 1262563"/>
                <a:gd name="connsiteX350" fmla="*/ 524126 w 754981"/>
                <a:gd name="connsiteY350" fmla="*/ 386515 h 1262563"/>
                <a:gd name="connsiteX351" fmla="*/ 524126 w 754981"/>
                <a:gd name="connsiteY351" fmla="*/ 387266 h 1262563"/>
                <a:gd name="connsiteX352" fmla="*/ 524126 w 754981"/>
                <a:gd name="connsiteY352" fmla="*/ 388770 h 1262563"/>
                <a:gd name="connsiteX353" fmla="*/ 524126 w 754981"/>
                <a:gd name="connsiteY353" fmla="*/ 389522 h 1262563"/>
                <a:gd name="connsiteX354" fmla="*/ 524126 w 754981"/>
                <a:gd name="connsiteY354" fmla="*/ 390274 h 1262563"/>
                <a:gd name="connsiteX355" fmla="*/ 524126 w 754981"/>
                <a:gd name="connsiteY355" fmla="*/ 391026 h 1262563"/>
                <a:gd name="connsiteX356" fmla="*/ 524878 w 754981"/>
                <a:gd name="connsiteY356" fmla="*/ 391778 h 1262563"/>
                <a:gd name="connsiteX357" fmla="*/ 525629 w 754981"/>
                <a:gd name="connsiteY357" fmla="*/ 392530 h 1262563"/>
                <a:gd name="connsiteX358" fmla="*/ 526382 w 754981"/>
                <a:gd name="connsiteY358" fmla="*/ 392530 h 1262563"/>
                <a:gd name="connsiteX359" fmla="*/ 527133 w 754981"/>
                <a:gd name="connsiteY359" fmla="*/ 393282 h 1262563"/>
                <a:gd name="connsiteX360" fmla="*/ 528637 w 754981"/>
                <a:gd name="connsiteY360" fmla="*/ 393282 h 1262563"/>
                <a:gd name="connsiteX361" fmla="*/ 529389 w 754981"/>
                <a:gd name="connsiteY361" fmla="*/ 393282 h 1262563"/>
                <a:gd name="connsiteX362" fmla="*/ 530141 w 754981"/>
                <a:gd name="connsiteY362" fmla="*/ 393282 h 1262563"/>
                <a:gd name="connsiteX363" fmla="*/ 530893 w 754981"/>
                <a:gd name="connsiteY363" fmla="*/ 394034 h 1262563"/>
                <a:gd name="connsiteX364" fmla="*/ 531646 w 754981"/>
                <a:gd name="connsiteY364" fmla="*/ 395538 h 1262563"/>
                <a:gd name="connsiteX365" fmla="*/ 532397 w 754981"/>
                <a:gd name="connsiteY365" fmla="*/ 397794 h 1262563"/>
                <a:gd name="connsiteX366" fmla="*/ 535405 w 754981"/>
                <a:gd name="connsiteY366" fmla="*/ 403810 h 1262563"/>
                <a:gd name="connsiteX367" fmla="*/ 537661 w 754981"/>
                <a:gd name="connsiteY367" fmla="*/ 406818 h 1262563"/>
                <a:gd name="connsiteX368" fmla="*/ 539165 w 754981"/>
                <a:gd name="connsiteY368" fmla="*/ 407570 h 1262563"/>
                <a:gd name="connsiteX369" fmla="*/ 542925 w 754981"/>
                <a:gd name="connsiteY369" fmla="*/ 409074 h 1262563"/>
                <a:gd name="connsiteX370" fmla="*/ 542925 w 754981"/>
                <a:gd name="connsiteY370" fmla="*/ 409826 h 1262563"/>
                <a:gd name="connsiteX371" fmla="*/ 543677 w 754981"/>
                <a:gd name="connsiteY371" fmla="*/ 410578 h 1262563"/>
                <a:gd name="connsiteX372" fmla="*/ 551948 w 754981"/>
                <a:gd name="connsiteY372" fmla="*/ 421857 h 1262563"/>
                <a:gd name="connsiteX373" fmla="*/ 552701 w 754981"/>
                <a:gd name="connsiteY373" fmla="*/ 424113 h 1262563"/>
                <a:gd name="connsiteX374" fmla="*/ 554205 w 754981"/>
                <a:gd name="connsiteY374" fmla="*/ 427121 h 1262563"/>
                <a:gd name="connsiteX375" fmla="*/ 554957 w 754981"/>
                <a:gd name="connsiteY375" fmla="*/ 428625 h 1262563"/>
                <a:gd name="connsiteX376" fmla="*/ 555708 w 754981"/>
                <a:gd name="connsiteY376" fmla="*/ 429377 h 1262563"/>
                <a:gd name="connsiteX377" fmla="*/ 557965 w 754981"/>
                <a:gd name="connsiteY377" fmla="*/ 430129 h 1262563"/>
                <a:gd name="connsiteX378" fmla="*/ 558716 w 754981"/>
                <a:gd name="connsiteY378" fmla="*/ 430129 h 1262563"/>
                <a:gd name="connsiteX379" fmla="*/ 559468 w 754981"/>
                <a:gd name="connsiteY379" fmla="*/ 430881 h 1262563"/>
                <a:gd name="connsiteX380" fmla="*/ 560220 w 754981"/>
                <a:gd name="connsiteY380" fmla="*/ 431633 h 1262563"/>
                <a:gd name="connsiteX381" fmla="*/ 560972 w 754981"/>
                <a:gd name="connsiteY381" fmla="*/ 433137 h 1262563"/>
                <a:gd name="connsiteX382" fmla="*/ 560972 w 754981"/>
                <a:gd name="connsiteY382" fmla="*/ 434641 h 1262563"/>
                <a:gd name="connsiteX383" fmla="*/ 561724 w 754981"/>
                <a:gd name="connsiteY383" fmla="*/ 436145 h 1262563"/>
                <a:gd name="connsiteX384" fmla="*/ 562476 w 754981"/>
                <a:gd name="connsiteY384" fmla="*/ 436897 h 1262563"/>
                <a:gd name="connsiteX385" fmla="*/ 563228 w 754981"/>
                <a:gd name="connsiteY385" fmla="*/ 438401 h 1262563"/>
                <a:gd name="connsiteX386" fmla="*/ 564732 w 754981"/>
                <a:gd name="connsiteY386" fmla="*/ 439153 h 1262563"/>
                <a:gd name="connsiteX387" fmla="*/ 565484 w 754981"/>
                <a:gd name="connsiteY387" fmla="*/ 439153 h 1262563"/>
                <a:gd name="connsiteX388" fmla="*/ 566236 w 754981"/>
                <a:gd name="connsiteY388" fmla="*/ 439153 h 1262563"/>
                <a:gd name="connsiteX389" fmla="*/ 569244 w 754981"/>
                <a:gd name="connsiteY389" fmla="*/ 438401 h 1262563"/>
                <a:gd name="connsiteX390" fmla="*/ 572252 w 754981"/>
                <a:gd name="connsiteY390" fmla="*/ 436897 h 1262563"/>
                <a:gd name="connsiteX391" fmla="*/ 573004 w 754981"/>
                <a:gd name="connsiteY391" fmla="*/ 436897 h 1262563"/>
                <a:gd name="connsiteX392" fmla="*/ 573004 w 754981"/>
                <a:gd name="connsiteY392" fmla="*/ 436145 h 1262563"/>
                <a:gd name="connsiteX393" fmla="*/ 575260 w 754981"/>
                <a:gd name="connsiteY393" fmla="*/ 433889 h 1262563"/>
                <a:gd name="connsiteX394" fmla="*/ 576012 w 754981"/>
                <a:gd name="connsiteY394" fmla="*/ 432385 h 1262563"/>
                <a:gd name="connsiteX395" fmla="*/ 577516 w 754981"/>
                <a:gd name="connsiteY395" fmla="*/ 431633 h 1262563"/>
                <a:gd name="connsiteX396" fmla="*/ 578268 w 754981"/>
                <a:gd name="connsiteY396" fmla="*/ 430881 h 1262563"/>
                <a:gd name="connsiteX397" fmla="*/ 580524 w 754981"/>
                <a:gd name="connsiteY397" fmla="*/ 428625 h 1262563"/>
                <a:gd name="connsiteX398" fmla="*/ 581276 w 754981"/>
                <a:gd name="connsiteY398" fmla="*/ 428625 h 1262563"/>
                <a:gd name="connsiteX399" fmla="*/ 582780 w 754981"/>
                <a:gd name="connsiteY399" fmla="*/ 428625 h 1262563"/>
                <a:gd name="connsiteX400" fmla="*/ 583531 w 754981"/>
                <a:gd name="connsiteY400" fmla="*/ 428625 h 1262563"/>
                <a:gd name="connsiteX401" fmla="*/ 584284 w 754981"/>
                <a:gd name="connsiteY401" fmla="*/ 427873 h 1262563"/>
                <a:gd name="connsiteX402" fmla="*/ 585035 w 754981"/>
                <a:gd name="connsiteY402" fmla="*/ 427121 h 1262563"/>
                <a:gd name="connsiteX403" fmla="*/ 585787 w 754981"/>
                <a:gd name="connsiteY403" fmla="*/ 426369 h 1262563"/>
                <a:gd name="connsiteX404" fmla="*/ 586540 w 754981"/>
                <a:gd name="connsiteY404" fmla="*/ 426369 h 1262563"/>
                <a:gd name="connsiteX405" fmla="*/ 590299 w 754981"/>
                <a:gd name="connsiteY405" fmla="*/ 425617 h 1262563"/>
                <a:gd name="connsiteX406" fmla="*/ 591803 w 754981"/>
                <a:gd name="connsiteY406" fmla="*/ 425617 h 1262563"/>
                <a:gd name="connsiteX407" fmla="*/ 592555 w 754981"/>
                <a:gd name="connsiteY407" fmla="*/ 425617 h 1262563"/>
                <a:gd name="connsiteX408" fmla="*/ 600075 w 754981"/>
                <a:gd name="connsiteY408" fmla="*/ 424113 h 1262563"/>
                <a:gd name="connsiteX409" fmla="*/ 601579 w 754981"/>
                <a:gd name="connsiteY409" fmla="*/ 423361 h 1262563"/>
                <a:gd name="connsiteX410" fmla="*/ 602331 w 754981"/>
                <a:gd name="connsiteY410" fmla="*/ 423361 h 1262563"/>
                <a:gd name="connsiteX411" fmla="*/ 603083 w 754981"/>
                <a:gd name="connsiteY411" fmla="*/ 422609 h 1262563"/>
                <a:gd name="connsiteX412" fmla="*/ 603835 w 754981"/>
                <a:gd name="connsiteY412" fmla="*/ 421857 h 1262563"/>
                <a:gd name="connsiteX413" fmla="*/ 605339 w 754981"/>
                <a:gd name="connsiteY413" fmla="*/ 421105 h 1262563"/>
                <a:gd name="connsiteX414" fmla="*/ 610603 w 754981"/>
                <a:gd name="connsiteY414" fmla="*/ 419601 h 1262563"/>
                <a:gd name="connsiteX415" fmla="*/ 620378 w 754981"/>
                <a:gd name="connsiteY415" fmla="*/ 418849 h 1262563"/>
                <a:gd name="connsiteX416" fmla="*/ 621882 w 754981"/>
                <a:gd name="connsiteY416" fmla="*/ 418849 h 1262563"/>
                <a:gd name="connsiteX417" fmla="*/ 623386 w 754981"/>
                <a:gd name="connsiteY417" fmla="*/ 418097 h 1262563"/>
                <a:gd name="connsiteX418" fmla="*/ 624138 w 754981"/>
                <a:gd name="connsiteY418" fmla="*/ 418097 h 1262563"/>
                <a:gd name="connsiteX419" fmla="*/ 624890 w 754981"/>
                <a:gd name="connsiteY419" fmla="*/ 417345 h 1262563"/>
                <a:gd name="connsiteX420" fmla="*/ 625642 w 754981"/>
                <a:gd name="connsiteY420" fmla="*/ 417345 h 1262563"/>
                <a:gd name="connsiteX421" fmla="*/ 626394 w 754981"/>
                <a:gd name="connsiteY421" fmla="*/ 416594 h 1262563"/>
                <a:gd name="connsiteX422" fmla="*/ 627146 w 754981"/>
                <a:gd name="connsiteY422" fmla="*/ 416594 h 1262563"/>
                <a:gd name="connsiteX423" fmla="*/ 628650 w 754981"/>
                <a:gd name="connsiteY423" fmla="*/ 416594 h 1262563"/>
                <a:gd name="connsiteX424" fmla="*/ 629402 w 754981"/>
                <a:gd name="connsiteY424" fmla="*/ 417345 h 1262563"/>
                <a:gd name="connsiteX425" fmla="*/ 630154 w 754981"/>
                <a:gd name="connsiteY425" fmla="*/ 417345 h 1262563"/>
                <a:gd name="connsiteX426" fmla="*/ 630906 w 754981"/>
                <a:gd name="connsiteY426" fmla="*/ 417345 h 1262563"/>
                <a:gd name="connsiteX427" fmla="*/ 631658 w 754981"/>
                <a:gd name="connsiteY427" fmla="*/ 418097 h 1262563"/>
                <a:gd name="connsiteX428" fmla="*/ 631658 w 754981"/>
                <a:gd name="connsiteY428" fmla="*/ 418849 h 1262563"/>
                <a:gd name="connsiteX429" fmla="*/ 633914 w 754981"/>
                <a:gd name="connsiteY429" fmla="*/ 421857 h 1262563"/>
                <a:gd name="connsiteX430" fmla="*/ 634666 w 754981"/>
                <a:gd name="connsiteY430" fmla="*/ 422609 h 1262563"/>
                <a:gd name="connsiteX431" fmla="*/ 635418 w 754981"/>
                <a:gd name="connsiteY431" fmla="*/ 423361 h 1262563"/>
                <a:gd name="connsiteX432" fmla="*/ 643689 w 754981"/>
                <a:gd name="connsiteY432" fmla="*/ 427121 h 1262563"/>
                <a:gd name="connsiteX433" fmla="*/ 644442 w 754981"/>
                <a:gd name="connsiteY433" fmla="*/ 427873 h 1262563"/>
                <a:gd name="connsiteX434" fmla="*/ 645193 w 754981"/>
                <a:gd name="connsiteY434" fmla="*/ 430129 h 1262563"/>
                <a:gd name="connsiteX435" fmla="*/ 645945 w 754981"/>
                <a:gd name="connsiteY435" fmla="*/ 436897 h 1262563"/>
                <a:gd name="connsiteX436" fmla="*/ 646697 w 754981"/>
                <a:gd name="connsiteY436" fmla="*/ 438401 h 1262563"/>
                <a:gd name="connsiteX437" fmla="*/ 647449 w 754981"/>
                <a:gd name="connsiteY437" fmla="*/ 441409 h 1262563"/>
                <a:gd name="connsiteX438" fmla="*/ 647449 w 754981"/>
                <a:gd name="connsiteY438" fmla="*/ 442913 h 1262563"/>
                <a:gd name="connsiteX439" fmla="*/ 647449 w 754981"/>
                <a:gd name="connsiteY439" fmla="*/ 444416 h 1262563"/>
                <a:gd name="connsiteX440" fmla="*/ 646697 w 754981"/>
                <a:gd name="connsiteY440" fmla="*/ 445168 h 1262563"/>
                <a:gd name="connsiteX441" fmla="*/ 645945 w 754981"/>
                <a:gd name="connsiteY441" fmla="*/ 446672 h 1262563"/>
                <a:gd name="connsiteX442" fmla="*/ 645193 w 754981"/>
                <a:gd name="connsiteY442" fmla="*/ 447424 h 1262563"/>
                <a:gd name="connsiteX443" fmla="*/ 645193 w 754981"/>
                <a:gd name="connsiteY443" fmla="*/ 448176 h 1262563"/>
                <a:gd name="connsiteX444" fmla="*/ 644442 w 754981"/>
                <a:gd name="connsiteY444" fmla="*/ 451184 h 1262563"/>
                <a:gd name="connsiteX445" fmla="*/ 642938 w 754981"/>
                <a:gd name="connsiteY445" fmla="*/ 454944 h 1262563"/>
                <a:gd name="connsiteX446" fmla="*/ 642938 w 754981"/>
                <a:gd name="connsiteY446" fmla="*/ 455696 h 1262563"/>
                <a:gd name="connsiteX447" fmla="*/ 642185 w 754981"/>
                <a:gd name="connsiteY447" fmla="*/ 457200 h 1262563"/>
                <a:gd name="connsiteX448" fmla="*/ 641434 w 754981"/>
                <a:gd name="connsiteY448" fmla="*/ 457952 h 1262563"/>
                <a:gd name="connsiteX449" fmla="*/ 642185 w 754981"/>
                <a:gd name="connsiteY449" fmla="*/ 458704 h 1262563"/>
                <a:gd name="connsiteX450" fmla="*/ 642938 w 754981"/>
                <a:gd name="connsiteY450" fmla="*/ 460208 h 1262563"/>
                <a:gd name="connsiteX451" fmla="*/ 643689 w 754981"/>
                <a:gd name="connsiteY451" fmla="*/ 461712 h 1262563"/>
                <a:gd name="connsiteX452" fmla="*/ 643689 w 754981"/>
                <a:gd name="connsiteY452" fmla="*/ 462464 h 1262563"/>
                <a:gd name="connsiteX453" fmla="*/ 644442 w 754981"/>
                <a:gd name="connsiteY453" fmla="*/ 463216 h 1262563"/>
                <a:gd name="connsiteX454" fmla="*/ 643689 w 754981"/>
                <a:gd name="connsiteY454" fmla="*/ 464720 h 1262563"/>
                <a:gd name="connsiteX455" fmla="*/ 642185 w 754981"/>
                <a:gd name="connsiteY455" fmla="*/ 468480 h 1262563"/>
                <a:gd name="connsiteX456" fmla="*/ 641434 w 754981"/>
                <a:gd name="connsiteY456" fmla="*/ 469983 h 1262563"/>
                <a:gd name="connsiteX457" fmla="*/ 641434 w 754981"/>
                <a:gd name="connsiteY457" fmla="*/ 475247 h 1262563"/>
                <a:gd name="connsiteX458" fmla="*/ 640682 w 754981"/>
                <a:gd name="connsiteY458" fmla="*/ 475999 h 1262563"/>
                <a:gd name="connsiteX459" fmla="*/ 640682 w 754981"/>
                <a:gd name="connsiteY459" fmla="*/ 476751 h 1262563"/>
                <a:gd name="connsiteX460" fmla="*/ 639929 w 754981"/>
                <a:gd name="connsiteY460" fmla="*/ 476751 h 1262563"/>
                <a:gd name="connsiteX461" fmla="*/ 639929 w 754981"/>
                <a:gd name="connsiteY461" fmla="*/ 477503 h 1262563"/>
                <a:gd name="connsiteX462" fmla="*/ 639178 w 754981"/>
                <a:gd name="connsiteY462" fmla="*/ 478255 h 1262563"/>
                <a:gd name="connsiteX463" fmla="*/ 636922 w 754981"/>
                <a:gd name="connsiteY463" fmla="*/ 479007 h 1262563"/>
                <a:gd name="connsiteX464" fmla="*/ 636170 w 754981"/>
                <a:gd name="connsiteY464" fmla="*/ 479007 h 1262563"/>
                <a:gd name="connsiteX465" fmla="*/ 636170 w 754981"/>
                <a:gd name="connsiteY465" fmla="*/ 479759 h 1262563"/>
                <a:gd name="connsiteX466" fmla="*/ 636170 w 754981"/>
                <a:gd name="connsiteY466" fmla="*/ 481263 h 1262563"/>
                <a:gd name="connsiteX467" fmla="*/ 636922 w 754981"/>
                <a:gd name="connsiteY467" fmla="*/ 482767 h 1262563"/>
                <a:gd name="connsiteX468" fmla="*/ 638425 w 754981"/>
                <a:gd name="connsiteY468" fmla="*/ 485023 h 1262563"/>
                <a:gd name="connsiteX469" fmla="*/ 639929 w 754981"/>
                <a:gd name="connsiteY469" fmla="*/ 488031 h 1262563"/>
                <a:gd name="connsiteX470" fmla="*/ 640682 w 754981"/>
                <a:gd name="connsiteY470" fmla="*/ 488783 h 1262563"/>
                <a:gd name="connsiteX471" fmla="*/ 640682 w 754981"/>
                <a:gd name="connsiteY471" fmla="*/ 489535 h 1262563"/>
                <a:gd name="connsiteX472" fmla="*/ 641434 w 754981"/>
                <a:gd name="connsiteY472" fmla="*/ 489535 h 1262563"/>
                <a:gd name="connsiteX473" fmla="*/ 643689 w 754981"/>
                <a:gd name="connsiteY473" fmla="*/ 491039 h 1262563"/>
                <a:gd name="connsiteX474" fmla="*/ 643689 w 754981"/>
                <a:gd name="connsiteY474" fmla="*/ 491791 h 1262563"/>
                <a:gd name="connsiteX475" fmla="*/ 643689 w 754981"/>
                <a:gd name="connsiteY475" fmla="*/ 492543 h 1262563"/>
                <a:gd name="connsiteX476" fmla="*/ 643689 w 754981"/>
                <a:gd name="connsiteY476" fmla="*/ 493295 h 1262563"/>
                <a:gd name="connsiteX477" fmla="*/ 642938 w 754981"/>
                <a:gd name="connsiteY477" fmla="*/ 493295 h 1262563"/>
                <a:gd name="connsiteX478" fmla="*/ 642185 w 754981"/>
                <a:gd name="connsiteY478" fmla="*/ 493295 h 1262563"/>
                <a:gd name="connsiteX479" fmla="*/ 627898 w 754981"/>
                <a:gd name="connsiteY479" fmla="*/ 493295 h 1262563"/>
                <a:gd name="connsiteX480" fmla="*/ 624138 w 754981"/>
                <a:gd name="connsiteY480" fmla="*/ 493295 h 1262563"/>
                <a:gd name="connsiteX481" fmla="*/ 622634 w 754981"/>
                <a:gd name="connsiteY481" fmla="*/ 493295 h 1262563"/>
                <a:gd name="connsiteX482" fmla="*/ 618874 w 754981"/>
                <a:gd name="connsiteY482" fmla="*/ 493295 h 1262563"/>
                <a:gd name="connsiteX483" fmla="*/ 618123 w 754981"/>
                <a:gd name="connsiteY483" fmla="*/ 493295 h 1262563"/>
                <a:gd name="connsiteX484" fmla="*/ 609099 w 754981"/>
                <a:gd name="connsiteY484" fmla="*/ 494799 h 1262563"/>
                <a:gd name="connsiteX485" fmla="*/ 598571 w 754981"/>
                <a:gd name="connsiteY485" fmla="*/ 499311 h 1262563"/>
                <a:gd name="connsiteX486" fmla="*/ 597819 w 754981"/>
                <a:gd name="connsiteY486" fmla="*/ 499311 h 1262563"/>
                <a:gd name="connsiteX487" fmla="*/ 593307 w 754981"/>
                <a:gd name="connsiteY487" fmla="*/ 503822 h 1262563"/>
                <a:gd name="connsiteX488" fmla="*/ 591803 w 754981"/>
                <a:gd name="connsiteY488" fmla="*/ 505326 h 1262563"/>
                <a:gd name="connsiteX489" fmla="*/ 591051 w 754981"/>
                <a:gd name="connsiteY489" fmla="*/ 506830 h 1262563"/>
                <a:gd name="connsiteX490" fmla="*/ 590299 w 754981"/>
                <a:gd name="connsiteY490" fmla="*/ 507582 h 1262563"/>
                <a:gd name="connsiteX491" fmla="*/ 590299 w 754981"/>
                <a:gd name="connsiteY491" fmla="*/ 509838 h 1262563"/>
                <a:gd name="connsiteX492" fmla="*/ 588044 w 754981"/>
                <a:gd name="connsiteY492" fmla="*/ 514350 h 1262563"/>
                <a:gd name="connsiteX493" fmla="*/ 586540 w 754981"/>
                <a:gd name="connsiteY493" fmla="*/ 515854 h 1262563"/>
                <a:gd name="connsiteX494" fmla="*/ 585035 w 754981"/>
                <a:gd name="connsiteY494" fmla="*/ 521118 h 1262563"/>
                <a:gd name="connsiteX495" fmla="*/ 583531 w 754981"/>
                <a:gd name="connsiteY495" fmla="*/ 528638 h 1262563"/>
                <a:gd name="connsiteX496" fmla="*/ 582780 w 754981"/>
                <a:gd name="connsiteY496" fmla="*/ 532397 h 1262563"/>
                <a:gd name="connsiteX497" fmla="*/ 582780 w 754981"/>
                <a:gd name="connsiteY497" fmla="*/ 533149 h 1262563"/>
                <a:gd name="connsiteX498" fmla="*/ 582027 w 754981"/>
                <a:gd name="connsiteY498" fmla="*/ 534653 h 1262563"/>
                <a:gd name="connsiteX499" fmla="*/ 582027 w 754981"/>
                <a:gd name="connsiteY499" fmla="*/ 538413 h 1262563"/>
                <a:gd name="connsiteX500" fmla="*/ 581276 w 754981"/>
                <a:gd name="connsiteY500" fmla="*/ 539165 h 1262563"/>
                <a:gd name="connsiteX501" fmla="*/ 579020 w 754981"/>
                <a:gd name="connsiteY501" fmla="*/ 544429 h 1262563"/>
                <a:gd name="connsiteX502" fmla="*/ 578268 w 754981"/>
                <a:gd name="connsiteY502" fmla="*/ 545181 h 1262563"/>
                <a:gd name="connsiteX503" fmla="*/ 578268 w 754981"/>
                <a:gd name="connsiteY503" fmla="*/ 545933 h 1262563"/>
                <a:gd name="connsiteX504" fmla="*/ 582027 w 754981"/>
                <a:gd name="connsiteY504" fmla="*/ 556460 h 1262563"/>
                <a:gd name="connsiteX505" fmla="*/ 582027 w 754981"/>
                <a:gd name="connsiteY505" fmla="*/ 557212 h 1262563"/>
                <a:gd name="connsiteX506" fmla="*/ 582027 w 754981"/>
                <a:gd name="connsiteY506" fmla="*/ 557964 h 1262563"/>
                <a:gd name="connsiteX507" fmla="*/ 581276 w 754981"/>
                <a:gd name="connsiteY507" fmla="*/ 558717 h 1262563"/>
                <a:gd name="connsiteX508" fmla="*/ 581276 w 754981"/>
                <a:gd name="connsiteY508" fmla="*/ 559469 h 1262563"/>
                <a:gd name="connsiteX509" fmla="*/ 579772 w 754981"/>
                <a:gd name="connsiteY509" fmla="*/ 560972 h 1262563"/>
                <a:gd name="connsiteX510" fmla="*/ 576764 w 754981"/>
                <a:gd name="connsiteY510" fmla="*/ 563980 h 1262563"/>
                <a:gd name="connsiteX511" fmla="*/ 574508 w 754981"/>
                <a:gd name="connsiteY511" fmla="*/ 564732 h 1262563"/>
                <a:gd name="connsiteX512" fmla="*/ 573756 w 754981"/>
                <a:gd name="connsiteY512" fmla="*/ 565484 h 1262563"/>
                <a:gd name="connsiteX513" fmla="*/ 573004 w 754981"/>
                <a:gd name="connsiteY513" fmla="*/ 566236 h 1262563"/>
                <a:gd name="connsiteX514" fmla="*/ 569996 w 754981"/>
                <a:gd name="connsiteY514" fmla="*/ 568492 h 1262563"/>
                <a:gd name="connsiteX515" fmla="*/ 569244 w 754981"/>
                <a:gd name="connsiteY515" fmla="*/ 569244 h 1262563"/>
                <a:gd name="connsiteX516" fmla="*/ 567740 w 754981"/>
                <a:gd name="connsiteY516" fmla="*/ 571500 h 1262563"/>
                <a:gd name="connsiteX517" fmla="*/ 566236 w 754981"/>
                <a:gd name="connsiteY517" fmla="*/ 572252 h 1262563"/>
                <a:gd name="connsiteX518" fmla="*/ 564732 w 754981"/>
                <a:gd name="connsiteY518" fmla="*/ 574508 h 1262563"/>
                <a:gd name="connsiteX519" fmla="*/ 562476 w 754981"/>
                <a:gd name="connsiteY519" fmla="*/ 576764 h 1262563"/>
                <a:gd name="connsiteX520" fmla="*/ 560220 w 754981"/>
                <a:gd name="connsiteY520" fmla="*/ 579020 h 1262563"/>
                <a:gd name="connsiteX521" fmla="*/ 557212 w 754981"/>
                <a:gd name="connsiteY521" fmla="*/ 582028 h 1262563"/>
                <a:gd name="connsiteX522" fmla="*/ 556461 w 754981"/>
                <a:gd name="connsiteY522" fmla="*/ 582780 h 1262563"/>
                <a:gd name="connsiteX523" fmla="*/ 556461 w 754981"/>
                <a:gd name="connsiteY523" fmla="*/ 583532 h 1262563"/>
                <a:gd name="connsiteX524" fmla="*/ 555708 w 754981"/>
                <a:gd name="connsiteY524" fmla="*/ 584284 h 1262563"/>
                <a:gd name="connsiteX525" fmla="*/ 555708 w 754981"/>
                <a:gd name="connsiteY525" fmla="*/ 585788 h 1262563"/>
                <a:gd name="connsiteX526" fmla="*/ 554957 w 754981"/>
                <a:gd name="connsiteY526" fmla="*/ 587291 h 1262563"/>
                <a:gd name="connsiteX527" fmla="*/ 554205 w 754981"/>
                <a:gd name="connsiteY527" fmla="*/ 588795 h 1262563"/>
                <a:gd name="connsiteX528" fmla="*/ 554205 w 754981"/>
                <a:gd name="connsiteY528" fmla="*/ 589547 h 1262563"/>
                <a:gd name="connsiteX529" fmla="*/ 554205 w 754981"/>
                <a:gd name="connsiteY529" fmla="*/ 591051 h 1262563"/>
                <a:gd name="connsiteX530" fmla="*/ 555708 w 754981"/>
                <a:gd name="connsiteY530" fmla="*/ 591803 h 1262563"/>
                <a:gd name="connsiteX531" fmla="*/ 557965 w 754981"/>
                <a:gd name="connsiteY531" fmla="*/ 594059 h 1262563"/>
                <a:gd name="connsiteX532" fmla="*/ 559468 w 754981"/>
                <a:gd name="connsiteY532" fmla="*/ 594811 h 1262563"/>
                <a:gd name="connsiteX533" fmla="*/ 560972 w 754981"/>
                <a:gd name="connsiteY533" fmla="*/ 595563 h 1262563"/>
                <a:gd name="connsiteX534" fmla="*/ 562476 w 754981"/>
                <a:gd name="connsiteY534" fmla="*/ 595563 h 1262563"/>
                <a:gd name="connsiteX535" fmla="*/ 564732 w 754981"/>
                <a:gd name="connsiteY535" fmla="*/ 596315 h 1262563"/>
                <a:gd name="connsiteX536" fmla="*/ 571500 w 754981"/>
                <a:gd name="connsiteY536" fmla="*/ 595563 h 1262563"/>
                <a:gd name="connsiteX537" fmla="*/ 573004 w 754981"/>
                <a:gd name="connsiteY537" fmla="*/ 595563 h 1262563"/>
                <a:gd name="connsiteX538" fmla="*/ 575260 w 754981"/>
                <a:gd name="connsiteY538" fmla="*/ 596315 h 1262563"/>
                <a:gd name="connsiteX539" fmla="*/ 576012 w 754981"/>
                <a:gd name="connsiteY539" fmla="*/ 596315 h 1262563"/>
                <a:gd name="connsiteX540" fmla="*/ 583531 w 754981"/>
                <a:gd name="connsiteY540" fmla="*/ 601579 h 1262563"/>
                <a:gd name="connsiteX541" fmla="*/ 584284 w 754981"/>
                <a:gd name="connsiteY541" fmla="*/ 602331 h 1262563"/>
                <a:gd name="connsiteX542" fmla="*/ 590299 w 754981"/>
                <a:gd name="connsiteY542" fmla="*/ 611355 h 1262563"/>
                <a:gd name="connsiteX543" fmla="*/ 591051 w 754981"/>
                <a:gd name="connsiteY543" fmla="*/ 612858 h 1262563"/>
                <a:gd name="connsiteX544" fmla="*/ 592555 w 754981"/>
                <a:gd name="connsiteY544" fmla="*/ 621130 h 1262563"/>
                <a:gd name="connsiteX545" fmla="*/ 593307 w 754981"/>
                <a:gd name="connsiteY545" fmla="*/ 622634 h 1262563"/>
                <a:gd name="connsiteX546" fmla="*/ 592555 w 754981"/>
                <a:gd name="connsiteY546" fmla="*/ 628650 h 1262563"/>
                <a:gd name="connsiteX547" fmla="*/ 592555 w 754981"/>
                <a:gd name="connsiteY547" fmla="*/ 633162 h 1262563"/>
                <a:gd name="connsiteX548" fmla="*/ 592555 w 754981"/>
                <a:gd name="connsiteY548" fmla="*/ 634666 h 1262563"/>
                <a:gd name="connsiteX549" fmla="*/ 593307 w 754981"/>
                <a:gd name="connsiteY549" fmla="*/ 635418 h 1262563"/>
                <a:gd name="connsiteX550" fmla="*/ 596315 w 754981"/>
                <a:gd name="connsiteY550" fmla="*/ 641434 h 1262563"/>
                <a:gd name="connsiteX551" fmla="*/ 598571 w 754981"/>
                <a:gd name="connsiteY551" fmla="*/ 643689 h 1262563"/>
                <a:gd name="connsiteX552" fmla="*/ 604587 w 754981"/>
                <a:gd name="connsiteY552" fmla="*/ 648201 h 1262563"/>
                <a:gd name="connsiteX553" fmla="*/ 617370 w 754981"/>
                <a:gd name="connsiteY553" fmla="*/ 655721 h 1262563"/>
                <a:gd name="connsiteX554" fmla="*/ 629402 w 754981"/>
                <a:gd name="connsiteY554" fmla="*/ 660233 h 1262563"/>
                <a:gd name="connsiteX555" fmla="*/ 632410 w 754981"/>
                <a:gd name="connsiteY555" fmla="*/ 660985 h 1262563"/>
                <a:gd name="connsiteX556" fmla="*/ 633914 w 754981"/>
                <a:gd name="connsiteY556" fmla="*/ 661737 h 1262563"/>
                <a:gd name="connsiteX557" fmla="*/ 635418 w 754981"/>
                <a:gd name="connsiteY557" fmla="*/ 663241 h 1262563"/>
                <a:gd name="connsiteX558" fmla="*/ 636170 w 754981"/>
                <a:gd name="connsiteY558" fmla="*/ 663993 h 1262563"/>
                <a:gd name="connsiteX559" fmla="*/ 636922 w 754981"/>
                <a:gd name="connsiteY559" fmla="*/ 664745 h 1262563"/>
                <a:gd name="connsiteX560" fmla="*/ 637674 w 754981"/>
                <a:gd name="connsiteY560" fmla="*/ 667001 h 1262563"/>
                <a:gd name="connsiteX561" fmla="*/ 637674 w 754981"/>
                <a:gd name="connsiteY561" fmla="*/ 667753 h 1262563"/>
                <a:gd name="connsiteX562" fmla="*/ 637674 w 754981"/>
                <a:gd name="connsiteY562" fmla="*/ 669256 h 1262563"/>
                <a:gd name="connsiteX563" fmla="*/ 637674 w 754981"/>
                <a:gd name="connsiteY563" fmla="*/ 670009 h 1262563"/>
                <a:gd name="connsiteX564" fmla="*/ 636922 w 754981"/>
                <a:gd name="connsiteY564" fmla="*/ 670761 h 1262563"/>
                <a:gd name="connsiteX565" fmla="*/ 636170 w 754981"/>
                <a:gd name="connsiteY565" fmla="*/ 671513 h 1262563"/>
                <a:gd name="connsiteX566" fmla="*/ 633914 w 754981"/>
                <a:gd name="connsiteY566" fmla="*/ 673016 h 1262563"/>
                <a:gd name="connsiteX567" fmla="*/ 630906 w 754981"/>
                <a:gd name="connsiteY567" fmla="*/ 676024 h 1262563"/>
                <a:gd name="connsiteX568" fmla="*/ 630154 w 754981"/>
                <a:gd name="connsiteY568" fmla="*/ 677528 h 1262563"/>
                <a:gd name="connsiteX569" fmla="*/ 629402 w 754981"/>
                <a:gd name="connsiteY569" fmla="*/ 679032 h 1262563"/>
                <a:gd name="connsiteX570" fmla="*/ 629402 w 754981"/>
                <a:gd name="connsiteY570" fmla="*/ 679784 h 1262563"/>
                <a:gd name="connsiteX571" fmla="*/ 627898 w 754981"/>
                <a:gd name="connsiteY571" fmla="*/ 684296 h 1262563"/>
                <a:gd name="connsiteX572" fmla="*/ 627146 w 754981"/>
                <a:gd name="connsiteY572" fmla="*/ 685800 h 1262563"/>
                <a:gd name="connsiteX573" fmla="*/ 626394 w 754981"/>
                <a:gd name="connsiteY573" fmla="*/ 686552 h 1262563"/>
                <a:gd name="connsiteX574" fmla="*/ 625642 w 754981"/>
                <a:gd name="connsiteY574" fmla="*/ 686552 h 1262563"/>
                <a:gd name="connsiteX575" fmla="*/ 624890 w 754981"/>
                <a:gd name="connsiteY575" fmla="*/ 687304 h 1262563"/>
                <a:gd name="connsiteX576" fmla="*/ 624138 w 754981"/>
                <a:gd name="connsiteY576" fmla="*/ 687304 h 1262563"/>
                <a:gd name="connsiteX577" fmla="*/ 623386 w 754981"/>
                <a:gd name="connsiteY577" fmla="*/ 687304 h 1262563"/>
                <a:gd name="connsiteX578" fmla="*/ 621882 w 754981"/>
                <a:gd name="connsiteY578" fmla="*/ 687304 h 1262563"/>
                <a:gd name="connsiteX579" fmla="*/ 620378 w 754981"/>
                <a:gd name="connsiteY579" fmla="*/ 687304 h 1262563"/>
                <a:gd name="connsiteX580" fmla="*/ 619626 w 754981"/>
                <a:gd name="connsiteY580" fmla="*/ 688056 h 1262563"/>
                <a:gd name="connsiteX581" fmla="*/ 618874 w 754981"/>
                <a:gd name="connsiteY581" fmla="*/ 688808 h 1262563"/>
                <a:gd name="connsiteX582" fmla="*/ 618123 w 754981"/>
                <a:gd name="connsiteY582" fmla="*/ 688808 h 1262563"/>
                <a:gd name="connsiteX583" fmla="*/ 617370 w 754981"/>
                <a:gd name="connsiteY583" fmla="*/ 690312 h 1262563"/>
                <a:gd name="connsiteX584" fmla="*/ 616618 w 754981"/>
                <a:gd name="connsiteY584" fmla="*/ 692568 h 1262563"/>
                <a:gd name="connsiteX585" fmla="*/ 616618 w 754981"/>
                <a:gd name="connsiteY585" fmla="*/ 694824 h 1262563"/>
                <a:gd name="connsiteX586" fmla="*/ 616618 w 754981"/>
                <a:gd name="connsiteY586" fmla="*/ 696328 h 1262563"/>
                <a:gd name="connsiteX587" fmla="*/ 616618 w 754981"/>
                <a:gd name="connsiteY587" fmla="*/ 700087 h 1262563"/>
                <a:gd name="connsiteX588" fmla="*/ 617370 w 754981"/>
                <a:gd name="connsiteY588" fmla="*/ 700839 h 1262563"/>
                <a:gd name="connsiteX589" fmla="*/ 618123 w 754981"/>
                <a:gd name="connsiteY589" fmla="*/ 701592 h 1262563"/>
                <a:gd name="connsiteX590" fmla="*/ 620378 w 754981"/>
                <a:gd name="connsiteY590" fmla="*/ 703095 h 1262563"/>
                <a:gd name="connsiteX591" fmla="*/ 621130 w 754981"/>
                <a:gd name="connsiteY591" fmla="*/ 703095 h 1262563"/>
                <a:gd name="connsiteX592" fmla="*/ 622634 w 754981"/>
                <a:gd name="connsiteY592" fmla="*/ 703847 h 1262563"/>
                <a:gd name="connsiteX593" fmla="*/ 624138 w 754981"/>
                <a:gd name="connsiteY593" fmla="*/ 704599 h 1262563"/>
                <a:gd name="connsiteX594" fmla="*/ 630906 w 754981"/>
                <a:gd name="connsiteY594" fmla="*/ 710615 h 1262563"/>
                <a:gd name="connsiteX595" fmla="*/ 641434 w 754981"/>
                <a:gd name="connsiteY595" fmla="*/ 717383 h 1262563"/>
                <a:gd name="connsiteX596" fmla="*/ 642938 w 754981"/>
                <a:gd name="connsiteY596" fmla="*/ 718887 h 1262563"/>
                <a:gd name="connsiteX597" fmla="*/ 645193 w 754981"/>
                <a:gd name="connsiteY597" fmla="*/ 721143 h 1262563"/>
                <a:gd name="connsiteX598" fmla="*/ 647449 w 754981"/>
                <a:gd name="connsiteY598" fmla="*/ 726407 h 1262563"/>
                <a:gd name="connsiteX599" fmla="*/ 648201 w 754981"/>
                <a:gd name="connsiteY599" fmla="*/ 728663 h 1262563"/>
                <a:gd name="connsiteX600" fmla="*/ 648201 w 754981"/>
                <a:gd name="connsiteY600" fmla="*/ 730918 h 1262563"/>
                <a:gd name="connsiteX601" fmla="*/ 647449 w 754981"/>
                <a:gd name="connsiteY601" fmla="*/ 735430 h 1262563"/>
                <a:gd name="connsiteX602" fmla="*/ 646697 w 754981"/>
                <a:gd name="connsiteY602" fmla="*/ 738438 h 1262563"/>
                <a:gd name="connsiteX603" fmla="*/ 646697 w 754981"/>
                <a:gd name="connsiteY603" fmla="*/ 739190 h 1262563"/>
                <a:gd name="connsiteX604" fmla="*/ 646697 w 754981"/>
                <a:gd name="connsiteY604" fmla="*/ 739942 h 1262563"/>
                <a:gd name="connsiteX605" fmla="*/ 647449 w 754981"/>
                <a:gd name="connsiteY605" fmla="*/ 740694 h 1262563"/>
                <a:gd name="connsiteX606" fmla="*/ 647449 w 754981"/>
                <a:gd name="connsiteY606" fmla="*/ 741446 h 1262563"/>
                <a:gd name="connsiteX607" fmla="*/ 648201 w 754981"/>
                <a:gd name="connsiteY607" fmla="*/ 742198 h 1262563"/>
                <a:gd name="connsiteX608" fmla="*/ 651961 w 754981"/>
                <a:gd name="connsiteY608" fmla="*/ 745958 h 1262563"/>
                <a:gd name="connsiteX609" fmla="*/ 653465 w 754981"/>
                <a:gd name="connsiteY609" fmla="*/ 746710 h 1262563"/>
                <a:gd name="connsiteX610" fmla="*/ 654217 w 754981"/>
                <a:gd name="connsiteY610" fmla="*/ 748214 h 1262563"/>
                <a:gd name="connsiteX611" fmla="*/ 656473 w 754981"/>
                <a:gd name="connsiteY611" fmla="*/ 753478 h 1262563"/>
                <a:gd name="connsiteX612" fmla="*/ 657977 w 754981"/>
                <a:gd name="connsiteY612" fmla="*/ 755733 h 1262563"/>
                <a:gd name="connsiteX613" fmla="*/ 660985 w 754981"/>
                <a:gd name="connsiteY613" fmla="*/ 757238 h 1262563"/>
                <a:gd name="connsiteX614" fmla="*/ 662489 w 754981"/>
                <a:gd name="connsiteY614" fmla="*/ 759493 h 1262563"/>
                <a:gd name="connsiteX615" fmla="*/ 665497 w 754981"/>
                <a:gd name="connsiteY615" fmla="*/ 765509 h 1262563"/>
                <a:gd name="connsiteX616" fmla="*/ 666249 w 754981"/>
                <a:gd name="connsiteY616" fmla="*/ 766261 h 1262563"/>
                <a:gd name="connsiteX617" fmla="*/ 668504 w 754981"/>
                <a:gd name="connsiteY617" fmla="*/ 767013 h 1262563"/>
                <a:gd name="connsiteX618" fmla="*/ 672264 w 754981"/>
                <a:gd name="connsiteY618" fmla="*/ 767765 h 1262563"/>
                <a:gd name="connsiteX619" fmla="*/ 673768 w 754981"/>
                <a:gd name="connsiteY619" fmla="*/ 767765 h 1262563"/>
                <a:gd name="connsiteX620" fmla="*/ 675272 w 754981"/>
                <a:gd name="connsiteY620" fmla="*/ 767765 h 1262563"/>
                <a:gd name="connsiteX621" fmla="*/ 685048 w 754981"/>
                <a:gd name="connsiteY621" fmla="*/ 765509 h 1262563"/>
                <a:gd name="connsiteX622" fmla="*/ 685800 w 754981"/>
                <a:gd name="connsiteY622" fmla="*/ 765509 h 1262563"/>
                <a:gd name="connsiteX623" fmla="*/ 689560 w 754981"/>
                <a:gd name="connsiteY623" fmla="*/ 766261 h 1262563"/>
                <a:gd name="connsiteX624" fmla="*/ 705351 w 754981"/>
                <a:gd name="connsiteY624" fmla="*/ 770773 h 1262563"/>
                <a:gd name="connsiteX625" fmla="*/ 707607 w 754981"/>
                <a:gd name="connsiteY625" fmla="*/ 773029 h 1262563"/>
                <a:gd name="connsiteX626" fmla="*/ 712871 w 754981"/>
                <a:gd name="connsiteY626" fmla="*/ 780549 h 1262563"/>
                <a:gd name="connsiteX627" fmla="*/ 714375 w 754981"/>
                <a:gd name="connsiteY627" fmla="*/ 782053 h 1262563"/>
                <a:gd name="connsiteX628" fmla="*/ 717383 w 754981"/>
                <a:gd name="connsiteY628" fmla="*/ 783557 h 1262563"/>
                <a:gd name="connsiteX629" fmla="*/ 726406 w 754981"/>
                <a:gd name="connsiteY629" fmla="*/ 788068 h 1262563"/>
                <a:gd name="connsiteX630" fmla="*/ 744454 w 754981"/>
                <a:gd name="connsiteY630" fmla="*/ 790324 h 1262563"/>
                <a:gd name="connsiteX631" fmla="*/ 754981 w 754981"/>
                <a:gd name="connsiteY631" fmla="*/ 790324 h 1262563"/>
                <a:gd name="connsiteX632" fmla="*/ 753478 w 754981"/>
                <a:gd name="connsiteY632" fmla="*/ 790324 h 1262563"/>
                <a:gd name="connsiteX633" fmla="*/ 751974 w 754981"/>
                <a:gd name="connsiteY633" fmla="*/ 791076 h 1262563"/>
                <a:gd name="connsiteX634" fmla="*/ 751221 w 754981"/>
                <a:gd name="connsiteY634" fmla="*/ 792580 h 1262563"/>
                <a:gd name="connsiteX635" fmla="*/ 749718 w 754981"/>
                <a:gd name="connsiteY635" fmla="*/ 794084 h 1262563"/>
                <a:gd name="connsiteX636" fmla="*/ 748966 w 754981"/>
                <a:gd name="connsiteY636" fmla="*/ 796340 h 1262563"/>
                <a:gd name="connsiteX637" fmla="*/ 748214 w 754981"/>
                <a:gd name="connsiteY637" fmla="*/ 797844 h 1262563"/>
                <a:gd name="connsiteX638" fmla="*/ 748214 w 754981"/>
                <a:gd name="connsiteY638" fmla="*/ 801604 h 1262563"/>
                <a:gd name="connsiteX639" fmla="*/ 747462 w 754981"/>
                <a:gd name="connsiteY639" fmla="*/ 803108 h 1262563"/>
                <a:gd name="connsiteX640" fmla="*/ 747462 w 754981"/>
                <a:gd name="connsiteY640" fmla="*/ 803860 h 1262563"/>
                <a:gd name="connsiteX641" fmla="*/ 746710 w 754981"/>
                <a:gd name="connsiteY641" fmla="*/ 804612 h 1262563"/>
                <a:gd name="connsiteX642" fmla="*/ 745206 w 754981"/>
                <a:gd name="connsiteY642" fmla="*/ 806116 h 1262563"/>
                <a:gd name="connsiteX643" fmla="*/ 742198 w 754981"/>
                <a:gd name="connsiteY643" fmla="*/ 809876 h 1262563"/>
                <a:gd name="connsiteX644" fmla="*/ 740694 w 754981"/>
                <a:gd name="connsiteY644" fmla="*/ 810628 h 1262563"/>
                <a:gd name="connsiteX645" fmla="*/ 739942 w 754981"/>
                <a:gd name="connsiteY645" fmla="*/ 811380 h 1262563"/>
                <a:gd name="connsiteX646" fmla="*/ 737686 w 754981"/>
                <a:gd name="connsiteY646" fmla="*/ 812131 h 1262563"/>
                <a:gd name="connsiteX647" fmla="*/ 734678 w 754981"/>
                <a:gd name="connsiteY647" fmla="*/ 813636 h 1262563"/>
                <a:gd name="connsiteX648" fmla="*/ 730166 w 754981"/>
                <a:gd name="connsiteY648" fmla="*/ 815140 h 1262563"/>
                <a:gd name="connsiteX649" fmla="*/ 729415 w 754981"/>
                <a:gd name="connsiteY649" fmla="*/ 816643 h 1262563"/>
                <a:gd name="connsiteX650" fmla="*/ 724902 w 754981"/>
                <a:gd name="connsiteY650" fmla="*/ 819651 h 1262563"/>
                <a:gd name="connsiteX651" fmla="*/ 717383 w 754981"/>
                <a:gd name="connsiteY651" fmla="*/ 823411 h 1262563"/>
                <a:gd name="connsiteX652" fmla="*/ 712119 w 754981"/>
                <a:gd name="connsiteY652" fmla="*/ 827171 h 1262563"/>
                <a:gd name="connsiteX653" fmla="*/ 711367 w 754981"/>
                <a:gd name="connsiteY653" fmla="*/ 827171 h 1262563"/>
                <a:gd name="connsiteX654" fmla="*/ 707607 w 754981"/>
                <a:gd name="connsiteY654" fmla="*/ 827923 h 1262563"/>
                <a:gd name="connsiteX655" fmla="*/ 705351 w 754981"/>
                <a:gd name="connsiteY655" fmla="*/ 828675 h 1262563"/>
                <a:gd name="connsiteX656" fmla="*/ 704599 w 754981"/>
                <a:gd name="connsiteY656" fmla="*/ 829427 h 1262563"/>
                <a:gd name="connsiteX657" fmla="*/ 698583 w 754981"/>
                <a:gd name="connsiteY657" fmla="*/ 835443 h 1262563"/>
                <a:gd name="connsiteX658" fmla="*/ 697080 w 754981"/>
                <a:gd name="connsiteY658" fmla="*/ 836947 h 1262563"/>
                <a:gd name="connsiteX659" fmla="*/ 689560 w 754981"/>
                <a:gd name="connsiteY659" fmla="*/ 840707 h 1262563"/>
                <a:gd name="connsiteX660" fmla="*/ 688808 w 754981"/>
                <a:gd name="connsiteY660" fmla="*/ 840707 h 1262563"/>
                <a:gd name="connsiteX661" fmla="*/ 688056 w 754981"/>
                <a:gd name="connsiteY661" fmla="*/ 841459 h 1262563"/>
                <a:gd name="connsiteX662" fmla="*/ 682040 w 754981"/>
                <a:gd name="connsiteY662" fmla="*/ 848226 h 1262563"/>
                <a:gd name="connsiteX663" fmla="*/ 679032 w 754981"/>
                <a:gd name="connsiteY663" fmla="*/ 850482 h 1262563"/>
                <a:gd name="connsiteX664" fmla="*/ 676776 w 754981"/>
                <a:gd name="connsiteY664" fmla="*/ 851986 h 1262563"/>
                <a:gd name="connsiteX665" fmla="*/ 672264 w 754981"/>
                <a:gd name="connsiteY665" fmla="*/ 855746 h 1262563"/>
                <a:gd name="connsiteX666" fmla="*/ 671512 w 754981"/>
                <a:gd name="connsiteY666" fmla="*/ 856498 h 1262563"/>
                <a:gd name="connsiteX667" fmla="*/ 671512 w 754981"/>
                <a:gd name="connsiteY667" fmla="*/ 858002 h 1262563"/>
                <a:gd name="connsiteX668" fmla="*/ 671512 w 754981"/>
                <a:gd name="connsiteY668" fmla="*/ 859506 h 1262563"/>
                <a:gd name="connsiteX669" fmla="*/ 671512 w 754981"/>
                <a:gd name="connsiteY669" fmla="*/ 861010 h 1262563"/>
                <a:gd name="connsiteX670" fmla="*/ 672264 w 754981"/>
                <a:gd name="connsiteY670" fmla="*/ 861762 h 1262563"/>
                <a:gd name="connsiteX671" fmla="*/ 673768 w 754981"/>
                <a:gd name="connsiteY671" fmla="*/ 861762 h 1262563"/>
                <a:gd name="connsiteX672" fmla="*/ 675272 w 754981"/>
                <a:gd name="connsiteY672" fmla="*/ 862514 h 1262563"/>
                <a:gd name="connsiteX673" fmla="*/ 676024 w 754981"/>
                <a:gd name="connsiteY673" fmla="*/ 863266 h 1262563"/>
                <a:gd name="connsiteX674" fmla="*/ 676776 w 754981"/>
                <a:gd name="connsiteY674" fmla="*/ 863266 h 1262563"/>
                <a:gd name="connsiteX675" fmla="*/ 676776 w 754981"/>
                <a:gd name="connsiteY675" fmla="*/ 864018 h 1262563"/>
                <a:gd name="connsiteX676" fmla="*/ 676776 w 754981"/>
                <a:gd name="connsiteY676" fmla="*/ 865522 h 1262563"/>
                <a:gd name="connsiteX677" fmla="*/ 676776 w 754981"/>
                <a:gd name="connsiteY677" fmla="*/ 866274 h 1262563"/>
                <a:gd name="connsiteX678" fmla="*/ 677528 w 754981"/>
                <a:gd name="connsiteY678" fmla="*/ 867026 h 1262563"/>
                <a:gd name="connsiteX679" fmla="*/ 677528 w 754981"/>
                <a:gd name="connsiteY679" fmla="*/ 868530 h 1262563"/>
                <a:gd name="connsiteX680" fmla="*/ 682792 w 754981"/>
                <a:gd name="connsiteY680" fmla="*/ 875297 h 1262563"/>
                <a:gd name="connsiteX681" fmla="*/ 683544 w 754981"/>
                <a:gd name="connsiteY681" fmla="*/ 876049 h 1262563"/>
                <a:gd name="connsiteX682" fmla="*/ 682792 w 754981"/>
                <a:gd name="connsiteY682" fmla="*/ 877553 h 1262563"/>
                <a:gd name="connsiteX683" fmla="*/ 682040 w 754981"/>
                <a:gd name="connsiteY683" fmla="*/ 878305 h 1262563"/>
                <a:gd name="connsiteX684" fmla="*/ 680536 w 754981"/>
                <a:gd name="connsiteY684" fmla="*/ 879809 h 1262563"/>
                <a:gd name="connsiteX685" fmla="*/ 679032 w 754981"/>
                <a:gd name="connsiteY685" fmla="*/ 880561 h 1262563"/>
                <a:gd name="connsiteX686" fmla="*/ 678280 w 754981"/>
                <a:gd name="connsiteY686" fmla="*/ 881313 h 1262563"/>
                <a:gd name="connsiteX687" fmla="*/ 675272 w 754981"/>
                <a:gd name="connsiteY687" fmla="*/ 881313 h 1262563"/>
                <a:gd name="connsiteX688" fmla="*/ 670008 w 754981"/>
                <a:gd name="connsiteY688" fmla="*/ 883569 h 1262563"/>
                <a:gd name="connsiteX689" fmla="*/ 665497 w 754981"/>
                <a:gd name="connsiteY689" fmla="*/ 885825 h 1262563"/>
                <a:gd name="connsiteX690" fmla="*/ 663241 w 754981"/>
                <a:gd name="connsiteY690" fmla="*/ 887329 h 1262563"/>
                <a:gd name="connsiteX691" fmla="*/ 662489 w 754981"/>
                <a:gd name="connsiteY691" fmla="*/ 888081 h 1262563"/>
                <a:gd name="connsiteX692" fmla="*/ 660233 w 754981"/>
                <a:gd name="connsiteY692" fmla="*/ 891841 h 1262563"/>
                <a:gd name="connsiteX693" fmla="*/ 652713 w 754981"/>
                <a:gd name="connsiteY693" fmla="*/ 907632 h 1262563"/>
                <a:gd name="connsiteX694" fmla="*/ 648201 w 754981"/>
                <a:gd name="connsiteY694" fmla="*/ 920416 h 1262563"/>
                <a:gd name="connsiteX695" fmla="*/ 647449 w 754981"/>
                <a:gd name="connsiteY695" fmla="*/ 921920 h 1262563"/>
                <a:gd name="connsiteX696" fmla="*/ 645945 w 754981"/>
                <a:gd name="connsiteY696" fmla="*/ 923424 h 1262563"/>
                <a:gd name="connsiteX697" fmla="*/ 642185 w 754981"/>
                <a:gd name="connsiteY697" fmla="*/ 926432 h 1262563"/>
                <a:gd name="connsiteX698" fmla="*/ 641434 w 754981"/>
                <a:gd name="connsiteY698" fmla="*/ 926432 h 1262563"/>
                <a:gd name="connsiteX699" fmla="*/ 639929 w 754981"/>
                <a:gd name="connsiteY699" fmla="*/ 927184 h 1262563"/>
                <a:gd name="connsiteX700" fmla="*/ 637674 w 754981"/>
                <a:gd name="connsiteY700" fmla="*/ 929439 h 1262563"/>
                <a:gd name="connsiteX701" fmla="*/ 633914 w 754981"/>
                <a:gd name="connsiteY701" fmla="*/ 936207 h 1262563"/>
                <a:gd name="connsiteX702" fmla="*/ 633162 w 754981"/>
                <a:gd name="connsiteY702" fmla="*/ 937711 h 1262563"/>
                <a:gd name="connsiteX703" fmla="*/ 631658 w 754981"/>
                <a:gd name="connsiteY703" fmla="*/ 942223 h 1262563"/>
                <a:gd name="connsiteX704" fmla="*/ 631658 w 754981"/>
                <a:gd name="connsiteY704" fmla="*/ 942975 h 1262563"/>
                <a:gd name="connsiteX705" fmla="*/ 631658 w 754981"/>
                <a:gd name="connsiteY705" fmla="*/ 943727 h 1262563"/>
                <a:gd name="connsiteX706" fmla="*/ 631658 w 754981"/>
                <a:gd name="connsiteY706" fmla="*/ 945231 h 1262563"/>
                <a:gd name="connsiteX707" fmla="*/ 632410 w 754981"/>
                <a:gd name="connsiteY707" fmla="*/ 946735 h 1262563"/>
                <a:gd name="connsiteX708" fmla="*/ 633162 w 754981"/>
                <a:gd name="connsiteY708" fmla="*/ 948991 h 1262563"/>
                <a:gd name="connsiteX709" fmla="*/ 634666 w 754981"/>
                <a:gd name="connsiteY709" fmla="*/ 951247 h 1262563"/>
                <a:gd name="connsiteX710" fmla="*/ 635418 w 754981"/>
                <a:gd name="connsiteY710" fmla="*/ 951999 h 1262563"/>
                <a:gd name="connsiteX711" fmla="*/ 641434 w 754981"/>
                <a:gd name="connsiteY711" fmla="*/ 955006 h 1262563"/>
                <a:gd name="connsiteX712" fmla="*/ 642185 w 754981"/>
                <a:gd name="connsiteY712" fmla="*/ 955759 h 1262563"/>
                <a:gd name="connsiteX713" fmla="*/ 642938 w 754981"/>
                <a:gd name="connsiteY713" fmla="*/ 955759 h 1262563"/>
                <a:gd name="connsiteX714" fmla="*/ 643689 w 754981"/>
                <a:gd name="connsiteY714" fmla="*/ 957263 h 1262563"/>
                <a:gd name="connsiteX715" fmla="*/ 644442 w 754981"/>
                <a:gd name="connsiteY715" fmla="*/ 958015 h 1262563"/>
                <a:gd name="connsiteX716" fmla="*/ 645193 w 754981"/>
                <a:gd name="connsiteY716" fmla="*/ 959518 h 1262563"/>
                <a:gd name="connsiteX717" fmla="*/ 645945 w 754981"/>
                <a:gd name="connsiteY717" fmla="*/ 961774 h 1262563"/>
                <a:gd name="connsiteX718" fmla="*/ 648201 w 754981"/>
                <a:gd name="connsiteY718" fmla="*/ 966286 h 1262563"/>
                <a:gd name="connsiteX719" fmla="*/ 648201 w 754981"/>
                <a:gd name="connsiteY719" fmla="*/ 967038 h 1262563"/>
                <a:gd name="connsiteX720" fmla="*/ 648953 w 754981"/>
                <a:gd name="connsiteY720" fmla="*/ 967790 h 1262563"/>
                <a:gd name="connsiteX721" fmla="*/ 649705 w 754981"/>
                <a:gd name="connsiteY721" fmla="*/ 968542 h 1262563"/>
                <a:gd name="connsiteX722" fmla="*/ 651209 w 754981"/>
                <a:gd name="connsiteY722" fmla="*/ 969294 h 1262563"/>
                <a:gd name="connsiteX723" fmla="*/ 652713 w 754981"/>
                <a:gd name="connsiteY723" fmla="*/ 970046 h 1262563"/>
                <a:gd name="connsiteX724" fmla="*/ 653465 w 754981"/>
                <a:gd name="connsiteY724" fmla="*/ 970046 h 1262563"/>
                <a:gd name="connsiteX725" fmla="*/ 676024 w 754981"/>
                <a:gd name="connsiteY725" fmla="*/ 973054 h 1262563"/>
                <a:gd name="connsiteX726" fmla="*/ 689560 w 754981"/>
                <a:gd name="connsiteY726" fmla="*/ 977566 h 1262563"/>
                <a:gd name="connsiteX727" fmla="*/ 700840 w 754981"/>
                <a:gd name="connsiteY727" fmla="*/ 982830 h 1262563"/>
                <a:gd name="connsiteX728" fmla="*/ 703095 w 754981"/>
                <a:gd name="connsiteY728" fmla="*/ 984334 h 1262563"/>
                <a:gd name="connsiteX729" fmla="*/ 704599 w 754981"/>
                <a:gd name="connsiteY729" fmla="*/ 985085 h 1262563"/>
                <a:gd name="connsiteX730" fmla="*/ 705351 w 754981"/>
                <a:gd name="connsiteY730" fmla="*/ 985837 h 1262563"/>
                <a:gd name="connsiteX731" fmla="*/ 705351 w 754981"/>
                <a:gd name="connsiteY731" fmla="*/ 987342 h 1262563"/>
                <a:gd name="connsiteX732" fmla="*/ 705351 w 754981"/>
                <a:gd name="connsiteY732" fmla="*/ 988845 h 1262563"/>
                <a:gd name="connsiteX733" fmla="*/ 703847 w 754981"/>
                <a:gd name="connsiteY733" fmla="*/ 993357 h 1262563"/>
                <a:gd name="connsiteX734" fmla="*/ 703095 w 754981"/>
                <a:gd name="connsiteY734" fmla="*/ 994861 h 1262563"/>
                <a:gd name="connsiteX735" fmla="*/ 702343 w 754981"/>
                <a:gd name="connsiteY735" fmla="*/ 995613 h 1262563"/>
                <a:gd name="connsiteX736" fmla="*/ 701591 w 754981"/>
                <a:gd name="connsiteY736" fmla="*/ 996365 h 1262563"/>
                <a:gd name="connsiteX737" fmla="*/ 700840 w 754981"/>
                <a:gd name="connsiteY737" fmla="*/ 997117 h 1262563"/>
                <a:gd name="connsiteX738" fmla="*/ 699336 w 754981"/>
                <a:gd name="connsiteY738" fmla="*/ 997869 h 1262563"/>
                <a:gd name="connsiteX739" fmla="*/ 688808 w 754981"/>
                <a:gd name="connsiteY739" fmla="*/ 1001629 h 1262563"/>
                <a:gd name="connsiteX740" fmla="*/ 681288 w 754981"/>
                <a:gd name="connsiteY740" fmla="*/ 1005389 h 1262563"/>
                <a:gd name="connsiteX741" fmla="*/ 679784 w 754981"/>
                <a:gd name="connsiteY741" fmla="*/ 1006141 h 1262563"/>
                <a:gd name="connsiteX742" fmla="*/ 679032 w 754981"/>
                <a:gd name="connsiteY742" fmla="*/ 1006893 h 1262563"/>
                <a:gd name="connsiteX743" fmla="*/ 677528 w 754981"/>
                <a:gd name="connsiteY743" fmla="*/ 1008397 h 1262563"/>
                <a:gd name="connsiteX744" fmla="*/ 677528 w 754981"/>
                <a:gd name="connsiteY744" fmla="*/ 1009149 h 1262563"/>
                <a:gd name="connsiteX745" fmla="*/ 676776 w 754981"/>
                <a:gd name="connsiteY745" fmla="*/ 1009901 h 1262563"/>
                <a:gd name="connsiteX746" fmla="*/ 676776 w 754981"/>
                <a:gd name="connsiteY746" fmla="*/ 1011405 h 1262563"/>
                <a:gd name="connsiteX747" fmla="*/ 676776 w 754981"/>
                <a:gd name="connsiteY747" fmla="*/ 1012909 h 1262563"/>
                <a:gd name="connsiteX748" fmla="*/ 677528 w 754981"/>
                <a:gd name="connsiteY748" fmla="*/ 1019676 h 1262563"/>
                <a:gd name="connsiteX749" fmla="*/ 678280 w 754981"/>
                <a:gd name="connsiteY749" fmla="*/ 1021932 h 1262563"/>
                <a:gd name="connsiteX750" fmla="*/ 679032 w 754981"/>
                <a:gd name="connsiteY750" fmla="*/ 1022684 h 1262563"/>
                <a:gd name="connsiteX751" fmla="*/ 679784 w 754981"/>
                <a:gd name="connsiteY751" fmla="*/ 1023436 h 1262563"/>
                <a:gd name="connsiteX752" fmla="*/ 680536 w 754981"/>
                <a:gd name="connsiteY752" fmla="*/ 1023436 h 1262563"/>
                <a:gd name="connsiteX753" fmla="*/ 682040 w 754981"/>
                <a:gd name="connsiteY753" fmla="*/ 1023436 h 1262563"/>
                <a:gd name="connsiteX754" fmla="*/ 685048 w 754981"/>
                <a:gd name="connsiteY754" fmla="*/ 1021932 h 1262563"/>
                <a:gd name="connsiteX755" fmla="*/ 688808 w 754981"/>
                <a:gd name="connsiteY755" fmla="*/ 1021932 h 1262563"/>
                <a:gd name="connsiteX756" fmla="*/ 691064 w 754981"/>
                <a:gd name="connsiteY756" fmla="*/ 1021180 h 1262563"/>
                <a:gd name="connsiteX757" fmla="*/ 692568 w 754981"/>
                <a:gd name="connsiteY757" fmla="*/ 1021932 h 1262563"/>
                <a:gd name="connsiteX758" fmla="*/ 694072 w 754981"/>
                <a:gd name="connsiteY758" fmla="*/ 1021932 h 1262563"/>
                <a:gd name="connsiteX759" fmla="*/ 697832 w 754981"/>
                <a:gd name="connsiteY759" fmla="*/ 1023436 h 1262563"/>
                <a:gd name="connsiteX760" fmla="*/ 700087 w 754981"/>
                <a:gd name="connsiteY760" fmla="*/ 1024940 h 1262563"/>
                <a:gd name="connsiteX761" fmla="*/ 702343 w 754981"/>
                <a:gd name="connsiteY761" fmla="*/ 1026444 h 1262563"/>
                <a:gd name="connsiteX762" fmla="*/ 703847 w 754981"/>
                <a:gd name="connsiteY762" fmla="*/ 1028700 h 1262563"/>
                <a:gd name="connsiteX763" fmla="*/ 707607 w 754981"/>
                <a:gd name="connsiteY763" fmla="*/ 1033964 h 1262563"/>
                <a:gd name="connsiteX764" fmla="*/ 707607 w 754981"/>
                <a:gd name="connsiteY764" fmla="*/ 1034716 h 1262563"/>
                <a:gd name="connsiteX765" fmla="*/ 707607 w 754981"/>
                <a:gd name="connsiteY765" fmla="*/ 1035468 h 1262563"/>
                <a:gd name="connsiteX766" fmla="*/ 706855 w 754981"/>
                <a:gd name="connsiteY766" fmla="*/ 1036220 h 1262563"/>
                <a:gd name="connsiteX767" fmla="*/ 705351 w 754981"/>
                <a:gd name="connsiteY767" fmla="*/ 1036972 h 1262563"/>
                <a:gd name="connsiteX768" fmla="*/ 703847 w 754981"/>
                <a:gd name="connsiteY768" fmla="*/ 1037724 h 1262563"/>
                <a:gd name="connsiteX769" fmla="*/ 703095 w 754981"/>
                <a:gd name="connsiteY769" fmla="*/ 1038476 h 1262563"/>
                <a:gd name="connsiteX770" fmla="*/ 702343 w 754981"/>
                <a:gd name="connsiteY770" fmla="*/ 1039228 h 1262563"/>
                <a:gd name="connsiteX771" fmla="*/ 699336 w 754981"/>
                <a:gd name="connsiteY771" fmla="*/ 1042235 h 1262563"/>
                <a:gd name="connsiteX772" fmla="*/ 697832 w 754981"/>
                <a:gd name="connsiteY772" fmla="*/ 1042988 h 1262563"/>
                <a:gd name="connsiteX773" fmla="*/ 688056 w 754981"/>
                <a:gd name="connsiteY773" fmla="*/ 1045995 h 1262563"/>
                <a:gd name="connsiteX774" fmla="*/ 686552 w 754981"/>
                <a:gd name="connsiteY774" fmla="*/ 1047499 h 1262563"/>
                <a:gd name="connsiteX775" fmla="*/ 685800 w 754981"/>
                <a:gd name="connsiteY775" fmla="*/ 1047499 h 1262563"/>
                <a:gd name="connsiteX776" fmla="*/ 680536 w 754981"/>
                <a:gd name="connsiteY776" fmla="*/ 1055019 h 1262563"/>
                <a:gd name="connsiteX777" fmla="*/ 679032 w 754981"/>
                <a:gd name="connsiteY777" fmla="*/ 1056523 h 1262563"/>
                <a:gd name="connsiteX778" fmla="*/ 677528 w 754981"/>
                <a:gd name="connsiteY778" fmla="*/ 1057275 h 1262563"/>
                <a:gd name="connsiteX779" fmla="*/ 669257 w 754981"/>
                <a:gd name="connsiteY779" fmla="*/ 1061787 h 1262563"/>
                <a:gd name="connsiteX780" fmla="*/ 668504 w 754981"/>
                <a:gd name="connsiteY780" fmla="*/ 1062539 h 1262563"/>
                <a:gd name="connsiteX781" fmla="*/ 667753 w 754981"/>
                <a:gd name="connsiteY781" fmla="*/ 1063291 h 1262563"/>
                <a:gd name="connsiteX782" fmla="*/ 667753 w 754981"/>
                <a:gd name="connsiteY782" fmla="*/ 1064043 h 1262563"/>
                <a:gd name="connsiteX783" fmla="*/ 667753 w 754981"/>
                <a:gd name="connsiteY783" fmla="*/ 1064795 h 1262563"/>
                <a:gd name="connsiteX784" fmla="*/ 667001 w 754981"/>
                <a:gd name="connsiteY784" fmla="*/ 1067803 h 1262563"/>
                <a:gd name="connsiteX785" fmla="*/ 666249 w 754981"/>
                <a:gd name="connsiteY785" fmla="*/ 1100890 h 1262563"/>
                <a:gd name="connsiteX786" fmla="*/ 666249 w 754981"/>
                <a:gd name="connsiteY786" fmla="*/ 1102393 h 1262563"/>
                <a:gd name="connsiteX787" fmla="*/ 668504 w 754981"/>
                <a:gd name="connsiteY787" fmla="*/ 1109161 h 1262563"/>
                <a:gd name="connsiteX788" fmla="*/ 670008 w 754981"/>
                <a:gd name="connsiteY788" fmla="*/ 1112921 h 1262563"/>
                <a:gd name="connsiteX789" fmla="*/ 671512 w 754981"/>
                <a:gd name="connsiteY789" fmla="*/ 1114425 h 1262563"/>
                <a:gd name="connsiteX790" fmla="*/ 672264 w 754981"/>
                <a:gd name="connsiteY790" fmla="*/ 1115177 h 1262563"/>
                <a:gd name="connsiteX791" fmla="*/ 678280 w 754981"/>
                <a:gd name="connsiteY791" fmla="*/ 1118185 h 1262563"/>
                <a:gd name="connsiteX792" fmla="*/ 688056 w 754981"/>
                <a:gd name="connsiteY792" fmla="*/ 1120441 h 1262563"/>
                <a:gd name="connsiteX793" fmla="*/ 689560 w 754981"/>
                <a:gd name="connsiteY793" fmla="*/ 1121193 h 1262563"/>
                <a:gd name="connsiteX794" fmla="*/ 691816 w 754981"/>
                <a:gd name="connsiteY794" fmla="*/ 1122697 h 1262563"/>
                <a:gd name="connsiteX795" fmla="*/ 692568 w 754981"/>
                <a:gd name="connsiteY795" fmla="*/ 1123449 h 1262563"/>
                <a:gd name="connsiteX796" fmla="*/ 693320 w 754981"/>
                <a:gd name="connsiteY796" fmla="*/ 1123449 h 1262563"/>
                <a:gd name="connsiteX797" fmla="*/ 693320 w 754981"/>
                <a:gd name="connsiteY797" fmla="*/ 1124201 h 1262563"/>
                <a:gd name="connsiteX798" fmla="*/ 694072 w 754981"/>
                <a:gd name="connsiteY798" fmla="*/ 1124953 h 1262563"/>
                <a:gd name="connsiteX799" fmla="*/ 694072 w 754981"/>
                <a:gd name="connsiteY799" fmla="*/ 1125705 h 1262563"/>
                <a:gd name="connsiteX800" fmla="*/ 694823 w 754981"/>
                <a:gd name="connsiteY800" fmla="*/ 1138488 h 1262563"/>
                <a:gd name="connsiteX801" fmla="*/ 694072 w 754981"/>
                <a:gd name="connsiteY801" fmla="*/ 1139992 h 1262563"/>
                <a:gd name="connsiteX802" fmla="*/ 694072 w 754981"/>
                <a:gd name="connsiteY802" fmla="*/ 1140744 h 1262563"/>
                <a:gd name="connsiteX803" fmla="*/ 682792 w 754981"/>
                <a:gd name="connsiteY803" fmla="*/ 1158039 h 1262563"/>
                <a:gd name="connsiteX804" fmla="*/ 682040 w 754981"/>
                <a:gd name="connsiteY804" fmla="*/ 1160295 h 1262563"/>
                <a:gd name="connsiteX805" fmla="*/ 681288 w 754981"/>
                <a:gd name="connsiteY805" fmla="*/ 1163303 h 1262563"/>
                <a:gd name="connsiteX806" fmla="*/ 681288 w 754981"/>
                <a:gd name="connsiteY806" fmla="*/ 1164807 h 1262563"/>
                <a:gd name="connsiteX807" fmla="*/ 681288 w 754981"/>
                <a:gd name="connsiteY807" fmla="*/ 1165559 h 1262563"/>
                <a:gd name="connsiteX808" fmla="*/ 681288 w 754981"/>
                <a:gd name="connsiteY808" fmla="*/ 1168567 h 1262563"/>
                <a:gd name="connsiteX809" fmla="*/ 682792 w 754981"/>
                <a:gd name="connsiteY809" fmla="*/ 1170823 h 1262563"/>
                <a:gd name="connsiteX810" fmla="*/ 673016 w 754981"/>
                <a:gd name="connsiteY810" fmla="*/ 1176839 h 1262563"/>
                <a:gd name="connsiteX811" fmla="*/ 665497 w 754981"/>
                <a:gd name="connsiteY811" fmla="*/ 1178343 h 1262563"/>
                <a:gd name="connsiteX812" fmla="*/ 652713 w 754981"/>
                <a:gd name="connsiteY812" fmla="*/ 1179095 h 1262563"/>
                <a:gd name="connsiteX813" fmla="*/ 650457 w 754981"/>
                <a:gd name="connsiteY813" fmla="*/ 1179095 h 1262563"/>
                <a:gd name="connsiteX814" fmla="*/ 648953 w 754981"/>
                <a:gd name="connsiteY814" fmla="*/ 1179847 h 1262563"/>
                <a:gd name="connsiteX815" fmla="*/ 644442 w 754981"/>
                <a:gd name="connsiteY815" fmla="*/ 1182855 h 1262563"/>
                <a:gd name="connsiteX816" fmla="*/ 638425 w 754981"/>
                <a:gd name="connsiteY816" fmla="*/ 1184359 h 1262563"/>
                <a:gd name="connsiteX817" fmla="*/ 628650 w 754981"/>
                <a:gd name="connsiteY817" fmla="*/ 1186615 h 1262563"/>
                <a:gd name="connsiteX818" fmla="*/ 624890 w 754981"/>
                <a:gd name="connsiteY818" fmla="*/ 1188118 h 1262563"/>
                <a:gd name="connsiteX819" fmla="*/ 621882 w 754981"/>
                <a:gd name="connsiteY819" fmla="*/ 1189622 h 1262563"/>
                <a:gd name="connsiteX820" fmla="*/ 620378 w 754981"/>
                <a:gd name="connsiteY820" fmla="*/ 1191126 h 1262563"/>
                <a:gd name="connsiteX821" fmla="*/ 604587 w 754981"/>
                <a:gd name="connsiteY821" fmla="*/ 1208422 h 1262563"/>
                <a:gd name="connsiteX822" fmla="*/ 602331 w 754981"/>
                <a:gd name="connsiteY822" fmla="*/ 1209926 h 1262563"/>
                <a:gd name="connsiteX823" fmla="*/ 600075 w 754981"/>
                <a:gd name="connsiteY823" fmla="*/ 1211430 h 1262563"/>
                <a:gd name="connsiteX824" fmla="*/ 597067 w 754981"/>
                <a:gd name="connsiteY824" fmla="*/ 1212182 h 1262563"/>
                <a:gd name="connsiteX825" fmla="*/ 592555 w 754981"/>
                <a:gd name="connsiteY825" fmla="*/ 1213686 h 1262563"/>
                <a:gd name="connsiteX826" fmla="*/ 585035 w 754981"/>
                <a:gd name="connsiteY826" fmla="*/ 1214437 h 1262563"/>
                <a:gd name="connsiteX827" fmla="*/ 578268 w 754981"/>
                <a:gd name="connsiteY827" fmla="*/ 1214437 h 1262563"/>
                <a:gd name="connsiteX828" fmla="*/ 574508 w 754981"/>
                <a:gd name="connsiteY828" fmla="*/ 1213686 h 1262563"/>
                <a:gd name="connsiteX829" fmla="*/ 572252 w 754981"/>
                <a:gd name="connsiteY829" fmla="*/ 1213686 h 1262563"/>
                <a:gd name="connsiteX830" fmla="*/ 570748 w 754981"/>
                <a:gd name="connsiteY830" fmla="*/ 1213686 h 1262563"/>
                <a:gd name="connsiteX831" fmla="*/ 559468 w 754981"/>
                <a:gd name="connsiteY831" fmla="*/ 1215941 h 1262563"/>
                <a:gd name="connsiteX832" fmla="*/ 552701 w 754981"/>
                <a:gd name="connsiteY832" fmla="*/ 1217446 h 1262563"/>
                <a:gd name="connsiteX833" fmla="*/ 525629 w 754981"/>
                <a:gd name="connsiteY833" fmla="*/ 1231733 h 1262563"/>
                <a:gd name="connsiteX834" fmla="*/ 524126 w 754981"/>
                <a:gd name="connsiteY834" fmla="*/ 1232485 h 1262563"/>
                <a:gd name="connsiteX835" fmla="*/ 523374 w 754981"/>
                <a:gd name="connsiteY835" fmla="*/ 1233237 h 1262563"/>
                <a:gd name="connsiteX836" fmla="*/ 522622 w 754981"/>
                <a:gd name="connsiteY836" fmla="*/ 1233237 h 1262563"/>
                <a:gd name="connsiteX837" fmla="*/ 519614 w 754981"/>
                <a:gd name="connsiteY837" fmla="*/ 1233237 h 1262563"/>
                <a:gd name="connsiteX838" fmla="*/ 518862 w 754981"/>
                <a:gd name="connsiteY838" fmla="*/ 1233237 h 1262563"/>
                <a:gd name="connsiteX839" fmla="*/ 516606 w 754981"/>
                <a:gd name="connsiteY839" fmla="*/ 1233989 h 1262563"/>
                <a:gd name="connsiteX840" fmla="*/ 506078 w 754981"/>
                <a:gd name="connsiteY840" fmla="*/ 1237749 h 1262563"/>
                <a:gd name="connsiteX841" fmla="*/ 503822 w 754981"/>
                <a:gd name="connsiteY841" fmla="*/ 1240005 h 1262563"/>
                <a:gd name="connsiteX842" fmla="*/ 500063 w 754981"/>
                <a:gd name="connsiteY842" fmla="*/ 1241509 h 1262563"/>
                <a:gd name="connsiteX843" fmla="*/ 489535 w 754981"/>
                <a:gd name="connsiteY843" fmla="*/ 1243013 h 1262563"/>
                <a:gd name="connsiteX844" fmla="*/ 489535 w 754981"/>
                <a:gd name="connsiteY844" fmla="*/ 1243765 h 1262563"/>
                <a:gd name="connsiteX845" fmla="*/ 488783 w 754981"/>
                <a:gd name="connsiteY845" fmla="*/ 1244516 h 1262563"/>
                <a:gd name="connsiteX846" fmla="*/ 488783 w 754981"/>
                <a:gd name="connsiteY846" fmla="*/ 1245268 h 1262563"/>
                <a:gd name="connsiteX847" fmla="*/ 488031 w 754981"/>
                <a:gd name="connsiteY847" fmla="*/ 1246020 h 1262563"/>
                <a:gd name="connsiteX848" fmla="*/ 487279 w 754981"/>
                <a:gd name="connsiteY848" fmla="*/ 1246772 h 1262563"/>
                <a:gd name="connsiteX849" fmla="*/ 486527 w 754981"/>
                <a:gd name="connsiteY849" fmla="*/ 1249028 h 1262563"/>
                <a:gd name="connsiteX850" fmla="*/ 485775 w 754981"/>
                <a:gd name="connsiteY850" fmla="*/ 1249028 h 1262563"/>
                <a:gd name="connsiteX851" fmla="*/ 485023 w 754981"/>
                <a:gd name="connsiteY851" fmla="*/ 1249028 h 1262563"/>
                <a:gd name="connsiteX852" fmla="*/ 485023 w 754981"/>
                <a:gd name="connsiteY852" fmla="*/ 1248276 h 1262563"/>
                <a:gd name="connsiteX853" fmla="*/ 483519 w 754981"/>
                <a:gd name="connsiteY853" fmla="*/ 1243765 h 1262563"/>
                <a:gd name="connsiteX854" fmla="*/ 483519 w 754981"/>
                <a:gd name="connsiteY854" fmla="*/ 1243013 h 1262563"/>
                <a:gd name="connsiteX855" fmla="*/ 483519 w 754981"/>
                <a:gd name="connsiteY855" fmla="*/ 1242261 h 1262563"/>
                <a:gd name="connsiteX856" fmla="*/ 483519 w 754981"/>
                <a:gd name="connsiteY856" fmla="*/ 1241509 h 1262563"/>
                <a:gd name="connsiteX857" fmla="*/ 482767 w 754981"/>
                <a:gd name="connsiteY857" fmla="*/ 1241509 h 1262563"/>
                <a:gd name="connsiteX858" fmla="*/ 482767 w 754981"/>
                <a:gd name="connsiteY858" fmla="*/ 1240757 h 1262563"/>
                <a:gd name="connsiteX859" fmla="*/ 478255 w 754981"/>
                <a:gd name="connsiteY859" fmla="*/ 1235493 h 1262563"/>
                <a:gd name="connsiteX860" fmla="*/ 477503 w 754981"/>
                <a:gd name="connsiteY860" fmla="*/ 1234741 h 1262563"/>
                <a:gd name="connsiteX861" fmla="*/ 477503 w 754981"/>
                <a:gd name="connsiteY861" fmla="*/ 1233989 h 1262563"/>
                <a:gd name="connsiteX862" fmla="*/ 477503 w 754981"/>
                <a:gd name="connsiteY862" fmla="*/ 1231733 h 1262563"/>
                <a:gd name="connsiteX863" fmla="*/ 477503 w 754981"/>
                <a:gd name="connsiteY863" fmla="*/ 1230981 h 1262563"/>
                <a:gd name="connsiteX864" fmla="*/ 476751 w 754981"/>
                <a:gd name="connsiteY864" fmla="*/ 1230229 h 1262563"/>
                <a:gd name="connsiteX865" fmla="*/ 476751 w 754981"/>
                <a:gd name="connsiteY865" fmla="*/ 1229477 h 1262563"/>
                <a:gd name="connsiteX866" fmla="*/ 472239 w 754981"/>
                <a:gd name="connsiteY866" fmla="*/ 1225717 h 1262563"/>
                <a:gd name="connsiteX867" fmla="*/ 470735 w 754981"/>
                <a:gd name="connsiteY867" fmla="*/ 1223461 h 1262563"/>
                <a:gd name="connsiteX868" fmla="*/ 469984 w 754981"/>
                <a:gd name="connsiteY868" fmla="*/ 1220453 h 1262563"/>
                <a:gd name="connsiteX869" fmla="*/ 469231 w 754981"/>
                <a:gd name="connsiteY869" fmla="*/ 1219701 h 1262563"/>
                <a:gd name="connsiteX870" fmla="*/ 469231 w 754981"/>
                <a:gd name="connsiteY870" fmla="*/ 1218949 h 1262563"/>
                <a:gd name="connsiteX871" fmla="*/ 468480 w 754981"/>
                <a:gd name="connsiteY871" fmla="*/ 1218949 h 1262563"/>
                <a:gd name="connsiteX872" fmla="*/ 467728 w 754981"/>
                <a:gd name="connsiteY872" fmla="*/ 1218949 h 1262563"/>
                <a:gd name="connsiteX873" fmla="*/ 466224 w 754981"/>
                <a:gd name="connsiteY873" fmla="*/ 1218949 h 1262563"/>
                <a:gd name="connsiteX874" fmla="*/ 465471 w 754981"/>
                <a:gd name="connsiteY874" fmla="*/ 1219701 h 1262563"/>
                <a:gd name="connsiteX875" fmla="*/ 459456 w 754981"/>
                <a:gd name="connsiteY875" fmla="*/ 1224965 h 1262563"/>
                <a:gd name="connsiteX876" fmla="*/ 457952 w 754981"/>
                <a:gd name="connsiteY876" fmla="*/ 1225717 h 1262563"/>
                <a:gd name="connsiteX877" fmla="*/ 457952 w 754981"/>
                <a:gd name="connsiteY877" fmla="*/ 1226469 h 1262563"/>
                <a:gd name="connsiteX878" fmla="*/ 457200 w 754981"/>
                <a:gd name="connsiteY878" fmla="*/ 1227973 h 1262563"/>
                <a:gd name="connsiteX879" fmla="*/ 457200 w 754981"/>
                <a:gd name="connsiteY879" fmla="*/ 1228725 h 1262563"/>
                <a:gd name="connsiteX880" fmla="*/ 457200 w 754981"/>
                <a:gd name="connsiteY880" fmla="*/ 1230229 h 1262563"/>
                <a:gd name="connsiteX881" fmla="*/ 457952 w 754981"/>
                <a:gd name="connsiteY881" fmla="*/ 1233237 h 1262563"/>
                <a:gd name="connsiteX882" fmla="*/ 466975 w 754981"/>
                <a:gd name="connsiteY882" fmla="*/ 1252788 h 1262563"/>
                <a:gd name="connsiteX883" fmla="*/ 467728 w 754981"/>
                <a:gd name="connsiteY883" fmla="*/ 1254292 h 1262563"/>
                <a:gd name="connsiteX884" fmla="*/ 467728 w 754981"/>
                <a:gd name="connsiteY884" fmla="*/ 1256548 h 1262563"/>
                <a:gd name="connsiteX885" fmla="*/ 466975 w 754981"/>
                <a:gd name="connsiteY885" fmla="*/ 1257300 h 1262563"/>
                <a:gd name="connsiteX886" fmla="*/ 465471 w 754981"/>
                <a:gd name="connsiteY886" fmla="*/ 1258052 h 1262563"/>
                <a:gd name="connsiteX887" fmla="*/ 463968 w 754981"/>
                <a:gd name="connsiteY887" fmla="*/ 1258052 h 1262563"/>
                <a:gd name="connsiteX888" fmla="*/ 436897 w 754981"/>
                <a:gd name="connsiteY888" fmla="*/ 1248276 h 1262563"/>
                <a:gd name="connsiteX889" fmla="*/ 430881 w 754981"/>
                <a:gd name="connsiteY889" fmla="*/ 1244516 h 1262563"/>
                <a:gd name="connsiteX890" fmla="*/ 427121 w 754981"/>
                <a:gd name="connsiteY890" fmla="*/ 1241509 h 1262563"/>
                <a:gd name="connsiteX891" fmla="*/ 424865 w 754981"/>
                <a:gd name="connsiteY891" fmla="*/ 1240757 h 1262563"/>
                <a:gd name="connsiteX892" fmla="*/ 423361 w 754981"/>
                <a:gd name="connsiteY892" fmla="*/ 1240005 h 1262563"/>
                <a:gd name="connsiteX893" fmla="*/ 422609 w 754981"/>
                <a:gd name="connsiteY893" fmla="*/ 1240757 h 1262563"/>
                <a:gd name="connsiteX894" fmla="*/ 421105 w 754981"/>
                <a:gd name="connsiteY894" fmla="*/ 1242261 h 1262563"/>
                <a:gd name="connsiteX895" fmla="*/ 419601 w 754981"/>
                <a:gd name="connsiteY895" fmla="*/ 1243013 h 1262563"/>
                <a:gd name="connsiteX896" fmla="*/ 418097 w 754981"/>
                <a:gd name="connsiteY896" fmla="*/ 1243013 h 1262563"/>
                <a:gd name="connsiteX897" fmla="*/ 415090 w 754981"/>
                <a:gd name="connsiteY897" fmla="*/ 1241509 h 1262563"/>
                <a:gd name="connsiteX898" fmla="*/ 409073 w 754981"/>
                <a:gd name="connsiteY898" fmla="*/ 1236997 h 1262563"/>
                <a:gd name="connsiteX899" fmla="*/ 403810 w 754981"/>
                <a:gd name="connsiteY899" fmla="*/ 1233237 h 1262563"/>
                <a:gd name="connsiteX900" fmla="*/ 400050 w 754981"/>
                <a:gd name="connsiteY900" fmla="*/ 1231733 h 1262563"/>
                <a:gd name="connsiteX901" fmla="*/ 396290 w 754981"/>
                <a:gd name="connsiteY901" fmla="*/ 1230981 h 1262563"/>
                <a:gd name="connsiteX902" fmla="*/ 393282 w 754981"/>
                <a:gd name="connsiteY902" fmla="*/ 1230229 h 1262563"/>
                <a:gd name="connsiteX903" fmla="*/ 389522 w 754981"/>
                <a:gd name="connsiteY903" fmla="*/ 1230981 h 1262563"/>
                <a:gd name="connsiteX904" fmla="*/ 389522 w 754981"/>
                <a:gd name="connsiteY904" fmla="*/ 1230229 h 1262563"/>
                <a:gd name="connsiteX905" fmla="*/ 388771 w 754981"/>
                <a:gd name="connsiteY905" fmla="*/ 1229477 h 1262563"/>
                <a:gd name="connsiteX906" fmla="*/ 390274 w 754981"/>
                <a:gd name="connsiteY906" fmla="*/ 1225717 h 1262563"/>
                <a:gd name="connsiteX907" fmla="*/ 393282 w 754981"/>
                <a:gd name="connsiteY907" fmla="*/ 1217446 h 1262563"/>
                <a:gd name="connsiteX908" fmla="*/ 394034 w 754981"/>
                <a:gd name="connsiteY908" fmla="*/ 1215941 h 1262563"/>
                <a:gd name="connsiteX909" fmla="*/ 394034 w 754981"/>
                <a:gd name="connsiteY909" fmla="*/ 1215189 h 1262563"/>
                <a:gd name="connsiteX910" fmla="*/ 394034 w 754981"/>
                <a:gd name="connsiteY910" fmla="*/ 1214437 h 1262563"/>
                <a:gd name="connsiteX911" fmla="*/ 393282 w 754981"/>
                <a:gd name="connsiteY911" fmla="*/ 1213686 h 1262563"/>
                <a:gd name="connsiteX912" fmla="*/ 392530 w 754981"/>
                <a:gd name="connsiteY912" fmla="*/ 1212934 h 1262563"/>
                <a:gd name="connsiteX913" fmla="*/ 390274 w 754981"/>
                <a:gd name="connsiteY913" fmla="*/ 1212934 h 1262563"/>
                <a:gd name="connsiteX914" fmla="*/ 385011 w 754981"/>
                <a:gd name="connsiteY914" fmla="*/ 1215189 h 1262563"/>
                <a:gd name="connsiteX915" fmla="*/ 381251 w 754981"/>
                <a:gd name="connsiteY915" fmla="*/ 1217446 h 1262563"/>
                <a:gd name="connsiteX916" fmla="*/ 366211 w 754981"/>
                <a:gd name="connsiteY916" fmla="*/ 1229477 h 1262563"/>
                <a:gd name="connsiteX917" fmla="*/ 362451 w 754981"/>
                <a:gd name="connsiteY917" fmla="*/ 1230981 h 1262563"/>
                <a:gd name="connsiteX918" fmla="*/ 359443 w 754981"/>
                <a:gd name="connsiteY918" fmla="*/ 1231733 h 1262563"/>
                <a:gd name="connsiteX919" fmla="*/ 357188 w 754981"/>
                <a:gd name="connsiteY919" fmla="*/ 1232485 h 1262563"/>
                <a:gd name="connsiteX920" fmla="*/ 354179 w 754981"/>
                <a:gd name="connsiteY920" fmla="*/ 1233237 h 1262563"/>
                <a:gd name="connsiteX921" fmla="*/ 342148 w 754981"/>
                <a:gd name="connsiteY921" fmla="*/ 1233237 h 1262563"/>
                <a:gd name="connsiteX922" fmla="*/ 337636 w 754981"/>
                <a:gd name="connsiteY922" fmla="*/ 1231733 h 1262563"/>
                <a:gd name="connsiteX923" fmla="*/ 328613 w 754981"/>
                <a:gd name="connsiteY923" fmla="*/ 1227973 h 1262563"/>
                <a:gd name="connsiteX924" fmla="*/ 326356 w 754981"/>
                <a:gd name="connsiteY924" fmla="*/ 1227221 h 1262563"/>
                <a:gd name="connsiteX925" fmla="*/ 324100 w 754981"/>
                <a:gd name="connsiteY925" fmla="*/ 1226469 h 1262563"/>
                <a:gd name="connsiteX926" fmla="*/ 321093 w 754981"/>
                <a:gd name="connsiteY926" fmla="*/ 1226469 h 1262563"/>
                <a:gd name="connsiteX927" fmla="*/ 319589 w 754981"/>
                <a:gd name="connsiteY927" fmla="*/ 1227221 h 1262563"/>
                <a:gd name="connsiteX928" fmla="*/ 318085 w 754981"/>
                <a:gd name="connsiteY928" fmla="*/ 1227973 h 1262563"/>
                <a:gd name="connsiteX929" fmla="*/ 316581 w 754981"/>
                <a:gd name="connsiteY929" fmla="*/ 1228725 h 1262563"/>
                <a:gd name="connsiteX930" fmla="*/ 315829 w 754981"/>
                <a:gd name="connsiteY930" fmla="*/ 1230229 h 1262563"/>
                <a:gd name="connsiteX931" fmla="*/ 315077 w 754981"/>
                <a:gd name="connsiteY931" fmla="*/ 1231733 h 1262563"/>
                <a:gd name="connsiteX932" fmla="*/ 314325 w 754981"/>
                <a:gd name="connsiteY932" fmla="*/ 1235493 h 1262563"/>
                <a:gd name="connsiteX933" fmla="*/ 314325 w 754981"/>
                <a:gd name="connsiteY933" fmla="*/ 1244516 h 1262563"/>
                <a:gd name="connsiteX934" fmla="*/ 312821 w 754981"/>
                <a:gd name="connsiteY934" fmla="*/ 1252036 h 1262563"/>
                <a:gd name="connsiteX935" fmla="*/ 312069 w 754981"/>
                <a:gd name="connsiteY935" fmla="*/ 1254292 h 1262563"/>
                <a:gd name="connsiteX936" fmla="*/ 311317 w 754981"/>
                <a:gd name="connsiteY936" fmla="*/ 1255044 h 1262563"/>
                <a:gd name="connsiteX937" fmla="*/ 311317 w 754981"/>
                <a:gd name="connsiteY937" fmla="*/ 1255796 h 1262563"/>
                <a:gd name="connsiteX938" fmla="*/ 310565 w 754981"/>
                <a:gd name="connsiteY938" fmla="*/ 1257300 h 1262563"/>
                <a:gd name="connsiteX939" fmla="*/ 308309 w 754981"/>
                <a:gd name="connsiteY939" fmla="*/ 1258804 h 1262563"/>
                <a:gd name="connsiteX940" fmla="*/ 303045 w 754981"/>
                <a:gd name="connsiteY940" fmla="*/ 1262564 h 1262563"/>
                <a:gd name="connsiteX941" fmla="*/ 302294 w 754981"/>
                <a:gd name="connsiteY941" fmla="*/ 1262564 h 1262563"/>
                <a:gd name="connsiteX942" fmla="*/ 301541 w 754981"/>
                <a:gd name="connsiteY942" fmla="*/ 1262564 h 1262563"/>
                <a:gd name="connsiteX943" fmla="*/ 300789 w 754981"/>
                <a:gd name="connsiteY943" fmla="*/ 1261812 h 1262563"/>
                <a:gd name="connsiteX944" fmla="*/ 300037 w 754981"/>
                <a:gd name="connsiteY944" fmla="*/ 1261060 h 1262563"/>
                <a:gd name="connsiteX945" fmla="*/ 299285 w 754981"/>
                <a:gd name="connsiteY945" fmla="*/ 1259556 h 1262563"/>
                <a:gd name="connsiteX946" fmla="*/ 298534 w 754981"/>
                <a:gd name="connsiteY946" fmla="*/ 1257300 h 1262563"/>
                <a:gd name="connsiteX947" fmla="*/ 297781 w 754981"/>
                <a:gd name="connsiteY947" fmla="*/ 1253540 h 1262563"/>
                <a:gd name="connsiteX948" fmla="*/ 297030 w 754981"/>
                <a:gd name="connsiteY948" fmla="*/ 1252036 h 1262563"/>
                <a:gd name="connsiteX949" fmla="*/ 297030 w 754981"/>
                <a:gd name="connsiteY949" fmla="*/ 1249780 h 1262563"/>
                <a:gd name="connsiteX950" fmla="*/ 297781 w 754981"/>
                <a:gd name="connsiteY950" fmla="*/ 1247524 h 1262563"/>
                <a:gd name="connsiteX951" fmla="*/ 300037 w 754981"/>
                <a:gd name="connsiteY951" fmla="*/ 1235493 h 1262563"/>
                <a:gd name="connsiteX952" fmla="*/ 299285 w 754981"/>
                <a:gd name="connsiteY952" fmla="*/ 1218197 h 1262563"/>
                <a:gd name="connsiteX953" fmla="*/ 297781 w 754981"/>
                <a:gd name="connsiteY953" fmla="*/ 1214437 h 1262563"/>
                <a:gd name="connsiteX954" fmla="*/ 294774 w 754981"/>
                <a:gd name="connsiteY954" fmla="*/ 1208422 h 1262563"/>
                <a:gd name="connsiteX955" fmla="*/ 294022 w 754981"/>
                <a:gd name="connsiteY955" fmla="*/ 1206166 h 1262563"/>
                <a:gd name="connsiteX956" fmla="*/ 294022 w 754981"/>
                <a:gd name="connsiteY956" fmla="*/ 1204662 h 1262563"/>
                <a:gd name="connsiteX957" fmla="*/ 294022 w 754981"/>
                <a:gd name="connsiteY957" fmla="*/ 1203158 h 1262563"/>
                <a:gd name="connsiteX958" fmla="*/ 294022 w 754981"/>
                <a:gd name="connsiteY958" fmla="*/ 1202406 h 1262563"/>
                <a:gd name="connsiteX959" fmla="*/ 294774 w 754981"/>
                <a:gd name="connsiteY959" fmla="*/ 1195638 h 1262563"/>
                <a:gd name="connsiteX960" fmla="*/ 294774 w 754981"/>
                <a:gd name="connsiteY960" fmla="*/ 1194134 h 1262563"/>
                <a:gd name="connsiteX961" fmla="*/ 294774 w 754981"/>
                <a:gd name="connsiteY961" fmla="*/ 1191878 h 1262563"/>
                <a:gd name="connsiteX962" fmla="*/ 292518 w 754981"/>
                <a:gd name="connsiteY962" fmla="*/ 1187367 h 1262563"/>
                <a:gd name="connsiteX963" fmla="*/ 290262 w 754981"/>
                <a:gd name="connsiteY963" fmla="*/ 1182855 h 1262563"/>
                <a:gd name="connsiteX964" fmla="*/ 288006 w 754981"/>
                <a:gd name="connsiteY964" fmla="*/ 1179847 h 1262563"/>
                <a:gd name="connsiteX965" fmla="*/ 284998 w 754981"/>
                <a:gd name="connsiteY965" fmla="*/ 1176839 h 1262563"/>
                <a:gd name="connsiteX966" fmla="*/ 275222 w 754981"/>
                <a:gd name="connsiteY966" fmla="*/ 1169319 h 1262563"/>
                <a:gd name="connsiteX967" fmla="*/ 264695 w 754981"/>
                <a:gd name="connsiteY967" fmla="*/ 1164055 h 1262563"/>
                <a:gd name="connsiteX968" fmla="*/ 263191 w 754981"/>
                <a:gd name="connsiteY968" fmla="*/ 1163303 h 1262563"/>
                <a:gd name="connsiteX969" fmla="*/ 262439 w 754981"/>
                <a:gd name="connsiteY969" fmla="*/ 1162551 h 1262563"/>
                <a:gd name="connsiteX970" fmla="*/ 262439 w 754981"/>
                <a:gd name="connsiteY970" fmla="*/ 1161047 h 1262563"/>
                <a:gd name="connsiteX971" fmla="*/ 261687 w 754981"/>
                <a:gd name="connsiteY971" fmla="*/ 1160295 h 1262563"/>
                <a:gd name="connsiteX972" fmla="*/ 261687 w 754981"/>
                <a:gd name="connsiteY972" fmla="*/ 1158791 h 1262563"/>
                <a:gd name="connsiteX973" fmla="*/ 261687 w 754981"/>
                <a:gd name="connsiteY973" fmla="*/ 1157288 h 1262563"/>
                <a:gd name="connsiteX974" fmla="*/ 263191 w 754981"/>
                <a:gd name="connsiteY974" fmla="*/ 1149768 h 1262563"/>
                <a:gd name="connsiteX975" fmla="*/ 263191 w 754981"/>
                <a:gd name="connsiteY975" fmla="*/ 1149016 h 1262563"/>
                <a:gd name="connsiteX976" fmla="*/ 262439 w 754981"/>
                <a:gd name="connsiteY976" fmla="*/ 1149016 h 1262563"/>
                <a:gd name="connsiteX977" fmla="*/ 260935 w 754981"/>
                <a:gd name="connsiteY977" fmla="*/ 1149016 h 1262563"/>
                <a:gd name="connsiteX978" fmla="*/ 254919 w 754981"/>
                <a:gd name="connsiteY978" fmla="*/ 1152776 h 1262563"/>
                <a:gd name="connsiteX979" fmla="*/ 242887 w 754981"/>
                <a:gd name="connsiteY979" fmla="*/ 1161799 h 1262563"/>
                <a:gd name="connsiteX980" fmla="*/ 218824 w 754981"/>
                <a:gd name="connsiteY980" fmla="*/ 1203158 h 1262563"/>
                <a:gd name="connsiteX981" fmla="*/ 209800 w 754981"/>
                <a:gd name="connsiteY981" fmla="*/ 1223461 h 1262563"/>
                <a:gd name="connsiteX982" fmla="*/ 208297 w 754981"/>
                <a:gd name="connsiteY982" fmla="*/ 1228725 h 1262563"/>
                <a:gd name="connsiteX983" fmla="*/ 207545 w 754981"/>
                <a:gd name="connsiteY983" fmla="*/ 1231733 h 1262563"/>
                <a:gd name="connsiteX984" fmla="*/ 208297 w 754981"/>
                <a:gd name="connsiteY984" fmla="*/ 1236245 h 1262563"/>
                <a:gd name="connsiteX985" fmla="*/ 207545 w 754981"/>
                <a:gd name="connsiteY985" fmla="*/ 1237749 h 1262563"/>
                <a:gd name="connsiteX986" fmla="*/ 207545 w 754981"/>
                <a:gd name="connsiteY986" fmla="*/ 1238501 h 1262563"/>
                <a:gd name="connsiteX987" fmla="*/ 206793 w 754981"/>
                <a:gd name="connsiteY987" fmla="*/ 1240005 h 1262563"/>
                <a:gd name="connsiteX988" fmla="*/ 206041 w 754981"/>
                <a:gd name="connsiteY988" fmla="*/ 1241509 h 1262563"/>
                <a:gd name="connsiteX989" fmla="*/ 203785 w 754981"/>
                <a:gd name="connsiteY989" fmla="*/ 1241509 h 1262563"/>
                <a:gd name="connsiteX990" fmla="*/ 200777 w 754981"/>
                <a:gd name="connsiteY990" fmla="*/ 1240757 h 1262563"/>
                <a:gd name="connsiteX991" fmla="*/ 185738 w 754981"/>
                <a:gd name="connsiteY991" fmla="*/ 1233989 h 1262563"/>
                <a:gd name="connsiteX992" fmla="*/ 178218 w 754981"/>
                <a:gd name="connsiteY992" fmla="*/ 1231733 h 1262563"/>
                <a:gd name="connsiteX993" fmla="*/ 160170 w 754981"/>
                <a:gd name="connsiteY993" fmla="*/ 1230229 h 1262563"/>
                <a:gd name="connsiteX994" fmla="*/ 125580 w 754981"/>
                <a:gd name="connsiteY994" fmla="*/ 1213686 h 1262563"/>
                <a:gd name="connsiteX995" fmla="*/ 117308 w 754981"/>
                <a:gd name="connsiteY995" fmla="*/ 1206918 h 1262563"/>
                <a:gd name="connsiteX996" fmla="*/ 115052 w 754981"/>
                <a:gd name="connsiteY996" fmla="*/ 1206166 h 1262563"/>
                <a:gd name="connsiteX997" fmla="*/ 113548 w 754981"/>
                <a:gd name="connsiteY997" fmla="*/ 1205414 h 1262563"/>
                <a:gd name="connsiteX998" fmla="*/ 112044 w 754981"/>
                <a:gd name="connsiteY998" fmla="*/ 1206166 h 1262563"/>
                <a:gd name="connsiteX999" fmla="*/ 104524 w 754981"/>
                <a:gd name="connsiteY999" fmla="*/ 1206166 h 1262563"/>
                <a:gd name="connsiteX1000" fmla="*/ 75949 w 754981"/>
                <a:gd name="connsiteY1000" fmla="*/ 1192630 h 1262563"/>
                <a:gd name="connsiteX1001" fmla="*/ 73693 w 754981"/>
                <a:gd name="connsiteY1001" fmla="*/ 1190374 h 1262563"/>
                <a:gd name="connsiteX1002" fmla="*/ 72189 w 754981"/>
                <a:gd name="connsiteY1002" fmla="*/ 1188870 h 1262563"/>
                <a:gd name="connsiteX1003" fmla="*/ 71438 w 754981"/>
                <a:gd name="connsiteY1003" fmla="*/ 1185863 h 1262563"/>
                <a:gd name="connsiteX1004" fmla="*/ 70685 w 754981"/>
                <a:gd name="connsiteY1004" fmla="*/ 1170071 h 1262563"/>
                <a:gd name="connsiteX1005" fmla="*/ 71438 w 754981"/>
                <a:gd name="connsiteY1005" fmla="*/ 1167815 h 1262563"/>
                <a:gd name="connsiteX1006" fmla="*/ 72189 w 754981"/>
                <a:gd name="connsiteY1006" fmla="*/ 1165559 h 1262563"/>
                <a:gd name="connsiteX1007" fmla="*/ 72942 w 754981"/>
                <a:gd name="connsiteY1007" fmla="*/ 1162551 h 1262563"/>
                <a:gd name="connsiteX1008" fmla="*/ 81213 w 754981"/>
                <a:gd name="connsiteY1008" fmla="*/ 1151272 h 1262563"/>
                <a:gd name="connsiteX1009" fmla="*/ 81965 w 754981"/>
                <a:gd name="connsiteY1009" fmla="*/ 1149016 h 1262563"/>
                <a:gd name="connsiteX1010" fmla="*/ 82717 w 754981"/>
                <a:gd name="connsiteY1010" fmla="*/ 1146008 h 1262563"/>
                <a:gd name="connsiteX1011" fmla="*/ 82717 w 754981"/>
                <a:gd name="connsiteY1011" fmla="*/ 1143752 h 1262563"/>
                <a:gd name="connsiteX1012" fmla="*/ 81965 w 754981"/>
                <a:gd name="connsiteY1012" fmla="*/ 1136232 h 1262563"/>
                <a:gd name="connsiteX1013" fmla="*/ 81965 w 754981"/>
                <a:gd name="connsiteY1013" fmla="*/ 1134728 h 1262563"/>
                <a:gd name="connsiteX1014" fmla="*/ 81965 w 754981"/>
                <a:gd name="connsiteY1014" fmla="*/ 1133224 h 1262563"/>
                <a:gd name="connsiteX1015" fmla="*/ 82717 w 754981"/>
                <a:gd name="connsiteY1015" fmla="*/ 1131720 h 1262563"/>
                <a:gd name="connsiteX1016" fmla="*/ 84221 w 754981"/>
                <a:gd name="connsiteY1016" fmla="*/ 1130217 h 1262563"/>
                <a:gd name="connsiteX1017" fmla="*/ 91741 w 754981"/>
                <a:gd name="connsiteY1017" fmla="*/ 1121945 h 1262563"/>
                <a:gd name="connsiteX1018" fmla="*/ 92493 w 754981"/>
                <a:gd name="connsiteY1018" fmla="*/ 1120441 h 1262563"/>
                <a:gd name="connsiteX1019" fmla="*/ 93244 w 754981"/>
                <a:gd name="connsiteY1019" fmla="*/ 1118185 h 1262563"/>
                <a:gd name="connsiteX1020" fmla="*/ 93244 w 754981"/>
                <a:gd name="connsiteY1020" fmla="*/ 1115929 h 1262563"/>
                <a:gd name="connsiteX1021" fmla="*/ 93244 w 754981"/>
                <a:gd name="connsiteY1021" fmla="*/ 1113673 h 1262563"/>
                <a:gd name="connsiteX1022" fmla="*/ 92493 w 754981"/>
                <a:gd name="connsiteY1022" fmla="*/ 1112169 h 1262563"/>
                <a:gd name="connsiteX1023" fmla="*/ 91741 w 754981"/>
                <a:gd name="connsiteY1023" fmla="*/ 1111417 h 1262563"/>
                <a:gd name="connsiteX1024" fmla="*/ 89485 w 754981"/>
                <a:gd name="connsiteY1024" fmla="*/ 1109913 h 1262563"/>
                <a:gd name="connsiteX1025" fmla="*/ 76701 w 754981"/>
                <a:gd name="connsiteY1025" fmla="*/ 1117433 h 1262563"/>
                <a:gd name="connsiteX1026" fmla="*/ 73693 w 754981"/>
                <a:gd name="connsiteY1026" fmla="*/ 1120441 h 1262563"/>
                <a:gd name="connsiteX1027" fmla="*/ 69933 w 754981"/>
                <a:gd name="connsiteY1027" fmla="*/ 1121945 h 1262563"/>
                <a:gd name="connsiteX1028" fmla="*/ 67678 w 754981"/>
                <a:gd name="connsiteY1028" fmla="*/ 1124201 h 1262563"/>
                <a:gd name="connsiteX1029" fmla="*/ 66925 w 754981"/>
                <a:gd name="connsiteY1029" fmla="*/ 1124953 h 1262563"/>
                <a:gd name="connsiteX1030" fmla="*/ 66174 w 754981"/>
                <a:gd name="connsiteY1030" fmla="*/ 1126457 h 1262563"/>
                <a:gd name="connsiteX1031" fmla="*/ 64670 w 754981"/>
                <a:gd name="connsiteY1031" fmla="*/ 1126457 h 1262563"/>
                <a:gd name="connsiteX1032" fmla="*/ 63918 w 754981"/>
                <a:gd name="connsiteY1032" fmla="*/ 1127209 h 1262563"/>
                <a:gd name="connsiteX1033" fmla="*/ 63166 w 754981"/>
                <a:gd name="connsiteY1033" fmla="*/ 1127960 h 1262563"/>
                <a:gd name="connsiteX1034" fmla="*/ 63166 w 754981"/>
                <a:gd name="connsiteY1034" fmla="*/ 1129465 h 1262563"/>
                <a:gd name="connsiteX1035" fmla="*/ 62414 w 754981"/>
                <a:gd name="connsiteY1035" fmla="*/ 1130217 h 1262563"/>
                <a:gd name="connsiteX1036" fmla="*/ 60910 w 754981"/>
                <a:gd name="connsiteY1036" fmla="*/ 1130217 h 1262563"/>
                <a:gd name="connsiteX1037" fmla="*/ 59406 w 754981"/>
                <a:gd name="connsiteY1037" fmla="*/ 1131720 h 1262563"/>
                <a:gd name="connsiteX1038" fmla="*/ 58654 w 754981"/>
                <a:gd name="connsiteY1038" fmla="*/ 1133224 h 1262563"/>
                <a:gd name="connsiteX1039" fmla="*/ 58654 w 754981"/>
                <a:gd name="connsiteY1039" fmla="*/ 1134728 h 1262563"/>
                <a:gd name="connsiteX1040" fmla="*/ 57902 w 754981"/>
                <a:gd name="connsiteY1040" fmla="*/ 1136232 h 1262563"/>
                <a:gd name="connsiteX1041" fmla="*/ 56398 w 754981"/>
                <a:gd name="connsiteY1041" fmla="*/ 1137736 h 1262563"/>
                <a:gd name="connsiteX1042" fmla="*/ 51886 w 754981"/>
                <a:gd name="connsiteY1042" fmla="*/ 1143000 h 1262563"/>
                <a:gd name="connsiteX1043" fmla="*/ 51134 w 754981"/>
                <a:gd name="connsiteY1043" fmla="*/ 1145256 h 1262563"/>
                <a:gd name="connsiteX1044" fmla="*/ 50382 w 754981"/>
                <a:gd name="connsiteY1044" fmla="*/ 1147512 h 1262563"/>
                <a:gd name="connsiteX1045" fmla="*/ 50382 w 754981"/>
                <a:gd name="connsiteY1045" fmla="*/ 1149016 h 1262563"/>
                <a:gd name="connsiteX1046" fmla="*/ 49630 w 754981"/>
                <a:gd name="connsiteY1046" fmla="*/ 1150520 h 1262563"/>
                <a:gd name="connsiteX1047" fmla="*/ 48878 w 754981"/>
                <a:gd name="connsiteY1047" fmla="*/ 1152776 h 1262563"/>
                <a:gd name="connsiteX1048" fmla="*/ 47374 w 754981"/>
                <a:gd name="connsiteY1048" fmla="*/ 1154280 h 1262563"/>
                <a:gd name="connsiteX1049" fmla="*/ 45870 w 754981"/>
                <a:gd name="connsiteY1049" fmla="*/ 1155032 h 1262563"/>
                <a:gd name="connsiteX1050" fmla="*/ 45118 w 754981"/>
                <a:gd name="connsiteY1050" fmla="*/ 1156536 h 1262563"/>
                <a:gd name="connsiteX1051" fmla="*/ 43614 w 754981"/>
                <a:gd name="connsiteY1051" fmla="*/ 1159543 h 1262563"/>
                <a:gd name="connsiteX1052" fmla="*/ 44366 w 754981"/>
                <a:gd name="connsiteY1052" fmla="*/ 1161047 h 1262563"/>
                <a:gd name="connsiteX1053" fmla="*/ 43614 w 754981"/>
                <a:gd name="connsiteY1053" fmla="*/ 1162551 h 1262563"/>
                <a:gd name="connsiteX1054" fmla="*/ 42863 w 754981"/>
                <a:gd name="connsiteY1054" fmla="*/ 1165559 h 1262563"/>
                <a:gd name="connsiteX1055" fmla="*/ 42863 w 754981"/>
                <a:gd name="connsiteY1055" fmla="*/ 1167063 h 1262563"/>
                <a:gd name="connsiteX1056" fmla="*/ 42863 w 754981"/>
                <a:gd name="connsiteY1056" fmla="*/ 1168567 h 1262563"/>
                <a:gd name="connsiteX1057" fmla="*/ 42110 w 754981"/>
                <a:gd name="connsiteY1057" fmla="*/ 1172327 h 1262563"/>
                <a:gd name="connsiteX1058" fmla="*/ 39103 w 754981"/>
                <a:gd name="connsiteY1058" fmla="*/ 1178343 h 1262563"/>
                <a:gd name="connsiteX1059" fmla="*/ 36846 w 754981"/>
                <a:gd name="connsiteY1059" fmla="*/ 1177591 h 1262563"/>
                <a:gd name="connsiteX1060" fmla="*/ 32335 w 754981"/>
                <a:gd name="connsiteY1060" fmla="*/ 1178343 h 1262563"/>
                <a:gd name="connsiteX1061" fmla="*/ 30831 w 754981"/>
                <a:gd name="connsiteY1061" fmla="*/ 1177591 h 1262563"/>
                <a:gd name="connsiteX1062" fmla="*/ 28575 w 754981"/>
                <a:gd name="connsiteY1062" fmla="*/ 1176839 h 1262563"/>
                <a:gd name="connsiteX1063" fmla="*/ 27071 w 754981"/>
                <a:gd name="connsiteY1063" fmla="*/ 1176087 h 1262563"/>
                <a:gd name="connsiteX1064" fmla="*/ 27071 w 754981"/>
                <a:gd name="connsiteY1064" fmla="*/ 1175335 h 1262563"/>
                <a:gd name="connsiteX1065" fmla="*/ 26319 w 754981"/>
                <a:gd name="connsiteY1065" fmla="*/ 1175335 h 1262563"/>
                <a:gd name="connsiteX1066" fmla="*/ 26319 w 754981"/>
                <a:gd name="connsiteY1066" fmla="*/ 1174583 h 1262563"/>
                <a:gd name="connsiteX1067" fmla="*/ 26319 w 754981"/>
                <a:gd name="connsiteY1067" fmla="*/ 1173831 h 1262563"/>
                <a:gd name="connsiteX1068" fmla="*/ 27071 w 754981"/>
                <a:gd name="connsiteY1068" fmla="*/ 1173079 h 1262563"/>
                <a:gd name="connsiteX1069" fmla="*/ 27071 w 754981"/>
                <a:gd name="connsiteY1069" fmla="*/ 1172327 h 1262563"/>
                <a:gd name="connsiteX1070" fmla="*/ 26319 w 754981"/>
                <a:gd name="connsiteY1070" fmla="*/ 1172327 h 1262563"/>
                <a:gd name="connsiteX1071" fmla="*/ 25567 w 754981"/>
                <a:gd name="connsiteY1071" fmla="*/ 1172327 h 1262563"/>
                <a:gd name="connsiteX1072" fmla="*/ 24815 w 754981"/>
                <a:gd name="connsiteY1072" fmla="*/ 1172327 h 1262563"/>
                <a:gd name="connsiteX1073" fmla="*/ 23311 w 754981"/>
                <a:gd name="connsiteY1073" fmla="*/ 1172327 h 1262563"/>
                <a:gd name="connsiteX1074" fmla="*/ 22559 w 754981"/>
                <a:gd name="connsiteY1074" fmla="*/ 1173079 h 1262563"/>
                <a:gd name="connsiteX1075" fmla="*/ 21807 w 754981"/>
                <a:gd name="connsiteY1075" fmla="*/ 1172327 h 1262563"/>
                <a:gd name="connsiteX1076" fmla="*/ 21807 w 754981"/>
                <a:gd name="connsiteY1076" fmla="*/ 1171575 h 1262563"/>
                <a:gd name="connsiteX1077" fmla="*/ 21055 w 754981"/>
                <a:gd name="connsiteY1077" fmla="*/ 1169319 h 1262563"/>
                <a:gd name="connsiteX1078" fmla="*/ 20303 w 754981"/>
                <a:gd name="connsiteY1078" fmla="*/ 1167815 h 1262563"/>
                <a:gd name="connsiteX1079" fmla="*/ 20303 w 754981"/>
                <a:gd name="connsiteY1079" fmla="*/ 1167063 h 1262563"/>
                <a:gd name="connsiteX1080" fmla="*/ 20303 w 754981"/>
                <a:gd name="connsiteY1080" fmla="*/ 1166311 h 1262563"/>
                <a:gd name="connsiteX1081" fmla="*/ 20303 w 754981"/>
                <a:gd name="connsiteY1081" fmla="*/ 1164055 h 1262563"/>
                <a:gd name="connsiteX1082" fmla="*/ 20303 w 754981"/>
                <a:gd name="connsiteY1082" fmla="*/ 1161799 h 1262563"/>
                <a:gd name="connsiteX1083" fmla="*/ 20303 w 754981"/>
                <a:gd name="connsiteY1083" fmla="*/ 1159543 h 1262563"/>
                <a:gd name="connsiteX1084" fmla="*/ 19551 w 754981"/>
                <a:gd name="connsiteY1084" fmla="*/ 1157288 h 1262563"/>
                <a:gd name="connsiteX1085" fmla="*/ 19551 w 754981"/>
                <a:gd name="connsiteY1085" fmla="*/ 1156536 h 1262563"/>
                <a:gd name="connsiteX1086" fmla="*/ 18047 w 754981"/>
                <a:gd name="connsiteY1086" fmla="*/ 1154280 h 1262563"/>
                <a:gd name="connsiteX1087" fmla="*/ 18047 w 754981"/>
                <a:gd name="connsiteY1087" fmla="*/ 1153528 h 1262563"/>
                <a:gd name="connsiteX1088" fmla="*/ 17295 w 754981"/>
                <a:gd name="connsiteY1088" fmla="*/ 1149768 h 1262563"/>
                <a:gd name="connsiteX1089" fmla="*/ 17295 w 754981"/>
                <a:gd name="connsiteY1089" fmla="*/ 1149016 h 1262563"/>
                <a:gd name="connsiteX1090" fmla="*/ 16544 w 754981"/>
                <a:gd name="connsiteY1090" fmla="*/ 1148264 h 1262563"/>
                <a:gd name="connsiteX1091" fmla="*/ 14287 w 754981"/>
                <a:gd name="connsiteY1091" fmla="*/ 1147512 h 1262563"/>
                <a:gd name="connsiteX1092" fmla="*/ 12031 w 754981"/>
                <a:gd name="connsiteY1092" fmla="*/ 1145256 h 1262563"/>
                <a:gd name="connsiteX1093" fmla="*/ 10527 w 754981"/>
                <a:gd name="connsiteY1093" fmla="*/ 1144504 h 1262563"/>
                <a:gd name="connsiteX1094" fmla="*/ 10527 w 754981"/>
                <a:gd name="connsiteY1094" fmla="*/ 1143000 h 1262563"/>
                <a:gd name="connsiteX1095" fmla="*/ 10527 w 754981"/>
                <a:gd name="connsiteY1095" fmla="*/ 1141496 h 1262563"/>
                <a:gd name="connsiteX1096" fmla="*/ 10527 w 754981"/>
                <a:gd name="connsiteY1096" fmla="*/ 1140744 h 1262563"/>
                <a:gd name="connsiteX1097" fmla="*/ 11280 w 754981"/>
                <a:gd name="connsiteY1097" fmla="*/ 1140744 h 1262563"/>
                <a:gd name="connsiteX1098" fmla="*/ 12031 w 754981"/>
                <a:gd name="connsiteY1098" fmla="*/ 1140744 h 1262563"/>
                <a:gd name="connsiteX1099" fmla="*/ 12784 w 754981"/>
                <a:gd name="connsiteY1099" fmla="*/ 1140744 h 1262563"/>
                <a:gd name="connsiteX1100" fmla="*/ 12784 w 754981"/>
                <a:gd name="connsiteY1100" fmla="*/ 1141496 h 1262563"/>
                <a:gd name="connsiteX1101" fmla="*/ 13535 w 754981"/>
                <a:gd name="connsiteY1101" fmla="*/ 1141496 h 1262563"/>
                <a:gd name="connsiteX1102" fmla="*/ 14287 w 754981"/>
                <a:gd name="connsiteY1102" fmla="*/ 1140744 h 1262563"/>
                <a:gd name="connsiteX1103" fmla="*/ 14287 w 754981"/>
                <a:gd name="connsiteY1103" fmla="*/ 1139240 h 1262563"/>
                <a:gd name="connsiteX1104" fmla="*/ 13535 w 754981"/>
                <a:gd name="connsiteY1104" fmla="*/ 1136232 h 1262563"/>
                <a:gd name="connsiteX1105" fmla="*/ 13535 w 754981"/>
                <a:gd name="connsiteY1105" fmla="*/ 1134728 h 1262563"/>
                <a:gd name="connsiteX1106" fmla="*/ 14287 w 754981"/>
                <a:gd name="connsiteY1106" fmla="*/ 1133976 h 1262563"/>
                <a:gd name="connsiteX1107" fmla="*/ 14287 w 754981"/>
                <a:gd name="connsiteY1107" fmla="*/ 1133224 h 1262563"/>
                <a:gd name="connsiteX1108" fmla="*/ 15791 w 754981"/>
                <a:gd name="connsiteY1108" fmla="*/ 1130217 h 1262563"/>
                <a:gd name="connsiteX1109" fmla="*/ 15791 w 754981"/>
                <a:gd name="connsiteY1109" fmla="*/ 1129465 h 1262563"/>
                <a:gd name="connsiteX1110" fmla="*/ 15791 w 754981"/>
                <a:gd name="connsiteY1110" fmla="*/ 1127209 h 1262563"/>
                <a:gd name="connsiteX1111" fmla="*/ 16544 w 754981"/>
                <a:gd name="connsiteY1111" fmla="*/ 1124953 h 1262563"/>
                <a:gd name="connsiteX1112" fmla="*/ 16544 w 754981"/>
                <a:gd name="connsiteY1112" fmla="*/ 1122697 h 1262563"/>
                <a:gd name="connsiteX1113" fmla="*/ 16544 w 754981"/>
                <a:gd name="connsiteY1113" fmla="*/ 1119689 h 1262563"/>
                <a:gd name="connsiteX1114" fmla="*/ 16544 w 754981"/>
                <a:gd name="connsiteY1114" fmla="*/ 1118185 h 1262563"/>
                <a:gd name="connsiteX1115" fmla="*/ 16544 w 754981"/>
                <a:gd name="connsiteY1115" fmla="*/ 1117433 h 1262563"/>
                <a:gd name="connsiteX1116" fmla="*/ 17295 w 754981"/>
                <a:gd name="connsiteY1116" fmla="*/ 1117433 h 1262563"/>
                <a:gd name="connsiteX1117" fmla="*/ 18799 w 754981"/>
                <a:gd name="connsiteY1117" fmla="*/ 1117433 h 1262563"/>
                <a:gd name="connsiteX1118" fmla="*/ 18799 w 754981"/>
                <a:gd name="connsiteY1118" fmla="*/ 1116681 h 1262563"/>
                <a:gd name="connsiteX1119" fmla="*/ 19551 w 754981"/>
                <a:gd name="connsiteY1119" fmla="*/ 1115929 h 1262563"/>
                <a:gd name="connsiteX1120" fmla="*/ 19551 w 754981"/>
                <a:gd name="connsiteY1120" fmla="*/ 1115177 h 1262563"/>
                <a:gd name="connsiteX1121" fmla="*/ 19551 w 754981"/>
                <a:gd name="connsiteY1121" fmla="*/ 1114425 h 1262563"/>
                <a:gd name="connsiteX1122" fmla="*/ 17295 w 754981"/>
                <a:gd name="connsiteY1122" fmla="*/ 1095626 h 1262563"/>
                <a:gd name="connsiteX1123" fmla="*/ 17295 w 754981"/>
                <a:gd name="connsiteY1123" fmla="*/ 1094874 h 1262563"/>
                <a:gd name="connsiteX1124" fmla="*/ 18047 w 754981"/>
                <a:gd name="connsiteY1124" fmla="*/ 1092618 h 1262563"/>
                <a:gd name="connsiteX1125" fmla="*/ 18047 w 754981"/>
                <a:gd name="connsiteY1125" fmla="*/ 1091114 h 1262563"/>
                <a:gd name="connsiteX1126" fmla="*/ 18047 w 754981"/>
                <a:gd name="connsiteY1126" fmla="*/ 1089610 h 1262563"/>
                <a:gd name="connsiteX1127" fmla="*/ 15791 w 754981"/>
                <a:gd name="connsiteY1127" fmla="*/ 1084346 h 1262563"/>
                <a:gd name="connsiteX1128" fmla="*/ 15039 w 754981"/>
                <a:gd name="connsiteY1128" fmla="*/ 1083594 h 1262563"/>
                <a:gd name="connsiteX1129" fmla="*/ 12784 w 754981"/>
                <a:gd name="connsiteY1129" fmla="*/ 1081338 h 1262563"/>
                <a:gd name="connsiteX1130" fmla="*/ 11280 w 754981"/>
                <a:gd name="connsiteY1130" fmla="*/ 1079082 h 1262563"/>
                <a:gd name="connsiteX1131" fmla="*/ 10527 w 754981"/>
                <a:gd name="connsiteY1131" fmla="*/ 1077578 h 1262563"/>
                <a:gd name="connsiteX1132" fmla="*/ 9024 w 754981"/>
                <a:gd name="connsiteY1132" fmla="*/ 1054267 h 1262563"/>
                <a:gd name="connsiteX1133" fmla="*/ 9024 w 754981"/>
                <a:gd name="connsiteY1133" fmla="*/ 1050507 h 1262563"/>
                <a:gd name="connsiteX1134" fmla="*/ 9024 w 754981"/>
                <a:gd name="connsiteY1134" fmla="*/ 1047499 h 1262563"/>
                <a:gd name="connsiteX1135" fmla="*/ 9776 w 754981"/>
                <a:gd name="connsiteY1135" fmla="*/ 1046747 h 1262563"/>
                <a:gd name="connsiteX1136" fmla="*/ 12031 w 754981"/>
                <a:gd name="connsiteY1136" fmla="*/ 1045243 h 1262563"/>
                <a:gd name="connsiteX1137" fmla="*/ 12784 w 754981"/>
                <a:gd name="connsiteY1137" fmla="*/ 1044492 h 1262563"/>
                <a:gd name="connsiteX1138" fmla="*/ 12784 w 754981"/>
                <a:gd name="connsiteY1138" fmla="*/ 1042988 h 1262563"/>
                <a:gd name="connsiteX1139" fmla="*/ 12784 w 754981"/>
                <a:gd name="connsiteY1139" fmla="*/ 1041483 h 1262563"/>
                <a:gd name="connsiteX1140" fmla="*/ 12784 w 754981"/>
                <a:gd name="connsiteY1140" fmla="*/ 1039980 h 1262563"/>
                <a:gd name="connsiteX1141" fmla="*/ 12031 w 754981"/>
                <a:gd name="connsiteY1141" fmla="*/ 1038476 h 1262563"/>
                <a:gd name="connsiteX1142" fmla="*/ 12031 w 754981"/>
                <a:gd name="connsiteY1142" fmla="*/ 1037724 h 1262563"/>
                <a:gd name="connsiteX1143" fmla="*/ 12031 w 754981"/>
                <a:gd name="connsiteY1143" fmla="*/ 1036220 h 1262563"/>
                <a:gd name="connsiteX1144" fmla="*/ 12031 w 754981"/>
                <a:gd name="connsiteY1144" fmla="*/ 1035468 h 1262563"/>
                <a:gd name="connsiteX1145" fmla="*/ 12784 w 754981"/>
                <a:gd name="connsiteY1145" fmla="*/ 1035468 h 1262563"/>
                <a:gd name="connsiteX1146" fmla="*/ 13535 w 754981"/>
                <a:gd name="connsiteY1146" fmla="*/ 1034716 h 1262563"/>
                <a:gd name="connsiteX1147" fmla="*/ 14287 w 754981"/>
                <a:gd name="connsiteY1147" fmla="*/ 1034716 h 1262563"/>
                <a:gd name="connsiteX1148" fmla="*/ 14287 w 754981"/>
                <a:gd name="connsiteY1148" fmla="*/ 1033964 h 1262563"/>
                <a:gd name="connsiteX1149" fmla="*/ 15039 w 754981"/>
                <a:gd name="connsiteY1149" fmla="*/ 1032460 h 1262563"/>
                <a:gd name="connsiteX1150" fmla="*/ 15039 w 754981"/>
                <a:gd name="connsiteY1150" fmla="*/ 1030204 h 1262563"/>
                <a:gd name="connsiteX1151" fmla="*/ 14287 w 754981"/>
                <a:gd name="connsiteY1151" fmla="*/ 1029452 h 1262563"/>
                <a:gd name="connsiteX1152" fmla="*/ 14287 w 754981"/>
                <a:gd name="connsiteY1152" fmla="*/ 1028700 h 1262563"/>
                <a:gd name="connsiteX1153" fmla="*/ 13535 w 754981"/>
                <a:gd name="connsiteY1153" fmla="*/ 1028700 h 1262563"/>
                <a:gd name="connsiteX1154" fmla="*/ 12031 w 754981"/>
                <a:gd name="connsiteY1154" fmla="*/ 1027948 h 1262563"/>
                <a:gd name="connsiteX1155" fmla="*/ 10527 w 754981"/>
                <a:gd name="connsiteY1155" fmla="*/ 1027948 h 1262563"/>
                <a:gd name="connsiteX1156" fmla="*/ 9776 w 754981"/>
                <a:gd name="connsiteY1156" fmla="*/ 1026444 h 1262563"/>
                <a:gd name="connsiteX1157" fmla="*/ 9776 w 754981"/>
                <a:gd name="connsiteY1157" fmla="*/ 1024940 h 1262563"/>
                <a:gd name="connsiteX1158" fmla="*/ 9024 w 754981"/>
                <a:gd name="connsiteY1158" fmla="*/ 1021180 h 1262563"/>
                <a:gd name="connsiteX1159" fmla="*/ 9024 w 754981"/>
                <a:gd name="connsiteY1159" fmla="*/ 1020428 h 1262563"/>
                <a:gd name="connsiteX1160" fmla="*/ 9024 w 754981"/>
                <a:gd name="connsiteY1160" fmla="*/ 1018924 h 1262563"/>
                <a:gd name="connsiteX1161" fmla="*/ 7520 w 754981"/>
                <a:gd name="connsiteY1161" fmla="*/ 1015916 h 1262563"/>
                <a:gd name="connsiteX1162" fmla="*/ 7520 w 754981"/>
                <a:gd name="connsiteY1162" fmla="*/ 1013661 h 1262563"/>
                <a:gd name="connsiteX1163" fmla="*/ 6767 w 754981"/>
                <a:gd name="connsiteY1163" fmla="*/ 1012909 h 1262563"/>
                <a:gd name="connsiteX1164" fmla="*/ 6767 w 754981"/>
                <a:gd name="connsiteY1164" fmla="*/ 1011405 h 1262563"/>
                <a:gd name="connsiteX1165" fmla="*/ 5264 w 754981"/>
                <a:gd name="connsiteY1165" fmla="*/ 1009901 h 1262563"/>
                <a:gd name="connsiteX1166" fmla="*/ 4512 w 754981"/>
                <a:gd name="connsiteY1166" fmla="*/ 1009149 h 1262563"/>
                <a:gd name="connsiteX1167" fmla="*/ 4512 w 754981"/>
                <a:gd name="connsiteY1167" fmla="*/ 1008397 h 1262563"/>
                <a:gd name="connsiteX1168" fmla="*/ 4512 w 754981"/>
                <a:gd name="connsiteY1168" fmla="*/ 1006893 h 1262563"/>
                <a:gd name="connsiteX1169" fmla="*/ 4512 w 754981"/>
                <a:gd name="connsiteY1169" fmla="*/ 1004637 h 1262563"/>
                <a:gd name="connsiteX1170" fmla="*/ 5264 w 754981"/>
                <a:gd name="connsiteY1170" fmla="*/ 1003885 h 1262563"/>
                <a:gd name="connsiteX1171" fmla="*/ 5264 w 754981"/>
                <a:gd name="connsiteY1171" fmla="*/ 1003133 h 1262563"/>
                <a:gd name="connsiteX1172" fmla="*/ 6767 w 754981"/>
                <a:gd name="connsiteY1172" fmla="*/ 1001629 h 1262563"/>
                <a:gd name="connsiteX1173" fmla="*/ 8272 w 754981"/>
                <a:gd name="connsiteY1173" fmla="*/ 1000125 h 1262563"/>
                <a:gd name="connsiteX1174" fmla="*/ 9024 w 754981"/>
                <a:gd name="connsiteY1174" fmla="*/ 999373 h 1262563"/>
                <a:gd name="connsiteX1175" fmla="*/ 10527 w 754981"/>
                <a:gd name="connsiteY1175" fmla="*/ 997869 h 1262563"/>
                <a:gd name="connsiteX1176" fmla="*/ 12031 w 754981"/>
                <a:gd name="connsiteY1176" fmla="*/ 996365 h 1262563"/>
                <a:gd name="connsiteX1177" fmla="*/ 12784 w 754981"/>
                <a:gd name="connsiteY1177" fmla="*/ 995613 h 1262563"/>
                <a:gd name="connsiteX1178" fmla="*/ 12784 w 754981"/>
                <a:gd name="connsiteY1178" fmla="*/ 994861 h 1262563"/>
                <a:gd name="connsiteX1179" fmla="*/ 13535 w 754981"/>
                <a:gd name="connsiteY1179" fmla="*/ 994109 h 1262563"/>
                <a:gd name="connsiteX1180" fmla="*/ 14287 w 754981"/>
                <a:gd name="connsiteY1180" fmla="*/ 987342 h 1262563"/>
                <a:gd name="connsiteX1181" fmla="*/ 14287 w 754981"/>
                <a:gd name="connsiteY1181" fmla="*/ 985837 h 1262563"/>
                <a:gd name="connsiteX1182" fmla="*/ 13535 w 754981"/>
                <a:gd name="connsiteY1182" fmla="*/ 985085 h 1262563"/>
                <a:gd name="connsiteX1183" fmla="*/ 13535 w 754981"/>
                <a:gd name="connsiteY1183" fmla="*/ 984334 h 1262563"/>
                <a:gd name="connsiteX1184" fmla="*/ 12784 w 754981"/>
                <a:gd name="connsiteY1184" fmla="*/ 983582 h 1262563"/>
                <a:gd name="connsiteX1185" fmla="*/ 12031 w 754981"/>
                <a:gd name="connsiteY1185" fmla="*/ 982830 h 1262563"/>
                <a:gd name="connsiteX1186" fmla="*/ 6016 w 754981"/>
                <a:gd name="connsiteY1186" fmla="*/ 979822 h 1262563"/>
                <a:gd name="connsiteX1187" fmla="*/ 5264 w 754981"/>
                <a:gd name="connsiteY1187" fmla="*/ 979070 h 1262563"/>
                <a:gd name="connsiteX1188" fmla="*/ 4512 w 754981"/>
                <a:gd name="connsiteY1188" fmla="*/ 979070 h 1262563"/>
                <a:gd name="connsiteX1189" fmla="*/ 3760 w 754981"/>
                <a:gd name="connsiteY1189" fmla="*/ 977566 h 1262563"/>
                <a:gd name="connsiteX1190" fmla="*/ 3008 w 754981"/>
                <a:gd name="connsiteY1190" fmla="*/ 976814 h 1262563"/>
                <a:gd name="connsiteX1191" fmla="*/ 1504 w 754981"/>
                <a:gd name="connsiteY1191" fmla="*/ 975310 h 1262563"/>
                <a:gd name="connsiteX1192" fmla="*/ 752 w 754981"/>
                <a:gd name="connsiteY1192" fmla="*/ 972302 h 1262563"/>
                <a:gd name="connsiteX1193" fmla="*/ 0 w 754981"/>
                <a:gd name="connsiteY1193" fmla="*/ 970798 h 1262563"/>
                <a:gd name="connsiteX1194" fmla="*/ 0 w 754981"/>
                <a:gd name="connsiteY1194" fmla="*/ 965534 h 1262563"/>
                <a:gd name="connsiteX1195" fmla="*/ 752 w 754981"/>
                <a:gd name="connsiteY1195" fmla="*/ 963278 h 1262563"/>
                <a:gd name="connsiteX1196" fmla="*/ 1504 w 754981"/>
                <a:gd name="connsiteY1196" fmla="*/ 961022 h 1262563"/>
                <a:gd name="connsiteX1197" fmla="*/ 2256 w 754981"/>
                <a:gd name="connsiteY1197" fmla="*/ 958766 h 1262563"/>
                <a:gd name="connsiteX1198" fmla="*/ 2256 w 754981"/>
                <a:gd name="connsiteY1198" fmla="*/ 955006 h 1262563"/>
                <a:gd name="connsiteX1199" fmla="*/ 7520 w 754981"/>
                <a:gd name="connsiteY1199" fmla="*/ 939967 h 1262563"/>
                <a:gd name="connsiteX1200" fmla="*/ 8272 w 754981"/>
                <a:gd name="connsiteY1200" fmla="*/ 939215 h 1262563"/>
                <a:gd name="connsiteX1201" fmla="*/ 8272 w 754981"/>
                <a:gd name="connsiteY1201" fmla="*/ 938463 h 1262563"/>
                <a:gd name="connsiteX1202" fmla="*/ 9024 w 754981"/>
                <a:gd name="connsiteY1202" fmla="*/ 936959 h 1262563"/>
                <a:gd name="connsiteX1203" fmla="*/ 10527 w 754981"/>
                <a:gd name="connsiteY1203" fmla="*/ 933951 h 1262563"/>
                <a:gd name="connsiteX1204" fmla="*/ 10527 w 754981"/>
                <a:gd name="connsiteY1204" fmla="*/ 933199 h 1262563"/>
                <a:gd name="connsiteX1205" fmla="*/ 11280 w 754981"/>
                <a:gd name="connsiteY1205" fmla="*/ 927936 h 1262563"/>
                <a:gd name="connsiteX1206" fmla="*/ 12031 w 754981"/>
                <a:gd name="connsiteY1206" fmla="*/ 915152 h 1262563"/>
                <a:gd name="connsiteX1207" fmla="*/ 12784 w 754981"/>
                <a:gd name="connsiteY1207" fmla="*/ 913648 h 1262563"/>
                <a:gd name="connsiteX1208" fmla="*/ 15039 w 754981"/>
                <a:gd name="connsiteY1208" fmla="*/ 909136 h 1262563"/>
                <a:gd name="connsiteX1209" fmla="*/ 15791 w 754981"/>
                <a:gd name="connsiteY1209" fmla="*/ 908384 h 1262563"/>
                <a:gd name="connsiteX1210" fmla="*/ 17295 w 754981"/>
                <a:gd name="connsiteY1210" fmla="*/ 907632 h 1262563"/>
                <a:gd name="connsiteX1211" fmla="*/ 18047 w 754981"/>
                <a:gd name="connsiteY1211" fmla="*/ 906880 h 1262563"/>
                <a:gd name="connsiteX1212" fmla="*/ 18799 w 754981"/>
                <a:gd name="connsiteY1212" fmla="*/ 906128 h 1262563"/>
                <a:gd name="connsiteX1213" fmla="*/ 19551 w 754981"/>
                <a:gd name="connsiteY1213" fmla="*/ 904624 h 1262563"/>
                <a:gd name="connsiteX1214" fmla="*/ 19551 w 754981"/>
                <a:gd name="connsiteY1214" fmla="*/ 902368 h 1262563"/>
                <a:gd name="connsiteX1215" fmla="*/ 19551 w 754981"/>
                <a:gd name="connsiteY1215" fmla="*/ 897857 h 1262563"/>
                <a:gd name="connsiteX1216" fmla="*/ 19551 w 754981"/>
                <a:gd name="connsiteY1216" fmla="*/ 897105 h 1262563"/>
                <a:gd name="connsiteX1217" fmla="*/ 18799 w 754981"/>
                <a:gd name="connsiteY1217" fmla="*/ 894849 h 1262563"/>
                <a:gd name="connsiteX1218" fmla="*/ 17295 w 754981"/>
                <a:gd name="connsiteY1218" fmla="*/ 887329 h 1262563"/>
                <a:gd name="connsiteX1219" fmla="*/ 16544 w 754981"/>
                <a:gd name="connsiteY1219" fmla="*/ 883569 h 1262563"/>
                <a:gd name="connsiteX1220" fmla="*/ 16544 w 754981"/>
                <a:gd name="connsiteY1220" fmla="*/ 882065 h 1262563"/>
                <a:gd name="connsiteX1221" fmla="*/ 16544 w 754981"/>
                <a:gd name="connsiteY1221" fmla="*/ 881313 h 1262563"/>
                <a:gd name="connsiteX1222" fmla="*/ 18047 w 754981"/>
                <a:gd name="connsiteY1222" fmla="*/ 878305 h 1262563"/>
                <a:gd name="connsiteX1223" fmla="*/ 18799 w 754981"/>
                <a:gd name="connsiteY1223" fmla="*/ 877553 h 1262563"/>
                <a:gd name="connsiteX1224" fmla="*/ 19551 w 754981"/>
                <a:gd name="connsiteY1224" fmla="*/ 876801 h 1262563"/>
                <a:gd name="connsiteX1225" fmla="*/ 19551 w 754981"/>
                <a:gd name="connsiteY1225" fmla="*/ 875297 h 1262563"/>
                <a:gd name="connsiteX1226" fmla="*/ 19551 w 754981"/>
                <a:gd name="connsiteY1226" fmla="*/ 873793 h 1262563"/>
                <a:gd name="connsiteX1227" fmla="*/ 19551 w 754981"/>
                <a:gd name="connsiteY1227" fmla="*/ 873041 h 1262563"/>
                <a:gd name="connsiteX1228" fmla="*/ 18047 w 754981"/>
                <a:gd name="connsiteY1228" fmla="*/ 870034 h 1262563"/>
                <a:gd name="connsiteX1229" fmla="*/ 17295 w 754981"/>
                <a:gd name="connsiteY1229" fmla="*/ 867778 h 1262563"/>
                <a:gd name="connsiteX1230" fmla="*/ 17295 w 754981"/>
                <a:gd name="connsiteY1230" fmla="*/ 866274 h 1262563"/>
                <a:gd name="connsiteX1231" fmla="*/ 17295 w 754981"/>
                <a:gd name="connsiteY1231" fmla="*/ 865522 h 1262563"/>
                <a:gd name="connsiteX1232" fmla="*/ 18799 w 754981"/>
                <a:gd name="connsiteY1232" fmla="*/ 864018 h 1262563"/>
                <a:gd name="connsiteX1233" fmla="*/ 19551 w 754981"/>
                <a:gd name="connsiteY1233" fmla="*/ 862514 h 1262563"/>
                <a:gd name="connsiteX1234" fmla="*/ 20303 w 754981"/>
                <a:gd name="connsiteY1234" fmla="*/ 861762 h 1262563"/>
                <a:gd name="connsiteX1235" fmla="*/ 21807 w 754981"/>
                <a:gd name="connsiteY1235" fmla="*/ 861010 h 1262563"/>
                <a:gd name="connsiteX1236" fmla="*/ 21807 w 754981"/>
                <a:gd name="connsiteY1236" fmla="*/ 860258 h 1262563"/>
                <a:gd name="connsiteX1237" fmla="*/ 23311 w 754981"/>
                <a:gd name="connsiteY1237" fmla="*/ 858002 h 1262563"/>
                <a:gd name="connsiteX1238" fmla="*/ 23311 w 754981"/>
                <a:gd name="connsiteY1238" fmla="*/ 854994 h 1262563"/>
                <a:gd name="connsiteX1239" fmla="*/ 23311 w 754981"/>
                <a:gd name="connsiteY1239" fmla="*/ 848978 h 1262563"/>
                <a:gd name="connsiteX1240" fmla="*/ 23311 w 754981"/>
                <a:gd name="connsiteY1240" fmla="*/ 847474 h 1262563"/>
                <a:gd name="connsiteX1241" fmla="*/ 21807 w 754981"/>
                <a:gd name="connsiteY1241" fmla="*/ 842962 h 1262563"/>
                <a:gd name="connsiteX1242" fmla="*/ 21807 w 754981"/>
                <a:gd name="connsiteY1242" fmla="*/ 840707 h 1262563"/>
                <a:gd name="connsiteX1243" fmla="*/ 21807 w 754981"/>
                <a:gd name="connsiteY1243" fmla="*/ 839955 h 1262563"/>
                <a:gd name="connsiteX1244" fmla="*/ 23311 w 754981"/>
                <a:gd name="connsiteY1244" fmla="*/ 837699 h 1262563"/>
                <a:gd name="connsiteX1245" fmla="*/ 24063 w 754981"/>
                <a:gd name="connsiteY1245" fmla="*/ 836195 h 1262563"/>
                <a:gd name="connsiteX1246" fmla="*/ 24815 w 754981"/>
                <a:gd name="connsiteY1246" fmla="*/ 833939 h 1262563"/>
                <a:gd name="connsiteX1247" fmla="*/ 25567 w 754981"/>
                <a:gd name="connsiteY1247" fmla="*/ 833187 h 1262563"/>
                <a:gd name="connsiteX1248" fmla="*/ 27071 w 754981"/>
                <a:gd name="connsiteY1248" fmla="*/ 832435 h 1262563"/>
                <a:gd name="connsiteX1249" fmla="*/ 28575 w 754981"/>
                <a:gd name="connsiteY1249" fmla="*/ 832435 h 1262563"/>
                <a:gd name="connsiteX1250" fmla="*/ 29327 w 754981"/>
                <a:gd name="connsiteY1250" fmla="*/ 831683 h 1262563"/>
                <a:gd name="connsiteX1251" fmla="*/ 31583 w 754981"/>
                <a:gd name="connsiteY1251" fmla="*/ 826419 h 1262563"/>
                <a:gd name="connsiteX1252" fmla="*/ 32335 w 754981"/>
                <a:gd name="connsiteY1252" fmla="*/ 825667 h 1262563"/>
                <a:gd name="connsiteX1253" fmla="*/ 33839 w 754981"/>
                <a:gd name="connsiteY1253" fmla="*/ 824915 h 1262563"/>
                <a:gd name="connsiteX1254" fmla="*/ 33839 w 754981"/>
                <a:gd name="connsiteY1254" fmla="*/ 822659 h 1262563"/>
                <a:gd name="connsiteX1255" fmla="*/ 33087 w 754981"/>
                <a:gd name="connsiteY1255" fmla="*/ 819651 h 1262563"/>
                <a:gd name="connsiteX1256" fmla="*/ 33839 w 754981"/>
                <a:gd name="connsiteY1256" fmla="*/ 818147 h 1262563"/>
                <a:gd name="connsiteX1257" fmla="*/ 36095 w 754981"/>
                <a:gd name="connsiteY1257" fmla="*/ 815140 h 1262563"/>
                <a:gd name="connsiteX1258" fmla="*/ 36846 w 754981"/>
                <a:gd name="connsiteY1258" fmla="*/ 812884 h 1262563"/>
                <a:gd name="connsiteX1259" fmla="*/ 37599 w 754981"/>
                <a:gd name="connsiteY1259" fmla="*/ 811380 h 1262563"/>
                <a:gd name="connsiteX1260" fmla="*/ 36846 w 754981"/>
                <a:gd name="connsiteY1260" fmla="*/ 806116 h 1262563"/>
                <a:gd name="connsiteX1261" fmla="*/ 37599 w 754981"/>
                <a:gd name="connsiteY1261" fmla="*/ 803108 h 1262563"/>
                <a:gd name="connsiteX1262" fmla="*/ 39855 w 754981"/>
                <a:gd name="connsiteY1262" fmla="*/ 800852 h 1262563"/>
                <a:gd name="connsiteX1263" fmla="*/ 44366 w 754981"/>
                <a:gd name="connsiteY1263" fmla="*/ 796340 h 1262563"/>
                <a:gd name="connsiteX1264" fmla="*/ 48126 w 754981"/>
                <a:gd name="connsiteY1264" fmla="*/ 791828 h 1262563"/>
                <a:gd name="connsiteX1265" fmla="*/ 51134 w 754981"/>
                <a:gd name="connsiteY1265" fmla="*/ 785061 h 1262563"/>
                <a:gd name="connsiteX1266" fmla="*/ 52638 w 754981"/>
                <a:gd name="connsiteY1266" fmla="*/ 778293 h 1262563"/>
                <a:gd name="connsiteX1267" fmla="*/ 53390 w 754981"/>
                <a:gd name="connsiteY1267" fmla="*/ 772277 h 1262563"/>
                <a:gd name="connsiteX1268" fmla="*/ 52638 w 754981"/>
                <a:gd name="connsiteY1268" fmla="*/ 766261 h 1262563"/>
                <a:gd name="connsiteX1269" fmla="*/ 51886 w 754981"/>
                <a:gd name="connsiteY1269" fmla="*/ 762501 h 1262563"/>
                <a:gd name="connsiteX1270" fmla="*/ 53390 w 754981"/>
                <a:gd name="connsiteY1270" fmla="*/ 760245 h 1262563"/>
                <a:gd name="connsiteX1271" fmla="*/ 54142 w 754981"/>
                <a:gd name="connsiteY1271" fmla="*/ 758742 h 1262563"/>
                <a:gd name="connsiteX1272" fmla="*/ 54894 w 754981"/>
                <a:gd name="connsiteY1272" fmla="*/ 754982 h 1262563"/>
                <a:gd name="connsiteX1273" fmla="*/ 56398 w 754981"/>
                <a:gd name="connsiteY1273" fmla="*/ 753478 h 1262563"/>
                <a:gd name="connsiteX1274" fmla="*/ 64670 w 754981"/>
                <a:gd name="connsiteY1274" fmla="*/ 744454 h 1262563"/>
                <a:gd name="connsiteX1275" fmla="*/ 66174 w 754981"/>
                <a:gd name="connsiteY1275" fmla="*/ 742198 h 1262563"/>
                <a:gd name="connsiteX1276" fmla="*/ 66925 w 754981"/>
                <a:gd name="connsiteY1276" fmla="*/ 739942 h 1262563"/>
                <a:gd name="connsiteX1277" fmla="*/ 67678 w 754981"/>
                <a:gd name="connsiteY1277" fmla="*/ 736934 h 1262563"/>
                <a:gd name="connsiteX1278" fmla="*/ 69933 w 754981"/>
                <a:gd name="connsiteY1278" fmla="*/ 726407 h 1262563"/>
                <a:gd name="connsiteX1279" fmla="*/ 72942 w 754981"/>
                <a:gd name="connsiteY1279" fmla="*/ 720391 h 1262563"/>
                <a:gd name="connsiteX1280" fmla="*/ 76701 w 754981"/>
                <a:gd name="connsiteY1280" fmla="*/ 715127 h 126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</a:cxnLst>
              <a:rect l="l" t="t" r="r" b="b"/>
              <a:pathLst>
                <a:path w="754981" h="1262563">
                  <a:moveTo>
                    <a:pt x="76701" y="715127"/>
                  </a:moveTo>
                  <a:lnTo>
                    <a:pt x="78957" y="711367"/>
                  </a:lnTo>
                  <a:lnTo>
                    <a:pt x="81965" y="705351"/>
                  </a:lnTo>
                  <a:lnTo>
                    <a:pt x="83469" y="700839"/>
                  </a:lnTo>
                  <a:lnTo>
                    <a:pt x="83469" y="699335"/>
                  </a:lnTo>
                  <a:lnTo>
                    <a:pt x="84973" y="698584"/>
                  </a:lnTo>
                  <a:lnTo>
                    <a:pt x="87229" y="696328"/>
                  </a:lnTo>
                  <a:lnTo>
                    <a:pt x="87981" y="694824"/>
                  </a:lnTo>
                  <a:lnTo>
                    <a:pt x="88733" y="694072"/>
                  </a:lnTo>
                  <a:lnTo>
                    <a:pt x="89485" y="693320"/>
                  </a:lnTo>
                  <a:lnTo>
                    <a:pt x="90237" y="691064"/>
                  </a:lnTo>
                  <a:lnTo>
                    <a:pt x="90237" y="689560"/>
                  </a:lnTo>
                  <a:lnTo>
                    <a:pt x="90989" y="686552"/>
                  </a:lnTo>
                  <a:lnTo>
                    <a:pt x="92493" y="682040"/>
                  </a:lnTo>
                  <a:lnTo>
                    <a:pt x="95501" y="675272"/>
                  </a:lnTo>
                  <a:lnTo>
                    <a:pt x="96253" y="672265"/>
                  </a:lnTo>
                  <a:lnTo>
                    <a:pt x="97004" y="659481"/>
                  </a:lnTo>
                  <a:lnTo>
                    <a:pt x="100764" y="647449"/>
                  </a:lnTo>
                  <a:lnTo>
                    <a:pt x="102268" y="644441"/>
                  </a:lnTo>
                  <a:lnTo>
                    <a:pt x="102268" y="642937"/>
                  </a:lnTo>
                  <a:lnTo>
                    <a:pt x="103020" y="639178"/>
                  </a:lnTo>
                  <a:lnTo>
                    <a:pt x="103772" y="636170"/>
                  </a:lnTo>
                  <a:lnTo>
                    <a:pt x="104524" y="634666"/>
                  </a:lnTo>
                  <a:lnTo>
                    <a:pt x="107532" y="630154"/>
                  </a:lnTo>
                  <a:lnTo>
                    <a:pt x="112044" y="625642"/>
                  </a:lnTo>
                  <a:lnTo>
                    <a:pt x="112796" y="624138"/>
                  </a:lnTo>
                  <a:lnTo>
                    <a:pt x="113548" y="621130"/>
                  </a:lnTo>
                  <a:lnTo>
                    <a:pt x="115804" y="618874"/>
                  </a:lnTo>
                  <a:lnTo>
                    <a:pt x="120316" y="615115"/>
                  </a:lnTo>
                  <a:lnTo>
                    <a:pt x="123323" y="611355"/>
                  </a:lnTo>
                  <a:lnTo>
                    <a:pt x="132347" y="598571"/>
                  </a:lnTo>
                  <a:lnTo>
                    <a:pt x="137611" y="592555"/>
                  </a:lnTo>
                  <a:lnTo>
                    <a:pt x="139867" y="589547"/>
                  </a:lnTo>
                  <a:lnTo>
                    <a:pt x="140619" y="586539"/>
                  </a:lnTo>
                  <a:lnTo>
                    <a:pt x="141371" y="585036"/>
                  </a:lnTo>
                  <a:lnTo>
                    <a:pt x="144379" y="582028"/>
                  </a:lnTo>
                  <a:lnTo>
                    <a:pt x="145131" y="581276"/>
                  </a:lnTo>
                  <a:lnTo>
                    <a:pt x="145131" y="579772"/>
                  </a:lnTo>
                  <a:lnTo>
                    <a:pt x="145883" y="578268"/>
                  </a:lnTo>
                  <a:lnTo>
                    <a:pt x="147387" y="576764"/>
                  </a:lnTo>
                  <a:lnTo>
                    <a:pt x="149642" y="573756"/>
                  </a:lnTo>
                  <a:lnTo>
                    <a:pt x="157914" y="566988"/>
                  </a:lnTo>
                  <a:lnTo>
                    <a:pt x="160922" y="565484"/>
                  </a:lnTo>
                  <a:lnTo>
                    <a:pt x="169946" y="563980"/>
                  </a:lnTo>
                  <a:lnTo>
                    <a:pt x="172954" y="562476"/>
                  </a:lnTo>
                  <a:lnTo>
                    <a:pt x="175962" y="559469"/>
                  </a:lnTo>
                  <a:lnTo>
                    <a:pt x="178218" y="556460"/>
                  </a:lnTo>
                  <a:lnTo>
                    <a:pt x="179721" y="552701"/>
                  </a:lnTo>
                  <a:lnTo>
                    <a:pt x="179721" y="551197"/>
                  </a:lnTo>
                  <a:lnTo>
                    <a:pt x="187993" y="540669"/>
                  </a:lnTo>
                  <a:lnTo>
                    <a:pt x="188745" y="539165"/>
                  </a:lnTo>
                  <a:lnTo>
                    <a:pt x="188745" y="536909"/>
                  </a:lnTo>
                  <a:lnTo>
                    <a:pt x="187241" y="535405"/>
                  </a:lnTo>
                  <a:lnTo>
                    <a:pt x="191753" y="527134"/>
                  </a:lnTo>
                  <a:lnTo>
                    <a:pt x="193257" y="525630"/>
                  </a:lnTo>
                  <a:lnTo>
                    <a:pt x="199273" y="516606"/>
                  </a:lnTo>
                  <a:lnTo>
                    <a:pt x="203785" y="503822"/>
                  </a:lnTo>
                  <a:lnTo>
                    <a:pt x="206041" y="499311"/>
                  </a:lnTo>
                  <a:lnTo>
                    <a:pt x="210553" y="495551"/>
                  </a:lnTo>
                  <a:lnTo>
                    <a:pt x="215064" y="492543"/>
                  </a:lnTo>
                  <a:lnTo>
                    <a:pt x="216568" y="491039"/>
                  </a:lnTo>
                  <a:lnTo>
                    <a:pt x="218072" y="488783"/>
                  </a:lnTo>
                  <a:lnTo>
                    <a:pt x="218072" y="485775"/>
                  </a:lnTo>
                  <a:lnTo>
                    <a:pt x="229352" y="451184"/>
                  </a:lnTo>
                  <a:lnTo>
                    <a:pt x="229352" y="446672"/>
                  </a:lnTo>
                  <a:lnTo>
                    <a:pt x="230104" y="445168"/>
                  </a:lnTo>
                  <a:lnTo>
                    <a:pt x="231608" y="443664"/>
                  </a:lnTo>
                  <a:lnTo>
                    <a:pt x="232360" y="442913"/>
                  </a:lnTo>
                  <a:lnTo>
                    <a:pt x="233864" y="441409"/>
                  </a:lnTo>
                  <a:lnTo>
                    <a:pt x="234616" y="439153"/>
                  </a:lnTo>
                  <a:lnTo>
                    <a:pt x="234616" y="429377"/>
                  </a:lnTo>
                  <a:lnTo>
                    <a:pt x="235368" y="426369"/>
                  </a:lnTo>
                  <a:lnTo>
                    <a:pt x="237624" y="420353"/>
                  </a:lnTo>
                  <a:lnTo>
                    <a:pt x="238376" y="417345"/>
                  </a:lnTo>
                  <a:lnTo>
                    <a:pt x="238376" y="412834"/>
                  </a:lnTo>
                  <a:lnTo>
                    <a:pt x="238376" y="407570"/>
                  </a:lnTo>
                  <a:lnTo>
                    <a:pt x="238376" y="406066"/>
                  </a:lnTo>
                  <a:lnTo>
                    <a:pt x="239128" y="403058"/>
                  </a:lnTo>
                  <a:lnTo>
                    <a:pt x="239128" y="402306"/>
                  </a:lnTo>
                  <a:lnTo>
                    <a:pt x="238376" y="401554"/>
                  </a:lnTo>
                  <a:lnTo>
                    <a:pt x="236119" y="400050"/>
                  </a:lnTo>
                  <a:lnTo>
                    <a:pt x="230104" y="397794"/>
                  </a:lnTo>
                  <a:lnTo>
                    <a:pt x="217320" y="388770"/>
                  </a:lnTo>
                  <a:lnTo>
                    <a:pt x="211304" y="383506"/>
                  </a:lnTo>
                  <a:lnTo>
                    <a:pt x="206793" y="377491"/>
                  </a:lnTo>
                  <a:lnTo>
                    <a:pt x="204537" y="370723"/>
                  </a:lnTo>
                  <a:lnTo>
                    <a:pt x="204537" y="363203"/>
                  </a:lnTo>
                  <a:lnTo>
                    <a:pt x="206041" y="359443"/>
                  </a:lnTo>
                  <a:lnTo>
                    <a:pt x="206793" y="355684"/>
                  </a:lnTo>
                  <a:lnTo>
                    <a:pt x="230856" y="327108"/>
                  </a:lnTo>
                  <a:lnTo>
                    <a:pt x="235368" y="317333"/>
                  </a:lnTo>
                  <a:lnTo>
                    <a:pt x="236119" y="314325"/>
                  </a:lnTo>
                  <a:lnTo>
                    <a:pt x="235368" y="292518"/>
                  </a:lnTo>
                  <a:lnTo>
                    <a:pt x="230104" y="274470"/>
                  </a:lnTo>
                  <a:lnTo>
                    <a:pt x="230856" y="268455"/>
                  </a:lnTo>
                  <a:lnTo>
                    <a:pt x="233864" y="264695"/>
                  </a:lnTo>
                  <a:lnTo>
                    <a:pt x="256423" y="250407"/>
                  </a:lnTo>
                  <a:lnTo>
                    <a:pt x="259431" y="248151"/>
                  </a:lnTo>
                  <a:lnTo>
                    <a:pt x="262439" y="245895"/>
                  </a:lnTo>
                  <a:lnTo>
                    <a:pt x="279734" y="240631"/>
                  </a:lnTo>
                  <a:lnTo>
                    <a:pt x="284246" y="239880"/>
                  </a:lnTo>
                  <a:lnTo>
                    <a:pt x="287254" y="239880"/>
                  </a:lnTo>
                  <a:lnTo>
                    <a:pt x="291766" y="236872"/>
                  </a:lnTo>
                  <a:lnTo>
                    <a:pt x="312069" y="227848"/>
                  </a:lnTo>
                  <a:lnTo>
                    <a:pt x="314325" y="226344"/>
                  </a:lnTo>
                  <a:lnTo>
                    <a:pt x="315829" y="223336"/>
                  </a:lnTo>
                  <a:lnTo>
                    <a:pt x="316581" y="219576"/>
                  </a:lnTo>
                  <a:lnTo>
                    <a:pt x="315829" y="212809"/>
                  </a:lnTo>
                  <a:lnTo>
                    <a:pt x="315077" y="210553"/>
                  </a:lnTo>
                  <a:lnTo>
                    <a:pt x="314325" y="209801"/>
                  </a:lnTo>
                  <a:lnTo>
                    <a:pt x="315077" y="206793"/>
                  </a:lnTo>
                  <a:lnTo>
                    <a:pt x="317333" y="203785"/>
                  </a:lnTo>
                  <a:lnTo>
                    <a:pt x="321845" y="197769"/>
                  </a:lnTo>
                  <a:lnTo>
                    <a:pt x="322596" y="196265"/>
                  </a:lnTo>
                  <a:lnTo>
                    <a:pt x="323349" y="194761"/>
                  </a:lnTo>
                  <a:lnTo>
                    <a:pt x="323349" y="193257"/>
                  </a:lnTo>
                  <a:lnTo>
                    <a:pt x="327860" y="191001"/>
                  </a:lnTo>
                  <a:lnTo>
                    <a:pt x="335380" y="183482"/>
                  </a:lnTo>
                  <a:lnTo>
                    <a:pt x="339140" y="180474"/>
                  </a:lnTo>
                  <a:lnTo>
                    <a:pt x="345156" y="179722"/>
                  </a:lnTo>
                  <a:lnTo>
                    <a:pt x="356435" y="182730"/>
                  </a:lnTo>
                  <a:lnTo>
                    <a:pt x="357939" y="181978"/>
                  </a:lnTo>
                  <a:lnTo>
                    <a:pt x="357939" y="178970"/>
                  </a:lnTo>
                  <a:lnTo>
                    <a:pt x="357939" y="177466"/>
                  </a:lnTo>
                  <a:lnTo>
                    <a:pt x="357188" y="175962"/>
                  </a:lnTo>
                  <a:lnTo>
                    <a:pt x="354932" y="173706"/>
                  </a:lnTo>
                  <a:lnTo>
                    <a:pt x="353428" y="172954"/>
                  </a:lnTo>
                  <a:lnTo>
                    <a:pt x="352675" y="170698"/>
                  </a:lnTo>
                  <a:lnTo>
                    <a:pt x="351172" y="164682"/>
                  </a:lnTo>
                  <a:lnTo>
                    <a:pt x="350420" y="153403"/>
                  </a:lnTo>
                  <a:lnTo>
                    <a:pt x="351172" y="151147"/>
                  </a:lnTo>
                  <a:lnTo>
                    <a:pt x="352675" y="148891"/>
                  </a:lnTo>
                  <a:lnTo>
                    <a:pt x="366211" y="145883"/>
                  </a:lnTo>
                  <a:lnTo>
                    <a:pt x="372227" y="142123"/>
                  </a:lnTo>
                  <a:lnTo>
                    <a:pt x="372227" y="135355"/>
                  </a:lnTo>
                  <a:lnTo>
                    <a:pt x="369971" y="133099"/>
                  </a:lnTo>
                  <a:lnTo>
                    <a:pt x="366963" y="132347"/>
                  </a:lnTo>
                  <a:lnTo>
                    <a:pt x="364707" y="130843"/>
                  </a:lnTo>
                  <a:lnTo>
                    <a:pt x="363955" y="126332"/>
                  </a:lnTo>
                  <a:lnTo>
                    <a:pt x="364707" y="123324"/>
                  </a:lnTo>
                  <a:lnTo>
                    <a:pt x="366963" y="121820"/>
                  </a:lnTo>
                  <a:lnTo>
                    <a:pt x="369219" y="120316"/>
                  </a:lnTo>
                  <a:lnTo>
                    <a:pt x="378994" y="118812"/>
                  </a:lnTo>
                  <a:lnTo>
                    <a:pt x="380499" y="117308"/>
                  </a:lnTo>
                  <a:lnTo>
                    <a:pt x="381251" y="114300"/>
                  </a:lnTo>
                  <a:lnTo>
                    <a:pt x="380499" y="110540"/>
                  </a:lnTo>
                  <a:lnTo>
                    <a:pt x="373731" y="104524"/>
                  </a:lnTo>
                  <a:lnTo>
                    <a:pt x="371475" y="100765"/>
                  </a:lnTo>
                  <a:lnTo>
                    <a:pt x="370723" y="97756"/>
                  </a:lnTo>
                  <a:lnTo>
                    <a:pt x="369971" y="88733"/>
                  </a:lnTo>
                  <a:lnTo>
                    <a:pt x="371475" y="85725"/>
                  </a:lnTo>
                  <a:lnTo>
                    <a:pt x="374483" y="84221"/>
                  </a:lnTo>
                  <a:lnTo>
                    <a:pt x="380499" y="84221"/>
                  </a:lnTo>
                  <a:lnTo>
                    <a:pt x="385011" y="83469"/>
                  </a:lnTo>
                  <a:lnTo>
                    <a:pt x="387266" y="81965"/>
                  </a:lnTo>
                  <a:lnTo>
                    <a:pt x="391778" y="76701"/>
                  </a:lnTo>
                  <a:lnTo>
                    <a:pt x="394034" y="73693"/>
                  </a:lnTo>
                  <a:lnTo>
                    <a:pt x="394034" y="70686"/>
                  </a:lnTo>
                  <a:lnTo>
                    <a:pt x="392530" y="67678"/>
                  </a:lnTo>
                  <a:lnTo>
                    <a:pt x="391026" y="65422"/>
                  </a:lnTo>
                  <a:lnTo>
                    <a:pt x="387266" y="63166"/>
                  </a:lnTo>
                  <a:lnTo>
                    <a:pt x="385762" y="60910"/>
                  </a:lnTo>
                  <a:lnTo>
                    <a:pt x="385011" y="58654"/>
                  </a:lnTo>
                  <a:lnTo>
                    <a:pt x="383507" y="57150"/>
                  </a:lnTo>
                  <a:lnTo>
                    <a:pt x="380499" y="56398"/>
                  </a:lnTo>
                  <a:lnTo>
                    <a:pt x="377491" y="56398"/>
                  </a:lnTo>
                  <a:lnTo>
                    <a:pt x="374483" y="56398"/>
                  </a:lnTo>
                  <a:lnTo>
                    <a:pt x="369971" y="53390"/>
                  </a:lnTo>
                  <a:lnTo>
                    <a:pt x="366963" y="49630"/>
                  </a:lnTo>
                  <a:lnTo>
                    <a:pt x="359443" y="36095"/>
                  </a:lnTo>
                  <a:lnTo>
                    <a:pt x="357939" y="34591"/>
                  </a:lnTo>
                  <a:lnTo>
                    <a:pt x="354932" y="34591"/>
                  </a:lnTo>
                  <a:lnTo>
                    <a:pt x="335380" y="36095"/>
                  </a:lnTo>
                  <a:lnTo>
                    <a:pt x="330868" y="37599"/>
                  </a:lnTo>
                  <a:lnTo>
                    <a:pt x="328613" y="36847"/>
                  </a:lnTo>
                  <a:lnTo>
                    <a:pt x="326356" y="36095"/>
                  </a:lnTo>
                  <a:lnTo>
                    <a:pt x="319589" y="34591"/>
                  </a:lnTo>
                  <a:lnTo>
                    <a:pt x="311317" y="29327"/>
                  </a:lnTo>
                  <a:lnTo>
                    <a:pt x="306053" y="29327"/>
                  </a:lnTo>
                  <a:lnTo>
                    <a:pt x="311317" y="22559"/>
                  </a:lnTo>
                  <a:lnTo>
                    <a:pt x="312821" y="21807"/>
                  </a:lnTo>
                  <a:lnTo>
                    <a:pt x="318085" y="21055"/>
                  </a:lnTo>
                  <a:lnTo>
                    <a:pt x="321093" y="21807"/>
                  </a:lnTo>
                  <a:lnTo>
                    <a:pt x="322596" y="24815"/>
                  </a:lnTo>
                  <a:lnTo>
                    <a:pt x="323349" y="24815"/>
                  </a:lnTo>
                  <a:lnTo>
                    <a:pt x="324853" y="24063"/>
                  </a:lnTo>
                  <a:lnTo>
                    <a:pt x="326356" y="21807"/>
                  </a:lnTo>
                  <a:lnTo>
                    <a:pt x="327109" y="21055"/>
                  </a:lnTo>
                  <a:lnTo>
                    <a:pt x="331620" y="10528"/>
                  </a:lnTo>
                  <a:lnTo>
                    <a:pt x="333124" y="8272"/>
                  </a:lnTo>
                  <a:lnTo>
                    <a:pt x="334628" y="6016"/>
                  </a:lnTo>
                  <a:lnTo>
                    <a:pt x="339892" y="3760"/>
                  </a:lnTo>
                  <a:lnTo>
                    <a:pt x="345908" y="1504"/>
                  </a:lnTo>
                  <a:lnTo>
                    <a:pt x="352675" y="0"/>
                  </a:lnTo>
                  <a:lnTo>
                    <a:pt x="363955" y="0"/>
                  </a:lnTo>
                  <a:lnTo>
                    <a:pt x="364707" y="752"/>
                  </a:lnTo>
                  <a:lnTo>
                    <a:pt x="365459" y="752"/>
                  </a:lnTo>
                  <a:lnTo>
                    <a:pt x="367715" y="3008"/>
                  </a:lnTo>
                  <a:lnTo>
                    <a:pt x="391778" y="14287"/>
                  </a:lnTo>
                  <a:lnTo>
                    <a:pt x="398546" y="15791"/>
                  </a:lnTo>
                  <a:lnTo>
                    <a:pt x="405314" y="15791"/>
                  </a:lnTo>
                  <a:lnTo>
                    <a:pt x="409073" y="14287"/>
                  </a:lnTo>
                  <a:lnTo>
                    <a:pt x="412833" y="11280"/>
                  </a:lnTo>
                  <a:lnTo>
                    <a:pt x="415090" y="10528"/>
                  </a:lnTo>
                  <a:lnTo>
                    <a:pt x="418849" y="10528"/>
                  </a:lnTo>
                  <a:lnTo>
                    <a:pt x="424865" y="11280"/>
                  </a:lnTo>
                  <a:lnTo>
                    <a:pt x="430881" y="13536"/>
                  </a:lnTo>
                  <a:lnTo>
                    <a:pt x="433889" y="15039"/>
                  </a:lnTo>
                  <a:lnTo>
                    <a:pt x="436145" y="18047"/>
                  </a:lnTo>
                  <a:lnTo>
                    <a:pt x="436897" y="21055"/>
                  </a:lnTo>
                  <a:lnTo>
                    <a:pt x="436897" y="28575"/>
                  </a:lnTo>
                  <a:lnTo>
                    <a:pt x="437649" y="31583"/>
                  </a:lnTo>
                  <a:lnTo>
                    <a:pt x="439905" y="33087"/>
                  </a:lnTo>
                  <a:lnTo>
                    <a:pt x="442912" y="34591"/>
                  </a:lnTo>
                  <a:lnTo>
                    <a:pt x="445920" y="34591"/>
                  </a:lnTo>
                  <a:lnTo>
                    <a:pt x="451936" y="33087"/>
                  </a:lnTo>
                  <a:lnTo>
                    <a:pt x="454944" y="33839"/>
                  </a:lnTo>
                  <a:lnTo>
                    <a:pt x="457200" y="34591"/>
                  </a:lnTo>
                  <a:lnTo>
                    <a:pt x="471488" y="42862"/>
                  </a:lnTo>
                  <a:lnTo>
                    <a:pt x="474495" y="45118"/>
                  </a:lnTo>
                  <a:lnTo>
                    <a:pt x="476751" y="46622"/>
                  </a:lnTo>
                  <a:lnTo>
                    <a:pt x="482767" y="47374"/>
                  </a:lnTo>
                  <a:lnTo>
                    <a:pt x="485775" y="48126"/>
                  </a:lnTo>
                  <a:lnTo>
                    <a:pt x="488783" y="51134"/>
                  </a:lnTo>
                  <a:lnTo>
                    <a:pt x="491791" y="54894"/>
                  </a:lnTo>
                  <a:lnTo>
                    <a:pt x="495550" y="64670"/>
                  </a:lnTo>
                  <a:lnTo>
                    <a:pt x="493295" y="87981"/>
                  </a:lnTo>
                  <a:lnTo>
                    <a:pt x="494047" y="88733"/>
                  </a:lnTo>
                  <a:lnTo>
                    <a:pt x="497807" y="91741"/>
                  </a:lnTo>
                  <a:lnTo>
                    <a:pt x="498558" y="93245"/>
                  </a:lnTo>
                  <a:lnTo>
                    <a:pt x="499310" y="94749"/>
                  </a:lnTo>
                  <a:lnTo>
                    <a:pt x="500063" y="95501"/>
                  </a:lnTo>
                  <a:lnTo>
                    <a:pt x="500063" y="97756"/>
                  </a:lnTo>
                  <a:lnTo>
                    <a:pt x="500063" y="99261"/>
                  </a:lnTo>
                  <a:lnTo>
                    <a:pt x="501567" y="101516"/>
                  </a:lnTo>
                  <a:lnTo>
                    <a:pt x="502318" y="103772"/>
                  </a:lnTo>
                  <a:lnTo>
                    <a:pt x="503822" y="106028"/>
                  </a:lnTo>
                  <a:lnTo>
                    <a:pt x="503822" y="107532"/>
                  </a:lnTo>
                  <a:lnTo>
                    <a:pt x="503822" y="113548"/>
                  </a:lnTo>
                  <a:lnTo>
                    <a:pt x="502318" y="123324"/>
                  </a:lnTo>
                  <a:lnTo>
                    <a:pt x="502318" y="142875"/>
                  </a:lnTo>
                  <a:lnTo>
                    <a:pt x="503822" y="148891"/>
                  </a:lnTo>
                  <a:lnTo>
                    <a:pt x="503822" y="151899"/>
                  </a:lnTo>
                  <a:lnTo>
                    <a:pt x="504574" y="154907"/>
                  </a:lnTo>
                  <a:lnTo>
                    <a:pt x="509086" y="160170"/>
                  </a:lnTo>
                  <a:lnTo>
                    <a:pt x="510590" y="163178"/>
                  </a:lnTo>
                  <a:lnTo>
                    <a:pt x="509838" y="169194"/>
                  </a:lnTo>
                  <a:lnTo>
                    <a:pt x="504574" y="180474"/>
                  </a:lnTo>
                  <a:lnTo>
                    <a:pt x="506078" y="185737"/>
                  </a:lnTo>
                  <a:lnTo>
                    <a:pt x="503070" y="193257"/>
                  </a:lnTo>
                  <a:lnTo>
                    <a:pt x="503070" y="197017"/>
                  </a:lnTo>
                  <a:lnTo>
                    <a:pt x="505326" y="200025"/>
                  </a:lnTo>
                  <a:lnTo>
                    <a:pt x="503822" y="203033"/>
                  </a:lnTo>
                  <a:lnTo>
                    <a:pt x="500063" y="207545"/>
                  </a:lnTo>
                  <a:lnTo>
                    <a:pt x="498558" y="209801"/>
                  </a:lnTo>
                  <a:lnTo>
                    <a:pt x="498558" y="212057"/>
                  </a:lnTo>
                  <a:lnTo>
                    <a:pt x="497807" y="218072"/>
                  </a:lnTo>
                  <a:lnTo>
                    <a:pt x="494047" y="227848"/>
                  </a:lnTo>
                  <a:lnTo>
                    <a:pt x="493295" y="233864"/>
                  </a:lnTo>
                  <a:lnTo>
                    <a:pt x="494799" y="239128"/>
                  </a:lnTo>
                  <a:lnTo>
                    <a:pt x="492543" y="243640"/>
                  </a:lnTo>
                  <a:lnTo>
                    <a:pt x="491791" y="247399"/>
                  </a:lnTo>
                  <a:lnTo>
                    <a:pt x="491791" y="257175"/>
                  </a:lnTo>
                  <a:lnTo>
                    <a:pt x="491791" y="257927"/>
                  </a:lnTo>
                  <a:lnTo>
                    <a:pt x="491791" y="259431"/>
                  </a:lnTo>
                  <a:lnTo>
                    <a:pt x="492543" y="260183"/>
                  </a:lnTo>
                  <a:lnTo>
                    <a:pt x="493295" y="261687"/>
                  </a:lnTo>
                  <a:lnTo>
                    <a:pt x="494047" y="262439"/>
                  </a:lnTo>
                  <a:lnTo>
                    <a:pt x="493295" y="263943"/>
                  </a:lnTo>
                  <a:lnTo>
                    <a:pt x="493295" y="265447"/>
                  </a:lnTo>
                  <a:lnTo>
                    <a:pt x="491039" y="274470"/>
                  </a:lnTo>
                  <a:lnTo>
                    <a:pt x="490287" y="277478"/>
                  </a:lnTo>
                  <a:lnTo>
                    <a:pt x="488783" y="281238"/>
                  </a:lnTo>
                  <a:lnTo>
                    <a:pt x="478255" y="290262"/>
                  </a:lnTo>
                  <a:lnTo>
                    <a:pt x="469984" y="303797"/>
                  </a:lnTo>
                  <a:lnTo>
                    <a:pt x="463216" y="302293"/>
                  </a:lnTo>
                  <a:lnTo>
                    <a:pt x="457200" y="304549"/>
                  </a:lnTo>
                  <a:lnTo>
                    <a:pt x="454192" y="309061"/>
                  </a:lnTo>
                  <a:lnTo>
                    <a:pt x="458704" y="314325"/>
                  </a:lnTo>
                  <a:lnTo>
                    <a:pt x="463968" y="317333"/>
                  </a:lnTo>
                  <a:lnTo>
                    <a:pt x="466975" y="319589"/>
                  </a:lnTo>
                  <a:lnTo>
                    <a:pt x="469231" y="327108"/>
                  </a:lnTo>
                  <a:lnTo>
                    <a:pt x="472239" y="325605"/>
                  </a:lnTo>
                  <a:lnTo>
                    <a:pt x="475247" y="322597"/>
                  </a:lnTo>
                  <a:lnTo>
                    <a:pt x="477503" y="320341"/>
                  </a:lnTo>
                  <a:lnTo>
                    <a:pt x="483519" y="321093"/>
                  </a:lnTo>
                  <a:lnTo>
                    <a:pt x="488783" y="322597"/>
                  </a:lnTo>
                  <a:lnTo>
                    <a:pt x="493295" y="325605"/>
                  </a:lnTo>
                  <a:lnTo>
                    <a:pt x="494799" y="331620"/>
                  </a:lnTo>
                  <a:lnTo>
                    <a:pt x="492543" y="337636"/>
                  </a:lnTo>
                  <a:lnTo>
                    <a:pt x="488031" y="341396"/>
                  </a:lnTo>
                  <a:lnTo>
                    <a:pt x="482015" y="343652"/>
                  </a:lnTo>
                  <a:lnTo>
                    <a:pt x="477503" y="347412"/>
                  </a:lnTo>
                  <a:lnTo>
                    <a:pt x="479759" y="348916"/>
                  </a:lnTo>
                  <a:lnTo>
                    <a:pt x="481263" y="348916"/>
                  </a:lnTo>
                  <a:lnTo>
                    <a:pt x="482015" y="348164"/>
                  </a:lnTo>
                  <a:lnTo>
                    <a:pt x="485023" y="348164"/>
                  </a:lnTo>
                  <a:lnTo>
                    <a:pt x="488783" y="347412"/>
                  </a:lnTo>
                  <a:lnTo>
                    <a:pt x="489535" y="347412"/>
                  </a:lnTo>
                  <a:lnTo>
                    <a:pt x="490287" y="348164"/>
                  </a:lnTo>
                  <a:lnTo>
                    <a:pt x="491039" y="348164"/>
                  </a:lnTo>
                  <a:lnTo>
                    <a:pt x="491791" y="348916"/>
                  </a:lnTo>
                  <a:lnTo>
                    <a:pt x="491791" y="349668"/>
                  </a:lnTo>
                  <a:lnTo>
                    <a:pt x="492543" y="354180"/>
                  </a:lnTo>
                  <a:lnTo>
                    <a:pt x="492543" y="354932"/>
                  </a:lnTo>
                  <a:lnTo>
                    <a:pt x="493295" y="354932"/>
                  </a:lnTo>
                  <a:lnTo>
                    <a:pt x="494799" y="359443"/>
                  </a:lnTo>
                  <a:lnTo>
                    <a:pt x="496303" y="360195"/>
                  </a:lnTo>
                  <a:lnTo>
                    <a:pt x="497807" y="361699"/>
                  </a:lnTo>
                  <a:lnTo>
                    <a:pt x="498558" y="361699"/>
                  </a:lnTo>
                  <a:lnTo>
                    <a:pt x="499310" y="361699"/>
                  </a:lnTo>
                  <a:lnTo>
                    <a:pt x="500063" y="360947"/>
                  </a:lnTo>
                  <a:lnTo>
                    <a:pt x="500814" y="360947"/>
                  </a:lnTo>
                  <a:lnTo>
                    <a:pt x="501567" y="360947"/>
                  </a:lnTo>
                  <a:lnTo>
                    <a:pt x="503822" y="360947"/>
                  </a:lnTo>
                  <a:lnTo>
                    <a:pt x="504574" y="360947"/>
                  </a:lnTo>
                  <a:lnTo>
                    <a:pt x="505326" y="361699"/>
                  </a:lnTo>
                  <a:lnTo>
                    <a:pt x="506078" y="363955"/>
                  </a:lnTo>
                  <a:lnTo>
                    <a:pt x="506078" y="365459"/>
                  </a:lnTo>
                  <a:lnTo>
                    <a:pt x="505326" y="366963"/>
                  </a:lnTo>
                  <a:lnTo>
                    <a:pt x="505326" y="367715"/>
                  </a:lnTo>
                  <a:lnTo>
                    <a:pt x="506830" y="368467"/>
                  </a:lnTo>
                  <a:lnTo>
                    <a:pt x="507582" y="368467"/>
                  </a:lnTo>
                  <a:lnTo>
                    <a:pt x="509838" y="368467"/>
                  </a:lnTo>
                  <a:lnTo>
                    <a:pt x="510590" y="368467"/>
                  </a:lnTo>
                  <a:lnTo>
                    <a:pt x="511342" y="369219"/>
                  </a:lnTo>
                  <a:lnTo>
                    <a:pt x="512094" y="370723"/>
                  </a:lnTo>
                  <a:lnTo>
                    <a:pt x="513598" y="375987"/>
                  </a:lnTo>
                  <a:lnTo>
                    <a:pt x="514350" y="377491"/>
                  </a:lnTo>
                  <a:lnTo>
                    <a:pt x="514350" y="378243"/>
                  </a:lnTo>
                  <a:lnTo>
                    <a:pt x="514350" y="378995"/>
                  </a:lnTo>
                  <a:lnTo>
                    <a:pt x="514350" y="379747"/>
                  </a:lnTo>
                  <a:lnTo>
                    <a:pt x="515102" y="380499"/>
                  </a:lnTo>
                  <a:lnTo>
                    <a:pt x="515854" y="381251"/>
                  </a:lnTo>
                  <a:lnTo>
                    <a:pt x="516606" y="381251"/>
                  </a:lnTo>
                  <a:lnTo>
                    <a:pt x="517358" y="380499"/>
                  </a:lnTo>
                  <a:lnTo>
                    <a:pt x="517358" y="379747"/>
                  </a:lnTo>
                  <a:lnTo>
                    <a:pt x="517358" y="378995"/>
                  </a:lnTo>
                  <a:lnTo>
                    <a:pt x="517358" y="377491"/>
                  </a:lnTo>
                  <a:lnTo>
                    <a:pt x="517358" y="376739"/>
                  </a:lnTo>
                  <a:lnTo>
                    <a:pt x="518110" y="376739"/>
                  </a:lnTo>
                  <a:lnTo>
                    <a:pt x="518862" y="376739"/>
                  </a:lnTo>
                  <a:lnTo>
                    <a:pt x="519614" y="377491"/>
                  </a:lnTo>
                  <a:lnTo>
                    <a:pt x="521869" y="381251"/>
                  </a:lnTo>
                  <a:lnTo>
                    <a:pt x="522622" y="381251"/>
                  </a:lnTo>
                  <a:lnTo>
                    <a:pt x="521869" y="382755"/>
                  </a:lnTo>
                  <a:lnTo>
                    <a:pt x="521118" y="383506"/>
                  </a:lnTo>
                  <a:lnTo>
                    <a:pt x="521869" y="384258"/>
                  </a:lnTo>
                  <a:lnTo>
                    <a:pt x="521869" y="385011"/>
                  </a:lnTo>
                  <a:lnTo>
                    <a:pt x="523374" y="385763"/>
                  </a:lnTo>
                  <a:lnTo>
                    <a:pt x="524126" y="386515"/>
                  </a:lnTo>
                  <a:lnTo>
                    <a:pt x="524126" y="387266"/>
                  </a:lnTo>
                  <a:lnTo>
                    <a:pt x="524126" y="388770"/>
                  </a:lnTo>
                  <a:lnTo>
                    <a:pt x="524126" y="389522"/>
                  </a:lnTo>
                  <a:lnTo>
                    <a:pt x="524126" y="390274"/>
                  </a:lnTo>
                  <a:lnTo>
                    <a:pt x="524126" y="391026"/>
                  </a:lnTo>
                  <a:lnTo>
                    <a:pt x="524878" y="391778"/>
                  </a:lnTo>
                  <a:lnTo>
                    <a:pt x="525629" y="392530"/>
                  </a:lnTo>
                  <a:lnTo>
                    <a:pt x="526382" y="392530"/>
                  </a:lnTo>
                  <a:lnTo>
                    <a:pt x="527133" y="393282"/>
                  </a:lnTo>
                  <a:lnTo>
                    <a:pt x="528637" y="393282"/>
                  </a:lnTo>
                  <a:lnTo>
                    <a:pt x="529389" y="393282"/>
                  </a:lnTo>
                  <a:lnTo>
                    <a:pt x="530141" y="393282"/>
                  </a:lnTo>
                  <a:lnTo>
                    <a:pt x="530893" y="394034"/>
                  </a:lnTo>
                  <a:lnTo>
                    <a:pt x="531646" y="395538"/>
                  </a:lnTo>
                  <a:lnTo>
                    <a:pt x="532397" y="397794"/>
                  </a:lnTo>
                  <a:lnTo>
                    <a:pt x="535405" y="403810"/>
                  </a:lnTo>
                  <a:lnTo>
                    <a:pt x="537661" y="406818"/>
                  </a:lnTo>
                  <a:lnTo>
                    <a:pt x="539165" y="407570"/>
                  </a:lnTo>
                  <a:lnTo>
                    <a:pt x="542925" y="409074"/>
                  </a:lnTo>
                  <a:lnTo>
                    <a:pt x="542925" y="409826"/>
                  </a:lnTo>
                  <a:lnTo>
                    <a:pt x="543677" y="410578"/>
                  </a:lnTo>
                  <a:lnTo>
                    <a:pt x="551948" y="421857"/>
                  </a:lnTo>
                  <a:lnTo>
                    <a:pt x="552701" y="424113"/>
                  </a:lnTo>
                  <a:lnTo>
                    <a:pt x="554205" y="427121"/>
                  </a:lnTo>
                  <a:lnTo>
                    <a:pt x="554957" y="428625"/>
                  </a:lnTo>
                  <a:lnTo>
                    <a:pt x="555708" y="429377"/>
                  </a:lnTo>
                  <a:lnTo>
                    <a:pt x="557965" y="430129"/>
                  </a:lnTo>
                  <a:lnTo>
                    <a:pt x="558716" y="430129"/>
                  </a:lnTo>
                  <a:lnTo>
                    <a:pt x="559468" y="430881"/>
                  </a:lnTo>
                  <a:lnTo>
                    <a:pt x="560220" y="431633"/>
                  </a:lnTo>
                  <a:lnTo>
                    <a:pt x="560972" y="433137"/>
                  </a:lnTo>
                  <a:lnTo>
                    <a:pt x="560972" y="434641"/>
                  </a:lnTo>
                  <a:lnTo>
                    <a:pt x="561724" y="436145"/>
                  </a:lnTo>
                  <a:lnTo>
                    <a:pt x="562476" y="436897"/>
                  </a:lnTo>
                  <a:lnTo>
                    <a:pt x="563228" y="438401"/>
                  </a:lnTo>
                  <a:lnTo>
                    <a:pt x="564732" y="439153"/>
                  </a:lnTo>
                  <a:lnTo>
                    <a:pt x="565484" y="439153"/>
                  </a:lnTo>
                  <a:lnTo>
                    <a:pt x="566236" y="439153"/>
                  </a:lnTo>
                  <a:lnTo>
                    <a:pt x="569244" y="438401"/>
                  </a:lnTo>
                  <a:lnTo>
                    <a:pt x="572252" y="436897"/>
                  </a:lnTo>
                  <a:lnTo>
                    <a:pt x="573004" y="436897"/>
                  </a:lnTo>
                  <a:lnTo>
                    <a:pt x="573004" y="436145"/>
                  </a:lnTo>
                  <a:lnTo>
                    <a:pt x="575260" y="433889"/>
                  </a:lnTo>
                  <a:lnTo>
                    <a:pt x="576012" y="432385"/>
                  </a:lnTo>
                  <a:lnTo>
                    <a:pt x="577516" y="431633"/>
                  </a:lnTo>
                  <a:lnTo>
                    <a:pt x="578268" y="430881"/>
                  </a:lnTo>
                  <a:lnTo>
                    <a:pt x="580524" y="428625"/>
                  </a:lnTo>
                  <a:lnTo>
                    <a:pt x="581276" y="428625"/>
                  </a:lnTo>
                  <a:lnTo>
                    <a:pt x="582780" y="428625"/>
                  </a:lnTo>
                  <a:lnTo>
                    <a:pt x="583531" y="428625"/>
                  </a:lnTo>
                  <a:lnTo>
                    <a:pt x="584284" y="427873"/>
                  </a:lnTo>
                  <a:lnTo>
                    <a:pt x="585035" y="427121"/>
                  </a:lnTo>
                  <a:lnTo>
                    <a:pt x="585787" y="426369"/>
                  </a:lnTo>
                  <a:lnTo>
                    <a:pt x="586540" y="426369"/>
                  </a:lnTo>
                  <a:lnTo>
                    <a:pt x="590299" y="425617"/>
                  </a:lnTo>
                  <a:lnTo>
                    <a:pt x="591803" y="425617"/>
                  </a:lnTo>
                  <a:lnTo>
                    <a:pt x="592555" y="425617"/>
                  </a:lnTo>
                  <a:lnTo>
                    <a:pt x="600075" y="424113"/>
                  </a:lnTo>
                  <a:lnTo>
                    <a:pt x="601579" y="423361"/>
                  </a:lnTo>
                  <a:lnTo>
                    <a:pt x="602331" y="423361"/>
                  </a:lnTo>
                  <a:lnTo>
                    <a:pt x="603083" y="422609"/>
                  </a:lnTo>
                  <a:lnTo>
                    <a:pt x="603835" y="421857"/>
                  </a:lnTo>
                  <a:lnTo>
                    <a:pt x="605339" y="421105"/>
                  </a:lnTo>
                  <a:lnTo>
                    <a:pt x="610603" y="419601"/>
                  </a:lnTo>
                  <a:lnTo>
                    <a:pt x="620378" y="418849"/>
                  </a:lnTo>
                  <a:lnTo>
                    <a:pt x="621882" y="418849"/>
                  </a:lnTo>
                  <a:lnTo>
                    <a:pt x="623386" y="418097"/>
                  </a:lnTo>
                  <a:lnTo>
                    <a:pt x="624138" y="418097"/>
                  </a:lnTo>
                  <a:lnTo>
                    <a:pt x="624890" y="417345"/>
                  </a:lnTo>
                  <a:lnTo>
                    <a:pt x="625642" y="417345"/>
                  </a:lnTo>
                  <a:lnTo>
                    <a:pt x="626394" y="416594"/>
                  </a:lnTo>
                  <a:lnTo>
                    <a:pt x="627146" y="416594"/>
                  </a:lnTo>
                  <a:lnTo>
                    <a:pt x="628650" y="416594"/>
                  </a:lnTo>
                  <a:lnTo>
                    <a:pt x="629402" y="417345"/>
                  </a:lnTo>
                  <a:lnTo>
                    <a:pt x="630154" y="417345"/>
                  </a:lnTo>
                  <a:lnTo>
                    <a:pt x="630906" y="417345"/>
                  </a:lnTo>
                  <a:lnTo>
                    <a:pt x="631658" y="418097"/>
                  </a:lnTo>
                  <a:lnTo>
                    <a:pt x="631658" y="418849"/>
                  </a:lnTo>
                  <a:lnTo>
                    <a:pt x="633914" y="421857"/>
                  </a:lnTo>
                  <a:lnTo>
                    <a:pt x="634666" y="422609"/>
                  </a:lnTo>
                  <a:lnTo>
                    <a:pt x="635418" y="423361"/>
                  </a:lnTo>
                  <a:lnTo>
                    <a:pt x="643689" y="427121"/>
                  </a:lnTo>
                  <a:lnTo>
                    <a:pt x="644442" y="427873"/>
                  </a:lnTo>
                  <a:lnTo>
                    <a:pt x="645193" y="430129"/>
                  </a:lnTo>
                  <a:lnTo>
                    <a:pt x="645945" y="436897"/>
                  </a:lnTo>
                  <a:lnTo>
                    <a:pt x="646697" y="438401"/>
                  </a:lnTo>
                  <a:lnTo>
                    <a:pt x="647449" y="441409"/>
                  </a:lnTo>
                  <a:lnTo>
                    <a:pt x="647449" y="442913"/>
                  </a:lnTo>
                  <a:lnTo>
                    <a:pt x="647449" y="444416"/>
                  </a:lnTo>
                  <a:lnTo>
                    <a:pt x="646697" y="445168"/>
                  </a:lnTo>
                  <a:lnTo>
                    <a:pt x="645945" y="446672"/>
                  </a:lnTo>
                  <a:lnTo>
                    <a:pt x="645193" y="447424"/>
                  </a:lnTo>
                  <a:lnTo>
                    <a:pt x="645193" y="448176"/>
                  </a:lnTo>
                  <a:lnTo>
                    <a:pt x="644442" y="451184"/>
                  </a:lnTo>
                  <a:lnTo>
                    <a:pt x="642938" y="454944"/>
                  </a:lnTo>
                  <a:lnTo>
                    <a:pt x="642938" y="455696"/>
                  </a:lnTo>
                  <a:lnTo>
                    <a:pt x="642185" y="457200"/>
                  </a:lnTo>
                  <a:lnTo>
                    <a:pt x="641434" y="457952"/>
                  </a:lnTo>
                  <a:lnTo>
                    <a:pt x="642185" y="458704"/>
                  </a:lnTo>
                  <a:lnTo>
                    <a:pt x="642938" y="460208"/>
                  </a:lnTo>
                  <a:lnTo>
                    <a:pt x="643689" y="461712"/>
                  </a:lnTo>
                  <a:lnTo>
                    <a:pt x="643689" y="462464"/>
                  </a:lnTo>
                  <a:lnTo>
                    <a:pt x="644442" y="463216"/>
                  </a:lnTo>
                  <a:lnTo>
                    <a:pt x="643689" y="464720"/>
                  </a:lnTo>
                  <a:lnTo>
                    <a:pt x="642185" y="468480"/>
                  </a:lnTo>
                  <a:lnTo>
                    <a:pt x="641434" y="469983"/>
                  </a:lnTo>
                  <a:lnTo>
                    <a:pt x="641434" y="475247"/>
                  </a:lnTo>
                  <a:lnTo>
                    <a:pt x="640682" y="475999"/>
                  </a:lnTo>
                  <a:lnTo>
                    <a:pt x="640682" y="476751"/>
                  </a:lnTo>
                  <a:lnTo>
                    <a:pt x="639929" y="476751"/>
                  </a:lnTo>
                  <a:lnTo>
                    <a:pt x="639929" y="477503"/>
                  </a:lnTo>
                  <a:lnTo>
                    <a:pt x="639178" y="478255"/>
                  </a:lnTo>
                  <a:lnTo>
                    <a:pt x="636922" y="479007"/>
                  </a:lnTo>
                  <a:lnTo>
                    <a:pt x="636170" y="479007"/>
                  </a:lnTo>
                  <a:lnTo>
                    <a:pt x="636170" y="479759"/>
                  </a:lnTo>
                  <a:lnTo>
                    <a:pt x="636170" y="481263"/>
                  </a:lnTo>
                  <a:lnTo>
                    <a:pt x="636922" y="482767"/>
                  </a:lnTo>
                  <a:lnTo>
                    <a:pt x="638425" y="485023"/>
                  </a:lnTo>
                  <a:lnTo>
                    <a:pt x="639929" y="488031"/>
                  </a:lnTo>
                  <a:lnTo>
                    <a:pt x="640682" y="488783"/>
                  </a:lnTo>
                  <a:lnTo>
                    <a:pt x="640682" y="489535"/>
                  </a:lnTo>
                  <a:lnTo>
                    <a:pt x="641434" y="489535"/>
                  </a:lnTo>
                  <a:lnTo>
                    <a:pt x="643689" y="491039"/>
                  </a:lnTo>
                  <a:lnTo>
                    <a:pt x="643689" y="491791"/>
                  </a:lnTo>
                  <a:lnTo>
                    <a:pt x="643689" y="492543"/>
                  </a:lnTo>
                  <a:lnTo>
                    <a:pt x="643689" y="493295"/>
                  </a:lnTo>
                  <a:lnTo>
                    <a:pt x="642938" y="493295"/>
                  </a:lnTo>
                  <a:lnTo>
                    <a:pt x="642185" y="493295"/>
                  </a:lnTo>
                  <a:lnTo>
                    <a:pt x="627898" y="493295"/>
                  </a:lnTo>
                  <a:lnTo>
                    <a:pt x="624138" y="493295"/>
                  </a:lnTo>
                  <a:lnTo>
                    <a:pt x="622634" y="493295"/>
                  </a:lnTo>
                  <a:lnTo>
                    <a:pt x="618874" y="493295"/>
                  </a:lnTo>
                  <a:lnTo>
                    <a:pt x="618123" y="493295"/>
                  </a:lnTo>
                  <a:lnTo>
                    <a:pt x="609099" y="494799"/>
                  </a:lnTo>
                  <a:lnTo>
                    <a:pt x="598571" y="499311"/>
                  </a:lnTo>
                  <a:lnTo>
                    <a:pt x="597819" y="499311"/>
                  </a:lnTo>
                  <a:lnTo>
                    <a:pt x="593307" y="503822"/>
                  </a:lnTo>
                  <a:lnTo>
                    <a:pt x="591803" y="505326"/>
                  </a:lnTo>
                  <a:lnTo>
                    <a:pt x="591051" y="506830"/>
                  </a:lnTo>
                  <a:lnTo>
                    <a:pt x="590299" y="507582"/>
                  </a:lnTo>
                  <a:lnTo>
                    <a:pt x="590299" y="509838"/>
                  </a:lnTo>
                  <a:lnTo>
                    <a:pt x="588044" y="514350"/>
                  </a:lnTo>
                  <a:lnTo>
                    <a:pt x="586540" y="515854"/>
                  </a:lnTo>
                  <a:lnTo>
                    <a:pt x="585035" y="521118"/>
                  </a:lnTo>
                  <a:lnTo>
                    <a:pt x="583531" y="528638"/>
                  </a:lnTo>
                  <a:lnTo>
                    <a:pt x="582780" y="532397"/>
                  </a:lnTo>
                  <a:lnTo>
                    <a:pt x="582780" y="533149"/>
                  </a:lnTo>
                  <a:lnTo>
                    <a:pt x="582027" y="534653"/>
                  </a:lnTo>
                  <a:lnTo>
                    <a:pt x="582027" y="538413"/>
                  </a:lnTo>
                  <a:lnTo>
                    <a:pt x="581276" y="539165"/>
                  </a:lnTo>
                  <a:lnTo>
                    <a:pt x="579020" y="544429"/>
                  </a:lnTo>
                  <a:lnTo>
                    <a:pt x="578268" y="545181"/>
                  </a:lnTo>
                  <a:lnTo>
                    <a:pt x="578268" y="545933"/>
                  </a:lnTo>
                  <a:lnTo>
                    <a:pt x="582027" y="556460"/>
                  </a:lnTo>
                  <a:lnTo>
                    <a:pt x="582027" y="557212"/>
                  </a:lnTo>
                  <a:lnTo>
                    <a:pt x="582027" y="557964"/>
                  </a:lnTo>
                  <a:lnTo>
                    <a:pt x="581276" y="558717"/>
                  </a:lnTo>
                  <a:lnTo>
                    <a:pt x="581276" y="559469"/>
                  </a:lnTo>
                  <a:lnTo>
                    <a:pt x="579772" y="560972"/>
                  </a:lnTo>
                  <a:lnTo>
                    <a:pt x="576764" y="563980"/>
                  </a:lnTo>
                  <a:lnTo>
                    <a:pt x="574508" y="564732"/>
                  </a:lnTo>
                  <a:lnTo>
                    <a:pt x="573756" y="565484"/>
                  </a:lnTo>
                  <a:lnTo>
                    <a:pt x="573004" y="566236"/>
                  </a:lnTo>
                  <a:lnTo>
                    <a:pt x="569996" y="568492"/>
                  </a:lnTo>
                  <a:lnTo>
                    <a:pt x="569244" y="569244"/>
                  </a:lnTo>
                  <a:lnTo>
                    <a:pt x="567740" y="571500"/>
                  </a:lnTo>
                  <a:lnTo>
                    <a:pt x="566236" y="572252"/>
                  </a:lnTo>
                  <a:lnTo>
                    <a:pt x="564732" y="574508"/>
                  </a:lnTo>
                  <a:lnTo>
                    <a:pt x="562476" y="576764"/>
                  </a:lnTo>
                  <a:lnTo>
                    <a:pt x="560220" y="579020"/>
                  </a:lnTo>
                  <a:lnTo>
                    <a:pt x="557212" y="582028"/>
                  </a:lnTo>
                  <a:lnTo>
                    <a:pt x="556461" y="582780"/>
                  </a:lnTo>
                  <a:lnTo>
                    <a:pt x="556461" y="583532"/>
                  </a:lnTo>
                  <a:lnTo>
                    <a:pt x="555708" y="584284"/>
                  </a:lnTo>
                  <a:lnTo>
                    <a:pt x="555708" y="585788"/>
                  </a:lnTo>
                  <a:lnTo>
                    <a:pt x="554957" y="587291"/>
                  </a:lnTo>
                  <a:lnTo>
                    <a:pt x="554205" y="588795"/>
                  </a:lnTo>
                  <a:lnTo>
                    <a:pt x="554205" y="589547"/>
                  </a:lnTo>
                  <a:lnTo>
                    <a:pt x="554205" y="591051"/>
                  </a:lnTo>
                  <a:lnTo>
                    <a:pt x="555708" y="591803"/>
                  </a:lnTo>
                  <a:lnTo>
                    <a:pt x="557965" y="594059"/>
                  </a:lnTo>
                  <a:lnTo>
                    <a:pt x="559468" y="594811"/>
                  </a:lnTo>
                  <a:lnTo>
                    <a:pt x="560972" y="595563"/>
                  </a:lnTo>
                  <a:lnTo>
                    <a:pt x="562476" y="595563"/>
                  </a:lnTo>
                  <a:lnTo>
                    <a:pt x="564732" y="596315"/>
                  </a:lnTo>
                  <a:lnTo>
                    <a:pt x="571500" y="595563"/>
                  </a:lnTo>
                  <a:lnTo>
                    <a:pt x="573004" y="595563"/>
                  </a:lnTo>
                  <a:lnTo>
                    <a:pt x="575260" y="596315"/>
                  </a:lnTo>
                  <a:lnTo>
                    <a:pt x="576012" y="596315"/>
                  </a:lnTo>
                  <a:lnTo>
                    <a:pt x="583531" y="601579"/>
                  </a:lnTo>
                  <a:lnTo>
                    <a:pt x="584284" y="602331"/>
                  </a:lnTo>
                  <a:lnTo>
                    <a:pt x="590299" y="611355"/>
                  </a:lnTo>
                  <a:lnTo>
                    <a:pt x="591051" y="612858"/>
                  </a:lnTo>
                  <a:lnTo>
                    <a:pt x="592555" y="621130"/>
                  </a:lnTo>
                  <a:lnTo>
                    <a:pt x="593307" y="622634"/>
                  </a:lnTo>
                  <a:lnTo>
                    <a:pt x="592555" y="628650"/>
                  </a:lnTo>
                  <a:lnTo>
                    <a:pt x="592555" y="633162"/>
                  </a:lnTo>
                  <a:lnTo>
                    <a:pt x="592555" y="634666"/>
                  </a:lnTo>
                  <a:lnTo>
                    <a:pt x="593307" y="635418"/>
                  </a:lnTo>
                  <a:lnTo>
                    <a:pt x="596315" y="641434"/>
                  </a:lnTo>
                  <a:lnTo>
                    <a:pt x="598571" y="643689"/>
                  </a:lnTo>
                  <a:lnTo>
                    <a:pt x="604587" y="648201"/>
                  </a:lnTo>
                  <a:lnTo>
                    <a:pt x="617370" y="655721"/>
                  </a:lnTo>
                  <a:lnTo>
                    <a:pt x="629402" y="660233"/>
                  </a:lnTo>
                  <a:lnTo>
                    <a:pt x="632410" y="660985"/>
                  </a:lnTo>
                  <a:lnTo>
                    <a:pt x="633914" y="661737"/>
                  </a:lnTo>
                  <a:lnTo>
                    <a:pt x="635418" y="663241"/>
                  </a:lnTo>
                  <a:lnTo>
                    <a:pt x="636170" y="663993"/>
                  </a:lnTo>
                  <a:lnTo>
                    <a:pt x="636922" y="664745"/>
                  </a:lnTo>
                  <a:lnTo>
                    <a:pt x="637674" y="667001"/>
                  </a:lnTo>
                  <a:lnTo>
                    <a:pt x="637674" y="667753"/>
                  </a:lnTo>
                  <a:lnTo>
                    <a:pt x="637674" y="669256"/>
                  </a:lnTo>
                  <a:lnTo>
                    <a:pt x="637674" y="670009"/>
                  </a:lnTo>
                  <a:lnTo>
                    <a:pt x="636922" y="670761"/>
                  </a:lnTo>
                  <a:lnTo>
                    <a:pt x="636170" y="671513"/>
                  </a:lnTo>
                  <a:lnTo>
                    <a:pt x="633914" y="673016"/>
                  </a:lnTo>
                  <a:lnTo>
                    <a:pt x="630906" y="676024"/>
                  </a:lnTo>
                  <a:lnTo>
                    <a:pt x="630154" y="677528"/>
                  </a:lnTo>
                  <a:lnTo>
                    <a:pt x="629402" y="679032"/>
                  </a:lnTo>
                  <a:lnTo>
                    <a:pt x="629402" y="679784"/>
                  </a:lnTo>
                  <a:lnTo>
                    <a:pt x="627898" y="684296"/>
                  </a:lnTo>
                  <a:lnTo>
                    <a:pt x="627146" y="685800"/>
                  </a:lnTo>
                  <a:lnTo>
                    <a:pt x="626394" y="686552"/>
                  </a:lnTo>
                  <a:lnTo>
                    <a:pt x="625642" y="686552"/>
                  </a:lnTo>
                  <a:lnTo>
                    <a:pt x="624890" y="687304"/>
                  </a:lnTo>
                  <a:lnTo>
                    <a:pt x="624138" y="687304"/>
                  </a:lnTo>
                  <a:lnTo>
                    <a:pt x="623386" y="687304"/>
                  </a:lnTo>
                  <a:lnTo>
                    <a:pt x="621882" y="687304"/>
                  </a:lnTo>
                  <a:lnTo>
                    <a:pt x="620378" y="687304"/>
                  </a:lnTo>
                  <a:lnTo>
                    <a:pt x="619626" y="688056"/>
                  </a:lnTo>
                  <a:lnTo>
                    <a:pt x="618874" y="688808"/>
                  </a:lnTo>
                  <a:lnTo>
                    <a:pt x="618123" y="688808"/>
                  </a:lnTo>
                  <a:lnTo>
                    <a:pt x="617370" y="690312"/>
                  </a:lnTo>
                  <a:lnTo>
                    <a:pt x="616618" y="692568"/>
                  </a:lnTo>
                  <a:lnTo>
                    <a:pt x="616618" y="694824"/>
                  </a:lnTo>
                  <a:lnTo>
                    <a:pt x="616618" y="696328"/>
                  </a:lnTo>
                  <a:lnTo>
                    <a:pt x="616618" y="700087"/>
                  </a:lnTo>
                  <a:lnTo>
                    <a:pt x="617370" y="700839"/>
                  </a:lnTo>
                  <a:lnTo>
                    <a:pt x="618123" y="701592"/>
                  </a:lnTo>
                  <a:lnTo>
                    <a:pt x="620378" y="703095"/>
                  </a:lnTo>
                  <a:lnTo>
                    <a:pt x="621130" y="703095"/>
                  </a:lnTo>
                  <a:lnTo>
                    <a:pt x="622634" y="703847"/>
                  </a:lnTo>
                  <a:lnTo>
                    <a:pt x="624138" y="704599"/>
                  </a:lnTo>
                  <a:lnTo>
                    <a:pt x="630906" y="710615"/>
                  </a:lnTo>
                  <a:lnTo>
                    <a:pt x="641434" y="717383"/>
                  </a:lnTo>
                  <a:lnTo>
                    <a:pt x="642938" y="718887"/>
                  </a:lnTo>
                  <a:lnTo>
                    <a:pt x="645193" y="721143"/>
                  </a:lnTo>
                  <a:lnTo>
                    <a:pt x="647449" y="726407"/>
                  </a:lnTo>
                  <a:lnTo>
                    <a:pt x="648201" y="728663"/>
                  </a:lnTo>
                  <a:lnTo>
                    <a:pt x="648201" y="730918"/>
                  </a:lnTo>
                  <a:lnTo>
                    <a:pt x="647449" y="735430"/>
                  </a:lnTo>
                  <a:lnTo>
                    <a:pt x="646697" y="738438"/>
                  </a:lnTo>
                  <a:lnTo>
                    <a:pt x="646697" y="739190"/>
                  </a:lnTo>
                  <a:lnTo>
                    <a:pt x="646697" y="739942"/>
                  </a:lnTo>
                  <a:lnTo>
                    <a:pt x="647449" y="740694"/>
                  </a:lnTo>
                  <a:lnTo>
                    <a:pt x="647449" y="741446"/>
                  </a:lnTo>
                  <a:lnTo>
                    <a:pt x="648201" y="742198"/>
                  </a:lnTo>
                  <a:lnTo>
                    <a:pt x="651961" y="745958"/>
                  </a:lnTo>
                  <a:lnTo>
                    <a:pt x="653465" y="746710"/>
                  </a:lnTo>
                  <a:lnTo>
                    <a:pt x="654217" y="748214"/>
                  </a:lnTo>
                  <a:lnTo>
                    <a:pt x="656473" y="753478"/>
                  </a:lnTo>
                  <a:lnTo>
                    <a:pt x="657977" y="755733"/>
                  </a:lnTo>
                  <a:lnTo>
                    <a:pt x="660985" y="757238"/>
                  </a:lnTo>
                  <a:lnTo>
                    <a:pt x="662489" y="759493"/>
                  </a:lnTo>
                  <a:lnTo>
                    <a:pt x="665497" y="765509"/>
                  </a:lnTo>
                  <a:lnTo>
                    <a:pt x="666249" y="766261"/>
                  </a:lnTo>
                  <a:lnTo>
                    <a:pt x="668504" y="767013"/>
                  </a:lnTo>
                  <a:lnTo>
                    <a:pt x="672264" y="767765"/>
                  </a:lnTo>
                  <a:lnTo>
                    <a:pt x="673768" y="767765"/>
                  </a:lnTo>
                  <a:lnTo>
                    <a:pt x="675272" y="767765"/>
                  </a:lnTo>
                  <a:lnTo>
                    <a:pt x="685048" y="765509"/>
                  </a:lnTo>
                  <a:lnTo>
                    <a:pt x="685800" y="765509"/>
                  </a:lnTo>
                  <a:lnTo>
                    <a:pt x="689560" y="766261"/>
                  </a:lnTo>
                  <a:lnTo>
                    <a:pt x="705351" y="770773"/>
                  </a:lnTo>
                  <a:lnTo>
                    <a:pt x="707607" y="773029"/>
                  </a:lnTo>
                  <a:lnTo>
                    <a:pt x="712871" y="780549"/>
                  </a:lnTo>
                  <a:lnTo>
                    <a:pt x="714375" y="782053"/>
                  </a:lnTo>
                  <a:lnTo>
                    <a:pt x="717383" y="783557"/>
                  </a:lnTo>
                  <a:lnTo>
                    <a:pt x="726406" y="788068"/>
                  </a:lnTo>
                  <a:lnTo>
                    <a:pt x="744454" y="790324"/>
                  </a:lnTo>
                  <a:lnTo>
                    <a:pt x="754981" y="790324"/>
                  </a:lnTo>
                  <a:lnTo>
                    <a:pt x="753478" y="790324"/>
                  </a:lnTo>
                  <a:lnTo>
                    <a:pt x="751974" y="791076"/>
                  </a:lnTo>
                  <a:lnTo>
                    <a:pt x="751221" y="792580"/>
                  </a:lnTo>
                  <a:lnTo>
                    <a:pt x="749718" y="794084"/>
                  </a:lnTo>
                  <a:lnTo>
                    <a:pt x="748966" y="796340"/>
                  </a:lnTo>
                  <a:lnTo>
                    <a:pt x="748214" y="797844"/>
                  </a:lnTo>
                  <a:lnTo>
                    <a:pt x="748214" y="801604"/>
                  </a:lnTo>
                  <a:lnTo>
                    <a:pt x="747462" y="803108"/>
                  </a:lnTo>
                  <a:lnTo>
                    <a:pt x="747462" y="803860"/>
                  </a:lnTo>
                  <a:lnTo>
                    <a:pt x="746710" y="804612"/>
                  </a:lnTo>
                  <a:lnTo>
                    <a:pt x="745206" y="806116"/>
                  </a:lnTo>
                  <a:lnTo>
                    <a:pt x="742198" y="809876"/>
                  </a:lnTo>
                  <a:lnTo>
                    <a:pt x="740694" y="810628"/>
                  </a:lnTo>
                  <a:lnTo>
                    <a:pt x="739942" y="811380"/>
                  </a:lnTo>
                  <a:lnTo>
                    <a:pt x="737686" y="812131"/>
                  </a:lnTo>
                  <a:lnTo>
                    <a:pt x="734678" y="813636"/>
                  </a:lnTo>
                  <a:lnTo>
                    <a:pt x="730166" y="815140"/>
                  </a:lnTo>
                  <a:lnTo>
                    <a:pt x="729415" y="816643"/>
                  </a:lnTo>
                  <a:lnTo>
                    <a:pt x="724902" y="819651"/>
                  </a:lnTo>
                  <a:lnTo>
                    <a:pt x="717383" y="823411"/>
                  </a:lnTo>
                  <a:lnTo>
                    <a:pt x="712119" y="827171"/>
                  </a:lnTo>
                  <a:lnTo>
                    <a:pt x="711367" y="827171"/>
                  </a:lnTo>
                  <a:lnTo>
                    <a:pt x="707607" y="827923"/>
                  </a:lnTo>
                  <a:lnTo>
                    <a:pt x="705351" y="828675"/>
                  </a:lnTo>
                  <a:lnTo>
                    <a:pt x="704599" y="829427"/>
                  </a:lnTo>
                  <a:lnTo>
                    <a:pt x="698583" y="835443"/>
                  </a:lnTo>
                  <a:lnTo>
                    <a:pt x="697080" y="836947"/>
                  </a:lnTo>
                  <a:lnTo>
                    <a:pt x="689560" y="840707"/>
                  </a:lnTo>
                  <a:lnTo>
                    <a:pt x="688808" y="840707"/>
                  </a:lnTo>
                  <a:lnTo>
                    <a:pt x="688056" y="841459"/>
                  </a:lnTo>
                  <a:lnTo>
                    <a:pt x="682040" y="848226"/>
                  </a:lnTo>
                  <a:lnTo>
                    <a:pt x="679032" y="850482"/>
                  </a:lnTo>
                  <a:lnTo>
                    <a:pt x="676776" y="851986"/>
                  </a:lnTo>
                  <a:lnTo>
                    <a:pt x="672264" y="855746"/>
                  </a:lnTo>
                  <a:lnTo>
                    <a:pt x="671512" y="856498"/>
                  </a:lnTo>
                  <a:lnTo>
                    <a:pt x="671512" y="858002"/>
                  </a:lnTo>
                  <a:lnTo>
                    <a:pt x="671512" y="859506"/>
                  </a:lnTo>
                  <a:lnTo>
                    <a:pt x="671512" y="861010"/>
                  </a:lnTo>
                  <a:lnTo>
                    <a:pt x="672264" y="861762"/>
                  </a:lnTo>
                  <a:lnTo>
                    <a:pt x="673768" y="861762"/>
                  </a:lnTo>
                  <a:lnTo>
                    <a:pt x="675272" y="862514"/>
                  </a:lnTo>
                  <a:lnTo>
                    <a:pt x="676024" y="863266"/>
                  </a:lnTo>
                  <a:lnTo>
                    <a:pt x="676776" y="863266"/>
                  </a:lnTo>
                  <a:lnTo>
                    <a:pt x="676776" y="864018"/>
                  </a:lnTo>
                  <a:lnTo>
                    <a:pt x="676776" y="865522"/>
                  </a:lnTo>
                  <a:lnTo>
                    <a:pt x="676776" y="866274"/>
                  </a:lnTo>
                  <a:lnTo>
                    <a:pt x="677528" y="867026"/>
                  </a:lnTo>
                  <a:lnTo>
                    <a:pt x="677528" y="868530"/>
                  </a:lnTo>
                  <a:lnTo>
                    <a:pt x="682792" y="875297"/>
                  </a:lnTo>
                  <a:lnTo>
                    <a:pt x="683544" y="876049"/>
                  </a:lnTo>
                  <a:lnTo>
                    <a:pt x="682792" y="877553"/>
                  </a:lnTo>
                  <a:lnTo>
                    <a:pt x="682040" y="878305"/>
                  </a:lnTo>
                  <a:lnTo>
                    <a:pt x="680536" y="879809"/>
                  </a:lnTo>
                  <a:lnTo>
                    <a:pt x="679032" y="880561"/>
                  </a:lnTo>
                  <a:lnTo>
                    <a:pt x="678280" y="881313"/>
                  </a:lnTo>
                  <a:lnTo>
                    <a:pt x="675272" y="881313"/>
                  </a:lnTo>
                  <a:lnTo>
                    <a:pt x="670008" y="883569"/>
                  </a:lnTo>
                  <a:lnTo>
                    <a:pt x="665497" y="885825"/>
                  </a:lnTo>
                  <a:lnTo>
                    <a:pt x="663241" y="887329"/>
                  </a:lnTo>
                  <a:lnTo>
                    <a:pt x="662489" y="888081"/>
                  </a:lnTo>
                  <a:lnTo>
                    <a:pt x="660233" y="891841"/>
                  </a:lnTo>
                  <a:lnTo>
                    <a:pt x="652713" y="907632"/>
                  </a:lnTo>
                  <a:lnTo>
                    <a:pt x="648201" y="920416"/>
                  </a:lnTo>
                  <a:lnTo>
                    <a:pt x="647449" y="921920"/>
                  </a:lnTo>
                  <a:lnTo>
                    <a:pt x="645945" y="923424"/>
                  </a:lnTo>
                  <a:lnTo>
                    <a:pt x="642185" y="926432"/>
                  </a:lnTo>
                  <a:lnTo>
                    <a:pt x="641434" y="926432"/>
                  </a:lnTo>
                  <a:lnTo>
                    <a:pt x="639929" y="927184"/>
                  </a:lnTo>
                  <a:lnTo>
                    <a:pt x="637674" y="929439"/>
                  </a:lnTo>
                  <a:lnTo>
                    <a:pt x="633914" y="936207"/>
                  </a:lnTo>
                  <a:lnTo>
                    <a:pt x="633162" y="937711"/>
                  </a:lnTo>
                  <a:lnTo>
                    <a:pt x="631658" y="942223"/>
                  </a:lnTo>
                  <a:lnTo>
                    <a:pt x="631658" y="942975"/>
                  </a:lnTo>
                  <a:lnTo>
                    <a:pt x="631658" y="943727"/>
                  </a:lnTo>
                  <a:lnTo>
                    <a:pt x="631658" y="945231"/>
                  </a:lnTo>
                  <a:lnTo>
                    <a:pt x="632410" y="946735"/>
                  </a:lnTo>
                  <a:lnTo>
                    <a:pt x="633162" y="948991"/>
                  </a:lnTo>
                  <a:lnTo>
                    <a:pt x="634666" y="951247"/>
                  </a:lnTo>
                  <a:lnTo>
                    <a:pt x="635418" y="951999"/>
                  </a:lnTo>
                  <a:lnTo>
                    <a:pt x="641434" y="955006"/>
                  </a:lnTo>
                  <a:lnTo>
                    <a:pt x="642185" y="955759"/>
                  </a:lnTo>
                  <a:lnTo>
                    <a:pt x="642938" y="955759"/>
                  </a:lnTo>
                  <a:lnTo>
                    <a:pt x="643689" y="957263"/>
                  </a:lnTo>
                  <a:lnTo>
                    <a:pt x="644442" y="958015"/>
                  </a:lnTo>
                  <a:lnTo>
                    <a:pt x="645193" y="959518"/>
                  </a:lnTo>
                  <a:lnTo>
                    <a:pt x="645945" y="961774"/>
                  </a:lnTo>
                  <a:lnTo>
                    <a:pt x="648201" y="966286"/>
                  </a:lnTo>
                  <a:lnTo>
                    <a:pt x="648201" y="967038"/>
                  </a:lnTo>
                  <a:lnTo>
                    <a:pt x="648953" y="967790"/>
                  </a:lnTo>
                  <a:lnTo>
                    <a:pt x="649705" y="968542"/>
                  </a:lnTo>
                  <a:lnTo>
                    <a:pt x="651209" y="969294"/>
                  </a:lnTo>
                  <a:lnTo>
                    <a:pt x="652713" y="970046"/>
                  </a:lnTo>
                  <a:lnTo>
                    <a:pt x="653465" y="970046"/>
                  </a:lnTo>
                  <a:lnTo>
                    <a:pt x="676024" y="973054"/>
                  </a:lnTo>
                  <a:lnTo>
                    <a:pt x="689560" y="977566"/>
                  </a:lnTo>
                  <a:lnTo>
                    <a:pt x="700840" y="982830"/>
                  </a:lnTo>
                  <a:lnTo>
                    <a:pt x="703095" y="984334"/>
                  </a:lnTo>
                  <a:lnTo>
                    <a:pt x="704599" y="985085"/>
                  </a:lnTo>
                  <a:lnTo>
                    <a:pt x="705351" y="985837"/>
                  </a:lnTo>
                  <a:lnTo>
                    <a:pt x="705351" y="987342"/>
                  </a:lnTo>
                  <a:lnTo>
                    <a:pt x="705351" y="988845"/>
                  </a:lnTo>
                  <a:lnTo>
                    <a:pt x="703847" y="993357"/>
                  </a:lnTo>
                  <a:lnTo>
                    <a:pt x="703095" y="994861"/>
                  </a:lnTo>
                  <a:lnTo>
                    <a:pt x="702343" y="995613"/>
                  </a:lnTo>
                  <a:lnTo>
                    <a:pt x="701591" y="996365"/>
                  </a:lnTo>
                  <a:lnTo>
                    <a:pt x="700840" y="997117"/>
                  </a:lnTo>
                  <a:lnTo>
                    <a:pt x="699336" y="997869"/>
                  </a:lnTo>
                  <a:lnTo>
                    <a:pt x="688808" y="1001629"/>
                  </a:lnTo>
                  <a:lnTo>
                    <a:pt x="681288" y="1005389"/>
                  </a:lnTo>
                  <a:lnTo>
                    <a:pt x="679784" y="1006141"/>
                  </a:lnTo>
                  <a:lnTo>
                    <a:pt x="679032" y="1006893"/>
                  </a:lnTo>
                  <a:lnTo>
                    <a:pt x="677528" y="1008397"/>
                  </a:lnTo>
                  <a:lnTo>
                    <a:pt x="677528" y="1009149"/>
                  </a:lnTo>
                  <a:lnTo>
                    <a:pt x="676776" y="1009901"/>
                  </a:lnTo>
                  <a:lnTo>
                    <a:pt x="676776" y="1011405"/>
                  </a:lnTo>
                  <a:lnTo>
                    <a:pt x="676776" y="1012909"/>
                  </a:lnTo>
                  <a:lnTo>
                    <a:pt x="677528" y="1019676"/>
                  </a:lnTo>
                  <a:lnTo>
                    <a:pt x="678280" y="1021932"/>
                  </a:lnTo>
                  <a:lnTo>
                    <a:pt x="679032" y="1022684"/>
                  </a:lnTo>
                  <a:lnTo>
                    <a:pt x="679784" y="1023436"/>
                  </a:lnTo>
                  <a:lnTo>
                    <a:pt x="680536" y="1023436"/>
                  </a:lnTo>
                  <a:lnTo>
                    <a:pt x="682040" y="1023436"/>
                  </a:lnTo>
                  <a:lnTo>
                    <a:pt x="685048" y="1021932"/>
                  </a:lnTo>
                  <a:lnTo>
                    <a:pt x="688808" y="1021932"/>
                  </a:lnTo>
                  <a:lnTo>
                    <a:pt x="691064" y="1021180"/>
                  </a:lnTo>
                  <a:lnTo>
                    <a:pt x="692568" y="1021932"/>
                  </a:lnTo>
                  <a:lnTo>
                    <a:pt x="694072" y="1021932"/>
                  </a:lnTo>
                  <a:lnTo>
                    <a:pt x="697832" y="1023436"/>
                  </a:lnTo>
                  <a:lnTo>
                    <a:pt x="700087" y="1024940"/>
                  </a:lnTo>
                  <a:lnTo>
                    <a:pt x="702343" y="1026444"/>
                  </a:lnTo>
                  <a:lnTo>
                    <a:pt x="703847" y="1028700"/>
                  </a:lnTo>
                  <a:lnTo>
                    <a:pt x="707607" y="1033964"/>
                  </a:lnTo>
                  <a:lnTo>
                    <a:pt x="707607" y="1034716"/>
                  </a:lnTo>
                  <a:lnTo>
                    <a:pt x="707607" y="1035468"/>
                  </a:lnTo>
                  <a:lnTo>
                    <a:pt x="706855" y="1036220"/>
                  </a:lnTo>
                  <a:lnTo>
                    <a:pt x="705351" y="1036972"/>
                  </a:lnTo>
                  <a:lnTo>
                    <a:pt x="703847" y="1037724"/>
                  </a:lnTo>
                  <a:lnTo>
                    <a:pt x="703095" y="1038476"/>
                  </a:lnTo>
                  <a:lnTo>
                    <a:pt x="702343" y="1039228"/>
                  </a:lnTo>
                  <a:lnTo>
                    <a:pt x="699336" y="1042235"/>
                  </a:lnTo>
                  <a:lnTo>
                    <a:pt x="697832" y="1042988"/>
                  </a:lnTo>
                  <a:lnTo>
                    <a:pt x="688056" y="1045995"/>
                  </a:lnTo>
                  <a:lnTo>
                    <a:pt x="686552" y="1047499"/>
                  </a:lnTo>
                  <a:lnTo>
                    <a:pt x="685800" y="1047499"/>
                  </a:lnTo>
                  <a:lnTo>
                    <a:pt x="680536" y="1055019"/>
                  </a:lnTo>
                  <a:lnTo>
                    <a:pt x="679032" y="1056523"/>
                  </a:lnTo>
                  <a:lnTo>
                    <a:pt x="677528" y="1057275"/>
                  </a:lnTo>
                  <a:lnTo>
                    <a:pt x="669257" y="1061787"/>
                  </a:lnTo>
                  <a:lnTo>
                    <a:pt x="668504" y="1062539"/>
                  </a:lnTo>
                  <a:lnTo>
                    <a:pt x="667753" y="1063291"/>
                  </a:lnTo>
                  <a:lnTo>
                    <a:pt x="667753" y="1064043"/>
                  </a:lnTo>
                  <a:lnTo>
                    <a:pt x="667753" y="1064795"/>
                  </a:lnTo>
                  <a:lnTo>
                    <a:pt x="667001" y="1067803"/>
                  </a:lnTo>
                  <a:lnTo>
                    <a:pt x="666249" y="1100890"/>
                  </a:lnTo>
                  <a:lnTo>
                    <a:pt x="666249" y="1102393"/>
                  </a:lnTo>
                  <a:lnTo>
                    <a:pt x="668504" y="1109161"/>
                  </a:lnTo>
                  <a:lnTo>
                    <a:pt x="670008" y="1112921"/>
                  </a:lnTo>
                  <a:lnTo>
                    <a:pt x="671512" y="1114425"/>
                  </a:lnTo>
                  <a:lnTo>
                    <a:pt x="672264" y="1115177"/>
                  </a:lnTo>
                  <a:lnTo>
                    <a:pt x="678280" y="1118185"/>
                  </a:lnTo>
                  <a:lnTo>
                    <a:pt x="688056" y="1120441"/>
                  </a:lnTo>
                  <a:lnTo>
                    <a:pt x="689560" y="1121193"/>
                  </a:lnTo>
                  <a:lnTo>
                    <a:pt x="691816" y="1122697"/>
                  </a:lnTo>
                  <a:lnTo>
                    <a:pt x="692568" y="1123449"/>
                  </a:lnTo>
                  <a:lnTo>
                    <a:pt x="693320" y="1123449"/>
                  </a:lnTo>
                  <a:lnTo>
                    <a:pt x="693320" y="1124201"/>
                  </a:lnTo>
                  <a:lnTo>
                    <a:pt x="694072" y="1124953"/>
                  </a:lnTo>
                  <a:lnTo>
                    <a:pt x="694072" y="1125705"/>
                  </a:lnTo>
                  <a:lnTo>
                    <a:pt x="694823" y="1138488"/>
                  </a:lnTo>
                  <a:lnTo>
                    <a:pt x="694072" y="1139992"/>
                  </a:lnTo>
                  <a:lnTo>
                    <a:pt x="694072" y="1140744"/>
                  </a:lnTo>
                  <a:lnTo>
                    <a:pt x="682792" y="1158039"/>
                  </a:lnTo>
                  <a:lnTo>
                    <a:pt x="682040" y="1160295"/>
                  </a:lnTo>
                  <a:lnTo>
                    <a:pt x="681288" y="1163303"/>
                  </a:lnTo>
                  <a:lnTo>
                    <a:pt x="681288" y="1164807"/>
                  </a:lnTo>
                  <a:lnTo>
                    <a:pt x="681288" y="1165559"/>
                  </a:lnTo>
                  <a:lnTo>
                    <a:pt x="681288" y="1168567"/>
                  </a:lnTo>
                  <a:lnTo>
                    <a:pt x="682792" y="1170823"/>
                  </a:lnTo>
                  <a:lnTo>
                    <a:pt x="673016" y="1176839"/>
                  </a:lnTo>
                  <a:lnTo>
                    <a:pt x="665497" y="1178343"/>
                  </a:lnTo>
                  <a:lnTo>
                    <a:pt x="652713" y="1179095"/>
                  </a:lnTo>
                  <a:lnTo>
                    <a:pt x="650457" y="1179095"/>
                  </a:lnTo>
                  <a:lnTo>
                    <a:pt x="648953" y="1179847"/>
                  </a:lnTo>
                  <a:lnTo>
                    <a:pt x="644442" y="1182855"/>
                  </a:lnTo>
                  <a:lnTo>
                    <a:pt x="638425" y="1184359"/>
                  </a:lnTo>
                  <a:lnTo>
                    <a:pt x="628650" y="1186615"/>
                  </a:lnTo>
                  <a:lnTo>
                    <a:pt x="624890" y="1188118"/>
                  </a:lnTo>
                  <a:lnTo>
                    <a:pt x="621882" y="1189622"/>
                  </a:lnTo>
                  <a:lnTo>
                    <a:pt x="620378" y="1191126"/>
                  </a:lnTo>
                  <a:lnTo>
                    <a:pt x="604587" y="1208422"/>
                  </a:lnTo>
                  <a:lnTo>
                    <a:pt x="602331" y="1209926"/>
                  </a:lnTo>
                  <a:lnTo>
                    <a:pt x="600075" y="1211430"/>
                  </a:lnTo>
                  <a:lnTo>
                    <a:pt x="597067" y="1212182"/>
                  </a:lnTo>
                  <a:lnTo>
                    <a:pt x="592555" y="1213686"/>
                  </a:lnTo>
                  <a:lnTo>
                    <a:pt x="585035" y="1214437"/>
                  </a:lnTo>
                  <a:lnTo>
                    <a:pt x="578268" y="1214437"/>
                  </a:lnTo>
                  <a:lnTo>
                    <a:pt x="574508" y="1213686"/>
                  </a:lnTo>
                  <a:lnTo>
                    <a:pt x="572252" y="1213686"/>
                  </a:lnTo>
                  <a:lnTo>
                    <a:pt x="570748" y="1213686"/>
                  </a:lnTo>
                  <a:lnTo>
                    <a:pt x="559468" y="1215941"/>
                  </a:lnTo>
                  <a:lnTo>
                    <a:pt x="552701" y="1217446"/>
                  </a:lnTo>
                  <a:lnTo>
                    <a:pt x="525629" y="1231733"/>
                  </a:lnTo>
                  <a:lnTo>
                    <a:pt x="524126" y="1232485"/>
                  </a:lnTo>
                  <a:lnTo>
                    <a:pt x="523374" y="1233237"/>
                  </a:lnTo>
                  <a:lnTo>
                    <a:pt x="522622" y="1233237"/>
                  </a:lnTo>
                  <a:lnTo>
                    <a:pt x="519614" y="1233237"/>
                  </a:lnTo>
                  <a:lnTo>
                    <a:pt x="518862" y="1233237"/>
                  </a:lnTo>
                  <a:lnTo>
                    <a:pt x="516606" y="1233989"/>
                  </a:lnTo>
                  <a:lnTo>
                    <a:pt x="506078" y="1237749"/>
                  </a:lnTo>
                  <a:lnTo>
                    <a:pt x="503822" y="1240005"/>
                  </a:lnTo>
                  <a:lnTo>
                    <a:pt x="500063" y="1241509"/>
                  </a:lnTo>
                  <a:lnTo>
                    <a:pt x="489535" y="1243013"/>
                  </a:lnTo>
                  <a:lnTo>
                    <a:pt x="489535" y="1243765"/>
                  </a:lnTo>
                  <a:lnTo>
                    <a:pt x="488783" y="1244516"/>
                  </a:lnTo>
                  <a:lnTo>
                    <a:pt x="488783" y="1245268"/>
                  </a:lnTo>
                  <a:lnTo>
                    <a:pt x="488031" y="1246020"/>
                  </a:lnTo>
                  <a:lnTo>
                    <a:pt x="487279" y="1246772"/>
                  </a:lnTo>
                  <a:lnTo>
                    <a:pt x="486527" y="1249028"/>
                  </a:lnTo>
                  <a:lnTo>
                    <a:pt x="485775" y="1249028"/>
                  </a:lnTo>
                  <a:lnTo>
                    <a:pt x="485023" y="1249028"/>
                  </a:lnTo>
                  <a:lnTo>
                    <a:pt x="485023" y="1248276"/>
                  </a:lnTo>
                  <a:lnTo>
                    <a:pt x="483519" y="1243765"/>
                  </a:lnTo>
                  <a:lnTo>
                    <a:pt x="483519" y="1243013"/>
                  </a:lnTo>
                  <a:lnTo>
                    <a:pt x="483519" y="1242261"/>
                  </a:lnTo>
                  <a:lnTo>
                    <a:pt x="483519" y="1241509"/>
                  </a:lnTo>
                  <a:lnTo>
                    <a:pt x="482767" y="1241509"/>
                  </a:lnTo>
                  <a:lnTo>
                    <a:pt x="482767" y="1240757"/>
                  </a:lnTo>
                  <a:lnTo>
                    <a:pt x="478255" y="1235493"/>
                  </a:lnTo>
                  <a:lnTo>
                    <a:pt x="477503" y="1234741"/>
                  </a:lnTo>
                  <a:lnTo>
                    <a:pt x="477503" y="1233989"/>
                  </a:lnTo>
                  <a:lnTo>
                    <a:pt x="477503" y="1231733"/>
                  </a:lnTo>
                  <a:lnTo>
                    <a:pt x="477503" y="1230981"/>
                  </a:lnTo>
                  <a:lnTo>
                    <a:pt x="476751" y="1230229"/>
                  </a:lnTo>
                  <a:lnTo>
                    <a:pt x="476751" y="1229477"/>
                  </a:lnTo>
                  <a:lnTo>
                    <a:pt x="472239" y="1225717"/>
                  </a:lnTo>
                  <a:lnTo>
                    <a:pt x="470735" y="1223461"/>
                  </a:lnTo>
                  <a:lnTo>
                    <a:pt x="469984" y="1220453"/>
                  </a:lnTo>
                  <a:lnTo>
                    <a:pt x="469231" y="1219701"/>
                  </a:lnTo>
                  <a:lnTo>
                    <a:pt x="469231" y="1218949"/>
                  </a:lnTo>
                  <a:lnTo>
                    <a:pt x="468480" y="1218949"/>
                  </a:lnTo>
                  <a:lnTo>
                    <a:pt x="467728" y="1218949"/>
                  </a:lnTo>
                  <a:lnTo>
                    <a:pt x="466224" y="1218949"/>
                  </a:lnTo>
                  <a:lnTo>
                    <a:pt x="465471" y="1219701"/>
                  </a:lnTo>
                  <a:lnTo>
                    <a:pt x="459456" y="1224965"/>
                  </a:lnTo>
                  <a:lnTo>
                    <a:pt x="457952" y="1225717"/>
                  </a:lnTo>
                  <a:lnTo>
                    <a:pt x="457952" y="1226469"/>
                  </a:lnTo>
                  <a:lnTo>
                    <a:pt x="457200" y="1227973"/>
                  </a:lnTo>
                  <a:lnTo>
                    <a:pt x="457200" y="1228725"/>
                  </a:lnTo>
                  <a:lnTo>
                    <a:pt x="457200" y="1230229"/>
                  </a:lnTo>
                  <a:lnTo>
                    <a:pt x="457952" y="1233237"/>
                  </a:lnTo>
                  <a:lnTo>
                    <a:pt x="466975" y="1252788"/>
                  </a:lnTo>
                  <a:lnTo>
                    <a:pt x="467728" y="1254292"/>
                  </a:lnTo>
                  <a:lnTo>
                    <a:pt x="467728" y="1256548"/>
                  </a:lnTo>
                  <a:lnTo>
                    <a:pt x="466975" y="1257300"/>
                  </a:lnTo>
                  <a:lnTo>
                    <a:pt x="465471" y="1258052"/>
                  </a:lnTo>
                  <a:lnTo>
                    <a:pt x="463968" y="1258052"/>
                  </a:lnTo>
                  <a:lnTo>
                    <a:pt x="436897" y="1248276"/>
                  </a:lnTo>
                  <a:lnTo>
                    <a:pt x="430881" y="1244516"/>
                  </a:lnTo>
                  <a:lnTo>
                    <a:pt x="427121" y="1241509"/>
                  </a:lnTo>
                  <a:lnTo>
                    <a:pt x="424865" y="1240757"/>
                  </a:lnTo>
                  <a:lnTo>
                    <a:pt x="423361" y="1240005"/>
                  </a:lnTo>
                  <a:lnTo>
                    <a:pt x="422609" y="1240757"/>
                  </a:lnTo>
                  <a:lnTo>
                    <a:pt x="421105" y="1242261"/>
                  </a:lnTo>
                  <a:lnTo>
                    <a:pt x="419601" y="1243013"/>
                  </a:lnTo>
                  <a:lnTo>
                    <a:pt x="418097" y="1243013"/>
                  </a:lnTo>
                  <a:lnTo>
                    <a:pt x="415090" y="1241509"/>
                  </a:lnTo>
                  <a:lnTo>
                    <a:pt x="409073" y="1236997"/>
                  </a:lnTo>
                  <a:lnTo>
                    <a:pt x="403810" y="1233237"/>
                  </a:lnTo>
                  <a:lnTo>
                    <a:pt x="400050" y="1231733"/>
                  </a:lnTo>
                  <a:lnTo>
                    <a:pt x="396290" y="1230981"/>
                  </a:lnTo>
                  <a:lnTo>
                    <a:pt x="393282" y="1230229"/>
                  </a:lnTo>
                  <a:lnTo>
                    <a:pt x="389522" y="1230981"/>
                  </a:lnTo>
                  <a:lnTo>
                    <a:pt x="389522" y="1230229"/>
                  </a:lnTo>
                  <a:lnTo>
                    <a:pt x="388771" y="1229477"/>
                  </a:lnTo>
                  <a:lnTo>
                    <a:pt x="390274" y="1225717"/>
                  </a:lnTo>
                  <a:lnTo>
                    <a:pt x="393282" y="1217446"/>
                  </a:lnTo>
                  <a:lnTo>
                    <a:pt x="394034" y="1215941"/>
                  </a:lnTo>
                  <a:lnTo>
                    <a:pt x="394034" y="1215189"/>
                  </a:lnTo>
                  <a:lnTo>
                    <a:pt x="394034" y="1214437"/>
                  </a:lnTo>
                  <a:lnTo>
                    <a:pt x="393282" y="1213686"/>
                  </a:lnTo>
                  <a:lnTo>
                    <a:pt x="392530" y="1212934"/>
                  </a:lnTo>
                  <a:lnTo>
                    <a:pt x="390274" y="1212934"/>
                  </a:lnTo>
                  <a:lnTo>
                    <a:pt x="385011" y="1215189"/>
                  </a:lnTo>
                  <a:lnTo>
                    <a:pt x="381251" y="1217446"/>
                  </a:lnTo>
                  <a:lnTo>
                    <a:pt x="366211" y="1229477"/>
                  </a:lnTo>
                  <a:lnTo>
                    <a:pt x="362451" y="1230981"/>
                  </a:lnTo>
                  <a:lnTo>
                    <a:pt x="359443" y="1231733"/>
                  </a:lnTo>
                  <a:lnTo>
                    <a:pt x="357188" y="1232485"/>
                  </a:lnTo>
                  <a:lnTo>
                    <a:pt x="354179" y="1233237"/>
                  </a:lnTo>
                  <a:lnTo>
                    <a:pt x="342148" y="1233237"/>
                  </a:lnTo>
                  <a:lnTo>
                    <a:pt x="337636" y="1231733"/>
                  </a:lnTo>
                  <a:lnTo>
                    <a:pt x="328613" y="1227973"/>
                  </a:lnTo>
                  <a:lnTo>
                    <a:pt x="326356" y="1227221"/>
                  </a:lnTo>
                  <a:lnTo>
                    <a:pt x="324100" y="1226469"/>
                  </a:lnTo>
                  <a:lnTo>
                    <a:pt x="321093" y="1226469"/>
                  </a:lnTo>
                  <a:lnTo>
                    <a:pt x="319589" y="1227221"/>
                  </a:lnTo>
                  <a:lnTo>
                    <a:pt x="318085" y="1227973"/>
                  </a:lnTo>
                  <a:lnTo>
                    <a:pt x="316581" y="1228725"/>
                  </a:lnTo>
                  <a:lnTo>
                    <a:pt x="315829" y="1230229"/>
                  </a:lnTo>
                  <a:lnTo>
                    <a:pt x="315077" y="1231733"/>
                  </a:lnTo>
                  <a:lnTo>
                    <a:pt x="314325" y="1235493"/>
                  </a:lnTo>
                  <a:lnTo>
                    <a:pt x="314325" y="1244516"/>
                  </a:lnTo>
                  <a:lnTo>
                    <a:pt x="312821" y="1252036"/>
                  </a:lnTo>
                  <a:lnTo>
                    <a:pt x="312069" y="1254292"/>
                  </a:lnTo>
                  <a:lnTo>
                    <a:pt x="311317" y="1255044"/>
                  </a:lnTo>
                  <a:lnTo>
                    <a:pt x="311317" y="1255796"/>
                  </a:lnTo>
                  <a:lnTo>
                    <a:pt x="310565" y="1257300"/>
                  </a:lnTo>
                  <a:lnTo>
                    <a:pt x="308309" y="1258804"/>
                  </a:lnTo>
                  <a:lnTo>
                    <a:pt x="303045" y="1262564"/>
                  </a:lnTo>
                  <a:lnTo>
                    <a:pt x="302294" y="1262564"/>
                  </a:lnTo>
                  <a:lnTo>
                    <a:pt x="301541" y="1262564"/>
                  </a:lnTo>
                  <a:lnTo>
                    <a:pt x="300789" y="1261812"/>
                  </a:lnTo>
                  <a:lnTo>
                    <a:pt x="300037" y="1261060"/>
                  </a:lnTo>
                  <a:lnTo>
                    <a:pt x="299285" y="1259556"/>
                  </a:lnTo>
                  <a:lnTo>
                    <a:pt x="298534" y="1257300"/>
                  </a:lnTo>
                  <a:lnTo>
                    <a:pt x="297781" y="1253540"/>
                  </a:lnTo>
                  <a:lnTo>
                    <a:pt x="297030" y="1252036"/>
                  </a:lnTo>
                  <a:lnTo>
                    <a:pt x="297030" y="1249780"/>
                  </a:lnTo>
                  <a:lnTo>
                    <a:pt x="297781" y="1247524"/>
                  </a:lnTo>
                  <a:lnTo>
                    <a:pt x="300037" y="1235493"/>
                  </a:lnTo>
                  <a:lnTo>
                    <a:pt x="299285" y="1218197"/>
                  </a:lnTo>
                  <a:lnTo>
                    <a:pt x="297781" y="1214437"/>
                  </a:lnTo>
                  <a:lnTo>
                    <a:pt x="294774" y="1208422"/>
                  </a:lnTo>
                  <a:lnTo>
                    <a:pt x="294022" y="1206166"/>
                  </a:lnTo>
                  <a:lnTo>
                    <a:pt x="294022" y="1204662"/>
                  </a:lnTo>
                  <a:lnTo>
                    <a:pt x="294022" y="1203158"/>
                  </a:lnTo>
                  <a:lnTo>
                    <a:pt x="294022" y="1202406"/>
                  </a:lnTo>
                  <a:lnTo>
                    <a:pt x="294774" y="1195638"/>
                  </a:lnTo>
                  <a:lnTo>
                    <a:pt x="294774" y="1194134"/>
                  </a:lnTo>
                  <a:lnTo>
                    <a:pt x="294774" y="1191878"/>
                  </a:lnTo>
                  <a:lnTo>
                    <a:pt x="292518" y="1187367"/>
                  </a:lnTo>
                  <a:lnTo>
                    <a:pt x="290262" y="1182855"/>
                  </a:lnTo>
                  <a:lnTo>
                    <a:pt x="288006" y="1179847"/>
                  </a:lnTo>
                  <a:lnTo>
                    <a:pt x="284998" y="1176839"/>
                  </a:lnTo>
                  <a:lnTo>
                    <a:pt x="275222" y="1169319"/>
                  </a:lnTo>
                  <a:lnTo>
                    <a:pt x="264695" y="1164055"/>
                  </a:lnTo>
                  <a:lnTo>
                    <a:pt x="263191" y="1163303"/>
                  </a:lnTo>
                  <a:lnTo>
                    <a:pt x="262439" y="1162551"/>
                  </a:lnTo>
                  <a:lnTo>
                    <a:pt x="262439" y="1161047"/>
                  </a:lnTo>
                  <a:lnTo>
                    <a:pt x="261687" y="1160295"/>
                  </a:lnTo>
                  <a:lnTo>
                    <a:pt x="261687" y="1158791"/>
                  </a:lnTo>
                  <a:lnTo>
                    <a:pt x="261687" y="1157288"/>
                  </a:lnTo>
                  <a:lnTo>
                    <a:pt x="263191" y="1149768"/>
                  </a:lnTo>
                  <a:lnTo>
                    <a:pt x="263191" y="1149016"/>
                  </a:lnTo>
                  <a:lnTo>
                    <a:pt x="262439" y="1149016"/>
                  </a:lnTo>
                  <a:lnTo>
                    <a:pt x="260935" y="1149016"/>
                  </a:lnTo>
                  <a:lnTo>
                    <a:pt x="254919" y="1152776"/>
                  </a:lnTo>
                  <a:lnTo>
                    <a:pt x="242887" y="1161799"/>
                  </a:lnTo>
                  <a:lnTo>
                    <a:pt x="218824" y="1203158"/>
                  </a:lnTo>
                  <a:lnTo>
                    <a:pt x="209800" y="1223461"/>
                  </a:lnTo>
                  <a:lnTo>
                    <a:pt x="208297" y="1228725"/>
                  </a:lnTo>
                  <a:lnTo>
                    <a:pt x="207545" y="1231733"/>
                  </a:lnTo>
                  <a:lnTo>
                    <a:pt x="208297" y="1236245"/>
                  </a:lnTo>
                  <a:lnTo>
                    <a:pt x="207545" y="1237749"/>
                  </a:lnTo>
                  <a:lnTo>
                    <a:pt x="207545" y="1238501"/>
                  </a:lnTo>
                  <a:lnTo>
                    <a:pt x="206793" y="1240005"/>
                  </a:lnTo>
                  <a:lnTo>
                    <a:pt x="206041" y="1241509"/>
                  </a:lnTo>
                  <a:lnTo>
                    <a:pt x="203785" y="1241509"/>
                  </a:lnTo>
                  <a:lnTo>
                    <a:pt x="200777" y="1240757"/>
                  </a:lnTo>
                  <a:lnTo>
                    <a:pt x="185738" y="1233989"/>
                  </a:lnTo>
                  <a:lnTo>
                    <a:pt x="178218" y="1231733"/>
                  </a:lnTo>
                  <a:lnTo>
                    <a:pt x="160170" y="1230229"/>
                  </a:lnTo>
                  <a:lnTo>
                    <a:pt x="125580" y="1213686"/>
                  </a:lnTo>
                  <a:lnTo>
                    <a:pt x="117308" y="1206918"/>
                  </a:lnTo>
                  <a:lnTo>
                    <a:pt x="115052" y="1206166"/>
                  </a:lnTo>
                  <a:lnTo>
                    <a:pt x="113548" y="1205414"/>
                  </a:lnTo>
                  <a:lnTo>
                    <a:pt x="112044" y="1206166"/>
                  </a:lnTo>
                  <a:lnTo>
                    <a:pt x="104524" y="1206166"/>
                  </a:lnTo>
                  <a:lnTo>
                    <a:pt x="75949" y="1192630"/>
                  </a:lnTo>
                  <a:lnTo>
                    <a:pt x="73693" y="1190374"/>
                  </a:lnTo>
                  <a:lnTo>
                    <a:pt x="72189" y="1188870"/>
                  </a:lnTo>
                  <a:lnTo>
                    <a:pt x="71438" y="1185863"/>
                  </a:lnTo>
                  <a:lnTo>
                    <a:pt x="70685" y="1170071"/>
                  </a:lnTo>
                  <a:lnTo>
                    <a:pt x="71438" y="1167815"/>
                  </a:lnTo>
                  <a:lnTo>
                    <a:pt x="72189" y="1165559"/>
                  </a:lnTo>
                  <a:lnTo>
                    <a:pt x="72942" y="1162551"/>
                  </a:lnTo>
                  <a:lnTo>
                    <a:pt x="81213" y="1151272"/>
                  </a:lnTo>
                  <a:lnTo>
                    <a:pt x="81965" y="1149016"/>
                  </a:lnTo>
                  <a:lnTo>
                    <a:pt x="82717" y="1146008"/>
                  </a:lnTo>
                  <a:lnTo>
                    <a:pt x="82717" y="1143752"/>
                  </a:lnTo>
                  <a:lnTo>
                    <a:pt x="81965" y="1136232"/>
                  </a:lnTo>
                  <a:lnTo>
                    <a:pt x="81965" y="1134728"/>
                  </a:lnTo>
                  <a:lnTo>
                    <a:pt x="81965" y="1133224"/>
                  </a:lnTo>
                  <a:lnTo>
                    <a:pt x="82717" y="1131720"/>
                  </a:lnTo>
                  <a:lnTo>
                    <a:pt x="84221" y="1130217"/>
                  </a:lnTo>
                  <a:lnTo>
                    <a:pt x="91741" y="1121945"/>
                  </a:lnTo>
                  <a:lnTo>
                    <a:pt x="92493" y="1120441"/>
                  </a:lnTo>
                  <a:lnTo>
                    <a:pt x="93244" y="1118185"/>
                  </a:lnTo>
                  <a:lnTo>
                    <a:pt x="93244" y="1115929"/>
                  </a:lnTo>
                  <a:lnTo>
                    <a:pt x="93244" y="1113673"/>
                  </a:lnTo>
                  <a:lnTo>
                    <a:pt x="92493" y="1112169"/>
                  </a:lnTo>
                  <a:lnTo>
                    <a:pt x="91741" y="1111417"/>
                  </a:lnTo>
                  <a:lnTo>
                    <a:pt x="89485" y="1109913"/>
                  </a:lnTo>
                  <a:lnTo>
                    <a:pt x="76701" y="1117433"/>
                  </a:lnTo>
                  <a:lnTo>
                    <a:pt x="73693" y="1120441"/>
                  </a:lnTo>
                  <a:lnTo>
                    <a:pt x="69933" y="1121945"/>
                  </a:lnTo>
                  <a:lnTo>
                    <a:pt x="67678" y="1124201"/>
                  </a:lnTo>
                  <a:lnTo>
                    <a:pt x="66925" y="1124953"/>
                  </a:lnTo>
                  <a:lnTo>
                    <a:pt x="66174" y="1126457"/>
                  </a:lnTo>
                  <a:lnTo>
                    <a:pt x="64670" y="1126457"/>
                  </a:lnTo>
                  <a:lnTo>
                    <a:pt x="63918" y="1127209"/>
                  </a:lnTo>
                  <a:lnTo>
                    <a:pt x="63166" y="1127960"/>
                  </a:lnTo>
                  <a:lnTo>
                    <a:pt x="63166" y="1129465"/>
                  </a:lnTo>
                  <a:lnTo>
                    <a:pt x="62414" y="1130217"/>
                  </a:lnTo>
                  <a:lnTo>
                    <a:pt x="60910" y="1130217"/>
                  </a:lnTo>
                  <a:lnTo>
                    <a:pt x="59406" y="1131720"/>
                  </a:lnTo>
                  <a:lnTo>
                    <a:pt x="58654" y="1133224"/>
                  </a:lnTo>
                  <a:lnTo>
                    <a:pt x="58654" y="1134728"/>
                  </a:lnTo>
                  <a:lnTo>
                    <a:pt x="57902" y="1136232"/>
                  </a:lnTo>
                  <a:lnTo>
                    <a:pt x="56398" y="1137736"/>
                  </a:lnTo>
                  <a:lnTo>
                    <a:pt x="51886" y="1143000"/>
                  </a:lnTo>
                  <a:lnTo>
                    <a:pt x="51134" y="1145256"/>
                  </a:lnTo>
                  <a:lnTo>
                    <a:pt x="50382" y="1147512"/>
                  </a:lnTo>
                  <a:lnTo>
                    <a:pt x="50382" y="1149016"/>
                  </a:lnTo>
                  <a:lnTo>
                    <a:pt x="49630" y="1150520"/>
                  </a:lnTo>
                  <a:lnTo>
                    <a:pt x="48878" y="1152776"/>
                  </a:lnTo>
                  <a:lnTo>
                    <a:pt x="47374" y="1154280"/>
                  </a:lnTo>
                  <a:lnTo>
                    <a:pt x="45870" y="1155032"/>
                  </a:lnTo>
                  <a:lnTo>
                    <a:pt x="45118" y="1156536"/>
                  </a:lnTo>
                  <a:lnTo>
                    <a:pt x="43614" y="1159543"/>
                  </a:lnTo>
                  <a:lnTo>
                    <a:pt x="44366" y="1161047"/>
                  </a:lnTo>
                  <a:lnTo>
                    <a:pt x="43614" y="1162551"/>
                  </a:lnTo>
                  <a:lnTo>
                    <a:pt x="42863" y="1165559"/>
                  </a:lnTo>
                  <a:lnTo>
                    <a:pt x="42863" y="1167063"/>
                  </a:lnTo>
                  <a:lnTo>
                    <a:pt x="42863" y="1168567"/>
                  </a:lnTo>
                  <a:lnTo>
                    <a:pt x="42110" y="1172327"/>
                  </a:lnTo>
                  <a:lnTo>
                    <a:pt x="39103" y="1178343"/>
                  </a:lnTo>
                  <a:lnTo>
                    <a:pt x="36846" y="1177591"/>
                  </a:lnTo>
                  <a:lnTo>
                    <a:pt x="32335" y="1178343"/>
                  </a:lnTo>
                  <a:lnTo>
                    <a:pt x="30831" y="1177591"/>
                  </a:lnTo>
                  <a:lnTo>
                    <a:pt x="28575" y="1176839"/>
                  </a:lnTo>
                  <a:lnTo>
                    <a:pt x="27071" y="1176087"/>
                  </a:lnTo>
                  <a:lnTo>
                    <a:pt x="27071" y="1175335"/>
                  </a:lnTo>
                  <a:lnTo>
                    <a:pt x="26319" y="1175335"/>
                  </a:lnTo>
                  <a:lnTo>
                    <a:pt x="26319" y="1174583"/>
                  </a:lnTo>
                  <a:lnTo>
                    <a:pt x="26319" y="1173831"/>
                  </a:lnTo>
                  <a:lnTo>
                    <a:pt x="27071" y="1173079"/>
                  </a:lnTo>
                  <a:lnTo>
                    <a:pt x="27071" y="1172327"/>
                  </a:lnTo>
                  <a:lnTo>
                    <a:pt x="26319" y="1172327"/>
                  </a:lnTo>
                  <a:lnTo>
                    <a:pt x="25567" y="1172327"/>
                  </a:lnTo>
                  <a:lnTo>
                    <a:pt x="24815" y="1172327"/>
                  </a:lnTo>
                  <a:lnTo>
                    <a:pt x="23311" y="1172327"/>
                  </a:lnTo>
                  <a:lnTo>
                    <a:pt x="22559" y="1173079"/>
                  </a:lnTo>
                  <a:lnTo>
                    <a:pt x="21807" y="1172327"/>
                  </a:lnTo>
                  <a:lnTo>
                    <a:pt x="21807" y="1171575"/>
                  </a:lnTo>
                  <a:lnTo>
                    <a:pt x="21055" y="1169319"/>
                  </a:lnTo>
                  <a:lnTo>
                    <a:pt x="20303" y="1167815"/>
                  </a:lnTo>
                  <a:lnTo>
                    <a:pt x="20303" y="1167063"/>
                  </a:lnTo>
                  <a:lnTo>
                    <a:pt x="20303" y="1166311"/>
                  </a:lnTo>
                  <a:lnTo>
                    <a:pt x="20303" y="1164055"/>
                  </a:lnTo>
                  <a:lnTo>
                    <a:pt x="20303" y="1161799"/>
                  </a:lnTo>
                  <a:lnTo>
                    <a:pt x="20303" y="1159543"/>
                  </a:lnTo>
                  <a:lnTo>
                    <a:pt x="19551" y="1157288"/>
                  </a:lnTo>
                  <a:lnTo>
                    <a:pt x="19551" y="1156536"/>
                  </a:lnTo>
                  <a:lnTo>
                    <a:pt x="18047" y="1154280"/>
                  </a:lnTo>
                  <a:lnTo>
                    <a:pt x="18047" y="1153528"/>
                  </a:lnTo>
                  <a:lnTo>
                    <a:pt x="17295" y="1149768"/>
                  </a:lnTo>
                  <a:lnTo>
                    <a:pt x="17295" y="1149016"/>
                  </a:lnTo>
                  <a:lnTo>
                    <a:pt x="16544" y="1148264"/>
                  </a:lnTo>
                  <a:lnTo>
                    <a:pt x="14287" y="1147512"/>
                  </a:lnTo>
                  <a:lnTo>
                    <a:pt x="12031" y="1145256"/>
                  </a:lnTo>
                  <a:lnTo>
                    <a:pt x="10527" y="1144504"/>
                  </a:lnTo>
                  <a:lnTo>
                    <a:pt x="10527" y="1143000"/>
                  </a:lnTo>
                  <a:lnTo>
                    <a:pt x="10527" y="1141496"/>
                  </a:lnTo>
                  <a:lnTo>
                    <a:pt x="10527" y="1140744"/>
                  </a:lnTo>
                  <a:lnTo>
                    <a:pt x="11280" y="1140744"/>
                  </a:lnTo>
                  <a:lnTo>
                    <a:pt x="12031" y="1140744"/>
                  </a:lnTo>
                  <a:lnTo>
                    <a:pt x="12784" y="1140744"/>
                  </a:lnTo>
                  <a:lnTo>
                    <a:pt x="12784" y="1141496"/>
                  </a:lnTo>
                  <a:lnTo>
                    <a:pt x="13535" y="1141496"/>
                  </a:lnTo>
                  <a:lnTo>
                    <a:pt x="14287" y="1140744"/>
                  </a:lnTo>
                  <a:lnTo>
                    <a:pt x="14287" y="1139240"/>
                  </a:lnTo>
                  <a:lnTo>
                    <a:pt x="13535" y="1136232"/>
                  </a:lnTo>
                  <a:lnTo>
                    <a:pt x="13535" y="1134728"/>
                  </a:lnTo>
                  <a:lnTo>
                    <a:pt x="14287" y="1133976"/>
                  </a:lnTo>
                  <a:lnTo>
                    <a:pt x="14287" y="1133224"/>
                  </a:lnTo>
                  <a:lnTo>
                    <a:pt x="15791" y="1130217"/>
                  </a:lnTo>
                  <a:lnTo>
                    <a:pt x="15791" y="1129465"/>
                  </a:lnTo>
                  <a:lnTo>
                    <a:pt x="15791" y="1127209"/>
                  </a:lnTo>
                  <a:lnTo>
                    <a:pt x="16544" y="1124953"/>
                  </a:lnTo>
                  <a:lnTo>
                    <a:pt x="16544" y="1122697"/>
                  </a:lnTo>
                  <a:lnTo>
                    <a:pt x="16544" y="1119689"/>
                  </a:lnTo>
                  <a:lnTo>
                    <a:pt x="16544" y="1118185"/>
                  </a:lnTo>
                  <a:lnTo>
                    <a:pt x="16544" y="1117433"/>
                  </a:lnTo>
                  <a:lnTo>
                    <a:pt x="17295" y="1117433"/>
                  </a:lnTo>
                  <a:lnTo>
                    <a:pt x="18799" y="1117433"/>
                  </a:lnTo>
                  <a:lnTo>
                    <a:pt x="18799" y="1116681"/>
                  </a:lnTo>
                  <a:lnTo>
                    <a:pt x="19551" y="1115929"/>
                  </a:lnTo>
                  <a:lnTo>
                    <a:pt x="19551" y="1115177"/>
                  </a:lnTo>
                  <a:lnTo>
                    <a:pt x="19551" y="1114425"/>
                  </a:lnTo>
                  <a:lnTo>
                    <a:pt x="17295" y="1095626"/>
                  </a:lnTo>
                  <a:lnTo>
                    <a:pt x="17295" y="1094874"/>
                  </a:lnTo>
                  <a:lnTo>
                    <a:pt x="18047" y="1092618"/>
                  </a:lnTo>
                  <a:lnTo>
                    <a:pt x="18047" y="1091114"/>
                  </a:lnTo>
                  <a:lnTo>
                    <a:pt x="18047" y="1089610"/>
                  </a:lnTo>
                  <a:lnTo>
                    <a:pt x="15791" y="1084346"/>
                  </a:lnTo>
                  <a:lnTo>
                    <a:pt x="15039" y="1083594"/>
                  </a:lnTo>
                  <a:lnTo>
                    <a:pt x="12784" y="1081338"/>
                  </a:lnTo>
                  <a:lnTo>
                    <a:pt x="11280" y="1079082"/>
                  </a:lnTo>
                  <a:lnTo>
                    <a:pt x="10527" y="1077578"/>
                  </a:lnTo>
                  <a:lnTo>
                    <a:pt x="9024" y="1054267"/>
                  </a:lnTo>
                  <a:lnTo>
                    <a:pt x="9024" y="1050507"/>
                  </a:lnTo>
                  <a:lnTo>
                    <a:pt x="9024" y="1047499"/>
                  </a:lnTo>
                  <a:lnTo>
                    <a:pt x="9776" y="1046747"/>
                  </a:lnTo>
                  <a:lnTo>
                    <a:pt x="12031" y="1045243"/>
                  </a:lnTo>
                  <a:lnTo>
                    <a:pt x="12784" y="1044492"/>
                  </a:lnTo>
                  <a:lnTo>
                    <a:pt x="12784" y="1042988"/>
                  </a:lnTo>
                  <a:lnTo>
                    <a:pt x="12784" y="1041483"/>
                  </a:lnTo>
                  <a:lnTo>
                    <a:pt x="12784" y="1039980"/>
                  </a:lnTo>
                  <a:lnTo>
                    <a:pt x="12031" y="1038476"/>
                  </a:lnTo>
                  <a:lnTo>
                    <a:pt x="12031" y="1037724"/>
                  </a:lnTo>
                  <a:lnTo>
                    <a:pt x="12031" y="1036220"/>
                  </a:lnTo>
                  <a:lnTo>
                    <a:pt x="12031" y="1035468"/>
                  </a:lnTo>
                  <a:lnTo>
                    <a:pt x="12784" y="1035468"/>
                  </a:lnTo>
                  <a:lnTo>
                    <a:pt x="13535" y="1034716"/>
                  </a:lnTo>
                  <a:lnTo>
                    <a:pt x="14287" y="1034716"/>
                  </a:lnTo>
                  <a:lnTo>
                    <a:pt x="14287" y="1033964"/>
                  </a:lnTo>
                  <a:lnTo>
                    <a:pt x="15039" y="1032460"/>
                  </a:lnTo>
                  <a:lnTo>
                    <a:pt x="15039" y="1030204"/>
                  </a:lnTo>
                  <a:lnTo>
                    <a:pt x="14287" y="1029452"/>
                  </a:lnTo>
                  <a:lnTo>
                    <a:pt x="14287" y="1028700"/>
                  </a:lnTo>
                  <a:lnTo>
                    <a:pt x="13535" y="1028700"/>
                  </a:lnTo>
                  <a:lnTo>
                    <a:pt x="12031" y="1027948"/>
                  </a:lnTo>
                  <a:lnTo>
                    <a:pt x="10527" y="1027948"/>
                  </a:lnTo>
                  <a:lnTo>
                    <a:pt x="9776" y="1026444"/>
                  </a:lnTo>
                  <a:lnTo>
                    <a:pt x="9776" y="1024940"/>
                  </a:lnTo>
                  <a:lnTo>
                    <a:pt x="9024" y="1021180"/>
                  </a:lnTo>
                  <a:lnTo>
                    <a:pt x="9024" y="1020428"/>
                  </a:lnTo>
                  <a:lnTo>
                    <a:pt x="9024" y="1018924"/>
                  </a:lnTo>
                  <a:lnTo>
                    <a:pt x="7520" y="1015916"/>
                  </a:lnTo>
                  <a:lnTo>
                    <a:pt x="7520" y="1013661"/>
                  </a:lnTo>
                  <a:lnTo>
                    <a:pt x="6767" y="1012909"/>
                  </a:lnTo>
                  <a:lnTo>
                    <a:pt x="6767" y="1011405"/>
                  </a:lnTo>
                  <a:lnTo>
                    <a:pt x="5264" y="1009901"/>
                  </a:lnTo>
                  <a:lnTo>
                    <a:pt x="4512" y="1009149"/>
                  </a:lnTo>
                  <a:lnTo>
                    <a:pt x="4512" y="1008397"/>
                  </a:lnTo>
                  <a:lnTo>
                    <a:pt x="4512" y="1006893"/>
                  </a:lnTo>
                  <a:lnTo>
                    <a:pt x="4512" y="1004637"/>
                  </a:lnTo>
                  <a:lnTo>
                    <a:pt x="5264" y="1003885"/>
                  </a:lnTo>
                  <a:lnTo>
                    <a:pt x="5264" y="1003133"/>
                  </a:lnTo>
                  <a:lnTo>
                    <a:pt x="6767" y="1001629"/>
                  </a:lnTo>
                  <a:lnTo>
                    <a:pt x="8272" y="1000125"/>
                  </a:lnTo>
                  <a:lnTo>
                    <a:pt x="9024" y="999373"/>
                  </a:lnTo>
                  <a:lnTo>
                    <a:pt x="10527" y="997869"/>
                  </a:lnTo>
                  <a:lnTo>
                    <a:pt x="12031" y="996365"/>
                  </a:lnTo>
                  <a:lnTo>
                    <a:pt x="12784" y="995613"/>
                  </a:lnTo>
                  <a:lnTo>
                    <a:pt x="12784" y="994861"/>
                  </a:lnTo>
                  <a:lnTo>
                    <a:pt x="13535" y="994109"/>
                  </a:lnTo>
                  <a:lnTo>
                    <a:pt x="14287" y="987342"/>
                  </a:lnTo>
                  <a:lnTo>
                    <a:pt x="14287" y="985837"/>
                  </a:lnTo>
                  <a:lnTo>
                    <a:pt x="13535" y="985085"/>
                  </a:lnTo>
                  <a:lnTo>
                    <a:pt x="13535" y="984334"/>
                  </a:lnTo>
                  <a:lnTo>
                    <a:pt x="12784" y="983582"/>
                  </a:lnTo>
                  <a:lnTo>
                    <a:pt x="12031" y="982830"/>
                  </a:lnTo>
                  <a:lnTo>
                    <a:pt x="6016" y="979822"/>
                  </a:lnTo>
                  <a:lnTo>
                    <a:pt x="5264" y="979070"/>
                  </a:lnTo>
                  <a:lnTo>
                    <a:pt x="4512" y="979070"/>
                  </a:lnTo>
                  <a:lnTo>
                    <a:pt x="3760" y="977566"/>
                  </a:lnTo>
                  <a:lnTo>
                    <a:pt x="3008" y="976814"/>
                  </a:lnTo>
                  <a:lnTo>
                    <a:pt x="1504" y="975310"/>
                  </a:lnTo>
                  <a:lnTo>
                    <a:pt x="752" y="972302"/>
                  </a:lnTo>
                  <a:lnTo>
                    <a:pt x="0" y="970798"/>
                  </a:lnTo>
                  <a:lnTo>
                    <a:pt x="0" y="965534"/>
                  </a:lnTo>
                  <a:lnTo>
                    <a:pt x="752" y="963278"/>
                  </a:lnTo>
                  <a:lnTo>
                    <a:pt x="1504" y="961022"/>
                  </a:lnTo>
                  <a:lnTo>
                    <a:pt x="2256" y="958766"/>
                  </a:lnTo>
                  <a:lnTo>
                    <a:pt x="2256" y="955006"/>
                  </a:lnTo>
                  <a:lnTo>
                    <a:pt x="7520" y="939967"/>
                  </a:lnTo>
                  <a:lnTo>
                    <a:pt x="8272" y="939215"/>
                  </a:lnTo>
                  <a:lnTo>
                    <a:pt x="8272" y="938463"/>
                  </a:lnTo>
                  <a:lnTo>
                    <a:pt x="9024" y="936959"/>
                  </a:lnTo>
                  <a:lnTo>
                    <a:pt x="10527" y="933951"/>
                  </a:lnTo>
                  <a:lnTo>
                    <a:pt x="10527" y="933199"/>
                  </a:lnTo>
                  <a:lnTo>
                    <a:pt x="11280" y="927936"/>
                  </a:lnTo>
                  <a:lnTo>
                    <a:pt x="12031" y="915152"/>
                  </a:lnTo>
                  <a:lnTo>
                    <a:pt x="12784" y="913648"/>
                  </a:lnTo>
                  <a:lnTo>
                    <a:pt x="15039" y="909136"/>
                  </a:lnTo>
                  <a:lnTo>
                    <a:pt x="15791" y="908384"/>
                  </a:lnTo>
                  <a:lnTo>
                    <a:pt x="17295" y="907632"/>
                  </a:lnTo>
                  <a:lnTo>
                    <a:pt x="18047" y="906880"/>
                  </a:lnTo>
                  <a:lnTo>
                    <a:pt x="18799" y="906128"/>
                  </a:lnTo>
                  <a:lnTo>
                    <a:pt x="19551" y="904624"/>
                  </a:lnTo>
                  <a:lnTo>
                    <a:pt x="19551" y="902368"/>
                  </a:lnTo>
                  <a:lnTo>
                    <a:pt x="19551" y="897857"/>
                  </a:lnTo>
                  <a:lnTo>
                    <a:pt x="19551" y="897105"/>
                  </a:lnTo>
                  <a:lnTo>
                    <a:pt x="18799" y="894849"/>
                  </a:lnTo>
                  <a:lnTo>
                    <a:pt x="17295" y="887329"/>
                  </a:lnTo>
                  <a:lnTo>
                    <a:pt x="16544" y="883569"/>
                  </a:lnTo>
                  <a:lnTo>
                    <a:pt x="16544" y="882065"/>
                  </a:lnTo>
                  <a:lnTo>
                    <a:pt x="16544" y="881313"/>
                  </a:lnTo>
                  <a:lnTo>
                    <a:pt x="18047" y="878305"/>
                  </a:lnTo>
                  <a:lnTo>
                    <a:pt x="18799" y="877553"/>
                  </a:lnTo>
                  <a:lnTo>
                    <a:pt x="19551" y="876801"/>
                  </a:lnTo>
                  <a:lnTo>
                    <a:pt x="19551" y="875297"/>
                  </a:lnTo>
                  <a:lnTo>
                    <a:pt x="19551" y="873793"/>
                  </a:lnTo>
                  <a:lnTo>
                    <a:pt x="19551" y="873041"/>
                  </a:lnTo>
                  <a:lnTo>
                    <a:pt x="18047" y="870034"/>
                  </a:lnTo>
                  <a:lnTo>
                    <a:pt x="17295" y="867778"/>
                  </a:lnTo>
                  <a:lnTo>
                    <a:pt x="17295" y="866274"/>
                  </a:lnTo>
                  <a:lnTo>
                    <a:pt x="17295" y="865522"/>
                  </a:lnTo>
                  <a:lnTo>
                    <a:pt x="18799" y="864018"/>
                  </a:lnTo>
                  <a:lnTo>
                    <a:pt x="19551" y="862514"/>
                  </a:lnTo>
                  <a:lnTo>
                    <a:pt x="20303" y="861762"/>
                  </a:lnTo>
                  <a:lnTo>
                    <a:pt x="21807" y="861010"/>
                  </a:lnTo>
                  <a:lnTo>
                    <a:pt x="21807" y="860258"/>
                  </a:lnTo>
                  <a:lnTo>
                    <a:pt x="23311" y="858002"/>
                  </a:lnTo>
                  <a:lnTo>
                    <a:pt x="23311" y="854994"/>
                  </a:lnTo>
                  <a:lnTo>
                    <a:pt x="23311" y="848978"/>
                  </a:lnTo>
                  <a:lnTo>
                    <a:pt x="23311" y="847474"/>
                  </a:lnTo>
                  <a:lnTo>
                    <a:pt x="21807" y="842962"/>
                  </a:lnTo>
                  <a:lnTo>
                    <a:pt x="21807" y="840707"/>
                  </a:lnTo>
                  <a:lnTo>
                    <a:pt x="21807" y="839955"/>
                  </a:lnTo>
                  <a:lnTo>
                    <a:pt x="23311" y="837699"/>
                  </a:lnTo>
                  <a:lnTo>
                    <a:pt x="24063" y="836195"/>
                  </a:lnTo>
                  <a:lnTo>
                    <a:pt x="24815" y="833939"/>
                  </a:lnTo>
                  <a:lnTo>
                    <a:pt x="25567" y="833187"/>
                  </a:lnTo>
                  <a:lnTo>
                    <a:pt x="27071" y="832435"/>
                  </a:lnTo>
                  <a:lnTo>
                    <a:pt x="28575" y="832435"/>
                  </a:lnTo>
                  <a:lnTo>
                    <a:pt x="29327" y="831683"/>
                  </a:lnTo>
                  <a:lnTo>
                    <a:pt x="31583" y="826419"/>
                  </a:lnTo>
                  <a:lnTo>
                    <a:pt x="32335" y="825667"/>
                  </a:lnTo>
                  <a:lnTo>
                    <a:pt x="33839" y="824915"/>
                  </a:lnTo>
                  <a:lnTo>
                    <a:pt x="33839" y="822659"/>
                  </a:lnTo>
                  <a:lnTo>
                    <a:pt x="33087" y="819651"/>
                  </a:lnTo>
                  <a:lnTo>
                    <a:pt x="33839" y="818147"/>
                  </a:lnTo>
                  <a:lnTo>
                    <a:pt x="36095" y="815140"/>
                  </a:lnTo>
                  <a:lnTo>
                    <a:pt x="36846" y="812884"/>
                  </a:lnTo>
                  <a:lnTo>
                    <a:pt x="37599" y="811380"/>
                  </a:lnTo>
                  <a:lnTo>
                    <a:pt x="36846" y="806116"/>
                  </a:lnTo>
                  <a:lnTo>
                    <a:pt x="37599" y="803108"/>
                  </a:lnTo>
                  <a:lnTo>
                    <a:pt x="39855" y="800852"/>
                  </a:lnTo>
                  <a:lnTo>
                    <a:pt x="44366" y="796340"/>
                  </a:lnTo>
                  <a:lnTo>
                    <a:pt x="48126" y="791828"/>
                  </a:lnTo>
                  <a:lnTo>
                    <a:pt x="51134" y="785061"/>
                  </a:lnTo>
                  <a:lnTo>
                    <a:pt x="52638" y="778293"/>
                  </a:lnTo>
                  <a:lnTo>
                    <a:pt x="53390" y="772277"/>
                  </a:lnTo>
                  <a:lnTo>
                    <a:pt x="52638" y="766261"/>
                  </a:lnTo>
                  <a:lnTo>
                    <a:pt x="51886" y="762501"/>
                  </a:lnTo>
                  <a:lnTo>
                    <a:pt x="53390" y="760245"/>
                  </a:lnTo>
                  <a:lnTo>
                    <a:pt x="54142" y="758742"/>
                  </a:lnTo>
                  <a:lnTo>
                    <a:pt x="54894" y="754982"/>
                  </a:lnTo>
                  <a:lnTo>
                    <a:pt x="56398" y="753478"/>
                  </a:lnTo>
                  <a:lnTo>
                    <a:pt x="64670" y="744454"/>
                  </a:lnTo>
                  <a:lnTo>
                    <a:pt x="66174" y="742198"/>
                  </a:lnTo>
                  <a:lnTo>
                    <a:pt x="66925" y="739942"/>
                  </a:lnTo>
                  <a:lnTo>
                    <a:pt x="67678" y="736934"/>
                  </a:lnTo>
                  <a:lnTo>
                    <a:pt x="69933" y="726407"/>
                  </a:lnTo>
                  <a:lnTo>
                    <a:pt x="72942" y="720391"/>
                  </a:lnTo>
                  <a:lnTo>
                    <a:pt x="76701" y="715127"/>
                  </a:lnTo>
                  <a:close/>
                </a:path>
              </a:pathLst>
            </a:custGeom>
            <a:solidFill>
              <a:schemeClr val="accent4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pic>
        <p:nvPicPr>
          <p:cNvPr id="38" name="Gráfico 37" descr="Marcador com preenchimento sólido">
            <a:extLst>
              <a:ext uri="{FF2B5EF4-FFF2-40B4-BE49-F238E27FC236}">
                <a16:creationId xmlns:a16="http://schemas.microsoft.com/office/drawing/2014/main" id="{3135D97D-C168-4538-BBD1-1057FC003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8538" y="2106915"/>
            <a:ext cx="693838" cy="693838"/>
          </a:xfrm>
          <a:prstGeom prst="rect">
            <a:avLst/>
          </a:prstGeom>
        </p:spPr>
      </p:pic>
      <p:pic>
        <p:nvPicPr>
          <p:cNvPr id="39" name="Gráfico 38" descr="Marcador com preenchimento sólido">
            <a:extLst>
              <a:ext uri="{FF2B5EF4-FFF2-40B4-BE49-F238E27FC236}">
                <a16:creationId xmlns:a16="http://schemas.microsoft.com/office/drawing/2014/main" id="{806F23CD-15F4-42FC-BD8E-0801B7B80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5608" y="4638368"/>
            <a:ext cx="693838" cy="693838"/>
          </a:xfrm>
          <a:prstGeom prst="rect">
            <a:avLst/>
          </a:prstGeom>
        </p:spPr>
      </p:pic>
      <p:pic>
        <p:nvPicPr>
          <p:cNvPr id="43" name="Gráfico 42" descr="Marcador com preenchimento sólido">
            <a:extLst>
              <a:ext uri="{FF2B5EF4-FFF2-40B4-BE49-F238E27FC236}">
                <a16:creationId xmlns:a16="http://schemas.microsoft.com/office/drawing/2014/main" id="{86D4C408-E2FA-4EE8-A778-395D9CF7C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4287" y="2577019"/>
            <a:ext cx="693838" cy="6938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9A481A4-A48F-477D-F764-584D2D99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err="1"/>
              <a:t>OpenRAN@Brasil</a:t>
            </a:r>
            <a:r>
              <a:rPr lang="pt-BR"/>
              <a:t> Fase 3</a:t>
            </a:r>
          </a:p>
        </p:txBody>
      </p:sp>
      <p:graphicFrame>
        <p:nvGraphicFramePr>
          <p:cNvPr id="70" name="Diagrama 69">
            <a:extLst>
              <a:ext uri="{FF2B5EF4-FFF2-40B4-BE49-F238E27FC236}">
                <a16:creationId xmlns:a16="http://schemas.microsoft.com/office/drawing/2014/main" id="{D9CB3E6D-C34E-4240-9A32-F8FC6C2DB9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7151761"/>
              </p:ext>
            </p:extLst>
          </p:nvPr>
        </p:nvGraphicFramePr>
        <p:xfrm>
          <a:off x="838201" y="1825625"/>
          <a:ext cx="5181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" name="Gráfico 39" descr="Marcador com preenchimento sólido">
            <a:extLst>
              <a:ext uri="{FF2B5EF4-FFF2-40B4-BE49-F238E27FC236}">
                <a16:creationId xmlns:a16="http://schemas.microsoft.com/office/drawing/2014/main" id="{8EC1FCEE-F12B-4F2A-ACD2-C2704E6994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03492" y="4140831"/>
            <a:ext cx="693838" cy="693838"/>
          </a:xfrm>
          <a:prstGeom prst="rect">
            <a:avLst/>
          </a:prstGeom>
        </p:spPr>
      </p:pic>
      <p:pic>
        <p:nvPicPr>
          <p:cNvPr id="41" name="Gráfico 40" descr="Marcador com preenchimento sólido">
            <a:extLst>
              <a:ext uri="{FF2B5EF4-FFF2-40B4-BE49-F238E27FC236}">
                <a16:creationId xmlns:a16="http://schemas.microsoft.com/office/drawing/2014/main" id="{7380DCBF-439C-4678-B78C-9212445E1A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37879" y="4196475"/>
            <a:ext cx="693838" cy="693838"/>
          </a:xfrm>
          <a:prstGeom prst="rect">
            <a:avLst/>
          </a:prstGeom>
        </p:spPr>
      </p:pic>
      <p:pic>
        <p:nvPicPr>
          <p:cNvPr id="9" name="Gráfico 8" descr="Marcador com preenchimento sólido">
            <a:extLst>
              <a:ext uri="{FF2B5EF4-FFF2-40B4-BE49-F238E27FC236}">
                <a16:creationId xmlns:a16="http://schemas.microsoft.com/office/drawing/2014/main" id="{66412323-5265-42E6-763C-0DAE1202E9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47582" y="3353454"/>
            <a:ext cx="693838" cy="69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8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428AB-102D-1302-BDBF-CA98E792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Selecionando parceiros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8B5EA38-954C-4650-A1D9-E2F398B34D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9734025"/>
              </p:ext>
            </p:extLst>
          </p:nvPr>
        </p:nvGraphicFramePr>
        <p:xfrm>
          <a:off x="838201" y="1805252"/>
          <a:ext cx="10515600" cy="2432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5280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B5B956-CA96-72E6-A214-A89EE4C1A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Homologação de Hospedeiros</a:t>
            </a:r>
          </a:p>
        </p:txBody>
      </p:sp>
      <p:graphicFrame>
        <p:nvGraphicFramePr>
          <p:cNvPr id="33" name="Diagrama 32">
            <a:extLst>
              <a:ext uri="{FF2B5EF4-FFF2-40B4-BE49-F238E27FC236}">
                <a16:creationId xmlns:a16="http://schemas.microsoft.com/office/drawing/2014/main" id="{26990C0D-D4AB-4FEE-B50C-8961E77069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2633608"/>
              </p:ext>
            </p:extLst>
          </p:nvPr>
        </p:nvGraphicFramePr>
        <p:xfrm>
          <a:off x="1042091" y="1775209"/>
          <a:ext cx="5181600" cy="4266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4" name="Gráfico 7">
            <a:extLst>
              <a:ext uri="{FF2B5EF4-FFF2-40B4-BE49-F238E27FC236}">
                <a16:creationId xmlns:a16="http://schemas.microsoft.com/office/drawing/2014/main" id="{7BBBA8EC-4F5D-4C4D-A275-7B1773F0BFAD}"/>
              </a:ext>
            </a:extLst>
          </p:cNvPr>
          <p:cNvGrpSpPr/>
          <p:nvPr/>
        </p:nvGrpSpPr>
        <p:grpSpPr>
          <a:xfrm>
            <a:off x="6810576" y="1690152"/>
            <a:ext cx="4771827" cy="4351339"/>
            <a:chOff x="6041589" y="992353"/>
            <a:chExt cx="6835440" cy="6233109"/>
          </a:xfrm>
          <a:solidFill>
            <a:srgbClr val="6F9C76"/>
          </a:solidFill>
        </p:grpSpPr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8CF8A1BD-1DB8-4604-A995-BAC83C67F0EA}"/>
                </a:ext>
              </a:extLst>
            </p:cNvPr>
            <p:cNvSpPr/>
            <p:nvPr/>
          </p:nvSpPr>
          <p:spPr>
            <a:xfrm>
              <a:off x="8526110" y="6053136"/>
              <a:ext cx="1197894" cy="1172326"/>
            </a:xfrm>
            <a:custGeom>
              <a:avLst/>
              <a:gdLst>
                <a:gd name="connsiteX0" fmla="*/ 570748 w 1197894"/>
                <a:gd name="connsiteY0" fmla="*/ 15039 h 1172326"/>
                <a:gd name="connsiteX1" fmla="*/ 570748 w 1197894"/>
                <a:gd name="connsiteY1" fmla="*/ 15791 h 1172326"/>
                <a:gd name="connsiteX2" fmla="*/ 572252 w 1197894"/>
                <a:gd name="connsiteY2" fmla="*/ 15791 h 1172326"/>
                <a:gd name="connsiteX3" fmla="*/ 573756 w 1197894"/>
                <a:gd name="connsiteY3" fmla="*/ 15039 h 1172326"/>
                <a:gd name="connsiteX4" fmla="*/ 574508 w 1197894"/>
                <a:gd name="connsiteY4" fmla="*/ 14287 h 1172326"/>
                <a:gd name="connsiteX5" fmla="*/ 576012 w 1197894"/>
                <a:gd name="connsiteY5" fmla="*/ 13535 h 1172326"/>
                <a:gd name="connsiteX6" fmla="*/ 579020 w 1197894"/>
                <a:gd name="connsiteY6" fmla="*/ 12783 h 1172326"/>
                <a:gd name="connsiteX7" fmla="*/ 580524 w 1197894"/>
                <a:gd name="connsiteY7" fmla="*/ 12783 h 1172326"/>
                <a:gd name="connsiteX8" fmla="*/ 581276 w 1197894"/>
                <a:gd name="connsiteY8" fmla="*/ 14287 h 1172326"/>
                <a:gd name="connsiteX9" fmla="*/ 582028 w 1197894"/>
                <a:gd name="connsiteY9" fmla="*/ 15791 h 1172326"/>
                <a:gd name="connsiteX10" fmla="*/ 582780 w 1197894"/>
                <a:gd name="connsiteY10" fmla="*/ 17295 h 1172326"/>
                <a:gd name="connsiteX11" fmla="*/ 583532 w 1197894"/>
                <a:gd name="connsiteY11" fmla="*/ 18047 h 1172326"/>
                <a:gd name="connsiteX12" fmla="*/ 585036 w 1197894"/>
                <a:gd name="connsiteY12" fmla="*/ 18047 h 1172326"/>
                <a:gd name="connsiteX13" fmla="*/ 586540 w 1197894"/>
                <a:gd name="connsiteY13" fmla="*/ 18047 h 1172326"/>
                <a:gd name="connsiteX14" fmla="*/ 588044 w 1197894"/>
                <a:gd name="connsiteY14" fmla="*/ 18047 h 1172326"/>
                <a:gd name="connsiteX15" fmla="*/ 591803 w 1197894"/>
                <a:gd name="connsiteY15" fmla="*/ 15791 h 1172326"/>
                <a:gd name="connsiteX16" fmla="*/ 593307 w 1197894"/>
                <a:gd name="connsiteY16" fmla="*/ 14287 h 1172326"/>
                <a:gd name="connsiteX17" fmla="*/ 594059 w 1197894"/>
                <a:gd name="connsiteY17" fmla="*/ 13535 h 1172326"/>
                <a:gd name="connsiteX18" fmla="*/ 595563 w 1197894"/>
                <a:gd name="connsiteY18" fmla="*/ 13535 h 1172326"/>
                <a:gd name="connsiteX19" fmla="*/ 597819 w 1197894"/>
                <a:gd name="connsiteY19" fmla="*/ 15791 h 1172326"/>
                <a:gd name="connsiteX20" fmla="*/ 598571 w 1197894"/>
                <a:gd name="connsiteY20" fmla="*/ 19551 h 1172326"/>
                <a:gd name="connsiteX21" fmla="*/ 599323 w 1197894"/>
                <a:gd name="connsiteY21" fmla="*/ 24063 h 1172326"/>
                <a:gd name="connsiteX22" fmla="*/ 602331 w 1197894"/>
                <a:gd name="connsiteY22" fmla="*/ 23311 h 1172326"/>
                <a:gd name="connsiteX23" fmla="*/ 606091 w 1197894"/>
                <a:gd name="connsiteY23" fmla="*/ 18799 h 1172326"/>
                <a:gd name="connsiteX24" fmla="*/ 609099 w 1197894"/>
                <a:gd name="connsiteY24" fmla="*/ 17295 h 1172326"/>
                <a:gd name="connsiteX25" fmla="*/ 612107 w 1197894"/>
                <a:gd name="connsiteY25" fmla="*/ 18047 h 1172326"/>
                <a:gd name="connsiteX26" fmla="*/ 619626 w 1197894"/>
                <a:gd name="connsiteY26" fmla="*/ 20303 h 1172326"/>
                <a:gd name="connsiteX27" fmla="*/ 621882 w 1197894"/>
                <a:gd name="connsiteY27" fmla="*/ 20303 h 1172326"/>
                <a:gd name="connsiteX28" fmla="*/ 622634 w 1197894"/>
                <a:gd name="connsiteY28" fmla="*/ 17295 h 1172326"/>
                <a:gd name="connsiteX29" fmla="*/ 622634 w 1197894"/>
                <a:gd name="connsiteY29" fmla="*/ 12783 h 1172326"/>
                <a:gd name="connsiteX30" fmla="*/ 622634 w 1197894"/>
                <a:gd name="connsiteY30" fmla="*/ 9023 h 1172326"/>
                <a:gd name="connsiteX31" fmla="*/ 624890 w 1197894"/>
                <a:gd name="connsiteY31" fmla="*/ 6767 h 1172326"/>
                <a:gd name="connsiteX32" fmla="*/ 626394 w 1197894"/>
                <a:gd name="connsiteY32" fmla="*/ 7520 h 1172326"/>
                <a:gd name="connsiteX33" fmla="*/ 627146 w 1197894"/>
                <a:gd name="connsiteY33" fmla="*/ 9023 h 1172326"/>
                <a:gd name="connsiteX34" fmla="*/ 628650 w 1197894"/>
                <a:gd name="connsiteY34" fmla="*/ 10527 h 1172326"/>
                <a:gd name="connsiteX35" fmla="*/ 629402 w 1197894"/>
                <a:gd name="connsiteY35" fmla="*/ 11280 h 1172326"/>
                <a:gd name="connsiteX36" fmla="*/ 630906 w 1197894"/>
                <a:gd name="connsiteY36" fmla="*/ 11280 h 1172326"/>
                <a:gd name="connsiteX37" fmla="*/ 633162 w 1197894"/>
                <a:gd name="connsiteY37" fmla="*/ 9776 h 1172326"/>
                <a:gd name="connsiteX38" fmla="*/ 634666 w 1197894"/>
                <a:gd name="connsiteY38" fmla="*/ 9023 h 1172326"/>
                <a:gd name="connsiteX39" fmla="*/ 636922 w 1197894"/>
                <a:gd name="connsiteY39" fmla="*/ 8272 h 1172326"/>
                <a:gd name="connsiteX40" fmla="*/ 639178 w 1197894"/>
                <a:gd name="connsiteY40" fmla="*/ 5263 h 1172326"/>
                <a:gd name="connsiteX41" fmla="*/ 642186 w 1197894"/>
                <a:gd name="connsiteY41" fmla="*/ 0 h 1172326"/>
                <a:gd name="connsiteX42" fmla="*/ 648201 w 1197894"/>
                <a:gd name="connsiteY42" fmla="*/ 3760 h 1172326"/>
                <a:gd name="connsiteX43" fmla="*/ 651209 w 1197894"/>
                <a:gd name="connsiteY43" fmla="*/ 5263 h 1172326"/>
                <a:gd name="connsiteX44" fmla="*/ 654969 w 1197894"/>
                <a:gd name="connsiteY44" fmla="*/ 5263 h 1172326"/>
                <a:gd name="connsiteX45" fmla="*/ 656473 w 1197894"/>
                <a:gd name="connsiteY45" fmla="*/ 7520 h 1172326"/>
                <a:gd name="connsiteX46" fmla="*/ 654217 w 1197894"/>
                <a:gd name="connsiteY46" fmla="*/ 12783 h 1172326"/>
                <a:gd name="connsiteX47" fmla="*/ 650457 w 1197894"/>
                <a:gd name="connsiteY47" fmla="*/ 21055 h 1172326"/>
                <a:gd name="connsiteX48" fmla="*/ 654217 w 1197894"/>
                <a:gd name="connsiteY48" fmla="*/ 21055 h 1172326"/>
                <a:gd name="connsiteX49" fmla="*/ 660985 w 1197894"/>
                <a:gd name="connsiteY49" fmla="*/ 16543 h 1172326"/>
                <a:gd name="connsiteX50" fmla="*/ 665497 w 1197894"/>
                <a:gd name="connsiteY50" fmla="*/ 15039 h 1172326"/>
                <a:gd name="connsiteX51" fmla="*/ 667001 w 1197894"/>
                <a:gd name="connsiteY51" fmla="*/ 15791 h 1172326"/>
                <a:gd name="connsiteX52" fmla="*/ 670009 w 1197894"/>
                <a:gd name="connsiteY52" fmla="*/ 18047 h 1172326"/>
                <a:gd name="connsiteX53" fmla="*/ 671513 w 1197894"/>
                <a:gd name="connsiteY53" fmla="*/ 18047 h 1172326"/>
                <a:gd name="connsiteX54" fmla="*/ 673016 w 1197894"/>
                <a:gd name="connsiteY54" fmla="*/ 17295 h 1172326"/>
                <a:gd name="connsiteX55" fmla="*/ 674521 w 1197894"/>
                <a:gd name="connsiteY55" fmla="*/ 15039 h 1172326"/>
                <a:gd name="connsiteX56" fmla="*/ 675273 w 1197894"/>
                <a:gd name="connsiteY56" fmla="*/ 9776 h 1172326"/>
                <a:gd name="connsiteX57" fmla="*/ 679032 w 1197894"/>
                <a:gd name="connsiteY57" fmla="*/ 14287 h 1172326"/>
                <a:gd name="connsiteX58" fmla="*/ 681288 w 1197894"/>
                <a:gd name="connsiteY58" fmla="*/ 15039 h 1172326"/>
                <a:gd name="connsiteX59" fmla="*/ 685048 w 1197894"/>
                <a:gd name="connsiteY59" fmla="*/ 15039 h 1172326"/>
                <a:gd name="connsiteX60" fmla="*/ 687304 w 1197894"/>
                <a:gd name="connsiteY60" fmla="*/ 12783 h 1172326"/>
                <a:gd name="connsiteX61" fmla="*/ 688808 w 1197894"/>
                <a:gd name="connsiteY61" fmla="*/ 10527 h 1172326"/>
                <a:gd name="connsiteX62" fmla="*/ 688808 w 1197894"/>
                <a:gd name="connsiteY62" fmla="*/ 7520 h 1172326"/>
                <a:gd name="connsiteX63" fmla="*/ 690312 w 1197894"/>
                <a:gd name="connsiteY63" fmla="*/ 4512 h 1172326"/>
                <a:gd name="connsiteX64" fmla="*/ 692568 w 1197894"/>
                <a:gd name="connsiteY64" fmla="*/ 2256 h 1172326"/>
                <a:gd name="connsiteX65" fmla="*/ 695576 w 1197894"/>
                <a:gd name="connsiteY65" fmla="*/ 1504 h 1172326"/>
                <a:gd name="connsiteX66" fmla="*/ 697832 w 1197894"/>
                <a:gd name="connsiteY66" fmla="*/ 2256 h 1172326"/>
                <a:gd name="connsiteX67" fmla="*/ 697832 w 1197894"/>
                <a:gd name="connsiteY67" fmla="*/ 3760 h 1172326"/>
                <a:gd name="connsiteX68" fmla="*/ 695576 w 1197894"/>
                <a:gd name="connsiteY68" fmla="*/ 6767 h 1172326"/>
                <a:gd name="connsiteX69" fmla="*/ 694824 w 1197894"/>
                <a:gd name="connsiteY69" fmla="*/ 8272 h 1172326"/>
                <a:gd name="connsiteX70" fmla="*/ 694072 w 1197894"/>
                <a:gd name="connsiteY70" fmla="*/ 9776 h 1172326"/>
                <a:gd name="connsiteX71" fmla="*/ 694824 w 1197894"/>
                <a:gd name="connsiteY71" fmla="*/ 12031 h 1172326"/>
                <a:gd name="connsiteX72" fmla="*/ 696328 w 1197894"/>
                <a:gd name="connsiteY72" fmla="*/ 12783 h 1172326"/>
                <a:gd name="connsiteX73" fmla="*/ 697832 w 1197894"/>
                <a:gd name="connsiteY73" fmla="*/ 12031 h 1172326"/>
                <a:gd name="connsiteX74" fmla="*/ 698584 w 1197894"/>
                <a:gd name="connsiteY74" fmla="*/ 11280 h 1172326"/>
                <a:gd name="connsiteX75" fmla="*/ 700088 w 1197894"/>
                <a:gd name="connsiteY75" fmla="*/ 13535 h 1172326"/>
                <a:gd name="connsiteX76" fmla="*/ 700840 w 1197894"/>
                <a:gd name="connsiteY76" fmla="*/ 15791 h 1172326"/>
                <a:gd name="connsiteX77" fmla="*/ 699336 w 1197894"/>
                <a:gd name="connsiteY77" fmla="*/ 18799 h 1172326"/>
                <a:gd name="connsiteX78" fmla="*/ 697832 w 1197894"/>
                <a:gd name="connsiteY78" fmla="*/ 21055 h 1172326"/>
                <a:gd name="connsiteX79" fmla="*/ 697832 w 1197894"/>
                <a:gd name="connsiteY79" fmla="*/ 22559 h 1172326"/>
                <a:gd name="connsiteX80" fmla="*/ 697832 w 1197894"/>
                <a:gd name="connsiteY80" fmla="*/ 24063 h 1172326"/>
                <a:gd name="connsiteX81" fmla="*/ 699336 w 1197894"/>
                <a:gd name="connsiteY81" fmla="*/ 25567 h 1172326"/>
                <a:gd name="connsiteX82" fmla="*/ 700088 w 1197894"/>
                <a:gd name="connsiteY82" fmla="*/ 25567 h 1172326"/>
                <a:gd name="connsiteX83" fmla="*/ 701592 w 1197894"/>
                <a:gd name="connsiteY83" fmla="*/ 24815 h 1172326"/>
                <a:gd name="connsiteX84" fmla="*/ 702343 w 1197894"/>
                <a:gd name="connsiteY84" fmla="*/ 23311 h 1172326"/>
                <a:gd name="connsiteX85" fmla="*/ 703095 w 1197894"/>
                <a:gd name="connsiteY85" fmla="*/ 21055 h 1172326"/>
                <a:gd name="connsiteX86" fmla="*/ 703847 w 1197894"/>
                <a:gd name="connsiteY86" fmla="*/ 19551 h 1172326"/>
                <a:gd name="connsiteX87" fmla="*/ 706855 w 1197894"/>
                <a:gd name="connsiteY87" fmla="*/ 15039 h 1172326"/>
                <a:gd name="connsiteX88" fmla="*/ 706855 w 1197894"/>
                <a:gd name="connsiteY88" fmla="*/ 16543 h 1172326"/>
                <a:gd name="connsiteX89" fmla="*/ 707607 w 1197894"/>
                <a:gd name="connsiteY89" fmla="*/ 20303 h 1172326"/>
                <a:gd name="connsiteX90" fmla="*/ 709111 w 1197894"/>
                <a:gd name="connsiteY90" fmla="*/ 21807 h 1172326"/>
                <a:gd name="connsiteX91" fmla="*/ 712119 w 1197894"/>
                <a:gd name="connsiteY91" fmla="*/ 21055 h 1172326"/>
                <a:gd name="connsiteX92" fmla="*/ 714375 w 1197894"/>
                <a:gd name="connsiteY92" fmla="*/ 18799 h 1172326"/>
                <a:gd name="connsiteX93" fmla="*/ 715879 w 1197894"/>
                <a:gd name="connsiteY93" fmla="*/ 16543 h 1172326"/>
                <a:gd name="connsiteX94" fmla="*/ 718135 w 1197894"/>
                <a:gd name="connsiteY94" fmla="*/ 15039 h 1172326"/>
                <a:gd name="connsiteX95" fmla="*/ 721895 w 1197894"/>
                <a:gd name="connsiteY95" fmla="*/ 15039 h 1172326"/>
                <a:gd name="connsiteX96" fmla="*/ 723399 w 1197894"/>
                <a:gd name="connsiteY96" fmla="*/ 18047 h 1172326"/>
                <a:gd name="connsiteX97" fmla="*/ 724151 w 1197894"/>
                <a:gd name="connsiteY97" fmla="*/ 21807 h 1172326"/>
                <a:gd name="connsiteX98" fmla="*/ 727159 w 1197894"/>
                <a:gd name="connsiteY98" fmla="*/ 23311 h 1172326"/>
                <a:gd name="connsiteX99" fmla="*/ 730919 w 1197894"/>
                <a:gd name="connsiteY99" fmla="*/ 23311 h 1172326"/>
                <a:gd name="connsiteX100" fmla="*/ 733174 w 1197894"/>
                <a:gd name="connsiteY100" fmla="*/ 25567 h 1172326"/>
                <a:gd name="connsiteX101" fmla="*/ 737686 w 1197894"/>
                <a:gd name="connsiteY101" fmla="*/ 30079 h 1172326"/>
                <a:gd name="connsiteX102" fmla="*/ 739190 w 1197894"/>
                <a:gd name="connsiteY102" fmla="*/ 27823 h 1172326"/>
                <a:gd name="connsiteX103" fmla="*/ 740694 w 1197894"/>
                <a:gd name="connsiteY103" fmla="*/ 27823 h 1172326"/>
                <a:gd name="connsiteX104" fmla="*/ 742198 w 1197894"/>
                <a:gd name="connsiteY104" fmla="*/ 29327 h 1172326"/>
                <a:gd name="connsiteX105" fmla="*/ 742950 w 1197894"/>
                <a:gd name="connsiteY105" fmla="*/ 31583 h 1172326"/>
                <a:gd name="connsiteX106" fmla="*/ 743702 w 1197894"/>
                <a:gd name="connsiteY106" fmla="*/ 33839 h 1172326"/>
                <a:gd name="connsiteX107" fmla="*/ 745206 w 1197894"/>
                <a:gd name="connsiteY107" fmla="*/ 33087 h 1172326"/>
                <a:gd name="connsiteX108" fmla="*/ 746710 w 1197894"/>
                <a:gd name="connsiteY108" fmla="*/ 30831 h 1172326"/>
                <a:gd name="connsiteX109" fmla="*/ 747462 w 1197894"/>
                <a:gd name="connsiteY109" fmla="*/ 30079 h 1172326"/>
                <a:gd name="connsiteX110" fmla="*/ 749718 w 1197894"/>
                <a:gd name="connsiteY110" fmla="*/ 30079 h 1172326"/>
                <a:gd name="connsiteX111" fmla="*/ 752726 w 1197894"/>
                <a:gd name="connsiteY111" fmla="*/ 30831 h 1172326"/>
                <a:gd name="connsiteX112" fmla="*/ 755734 w 1197894"/>
                <a:gd name="connsiteY112" fmla="*/ 31583 h 1172326"/>
                <a:gd name="connsiteX113" fmla="*/ 757238 w 1197894"/>
                <a:gd name="connsiteY113" fmla="*/ 30831 h 1172326"/>
                <a:gd name="connsiteX114" fmla="*/ 761750 w 1197894"/>
                <a:gd name="connsiteY114" fmla="*/ 29327 h 1172326"/>
                <a:gd name="connsiteX115" fmla="*/ 764005 w 1197894"/>
                <a:gd name="connsiteY115" fmla="*/ 28575 h 1172326"/>
                <a:gd name="connsiteX116" fmla="*/ 766261 w 1197894"/>
                <a:gd name="connsiteY116" fmla="*/ 27823 h 1172326"/>
                <a:gd name="connsiteX117" fmla="*/ 767013 w 1197894"/>
                <a:gd name="connsiteY117" fmla="*/ 27823 h 1172326"/>
                <a:gd name="connsiteX118" fmla="*/ 767765 w 1197894"/>
                <a:gd name="connsiteY118" fmla="*/ 27823 h 1172326"/>
                <a:gd name="connsiteX119" fmla="*/ 768517 w 1197894"/>
                <a:gd name="connsiteY119" fmla="*/ 29327 h 1172326"/>
                <a:gd name="connsiteX120" fmla="*/ 769269 w 1197894"/>
                <a:gd name="connsiteY120" fmla="*/ 30079 h 1172326"/>
                <a:gd name="connsiteX121" fmla="*/ 773781 w 1197894"/>
                <a:gd name="connsiteY121" fmla="*/ 31583 h 1172326"/>
                <a:gd name="connsiteX122" fmla="*/ 776037 w 1197894"/>
                <a:gd name="connsiteY122" fmla="*/ 31583 h 1172326"/>
                <a:gd name="connsiteX123" fmla="*/ 776789 w 1197894"/>
                <a:gd name="connsiteY123" fmla="*/ 29327 h 1172326"/>
                <a:gd name="connsiteX124" fmla="*/ 777541 w 1197894"/>
                <a:gd name="connsiteY124" fmla="*/ 27823 h 1172326"/>
                <a:gd name="connsiteX125" fmla="*/ 778293 w 1197894"/>
                <a:gd name="connsiteY125" fmla="*/ 26319 h 1172326"/>
                <a:gd name="connsiteX126" fmla="*/ 779045 w 1197894"/>
                <a:gd name="connsiteY126" fmla="*/ 24815 h 1172326"/>
                <a:gd name="connsiteX127" fmla="*/ 780549 w 1197894"/>
                <a:gd name="connsiteY127" fmla="*/ 24063 h 1172326"/>
                <a:gd name="connsiteX128" fmla="*/ 782053 w 1197894"/>
                <a:gd name="connsiteY128" fmla="*/ 24063 h 1172326"/>
                <a:gd name="connsiteX129" fmla="*/ 782053 w 1197894"/>
                <a:gd name="connsiteY129" fmla="*/ 24815 h 1172326"/>
                <a:gd name="connsiteX130" fmla="*/ 782053 w 1197894"/>
                <a:gd name="connsiteY130" fmla="*/ 25567 h 1172326"/>
                <a:gd name="connsiteX131" fmla="*/ 782053 w 1197894"/>
                <a:gd name="connsiteY131" fmla="*/ 26319 h 1172326"/>
                <a:gd name="connsiteX132" fmla="*/ 783557 w 1197894"/>
                <a:gd name="connsiteY132" fmla="*/ 28575 h 1172326"/>
                <a:gd name="connsiteX133" fmla="*/ 785061 w 1197894"/>
                <a:gd name="connsiteY133" fmla="*/ 31583 h 1172326"/>
                <a:gd name="connsiteX134" fmla="*/ 786565 w 1197894"/>
                <a:gd name="connsiteY134" fmla="*/ 33839 h 1172326"/>
                <a:gd name="connsiteX135" fmla="*/ 787317 w 1197894"/>
                <a:gd name="connsiteY135" fmla="*/ 31583 h 1172326"/>
                <a:gd name="connsiteX136" fmla="*/ 787317 w 1197894"/>
                <a:gd name="connsiteY136" fmla="*/ 30831 h 1172326"/>
                <a:gd name="connsiteX137" fmla="*/ 786565 w 1197894"/>
                <a:gd name="connsiteY137" fmla="*/ 30079 h 1172326"/>
                <a:gd name="connsiteX138" fmla="*/ 786565 w 1197894"/>
                <a:gd name="connsiteY138" fmla="*/ 29327 h 1172326"/>
                <a:gd name="connsiteX139" fmla="*/ 787317 w 1197894"/>
                <a:gd name="connsiteY139" fmla="*/ 27823 h 1172326"/>
                <a:gd name="connsiteX140" fmla="*/ 788069 w 1197894"/>
                <a:gd name="connsiteY140" fmla="*/ 27823 h 1172326"/>
                <a:gd name="connsiteX141" fmla="*/ 788820 w 1197894"/>
                <a:gd name="connsiteY141" fmla="*/ 28575 h 1172326"/>
                <a:gd name="connsiteX142" fmla="*/ 789572 w 1197894"/>
                <a:gd name="connsiteY142" fmla="*/ 29327 h 1172326"/>
                <a:gd name="connsiteX143" fmla="*/ 790324 w 1197894"/>
                <a:gd name="connsiteY143" fmla="*/ 30831 h 1172326"/>
                <a:gd name="connsiteX144" fmla="*/ 791076 w 1197894"/>
                <a:gd name="connsiteY144" fmla="*/ 35342 h 1172326"/>
                <a:gd name="connsiteX145" fmla="*/ 791828 w 1197894"/>
                <a:gd name="connsiteY145" fmla="*/ 36095 h 1172326"/>
                <a:gd name="connsiteX146" fmla="*/ 792580 w 1197894"/>
                <a:gd name="connsiteY146" fmla="*/ 35342 h 1172326"/>
                <a:gd name="connsiteX147" fmla="*/ 794836 w 1197894"/>
                <a:gd name="connsiteY147" fmla="*/ 34591 h 1172326"/>
                <a:gd name="connsiteX148" fmla="*/ 797092 w 1197894"/>
                <a:gd name="connsiteY148" fmla="*/ 34591 h 1172326"/>
                <a:gd name="connsiteX149" fmla="*/ 798596 w 1197894"/>
                <a:gd name="connsiteY149" fmla="*/ 34591 h 1172326"/>
                <a:gd name="connsiteX150" fmla="*/ 800100 w 1197894"/>
                <a:gd name="connsiteY150" fmla="*/ 36095 h 1172326"/>
                <a:gd name="connsiteX151" fmla="*/ 800852 w 1197894"/>
                <a:gd name="connsiteY151" fmla="*/ 36846 h 1172326"/>
                <a:gd name="connsiteX152" fmla="*/ 801604 w 1197894"/>
                <a:gd name="connsiteY152" fmla="*/ 37599 h 1172326"/>
                <a:gd name="connsiteX153" fmla="*/ 803860 w 1197894"/>
                <a:gd name="connsiteY153" fmla="*/ 36846 h 1172326"/>
                <a:gd name="connsiteX154" fmla="*/ 803108 w 1197894"/>
                <a:gd name="connsiteY154" fmla="*/ 33087 h 1172326"/>
                <a:gd name="connsiteX155" fmla="*/ 803108 w 1197894"/>
                <a:gd name="connsiteY155" fmla="*/ 30831 h 1172326"/>
                <a:gd name="connsiteX156" fmla="*/ 804612 w 1197894"/>
                <a:gd name="connsiteY156" fmla="*/ 29327 h 1172326"/>
                <a:gd name="connsiteX157" fmla="*/ 808372 w 1197894"/>
                <a:gd name="connsiteY157" fmla="*/ 28575 h 1172326"/>
                <a:gd name="connsiteX158" fmla="*/ 811380 w 1197894"/>
                <a:gd name="connsiteY158" fmla="*/ 30079 h 1172326"/>
                <a:gd name="connsiteX159" fmla="*/ 812884 w 1197894"/>
                <a:gd name="connsiteY159" fmla="*/ 31583 h 1172326"/>
                <a:gd name="connsiteX160" fmla="*/ 812132 w 1197894"/>
                <a:gd name="connsiteY160" fmla="*/ 33087 h 1172326"/>
                <a:gd name="connsiteX161" fmla="*/ 809124 w 1197894"/>
                <a:gd name="connsiteY161" fmla="*/ 33839 h 1172326"/>
                <a:gd name="connsiteX162" fmla="*/ 809124 w 1197894"/>
                <a:gd name="connsiteY162" fmla="*/ 34591 h 1172326"/>
                <a:gd name="connsiteX163" fmla="*/ 809876 w 1197894"/>
                <a:gd name="connsiteY163" fmla="*/ 37599 h 1172326"/>
                <a:gd name="connsiteX164" fmla="*/ 812132 w 1197894"/>
                <a:gd name="connsiteY164" fmla="*/ 40606 h 1172326"/>
                <a:gd name="connsiteX165" fmla="*/ 814388 w 1197894"/>
                <a:gd name="connsiteY165" fmla="*/ 42110 h 1172326"/>
                <a:gd name="connsiteX166" fmla="*/ 818899 w 1197894"/>
                <a:gd name="connsiteY166" fmla="*/ 36095 h 1172326"/>
                <a:gd name="connsiteX167" fmla="*/ 822659 w 1197894"/>
                <a:gd name="connsiteY167" fmla="*/ 33087 h 1172326"/>
                <a:gd name="connsiteX168" fmla="*/ 824163 w 1197894"/>
                <a:gd name="connsiteY168" fmla="*/ 33839 h 1172326"/>
                <a:gd name="connsiteX169" fmla="*/ 825667 w 1197894"/>
                <a:gd name="connsiteY169" fmla="*/ 37599 h 1172326"/>
                <a:gd name="connsiteX170" fmla="*/ 828675 w 1197894"/>
                <a:gd name="connsiteY170" fmla="*/ 37599 h 1172326"/>
                <a:gd name="connsiteX171" fmla="*/ 831683 w 1197894"/>
                <a:gd name="connsiteY171" fmla="*/ 37599 h 1172326"/>
                <a:gd name="connsiteX172" fmla="*/ 833187 w 1197894"/>
                <a:gd name="connsiteY172" fmla="*/ 39102 h 1172326"/>
                <a:gd name="connsiteX173" fmla="*/ 832435 w 1197894"/>
                <a:gd name="connsiteY173" fmla="*/ 42110 h 1172326"/>
                <a:gd name="connsiteX174" fmla="*/ 832435 w 1197894"/>
                <a:gd name="connsiteY174" fmla="*/ 43614 h 1172326"/>
                <a:gd name="connsiteX175" fmla="*/ 834691 w 1197894"/>
                <a:gd name="connsiteY175" fmla="*/ 43614 h 1172326"/>
                <a:gd name="connsiteX176" fmla="*/ 845970 w 1197894"/>
                <a:gd name="connsiteY176" fmla="*/ 43614 h 1172326"/>
                <a:gd name="connsiteX177" fmla="*/ 846722 w 1197894"/>
                <a:gd name="connsiteY177" fmla="*/ 43614 h 1172326"/>
                <a:gd name="connsiteX178" fmla="*/ 846722 w 1197894"/>
                <a:gd name="connsiteY178" fmla="*/ 45870 h 1172326"/>
                <a:gd name="connsiteX179" fmla="*/ 848227 w 1197894"/>
                <a:gd name="connsiteY179" fmla="*/ 48878 h 1172326"/>
                <a:gd name="connsiteX180" fmla="*/ 854994 w 1197894"/>
                <a:gd name="connsiteY180" fmla="*/ 50382 h 1172326"/>
                <a:gd name="connsiteX181" fmla="*/ 857250 w 1197894"/>
                <a:gd name="connsiteY181" fmla="*/ 53390 h 1172326"/>
                <a:gd name="connsiteX182" fmla="*/ 851986 w 1197894"/>
                <a:gd name="connsiteY182" fmla="*/ 53390 h 1172326"/>
                <a:gd name="connsiteX183" fmla="*/ 849730 w 1197894"/>
                <a:gd name="connsiteY183" fmla="*/ 53390 h 1172326"/>
                <a:gd name="connsiteX184" fmla="*/ 847474 w 1197894"/>
                <a:gd name="connsiteY184" fmla="*/ 54894 h 1172326"/>
                <a:gd name="connsiteX185" fmla="*/ 856498 w 1197894"/>
                <a:gd name="connsiteY185" fmla="*/ 59406 h 1172326"/>
                <a:gd name="connsiteX186" fmla="*/ 860258 w 1197894"/>
                <a:gd name="connsiteY186" fmla="*/ 63166 h 1172326"/>
                <a:gd name="connsiteX187" fmla="*/ 855746 w 1197894"/>
                <a:gd name="connsiteY187" fmla="*/ 66174 h 1172326"/>
                <a:gd name="connsiteX188" fmla="*/ 858002 w 1197894"/>
                <a:gd name="connsiteY188" fmla="*/ 66925 h 1172326"/>
                <a:gd name="connsiteX189" fmla="*/ 859506 w 1197894"/>
                <a:gd name="connsiteY189" fmla="*/ 66174 h 1172326"/>
                <a:gd name="connsiteX190" fmla="*/ 861010 w 1197894"/>
                <a:gd name="connsiteY190" fmla="*/ 65421 h 1172326"/>
                <a:gd name="connsiteX191" fmla="*/ 862514 w 1197894"/>
                <a:gd name="connsiteY191" fmla="*/ 63918 h 1172326"/>
                <a:gd name="connsiteX192" fmla="*/ 863266 w 1197894"/>
                <a:gd name="connsiteY192" fmla="*/ 66925 h 1172326"/>
                <a:gd name="connsiteX193" fmla="*/ 864018 w 1197894"/>
                <a:gd name="connsiteY193" fmla="*/ 72189 h 1172326"/>
                <a:gd name="connsiteX194" fmla="*/ 865522 w 1197894"/>
                <a:gd name="connsiteY194" fmla="*/ 75197 h 1172326"/>
                <a:gd name="connsiteX195" fmla="*/ 868530 w 1197894"/>
                <a:gd name="connsiteY195" fmla="*/ 75949 h 1172326"/>
                <a:gd name="connsiteX196" fmla="*/ 869282 w 1197894"/>
                <a:gd name="connsiteY196" fmla="*/ 74445 h 1172326"/>
                <a:gd name="connsiteX197" fmla="*/ 870786 w 1197894"/>
                <a:gd name="connsiteY197" fmla="*/ 68429 h 1172326"/>
                <a:gd name="connsiteX198" fmla="*/ 871538 w 1197894"/>
                <a:gd name="connsiteY198" fmla="*/ 69181 h 1172326"/>
                <a:gd name="connsiteX199" fmla="*/ 872290 w 1197894"/>
                <a:gd name="connsiteY199" fmla="*/ 69933 h 1172326"/>
                <a:gd name="connsiteX200" fmla="*/ 873042 w 1197894"/>
                <a:gd name="connsiteY200" fmla="*/ 71438 h 1172326"/>
                <a:gd name="connsiteX201" fmla="*/ 871538 w 1197894"/>
                <a:gd name="connsiteY201" fmla="*/ 74445 h 1172326"/>
                <a:gd name="connsiteX202" fmla="*/ 871538 w 1197894"/>
                <a:gd name="connsiteY202" fmla="*/ 75197 h 1172326"/>
                <a:gd name="connsiteX203" fmla="*/ 875297 w 1197894"/>
                <a:gd name="connsiteY203" fmla="*/ 75949 h 1172326"/>
                <a:gd name="connsiteX204" fmla="*/ 878305 w 1197894"/>
                <a:gd name="connsiteY204" fmla="*/ 76701 h 1172326"/>
                <a:gd name="connsiteX205" fmla="*/ 882817 w 1197894"/>
                <a:gd name="connsiteY205" fmla="*/ 76701 h 1172326"/>
                <a:gd name="connsiteX206" fmla="*/ 882065 w 1197894"/>
                <a:gd name="connsiteY206" fmla="*/ 72941 h 1172326"/>
                <a:gd name="connsiteX207" fmla="*/ 882817 w 1197894"/>
                <a:gd name="connsiteY207" fmla="*/ 70685 h 1172326"/>
                <a:gd name="connsiteX208" fmla="*/ 885825 w 1197894"/>
                <a:gd name="connsiteY208" fmla="*/ 70685 h 1172326"/>
                <a:gd name="connsiteX209" fmla="*/ 888833 w 1197894"/>
                <a:gd name="connsiteY209" fmla="*/ 70685 h 1172326"/>
                <a:gd name="connsiteX210" fmla="*/ 889585 w 1197894"/>
                <a:gd name="connsiteY210" fmla="*/ 71438 h 1172326"/>
                <a:gd name="connsiteX211" fmla="*/ 891089 w 1197894"/>
                <a:gd name="connsiteY211" fmla="*/ 72941 h 1172326"/>
                <a:gd name="connsiteX212" fmla="*/ 892593 w 1197894"/>
                <a:gd name="connsiteY212" fmla="*/ 74445 h 1172326"/>
                <a:gd name="connsiteX213" fmla="*/ 894097 w 1197894"/>
                <a:gd name="connsiteY213" fmla="*/ 73693 h 1172326"/>
                <a:gd name="connsiteX214" fmla="*/ 895601 w 1197894"/>
                <a:gd name="connsiteY214" fmla="*/ 70685 h 1172326"/>
                <a:gd name="connsiteX215" fmla="*/ 897105 w 1197894"/>
                <a:gd name="connsiteY215" fmla="*/ 69181 h 1172326"/>
                <a:gd name="connsiteX216" fmla="*/ 898609 w 1197894"/>
                <a:gd name="connsiteY216" fmla="*/ 68429 h 1172326"/>
                <a:gd name="connsiteX217" fmla="*/ 900113 w 1197894"/>
                <a:gd name="connsiteY217" fmla="*/ 69181 h 1172326"/>
                <a:gd name="connsiteX218" fmla="*/ 900865 w 1197894"/>
                <a:gd name="connsiteY218" fmla="*/ 70685 h 1172326"/>
                <a:gd name="connsiteX219" fmla="*/ 900865 w 1197894"/>
                <a:gd name="connsiteY219" fmla="*/ 72189 h 1172326"/>
                <a:gd name="connsiteX220" fmla="*/ 901616 w 1197894"/>
                <a:gd name="connsiteY220" fmla="*/ 72941 h 1172326"/>
                <a:gd name="connsiteX221" fmla="*/ 903873 w 1197894"/>
                <a:gd name="connsiteY221" fmla="*/ 74445 h 1172326"/>
                <a:gd name="connsiteX222" fmla="*/ 904625 w 1197894"/>
                <a:gd name="connsiteY222" fmla="*/ 74445 h 1172326"/>
                <a:gd name="connsiteX223" fmla="*/ 905376 w 1197894"/>
                <a:gd name="connsiteY223" fmla="*/ 72941 h 1172326"/>
                <a:gd name="connsiteX224" fmla="*/ 906128 w 1197894"/>
                <a:gd name="connsiteY224" fmla="*/ 71438 h 1172326"/>
                <a:gd name="connsiteX225" fmla="*/ 908384 w 1197894"/>
                <a:gd name="connsiteY225" fmla="*/ 70685 h 1172326"/>
                <a:gd name="connsiteX226" fmla="*/ 909136 w 1197894"/>
                <a:gd name="connsiteY226" fmla="*/ 72941 h 1172326"/>
                <a:gd name="connsiteX227" fmla="*/ 909888 w 1197894"/>
                <a:gd name="connsiteY227" fmla="*/ 75949 h 1172326"/>
                <a:gd name="connsiteX228" fmla="*/ 909888 w 1197894"/>
                <a:gd name="connsiteY228" fmla="*/ 78205 h 1172326"/>
                <a:gd name="connsiteX229" fmla="*/ 910640 w 1197894"/>
                <a:gd name="connsiteY229" fmla="*/ 78957 h 1172326"/>
                <a:gd name="connsiteX230" fmla="*/ 915904 w 1197894"/>
                <a:gd name="connsiteY230" fmla="*/ 76701 h 1172326"/>
                <a:gd name="connsiteX231" fmla="*/ 916656 w 1197894"/>
                <a:gd name="connsiteY231" fmla="*/ 77453 h 1172326"/>
                <a:gd name="connsiteX232" fmla="*/ 915152 w 1197894"/>
                <a:gd name="connsiteY232" fmla="*/ 81213 h 1172326"/>
                <a:gd name="connsiteX233" fmla="*/ 915152 w 1197894"/>
                <a:gd name="connsiteY233" fmla="*/ 82717 h 1172326"/>
                <a:gd name="connsiteX234" fmla="*/ 917408 w 1197894"/>
                <a:gd name="connsiteY234" fmla="*/ 84973 h 1172326"/>
                <a:gd name="connsiteX235" fmla="*/ 920416 w 1197894"/>
                <a:gd name="connsiteY235" fmla="*/ 84221 h 1172326"/>
                <a:gd name="connsiteX236" fmla="*/ 923424 w 1197894"/>
                <a:gd name="connsiteY236" fmla="*/ 83469 h 1172326"/>
                <a:gd name="connsiteX237" fmla="*/ 926432 w 1197894"/>
                <a:gd name="connsiteY237" fmla="*/ 82717 h 1172326"/>
                <a:gd name="connsiteX238" fmla="*/ 930192 w 1197894"/>
                <a:gd name="connsiteY238" fmla="*/ 83469 h 1172326"/>
                <a:gd name="connsiteX239" fmla="*/ 931695 w 1197894"/>
                <a:gd name="connsiteY239" fmla="*/ 84973 h 1172326"/>
                <a:gd name="connsiteX240" fmla="*/ 932447 w 1197894"/>
                <a:gd name="connsiteY240" fmla="*/ 87229 h 1172326"/>
                <a:gd name="connsiteX241" fmla="*/ 933951 w 1197894"/>
                <a:gd name="connsiteY241" fmla="*/ 90989 h 1172326"/>
                <a:gd name="connsiteX242" fmla="*/ 935455 w 1197894"/>
                <a:gd name="connsiteY242" fmla="*/ 92493 h 1172326"/>
                <a:gd name="connsiteX243" fmla="*/ 936959 w 1197894"/>
                <a:gd name="connsiteY243" fmla="*/ 92493 h 1172326"/>
                <a:gd name="connsiteX244" fmla="*/ 937711 w 1197894"/>
                <a:gd name="connsiteY244" fmla="*/ 92493 h 1172326"/>
                <a:gd name="connsiteX245" fmla="*/ 939215 w 1197894"/>
                <a:gd name="connsiteY245" fmla="*/ 93997 h 1172326"/>
                <a:gd name="connsiteX246" fmla="*/ 940719 w 1197894"/>
                <a:gd name="connsiteY246" fmla="*/ 94749 h 1172326"/>
                <a:gd name="connsiteX247" fmla="*/ 940719 w 1197894"/>
                <a:gd name="connsiteY247" fmla="*/ 96253 h 1172326"/>
                <a:gd name="connsiteX248" fmla="*/ 940719 w 1197894"/>
                <a:gd name="connsiteY248" fmla="*/ 97757 h 1172326"/>
                <a:gd name="connsiteX249" fmla="*/ 942223 w 1197894"/>
                <a:gd name="connsiteY249" fmla="*/ 99260 h 1172326"/>
                <a:gd name="connsiteX250" fmla="*/ 945983 w 1197894"/>
                <a:gd name="connsiteY250" fmla="*/ 95500 h 1172326"/>
                <a:gd name="connsiteX251" fmla="*/ 948239 w 1197894"/>
                <a:gd name="connsiteY251" fmla="*/ 93997 h 1172326"/>
                <a:gd name="connsiteX252" fmla="*/ 949743 w 1197894"/>
                <a:gd name="connsiteY252" fmla="*/ 97004 h 1172326"/>
                <a:gd name="connsiteX253" fmla="*/ 950495 w 1197894"/>
                <a:gd name="connsiteY253" fmla="*/ 101516 h 1172326"/>
                <a:gd name="connsiteX254" fmla="*/ 952751 w 1197894"/>
                <a:gd name="connsiteY254" fmla="*/ 102268 h 1172326"/>
                <a:gd name="connsiteX255" fmla="*/ 955007 w 1197894"/>
                <a:gd name="connsiteY255" fmla="*/ 102268 h 1172326"/>
                <a:gd name="connsiteX256" fmla="*/ 958014 w 1197894"/>
                <a:gd name="connsiteY256" fmla="*/ 103772 h 1172326"/>
                <a:gd name="connsiteX257" fmla="*/ 958014 w 1197894"/>
                <a:gd name="connsiteY257" fmla="*/ 105276 h 1172326"/>
                <a:gd name="connsiteX258" fmla="*/ 958014 w 1197894"/>
                <a:gd name="connsiteY258" fmla="*/ 106780 h 1172326"/>
                <a:gd name="connsiteX259" fmla="*/ 957263 w 1197894"/>
                <a:gd name="connsiteY259" fmla="*/ 108284 h 1172326"/>
                <a:gd name="connsiteX260" fmla="*/ 956511 w 1197894"/>
                <a:gd name="connsiteY260" fmla="*/ 109788 h 1172326"/>
                <a:gd name="connsiteX261" fmla="*/ 957263 w 1197894"/>
                <a:gd name="connsiteY261" fmla="*/ 110540 h 1172326"/>
                <a:gd name="connsiteX262" fmla="*/ 960271 w 1197894"/>
                <a:gd name="connsiteY262" fmla="*/ 111292 h 1172326"/>
                <a:gd name="connsiteX263" fmla="*/ 961023 w 1197894"/>
                <a:gd name="connsiteY263" fmla="*/ 112796 h 1172326"/>
                <a:gd name="connsiteX264" fmla="*/ 966286 w 1197894"/>
                <a:gd name="connsiteY264" fmla="*/ 118060 h 1172326"/>
                <a:gd name="connsiteX265" fmla="*/ 967790 w 1197894"/>
                <a:gd name="connsiteY265" fmla="*/ 118812 h 1172326"/>
                <a:gd name="connsiteX266" fmla="*/ 969294 w 1197894"/>
                <a:gd name="connsiteY266" fmla="*/ 118812 h 1172326"/>
                <a:gd name="connsiteX267" fmla="*/ 970798 w 1197894"/>
                <a:gd name="connsiteY267" fmla="*/ 118060 h 1172326"/>
                <a:gd name="connsiteX268" fmla="*/ 972302 w 1197894"/>
                <a:gd name="connsiteY268" fmla="*/ 118060 h 1172326"/>
                <a:gd name="connsiteX269" fmla="*/ 974558 w 1197894"/>
                <a:gd name="connsiteY269" fmla="*/ 118812 h 1172326"/>
                <a:gd name="connsiteX270" fmla="*/ 978318 w 1197894"/>
                <a:gd name="connsiteY270" fmla="*/ 122572 h 1172326"/>
                <a:gd name="connsiteX271" fmla="*/ 982830 w 1197894"/>
                <a:gd name="connsiteY271" fmla="*/ 124076 h 1172326"/>
                <a:gd name="connsiteX272" fmla="*/ 985086 w 1197894"/>
                <a:gd name="connsiteY272" fmla="*/ 126331 h 1172326"/>
                <a:gd name="connsiteX273" fmla="*/ 988845 w 1197894"/>
                <a:gd name="connsiteY273" fmla="*/ 127836 h 1172326"/>
                <a:gd name="connsiteX274" fmla="*/ 989597 w 1197894"/>
                <a:gd name="connsiteY274" fmla="*/ 128587 h 1172326"/>
                <a:gd name="connsiteX275" fmla="*/ 989597 w 1197894"/>
                <a:gd name="connsiteY275" fmla="*/ 129339 h 1172326"/>
                <a:gd name="connsiteX276" fmla="*/ 989597 w 1197894"/>
                <a:gd name="connsiteY276" fmla="*/ 130843 h 1172326"/>
                <a:gd name="connsiteX277" fmla="*/ 993357 w 1197894"/>
                <a:gd name="connsiteY277" fmla="*/ 136107 h 1172326"/>
                <a:gd name="connsiteX278" fmla="*/ 999373 w 1197894"/>
                <a:gd name="connsiteY278" fmla="*/ 146635 h 1172326"/>
                <a:gd name="connsiteX279" fmla="*/ 1003133 w 1197894"/>
                <a:gd name="connsiteY279" fmla="*/ 150395 h 1172326"/>
                <a:gd name="connsiteX280" fmla="*/ 1006893 w 1197894"/>
                <a:gd name="connsiteY280" fmla="*/ 149642 h 1172326"/>
                <a:gd name="connsiteX281" fmla="*/ 1009149 w 1197894"/>
                <a:gd name="connsiteY281" fmla="*/ 151898 h 1172326"/>
                <a:gd name="connsiteX282" fmla="*/ 1013661 w 1197894"/>
                <a:gd name="connsiteY282" fmla="*/ 157914 h 1172326"/>
                <a:gd name="connsiteX283" fmla="*/ 1018172 w 1197894"/>
                <a:gd name="connsiteY283" fmla="*/ 162426 h 1172326"/>
                <a:gd name="connsiteX284" fmla="*/ 1018924 w 1197894"/>
                <a:gd name="connsiteY284" fmla="*/ 164682 h 1172326"/>
                <a:gd name="connsiteX285" fmla="*/ 1018924 w 1197894"/>
                <a:gd name="connsiteY285" fmla="*/ 168442 h 1172326"/>
                <a:gd name="connsiteX286" fmla="*/ 1017421 w 1197894"/>
                <a:gd name="connsiteY286" fmla="*/ 170698 h 1172326"/>
                <a:gd name="connsiteX287" fmla="*/ 1017421 w 1197894"/>
                <a:gd name="connsiteY287" fmla="*/ 172202 h 1172326"/>
                <a:gd name="connsiteX288" fmla="*/ 1019676 w 1197894"/>
                <a:gd name="connsiteY288" fmla="*/ 172954 h 1172326"/>
                <a:gd name="connsiteX289" fmla="*/ 1020428 w 1197894"/>
                <a:gd name="connsiteY289" fmla="*/ 173706 h 1172326"/>
                <a:gd name="connsiteX290" fmla="*/ 1021180 w 1197894"/>
                <a:gd name="connsiteY290" fmla="*/ 175962 h 1172326"/>
                <a:gd name="connsiteX291" fmla="*/ 1020428 w 1197894"/>
                <a:gd name="connsiteY291" fmla="*/ 178217 h 1172326"/>
                <a:gd name="connsiteX292" fmla="*/ 1021180 w 1197894"/>
                <a:gd name="connsiteY292" fmla="*/ 179721 h 1172326"/>
                <a:gd name="connsiteX293" fmla="*/ 1022684 w 1197894"/>
                <a:gd name="connsiteY293" fmla="*/ 181225 h 1172326"/>
                <a:gd name="connsiteX294" fmla="*/ 1024188 w 1197894"/>
                <a:gd name="connsiteY294" fmla="*/ 180474 h 1172326"/>
                <a:gd name="connsiteX295" fmla="*/ 1025692 w 1197894"/>
                <a:gd name="connsiteY295" fmla="*/ 179721 h 1172326"/>
                <a:gd name="connsiteX296" fmla="*/ 1026444 w 1197894"/>
                <a:gd name="connsiteY296" fmla="*/ 178970 h 1172326"/>
                <a:gd name="connsiteX297" fmla="*/ 1028700 w 1197894"/>
                <a:gd name="connsiteY297" fmla="*/ 179721 h 1172326"/>
                <a:gd name="connsiteX298" fmla="*/ 1029452 w 1197894"/>
                <a:gd name="connsiteY298" fmla="*/ 181225 h 1172326"/>
                <a:gd name="connsiteX299" fmla="*/ 1030956 w 1197894"/>
                <a:gd name="connsiteY299" fmla="*/ 181977 h 1172326"/>
                <a:gd name="connsiteX300" fmla="*/ 1032460 w 1197894"/>
                <a:gd name="connsiteY300" fmla="*/ 181225 h 1172326"/>
                <a:gd name="connsiteX301" fmla="*/ 1035468 w 1197894"/>
                <a:gd name="connsiteY301" fmla="*/ 184985 h 1172326"/>
                <a:gd name="connsiteX302" fmla="*/ 1038476 w 1197894"/>
                <a:gd name="connsiteY302" fmla="*/ 195513 h 1172326"/>
                <a:gd name="connsiteX303" fmla="*/ 1039980 w 1197894"/>
                <a:gd name="connsiteY303" fmla="*/ 198521 h 1172326"/>
                <a:gd name="connsiteX304" fmla="*/ 1041484 w 1197894"/>
                <a:gd name="connsiteY304" fmla="*/ 200025 h 1172326"/>
                <a:gd name="connsiteX305" fmla="*/ 1045244 w 1197894"/>
                <a:gd name="connsiteY305" fmla="*/ 202281 h 1172326"/>
                <a:gd name="connsiteX306" fmla="*/ 1046747 w 1197894"/>
                <a:gd name="connsiteY306" fmla="*/ 203785 h 1172326"/>
                <a:gd name="connsiteX307" fmla="*/ 1048251 w 1197894"/>
                <a:gd name="connsiteY307" fmla="*/ 205289 h 1172326"/>
                <a:gd name="connsiteX308" fmla="*/ 1049755 w 1197894"/>
                <a:gd name="connsiteY308" fmla="*/ 209800 h 1172326"/>
                <a:gd name="connsiteX309" fmla="*/ 1055019 w 1197894"/>
                <a:gd name="connsiteY309" fmla="*/ 216568 h 1172326"/>
                <a:gd name="connsiteX310" fmla="*/ 1058027 w 1197894"/>
                <a:gd name="connsiteY310" fmla="*/ 221080 h 1172326"/>
                <a:gd name="connsiteX311" fmla="*/ 1058027 w 1197894"/>
                <a:gd name="connsiteY311" fmla="*/ 222584 h 1172326"/>
                <a:gd name="connsiteX312" fmla="*/ 1059531 w 1197894"/>
                <a:gd name="connsiteY312" fmla="*/ 223336 h 1172326"/>
                <a:gd name="connsiteX313" fmla="*/ 1064795 w 1197894"/>
                <a:gd name="connsiteY313" fmla="*/ 224840 h 1172326"/>
                <a:gd name="connsiteX314" fmla="*/ 1070811 w 1197894"/>
                <a:gd name="connsiteY314" fmla="*/ 229352 h 1172326"/>
                <a:gd name="connsiteX315" fmla="*/ 1072315 w 1197894"/>
                <a:gd name="connsiteY315" fmla="*/ 228600 h 1172326"/>
                <a:gd name="connsiteX316" fmla="*/ 1074570 w 1197894"/>
                <a:gd name="connsiteY316" fmla="*/ 227096 h 1172326"/>
                <a:gd name="connsiteX317" fmla="*/ 1076826 w 1197894"/>
                <a:gd name="connsiteY317" fmla="*/ 227096 h 1172326"/>
                <a:gd name="connsiteX318" fmla="*/ 1079083 w 1197894"/>
                <a:gd name="connsiteY318" fmla="*/ 227096 h 1172326"/>
                <a:gd name="connsiteX319" fmla="*/ 1080586 w 1197894"/>
                <a:gd name="connsiteY319" fmla="*/ 227848 h 1172326"/>
                <a:gd name="connsiteX320" fmla="*/ 1083594 w 1197894"/>
                <a:gd name="connsiteY320" fmla="*/ 230104 h 1172326"/>
                <a:gd name="connsiteX321" fmla="*/ 1085098 w 1197894"/>
                <a:gd name="connsiteY321" fmla="*/ 230856 h 1172326"/>
                <a:gd name="connsiteX322" fmla="*/ 1094122 w 1197894"/>
                <a:gd name="connsiteY322" fmla="*/ 230856 h 1172326"/>
                <a:gd name="connsiteX323" fmla="*/ 1097882 w 1197894"/>
                <a:gd name="connsiteY323" fmla="*/ 232360 h 1172326"/>
                <a:gd name="connsiteX324" fmla="*/ 1100138 w 1197894"/>
                <a:gd name="connsiteY324" fmla="*/ 235368 h 1172326"/>
                <a:gd name="connsiteX325" fmla="*/ 1102394 w 1197894"/>
                <a:gd name="connsiteY325" fmla="*/ 233864 h 1172326"/>
                <a:gd name="connsiteX326" fmla="*/ 1104649 w 1197894"/>
                <a:gd name="connsiteY326" fmla="*/ 233864 h 1172326"/>
                <a:gd name="connsiteX327" fmla="*/ 1119689 w 1197894"/>
                <a:gd name="connsiteY327" fmla="*/ 235368 h 1172326"/>
                <a:gd name="connsiteX328" fmla="*/ 1122697 w 1197894"/>
                <a:gd name="connsiteY328" fmla="*/ 236872 h 1172326"/>
                <a:gd name="connsiteX329" fmla="*/ 1125705 w 1197894"/>
                <a:gd name="connsiteY329" fmla="*/ 239879 h 1172326"/>
                <a:gd name="connsiteX330" fmla="*/ 1127961 w 1197894"/>
                <a:gd name="connsiteY330" fmla="*/ 241383 h 1172326"/>
                <a:gd name="connsiteX331" fmla="*/ 1130217 w 1197894"/>
                <a:gd name="connsiteY331" fmla="*/ 241383 h 1172326"/>
                <a:gd name="connsiteX332" fmla="*/ 1130968 w 1197894"/>
                <a:gd name="connsiteY332" fmla="*/ 239128 h 1172326"/>
                <a:gd name="connsiteX333" fmla="*/ 1130968 w 1197894"/>
                <a:gd name="connsiteY333" fmla="*/ 236119 h 1172326"/>
                <a:gd name="connsiteX334" fmla="*/ 1132473 w 1197894"/>
                <a:gd name="connsiteY334" fmla="*/ 233864 h 1172326"/>
                <a:gd name="connsiteX335" fmla="*/ 1133977 w 1197894"/>
                <a:gd name="connsiteY335" fmla="*/ 234615 h 1172326"/>
                <a:gd name="connsiteX336" fmla="*/ 1134728 w 1197894"/>
                <a:gd name="connsiteY336" fmla="*/ 236119 h 1172326"/>
                <a:gd name="connsiteX337" fmla="*/ 1134728 w 1197894"/>
                <a:gd name="connsiteY337" fmla="*/ 238375 h 1172326"/>
                <a:gd name="connsiteX338" fmla="*/ 1135481 w 1197894"/>
                <a:gd name="connsiteY338" fmla="*/ 239128 h 1172326"/>
                <a:gd name="connsiteX339" fmla="*/ 1136984 w 1197894"/>
                <a:gd name="connsiteY339" fmla="*/ 239128 h 1172326"/>
                <a:gd name="connsiteX340" fmla="*/ 1139992 w 1197894"/>
                <a:gd name="connsiteY340" fmla="*/ 239879 h 1172326"/>
                <a:gd name="connsiteX341" fmla="*/ 1143752 w 1197894"/>
                <a:gd name="connsiteY341" fmla="*/ 240632 h 1172326"/>
                <a:gd name="connsiteX342" fmla="*/ 1145256 w 1197894"/>
                <a:gd name="connsiteY342" fmla="*/ 240632 h 1172326"/>
                <a:gd name="connsiteX343" fmla="*/ 1146760 w 1197894"/>
                <a:gd name="connsiteY343" fmla="*/ 240632 h 1172326"/>
                <a:gd name="connsiteX344" fmla="*/ 1149016 w 1197894"/>
                <a:gd name="connsiteY344" fmla="*/ 239879 h 1172326"/>
                <a:gd name="connsiteX345" fmla="*/ 1152024 w 1197894"/>
                <a:gd name="connsiteY345" fmla="*/ 237624 h 1172326"/>
                <a:gd name="connsiteX346" fmla="*/ 1156536 w 1197894"/>
                <a:gd name="connsiteY346" fmla="*/ 235368 h 1172326"/>
                <a:gd name="connsiteX347" fmla="*/ 1158040 w 1197894"/>
                <a:gd name="connsiteY347" fmla="*/ 236119 h 1172326"/>
                <a:gd name="connsiteX348" fmla="*/ 1159543 w 1197894"/>
                <a:gd name="connsiteY348" fmla="*/ 236872 h 1172326"/>
                <a:gd name="connsiteX349" fmla="*/ 1161047 w 1197894"/>
                <a:gd name="connsiteY349" fmla="*/ 239128 h 1172326"/>
                <a:gd name="connsiteX350" fmla="*/ 1161800 w 1197894"/>
                <a:gd name="connsiteY350" fmla="*/ 239128 h 1172326"/>
                <a:gd name="connsiteX351" fmla="*/ 1162551 w 1197894"/>
                <a:gd name="connsiteY351" fmla="*/ 238375 h 1172326"/>
                <a:gd name="connsiteX352" fmla="*/ 1164807 w 1197894"/>
                <a:gd name="connsiteY352" fmla="*/ 237624 h 1172326"/>
                <a:gd name="connsiteX353" fmla="*/ 1170071 w 1197894"/>
                <a:gd name="connsiteY353" fmla="*/ 235368 h 1172326"/>
                <a:gd name="connsiteX354" fmla="*/ 1171575 w 1197894"/>
                <a:gd name="connsiteY354" fmla="*/ 235368 h 1172326"/>
                <a:gd name="connsiteX355" fmla="*/ 1173079 w 1197894"/>
                <a:gd name="connsiteY355" fmla="*/ 236872 h 1172326"/>
                <a:gd name="connsiteX356" fmla="*/ 1173831 w 1197894"/>
                <a:gd name="connsiteY356" fmla="*/ 237624 h 1172326"/>
                <a:gd name="connsiteX357" fmla="*/ 1174583 w 1197894"/>
                <a:gd name="connsiteY357" fmla="*/ 239879 h 1172326"/>
                <a:gd name="connsiteX358" fmla="*/ 1175335 w 1197894"/>
                <a:gd name="connsiteY358" fmla="*/ 241383 h 1172326"/>
                <a:gd name="connsiteX359" fmla="*/ 1177591 w 1197894"/>
                <a:gd name="connsiteY359" fmla="*/ 242887 h 1172326"/>
                <a:gd name="connsiteX360" fmla="*/ 1179847 w 1197894"/>
                <a:gd name="connsiteY360" fmla="*/ 243639 h 1172326"/>
                <a:gd name="connsiteX361" fmla="*/ 1185862 w 1197894"/>
                <a:gd name="connsiteY361" fmla="*/ 243639 h 1172326"/>
                <a:gd name="connsiteX362" fmla="*/ 1186615 w 1197894"/>
                <a:gd name="connsiteY362" fmla="*/ 242887 h 1172326"/>
                <a:gd name="connsiteX363" fmla="*/ 1187366 w 1197894"/>
                <a:gd name="connsiteY363" fmla="*/ 241383 h 1172326"/>
                <a:gd name="connsiteX364" fmla="*/ 1188119 w 1197894"/>
                <a:gd name="connsiteY364" fmla="*/ 239128 h 1172326"/>
                <a:gd name="connsiteX365" fmla="*/ 1188871 w 1197894"/>
                <a:gd name="connsiteY365" fmla="*/ 239128 h 1172326"/>
                <a:gd name="connsiteX366" fmla="*/ 1189622 w 1197894"/>
                <a:gd name="connsiteY366" fmla="*/ 239879 h 1172326"/>
                <a:gd name="connsiteX367" fmla="*/ 1191879 w 1197894"/>
                <a:gd name="connsiteY367" fmla="*/ 244391 h 1172326"/>
                <a:gd name="connsiteX368" fmla="*/ 1192630 w 1197894"/>
                <a:gd name="connsiteY368" fmla="*/ 245895 h 1172326"/>
                <a:gd name="connsiteX369" fmla="*/ 1196390 w 1197894"/>
                <a:gd name="connsiteY369" fmla="*/ 248903 h 1172326"/>
                <a:gd name="connsiteX370" fmla="*/ 1197142 w 1197894"/>
                <a:gd name="connsiteY370" fmla="*/ 249655 h 1172326"/>
                <a:gd name="connsiteX371" fmla="*/ 1196390 w 1197894"/>
                <a:gd name="connsiteY371" fmla="*/ 250407 h 1172326"/>
                <a:gd name="connsiteX372" fmla="*/ 1194886 w 1197894"/>
                <a:gd name="connsiteY372" fmla="*/ 251159 h 1172326"/>
                <a:gd name="connsiteX373" fmla="*/ 1194886 w 1197894"/>
                <a:gd name="connsiteY373" fmla="*/ 251911 h 1172326"/>
                <a:gd name="connsiteX374" fmla="*/ 1194886 w 1197894"/>
                <a:gd name="connsiteY374" fmla="*/ 253415 h 1172326"/>
                <a:gd name="connsiteX375" fmla="*/ 1194886 w 1197894"/>
                <a:gd name="connsiteY375" fmla="*/ 254919 h 1172326"/>
                <a:gd name="connsiteX376" fmla="*/ 1197894 w 1197894"/>
                <a:gd name="connsiteY376" fmla="*/ 260935 h 1172326"/>
                <a:gd name="connsiteX377" fmla="*/ 1197142 w 1197894"/>
                <a:gd name="connsiteY377" fmla="*/ 263191 h 1172326"/>
                <a:gd name="connsiteX378" fmla="*/ 1195638 w 1197894"/>
                <a:gd name="connsiteY378" fmla="*/ 263943 h 1172326"/>
                <a:gd name="connsiteX379" fmla="*/ 1194134 w 1197894"/>
                <a:gd name="connsiteY379" fmla="*/ 264694 h 1172326"/>
                <a:gd name="connsiteX380" fmla="*/ 1193382 w 1197894"/>
                <a:gd name="connsiteY380" fmla="*/ 264694 h 1172326"/>
                <a:gd name="connsiteX381" fmla="*/ 1192630 w 1197894"/>
                <a:gd name="connsiteY381" fmla="*/ 263943 h 1172326"/>
                <a:gd name="connsiteX382" fmla="*/ 1191879 w 1197894"/>
                <a:gd name="connsiteY382" fmla="*/ 263943 h 1172326"/>
                <a:gd name="connsiteX383" fmla="*/ 1190375 w 1197894"/>
                <a:gd name="connsiteY383" fmla="*/ 263191 h 1172326"/>
                <a:gd name="connsiteX384" fmla="*/ 1188871 w 1197894"/>
                <a:gd name="connsiteY384" fmla="*/ 262439 h 1172326"/>
                <a:gd name="connsiteX385" fmla="*/ 1188119 w 1197894"/>
                <a:gd name="connsiteY385" fmla="*/ 262439 h 1172326"/>
                <a:gd name="connsiteX386" fmla="*/ 1187366 w 1197894"/>
                <a:gd name="connsiteY386" fmla="*/ 262439 h 1172326"/>
                <a:gd name="connsiteX387" fmla="*/ 1186615 w 1197894"/>
                <a:gd name="connsiteY387" fmla="*/ 262439 h 1172326"/>
                <a:gd name="connsiteX388" fmla="*/ 1185862 w 1197894"/>
                <a:gd name="connsiteY388" fmla="*/ 263191 h 1172326"/>
                <a:gd name="connsiteX389" fmla="*/ 1185111 w 1197894"/>
                <a:gd name="connsiteY389" fmla="*/ 263943 h 1172326"/>
                <a:gd name="connsiteX390" fmla="*/ 1183607 w 1197894"/>
                <a:gd name="connsiteY390" fmla="*/ 264694 h 1172326"/>
                <a:gd name="connsiteX391" fmla="*/ 1183607 w 1197894"/>
                <a:gd name="connsiteY391" fmla="*/ 265447 h 1172326"/>
                <a:gd name="connsiteX392" fmla="*/ 1178343 w 1197894"/>
                <a:gd name="connsiteY392" fmla="*/ 274470 h 1172326"/>
                <a:gd name="connsiteX393" fmla="*/ 1176839 w 1197894"/>
                <a:gd name="connsiteY393" fmla="*/ 276726 h 1172326"/>
                <a:gd name="connsiteX394" fmla="*/ 1176087 w 1197894"/>
                <a:gd name="connsiteY394" fmla="*/ 278230 h 1172326"/>
                <a:gd name="connsiteX395" fmla="*/ 1173831 w 1197894"/>
                <a:gd name="connsiteY395" fmla="*/ 278230 h 1172326"/>
                <a:gd name="connsiteX396" fmla="*/ 1173079 w 1197894"/>
                <a:gd name="connsiteY396" fmla="*/ 278982 h 1172326"/>
                <a:gd name="connsiteX397" fmla="*/ 1171575 w 1197894"/>
                <a:gd name="connsiteY397" fmla="*/ 279734 h 1172326"/>
                <a:gd name="connsiteX398" fmla="*/ 1170823 w 1197894"/>
                <a:gd name="connsiteY398" fmla="*/ 280486 h 1172326"/>
                <a:gd name="connsiteX399" fmla="*/ 1168567 w 1197894"/>
                <a:gd name="connsiteY399" fmla="*/ 283494 h 1172326"/>
                <a:gd name="connsiteX400" fmla="*/ 1167815 w 1197894"/>
                <a:gd name="connsiteY400" fmla="*/ 284246 h 1172326"/>
                <a:gd name="connsiteX401" fmla="*/ 1167063 w 1197894"/>
                <a:gd name="connsiteY401" fmla="*/ 284246 h 1172326"/>
                <a:gd name="connsiteX402" fmla="*/ 1166311 w 1197894"/>
                <a:gd name="connsiteY402" fmla="*/ 283494 h 1172326"/>
                <a:gd name="connsiteX403" fmla="*/ 1166311 w 1197894"/>
                <a:gd name="connsiteY403" fmla="*/ 282742 h 1172326"/>
                <a:gd name="connsiteX404" fmla="*/ 1166311 w 1197894"/>
                <a:gd name="connsiteY404" fmla="*/ 281990 h 1172326"/>
                <a:gd name="connsiteX405" fmla="*/ 1166311 w 1197894"/>
                <a:gd name="connsiteY405" fmla="*/ 281238 h 1172326"/>
                <a:gd name="connsiteX406" fmla="*/ 1165560 w 1197894"/>
                <a:gd name="connsiteY406" fmla="*/ 280486 h 1172326"/>
                <a:gd name="connsiteX407" fmla="*/ 1164807 w 1197894"/>
                <a:gd name="connsiteY407" fmla="*/ 281238 h 1172326"/>
                <a:gd name="connsiteX408" fmla="*/ 1164807 w 1197894"/>
                <a:gd name="connsiteY408" fmla="*/ 281990 h 1172326"/>
                <a:gd name="connsiteX409" fmla="*/ 1164055 w 1197894"/>
                <a:gd name="connsiteY409" fmla="*/ 282742 h 1172326"/>
                <a:gd name="connsiteX410" fmla="*/ 1164055 w 1197894"/>
                <a:gd name="connsiteY410" fmla="*/ 283494 h 1172326"/>
                <a:gd name="connsiteX411" fmla="*/ 1164055 w 1197894"/>
                <a:gd name="connsiteY411" fmla="*/ 285750 h 1172326"/>
                <a:gd name="connsiteX412" fmla="*/ 1164055 w 1197894"/>
                <a:gd name="connsiteY412" fmla="*/ 286502 h 1172326"/>
                <a:gd name="connsiteX413" fmla="*/ 1164807 w 1197894"/>
                <a:gd name="connsiteY413" fmla="*/ 288006 h 1172326"/>
                <a:gd name="connsiteX414" fmla="*/ 1164055 w 1197894"/>
                <a:gd name="connsiteY414" fmla="*/ 288758 h 1172326"/>
                <a:gd name="connsiteX415" fmla="*/ 1163303 w 1197894"/>
                <a:gd name="connsiteY415" fmla="*/ 290262 h 1172326"/>
                <a:gd name="connsiteX416" fmla="*/ 1162551 w 1197894"/>
                <a:gd name="connsiteY416" fmla="*/ 291013 h 1172326"/>
                <a:gd name="connsiteX417" fmla="*/ 1161047 w 1197894"/>
                <a:gd name="connsiteY417" fmla="*/ 291766 h 1172326"/>
                <a:gd name="connsiteX418" fmla="*/ 1160296 w 1197894"/>
                <a:gd name="connsiteY418" fmla="*/ 292518 h 1172326"/>
                <a:gd name="connsiteX419" fmla="*/ 1160296 w 1197894"/>
                <a:gd name="connsiteY419" fmla="*/ 293270 h 1172326"/>
                <a:gd name="connsiteX420" fmla="*/ 1159543 w 1197894"/>
                <a:gd name="connsiteY420" fmla="*/ 294022 h 1172326"/>
                <a:gd name="connsiteX421" fmla="*/ 1159543 w 1197894"/>
                <a:gd name="connsiteY421" fmla="*/ 294773 h 1172326"/>
                <a:gd name="connsiteX422" fmla="*/ 1158040 w 1197894"/>
                <a:gd name="connsiteY422" fmla="*/ 301541 h 1172326"/>
                <a:gd name="connsiteX423" fmla="*/ 1158040 w 1197894"/>
                <a:gd name="connsiteY423" fmla="*/ 306053 h 1172326"/>
                <a:gd name="connsiteX424" fmla="*/ 1160296 w 1197894"/>
                <a:gd name="connsiteY424" fmla="*/ 321845 h 1172326"/>
                <a:gd name="connsiteX425" fmla="*/ 1160296 w 1197894"/>
                <a:gd name="connsiteY425" fmla="*/ 324100 h 1172326"/>
                <a:gd name="connsiteX426" fmla="*/ 1159543 w 1197894"/>
                <a:gd name="connsiteY426" fmla="*/ 325605 h 1172326"/>
                <a:gd name="connsiteX427" fmla="*/ 1157288 w 1197894"/>
                <a:gd name="connsiteY427" fmla="*/ 331620 h 1172326"/>
                <a:gd name="connsiteX428" fmla="*/ 1156536 w 1197894"/>
                <a:gd name="connsiteY428" fmla="*/ 336132 h 1172326"/>
                <a:gd name="connsiteX429" fmla="*/ 1155784 w 1197894"/>
                <a:gd name="connsiteY429" fmla="*/ 337636 h 1172326"/>
                <a:gd name="connsiteX430" fmla="*/ 1152024 w 1197894"/>
                <a:gd name="connsiteY430" fmla="*/ 340644 h 1172326"/>
                <a:gd name="connsiteX431" fmla="*/ 1152024 w 1197894"/>
                <a:gd name="connsiteY431" fmla="*/ 341396 h 1172326"/>
                <a:gd name="connsiteX432" fmla="*/ 1152024 w 1197894"/>
                <a:gd name="connsiteY432" fmla="*/ 342148 h 1172326"/>
                <a:gd name="connsiteX433" fmla="*/ 1152024 w 1197894"/>
                <a:gd name="connsiteY433" fmla="*/ 344404 h 1172326"/>
                <a:gd name="connsiteX434" fmla="*/ 1152024 w 1197894"/>
                <a:gd name="connsiteY434" fmla="*/ 346660 h 1172326"/>
                <a:gd name="connsiteX435" fmla="*/ 1152024 w 1197894"/>
                <a:gd name="connsiteY435" fmla="*/ 347411 h 1172326"/>
                <a:gd name="connsiteX436" fmla="*/ 1151272 w 1197894"/>
                <a:gd name="connsiteY436" fmla="*/ 348164 h 1172326"/>
                <a:gd name="connsiteX437" fmla="*/ 1150520 w 1197894"/>
                <a:gd name="connsiteY437" fmla="*/ 348916 h 1172326"/>
                <a:gd name="connsiteX438" fmla="*/ 1149768 w 1197894"/>
                <a:gd name="connsiteY438" fmla="*/ 348916 h 1172326"/>
                <a:gd name="connsiteX439" fmla="*/ 1149016 w 1197894"/>
                <a:gd name="connsiteY439" fmla="*/ 348164 h 1172326"/>
                <a:gd name="connsiteX440" fmla="*/ 1148264 w 1197894"/>
                <a:gd name="connsiteY440" fmla="*/ 348164 h 1172326"/>
                <a:gd name="connsiteX441" fmla="*/ 1147512 w 1197894"/>
                <a:gd name="connsiteY441" fmla="*/ 348916 h 1172326"/>
                <a:gd name="connsiteX442" fmla="*/ 1146760 w 1197894"/>
                <a:gd name="connsiteY442" fmla="*/ 349668 h 1172326"/>
                <a:gd name="connsiteX443" fmla="*/ 1146008 w 1197894"/>
                <a:gd name="connsiteY443" fmla="*/ 350420 h 1172326"/>
                <a:gd name="connsiteX444" fmla="*/ 1145256 w 1197894"/>
                <a:gd name="connsiteY444" fmla="*/ 350420 h 1172326"/>
                <a:gd name="connsiteX445" fmla="*/ 1144504 w 1197894"/>
                <a:gd name="connsiteY445" fmla="*/ 349668 h 1172326"/>
                <a:gd name="connsiteX446" fmla="*/ 1143752 w 1197894"/>
                <a:gd name="connsiteY446" fmla="*/ 347411 h 1172326"/>
                <a:gd name="connsiteX447" fmla="*/ 1143000 w 1197894"/>
                <a:gd name="connsiteY447" fmla="*/ 346660 h 1172326"/>
                <a:gd name="connsiteX448" fmla="*/ 1142248 w 1197894"/>
                <a:gd name="connsiteY448" fmla="*/ 346660 h 1172326"/>
                <a:gd name="connsiteX449" fmla="*/ 1141496 w 1197894"/>
                <a:gd name="connsiteY449" fmla="*/ 347411 h 1172326"/>
                <a:gd name="connsiteX450" fmla="*/ 1140744 w 1197894"/>
                <a:gd name="connsiteY450" fmla="*/ 348916 h 1172326"/>
                <a:gd name="connsiteX451" fmla="*/ 1139992 w 1197894"/>
                <a:gd name="connsiteY451" fmla="*/ 351171 h 1172326"/>
                <a:gd name="connsiteX452" fmla="*/ 1138488 w 1197894"/>
                <a:gd name="connsiteY452" fmla="*/ 353428 h 1172326"/>
                <a:gd name="connsiteX453" fmla="*/ 1136232 w 1197894"/>
                <a:gd name="connsiteY453" fmla="*/ 356435 h 1172326"/>
                <a:gd name="connsiteX454" fmla="*/ 1131721 w 1197894"/>
                <a:gd name="connsiteY454" fmla="*/ 360947 h 1172326"/>
                <a:gd name="connsiteX455" fmla="*/ 1128713 w 1197894"/>
                <a:gd name="connsiteY455" fmla="*/ 363203 h 1172326"/>
                <a:gd name="connsiteX456" fmla="*/ 1127961 w 1197894"/>
                <a:gd name="connsiteY456" fmla="*/ 363203 h 1172326"/>
                <a:gd name="connsiteX457" fmla="*/ 1127209 w 1197894"/>
                <a:gd name="connsiteY457" fmla="*/ 364707 h 1172326"/>
                <a:gd name="connsiteX458" fmla="*/ 1127209 w 1197894"/>
                <a:gd name="connsiteY458" fmla="*/ 366211 h 1172326"/>
                <a:gd name="connsiteX459" fmla="*/ 1127961 w 1197894"/>
                <a:gd name="connsiteY459" fmla="*/ 369219 h 1172326"/>
                <a:gd name="connsiteX460" fmla="*/ 1127961 w 1197894"/>
                <a:gd name="connsiteY460" fmla="*/ 372227 h 1172326"/>
                <a:gd name="connsiteX461" fmla="*/ 1127209 w 1197894"/>
                <a:gd name="connsiteY461" fmla="*/ 377490 h 1172326"/>
                <a:gd name="connsiteX462" fmla="*/ 1127209 w 1197894"/>
                <a:gd name="connsiteY462" fmla="*/ 378243 h 1172326"/>
                <a:gd name="connsiteX463" fmla="*/ 1127209 w 1197894"/>
                <a:gd name="connsiteY463" fmla="*/ 379747 h 1172326"/>
                <a:gd name="connsiteX464" fmla="*/ 1127209 w 1197894"/>
                <a:gd name="connsiteY464" fmla="*/ 380499 h 1172326"/>
                <a:gd name="connsiteX465" fmla="*/ 1127961 w 1197894"/>
                <a:gd name="connsiteY465" fmla="*/ 382003 h 1172326"/>
                <a:gd name="connsiteX466" fmla="*/ 1129464 w 1197894"/>
                <a:gd name="connsiteY466" fmla="*/ 383507 h 1172326"/>
                <a:gd name="connsiteX467" fmla="*/ 1130968 w 1197894"/>
                <a:gd name="connsiteY467" fmla="*/ 384258 h 1172326"/>
                <a:gd name="connsiteX468" fmla="*/ 1139240 w 1197894"/>
                <a:gd name="connsiteY468" fmla="*/ 386514 h 1172326"/>
                <a:gd name="connsiteX469" fmla="*/ 1139992 w 1197894"/>
                <a:gd name="connsiteY469" fmla="*/ 387266 h 1172326"/>
                <a:gd name="connsiteX470" fmla="*/ 1141496 w 1197894"/>
                <a:gd name="connsiteY470" fmla="*/ 388018 h 1172326"/>
                <a:gd name="connsiteX471" fmla="*/ 1143000 w 1197894"/>
                <a:gd name="connsiteY471" fmla="*/ 391026 h 1172326"/>
                <a:gd name="connsiteX472" fmla="*/ 1143752 w 1197894"/>
                <a:gd name="connsiteY472" fmla="*/ 391778 h 1172326"/>
                <a:gd name="connsiteX473" fmla="*/ 1144504 w 1197894"/>
                <a:gd name="connsiteY473" fmla="*/ 391778 h 1172326"/>
                <a:gd name="connsiteX474" fmla="*/ 1145256 w 1197894"/>
                <a:gd name="connsiteY474" fmla="*/ 391778 h 1172326"/>
                <a:gd name="connsiteX475" fmla="*/ 1146760 w 1197894"/>
                <a:gd name="connsiteY475" fmla="*/ 391026 h 1172326"/>
                <a:gd name="connsiteX476" fmla="*/ 1147512 w 1197894"/>
                <a:gd name="connsiteY476" fmla="*/ 388770 h 1172326"/>
                <a:gd name="connsiteX477" fmla="*/ 1147512 w 1197894"/>
                <a:gd name="connsiteY477" fmla="*/ 387266 h 1172326"/>
                <a:gd name="connsiteX478" fmla="*/ 1147512 w 1197894"/>
                <a:gd name="connsiteY478" fmla="*/ 385762 h 1172326"/>
                <a:gd name="connsiteX479" fmla="*/ 1147512 w 1197894"/>
                <a:gd name="connsiteY479" fmla="*/ 385010 h 1172326"/>
                <a:gd name="connsiteX480" fmla="*/ 1146760 w 1197894"/>
                <a:gd name="connsiteY480" fmla="*/ 383507 h 1172326"/>
                <a:gd name="connsiteX481" fmla="*/ 1146008 w 1197894"/>
                <a:gd name="connsiteY481" fmla="*/ 382754 h 1172326"/>
                <a:gd name="connsiteX482" fmla="*/ 1146008 w 1197894"/>
                <a:gd name="connsiteY482" fmla="*/ 382003 h 1172326"/>
                <a:gd name="connsiteX483" fmla="*/ 1144504 w 1197894"/>
                <a:gd name="connsiteY483" fmla="*/ 380499 h 1172326"/>
                <a:gd name="connsiteX484" fmla="*/ 1139240 w 1197894"/>
                <a:gd name="connsiteY484" fmla="*/ 376739 h 1172326"/>
                <a:gd name="connsiteX485" fmla="*/ 1138488 w 1197894"/>
                <a:gd name="connsiteY485" fmla="*/ 375987 h 1172326"/>
                <a:gd name="connsiteX486" fmla="*/ 1138488 w 1197894"/>
                <a:gd name="connsiteY486" fmla="*/ 375235 h 1172326"/>
                <a:gd name="connsiteX487" fmla="*/ 1138488 w 1197894"/>
                <a:gd name="connsiteY487" fmla="*/ 374483 h 1172326"/>
                <a:gd name="connsiteX488" fmla="*/ 1139240 w 1197894"/>
                <a:gd name="connsiteY488" fmla="*/ 373731 h 1172326"/>
                <a:gd name="connsiteX489" fmla="*/ 1140744 w 1197894"/>
                <a:gd name="connsiteY489" fmla="*/ 372979 h 1172326"/>
                <a:gd name="connsiteX490" fmla="*/ 1147512 w 1197894"/>
                <a:gd name="connsiteY490" fmla="*/ 371475 h 1172326"/>
                <a:gd name="connsiteX491" fmla="*/ 1149016 w 1197894"/>
                <a:gd name="connsiteY491" fmla="*/ 370723 h 1172326"/>
                <a:gd name="connsiteX492" fmla="*/ 1152024 w 1197894"/>
                <a:gd name="connsiteY492" fmla="*/ 368467 h 1172326"/>
                <a:gd name="connsiteX493" fmla="*/ 1152776 w 1197894"/>
                <a:gd name="connsiteY493" fmla="*/ 368467 h 1172326"/>
                <a:gd name="connsiteX494" fmla="*/ 1153528 w 1197894"/>
                <a:gd name="connsiteY494" fmla="*/ 368467 h 1172326"/>
                <a:gd name="connsiteX495" fmla="*/ 1156536 w 1197894"/>
                <a:gd name="connsiteY495" fmla="*/ 368467 h 1172326"/>
                <a:gd name="connsiteX496" fmla="*/ 1157288 w 1197894"/>
                <a:gd name="connsiteY496" fmla="*/ 367715 h 1172326"/>
                <a:gd name="connsiteX497" fmla="*/ 1158040 w 1197894"/>
                <a:gd name="connsiteY497" fmla="*/ 365459 h 1172326"/>
                <a:gd name="connsiteX498" fmla="*/ 1158792 w 1197894"/>
                <a:gd name="connsiteY498" fmla="*/ 364707 h 1172326"/>
                <a:gd name="connsiteX499" fmla="*/ 1159543 w 1197894"/>
                <a:gd name="connsiteY499" fmla="*/ 363955 h 1172326"/>
                <a:gd name="connsiteX500" fmla="*/ 1163303 w 1197894"/>
                <a:gd name="connsiteY500" fmla="*/ 364707 h 1172326"/>
                <a:gd name="connsiteX501" fmla="*/ 1172327 w 1197894"/>
                <a:gd name="connsiteY501" fmla="*/ 368467 h 1172326"/>
                <a:gd name="connsiteX502" fmla="*/ 1173079 w 1197894"/>
                <a:gd name="connsiteY502" fmla="*/ 369219 h 1172326"/>
                <a:gd name="connsiteX503" fmla="*/ 1174583 w 1197894"/>
                <a:gd name="connsiteY503" fmla="*/ 369971 h 1172326"/>
                <a:gd name="connsiteX504" fmla="*/ 1180599 w 1197894"/>
                <a:gd name="connsiteY504" fmla="*/ 377490 h 1172326"/>
                <a:gd name="connsiteX505" fmla="*/ 1183607 w 1197894"/>
                <a:gd name="connsiteY505" fmla="*/ 378994 h 1172326"/>
                <a:gd name="connsiteX506" fmla="*/ 1188119 w 1197894"/>
                <a:gd name="connsiteY506" fmla="*/ 380499 h 1172326"/>
                <a:gd name="connsiteX507" fmla="*/ 1189622 w 1197894"/>
                <a:gd name="connsiteY507" fmla="*/ 380499 h 1172326"/>
                <a:gd name="connsiteX508" fmla="*/ 1190375 w 1197894"/>
                <a:gd name="connsiteY508" fmla="*/ 381250 h 1172326"/>
                <a:gd name="connsiteX509" fmla="*/ 1191126 w 1197894"/>
                <a:gd name="connsiteY509" fmla="*/ 382003 h 1172326"/>
                <a:gd name="connsiteX510" fmla="*/ 1191879 w 1197894"/>
                <a:gd name="connsiteY510" fmla="*/ 383507 h 1172326"/>
                <a:gd name="connsiteX511" fmla="*/ 1192630 w 1197894"/>
                <a:gd name="connsiteY511" fmla="*/ 385762 h 1172326"/>
                <a:gd name="connsiteX512" fmla="*/ 1193382 w 1197894"/>
                <a:gd name="connsiteY512" fmla="*/ 386514 h 1172326"/>
                <a:gd name="connsiteX513" fmla="*/ 1195638 w 1197894"/>
                <a:gd name="connsiteY513" fmla="*/ 386514 h 1172326"/>
                <a:gd name="connsiteX514" fmla="*/ 1181351 w 1197894"/>
                <a:gd name="connsiteY514" fmla="*/ 407569 h 1172326"/>
                <a:gd name="connsiteX515" fmla="*/ 1173831 w 1197894"/>
                <a:gd name="connsiteY515" fmla="*/ 422609 h 1172326"/>
                <a:gd name="connsiteX516" fmla="*/ 1162551 w 1197894"/>
                <a:gd name="connsiteY516" fmla="*/ 440656 h 1172326"/>
                <a:gd name="connsiteX517" fmla="*/ 1152776 w 1197894"/>
                <a:gd name="connsiteY517" fmla="*/ 463216 h 1172326"/>
                <a:gd name="connsiteX518" fmla="*/ 1145256 w 1197894"/>
                <a:gd name="connsiteY518" fmla="*/ 472239 h 1172326"/>
                <a:gd name="connsiteX519" fmla="*/ 1121193 w 1197894"/>
                <a:gd name="connsiteY519" fmla="*/ 539917 h 1172326"/>
                <a:gd name="connsiteX520" fmla="*/ 1114425 w 1197894"/>
                <a:gd name="connsiteY520" fmla="*/ 560972 h 1172326"/>
                <a:gd name="connsiteX521" fmla="*/ 1104649 w 1197894"/>
                <a:gd name="connsiteY521" fmla="*/ 585035 h 1172326"/>
                <a:gd name="connsiteX522" fmla="*/ 1063291 w 1197894"/>
                <a:gd name="connsiteY522" fmla="*/ 654217 h 1172326"/>
                <a:gd name="connsiteX523" fmla="*/ 1062539 w 1197894"/>
                <a:gd name="connsiteY523" fmla="*/ 657225 h 1172326"/>
                <a:gd name="connsiteX524" fmla="*/ 1061787 w 1197894"/>
                <a:gd name="connsiteY524" fmla="*/ 659481 h 1172326"/>
                <a:gd name="connsiteX525" fmla="*/ 1042987 w 1197894"/>
                <a:gd name="connsiteY525" fmla="*/ 688056 h 1172326"/>
                <a:gd name="connsiteX526" fmla="*/ 1027196 w 1197894"/>
                <a:gd name="connsiteY526" fmla="*/ 705351 h 1172326"/>
                <a:gd name="connsiteX527" fmla="*/ 1018924 w 1197894"/>
                <a:gd name="connsiteY527" fmla="*/ 718887 h 1172326"/>
                <a:gd name="connsiteX528" fmla="*/ 995613 w 1197894"/>
                <a:gd name="connsiteY528" fmla="*/ 747462 h 1172326"/>
                <a:gd name="connsiteX529" fmla="*/ 978318 w 1197894"/>
                <a:gd name="connsiteY529" fmla="*/ 765509 h 1172326"/>
                <a:gd name="connsiteX530" fmla="*/ 951999 w 1197894"/>
                <a:gd name="connsiteY530" fmla="*/ 787316 h 1172326"/>
                <a:gd name="connsiteX531" fmla="*/ 915904 w 1197894"/>
                <a:gd name="connsiteY531" fmla="*/ 818147 h 1172326"/>
                <a:gd name="connsiteX532" fmla="*/ 870034 w 1197894"/>
                <a:gd name="connsiteY532" fmla="*/ 845970 h 1172326"/>
                <a:gd name="connsiteX533" fmla="*/ 866274 w 1197894"/>
                <a:gd name="connsiteY533" fmla="*/ 849730 h 1172326"/>
                <a:gd name="connsiteX534" fmla="*/ 844467 w 1197894"/>
                <a:gd name="connsiteY534" fmla="*/ 877553 h 1172326"/>
                <a:gd name="connsiteX535" fmla="*/ 839203 w 1197894"/>
                <a:gd name="connsiteY535" fmla="*/ 886577 h 1172326"/>
                <a:gd name="connsiteX536" fmla="*/ 837699 w 1197894"/>
                <a:gd name="connsiteY536" fmla="*/ 888081 h 1172326"/>
                <a:gd name="connsiteX537" fmla="*/ 836947 w 1197894"/>
                <a:gd name="connsiteY537" fmla="*/ 884321 h 1172326"/>
                <a:gd name="connsiteX538" fmla="*/ 837699 w 1197894"/>
                <a:gd name="connsiteY538" fmla="*/ 879809 h 1172326"/>
                <a:gd name="connsiteX539" fmla="*/ 841459 w 1197894"/>
                <a:gd name="connsiteY539" fmla="*/ 873793 h 1172326"/>
                <a:gd name="connsiteX540" fmla="*/ 842211 w 1197894"/>
                <a:gd name="connsiteY540" fmla="*/ 870785 h 1172326"/>
                <a:gd name="connsiteX541" fmla="*/ 843715 w 1197894"/>
                <a:gd name="connsiteY541" fmla="*/ 867026 h 1172326"/>
                <a:gd name="connsiteX542" fmla="*/ 844467 w 1197894"/>
                <a:gd name="connsiteY542" fmla="*/ 862513 h 1172326"/>
                <a:gd name="connsiteX543" fmla="*/ 842963 w 1197894"/>
                <a:gd name="connsiteY543" fmla="*/ 859506 h 1172326"/>
                <a:gd name="connsiteX544" fmla="*/ 840707 w 1197894"/>
                <a:gd name="connsiteY544" fmla="*/ 855746 h 1172326"/>
                <a:gd name="connsiteX545" fmla="*/ 842963 w 1197894"/>
                <a:gd name="connsiteY545" fmla="*/ 853490 h 1172326"/>
                <a:gd name="connsiteX546" fmla="*/ 845970 w 1197894"/>
                <a:gd name="connsiteY546" fmla="*/ 851986 h 1172326"/>
                <a:gd name="connsiteX547" fmla="*/ 847474 w 1197894"/>
                <a:gd name="connsiteY547" fmla="*/ 848978 h 1172326"/>
                <a:gd name="connsiteX548" fmla="*/ 845970 w 1197894"/>
                <a:gd name="connsiteY548" fmla="*/ 843714 h 1172326"/>
                <a:gd name="connsiteX549" fmla="*/ 836195 w 1197894"/>
                <a:gd name="connsiteY549" fmla="*/ 832435 h 1172326"/>
                <a:gd name="connsiteX550" fmla="*/ 836195 w 1197894"/>
                <a:gd name="connsiteY550" fmla="*/ 827171 h 1172326"/>
                <a:gd name="connsiteX551" fmla="*/ 842211 w 1197894"/>
                <a:gd name="connsiteY551" fmla="*/ 823411 h 1172326"/>
                <a:gd name="connsiteX552" fmla="*/ 848978 w 1197894"/>
                <a:gd name="connsiteY552" fmla="*/ 826419 h 1172326"/>
                <a:gd name="connsiteX553" fmla="*/ 861010 w 1197894"/>
                <a:gd name="connsiteY553" fmla="*/ 834691 h 1172326"/>
                <a:gd name="connsiteX554" fmla="*/ 867778 w 1197894"/>
                <a:gd name="connsiteY554" fmla="*/ 834691 h 1172326"/>
                <a:gd name="connsiteX555" fmla="*/ 874546 w 1197894"/>
                <a:gd name="connsiteY555" fmla="*/ 831683 h 1172326"/>
                <a:gd name="connsiteX556" fmla="*/ 877553 w 1197894"/>
                <a:gd name="connsiteY556" fmla="*/ 827171 h 1172326"/>
                <a:gd name="connsiteX557" fmla="*/ 874546 w 1197894"/>
                <a:gd name="connsiteY557" fmla="*/ 822659 h 1172326"/>
                <a:gd name="connsiteX558" fmla="*/ 882065 w 1197894"/>
                <a:gd name="connsiteY558" fmla="*/ 821155 h 1172326"/>
                <a:gd name="connsiteX559" fmla="*/ 888081 w 1197894"/>
                <a:gd name="connsiteY559" fmla="*/ 821155 h 1172326"/>
                <a:gd name="connsiteX560" fmla="*/ 894097 w 1197894"/>
                <a:gd name="connsiteY560" fmla="*/ 821155 h 1172326"/>
                <a:gd name="connsiteX561" fmla="*/ 900113 w 1197894"/>
                <a:gd name="connsiteY561" fmla="*/ 816643 h 1172326"/>
                <a:gd name="connsiteX562" fmla="*/ 915904 w 1197894"/>
                <a:gd name="connsiteY562" fmla="*/ 798596 h 1172326"/>
                <a:gd name="connsiteX563" fmla="*/ 918160 w 1197894"/>
                <a:gd name="connsiteY563" fmla="*/ 793332 h 1172326"/>
                <a:gd name="connsiteX564" fmla="*/ 923424 w 1197894"/>
                <a:gd name="connsiteY564" fmla="*/ 789572 h 1172326"/>
                <a:gd name="connsiteX565" fmla="*/ 924176 w 1197894"/>
                <a:gd name="connsiteY565" fmla="*/ 786564 h 1172326"/>
                <a:gd name="connsiteX566" fmla="*/ 925680 w 1197894"/>
                <a:gd name="connsiteY566" fmla="*/ 782053 h 1172326"/>
                <a:gd name="connsiteX567" fmla="*/ 927936 w 1197894"/>
                <a:gd name="connsiteY567" fmla="*/ 783556 h 1172326"/>
                <a:gd name="connsiteX568" fmla="*/ 931695 w 1197894"/>
                <a:gd name="connsiteY568" fmla="*/ 789572 h 1172326"/>
                <a:gd name="connsiteX569" fmla="*/ 933199 w 1197894"/>
                <a:gd name="connsiteY569" fmla="*/ 788820 h 1172326"/>
                <a:gd name="connsiteX570" fmla="*/ 932447 w 1197894"/>
                <a:gd name="connsiteY570" fmla="*/ 785813 h 1172326"/>
                <a:gd name="connsiteX571" fmla="*/ 930944 w 1197894"/>
                <a:gd name="connsiteY571" fmla="*/ 779045 h 1172326"/>
                <a:gd name="connsiteX572" fmla="*/ 931695 w 1197894"/>
                <a:gd name="connsiteY572" fmla="*/ 776037 h 1172326"/>
                <a:gd name="connsiteX573" fmla="*/ 933199 w 1197894"/>
                <a:gd name="connsiteY573" fmla="*/ 771525 h 1172326"/>
                <a:gd name="connsiteX574" fmla="*/ 935455 w 1197894"/>
                <a:gd name="connsiteY574" fmla="*/ 768517 h 1172326"/>
                <a:gd name="connsiteX575" fmla="*/ 936959 w 1197894"/>
                <a:gd name="connsiteY575" fmla="*/ 766261 h 1172326"/>
                <a:gd name="connsiteX576" fmla="*/ 938463 w 1197894"/>
                <a:gd name="connsiteY576" fmla="*/ 772277 h 1172326"/>
                <a:gd name="connsiteX577" fmla="*/ 943727 w 1197894"/>
                <a:gd name="connsiteY577" fmla="*/ 773781 h 1172326"/>
                <a:gd name="connsiteX578" fmla="*/ 950495 w 1197894"/>
                <a:gd name="connsiteY578" fmla="*/ 772277 h 1172326"/>
                <a:gd name="connsiteX579" fmla="*/ 955007 w 1197894"/>
                <a:gd name="connsiteY579" fmla="*/ 769269 h 1172326"/>
                <a:gd name="connsiteX580" fmla="*/ 957263 w 1197894"/>
                <a:gd name="connsiteY580" fmla="*/ 767013 h 1172326"/>
                <a:gd name="connsiteX581" fmla="*/ 961774 w 1197894"/>
                <a:gd name="connsiteY581" fmla="*/ 764005 h 1172326"/>
                <a:gd name="connsiteX582" fmla="*/ 964030 w 1197894"/>
                <a:gd name="connsiteY582" fmla="*/ 762501 h 1172326"/>
                <a:gd name="connsiteX583" fmla="*/ 969294 w 1197894"/>
                <a:gd name="connsiteY583" fmla="*/ 754230 h 1172326"/>
                <a:gd name="connsiteX584" fmla="*/ 973806 w 1197894"/>
                <a:gd name="connsiteY584" fmla="*/ 743702 h 1172326"/>
                <a:gd name="connsiteX585" fmla="*/ 976814 w 1197894"/>
                <a:gd name="connsiteY585" fmla="*/ 730918 h 1172326"/>
                <a:gd name="connsiteX586" fmla="*/ 977566 w 1197894"/>
                <a:gd name="connsiteY586" fmla="*/ 718135 h 1172326"/>
                <a:gd name="connsiteX587" fmla="*/ 974558 w 1197894"/>
                <a:gd name="connsiteY587" fmla="*/ 706855 h 1172326"/>
                <a:gd name="connsiteX588" fmla="*/ 975310 w 1197894"/>
                <a:gd name="connsiteY588" fmla="*/ 703847 h 1172326"/>
                <a:gd name="connsiteX589" fmla="*/ 976062 w 1197894"/>
                <a:gd name="connsiteY589" fmla="*/ 696327 h 1172326"/>
                <a:gd name="connsiteX590" fmla="*/ 976814 w 1197894"/>
                <a:gd name="connsiteY590" fmla="*/ 694072 h 1172326"/>
                <a:gd name="connsiteX591" fmla="*/ 977566 w 1197894"/>
                <a:gd name="connsiteY591" fmla="*/ 691816 h 1172326"/>
                <a:gd name="connsiteX592" fmla="*/ 980574 w 1197894"/>
                <a:gd name="connsiteY592" fmla="*/ 692568 h 1172326"/>
                <a:gd name="connsiteX593" fmla="*/ 986590 w 1197894"/>
                <a:gd name="connsiteY593" fmla="*/ 694823 h 1172326"/>
                <a:gd name="connsiteX594" fmla="*/ 988845 w 1197894"/>
                <a:gd name="connsiteY594" fmla="*/ 694072 h 1172326"/>
                <a:gd name="connsiteX595" fmla="*/ 994109 w 1197894"/>
                <a:gd name="connsiteY595" fmla="*/ 691816 h 1172326"/>
                <a:gd name="connsiteX596" fmla="*/ 996365 w 1197894"/>
                <a:gd name="connsiteY596" fmla="*/ 691064 h 1172326"/>
                <a:gd name="connsiteX597" fmla="*/ 998621 w 1197894"/>
                <a:gd name="connsiteY597" fmla="*/ 691064 h 1172326"/>
                <a:gd name="connsiteX598" fmla="*/ 1000125 w 1197894"/>
                <a:gd name="connsiteY598" fmla="*/ 692568 h 1172326"/>
                <a:gd name="connsiteX599" fmla="*/ 1000125 w 1197894"/>
                <a:gd name="connsiteY599" fmla="*/ 702343 h 1172326"/>
                <a:gd name="connsiteX600" fmla="*/ 1000877 w 1197894"/>
                <a:gd name="connsiteY600" fmla="*/ 703847 h 1172326"/>
                <a:gd name="connsiteX601" fmla="*/ 1001629 w 1197894"/>
                <a:gd name="connsiteY601" fmla="*/ 704599 h 1172326"/>
                <a:gd name="connsiteX602" fmla="*/ 1003133 w 1197894"/>
                <a:gd name="connsiteY602" fmla="*/ 703847 h 1172326"/>
                <a:gd name="connsiteX603" fmla="*/ 1004637 w 1197894"/>
                <a:gd name="connsiteY603" fmla="*/ 703095 h 1172326"/>
                <a:gd name="connsiteX604" fmla="*/ 1005389 w 1197894"/>
                <a:gd name="connsiteY604" fmla="*/ 702343 h 1172326"/>
                <a:gd name="connsiteX605" fmla="*/ 1005389 w 1197894"/>
                <a:gd name="connsiteY605" fmla="*/ 700087 h 1172326"/>
                <a:gd name="connsiteX606" fmla="*/ 1006141 w 1197894"/>
                <a:gd name="connsiteY606" fmla="*/ 697832 h 1172326"/>
                <a:gd name="connsiteX607" fmla="*/ 1008397 w 1197894"/>
                <a:gd name="connsiteY607" fmla="*/ 697079 h 1172326"/>
                <a:gd name="connsiteX608" fmla="*/ 1009901 w 1197894"/>
                <a:gd name="connsiteY608" fmla="*/ 696327 h 1172326"/>
                <a:gd name="connsiteX609" fmla="*/ 1010653 w 1197894"/>
                <a:gd name="connsiteY609" fmla="*/ 695576 h 1172326"/>
                <a:gd name="connsiteX610" fmla="*/ 1009901 w 1197894"/>
                <a:gd name="connsiteY610" fmla="*/ 694072 h 1172326"/>
                <a:gd name="connsiteX611" fmla="*/ 1009149 w 1197894"/>
                <a:gd name="connsiteY611" fmla="*/ 693319 h 1172326"/>
                <a:gd name="connsiteX612" fmla="*/ 1006893 w 1197894"/>
                <a:gd name="connsiteY612" fmla="*/ 694072 h 1172326"/>
                <a:gd name="connsiteX613" fmla="*/ 1005389 w 1197894"/>
                <a:gd name="connsiteY613" fmla="*/ 693319 h 1172326"/>
                <a:gd name="connsiteX614" fmla="*/ 1003133 w 1197894"/>
                <a:gd name="connsiteY614" fmla="*/ 688056 h 1172326"/>
                <a:gd name="connsiteX615" fmla="*/ 1004637 w 1197894"/>
                <a:gd name="connsiteY615" fmla="*/ 682040 h 1172326"/>
                <a:gd name="connsiteX616" fmla="*/ 1006893 w 1197894"/>
                <a:gd name="connsiteY616" fmla="*/ 674520 h 1172326"/>
                <a:gd name="connsiteX617" fmla="*/ 1007645 w 1197894"/>
                <a:gd name="connsiteY617" fmla="*/ 667000 h 1172326"/>
                <a:gd name="connsiteX618" fmla="*/ 1005389 w 1197894"/>
                <a:gd name="connsiteY618" fmla="*/ 663240 h 1172326"/>
                <a:gd name="connsiteX619" fmla="*/ 1004637 w 1197894"/>
                <a:gd name="connsiteY619" fmla="*/ 661737 h 1172326"/>
                <a:gd name="connsiteX620" fmla="*/ 1004637 w 1197894"/>
                <a:gd name="connsiteY620" fmla="*/ 660233 h 1172326"/>
                <a:gd name="connsiteX621" fmla="*/ 1006893 w 1197894"/>
                <a:gd name="connsiteY621" fmla="*/ 660985 h 1172326"/>
                <a:gd name="connsiteX622" fmla="*/ 1008397 w 1197894"/>
                <a:gd name="connsiteY622" fmla="*/ 661737 h 1172326"/>
                <a:gd name="connsiteX623" fmla="*/ 1009901 w 1197894"/>
                <a:gd name="connsiteY623" fmla="*/ 661737 h 1172326"/>
                <a:gd name="connsiteX624" fmla="*/ 1014413 w 1197894"/>
                <a:gd name="connsiteY624" fmla="*/ 661737 h 1172326"/>
                <a:gd name="connsiteX625" fmla="*/ 1016669 w 1197894"/>
                <a:gd name="connsiteY625" fmla="*/ 660233 h 1172326"/>
                <a:gd name="connsiteX626" fmla="*/ 1028700 w 1197894"/>
                <a:gd name="connsiteY626" fmla="*/ 650457 h 1172326"/>
                <a:gd name="connsiteX627" fmla="*/ 1034716 w 1197894"/>
                <a:gd name="connsiteY627" fmla="*/ 648953 h 1172326"/>
                <a:gd name="connsiteX628" fmla="*/ 1036972 w 1197894"/>
                <a:gd name="connsiteY628" fmla="*/ 647449 h 1172326"/>
                <a:gd name="connsiteX629" fmla="*/ 1039980 w 1197894"/>
                <a:gd name="connsiteY629" fmla="*/ 645945 h 1172326"/>
                <a:gd name="connsiteX630" fmla="*/ 1041484 w 1197894"/>
                <a:gd name="connsiteY630" fmla="*/ 643689 h 1172326"/>
                <a:gd name="connsiteX631" fmla="*/ 1047500 w 1197894"/>
                <a:gd name="connsiteY631" fmla="*/ 631658 h 1172326"/>
                <a:gd name="connsiteX632" fmla="*/ 1049755 w 1197894"/>
                <a:gd name="connsiteY632" fmla="*/ 617370 h 1172326"/>
                <a:gd name="connsiteX633" fmla="*/ 1048251 w 1197894"/>
                <a:gd name="connsiteY633" fmla="*/ 585787 h 1172326"/>
                <a:gd name="connsiteX634" fmla="*/ 1047500 w 1197894"/>
                <a:gd name="connsiteY634" fmla="*/ 582780 h 1172326"/>
                <a:gd name="connsiteX635" fmla="*/ 1044491 w 1197894"/>
                <a:gd name="connsiteY635" fmla="*/ 576012 h 1172326"/>
                <a:gd name="connsiteX636" fmla="*/ 1042987 w 1197894"/>
                <a:gd name="connsiteY636" fmla="*/ 570748 h 1172326"/>
                <a:gd name="connsiteX637" fmla="*/ 1042236 w 1197894"/>
                <a:gd name="connsiteY637" fmla="*/ 569244 h 1172326"/>
                <a:gd name="connsiteX638" fmla="*/ 1042236 w 1197894"/>
                <a:gd name="connsiteY638" fmla="*/ 567740 h 1172326"/>
                <a:gd name="connsiteX639" fmla="*/ 1045244 w 1197894"/>
                <a:gd name="connsiteY639" fmla="*/ 566236 h 1172326"/>
                <a:gd name="connsiteX640" fmla="*/ 1046747 w 1197894"/>
                <a:gd name="connsiteY640" fmla="*/ 566236 h 1172326"/>
                <a:gd name="connsiteX641" fmla="*/ 1048251 w 1197894"/>
                <a:gd name="connsiteY641" fmla="*/ 566236 h 1172326"/>
                <a:gd name="connsiteX642" fmla="*/ 1049755 w 1197894"/>
                <a:gd name="connsiteY642" fmla="*/ 569244 h 1172326"/>
                <a:gd name="connsiteX643" fmla="*/ 1055019 w 1197894"/>
                <a:gd name="connsiteY643" fmla="*/ 573004 h 1172326"/>
                <a:gd name="connsiteX644" fmla="*/ 1055019 w 1197894"/>
                <a:gd name="connsiteY644" fmla="*/ 574508 h 1172326"/>
                <a:gd name="connsiteX645" fmla="*/ 1054267 w 1197894"/>
                <a:gd name="connsiteY645" fmla="*/ 575260 h 1172326"/>
                <a:gd name="connsiteX646" fmla="*/ 1053515 w 1197894"/>
                <a:gd name="connsiteY646" fmla="*/ 576763 h 1172326"/>
                <a:gd name="connsiteX647" fmla="*/ 1053515 w 1197894"/>
                <a:gd name="connsiteY647" fmla="*/ 578268 h 1172326"/>
                <a:gd name="connsiteX648" fmla="*/ 1054267 w 1197894"/>
                <a:gd name="connsiteY648" fmla="*/ 581276 h 1172326"/>
                <a:gd name="connsiteX649" fmla="*/ 1055771 w 1197894"/>
                <a:gd name="connsiteY649" fmla="*/ 584283 h 1172326"/>
                <a:gd name="connsiteX650" fmla="*/ 1058027 w 1197894"/>
                <a:gd name="connsiteY650" fmla="*/ 587291 h 1172326"/>
                <a:gd name="connsiteX651" fmla="*/ 1060283 w 1197894"/>
                <a:gd name="connsiteY651" fmla="*/ 589547 h 1172326"/>
                <a:gd name="connsiteX652" fmla="*/ 1065547 w 1197894"/>
                <a:gd name="connsiteY652" fmla="*/ 585035 h 1172326"/>
                <a:gd name="connsiteX653" fmla="*/ 1067051 w 1197894"/>
                <a:gd name="connsiteY653" fmla="*/ 583531 h 1172326"/>
                <a:gd name="connsiteX654" fmla="*/ 1066299 w 1197894"/>
                <a:gd name="connsiteY654" fmla="*/ 580523 h 1172326"/>
                <a:gd name="connsiteX655" fmla="*/ 1065547 w 1197894"/>
                <a:gd name="connsiteY655" fmla="*/ 576012 h 1172326"/>
                <a:gd name="connsiteX656" fmla="*/ 1066299 w 1197894"/>
                <a:gd name="connsiteY656" fmla="*/ 574508 h 1172326"/>
                <a:gd name="connsiteX657" fmla="*/ 1068555 w 1197894"/>
                <a:gd name="connsiteY657" fmla="*/ 570748 h 1172326"/>
                <a:gd name="connsiteX658" fmla="*/ 1070811 w 1197894"/>
                <a:gd name="connsiteY658" fmla="*/ 560972 h 1172326"/>
                <a:gd name="connsiteX659" fmla="*/ 1070811 w 1197894"/>
                <a:gd name="connsiteY659" fmla="*/ 555708 h 1172326"/>
                <a:gd name="connsiteX660" fmla="*/ 1070811 w 1197894"/>
                <a:gd name="connsiteY660" fmla="*/ 551197 h 1172326"/>
                <a:gd name="connsiteX661" fmla="*/ 1070059 w 1197894"/>
                <a:gd name="connsiteY661" fmla="*/ 548189 h 1172326"/>
                <a:gd name="connsiteX662" fmla="*/ 1064043 w 1197894"/>
                <a:gd name="connsiteY662" fmla="*/ 545181 h 1172326"/>
                <a:gd name="connsiteX663" fmla="*/ 1063291 w 1197894"/>
                <a:gd name="connsiteY663" fmla="*/ 544429 h 1172326"/>
                <a:gd name="connsiteX664" fmla="*/ 1061787 w 1197894"/>
                <a:gd name="connsiteY664" fmla="*/ 539917 h 1172326"/>
                <a:gd name="connsiteX665" fmla="*/ 1061035 w 1197894"/>
                <a:gd name="connsiteY665" fmla="*/ 538413 h 1172326"/>
                <a:gd name="connsiteX666" fmla="*/ 1059531 w 1197894"/>
                <a:gd name="connsiteY666" fmla="*/ 536909 h 1172326"/>
                <a:gd name="connsiteX667" fmla="*/ 1058027 w 1197894"/>
                <a:gd name="connsiteY667" fmla="*/ 536909 h 1172326"/>
                <a:gd name="connsiteX668" fmla="*/ 1055771 w 1197894"/>
                <a:gd name="connsiteY668" fmla="*/ 536909 h 1172326"/>
                <a:gd name="connsiteX669" fmla="*/ 1054267 w 1197894"/>
                <a:gd name="connsiteY669" fmla="*/ 537661 h 1172326"/>
                <a:gd name="connsiteX670" fmla="*/ 1050507 w 1197894"/>
                <a:gd name="connsiteY670" fmla="*/ 542173 h 1172326"/>
                <a:gd name="connsiteX671" fmla="*/ 1049755 w 1197894"/>
                <a:gd name="connsiteY671" fmla="*/ 542925 h 1172326"/>
                <a:gd name="connsiteX672" fmla="*/ 1049755 w 1197894"/>
                <a:gd name="connsiteY672" fmla="*/ 544429 h 1172326"/>
                <a:gd name="connsiteX673" fmla="*/ 1049755 w 1197894"/>
                <a:gd name="connsiteY673" fmla="*/ 545181 h 1172326"/>
                <a:gd name="connsiteX674" fmla="*/ 1051259 w 1197894"/>
                <a:gd name="connsiteY674" fmla="*/ 545181 h 1172326"/>
                <a:gd name="connsiteX675" fmla="*/ 1052763 w 1197894"/>
                <a:gd name="connsiteY675" fmla="*/ 546685 h 1172326"/>
                <a:gd name="connsiteX676" fmla="*/ 1053515 w 1197894"/>
                <a:gd name="connsiteY676" fmla="*/ 548189 h 1172326"/>
                <a:gd name="connsiteX677" fmla="*/ 1053515 w 1197894"/>
                <a:gd name="connsiteY677" fmla="*/ 550444 h 1172326"/>
                <a:gd name="connsiteX678" fmla="*/ 1052011 w 1197894"/>
                <a:gd name="connsiteY678" fmla="*/ 552701 h 1172326"/>
                <a:gd name="connsiteX679" fmla="*/ 1050507 w 1197894"/>
                <a:gd name="connsiteY679" fmla="*/ 554957 h 1172326"/>
                <a:gd name="connsiteX680" fmla="*/ 1047500 w 1197894"/>
                <a:gd name="connsiteY680" fmla="*/ 555708 h 1172326"/>
                <a:gd name="connsiteX681" fmla="*/ 1036972 w 1197894"/>
                <a:gd name="connsiteY681" fmla="*/ 555708 h 1172326"/>
                <a:gd name="connsiteX682" fmla="*/ 1034716 w 1197894"/>
                <a:gd name="connsiteY682" fmla="*/ 555708 h 1172326"/>
                <a:gd name="connsiteX683" fmla="*/ 1032460 w 1197894"/>
                <a:gd name="connsiteY683" fmla="*/ 557212 h 1172326"/>
                <a:gd name="connsiteX684" fmla="*/ 1031708 w 1197894"/>
                <a:gd name="connsiteY684" fmla="*/ 560972 h 1172326"/>
                <a:gd name="connsiteX685" fmla="*/ 1022684 w 1197894"/>
                <a:gd name="connsiteY685" fmla="*/ 560220 h 1172326"/>
                <a:gd name="connsiteX686" fmla="*/ 1019676 w 1197894"/>
                <a:gd name="connsiteY686" fmla="*/ 560220 h 1172326"/>
                <a:gd name="connsiteX687" fmla="*/ 1016669 w 1197894"/>
                <a:gd name="connsiteY687" fmla="*/ 558716 h 1172326"/>
                <a:gd name="connsiteX688" fmla="*/ 1014413 w 1197894"/>
                <a:gd name="connsiteY688" fmla="*/ 560220 h 1172326"/>
                <a:gd name="connsiteX689" fmla="*/ 1012909 w 1197894"/>
                <a:gd name="connsiteY689" fmla="*/ 563228 h 1172326"/>
                <a:gd name="connsiteX690" fmla="*/ 1011405 w 1197894"/>
                <a:gd name="connsiteY690" fmla="*/ 566236 h 1172326"/>
                <a:gd name="connsiteX691" fmla="*/ 1011405 w 1197894"/>
                <a:gd name="connsiteY691" fmla="*/ 571500 h 1172326"/>
                <a:gd name="connsiteX692" fmla="*/ 1011405 w 1197894"/>
                <a:gd name="connsiteY692" fmla="*/ 574508 h 1172326"/>
                <a:gd name="connsiteX693" fmla="*/ 1013661 w 1197894"/>
                <a:gd name="connsiteY693" fmla="*/ 581276 h 1172326"/>
                <a:gd name="connsiteX694" fmla="*/ 1010653 w 1197894"/>
                <a:gd name="connsiteY694" fmla="*/ 579772 h 1172326"/>
                <a:gd name="connsiteX695" fmla="*/ 1003133 w 1197894"/>
                <a:gd name="connsiteY695" fmla="*/ 573756 h 1172326"/>
                <a:gd name="connsiteX696" fmla="*/ 1000125 w 1197894"/>
                <a:gd name="connsiteY696" fmla="*/ 572252 h 1172326"/>
                <a:gd name="connsiteX697" fmla="*/ 997869 w 1197894"/>
                <a:gd name="connsiteY697" fmla="*/ 571500 h 1172326"/>
                <a:gd name="connsiteX698" fmla="*/ 995613 w 1197894"/>
                <a:gd name="connsiteY698" fmla="*/ 569996 h 1172326"/>
                <a:gd name="connsiteX699" fmla="*/ 994861 w 1197894"/>
                <a:gd name="connsiteY699" fmla="*/ 566988 h 1172326"/>
                <a:gd name="connsiteX700" fmla="*/ 994861 w 1197894"/>
                <a:gd name="connsiteY700" fmla="*/ 564732 h 1172326"/>
                <a:gd name="connsiteX701" fmla="*/ 994861 w 1197894"/>
                <a:gd name="connsiteY701" fmla="*/ 563980 h 1172326"/>
                <a:gd name="connsiteX702" fmla="*/ 996365 w 1197894"/>
                <a:gd name="connsiteY702" fmla="*/ 561724 h 1172326"/>
                <a:gd name="connsiteX703" fmla="*/ 997117 w 1197894"/>
                <a:gd name="connsiteY703" fmla="*/ 560220 h 1172326"/>
                <a:gd name="connsiteX704" fmla="*/ 997869 w 1197894"/>
                <a:gd name="connsiteY704" fmla="*/ 558716 h 1172326"/>
                <a:gd name="connsiteX705" fmla="*/ 998621 w 1197894"/>
                <a:gd name="connsiteY705" fmla="*/ 557964 h 1172326"/>
                <a:gd name="connsiteX706" fmla="*/ 999373 w 1197894"/>
                <a:gd name="connsiteY706" fmla="*/ 556461 h 1172326"/>
                <a:gd name="connsiteX707" fmla="*/ 998621 w 1197894"/>
                <a:gd name="connsiteY707" fmla="*/ 553452 h 1172326"/>
                <a:gd name="connsiteX708" fmla="*/ 997869 w 1197894"/>
                <a:gd name="connsiteY708" fmla="*/ 550444 h 1172326"/>
                <a:gd name="connsiteX709" fmla="*/ 995613 w 1197894"/>
                <a:gd name="connsiteY709" fmla="*/ 549693 h 1172326"/>
                <a:gd name="connsiteX710" fmla="*/ 994109 w 1197894"/>
                <a:gd name="connsiteY710" fmla="*/ 551197 h 1172326"/>
                <a:gd name="connsiteX711" fmla="*/ 993357 w 1197894"/>
                <a:gd name="connsiteY711" fmla="*/ 551197 h 1172326"/>
                <a:gd name="connsiteX712" fmla="*/ 992605 w 1197894"/>
                <a:gd name="connsiteY712" fmla="*/ 546685 h 1172326"/>
                <a:gd name="connsiteX713" fmla="*/ 988845 w 1197894"/>
                <a:gd name="connsiteY713" fmla="*/ 545933 h 1172326"/>
                <a:gd name="connsiteX714" fmla="*/ 985086 w 1197894"/>
                <a:gd name="connsiteY714" fmla="*/ 547437 h 1172326"/>
                <a:gd name="connsiteX715" fmla="*/ 983582 w 1197894"/>
                <a:gd name="connsiteY715" fmla="*/ 548189 h 1172326"/>
                <a:gd name="connsiteX716" fmla="*/ 982078 w 1197894"/>
                <a:gd name="connsiteY716" fmla="*/ 549693 h 1172326"/>
                <a:gd name="connsiteX717" fmla="*/ 979822 w 1197894"/>
                <a:gd name="connsiteY717" fmla="*/ 548189 h 1172326"/>
                <a:gd name="connsiteX718" fmla="*/ 974558 w 1197894"/>
                <a:gd name="connsiteY718" fmla="*/ 543677 h 1172326"/>
                <a:gd name="connsiteX719" fmla="*/ 975310 w 1197894"/>
                <a:gd name="connsiteY719" fmla="*/ 541421 h 1172326"/>
                <a:gd name="connsiteX720" fmla="*/ 973806 w 1197894"/>
                <a:gd name="connsiteY720" fmla="*/ 539917 h 1172326"/>
                <a:gd name="connsiteX721" fmla="*/ 969294 w 1197894"/>
                <a:gd name="connsiteY721" fmla="*/ 537661 h 1172326"/>
                <a:gd name="connsiteX722" fmla="*/ 967790 w 1197894"/>
                <a:gd name="connsiteY722" fmla="*/ 537661 h 1172326"/>
                <a:gd name="connsiteX723" fmla="*/ 966286 w 1197894"/>
                <a:gd name="connsiteY723" fmla="*/ 537661 h 1172326"/>
                <a:gd name="connsiteX724" fmla="*/ 965534 w 1197894"/>
                <a:gd name="connsiteY724" fmla="*/ 537661 h 1172326"/>
                <a:gd name="connsiteX725" fmla="*/ 964782 w 1197894"/>
                <a:gd name="connsiteY725" fmla="*/ 536909 h 1172326"/>
                <a:gd name="connsiteX726" fmla="*/ 965534 w 1197894"/>
                <a:gd name="connsiteY726" fmla="*/ 535405 h 1172326"/>
                <a:gd name="connsiteX727" fmla="*/ 967790 w 1197894"/>
                <a:gd name="connsiteY727" fmla="*/ 533149 h 1172326"/>
                <a:gd name="connsiteX728" fmla="*/ 967790 w 1197894"/>
                <a:gd name="connsiteY728" fmla="*/ 531645 h 1172326"/>
                <a:gd name="connsiteX729" fmla="*/ 967790 w 1197894"/>
                <a:gd name="connsiteY729" fmla="*/ 528637 h 1172326"/>
                <a:gd name="connsiteX730" fmla="*/ 966286 w 1197894"/>
                <a:gd name="connsiteY730" fmla="*/ 526382 h 1172326"/>
                <a:gd name="connsiteX731" fmla="*/ 964030 w 1197894"/>
                <a:gd name="connsiteY731" fmla="*/ 524878 h 1172326"/>
                <a:gd name="connsiteX732" fmla="*/ 963278 w 1197894"/>
                <a:gd name="connsiteY732" fmla="*/ 523374 h 1172326"/>
                <a:gd name="connsiteX733" fmla="*/ 963278 w 1197894"/>
                <a:gd name="connsiteY733" fmla="*/ 520365 h 1172326"/>
                <a:gd name="connsiteX734" fmla="*/ 964782 w 1197894"/>
                <a:gd name="connsiteY734" fmla="*/ 515102 h 1172326"/>
                <a:gd name="connsiteX735" fmla="*/ 964782 w 1197894"/>
                <a:gd name="connsiteY735" fmla="*/ 511342 h 1172326"/>
                <a:gd name="connsiteX736" fmla="*/ 961774 w 1197894"/>
                <a:gd name="connsiteY736" fmla="*/ 512846 h 1172326"/>
                <a:gd name="connsiteX737" fmla="*/ 961023 w 1197894"/>
                <a:gd name="connsiteY737" fmla="*/ 510590 h 1172326"/>
                <a:gd name="connsiteX738" fmla="*/ 961023 w 1197894"/>
                <a:gd name="connsiteY738" fmla="*/ 506830 h 1172326"/>
                <a:gd name="connsiteX739" fmla="*/ 959519 w 1197894"/>
                <a:gd name="connsiteY739" fmla="*/ 505326 h 1172326"/>
                <a:gd name="connsiteX740" fmla="*/ 958014 w 1197894"/>
                <a:gd name="connsiteY740" fmla="*/ 506078 h 1172326"/>
                <a:gd name="connsiteX741" fmla="*/ 958014 w 1197894"/>
                <a:gd name="connsiteY741" fmla="*/ 506830 h 1172326"/>
                <a:gd name="connsiteX742" fmla="*/ 958014 w 1197894"/>
                <a:gd name="connsiteY742" fmla="*/ 508334 h 1172326"/>
                <a:gd name="connsiteX743" fmla="*/ 958014 w 1197894"/>
                <a:gd name="connsiteY743" fmla="*/ 509838 h 1172326"/>
                <a:gd name="connsiteX744" fmla="*/ 955007 w 1197894"/>
                <a:gd name="connsiteY744" fmla="*/ 515854 h 1172326"/>
                <a:gd name="connsiteX745" fmla="*/ 954255 w 1197894"/>
                <a:gd name="connsiteY745" fmla="*/ 516606 h 1172326"/>
                <a:gd name="connsiteX746" fmla="*/ 955007 w 1197894"/>
                <a:gd name="connsiteY746" fmla="*/ 518110 h 1172326"/>
                <a:gd name="connsiteX747" fmla="*/ 955759 w 1197894"/>
                <a:gd name="connsiteY747" fmla="*/ 518110 h 1172326"/>
                <a:gd name="connsiteX748" fmla="*/ 956511 w 1197894"/>
                <a:gd name="connsiteY748" fmla="*/ 518862 h 1172326"/>
                <a:gd name="connsiteX749" fmla="*/ 956511 w 1197894"/>
                <a:gd name="connsiteY749" fmla="*/ 520365 h 1172326"/>
                <a:gd name="connsiteX750" fmla="*/ 955759 w 1197894"/>
                <a:gd name="connsiteY750" fmla="*/ 521869 h 1172326"/>
                <a:gd name="connsiteX751" fmla="*/ 955759 w 1197894"/>
                <a:gd name="connsiteY751" fmla="*/ 522622 h 1172326"/>
                <a:gd name="connsiteX752" fmla="*/ 955759 w 1197894"/>
                <a:gd name="connsiteY752" fmla="*/ 526382 h 1172326"/>
                <a:gd name="connsiteX753" fmla="*/ 955007 w 1197894"/>
                <a:gd name="connsiteY753" fmla="*/ 528637 h 1172326"/>
                <a:gd name="connsiteX754" fmla="*/ 954255 w 1197894"/>
                <a:gd name="connsiteY754" fmla="*/ 530141 h 1172326"/>
                <a:gd name="connsiteX755" fmla="*/ 953503 w 1197894"/>
                <a:gd name="connsiteY755" fmla="*/ 531645 h 1172326"/>
                <a:gd name="connsiteX756" fmla="*/ 953503 w 1197894"/>
                <a:gd name="connsiteY756" fmla="*/ 533149 h 1172326"/>
                <a:gd name="connsiteX757" fmla="*/ 954255 w 1197894"/>
                <a:gd name="connsiteY757" fmla="*/ 535405 h 1172326"/>
                <a:gd name="connsiteX758" fmla="*/ 954255 w 1197894"/>
                <a:gd name="connsiteY758" fmla="*/ 536909 h 1172326"/>
                <a:gd name="connsiteX759" fmla="*/ 954255 w 1197894"/>
                <a:gd name="connsiteY759" fmla="*/ 539165 h 1172326"/>
                <a:gd name="connsiteX760" fmla="*/ 951247 w 1197894"/>
                <a:gd name="connsiteY760" fmla="*/ 543677 h 1172326"/>
                <a:gd name="connsiteX761" fmla="*/ 952751 w 1197894"/>
                <a:gd name="connsiteY761" fmla="*/ 543677 h 1172326"/>
                <a:gd name="connsiteX762" fmla="*/ 955759 w 1197894"/>
                <a:gd name="connsiteY762" fmla="*/ 542925 h 1172326"/>
                <a:gd name="connsiteX763" fmla="*/ 957263 w 1197894"/>
                <a:gd name="connsiteY763" fmla="*/ 542925 h 1172326"/>
                <a:gd name="connsiteX764" fmla="*/ 958014 w 1197894"/>
                <a:gd name="connsiteY764" fmla="*/ 542925 h 1172326"/>
                <a:gd name="connsiteX765" fmla="*/ 961023 w 1197894"/>
                <a:gd name="connsiteY765" fmla="*/ 547437 h 1172326"/>
                <a:gd name="connsiteX766" fmla="*/ 956511 w 1197894"/>
                <a:gd name="connsiteY766" fmla="*/ 551948 h 1172326"/>
                <a:gd name="connsiteX767" fmla="*/ 958766 w 1197894"/>
                <a:gd name="connsiteY767" fmla="*/ 554957 h 1172326"/>
                <a:gd name="connsiteX768" fmla="*/ 963278 w 1197894"/>
                <a:gd name="connsiteY768" fmla="*/ 556461 h 1172326"/>
                <a:gd name="connsiteX769" fmla="*/ 964782 w 1197894"/>
                <a:gd name="connsiteY769" fmla="*/ 559468 h 1172326"/>
                <a:gd name="connsiteX770" fmla="*/ 966286 w 1197894"/>
                <a:gd name="connsiteY770" fmla="*/ 557964 h 1172326"/>
                <a:gd name="connsiteX771" fmla="*/ 969294 w 1197894"/>
                <a:gd name="connsiteY771" fmla="*/ 554957 h 1172326"/>
                <a:gd name="connsiteX772" fmla="*/ 970046 w 1197894"/>
                <a:gd name="connsiteY772" fmla="*/ 554204 h 1172326"/>
                <a:gd name="connsiteX773" fmla="*/ 970798 w 1197894"/>
                <a:gd name="connsiteY773" fmla="*/ 556461 h 1172326"/>
                <a:gd name="connsiteX774" fmla="*/ 971550 w 1197894"/>
                <a:gd name="connsiteY774" fmla="*/ 558716 h 1172326"/>
                <a:gd name="connsiteX775" fmla="*/ 971550 w 1197894"/>
                <a:gd name="connsiteY775" fmla="*/ 563228 h 1172326"/>
                <a:gd name="connsiteX776" fmla="*/ 972302 w 1197894"/>
                <a:gd name="connsiteY776" fmla="*/ 567740 h 1172326"/>
                <a:gd name="connsiteX777" fmla="*/ 976062 w 1197894"/>
                <a:gd name="connsiteY777" fmla="*/ 567740 h 1172326"/>
                <a:gd name="connsiteX778" fmla="*/ 983582 w 1197894"/>
                <a:gd name="connsiteY778" fmla="*/ 565484 h 1172326"/>
                <a:gd name="connsiteX779" fmla="*/ 986590 w 1197894"/>
                <a:gd name="connsiteY779" fmla="*/ 564732 h 1172326"/>
                <a:gd name="connsiteX780" fmla="*/ 987342 w 1197894"/>
                <a:gd name="connsiteY780" fmla="*/ 566236 h 1172326"/>
                <a:gd name="connsiteX781" fmla="*/ 986590 w 1197894"/>
                <a:gd name="connsiteY781" fmla="*/ 568492 h 1172326"/>
                <a:gd name="connsiteX782" fmla="*/ 985838 w 1197894"/>
                <a:gd name="connsiteY782" fmla="*/ 572252 h 1172326"/>
                <a:gd name="connsiteX783" fmla="*/ 985086 w 1197894"/>
                <a:gd name="connsiteY783" fmla="*/ 573756 h 1172326"/>
                <a:gd name="connsiteX784" fmla="*/ 983582 w 1197894"/>
                <a:gd name="connsiteY784" fmla="*/ 574508 h 1172326"/>
                <a:gd name="connsiteX785" fmla="*/ 982078 w 1197894"/>
                <a:gd name="connsiteY785" fmla="*/ 576012 h 1172326"/>
                <a:gd name="connsiteX786" fmla="*/ 980574 w 1197894"/>
                <a:gd name="connsiteY786" fmla="*/ 576012 h 1172326"/>
                <a:gd name="connsiteX787" fmla="*/ 979822 w 1197894"/>
                <a:gd name="connsiteY787" fmla="*/ 576012 h 1172326"/>
                <a:gd name="connsiteX788" fmla="*/ 977566 w 1197894"/>
                <a:gd name="connsiteY788" fmla="*/ 574508 h 1172326"/>
                <a:gd name="connsiteX789" fmla="*/ 976814 w 1197894"/>
                <a:gd name="connsiteY789" fmla="*/ 573756 h 1172326"/>
                <a:gd name="connsiteX790" fmla="*/ 970798 w 1197894"/>
                <a:gd name="connsiteY790" fmla="*/ 574508 h 1172326"/>
                <a:gd name="connsiteX791" fmla="*/ 966286 w 1197894"/>
                <a:gd name="connsiteY791" fmla="*/ 579020 h 1172326"/>
                <a:gd name="connsiteX792" fmla="*/ 963278 w 1197894"/>
                <a:gd name="connsiteY792" fmla="*/ 585787 h 1172326"/>
                <a:gd name="connsiteX793" fmla="*/ 958766 w 1197894"/>
                <a:gd name="connsiteY793" fmla="*/ 599323 h 1172326"/>
                <a:gd name="connsiteX794" fmla="*/ 957263 w 1197894"/>
                <a:gd name="connsiteY794" fmla="*/ 606842 h 1172326"/>
                <a:gd name="connsiteX795" fmla="*/ 957263 w 1197894"/>
                <a:gd name="connsiteY795" fmla="*/ 614362 h 1172326"/>
                <a:gd name="connsiteX796" fmla="*/ 958014 w 1197894"/>
                <a:gd name="connsiteY796" fmla="*/ 621882 h 1172326"/>
                <a:gd name="connsiteX797" fmla="*/ 960271 w 1197894"/>
                <a:gd name="connsiteY797" fmla="*/ 633162 h 1172326"/>
                <a:gd name="connsiteX798" fmla="*/ 961023 w 1197894"/>
                <a:gd name="connsiteY798" fmla="*/ 636921 h 1172326"/>
                <a:gd name="connsiteX799" fmla="*/ 960271 w 1197894"/>
                <a:gd name="connsiteY799" fmla="*/ 641433 h 1172326"/>
                <a:gd name="connsiteX800" fmla="*/ 958014 w 1197894"/>
                <a:gd name="connsiteY800" fmla="*/ 644441 h 1172326"/>
                <a:gd name="connsiteX801" fmla="*/ 955759 w 1197894"/>
                <a:gd name="connsiteY801" fmla="*/ 644441 h 1172326"/>
                <a:gd name="connsiteX802" fmla="*/ 953503 w 1197894"/>
                <a:gd name="connsiteY802" fmla="*/ 639929 h 1172326"/>
                <a:gd name="connsiteX803" fmla="*/ 957263 w 1197894"/>
                <a:gd name="connsiteY803" fmla="*/ 639178 h 1172326"/>
                <a:gd name="connsiteX804" fmla="*/ 957263 w 1197894"/>
                <a:gd name="connsiteY804" fmla="*/ 634666 h 1172326"/>
                <a:gd name="connsiteX805" fmla="*/ 953503 w 1197894"/>
                <a:gd name="connsiteY805" fmla="*/ 624138 h 1172326"/>
                <a:gd name="connsiteX806" fmla="*/ 951999 w 1197894"/>
                <a:gd name="connsiteY806" fmla="*/ 617370 h 1172326"/>
                <a:gd name="connsiteX807" fmla="*/ 950495 w 1197894"/>
                <a:gd name="connsiteY807" fmla="*/ 615866 h 1172326"/>
                <a:gd name="connsiteX808" fmla="*/ 946735 w 1197894"/>
                <a:gd name="connsiteY808" fmla="*/ 615866 h 1172326"/>
                <a:gd name="connsiteX809" fmla="*/ 943727 w 1197894"/>
                <a:gd name="connsiteY809" fmla="*/ 617370 h 1172326"/>
                <a:gd name="connsiteX810" fmla="*/ 942975 w 1197894"/>
                <a:gd name="connsiteY810" fmla="*/ 620378 h 1172326"/>
                <a:gd name="connsiteX811" fmla="*/ 942975 w 1197894"/>
                <a:gd name="connsiteY811" fmla="*/ 640681 h 1172326"/>
                <a:gd name="connsiteX812" fmla="*/ 943727 w 1197894"/>
                <a:gd name="connsiteY812" fmla="*/ 643689 h 1172326"/>
                <a:gd name="connsiteX813" fmla="*/ 945983 w 1197894"/>
                <a:gd name="connsiteY813" fmla="*/ 650457 h 1172326"/>
                <a:gd name="connsiteX814" fmla="*/ 945983 w 1197894"/>
                <a:gd name="connsiteY814" fmla="*/ 654969 h 1172326"/>
                <a:gd name="connsiteX815" fmla="*/ 945983 w 1197894"/>
                <a:gd name="connsiteY815" fmla="*/ 658729 h 1172326"/>
                <a:gd name="connsiteX816" fmla="*/ 945231 w 1197894"/>
                <a:gd name="connsiteY816" fmla="*/ 660233 h 1172326"/>
                <a:gd name="connsiteX817" fmla="*/ 938463 w 1197894"/>
                <a:gd name="connsiteY817" fmla="*/ 659481 h 1172326"/>
                <a:gd name="connsiteX818" fmla="*/ 934703 w 1197894"/>
                <a:gd name="connsiteY818" fmla="*/ 659481 h 1172326"/>
                <a:gd name="connsiteX819" fmla="*/ 931695 w 1197894"/>
                <a:gd name="connsiteY819" fmla="*/ 660985 h 1172326"/>
                <a:gd name="connsiteX820" fmla="*/ 930192 w 1197894"/>
                <a:gd name="connsiteY820" fmla="*/ 663240 h 1172326"/>
                <a:gd name="connsiteX821" fmla="*/ 928688 w 1197894"/>
                <a:gd name="connsiteY821" fmla="*/ 667000 h 1172326"/>
                <a:gd name="connsiteX822" fmla="*/ 927184 w 1197894"/>
                <a:gd name="connsiteY822" fmla="*/ 674520 h 1172326"/>
                <a:gd name="connsiteX823" fmla="*/ 927936 w 1197894"/>
                <a:gd name="connsiteY823" fmla="*/ 682792 h 1172326"/>
                <a:gd name="connsiteX824" fmla="*/ 929440 w 1197894"/>
                <a:gd name="connsiteY824" fmla="*/ 689560 h 1172326"/>
                <a:gd name="connsiteX825" fmla="*/ 933951 w 1197894"/>
                <a:gd name="connsiteY825" fmla="*/ 694823 h 1172326"/>
                <a:gd name="connsiteX826" fmla="*/ 914400 w 1197894"/>
                <a:gd name="connsiteY826" fmla="*/ 701591 h 1172326"/>
                <a:gd name="connsiteX827" fmla="*/ 911392 w 1197894"/>
                <a:gd name="connsiteY827" fmla="*/ 701591 h 1172326"/>
                <a:gd name="connsiteX828" fmla="*/ 906880 w 1197894"/>
                <a:gd name="connsiteY828" fmla="*/ 703847 h 1172326"/>
                <a:gd name="connsiteX829" fmla="*/ 903873 w 1197894"/>
                <a:gd name="connsiteY829" fmla="*/ 709863 h 1172326"/>
                <a:gd name="connsiteX830" fmla="*/ 902368 w 1197894"/>
                <a:gd name="connsiteY830" fmla="*/ 716631 h 1172326"/>
                <a:gd name="connsiteX831" fmla="*/ 902368 w 1197894"/>
                <a:gd name="connsiteY831" fmla="*/ 722647 h 1172326"/>
                <a:gd name="connsiteX832" fmla="*/ 904625 w 1197894"/>
                <a:gd name="connsiteY832" fmla="*/ 724902 h 1172326"/>
                <a:gd name="connsiteX833" fmla="*/ 904625 w 1197894"/>
                <a:gd name="connsiteY833" fmla="*/ 725655 h 1172326"/>
                <a:gd name="connsiteX834" fmla="*/ 902368 w 1197894"/>
                <a:gd name="connsiteY834" fmla="*/ 726406 h 1172326"/>
                <a:gd name="connsiteX835" fmla="*/ 900865 w 1197894"/>
                <a:gd name="connsiteY835" fmla="*/ 725655 h 1172326"/>
                <a:gd name="connsiteX836" fmla="*/ 898609 w 1197894"/>
                <a:gd name="connsiteY836" fmla="*/ 724902 h 1172326"/>
                <a:gd name="connsiteX837" fmla="*/ 897105 w 1197894"/>
                <a:gd name="connsiteY837" fmla="*/ 724902 h 1172326"/>
                <a:gd name="connsiteX838" fmla="*/ 895601 w 1197894"/>
                <a:gd name="connsiteY838" fmla="*/ 725655 h 1172326"/>
                <a:gd name="connsiteX839" fmla="*/ 893345 w 1197894"/>
                <a:gd name="connsiteY839" fmla="*/ 727158 h 1172326"/>
                <a:gd name="connsiteX840" fmla="*/ 889585 w 1197894"/>
                <a:gd name="connsiteY840" fmla="*/ 727910 h 1172326"/>
                <a:gd name="connsiteX841" fmla="*/ 882817 w 1197894"/>
                <a:gd name="connsiteY841" fmla="*/ 727158 h 1172326"/>
                <a:gd name="connsiteX842" fmla="*/ 880561 w 1197894"/>
                <a:gd name="connsiteY842" fmla="*/ 727158 h 1172326"/>
                <a:gd name="connsiteX843" fmla="*/ 876801 w 1197894"/>
                <a:gd name="connsiteY843" fmla="*/ 728662 h 1172326"/>
                <a:gd name="connsiteX844" fmla="*/ 873794 w 1197894"/>
                <a:gd name="connsiteY844" fmla="*/ 730166 h 1172326"/>
                <a:gd name="connsiteX845" fmla="*/ 871538 w 1197894"/>
                <a:gd name="connsiteY845" fmla="*/ 735430 h 1172326"/>
                <a:gd name="connsiteX846" fmla="*/ 867778 w 1197894"/>
                <a:gd name="connsiteY846" fmla="*/ 735430 h 1172326"/>
                <a:gd name="connsiteX847" fmla="*/ 864770 w 1197894"/>
                <a:gd name="connsiteY847" fmla="*/ 734678 h 1172326"/>
                <a:gd name="connsiteX848" fmla="*/ 861010 w 1197894"/>
                <a:gd name="connsiteY848" fmla="*/ 734678 h 1172326"/>
                <a:gd name="connsiteX849" fmla="*/ 860258 w 1197894"/>
                <a:gd name="connsiteY849" fmla="*/ 735430 h 1172326"/>
                <a:gd name="connsiteX850" fmla="*/ 859506 w 1197894"/>
                <a:gd name="connsiteY850" fmla="*/ 736934 h 1172326"/>
                <a:gd name="connsiteX851" fmla="*/ 858754 w 1197894"/>
                <a:gd name="connsiteY851" fmla="*/ 737686 h 1172326"/>
                <a:gd name="connsiteX852" fmla="*/ 856498 w 1197894"/>
                <a:gd name="connsiteY852" fmla="*/ 738438 h 1172326"/>
                <a:gd name="connsiteX853" fmla="*/ 854994 w 1197894"/>
                <a:gd name="connsiteY853" fmla="*/ 739190 h 1172326"/>
                <a:gd name="connsiteX854" fmla="*/ 854994 w 1197894"/>
                <a:gd name="connsiteY854" fmla="*/ 740694 h 1172326"/>
                <a:gd name="connsiteX855" fmla="*/ 855746 w 1197894"/>
                <a:gd name="connsiteY855" fmla="*/ 742198 h 1172326"/>
                <a:gd name="connsiteX856" fmla="*/ 857250 w 1197894"/>
                <a:gd name="connsiteY856" fmla="*/ 742950 h 1172326"/>
                <a:gd name="connsiteX857" fmla="*/ 858002 w 1197894"/>
                <a:gd name="connsiteY857" fmla="*/ 743702 h 1172326"/>
                <a:gd name="connsiteX858" fmla="*/ 857250 w 1197894"/>
                <a:gd name="connsiteY858" fmla="*/ 745206 h 1172326"/>
                <a:gd name="connsiteX859" fmla="*/ 851234 w 1197894"/>
                <a:gd name="connsiteY859" fmla="*/ 749717 h 1172326"/>
                <a:gd name="connsiteX860" fmla="*/ 850482 w 1197894"/>
                <a:gd name="connsiteY860" fmla="*/ 750470 h 1172326"/>
                <a:gd name="connsiteX861" fmla="*/ 849730 w 1197894"/>
                <a:gd name="connsiteY861" fmla="*/ 752726 h 1172326"/>
                <a:gd name="connsiteX862" fmla="*/ 848978 w 1197894"/>
                <a:gd name="connsiteY862" fmla="*/ 756485 h 1172326"/>
                <a:gd name="connsiteX863" fmla="*/ 849730 w 1197894"/>
                <a:gd name="connsiteY863" fmla="*/ 767765 h 1172326"/>
                <a:gd name="connsiteX864" fmla="*/ 849730 w 1197894"/>
                <a:gd name="connsiteY864" fmla="*/ 770021 h 1172326"/>
                <a:gd name="connsiteX865" fmla="*/ 848978 w 1197894"/>
                <a:gd name="connsiteY865" fmla="*/ 773781 h 1172326"/>
                <a:gd name="connsiteX866" fmla="*/ 848978 w 1197894"/>
                <a:gd name="connsiteY866" fmla="*/ 776037 h 1172326"/>
                <a:gd name="connsiteX867" fmla="*/ 849730 w 1197894"/>
                <a:gd name="connsiteY867" fmla="*/ 778293 h 1172326"/>
                <a:gd name="connsiteX868" fmla="*/ 851234 w 1197894"/>
                <a:gd name="connsiteY868" fmla="*/ 780549 h 1172326"/>
                <a:gd name="connsiteX869" fmla="*/ 851986 w 1197894"/>
                <a:gd name="connsiteY869" fmla="*/ 782053 h 1172326"/>
                <a:gd name="connsiteX870" fmla="*/ 848978 w 1197894"/>
                <a:gd name="connsiteY870" fmla="*/ 791076 h 1172326"/>
                <a:gd name="connsiteX871" fmla="*/ 848978 w 1197894"/>
                <a:gd name="connsiteY871" fmla="*/ 793332 h 1172326"/>
                <a:gd name="connsiteX872" fmla="*/ 848227 w 1197894"/>
                <a:gd name="connsiteY872" fmla="*/ 794836 h 1172326"/>
                <a:gd name="connsiteX873" fmla="*/ 847474 w 1197894"/>
                <a:gd name="connsiteY873" fmla="*/ 793332 h 1172326"/>
                <a:gd name="connsiteX874" fmla="*/ 845970 w 1197894"/>
                <a:gd name="connsiteY874" fmla="*/ 789572 h 1172326"/>
                <a:gd name="connsiteX875" fmla="*/ 845218 w 1197894"/>
                <a:gd name="connsiteY875" fmla="*/ 784308 h 1172326"/>
                <a:gd name="connsiteX876" fmla="*/ 844467 w 1197894"/>
                <a:gd name="connsiteY876" fmla="*/ 783556 h 1172326"/>
                <a:gd name="connsiteX877" fmla="*/ 843715 w 1197894"/>
                <a:gd name="connsiteY877" fmla="*/ 781300 h 1172326"/>
                <a:gd name="connsiteX878" fmla="*/ 842963 w 1197894"/>
                <a:gd name="connsiteY878" fmla="*/ 780549 h 1172326"/>
                <a:gd name="connsiteX879" fmla="*/ 841459 w 1197894"/>
                <a:gd name="connsiteY879" fmla="*/ 780549 h 1172326"/>
                <a:gd name="connsiteX880" fmla="*/ 839955 w 1197894"/>
                <a:gd name="connsiteY880" fmla="*/ 779045 h 1172326"/>
                <a:gd name="connsiteX881" fmla="*/ 838451 w 1197894"/>
                <a:gd name="connsiteY881" fmla="*/ 778293 h 1172326"/>
                <a:gd name="connsiteX882" fmla="*/ 836947 w 1197894"/>
                <a:gd name="connsiteY882" fmla="*/ 779045 h 1172326"/>
                <a:gd name="connsiteX883" fmla="*/ 835443 w 1197894"/>
                <a:gd name="connsiteY883" fmla="*/ 780549 h 1172326"/>
                <a:gd name="connsiteX884" fmla="*/ 835443 w 1197894"/>
                <a:gd name="connsiteY884" fmla="*/ 782804 h 1172326"/>
                <a:gd name="connsiteX885" fmla="*/ 836195 w 1197894"/>
                <a:gd name="connsiteY885" fmla="*/ 788068 h 1172326"/>
                <a:gd name="connsiteX886" fmla="*/ 837699 w 1197894"/>
                <a:gd name="connsiteY886" fmla="*/ 788068 h 1172326"/>
                <a:gd name="connsiteX887" fmla="*/ 839955 w 1197894"/>
                <a:gd name="connsiteY887" fmla="*/ 787316 h 1172326"/>
                <a:gd name="connsiteX888" fmla="*/ 842211 w 1197894"/>
                <a:gd name="connsiteY888" fmla="*/ 788068 h 1172326"/>
                <a:gd name="connsiteX889" fmla="*/ 842963 w 1197894"/>
                <a:gd name="connsiteY889" fmla="*/ 790324 h 1172326"/>
                <a:gd name="connsiteX890" fmla="*/ 842211 w 1197894"/>
                <a:gd name="connsiteY890" fmla="*/ 794084 h 1172326"/>
                <a:gd name="connsiteX891" fmla="*/ 839955 w 1197894"/>
                <a:gd name="connsiteY891" fmla="*/ 798596 h 1172326"/>
                <a:gd name="connsiteX892" fmla="*/ 837699 w 1197894"/>
                <a:gd name="connsiteY892" fmla="*/ 800852 h 1172326"/>
                <a:gd name="connsiteX893" fmla="*/ 835443 w 1197894"/>
                <a:gd name="connsiteY893" fmla="*/ 803108 h 1172326"/>
                <a:gd name="connsiteX894" fmla="*/ 818899 w 1197894"/>
                <a:gd name="connsiteY894" fmla="*/ 809124 h 1172326"/>
                <a:gd name="connsiteX895" fmla="*/ 816644 w 1197894"/>
                <a:gd name="connsiteY895" fmla="*/ 811379 h 1172326"/>
                <a:gd name="connsiteX896" fmla="*/ 815891 w 1197894"/>
                <a:gd name="connsiteY896" fmla="*/ 815891 h 1172326"/>
                <a:gd name="connsiteX897" fmla="*/ 815891 w 1197894"/>
                <a:gd name="connsiteY897" fmla="*/ 817395 h 1172326"/>
                <a:gd name="connsiteX898" fmla="*/ 817396 w 1197894"/>
                <a:gd name="connsiteY898" fmla="*/ 821155 h 1172326"/>
                <a:gd name="connsiteX899" fmla="*/ 817396 w 1197894"/>
                <a:gd name="connsiteY899" fmla="*/ 822659 h 1172326"/>
                <a:gd name="connsiteX900" fmla="*/ 817396 w 1197894"/>
                <a:gd name="connsiteY900" fmla="*/ 824163 h 1172326"/>
                <a:gd name="connsiteX901" fmla="*/ 816644 w 1197894"/>
                <a:gd name="connsiteY901" fmla="*/ 825667 h 1172326"/>
                <a:gd name="connsiteX902" fmla="*/ 815891 w 1197894"/>
                <a:gd name="connsiteY902" fmla="*/ 827171 h 1172326"/>
                <a:gd name="connsiteX903" fmla="*/ 815891 w 1197894"/>
                <a:gd name="connsiteY903" fmla="*/ 829427 h 1172326"/>
                <a:gd name="connsiteX904" fmla="*/ 812132 w 1197894"/>
                <a:gd name="connsiteY904" fmla="*/ 829427 h 1172326"/>
                <a:gd name="connsiteX905" fmla="*/ 812132 w 1197894"/>
                <a:gd name="connsiteY905" fmla="*/ 833187 h 1172326"/>
                <a:gd name="connsiteX906" fmla="*/ 813636 w 1197894"/>
                <a:gd name="connsiteY906" fmla="*/ 836194 h 1172326"/>
                <a:gd name="connsiteX907" fmla="*/ 817396 w 1197894"/>
                <a:gd name="connsiteY907" fmla="*/ 834691 h 1172326"/>
                <a:gd name="connsiteX908" fmla="*/ 821155 w 1197894"/>
                <a:gd name="connsiteY908" fmla="*/ 839202 h 1172326"/>
                <a:gd name="connsiteX909" fmla="*/ 821907 w 1197894"/>
                <a:gd name="connsiteY909" fmla="*/ 839954 h 1172326"/>
                <a:gd name="connsiteX910" fmla="*/ 822659 w 1197894"/>
                <a:gd name="connsiteY910" fmla="*/ 840707 h 1172326"/>
                <a:gd name="connsiteX911" fmla="*/ 825667 w 1197894"/>
                <a:gd name="connsiteY911" fmla="*/ 841458 h 1172326"/>
                <a:gd name="connsiteX912" fmla="*/ 827171 w 1197894"/>
                <a:gd name="connsiteY912" fmla="*/ 841458 h 1172326"/>
                <a:gd name="connsiteX913" fmla="*/ 827923 w 1197894"/>
                <a:gd name="connsiteY913" fmla="*/ 842962 h 1172326"/>
                <a:gd name="connsiteX914" fmla="*/ 828675 w 1197894"/>
                <a:gd name="connsiteY914" fmla="*/ 843714 h 1172326"/>
                <a:gd name="connsiteX915" fmla="*/ 829427 w 1197894"/>
                <a:gd name="connsiteY915" fmla="*/ 845218 h 1172326"/>
                <a:gd name="connsiteX916" fmla="*/ 828675 w 1197894"/>
                <a:gd name="connsiteY916" fmla="*/ 847474 h 1172326"/>
                <a:gd name="connsiteX917" fmla="*/ 827171 w 1197894"/>
                <a:gd name="connsiteY917" fmla="*/ 847474 h 1172326"/>
                <a:gd name="connsiteX918" fmla="*/ 824163 w 1197894"/>
                <a:gd name="connsiteY918" fmla="*/ 846722 h 1172326"/>
                <a:gd name="connsiteX919" fmla="*/ 822659 w 1197894"/>
                <a:gd name="connsiteY919" fmla="*/ 847474 h 1172326"/>
                <a:gd name="connsiteX920" fmla="*/ 819651 w 1197894"/>
                <a:gd name="connsiteY920" fmla="*/ 848978 h 1172326"/>
                <a:gd name="connsiteX921" fmla="*/ 816644 w 1197894"/>
                <a:gd name="connsiteY921" fmla="*/ 850482 h 1172326"/>
                <a:gd name="connsiteX922" fmla="*/ 813636 w 1197894"/>
                <a:gd name="connsiteY922" fmla="*/ 851986 h 1172326"/>
                <a:gd name="connsiteX923" fmla="*/ 812132 w 1197894"/>
                <a:gd name="connsiteY923" fmla="*/ 854994 h 1172326"/>
                <a:gd name="connsiteX924" fmla="*/ 812132 w 1197894"/>
                <a:gd name="connsiteY924" fmla="*/ 861010 h 1172326"/>
                <a:gd name="connsiteX925" fmla="*/ 811380 w 1197894"/>
                <a:gd name="connsiteY925" fmla="*/ 864770 h 1172326"/>
                <a:gd name="connsiteX926" fmla="*/ 810628 w 1197894"/>
                <a:gd name="connsiteY926" fmla="*/ 867777 h 1172326"/>
                <a:gd name="connsiteX927" fmla="*/ 815139 w 1197894"/>
                <a:gd name="connsiteY927" fmla="*/ 867026 h 1172326"/>
                <a:gd name="connsiteX928" fmla="*/ 817396 w 1197894"/>
                <a:gd name="connsiteY928" fmla="*/ 867777 h 1172326"/>
                <a:gd name="connsiteX929" fmla="*/ 817396 w 1197894"/>
                <a:gd name="connsiteY929" fmla="*/ 870033 h 1172326"/>
                <a:gd name="connsiteX930" fmla="*/ 813636 w 1197894"/>
                <a:gd name="connsiteY930" fmla="*/ 872290 h 1172326"/>
                <a:gd name="connsiteX931" fmla="*/ 817396 w 1197894"/>
                <a:gd name="connsiteY931" fmla="*/ 873041 h 1172326"/>
                <a:gd name="connsiteX932" fmla="*/ 821907 w 1197894"/>
                <a:gd name="connsiteY932" fmla="*/ 872290 h 1172326"/>
                <a:gd name="connsiteX933" fmla="*/ 826419 w 1197894"/>
                <a:gd name="connsiteY933" fmla="*/ 869281 h 1172326"/>
                <a:gd name="connsiteX934" fmla="*/ 827923 w 1197894"/>
                <a:gd name="connsiteY934" fmla="*/ 867026 h 1172326"/>
                <a:gd name="connsiteX935" fmla="*/ 828675 w 1197894"/>
                <a:gd name="connsiteY935" fmla="*/ 864770 h 1172326"/>
                <a:gd name="connsiteX936" fmla="*/ 830931 w 1197894"/>
                <a:gd name="connsiteY936" fmla="*/ 863266 h 1172326"/>
                <a:gd name="connsiteX937" fmla="*/ 833187 w 1197894"/>
                <a:gd name="connsiteY937" fmla="*/ 862513 h 1172326"/>
                <a:gd name="connsiteX938" fmla="*/ 835443 w 1197894"/>
                <a:gd name="connsiteY938" fmla="*/ 862513 h 1172326"/>
                <a:gd name="connsiteX939" fmla="*/ 836947 w 1197894"/>
                <a:gd name="connsiteY939" fmla="*/ 863266 h 1172326"/>
                <a:gd name="connsiteX940" fmla="*/ 836947 w 1197894"/>
                <a:gd name="connsiteY940" fmla="*/ 864770 h 1172326"/>
                <a:gd name="connsiteX941" fmla="*/ 834691 w 1197894"/>
                <a:gd name="connsiteY941" fmla="*/ 867026 h 1172326"/>
                <a:gd name="connsiteX942" fmla="*/ 827171 w 1197894"/>
                <a:gd name="connsiteY942" fmla="*/ 871537 h 1172326"/>
                <a:gd name="connsiteX943" fmla="*/ 824163 w 1197894"/>
                <a:gd name="connsiteY943" fmla="*/ 876049 h 1172326"/>
                <a:gd name="connsiteX944" fmla="*/ 825667 w 1197894"/>
                <a:gd name="connsiteY944" fmla="*/ 879809 h 1172326"/>
                <a:gd name="connsiteX945" fmla="*/ 828675 w 1197894"/>
                <a:gd name="connsiteY945" fmla="*/ 879057 h 1172326"/>
                <a:gd name="connsiteX946" fmla="*/ 833939 w 1197894"/>
                <a:gd name="connsiteY946" fmla="*/ 872290 h 1172326"/>
                <a:gd name="connsiteX947" fmla="*/ 836195 w 1197894"/>
                <a:gd name="connsiteY947" fmla="*/ 870033 h 1172326"/>
                <a:gd name="connsiteX948" fmla="*/ 834691 w 1197894"/>
                <a:gd name="connsiteY948" fmla="*/ 876801 h 1172326"/>
                <a:gd name="connsiteX949" fmla="*/ 833939 w 1197894"/>
                <a:gd name="connsiteY949" fmla="*/ 879809 h 1172326"/>
                <a:gd name="connsiteX950" fmla="*/ 835443 w 1197894"/>
                <a:gd name="connsiteY950" fmla="*/ 885073 h 1172326"/>
                <a:gd name="connsiteX951" fmla="*/ 835443 w 1197894"/>
                <a:gd name="connsiteY951" fmla="*/ 887329 h 1172326"/>
                <a:gd name="connsiteX952" fmla="*/ 830179 w 1197894"/>
                <a:gd name="connsiteY952" fmla="*/ 889585 h 1172326"/>
                <a:gd name="connsiteX953" fmla="*/ 815139 w 1197894"/>
                <a:gd name="connsiteY953" fmla="*/ 903120 h 1172326"/>
                <a:gd name="connsiteX954" fmla="*/ 811380 w 1197894"/>
                <a:gd name="connsiteY954" fmla="*/ 908384 h 1172326"/>
                <a:gd name="connsiteX955" fmla="*/ 792580 w 1197894"/>
                <a:gd name="connsiteY955" fmla="*/ 947487 h 1172326"/>
                <a:gd name="connsiteX956" fmla="*/ 782805 w 1197894"/>
                <a:gd name="connsiteY956" fmla="*/ 980573 h 1172326"/>
                <a:gd name="connsiteX957" fmla="*/ 778293 w 1197894"/>
                <a:gd name="connsiteY957" fmla="*/ 1001629 h 1172326"/>
                <a:gd name="connsiteX958" fmla="*/ 755734 w 1197894"/>
                <a:gd name="connsiteY958" fmla="*/ 1055771 h 1172326"/>
                <a:gd name="connsiteX959" fmla="*/ 751974 w 1197894"/>
                <a:gd name="connsiteY959" fmla="*/ 1062539 h 1172326"/>
                <a:gd name="connsiteX960" fmla="*/ 736934 w 1197894"/>
                <a:gd name="connsiteY960" fmla="*/ 1082842 h 1172326"/>
                <a:gd name="connsiteX961" fmla="*/ 725655 w 1197894"/>
                <a:gd name="connsiteY961" fmla="*/ 1095625 h 1172326"/>
                <a:gd name="connsiteX962" fmla="*/ 709863 w 1197894"/>
                <a:gd name="connsiteY962" fmla="*/ 1110665 h 1172326"/>
                <a:gd name="connsiteX963" fmla="*/ 684296 w 1197894"/>
                <a:gd name="connsiteY963" fmla="*/ 1133224 h 1172326"/>
                <a:gd name="connsiteX964" fmla="*/ 668505 w 1197894"/>
                <a:gd name="connsiteY964" fmla="*/ 1149768 h 1172326"/>
                <a:gd name="connsiteX965" fmla="*/ 657977 w 1197894"/>
                <a:gd name="connsiteY965" fmla="*/ 1160295 h 1172326"/>
                <a:gd name="connsiteX966" fmla="*/ 640682 w 1197894"/>
                <a:gd name="connsiteY966" fmla="*/ 1171575 h 1172326"/>
                <a:gd name="connsiteX967" fmla="*/ 636170 w 1197894"/>
                <a:gd name="connsiteY967" fmla="*/ 1172327 h 1172326"/>
                <a:gd name="connsiteX968" fmla="*/ 633914 w 1197894"/>
                <a:gd name="connsiteY968" fmla="*/ 1170071 h 1172326"/>
                <a:gd name="connsiteX969" fmla="*/ 633162 w 1197894"/>
                <a:gd name="connsiteY969" fmla="*/ 1167063 h 1172326"/>
                <a:gd name="connsiteX970" fmla="*/ 631658 w 1197894"/>
                <a:gd name="connsiteY970" fmla="*/ 1164055 h 1172326"/>
                <a:gd name="connsiteX971" fmla="*/ 628650 w 1197894"/>
                <a:gd name="connsiteY971" fmla="*/ 1161799 h 1172326"/>
                <a:gd name="connsiteX972" fmla="*/ 626394 w 1197894"/>
                <a:gd name="connsiteY972" fmla="*/ 1161799 h 1172326"/>
                <a:gd name="connsiteX973" fmla="*/ 624138 w 1197894"/>
                <a:gd name="connsiteY973" fmla="*/ 1162551 h 1172326"/>
                <a:gd name="connsiteX974" fmla="*/ 620378 w 1197894"/>
                <a:gd name="connsiteY974" fmla="*/ 1162551 h 1172326"/>
                <a:gd name="connsiteX975" fmla="*/ 616618 w 1197894"/>
                <a:gd name="connsiteY975" fmla="*/ 1155031 h 1172326"/>
                <a:gd name="connsiteX976" fmla="*/ 616618 w 1197894"/>
                <a:gd name="connsiteY976" fmla="*/ 1138488 h 1172326"/>
                <a:gd name="connsiteX977" fmla="*/ 620378 w 1197894"/>
                <a:gd name="connsiteY977" fmla="*/ 1109161 h 1172326"/>
                <a:gd name="connsiteX978" fmla="*/ 616618 w 1197894"/>
                <a:gd name="connsiteY978" fmla="*/ 1081338 h 1172326"/>
                <a:gd name="connsiteX979" fmla="*/ 616618 w 1197894"/>
                <a:gd name="connsiteY979" fmla="*/ 1068554 h 1172326"/>
                <a:gd name="connsiteX980" fmla="*/ 619626 w 1197894"/>
                <a:gd name="connsiteY980" fmla="*/ 1060283 h 1172326"/>
                <a:gd name="connsiteX981" fmla="*/ 620378 w 1197894"/>
                <a:gd name="connsiteY981" fmla="*/ 1055771 h 1172326"/>
                <a:gd name="connsiteX982" fmla="*/ 620378 w 1197894"/>
                <a:gd name="connsiteY982" fmla="*/ 1055019 h 1172326"/>
                <a:gd name="connsiteX983" fmla="*/ 624890 w 1197894"/>
                <a:gd name="connsiteY983" fmla="*/ 1049755 h 1172326"/>
                <a:gd name="connsiteX984" fmla="*/ 630154 w 1197894"/>
                <a:gd name="connsiteY984" fmla="*/ 1045243 h 1172326"/>
                <a:gd name="connsiteX985" fmla="*/ 648201 w 1197894"/>
                <a:gd name="connsiteY985" fmla="*/ 1032460 h 1172326"/>
                <a:gd name="connsiteX986" fmla="*/ 650457 w 1197894"/>
                <a:gd name="connsiteY986" fmla="*/ 1030956 h 1172326"/>
                <a:gd name="connsiteX987" fmla="*/ 651209 w 1197894"/>
                <a:gd name="connsiteY987" fmla="*/ 1027196 h 1172326"/>
                <a:gd name="connsiteX988" fmla="*/ 651961 w 1197894"/>
                <a:gd name="connsiteY988" fmla="*/ 1020428 h 1172326"/>
                <a:gd name="connsiteX989" fmla="*/ 652713 w 1197894"/>
                <a:gd name="connsiteY989" fmla="*/ 1017420 h 1172326"/>
                <a:gd name="connsiteX990" fmla="*/ 657225 w 1197894"/>
                <a:gd name="connsiteY990" fmla="*/ 1012908 h 1172326"/>
                <a:gd name="connsiteX991" fmla="*/ 667001 w 1197894"/>
                <a:gd name="connsiteY991" fmla="*/ 1005388 h 1172326"/>
                <a:gd name="connsiteX992" fmla="*/ 670761 w 1197894"/>
                <a:gd name="connsiteY992" fmla="*/ 1001629 h 1172326"/>
                <a:gd name="connsiteX993" fmla="*/ 673769 w 1197894"/>
                <a:gd name="connsiteY993" fmla="*/ 997869 h 1172326"/>
                <a:gd name="connsiteX994" fmla="*/ 679032 w 1197894"/>
                <a:gd name="connsiteY994" fmla="*/ 993357 h 1172326"/>
                <a:gd name="connsiteX995" fmla="*/ 680536 w 1197894"/>
                <a:gd name="connsiteY995" fmla="*/ 990349 h 1172326"/>
                <a:gd name="connsiteX996" fmla="*/ 681288 w 1197894"/>
                <a:gd name="connsiteY996" fmla="*/ 987341 h 1172326"/>
                <a:gd name="connsiteX997" fmla="*/ 679784 w 1197894"/>
                <a:gd name="connsiteY997" fmla="*/ 984333 h 1172326"/>
                <a:gd name="connsiteX998" fmla="*/ 670009 w 1197894"/>
                <a:gd name="connsiteY998" fmla="*/ 973806 h 1172326"/>
                <a:gd name="connsiteX999" fmla="*/ 667753 w 1197894"/>
                <a:gd name="connsiteY999" fmla="*/ 972302 h 1172326"/>
                <a:gd name="connsiteX1000" fmla="*/ 662489 w 1197894"/>
                <a:gd name="connsiteY1000" fmla="*/ 970046 h 1172326"/>
                <a:gd name="connsiteX1001" fmla="*/ 657977 w 1197894"/>
                <a:gd name="connsiteY1001" fmla="*/ 967038 h 1172326"/>
                <a:gd name="connsiteX1002" fmla="*/ 652713 w 1197894"/>
                <a:gd name="connsiteY1002" fmla="*/ 967038 h 1172326"/>
                <a:gd name="connsiteX1003" fmla="*/ 650457 w 1197894"/>
                <a:gd name="connsiteY1003" fmla="*/ 965534 h 1172326"/>
                <a:gd name="connsiteX1004" fmla="*/ 643690 w 1197894"/>
                <a:gd name="connsiteY1004" fmla="*/ 961774 h 1172326"/>
                <a:gd name="connsiteX1005" fmla="*/ 635418 w 1197894"/>
                <a:gd name="connsiteY1005" fmla="*/ 958766 h 1172326"/>
                <a:gd name="connsiteX1006" fmla="*/ 626394 w 1197894"/>
                <a:gd name="connsiteY1006" fmla="*/ 948990 h 1172326"/>
                <a:gd name="connsiteX1007" fmla="*/ 616618 w 1197894"/>
                <a:gd name="connsiteY1007" fmla="*/ 942223 h 1172326"/>
                <a:gd name="connsiteX1008" fmla="*/ 612859 w 1197894"/>
                <a:gd name="connsiteY1008" fmla="*/ 938463 h 1172326"/>
                <a:gd name="connsiteX1009" fmla="*/ 609851 w 1197894"/>
                <a:gd name="connsiteY1009" fmla="*/ 933951 h 1172326"/>
                <a:gd name="connsiteX1010" fmla="*/ 607595 w 1197894"/>
                <a:gd name="connsiteY1010" fmla="*/ 929439 h 1172326"/>
                <a:gd name="connsiteX1011" fmla="*/ 606091 w 1197894"/>
                <a:gd name="connsiteY1011" fmla="*/ 927183 h 1172326"/>
                <a:gd name="connsiteX1012" fmla="*/ 602331 w 1197894"/>
                <a:gd name="connsiteY1012" fmla="*/ 924175 h 1172326"/>
                <a:gd name="connsiteX1013" fmla="*/ 600827 w 1197894"/>
                <a:gd name="connsiteY1013" fmla="*/ 921168 h 1172326"/>
                <a:gd name="connsiteX1014" fmla="*/ 600075 w 1197894"/>
                <a:gd name="connsiteY1014" fmla="*/ 918160 h 1172326"/>
                <a:gd name="connsiteX1015" fmla="*/ 599323 w 1197894"/>
                <a:gd name="connsiteY1015" fmla="*/ 909136 h 1172326"/>
                <a:gd name="connsiteX1016" fmla="*/ 598571 w 1197894"/>
                <a:gd name="connsiteY1016" fmla="*/ 903120 h 1172326"/>
                <a:gd name="connsiteX1017" fmla="*/ 596315 w 1197894"/>
                <a:gd name="connsiteY1017" fmla="*/ 898609 h 1172326"/>
                <a:gd name="connsiteX1018" fmla="*/ 588796 w 1197894"/>
                <a:gd name="connsiteY1018" fmla="*/ 886577 h 1172326"/>
                <a:gd name="connsiteX1019" fmla="*/ 584284 w 1197894"/>
                <a:gd name="connsiteY1019" fmla="*/ 876801 h 1172326"/>
                <a:gd name="connsiteX1020" fmla="*/ 584284 w 1197894"/>
                <a:gd name="connsiteY1020" fmla="*/ 870033 h 1172326"/>
                <a:gd name="connsiteX1021" fmla="*/ 583532 w 1197894"/>
                <a:gd name="connsiteY1021" fmla="*/ 867777 h 1172326"/>
                <a:gd name="connsiteX1022" fmla="*/ 581276 w 1197894"/>
                <a:gd name="connsiteY1022" fmla="*/ 866273 h 1172326"/>
                <a:gd name="connsiteX1023" fmla="*/ 572252 w 1197894"/>
                <a:gd name="connsiteY1023" fmla="*/ 864018 h 1172326"/>
                <a:gd name="connsiteX1024" fmla="*/ 568492 w 1197894"/>
                <a:gd name="connsiteY1024" fmla="*/ 861762 h 1172326"/>
                <a:gd name="connsiteX1025" fmla="*/ 566236 w 1197894"/>
                <a:gd name="connsiteY1025" fmla="*/ 860258 h 1172326"/>
                <a:gd name="connsiteX1026" fmla="*/ 564732 w 1197894"/>
                <a:gd name="connsiteY1026" fmla="*/ 858002 h 1172326"/>
                <a:gd name="connsiteX1027" fmla="*/ 563980 w 1197894"/>
                <a:gd name="connsiteY1027" fmla="*/ 856498 h 1172326"/>
                <a:gd name="connsiteX1028" fmla="*/ 563228 w 1197894"/>
                <a:gd name="connsiteY1028" fmla="*/ 854242 h 1172326"/>
                <a:gd name="connsiteX1029" fmla="*/ 562476 w 1197894"/>
                <a:gd name="connsiteY1029" fmla="*/ 852738 h 1172326"/>
                <a:gd name="connsiteX1030" fmla="*/ 560972 w 1197894"/>
                <a:gd name="connsiteY1030" fmla="*/ 850482 h 1172326"/>
                <a:gd name="connsiteX1031" fmla="*/ 556461 w 1197894"/>
                <a:gd name="connsiteY1031" fmla="*/ 847474 h 1172326"/>
                <a:gd name="connsiteX1032" fmla="*/ 554205 w 1197894"/>
                <a:gd name="connsiteY1032" fmla="*/ 846722 h 1172326"/>
                <a:gd name="connsiteX1033" fmla="*/ 551949 w 1197894"/>
                <a:gd name="connsiteY1033" fmla="*/ 845970 h 1172326"/>
                <a:gd name="connsiteX1034" fmla="*/ 546685 w 1197894"/>
                <a:gd name="connsiteY1034" fmla="*/ 845218 h 1172326"/>
                <a:gd name="connsiteX1035" fmla="*/ 545181 w 1197894"/>
                <a:gd name="connsiteY1035" fmla="*/ 844466 h 1172326"/>
                <a:gd name="connsiteX1036" fmla="*/ 543677 w 1197894"/>
                <a:gd name="connsiteY1036" fmla="*/ 843714 h 1172326"/>
                <a:gd name="connsiteX1037" fmla="*/ 542925 w 1197894"/>
                <a:gd name="connsiteY1037" fmla="*/ 840707 h 1172326"/>
                <a:gd name="connsiteX1038" fmla="*/ 541421 w 1197894"/>
                <a:gd name="connsiteY1038" fmla="*/ 839954 h 1172326"/>
                <a:gd name="connsiteX1039" fmla="*/ 539165 w 1197894"/>
                <a:gd name="connsiteY1039" fmla="*/ 837698 h 1172326"/>
                <a:gd name="connsiteX1040" fmla="*/ 536157 w 1197894"/>
                <a:gd name="connsiteY1040" fmla="*/ 836194 h 1172326"/>
                <a:gd name="connsiteX1041" fmla="*/ 533149 w 1197894"/>
                <a:gd name="connsiteY1041" fmla="*/ 836194 h 1172326"/>
                <a:gd name="connsiteX1042" fmla="*/ 530141 w 1197894"/>
                <a:gd name="connsiteY1042" fmla="*/ 836947 h 1172326"/>
                <a:gd name="connsiteX1043" fmla="*/ 527886 w 1197894"/>
                <a:gd name="connsiteY1043" fmla="*/ 839954 h 1172326"/>
                <a:gd name="connsiteX1044" fmla="*/ 526382 w 1197894"/>
                <a:gd name="connsiteY1044" fmla="*/ 841458 h 1172326"/>
                <a:gd name="connsiteX1045" fmla="*/ 524878 w 1197894"/>
                <a:gd name="connsiteY1045" fmla="*/ 841458 h 1172326"/>
                <a:gd name="connsiteX1046" fmla="*/ 521118 w 1197894"/>
                <a:gd name="connsiteY1046" fmla="*/ 839202 h 1172326"/>
                <a:gd name="connsiteX1047" fmla="*/ 513598 w 1197894"/>
                <a:gd name="connsiteY1047" fmla="*/ 832435 h 1172326"/>
                <a:gd name="connsiteX1048" fmla="*/ 505326 w 1197894"/>
                <a:gd name="connsiteY1048" fmla="*/ 826419 h 1172326"/>
                <a:gd name="connsiteX1049" fmla="*/ 494799 w 1197894"/>
                <a:gd name="connsiteY1049" fmla="*/ 816643 h 1172326"/>
                <a:gd name="connsiteX1050" fmla="*/ 490287 w 1197894"/>
                <a:gd name="connsiteY1050" fmla="*/ 811379 h 1172326"/>
                <a:gd name="connsiteX1051" fmla="*/ 485775 w 1197894"/>
                <a:gd name="connsiteY1051" fmla="*/ 806868 h 1172326"/>
                <a:gd name="connsiteX1052" fmla="*/ 480511 w 1197894"/>
                <a:gd name="connsiteY1052" fmla="*/ 803108 h 1172326"/>
                <a:gd name="connsiteX1053" fmla="*/ 476751 w 1197894"/>
                <a:gd name="connsiteY1053" fmla="*/ 799348 h 1172326"/>
                <a:gd name="connsiteX1054" fmla="*/ 476000 w 1197894"/>
                <a:gd name="connsiteY1054" fmla="*/ 797844 h 1172326"/>
                <a:gd name="connsiteX1055" fmla="*/ 474495 w 1197894"/>
                <a:gd name="connsiteY1055" fmla="*/ 794084 h 1172326"/>
                <a:gd name="connsiteX1056" fmla="*/ 474495 w 1197894"/>
                <a:gd name="connsiteY1056" fmla="*/ 786564 h 1172326"/>
                <a:gd name="connsiteX1057" fmla="*/ 473743 w 1197894"/>
                <a:gd name="connsiteY1057" fmla="*/ 783556 h 1172326"/>
                <a:gd name="connsiteX1058" fmla="*/ 471488 w 1197894"/>
                <a:gd name="connsiteY1058" fmla="*/ 780549 h 1172326"/>
                <a:gd name="connsiteX1059" fmla="*/ 469232 w 1197894"/>
                <a:gd name="connsiteY1059" fmla="*/ 778293 h 1172326"/>
                <a:gd name="connsiteX1060" fmla="*/ 461712 w 1197894"/>
                <a:gd name="connsiteY1060" fmla="*/ 771525 h 1172326"/>
                <a:gd name="connsiteX1061" fmla="*/ 459456 w 1197894"/>
                <a:gd name="connsiteY1061" fmla="*/ 769269 h 1172326"/>
                <a:gd name="connsiteX1062" fmla="*/ 457200 w 1197894"/>
                <a:gd name="connsiteY1062" fmla="*/ 764005 h 1172326"/>
                <a:gd name="connsiteX1063" fmla="*/ 454944 w 1197894"/>
                <a:gd name="connsiteY1063" fmla="*/ 761749 h 1172326"/>
                <a:gd name="connsiteX1064" fmla="*/ 452688 w 1197894"/>
                <a:gd name="connsiteY1064" fmla="*/ 760997 h 1172326"/>
                <a:gd name="connsiteX1065" fmla="*/ 447424 w 1197894"/>
                <a:gd name="connsiteY1065" fmla="*/ 760997 h 1172326"/>
                <a:gd name="connsiteX1066" fmla="*/ 422609 w 1197894"/>
                <a:gd name="connsiteY1066" fmla="*/ 757237 h 1172326"/>
                <a:gd name="connsiteX1067" fmla="*/ 418097 w 1197894"/>
                <a:gd name="connsiteY1067" fmla="*/ 755734 h 1172326"/>
                <a:gd name="connsiteX1068" fmla="*/ 415842 w 1197894"/>
                <a:gd name="connsiteY1068" fmla="*/ 754230 h 1172326"/>
                <a:gd name="connsiteX1069" fmla="*/ 414338 w 1197894"/>
                <a:gd name="connsiteY1069" fmla="*/ 751974 h 1172326"/>
                <a:gd name="connsiteX1070" fmla="*/ 412082 w 1197894"/>
                <a:gd name="connsiteY1070" fmla="*/ 749717 h 1172326"/>
                <a:gd name="connsiteX1071" fmla="*/ 410578 w 1197894"/>
                <a:gd name="connsiteY1071" fmla="*/ 748214 h 1172326"/>
                <a:gd name="connsiteX1072" fmla="*/ 404562 w 1197894"/>
                <a:gd name="connsiteY1072" fmla="*/ 745206 h 1172326"/>
                <a:gd name="connsiteX1073" fmla="*/ 400050 w 1197894"/>
                <a:gd name="connsiteY1073" fmla="*/ 740694 h 1172326"/>
                <a:gd name="connsiteX1074" fmla="*/ 396290 w 1197894"/>
                <a:gd name="connsiteY1074" fmla="*/ 735430 h 1172326"/>
                <a:gd name="connsiteX1075" fmla="*/ 393282 w 1197894"/>
                <a:gd name="connsiteY1075" fmla="*/ 730918 h 1172326"/>
                <a:gd name="connsiteX1076" fmla="*/ 391026 w 1197894"/>
                <a:gd name="connsiteY1076" fmla="*/ 727910 h 1172326"/>
                <a:gd name="connsiteX1077" fmla="*/ 388771 w 1197894"/>
                <a:gd name="connsiteY1077" fmla="*/ 728662 h 1172326"/>
                <a:gd name="connsiteX1078" fmla="*/ 385763 w 1197894"/>
                <a:gd name="connsiteY1078" fmla="*/ 733926 h 1172326"/>
                <a:gd name="connsiteX1079" fmla="*/ 384259 w 1197894"/>
                <a:gd name="connsiteY1079" fmla="*/ 736934 h 1172326"/>
                <a:gd name="connsiteX1080" fmla="*/ 382003 w 1197894"/>
                <a:gd name="connsiteY1080" fmla="*/ 738438 h 1172326"/>
                <a:gd name="connsiteX1081" fmla="*/ 379747 w 1197894"/>
                <a:gd name="connsiteY1081" fmla="*/ 737686 h 1172326"/>
                <a:gd name="connsiteX1082" fmla="*/ 376739 w 1197894"/>
                <a:gd name="connsiteY1082" fmla="*/ 735430 h 1172326"/>
                <a:gd name="connsiteX1083" fmla="*/ 369219 w 1197894"/>
                <a:gd name="connsiteY1083" fmla="*/ 729415 h 1172326"/>
                <a:gd name="connsiteX1084" fmla="*/ 366963 w 1197894"/>
                <a:gd name="connsiteY1084" fmla="*/ 727158 h 1172326"/>
                <a:gd name="connsiteX1085" fmla="*/ 360947 w 1197894"/>
                <a:gd name="connsiteY1085" fmla="*/ 724902 h 1172326"/>
                <a:gd name="connsiteX1086" fmla="*/ 357940 w 1197894"/>
                <a:gd name="connsiteY1086" fmla="*/ 723398 h 1172326"/>
                <a:gd name="connsiteX1087" fmla="*/ 355684 w 1197894"/>
                <a:gd name="connsiteY1087" fmla="*/ 720391 h 1172326"/>
                <a:gd name="connsiteX1088" fmla="*/ 354932 w 1197894"/>
                <a:gd name="connsiteY1088" fmla="*/ 717383 h 1172326"/>
                <a:gd name="connsiteX1089" fmla="*/ 352676 w 1197894"/>
                <a:gd name="connsiteY1089" fmla="*/ 709863 h 1172326"/>
                <a:gd name="connsiteX1090" fmla="*/ 350420 w 1197894"/>
                <a:gd name="connsiteY1090" fmla="*/ 707607 h 1172326"/>
                <a:gd name="connsiteX1091" fmla="*/ 345908 w 1197894"/>
                <a:gd name="connsiteY1091" fmla="*/ 703847 h 1172326"/>
                <a:gd name="connsiteX1092" fmla="*/ 344404 w 1197894"/>
                <a:gd name="connsiteY1092" fmla="*/ 702343 h 1172326"/>
                <a:gd name="connsiteX1093" fmla="*/ 342900 w 1197894"/>
                <a:gd name="connsiteY1093" fmla="*/ 699336 h 1172326"/>
                <a:gd name="connsiteX1094" fmla="*/ 342148 w 1197894"/>
                <a:gd name="connsiteY1094" fmla="*/ 693319 h 1172326"/>
                <a:gd name="connsiteX1095" fmla="*/ 341396 w 1197894"/>
                <a:gd name="connsiteY1095" fmla="*/ 690312 h 1172326"/>
                <a:gd name="connsiteX1096" fmla="*/ 339140 w 1197894"/>
                <a:gd name="connsiteY1096" fmla="*/ 686552 h 1172326"/>
                <a:gd name="connsiteX1097" fmla="*/ 327861 w 1197894"/>
                <a:gd name="connsiteY1097" fmla="*/ 674520 h 1172326"/>
                <a:gd name="connsiteX1098" fmla="*/ 321093 w 1197894"/>
                <a:gd name="connsiteY1098" fmla="*/ 667753 h 1172326"/>
                <a:gd name="connsiteX1099" fmla="*/ 318085 w 1197894"/>
                <a:gd name="connsiteY1099" fmla="*/ 663993 h 1172326"/>
                <a:gd name="connsiteX1100" fmla="*/ 315077 w 1197894"/>
                <a:gd name="connsiteY1100" fmla="*/ 661737 h 1172326"/>
                <a:gd name="connsiteX1101" fmla="*/ 309813 w 1197894"/>
                <a:gd name="connsiteY1101" fmla="*/ 658729 h 1172326"/>
                <a:gd name="connsiteX1102" fmla="*/ 305301 w 1197894"/>
                <a:gd name="connsiteY1102" fmla="*/ 653465 h 1172326"/>
                <a:gd name="connsiteX1103" fmla="*/ 302294 w 1197894"/>
                <a:gd name="connsiteY1103" fmla="*/ 652713 h 1172326"/>
                <a:gd name="connsiteX1104" fmla="*/ 299286 w 1197894"/>
                <a:gd name="connsiteY1104" fmla="*/ 653465 h 1172326"/>
                <a:gd name="connsiteX1105" fmla="*/ 297030 w 1197894"/>
                <a:gd name="connsiteY1105" fmla="*/ 655721 h 1172326"/>
                <a:gd name="connsiteX1106" fmla="*/ 296278 w 1197894"/>
                <a:gd name="connsiteY1106" fmla="*/ 658729 h 1172326"/>
                <a:gd name="connsiteX1107" fmla="*/ 297030 w 1197894"/>
                <a:gd name="connsiteY1107" fmla="*/ 666249 h 1172326"/>
                <a:gd name="connsiteX1108" fmla="*/ 296278 w 1197894"/>
                <a:gd name="connsiteY1108" fmla="*/ 669257 h 1172326"/>
                <a:gd name="connsiteX1109" fmla="*/ 294774 w 1197894"/>
                <a:gd name="connsiteY1109" fmla="*/ 671512 h 1172326"/>
                <a:gd name="connsiteX1110" fmla="*/ 291014 w 1197894"/>
                <a:gd name="connsiteY1110" fmla="*/ 670760 h 1172326"/>
                <a:gd name="connsiteX1111" fmla="*/ 287254 w 1197894"/>
                <a:gd name="connsiteY1111" fmla="*/ 670008 h 1172326"/>
                <a:gd name="connsiteX1112" fmla="*/ 284246 w 1197894"/>
                <a:gd name="connsiteY1112" fmla="*/ 670760 h 1172326"/>
                <a:gd name="connsiteX1113" fmla="*/ 282742 w 1197894"/>
                <a:gd name="connsiteY1113" fmla="*/ 673016 h 1172326"/>
                <a:gd name="connsiteX1114" fmla="*/ 280486 w 1197894"/>
                <a:gd name="connsiteY1114" fmla="*/ 679032 h 1172326"/>
                <a:gd name="connsiteX1115" fmla="*/ 279734 w 1197894"/>
                <a:gd name="connsiteY1115" fmla="*/ 682040 h 1172326"/>
                <a:gd name="connsiteX1116" fmla="*/ 277478 w 1197894"/>
                <a:gd name="connsiteY1116" fmla="*/ 683544 h 1172326"/>
                <a:gd name="connsiteX1117" fmla="*/ 271463 w 1197894"/>
                <a:gd name="connsiteY1117" fmla="*/ 688056 h 1172326"/>
                <a:gd name="connsiteX1118" fmla="*/ 269207 w 1197894"/>
                <a:gd name="connsiteY1118" fmla="*/ 689560 h 1172326"/>
                <a:gd name="connsiteX1119" fmla="*/ 268455 w 1197894"/>
                <a:gd name="connsiteY1119" fmla="*/ 690312 h 1172326"/>
                <a:gd name="connsiteX1120" fmla="*/ 267703 w 1197894"/>
                <a:gd name="connsiteY1120" fmla="*/ 691816 h 1172326"/>
                <a:gd name="connsiteX1121" fmla="*/ 266951 w 1197894"/>
                <a:gd name="connsiteY1121" fmla="*/ 692568 h 1172326"/>
                <a:gd name="connsiteX1122" fmla="*/ 266199 w 1197894"/>
                <a:gd name="connsiteY1122" fmla="*/ 693319 h 1172326"/>
                <a:gd name="connsiteX1123" fmla="*/ 264695 w 1197894"/>
                <a:gd name="connsiteY1123" fmla="*/ 694072 h 1172326"/>
                <a:gd name="connsiteX1124" fmla="*/ 260935 w 1197894"/>
                <a:gd name="connsiteY1124" fmla="*/ 694072 h 1172326"/>
                <a:gd name="connsiteX1125" fmla="*/ 255671 w 1197894"/>
                <a:gd name="connsiteY1125" fmla="*/ 694823 h 1172326"/>
                <a:gd name="connsiteX1126" fmla="*/ 245895 w 1197894"/>
                <a:gd name="connsiteY1126" fmla="*/ 694072 h 1172326"/>
                <a:gd name="connsiteX1127" fmla="*/ 242136 w 1197894"/>
                <a:gd name="connsiteY1127" fmla="*/ 694823 h 1172326"/>
                <a:gd name="connsiteX1128" fmla="*/ 241384 w 1197894"/>
                <a:gd name="connsiteY1128" fmla="*/ 693319 h 1172326"/>
                <a:gd name="connsiteX1129" fmla="*/ 240632 w 1197894"/>
                <a:gd name="connsiteY1129" fmla="*/ 691816 h 1172326"/>
                <a:gd name="connsiteX1130" fmla="*/ 240632 w 1197894"/>
                <a:gd name="connsiteY1130" fmla="*/ 688056 h 1172326"/>
                <a:gd name="connsiteX1131" fmla="*/ 241384 w 1197894"/>
                <a:gd name="connsiteY1131" fmla="*/ 680536 h 1172326"/>
                <a:gd name="connsiteX1132" fmla="*/ 241384 w 1197894"/>
                <a:gd name="connsiteY1132" fmla="*/ 668504 h 1172326"/>
                <a:gd name="connsiteX1133" fmla="*/ 242136 w 1197894"/>
                <a:gd name="connsiteY1133" fmla="*/ 664744 h 1172326"/>
                <a:gd name="connsiteX1134" fmla="*/ 244391 w 1197894"/>
                <a:gd name="connsiteY1134" fmla="*/ 660233 h 1172326"/>
                <a:gd name="connsiteX1135" fmla="*/ 245143 w 1197894"/>
                <a:gd name="connsiteY1135" fmla="*/ 654969 h 1172326"/>
                <a:gd name="connsiteX1136" fmla="*/ 244391 w 1197894"/>
                <a:gd name="connsiteY1136" fmla="*/ 649705 h 1172326"/>
                <a:gd name="connsiteX1137" fmla="*/ 242136 w 1197894"/>
                <a:gd name="connsiteY1137" fmla="*/ 644441 h 1172326"/>
                <a:gd name="connsiteX1138" fmla="*/ 232360 w 1197894"/>
                <a:gd name="connsiteY1138" fmla="*/ 636921 h 1172326"/>
                <a:gd name="connsiteX1139" fmla="*/ 230104 w 1197894"/>
                <a:gd name="connsiteY1139" fmla="*/ 633914 h 1172326"/>
                <a:gd name="connsiteX1140" fmla="*/ 224840 w 1197894"/>
                <a:gd name="connsiteY1140" fmla="*/ 624138 h 1172326"/>
                <a:gd name="connsiteX1141" fmla="*/ 224088 w 1197894"/>
                <a:gd name="connsiteY1141" fmla="*/ 622634 h 1172326"/>
                <a:gd name="connsiteX1142" fmla="*/ 222584 w 1197894"/>
                <a:gd name="connsiteY1142" fmla="*/ 621130 h 1172326"/>
                <a:gd name="connsiteX1143" fmla="*/ 219576 w 1197894"/>
                <a:gd name="connsiteY1143" fmla="*/ 618874 h 1172326"/>
                <a:gd name="connsiteX1144" fmla="*/ 218072 w 1197894"/>
                <a:gd name="connsiteY1144" fmla="*/ 618122 h 1172326"/>
                <a:gd name="connsiteX1145" fmla="*/ 217320 w 1197894"/>
                <a:gd name="connsiteY1145" fmla="*/ 615866 h 1172326"/>
                <a:gd name="connsiteX1146" fmla="*/ 216569 w 1197894"/>
                <a:gd name="connsiteY1146" fmla="*/ 614362 h 1172326"/>
                <a:gd name="connsiteX1147" fmla="*/ 215817 w 1197894"/>
                <a:gd name="connsiteY1147" fmla="*/ 612106 h 1172326"/>
                <a:gd name="connsiteX1148" fmla="*/ 211305 w 1197894"/>
                <a:gd name="connsiteY1148" fmla="*/ 606842 h 1172326"/>
                <a:gd name="connsiteX1149" fmla="*/ 208297 w 1197894"/>
                <a:gd name="connsiteY1149" fmla="*/ 603835 h 1172326"/>
                <a:gd name="connsiteX1150" fmla="*/ 203033 w 1197894"/>
                <a:gd name="connsiteY1150" fmla="*/ 600827 h 1172326"/>
                <a:gd name="connsiteX1151" fmla="*/ 194009 w 1197894"/>
                <a:gd name="connsiteY1151" fmla="*/ 593307 h 1172326"/>
                <a:gd name="connsiteX1152" fmla="*/ 187241 w 1197894"/>
                <a:gd name="connsiteY1152" fmla="*/ 589547 h 1172326"/>
                <a:gd name="connsiteX1153" fmla="*/ 185738 w 1197894"/>
                <a:gd name="connsiteY1153" fmla="*/ 588043 h 1172326"/>
                <a:gd name="connsiteX1154" fmla="*/ 183482 w 1197894"/>
                <a:gd name="connsiteY1154" fmla="*/ 585035 h 1172326"/>
                <a:gd name="connsiteX1155" fmla="*/ 179722 w 1197894"/>
                <a:gd name="connsiteY1155" fmla="*/ 579020 h 1172326"/>
                <a:gd name="connsiteX1156" fmla="*/ 176714 w 1197894"/>
                <a:gd name="connsiteY1156" fmla="*/ 576012 h 1172326"/>
                <a:gd name="connsiteX1157" fmla="*/ 169194 w 1197894"/>
                <a:gd name="connsiteY1157" fmla="*/ 570748 h 1172326"/>
                <a:gd name="connsiteX1158" fmla="*/ 166186 w 1197894"/>
                <a:gd name="connsiteY1158" fmla="*/ 568492 h 1172326"/>
                <a:gd name="connsiteX1159" fmla="*/ 164682 w 1197894"/>
                <a:gd name="connsiteY1159" fmla="*/ 566988 h 1172326"/>
                <a:gd name="connsiteX1160" fmla="*/ 158667 w 1197894"/>
                <a:gd name="connsiteY1160" fmla="*/ 560972 h 1172326"/>
                <a:gd name="connsiteX1161" fmla="*/ 157914 w 1197894"/>
                <a:gd name="connsiteY1161" fmla="*/ 558716 h 1172326"/>
                <a:gd name="connsiteX1162" fmla="*/ 156411 w 1197894"/>
                <a:gd name="connsiteY1162" fmla="*/ 557212 h 1172326"/>
                <a:gd name="connsiteX1163" fmla="*/ 154907 w 1197894"/>
                <a:gd name="connsiteY1163" fmla="*/ 556461 h 1172326"/>
                <a:gd name="connsiteX1164" fmla="*/ 153403 w 1197894"/>
                <a:gd name="connsiteY1164" fmla="*/ 556461 h 1172326"/>
                <a:gd name="connsiteX1165" fmla="*/ 151899 w 1197894"/>
                <a:gd name="connsiteY1165" fmla="*/ 556461 h 1172326"/>
                <a:gd name="connsiteX1166" fmla="*/ 150395 w 1197894"/>
                <a:gd name="connsiteY1166" fmla="*/ 555708 h 1172326"/>
                <a:gd name="connsiteX1167" fmla="*/ 148139 w 1197894"/>
                <a:gd name="connsiteY1167" fmla="*/ 554204 h 1172326"/>
                <a:gd name="connsiteX1168" fmla="*/ 148139 w 1197894"/>
                <a:gd name="connsiteY1168" fmla="*/ 553452 h 1172326"/>
                <a:gd name="connsiteX1169" fmla="*/ 148891 w 1197894"/>
                <a:gd name="connsiteY1169" fmla="*/ 551197 h 1172326"/>
                <a:gd name="connsiteX1170" fmla="*/ 148139 w 1197894"/>
                <a:gd name="connsiteY1170" fmla="*/ 548189 h 1172326"/>
                <a:gd name="connsiteX1171" fmla="*/ 146635 w 1197894"/>
                <a:gd name="connsiteY1171" fmla="*/ 545181 h 1172326"/>
                <a:gd name="connsiteX1172" fmla="*/ 144379 w 1197894"/>
                <a:gd name="connsiteY1172" fmla="*/ 542925 h 1172326"/>
                <a:gd name="connsiteX1173" fmla="*/ 142123 w 1197894"/>
                <a:gd name="connsiteY1173" fmla="*/ 541421 h 1172326"/>
                <a:gd name="connsiteX1174" fmla="*/ 136859 w 1197894"/>
                <a:gd name="connsiteY1174" fmla="*/ 539165 h 1172326"/>
                <a:gd name="connsiteX1175" fmla="*/ 127836 w 1197894"/>
                <a:gd name="connsiteY1175" fmla="*/ 532397 h 1172326"/>
                <a:gd name="connsiteX1176" fmla="*/ 126332 w 1197894"/>
                <a:gd name="connsiteY1176" fmla="*/ 530893 h 1172326"/>
                <a:gd name="connsiteX1177" fmla="*/ 123324 w 1197894"/>
                <a:gd name="connsiteY1177" fmla="*/ 526382 h 1172326"/>
                <a:gd name="connsiteX1178" fmla="*/ 118060 w 1197894"/>
                <a:gd name="connsiteY1178" fmla="*/ 522622 h 1172326"/>
                <a:gd name="connsiteX1179" fmla="*/ 112044 w 1197894"/>
                <a:gd name="connsiteY1179" fmla="*/ 522622 h 1172326"/>
                <a:gd name="connsiteX1180" fmla="*/ 106780 w 1197894"/>
                <a:gd name="connsiteY1180" fmla="*/ 523374 h 1172326"/>
                <a:gd name="connsiteX1181" fmla="*/ 99261 w 1197894"/>
                <a:gd name="connsiteY1181" fmla="*/ 521118 h 1172326"/>
                <a:gd name="connsiteX1182" fmla="*/ 96253 w 1197894"/>
                <a:gd name="connsiteY1182" fmla="*/ 521869 h 1172326"/>
                <a:gd name="connsiteX1183" fmla="*/ 90989 w 1197894"/>
                <a:gd name="connsiteY1183" fmla="*/ 522622 h 1172326"/>
                <a:gd name="connsiteX1184" fmla="*/ 89485 w 1197894"/>
                <a:gd name="connsiteY1184" fmla="*/ 523374 h 1172326"/>
                <a:gd name="connsiteX1185" fmla="*/ 86477 w 1197894"/>
                <a:gd name="connsiteY1185" fmla="*/ 524878 h 1172326"/>
                <a:gd name="connsiteX1186" fmla="*/ 84973 w 1197894"/>
                <a:gd name="connsiteY1186" fmla="*/ 524878 h 1172326"/>
                <a:gd name="connsiteX1187" fmla="*/ 81965 w 1197894"/>
                <a:gd name="connsiteY1187" fmla="*/ 523374 h 1172326"/>
                <a:gd name="connsiteX1188" fmla="*/ 80461 w 1197894"/>
                <a:gd name="connsiteY1188" fmla="*/ 523374 h 1172326"/>
                <a:gd name="connsiteX1189" fmla="*/ 76701 w 1197894"/>
                <a:gd name="connsiteY1189" fmla="*/ 525629 h 1172326"/>
                <a:gd name="connsiteX1190" fmla="*/ 72942 w 1197894"/>
                <a:gd name="connsiteY1190" fmla="*/ 530893 h 1172326"/>
                <a:gd name="connsiteX1191" fmla="*/ 69182 w 1197894"/>
                <a:gd name="connsiteY1191" fmla="*/ 536157 h 1172326"/>
                <a:gd name="connsiteX1192" fmla="*/ 68430 w 1197894"/>
                <a:gd name="connsiteY1192" fmla="*/ 540669 h 1172326"/>
                <a:gd name="connsiteX1193" fmla="*/ 67678 w 1197894"/>
                <a:gd name="connsiteY1193" fmla="*/ 546685 h 1172326"/>
                <a:gd name="connsiteX1194" fmla="*/ 64670 w 1197894"/>
                <a:gd name="connsiteY1194" fmla="*/ 551197 h 1172326"/>
                <a:gd name="connsiteX1195" fmla="*/ 60158 w 1197894"/>
                <a:gd name="connsiteY1195" fmla="*/ 554957 h 1172326"/>
                <a:gd name="connsiteX1196" fmla="*/ 55646 w 1197894"/>
                <a:gd name="connsiteY1196" fmla="*/ 555708 h 1172326"/>
                <a:gd name="connsiteX1197" fmla="*/ 54142 w 1197894"/>
                <a:gd name="connsiteY1197" fmla="*/ 555708 h 1172326"/>
                <a:gd name="connsiteX1198" fmla="*/ 52638 w 1197894"/>
                <a:gd name="connsiteY1198" fmla="*/ 553452 h 1172326"/>
                <a:gd name="connsiteX1199" fmla="*/ 51134 w 1197894"/>
                <a:gd name="connsiteY1199" fmla="*/ 552701 h 1172326"/>
                <a:gd name="connsiteX1200" fmla="*/ 50382 w 1197894"/>
                <a:gd name="connsiteY1200" fmla="*/ 553452 h 1172326"/>
                <a:gd name="connsiteX1201" fmla="*/ 48878 w 1197894"/>
                <a:gd name="connsiteY1201" fmla="*/ 555708 h 1172326"/>
                <a:gd name="connsiteX1202" fmla="*/ 47374 w 1197894"/>
                <a:gd name="connsiteY1202" fmla="*/ 555708 h 1172326"/>
                <a:gd name="connsiteX1203" fmla="*/ 45118 w 1197894"/>
                <a:gd name="connsiteY1203" fmla="*/ 554957 h 1172326"/>
                <a:gd name="connsiteX1204" fmla="*/ 43615 w 1197894"/>
                <a:gd name="connsiteY1204" fmla="*/ 553452 h 1172326"/>
                <a:gd name="connsiteX1205" fmla="*/ 42111 w 1197894"/>
                <a:gd name="connsiteY1205" fmla="*/ 551948 h 1172326"/>
                <a:gd name="connsiteX1206" fmla="*/ 39103 w 1197894"/>
                <a:gd name="connsiteY1206" fmla="*/ 551948 h 1172326"/>
                <a:gd name="connsiteX1207" fmla="*/ 36847 w 1197894"/>
                <a:gd name="connsiteY1207" fmla="*/ 552701 h 1172326"/>
                <a:gd name="connsiteX1208" fmla="*/ 33087 w 1197894"/>
                <a:gd name="connsiteY1208" fmla="*/ 556461 h 1172326"/>
                <a:gd name="connsiteX1209" fmla="*/ 31583 w 1197894"/>
                <a:gd name="connsiteY1209" fmla="*/ 557212 h 1172326"/>
                <a:gd name="connsiteX1210" fmla="*/ 29327 w 1197894"/>
                <a:gd name="connsiteY1210" fmla="*/ 556461 h 1172326"/>
                <a:gd name="connsiteX1211" fmla="*/ 27071 w 1197894"/>
                <a:gd name="connsiteY1211" fmla="*/ 552701 h 1172326"/>
                <a:gd name="connsiteX1212" fmla="*/ 25567 w 1197894"/>
                <a:gd name="connsiteY1212" fmla="*/ 551948 h 1172326"/>
                <a:gd name="connsiteX1213" fmla="*/ 21807 w 1197894"/>
                <a:gd name="connsiteY1213" fmla="*/ 551948 h 1172326"/>
                <a:gd name="connsiteX1214" fmla="*/ 15039 w 1197894"/>
                <a:gd name="connsiteY1214" fmla="*/ 552701 h 1172326"/>
                <a:gd name="connsiteX1215" fmla="*/ 11280 w 1197894"/>
                <a:gd name="connsiteY1215" fmla="*/ 552701 h 1172326"/>
                <a:gd name="connsiteX1216" fmla="*/ 6768 w 1197894"/>
                <a:gd name="connsiteY1216" fmla="*/ 549693 h 1172326"/>
                <a:gd name="connsiteX1217" fmla="*/ 3760 w 1197894"/>
                <a:gd name="connsiteY1217" fmla="*/ 539917 h 1172326"/>
                <a:gd name="connsiteX1218" fmla="*/ 752 w 1197894"/>
                <a:gd name="connsiteY1218" fmla="*/ 537661 h 1172326"/>
                <a:gd name="connsiteX1219" fmla="*/ 0 w 1197894"/>
                <a:gd name="connsiteY1219" fmla="*/ 536157 h 1172326"/>
                <a:gd name="connsiteX1220" fmla="*/ 6016 w 1197894"/>
                <a:gd name="connsiteY1220" fmla="*/ 535405 h 1172326"/>
                <a:gd name="connsiteX1221" fmla="*/ 9024 w 1197894"/>
                <a:gd name="connsiteY1221" fmla="*/ 533901 h 1172326"/>
                <a:gd name="connsiteX1222" fmla="*/ 15791 w 1197894"/>
                <a:gd name="connsiteY1222" fmla="*/ 529389 h 1172326"/>
                <a:gd name="connsiteX1223" fmla="*/ 30079 w 1197894"/>
                <a:gd name="connsiteY1223" fmla="*/ 511342 h 1172326"/>
                <a:gd name="connsiteX1224" fmla="*/ 42863 w 1197894"/>
                <a:gd name="connsiteY1224" fmla="*/ 500814 h 1172326"/>
                <a:gd name="connsiteX1225" fmla="*/ 44366 w 1197894"/>
                <a:gd name="connsiteY1225" fmla="*/ 498558 h 1172326"/>
                <a:gd name="connsiteX1226" fmla="*/ 45870 w 1197894"/>
                <a:gd name="connsiteY1226" fmla="*/ 478255 h 1172326"/>
                <a:gd name="connsiteX1227" fmla="*/ 48126 w 1197894"/>
                <a:gd name="connsiteY1227" fmla="*/ 472239 h 1172326"/>
                <a:gd name="connsiteX1228" fmla="*/ 52638 w 1197894"/>
                <a:gd name="connsiteY1228" fmla="*/ 468480 h 1172326"/>
                <a:gd name="connsiteX1229" fmla="*/ 59406 w 1197894"/>
                <a:gd name="connsiteY1229" fmla="*/ 465471 h 1172326"/>
                <a:gd name="connsiteX1230" fmla="*/ 65422 w 1197894"/>
                <a:gd name="connsiteY1230" fmla="*/ 464720 h 1172326"/>
                <a:gd name="connsiteX1231" fmla="*/ 72190 w 1197894"/>
                <a:gd name="connsiteY1231" fmla="*/ 464720 h 1172326"/>
                <a:gd name="connsiteX1232" fmla="*/ 75197 w 1197894"/>
                <a:gd name="connsiteY1232" fmla="*/ 463967 h 1172326"/>
                <a:gd name="connsiteX1233" fmla="*/ 78205 w 1197894"/>
                <a:gd name="connsiteY1233" fmla="*/ 460960 h 1172326"/>
                <a:gd name="connsiteX1234" fmla="*/ 89485 w 1197894"/>
                <a:gd name="connsiteY1234" fmla="*/ 448928 h 1172326"/>
                <a:gd name="connsiteX1235" fmla="*/ 90237 w 1197894"/>
                <a:gd name="connsiteY1235" fmla="*/ 447424 h 1172326"/>
                <a:gd name="connsiteX1236" fmla="*/ 90989 w 1197894"/>
                <a:gd name="connsiteY1236" fmla="*/ 445920 h 1172326"/>
                <a:gd name="connsiteX1237" fmla="*/ 95501 w 1197894"/>
                <a:gd name="connsiteY1237" fmla="*/ 440656 h 1172326"/>
                <a:gd name="connsiteX1238" fmla="*/ 97757 w 1197894"/>
                <a:gd name="connsiteY1238" fmla="*/ 434641 h 1172326"/>
                <a:gd name="connsiteX1239" fmla="*/ 100013 w 1197894"/>
                <a:gd name="connsiteY1239" fmla="*/ 432385 h 1172326"/>
                <a:gd name="connsiteX1240" fmla="*/ 105276 w 1197894"/>
                <a:gd name="connsiteY1240" fmla="*/ 427121 h 1172326"/>
                <a:gd name="connsiteX1241" fmla="*/ 106780 w 1197894"/>
                <a:gd name="connsiteY1241" fmla="*/ 425617 h 1172326"/>
                <a:gd name="connsiteX1242" fmla="*/ 108284 w 1197894"/>
                <a:gd name="connsiteY1242" fmla="*/ 423361 h 1172326"/>
                <a:gd name="connsiteX1243" fmla="*/ 119564 w 1197894"/>
                <a:gd name="connsiteY1243" fmla="*/ 412833 h 1172326"/>
                <a:gd name="connsiteX1244" fmla="*/ 120316 w 1197894"/>
                <a:gd name="connsiteY1244" fmla="*/ 411329 h 1172326"/>
                <a:gd name="connsiteX1245" fmla="*/ 121068 w 1197894"/>
                <a:gd name="connsiteY1245" fmla="*/ 409826 h 1172326"/>
                <a:gd name="connsiteX1246" fmla="*/ 121820 w 1197894"/>
                <a:gd name="connsiteY1246" fmla="*/ 407569 h 1172326"/>
                <a:gd name="connsiteX1247" fmla="*/ 122572 w 1197894"/>
                <a:gd name="connsiteY1247" fmla="*/ 406066 h 1172326"/>
                <a:gd name="connsiteX1248" fmla="*/ 124828 w 1197894"/>
                <a:gd name="connsiteY1248" fmla="*/ 404562 h 1172326"/>
                <a:gd name="connsiteX1249" fmla="*/ 125580 w 1197894"/>
                <a:gd name="connsiteY1249" fmla="*/ 403058 h 1172326"/>
                <a:gd name="connsiteX1250" fmla="*/ 125580 w 1197894"/>
                <a:gd name="connsiteY1250" fmla="*/ 400802 h 1172326"/>
                <a:gd name="connsiteX1251" fmla="*/ 125580 w 1197894"/>
                <a:gd name="connsiteY1251" fmla="*/ 399298 h 1172326"/>
                <a:gd name="connsiteX1252" fmla="*/ 126332 w 1197894"/>
                <a:gd name="connsiteY1252" fmla="*/ 397794 h 1172326"/>
                <a:gd name="connsiteX1253" fmla="*/ 127084 w 1197894"/>
                <a:gd name="connsiteY1253" fmla="*/ 396290 h 1172326"/>
                <a:gd name="connsiteX1254" fmla="*/ 128588 w 1197894"/>
                <a:gd name="connsiteY1254" fmla="*/ 395538 h 1172326"/>
                <a:gd name="connsiteX1255" fmla="*/ 129340 w 1197894"/>
                <a:gd name="connsiteY1255" fmla="*/ 394034 h 1172326"/>
                <a:gd name="connsiteX1256" fmla="*/ 135355 w 1197894"/>
                <a:gd name="connsiteY1256" fmla="*/ 391778 h 1172326"/>
                <a:gd name="connsiteX1257" fmla="*/ 136859 w 1197894"/>
                <a:gd name="connsiteY1257" fmla="*/ 390274 h 1172326"/>
                <a:gd name="connsiteX1258" fmla="*/ 139867 w 1197894"/>
                <a:gd name="connsiteY1258" fmla="*/ 388018 h 1172326"/>
                <a:gd name="connsiteX1259" fmla="*/ 141371 w 1197894"/>
                <a:gd name="connsiteY1259" fmla="*/ 385010 h 1172326"/>
                <a:gd name="connsiteX1260" fmla="*/ 143627 w 1197894"/>
                <a:gd name="connsiteY1260" fmla="*/ 377490 h 1172326"/>
                <a:gd name="connsiteX1261" fmla="*/ 145131 w 1197894"/>
                <a:gd name="connsiteY1261" fmla="*/ 373731 h 1172326"/>
                <a:gd name="connsiteX1262" fmla="*/ 144379 w 1197894"/>
                <a:gd name="connsiteY1262" fmla="*/ 371475 h 1172326"/>
                <a:gd name="connsiteX1263" fmla="*/ 144379 w 1197894"/>
                <a:gd name="connsiteY1263" fmla="*/ 369219 h 1172326"/>
                <a:gd name="connsiteX1264" fmla="*/ 145131 w 1197894"/>
                <a:gd name="connsiteY1264" fmla="*/ 366963 h 1172326"/>
                <a:gd name="connsiteX1265" fmla="*/ 146635 w 1197894"/>
                <a:gd name="connsiteY1265" fmla="*/ 364707 h 1172326"/>
                <a:gd name="connsiteX1266" fmla="*/ 150395 w 1197894"/>
                <a:gd name="connsiteY1266" fmla="*/ 358691 h 1172326"/>
                <a:gd name="connsiteX1267" fmla="*/ 155659 w 1197894"/>
                <a:gd name="connsiteY1267" fmla="*/ 353428 h 1172326"/>
                <a:gd name="connsiteX1268" fmla="*/ 160922 w 1197894"/>
                <a:gd name="connsiteY1268" fmla="*/ 349668 h 1172326"/>
                <a:gd name="connsiteX1269" fmla="*/ 166186 w 1197894"/>
                <a:gd name="connsiteY1269" fmla="*/ 346660 h 1172326"/>
                <a:gd name="connsiteX1270" fmla="*/ 176714 w 1197894"/>
                <a:gd name="connsiteY1270" fmla="*/ 344404 h 1172326"/>
                <a:gd name="connsiteX1271" fmla="*/ 178970 w 1197894"/>
                <a:gd name="connsiteY1271" fmla="*/ 342900 h 1172326"/>
                <a:gd name="connsiteX1272" fmla="*/ 181226 w 1197894"/>
                <a:gd name="connsiteY1272" fmla="*/ 339140 h 1172326"/>
                <a:gd name="connsiteX1273" fmla="*/ 181226 w 1197894"/>
                <a:gd name="connsiteY1273" fmla="*/ 336132 h 1172326"/>
                <a:gd name="connsiteX1274" fmla="*/ 181226 w 1197894"/>
                <a:gd name="connsiteY1274" fmla="*/ 329364 h 1172326"/>
                <a:gd name="connsiteX1275" fmla="*/ 184234 w 1197894"/>
                <a:gd name="connsiteY1275" fmla="*/ 322596 h 1172326"/>
                <a:gd name="connsiteX1276" fmla="*/ 194761 w 1197894"/>
                <a:gd name="connsiteY1276" fmla="*/ 315829 h 1172326"/>
                <a:gd name="connsiteX1277" fmla="*/ 198521 w 1197894"/>
                <a:gd name="connsiteY1277" fmla="*/ 309813 h 1172326"/>
                <a:gd name="connsiteX1278" fmla="*/ 199273 w 1197894"/>
                <a:gd name="connsiteY1278" fmla="*/ 295526 h 1172326"/>
                <a:gd name="connsiteX1279" fmla="*/ 200777 w 1197894"/>
                <a:gd name="connsiteY1279" fmla="*/ 292518 h 1172326"/>
                <a:gd name="connsiteX1280" fmla="*/ 203785 w 1197894"/>
                <a:gd name="connsiteY1280" fmla="*/ 291013 h 1172326"/>
                <a:gd name="connsiteX1281" fmla="*/ 210553 w 1197894"/>
                <a:gd name="connsiteY1281" fmla="*/ 289510 h 1172326"/>
                <a:gd name="connsiteX1282" fmla="*/ 215817 w 1197894"/>
                <a:gd name="connsiteY1282" fmla="*/ 286502 h 1172326"/>
                <a:gd name="connsiteX1283" fmla="*/ 227848 w 1197894"/>
                <a:gd name="connsiteY1283" fmla="*/ 269958 h 1172326"/>
                <a:gd name="connsiteX1284" fmla="*/ 237624 w 1197894"/>
                <a:gd name="connsiteY1284" fmla="*/ 263191 h 1172326"/>
                <a:gd name="connsiteX1285" fmla="*/ 240632 w 1197894"/>
                <a:gd name="connsiteY1285" fmla="*/ 258679 h 1172326"/>
                <a:gd name="connsiteX1286" fmla="*/ 240632 w 1197894"/>
                <a:gd name="connsiteY1286" fmla="*/ 251911 h 1172326"/>
                <a:gd name="connsiteX1287" fmla="*/ 240632 w 1197894"/>
                <a:gd name="connsiteY1287" fmla="*/ 248903 h 1172326"/>
                <a:gd name="connsiteX1288" fmla="*/ 240632 w 1197894"/>
                <a:gd name="connsiteY1288" fmla="*/ 245895 h 1172326"/>
                <a:gd name="connsiteX1289" fmla="*/ 242136 w 1197894"/>
                <a:gd name="connsiteY1289" fmla="*/ 243639 h 1172326"/>
                <a:gd name="connsiteX1290" fmla="*/ 246648 w 1197894"/>
                <a:gd name="connsiteY1290" fmla="*/ 242135 h 1172326"/>
                <a:gd name="connsiteX1291" fmla="*/ 251159 w 1197894"/>
                <a:gd name="connsiteY1291" fmla="*/ 239879 h 1172326"/>
                <a:gd name="connsiteX1292" fmla="*/ 256423 w 1197894"/>
                <a:gd name="connsiteY1292" fmla="*/ 239879 h 1172326"/>
                <a:gd name="connsiteX1293" fmla="*/ 257175 w 1197894"/>
                <a:gd name="connsiteY1293" fmla="*/ 239128 h 1172326"/>
                <a:gd name="connsiteX1294" fmla="*/ 258679 w 1197894"/>
                <a:gd name="connsiteY1294" fmla="*/ 238375 h 1172326"/>
                <a:gd name="connsiteX1295" fmla="*/ 259431 w 1197894"/>
                <a:gd name="connsiteY1295" fmla="*/ 237624 h 1172326"/>
                <a:gd name="connsiteX1296" fmla="*/ 259431 w 1197894"/>
                <a:gd name="connsiteY1296" fmla="*/ 236119 h 1172326"/>
                <a:gd name="connsiteX1297" fmla="*/ 259431 w 1197894"/>
                <a:gd name="connsiteY1297" fmla="*/ 227848 h 1172326"/>
                <a:gd name="connsiteX1298" fmla="*/ 258679 w 1197894"/>
                <a:gd name="connsiteY1298" fmla="*/ 226344 h 1172326"/>
                <a:gd name="connsiteX1299" fmla="*/ 257927 w 1197894"/>
                <a:gd name="connsiteY1299" fmla="*/ 223336 h 1172326"/>
                <a:gd name="connsiteX1300" fmla="*/ 260935 w 1197894"/>
                <a:gd name="connsiteY1300" fmla="*/ 220328 h 1172326"/>
                <a:gd name="connsiteX1301" fmla="*/ 267703 w 1197894"/>
                <a:gd name="connsiteY1301" fmla="*/ 217320 h 1172326"/>
                <a:gd name="connsiteX1302" fmla="*/ 272215 w 1197894"/>
                <a:gd name="connsiteY1302" fmla="*/ 218824 h 1172326"/>
                <a:gd name="connsiteX1303" fmla="*/ 278230 w 1197894"/>
                <a:gd name="connsiteY1303" fmla="*/ 219576 h 1172326"/>
                <a:gd name="connsiteX1304" fmla="*/ 284246 w 1197894"/>
                <a:gd name="connsiteY1304" fmla="*/ 221080 h 1172326"/>
                <a:gd name="connsiteX1305" fmla="*/ 286502 w 1197894"/>
                <a:gd name="connsiteY1305" fmla="*/ 224088 h 1172326"/>
                <a:gd name="connsiteX1306" fmla="*/ 287254 w 1197894"/>
                <a:gd name="connsiteY1306" fmla="*/ 227848 h 1172326"/>
                <a:gd name="connsiteX1307" fmla="*/ 288758 w 1197894"/>
                <a:gd name="connsiteY1307" fmla="*/ 228600 h 1172326"/>
                <a:gd name="connsiteX1308" fmla="*/ 290262 w 1197894"/>
                <a:gd name="connsiteY1308" fmla="*/ 227096 h 1172326"/>
                <a:gd name="connsiteX1309" fmla="*/ 291766 w 1197894"/>
                <a:gd name="connsiteY1309" fmla="*/ 224840 h 1172326"/>
                <a:gd name="connsiteX1310" fmla="*/ 292518 w 1197894"/>
                <a:gd name="connsiteY1310" fmla="*/ 222584 h 1172326"/>
                <a:gd name="connsiteX1311" fmla="*/ 294774 w 1197894"/>
                <a:gd name="connsiteY1311" fmla="*/ 214313 h 1172326"/>
                <a:gd name="connsiteX1312" fmla="*/ 292518 w 1197894"/>
                <a:gd name="connsiteY1312" fmla="*/ 209800 h 1172326"/>
                <a:gd name="connsiteX1313" fmla="*/ 291014 w 1197894"/>
                <a:gd name="connsiteY1313" fmla="*/ 208296 h 1172326"/>
                <a:gd name="connsiteX1314" fmla="*/ 288758 w 1197894"/>
                <a:gd name="connsiteY1314" fmla="*/ 206793 h 1172326"/>
                <a:gd name="connsiteX1315" fmla="*/ 287254 w 1197894"/>
                <a:gd name="connsiteY1315" fmla="*/ 206793 h 1172326"/>
                <a:gd name="connsiteX1316" fmla="*/ 281238 w 1197894"/>
                <a:gd name="connsiteY1316" fmla="*/ 203785 h 1172326"/>
                <a:gd name="connsiteX1317" fmla="*/ 278982 w 1197894"/>
                <a:gd name="connsiteY1317" fmla="*/ 202281 h 1172326"/>
                <a:gd name="connsiteX1318" fmla="*/ 278230 w 1197894"/>
                <a:gd name="connsiteY1318" fmla="*/ 197769 h 1172326"/>
                <a:gd name="connsiteX1319" fmla="*/ 281990 w 1197894"/>
                <a:gd name="connsiteY1319" fmla="*/ 195513 h 1172326"/>
                <a:gd name="connsiteX1320" fmla="*/ 291766 w 1197894"/>
                <a:gd name="connsiteY1320" fmla="*/ 191753 h 1172326"/>
                <a:gd name="connsiteX1321" fmla="*/ 297782 w 1197894"/>
                <a:gd name="connsiteY1321" fmla="*/ 185737 h 1172326"/>
                <a:gd name="connsiteX1322" fmla="*/ 299286 w 1197894"/>
                <a:gd name="connsiteY1322" fmla="*/ 184985 h 1172326"/>
                <a:gd name="connsiteX1323" fmla="*/ 300789 w 1197894"/>
                <a:gd name="connsiteY1323" fmla="*/ 183481 h 1172326"/>
                <a:gd name="connsiteX1324" fmla="*/ 300789 w 1197894"/>
                <a:gd name="connsiteY1324" fmla="*/ 182730 h 1172326"/>
                <a:gd name="connsiteX1325" fmla="*/ 301542 w 1197894"/>
                <a:gd name="connsiteY1325" fmla="*/ 180474 h 1172326"/>
                <a:gd name="connsiteX1326" fmla="*/ 303797 w 1197894"/>
                <a:gd name="connsiteY1326" fmla="*/ 178217 h 1172326"/>
                <a:gd name="connsiteX1327" fmla="*/ 306805 w 1197894"/>
                <a:gd name="connsiteY1327" fmla="*/ 178970 h 1172326"/>
                <a:gd name="connsiteX1328" fmla="*/ 307557 w 1197894"/>
                <a:gd name="connsiteY1328" fmla="*/ 179721 h 1172326"/>
                <a:gd name="connsiteX1329" fmla="*/ 307557 w 1197894"/>
                <a:gd name="connsiteY1329" fmla="*/ 181225 h 1172326"/>
                <a:gd name="connsiteX1330" fmla="*/ 307557 w 1197894"/>
                <a:gd name="connsiteY1330" fmla="*/ 182730 h 1172326"/>
                <a:gd name="connsiteX1331" fmla="*/ 309813 w 1197894"/>
                <a:gd name="connsiteY1331" fmla="*/ 183481 h 1172326"/>
                <a:gd name="connsiteX1332" fmla="*/ 311317 w 1197894"/>
                <a:gd name="connsiteY1332" fmla="*/ 183481 h 1172326"/>
                <a:gd name="connsiteX1333" fmla="*/ 312069 w 1197894"/>
                <a:gd name="connsiteY1333" fmla="*/ 181977 h 1172326"/>
                <a:gd name="connsiteX1334" fmla="*/ 312069 w 1197894"/>
                <a:gd name="connsiteY1334" fmla="*/ 181225 h 1172326"/>
                <a:gd name="connsiteX1335" fmla="*/ 312821 w 1197894"/>
                <a:gd name="connsiteY1335" fmla="*/ 179721 h 1172326"/>
                <a:gd name="connsiteX1336" fmla="*/ 313573 w 1197894"/>
                <a:gd name="connsiteY1336" fmla="*/ 178970 h 1172326"/>
                <a:gd name="connsiteX1337" fmla="*/ 315829 w 1197894"/>
                <a:gd name="connsiteY1337" fmla="*/ 177466 h 1172326"/>
                <a:gd name="connsiteX1338" fmla="*/ 316581 w 1197894"/>
                <a:gd name="connsiteY1338" fmla="*/ 176714 h 1172326"/>
                <a:gd name="connsiteX1339" fmla="*/ 318085 w 1197894"/>
                <a:gd name="connsiteY1339" fmla="*/ 172954 h 1172326"/>
                <a:gd name="connsiteX1340" fmla="*/ 318837 w 1197894"/>
                <a:gd name="connsiteY1340" fmla="*/ 171450 h 1172326"/>
                <a:gd name="connsiteX1341" fmla="*/ 320341 w 1197894"/>
                <a:gd name="connsiteY1341" fmla="*/ 170698 h 1172326"/>
                <a:gd name="connsiteX1342" fmla="*/ 321845 w 1197894"/>
                <a:gd name="connsiteY1342" fmla="*/ 171450 h 1172326"/>
                <a:gd name="connsiteX1343" fmla="*/ 321845 w 1197894"/>
                <a:gd name="connsiteY1343" fmla="*/ 172202 h 1172326"/>
                <a:gd name="connsiteX1344" fmla="*/ 323349 w 1197894"/>
                <a:gd name="connsiteY1344" fmla="*/ 172954 h 1172326"/>
                <a:gd name="connsiteX1345" fmla="*/ 324853 w 1197894"/>
                <a:gd name="connsiteY1345" fmla="*/ 172954 h 1172326"/>
                <a:gd name="connsiteX1346" fmla="*/ 328613 w 1197894"/>
                <a:gd name="connsiteY1346" fmla="*/ 171450 h 1172326"/>
                <a:gd name="connsiteX1347" fmla="*/ 329365 w 1197894"/>
                <a:gd name="connsiteY1347" fmla="*/ 169946 h 1172326"/>
                <a:gd name="connsiteX1348" fmla="*/ 336132 w 1197894"/>
                <a:gd name="connsiteY1348" fmla="*/ 162426 h 1172326"/>
                <a:gd name="connsiteX1349" fmla="*/ 336884 w 1197894"/>
                <a:gd name="connsiteY1349" fmla="*/ 160922 h 1172326"/>
                <a:gd name="connsiteX1350" fmla="*/ 337636 w 1197894"/>
                <a:gd name="connsiteY1350" fmla="*/ 159418 h 1172326"/>
                <a:gd name="connsiteX1351" fmla="*/ 337636 w 1197894"/>
                <a:gd name="connsiteY1351" fmla="*/ 155658 h 1172326"/>
                <a:gd name="connsiteX1352" fmla="*/ 337636 w 1197894"/>
                <a:gd name="connsiteY1352" fmla="*/ 154155 h 1172326"/>
                <a:gd name="connsiteX1353" fmla="*/ 338388 w 1197894"/>
                <a:gd name="connsiteY1353" fmla="*/ 153402 h 1172326"/>
                <a:gd name="connsiteX1354" fmla="*/ 339140 w 1197894"/>
                <a:gd name="connsiteY1354" fmla="*/ 153402 h 1172326"/>
                <a:gd name="connsiteX1355" fmla="*/ 340644 w 1197894"/>
                <a:gd name="connsiteY1355" fmla="*/ 153402 h 1172326"/>
                <a:gd name="connsiteX1356" fmla="*/ 344404 w 1197894"/>
                <a:gd name="connsiteY1356" fmla="*/ 151898 h 1172326"/>
                <a:gd name="connsiteX1357" fmla="*/ 345156 w 1197894"/>
                <a:gd name="connsiteY1357" fmla="*/ 148891 h 1172326"/>
                <a:gd name="connsiteX1358" fmla="*/ 345156 w 1197894"/>
                <a:gd name="connsiteY1358" fmla="*/ 145883 h 1172326"/>
                <a:gd name="connsiteX1359" fmla="*/ 347412 w 1197894"/>
                <a:gd name="connsiteY1359" fmla="*/ 143627 h 1172326"/>
                <a:gd name="connsiteX1360" fmla="*/ 349668 w 1197894"/>
                <a:gd name="connsiteY1360" fmla="*/ 143627 h 1172326"/>
                <a:gd name="connsiteX1361" fmla="*/ 352676 w 1197894"/>
                <a:gd name="connsiteY1361" fmla="*/ 144379 h 1172326"/>
                <a:gd name="connsiteX1362" fmla="*/ 354180 w 1197894"/>
                <a:gd name="connsiteY1362" fmla="*/ 145131 h 1172326"/>
                <a:gd name="connsiteX1363" fmla="*/ 355684 w 1197894"/>
                <a:gd name="connsiteY1363" fmla="*/ 144379 h 1172326"/>
                <a:gd name="connsiteX1364" fmla="*/ 361699 w 1197894"/>
                <a:gd name="connsiteY1364" fmla="*/ 139867 h 1172326"/>
                <a:gd name="connsiteX1365" fmla="*/ 363203 w 1197894"/>
                <a:gd name="connsiteY1365" fmla="*/ 136859 h 1172326"/>
                <a:gd name="connsiteX1366" fmla="*/ 365459 w 1197894"/>
                <a:gd name="connsiteY1366" fmla="*/ 134603 h 1172326"/>
                <a:gd name="connsiteX1367" fmla="*/ 368467 w 1197894"/>
                <a:gd name="connsiteY1367" fmla="*/ 133099 h 1172326"/>
                <a:gd name="connsiteX1368" fmla="*/ 370723 w 1197894"/>
                <a:gd name="connsiteY1368" fmla="*/ 133851 h 1172326"/>
                <a:gd name="connsiteX1369" fmla="*/ 373731 w 1197894"/>
                <a:gd name="connsiteY1369" fmla="*/ 136859 h 1172326"/>
                <a:gd name="connsiteX1370" fmla="*/ 377491 w 1197894"/>
                <a:gd name="connsiteY1370" fmla="*/ 137611 h 1172326"/>
                <a:gd name="connsiteX1371" fmla="*/ 378243 w 1197894"/>
                <a:gd name="connsiteY1371" fmla="*/ 133099 h 1172326"/>
                <a:gd name="connsiteX1372" fmla="*/ 378995 w 1197894"/>
                <a:gd name="connsiteY1372" fmla="*/ 131595 h 1172326"/>
                <a:gd name="connsiteX1373" fmla="*/ 379747 w 1197894"/>
                <a:gd name="connsiteY1373" fmla="*/ 131595 h 1172326"/>
                <a:gd name="connsiteX1374" fmla="*/ 383507 w 1197894"/>
                <a:gd name="connsiteY1374" fmla="*/ 131595 h 1172326"/>
                <a:gd name="connsiteX1375" fmla="*/ 385011 w 1197894"/>
                <a:gd name="connsiteY1375" fmla="*/ 130843 h 1172326"/>
                <a:gd name="connsiteX1376" fmla="*/ 388018 w 1197894"/>
                <a:gd name="connsiteY1376" fmla="*/ 132347 h 1172326"/>
                <a:gd name="connsiteX1377" fmla="*/ 391026 w 1197894"/>
                <a:gd name="connsiteY1377" fmla="*/ 132347 h 1172326"/>
                <a:gd name="connsiteX1378" fmla="*/ 391026 w 1197894"/>
                <a:gd name="connsiteY1378" fmla="*/ 130843 h 1172326"/>
                <a:gd name="connsiteX1379" fmla="*/ 388771 w 1197894"/>
                <a:gd name="connsiteY1379" fmla="*/ 127083 h 1172326"/>
                <a:gd name="connsiteX1380" fmla="*/ 384259 w 1197894"/>
                <a:gd name="connsiteY1380" fmla="*/ 123323 h 1172326"/>
                <a:gd name="connsiteX1381" fmla="*/ 382755 w 1197894"/>
                <a:gd name="connsiteY1381" fmla="*/ 120316 h 1172326"/>
                <a:gd name="connsiteX1382" fmla="*/ 385763 w 1197894"/>
                <a:gd name="connsiteY1382" fmla="*/ 118812 h 1172326"/>
                <a:gd name="connsiteX1383" fmla="*/ 388771 w 1197894"/>
                <a:gd name="connsiteY1383" fmla="*/ 119564 h 1172326"/>
                <a:gd name="connsiteX1384" fmla="*/ 391026 w 1197894"/>
                <a:gd name="connsiteY1384" fmla="*/ 121068 h 1172326"/>
                <a:gd name="connsiteX1385" fmla="*/ 394034 w 1197894"/>
                <a:gd name="connsiteY1385" fmla="*/ 121819 h 1172326"/>
                <a:gd name="connsiteX1386" fmla="*/ 397794 w 1197894"/>
                <a:gd name="connsiteY1386" fmla="*/ 121068 h 1172326"/>
                <a:gd name="connsiteX1387" fmla="*/ 405314 w 1197894"/>
                <a:gd name="connsiteY1387" fmla="*/ 114300 h 1172326"/>
                <a:gd name="connsiteX1388" fmla="*/ 408322 w 1197894"/>
                <a:gd name="connsiteY1388" fmla="*/ 112796 h 1172326"/>
                <a:gd name="connsiteX1389" fmla="*/ 409074 w 1197894"/>
                <a:gd name="connsiteY1389" fmla="*/ 111292 h 1172326"/>
                <a:gd name="connsiteX1390" fmla="*/ 409826 w 1197894"/>
                <a:gd name="connsiteY1390" fmla="*/ 107532 h 1172326"/>
                <a:gd name="connsiteX1391" fmla="*/ 410578 w 1197894"/>
                <a:gd name="connsiteY1391" fmla="*/ 100012 h 1172326"/>
                <a:gd name="connsiteX1392" fmla="*/ 410578 w 1197894"/>
                <a:gd name="connsiteY1392" fmla="*/ 93997 h 1172326"/>
                <a:gd name="connsiteX1393" fmla="*/ 412082 w 1197894"/>
                <a:gd name="connsiteY1393" fmla="*/ 93244 h 1172326"/>
                <a:gd name="connsiteX1394" fmla="*/ 415842 w 1197894"/>
                <a:gd name="connsiteY1394" fmla="*/ 93244 h 1172326"/>
                <a:gd name="connsiteX1395" fmla="*/ 418849 w 1197894"/>
                <a:gd name="connsiteY1395" fmla="*/ 91740 h 1172326"/>
                <a:gd name="connsiteX1396" fmla="*/ 419601 w 1197894"/>
                <a:gd name="connsiteY1396" fmla="*/ 87981 h 1172326"/>
                <a:gd name="connsiteX1397" fmla="*/ 420353 w 1197894"/>
                <a:gd name="connsiteY1397" fmla="*/ 83469 h 1172326"/>
                <a:gd name="connsiteX1398" fmla="*/ 421105 w 1197894"/>
                <a:gd name="connsiteY1398" fmla="*/ 80461 h 1172326"/>
                <a:gd name="connsiteX1399" fmla="*/ 422609 w 1197894"/>
                <a:gd name="connsiteY1399" fmla="*/ 78957 h 1172326"/>
                <a:gd name="connsiteX1400" fmla="*/ 424865 w 1197894"/>
                <a:gd name="connsiteY1400" fmla="*/ 77453 h 1172326"/>
                <a:gd name="connsiteX1401" fmla="*/ 426369 w 1197894"/>
                <a:gd name="connsiteY1401" fmla="*/ 76701 h 1172326"/>
                <a:gd name="connsiteX1402" fmla="*/ 427873 w 1197894"/>
                <a:gd name="connsiteY1402" fmla="*/ 78205 h 1172326"/>
                <a:gd name="connsiteX1403" fmla="*/ 427121 w 1197894"/>
                <a:gd name="connsiteY1403" fmla="*/ 78957 h 1172326"/>
                <a:gd name="connsiteX1404" fmla="*/ 426369 w 1197894"/>
                <a:gd name="connsiteY1404" fmla="*/ 80461 h 1172326"/>
                <a:gd name="connsiteX1405" fmla="*/ 426369 w 1197894"/>
                <a:gd name="connsiteY1405" fmla="*/ 81213 h 1172326"/>
                <a:gd name="connsiteX1406" fmla="*/ 427121 w 1197894"/>
                <a:gd name="connsiteY1406" fmla="*/ 81213 h 1172326"/>
                <a:gd name="connsiteX1407" fmla="*/ 427121 w 1197894"/>
                <a:gd name="connsiteY1407" fmla="*/ 81965 h 1172326"/>
                <a:gd name="connsiteX1408" fmla="*/ 428625 w 1197894"/>
                <a:gd name="connsiteY1408" fmla="*/ 82717 h 1172326"/>
                <a:gd name="connsiteX1409" fmla="*/ 428625 w 1197894"/>
                <a:gd name="connsiteY1409" fmla="*/ 83469 h 1172326"/>
                <a:gd name="connsiteX1410" fmla="*/ 429377 w 1197894"/>
                <a:gd name="connsiteY1410" fmla="*/ 83469 h 1172326"/>
                <a:gd name="connsiteX1411" fmla="*/ 436145 w 1197894"/>
                <a:gd name="connsiteY1411" fmla="*/ 81213 h 1172326"/>
                <a:gd name="connsiteX1412" fmla="*/ 437649 w 1197894"/>
                <a:gd name="connsiteY1412" fmla="*/ 81213 h 1172326"/>
                <a:gd name="connsiteX1413" fmla="*/ 440657 w 1197894"/>
                <a:gd name="connsiteY1413" fmla="*/ 81965 h 1172326"/>
                <a:gd name="connsiteX1414" fmla="*/ 442161 w 1197894"/>
                <a:gd name="connsiteY1414" fmla="*/ 81213 h 1172326"/>
                <a:gd name="connsiteX1415" fmla="*/ 443664 w 1197894"/>
                <a:gd name="connsiteY1415" fmla="*/ 80461 h 1172326"/>
                <a:gd name="connsiteX1416" fmla="*/ 444417 w 1197894"/>
                <a:gd name="connsiteY1416" fmla="*/ 79709 h 1172326"/>
                <a:gd name="connsiteX1417" fmla="*/ 444417 w 1197894"/>
                <a:gd name="connsiteY1417" fmla="*/ 78205 h 1172326"/>
                <a:gd name="connsiteX1418" fmla="*/ 444417 w 1197894"/>
                <a:gd name="connsiteY1418" fmla="*/ 75949 h 1172326"/>
                <a:gd name="connsiteX1419" fmla="*/ 444417 w 1197894"/>
                <a:gd name="connsiteY1419" fmla="*/ 74445 h 1172326"/>
                <a:gd name="connsiteX1420" fmla="*/ 445921 w 1197894"/>
                <a:gd name="connsiteY1420" fmla="*/ 72941 h 1172326"/>
                <a:gd name="connsiteX1421" fmla="*/ 446672 w 1197894"/>
                <a:gd name="connsiteY1421" fmla="*/ 72941 h 1172326"/>
                <a:gd name="connsiteX1422" fmla="*/ 447424 w 1197894"/>
                <a:gd name="connsiteY1422" fmla="*/ 73693 h 1172326"/>
                <a:gd name="connsiteX1423" fmla="*/ 448176 w 1197894"/>
                <a:gd name="connsiteY1423" fmla="*/ 76701 h 1172326"/>
                <a:gd name="connsiteX1424" fmla="*/ 449680 w 1197894"/>
                <a:gd name="connsiteY1424" fmla="*/ 77453 h 1172326"/>
                <a:gd name="connsiteX1425" fmla="*/ 451936 w 1197894"/>
                <a:gd name="connsiteY1425" fmla="*/ 75197 h 1172326"/>
                <a:gd name="connsiteX1426" fmla="*/ 453440 w 1197894"/>
                <a:gd name="connsiteY1426" fmla="*/ 72189 h 1172326"/>
                <a:gd name="connsiteX1427" fmla="*/ 454192 w 1197894"/>
                <a:gd name="connsiteY1427" fmla="*/ 69181 h 1172326"/>
                <a:gd name="connsiteX1428" fmla="*/ 454944 w 1197894"/>
                <a:gd name="connsiteY1428" fmla="*/ 66925 h 1172326"/>
                <a:gd name="connsiteX1429" fmla="*/ 455696 w 1197894"/>
                <a:gd name="connsiteY1429" fmla="*/ 65421 h 1172326"/>
                <a:gd name="connsiteX1430" fmla="*/ 457200 w 1197894"/>
                <a:gd name="connsiteY1430" fmla="*/ 64670 h 1172326"/>
                <a:gd name="connsiteX1431" fmla="*/ 457952 w 1197894"/>
                <a:gd name="connsiteY1431" fmla="*/ 64670 h 1172326"/>
                <a:gd name="connsiteX1432" fmla="*/ 459456 w 1197894"/>
                <a:gd name="connsiteY1432" fmla="*/ 64670 h 1172326"/>
                <a:gd name="connsiteX1433" fmla="*/ 460208 w 1197894"/>
                <a:gd name="connsiteY1433" fmla="*/ 65421 h 1172326"/>
                <a:gd name="connsiteX1434" fmla="*/ 460960 w 1197894"/>
                <a:gd name="connsiteY1434" fmla="*/ 65421 h 1172326"/>
                <a:gd name="connsiteX1435" fmla="*/ 462464 w 1197894"/>
                <a:gd name="connsiteY1435" fmla="*/ 69181 h 1172326"/>
                <a:gd name="connsiteX1436" fmla="*/ 462464 w 1197894"/>
                <a:gd name="connsiteY1436" fmla="*/ 69933 h 1172326"/>
                <a:gd name="connsiteX1437" fmla="*/ 464720 w 1197894"/>
                <a:gd name="connsiteY1437" fmla="*/ 70685 h 1172326"/>
                <a:gd name="connsiteX1438" fmla="*/ 466224 w 1197894"/>
                <a:gd name="connsiteY1438" fmla="*/ 70685 h 1172326"/>
                <a:gd name="connsiteX1439" fmla="*/ 476000 w 1197894"/>
                <a:gd name="connsiteY1439" fmla="*/ 67678 h 1172326"/>
                <a:gd name="connsiteX1440" fmla="*/ 479007 w 1197894"/>
                <a:gd name="connsiteY1440" fmla="*/ 65421 h 1172326"/>
                <a:gd name="connsiteX1441" fmla="*/ 479007 w 1197894"/>
                <a:gd name="connsiteY1441" fmla="*/ 63166 h 1172326"/>
                <a:gd name="connsiteX1442" fmla="*/ 476000 w 1197894"/>
                <a:gd name="connsiteY1442" fmla="*/ 59406 h 1172326"/>
                <a:gd name="connsiteX1443" fmla="*/ 476751 w 1197894"/>
                <a:gd name="connsiteY1443" fmla="*/ 57902 h 1172326"/>
                <a:gd name="connsiteX1444" fmla="*/ 479007 w 1197894"/>
                <a:gd name="connsiteY1444" fmla="*/ 57150 h 1172326"/>
                <a:gd name="connsiteX1445" fmla="*/ 485775 w 1197894"/>
                <a:gd name="connsiteY1445" fmla="*/ 57150 h 1172326"/>
                <a:gd name="connsiteX1446" fmla="*/ 488031 w 1197894"/>
                <a:gd name="connsiteY1446" fmla="*/ 57150 h 1172326"/>
                <a:gd name="connsiteX1447" fmla="*/ 489535 w 1197894"/>
                <a:gd name="connsiteY1447" fmla="*/ 59406 h 1172326"/>
                <a:gd name="connsiteX1448" fmla="*/ 489535 w 1197894"/>
                <a:gd name="connsiteY1448" fmla="*/ 63166 h 1172326"/>
                <a:gd name="connsiteX1449" fmla="*/ 490287 w 1197894"/>
                <a:gd name="connsiteY1449" fmla="*/ 64670 h 1172326"/>
                <a:gd name="connsiteX1450" fmla="*/ 491791 w 1197894"/>
                <a:gd name="connsiteY1450" fmla="*/ 64670 h 1172326"/>
                <a:gd name="connsiteX1451" fmla="*/ 493295 w 1197894"/>
                <a:gd name="connsiteY1451" fmla="*/ 63166 h 1172326"/>
                <a:gd name="connsiteX1452" fmla="*/ 494047 w 1197894"/>
                <a:gd name="connsiteY1452" fmla="*/ 61661 h 1172326"/>
                <a:gd name="connsiteX1453" fmla="*/ 494047 w 1197894"/>
                <a:gd name="connsiteY1453" fmla="*/ 60158 h 1172326"/>
                <a:gd name="connsiteX1454" fmla="*/ 494047 w 1197894"/>
                <a:gd name="connsiteY1454" fmla="*/ 54894 h 1172326"/>
                <a:gd name="connsiteX1455" fmla="*/ 496303 w 1197894"/>
                <a:gd name="connsiteY1455" fmla="*/ 56398 h 1172326"/>
                <a:gd name="connsiteX1456" fmla="*/ 497807 w 1197894"/>
                <a:gd name="connsiteY1456" fmla="*/ 58654 h 1172326"/>
                <a:gd name="connsiteX1457" fmla="*/ 500063 w 1197894"/>
                <a:gd name="connsiteY1457" fmla="*/ 60158 h 1172326"/>
                <a:gd name="connsiteX1458" fmla="*/ 503070 w 1197894"/>
                <a:gd name="connsiteY1458" fmla="*/ 60158 h 1172326"/>
                <a:gd name="connsiteX1459" fmla="*/ 503822 w 1197894"/>
                <a:gd name="connsiteY1459" fmla="*/ 59406 h 1172326"/>
                <a:gd name="connsiteX1460" fmla="*/ 505326 w 1197894"/>
                <a:gd name="connsiteY1460" fmla="*/ 58654 h 1172326"/>
                <a:gd name="connsiteX1461" fmla="*/ 506078 w 1197894"/>
                <a:gd name="connsiteY1461" fmla="*/ 56398 h 1172326"/>
                <a:gd name="connsiteX1462" fmla="*/ 506078 w 1197894"/>
                <a:gd name="connsiteY1462" fmla="*/ 54894 h 1172326"/>
                <a:gd name="connsiteX1463" fmla="*/ 506830 w 1197894"/>
                <a:gd name="connsiteY1463" fmla="*/ 53390 h 1172326"/>
                <a:gd name="connsiteX1464" fmla="*/ 509086 w 1197894"/>
                <a:gd name="connsiteY1464" fmla="*/ 53390 h 1172326"/>
                <a:gd name="connsiteX1465" fmla="*/ 510590 w 1197894"/>
                <a:gd name="connsiteY1465" fmla="*/ 52638 h 1172326"/>
                <a:gd name="connsiteX1466" fmla="*/ 511342 w 1197894"/>
                <a:gd name="connsiteY1466" fmla="*/ 51886 h 1172326"/>
                <a:gd name="connsiteX1467" fmla="*/ 512094 w 1197894"/>
                <a:gd name="connsiteY1467" fmla="*/ 51134 h 1172326"/>
                <a:gd name="connsiteX1468" fmla="*/ 511342 w 1197894"/>
                <a:gd name="connsiteY1468" fmla="*/ 47374 h 1172326"/>
                <a:gd name="connsiteX1469" fmla="*/ 512094 w 1197894"/>
                <a:gd name="connsiteY1469" fmla="*/ 45870 h 1172326"/>
                <a:gd name="connsiteX1470" fmla="*/ 512846 w 1197894"/>
                <a:gd name="connsiteY1470" fmla="*/ 45118 h 1172326"/>
                <a:gd name="connsiteX1471" fmla="*/ 513598 w 1197894"/>
                <a:gd name="connsiteY1471" fmla="*/ 43614 h 1172326"/>
                <a:gd name="connsiteX1472" fmla="*/ 518110 w 1197894"/>
                <a:gd name="connsiteY1472" fmla="*/ 31583 h 1172326"/>
                <a:gd name="connsiteX1473" fmla="*/ 519614 w 1197894"/>
                <a:gd name="connsiteY1473" fmla="*/ 28575 h 1172326"/>
                <a:gd name="connsiteX1474" fmla="*/ 521870 w 1197894"/>
                <a:gd name="connsiteY1474" fmla="*/ 30079 h 1172326"/>
                <a:gd name="connsiteX1475" fmla="*/ 523374 w 1197894"/>
                <a:gd name="connsiteY1475" fmla="*/ 31583 h 1172326"/>
                <a:gd name="connsiteX1476" fmla="*/ 522622 w 1197894"/>
                <a:gd name="connsiteY1476" fmla="*/ 35342 h 1172326"/>
                <a:gd name="connsiteX1477" fmla="*/ 527134 w 1197894"/>
                <a:gd name="connsiteY1477" fmla="*/ 36846 h 1172326"/>
                <a:gd name="connsiteX1478" fmla="*/ 533149 w 1197894"/>
                <a:gd name="connsiteY1478" fmla="*/ 36095 h 1172326"/>
                <a:gd name="connsiteX1479" fmla="*/ 543677 w 1197894"/>
                <a:gd name="connsiteY1479" fmla="*/ 23311 h 1172326"/>
                <a:gd name="connsiteX1480" fmla="*/ 545181 w 1197894"/>
                <a:gd name="connsiteY1480" fmla="*/ 20303 h 1172326"/>
                <a:gd name="connsiteX1481" fmla="*/ 545933 w 1197894"/>
                <a:gd name="connsiteY1481" fmla="*/ 19551 h 1172326"/>
                <a:gd name="connsiteX1482" fmla="*/ 547437 w 1197894"/>
                <a:gd name="connsiteY1482" fmla="*/ 19551 h 1172326"/>
                <a:gd name="connsiteX1483" fmla="*/ 548189 w 1197894"/>
                <a:gd name="connsiteY1483" fmla="*/ 20303 h 1172326"/>
                <a:gd name="connsiteX1484" fmla="*/ 549693 w 1197894"/>
                <a:gd name="connsiteY1484" fmla="*/ 21055 h 1172326"/>
                <a:gd name="connsiteX1485" fmla="*/ 552701 w 1197894"/>
                <a:gd name="connsiteY1485" fmla="*/ 20303 h 1172326"/>
                <a:gd name="connsiteX1486" fmla="*/ 552701 w 1197894"/>
                <a:gd name="connsiteY1486" fmla="*/ 18047 h 1172326"/>
                <a:gd name="connsiteX1487" fmla="*/ 551949 w 1197894"/>
                <a:gd name="connsiteY1487" fmla="*/ 15791 h 1172326"/>
                <a:gd name="connsiteX1488" fmla="*/ 551949 w 1197894"/>
                <a:gd name="connsiteY1488" fmla="*/ 13535 h 1172326"/>
                <a:gd name="connsiteX1489" fmla="*/ 554205 w 1197894"/>
                <a:gd name="connsiteY1489" fmla="*/ 12783 h 1172326"/>
                <a:gd name="connsiteX1490" fmla="*/ 555709 w 1197894"/>
                <a:gd name="connsiteY1490" fmla="*/ 13535 h 1172326"/>
                <a:gd name="connsiteX1491" fmla="*/ 557965 w 1197894"/>
                <a:gd name="connsiteY1491" fmla="*/ 15791 h 1172326"/>
                <a:gd name="connsiteX1492" fmla="*/ 560220 w 1197894"/>
                <a:gd name="connsiteY1492" fmla="*/ 15791 h 1172326"/>
                <a:gd name="connsiteX1493" fmla="*/ 561724 w 1197894"/>
                <a:gd name="connsiteY1493" fmla="*/ 14287 h 1172326"/>
                <a:gd name="connsiteX1494" fmla="*/ 563228 w 1197894"/>
                <a:gd name="connsiteY1494" fmla="*/ 9023 h 1172326"/>
                <a:gd name="connsiteX1495" fmla="*/ 564732 w 1197894"/>
                <a:gd name="connsiteY1495" fmla="*/ 7520 h 1172326"/>
                <a:gd name="connsiteX1496" fmla="*/ 566236 w 1197894"/>
                <a:gd name="connsiteY1496" fmla="*/ 9023 h 1172326"/>
                <a:gd name="connsiteX1497" fmla="*/ 568492 w 1197894"/>
                <a:gd name="connsiteY1497" fmla="*/ 11280 h 1172326"/>
                <a:gd name="connsiteX1498" fmla="*/ 569244 w 1197894"/>
                <a:gd name="connsiteY1498" fmla="*/ 14287 h 1172326"/>
                <a:gd name="connsiteX1499" fmla="*/ 570748 w 1197894"/>
                <a:gd name="connsiteY1499" fmla="*/ 15039 h 117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</a:cxnLst>
              <a:rect l="l" t="t" r="r" b="b"/>
              <a:pathLst>
                <a:path w="1197894" h="1172326">
                  <a:moveTo>
                    <a:pt x="570748" y="15039"/>
                  </a:moveTo>
                  <a:lnTo>
                    <a:pt x="570748" y="15791"/>
                  </a:lnTo>
                  <a:lnTo>
                    <a:pt x="572252" y="15791"/>
                  </a:lnTo>
                  <a:lnTo>
                    <a:pt x="573756" y="15039"/>
                  </a:lnTo>
                  <a:lnTo>
                    <a:pt x="574508" y="14287"/>
                  </a:lnTo>
                  <a:lnTo>
                    <a:pt x="576012" y="13535"/>
                  </a:lnTo>
                  <a:lnTo>
                    <a:pt x="579020" y="12783"/>
                  </a:lnTo>
                  <a:lnTo>
                    <a:pt x="580524" y="12783"/>
                  </a:lnTo>
                  <a:lnTo>
                    <a:pt x="581276" y="14287"/>
                  </a:lnTo>
                  <a:lnTo>
                    <a:pt x="582028" y="15791"/>
                  </a:lnTo>
                  <a:lnTo>
                    <a:pt x="582780" y="17295"/>
                  </a:lnTo>
                  <a:lnTo>
                    <a:pt x="583532" y="18047"/>
                  </a:lnTo>
                  <a:lnTo>
                    <a:pt x="585036" y="18047"/>
                  </a:lnTo>
                  <a:lnTo>
                    <a:pt x="586540" y="18047"/>
                  </a:lnTo>
                  <a:lnTo>
                    <a:pt x="588044" y="18047"/>
                  </a:lnTo>
                  <a:lnTo>
                    <a:pt x="591803" y="15791"/>
                  </a:lnTo>
                  <a:lnTo>
                    <a:pt x="593307" y="14287"/>
                  </a:lnTo>
                  <a:lnTo>
                    <a:pt x="594059" y="13535"/>
                  </a:lnTo>
                  <a:lnTo>
                    <a:pt x="595563" y="13535"/>
                  </a:lnTo>
                  <a:lnTo>
                    <a:pt x="597819" y="15791"/>
                  </a:lnTo>
                  <a:lnTo>
                    <a:pt x="598571" y="19551"/>
                  </a:lnTo>
                  <a:lnTo>
                    <a:pt x="599323" y="24063"/>
                  </a:lnTo>
                  <a:lnTo>
                    <a:pt x="602331" y="23311"/>
                  </a:lnTo>
                  <a:lnTo>
                    <a:pt x="606091" y="18799"/>
                  </a:lnTo>
                  <a:lnTo>
                    <a:pt x="609099" y="17295"/>
                  </a:lnTo>
                  <a:lnTo>
                    <a:pt x="612107" y="18047"/>
                  </a:lnTo>
                  <a:lnTo>
                    <a:pt x="619626" y="20303"/>
                  </a:lnTo>
                  <a:lnTo>
                    <a:pt x="621882" y="20303"/>
                  </a:lnTo>
                  <a:lnTo>
                    <a:pt x="622634" y="17295"/>
                  </a:lnTo>
                  <a:lnTo>
                    <a:pt x="622634" y="12783"/>
                  </a:lnTo>
                  <a:lnTo>
                    <a:pt x="622634" y="9023"/>
                  </a:lnTo>
                  <a:lnTo>
                    <a:pt x="624890" y="6767"/>
                  </a:lnTo>
                  <a:lnTo>
                    <a:pt x="626394" y="7520"/>
                  </a:lnTo>
                  <a:lnTo>
                    <a:pt x="627146" y="9023"/>
                  </a:lnTo>
                  <a:lnTo>
                    <a:pt x="628650" y="10527"/>
                  </a:lnTo>
                  <a:lnTo>
                    <a:pt x="629402" y="11280"/>
                  </a:lnTo>
                  <a:lnTo>
                    <a:pt x="630906" y="11280"/>
                  </a:lnTo>
                  <a:lnTo>
                    <a:pt x="633162" y="9776"/>
                  </a:lnTo>
                  <a:lnTo>
                    <a:pt x="634666" y="9023"/>
                  </a:lnTo>
                  <a:lnTo>
                    <a:pt x="636922" y="8272"/>
                  </a:lnTo>
                  <a:lnTo>
                    <a:pt x="639178" y="5263"/>
                  </a:lnTo>
                  <a:lnTo>
                    <a:pt x="642186" y="0"/>
                  </a:lnTo>
                  <a:lnTo>
                    <a:pt x="648201" y="3760"/>
                  </a:lnTo>
                  <a:lnTo>
                    <a:pt x="651209" y="5263"/>
                  </a:lnTo>
                  <a:lnTo>
                    <a:pt x="654969" y="5263"/>
                  </a:lnTo>
                  <a:lnTo>
                    <a:pt x="656473" y="7520"/>
                  </a:lnTo>
                  <a:lnTo>
                    <a:pt x="654217" y="12783"/>
                  </a:lnTo>
                  <a:lnTo>
                    <a:pt x="650457" y="21055"/>
                  </a:lnTo>
                  <a:lnTo>
                    <a:pt x="654217" y="21055"/>
                  </a:lnTo>
                  <a:lnTo>
                    <a:pt x="660985" y="16543"/>
                  </a:lnTo>
                  <a:lnTo>
                    <a:pt x="665497" y="15039"/>
                  </a:lnTo>
                  <a:lnTo>
                    <a:pt x="667001" y="15791"/>
                  </a:lnTo>
                  <a:lnTo>
                    <a:pt x="670009" y="18047"/>
                  </a:lnTo>
                  <a:lnTo>
                    <a:pt x="671513" y="18047"/>
                  </a:lnTo>
                  <a:lnTo>
                    <a:pt x="673016" y="17295"/>
                  </a:lnTo>
                  <a:lnTo>
                    <a:pt x="674521" y="15039"/>
                  </a:lnTo>
                  <a:lnTo>
                    <a:pt x="675273" y="9776"/>
                  </a:lnTo>
                  <a:lnTo>
                    <a:pt x="679032" y="14287"/>
                  </a:lnTo>
                  <a:lnTo>
                    <a:pt x="681288" y="15039"/>
                  </a:lnTo>
                  <a:lnTo>
                    <a:pt x="685048" y="15039"/>
                  </a:lnTo>
                  <a:lnTo>
                    <a:pt x="687304" y="12783"/>
                  </a:lnTo>
                  <a:lnTo>
                    <a:pt x="688808" y="10527"/>
                  </a:lnTo>
                  <a:lnTo>
                    <a:pt x="688808" y="7520"/>
                  </a:lnTo>
                  <a:lnTo>
                    <a:pt x="690312" y="4512"/>
                  </a:lnTo>
                  <a:lnTo>
                    <a:pt x="692568" y="2256"/>
                  </a:lnTo>
                  <a:lnTo>
                    <a:pt x="695576" y="1504"/>
                  </a:lnTo>
                  <a:lnTo>
                    <a:pt x="697832" y="2256"/>
                  </a:lnTo>
                  <a:lnTo>
                    <a:pt x="697832" y="3760"/>
                  </a:lnTo>
                  <a:lnTo>
                    <a:pt x="695576" y="6767"/>
                  </a:lnTo>
                  <a:lnTo>
                    <a:pt x="694824" y="8272"/>
                  </a:lnTo>
                  <a:lnTo>
                    <a:pt x="694072" y="9776"/>
                  </a:lnTo>
                  <a:lnTo>
                    <a:pt x="694824" y="12031"/>
                  </a:lnTo>
                  <a:lnTo>
                    <a:pt x="696328" y="12783"/>
                  </a:lnTo>
                  <a:lnTo>
                    <a:pt x="697832" y="12031"/>
                  </a:lnTo>
                  <a:lnTo>
                    <a:pt x="698584" y="11280"/>
                  </a:lnTo>
                  <a:lnTo>
                    <a:pt x="700088" y="13535"/>
                  </a:lnTo>
                  <a:lnTo>
                    <a:pt x="700840" y="15791"/>
                  </a:lnTo>
                  <a:lnTo>
                    <a:pt x="699336" y="18799"/>
                  </a:lnTo>
                  <a:lnTo>
                    <a:pt x="697832" y="21055"/>
                  </a:lnTo>
                  <a:lnTo>
                    <a:pt x="697832" y="22559"/>
                  </a:lnTo>
                  <a:lnTo>
                    <a:pt x="697832" y="24063"/>
                  </a:lnTo>
                  <a:lnTo>
                    <a:pt x="699336" y="25567"/>
                  </a:lnTo>
                  <a:lnTo>
                    <a:pt x="700088" y="25567"/>
                  </a:lnTo>
                  <a:lnTo>
                    <a:pt x="701592" y="24815"/>
                  </a:lnTo>
                  <a:lnTo>
                    <a:pt x="702343" y="23311"/>
                  </a:lnTo>
                  <a:lnTo>
                    <a:pt x="703095" y="21055"/>
                  </a:lnTo>
                  <a:lnTo>
                    <a:pt x="703847" y="19551"/>
                  </a:lnTo>
                  <a:lnTo>
                    <a:pt x="706855" y="15039"/>
                  </a:lnTo>
                  <a:lnTo>
                    <a:pt x="706855" y="16543"/>
                  </a:lnTo>
                  <a:lnTo>
                    <a:pt x="707607" y="20303"/>
                  </a:lnTo>
                  <a:lnTo>
                    <a:pt x="709111" y="21807"/>
                  </a:lnTo>
                  <a:lnTo>
                    <a:pt x="712119" y="21055"/>
                  </a:lnTo>
                  <a:lnTo>
                    <a:pt x="714375" y="18799"/>
                  </a:lnTo>
                  <a:lnTo>
                    <a:pt x="715879" y="16543"/>
                  </a:lnTo>
                  <a:lnTo>
                    <a:pt x="718135" y="15039"/>
                  </a:lnTo>
                  <a:lnTo>
                    <a:pt x="721895" y="15039"/>
                  </a:lnTo>
                  <a:lnTo>
                    <a:pt x="723399" y="18047"/>
                  </a:lnTo>
                  <a:lnTo>
                    <a:pt x="724151" y="21807"/>
                  </a:lnTo>
                  <a:lnTo>
                    <a:pt x="727159" y="23311"/>
                  </a:lnTo>
                  <a:lnTo>
                    <a:pt x="730919" y="23311"/>
                  </a:lnTo>
                  <a:lnTo>
                    <a:pt x="733174" y="25567"/>
                  </a:lnTo>
                  <a:lnTo>
                    <a:pt x="737686" y="30079"/>
                  </a:lnTo>
                  <a:lnTo>
                    <a:pt x="739190" y="27823"/>
                  </a:lnTo>
                  <a:lnTo>
                    <a:pt x="740694" y="27823"/>
                  </a:lnTo>
                  <a:lnTo>
                    <a:pt x="742198" y="29327"/>
                  </a:lnTo>
                  <a:lnTo>
                    <a:pt x="742950" y="31583"/>
                  </a:lnTo>
                  <a:lnTo>
                    <a:pt x="743702" y="33839"/>
                  </a:lnTo>
                  <a:lnTo>
                    <a:pt x="745206" y="33087"/>
                  </a:lnTo>
                  <a:lnTo>
                    <a:pt x="746710" y="30831"/>
                  </a:lnTo>
                  <a:lnTo>
                    <a:pt x="747462" y="30079"/>
                  </a:lnTo>
                  <a:lnTo>
                    <a:pt x="749718" y="30079"/>
                  </a:lnTo>
                  <a:lnTo>
                    <a:pt x="752726" y="30831"/>
                  </a:lnTo>
                  <a:lnTo>
                    <a:pt x="755734" y="31583"/>
                  </a:lnTo>
                  <a:lnTo>
                    <a:pt x="757238" y="30831"/>
                  </a:lnTo>
                  <a:lnTo>
                    <a:pt x="761750" y="29327"/>
                  </a:lnTo>
                  <a:lnTo>
                    <a:pt x="764005" y="28575"/>
                  </a:lnTo>
                  <a:lnTo>
                    <a:pt x="766261" y="27823"/>
                  </a:lnTo>
                  <a:lnTo>
                    <a:pt x="767013" y="27823"/>
                  </a:lnTo>
                  <a:lnTo>
                    <a:pt x="767765" y="27823"/>
                  </a:lnTo>
                  <a:lnTo>
                    <a:pt x="768517" y="29327"/>
                  </a:lnTo>
                  <a:lnTo>
                    <a:pt x="769269" y="30079"/>
                  </a:lnTo>
                  <a:lnTo>
                    <a:pt x="773781" y="31583"/>
                  </a:lnTo>
                  <a:lnTo>
                    <a:pt x="776037" y="31583"/>
                  </a:lnTo>
                  <a:lnTo>
                    <a:pt x="776789" y="29327"/>
                  </a:lnTo>
                  <a:lnTo>
                    <a:pt x="777541" y="27823"/>
                  </a:lnTo>
                  <a:lnTo>
                    <a:pt x="778293" y="26319"/>
                  </a:lnTo>
                  <a:lnTo>
                    <a:pt x="779045" y="24815"/>
                  </a:lnTo>
                  <a:lnTo>
                    <a:pt x="780549" y="24063"/>
                  </a:lnTo>
                  <a:lnTo>
                    <a:pt x="782053" y="24063"/>
                  </a:lnTo>
                  <a:lnTo>
                    <a:pt x="782053" y="24815"/>
                  </a:lnTo>
                  <a:lnTo>
                    <a:pt x="782053" y="25567"/>
                  </a:lnTo>
                  <a:lnTo>
                    <a:pt x="782053" y="26319"/>
                  </a:lnTo>
                  <a:lnTo>
                    <a:pt x="783557" y="28575"/>
                  </a:lnTo>
                  <a:lnTo>
                    <a:pt x="785061" y="31583"/>
                  </a:lnTo>
                  <a:lnTo>
                    <a:pt x="786565" y="33839"/>
                  </a:lnTo>
                  <a:lnTo>
                    <a:pt x="787317" y="31583"/>
                  </a:lnTo>
                  <a:lnTo>
                    <a:pt x="787317" y="30831"/>
                  </a:lnTo>
                  <a:lnTo>
                    <a:pt x="786565" y="30079"/>
                  </a:lnTo>
                  <a:lnTo>
                    <a:pt x="786565" y="29327"/>
                  </a:lnTo>
                  <a:lnTo>
                    <a:pt x="787317" y="27823"/>
                  </a:lnTo>
                  <a:lnTo>
                    <a:pt x="788069" y="27823"/>
                  </a:lnTo>
                  <a:lnTo>
                    <a:pt x="788820" y="28575"/>
                  </a:lnTo>
                  <a:lnTo>
                    <a:pt x="789572" y="29327"/>
                  </a:lnTo>
                  <a:lnTo>
                    <a:pt x="790324" y="30831"/>
                  </a:lnTo>
                  <a:lnTo>
                    <a:pt x="791076" y="35342"/>
                  </a:lnTo>
                  <a:lnTo>
                    <a:pt x="791828" y="36095"/>
                  </a:lnTo>
                  <a:lnTo>
                    <a:pt x="792580" y="35342"/>
                  </a:lnTo>
                  <a:lnTo>
                    <a:pt x="794836" y="34591"/>
                  </a:lnTo>
                  <a:lnTo>
                    <a:pt x="797092" y="34591"/>
                  </a:lnTo>
                  <a:lnTo>
                    <a:pt x="798596" y="34591"/>
                  </a:lnTo>
                  <a:lnTo>
                    <a:pt x="800100" y="36095"/>
                  </a:lnTo>
                  <a:lnTo>
                    <a:pt x="800852" y="36846"/>
                  </a:lnTo>
                  <a:lnTo>
                    <a:pt x="801604" y="37599"/>
                  </a:lnTo>
                  <a:lnTo>
                    <a:pt x="803860" y="36846"/>
                  </a:lnTo>
                  <a:lnTo>
                    <a:pt x="803108" y="33087"/>
                  </a:lnTo>
                  <a:lnTo>
                    <a:pt x="803108" y="30831"/>
                  </a:lnTo>
                  <a:lnTo>
                    <a:pt x="804612" y="29327"/>
                  </a:lnTo>
                  <a:lnTo>
                    <a:pt x="808372" y="28575"/>
                  </a:lnTo>
                  <a:lnTo>
                    <a:pt x="811380" y="30079"/>
                  </a:lnTo>
                  <a:lnTo>
                    <a:pt x="812884" y="31583"/>
                  </a:lnTo>
                  <a:lnTo>
                    <a:pt x="812132" y="33087"/>
                  </a:lnTo>
                  <a:lnTo>
                    <a:pt x="809124" y="33839"/>
                  </a:lnTo>
                  <a:lnTo>
                    <a:pt x="809124" y="34591"/>
                  </a:lnTo>
                  <a:lnTo>
                    <a:pt x="809876" y="37599"/>
                  </a:lnTo>
                  <a:lnTo>
                    <a:pt x="812132" y="40606"/>
                  </a:lnTo>
                  <a:lnTo>
                    <a:pt x="814388" y="42110"/>
                  </a:lnTo>
                  <a:lnTo>
                    <a:pt x="818899" y="36095"/>
                  </a:lnTo>
                  <a:lnTo>
                    <a:pt x="822659" y="33087"/>
                  </a:lnTo>
                  <a:lnTo>
                    <a:pt x="824163" y="33839"/>
                  </a:lnTo>
                  <a:lnTo>
                    <a:pt x="825667" y="37599"/>
                  </a:lnTo>
                  <a:lnTo>
                    <a:pt x="828675" y="37599"/>
                  </a:lnTo>
                  <a:lnTo>
                    <a:pt x="831683" y="37599"/>
                  </a:lnTo>
                  <a:lnTo>
                    <a:pt x="833187" y="39102"/>
                  </a:lnTo>
                  <a:lnTo>
                    <a:pt x="832435" y="42110"/>
                  </a:lnTo>
                  <a:lnTo>
                    <a:pt x="832435" y="43614"/>
                  </a:lnTo>
                  <a:lnTo>
                    <a:pt x="834691" y="43614"/>
                  </a:lnTo>
                  <a:lnTo>
                    <a:pt x="845970" y="43614"/>
                  </a:lnTo>
                  <a:lnTo>
                    <a:pt x="846722" y="43614"/>
                  </a:lnTo>
                  <a:lnTo>
                    <a:pt x="846722" y="45870"/>
                  </a:lnTo>
                  <a:lnTo>
                    <a:pt x="848227" y="48878"/>
                  </a:lnTo>
                  <a:lnTo>
                    <a:pt x="854994" y="50382"/>
                  </a:lnTo>
                  <a:lnTo>
                    <a:pt x="857250" y="53390"/>
                  </a:lnTo>
                  <a:lnTo>
                    <a:pt x="851986" y="53390"/>
                  </a:lnTo>
                  <a:lnTo>
                    <a:pt x="849730" y="53390"/>
                  </a:lnTo>
                  <a:lnTo>
                    <a:pt x="847474" y="54894"/>
                  </a:lnTo>
                  <a:lnTo>
                    <a:pt x="856498" y="59406"/>
                  </a:lnTo>
                  <a:lnTo>
                    <a:pt x="860258" y="63166"/>
                  </a:lnTo>
                  <a:lnTo>
                    <a:pt x="855746" y="66174"/>
                  </a:lnTo>
                  <a:lnTo>
                    <a:pt x="858002" y="66925"/>
                  </a:lnTo>
                  <a:lnTo>
                    <a:pt x="859506" y="66174"/>
                  </a:lnTo>
                  <a:lnTo>
                    <a:pt x="861010" y="65421"/>
                  </a:lnTo>
                  <a:lnTo>
                    <a:pt x="862514" y="63918"/>
                  </a:lnTo>
                  <a:lnTo>
                    <a:pt x="863266" y="66925"/>
                  </a:lnTo>
                  <a:lnTo>
                    <a:pt x="864018" y="72189"/>
                  </a:lnTo>
                  <a:lnTo>
                    <a:pt x="865522" y="75197"/>
                  </a:lnTo>
                  <a:lnTo>
                    <a:pt x="868530" y="75949"/>
                  </a:lnTo>
                  <a:lnTo>
                    <a:pt x="869282" y="74445"/>
                  </a:lnTo>
                  <a:lnTo>
                    <a:pt x="870786" y="68429"/>
                  </a:lnTo>
                  <a:lnTo>
                    <a:pt x="871538" y="69181"/>
                  </a:lnTo>
                  <a:lnTo>
                    <a:pt x="872290" y="69933"/>
                  </a:lnTo>
                  <a:lnTo>
                    <a:pt x="873042" y="71438"/>
                  </a:lnTo>
                  <a:lnTo>
                    <a:pt x="871538" y="74445"/>
                  </a:lnTo>
                  <a:lnTo>
                    <a:pt x="871538" y="75197"/>
                  </a:lnTo>
                  <a:lnTo>
                    <a:pt x="875297" y="75949"/>
                  </a:lnTo>
                  <a:lnTo>
                    <a:pt x="878305" y="76701"/>
                  </a:lnTo>
                  <a:lnTo>
                    <a:pt x="882817" y="76701"/>
                  </a:lnTo>
                  <a:lnTo>
                    <a:pt x="882065" y="72941"/>
                  </a:lnTo>
                  <a:lnTo>
                    <a:pt x="882817" y="70685"/>
                  </a:lnTo>
                  <a:lnTo>
                    <a:pt x="885825" y="70685"/>
                  </a:lnTo>
                  <a:lnTo>
                    <a:pt x="888833" y="70685"/>
                  </a:lnTo>
                  <a:lnTo>
                    <a:pt x="889585" y="71438"/>
                  </a:lnTo>
                  <a:lnTo>
                    <a:pt x="891089" y="72941"/>
                  </a:lnTo>
                  <a:lnTo>
                    <a:pt x="892593" y="74445"/>
                  </a:lnTo>
                  <a:lnTo>
                    <a:pt x="894097" y="73693"/>
                  </a:lnTo>
                  <a:lnTo>
                    <a:pt x="895601" y="70685"/>
                  </a:lnTo>
                  <a:lnTo>
                    <a:pt x="897105" y="69181"/>
                  </a:lnTo>
                  <a:lnTo>
                    <a:pt x="898609" y="68429"/>
                  </a:lnTo>
                  <a:lnTo>
                    <a:pt x="900113" y="69181"/>
                  </a:lnTo>
                  <a:lnTo>
                    <a:pt x="900865" y="70685"/>
                  </a:lnTo>
                  <a:lnTo>
                    <a:pt x="900865" y="72189"/>
                  </a:lnTo>
                  <a:lnTo>
                    <a:pt x="901616" y="72941"/>
                  </a:lnTo>
                  <a:lnTo>
                    <a:pt x="903873" y="74445"/>
                  </a:lnTo>
                  <a:lnTo>
                    <a:pt x="904625" y="74445"/>
                  </a:lnTo>
                  <a:lnTo>
                    <a:pt x="905376" y="72941"/>
                  </a:lnTo>
                  <a:lnTo>
                    <a:pt x="906128" y="71438"/>
                  </a:lnTo>
                  <a:lnTo>
                    <a:pt x="908384" y="70685"/>
                  </a:lnTo>
                  <a:lnTo>
                    <a:pt x="909136" y="72941"/>
                  </a:lnTo>
                  <a:lnTo>
                    <a:pt x="909888" y="75949"/>
                  </a:lnTo>
                  <a:lnTo>
                    <a:pt x="909888" y="78205"/>
                  </a:lnTo>
                  <a:lnTo>
                    <a:pt x="910640" y="78957"/>
                  </a:lnTo>
                  <a:lnTo>
                    <a:pt x="915904" y="76701"/>
                  </a:lnTo>
                  <a:lnTo>
                    <a:pt x="916656" y="77453"/>
                  </a:lnTo>
                  <a:lnTo>
                    <a:pt x="915152" y="81213"/>
                  </a:lnTo>
                  <a:lnTo>
                    <a:pt x="915152" y="82717"/>
                  </a:lnTo>
                  <a:lnTo>
                    <a:pt x="917408" y="84973"/>
                  </a:lnTo>
                  <a:lnTo>
                    <a:pt x="920416" y="84221"/>
                  </a:lnTo>
                  <a:lnTo>
                    <a:pt x="923424" y="83469"/>
                  </a:lnTo>
                  <a:lnTo>
                    <a:pt x="926432" y="82717"/>
                  </a:lnTo>
                  <a:lnTo>
                    <a:pt x="930192" y="83469"/>
                  </a:lnTo>
                  <a:lnTo>
                    <a:pt x="931695" y="84973"/>
                  </a:lnTo>
                  <a:lnTo>
                    <a:pt x="932447" y="87229"/>
                  </a:lnTo>
                  <a:lnTo>
                    <a:pt x="933951" y="90989"/>
                  </a:lnTo>
                  <a:lnTo>
                    <a:pt x="935455" y="92493"/>
                  </a:lnTo>
                  <a:lnTo>
                    <a:pt x="936959" y="92493"/>
                  </a:lnTo>
                  <a:lnTo>
                    <a:pt x="937711" y="92493"/>
                  </a:lnTo>
                  <a:lnTo>
                    <a:pt x="939215" y="93997"/>
                  </a:lnTo>
                  <a:lnTo>
                    <a:pt x="940719" y="94749"/>
                  </a:lnTo>
                  <a:lnTo>
                    <a:pt x="940719" y="96253"/>
                  </a:lnTo>
                  <a:lnTo>
                    <a:pt x="940719" y="97757"/>
                  </a:lnTo>
                  <a:lnTo>
                    <a:pt x="942223" y="99260"/>
                  </a:lnTo>
                  <a:lnTo>
                    <a:pt x="945983" y="95500"/>
                  </a:lnTo>
                  <a:lnTo>
                    <a:pt x="948239" y="93997"/>
                  </a:lnTo>
                  <a:lnTo>
                    <a:pt x="949743" y="97004"/>
                  </a:lnTo>
                  <a:lnTo>
                    <a:pt x="950495" y="101516"/>
                  </a:lnTo>
                  <a:lnTo>
                    <a:pt x="952751" y="102268"/>
                  </a:lnTo>
                  <a:lnTo>
                    <a:pt x="955007" y="102268"/>
                  </a:lnTo>
                  <a:lnTo>
                    <a:pt x="958014" y="103772"/>
                  </a:lnTo>
                  <a:lnTo>
                    <a:pt x="958014" y="105276"/>
                  </a:lnTo>
                  <a:lnTo>
                    <a:pt x="958014" y="106780"/>
                  </a:lnTo>
                  <a:lnTo>
                    <a:pt x="957263" y="108284"/>
                  </a:lnTo>
                  <a:lnTo>
                    <a:pt x="956511" y="109788"/>
                  </a:lnTo>
                  <a:lnTo>
                    <a:pt x="957263" y="110540"/>
                  </a:lnTo>
                  <a:lnTo>
                    <a:pt x="960271" y="111292"/>
                  </a:lnTo>
                  <a:lnTo>
                    <a:pt x="961023" y="112796"/>
                  </a:lnTo>
                  <a:lnTo>
                    <a:pt x="966286" y="118060"/>
                  </a:lnTo>
                  <a:lnTo>
                    <a:pt x="967790" y="118812"/>
                  </a:lnTo>
                  <a:lnTo>
                    <a:pt x="969294" y="118812"/>
                  </a:lnTo>
                  <a:lnTo>
                    <a:pt x="970798" y="118060"/>
                  </a:lnTo>
                  <a:lnTo>
                    <a:pt x="972302" y="118060"/>
                  </a:lnTo>
                  <a:lnTo>
                    <a:pt x="974558" y="118812"/>
                  </a:lnTo>
                  <a:lnTo>
                    <a:pt x="978318" y="122572"/>
                  </a:lnTo>
                  <a:lnTo>
                    <a:pt x="982830" y="124076"/>
                  </a:lnTo>
                  <a:lnTo>
                    <a:pt x="985086" y="126331"/>
                  </a:lnTo>
                  <a:lnTo>
                    <a:pt x="988845" y="127836"/>
                  </a:lnTo>
                  <a:lnTo>
                    <a:pt x="989597" y="128587"/>
                  </a:lnTo>
                  <a:lnTo>
                    <a:pt x="989597" y="129339"/>
                  </a:lnTo>
                  <a:lnTo>
                    <a:pt x="989597" y="130843"/>
                  </a:lnTo>
                  <a:lnTo>
                    <a:pt x="993357" y="136107"/>
                  </a:lnTo>
                  <a:lnTo>
                    <a:pt x="999373" y="146635"/>
                  </a:lnTo>
                  <a:lnTo>
                    <a:pt x="1003133" y="150395"/>
                  </a:lnTo>
                  <a:lnTo>
                    <a:pt x="1006893" y="149642"/>
                  </a:lnTo>
                  <a:lnTo>
                    <a:pt x="1009149" y="151898"/>
                  </a:lnTo>
                  <a:lnTo>
                    <a:pt x="1013661" y="157914"/>
                  </a:lnTo>
                  <a:lnTo>
                    <a:pt x="1018172" y="162426"/>
                  </a:lnTo>
                  <a:lnTo>
                    <a:pt x="1018924" y="164682"/>
                  </a:lnTo>
                  <a:lnTo>
                    <a:pt x="1018924" y="168442"/>
                  </a:lnTo>
                  <a:lnTo>
                    <a:pt x="1017421" y="170698"/>
                  </a:lnTo>
                  <a:lnTo>
                    <a:pt x="1017421" y="172202"/>
                  </a:lnTo>
                  <a:lnTo>
                    <a:pt x="1019676" y="172954"/>
                  </a:lnTo>
                  <a:lnTo>
                    <a:pt x="1020428" y="173706"/>
                  </a:lnTo>
                  <a:lnTo>
                    <a:pt x="1021180" y="175962"/>
                  </a:lnTo>
                  <a:lnTo>
                    <a:pt x="1020428" y="178217"/>
                  </a:lnTo>
                  <a:lnTo>
                    <a:pt x="1021180" y="179721"/>
                  </a:lnTo>
                  <a:lnTo>
                    <a:pt x="1022684" y="181225"/>
                  </a:lnTo>
                  <a:lnTo>
                    <a:pt x="1024188" y="180474"/>
                  </a:lnTo>
                  <a:lnTo>
                    <a:pt x="1025692" y="179721"/>
                  </a:lnTo>
                  <a:lnTo>
                    <a:pt x="1026444" y="178970"/>
                  </a:lnTo>
                  <a:lnTo>
                    <a:pt x="1028700" y="179721"/>
                  </a:lnTo>
                  <a:lnTo>
                    <a:pt x="1029452" y="181225"/>
                  </a:lnTo>
                  <a:lnTo>
                    <a:pt x="1030956" y="181977"/>
                  </a:lnTo>
                  <a:lnTo>
                    <a:pt x="1032460" y="181225"/>
                  </a:lnTo>
                  <a:lnTo>
                    <a:pt x="1035468" y="184985"/>
                  </a:lnTo>
                  <a:lnTo>
                    <a:pt x="1038476" y="195513"/>
                  </a:lnTo>
                  <a:lnTo>
                    <a:pt x="1039980" y="198521"/>
                  </a:lnTo>
                  <a:lnTo>
                    <a:pt x="1041484" y="200025"/>
                  </a:lnTo>
                  <a:lnTo>
                    <a:pt x="1045244" y="202281"/>
                  </a:lnTo>
                  <a:lnTo>
                    <a:pt x="1046747" y="203785"/>
                  </a:lnTo>
                  <a:lnTo>
                    <a:pt x="1048251" y="205289"/>
                  </a:lnTo>
                  <a:lnTo>
                    <a:pt x="1049755" y="209800"/>
                  </a:lnTo>
                  <a:lnTo>
                    <a:pt x="1055019" y="216568"/>
                  </a:lnTo>
                  <a:lnTo>
                    <a:pt x="1058027" y="221080"/>
                  </a:lnTo>
                  <a:lnTo>
                    <a:pt x="1058027" y="222584"/>
                  </a:lnTo>
                  <a:lnTo>
                    <a:pt x="1059531" y="223336"/>
                  </a:lnTo>
                  <a:lnTo>
                    <a:pt x="1064795" y="224840"/>
                  </a:lnTo>
                  <a:lnTo>
                    <a:pt x="1070811" y="229352"/>
                  </a:lnTo>
                  <a:lnTo>
                    <a:pt x="1072315" y="228600"/>
                  </a:lnTo>
                  <a:lnTo>
                    <a:pt x="1074570" y="227096"/>
                  </a:lnTo>
                  <a:lnTo>
                    <a:pt x="1076826" y="227096"/>
                  </a:lnTo>
                  <a:lnTo>
                    <a:pt x="1079083" y="227096"/>
                  </a:lnTo>
                  <a:lnTo>
                    <a:pt x="1080586" y="227848"/>
                  </a:lnTo>
                  <a:lnTo>
                    <a:pt x="1083594" y="230104"/>
                  </a:lnTo>
                  <a:lnTo>
                    <a:pt x="1085098" y="230856"/>
                  </a:lnTo>
                  <a:lnTo>
                    <a:pt x="1094122" y="230856"/>
                  </a:lnTo>
                  <a:lnTo>
                    <a:pt x="1097882" y="232360"/>
                  </a:lnTo>
                  <a:lnTo>
                    <a:pt x="1100138" y="235368"/>
                  </a:lnTo>
                  <a:lnTo>
                    <a:pt x="1102394" y="233864"/>
                  </a:lnTo>
                  <a:lnTo>
                    <a:pt x="1104649" y="233864"/>
                  </a:lnTo>
                  <a:lnTo>
                    <a:pt x="1119689" y="235368"/>
                  </a:lnTo>
                  <a:lnTo>
                    <a:pt x="1122697" y="236872"/>
                  </a:lnTo>
                  <a:lnTo>
                    <a:pt x="1125705" y="239879"/>
                  </a:lnTo>
                  <a:lnTo>
                    <a:pt x="1127961" y="241383"/>
                  </a:lnTo>
                  <a:lnTo>
                    <a:pt x="1130217" y="241383"/>
                  </a:lnTo>
                  <a:lnTo>
                    <a:pt x="1130968" y="239128"/>
                  </a:lnTo>
                  <a:lnTo>
                    <a:pt x="1130968" y="236119"/>
                  </a:lnTo>
                  <a:lnTo>
                    <a:pt x="1132473" y="233864"/>
                  </a:lnTo>
                  <a:lnTo>
                    <a:pt x="1133977" y="234615"/>
                  </a:lnTo>
                  <a:lnTo>
                    <a:pt x="1134728" y="236119"/>
                  </a:lnTo>
                  <a:lnTo>
                    <a:pt x="1134728" y="238375"/>
                  </a:lnTo>
                  <a:lnTo>
                    <a:pt x="1135481" y="239128"/>
                  </a:lnTo>
                  <a:lnTo>
                    <a:pt x="1136984" y="239128"/>
                  </a:lnTo>
                  <a:lnTo>
                    <a:pt x="1139992" y="239879"/>
                  </a:lnTo>
                  <a:lnTo>
                    <a:pt x="1143752" y="240632"/>
                  </a:lnTo>
                  <a:lnTo>
                    <a:pt x="1145256" y="240632"/>
                  </a:lnTo>
                  <a:lnTo>
                    <a:pt x="1146760" y="240632"/>
                  </a:lnTo>
                  <a:lnTo>
                    <a:pt x="1149016" y="239879"/>
                  </a:lnTo>
                  <a:lnTo>
                    <a:pt x="1152024" y="237624"/>
                  </a:lnTo>
                  <a:lnTo>
                    <a:pt x="1156536" y="235368"/>
                  </a:lnTo>
                  <a:lnTo>
                    <a:pt x="1158040" y="236119"/>
                  </a:lnTo>
                  <a:lnTo>
                    <a:pt x="1159543" y="236872"/>
                  </a:lnTo>
                  <a:lnTo>
                    <a:pt x="1161047" y="239128"/>
                  </a:lnTo>
                  <a:lnTo>
                    <a:pt x="1161800" y="239128"/>
                  </a:lnTo>
                  <a:lnTo>
                    <a:pt x="1162551" y="238375"/>
                  </a:lnTo>
                  <a:lnTo>
                    <a:pt x="1164807" y="237624"/>
                  </a:lnTo>
                  <a:lnTo>
                    <a:pt x="1170071" y="235368"/>
                  </a:lnTo>
                  <a:lnTo>
                    <a:pt x="1171575" y="235368"/>
                  </a:lnTo>
                  <a:lnTo>
                    <a:pt x="1173079" y="236872"/>
                  </a:lnTo>
                  <a:lnTo>
                    <a:pt x="1173831" y="237624"/>
                  </a:lnTo>
                  <a:lnTo>
                    <a:pt x="1174583" y="239879"/>
                  </a:lnTo>
                  <a:lnTo>
                    <a:pt x="1175335" y="241383"/>
                  </a:lnTo>
                  <a:lnTo>
                    <a:pt x="1177591" y="242887"/>
                  </a:lnTo>
                  <a:lnTo>
                    <a:pt x="1179847" y="243639"/>
                  </a:lnTo>
                  <a:lnTo>
                    <a:pt x="1185862" y="243639"/>
                  </a:lnTo>
                  <a:lnTo>
                    <a:pt x="1186615" y="242887"/>
                  </a:lnTo>
                  <a:lnTo>
                    <a:pt x="1187366" y="241383"/>
                  </a:lnTo>
                  <a:lnTo>
                    <a:pt x="1188119" y="239128"/>
                  </a:lnTo>
                  <a:lnTo>
                    <a:pt x="1188871" y="239128"/>
                  </a:lnTo>
                  <a:lnTo>
                    <a:pt x="1189622" y="239879"/>
                  </a:lnTo>
                  <a:lnTo>
                    <a:pt x="1191879" y="244391"/>
                  </a:lnTo>
                  <a:lnTo>
                    <a:pt x="1192630" y="245895"/>
                  </a:lnTo>
                  <a:lnTo>
                    <a:pt x="1196390" y="248903"/>
                  </a:lnTo>
                  <a:lnTo>
                    <a:pt x="1197142" y="249655"/>
                  </a:lnTo>
                  <a:lnTo>
                    <a:pt x="1196390" y="250407"/>
                  </a:lnTo>
                  <a:lnTo>
                    <a:pt x="1194886" y="251159"/>
                  </a:lnTo>
                  <a:lnTo>
                    <a:pt x="1194886" y="251911"/>
                  </a:lnTo>
                  <a:lnTo>
                    <a:pt x="1194886" y="253415"/>
                  </a:lnTo>
                  <a:lnTo>
                    <a:pt x="1194886" y="254919"/>
                  </a:lnTo>
                  <a:lnTo>
                    <a:pt x="1197894" y="260935"/>
                  </a:lnTo>
                  <a:lnTo>
                    <a:pt x="1197142" y="263191"/>
                  </a:lnTo>
                  <a:lnTo>
                    <a:pt x="1195638" y="263943"/>
                  </a:lnTo>
                  <a:lnTo>
                    <a:pt x="1194134" y="264694"/>
                  </a:lnTo>
                  <a:lnTo>
                    <a:pt x="1193382" y="264694"/>
                  </a:lnTo>
                  <a:lnTo>
                    <a:pt x="1192630" y="263943"/>
                  </a:lnTo>
                  <a:lnTo>
                    <a:pt x="1191879" y="263943"/>
                  </a:lnTo>
                  <a:lnTo>
                    <a:pt x="1190375" y="263191"/>
                  </a:lnTo>
                  <a:lnTo>
                    <a:pt x="1188871" y="262439"/>
                  </a:lnTo>
                  <a:lnTo>
                    <a:pt x="1188119" y="262439"/>
                  </a:lnTo>
                  <a:lnTo>
                    <a:pt x="1187366" y="262439"/>
                  </a:lnTo>
                  <a:lnTo>
                    <a:pt x="1186615" y="262439"/>
                  </a:lnTo>
                  <a:lnTo>
                    <a:pt x="1185862" y="263191"/>
                  </a:lnTo>
                  <a:lnTo>
                    <a:pt x="1185111" y="263943"/>
                  </a:lnTo>
                  <a:lnTo>
                    <a:pt x="1183607" y="264694"/>
                  </a:lnTo>
                  <a:lnTo>
                    <a:pt x="1183607" y="265447"/>
                  </a:lnTo>
                  <a:lnTo>
                    <a:pt x="1178343" y="274470"/>
                  </a:lnTo>
                  <a:lnTo>
                    <a:pt x="1176839" y="276726"/>
                  </a:lnTo>
                  <a:lnTo>
                    <a:pt x="1176087" y="278230"/>
                  </a:lnTo>
                  <a:lnTo>
                    <a:pt x="1173831" y="278230"/>
                  </a:lnTo>
                  <a:lnTo>
                    <a:pt x="1173079" y="278982"/>
                  </a:lnTo>
                  <a:lnTo>
                    <a:pt x="1171575" y="279734"/>
                  </a:lnTo>
                  <a:lnTo>
                    <a:pt x="1170823" y="280486"/>
                  </a:lnTo>
                  <a:lnTo>
                    <a:pt x="1168567" y="283494"/>
                  </a:lnTo>
                  <a:lnTo>
                    <a:pt x="1167815" y="284246"/>
                  </a:lnTo>
                  <a:lnTo>
                    <a:pt x="1167063" y="284246"/>
                  </a:lnTo>
                  <a:lnTo>
                    <a:pt x="1166311" y="283494"/>
                  </a:lnTo>
                  <a:lnTo>
                    <a:pt x="1166311" y="282742"/>
                  </a:lnTo>
                  <a:lnTo>
                    <a:pt x="1166311" y="281990"/>
                  </a:lnTo>
                  <a:lnTo>
                    <a:pt x="1166311" y="281238"/>
                  </a:lnTo>
                  <a:lnTo>
                    <a:pt x="1165560" y="280486"/>
                  </a:lnTo>
                  <a:lnTo>
                    <a:pt x="1164807" y="281238"/>
                  </a:lnTo>
                  <a:lnTo>
                    <a:pt x="1164807" y="281990"/>
                  </a:lnTo>
                  <a:lnTo>
                    <a:pt x="1164055" y="282742"/>
                  </a:lnTo>
                  <a:lnTo>
                    <a:pt x="1164055" y="283494"/>
                  </a:lnTo>
                  <a:lnTo>
                    <a:pt x="1164055" y="285750"/>
                  </a:lnTo>
                  <a:lnTo>
                    <a:pt x="1164055" y="286502"/>
                  </a:lnTo>
                  <a:lnTo>
                    <a:pt x="1164807" y="288006"/>
                  </a:lnTo>
                  <a:lnTo>
                    <a:pt x="1164055" y="288758"/>
                  </a:lnTo>
                  <a:lnTo>
                    <a:pt x="1163303" y="290262"/>
                  </a:lnTo>
                  <a:lnTo>
                    <a:pt x="1162551" y="291013"/>
                  </a:lnTo>
                  <a:lnTo>
                    <a:pt x="1161047" y="291766"/>
                  </a:lnTo>
                  <a:lnTo>
                    <a:pt x="1160296" y="292518"/>
                  </a:lnTo>
                  <a:lnTo>
                    <a:pt x="1160296" y="293270"/>
                  </a:lnTo>
                  <a:lnTo>
                    <a:pt x="1159543" y="294022"/>
                  </a:lnTo>
                  <a:lnTo>
                    <a:pt x="1159543" y="294773"/>
                  </a:lnTo>
                  <a:lnTo>
                    <a:pt x="1158040" y="301541"/>
                  </a:lnTo>
                  <a:lnTo>
                    <a:pt x="1158040" y="306053"/>
                  </a:lnTo>
                  <a:lnTo>
                    <a:pt x="1160296" y="321845"/>
                  </a:lnTo>
                  <a:lnTo>
                    <a:pt x="1160296" y="324100"/>
                  </a:lnTo>
                  <a:lnTo>
                    <a:pt x="1159543" y="325605"/>
                  </a:lnTo>
                  <a:lnTo>
                    <a:pt x="1157288" y="331620"/>
                  </a:lnTo>
                  <a:lnTo>
                    <a:pt x="1156536" y="336132"/>
                  </a:lnTo>
                  <a:lnTo>
                    <a:pt x="1155784" y="337636"/>
                  </a:lnTo>
                  <a:lnTo>
                    <a:pt x="1152024" y="340644"/>
                  </a:lnTo>
                  <a:lnTo>
                    <a:pt x="1152024" y="341396"/>
                  </a:lnTo>
                  <a:lnTo>
                    <a:pt x="1152024" y="342148"/>
                  </a:lnTo>
                  <a:lnTo>
                    <a:pt x="1152024" y="344404"/>
                  </a:lnTo>
                  <a:lnTo>
                    <a:pt x="1152024" y="346660"/>
                  </a:lnTo>
                  <a:lnTo>
                    <a:pt x="1152024" y="347411"/>
                  </a:lnTo>
                  <a:lnTo>
                    <a:pt x="1151272" y="348164"/>
                  </a:lnTo>
                  <a:lnTo>
                    <a:pt x="1150520" y="348916"/>
                  </a:lnTo>
                  <a:lnTo>
                    <a:pt x="1149768" y="348916"/>
                  </a:lnTo>
                  <a:lnTo>
                    <a:pt x="1149016" y="348164"/>
                  </a:lnTo>
                  <a:lnTo>
                    <a:pt x="1148264" y="348164"/>
                  </a:lnTo>
                  <a:lnTo>
                    <a:pt x="1147512" y="348916"/>
                  </a:lnTo>
                  <a:lnTo>
                    <a:pt x="1146760" y="349668"/>
                  </a:lnTo>
                  <a:lnTo>
                    <a:pt x="1146008" y="350420"/>
                  </a:lnTo>
                  <a:lnTo>
                    <a:pt x="1145256" y="350420"/>
                  </a:lnTo>
                  <a:lnTo>
                    <a:pt x="1144504" y="349668"/>
                  </a:lnTo>
                  <a:lnTo>
                    <a:pt x="1143752" y="347411"/>
                  </a:lnTo>
                  <a:lnTo>
                    <a:pt x="1143000" y="346660"/>
                  </a:lnTo>
                  <a:lnTo>
                    <a:pt x="1142248" y="346660"/>
                  </a:lnTo>
                  <a:lnTo>
                    <a:pt x="1141496" y="347411"/>
                  </a:lnTo>
                  <a:lnTo>
                    <a:pt x="1140744" y="348916"/>
                  </a:lnTo>
                  <a:lnTo>
                    <a:pt x="1139992" y="351171"/>
                  </a:lnTo>
                  <a:lnTo>
                    <a:pt x="1138488" y="353428"/>
                  </a:lnTo>
                  <a:lnTo>
                    <a:pt x="1136232" y="356435"/>
                  </a:lnTo>
                  <a:lnTo>
                    <a:pt x="1131721" y="360947"/>
                  </a:lnTo>
                  <a:lnTo>
                    <a:pt x="1128713" y="363203"/>
                  </a:lnTo>
                  <a:lnTo>
                    <a:pt x="1127961" y="363203"/>
                  </a:lnTo>
                  <a:lnTo>
                    <a:pt x="1127209" y="364707"/>
                  </a:lnTo>
                  <a:lnTo>
                    <a:pt x="1127209" y="366211"/>
                  </a:lnTo>
                  <a:lnTo>
                    <a:pt x="1127961" y="369219"/>
                  </a:lnTo>
                  <a:lnTo>
                    <a:pt x="1127961" y="372227"/>
                  </a:lnTo>
                  <a:lnTo>
                    <a:pt x="1127209" y="377490"/>
                  </a:lnTo>
                  <a:lnTo>
                    <a:pt x="1127209" y="378243"/>
                  </a:lnTo>
                  <a:lnTo>
                    <a:pt x="1127209" y="379747"/>
                  </a:lnTo>
                  <a:lnTo>
                    <a:pt x="1127209" y="380499"/>
                  </a:lnTo>
                  <a:lnTo>
                    <a:pt x="1127961" y="382003"/>
                  </a:lnTo>
                  <a:lnTo>
                    <a:pt x="1129464" y="383507"/>
                  </a:lnTo>
                  <a:lnTo>
                    <a:pt x="1130968" y="384258"/>
                  </a:lnTo>
                  <a:lnTo>
                    <a:pt x="1139240" y="386514"/>
                  </a:lnTo>
                  <a:lnTo>
                    <a:pt x="1139992" y="387266"/>
                  </a:lnTo>
                  <a:lnTo>
                    <a:pt x="1141496" y="388018"/>
                  </a:lnTo>
                  <a:lnTo>
                    <a:pt x="1143000" y="391026"/>
                  </a:lnTo>
                  <a:lnTo>
                    <a:pt x="1143752" y="391778"/>
                  </a:lnTo>
                  <a:lnTo>
                    <a:pt x="1144504" y="391778"/>
                  </a:lnTo>
                  <a:lnTo>
                    <a:pt x="1145256" y="391778"/>
                  </a:lnTo>
                  <a:lnTo>
                    <a:pt x="1146760" y="391026"/>
                  </a:lnTo>
                  <a:lnTo>
                    <a:pt x="1147512" y="388770"/>
                  </a:lnTo>
                  <a:lnTo>
                    <a:pt x="1147512" y="387266"/>
                  </a:lnTo>
                  <a:lnTo>
                    <a:pt x="1147512" y="385762"/>
                  </a:lnTo>
                  <a:lnTo>
                    <a:pt x="1147512" y="385010"/>
                  </a:lnTo>
                  <a:lnTo>
                    <a:pt x="1146760" y="383507"/>
                  </a:lnTo>
                  <a:lnTo>
                    <a:pt x="1146008" y="382754"/>
                  </a:lnTo>
                  <a:lnTo>
                    <a:pt x="1146008" y="382003"/>
                  </a:lnTo>
                  <a:lnTo>
                    <a:pt x="1144504" y="380499"/>
                  </a:lnTo>
                  <a:lnTo>
                    <a:pt x="1139240" y="376739"/>
                  </a:lnTo>
                  <a:lnTo>
                    <a:pt x="1138488" y="375987"/>
                  </a:lnTo>
                  <a:lnTo>
                    <a:pt x="1138488" y="375235"/>
                  </a:lnTo>
                  <a:lnTo>
                    <a:pt x="1138488" y="374483"/>
                  </a:lnTo>
                  <a:lnTo>
                    <a:pt x="1139240" y="373731"/>
                  </a:lnTo>
                  <a:lnTo>
                    <a:pt x="1140744" y="372979"/>
                  </a:lnTo>
                  <a:lnTo>
                    <a:pt x="1147512" y="371475"/>
                  </a:lnTo>
                  <a:lnTo>
                    <a:pt x="1149016" y="370723"/>
                  </a:lnTo>
                  <a:lnTo>
                    <a:pt x="1152024" y="368467"/>
                  </a:lnTo>
                  <a:lnTo>
                    <a:pt x="1152776" y="368467"/>
                  </a:lnTo>
                  <a:lnTo>
                    <a:pt x="1153528" y="368467"/>
                  </a:lnTo>
                  <a:lnTo>
                    <a:pt x="1156536" y="368467"/>
                  </a:lnTo>
                  <a:lnTo>
                    <a:pt x="1157288" y="367715"/>
                  </a:lnTo>
                  <a:lnTo>
                    <a:pt x="1158040" y="365459"/>
                  </a:lnTo>
                  <a:lnTo>
                    <a:pt x="1158792" y="364707"/>
                  </a:lnTo>
                  <a:lnTo>
                    <a:pt x="1159543" y="363955"/>
                  </a:lnTo>
                  <a:lnTo>
                    <a:pt x="1163303" y="364707"/>
                  </a:lnTo>
                  <a:lnTo>
                    <a:pt x="1172327" y="368467"/>
                  </a:lnTo>
                  <a:lnTo>
                    <a:pt x="1173079" y="369219"/>
                  </a:lnTo>
                  <a:lnTo>
                    <a:pt x="1174583" y="369971"/>
                  </a:lnTo>
                  <a:lnTo>
                    <a:pt x="1180599" y="377490"/>
                  </a:lnTo>
                  <a:lnTo>
                    <a:pt x="1183607" y="378994"/>
                  </a:lnTo>
                  <a:lnTo>
                    <a:pt x="1188119" y="380499"/>
                  </a:lnTo>
                  <a:lnTo>
                    <a:pt x="1189622" y="380499"/>
                  </a:lnTo>
                  <a:lnTo>
                    <a:pt x="1190375" y="381250"/>
                  </a:lnTo>
                  <a:lnTo>
                    <a:pt x="1191126" y="382003"/>
                  </a:lnTo>
                  <a:lnTo>
                    <a:pt x="1191879" y="383507"/>
                  </a:lnTo>
                  <a:lnTo>
                    <a:pt x="1192630" y="385762"/>
                  </a:lnTo>
                  <a:lnTo>
                    <a:pt x="1193382" y="386514"/>
                  </a:lnTo>
                  <a:lnTo>
                    <a:pt x="1195638" y="386514"/>
                  </a:lnTo>
                  <a:lnTo>
                    <a:pt x="1181351" y="407569"/>
                  </a:lnTo>
                  <a:lnTo>
                    <a:pt x="1173831" y="422609"/>
                  </a:lnTo>
                  <a:lnTo>
                    <a:pt x="1162551" y="440656"/>
                  </a:lnTo>
                  <a:lnTo>
                    <a:pt x="1152776" y="463216"/>
                  </a:lnTo>
                  <a:lnTo>
                    <a:pt x="1145256" y="472239"/>
                  </a:lnTo>
                  <a:lnTo>
                    <a:pt x="1121193" y="539917"/>
                  </a:lnTo>
                  <a:lnTo>
                    <a:pt x="1114425" y="560972"/>
                  </a:lnTo>
                  <a:lnTo>
                    <a:pt x="1104649" y="585035"/>
                  </a:lnTo>
                  <a:lnTo>
                    <a:pt x="1063291" y="654217"/>
                  </a:lnTo>
                  <a:lnTo>
                    <a:pt x="1062539" y="657225"/>
                  </a:lnTo>
                  <a:lnTo>
                    <a:pt x="1061787" y="659481"/>
                  </a:lnTo>
                  <a:lnTo>
                    <a:pt x="1042987" y="688056"/>
                  </a:lnTo>
                  <a:lnTo>
                    <a:pt x="1027196" y="705351"/>
                  </a:lnTo>
                  <a:lnTo>
                    <a:pt x="1018924" y="718887"/>
                  </a:lnTo>
                  <a:lnTo>
                    <a:pt x="995613" y="747462"/>
                  </a:lnTo>
                  <a:lnTo>
                    <a:pt x="978318" y="765509"/>
                  </a:lnTo>
                  <a:lnTo>
                    <a:pt x="951999" y="787316"/>
                  </a:lnTo>
                  <a:lnTo>
                    <a:pt x="915904" y="818147"/>
                  </a:lnTo>
                  <a:lnTo>
                    <a:pt x="870034" y="845970"/>
                  </a:lnTo>
                  <a:lnTo>
                    <a:pt x="866274" y="849730"/>
                  </a:lnTo>
                  <a:lnTo>
                    <a:pt x="844467" y="877553"/>
                  </a:lnTo>
                  <a:lnTo>
                    <a:pt x="839203" y="886577"/>
                  </a:lnTo>
                  <a:lnTo>
                    <a:pt x="837699" y="888081"/>
                  </a:lnTo>
                  <a:lnTo>
                    <a:pt x="836947" y="884321"/>
                  </a:lnTo>
                  <a:lnTo>
                    <a:pt x="837699" y="879809"/>
                  </a:lnTo>
                  <a:lnTo>
                    <a:pt x="841459" y="873793"/>
                  </a:lnTo>
                  <a:lnTo>
                    <a:pt x="842211" y="870785"/>
                  </a:lnTo>
                  <a:lnTo>
                    <a:pt x="843715" y="867026"/>
                  </a:lnTo>
                  <a:lnTo>
                    <a:pt x="844467" y="862513"/>
                  </a:lnTo>
                  <a:lnTo>
                    <a:pt x="842963" y="859506"/>
                  </a:lnTo>
                  <a:lnTo>
                    <a:pt x="840707" y="855746"/>
                  </a:lnTo>
                  <a:lnTo>
                    <a:pt x="842963" y="853490"/>
                  </a:lnTo>
                  <a:lnTo>
                    <a:pt x="845970" y="851986"/>
                  </a:lnTo>
                  <a:lnTo>
                    <a:pt x="847474" y="848978"/>
                  </a:lnTo>
                  <a:lnTo>
                    <a:pt x="845970" y="843714"/>
                  </a:lnTo>
                  <a:lnTo>
                    <a:pt x="836195" y="832435"/>
                  </a:lnTo>
                  <a:lnTo>
                    <a:pt x="836195" y="827171"/>
                  </a:lnTo>
                  <a:lnTo>
                    <a:pt x="842211" y="823411"/>
                  </a:lnTo>
                  <a:lnTo>
                    <a:pt x="848978" y="826419"/>
                  </a:lnTo>
                  <a:lnTo>
                    <a:pt x="861010" y="834691"/>
                  </a:lnTo>
                  <a:lnTo>
                    <a:pt x="867778" y="834691"/>
                  </a:lnTo>
                  <a:lnTo>
                    <a:pt x="874546" y="831683"/>
                  </a:lnTo>
                  <a:lnTo>
                    <a:pt x="877553" y="827171"/>
                  </a:lnTo>
                  <a:lnTo>
                    <a:pt x="874546" y="822659"/>
                  </a:lnTo>
                  <a:lnTo>
                    <a:pt x="882065" y="821155"/>
                  </a:lnTo>
                  <a:lnTo>
                    <a:pt x="888081" y="821155"/>
                  </a:lnTo>
                  <a:lnTo>
                    <a:pt x="894097" y="821155"/>
                  </a:lnTo>
                  <a:lnTo>
                    <a:pt x="900113" y="816643"/>
                  </a:lnTo>
                  <a:lnTo>
                    <a:pt x="915904" y="798596"/>
                  </a:lnTo>
                  <a:lnTo>
                    <a:pt x="918160" y="793332"/>
                  </a:lnTo>
                  <a:lnTo>
                    <a:pt x="923424" y="789572"/>
                  </a:lnTo>
                  <a:lnTo>
                    <a:pt x="924176" y="786564"/>
                  </a:lnTo>
                  <a:lnTo>
                    <a:pt x="925680" y="782053"/>
                  </a:lnTo>
                  <a:lnTo>
                    <a:pt x="927936" y="783556"/>
                  </a:lnTo>
                  <a:lnTo>
                    <a:pt x="931695" y="789572"/>
                  </a:lnTo>
                  <a:lnTo>
                    <a:pt x="933199" y="788820"/>
                  </a:lnTo>
                  <a:lnTo>
                    <a:pt x="932447" y="785813"/>
                  </a:lnTo>
                  <a:lnTo>
                    <a:pt x="930944" y="779045"/>
                  </a:lnTo>
                  <a:lnTo>
                    <a:pt x="931695" y="776037"/>
                  </a:lnTo>
                  <a:lnTo>
                    <a:pt x="933199" y="771525"/>
                  </a:lnTo>
                  <a:lnTo>
                    <a:pt x="935455" y="768517"/>
                  </a:lnTo>
                  <a:lnTo>
                    <a:pt x="936959" y="766261"/>
                  </a:lnTo>
                  <a:lnTo>
                    <a:pt x="938463" y="772277"/>
                  </a:lnTo>
                  <a:lnTo>
                    <a:pt x="943727" y="773781"/>
                  </a:lnTo>
                  <a:lnTo>
                    <a:pt x="950495" y="772277"/>
                  </a:lnTo>
                  <a:lnTo>
                    <a:pt x="955007" y="769269"/>
                  </a:lnTo>
                  <a:lnTo>
                    <a:pt x="957263" y="767013"/>
                  </a:lnTo>
                  <a:lnTo>
                    <a:pt x="961774" y="764005"/>
                  </a:lnTo>
                  <a:lnTo>
                    <a:pt x="964030" y="762501"/>
                  </a:lnTo>
                  <a:lnTo>
                    <a:pt x="969294" y="754230"/>
                  </a:lnTo>
                  <a:lnTo>
                    <a:pt x="973806" y="743702"/>
                  </a:lnTo>
                  <a:lnTo>
                    <a:pt x="976814" y="730918"/>
                  </a:lnTo>
                  <a:lnTo>
                    <a:pt x="977566" y="718135"/>
                  </a:lnTo>
                  <a:lnTo>
                    <a:pt x="974558" y="706855"/>
                  </a:lnTo>
                  <a:lnTo>
                    <a:pt x="975310" y="703847"/>
                  </a:lnTo>
                  <a:lnTo>
                    <a:pt x="976062" y="696327"/>
                  </a:lnTo>
                  <a:lnTo>
                    <a:pt x="976814" y="694072"/>
                  </a:lnTo>
                  <a:lnTo>
                    <a:pt x="977566" y="691816"/>
                  </a:lnTo>
                  <a:lnTo>
                    <a:pt x="980574" y="692568"/>
                  </a:lnTo>
                  <a:lnTo>
                    <a:pt x="986590" y="694823"/>
                  </a:lnTo>
                  <a:lnTo>
                    <a:pt x="988845" y="694072"/>
                  </a:lnTo>
                  <a:lnTo>
                    <a:pt x="994109" y="691816"/>
                  </a:lnTo>
                  <a:lnTo>
                    <a:pt x="996365" y="691064"/>
                  </a:lnTo>
                  <a:lnTo>
                    <a:pt x="998621" y="691064"/>
                  </a:lnTo>
                  <a:lnTo>
                    <a:pt x="1000125" y="692568"/>
                  </a:lnTo>
                  <a:lnTo>
                    <a:pt x="1000125" y="702343"/>
                  </a:lnTo>
                  <a:lnTo>
                    <a:pt x="1000877" y="703847"/>
                  </a:lnTo>
                  <a:lnTo>
                    <a:pt x="1001629" y="704599"/>
                  </a:lnTo>
                  <a:lnTo>
                    <a:pt x="1003133" y="703847"/>
                  </a:lnTo>
                  <a:lnTo>
                    <a:pt x="1004637" y="703095"/>
                  </a:lnTo>
                  <a:lnTo>
                    <a:pt x="1005389" y="702343"/>
                  </a:lnTo>
                  <a:lnTo>
                    <a:pt x="1005389" y="700087"/>
                  </a:lnTo>
                  <a:lnTo>
                    <a:pt x="1006141" y="697832"/>
                  </a:lnTo>
                  <a:lnTo>
                    <a:pt x="1008397" y="697079"/>
                  </a:lnTo>
                  <a:lnTo>
                    <a:pt x="1009901" y="696327"/>
                  </a:lnTo>
                  <a:lnTo>
                    <a:pt x="1010653" y="695576"/>
                  </a:lnTo>
                  <a:lnTo>
                    <a:pt x="1009901" y="694072"/>
                  </a:lnTo>
                  <a:lnTo>
                    <a:pt x="1009149" y="693319"/>
                  </a:lnTo>
                  <a:lnTo>
                    <a:pt x="1006893" y="694072"/>
                  </a:lnTo>
                  <a:lnTo>
                    <a:pt x="1005389" y="693319"/>
                  </a:lnTo>
                  <a:lnTo>
                    <a:pt x="1003133" y="688056"/>
                  </a:lnTo>
                  <a:lnTo>
                    <a:pt x="1004637" y="682040"/>
                  </a:lnTo>
                  <a:lnTo>
                    <a:pt x="1006893" y="674520"/>
                  </a:lnTo>
                  <a:lnTo>
                    <a:pt x="1007645" y="667000"/>
                  </a:lnTo>
                  <a:lnTo>
                    <a:pt x="1005389" y="663240"/>
                  </a:lnTo>
                  <a:lnTo>
                    <a:pt x="1004637" y="661737"/>
                  </a:lnTo>
                  <a:lnTo>
                    <a:pt x="1004637" y="660233"/>
                  </a:lnTo>
                  <a:lnTo>
                    <a:pt x="1006893" y="660985"/>
                  </a:lnTo>
                  <a:lnTo>
                    <a:pt x="1008397" y="661737"/>
                  </a:lnTo>
                  <a:lnTo>
                    <a:pt x="1009901" y="661737"/>
                  </a:lnTo>
                  <a:lnTo>
                    <a:pt x="1014413" y="661737"/>
                  </a:lnTo>
                  <a:lnTo>
                    <a:pt x="1016669" y="660233"/>
                  </a:lnTo>
                  <a:lnTo>
                    <a:pt x="1028700" y="650457"/>
                  </a:lnTo>
                  <a:lnTo>
                    <a:pt x="1034716" y="648953"/>
                  </a:lnTo>
                  <a:lnTo>
                    <a:pt x="1036972" y="647449"/>
                  </a:lnTo>
                  <a:lnTo>
                    <a:pt x="1039980" y="645945"/>
                  </a:lnTo>
                  <a:lnTo>
                    <a:pt x="1041484" y="643689"/>
                  </a:lnTo>
                  <a:lnTo>
                    <a:pt x="1047500" y="631658"/>
                  </a:lnTo>
                  <a:lnTo>
                    <a:pt x="1049755" y="617370"/>
                  </a:lnTo>
                  <a:lnTo>
                    <a:pt x="1048251" y="585787"/>
                  </a:lnTo>
                  <a:lnTo>
                    <a:pt x="1047500" y="582780"/>
                  </a:lnTo>
                  <a:lnTo>
                    <a:pt x="1044491" y="576012"/>
                  </a:lnTo>
                  <a:lnTo>
                    <a:pt x="1042987" y="570748"/>
                  </a:lnTo>
                  <a:lnTo>
                    <a:pt x="1042236" y="569244"/>
                  </a:lnTo>
                  <a:lnTo>
                    <a:pt x="1042236" y="567740"/>
                  </a:lnTo>
                  <a:lnTo>
                    <a:pt x="1045244" y="566236"/>
                  </a:lnTo>
                  <a:lnTo>
                    <a:pt x="1046747" y="566236"/>
                  </a:lnTo>
                  <a:lnTo>
                    <a:pt x="1048251" y="566236"/>
                  </a:lnTo>
                  <a:lnTo>
                    <a:pt x="1049755" y="569244"/>
                  </a:lnTo>
                  <a:lnTo>
                    <a:pt x="1055019" y="573004"/>
                  </a:lnTo>
                  <a:lnTo>
                    <a:pt x="1055019" y="574508"/>
                  </a:lnTo>
                  <a:lnTo>
                    <a:pt x="1054267" y="575260"/>
                  </a:lnTo>
                  <a:lnTo>
                    <a:pt x="1053515" y="576763"/>
                  </a:lnTo>
                  <a:lnTo>
                    <a:pt x="1053515" y="578268"/>
                  </a:lnTo>
                  <a:lnTo>
                    <a:pt x="1054267" y="581276"/>
                  </a:lnTo>
                  <a:lnTo>
                    <a:pt x="1055771" y="584283"/>
                  </a:lnTo>
                  <a:lnTo>
                    <a:pt x="1058027" y="587291"/>
                  </a:lnTo>
                  <a:lnTo>
                    <a:pt x="1060283" y="589547"/>
                  </a:lnTo>
                  <a:lnTo>
                    <a:pt x="1065547" y="585035"/>
                  </a:lnTo>
                  <a:lnTo>
                    <a:pt x="1067051" y="583531"/>
                  </a:lnTo>
                  <a:lnTo>
                    <a:pt x="1066299" y="580523"/>
                  </a:lnTo>
                  <a:lnTo>
                    <a:pt x="1065547" y="576012"/>
                  </a:lnTo>
                  <a:lnTo>
                    <a:pt x="1066299" y="574508"/>
                  </a:lnTo>
                  <a:lnTo>
                    <a:pt x="1068555" y="570748"/>
                  </a:lnTo>
                  <a:lnTo>
                    <a:pt x="1070811" y="560972"/>
                  </a:lnTo>
                  <a:lnTo>
                    <a:pt x="1070811" y="555708"/>
                  </a:lnTo>
                  <a:lnTo>
                    <a:pt x="1070811" y="551197"/>
                  </a:lnTo>
                  <a:lnTo>
                    <a:pt x="1070059" y="548189"/>
                  </a:lnTo>
                  <a:lnTo>
                    <a:pt x="1064043" y="545181"/>
                  </a:lnTo>
                  <a:lnTo>
                    <a:pt x="1063291" y="544429"/>
                  </a:lnTo>
                  <a:lnTo>
                    <a:pt x="1061787" y="539917"/>
                  </a:lnTo>
                  <a:lnTo>
                    <a:pt x="1061035" y="538413"/>
                  </a:lnTo>
                  <a:lnTo>
                    <a:pt x="1059531" y="536909"/>
                  </a:lnTo>
                  <a:lnTo>
                    <a:pt x="1058027" y="536909"/>
                  </a:lnTo>
                  <a:lnTo>
                    <a:pt x="1055771" y="536909"/>
                  </a:lnTo>
                  <a:lnTo>
                    <a:pt x="1054267" y="537661"/>
                  </a:lnTo>
                  <a:lnTo>
                    <a:pt x="1050507" y="542173"/>
                  </a:lnTo>
                  <a:lnTo>
                    <a:pt x="1049755" y="542925"/>
                  </a:lnTo>
                  <a:lnTo>
                    <a:pt x="1049755" y="544429"/>
                  </a:lnTo>
                  <a:lnTo>
                    <a:pt x="1049755" y="545181"/>
                  </a:lnTo>
                  <a:lnTo>
                    <a:pt x="1051259" y="545181"/>
                  </a:lnTo>
                  <a:lnTo>
                    <a:pt x="1052763" y="546685"/>
                  </a:lnTo>
                  <a:lnTo>
                    <a:pt x="1053515" y="548189"/>
                  </a:lnTo>
                  <a:lnTo>
                    <a:pt x="1053515" y="550444"/>
                  </a:lnTo>
                  <a:lnTo>
                    <a:pt x="1052011" y="552701"/>
                  </a:lnTo>
                  <a:lnTo>
                    <a:pt x="1050507" y="554957"/>
                  </a:lnTo>
                  <a:lnTo>
                    <a:pt x="1047500" y="555708"/>
                  </a:lnTo>
                  <a:lnTo>
                    <a:pt x="1036972" y="555708"/>
                  </a:lnTo>
                  <a:lnTo>
                    <a:pt x="1034716" y="555708"/>
                  </a:lnTo>
                  <a:lnTo>
                    <a:pt x="1032460" y="557212"/>
                  </a:lnTo>
                  <a:lnTo>
                    <a:pt x="1031708" y="560972"/>
                  </a:lnTo>
                  <a:lnTo>
                    <a:pt x="1022684" y="560220"/>
                  </a:lnTo>
                  <a:lnTo>
                    <a:pt x="1019676" y="560220"/>
                  </a:lnTo>
                  <a:lnTo>
                    <a:pt x="1016669" y="558716"/>
                  </a:lnTo>
                  <a:lnTo>
                    <a:pt x="1014413" y="560220"/>
                  </a:lnTo>
                  <a:lnTo>
                    <a:pt x="1012909" y="563228"/>
                  </a:lnTo>
                  <a:lnTo>
                    <a:pt x="1011405" y="566236"/>
                  </a:lnTo>
                  <a:lnTo>
                    <a:pt x="1011405" y="571500"/>
                  </a:lnTo>
                  <a:lnTo>
                    <a:pt x="1011405" y="574508"/>
                  </a:lnTo>
                  <a:lnTo>
                    <a:pt x="1013661" y="581276"/>
                  </a:lnTo>
                  <a:lnTo>
                    <a:pt x="1010653" y="579772"/>
                  </a:lnTo>
                  <a:lnTo>
                    <a:pt x="1003133" y="573756"/>
                  </a:lnTo>
                  <a:lnTo>
                    <a:pt x="1000125" y="572252"/>
                  </a:lnTo>
                  <a:lnTo>
                    <a:pt x="997869" y="571500"/>
                  </a:lnTo>
                  <a:lnTo>
                    <a:pt x="995613" y="569996"/>
                  </a:lnTo>
                  <a:lnTo>
                    <a:pt x="994861" y="566988"/>
                  </a:lnTo>
                  <a:lnTo>
                    <a:pt x="994861" y="564732"/>
                  </a:lnTo>
                  <a:lnTo>
                    <a:pt x="994861" y="563980"/>
                  </a:lnTo>
                  <a:lnTo>
                    <a:pt x="996365" y="561724"/>
                  </a:lnTo>
                  <a:lnTo>
                    <a:pt x="997117" y="560220"/>
                  </a:lnTo>
                  <a:lnTo>
                    <a:pt x="997869" y="558716"/>
                  </a:lnTo>
                  <a:lnTo>
                    <a:pt x="998621" y="557964"/>
                  </a:lnTo>
                  <a:lnTo>
                    <a:pt x="999373" y="556461"/>
                  </a:lnTo>
                  <a:lnTo>
                    <a:pt x="998621" y="553452"/>
                  </a:lnTo>
                  <a:lnTo>
                    <a:pt x="997869" y="550444"/>
                  </a:lnTo>
                  <a:lnTo>
                    <a:pt x="995613" y="549693"/>
                  </a:lnTo>
                  <a:lnTo>
                    <a:pt x="994109" y="551197"/>
                  </a:lnTo>
                  <a:lnTo>
                    <a:pt x="993357" y="551197"/>
                  </a:lnTo>
                  <a:lnTo>
                    <a:pt x="992605" y="546685"/>
                  </a:lnTo>
                  <a:lnTo>
                    <a:pt x="988845" y="545933"/>
                  </a:lnTo>
                  <a:lnTo>
                    <a:pt x="985086" y="547437"/>
                  </a:lnTo>
                  <a:lnTo>
                    <a:pt x="983582" y="548189"/>
                  </a:lnTo>
                  <a:lnTo>
                    <a:pt x="982078" y="549693"/>
                  </a:lnTo>
                  <a:lnTo>
                    <a:pt x="979822" y="548189"/>
                  </a:lnTo>
                  <a:lnTo>
                    <a:pt x="974558" y="543677"/>
                  </a:lnTo>
                  <a:lnTo>
                    <a:pt x="975310" y="541421"/>
                  </a:lnTo>
                  <a:lnTo>
                    <a:pt x="973806" y="539917"/>
                  </a:lnTo>
                  <a:lnTo>
                    <a:pt x="969294" y="537661"/>
                  </a:lnTo>
                  <a:lnTo>
                    <a:pt x="967790" y="537661"/>
                  </a:lnTo>
                  <a:lnTo>
                    <a:pt x="966286" y="537661"/>
                  </a:lnTo>
                  <a:lnTo>
                    <a:pt x="965534" y="537661"/>
                  </a:lnTo>
                  <a:lnTo>
                    <a:pt x="964782" y="536909"/>
                  </a:lnTo>
                  <a:lnTo>
                    <a:pt x="965534" y="535405"/>
                  </a:lnTo>
                  <a:lnTo>
                    <a:pt x="967790" y="533149"/>
                  </a:lnTo>
                  <a:lnTo>
                    <a:pt x="967790" y="531645"/>
                  </a:lnTo>
                  <a:lnTo>
                    <a:pt x="967790" y="528637"/>
                  </a:lnTo>
                  <a:lnTo>
                    <a:pt x="966286" y="526382"/>
                  </a:lnTo>
                  <a:lnTo>
                    <a:pt x="964030" y="524878"/>
                  </a:lnTo>
                  <a:lnTo>
                    <a:pt x="963278" y="523374"/>
                  </a:lnTo>
                  <a:lnTo>
                    <a:pt x="963278" y="520365"/>
                  </a:lnTo>
                  <a:lnTo>
                    <a:pt x="964782" y="515102"/>
                  </a:lnTo>
                  <a:lnTo>
                    <a:pt x="964782" y="511342"/>
                  </a:lnTo>
                  <a:lnTo>
                    <a:pt x="961774" y="512846"/>
                  </a:lnTo>
                  <a:lnTo>
                    <a:pt x="961023" y="510590"/>
                  </a:lnTo>
                  <a:lnTo>
                    <a:pt x="961023" y="506830"/>
                  </a:lnTo>
                  <a:lnTo>
                    <a:pt x="959519" y="505326"/>
                  </a:lnTo>
                  <a:lnTo>
                    <a:pt x="958014" y="506078"/>
                  </a:lnTo>
                  <a:lnTo>
                    <a:pt x="958014" y="506830"/>
                  </a:lnTo>
                  <a:lnTo>
                    <a:pt x="958014" y="508334"/>
                  </a:lnTo>
                  <a:lnTo>
                    <a:pt x="958014" y="509838"/>
                  </a:lnTo>
                  <a:lnTo>
                    <a:pt x="955007" y="515854"/>
                  </a:lnTo>
                  <a:lnTo>
                    <a:pt x="954255" y="516606"/>
                  </a:lnTo>
                  <a:lnTo>
                    <a:pt x="955007" y="518110"/>
                  </a:lnTo>
                  <a:lnTo>
                    <a:pt x="955759" y="518110"/>
                  </a:lnTo>
                  <a:lnTo>
                    <a:pt x="956511" y="518862"/>
                  </a:lnTo>
                  <a:lnTo>
                    <a:pt x="956511" y="520365"/>
                  </a:lnTo>
                  <a:lnTo>
                    <a:pt x="955759" y="521869"/>
                  </a:lnTo>
                  <a:lnTo>
                    <a:pt x="955759" y="522622"/>
                  </a:lnTo>
                  <a:lnTo>
                    <a:pt x="955759" y="526382"/>
                  </a:lnTo>
                  <a:lnTo>
                    <a:pt x="955007" y="528637"/>
                  </a:lnTo>
                  <a:lnTo>
                    <a:pt x="954255" y="530141"/>
                  </a:lnTo>
                  <a:lnTo>
                    <a:pt x="953503" y="531645"/>
                  </a:lnTo>
                  <a:lnTo>
                    <a:pt x="953503" y="533149"/>
                  </a:lnTo>
                  <a:lnTo>
                    <a:pt x="954255" y="535405"/>
                  </a:lnTo>
                  <a:lnTo>
                    <a:pt x="954255" y="536909"/>
                  </a:lnTo>
                  <a:lnTo>
                    <a:pt x="954255" y="539165"/>
                  </a:lnTo>
                  <a:lnTo>
                    <a:pt x="951247" y="543677"/>
                  </a:lnTo>
                  <a:lnTo>
                    <a:pt x="952751" y="543677"/>
                  </a:lnTo>
                  <a:lnTo>
                    <a:pt x="955759" y="542925"/>
                  </a:lnTo>
                  <a:lnTo>
                    <a:pt x="957263" y="542925"/>
                  </a:lnTo>
                  <a:lnTo>
                    <a:pt x="958014" y="542925"/>
                  </a:lnTo>
                  <a:lnTo>
                    <a:pt x="961023" y="547437"/>
                  </a:lnTo>
                  <a:lnTo>
                    <a:pt x="956511" y="551948"/>
                  </a:lnTo>
                  <a:lnTo>
                    <a:pt x="958766" y="554957"/>
                  </a:lnTo>
                  <a:lnTo>
                    <a:pt x="963278" y="556461"/>
                  </a:lnTo>
                  <a:lnTo>
                    <a:pt x="964782" y="559468"/>
                  </a:lnTo>
                  <a:lnTo>
                    <a:pt x="966286" y="557964"/>
                  </a:lnTo>
                  <a:lnTo>
                    <a:pt x="969294" y="554957"/>
                  </a:lnTo>
                  <a:lnTo>
                    <a:pt x="970046" y="554204"/>
                  </a:lnTo>
                  <a:lnTo>
                    <a:pt x="970798" y="556461"/>
                  </a:lnTo>
                  <a:lnTo>
                    <a:pt x="971550" y="558716"/>
                  </a:lnTo>
                  <a:lnTo>
                    <a:pt x="971550" y="563228"/>
                  </a:lnTo>
                  <a:lnTo>
                    <a:pt x="972302" y="567740"/>
                  </a:lnTo>
                  <a:lnTo>
                    <a:pt x="976062" y="567740"/>
                  </a:lnTo>
                  <a:lnTo>
                    <a:pt x="983582" y="565484"/>
                  </a:lnTo>
                  <a:lnTo>
                    <a:pt x="986590" y="564732"/>
                  </a:lnTo>
                  <a:lnTo>
                    <a:pt x="987342" y="566236"/>
                  </a:lnTo>
                  <a:lnTo>
                    <a:pt x="986590" y="568492"/>
                  </a:lnTo>
                  <a:lnTo>
                    <a:pt x="985838" y="572252"/>
                  </a:lnTo>
                  <a:lnTo>
                    <a:pt x="985086" y="573756"/>
                  </a:lnTo>
                  <a:lnTo>
                    <a:pt x="983582" y="574508"/>
                  </a:lnTo>
                  <a:lnTo>
                    <a:pt x="982078" y="576012"/>
                  </a:lnTo>
                  <a:lnTo>
                    <a:pt x="980574" y="576012"/>
                  </a:lnTo>
                  <a:lnTo>
                    <a:pt x="979822" y="576012"/>
                  </a:lnTo>
                  <a:lnTo>
                    <a:pt x="977566" y="574508"/>
                  </a:lnTo>
                  <a:lnTo>
                    <a:pt x="976814" y="573756"/>
                  </a:lnTo>
                  <a:lnTo>
                    <a:pt x="970798" y="574508"/>
                  </a:lnTo>
                  <a:lnTo>
                    <a:pt x="966286" y="579020"/>
                  </a:lnTo>
                  <a:lnTo>
                    <a:pt x="963278" y="585787"/>
                  </a:lnTo>
                  <a:lnTo>
                    <a:pt x="958766" y="599323"/>
                  </a:lnTo>
                  <a:lnTo>
                    <a:pt x="957263" y="606842"/>
                  </a:lnTo>
                  <a:lnTo>
                    <a:pt x="957263" y="614362"/>
                  </a:lnTo>
                  <a:lnTo>
                    <a:pt x="958014" y="621882"/>
                  </a:lnTo>
                  <a:lnTo>
                    <a:pt x="960271" y="633162"/>
                  </a:lnTo>
                  <a:lnTo>
                    <a:pt x="961023" y="636921"/>
                  </a:lnTo>
                  <a:lnTo>
                    <a:pt x="960271" y="641433"/>
                  </a:lnTo>
                  <a:lnTo>
                    <a:pt x="958014" y="644441"/>
                  </a:lnTo>
                  <a:lnTo>
                    <a:pt x="955759" y="644441"/>
                  </a:lnTo>
                  <a:lnTo>
                    <a:pt x="953503" y="639929"/>
                  </a:lnTo>
                  <a:lnTo>
                    <a:pt x="957263" y="639178"/>
                  </a:lnTo>
                  <a:lnTo>
                    <a:pt x="957263" y="634666"/>
                  </a:lnTo>
                  <a:lnTo>
                    <a:pt x="953503" y="624138"/>
                  </a:lnTo>
                  <a:lnTo>
                    <a:pt x="951999" y="617370"/>
                  </a:lnTo>
                  <a:lnTo>
                    <a:pt x="950495" y="615866"/>
                  </a:lnTo>
                  <a:lnTo>
                    <a:pt x="946735" y="615866"/>
                  </a:lnTo>
                  <a:lnTo>
                    <a:pt x="943727" y="617370"/>
                  </a:lnTo>
                  <a:lnTo>
                    <a:pt x="942975" y="620378"/>
                  </a:lnTo>
                  <a:lnTo>
                    <a:pt x="942975" y="640681"/>
                  </a:lnTo>
                  <a:lnTo>
                    <a:pt x="943727" y="643689"/>
                  </a:lnTo>
                  <a:lnTo>
                    <a:pt x="945983" y="650457"/>
                  </a:lnTo>
                  <a:lnTo>
                    <a:pt x="945983" y="654969"/>
                  </a:lnTo>
                  <a:lnTo>
                    <a:pt x="945983" y="658729"/>
                  </a:lnTo>
                  <a:lnTo>
                    <a:pt x="945231" y="660233"/>
                  </a:lnTo>
                  <a:lnTo>
                    <a:pt x="938463" y="659481"/>
                  </a:lnTo>
                  <a:lnTo>
                    <a:pt x="934703" y="659481"/>
                  </a:lnTo>
                  <a:lnTo>
                    <a:pt x="931695" y="660985"/>
                  </a:lnTo>
                  <a:lnTo>
                    <a:pt x="930192" y="663240"/>
                  </a:lnTo>
                  <a:lnTo>
                    <a:pt x="928688" y="667000"/>
                  </a:lnTo>
                  <a:lnTo>
                    <a:pt x="927184" y="674520"/>
                  </a:lnTo>
                  <a:lnTo>
                    <a:pt x="927936" y="682792"/>
                  </a:lnTo>
                  <a:lnTo>
                    <a:pt x="929440" y="689560"/>
                  </a:lnTo>
                  <a:lnTo>
                    <a:pt x="933951" y="694823"/>
                  </a:lnTo>
                  <a:lnTo>
                    <a:pt x="914400" y="701591"/>
                  </a:lnTo>
                  <a:lnTo>
                    <a:pt x="911392" y="701591"/>
                  </a:lnTo>
                  <a:lnTo>
                    <a:pt x="906880" y="703847"/>
                  </a:lnTo>
                  <a:lnTo>
                    <a:pt x="903873" y="709863"/>
                  </a:lnTo>
                  <a:lnTo>
                    <a:pt x="902368" y="716631"/>
                  </a:lnTo>
                  <a:lnTo>
                    <a:pt x="902368" y="722647"/>
                  </a:lnTo>
                  <a:lnTo>
                    <a:pt x="904625" y="724902"/>
                  </a:lnTo>
                  <a:lnTo>
                    <a:pt x="904625" y="725655"/>
                  </a:lnTo>
                  <a:lnTo>
                    <a:pt x="902368" y="726406"/>
                  </a:lnTo>
                  <a:lnTo>
                    <a:pt x="900865" y="725655"/>
                  </a:lnTo>
                  <a:lnTo>
                    <a:pt x="898609" y="724902"/>
                  </a:lnTo>
                  <a:lnTo>
                    <a:pt x="897105" y="724902"/>
                  </a:lnTo>
                  <a:lnTo>
                    <a:pt x="895601" y="725655"/>
                  </a:lnTo>
                  <a:lnTo>
                    <a:pt x="893345" y="727158"/>
                  </a:lnTo>
                  <a:lnTo>
                    <a:pt x="889585" y="727910"/>
                  </a:lnTo>
                  <a:lnTo>
                    <a:pt x="882817" y="727158"/>
                  </a:lnTo>
                  <a:lnTo>
                    <a:pt x="880561" y="727158"/>
                  </a:lnTo>
                  <a:lnTo>
                    <a:pt x="876801" y="728662"/>
                  </a:lnTo>
                  <a:lnTo>
                    <a:pt x="873794" y="730166"/>
                  </a:lnTo>
                  <a:lnTo>
                    <a:pt x="871538" y="735430"/>
                  </a:lnTo>
                  <a:lnTo>
                    <a:pt x="867778" y="735430"/>
                  </a:lnTo>
                  <a:lnTo>
                    <a:pt x="864770" y="734678"/>
                  </a:lnTo>
                  <a:lnTo>
                    <a:pt x="861010" y="734678"/>
                  </a:lnTo>
                  <a:lnTo>
                    <a:pt x="860258" y="735430"/>
                  </a:lnTo>
                  <a:lnTo>
                    <a:pt x="859506" y="736934"/>
                  </a:lnTo>
                  <a:lnTo>
                    <a:pt x="858754" y="737686"/>
                  </a:lnTo>
                  <a:lnTo>
                    <a:pt x="856498" y="738438"/>
                  </a:lnTo>
                  <a:lnTo>
                    <a:pt x="854994" y="739190"/>
                  </a:lnTo>
                  <a:lnTo>
                    <a:pt x="854994" y="740694"/>
                  </a:lnTo>
                  <a:lnTo>
                    <a:pt x="855746" y="742198"/>
                  </a:lnTo>
                  <a:lnTo>
                    <a:pt x="857250" y="742950"/>
                  </a:lnTo>
                  <a:lnTo>
                    <a:pt x="858002" y="743702"/>
                  </a:lnTo>
                  <a:lnTo>
                    <a:pt x="857250" y="745206"/>
                  </a:lnTo>
                  <a:lnTo>
                    <a:pt x="851234" y="749717"/>
                  </a:lnTo>
                  <a:lnTo>
                    <a:pt x="850482" y="750470"/>
                  </a:lnTo>
                  <a:lnTo>
                    <a:pt x="849730" y="752726"/>
                  </a:lnTo>
                  <a:lnTo>
                    <a:pt x="848978" y="756485"/>
                  </a:lnTo>
                  <a:lnTo>
                    <a:pt x="849730" y="767765"/>
                  </a:lnTo>
                  <a:lnTo>
                    <a:pt x="849730" y="770021"/>
                  </a:lnTo>
                  <a:lnTo>
                    <a:pt x="848978" y="773781"/>
                  </a:lnTo>
                  <a:lnTo>
                    <a:pt x="848978" y="776037"/>
                  </a:lnTo>
                  <a:lnTo>
                    <a:pt x="849730" y="778293"/>
                  </a:lnTo>
                  <a:lnTo>
                    <a:pt x="851234" y="780549"/>
                  </a:lnTo>
                  <a:lnTo>
                    <a:pt x="851986" y="782053"/>
                  </a:lnTo>
                  <a:lnTo>
                    <a:pt x="848978" y="791076"/>
                  </a:lnTo>
                  <a:lnTo>
                    <a:pt x="848978" y="793332"/>
                  </a:lnTo>
                  <a:lnTo>
                    <a:pt x="848227" y="794836"/>
                  </a:lnTo>
                  <a:lnTo>
                    <a:pt x="847474" y="793332"/>
                  </a:lnTo>
                  <a:lnTo>
                    <a:pt x="845970" y="789572"/>
                  </a:lnTo>
                  <a:lnTo>
                    <a:pt x="845218" y="784308"/>
                  </a:lnTo>
                  <a:lnTo>
                    <a:pt x="844467" y="783556"/>
                  </a:lnTo>
                  <a:lnTo>
                    <a:pt x="843715" y="781300"/>
                  </a:lnTo>
                  <a:lnTo>
                    <a:pt x="842963" y="780549"/>
                  </a:lnTo>
                  <a:lnTo>
                    <a:pt x="841459" y="780549"/>
                  </a:lnTo>
                  <a:lnTo>
                    <a:pt x="839955" y="779045"/>
                  </a:lnTo>
                  <a:lnTo>
                    <a:pt x="838451" y="778293"/>
                  </a:lnTo>
                  <a:lnTo>
                    <a:pt x="836947" y="779045"/>
                  </a:lnTo>
                  <a:lnTo>
                    <a:pt x="835443" y="780549"/>
                  </a:lnTo>
                  <a:lnTo>
                    <a:pt x="835443" y="782804"/>
                  </a:lnTo>
                  <a:lnTo>
                    <a:pt x="836195" y="788068"/>
                  </a:lnTo>
                  <a:lnTo>
                    <a:pt x="837699" y="788068"/>
                  </a:lnTo>
                  <a:lnTo>
                    <a:pt x="839955" y="787316"/>
                  </a:lnTo>
                  <a:lnTo>
                    <a:pt x="842211" y="788068"/>
                  </a:lnTo>
                  <a:lnTo>
                    <a:pt x="842963" y="790324"/>
                  </a:lnTo>
                  <a:lnTo>
                    <a:pt x="842211" y="794084"/>
                  </a:lnTo>
                  <a:lnTo>
                    <a:pt x="839955" y="798596"/>
                  </a:lnTo>
                  <a:lnTo>
                    <a:pt x="837699" y="800852"/>
                  </a:lnTo>
                  <a:lnTo>
                    <a:pt x="835443" y="803108"/>
                  </a:lnTo>
                  <a:lnTo>
                    <a:pt x="818899" y="809124"/>
                  </a:lnTo>
                  <a:lnTo>
                    <a:pt x="816644" y="811379"/>
                  </a:lnTo>
                  <a:lnTo>
                    <a:pt x="815891" y="815891"/>
                  </a:lnTo>
                  <a:lnTo>
                    <a:pt x="815891" y="817395"/>
                  </a:lnTo>
                  <a:lnTo>
                    <a:pt x="817396" y="821155"/>
                  </a:lnTo>
                  <a:lnTo>
                    <a:pt x="817396" y="822659"/>
                  </a:lnTo>
                  <a:lnTo>
                    <a:pt x="817396" y="824163"/>
                  </a:lnTo>
                  <a:lnTo>
                    <a:pt x="816644" y="825667"/>
                  </a:lnTo>
                  <a:lnTo>
                    <a:pt x="815891" y="827171"/>
                  </a:lnTo>
                  <a:lnTo>
                    <a:pt x="815891" y="829427"/>
                  </a:lnTo>
                  <a:lnTo>
                    <a:pt x="812132" y="829427"/>
                  </a:lnTo>
                  <a:lnTo>
                    <a:pt x="812132" y="833187"/>
                  </a:lnTo>
                  <a:lnTo>
                    <a:pt x="813636" y="836194"/>
                  </a:lnTo>
                  <a:lnTo>
                    <a:pt x="817396" y="834691"/>
                  </a:lnTo>
                  <a:lnTo>
                    <a:pt x="821155" y="839202"/>
                  </a:lnTo>
                  <a:lnTo>
                    <a:pt x="821907" y="839954"/>
                  </a:lnTo>
                  <a:lnTo>
                    <a:pt x="822659" y="840707"/>
                  </a:lnTo>
                  <a:lnTo>
                    <a:pt x="825667" y="841458"/>
                  </a:lnTo>
                  <a:lnTo>
                    <a:pt x="827171" y="841458"/>
                  </a:lnTo>
                  <a:lnTo>
                    <a:pt x="827923" y="842962"/>
                  </a:lnTo>
                  <a:lnTo>
                    <a:pt x="828675" y="843714"/>
                  </a:lnTo>
                  <a:lnTo>
                    <a:pt x="829427" y="845218"/>
                  </a:lnTo>
                  <a:lnTo>
                    <a:pt x="828675" y="847474"/>
                  </a:lnTo>
                  <a:lnTo>
                    <a:pt x="827171" y="847474"/>
                  </a:lnTo>
                  <a:lnTo>
                    <a:pt x="824163" y="846722"/>
                  </a:lnTo>
                  <a:lnTo>
                    <a:pt x="822659" y="847474"/>
                  </a:lnTo>
                  <a:lnTo>
                    <a:pt x="819651" y="848978"/>
                  </a:lnTo>
                  <a:lnTo>
                    <a:pt x="816644" y="850482"/>
                  </a:lnTo>
                  <a:lnTo>
                    <a:pt x="813636" y="851986"/>
                  </a:lnTo>
                  <a:lnTo>
                    <a:pt x="812132" y="854994"/>
                  </a:lnTo>
                  <a:lnTo>
                    <a:pt x="812132" y="861010"/>
                  </a:lnTo>
                  <a:lnTo>
                    <a:pt x="811380" y="864770"/>
                  </a:lnTo>
                  <a:lnTo>
                    <a:pt x="810628" y="867777"/>
                  </a:lnTo>
                  <a:lnTo>
                    <a:pt x="815139" y="867026"/>
                  </a:lnTo>
                  <a:lnTo>
                    <a:pt x="817396" y="867777"/>
                  </a:lnTo>
                  <a:lnTo>
                    <a:pt x="817396" y="870033"/>
                  </a:lnTo>
                  <a:lnTo>
                    <a:pt x="813636" y="872290"/>
                  </a:lnTo>
                  <a:lnTo>
                    <a:pt x="817396" y="873041"/>
                  </a:lnTo>
                  <a:lnTo>
                    <a:pt x="821907" y="872290"/>
                  </a:lnTo>
                  <a:lnTo>
                    <a:pt x="826419" y="869281"/>
                  </a:lnTo>
                  <a:lnTo>
                    <a:pt x="827923" y="867026"/>
                  </a:lnTo>
                  <a:lnTo>
                    <a:pt x="828675" y="864770"/>
                  </a:lnTo>
                  <a:lnTo>
                    <a:pt x="830931" y="863266"/>
                  </a:lnTo>
                  <a:lnTo>
                    <a:pt x="833187" y="862513"/>
                  </a:lnTo>
                  <a:lnTo>
                    <a:pt x="835443" y="862513"/>
                  </a:lnTo>
                  <a:lnTo>
                    <a:pt x="836947" y="863266"/>
                  </a:lnTo>
                  <a:lnTo>
                    <a:pt x="836947" y="864770"/>
                  </a:lnTo>
                  <a:lnTo>
                    <a:pt x="834691" y="867026"/>
                  </a:lnTo>
                  <a:lnTo>
                    <a:pt x="827171" y="871537"/>
                  </a:lnTo>
                  <a:lnTo>
                    <a:pt x="824163" y="876049"/>
                  </a:lnTo>
                  <a:lnTo>
                    <a:pt x="825667" y="879809"/>
                  </a:lnTo>
                  <a:lnTo>
                    <a:pt x="828675" y="879057"/>
                  </a:lnTo>
                  <a:lnTo>
                    <a:pt x="833939" y="872290"/>
                  </a:lnTo>
                  <a:lnTo>
                    <a:pt x="836195" y="870033"/>
                  </a:lnTo>
                  <a:lnTo>
                    <a:pt x="834691" y="876801"/>
                  </a:lnTo>
                  <a:lnTo>
                    <a:pt x="833939" y="879809"/>
                  </a:lnTo>
                  <a:lnTo>
                    <a:pt x="835443" y="885073"/>
                  </a:lnTo>
                  <a:lnTo>
                    <a:pt x="835443" y="887329"/>
                  </a:lnTo>
                  <a:lnTo>
                    <a:pt x="830179" y="889585"/>
                  </a:lnTo>
                  <a:lnTo>
                    <a:pt x="815139" y="903120"/>
                  </a:lnTo>
                  <a:lnTo>
                    <a:pt x="811380" y="908384"/>
                  </a:lnTo>
                  <a:lnTo>
                    <a:pt x="792580" y="947487"/>
                  </a:lnTo>
                  <a:lnTo>
                    <a:pt x="782805" y="980573"/>
                  </a:lnTo>
                  <a:lnTo>
                    <a:pt x="778293" y="1001629"/>
                  </a:lnTo>
                  <a:lnTo>
                    <a:pt x="755734" y="1055771"/>
                  </a:lnTo>
                  <a:lnTo>
                    <a:pt x="751974" y="1062539"/>
                  </a:lnTo>
                  <a:lnTo>
                    <a:pt x="736934" y="1082842"/>
                  </a:lnTo>
                  <a:lnTo>
                    <a:pt x="725655" y="1095625"/>
                  </a:lnTo>
                  <a:lnTo>
                    <a:pt x="709863" y="1110665"/>
                  </a:lnTo>
                  <a:lnTo>
                    <a:pt x="684296" y="1133224"/>
                  </a:lnTo>
                  <a:lnTo>
                    <a:pt x="668505" y="1149768"/>
                  </a:lnTo>
                  <a:lnTo>
                    <a:pt x="657977" y="1160295"/>
                  </a:lnTo>
                  <a:lnTo>
                    <a:pt x="640682" y="1171575"/>
                  </a:lnTo>
                  <a:lnTo>
                    <a:pt x="636170" y="1172327"/>
                  </a:lnTo>
                  <a:lnTo>
                    <a:pt x="633914" y="1170071"/>
                  </a:lnTo>
                  <a:lnTo>
                    <a:pt x="633162" y="1167063"/>
                  </a:lnTo>
                  <a:lnTo>
                    <a:pt x="631658" y="1164055"/>
                  </a:lnTo>
                  <a:lnTo>
                    <a:pt x="628650" y="1161799"/>
                  </a:lnTo>
                  <a:lnTo>
                    <a:pt x="626394" y="1161799"/>
                  </a:lnTo>
                  <a:lnTo>
                    <a:pt x="624138" y="1162551"/>
                  </a:lnTo>
                  <a:lnTo>
                    <a:pt x="620378" y="1162551"/>
                  </a:lnTo>
                  <a:lnTo>
                    <a:pt x="616618" y="1155031"/>
                  </a:lnTo>
                  <a:lnTo>
                    <a:pt x="616618" y="1138488"/>
                  </a:lnTo>
                  <a:lnTo>
                    <a:pt x="620378" y="1109161"/>
                  </a:lnTo>
                  <a:lnTo>
                    <a:pt x="616618" y="1081338"/>
                  </a:lnTo>
                  <a:lnTo>
                    <a:pt x="616618" y="1068554"/>
                  </a:lnTo>
                  <a:lnTo>
                    <a:pt x="619626" y="1060283"/>
                  </a:lnTo>
                  <a:lnTo>
                    <a:pt x="620378" y="1055771"/>
                  </a:lnTo>
                  <a:lnTo>
                    <a:pt x="620378" y="1055019"/>
                  </a:lnTo>
                  <a:lnTo>
                    <a:pt x="624890" y="1049755"/>
                  </a:lnTo>
                  <a:lnTo>
                    <a:pt x="630154" y="1045243"/>
                  </a:lnTo>
                  <a:lnTo>
                    <a:pt x="648201" y="1032460"/>
                  </a:lnTo>
                  <a:lnTo>
                    <a:pt x="650457" y="1030956"/>
                  </a:lnTo>
                  <a:lnTo>
                    <a:pt x="651209" y="1027196"/>
                  </a:lnTo>
                  <a:lnTo>
                    <a:pt x="651961" y="1020428"/>
                  </a:lnTo>
                  <a:lnTo>
                    <a:pt x="652713" y="1017420"/>
                  </a:lnTo>
                  <a:lnTo>
                    <a:pt x="657225" y="1012908"/>
                  </a:lnTo>
                  <a:lnTo>
                    <a:pt x="667001" y="1005388"/>
                  </a:lnTo>
                  <a:lnTo>
                    <a:pt x="670761" y="1001629"/>
                  </a:lnTo>
                  <a:lnTo>
                    <a:pt x="673769" y="997869"/>
                  </a:lnTo>
                  <a:lnTo>
                    <a:pt x="679032" y="993357"/>
                  </a:lnTo>
                  <a:lnTo>
                    <a:pt x="680536" y="990349"/>
                  </a:lnTo>
                  <a:lnTo>
                    <a:pt x="681288" y="987341"/>
                  </a:lnTo>
                  <a:lnTo>
                    <a:pt x="679784" y="984333"/>
                  </a:lnTo>
                  <a:lnTo>
                    <a:pt x="670009" y="973806"/>
                  </a:lnTo>
                  <a:lnTo>
                    <a:pt x="667753" y="972302"/>
                  </a:lnTo>
                  <a:lnTo>
                    <a:pt x="662489" y="970046"/>
                  </a:lnTo>
                  <a:lnTo>
                    <a:pt x="657977" y="967038"/>
                  </a:lnTo>
                  <a:lnTo>
                    <a:pt x="652713" y="967038"/>
                  </a:lnTo>
                  <a:lnTo>
                    <a:pt x="650457" y="965534"/>
                  </a:lnTo>
                  <a:lnTo>
                    <a:pt x="643690" y="961774"/>
                  </a:lnTo>
                  <a:lnTo>
                    <a:pt x="635418" y="958766"/>
                  </a:lnTo>
                  <a:lnTo>
                    <a:pt x="626394" y="948990"/>
                  </a:lnTo>
                  <a:lnTo>
                    <a:pt x="616618" y="942223"/>
                  </a:lnTo>
                  <a:lnTo>
                    <a:pt x="612859" y="938463"/>
                  </a:lnTo>
                  <a:lnTo>
                    <a:pt x="609851" y="933951"/>
                  </a:lnTo>
                  <a:lnTo>
                    <a:pt x="607595" y="929439"/>
                  </a:lnTo>
                  <a:lnTo>
                    <a:pt x="606091" y="927183"/>
                  </a:lnTo>
                  <a:lnTo>
                    <a:pt x="602331" y="924175"/>
                  </a:lnTo>
                  <a:lnTo>
                    <a:pt x="600827" y="921168"/>
                  </a:lnTo>
                  <a:lnTo>
                    <a:pt x="600075" y="918160"/>
                  </a:lnTo>
                  <a:lnTo>
                    <a:pt x="599323" y="909136"/>
                  </a:lnTo>
                  <a:lnTo>
                    <a:pt x="598571" y="903120"/>
                  </a:lnTo>
                  <a:lnTo>
                    <a:pt x="596315" y="898609"/>
                  </a:lnTo>
                  <a:lnTo>
                    <a:pt x="588796" y="886577"/>
                  </a:lnTo>
                  <a:lnTo>
                    <a:pt x="584284" y="876801"/>
                  </a:lnTo>
                  <a:lnTo>
                    <a:pt x="584284" y="870033"/>
                  </a:lnTo>
                  <a:lnTo>
                    <a:pt x="583532" y="867777"/>
                  </a:lnTo>
                  <a:lnTo>
                    <a:pt x="581276" y="866273"/>
                  </a:lnTo>
                  <a:lnTo>
                    <a:pt x="572252" y="864018"/>
                  </a:lnTo>
                  <a:lnTo>
                    <a:pt x="568492" y="861762"/>
                  </a:lnTo>
                  <a:lnTo>
                    <a:pt x="566236" y="860258"/>
                  </a:lnTo>
                  <a:lnTo>
                    <a:pt x="564732" y="858002"/>
                  </a:lnTo>
                  <a:lnTo>
                    <a:pt x="563980" y="856498"/>
                  </a:lnTo>
                  <a:lnTo>
                    <a:pt x="563228" y="854242"/>
                  </a:lnTo>
                  <a:lnTo>
                    <a:pt x="562476" y="852738"/>
                  </a:lnTo>
                  <a:lnTo>
                    <a:pt x="560972" y="850482"/>
                  </a:lnTo>
                  <a:lnTo>
                    <a:pt x="556461" y="847474"/>
                  </a:lnTo>
                  <a:lnTo>
                    <a:pt x="554205" y="846722"/>
                  </a:lnTo>
                  <a:lnTo>
                    <a:pt x="551949" y="845970"/>
                  </a:lnTo>
                  <a:lnTo>
                    <a:pt x="546685" y="845218"/>
                  </a:lnTo>
                  <a:lnTo>
                    <a:pt x="545181" y="844466"/>
                  </a:lnTo>
                  <a:lnTo>
                    <a:pt x="543677" y="843714"/>
                  </a:lnTo>
                  <a:lnTo>
                    <a:pt x="542925" y="840707"/>
                  </a:lnTo>
                  <a:lnTo>
                    <a:pt x="541421" y="839954"/>
                  </a:lnTo>
                  <a:lnTo>
                    <a:pt x="539165" y="837698"/>
                  </a:lnTo>
                  <a:lnTo>
                    <a:pt x="536157" y="836194"/>
                  </a:lnTo>
                  <a:lnTo>
                    <a:pt x="533149" y="836194"/>
                  </a:lnTo>
                  <a:lnTo>
                    <a:pt x="530141" y="836947"/>
                  </a:lnTo>
                  <a:lnTo>
                    <a:pt x="527886" y="839954"/>
                  </a:lnTo>
                  <a:lnTo>
                    <a:pt x="526382" y="841458"/>
                  </a:lnTo>
                  <a:lnTo>
                    <a:pt x="524878" y="841458"/>
                  </a:lnTo>
                  <a:lnTo>
                    <a:pt x="521118" y="839202"/>
                  </a:lnTo>
                  <a:lnTo>
                    <a:pt x="513598" y="832435"/>
                  </a:lnTo>
                  <a:lnTo>
                    <a:pt x="505326" y="826419"/>
                  </a:lnTo>
                  <a:lnTo>
                    <a:pt x="494799" y="816643"/>
                  </a:lnTo>
                  <a:lnTo>
                    <a:pt x="490287" y="811379"/>
                  </a:lnTo>
                  <a:lnTo>
                    <a:pt x="485775" y="806868"/>
                  </a:lnTo>
                  <a:lnTo>
                    <a:pt x="480511" y="803108"/>
                  </a:lnTo>
                  <a:lnTo>
                    <a:pt x="476751" y="799348"/>
                  </a:lnTo>
                  <a:lnTo>
                    <a:pt x="476000" y="797844"/>
                  </a:lnTo>
                  <a:lnTo>
                    <a:pt x="474495" y="794084"/>
                  </a:lnTo>
                  <a:lnTo>
                    <a:pt x="474495" y="786564"/>
                  </a:lnTo>
                  <a:lnTo>
                    <a:pt x="473743" y="783556"/>
                  </a:lnTo>
                  <a:lnTo>
                    <a:pt x="471488" y="780549"/>
                  </a:lnTo>
                  <a:lnTo>
                    <a:pt x="469232" y="778293"/>
                  </a:lnTo>
                  <a:lnTo>
                    <a:pt x="461712" y="771525"/>
                  </a:lnTo>
                  <a:lnTo>
                    <a:pt x="459456" y="769269"/>
                  </a:lnTo>
                  <a:lnTo>
                    <a:pt x="457200" y="764005"/>
                  </a:lnTo>
                  <a:lnTo>
                    <a:pt x="454944" y="761749"/>
                  </a:lnTo>
                  <a:lnTo>
                    <a:pt x="452688" y="760997"/>
                  </a:lnTo>
                  <a:lnTo>
                    <a:pt x="447424" y="760997"/>
                  </a:lnTo>
                  <a:lnTo>
                    <a:pt x="422609" y="757237"/>
                  </a:lnTo>
                  <a:lnTo>
                    <a:pt x="418097" y="755734"/>
                  </a:lnTo>
                  <a:lnTo>
                    <a:pt x="415842" y="754230"/>
                  </a:lnTo>
                  <a:lnTo>
                    <a:pt x="414338" y="751974"/>
                  </a:lnTo>
                  <a:lnTo>
                    <a:pt x="412082" y="749717"/>
                  </a:lnTo>
                  <a:lnTo>
                    <a:pt x="410578" y="748214"/>
                  </a:lnTo>
                  <a:lnTo>
                    <a:pt x="404562" y="745206"/>
                  </a:lnTo>
                  <a:lnTo>
                    <a:pt x="400050" y="740694"/>
                  </a:lnTo>
                  <a:lnTo>
                    <a:pt x="396290" y="735430"/>
                  </a:lnTo>
                  <a:lnTo>
                    <a:pt x="393282" y="730918"/>
                  </a:lnTo>
                  <a:lnTo>
                    <a:pt x="391026" y="727910"/>
                  </a:lnTo>
                  <a:lnTo>
                    <a:pt x="388771" y="728662"/>
                  </a:lnTo>
                  <a:lnTo>
                    <a:pt x="385763" y="733926"/>
                  </a:lnTo>
                  <a:lnTo>
                    <a:pt x="384259" y="736934"/>
                  </a:lnTo>
                  <a:lnTo>
                    <a:pt x="382003" y="738438"/>
                  </a:lnTo>
                  <a:lnTo>
                    <a:pt x="379747" y="737686"/>
                  </a:lnTo>
                  <a:lnTo>
                    <a:pt x="376739" y="735430"/>
                  </a:lnTo>
                  <a:lnTo>
                    <a:pt x="369219" y="729415"/>
                  </a:lnTo>
                  <a:lnTo>
                    <a:pt x="366963" y="727158"/>
                  </a:lnTo>
                  <a:lnTo>
                    <a:pt x="360947" y="724902"/>
                  </a:lnTo>
                  <a:lnTo>
                    <a:pt x="357940" y="723398"/>
                  </a:lnTo>
                  <a:lnTo>
                    <a:pt x="355684" y="720391"/>
                  </a:lnTo>
                  <a:lnTo>
                    <a:pt x="354932" y="717383"/>
                  </a:lnTo>
                  <a:lnTo>
                    <a:pt x="352676" y="709863"/>
                  </a:lnTo>
                  <a:lnTo>
                    <a:pt x="350420" y="707607"/>
                  </a:lnTo>
                  <a:lnTo>
                    <a:pt x="345908" y="703847"/>
                  </a:lnTo>
                  <a:lnTo>
                    <a:pt x="344404" y="702343"/>
                  </a:lnTo>
                  <a:lnTo>
                    <a:pt x="342900" y="699336"/>
                  </a:lnTo>
                  <a:lnTo>
                    <a:pt x="342148" y="693319"/>
                  </a:lnTo>
                  <a:lnTo>
                    <a:pt x="341396" y="690312"/>
                  </a:lnTo>
                  <a:lnTo>
                    <a:pt x="339140" y="686552"/>
                  </a:lnTo>
                  <a:lnTo>
                    <a:pt x="327861" y="674520"/>
                  </a:lnTo>
                  <a:lnTo>
                    <a:pt x="321093" y="667753"/>
                  </a:lnTo>
                  <a:lnTo>
                    <a:pt x="318085" y="663993"/>
                  </a:lnTo>
                  <a:lnTo>
                    <a:pt x="315077" y="661737"/>
                  </a:lnTo>
                  <a:lnTo>
                    <a:pt x="309813" y="658729"/>
                  </a:lnTo>
                  <a:lnTo>
                    <a:pt x="305301" y="653465"/>
                  </a:lnTo>
                  <a:lnTo>
                    <a:pt x="302294" y="652713"/>
                  </a:lnTo>
                  <a:lnTo>
                    <a:pt x="299286" y="653465"/>
                  </a:lnTo>
                  <a:lnTo>
                    <a:pt x="297030" y="655721"/>
                  </a:lnTo>
                  <a:lnTo>
                    <a:pt x="296278" y="658729"/>
                  </a:lnTo>
                  <a:lnTo>
                    <a:pt x="297030" y="666249"/>
                  </a:lnTo>
                  <a:lnTo>
                    <a:pt x="296278" y="669257"/>
                  </a:lnTo>
                  <a:lnTo>
                    <a:pt x="294774" y="671512"/>
                  </a:lnTo>
                  <a:lnTo>
                    <a:pt x="291014" y="670760"/>
                  </a:lnTo>
                  <a:lnTo>
                    <a:pt x="287254" y="670008"/>
                  </a:lnTo>
                  <a:lnTo>
                    <a:pt x="284246" y="670760"/>
                  </a:lnTo>
                  <a:lnTo>
                    <a:pt x="282742" y="673016"/>
                  </a:lnTo>
                  <a:lnTo>
                    <a:pt x="280486" y="679032"/>
                  </a:lnTo>
                  <a:lnTo>
                    <a:pt x="279734" y="682040"/>
                  </a:lnTo>
                  <a:lnTo>
                    <a:pt x="277478" y="683544"/>
                  </a:lnTo>
                  <a:lnTo>
                    <a:pt x="271463" y="688056"/>
                  </a:lnTo>
                  <a:lnTo>
                    <a:pt x="269207" y="689560"/>
                  </a:lnTo>
                  <a:lnTo>
                    <a:pt x="268455" y="690312"/>
                  </a:lnTo>
                  <a:lnTo>
                    <a:pt x="267703" y="691816"/>
                  </a:lnTo>
                  <a:lnTo>
                    <a:pt x="266951" y="692568"/>
                  </a:lnTo>
                  <a:lnTo>
                    <a:pt x="266199" y="693319"/>
                  </a:lnTo>
                  <a:lnTo>
                    <a:pt x="264695" y="694072"/>
                  </a:lnTo>
                  <a:lnTo>
                    <a:pt x="260935" y="694072"/>
                  </a:lnTo>
                  <a:lnTo>
                    <a:pt x="255671" y="694823"/>
                  </a:lnTo>
                  <a:lnTo>
                    <a:pt x="245895" y="694072"/>
                  </a:lnTo>
                  <a:lnTo>
                    <a:pt x="242136" y="694823"/>
                  </a:lnTo>
                  <a:lnTo>
                    <a:pt x="241384" y="693319"/>
                  </a:lnTo>
                  <a:lnTo>
                    <a:pt x="240632" y="691816"/>
                  </a:lnTo>
                  <a:lnTo>
                    <a:pt x="240632" y="688056"/>
                  </a:lnTo>
                  <a:lnTo>
                    <a:pt x="241384" y="680536"/>
                  </a:lnTo>
                  <a:lnTo>
                    <a:pt x="241384" y="668504"/>
                  </a:lnTo>
                  <a:lnTo>
                    <a:pt x="242136" y="664744"/>
                  </a:lnTo>
                  <a:lnTo>
                    <a:pt x="244391" y="660233"/>
                  </a:lnTo>
                  <a:lnTo>
                    <a:pt x="245143" y="654969"/>
                  </a:lnTo>
                  <a:lnTo>
                    <a:pt x="244391" y="649705"/>
                  </a:lnTo>
                  <a:lnTo>
                    <a:pt x="242136" y="644441"/>
                  </a:lnTo>
                  <a:lnTo>
                    <a:pt x="232360" y="636921"/>
                  </a:lnTo>
                  <a:lnTo>
                    <a:pt x="230104" y="633914"/>
                  </a:lnTo>
                  <a:lnTo>
                    <a:pt x="224840" y="624138"/>
                  </a:lnTo>
                  <a:lnTo>
                    <a:pt x="224088" y="622634"/>
                  </a:lnTo>
                  <a:lnTo>
                    <a:pt x="222584" y="621130"/>
                  </a:lnTo>
                  <a:lnTo>
                    <a:pt x="219576" y="618874"/>
                  </a:lnTo>
                  <a:lnTo>
                    <a:pt x="218072" y="618122"/>
                  </a:lnTo>
                  <a:lnTo>
                    <a:pt x="217320" y="615866"/>
                  </a:lnTo>
                  <a:lnTo>
                    <a:pt x="216569" y="614362"/>
                  </a:lnTo>
                  <a:lnTo>
                    <a:pt x="215817" y="612106"/>
                  </a:lnTo>
                  <a:lnTo>
                    <a:pt x="211305" y="606842"/>
                  </a:lnTo>
                  <a:lnTo>
                    <a:pt x="208297" y="603835"/>
                  </a:lnTo>
                  <a:lnTo>
                    <a:pt x="203033" y="600827"/>
                  </a:lnTo>
                  <a:lnTo>
                    <a:pt x="194009" y="593307"/>
                  </a:lnTo>
                  <a:lnTo>
                    <a:pt x="187241" y="589547"/>
                  </a:lnTo>
                  <a:lnTo>
                    <a:pt x="185738" y="588043"/>
                  </a:lnTo>
                  <a:lnTo>
                    <a:pt x="183482" y="585035"/>
                  </a:lnTo>
                  <a:lnTo>
                    <a:pt x="179722" y="579020"/>
                  </a:lnTo>
                  <a:lnTo>
                    <a:pt x="176714" y="576012"/>
                  </a:lnTo>
                  <a:lnTo>
                    <a:pt x="169194" y="570748"/>
                  </a:lnTo>
                  <a:lnTo>
                    <a:pt x="166186" y="568492"/>
                  </a:lnTo>
                  <a:lnTo>
                    <a:pt x="164682" y="566988"/>
                  </a:lnTo>
                  <a:lnTo>
                    <a:pt x="158667" y="560972"/>
                  </a:lnTo>
                  <a:lnTo>
                    <a:pt x="157914" y="558716"/>
                  </a:lnTo>
                  <a:lnTo>
                    <a:pt x="156411" y="557212"/>
                  </a:lnTo>
                  <a:lnTo>
                    <a:pt x="154907" y="556461"/>
                  </a:lnTo>
                  <a:lnTo>
                    <a:pt x="153403" y="556461"/>
                  </a:lnTo>
                  <a:lnTo>
                    <a:pt x="151899" y="556461"/>
                  </a:lnTo>
                  <a:lnTo>
                    <a:pt x="150395" y="555708"/>
                  </a:lnTo>
                  <a:lnTo>
                    <a:pt x="148139" y="554204"/>
                  </a:lnTo>
                  <a:lnTo>
                    <a:pt x="148139" y="553452"/>
                  </a:lnTo>
                  <a:lnTo>
                    <a:pt x="148891" y="551197"/>
                  </a:lnTo>
                  <a:lnTo>
                    <a:pt x="148139" y="548189"/>
                  </a:lnTo>
                  <a:lnTo>
                    <a:pt x="146635" y="545181"/>
                  </a:lnTo>
                  <a:lnTo>
                    <a:pt x="144379" y="542925"/>
                  </a:lnTo>
                  <a:lnTo>
                    <a:pt x="142123" y="541421"/>
                  </a:lnTo>
                  <a:lnTo>
                    <a:pt x="136859" y="539165"/>
                  </a:lnTo>
                  <a:lnTo>
                    <a:pt x="127836" y="532397"/>
                  </a:lnTo>
                  <a:lnTo>
                    <a:pt x="126332" y="530893"/>
                  </a:lnTo>
                  <a:lnTo>
                    <a:pt x="123324" y="526382"/>
                  </a:lnTo>
                  <a:lnTo>
                    <a:pt x="118060" y="522622"/>
                  </a:lnTo>
                  <a:lnTo>
                    <a:pt x="112044" y="522622"/>
                  </a:lnTo>
                  <a:lnTo>
                    <a:pt x="106780" y="523374"/>
                  </a:lnTo>
                  <a:lnTo>
                    <a:pt x="99261" y="521118"/>
                  </a:lnTo>
                  <a:lnTo>
                    <a:pt x="96253" y="521869"/>
                  </a:lnTo>
                  <a:lnTo>
                    <a:pt x="90989" y="522622"/>
                  </a:lnTo>
                  <a:lnTo>
                    <a:pt x="89485" y="523374"/>
                  </a:lnTo>
                  <a:lnTo>
                    <a:pt x="86477" y="524878"/>
                  </a:lnTo>
                  <a:lnTo>
                    <a:pt x="84973" y="524878"/>
                  </a:lnTo>
                  <a:lnTo>
                    <a:pt x="81965" y="523374"/>
                  </a:lnTo>
                  <a:lnTo>
                    <a:pt x="80461" y="523374"/>
                  </a:lnTo>
                  <a:lnTo>
                    <a:pt x="76701" y="525629"/>
                  </a:lnTo>
                  <a:lnTo>
                    <a:pt x="72942" y="530893"/>
                  </a:lnTo>
                  <a:lnTo>
                    <a:pt x="69182" y="536157"/>
                  </a:lnTo>
                  <a:lnTo>
                    <a:pt x="68430" y="540669"/>
                  </a:lnTo>
                  <a:lnTo>
                    <a:pt x="67678" y="546685"/>
                  </a:lnTo>
                  <a:lnTo>
                    <a:pt x="64670" y="551197"/>
                  </a:lnTo>
                  <a:lnTo>
                    <a:pt x="60158" y="554957"/>
                  </a:lnTo>
                  <a:lnTo>
                    <a:pt x="55646" y="555708"/>
                  </a:lnTo>
                  <a:lnTo>
                    <a:pt x="54142" y="555708"/>
                  </a:lnTo>
                  <a:lnTo>
                    <a:pt x="52638" y="553452"/>
                  </a:lnTo>
                  <a:lnTo>
                    <a:pt x="51134" y="552701"/>
                  </a:lnTo>
                  <a:lnTo>
                    <a:pt x="50382" y="553452"/>
                  </a:lnTo>
                  <a:lnTo>
                    <a:pt x="48878" y="555708"/>
                  </a:lnTo>
                  <a:lnTo>
                    <a:pt x="47374" y="555708"/>
                  </a:lnTo>
                  <a:lnTo>
                    <a:pt x="45118" y="554957"/>
                  </a:lnTo>
                  <a:lnTo>
                    <a:pt x="43615" y="553452"/>
                  </a:lnTo>
                  <a:lnTo>
                    <a:pt x="42111" y="551948"/>
                  </a:lnTo>
                  <a:lnTo>
                    <a:pt x="39103" y="551948"/>
                  </a:lnTo>
                  <a:lnTo>
                    <a:pt x="36847" y="552701"/>
                  </a:lnTo>
                  <a:lnTo>
                    <a:pt x="33087" y="556461"/>
                  </a:lnTo>
                  <a:lnTo>
                    <a:pt x="31583" y="557212"/>
                  </a:lnTo>
                  <a:lnTo>
                    <a:pt x="29327" y="556461"/>
                  </a:lnTo>
                  <a:lnTo>
                    <a:pt x="27071" y="552701"/>
                  </a:lnTo>
                  <a:lnTo>
                    <a:pt x="25567" y="551948"/>
                  </a:lnTo>
                  <a:lnTo>
                    <a:pt x="21807" y="551948"/>
                  </a:lnTo>
                  <a:lnTo>
                    <a:pt x="15039" y="552701"/>
                  </a:lnTo>
                  <a:lnTo>
                    <a:pt x="11280" y="552701"/>
                  </a:lnTo>
                  <a:lnTo>
                    <a:pt x="6768" y="549693"/>
                  </a:lnTo>
                  <a:lnTo>
                    <a:pt x="3760" y="539917"/>
                  </a:lnTo>
                  <a:lnTo>
                    <a:pt x="752" y="537661"/>
                  </a:lnTo>
                  <a:lnTo>
                    <a:pt x="0" y="536157"/>
                  </a:lnTo>
                  <a:lnTo>
                    <a:pt x="6016" y="535405"/>
                  </a:lnTo>
                  <a:lnTo>
                    <a:pt x="9024" y="533901"/>
                  </a:lnTo>
                  <a:lnTo>
                    <a:pt x="15791" y="529389"/>
                  </a:lnTo>
                  <a:lnTo>
                    <a:pt x="30079" y="511342"/>
                  </a:lnTo>
                  <a:lnTo>
                    <a:pt x="42863" y="500814"/>
                  </a:lnTo>
                  <a:lnTo>
                    <a:pt x="44366" y="498558"/>
                  </a:lnTo>
                  <a:lnTo>
                    <a:pt x="45870" y="478255"/>
                  </a:lnTo>
                  <a:lnTo>
                    <a:pt x="48126" y="472239"/>
                  </a:lnTo>
                  <a:lnTo>
                    <a:pt x="52638" y="468480"/>
                  </a:lnTo>
                  <a:lnTo>
                    <a:pt x="59406" y="465471"/>
                  </a:lnTo>
                  <a:lnTo>
                    <a:pt x="65422" y="464720"/>
                  </a:lnTo>
                  <a:lnTo>
                    <a:pt x="72190" y="464720"/>
                  </a:lnTo>
                  <a:lnTo>
                    <a:pt x="75197" y="463967"/>
                  </a:lnTo>
                  <a:lnTo>
                    <a:pt x="78205" y="460960"/>
                  </a:lnTo>
                  <a:lnTo>
                    <a:pt x="89485" y="448928"/>
                  </a:lnTo>
                  <a:lnTo>
                    <a:pt x="90237" y="447424"/>
                  </a:lnTo>
                  <a:lnTo>
                    <a:pt x="90989" y="445920"/>
                  </a:lnTo>
                  <a:lnTo>
                    <a:pt x="95501" y="440656"/>
                  </a:lnTo>
                  <a:lnTo>
                    <a:pt x="97757" y="434641"/>
                  </a:lnTo>
                  <a:lnTo>
                    <a:pt x="100013" y="432385"/>
                  </a:lnTo>
                  <a:lnTo>
                    <a:pt x="105276" y="427121"/>
                  </a:lnTo>
                  <a:lnTo>
                    <a:pt x="106780" y="425617"/>
                  </a:lnTo>
                  <a:lnTo>
                    <a:pt x="108284" y="423361"/>
                  </a:lnTo>
                  <a:lnTo>
                    <a:pt x="119564" y="412833"/>
                  </a:lnTo>
                  <a:lnTo>
                    <a:pt x="120316" y="411329"/>
                  </a:lnTo>
                  <a:lnTo>
                    <a:pt x="121068" y="409826"/>
                  </a:lnTo>
                  <a:lnTo>
                    <a:pt x="121820" y="407569"/>
                  </a:lnTo>
                  <a:lnTo>
                    <a:pt x="122572" y="406066"/>
                  </a:lnTo>
                  <a:lnTo>
                    <a:pt x="124828" y="404562"/>
                  </a:lnTo>
                  <a:lnTo>
                    <a:pt x="125580" y="403058"/>
                  </a:lnTo>
                  <a:lnTo>
                    <a:pt x="125580" y="400802"/>
                  </a:lnTo>
                  <a:lnTo>
                    <a:pt x="125580" y="399298"/>
                  </a:lnTo>
                  <a:lnTo>
                    <a:pt x="126332" y="397794"/>
                  </a:lnTo>
                  <a:lnTo>
                    <a:pt x="127084" y="396290"/>
                  </a:lnTo>
                  <a:lnTo>
                    <a:pt x="128588" y="395538"/>
                  </a:lnTo>
                  <a:lnTo>
                    <a:pt x="129340" y="394034"/>
                  </a:lnTo>
                  <a:lnTo>
                    <a:pt x="135355" y="391778"/>
                  </a:lnTo>
                  <a:lnTo>
                    <a:pt x="136859" y="390274"/>
                  </a:lnTo>
                  <a:lnTo>
                    <a:pt x="139867" y="388018"/>
                  </a:lnTo>
                  <a:lnTo>
                    <a:pt x="141371" y="385010"/>
                  </a:lnTo>
                  <a:lnTo>
                    <a:pt x="143627" y="377490"/>
                  </a:lnTo>
                  <a:lnTo>
                    <a:pt x="145131" y="373731"/>
                  </a:lnTo>
                  <a:lnTo>
                    <a:pt x="144379" y="371475"/>
                  </a:lnTo>
                  <a:lnTo>
                    <a:pt x="144379" y="369219"/>
                  </a:lnTo>
                  <a:lnTo>
                    <a:pt x="145131" y="366963"/>
                  </a:lnTo>
                  <a:lnTo>
                    <a:pt x="146635" y="364707"/>
                  </a:lnTo>
                  <a:lnTo>
                    <a:pt x="150395" y="358691"/>
                  </a:lnTo>
                  <a:lnTo>
                    <a:pt x="155659" y="353428"/>
                  </a:lnTo>
                  <a:lnTo>
                    <a:pt x="160922" y="349668"/>
                  </a:lnTo>
                  <a:lnTo>
                    <a:pt x="166186" y="346660"/>
                  </a:lnTo>
                  <a:lnTo>
                    <a:pt x="176714" y="344404"/>
                  </a:lnTo>
                  <a:lnTo>
                    <a:pt x="178970" y="342900"/>
                  </a:lnTo>
                  <a:lnTo>
                    <a:pt x="181226" y="339140"/>
                  </a:lnTo>
                  <a:lnTo>
                    <a:pt x="181226" y="336132"/>
                  </a:lnTo>
                  <a:lnTo>
                    <a:pt x="181226" y="329364"/>
                  </a:lnTo>
                  <a:lnTo>
                    <a:pt x="184234" y="322596"/>
                  </a:lnTo>
                  <a:lnTo>
                    <a:pt x="194761" y="315829"/>
                  </a:lnTo>
                  <a:lnTo>
                    <a:pt x="198521" y="309813"/>
                  </a:lnTo>
                  <a:lnTo>
                    <a:pt x="199273" y="295526"/>
                  </a:lnTo>
                  <a:lnTo>
                    <a:pt x="200777" y="292518"/>
                  </a:lnTo>
                  <a:lnTo>
                    <a:pt x="203785" y="291013"/>
                  </a:lnTo>
                  <a:lnTo>
                    <a:pt x="210553" y="289510"/>
                  </a:lnTo>
                  <a:lnTo>
                    <a:pt x="215817" y="286502"/>
                  </a:lnTo>
                  <a:lnTo>
                    <a:pt x="227848" y="269958"/>
                  </a:lnTo>
                  <a:lnTo>
                    <a:pt x="237624" y="263191"/>
                  </a:lnTo>
                  <a:lnTo>
                    <a:pt x="240632" y="258679"/>
                  </a:lnTo>
                  <a:lnTo>
                    <a:pt x="240632" y="251911"/>
                  </a:lnTo>
                  <a:lnTo>
                    <a:pt x="240632" y="248903"/>
                  </a:lnTo>
                  <a:lnTo>
                    <a:pt x="240632" y="245895"/>
                  </a:lnTo>
                  <a:lnTo>
                    <a:pt x="242136" y="243639"/>
                  </a:lnTo>
                  <a:lnTo>
                    <a:pt x="246648" y="242135"/>
                  </a:lnTo>
                  <a:lnTo>
                    <a:pt x="251159" y="239879"/>
                  </a:lnTo>
                  <a:lnTo>
                    <a:pt x="256423" y="239879"/>
                  </a:lnTo>
                  <a:lnTo>
                    <a:pt x="257175" y="239128"/>
                  </a:lnTo>
                  <a:lnTo>
                    <a:pt x="258679" y="238375"/>
                  </a:lnTo>
                  <a:lnTo>
                    <a:pt x="259431" y="237624"/>
                  </a:lnTo>
                  <a:lnTo>
                    <a:pt x="259431" y="236119"/>
                  </a:lnTo>
                  <a:lnTo>
                    <a:pt x="259431" y="227848"/>
                  </a:lnTo>
                  <a:lnTo>
                    <a:pt x="258679" y="226344"/>
                  </a:lnTo>
                  <a:lnTo>
                    <a:pt x="257927" y="223336"/>
                  </a:lnTo>
                  <a:lnTo>
                    <a:pt x="260935" y="220328"/>
                  </a:lnTo>
                  <a:lnTo>
                    <a:pt x="267703" y="217320"/>
                  </a:lnTo>
                  <a:lnTo>
                    <a:pt x="272215" y="218824"/>
                  </a:lnTo>
                  <a:lnTo>
                    <a:pt x="278230" y="219576"/>
                  </a:lnTo>
                  <a:lnTo>
                    <a:pt x="284246" y="221080"/>
                  </a:lnTo>
                  <a:lnTo>
                    <a:pt x="286502" y="224088"/>
                  </a:lnTo>
                  <a:lnTo>
                    <a:pt x="287254" y="227848"/>
                  </a:lnTo>
                  <a:lnTo>
                    <a:pt x="288758" y="228600"/>
                  </a:lnTo>
                  <a:lnTo>
                    <a:pt x="290262" y="227096"/>
                  </a:lnTo>
                  <a:lnTo>
                    <a:pt x="291766" y="224840"/>
                  </a:lnTo>
                  <a:lnTo>
                    <a:pt x="292518" y="222584"/>
                  </a:lnTo>
                  <a:lnTo>
                    <a:pt x="294774" y="214313"/>
                  </a:lnTo>
                  <a:lnTo>
                    <a:pt x="292518" y="209800"/>
                  </a:lnTo>
                  <a:lnTo>
                    <a:pt x="291014" y="208296"/>
                  </a:lnTo>
                  <a:lnTo>
                    <a:pt x="288758" y="206793"/>
                  </a:lnTo>
                  <a:lnTo>
                    <a:pt x="287254" y="206793"/>
                  </a:lnTo>
                  <a:lnTo>
                    <a:pt x="281238" y="203785"/>
                  </a:lnTo>
                  <a:lnTo>
                    <a:pt x="278982" y="202281"/>
                  </a:lnTo>
                  <a:lnTo>
                    <a:pt x="278230" y="197769"/>
                  </a:lnTo>
                  <a:lnTo>
                    <a:pt x="281990" y="195513"/>
                  </a:lnTo>
                  <a:lnTo>
                    <a:pt x="291766" y="191753"/>
                  </a:lnTo>
                  <a:lnTo>
                    <a:pt x="297782" y="185737"/>
                  </a:lnTo>
                  <a:lnTo>
                    <a:pt x="299286" y="184985"/>
                  </a:lnTo>
                  <a:lnTo>
                    <a:pt x="300789" y="183481"/>
                  </a:lnTo>
                  <a:lnTo>
                    <a:pt x="300789" y="182730"/>
                  </a:lnTo>
                  <a:lnTo>
                    <a:pt x="301542" y="180474"/>
                  </a:lnTo>
                  <a:lnTo>
                    <a:pt x="303797" y="178217"/>
                  </a:lnTo>
                  <a:lnTo>
                    <a:pt x="306805" y="178970"/>
                  </a:lnTo>
                  <a:lnTo>
                    <a:pt x="307557" y="179721"/>
                  </a:lnTo>
                  <a:lnTo>
                    <a:pt x="307557" y="181225"/>
                  </a:lnTo>
                  <a:lnTo>
                    <a:pt x="307557" y="182730"/>
                  </a:lnTo>
                  <a:lnTo>
                    <a:pt x="309813" y="183481"/>
                  </a:lnTo>
                  <a:lnTo>
                    <a:pt x="311317" y="183481"/>
                  </a:lnTo>
                  <a:lnTo>
                    <a:pt x="312069" y="181977"/>
                  </a:lnTo>
                  <a:lnTo>
                    <a:pt x="312069" y="181225"/>
                  </a:lnTo>
                  <a:lnTo>
                    <a:pt x="312821" y="179721"/>
                  </a:lnTo>
                  <a:lnTo>
                    <a:pt x="313573" y="178970"/>
                  </a:lnTo>
                  <a:lnTo>
                    <a:pt x="315829" y="177466"/>
                  </a:lnTo>
                  <a:lnTo>
                    <a:pt x="316581" y="176714"/>
                  </a:lnTo>
                  <a:lnTo>
                    <a:pt x="318085" y="172954"/>
                  </a:lnTo>
                  <a:lnTo>
                    <a:pt x="318837" y="171450"/>
                  </a:lnTo>
                  <a:lnTo>
                    <a:pt x="320341" y="170698"/>
                  </a:lnTo>
                  <a:lnTo>
                    <a:pt x="321845" y="171450"/>
                  </a:lnTo>
                  <a:lnTo>
                    <a:pt x="321845" y="172202"/>
                  </a:lnTo>
                  <a:lnTo>
                    <a:pt x="323349" y="172954"/>
                  </a:lnTo>
                  <a:lnTo>
                    <a:pt x="324853" y="172954"/>
                  </a:lnTo>
                  <a:lnTo>
                    <a:pt x="328613" y="171450"/>
                  </a:lnTo>
                  <a:lnTo>
                    <a:pt x="329365" y="169946"/>
                  </a:lnTo>
                  <a:lnTo>
                    <a:pt x="336132" y="162426"/>
                  </a:lnTo>
                  <a:lnTo>
                    <a:pt x="336884" y="160922"/>
                  </a:lnTo>
                  <a:lnTo>
                    <a:pt x="337636" y="159418"/>
                  </a:lnTo>
                  <a:lnTo>
                    <a:pt x="337636" y="155658"/>
                  </a:lnTo>
                  <a:lnTo>
                    <a:pt x="337636" y="154155"/>
                  </a:lnTo>
                  <a:lnTo>
                    <a:pt x="338388" y="153402"/>
                  </a:lnTo>
                  <a:lnTo>
                    <a:pt x="339140" y="153402"/>
                  </a:lnTo>
                  <a:lnTo>
                    <a:pt x="340644" y="153402"/>
                  </a:lnTo>
                  <a:lnTo>
                    <a:pt x="344404" y="151898"/>
                  </a:lnTo>
                  <a:lnTo>
                    <a:pt x="345156" y="148891"/>
                  </a:lnTo>
                  <a:lnTo>
                    <a:pt x="345156" y="145883"/>
                  </a:lnTo>
                  <a:lnTo>
                    <a:pt x="347412" y="143627"/>
                  </a:lnTo>
                  <a:lnTo>
                    <a:pt x="349668" y="143627"/>
                  </a:lnTo>
                  <a:lnTo>
                    <a:pt x="352676" y="144379"/>
                  </a:lnTo>
                  <a:lnTo>
                    <a:pt x="354180" y="145131"/>
                  </a:lnTo>
                  <a:lnTo>
                    <a:pt x="355684" y="144379"/>
                  </a:lnTo>
                  <a:lnTo>
                    <a:pt x="361699" y="139867"/>
                  </a:lnTo>
                  <a:lnTo>
                    <a:pt x="363203" y="136859"/>
                  </a:lnTo>
                  <a:lnTo>
                    <a:pt x="365459" y="134603"/>
                  </a:lnTo>
                  <a:lnTo>
                    <a:pt x="368467" y="133099"/>
                  </a:lnTo>
                  <a:lnTo>
                    <a:pt x="370723" y="133851"/>
                  </a:lnTo>
                  <a:lnTo>
                    <a:pt x="373731" y="136859"/>
                  </a:lnTo>
                  <a:lnTo>
                    <a:pt x="377491" y="137611"/>
                  </a:lnTo>
                  <a:lnTo>
                    <a:pt x="378243" y="133099"/>
                  </a:lnTo>
                  <a:lnTo>
                    <a:pt x="378995" y="131595"/>
                  </a:lnTo>
                  <a:lnTo>
                    <a:pt x="379747" y="131595"/>
                  </a:lnTo>
                  <a:lnTo>
                    <a:pt x="383507" y="131595"/>
                  </a:lnTo>
                  <a:lnTo>
                    <a:pt x="385011" y="130843"/>
                  </a:lnTo>
                  <a:lnTo>
                    <a:pt x="388018" y="132347"/>
                  </a:lnTo>
                  <a:lnTo>
                    <a:pt x="391026" y="132347"/>
                  </a:lnTo>
                  <a:lnTo>
                    <a:pt x="391026" y="130843"/>
                  </a:lnTo>
                  <a:lnTo>
                    <a:pt x="388771" y="127083"/>
                  </a:lnTo>
                  <a:lnTo>
                    <a:pt x="384259" y="123323"/>
                  </a:lnTo>
                  <a:lnTo>
                    <a:pt x="382755" y="120316"/>
                  </a:lnTo>
                  <a:lnTo>
                    <a:pt x="385763" y="118812"/>
                  </a:lnTo>
                  <a:lnTo>
                    <a:pt x="388771" y="119564"/>
                  </a:lnTo>
                  <a:lnTo>
                    <a:pt x="391026" y="121068"/>
                  </a:lnTo>
                  <a:lnTo>
                    <a:pt x="394034" y="121819"/>
                  </a:lnTo>
                  <a:lnTo>
                    <a:pt x="397794" y="121068"/>
                  </a:lnTo>
                  <a:lnTo>
                    <a:pt x="405314" y="114300"/>
                  </a:lnTo>
                  <a:lnTo>
                    <a:pt x="408322" y="112796"/>
                  </a:lnTo>
                  <a:lnTo>
                    <a:pt x="409074" y="111292"/>
                  </a:lnTo>
                  <a:lnTo>
                    <a:pt x="409826" y="107532"/>
                  </a:lnTo>
                  <a:lnTo>
                    <a:pt x="410578" y="100012"/>
                  </a:lnTo>
                  <a:lnTo>
                    <a:pt x="410578" y="93997"/>
                  </a:lnTo>
                  <a:lnTo>
                    <a:pt x="412082" y="93244"/>
                  </a:lnTo>
                  <a:lnTo>
                    <a:pt x="415842" y="93244"/>
                  </a:lnTo>
                  <a:lnTo>
                    <a:pt x="418849" y="91740"/>
                  </a:lnTo>
                  <a:lnTo>
                    <a:pt x="419601" y="87981"/>
                  </a:lnTo>
                  <a:lnTo>
                    <a:pt x="420353" y="83469"/>
                  </a:lnTo>
                  <a:lnTo>
                    <a:pt x="421105" y="80461"/>
                  </a:lnTo>
                  <a:lnTo>
                    <a:pt x="422609" y="78957"/>
                  </a:lnTo>
                  <a:lnTo>
                    <a:pt x="424865" y="77453"/>
                  </a:lnTo>
                  <a:lnTo>
                    <a:pt x="426369" y="76701"/>
                  </a:lnTo>
                  <a:lnTo>
                    <a:pt x="427873" y="78205"/>
                  </a:lnTo>
                  <a:lnTo>
                    <a:pt x="427121" y="78957"/>
                  </a:lnTo>
                  <a:lnTo>
                    <a:pt x="426369" y="80461"/>
                  </a:lnTo>
                  <a:lnTo>
                    <a:pt x="426369" y="81213"/>
                  </a:lnTo>
                  <a:lnTo>
                    <a:pt x="427121" y="81213"/>
                  </a:lnTo>
                  <a:lnTo>
                    <a:pt x="427121" y="81965"/>
                  </a:lnTo>
                  <a:lnTo>
                    <a:pt x="428625" y="82717"/>
                  </a:lnTo>
                  <a:lnTo>
                    <a:pt x="428625" y="83469"/>
                  </a:lnTo>
                  <a:lnTo>
                    <a:pt x="429377" y="83469"/>
                  </a:lnTo>
                  <a:lnTo>
                    <a:pt x="436145" y="81213"/>
                  </a:lnTo>
                  <a:lnTo>
                    <a:pt x="437649" y="81213"/>
                  </a:lnTo>
                  <a:lnTo>
                    <a:pt x="440657" y="81965"/>
                  </a:lnTo>
                  <a:lnTo>
                    <a:pt x="442161" y="81213"/>
                  </a:lnTo>
                  <a:lnTo>
                    <a:pt x="443664" y="80461"/>
                  </a:lnTo>
                  <a:lnTo>
                    <a:pt x="444417" y="79709"/>
                  </a:lnTo>
                  <a:lnTo>
                    <a:pt x="444417" y="78205"/>
                  </a:lnTo>
                  <a:lnTo>
                    <a:pt x="444417" y="75949"/>
                  </a:lnTo>
                  <a:lnTo>
                    <a:pt x="444417" y="74445"/>
                  </a:lnTo>
                  <a:lnTo>
                    <a:pt x="445921" y="72941"/>
                  </a:lnTo>
                  <a:lnTo>
                    <a:pt x="446672" y="72941"/>
                  </a:lnTo>
                  <a:lnTo>
                    <a:pt x="447424" y="73693"/>
                  </a:lnTo>
                  <a:lnTo>
                    <a:pt x="448176" y="76701"/>
                  </a:lnTo>
                  <a:lnTo>
                    <a:pt x="449680" y="77453"/>
                  </a:lnTo>
                  <a:lnTo>
                    <a:pt x="451936" y="75197"/>
                  </a:lnTo>
                  <a:lnTo>
                    <a:pt x="453440" y="72189"/>
                  </a:lnTo>
                  <a:lnTo>
                    <a:pt x="454192" y="69181"/>
                  </a:lnTo>
                  <a:lnTo>
                    <a:pt x="454944" y="66925"/>
                  </a:lnTo>
                  <a:lnTo>
                    <a:pt x="455696" y="65421"/>
                  </a:lnTo>
                  <a:lnTo>
                    <a:pt x="457200" y="64670"/>
                  </a:lnTo>
                  <a:lnTo>
                    <a:pt x="457952" y="64670"/>
                  </a:lnTo>
                  <a:lnTo>
                    <a:pt x="459456" y="64670"/>
                  </a:lnTo>
                  <a:lnTo>
                    <a:pt x="460208" y="65421"/>
                  </a:lnTo>
                  <a:lnTo>
                    <a:pt x="460960" y="65421"/>
                  </a:lnTo>
                  <a:lnTo>
                    <a:pt x="462464" y="69181"/>
                  </a:lnTo>
                  <a:lnTo>
                    <a:pt x="462464" y="69933"/>
                  </a:lnTo>
                  <a:lnTo>
                    <a:pt x="464720" y="70685"/>
                  </a:lnTo>
                  <a:lnTo>
                    <a:pt x="466224" y="70685"/>
                  </a:lnTo>
                  <a:lnTo>
                    <a:pt x="476000" y="67678"/>
                  </a:lnTo>
                  <a:lnTo>
                    <a:pt x="479007" y="65421"/>
                  </a:lnTo>
                  <a:lnTo>
                    <a:pt x="479007" y="63166"/>
                  </a:lnTo>
                  <a:lnTo>
                    <a:pt x="476000" y="59406"/>
                  </a:lnTo>
                  <a:lnTo>
                    <a:pt x="476751" y="57902"/>
                  </a:lnTo>
                  <a:lnTo>
                    <a:pt x="479007" y="57150"/>
                  </a:lnTo>
                  <a:lnTo>
                    <a:pt x="485775" y="57150"/>
                  </a:lnTo>
                  <a:lnTo>
                    <a:pt x="488031" y="57150"/>
                  </a:lnTo>
                  <a:lnTo>
                    <a:pt x="489535" y="59406"/>
                  </a:lnTo>
                  <a:lnTo>
                    <a:pt x="489535" y="63166"/>
                  </a:lnTo>
                  <a:lnTo>
                    <a:pt x="490287" y="64670"/>
                  </a:lnTo>
                  <a:lnTo>
                    <a:pt x="491791" y="64670"/>
                  </a:lnTo>
                  <a:lnTo>
                    <a:pt x="493295" y="63166"/>
                  </a:lnTo>
                  <a:lnTo>
                    <a:pt x="494047" y="61661"/>
                  </a:lnTo>
                  <a:lnTo>
                    <a:pt x="494047" y="60158"/>
                  </a:lnTo>
                  <a:lnTo>
                    <a:pt x="494047" y="54894"/>
                  </a:lnTo>
                  <a:lnTo>
                    <a:pt x="496303" y="56398"/>
                  </a:lnTo>
                  <a:lnTo>
                    <a:pt x="497807" y="58654"/>
                  </a:lnTo>
                  <a:lnTo>
                    <a:pt x="500063" y="60158"/>
                  </a:lnTo>
                  <a:lnTo>
                    <a:pt x="503070" y="60158"/>
                  </a:lnTo>
                  <a:lnTo>
                    <a:pt x="503822" y="59406"/>
                  </a:lnTo>
                  <a:lnTo>
                    <a:pt x="505326" y="58654"/>
                  </a:lnTo>
                  <a:lnTo>
                    <a:pt x="506078" y="56398"/>
                  </a:lnTo>
                  <a:lnTo>
                    <a:pt x="506078" y="54894"/>
                  </a:lnTo>
                  <a:lnTo>
                    <a:pt x="506830" y="53390"/>
                  </a:lnTo>
                  <a:lnTo>
                    <a:pt x="509086" y="53390"/>
                  </a:lnTo>
                  <a:lnTo>
                    <a:pt x="510590" y="52638"/>
                  </a:lnTo>
                  <a:lnTo>
                    <a:pt x="511342" y="51886"/>
                  </a:lnTo>
                  <a:lnTo>
                    <a:pt x="512094" y="51134"/>
                  </a:lnTo>
                  <a:lnTo>
                    <a:pt x="511342" y="47374"/>
                  </a:lnTo>
                  <a:lnTo>
                    <a:pt x="512094" y="45870"/>
                  </a:lnTo>
                  <a:lnTo>
                    <a:pt x="512846" y="45118"/>
                  </a:lnTo>
                  <a:lnTo>
                    <a:pt x="513598" y="43614"/>
                  </a:lnTo>
                  <a:lnTo>
                    <a:pt x="518110" y="31583"/>
                  </a:lnTo>
                  <a:lnTo>
                    <a:pt x="519614" y="28575"/>
                  </a:lnTo>
                  <a:lnTo>
                    <a:pt x="521870" y="30079"/>
                  </a:lnTo>
                  <a:lnTo>
                    <a:pt x="523374" y="31583"/>
                  </a:lnTo>
                  <a:lnTo>
                    <a:pt x="522622" y="35342"/>
                  </a:lnTo>
                  <a:lnTo>
                    <a:pt x="527134" y="36846"/>
                  </a:lnTo>
                  <a:lnTo>
                    <a:pt x="533149" y="36095"/>
                  </a:lnTo>
                  <a:lnTo>
                    <a:pt x="543677" y="23311"/>
                  </a:lnTo>
                  <a:lnTo>
                    <a:pt x="545181" y="20303"/>
                  </a:lnTo>
                  <a:lnTo>
                    <a:pt x="545933" y="19551"/>
                  </a:lnTo>
                  <a:lnTo>
                    <a:pt x="547437" y="19551"/>
                  </a:lnTo>
                  <a:lnTo>
                    <a:pt x="548189" y="20303"/>
                  </a:lnTo>
                  <a:lnTo>
                    <a:pt x="549693" y="21055"/>
                  </a:lnTo>
                  <a:lnTo>
                    <a:pt x="552701" y="20303"/>
                  </a:lnTo>
                  <a:lnTo>
                    <a:pt x="552701" y="18047"/>
                  </a:lnTo>
                  <a:lnTo>
                    <a:pt x="551949" y="15791"/>
                  </a:lnTo>
                  <a:lnTo>
                    <a:pt x="551949" y="13535"/>
                  </a:lnTo>
                  <a:lnTo>
                    <a:pt x="554205" y="12783"/>
                  </a:lnTo>
                  <a:lnTo>
                    <a:pt x="555709" y="13535"/>
                  </a:lnTo>
                  <a:lnTo>
                    <a:pt x="557965" y="15791"/>
                  </a:lnTo>
                  <a:lnTo>
                    <a:pt x="560220" y="15791"/>
                  </a:lnTo>
                  <a:lnTo>
                    <a:pt x="561724" y="14287"/>
                  </a:lnTo>
                  <a:lnTo>
                    <a:pt x="563228" y="9023"/>
                  </a:lnTo>
                  <a:lnTo>
                    <a:pt x="564732" y="7520"/>
                  </a:lnTo>
                  <a:lnTo>
                    <a:pt x="566236" y="9023"/>
                  </a:lnTo>
                  <a:lnTo>
                    <a:pt x="568492" y="11280"/>
                  </a:lnTo>
                  <a:lnTo>
                    <a:pt x="569244" y="14287"/>
                  </a:lnTo>
                  <a:lnTo>
                    <a:pt x="570748" y="15039"/>
                  </a:lnTo>
                  <a:close/>
                </a:path>
              </a:pathLst>
            </a:custGeom>
            <a:solidFill>
              <a:schemeClr val="accent1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6A4E949F-9F75-4549-B003-1E4509D42141}"/>
                </a:ext>
              </a:extLst>
            </p:cNvPr>
            <p:cNvSpPr/>
            <p:nvPr/>
          </p:nvSpPr>
          <p:spPr>
            <a:xfrm>
              <a:off x="7434996" y="992353"/>
              <a:ext cx="900112" cy="1013660"/>
            </a:xfrm>
            <a:custGeom>
              <a:avLst/>
              <a:gdLst>
                <a:gd name="connsiteX0" fmla="*/ 885073 w 900112"/>
                <a:gd name="connsiteY0" fmla="*/ 600075 h 1013660"/>
                <a:gd name="connsiteX1" fmla="*/ 900113 w 900112"/>
                <a:gd name="connsiteY1" fmla="*/ 764757 h 1013660"/>
                <a:gd name="connsiteX2" fmla="*/ 764005 w 900112"/>
                <a:gd name="connsiteY2" fmla="*/ 764005 h 1013660"/>
                <a:gd name="connsiteX3" fmla="*/ 725655 w 900112"/>
                <a:gd name="connsiteY3" fmla="*/ 765509 h 1013660"/>
                <a:gd name="connsiteX4" fmla="*/ 721895 w 900112"/>
                <a:gd name="connsiteY4" fmla="*/ 767013 h 1013660"/>
                <a:gd name="connsiteX5" fmla="*/ 721143 w 900112"/>
                <a:gd name="connsiteY5" fmla="*/ 767765 h 1013660"/>
                <a:gd name="connsiteX6" fmla="*/ 721143 w 900112"/>
                <a:gd name="connsiteY6" fmla="*/ 769269 h 1013660"/>
                <a:gd name="connsiteX7" fmla="*/ 721143 w 900112"/>
                <a:gd name="connsiteY7" fmla="*/ 770773 h 1013660"/>
                <a:gd name="connsiteX8" fmla="*/ 719639 w 900112"/>
                <a:gd name="connsiteY8" fmla="*/ 772277 h 1013660"/>
                <a:gd name="connsiteX9" fmla="*/ 718887 w 900112"/>
                <a:gd name="connsiteY9" fmla="*/ 773781 h 1013660"/>
                <a:gd name="connsiteX10" fmla="*/ 717383 w 900112"/>
                <a:gd name="connsiteY10" fmla="*/ 775285 h 1013660"/>
                <a:gd name="connsiteX11" fmla="*/ 714375 w 900112"/>
                <a:gd name="connsiteY11" fmla="*/ 776789 h 1013660"/>
                <a:gd name="connsiteX12" fmla="*/ 712871 w 900112"/>
                <a:gd name="connsiteY12" fmla="*/ 777541 h 1013660"/>
                <a:gd name="connsiteX13" fmla="*/ 711367 w 900112"/>
                <a:gd name="connsiteY13" fmla="*/ 778293 h 1013660"/>
                <a:gd name="connsiteX14" fmla="*/ 709863 w 900112"/>
                <a:gd name="connsiteY14" fmla="*/ 779797 h 1013660"/>
                <a:gd name="connsiteX15" fmla="*/ 709111 w 900112"/>
                <a:gd name="connsiteY15" fmla="*/ 780549 h 1013660"/>
                <a:gd name="connsiteX16" fmla="*/ 708359 w 900112"/>
                <a:gd name="connsiteY16" fmla="*/ 782053 h 1013660"/>
                <a:gd name="connsiteX17" fmla="*/ 708359 w 900112"/>
                <a:gd name="connsiteY17" fmla="*/ 784309 h 1013660"/>
                <a:gd name="connsiteX18" fmla="*/ 709111 w 900112"/>
                <a:gd name="connsiteY18" fmla="*/ 785812 h 1013660"/>
                <a:gd name="connsiteX19" fmla="*/ 709111 w 900112"/>
                <a:gd name="connsiteY19" fmla="*/ 787317 h 1013660"/>
                <a:gd name="connsiteX20" fmla="*/ 708359 w 900112"/>
                <a:gd name="connsiteY20" fmla="*/ 788820 h 1013660"/>
                <a:gd name="connsiteX21" fmla="*/ 703095 w 900112"/>
                <a:gd name="connsiteY21" fmla="*/ 797844 h 1013660"/>
                <a:gd name="connsiteX22" fmla="*/ 697080 w 900112"/>
                <a:gd name="connsiteY22" fmla="*/ 804612 h 1013660"/>
                <a:gd name="connsiteX23" fmla="*/ 696328 w 900112"/>
                <a:gd name="connsiteY23" fmla="*/ 806116 h 1013660"/>
                <a:gd name="connsiteX24" fmla="*/ 695576 w 900112"/>
                <a:gd name="connsiteY24" fmla="*/ 807620 h 1013660"/>
                <a:gd name="connsiteX25" fmla="*/ 694824 w 900112"/>
                <a:gd name="connsiteY25" fmla="*/ 809124 h 1013660"/>
                <a:gd name="connsiteX26" fmla="*/ 693320 w 900112"/>
                <a:gd name="connsiteY26" fmla="*/ 812132 h 1013660"/>
                <a:gd name="connsiteX27" fmla="*/ 692568 w 900112"/>
                <a:gd name="connsiteY27" fmla="*/ 813636 h 1013660"/>
                <a:gd name="connsiteX28" fmla="*/ 691816 w 900112"/>
                <a:gd name="connsiteY28" fmla="*/ 818899 h 1013660"/>
                <a:gd name="connsiteX29" fmla="*/ 691816 w 900112"/>
                <a:gd name="connsiteY29" fmla="*/ 820403 h 1013660"/>
                <a:gd name="connsiteX30" fmla="*/ 691064 w 900112"/>
                <a:gd name="connsiteY30" fmla="*/ 821907 h 1013660"/>
                <a:gd name="connsiteX31" fmla="*/ 685800 w 900112"/>
                <a:gd name="connsiteY31" fmla="*/ 829427 h 1013660"/>
                <a:gd name="connsiteX32" fmla="*/ 683544 w 900112"/>
                <a:gd name="connsiteY32" fmla="*/ 831683 h 1013660"/>
                <a:gd name="connsiteX33" fmla="*/ 682792 w 900112"/>
                <a:gd name="connsiteY33" fmla="*/ 833187 h 1013660"/>
                <a:gd name="connsiteX34" fmla="*/ 682040 w 900112"/>
                <a:gd name="connsiteY34" fmla="*/ 834691 h 1013660"/>
                <a:gd name="connsiteX35" fmla="*/ 682040 w 900112"/>
                <a:gd name="connsiteY35" fmla="*/ 842211 h 1013660"/>
                <a:gd name="connsiteX36" fmla="*/ 681288 w 900112"/>
                <a:gd name="connsiteY36" fmla="*/ 843715 h 1013660"/>
                <a:gd name="connsiteX37" fmla="*/ 681288 w 900112"/>
                <a:gd name="connsiteY37" fmla="*/ 845218 h 1013660"/>
                <a:gd name="connsiteX38" fmla="*/ 679032 w 900112"/>
                <a:gd name="connsiteY38" fmla="*/ 849730 h 1013660"/>
                <a:gd name="connsiteX39" fmla="*/ 677528 w 900112"/>
                <a:gd name="connsiteY39" fmla="*/ 852738 h 1013660"/>
                <a:gd name="connsiteX40" fmla="*/ 675272 w 900112"/>
                <a:gd name="connsiteY40" fmla="*/ 857250 h 1013660"/>
                <a:gd name="connsiteX41" fmla="*/ 674520 w 900112"/>
                <a:gd name="connsiteY41" fmla="*/ 858754 h 1013660"/>
                <a:gd name="connsiteX42" fmla="*/ 673768 w 900112"/>
                <a:gd name="connsiteY42" fmla="*/ 861762 h 1013660"/>
                <a:gd name="connsiteX43" fmla="*/ 673768 w 900112"/>
                <a:gd name="connsiteY43" fmla="*/ 864018 h 1013660"/>
                <a:gd name="connsiteX44" fmla="*/ 671513 w 900112"/>
                <a:gd name="connsiteY44" fmla="*/ 866274 h 1013660"/>
                <a:gd name="connsiteX45" fmla="*/ 671513 w 900112"/>
                <a:gd name="connsiteY45" fmla="*/ 867778 h 1013660"/>
                <a:gd name="connsiteX46" fmla="*/ 670761 w 900112"/>
                <a:gd name="connsiteY46" fmla="*/ 869282 h 1013660"/>
                <a:gd name="connsiteX47" fmla="*/ 669257 w 900112"/>
                <a:gd name="connsiteY47" fmla="*/ 875297 h 1013660"/>
                <a:gd name="connsiteX48" fmla="*/ 669257 w 900112"/>
                <a:gd name="connsiteY48" fmla="*/ 876049 h 1013660"/>
                <a:gd name="connsiteX49" fmla="*/ 670009 w 900112"/>
                <a:gd name="connsiteY49" fmla="*/ 877553 h 1013660"/>
                <a:gd name="connsiteX50" fmla="*/ 670761 w 900112"/>
                <a:gd name="connsiteY50" fmla="*/ 880561 h 1013660"/>
                <a:gd name="connsiteX51" fmla="*/ 671513 w 900112"/>
                <a:gd name="connsiteY51" fmla="*/ 882065 h 1013660"/>
                <a:gd name="connsiteX52" fmla="*/ 672265 w 900112"/>
                <a:gd name="connsiteY52" fmla="*/ 883569 h 1013660"/>
                <a:gd name="connsiteX53" fmla="*/ 681288 w 900112"/>
                <a:gd name="connsiteY53" fmla="*/ 893345 h 1013660"/>
                <a:gd name="connsiteX54" fmla="*/ 682040 w 900112"/>
                <a:gd name="connsiteY54" fmla="*/ 894097 h 1013660"/>
                <a:gd name="connsiteX55" fmla="*/ 682792 w 900112"/>
                <a:gd name="connsiteY55" fmla="*/ 895601 h 1013660"/>
                <a:gd name="connsiteX56" fmla="*/ 682792 w 900112"/>
                <a:gd name="connsiteY56" fmla="*/ 897857 h 1013660"/>
                <a:gd name="connsiteX57" fmla="*/ 682792 w 900112"/>
                <a:gd name="connsiteY57" fmla="*/ 899361 h 1013660"/>
                <a:gd name="connsiteX58" fmla="*/ 682792 w 900112"/>
                <a:gd name="connsiteY58" fmla="*/ 900864 h 1013660"/>
                <a:gd name="connsiteX59" fmla="*/ 682792 w 900112"/>
                <a:gd name="connsiteY59" fmla="*/ 902368 h 1013660"/>
                <a:gd name="connsiteX60" fmla="*/ 681288 w 900112"/>
                <a:gd name="connsiteY60" fmla="*/ 903120 h 1013660"/>
                <a:gd name="connsiteX61" fmla="*/ 680536 w 900112"/>
                <a:gd name="connsiteY61" fmla="*/ 904624 h 1013660"/>
                <a:gd name="connsiteX62" fmla="*/ 679032 w 900112"/>
                <a:gd name="connsiteY62" fmla="*/ 905376 h 1013660"/>
                <a:gd name="connsiteX63" fmla="*/ 677528 w 900112"/>
                <a:gd name="connsiteY63" fmla="*/ 905376 h 1013660"/>
                <a:gd name="connsiteX64" fmla="*/ 672265 w 900112"/>
                <a:gd name="connsiteY64" fmla="*/ 906880 h 1013660"/>
                <a:gd name="connsiteX65" fmla="*/ 667753 w 900112"/>
                <a:gd name="connsiteY65" fmla="*/ 908384 h 1013660"/>
                <a:gd name="connsiteX66" fmla="*/ 657977 w 900112"/>
                <a:gd name="connsiteY66" fmla="*/ 911392 h 1013660"/>
                <a:gd name="connsiteX67" fmla="*/ 657225 w 900112"/>
                <a:gd name="connsiteY67" fmla="*/ 912144 h 1013660"/>
                <a:gd name="connsiteX68" fmla="*/ 656473 w 900112"/>
                <a:gd name="connsiteY68" fmla="*/ 913648 h 1013660"/>
                <a:gd name="connsiteX69" fmla="*/ 655721 w 900112"/>
                <a:gd name="connsiteY69" fmla="*/ 915152 h 1013660"/>
                <a:gd name="connsiteX70" fmla="*/ 654969 w 900112"/>
                <a:gd name="connsiteY70" fmla="*/ 915904 h 1013660"/>
                <a:gd name="connsiteX71" fmla="*/ 654217 w 900112"/>
                <a:gd name="connsiteY71" fmla="*/ 916656 h 1013660"/>
                <a:gd name="connsiteX72" fmla="*/ 653465 w 900112"/>
                <a:gd name="connsiteY72" fmla="*/ 918160 h 1013660"/>
                <a:gd name="connsiteX73" fmla="*/ 653465 w 900112"/>
                <a:gd name="connsiteY73" fmla="*/ 918912 h 1013660"/>
                <a:gd name="connsiteX74" fmla="*/ 652713 w 900112"/>
                <a:gd name="connsiteY74" fmla="*/ 921920 h 1013660"/>
                <a:gd name="connsiteX75" fmla="*/ 651961 w 900112"/>
                <a:gd name="connsiteY75" fmla="*/ 923424 h 1013660"/>
                <a:gd name="connsiteX76" fmla="*/ 651209 w 900112"/>
                <a:gd name="connsiteY76" fmla="*/ 924928 h 1013660"/>
                <a:gd name="connsiteX77" fmla="*/ 649705 w 900112"/>
                <a:gd name="connsiteY77" fmla="*/ 925680 h 1013660"/>
                <a:gd name="connsiteX78" fmla="*/ 648201 w 900112"/>
                <a:gd name="connsiteY78" fmla="*/ 925680 h 1013660"/>
                <a:gd name="connsiteX79" fmla="*/ 643689 w 900112"/>
                <a:gd name="connsiteY79" fmla="*/ 924928 h 1013660"/>
                <a:gd name="connsiteX80" fmla="*/ 640682 w 900112"/>
                <a:gd name="connsiteY80" fmla="*/ 925680 h 1013660"/>
                <a:gd name="connsiteX81" fmla="*/ 638426 w 900112"/>
                <a:gd name="connsiteY81" fmla="*/ 925680 h 1013660"/>
                <a:gd name="connsiteX82" fmla="*/ 636922 w 900112"/>
                <a:gd name="connsiteY82" fmla="*/ 925680 h 1013660"/>
                <a:gd name="connsiteX83" fmla="*/ 636922 w 900112"/>
                <a:gd name="connsiteY83" fmla="*/ 926432 h 1013660"/>
                <a:gd name="connsiteX84" fmla="*/ 636170 w 900112"/>
                <a:gd name="connsiteY84" fmla="*/ 927184 h 1013660"/>
                <a:gd name="connsiteX85" fmla="*/ 634666 w 900112"/>
                <a:gd name="connsiteY85" fmla="*/ 927936 h 1013660"/>
                <a:gd name="connsiteX86" fmla="*/ 633914 w 900112"/>
                <a:gd name="connsiteY86" fmla="*/ 928687 h 1013660"/>
                <a:gd name="connsiteX87" fmla="*/ 632410 w 900112"/>
                <a:gd name="connsiteY87" fmla="*/ 929439 h 1013660"/>
                <a:gd name="connsiteX88" fmla="*/ 630906 w 900112"/>
                <a:gd name="connsiteY88" fmla="*/ 929439 h 1013660"/>
                <a:gd name="connsiteX89" fmla="*/ 627146 w 900112"/>
                <a:gd name="connsiteY89" fmla="*/ 928687 h 1013660"/>
                <a:gd name="connsiteX90" fmla="*/ 617370 w 900112"/>
                <a:gd name="connsiteY90" fmla="*/ 927936 h 1013660"/>
                <a:gd name="connsiteX91" fmla="*/ 615867 w 900112"/>
                <a:gd name="connsiteY91" fmla="*/ 927184 h 1013660"/>
                <a:gd name="connsiteX92" fmla="*/ 614363 w 900112"/>
                <a:gd name="connsiteY92" fmla="*/ 925680 h 1013660"/>
                <a:gd name="connsiteX93" fmla="*/ 613611 w 900112"/>
                <a:gd name="connsiteY93" fmla="*/ 924176 h 1013660"/>
                <a:gd name="connsiteX94" fmla="*/ 613611 w 900112"/>
                <a:gd name="connsiteY94" fmla="*/ 921920 h 1013660"/>
                <a:gd name="connsiteX95" fmla="*/ 614363 w 900112"/>
                <a:gd name="connsiteY95" fmla="*/ 918912 h 1013660"/>
                <a:gd name="connsiteX96" fmla="*/ 613611 w 900112"/>
                <a:gd name="connsiteY96" fmla="*/ 918160 h 1013660"/>
                <a:gd name="connsiteX97" fmla="*/ 612858 w 900112"/>
                <a:gd name="connsiteY97" fmla="*/ 916656 h 1013660"/>
                <a:gd name="connsiteX98" fmla="*/ 612107 w 900112"/>
                <a:gd name="connsiteY98" fmla="*/ 915904 h 1013660"/>
                <a:gd name="connsiteX99" fmla="*/ 611355 w 900112"/>
                <a:gd name="connsiteY99" fmla="*/ 912144 h 1013660"/>
                <a:gd name="connsiteX100" fmla="*/ 606843 w 900112"/>
                <a:gd name="connsiteY100" fmla="*/ 904624 h 1013660"/>
                <a:gd name="connsiteX101" fmla="*/ 606091 w 900112"/>
                <a:gd name="connsiteY101" fmla="*/ 903120 h 1013660"/>
                <a:gd name="connsiteX102" fmla="*/ 601579 w 900112"/>
                <a:gd name="connsiteY102" fmla="*/ 899361 h 1013660"/>
                <a:gd name="connsiteX103" fmla="*/ 597819 w 900112"/>
                <a:gd name="connsiteY103" fmla="*/ 895601 h 1013660"/>
                <a:gd name="connsiteX104" fmla="*/ 595563 w 900112"/>
                <a:gd name="connsiteY104" fmla="*/ 894097 h 1013660"/>
                <a:gd name="connsiteX105" fmla="*/ 594059 w 900112"/>
                <a:gd name="connsiteY105" fmla="*/ 892593 h 1013660"/>
                <a:gd name="connsiteX106" fmla="*/ 592555 w 900112"/>
                <a:gd name="connsiteY106" fmla="*/ 891841 h 1013660"/>
                <a:gd name="connsiteX107" fmla="*/ 591051 w 900112"/>
                <a:gd name="connsiteY107" fmla="*/ 890337 h 1013660"/>
                <a:gd name="connsiteX108" fmla="*/ 590299 w 900112"/>
                <a:gd name="connsiteY108" fmla="*/ 888081 h 1013660"/>
                <a:gd name="connsiteX109" fmla="*/ 588795 w 900112"/>
                <a:gd name="connsiteY109" fmla="*/ 884321 h 1013660"/>
                <a:gd name="connsiteX110" fmla="*/ 588043 w 900112"/>
                <a:gd name="connsiteY110" fmla="*/ 882817 h 1013660"/>
                <a:gd name="connsiteX111" fmla="*/ 586539 w 900112"/>
                <a:gd name="connsiteY111" fmla="*/ 882065 h 1013660"/>
                <a:gd name="connsiteX112" fmla="*/ 584284 w 900112"/>
                <a:gd name="connsiteY112" fmla="*/ 881313 h 1013660"/>
                <a:gd name="connsiteX113" fmla="*/ 578268 w 900112"/>
                <a:gd name="connsiteY113" fmla="*/ 881313 h 1013660"/>
                <a:gd name="connsiteX114" fmla="*/ 576764 w 900112"/>
                <a:gd name="connsiteY114" fmla="*/ 881313 h 1013660"/>
                <a:gd name="connsiteX115" fmla="*/ 568492 w 900112"/>
                <a:gd name="connsiteY115" fmla="*/ 879057 h 1013660"/>
                <a:gd name="connsiteX116" fmla="*/ 566988 w 900112"/>
                <a:gd name="connsiteY116" fmla="*/ 878305 h 1013660"/>
                <a:gd name="connsiteX117" fmla="*/ 566236 w 900112"/>
                <a:gd name="connsiteY117" fmla="*/ 877553 h 1013660"/>
                <a:gd name="connsiteX118" fmla="*/ 563228 w 900112"/>
                <a:gd name="connsiteY118" fmla="*/ 874545 h 1013660"/>
                <a:gd name="connsiteX119" fmla="*/ 562476 w 900112"/>
                <a:gd name="connsiteY119" fmla="*/ 874545 h 1013660"/>
                <a:gd name="connsiteX120" fmla="*/ 561724 w 900112"/>
                <a:gd name="connsiteY120" fmla="*/ 873793 h 1013660"/>
                <a:gd name="connsiteX121" fmla="*/ 560220 w 900112"/>
                <a:gd name="connsiteY121" fmla="*/ 873041 h 1013660"/>
                <a:gd name="connsiteX122" fmla="*/ 557964 w 900112"/>
                <a:gd name="connsiteY122" fmla="*/ 873041 h 1013660"/>
                <a:gd name="connsiteX123" fmla="*/ 556460 w 900112"/>
                <a:gd name="connsiteY123" fmla="*/ 873041 h 1013660"/>
                <a:gd name="connsiteX124" fmla="*/ 551197 w 900112"/>
                <a:gd name="connsiteY124" fmla="*/ 873793 h 1013660"/>
                <a:gd name="connsiteX125" fmla="*/ 549693 w 900112"/>
                <a:gd name="connsiteY125" fmla="*/ 873793 h 1013660"/>
                <a:gd name="connsiteX126" fmla="*/ 546685 w 900112"/>
                <a:gd name="connsiteY126" fmla="*/ 873793 h 1013660"/>
                <a:gd name="connsiteX127" fmla="*/ 545933 w 900112"/>
                <a:gd name="connsiteY127" fmla="*/ 873793 h 1013660"/>
                <a:gd name="connsiteX128" fmla="*/ 545181 w 900112"/>
                <a:gd name="connsiteY128" fmla="*/ 873793 h 1013660"/>
                <a:gd name="connsiteX129" fmla="*/ 544429 w 900112"/>
                <a:gd name="connsiteY129" fmla="*/ 874545 h 1013660"/>
                <a:gd name="connsiteX130" fmla="*/ 543677 w 900112"/>
                <a:gd name="connsiteY130" fmla="*/ 875297 h 1013660"/>
                <a:gd name="connsiteX131" fmla="*/ 542925 w 900112"/>
                <a:gd name="connsiteY131" fmla="*/ 878305 h 1013660"/>
                <a:gd name="connsiteX132" fmla="*/ 542173 w 900112"/>
                <a:gd name="connsiteY132" fmla="*/ 879809 h 1013660"/>
                <a:gd name="connsiteX133" fmla="*/ 541421 w 900112"/>
                <a:gd name="connsiteY133" fmla="*/ 881313 h 1013660"/>
                <a:gd name="connsiteX134" fmla="*/ 540669 w 900112"/>
                <a:gd name="connsiteY134" fmla="*/ 882065 h 1013660"/>
                <a:gd name="connsiteX135" fmla="*/ 539165 w 900112"/>
                <a:gd name="connsiteY135" fmla="*/ 882817 h 1013660"/>
                <a:gd name="connsiteX136" fmla="*/ 538413 w 900112"/>
                <a:gd name="connsiteY136" fmla="*/ 883569 h 1013660"/>
                <a:gd name="connsiteX137" fmla="*/ 526382 w 900112"/>
                <a:gd name="connsiteY137" fmla="*/ 888081 h 1013660"/>
                <a:gd name="connsiteX138" fmla="*/ 520366 w 900112"/>
                <a:gd name="connsiteY138" fmla="*/ 889585 h 1013660"/>
                <a:gd name="connsiteX139" fmla="*/ 518862 w 900112"/>
                <a:gd name="connsiteY139" fmla="*/ 890337 h 1013660"/>
                <a:gd name="connsiteX140" fmla="*/ 508334 w 900112"/>
                <a:gd name="connsiteY140" fmla="*/ 895601 h 1013660"/>
                <a:gd name="connsiteX141" fmla="*/ 506830 w 900112"/>
                <a:gd name="connsiteY141" fmla="*/ 896353 h 1013660"/>
                <a:gd name="connsiteX142" fmla="*/ 506078 w 900112"/>
                <a:gd name="connsiteY142" fmla="*/ 897857 h 1013660"/>
                <a:gd name="connsiteX143" fmla="*/ 505326 w 900112"/>
                <a:gd name="connsiteY143" fmla="*/ 898609 h 1013660"/>
                <a:gd name="connsiteX144" fmla="*/ 503822 w 900112"/>
                <a:gd name="connsiteY144" fmla="*/ 901616 h 1013660"/>
                <a:gd name="connsiteX145" fmla="*/ 503070 w 900112"/>
                <a:gd name="connsiteY145" fmla="*/ 903120 h 1013660"/>
                <a:gd name="connsiteX146" fmla="*/ 502318 w 900112"/>
                <a:gd name="connsiteY146" fmla="*/ 903872 h 1013660"/>
                <a:gd name="connsiteX147" fmla="*/ 499311 w 900112"/>
                <a:gd name="connsiteY147" fmla="*/ 906880 h 1013660"/>
                <a:gd name="connsiteX148" fmla="*/ 497807 w 900112"/>
                <a:gd name="connsiteY148" fmla="*/ 908384 h 1013660"/>
                <a:gd name="connsiteX149" fmla="*/ 497055 w 900112"/>
                <a:gd name="connsiteY149" fmla="*/ 909136 h 1013660"/>
                <a:gd name="connsiteX150" fmla="*/ 496303 w 900112"/>
                <a:gd name="connsiteY150" fmla="*/ 910640 h 1013660"/>
                <a:gd name="connsiteX151" fmla="*/ 495551 w 900112"/>
                <a:gd name="connsiteY151" fmla="*/ 915904 h 1013660"/>
                <a:gd name="connsiteX152" fmla="*/ 494047 w 900112"/>
                <a:gd name="connsiteY152" fmla="*/ 924928 h 1013660"/>
                <a:gd name="connsiteX153" fmla="*/ 494047 w 900112"/>
                <a:gd name="connsiteY153" fmla="*/ 926432 h 1013660"/>
                <a:gd name="connsiteX154" fmla="*/ 490287 w 900112"/>
                <a:gd name="connsiteY154" fmla="*/ 933199 h 1013660"/>
                <a:gd name="connsiteX155" fmla="*/ 489535 w 900112"/>
                <a:gd name="connsiteY155" fmla="*/ 936959 h 1013660"/>
                <a:gd name="connsiteX156" fmla="*/ 489535 w 900112"/>
                <a:gd name="connsiteY156" fmla="*/ 938463 h 1013660"/>
                <a:gd name="connsiteX157" fmla="*/ 489535 w 900112"/>
                <a:gd name="connsiteY157" fmla="*/ 942223 h 1013660"/>
                <a:gd name="connsiteX158" fmla="*/ 492543 w 900112"/>
                <a:gd name="connsiteY158" fmla="*/ 954255 h 1013660"/>
                <a:gd name="connsiteX159" fmla="*/ 493295 w 900112"/>
                <a:gd name="connsiteY159" fmla="*/ 955759 h 1013660"/>
                <a:gd name="connsiteX160" fmla="*/ 492543 w 900112"/>
                <a:gd name="connsiteY160" fmla="*/ 957262 h 1013660"/>
                <a:gd name="connsiteX161" fmla="*/ 491791 w 900112"/>
                <a:gd name="connsiteY161" fmla="*/ 958766 h 1013660"/>
                <a:gd name="connsiteX162" fmla="*/ 491039 w 900112"/>
                <a:gd name="connsiteY162" fmla="*/ 960270 h 1013660"/>
                <a:gd name="connsiteX163" fmla="*/ 490287 w 900112"/>
                <a:gd name="connsiteY163" fmla="*/ 961022 h 1013660"/>
                <a:gd name="connsiteX164" fmla="*/ 490287 w 900112"/>
                <a:gd name="connsiteY164" fmla="*/ 963278 h 1013660"/>
                <a:gd name="connsiteX165" fmla="*/ 490287 w 900112"/>
                <a:gd name="connsiteY165" fmla="*/ 964782 h 1013660"/>
                <a:gd name="connsiteX166" fmla="*/ 491039 w 900112"/>
                <a:gd name="connsiteY166" fmla="*/ 970046 h 1013660"/>
                <a:gd name="connsiteX167" fmla="*/ 490287 w 900112"/>
                <a:gd name="connsiteY167" fmla="*/ 972302 h 1013660"/>
                <a:gd name="connsiteX168" fmla="*/ 488031 w 900112"/>
                <a:gd name="connsiteY168" fmla="*/ 982078 h 1013660"/>
                <a:gd name="connsiteX169" fmla="*/ 483519 w 900112"/>
                <a:gd name="connsiteY169" fmla="*/ 991853 h 1013660"/>
                <a:gd name="connsiteX170" fmla="*/ 483519 w 900112"/>
                <a:gd name="connsiteY170" fmla="*/ 993357 h 1013660"/>
                <a:gd name="connsiteX171" fmla="*/ 483519 w 900112"/>
                <a:gd name="connsiteY171" fmla="*/ 995613 h 1013660"/>
                <a:gd name="connsiteX172" fmla="*/ 486527 w 900112"/>
                <a:gd name="connsiteY172" fmla="*/ 1011405 h 1013660"/>
                <a:gd name="connsiteX173" fmla="*/ 486527 w 900112"/>
                <a:gd name="connsiteY173" fmla="*/ 1013661 h 1013660"/>
                <a:gd name="connsiteX174" fmla="*/ 485023 w 900112"/>
                <a:gd name="connsiteY174" fmla="*/ 1012909 h 1013660"/>
                <a:gd name="connsiteX175" fmla="*/ 483519 w 900112"/>
                <a:gd name="connsiteY175" fmla="*/ 1012909 h 1013660"/>
                <a:gd name="connsiteX176" fmla="*/ 480511 w 900112"/>
                <a:gd name="connsiteY176" fmla="*/ 1012157 h 1013660"/>
                <a:gd name="connsiteX177" fmla="*/ 474495 w 900112"/>
                <a:gd name="connsiteY177" fmla="*/ 1010653 h 1013660"/>
                <a:gd name="connsiteX178" fmla="*/ 470735 w 900112"/>
                <a:gd name="connsiteY178" fmla="*/ 1010653 h 1013660"/>
                <a:gd name="connsiteX179" fmla="*/ 469983 w 900112"/>
                <a:gd name="connsiteY179" fmla="*/ 1010653 h 1013660"/>
                <a:gd name="connsiteX180" fmla="*/ 468480 w 900112"/>
                <a:gd name="connsiteY180" fmla="*/ 1009901 h 1013660"/>
                <a:gd name="connsiteX181" fmla="*/ 466976 w 900112"/>
                <a:gd name="connsiteY181" fmla="*/ 1009149 h 1013660"/>
                <a:gd name="connsiteX182" fmla="*/ 464720 w 900112"/>
                <a:gd name="connsiteY182" fmla="*/ 1006141 h 1013660"/>
                <a:gd name="connsiteX183" fmla="*/ 463968 w 900112"/>
                <a:gd name="connsiteY183" fmla="*/ 1005389 h 1013660"/>
                <a:gd name="connsiteX184" fmla="*/ 462464 w 900112"/>
                <a:gd name="connsiteY184" fmla="*/ 1004637 h 1013660"/>
                <a:gd name="connsiteX185" fmla="*/ 459456 w 900112"/>
                <a:gd name="connsiteY185" fmla="*/ 1006141 h 1013660"/>
                <a:gd name="connsiteX186" fmla="*/ 452688 w 900112"/>
                <a:gd name="connsiteY186" fmla="*/ 1009149 h 1013660"/>
                <a:gd name="connsiteX187" fmla="*/ 451936 w 900112"/>
                <a:gd name="connsiteY187" fmla="*/ 1009149 h 1013660"/>
                <a:gd name="connsiteX188" fmla="*/ 450432 w 900112"/>
                <a:gd name="connsiteY188" fmla="*/ 1009149 h 1013660"/>
                <a:gd name="connsiteX189" fmla="*/ 449680 w 900112"/>
                <a:gd name="connsiteY189" fmla="*/ 1009149 h 1013660"/>
                <a:gd name="connsiteX190" fmla="*/ 448176 w 900112"/>
                <a:gd name="connsiteY190" fmla="*/ 1009149 h 1013660"/>
                <a:gd name="connsiteX191" fmla="*/ 447424 w 900112"/>
                <a:gd name="connsiteY191" fmla="*/ 1009149 h 1013660"/>
                <a:gd name="connsiteX192" fmla="*/ 446672 w 900112"/>
                <a:gd name="connsiteY192" fmla="*/ 1008397 h 1013660"/>
                <a:gd name="connsiteX193" fmla="*/ 445920 w 900112"/>
                <a:gd name="connsiteY193" fmla="*/ 1007645 h 1013660"/>
                <a:gd name="connsiteX194" fmla="*/ 445168 w 900112"/>
                <a:gd name="connsiteY194" fmla="*/ 1007645 h 1013660"/>
                <a:gd name="connsiteX195" fmla="*/ 444416 w 900112"/>
                <a:gd name="connsiteY195" fmla="*/ 1006141 h 1013660"/>
                <a:gd name="connsiteX196" fmla="*/ 436145 w 900112"/>
                <a:gd name="connsiteY196" fmla="*/ 987341 h 1013660"/>
                <a:gd name="connsiteX197" fmla="*/ 435393 w 900112"/>
                <a:gd name="connsiteY197" fmla="*/ 987341 h 1013660"/>
                <a:gd name="connsiteX198" fmla="*/ 433889 w 900112"/>
                <a:gd name="connsiteY198" fmla="*/ 985838 h 1013660"/>
                <a:gd name="connsiteX199" fmla="*/ 433137 w 900112"/>
                <a:gd name="connsiteY199" fmla="*/ 985086 h 1013660"/>
                <a:gd name="connsiteX200" fmla="*/ 432385 w 900112"/>
                <a:gd name="connsiteY200" fmla="*/ 985086 h 1013660"/>
                <a:gd name="connsiteX201" fmla="*/ 431633 w 900112"/>
                <a:gd name="connsiteY201" fmla="*/ 984334 h 1013660"/>
                <a:gd name="connsiteX202" fmla="*/ 430129 w 900112"/>
                <a:gd name="connsiteY202" fmla="*/ 984334 h 1013660"/>
                <a:gd name="connsiteX203" fmla="*/ 428625 w 900112"/>
                <a:gd name="connsiteY203" fmla="*/ 983582 h 1013660"/>
                <a:gd name="connsiteX204" fmla="*/ 427873 w 900112"/>
                <a:gd name="connsiteY204" fmla="*/ 981326 h 1013660"/>
                <a:gd name="connsiteX205" fmla="*/ 424865 w 900112"/>
                <a:gd name="connsiteY205" fmla="*/ 976814 h 1013660"/>
                <a:gd name="connsiteX206" fmla="*/ 423361 w 900112"/>
                <a:gd name="connsiteY206" fmla="*/ 973806 h 1013660"/>
                <a:gd name="connsiteX207" fmla="*/ 421857 w 900112"/>
                <a:gd name="connsiteY207" fmla="*/ 972302 h 1013660"/>
                <a:gd name="connsiteX208" fmla="*/ 421105 w 900112"/>
                <a:gd name="connsiteY208" fmla="*/ 971550 h 1013660"/>
                <a:gd name="connsiteX209" fmla="*/ 414337 w 900112"/>
                <a:gd name="connsiteY209" fmla="*/ 967790 h 1013660"/>
                <a:gd name="connsiteX210" fmla="*/ 405314 w 900112"/>
                <a:gd name="connsiteY210" fmla="*/ 961022 h 1013660"/>
                <a:gd name="connsiteX211" fmla="*/ 403810 w 900112"/>
                <a:gd name="connsiteY211" fmla="*/ 960270 h 1013660"/>
                <a:gd name="connsiteX212" fmla="*/ 402306 w 900112"/>
                <a:gd name="connsiteY212" fmla="*/ 959518 h 1013660"/>
                <a:gd name="connsiteX213" fmla="*/ 399298 w 900112"/>
                <a:gd name="connsiteY213" fmla="*/ 959518 h 1013660"/>
                <a:gd name="connsiteX214" fmla="*/ 397794 w 900112"/>
                <a:gd name="connsiteY214" fmla="*/ 958766 h 1013660"/>
                <a:gd name="connsiteX215" fmla="*/ 396290 w 900112"/>
                <a:gd name="connsiteY215" fmla="*/ 958015 h 1013660"/>
                <a:gd name="connsiteX216" fmla="*/ 395538 w 900112"/>
                <a:gd name="connsiteY216" fmla="*/ 957262 h 1013660"/>
                <a:gd name="connsiteX217" fmla="*/ 389522 w 900112"/>
                <a:gd name="connsiteY217" fmla="*/ 947487 h 1013660"/>
                <a:gd name="connsiteX218" fmla="*/ 387266 w 900112"/>
                <a:gd name="connsiteY218" fmla="*/ 945983 h 1013660"/>
                <a:gd name="connsiteX219" fmla="*/ 385011 w 900112"/>
                <a:gd name="connsiteY219" fmla="*/ 945231 h 1013660"/>
                <a:gd name="connsiteX220" fmla="*/ 383506 w 900112"/>
                <a:gd name="connsiteY220" fmla="*/ 945231 h 1013660"/>
                <a:gd name="connsiteX221" fmla="*/ 381251 w 900112"/>
                <a:gd name="connsiteY221" fmla="*/ 943727 h 1013660"/>
                <a:gd name="connsiteX222" fmla="*/ 378243 w 900112"/>
                <a:gd name="connsiteY222" fmla="*/ 942223 h 1013660"/>
                <a:gd name="connsiteX223" fmla="*/ 367715 w 900112"/>
                <a:gd name="connsiteY223" fmla="*/ 931695 h 1013660"/>
                <a:gd name="connsiteX224" fmla="*/ 364707 w 900112"/>
                <a:gd name="connsiteY224" fmla="*/ 926432 h 1013660"/>
                <a:gd name="connsiteX225" fmla="*/ 362451 w 900112"/>
                <a:gd name="connsiteY225" fmla="*/ 924176 h 1013660"/>
                <a:gd name="connsiteX226" fmla="*/ 361699 w 900112"/>
                <a:gd name="connsiteY226" fmla="*/ 923424 h 1013660"/>
                <a:gd name="connsiteX227" fmla="*/ 360195 w 900112"/>
                <a:gd name="connsiteY227" fmla="*/ 922672 h 1013660"/>
                <a:gd name="connsiteX228" fmla="*/ 352676 w 900112"/>
                <a:gd name="connsiteY228" fmla="*/ 920416 h 1013660"/>
                <a:gd name="connsiteX229" fmla="*/ 351172 w 900112"/>
                <a:gd name="connsiteY229" fmla="*/ 919664 h 1013660"/>
                <a:gd name="connsiteX230" fmla="*/ 350420 w 900112"/>
                <a:gd name="connsiteY230" fmla="*/ 918912 h 1013660"/>
                <a:gd name="connsiteX231" fmla="*/ 350420 w 900112"/>
                <a:gd name="connsiteY231" fmla="*/ 918160 h 1013660"/>
                <a:gd name="connsiteX232" fmla="*/ 349668 w 900112"/>
                <a:gd name="connsiteY232" fmla="*/ 915904 h 1013660"/>
                <a:gd name="connsiteX233" fmla="*/ 349668 w 900112"/>
                <a:gd name="connsiteY233" fmla="*/ 913648 h 1013660"/>
                <a:gd name="connsiteX234" fmla="*/ 349668 w 900112"/>
                <a:gd name="connsiteY234" fmla="*/ 911392 h 1013660"/>
                <a:gd name="connsiteX235" fmla="*/ 350420 w 900112"/>
                <a:gd name="connsiteY235" fmla="*/ 906128 h 1013660"/>
                <a:gd name="connsiteX236" fmla="*/ 350420 w 900112"/>
                <a:gd name="connsiteY236" fmla="*/ 904624 h 1013660"/>
                <a:gd name="connsiteX237" fmla="*/ 351172 w 900112"/>
                <a:gd name="connsiteY237" fmla="*/ 904624 h 1013660"/>
                <a:gd name="connsiteX238" fmla="*/ 352676 w 900112"/>
                <a:gd name="connsiteY238" fmla="*/ 903872 h 1013660"/>
                <a:gd name="connsiteX239" fmla="*/ 354180 w 900112"/>
                <a:gd name="connsiteY239" fmla="*/ 903872 h 1013660"/>
                <a:gd name="connsiteX240" fmla="*/ 360195 w 900112"/>
                <a:gd name="connsiteY240" fmla="*/ 906128 h 1013660"/>
                <a:gd name="connsiteX241" fmla="*/ 361699 w 900112"/>
                <a:gd name="connsiteY241" fmla="*/ 906128 h 1013660"/>
                <a:gd name="connsiteX242" fmla="*/ 364707 w 900112"/>
                <a:gd name="connsiteY242" fmla="*/ 907632 h 1013660"/>
                <a:gd name="connsiteX243" fmla="*/ 366211 w 900112"/>
                <a:gd name="connsiteY243" fmla="*/ 908384 h 1013660"/>
                <a:gd name="connsiteX244" fmla="*/ 367715 w 900112"/>
                <a:gd name="connsiteY244" fmla="*/ 908384 h 1013660"/>
                <a:gd name="connsiteX245" fmla="*/ 369219 w 900112"/>
                <a:gd name="connsiteY245" fmla="*/ 907632 h 1013660"/>
                <a:gd name="connsiteX246" fmla="*/ 369971 w 900112"/>
                <a:gd name="connsiteY246" fmla="*/ 906128 h 1013660"/>
                <a:gd name="connsiteX247" fmla="*/ 371475 w 900112"/>
                <a:gd name="connsiteY247" fmla="*/ 903872 h 1013660"/>
                <a:gd name="connsiteX248" fmla="*/ 372227 w 900112"/>
                <a:gd name="connsiteY248" fmla="*/ 902368 h 1013660"/>
                <a:gd name="connsiteX249" fmla="*/ 375235 w 900112"/>
                <a:gd name="connsiteY249" fmla="*/ 900864 h 1013660"/>
                <a:gd name="connsiteX250" fmla="*/ 375987 w 900112"/>
                <a:gd name="connsiteY250" fmla="*/ 900113 h 1013660"/>
                <a:gd name="connsiteX251" fmla="*/ 378995 w 900112"/>
                <a:gd name="connsiteY251" fmla="*/ 896353 h 1013660"/>
                <a:gd name="connsiteX252" fmla="*/ 379747 w 900112"/>
                <a:gd name="connsiteY252" fmla="*/ 894849 h 1013660"/>
                <a:gd name="connsiteX253" fmla="*/ 380499 w 900112"/>
                <a:gd name="connsiteY253" fmla="*/ 893345 h 1013660"/>
                <a:gd name="connsiteX254" fmla="*/ 380499 w 900112"/>
                <a:gd name="connsiteY254" fmla="*/ 891089 h 1013660"/>
                <a:gd name="connsiteX255" fmla="*/ 378243 w 900112"/>
                <a:gd name="connsiteY255" fmla="*/ 877553 h 1013660"/>
                <a:gd name="connsiteX256" fmla="*/ 376739 w 900112"/>
                <a:gd name="connsiteY256" fmla="*/ 876049 h 1013660"/>
                <a:gd name="connsiteX257" fmla="*/ 375987 w 900112"/>
                <a:gd name="connsiteY257" fmla="*/ 875297 h 1013660"/>
                <a:gd name="connsiteX258" fmla="*/ 375987 w 900112"/>
                <a:gd name="connsiteY258" fmla="*/ 874545 h 1013660"/>
                <a:gd name="connsiteX259" fmla="*/ 372227 w 900112"/>
                <a:gd name="connsiteY259" fmla="*/ 872289 h 1013660"/>
                <a:gd name="connsiteX260" fmla="*/ 371475 w 900112"/>
                <a:gd name="connsiteY260" fmla="*/ 871538 h 1013660"/>
                <a:gd name="connsiteX261" fmla="*/ 369971 w 900112"/>
                <a:gd name="connsiteY261" fmla="*/ 870034 h 1013660"/>
                <a:gd name="connsiteX262" fmla="*/ 369219 w 900112"/>
                <a:gd name="connsiteY262" fmla="*/ 868530 h 1013660"/>
                <a:gd name="connsiteX263" fmla="*/ 369219 w 900112"/>
                <a:gd name="connsiteY263" fmla="*/ 865522 h 1013660"/>
                <a:gd name="connsiteX264" fmla="*/ 370723 w 900112"/>
                <a:gd name="connsiteY264" fmla="*/ 858754 h 1013660"/>
                <a:gd name="connsiteX265" fmla="*/ 370723 w 900112"/>
                <a:gd name="connsiteY265" fmla="*/ 854242 h 1013660"/>
                <a:gd name="connsiteX266" fmla="*/ 369971 w 900112"/>
                <a:gd name="connsiteY266" fmla="*/ 850482 h 1013660"/>
                <a:gd name="connsiteX267" fmla="*/ 369219 w 900112"/>
                <a:gd name="connsiteY267" fmla="*/ 848226 h 1013660"/>
                <a:gd name="connsiteX268" fmla="*/ 368467 w 900112"/>
                <a:gd name="connsiteY268" fmla="*/ 845970 h 1013660"/>
                <a:gd name="connsiteX269" fmla="*/ 364707 w 900112"/>
                <a:gd name="connsiteY269" fmla="*/ 839955 h 1013660"/>
                <a:gd name="connsiteX270" fmla="*/ 363203 w 900112"/>
                <a:gd name="connsiteY270" fmla="*/ 838451 h 1013660"/>
                <a:gd name="connsiteX271" fmla="*/ 361699 w 900112"/>
                <a:gd name="connsiteY271" fmla="*/ 836947 h 1013660"/>
                <a:gd name="connsiteX272" fmla="*/ 357187 w 900112"/>
                <a:gd name="connsiteY272" fmla="*/ 835443 h 1013660"/>
                <a:gd name="connsiteX273" fmla="*/ 355684 w 900112"/>
                <a:gd name="connsiteY273" fmla="*/ 833939 h 1013660"/>
                <a:gd name="connsiteX274" fmla="*/ 354180 w 900112"/>
                <a:gd name="connsiteY274" fmla="*/ 833187 h 1013660"/>
                <a:gd name="connsiteX275" fmla="*/ 352676 w 900112"/>
                <a:gd name="connsiteY275" fmla="*/ 830931 h 1013660"/>
                <a:gd name="connsiteX276" fmla="*/ 351172 w 900112"/>
                <a:gd name="connsiteY276" fmla="*/ 827923 h 1013660"/>
                <a:gd name="connsiteX277" fmla="*/ 348916 w 900112"/>
                <a:gd name="connsiteY277" fmla="*/ 818147 h 1013660"/>
                <a:gd name="connsiteX278" fmla="*/ 347412 w 900112"/>
                <a:gd name="connsiteY278" fmla="*/ 815140 h 1013660"/>
                <a:gd name="connsiteX279" fmla="*/ 345156 w 900112"/>
                <a:gd name="connsiteY279" fmla="*/ 812132 h 1013660"/>
                <a:gd name="connsiteX280" fmla="*/ 343652 w 900112"/>
                <a:gd name="connsiteY280" fmla="*/ 809876 h 1013660"/>
                <a:gd name="connsiteX281" fmla="*/ 339892 w 900112"/>
                <a:gd name="connsiteY281" fmla="*/ 806116 h 1013660"/>
                <a:gd name="connsiteX282" fmla="*/ 338388 w 900112"/>
                <a:gd name="connsiteY282" fmla="*/ 804612 h 1013660"/>
                <a:gd name="connsiteX283" fmla="*/ 337636 w 900112"/>
                <a:gd name="connsiteY283" fmla="*/ 800852 h 1013660"/>
                <a:gd name="connsiteX284" fmla="*/ 337636 w 900112"/>
                <a:gd name="connsiteY284" fmla="*/ 797844 h 1013660"/>
                <a:gd name="connsiteX285" fmla="*/ 338388 w 900112"/>
                <a:gd name="connsiteY285" fmla="*/ 796340 h 1013660"/>
                <a:gd name="connsiteX286" fmla="*/ 339892 w 900112"/>
                <a:gd name="connsiteY286" fmla="*/ 795588 h 1013660"/>
                <a:gd name="connsiteX287" fmla="*/ 341396 w 900112"/>
                <a:gd name="connsiteY287" fmla="*/ 794836 h 1013660"/>
                <a:gd name="connsiteX288" fmla="*/ 342900 w 900112"/>
                <a:gd name="connsiteY288" fmla="*/ 794084 h 1013660"/>
                <a:gd name="connsiteX289" fmla="*/ 343652 w 900112"/>
                <a:gd name="connsiteY289" fmla="*/ 792580 h 1013660"/>
                <a:gd name="connsiteX290" fmla="*/ 346660 w 900112"/>
                <a:gd name="connsiteY290" fmla="*/ 784309 h 1013660"/>
                <a:gd name="connsiteX291" fmla="*/ 346660 w 900112"/>
                <a:gd name="connsiteY291" fmla="*/ 782805 h 1013660"/>
                <a:gd name="connsiteX292" fmla="*/ 345908 w 900112"/>
                <a:gd name="connsiteY292" fmla="*/ 780549 h 1013660"/>
                <a:gd name="connsiteX293" fmla="*/ 342148 w 900112"/>
                <a:gd name="connsiteY293" fmla="*/ 776037 h 1013660"/>
                <a:gd name="connsiteX294" fmla="*/ 341396 w 900112"/>
                <a:gd name="connsiteY294" fmla="*/ 774533 h 1013660"/>
                <a:gd name="connsiteX295" fmla="*/ 340644 w 900112"/>
                <a:gd name="connsiteY295" fmla="*/ 772277 h 1013660"/>
                <a:gd name="connsiteX296" fmla="*/ 340644 w 900112"/>
                <a:gd name="connsiteY296" fmla="*/ 761749 h 1013660"/>
                <a:gd name="connsiteX297" fmla="*/ 340644 w 900112"/>
                <a:gd name="connsiteY297" fmla="*/ 760245 h 1013660"/>
                <a:gd name="connsiteX298" fmla="*/ 341396 w 900112"/>
                <a:gd name="connsiteY298" fmla="*/ 757989 h 1013660"/>
                <a:gd name="connsiteX299" fmla="*/ 345156 w 900112"/>
                <a:gd name="connsiteY299" fmla="*/ 751974 h 1013660"/>
                <a:gd name="connsiteX300" fmla="*/ 345908 w 900112"/>
                <a:gd name="connsiteY300" fmla="*/ 750470 h 1013660"/>
                <a:gd name="connsiteX301" fmla="*/ 346660 w 900112"/>
                <a:gd name="connsiteY301" fmla="*/ 748966 h 1013660"/>
                <a:gd name="connsiteX302" fmla="*/ 346660 w 900112"/>
                <a:gd name="connsiteY302" fmla="*/ 746710 h 1013660"/>
                <a:gd name="connsiteX303" fmla="*/ 344404 w 900112"/>
                <a:gd name="connsiteY303" fmla="*/ 738438 h 1013660"/>
                <a:gd name="connsiteX304" fmla="*/ 345156 w 900112"/>
                <a:gd name="connsiteY304" fmla="*/ 736934 h 1013660"/>
                <a:gd name="connsiteX305" fmla="*/ 345156 w 900112"/>
                <a:gd name="connsiteY305" fmla="*/ 735430 h 1013660"/>
                <a:gd name="connsiteX306" fmla="*/ 345908 w 900112"/>
                <a:gd name="connsiteY306" fmla="*/ 733926 h 1013660"/>
                <a:gd name="connsiteX307" fmla="*/ 347412 w 900112"/>
                <a:gd name="connsiteY307" fmla="*/ 733174 h 1013660"/>
                <a:gd name="connsiteX308" fmla="*/ 349668 w 900112"/>
                <a:gd name="connsiteY308" fmla="*/ 730918 h 1013660"/>
                <a:gd name="connsiteX309" fmla="*/ 350420 w 900112"/>
                <a:gd name="connsiteY309" fmla="*/ 729414 h 1013660"/>
                <a:gd name="connsiteX310" fmla="*/ 351172 w 900112"/>
                <a:gd name="connsiteY310" fmla="*/ 728663 h 1013660"/>
                <a:gd name="connsiteX311" fmla="*/ 352676 w 900112"/>
                <a:gd name="connsiteY311" fmla="*/ 725655 h 1013660"/>
                <a:gd name="connsiteX312" fmla="*/ 353428 w 900112"/>
                <a:gd name="connsiteY312" fmla="*/ 721895 h 1013660"/>
                <a:gd name="connsiteX313" fmla="*/ 353428 w 900112"/>
                <a:gd name="connsiteY313" fmla="*/ 720391 h 1013660"/>
                <a:gd name="connsiteX314" fmla="*/ 352676 w 900112"/>
                <a:gd name="connsiteY314" fmla="*/ 717383 h 1013660"/>
                <a:gd name="connsiteX315" fmla="*/ 345156 w 900112"/>
                <a:gd name="connsiteY315" fmla="*/ 696328 h 1013660"/>
                <a:gd name="connsiteX316" fmla="*/ 343652 w 900112"/>
                <a:gd name="connsiteY316" fmla="*/ 693320 h 1013660"/>
                <a:gd name="connsiteX317" fmla="*/ 343652 w 900112"/>
                <a:gd name="connsiteY317" fmla="*/ 691064 h 1013660"/>
                <a:gd name="connsiteX318" fmla="*/ 344404 w 900112"/>
                <a:gd name="connsiteY318" fmla="*/ 689560 h 1013660"/>
                <a:gd name="connsiteX319" fmla="*/ 345156 w 900112"/>
                <a:gd name="connsiteY319" fmla="*/ 688056 h 1013660"/>
                <a:gd name="connsiteX320" fmla="*/ 346660 w 900112"/>
                <a:gd name="connsiteY320" fmla="*/ 687304 h 1013660"/>
                <a:gd name="connsiteX321" fmla="*/ 348164 w 900112"/>
                <a:gd name="connsiteY321" fmla="*/ 685800 h 1013660"/>
                <a:gd name="connsiteX322" fmla="*/ 350420 w 900112"/>
                <a:gd name="connsiteY322" fmla="*/ 685048 h 1013660"/>
                <a:gd name="connsiteX323" fmla="*/ 352676 w 900112"/>
                <a:gd name="connsiteY323" fmla="*/ 682792 h 1013660"/>
                <a:gd name="connsiteX324" fmla="*/ 356436 w 900112"/>
                <a:gd name="connsiteY324" fmla="*/ 680536 h 1013660"/>
                <a:gd name="connsiteX325" fmla="*/ 358691 w 900112"/>
                <a:gd name="connsiteY325" fmla="*/ 677528 h 1013660"/>
                <a:gd name="connsiteX326" fmla="*/ 358691 w 900112"/>
                <a:gd name="connsiteY326" fmla="*/ 674520 h 1013660"/>
                <a:gd name="connsiteX327" fmla="*/ 357187 w 900112"/>
                <a:gd name="connsiteY327" fmla="*/ 670009 h 1013660"/>
                <a:gd name="connsiteX328" fmla="*/ 350420 w 900112"/>
                <a:gd name="connsiteY328" fmla="*/ 656473 h 1013660"/>
                <a:gd name="connsiteX329" fmla="*/ 348916 w 900112"/>
                <a:gd name="connsiteY329" fmla="*/ 653465 h 1013660"/>
                <a:gd name="connsiteX330" fmla="*/ 348164 w 900112"/>
                <a:gd name="connsiteY330" fmla="*/ 638426 h 1013660"/>
                <a:gd name="connsiteX331" fmla="*/ 347412 w 900112"/>
                <a:gd name="connsiteY331" fmla="*/ 635418 h 1013660"/>
                <a:gd name="connsiteX332" fmla="*/ 342900 w 900112"/>
                <a:gd name="connsiteY332" fmla="*/ 627898 h 1013660"/>
                <a:gd name="connsiteX333" fmla="*/ 342900 w 900112"/>
                <a:gd name="connsiteY333" fmla="*/ 625642 h 1013660"/>
                <a:gd name="connsiteX334" fmla="*/ 342148 w 900112"/>
                <a:gd name="connsiteY334" fmla="*/ 624138 h 1013660"/>
                <a:gd name="connsiteX335" fmla="*/ 342148 w 900112"/>
                <a:gd name="connsiteY335" fmla="*/ 619626 h 1013660"/>
                <a:gd name="connsiteX336" fmla="*/ 333124 w 900112"/>
                <a:gd name="connsiteY336" fmla="*/ 592555 h 1013660"/>
                <a:gd name="connsiteX337" fmla="*/ 333124 w 900112"/>
                <a:gd name="connsiteY337" fmla="*/ 591051 h 1013660"/>
                <a:gd name="connsiteX338" fmla="*/ 333124 w 900112"/>
                <a:gd name="connsiteY338" fmla="*/ 588795 h 1013660"/>
                <a:gd name="connsiteX339" fmla="*/ 333124 w 900112"/>
                <a:gd name="connsiteY339" fmla="*/ 587291 h 1013660"/>
                <a:gd name="connsiteX340" fmla="*/ 331620 w 900112"/>
                <a:gd name="connsiteY340" fmla="*/ 584284 h 1013660"/>
                <a:gd name="connsiteX341" fmla="*/ 328612 w 900112"/>
                <a:gd name="connsiteY341" fmla="*/ 581276 h 1013660"/>
                <a:gd name="connsiteX342" fmla="*/ 325605 w 900112"/>
                <a:gd name="connsiteY342" fmla="*/ 579020 h 1013660"/>
                <a:gd name="connsiteX343" fmla="*/ 324101 w 900112"/>
                <a:gd name="connsiteY343" fmla="*/ 577516 h 1013660"/>
                <a:gd name="connsiteX344" fmla="*/ 322597 w 900112"/>
                <a:gd name="connsiteY344" fmla="*/ 576764 h 1013660"/>
                <a:gd name="connsiteX345" fmla="*/ 321093 w 900112"/>
                <a:gd name="connsiteY345" fmla="*/ 576012 h 1013660"/>
                <a:gd name="connsiteX346" fmla="*/ 318837 w 900112"/>
                <a:gd name="connsiteY346" fmla="*/ 574508 h 1013660"/>
                <a:gd name="connsiteX347" fmla="*/ 317333 w 900112"/>
                <a:gd name="connsiteY347" fmla="*/ 572252 h 1013660"/>
                <a:gd name="connsiteX348" fmla="*/ 315077 w 900112"/>
                <a:gd name="connsiteY348" fmla="*/ 569244 h 1013660"/>
                <a:gd name="connsiteX349" fmla="*/ 312069 w 900112"/>
                <a:gd name="connsiteY349" fmla="*/ 563980 h 1013660"/>
                <a:gd name="connsiteX350" fmla="*/ 306805 w 900112"/>
                <a:gd name="connsiteY350" fmla="*/ 556461 h 1013660"/>
                <a:gd name="connsiteX351" fmla="*/ 306805 w 900112"/>
                <a:gd name="connsiteY351" fmla="*/ 554205 h 1013660"/>
                <a:gd name="connsiteX352" fmla="*/ 307557 w 900112"/>
                <a:gd name="connsiteY352" fmla="*/ 551949 h 1013660"/>
                <a:gd name="connsiteX353" fmla="*/ 309813 w 900112"/>
                <a:gd name="connsiteY353" fmla="*/ 549693 h 1013660"/>
                <a:gd name="connsiteX354" fmla="*/ 310565 w 900112"/>
                <a:gd name="connsiteY354" fmla="*/ 548189 h 1013660"/>
                <a:gd name="connsiteX355" fmla="*/ 312069 w 900112"/>
                <a:gd name="connsiteY355" fmla="*/ 542925 h 1013660"/>
                <a:gd name="connsiteX356" fmla="*/ 312821 w 900112"/>
                <a:gd name="connsiteY356" fmla="*/ 541421 h 1013660"/>
                <a:gd name="connsiteX357" fmla="*/ 317333 w 900112"/>
                <a:gd name="connsiteY357" fmla="*/ 539165 h 1013660"/>
                <a:gd name="connsiteX358" fmla="*/ 318085 w 900112"/>
                <a:gd name="connsiteY358" fmla="*/ 537661 h 1013660"/>
                <a:gd name="connsiteX359" fmla="*/ 318085 w 900112"/>
                <a:gd name="connsiteY359" fmla="*/ 536157 h 1013660"/>
                <a:gd name="connsiteX360" fmla="*/ 317333 w 900112"/>
                <a:gd name="connsiteY360" fmla="*/ 530893 h 1013660"/>
                <a:gd name="connsiteX361" fmla="*/ 315077 w 900112"/>
                <a:gd name="connsiteY361" fmla="*/ 524878 h 1013660"/>
                <a:gd name="connsiteX362" fmla="*/ 315077 w 900112"/>
                <a:gd name="connsiteY362" fmla="*/ 523374 h 1013660"/>
                <a:gd name="connsiteX363" fmla="*/ 315077 w 900112"/>
                <a:gd name="connsiteY363" fmla="*/ 521118 h 1013660"/>
                <a:gd name="connsiteX364" fmla="*/ 315829 w 900112"/>
                <a:gd name="connsiteY364" fmla="*/ 519614 h 1013660"/>
                <a:gd name="connsiteX365" fmla="*/ 317333 w 900112"/>
                <a:gd name="connsiteY365" fmla="*/ 518110 h 1013660"/>
                <a:gd name="connsiteX366" fmla="*/ 321093 w 900112"/>
                <a:gd name="connsiteY366" fmla="*/ 512846 h 1013660"/>
                <a:gd name="connsiteX367" fmla="*/ 321093 w 900112"/>
                <a:gd name="connsiteY367" fmla="*/ 511342 h 1013660"/>
                <a:gd name="connsiteX368" fmla="*/ 321845 w 900112"/>
                <a:gd name="connsiteY368" fmla="*/ 509086 h 1013660"/>
                <a:gd name="connsiteX369" fmla="*/ 321093 w 900112"/>
                <a:gd name="connsiteY369" fmla="*/ 507582 h 1013660"/>
                <a:gd name="connsiteX370" fmla="*/ 320341 w 900112"/>
                <a:gd name="connsiteY370" fmla="*/ 506078 h 1013660"/>
                <a:gd name="connsiteX371" fmla="*/ 319589 w 900112"/>
                <a:gd name="connsiteY371" fmla="*/ 503822 h 1013660"/>
                <a:gd name="connsiteX372" fmla="*/ 317333 w 900112"/>
                <a:gd name="connsiteY372" fmla="*/ 503070 h 1013660"/>
                <a:gd name="connsiteX373" fmla="*/ 315829 w 900112"/>
                <a:gd name="connsiteY373" fmla="*/ 501566 h 1013660"/>
                <a:gd name="connsiteX374" fmla="*/ 310565 w 900112"/>
                <a:gd name="connsiteY374" fmla="*/ 500063 h 1013660"/>
                <a:gd name="connsiteX375" fmla="*/ 301541 w 900112"/>
                <a:gd name="connsiteY375" fmla="*/ 494799 h 1013660"/>
                <a:gd name="connsiteX376" fmla="*/ 297782 w 900112"/>
                <a:gd name="connsiteY376" fmla="*/ 493295 h 1013660"/>
                <a:gd name="connsiteX377" fmla="*/ 295526 w 900112"/>
                <a:gd name="connsiteY377" fmla="*/ 493295 h 1013660"/>
                <a:gd name="connsiteX378" fmla="*/ 290262 w 900112"/>
                <a:gd name="connsiteY378" fmla="*/ 493295 h 1013660"/>
                <a:gd name="connsiteX379" fmla="*/ 288758 w 900112"/>
                <a:gd name="connsiteY379" fmla="*/ 493295 h 1013660"/>
                <a:gd name="connsiteX380" fmla="*/ 285750 w 900112"/>
                <a:gd name="connsiteY380" fmla="*/ 492543 h 1013660"/>
                <a:gd name="connsiteX381" fmla="*/ 283494 w 900112"/>
                <a:gd name="connsiteY381" fmla="*/ 492543 h 1013660"/>
                <a:gd name="connsiteX382" fmla="*/ 281990 w 900112"/>
                <a:gd name="connsiteY382" fmla="*/ 492543 h 1013660"/>
                <a:gd name="connsiteX383" fmla="*/ 278982 w 900112"/>
                <a:gd name="connsiteY383" fmla="*/ 493295 h 1013660"/>
                <a:gd name="connsiteX384" fmla="*/ 276726 w 900112"/>
                <a:gd name="connsiteY384" fmla="*/ 493295 h 1013660"/>
                <a:gd name="connsiteX385" fmla="*/ 274470 w 900112"/>
                <a:gd name="connsiteY385" fmla="*/ 493295 h 1013660"/>
                <a:gd name="connsiteX386" fmla="*/ 269959 w 900112"/>
                <a:gd name="connsiteY386" fmla="*/ 491039 h 1013660"/>
                <a:gd name="connsiteX387" fmla="*/ 267703 w 900112"/>
                <a:gd name="connsiteY387" fmla="*/ 489535 h 1013660"/>
                <a:gd name="connsiteX388" fmla="*/ 263943 w 900112"/>
                <a:gd name="connsiteY388" fmla="*/ 487279 h 1013660"/>
                <a:gd name="connsiteX389" fmla="*/ 258679 w 900112"/>
                <a:gd name="connsiteY389" fmla="*/ 481263 h 1013660"/>
                <a:gd name="connsiteX390" fmla="*/ 256423 w 900112"/>
                <a:gd name="connsiteY390" fmla="*/ 479007 h 1013660"/>
                <a:gd name="connsiteX391" fmla="*/ 255671 w 900112"/>
                <a:gd name="connsiteY391" fmla="*/ 476751 h 1013660"/>
                <a:gd name="connsiteX392" fmla="*/ 254919 w 900112"/>
                <a:gd name="connsiteY392" fmla="*/ 475247 h 1013660"/>
                <a:gd name="connsiteX393" fmla="*/ 254919 w 900112"/>
                <a:gd name="connsiteY393" fmla="*/ 471487 h 1013660"/>
                <a:gd name="connsiteX394" fmla="*/ 254167 w 900112"/>
                <a:gd name="connsiteY394" fmla="*/ 469984 h 1013660"/>
                <a:gd name="connsiteX395" fmla="*/ 252663 w 900112"/>
                <a:gd name="connsiteY395" fmla="*/ 469232 h 1013660"/>
                <a:gd name="connsiteX396" fmla="*/ 248903 w 900112"/>
                <a:gd name="connsiteY396" fmla="*/ 469232 h 1013660"/>
                <a:gd name="connsiteX397" fmla="*/ 246647 w 900112"/>
                <a:gd name="connsiteY397" fmla="*/ 469232 h 1013660"/>
                <a:gd name="connsiteX398" fmla="*/ 244391 w 900112"/>
                <a:gd name="connsiteY398" fmla="*/ 469984 h 1013660"/>
                <a:gd name="connsiteX399" fmla="*/ 239880 w 900112"/>
                <a:gd name="connsiteY399" fmla="*/ 471487 h 1013660"/>
                <a:gd name="connsiteX400" fmla="*/ 238376 w 900112"/>
                <a:gd name="connsiteY400" fmla="*/ 472239 h 1013660"/>
                <a:gd name="connsiteX401" fmla="*/ 236872 w 900112"/>
                <a:gd name="connsiteY401" fmla="*/ 472239 h 1013660"/>
                <a:gd name="connsiteX402" fmla="*/ 234616 w 900112"/>
                <a:gd name="connsiteY402" fmla="*/ 472239 h 1013660"/>
                <a:gd name="connsiteX403" fmla="*/ 230856 w 900112"/>
                <a:gd name="connsiteY403" fmla="*/ 472239 h 1013660"/>
                <a:gd name="connsiteX404" fmla="*/ 228600 w 900112"/>
                <a:gd name="connsiteY404" fmla="*/ 471487 h 1013660"/>
                <a:gd name="connsiteX405" fmla="*/ 224088 w 900112"/>
                <a:gd name="connsiteY405" fmla="*/ 468480 h 1013660"/>
                <a:gd name="connsiteX406" fmla="*/ 218824 w 900112"/>
                <a:gd name="connsiteY406" fmla="*/ 463216 h 1013660"/>
                <a:gd name="connsiteX407" fmla="*/ 217320 w 900112"/>
                <a:gd name="connsiteY407" fmla="*/ 461712 h 1013660"/>
                <a:gd name="connsiteX408" fmla="*/ 216568 w 900112"/>
                <a:gd name="connsiteY408" fmla="*/ 460208 h 1013660"/>
                <a:gd name="connsiteX409" fmla="*/ 218072 w 900112"/>
                <a:gd name="connsiteY409" fmla="*/ 455696 h 1013660"/>
                <a:gd name="connsiteX410" fmla="*/ 218824 w 900112"/>
                <a:gd name="connsiteY410" fmla="*/ 453440 h 1013660"/>
                <a:gd name="connsiteX411" fmla="*/ 218072 w 900112"/>
                <a:gd name="connsiteY411" fmla="*/ 442913 h 1013660"/>
                <a:gd name="connsiteX412" fmla="*/ 218824 w 900112"/>
                <a:gd name="connsiteY412" fmla="*/ 440657 h 1013660"/>
                <a:gd name="connsiteX413" fmla="*/ 220328 w 900112"/>
                <a:gd name="connsiteY413" fmla="*/ 436145 h 1013660"/>
                <a:gd name="connsiteX414" fmla="*/ 220328 w 900112"/>
                <a:gd name="connsiteY414" fmla="*/ 435393 h 1013660"/>
                <a:gd name="connsiteX415" fmla="*/ 219576 w 900112"/>
                <a:gd name="connsiteY415" fmla="*/ 433889 h 1013660"/>
                <a:gd name="connsiteX416" fmla="*/ 216568 w 900112"/>
                <a:gd name="connsiteY416" fmla="*/ 432385 h 1013660"/>
                <a:gd name="connsiteX417" fmla="*/ 197769 w 900112"/>
                <a:gd name="connsiteY417" fmla="*/ 431633 h 1013660"/>
                <a:gd name="connsiteX418" fmla="*/ 187993 w 900112"/>
                <a:gd name="connsiteY418" fmla="*/ 430129 h 1013660"/>
                <a:gd name="connsiteX419" fmla="*/ 183482 w 900112"/>
                <a:gd name="connsiteY419" fmla="*/ 430129 h 1013660"/>
                <a:gd name="connsiteX420" fmla="*/ 171450 w 900112"/>
                <a:gd name="connsiteY420" fmla="*/ 430129 h 1013660"/>
                <a:gd name="connsiteX421" fmla="*/ 168442 w 900112"/>
                <a:gd name="connsiteY421" fmla="*/ 430129 h 1013660"/>
                <a:gd name="connsiteX422" fmla="*/ 158666 w 900112"/>
                <a:gd name="connsiteY422" fmla="*/ 430881 h 1013660"/>
                <a:gd name="connsiteX423" fmla="*/ 148891 w 900112"/>
                <a:gd name="connsiteY423" fmla="*/ 430881 h 1013660"/>
                <a:gd name="connsiteX424" fmla="*/ 130843 w 900112"/>
                <a:gd name="connsiteY424" fmla="*/ 426369 h 1013660"/>
                <a:gd name="connsiteX425" fmla="*/ 121820 w 900112"/>
                <a:gd name="connsiteY425" fmla="*/ 424865 h 1013660"/>
                <a:gd name="connsiteX426" fmla="*/ 119564 w 900112"/>
                <a:gd name="connsiteY426" fmla="*/ 425617 h 1013660"/>
                <a:gd name="connsiteX427" fmla="*/ 118812 w 900112"/>
                <a:gd name="connsiteY427" fmla="*/ 425617 h 1013660"/>
                <a:gd name="connsiteX428" fmla="*/ 115804 w 900112"/>
                <a:gd name="connsiteY428" fmla="*/ 424865 h 1013660"/>
                <a:gd name="connsiteX429" fmla="*/ 115052 w 900112"/>
                <a:gd name="connsiteY429" fmla="*/ 421857 h 1013660"/>
                <a:gd name="connsiteX430" fmla="*/ 114300 w 900112"/>
                <a:gd name="connsiteY430" fmla="*/ 418849 h 1013660"/>
                <a:gd name="connsiteX431" fmla="*/ 115804 w 900112"/>
                <a:gd name="connsiteY431" fmla="*/ 415089 h 1013660"/>
                <a:gd name="connsiteX432" fmla="*/ 121820 w 900112"/>
                <a:gd name="connsiteY432" fmla="*/ 404562 h 1013660"/>
                <a:gd name="connsiteX433" fmla="*/ 122572 w 900112"/>
                <a:gd name="connsiteY433" fmla="*/ 401554 h 1013660"/>
                <a:gd name="connsiteX434" fmla="*/ 122572 w 900112"/>
                <a:gd name="connsiteY434" fmla="*/ 393282 h 1013660"/>
                <a:gd name="connsiteX435" fmla="*/ 124076 w 900112"/>
                <a:gd name="connsiteY435" fmla="*/ 389522 h 1013660"/>
                <a:gd name="connsiteX436" fmla="*/ 124076 w 900112"/>
                <a:gd name="connsiteY436" fmla="*/ 388018 h 1013660"/>
                <a:gd name="connsiteX437" fmla="*/ 123324 w 900112"/>
                <a:gd name="connsiteY437" fmla="*/ 386515 h 1013660"/>
                <a:gd name="connsiteX438" fmla="*/ 121820 w 900112"/>
                <a:gd name="connsiteY438" fmla="*/ 383507 h 1013660"/>
                <a:gd name="connsiteX439" fmla="*/ 118812 w 900112"/>
                <a:gd name="connsiteY439" fmla="*/ 375235 h 1013660"/>
                <a:gd name="connsiteX440" fmla="*/ 118060 w 900112"/>
                <a:gd name="connsiteY440" fmla="*/ 372979 h 1013660"/>
                <a:gd name="connsiteX441" fmla="*/ 112796 w 900112"/>
                <a:gd name="connsiteY441" fmla="*/ 362451 h 1013660"/>
                <a:gd name="connsiteX442" fmla="*/ 108284 w 900112"/>
                <a:gd name="connsiteY442" fmla="*/ 354932 h 1013660"/>
                <a:gd name="connsiteX443" fmla="*/ 107532 w 900112"/>
                <a:gd name="connsiteY443" fmla="*/ 352676 h 1013660"/>
                <a:gd name="connsiteX444" fmla="*/ 104524 w 900112"/>
                <a:gd name="connsiteY444" fmla="*/ 348916 h 1013660"/>
                <a:gd name="connsiteX445" fmla="*/ 102268 w 900112"/>
                <a:gd name="connsiteY445" fmla="*/ 346660 h 1013660"/>
                <a:gd name="connsiteX446" fmla="*/ 97005 w 900112"/>
                <a:gd name="connsiteY446" fmla="*/ 336884 h 1013660"/>
                <a:gd name="connsiteX447" fmla="*/ 96253 w 900112"/>
                <a:gd name="connsiteY447" fmla="*/ 335380 h 1013660"/>
                <a:gd name="connsiteX448" fmla="*/ 92493 w 900112"/>
                <a:gd name="connsiteY448" fmla="*/ 330868 h 1013660"/>
                <a:gd name="connsiteX449" fmla="*/ 89485 w 900112"/>
                <a:gd name="connsiteY449" fmla="*/ 325605 h 1013660"/>
                <a:gd name="connsiteX450" fmla="*/ 89485 w 900112"/>
                <a:gd name="connsiteY450" fmla="*/ 323349 h 1013660"/>
                <a:gd name="connsiteX451" fmla="*/ 89485 w 900112"/>
                <a:gd name="connsiteY451" fmla="*/ 319589 h 1013660"/>
                <a:gd name="connsiteX452" fmla="*/ 90989 w 900112"/>
                <a:gd name="connsiteY452" fmla="*/ 306805 h 1013660"/>
                <a:gd name="connsiteX453" fmla="*/ 90237 w 900112"/>
                <a:gd name="connsiteY453" fmla="*/ 302293 h 1013660"/>
                <a:gd name="connsiteX454" fmla="*/ 90237 w 900112"/>
                <a:gd name="connsiteY454" fmla="*/ 300038 h 1013660"/>
                <a:gd name="connsiteX455" fmla="*/ 88733 w 900112"/>
                <a:gd name="connsiteY455" fmla="*/ 293270 h 1013660"/>
                <a:gd name="connsiteX456" fmla="*/ 86477 w 900112"/>
                <a:gd name="connsiteY456" fmla="*/ 281238 h 1013660"/>
                <a:gd name="connsiteX457" fmla="*/ 86477 w 900112"/>
                <a:gd name="connsiteY457" fmla="*/ 277478 h 1013660"/>
                <a:gd name="connsiteX458" fmla="*/ 87981 w 900112"/>
                <a:gd name="connsiteY458" fmla="*/ 274470 h 1013660"/>
                <a:gd name="connsiteX459" fmla="*/ 92493 w 900112"/>
                <a:gd name="connsiteY459" fmla="*/ 269207 h 1013660"/>
                <a:gd name="connsiteX460" fmla="*/ 93245 w 900112"/>
                <a:gd name="connsiteY460" fmla="*/ 266199 h 1013660"/>
                <a:gd name="connsiteX461" fmla="*/ 93997 w 900112"/>
                <a:gd name="connsiteY461" fmla="*/ 263943 h 1013660"/>
                <a:gd name="connsiteX462" fmla="*/ 93997 w 900112"/>
                <a:gd name="connsiteY462" fmla="*/ 257927 h 1013660"/>
                <a:gd name="connsiteX463" fmla="*/ 90989 w 900112"/>
                <a:gd name="connsiteY463" fmla="*/ 253415 h 1013660"/>
                <a:gd name="connsiteX464" fmla="*/ 89485 w 900112"/>
                <a:gd name="connsiteY464" fmla="*/ 251159 h 1013660"/>
                <a:gd name="connsiteX465" fmla="*/ 83469 w 900112"/>
                <a:gd name="connsiteY465" fmla="*/ 245895 h 1013660"/>
                <a:gd name="connsiteX466" fmla="*/ 75197 w 900112"/>
                <a:gd name="connsiteY466" fmla="*/ 236120 h 1013660"/>
                <a:gd name="connsiteX467" fmla="*/ 74445 w 900112"/>
                <a:gd name="connsiteY467" fmla="*/ 235368 h 1013660"/>
                <a:gd name="connsiteX468" fmla="*/ 71438 w 900112"/>
                <a:gd name="connsiteY468" fmla="*/ 233864 h 1013660"/>
                <a:gd name="connsiteX469" fmla="*/ 69182 w 900112"/>
                <a:gd name="connsiteY469" fmla="*/ 231608 h 1013660"/>
                <a:gd name="connsiteX470" fmla="*/ 63918 w 900112"/>
                <a:gd name="connsiteY470" fmla="*/ 230104 h 1013660"/>
                <a:gd name="connsiteX471" fmla="*/ 60158 w 900112"/>
                <a:gd name="connsiteY471" fmla="*/ 227848 h 1013660"/>
                <a:gd name="connsiteX472" fmla="*/ 59406 w 900112"/>
                <a:gd name="connsiteY472" fmla="*/ 227096 h 1013660"/>
                <a:gd name="connsiteX473" fmla="*/ 57902 w 900112"/>
                <a:gd name="connsiteY473" fmla="*/ 226344 h 1013660"/>
                <a:gd name="connsiteX474" fmla="*/ 57150 w 900112"/>
                <a:gd name="connsiteY474" fmla="*/ 226344 h 1013660"/>
                <a:gd name="connsiteX475" fmla="*/ 42862 w 900112"/>
                <a:gd name="connsiteY475" fmla="*/ 215064 h 1013660"/>
                <a:gd name="connsiteX476" fmla="*/ 37599 w 900112"/>
                <a:gd name="connsiteY476" fmla="*/ 206793 h 1013660"/>
                <a:gd name="connsiteX477" fmla="*/ 36095 w 900112"/>
                <a:gd name="connsiteY477" fmla="*/ 206041 h 1013660"/>
                <a:gd name="connsiteX478" fmla="*/ 34591 w 900112"/>
                <a:gd name="connsiteY478" fmla="*/ 204537 h 1013660"/>
                <a:gd name="connsiteX479" fmla="*/ 33087 w 900112"/>
                <a:gd name="connsiteY479" fmla="*/ 202281 h 1013660"/>
                <a:gd name="connsiteX480" fmla="*/ 30831 w 900112"/>
                <a:gd name="connsiteY480" fmla="*/ 200777 h 1013660"/>
                <a:gd name="connsiteX481" fmla="*/ 26319 w 900112"/>
                <a:gd name="connsiteY481" fmla="*/ 197017 h 1013660"/>
                <a:gd name="connsiteX482" fmla="*/ 23311 w 900112"/>
                <a:gd name="connsiteY482" fmla="*/ 193257 h 1013660"/>
                <a:gd name="connsiteX483" fmla="*/ 22559 w 900112"/>
                <a:gd name="connsiteY483" fmla="*/ 192505 h 1013660"/>
                <a:gd name="connsiteX484" fmla="*/ 21807 w 900112"/>
                <a:gd name="connsiteY484" fmla="*/ 191753 h 1013660"/>
                <a:gd name="connsiteX485" fmla="*/ 20303 w 900112"/>
                <a:gd name="connsiteY485" fmla="*/ 187993 h 1013660"/>
                <a:gd name="connsiteX486" fmla="*/ 18799 w 900112"/>
                <a:gd name="connsiteY486" fmla="*/ 184234 h 1013660"/>
                <a:gd name="connsiteX487" fmla="*/ 16543 w 900112"/>
                <a:gd name="connsiteY487" fmla="*/ 180474 h 1013660"/>
                <a:gd name="connsiteX488" fmla="*/ 14287 w 900112"/>
                <a:gd name="connsiteY488" fmla="*/ 174458 h 1013660"/>
                <a:gd name="connsiteX489" fmla="*/ 13536 w 900112"/>
                <a:gd name="connsiteY489" fmla="*/ 171450 h 1013660"/>
                <a:gd name="connsiteX490" fmla="*/ 11280 w 900112"/>
                <a:gd name="connsiteY490" fmla="*/ 169194 h 1013660"/>
                <a:gd name="connsiteX491" fmla="*/ 7520 w 900112"/>
                <a:gd name="connsiteY491" fmla="*/ 166938 h 1013660"/>
                <a:gd name="connsiteX492" fmla="*/ 4512 w 900112"/>
                <a:gd name="connsiteY492" fmla="*/ 166186 h 1013660"/>
                <a:gd name="connsiteX493" fmla="*/ 3760 w 900112"/>
                <a:gd name="connsiteY493" fmla="*/ 165434 h 1013660"/>
                <a:gd name="connsiteX494" fmla="*/ 2256 w 900112"/>
                <a:gd name="connsiteY494" fmla="*/ 163930 h 1013660"/>
                <a:gd name="connsiteX495" fmla="*/ 0 w 900112"/>
                <a:gd name="connsiteY495" fmla="*/ 160922 h 1013660"/>
                <a:gd name="connsiteX496" fmla="*/ 0 w 900112"/>
                <a:gd name="connsiteY496" fmla="*/ 157914 h 1013660"/>
                <a:gd name="connsiteX497" fmla="*/ 0 w 900112"/>
                <a:gd name="connsiteY497" fmla="*/ 154155 h 1013660"/>
                <a:gd name="connsiteX498" fmla="*/ 1504 w 900112"/>
                <a:gd name="connsiteY498" fmla="*/ 151899 h 1013660"/>
                <a:gd name="connsiteX499" fmla="*/ 1504 w 900112"/>
                <a:gd name="connsiteY499" fmla="*/ 151147 h 1013660"/>
                <a:gd name="connsiteX500" fmla="*/ 3760 w 900112"/>
                <a:gd name="connsiteY500" fmla="*/ 149643 h 1013660"/>
                <a:gd name="connsiteX501" fmla="*/ 7520 w 900112"/>
                <a:gd name="connsiteY501" fmla="*/ 149643 h 1013660"/>
                <a:gd name="connsiteX502" fmla="*/ 10528 w 900112"/>
                <a:gd name="connsiteY502" fmla="*/ 148891 h 1013660"/>
                <a:gd name="connsiteX503" fmla="*/ 17295 w 900112"/>
                <a:gd name="connsiteY503" fmla="*/ 152651 h 1013660"/>
                <a:gd name="connsiteX504" fmla="*/ 23311 w 900112"/>
                <a:gd name="connsiteY504" fmla="*/ 158666 h 1013660"/>
                <a:gd name="connsiteX505" fmla="*/ 24815 w 900112"/>
                <a:gd name="connsiteY505" fmla="*/ 160170 h 1013660"/>
                <a:gd name="connsiteX506" fmla="*/ 21807 w 900112"/>
                <a:gd name="connsiteY506" fmla="*/ 160922 h 1013660"/>
                <a:gd name="connsiteX507" fmla="*/ 21055 w 900112"/>
                <a:gd name="connsiteY507" fmla="*/ 160922 h 1013660"/>
                <a:gd name="connsiteX508" fmla="*/ 20303 w 900112"/>
                <a:gd name="connsiteY508" fmla="*/ 160922 h 1013660"/>
                <a:gd name="connsiteX509" fmla="*/ 18799 w 900112"/>
                <a:gd name="connsiteY509" fmla="*/ 160922 h 1013660"/>
                <a:gd name="connsiteX510" fmla="*/ 19551 w 900112"/>
                <a:gd name="connsiteY510" fmla="*/ 162426 h 1013660"/>
                <a:gd name="connsiteX511" fmla="*/ 20303 w 900112"/>
                <a:gd name="connsiteY511" fmla="*/ 163178 h 1013660"/>
                <a:gd name="connsiteX512" fmla="*/ 21055 w 900112"/>
                <a:gd name="connsiteY512" fmla="*/ 163930 h 1013660"/>
                <a:gd name="connsiteX513" fmla="*/ 21055 w 900112"/>
                <a:gd name="connsiteY513" fmla="*/ 164682 h 1013660"/>
                <a:gd name="connsiteX514" fmla="*/ 21807 w 900112"/>
                <a:gd name="connsiteY514" fmla="*/ 165434 h 1013660"/>
                <a:gd name="connsiteX515" fmla="*/ 21807 w 900112"/>
                <a:gd name="connsiteY515" fmla="*/ 166186 h 1013660"/>
                <a:gd name="connsiteX516" fmla="*/ 22559 w 900112"/>
                <a:gd name="connsiteY516" fmla="*/ 166186 h 1013660"/>
                <a:gd name="connsiteX517" fmla="*/ 23311 w 900112"/>
                <a:gd name="connsiteY517" fmla="*/ 166938 h 1013660"/>
                <a:gd name="connsiteX518" fmla="*/ 23311 w 900112"/>
                <a:gd name="connsiteY518" fmla="*/ 168442 h 1013660"/>
                <a:gd name="connsiteX519" fmla="*/ 24063 w 900112"/>
                <a:gd name="connsiteY519" fmla="*/ 168442 h 1013660"/>
                <a:gd name="connsiteX520" fmla="*/ 24815 w 900112"/>
                <a:gd name="connsiteY520" fmla="*/ 169194 h 1013660"/>
                <a:gd name="connsiteX521" fmla="*/ 24815 w 900112"/>
                <a:gd name="connsiteY521" fmla="*/ 170698 h 1013660"/>
                <a:gd name="connsiteX522" fmla="*/ 24815 w 900112"/>
                <a:gd name="connsiteY522" fmla="*/ 172202 h 1013660"/>
                <a:gd name="connsiteX523" fmla="*/ 25567 w 900112"/>
                <a:gd name="connsiteY523" fmla="*/ 172954 h 1013660"/>
                <a:gd name="connsiteX524" fmla="*/ 26319 w 900112"/>
                <a:gd name="connsiteY524" fmla="*/ 174458 h 1013660"/>
                <a:gd name="connsiteX525" fmla="*/ 27071 w 900112"/>
                <a:gd name="connsiteY525" fmla="*/ 175210 h 1013660"/>
                <a:gd name="connsiteX526" fmla="*/ 28575 w 900112"/>
                <a:gd name="connsiteY526" fmla="*/ 175962 h 1013660"/>
                <a:gd name="connsiteX527" fmla="*/ 30079 w 900112"/>
                <a:gd name="connsiteY527" fmla="*/ 176714 h 1013660"/>
                <a:gd name="connsiteX528" fmla="*/ 33839 w 900112"/>
                <a:gd name="connsiteY528" fmla="*/ 178218 h 1013660"/>
                <a:gd name="connsiteX529" fmla="*/ 35343 w 900112"/>
                <a:gd name="connsiteY529" fmla="*/ 178218 h 1013660"/>
                <a:gd name="connsiteX530" fmla="*/ 37599 w 900112"/>
                <a:gd name="connsiteY530" fmla="*/ 177466 h 1013660"/>
                <a:gd name="connsiteX531" fmla="*/ 39103 w 900112"/>
                <a:gd name="connsiteY531" fmla="*/ 177466 h 1013660"/>
                <a:gd name="connsiteX532" fmla="*/ 41359 w 900112"/>
                <a:gd name="connsiteY532" fmla="*/ 176714 h 1013660"/>
                <a:gd name="connsiteX533" fmla="*/ 42110 w 900112"/>
                <a:gd name="connsiteY533" fmla="*/ 176714 h 1013660"/>
                <a:gd name="connsiteX534" fmla="*/ 44366 w 900112"/>
                <a:gd name="connsiteY534" fmla="*/ 175962 h 1013660"/>
                <a:gd name="connsiteX535" fmla="*/ 47374 w 900112"/>
                <a:gd name="connsiteY535" fmla="*/ 174458 h 1013660"/>
                <a:gd name="connsiteX536" fmla="*/ 48126 w 900112"/>
                <a:gd name="connsiteY536" fmla="*/ 173706 h 1013660"/>
                <a:gd name="connsiteX537" fmla="*/ 48878 w 900112"/>
                <a:gd name="connsiteY537" fmla="*/ 173706 h 1013660"/>
                <a:gd name="connsiteX538" fmla="*/ 50382 w 900112"/>
                <a:gd name="connsiteY538" fmla="*/ 172954 h 1013660"/>
                <a:gd name="connsiteX539" fmla="*/ 51134 w 900112"/>
                <a:gd name="connsiteY539" fmla="*/ 173706 h 1013660"/>
                <a:gd name="connsiteX540" fmla="*/ 51886 w 900112"/>
                <a:gd name="connsiteY540" fmla="*/ 173706 h 1013660"/>
                <a:gd name="connsiteX541" fmla="*/ 51886 w 900112"/>
                <a:gd name="connsiteY541" fmla="*/ 172954 h 1013660"/>
                <a:gd name="connsiteX542" fmla="*/ 51886 w 900112"/>
                <a:gd name="connsiteY542" fmla="*/ 172202 h 1013660"/>
                <a:gd name="connsiteX543" fmla="*/ 57902 w 900112"/>
                <a:gd name="connsiteY543" fmla="*/ 171450 h 1013660"/>
                <a:gd name="connsiteX544" fmla="*/ 58654 w 900112"/>
                <a:gd name="connsiteY544" fmla="*/ 171450 h 1013660"/>
                <a:gd name="connsiteX545" fmla="*/ 60158 w 900112"/>
                <a:gd name="connsiteY545" fmla="*/ 171450 h 1013660"/>
                <a:gd name="connsiteX546" fmla="*/ 60910 w 900112"/>
                <a:gd name="connsiteY546" fmla="*/ 171450 h 1013660"/>
                <a:gd name="connsiteX547" fmla="*/ 60910 w 900112"/>
                <a:gd name="connsiteY547" fmla="*/ 172202 h 1013660"/>
                <a:gd name="connsiteX548" fmla="*/ 61662 w 900112"/>
                <a:gd name="connsiteY548" fmla="*/ 172954 h 1013660"/>
                <a:gd name="connsiteX549" fmla="*/ 61662 w 900112"/>
                <a:gd name="connsiteY549" fmla="*/ 173706 h 1013660"/>
                <a:gd name="connsiteX550" fmla="*/ 61662 w 900112"/>
                <a:gd name="connsiteY550" fmla="*/ 174458 h 1013660"/>
                <a:gd name="connsiteX551" fmla="*/ 62414 w 900112"/>
                <a:gd name="connsiteY551" fmla="*/ 174458 h 1013660"/>
                <a:gd name="connsiteX552" fmla="*/ 63918 w 900112"/>
                <a:gd name="connsiteY552" fmla="*/ 173706 h 1013660"/>
                <a:gd name="connsiteX553" fmla="*/ 66174 w 900112"/>
                <a:gd name="connsiteY553" fmla="*/ 172954 h 1013660"/>
                <a:gd name="connsiteX554" fmla="*/ 66926 w 900112"/>
                <a:gd name="connsiteY554" fmla="*/ 172202 h 1013660"/>
                <a:gd name="connsiteX555" fmla="*/ 67678 w 900112"/>
                <a:gd name="connsiteY555" fmla="*/ 172202 h 1013660"/>
                <a:gd name="connsiteX556" fmla="*/ 68430 w 900112"/>
                <a:gd name="connsiteY556" fmla="*/ 172954 h 1013660"/>
                <a:gd name="connsiteX557" fmla="*/ 69934 w 900112"/>
                <a:gd name="connsiteY557" fmla="*/ 172954 h 1013660"/>
                <a:gd name="connsiteX558" fmla="*/ 70685 w 900112"/>
                <a:gd name="connsiteY558" fmla="*/ 172954 h 1013660"/>
                <a:gd name="connsiteX559" fmla="*/ 72189 w 900112"/>
                <a:gd name="connsiteY559" fmla="*/ 173706 h 1013660"/>
                <a:gd name="connsiteX560" fmla="*/ 73693 w 900112"/>
                <a:gd name="connsiteY560" fmla="*/ 173706 h 1013660"/>
                <a:gd name="connsiteX561" fmla="*/ 74445 w 900112"/>
                <a:gd name="connsiteY561" fmla="*/ 174458 h 1013660"/>
                <a:gd name="connsiteX562" fmla="*/ 75197 w 900112"/>
                <a:gd name="connsiteY562" fmla="*/ 175210 h 1013660"/>
                <a:gd name="connsiteX563" fmla="*/ 75949 w 900112"/>
                <a:gd name="connsiteY563" fmla="*/ 175962 h 1013660"/>
                <a:gd name="connsiteX564" fmla="*/ 77453 w 900112"/>
                <a:gd name="connsiteY564" fmla="*/ 175962 h 1013660"/>
                <a:gd name="connsiteX565" fmla="*/ 77453 w 900112"/>
                <a:gd name="connsiteY565" fmla="*/ 176714 h 1013660"/>
                <a:gd name="connsiteX566" fmla="*/ 76701 w 900112"/>
                <a:gd name="connsiteY566" fmla="*/ 178218 h 1013660"/>
                <a:gd name="connsiteX567" fmla="*/ 76701 w 900112"/>
                <a:gd name="connsiteY567" fmla="*/ 178970 h 1013660"/>
                <a:gd name="connsiteX568" fmla="*/ 76701 w 900112"/>
                <a:gd name="connsiteY568" fmla="*/ 179722 h 1013660"/>
                <a:gd name="connsiteX569" fmla="*/ 77453 w 900112"/>
                <a:gd name="connsiteY569" fmla="*/ 179722 h 1013660"/>
                <a:gd name="connsiteX570" fmla="*/ 78205 w 900112"/>
                <a:gd name="connsiteY570" fmla="*/ 180474 h 1013660"/>
                <a:gd name="connsiteX571" fmla="*/ 79709 w 900112"/>
                <a:gd name="connsiteY571" fmla="*/ 180474 h 1013660"/>
                <a:gd name="connsiteX572" fmla="*/ 80461 w 900112"/>
                <a:gd name="connsiteY572" fmla="*/ 178970 h 1013660"/>
                <a:gd name="connsiteX573" fmla="*/ 81965 w 900112"/>
                <a:gd name="connsiteY573" fmla="*/ 178970 h 1013660"/>
                <a:gd name="connsiteX574" fmla="*/ 82717 w 900112"/>
                <a:gd name="connsiteY574" fmla="*/ 178218 h 1013660"/>
                <a:gd name="connsiteX575" fmla="*/ 83469 w 900112"/>
                <a:gd name="connsiteY575" fmla="*/ 178218 h 1013660"/>
                <a:gd name="connsiteX576" fmla="*/ 82717 w 900112"/>
                <a:gd name="connsiteY576" fmla="*/ 177466 h 1013660"/>
                <a:gd name="connsiteX577" fmla="*/ 81965 w 900112"/>
                <a:gd name="connsiteY577" fmla="*/ 176714 h 1013660"/>
                <a:gd name="connsiteX578" fmla="*/ 81213 w 900112"/>
                <a:gd name="connsiteY578" fmla="*/ 175962 h 1013660"/>
                <a:gd name="connsiteX579" fmla="*/ 81213 w 900112"/>
                <a:gd name="connsiteY579" fmla="*/ 174458 h 1013660"/>
                <a:gd name="connsiteX580" fmla="*/ 81965 w 900112"/>
                <a:gd name="connsiteY580" fmla="*/ 173706 h 1013660"/>
                <a:gd name="connsiteX581" fmla="*/ 82717 w 900112"/>
                <a:gd name="connsiteY581" fmla="*/ 172954 h 1013660"/>
                <a:gd name="connsiteX582" fmla="*/ 83469 w 900112"/>
                <a:gd name="connsiteY582" fmla="*/ 172954 h 1013660"/>
                <a:gd name="connsiteX583" fmla="*/ 84221 w 900112"/>
                <a:gd name="connsiteY583" fmla="*/ 173706 h 1013660"/>
                <a:gd name="connsiteX584" fmla="*/ 84973 w 900112"/>
                <a:gd name="connsiteY584" fmla="*/ 173706 h 1013660"/>
                <a:gd name="connsiteX585" fmla="*/ 85725 w 900112"/>
                <a:gd name="connsiteY585" fmla="*/ 174458 h 1013660"/>
                <a:gd name="connsiteX586" fmla="*/ 87229 w 900112"/>
                <a:gd name="connsiteY586" fmla="*/ 175210 h 1013660"/>
                <a:gd name="connsiteX587" fmla="*/ 87981 w 900112"/>
                <a:gd name="connsiteY587" fmla="*/ 175210 h 1013660"/>
                <a:gd name="connsiteX588" fmla="*/ 89485 w 900112"/>
                <a:gd name="connsiteY588" fmla="*/ 175210 h 1013660"/>
                <a:gd name="connsiteX589" fmla="*/ 90237 w 900112"/>
                <a:gd name="connsiteY589" fmla="*/ 175210 h 1013660"/>
                <a:gd name="connsiteX590" fmla="*/ 90989 w 900112"/>
                <a:gd name="connsiteY590" fmla="*/ 175962 h 1013660"/>
                <a:gd name="connsiteX591" fmla="*/ 92493 w 900112"/>
                <a:gd name="connsiteY591" fmla="*/ 176714 h 1013660"/>
                <a:gd name="connsiteX592" fmla="*/ 94749 w 900112"/>
                <a:gd name="connsiteY592" fmla="*/ 177466 h 1013660"/>
                <a:gd name="connsiteX593" fmla="*/ 95501 w 900112"/>
                <a:gd name="connsiteY593" fmla="*/ 177466 h 1013660"/>
                <a:gd name="connsiteX594" fmla="*/ 96253 w 900112"/>
                <a:gd name="connsiteY594" fmla="*/ 178218 h 1013660"/>
                <a:gd name="connsiteX595" fmla="*/ 97005 w 900112"/>
                <a:gd name="connsiteY595" fmla="*/ 178218 h 1013660"/>
                <a:gd name="connsiteX596" fmla="*/ 97757 w 900112"/>
                <a:gd name="connsiteY596" fmla="*/ 178218 h 1013660"/>
                <a:gd name="connsiteX597" fmla="*/ 99261 w 900112"/>
                <a:gd name="connsiteY597" fmla="*/ 178218 h 1013660"/>
                <a:gd name="connsiteX598" fmla="*/ 100013 w 900112"/>
                <a:gd name="connsiteY598" fmla="*/ 178218 h 1013660"/>
                <a:gd name="connsiteX599" fmla="*/ 100764 w 900112"/>
                <a:gd name="connsiteY599" fmla="*/ 177466 h 1013660"/>
                <a:gd name="connsiteX600" fmla="*/ 101516 w 900112"/>
                <a:gd name="connsiteY600" fmla="*/ 176714 h 1013660"/>
                <a:gd name="connsiteX601" fmla="*/ 104524 w 900112"/>
                <a:gd name="connsiteY601" fmla="*/ 178970 h 1013660"/>
                <a:gd name="connsiteX602" fmla="*/ 104524 w 900112"/>
                <a:gd name="connsiteY602" fmla="*/ 179722 h 1013660"/>
                <a:gd name="connsiteX603" fmla="*/ 104524 w 900112"/>
                <a:gd name="connsiteY603" fmla="*/ 181226 h 1013660"/>
                <a:gd name="connsiteX604" fmla="*/ 105276 w 900112"/>
                <a:gd name="connsiteY604" fmla="*/ 182730 h 1013660"/>
                <a:gd name="connsiteX605" fmla="*/ 106028 w 900112"/>
                <a:gd name="connsiteY605" fmla="*/ 183482 h 1013660"/>
                <a:gd name="connsiteX606" fmla="*/ 106780 w 900112"/>
                <a:gd name="connsiteY606" fmla="*/ 183482 h 1013660"/>
                <a:gd name="connsiteX607" fmla="*/ 106780 w 900112"/>
                <a:gd name="connsiteY607" fmla="*/ 184234 h 1013660"/>
                <a:gd name="connsiteX608" fmla="*/ 109036 w 900112"/>
                <a:gd name="connsiteY608" fmla="*/ 189497 h 1013660"/>
                <a:gd name="connsiteX609" fmla="*/ 111292 w 900112"/>
                <a:gd name="connsiteY609" fmla="*/ 200025 h 1013660"/>
                <a:gd name="connsiteX610" fmla="*/ 113548 w 900112"/>
                <a:gd name="connsiteY610" fmla="*/ 206041 h 1013660"/>
                <a:gd name="connsiteX611" fmla="*/ 118060 w 900112"/>
                <a:gd name="connsiteY611" fmla="*/ 210553 h 1013660"/>
                <a:gd name="connsiteX612" fmla="*/ 120316 w 900112"/>
                <a:gd name="connsiteY612" fmla="*/ 210553 h 1013660"/>
                <a:gd name="connsiteX613" fmla="*/ 121820 w 900112"/>
                <a:gd name="connsiteY613" fmla="*/ 212809 h 1013660"/>
                <a:gd name="connsiteX614" fmla="*/ 124076 w 900112"/>
                <a:gd name="connsiteY614" fmla="*/ 213561 h 1013660"/>
                <a:gd name="connsiteX615" fmla="*/ 127836 w 900112"/>
                <a:gd name="connsiteY615" fmla="*/ 212809 h 1013660"/>
                <a:gd name="connsiteX616" fmla="*/ 130843 w 900112"/>
                <a:gd name="connsiteY616" fmla="*/ 210553 h 1013660"/>
                <a:gd name="connsiteX617" fmla="*/ 131595 w 900112"/>
                <a:gd name="connsiteY617" fmla="*/ 210553 h 1013660"/>
                <a:gd name="connsiteX618" fmla="*/ 132347 w 900112"/>
                <a:gd name="connsiteY618" fmla="*/ 209801 h 1013660"/>
                <a:gd name="connsiteX619" fmla="*/ 135355 w 900112"/>
                <a:gd name="connsiteY619" fmla="*/ 207545 h 1013660"/>
                <a:gd name="connsiteX620" fmla="*/ 137611 w 900112"/>
                <a:gd name="connsiteY620" fmla="*/ 205289 h 1013660"/>
                <a:gd name="connsiteX621" fmla="*/ 138363 w 900112"/>
                <a:gd name="connsiteY621" fmla="*/ 204537 h 1013660"/>
                <a:gd name="connsiteX622" fmla="*/ 140619 w 900112"/>
                <a:gd name="connsiteY622" fmla="*/ 203785 h 1013660"/>
                <a:gd name="connsiteX623" fmla="*/ 144379 w 900112"/>
                <a:gd name="connsiteY623" fmla="*/ 202281 h 1013660"/>
                <a:gd name="connsiteX624" fmla="*/ 145883 w 900112"/>
                <a:gd name="connsiteY624" fmla="*/ 200777 h 1013660"/>
                <a:gd name="connsiteX625" fmla="*/ 148891 w 900112"/>
                <a:gd name="connsiteY625" fmla="*/ 200777 h 1013660"/>
                <a:gd name="connsiteX626" fmla="*/ 154907 w 900112"/>
                <a:gd name="connsiteY626" fmla="*/ 203033 h 1013660"/>
                <a:gd name="connsiteX627" fmla="*/ 157914 w 900112"/>
                <a:gd name="connsiteY627" fmla="*/ 203785 h 1013660"/>
                <a:gd name="connsiteX628" fmla="*/ 163178 w 900112"/>
                <a:gd name="connsiteY628" fmla="*/ 203785 h 1013660"/>
                <a:gd name="connsiteX629" fmla="*/ 167690 w 900112"/>
                <a:gd name="connsiteY629" fmla="*/ 203033 h 1013660"/>
                <a:gd name="connsiteX630" fmla="*/ 170698 w 900112"/>
                <a:gd name="connsiteY630" fmla="*/ 202281 h 1013660"/>
                <a:gd name="connsiteX631" fmla="*/ 172202 w 900112"/>
                <a:gd name="connsiteY631" fmla="*/ 201529 h 1013660"/>
                <a:gd name="connsiteX632" fmla="*/ 173706 w 900112"/>
                <a:gd name="connsiteY632" fmla="*/ 201529 h 1013660"/>
                <a:gd name="connsiteX633" fmla="*/ 180474 w 900112"/>
                <a:gd name="connsiteY633" fmla="*/ 203033 h 1013660"/>
                <a:gd name="connsiteX634" fmla="*/ 191001 w 900112"/>
                <a:gd name="connsiteY634" fmla="*/ 212057 h 1013660"/>
                <a:gd name="connsiteX635" fmla="*/ 197769 w 900112"/>
                <a:gd name="connsiteY635" fmla="*/ 215064 h 1013660"/>
                <a:gd name="connsiteX636" fmla="*/ 199273 w 900112"/>
                <a:gd name="connsiteY636" fmla="*/ 215816 h 1013660"/>
                <a:gd name="connsiteX637" fmla="*/ 201529 w 900112"/>
                <a:gd name="connsiteY637" fmla="*/ 215816 h 1013660"/>
                <a:gd name="connsiteX638" fmla="*/ 203785 w 900112"/>
                <a:gd name="connsiteY638" fmla="*/ 215064 h 1013660"/>
                <a:gd name="connsiteX639" fmla="*/ 206793 w 900112"/>
                <a:gd name="connsiteY639" fmla="*/ 212809 h 1013660"/>
                <a:gd name="connsiteX640" fmla="*/ 208297 w 900112"/>
                <a:gd name="connsiteY640" fmla="*/ 210553 h 1013660"/>
                <a:gd name="connsiteX641" fmla="*/ 209049 w 900112"/>
                <a:gd name="connsiteY641" fmla="*/ 209801 h 1013660"/>
                <a:gd name="connsiteX642" fmla="*/ 209801 w 900112"/>
                <a:gd name="connsiteY642" fmla="*/ 207545 h 1013660"/>
                <a:gd name="connsiteX643" fmla="*/ 211305 w 900112"/>
                <a:gd name="connsiteY643" fmla="*/ 204537 h 1013660"/>
                <a:gd name="connsiteX644" fmla="*/ 211305 w 900112"/>
                <a:gd name="connsiteY644" fmla="*/ 200777 h 1013660"/>
                <a:gd name="connsiteX645" fmla="*/ 213561 w 900112"/>
                <a:gd name="connsiteY645" fmla="*/ 198521 h 1013660"/>
                <a:gd name="connsiteX646" fmla="*/ 215816 w 900112"/>
                <a:gd name="connsiteY646" fmla="*/ 197769 h 1013660"/>
                <a:gd name="connsiteX647" fmla="*/ 218072 w 900112"/>
                <a:gd name="connsiteY647" fmla="*/ 197769 h 1013660"/>
                <a:gd name="connsiteX648" fmla="*/ 221832 w 900112"/>
                <a:gd name="connsiteY648" fmla="*/ 199273 h 1013660"/>
                <a:gd name="connsiteX649" fmla="*/ 231608 w 900112"/>
                <a:gd name="connsiteY649" fmla="*/ 204537 h 1013660"/>
                <a:gd name="connsiteX650" fmla="*/ 236872 w 900112"/>
                <a:gd name="connsiteY650" fmla="*/ 209801 h 1013660"/>
                <a:gd name="connsiteX651" fmla="*/ 245895 w 900112"/>
                <a:gd name="connsiteY651" fmla="*/ 221832 h 1013660"/>
                <a:gd name="connsiteX652" fmla="*/ 254919 w 900112"/>
                <a:gd name="connsiteY652" fmla="*/ 228600 h 1013660"/>
                <a:gd name="connsiteX653" fmla="*/ 271462 w 900112"/>
                <a:gd name="connsiteY653" fmla="*/ 248151 h 1013660"/>
                <a:gd name="connsiteX654" fmla="*/ 272966 w 900112"/>
                <a:gd name="connsiteY654" fmla="*/ 251159 h 1013660"/>
                <a:gd name="connsiteX655" fmla="*/ 275222 w 900112"/>
                <a:gd name="connsiteY655" fmla="*/ 253415 h 1013660"/>
                <a:gd name="connsiteX656" fmla="*/ 276726 w 900112"/>
                <a:gd name="connsiteY656" fmla="*/ 254919 h 1013660"/>
                <a:gd name="connsiteX657" fmla="*/ 276726 w 900112"/>
                <a:gd name="connsiteY657" fmla="*/ 255671 h 1013660"/>
                <a:gd name="connsiteX658" fmla="*/ 278230 w 900112"/>
                <a:gd name="connsiteY658" fmla="*/ 256423 h 1013660"/>
                <a:gd name="connsiteX659" fmla="*/ 278982 w 900112"/>
                <a:gd name="connsiteY659" fmla="*/ 257175 h 1013660"/>
                <a:gd name="connsiteX660" fmla="*/ 280486 w 900112"/>
                <a:gd name="connsiteY660" fmla="*/ 258679 h 1013660"/>
                <a:gd name="connsiteX661" fmla="*/ 281238 w 900112"/>
                <a:gd name="connsiteY661" fmla="*/ 259431 h 1013660"/>
                <a:gd name="connsiteX662" fmla="*/ 283494 w 900112"/>
                <a:gd name="connsiteY662" fmla="*/ 260183 h 1013660"/>
                <a:gd name="connsiteX663" fmla="*/ 285750 w 900112"/>
                <a:gd name="connsiteY663" fmla="*/ 260935 h 1013660"/>
                <a:gd name="connsiteX664" fmla="*/ 288758 w 900112"/>
                <a:gd name="connsiteY664" fmla="*/ 260935 h 1013660"/>
                <a:gd name="connsiteX665" fmla="*/ 291766 w 900112"/>
                <a:gd name="connsiteY665" fmla="*/ 260935 h 1013660"/>
                <a:gd name="connsiteX666" fmla="*/ 294022 w 900112"/>
                <a:gd name="connsiteY666" fmla="*/ 260935 h 1013660"/>
                <a:gd name="connsiteX667" fmla="*/ 295526 w 900112"/>
                <a:gd name="connsiteY667" fmla="*/ 260183 h 1013660"/>
                <a:gd name="connsiteX668" fmla="*/ 296278 w 900112"/>
                <a:gd name="connsiteY668" fmla="*/ 259431 h 1013660"/>
                <a:gd name="connsiteX669" fmla="*/ 297030 w 900112"/>
                <a:gd name="connsiteY669" fmla="*/ 258679 h 1013660"/>
                <a:gd name="connsiteX670" fmla="*/ 297030 w 900112"/>
                <a:gd name="connsiteY670" fmla="*/ 257927 h 1013660"/>
                <a:gd name="connsiteX671" fmla="*/ 297030 w 900112"/>
                <a:gd name="connsiteY671" fmla="*/ 257175 h 1013660"/>
                <a:gd name="connsiteX672" fmla="*/ 300038 w 900112"/>
                <a:gd name="connsiteY672" fmla="*/ 254167 h 1013660"/>
                <a:gd name="connsiteX673" fmla="*/ 300789 w 900112"/>
                <a:gd name="connsiteY673" fmla="*/ 254167 h 1013660"/>
                <a:gd name="connsiteX674" fmla="*/ 302293 w 900112"/>
                <a:gd name="connsiteY674" fmla="*/ 254167 h 1013660"/>
                <a:gd name="connsiteX675" fmla="*/ 303045 w 900112"/>
                <a:gd name="connsiteY675" fmla="*/ 254167 h 1013660"/>
                <a:gd name="connsiteX676" fmla="*/ 304549 w 900112"/>
                <a:gd name="connsiteY676" fmla="*/ 253415 h 1013660"/>
                <a:gd name="connsiteX677" fmla="*/ 306053 w 900112"/>
                <a:gd name="connsiteY677" fmla="*/ 253415 h 1013660"/>
                <a:gd name="connsiteX678" fmla="*/ 307557 w 900112"/>
                <a:gd name="connsiteY678" fmla="*/ 253415 h 1013660"/>
                <a:gd name="connsiteX679" fmla="*/ 309061 w 900112"/>
                <a:gd name="connsiteY679" fmla="*/ 252663 h 1013660"/>
                <a:gd name="connsiteX680" fmla="*/ 310565 w 900112"/>
                <a:gd name="connsiteY680" fmla="*/ 250407 h 1013660"/>
                <a:gd name="connsiteX681" fmla="*/ 312069 w 900112"/>
                <a:gd name="connsiteY681" fmla="*/ 248151 h 1013660"/>
                <a:gd name="connsiteX682" fmla="*/ 312821 w 900112"/>
                <a:gd name="connsiteY682" fmla="*/ 246647 h 1013660"/>
                <a:gd name="connsiteX683" fmla="*/ 313573 w 900112"/>
                <a:gd name="connsiteY683" fmla="*/ 244391 h 1013660"/>
                <a:gd name="connsiteX684" fmla="*/ 313573 w 900112"/>
                <a:gd name="connsiteY684" fmla="*/ 242887 h 1013660"/>
                <a:gd name="connsiteX685" fmla="*/ 315077 w 900112"/>
                <a:gd name="connsiteY685" fmla="*/ 242136 h 1013660"/>
                <a:gd name="connsiteX686" fmla="*/ 315829 w 900112"/>
                <a:gd name="connsiteY686" fmla="*/ 239128 h 1013660"/>
                <a:gd name="connsiteX687" fmla="*/ 315829 w 900112"/>
                <a:gd name="connsiteY687" fmla="*/ 238376 h 1013660"/>
                <a:gd name="connsiteX688" fmla="*/ 315077 w 900112"/>
                <a:gd name="connsiteY688" fmla="*/ 236872 h 1013660"/>
                <a:gd name="connsiteX689" fmla="*/ 314325 w 900112"/>
                <a:gd name="connsiteY689" fmla="*/ 230856 h 1013660"/>
                <a:gd name="connsiteX690" fmla="*/ 314325 w 900112"/>
                <a:gd name="connsiteY690" fmla="*/ 226344 h 1013660"/>
                <a:gd name="connsiteX691" fmla="*/ 313573 w 900112"/>
                <a:gd name="connsiteY691" fmla="*/ 224088 h 1013660"/>
                <a:gd name="connsiteX692" fmla="*/ 312069 w 900112"/>
                <a:gd name="connsiteY692" fmla="*/ 223336 h 1013660"/>
                <a:gd name="connsiteX693" fmla="*/ 311317 w 900112"/>
                <a:gd name="connsiteY693" fmla="*/ 221832 h 1013660"/>
                <a:gd name="connsiteX694" fmla="*/ 310565 w 900112"/>
                <a:gd name="connsiteY694" fmla="*/ 220328 h 1013660"/>
                <a:gd name="connsiteX695" fmla="*/ 310565 w 900112"/>
                <a:gd name="connsiteY695" fmla="*/ 216568 h 1013660"/>
                <a:gd name="connsiteX696" fmla="*/ 311317 w 900112"/>
                <a:gd name="connsiteY696" fmla="*/ 215064 h 1013660"/>
                <a:gd name="connsiteX697" fmla="*/ 311317 w 900112"/>
                <a:gd name="connsiteY697" fmla="*/ 213561 h 1013660"/>
                <a:gd name="connsiteX698" fmla="*/ 309813 w 900112"/>
                <a:gd name="connsiteY698" fmla="*/ 212809 h 1013660"/>
                <a:gd name="connsiteX699" fmla="*/ 309061 w 900112"/>
                <a:gd name="connsiteY699" fmla="*/ 210553 h 1013660"/>
                <a:gd name="connsiteX700" fmla="*/ 308309 w 900112"/>
                <a:gd name="connsiteY700" fmla="*/ 210553 h 1013660"/>
                <a:gd name="connsiteX701" fmla="*/ 308309 w 900112"/>
                <a:gd name="connsiteY701" fmla="*/ 209801 h 1013660"/>
                <a:gd name="connsiteX702" fmla="*/ 308309 w 900112"/>
                <a:gd name="connsiteY702" fmla="*/ 207545 h 1013660"/>
                <a:gd name="connsiteX703" fmla="*/ 308309 w 900112"/>
                <a:gd name="connsiteY703" fmla="*/ 205289 h 1013660"/>
                <a:gd name="connsiteX704" fmla="*/ 308309 w 900112"/>
                <a:gd name="connsiteY704" fmla="*/ 203785 h 1013660"/>
                <a:gd name="connsiteX705" fmla="*/ 309813 w 900112"/>
                <a:gd name="connsiteY705" fmla="*/ 202281 h 1013660"/>
                <a:gd name="connsiteX706" fmla="*/ 310565 w 900112"/>
                <a:gd name="connsiteY706" fmla="*/ 201529 h 1013660"/>
                <a:gd name="connsiteX707" fmla="*/ 312069 w 900112"/>
                <a:gd name="connsiteY707" fmla="*/ 200025 h 1013660"/>
                <a:gd name="connsiteX708" fmla="*/ 312821 w 900112"/>
                <a:gd name="connsiteY708" fmla="*/ 199273 h 1013660"/>
                <a:gd name="connsiteX709" fmla="*/ 312821 w 900112"/>
                <a:gd name="connsiteY709" fmla="*/ 197769 h 1013660"/>
                <a:gd name="connsiteX710" fmla="*/ 312821 w 900112"/>
                <a:gd name="connsiteY710" fmla="*/ 196265 h 1013660"/>
                <a:gd name="connsiteX711" fmla="*/ 312821 w 900112"/>
                <a:gd name="connsiteY711" fmla="*/ 195513 h 1013660"/>
                <a:gd name="connsiteX712" fmla="*/ 311317 w 900112"/>
                <a:gd name="connsiteY712" fmla="*/ 194009 h 1013660"/>
                <a:gd name="connsiteX713" fmla="*/ 310565 w 900112"/>
                <a:gd name="connsiteY713" fmla="*/ 193257 h 1013660"/>
                <a:gd name="connsiteX714" fmla="*/ 311317 w 900112"/>
                <a:gd name="connsiteY714" fmla="*/ 191001 h 1013660"/>
                <a:gd name="connsiteX715" fmla="*/ 312069 w 900112"/>
                <a:gd name="connsiteY715" fmla="*/ 190249 h 1013660"/>
                <a:gd name="connsiteX716" fmla="*/ 313573 w 900112"/>
                <a:gd name="connsiteY716" fmla="*/ 187993 h 1013660"/>
                <a:gd name="connsiteX717" fmla="*/ 315077 w 900112"/>
                <a:gd name="connsiteY717" fmla="*/ 187241 h 1013660"/>
                <a:gd name="connsiteX718" fmla="*/ 316581 w 900112"/>
                <a:gd name="connsiteY718" fmla="*/ 187241 h 1013660"/>
                <a:gd name="connsiteX719" fmla="*/ 318085 w 900112"/>
                <a:gd name="connsiteY719" fmla="*/ 187993 h 1013660"/>
                <a:gd name="connsiteX720" fmla="*/ 320341 w 900112"/>
                <a:gd name="connsiteY720" fmla="*/ 187993 h 1013660"/>
                <a:gd name="connsiteX721" fmla="*/ 321845 w 900112"/>
                <a:gd name="connsiteY721" fmla="*/ 187241 h 1013660"/>
                <a:gd name="connsiteX722" fmla="*/ 323349 w 900112"/>
                <a:gd name="connsiteY722" fmla="*/ 187241 h 1013660"/>
                <a:gd name="connsiteX723" fmla="*/ 325605 w 900112"/>
                <a:gd name="connsiteY723" fmla="*/ 186489 h 1013660"/>
                <a:gd name="connsiteX724" fmla="*/ 326357 w 900112"/>
                <a:gd name="connsiteY724" fmla="*/ 186489 h 1013660"/>
                <a:gd name="connsiteX725" fmla="*/ 334628 w 900112"/>
                <a:gd name="connsiteY725" fmla="*/ 187993 h 1013660"/>
                <a:gd name="connsiteX726" fmla="*/ 336884 w 900112"/>
                <a:gd name="connsiteY726" fmla="*/ 188745 h 1013660"/>
                <a:gd name="connsiteX727" fmla="*/ 337636 w 900112"/>
                <a:gd name="connsiteY727" fmla="*/ 189497 h 1013660"/>
                <a:gd name="connsiteX728" fmla="*/ 339140 w 900112"/>
                <a:gd name="connsiteY728" fmla="*/ 190249 h 1013660"/>
                <a:gd name="connsiteX729" fmla="*/ 340644 w 900112"/>
                <a:gd name="connsiteY729" fmla="*/ 190249 h 1013660"/>
                <a:gd name="connsiteX730" fmla="*/ 341396 w 900112"/>
                <a:gd name="connsiteY730" fmla="*/ 190249 h 1013660"/>
                <a:gd name="connsiteX731" fmla="*/ 342148 w 900112"/>
                <a:gd name="connsiteY731" fmla="*/ 190249 h 1013660"/>
                <a:gd name="connsiteX732" fmla="*/ 342148 w 900112"/>
                <a:gd name="connsiteY732" fmla="*/ 189497 h 1013660"/>
                <a:gd name="connsiteX733" fmla="*/ 342148 w 900112"/>
                <a:gd name="connsiteY733" fmla="*/ 188745 h 1013660"/>
                <a:gd name="connsiteX734" fmla="*/ 342148 w 900112"/>
                <a:gd name="connsiteY734" fmla="*/ 187241 h 1013660"/>
                <a:gd name="connsiteX735" fmla="*/ 343652 w 900112"/>
                <a:gd name="connsiteY735" fmla="*/ 186489 h 1013660"/>
                <a:gd name="connsiteX736" fmla="*/ 344404 w 900112"/>
                <a:gd name="connsiteY736" fmla="*/ 184986 h 1013660"/>
                <a:gd name="connsiteX737" fmla="*/ 344404 w 900112"/>
                <a:gd name="connsiteY737" fmla="*/ 182730 h 1013660"/>
                <a:gd name="connsiteX738" fmla="*/ 343652 w 900112"/>
                <a:gd name="connsiteY738" fmla="*/ 181226 h 1013660"/>
                <a:gd name="connsiteX739" fmla="*/ 342900 w 900112"/>
                <a:gd name="connsiteY739" fmla="*/ 179722 h 1013660"/>
                <a:gd name="connsiteX740" fmla="*/ 342900 w 900112"/>
                <a:gd name="connsiteY740" fmla="*/ 178218 h 1013660"/>
                <a:gd name="connsiteX741" fmla="*/ 343652 w 900112"/>
                <a:gd name="connsiteY741" fmla="*/ 177466 h 1013660"/>
                <a:gd name="connsiteX742" fmla="*/ 344404 w 900112"/>
                <a:gd name="connsiteY742" fmla="*/ 176714 h 1013660"/>
                <a:gd name="connsiteX743" fmla="*/ 345156 w 900112"/>
                <a:gd name="connsiteY743" fmla="*/ 175210 h 1013660"/>
                <a:gd name="connsiteX744" fmla="*/ 345908 w 900112"/>
                <a:gd name="connsiteY744" fmla="*/ 174458 h 1013660"/>
                <a:gd name="connsiteX745" fmla="*/ 348164 w 900112"/>
                <a:gd name="connsiteY745" fmla="*/ 173706 h 1013660"/>
                <a:gd name="connsiteX746" fmla="*/ 348916 w 900112"/>
                <a:gd name="connsiteY746" fmla="*/ 172954 h 1013660"/>
                <a:gd name="connsiteX747" fmla="*/ 351172 w 900112"/>
                <a:gd name="connsiteY747" fmla="*/ 172954 h 1013660"/>
                <a:gd name="connsiteX748" fmla="*/ 352676 w 900112"/>
                <a:gd name="connsiteY748" fmla="*/ 172954 h 1013660"/>
                <a:gd name="connsiteX749" fmla="*/ 354180 w 900112"/>
                <a:gd name="connsiteY749" fmla="*/ 171450 h 1013660"/>
                <a:gd name="connsiteX750" fmla="*/ 354932 w 900112"/>
                <a:gd name="connsiteY750" fmla="*/ 170698 h 1013660"/>
                <a:gd name="connsiteX751" fmla="*/ 356436 w 900112"/>
                <a:gd name="connsiteY751" fmla="*/ 169946 h 1013660"/>
                <a:gd name="connsiteX752" fmla="*/ 356436 w 900112"/>
                <a:gd name="connsiteY752" fmla="*/ 168442 h 1013660"/>
                <a:gd name="connsiteX753" fmla="*/ 355684 w 900112"/>
                <a:gd name="connsiteY753" fmla="*/ 167690 h 1013660"/>
                <a:gd name="connsiteX754" fmla="*/ 356436 w 900112"/>
                <a:gd name="connsiteY754" fmla="*/ 166938 h 1013660"/>
                <a:gd name="connsiteX755" fmla="*/ 357187 w 900112"/>
                <a:gd name="connsiteY755" fmla="*/ 166186 h 1013660"/>
                <a:gd name="connsiteX756" fmla="*/ 357939 w 900112"/>
                <a:gd name="connsiteY756" fmla="*/ 166186 h 1013660"/>
                <a:gd name="connsiteX757" fmla="*/ 358691 w 900112"/>
                <a:gd name="connsiteY757" fmla="*/ 165434 h 1013660"/>
                <a:gd name="connsiteX758" fmla="*/ 360195 w 900112"/>
                <a:gd name="connsiteY758" fmla="*/ 165434 h 1013660"/>
                <a:gd name="connsiteX759" fmla="*/ 360947 w 900112"/>
                <a:gd name="connsiteY759" fmla="*/ 165434 h 1013660"/>
                <a:gd name="connsiteX760" fmla="*/ 363955 w 900112"/>
                <a:gd name="connsiteY760" fmla="*/ 165434 h 1013660"/>
                <a:gd name="connsiteX761" fmla="*/ 366211 w 900112"/>
                <a:gd name="connsiteY761" fmla="*/ 166186 h 1013660"/>
                <a:gd name="connsiteX762" fmla="*/ 367715 w 900112"/>
                <a:gd name="connsiteY762" fmla="*/ 167690 h 1013660"/>
                <a:gd name="connsiteX763" fmla="*/ 368467 w 900112"/>
                <a:gd name="connsiteY763" fmla="*/ 167690 h 1013660"/>
                <a:gd name="connsiteX764" fmla="*/ 370723 w 900112"/>
                <a:gd name="connsiteY764" fmla="*/ 167690 h 1013660"/>
                <a:gd name="connsiteX765" fmla="*/ 372227 w 900112"/>
                <a:gd name="connsiteY765" fmla="*/ 169194 h 1013660"/>
                <a:gd name="connsiteX766" fmla="*/ 373731 w 900112"/>
                <a:gd name="connsiteY766" fmla="*/ 170698 h 1013660"/>
                <a:gd name="connsiteX767" fmla="*/ 375987 w 900112"/>
                <a:gd name="connsiteY767" fmla="*/ 171450 h 1013660"/>
                <a:gd name="connsiteX768" fmla="*/ 378995 w 900112"/>
                <a:gd name="connsiteY768" fmla="*/ 172954 h 1013660"/>
                <a:gd name="connsiteX769" fmla="*/ 380499 w 900112"/>
                <a:gd name="connsiteY769" fmla="*/ 172954 h 1013660"/>
                <a:gd name="connsiteX770" fmla="*/ 384259 w 900112"/>
                <a:gd name="connsiteY770" fmla="*/ 173706 h 1013660"/>
                <a:gd name="connsiteX771" fmla="*/ 385011 w 900112"/>
                <a:gd name="connsiteY771" fmla="*/ 173706 h 1013660"/>
                <a:gd name="connsiteX772" fmla="*/ 394786 w 900112"/>
                <a:gd name="connsiteY772" fmla="*/ 177466 h 1013660"/>
                <a:gd name="connsiteX773" fmla="*/ 395538 w 900112"/>
                <a:gd name="connsiteY773" fmla="*/ 178218 h 1013660"/>
                <a:gd name="connsiteX774" fmla="*/ 397042 w 900112"/>
                <a:gd name="connsiteY774" fmla="*/ 178970 h 1013660"/>
                <a:gd name="connsiteX775" fmla="*/ 397794 w 900112"/>
                <a:gd name="connsiteY775" fmla="*/ 179722 h 1013660"/>
                <a:gd name="connsiteX776" fmla="*/ 400050 w 900112"/>
                <a:gd name="connsiteY776" fmla="*/ 179722 h 1013660"/>
                <a:gd name="connsiteX777" fmla="*/ 403058 w 900112"/>
                <a:gd name="connsiteY777" fmla="*/ 180474 h 1013660"/>
                <a:gd name="connsiteX778" fmla="*/ 404562 w 900112"/>
                <a:gd name="connsiteY778" fmla="*/ 181226 h 1013660"/>
                <a:gd name="connsiteX779" fmla="*/ 406818 w 900112"/>
                <a:gd name="connsiteY779" fmla="*/ 181226 h 1013660"/>
                <a:gd name="connsiteX780" fmla="*/ 408322 w 900112"/>
                <a:gd name="connsiteY780" fmla="*/ 179722 h 1013660"/>
                <a:gd name="connsiteX781" fmla="*/ 409826 w 900112"/>
                <a:gd name="connsiteY781" fmla="*/ 178218 h 1013660"/>
                <a:gd name="connsiteX782" fmla="*/ 410578 w 900112"/>
                <a:gd name="connsiteY782" fmla="*/ 176714 h 1013660"/>
                <a:gd name="connsiteX783" fmla="*/ 411330 w 900112"/>
                <a:gd name="connsiteY783" fmla="*/ 175962 h 1013660"/>
                <a:gd name="connsiteX784" fmla="*/ 412082 w 900112"/>
                <a:gd name="connsiteY784" fmla="*/ 175210 h 1013660"/>
                <a:gd name="connsiteX785" fmla="*/ 414337 w 900112"/>
                <a:gd name="connsiteY785" fmla="*/ 175210 h 1013660"/>
                <a:gd name="connsiteX786" fmla="*/ 415089 w 900112"/>
                <a:gd name="connsiteY786" fmla="*/ 175210 h 1013660"/>
                <a:gd name="connsiteX787" fmla="*/ 416594 w 900112"/>
                <a:gd name="connsiteY787" fmla="*/ 172954 h 1013660"/>
                <a:gd name="connsiteX788" fmla="*/ 416594 w 900112"/>
                <a:gd name="connsiteY788" fmla="*/ 171450 h 1013660"/>
                <a:gd name="connsiteX789" fmla="*/ 418849 w 900112"/>
                <a:gd name="connsiteY789" fmla="*/ 169946 h 1013660"/>
                <a:gd name="connsiteX790" fmla="*/ 421105 w 900112"/>
                <a:gd name="connsiteY790" fmla="*/ 170698 h 1013660"/>
                <a:gd name="connsiteX791" fmla="*/ 421857 w 900112"/>
                <a:gd name="connsiteY791" fmla="*/ 169946 h 1013660"/>
                <a:gd name="connsiteX792" fmla="*/ 423361 w 900112"/>
                <a:gd name="connsiteY792" fmla="*/ 169194 h 1013660"/>
                <a:gd name="connsiteX793" fmla="*/ 424865 w 900112"/>
                <a:gd name="connsiteY793" fmla="*/ 168442 h 1013660"/>
                <a:gd name="connsiteX794" fmla="*/ 427121 w 900112"/>
                <a:gd name="connsiteY794" fmla="*/ 167690 h 1013660"/>
                <a:gd name="connsiteX795" fmla="*/ 427873 w 900112"/>
                <a:gd name="connsiteY795" fmla="*/ 167690 h 1013660"/>
                <a:gd name="connsiteX796" fmla="*/ 429377 w 900112"/>
                <a:gd name="connsiteY796" fmla="*/ 167690 h 1013660"/>
                <a:gd name="connsiteX797" fmla="*/ 430129 w 900112"/>
                <a:gd name="connsiteY797" fmla="*/ 168442 h 1013660"/>
                <a:gd name="connsiteX798" fmla="*/ 431633 w 900112"/>
                <a:gd name="connsiteY798" fmla="*/ 169946 h 1013660"/>
                <a:gd name="connsiteX799" fmla="*/ 432385 w 900112"/>
                <a:gd name="connsiteY799" fmla="*/ 170698 h 1013660"/>
                <a:gd name="connsiteX800" fmla="*/ 433137 w 900112"/>
                <a:gd name="connsiteY800" fmla="*/ 172202 h 1013660"/>
                <a:gd name="connsiteX801" fmla="*/ 435393 w 900112"/>
                <a:gd name="connsiteY801" fmla="*/ 172954 h 1013660"/>
                <a:gd name="connsiteX802" fmla="*/ 436145 w 900112"/>
                <a:gd name="connsiteY802" fmla="*/ 172954 h 1013660"/>
                <a:gd name="connsiteX803" fmla="*/ 438401 w 900112"/>
                <a:gd name="connsiteY803" fmla="*/ 172202 h 1013660"/>
                <a:gd name="connsiteX804" fmla="*/ 439153 w 900112"/>
                <a:gd name="connsiteY804" fmla="*/ 170698 h 1013660"/>
                <a:gd name="connsiteX805" fmla="*/ 439905 w 900112"/>
                <a:gd name="connsiteY805" fmla="*/ 170698 h 1013660"/>
                <a:gd name="connsiteX806" fmla="*/ 442913 w 900112"/>
                <a:gd name="connsiteY806" fmla="*/ 169946 h 1013660"/>
                <a:gd name="connsiteX807" fmla="*/ 444416 w 900112"/>
                <a:gd name="connsiteY807" fmla="*/ 169946 h 1013660"/>
                <a:gd name="connsiteX808" fmla="*/ 445920 w 900112"/>
                <a:gd name="connsiteY808" fmla="*/ 169946 h 1013660"/>
                <a:gd name="connsiteX809" fmla="*/ 446672 w 900112"/>
                <a:gd name="connsiteY809" fmla="*/ 169194 h 1013660"/>
                <a:gd name="connsiteX810" fmla="*/ 448928 w 900112"/>
                <a:gd name="connsiteY810" fmla="*/ 167690 h 1013660"/>
                <a:gd name="connsiteX811" fmla="*/ 448928 w 900112"/>
                <a:gd name="connsiteY811" fmla="*/ 168442 h 1013660"/>
                <a:gd name="connsiteX812" fmla="*/ 449680 w 900112"/>
                <a:gd name="connsiteY812" fmla="*/ 168442 h 1013660"/>
                <a:gd name="connsiteX813" fmla="*/ 451184 w 900112"/>
                <a:gd name="connsiteY813" fmla="*/ 169194 h 1013660"/>
                <a:gd name="connsiteX814" fmla="*/ 451936 w 900112"/>
                <a:gd name="connsiteY814" fmla="*/ 169194 h 1013660"/>
                <a:gd name="connsiteX815" fmla="*/ 453440 w 900112"/>
                <a:gd name="connsiteY815" fmla="*/ 167690 h 1013660"/>
                <a:gd name="connsiteX816" fmla="*/ 454192 w 900112"/>
                <a:gd name="connsiteY816" fmla="*/ 166186 h 1013660"/>
                <a:gd name="connsiteX817" fmla="*/ 455696 w 900112"/>
                <a:gd name="connsiteY817" fmla="*/ 163930 h 1013660"/>
                <a:gd name="connsiteX818" fmla="*/ 456448 w 900112"/>
                <a:gd name="connsiteY818" fmla="*/ 162426 h 1013660"/>
                <a:gd name="connsiteX819" fmla="*/ 457200 w 900112"/>
                <a:gd name="connsiteY819" fmla="*/ 160922 h 1013660"/>
                <a:gd name="connsiteX820" fmla="*/ 457952 w 900112"/>
                <a:gd name="connsiteY820" fmla="*/ 159418 h 1013660"/>
                <a:gd name="connsiteX821" fmla="*/ 458704 w 900112"/>
                <a:gd name="connsiteY821" fmla="*/ 158666 h 1013660"/>
                <a:gd name="connsiteX822" fmla="*/ 459456 w 900112"/>
                <a:gd name="connsiteY822" fmla="*/ 157914 h 1013660"/>
                <a:gd name="connsiteX823" fmla="*/ 460208 w 900112"/>
                <a:gd name="connsiteY823" fmla="*/ 157162 h 1013660"/>
                <a:gd name="connsiteX824" fmla="*/ 460960 w 900112"/>
                <a:gd name="connsiteY824" fmla="*/ 156411 h 1013660"/>
                <a:gd name="connsiteX825" fmla="*/ 461712 w 900112"/>
                <a:gd name="connsiteY825" fmla="*/ 156411 h 1013660"/>
                <a:gd name="connsiteX826" fmla="*/ 462464 w 900112"/>
                <a:gd name="connsiteY826" fmla="*/ 156411 h 1013660"/>
                <a:gd name="connsiteX827" fmla="*/ 463216 w 900112"/>
                <a:gd name="connsiteY827" fmla="*/ 155659 h 1013660"/>
                <a:gd name="connsiteX828" fmla="*/ 463968 w 900112"/>
                <a:gd name="connsiteY828" fmla="*/ 155659 h 1013660"/>
                <a:gd name="connsiteX829" fmla="*/ 466976 w 900112"/>
                <a:gd name="connsiteY829" fmla="*/ 155659 h 1013660"/>
                <a:gd name="connsiteX830" fmla="*/ 467728 w 900112"/>
                <a:gd name="connsiteY830" fmla="*/ 155659 h 1013660"/>
                <a:gd name="connsiteX831" fmla="*/ 468480 w 900112"/>
                <a:gd name="connsiteY831" fmla="*/ 156411 h 1013660"/>
                <a:gd name="connsiteX832" fmla="*/ 469232 w 900112"/>
                <a:gd name="connsiteY832" fmla="*/ 155659 h 1013660"/>
                <a:gd name="connsiteX833" fmla="*/ 468480 w 900112"/>
                <a:gd name="connsiteY833" fmla="*/ 154907 h 1013660"/>
                <a:gd name="connsiteX834" fmla="*/ 468480 w 900112"/>
                <a:gd name="connsiteY834" fmla="*/ 154155 h 1013660"/>
                <a:gd name="connsiteX835" fmla="*/ 469232 w 900112"/>
                <a:gd name="connsiteY835" fmla="*/ 154155 h 1013660"/>
                <a:gd name="connsiteX836" fmla="*/ 470735 w 900112"/>
                <a:gd name="connsiteY836" fmla="*/ 154907 h 1013660"/>
                <a:gd name="connsiteX837" fmla="*/ 471488 w 900112"/>
                <a:gd name="connsiteY837" fmla="*/ 154907 h 1013660"/>
                <a:gd name="connsiteX838" fmla="*/ 472992 w 900112"/>
                <a:gd name="connsiteY838" fmla="*/ 154907 h 1013660"/>
                <a:gd name="connsiteX839" fmla="*/ 473743 w 900112"/>
                <a:gd name="connsiteY839" fmla="*/ 154155 h 1013660"/>
                <a:gd name="connsiteX840" fmla="*/ 474495 w 900112"/>
                <a:gd name="connsiteY840" fmla="*/ 154155 h 1013660"/>
                <a:gd name="connsiteX841" fmla="*/ 478255 w 900112"/>
                <a:gd name="connsiteY841" fmla="*/ 155659 h 1013660"/>
                <a:gd name="connsiteX842" fmla="*/ 479007 w 900112"/>
                <a:gd name="connsiteY842" fmla="*/ 156411 h 1013660"/>
                <a:gd name="connsiteX843" fmla="*/ 479759 w 900112"/>
                <a:gd name="connsiteY843" fmla="*/ 157162 h 1013660"/>
                <a:gd name="connsiteX844" fmla="*/ 480511 w 900112"/>
                <a:gd name="connsiteY844" fmla="*/ 157162 h 1013660"/>
                <a:gd name="connsiteX845" fmla="*/ 481263 w 900112"/>
                <a:gd name="connsiteY845" fmla="*/ 156411 h 1013660"/>
                <a:gd name="connsiteX846" fmla="*/ 482015 w 900112"/>
                <a:gd name="connsiteY846" fmla="*/ 155659 h 1013660"/>
                <a:gd name="connsiteX847" fmla="*/ 482767 w 900112"/>
                <a:gd name="connsiteY847" fmla="*/ 155659 h 1013660"/>
                <a:gd name="connsiteX848" fmla="*/ 485023 w 900112"/>
                <a:gd name="connsiteY848" fmla="*/ 154907 h 1013660"/>
                <a:gd name="connsiteX849" fmla="*/ 485775 w 900112"/>
                <a:gd name="connsiteY849" fmla="*/ 154907 h 1013660"/>
                <a:gd name="connsiteX850" fmla="*/ 487279 w 900112"/>
                <a:gd name="connsiteY850" fmla="*/ 155659 h 1013660"/>
                <a:gd name="connsiteX851" fmla="*/ 488783 w 900112"/>
                <a:gd name="connsiteY851" fmla="*/ 155659 h 1013660"/>
                <a:gd name="connsiteX852" fmla="*/ 490287 w 900112"/>
                <a:gd name="connsiteY852" fmla="*/ 155659 h 1013660"/>
                <a:gd name="connsiteX853" fmla="*/ 491791 w 900112"/>
                <a:gd name="connsiteY853" fmla="*/ 155659 h 1013660"/>
                <a:gd name="connsiteX854" fmla="*/ 494047 w 900112"/>
                <a:gd name="connsiteY854" fmla="*/ 154907 h 1013660"/>
                <a:gd name="connsiteX855" fmla="*/ 494799 w 900112"/>
                <a:gd name="connsiteY855" fmla="*/ 154155 h 1013660"/>
                <a:gd name="connsiteX856" fmla="*/ 496303 w 900112"/>
                <a:gd name="connsiteY856" fmla="*/ 153403 h 1013660"/>
                <a:gd name="connsiteX857" fmla="*/ 497055 w 900112"/>
                <a:gd name="connsiteY857" fmla="*/ 151899 h 1013660"/>
                <a:gd name="connsiteX858" fmla="*/ 498559 w 900112"/>
                <a:gd name="connsiteY858" fmla="*/ 151147 h 1013660"/>
                <a:gd name="connsiteX859" fmla="*/ 499311 w 900112"/>
                <a:gd name="connsiteY859" fmla="*/ 149643 h 1013660"/>
                <a:gd name="connsiteX860" fmla="*/ 500814 w 900112"/>
                <a:gd name="connsiteY860" fmla="*/ 146635 h 1013660"/>
                <a:gd name="connsiteX861" fmla="*/ 500062 w 900112"/>
                <a:gd name="connsiteY861" fmla="*/ 142875 h 1013660"/>
                <a:gd name="connsiteX862" fmla="*/ 499311 w 900112"/>
                <a:gd name="connsiteY862" fmla="*/ 139115 h 1013660"/>
                <a:gd name="connsiteX863" fmla="*/ 500062 w 900112"/>
                <a:gd name="connsiteY863" fmla="*/ 137611 h 1013660"/>
                <a:gd name="connsiteX864" fmla="*/ 500062 w 900112"/>
                <a:gd name="connsiteY864" fmla="*/ 136859 h 1013660"/>
                <a:gd name="connsiteX865" fmla="*/ 500814 w 900112"/>
                <a:gd name="connsiteY865" fmla="*/ 135355 h 1013660"/>
                <a:gd name="connsiteX866" fmla="*/ 501566 w 900112"/>
                <a:gd name="connsiteY866" fmla="*/ 133099 h 1013660"/>
                <a:gd name="connsiteX867" fmla="*/ 502318 w 900112"/>
                <a:gd name="connsiteY867" fmla="*/ 132347 h 1013660"/>
                <a:gd name="connsiteX868" fmla="*/ 502318 w 900112"/>
                <a:gd name="connsiteY868" fmla="*/ 131595 h 1013660"/>
                <a:gd name="connsiteX869" fmla="*/ 503070 w 900112"/>
                <a:gd name="connsiteY869" fmla="*/ 131595 h 1013660"/>
                <a:gd name="connsiteX870" fmla="*/ 508334 w 900112"/>
                <a:gd name="connsiteY870" fmla="*/ 129339 h 1013660"/>
                <a:gd name="connsiteX871" fmla="*/ 511342 w 900112"/>
                <a:gd name="connsiteY871" fmla="*/ 128587 h 1013660"/>
                <a:gd name="connsiteX872" fmla="*/ 520366 w 900112"/>
                <a:gd name="connsiteY872" fmla="*/ 129339 h 1013660"/>
                <a:gd name="connsiteX873" fmla="*/ 521118 w 900112"/>
                <a:gd name="connsiteY873" fmla="*/ 129339 h 1013660"/>
                <a:gd name="connsiteX874" fmla="*/ 523374 w 900112"/>
                <a:gd name="connsiteY874" fmla="*/ 130091 h 1013660"/>
                <a:gd name="connsiteX875" fmla="*/ 524126 w 900112"/>
                <a:gd name="connsiteY875" fmla="*/ 130843 h 1013660"/>
                <a:gd name="connsiteX876" fmla="*/ 524878 w 900112"/>
                <a:gd name="connsiteY876" fmla="*/ 130843 h 1013660"/>
                <a:gd name="connsiteX877" fmla="*/ 528638 w 900112"/>
                <a:gd name="connsiteY877" fmla="*/ 128587 h 1013660"/>
                <a:gd name="connsiteX878" fmla="*/ 529390 w 900112"/>
                <a:gd name="connsiteY878" fmla="*/ 127836 h 1013660"/>
                <a:gd name="connsiteX879" fmla="*/ 530893 w 900112"/>
                <a:gd name="connsiteY879" fmla="*/ 127084 h 1013660"/>
                <a:gd name="connsiteX880" fmla="*/ 533149 w 900112"/>
                <a:gd name="connsiteY880" fmla="*/ 124828 h 1013660"/>
                <a:gd name="connsiteX881" fmla="*/ 533901 w 900112"/>
                <a:gd name="connsiteY881" fmla="*/ 124828 h 1013660"/>
                <a:gd name="connsiteX882" fmla="*/ 534653 w 900112"/>
                <a:gd name="connsiteY882" fmla="*/ 124076 h 1013660"/>
                <a:gd name="connsiteX883" fmla="*/ 535405 w 900112"/>
                <a:gd name="connsiteY883" fmla="*/ 124076 h 1013660"/>
                <a:gd name="connsiteX884" fmla="*/ 536157 w 900112"/>
                <a:gd name="connsiteY884" fmla="*/ 123324 h 1013660"/>
                <a:gd name="connsiteX885" fmla="*/ 536157 w 900112"/>
                <a:gd name="connsiteY885" fmla="*/ 122572 h 1013660"/>
                <a:gd name="connsiteX886" fmla="*/ 534653 w 900112"/>
                <a:gd name="connsiteY886" fmla="*/ 121820 h 1013660"/>
                <a:gd name="connsiteX887" fmla="*/ 533149 w 900112"/>
                <a:gd name="connsiteY887" fmla="*/ 119564 h 1013660"/>
                <a:gd name="connsiteX888" fmla="*/ 531645 w 900112"/>
                <a:gd name="connsiteY888" fmla="*/ 118060 h 1013660"/>
                <a:gd name="connsiteX889" fmla="*/ 530893 w 900112"/>
                <a:gd name="connsiteY889" fmla="*/ 117308 h 1013660"/>
                <a:gd name="connsiteX890" fmla="*/ 530141 w 900112"/>
                <a:gd name="connsiteY890" fmla="*/ 117308 h 1013660"/>
                <a:gd name="connsiteX891" fmla="*/ 528638 w 900112"/>
                <a:gd name="connsiteY891" fmla="*/ 115804 h 1013660"/>
                <a:gd name="connsiteX892" fmla="*/ 530141 w 900112"/>
                <a:gd name="connsiteY892" fmla="*/ 113548 h 1013660"/>
                <a:gd name="connsiteX893" fmla="*/ 532397 w 900112"/>
                <a:gd name="connsiteY893" fmla="*/ 113548 h 1013660"/>
                <a:gd name="connsiteX894" fmla="*/ 541421 w 900112"/>
                <a:gd name="connsiteY894" fmla="*/ 114300 h 1013660"/>
                <a:gd name="connsiteX895" fmla="*/ 544429 w 900112"/>
                <a:gd name="connsiteY895" fmla="*/ 115052 h 1013660"/>
                <a:gd name="connsiteX896" fmla="*/ 549693 w 900112"/>
                <a:gd name="connsiteY896" fmla="*/ 118060 h 1013660"/>
                <a:gd name="connsiteX897" fmla="*/ 551949 w 900112"/>
                <a:gd name="connsiteY897" fmla="*/ 118060 h 1013660"/>
                <a:gd name="connsiteX898" fmla="*/ 552701 w 900112"/>
                <a:gd name="connsiteY898" fmla="*/ 118060 h 1013660"/>
                <a:gd name="connsiteX899" fmla="*/ 554205 w 900112"/>
                <a:gd name="connsiteY899" fmla="*/ 119564 h 1013660"/>
                <a:gd name="connsiteX900" fmla="*/ 554957 w 900112"/>
                <a:gd name="connsiteY900" fmla="*/ 120316 h 1013660"/>
                <a:gd name="connsiteX901" fmla="*/ 557964 w 900112"/>
                <a:gd name="connsiteY901" fmla="*/ 119564 h 1013660"/>
                <a:gd name="connsiteX902" fmla="*/ 559469 w 900112"/>
                <a:gd name="connsiteY902" fmla="*/ 117308 h 1013660"/>
                <a:gd name="connsiteX903" fmla="*/ 560972 w 900112"/>
                <a:gd name="connsiteY903" fmla="*/ 116556 h 1013660"/>
                <a:gd name="connsiteX904" fmla="*/ 561724 w 900112"/>
                <a:gd name="connsiteY904" fmla="*/ 116556 h 1013660"/>
                <a:gd name="connsiteX905" fmla="*/ 563228 w 900112"/>
                <a:gd name="connsiteY905" fmla="*/ 115804 h 1013660"/>
                <a:gd name="connsiteX906" fmla="*/ 566236 w 900112"/>
                <a:gd name="connsiteY906" fmla="*/ 115804 h 1013660"/>
                <a:gd name="connsiteX907" fmla="*/ 566988 w 900112"/>
                <a:gd name="connsiteY907" fmla="*/ 115804 h 1013660"/>
                <a:gd name="connsiteX908" fmla="*/ 567740 w 900112"/>
                <a:gd name="connsiteY908" fmla="*/ 115052 h 1013660"/>
                <a:gd name="connsiteX909" fmla="*/ 572252 w 900112"/>
                <a:gd name="connsiteY909" fmla="*/ 114300 h 1013660"/>
                <a:gd name="connsiteX910" fmla="*/ 574508 w 900112"/>
                <a:gd name="connsiteY910" fmla="*/ 115052 h 1013660"/>
                <a:gd name="connsiteX911" fmla="*/ 576764 w 900112"/>
                <a:gd name="connsiteY911" fmla="*/ 115804 h 1013660"/>
                <a:gd name="connsiteX912" fmla="*/ 578268 w 900112"/>
                <a:gd name="connsiteY912" fmla="*/ 115052 h 1013660"/>
                <a:gd name="connsiteX913" fmla="*/ 579772 w 900112"/>
                <a:gd name="connsiteY913" fmla="*/ 114300 h 1013660"/>
                <a:gd name="connsiteX914" fmla="*/ 581276 w 900112"/>
                <a:gd name="connsiteY914" fmla="*/ 112796 h 1013660"/>
                <a:gd name="connsiteX915" fmla="*/ 581276 w 900112"/>
                <a:gd name="connsiteY915" fmla="*/ 111292 h 1013660"/>
                <a:gd name="connsiteX916" fmla="*/ 584284 w 900112"/>
                <a:gd name="connsiteY916" fmla="*/ 107532 h 1013660"/>
                <a:gd name="connsiteX917" fmla="*/ 585788 w 900112"/>
                <a:gd name="connsiteY917" fmla="*/ 106780 h 1013660"/>
                <a:gd name="connsiteX918" fmla="*/ 587291 w 900112"/>
                <a:gd name="connsiteY918" fmla="*/ 106780 h 1013660"/>
                <a:gd name="connsiteX919" fmla="*/ 588043 w 900112"/>
                <a:gd name="connsiteY919" fmla="*/ 105276 h 1013660"/>
                <a:gd name="connsiteX920" fmla="*/ 588043 w 900112"/>
                <a:gd name="connsiteY920" fmla="*/ 102268 h 1013660"/>
                <a:gd name="connsiteX921" fmla="*/ 587291 w 900112"/>
                <a:gd name="connsiteY921" fmla="*/ 99261 h 1013660"/>
                <a:gd name="connsiteX922" fmla="*/ 588043 w 900112"/>
                <a:gd name="connsiteY922" fmla="*/ 96253 h 1013660"/>
                <a:gd name="connsiteX923" fmla="*/ 588795 w 900112"/>
                <a:gd name="connsiteY923" fmla="*/ 94749 h 1013660"/>
                <a:gd name="connsiteX924" fmla="*/ 589547 w 900112"/>
                <a:gd name="connsiteY924" fmla="*/ 93997 h 1013660"/>
                <a:gd name="connsiteX925" fmla="*/ 589547 w 900112"/>
                <a:gd name="connsiteY925" fmla="*/ 93245 h 1013660"/>
                <a:gd name="connsiteX926" fmla="*/ 592555 w 900112"/>
                <a:gd name="connsiteY926" fmla="*/ 86477 h 1013660"/>
                <a:gd name="connsiteX927" fmla="*/ 592555 w 900112"/>
                <a:gd name="connsiteY927" fmla="*/ 85725 h 1013660"/>
                <a:gd name="connsiteX928" fmla="*/ 594811 w 900112"/>
                <a:gd name="connsiteY928" fmla="*/ 85725 h 1013660"/>
                <a:gd name="connsiteX929" fmla="*/ 596315 w 900112"/>
                <a:gd name="connsiteY929" fmla="*/ 85725 h 1013660"/>
                <a:gd name="connsiteX930" fmla="*/ 599323 w 900112"/>
                <a:gd name="connsiteY930" fmla="*/ 84973 h 1013660"/>
                <a:gd name="connsiteX931" fmla="*/ 602331 w 900112"/>
                <a:gd name="connsiteY931" fmla="*/ 84221 h 1013660"/>
                <a:gd name="connsiteX932" fmla="*/ 605339 w 900112"/>
                <a:gd name="connsiteY932" fmla="*/ 81965 h 1013660"/>
                <a:gd name="connsiteX933" fmla="*/ 606091 w 900112"/>
                <a:gd name="connsiteY933" fmla="*/ 81213 h 1013660"/>
                <a:gd name="connsiteX934" fmla="*/ 608347 w 900112"/>
                <a:gd name="connsiteY934" fmla="*/ 80461 h 1013660"/>
                <a:gd name="connsiteX935" fmla="*/ 609099 w 900112"/>
                <a:gd name="connsiteY935" fmla="*/ 80461 h 1013660"/>
                <a:gd name="connsiteX936" fmla="*/ 611355 w 900112"/>
                <a:gd name="connsiteY936" fmla="*/ 79709 h 1013660"/>
                <a:gd name="connsiteX937" fmla="*/ 613611 w 900112"/>
                <a:gd name="connsiteY937" fmla="*/ 79709 h 1013660"/>
                <a:gd name="connsiteX938" fmla="*/ 615115 w 900112"/>
                <a:gd name="connsiteY938" fmla="*/ 78957 h 1013660"/>
                <a:gd name="connsiteX939" fmla="*/ 616618 w 900112"/>
                <a:gd name="connsiteY939" fmla="*/ 78205 h 1013660"/>
                <a:gd name="connsiteX940" fmla="*/ 618122 w 900112"/>
                <a:gd name="connsiteY940" fmla="*/ 76701 h 1013660"/>
                <a:gd name="connsiteX941" fmla="*/ 619626 w 900112"/>
                <a:gd name="connsiteY941" fmla="*/ 74445 h 1013660"/>
                <a:gd name="connsiteX942" fmla="*/ 620378 w 900112"/>
                <a:gd name="connsiteY942" fmla="*/ 73693 h 1013660"/>
                <a:gd name="connsiteX943" fmla="*/ 622634 w 900112"/>
                <a:gd name="connsiteY943" fmla="*/ 72189 h 1013660"/>
                <a:gd name="connsiteX944" fmla="*/ 624138 w 900112"/>
                <a:gd name="connsiteY944" fmla="*/ 70686 h 1013660"/>
                <a:gd name="connsiteX945" fmla="*/ 624890 w 900112"/>
                <a:gd name="connsiteY945" fmla="*/ 69934 h 1013660"/>
                <a:gd name="connsiteX946" fmla="*/ 626394 w 900112"/>
                <a:gd name="connsiteY946" fmla="*/ 68430 h 1013660"/>
                <a:gd name="connsiteX947" fmla="*/ 631658 w 900112"/>
                <a:gd name="connsiteY947" fmla="*/ 62414 h 1013660"/>
                <a:gd name="connsiteX948" fmla="*/ 632410 w 900112"/>
                <a:gd name="connsiteY948" fmla="*/ 60910 h 1013660"/>
                <a:gd name="connsiteX949" fmla="*/ 633162 w 900112"/>
                <a:gd name="connsiteY949" fmla="*/ 60158 h 1013660"/>
                <a:gd name="connsiteX950" fmla="*/ 633914 w 900112"/>
                <a:gd name="connsiteY950" fmla="*/ 59406 h 1013660"/>
                <a:gd name="connsiteX951" fmla="*/ 636170 w 900112"/>
                <a:gd name="connsiteY951" fmla="*/ 56398 h 1013660"/>
                <a:gd name="connsiteX952" fmla="*/ 637674 w 900112"/>
                <a:gd name="connsiteY952" fmla="*/ 52638 h 1013660"/>
                <a:gd name="connsiteX953" fmla="*/ 639178 w 900112"/>
                <a:gd name="connsiteY953" fmla="*/ 51886 h 1013660"/>
                <a:gd name="connsiteX954" fmla="*/ 639930 w 900112"/>
                <a:gd name="connsiteY954" fmla="*/ 51134 h 1013660"/>
                <a:gd name="connsiteX955" fmla="*/ 640682 w 900112"/>
                <a:gd name="connsiteY955" fmla="*/ 50382 h 1013660"/>
                <a:gd name="connsiteX956" fmla="*/ 640682 w 900112"/>
                <a:gd name="connsiteY956" fmla="*/ 49630 h 1013660"/>
                <a:gd name="connsiteX957" fmla="*/ 640682 w 900112"/>
                <a:gd name="connsiteY957" fmla="*/ 48126 h 1013660"/>
                <a:gd name="connsiteX958" fmla="*/ 639178 w 900112"/>
                <a:gd name="connsiteY958" fmla="*/ 43614 h 1013660"/>
                <a:gd name="connsiteX959" fmla="*/ 638426 w 900112"/>
                <a:gd name="connsiteY959" fmla="*/ 41359 h 1013660"/>
                <a:gd name="connsiteX960" fmla="*/ 628650 w 900112"/>
                <a:gd name="connsiteY960" fmla="*/ 15039 h 1013660"/>
                <a:gd name="connsiteX961" fmla="*/ 625642 w 900112"/>
                <a:gd name="connsiteY961" fmla="*/ 12784 h 1013660"/>
                <a:gd name="connsiteX962" fmla="*/ 625642 w 900112"/>
                <a:gd name="connsiteY962" fmla="*/ 12032 h 1013660"/>
                <a:gd name="connsiteX963" fmla="*/ 621130 w 900112"/>
                <a:gd name="connsiteY963" fmla="*/ 10528 h 1013660"/>
                <a:gd name="connsiteX964" fmla="*/ 618122 w 900112"/>
                <a:gd name="connsiteY964" fmla="*/ 10528 h 1013660"/>
                <a:gd name="connsiteX965" fmla="*/ 618122 w 900112"/>
                <a:gd name="connsiteY965" fmla="*/ 9776 h 1013660"/>
                <a:gd name="connsiteX966" fmla="*/ 624138 w 900112"/>
                <a:gd name="connsiteY966" fmla="*/ 9024 h 1013660"/>
                <a:gd name="connsiteX967" fmla="*/ 627146 w 900112"/>
                <a:gd name="connsiteY967" fmla="*/ 8272 h 1013660"/>
                <a:gd name="connsiteX968" fmla="*/ 636170 w 900112"/>
                <a:gd name="connsiteY968" fmla="*/ 9024 h 1013660"/>
                <a:gd name="connsiteX969" fmla="*/ 637674 w 900112"/>
                <a:gd name="connsiteY969" fmla="*/ 9776 h 1013660"/>
                <a:gd name="connsiteX970" fmla="*/ 639930 w 900112"/>
                <a:gd name="connsiteY970" fmla="*/ 10528 h 1013660"/>
                <a:gd name="connsiteX971" fmla="*/ 641434 w 900112"/>
                <a:gd name="connsiteY971" fmla="*/ 11280 h 1013660"/>
                <a:gd name="connsiteX972" fmla="*/ 642937 w 900112"/>
                <a:gd name="connsiteY972" fmla="*/ 12032 h 1013660"/>
                <a:gd name="connsiteX973" fmla="*/ 645193 w 900112"/>
                <a:gd name="connsiteY973" fmla="*/ 12032 h 1013660"/>
                <a:gd name="connsiteX974" fmla="*/ 654217 w 900112"/>
                <a:gd name="connsiteY974" fmla="*/ 11280 h 1013660"/>
                <a:gd name="connsiteX975" fmla="*/ 657225 w 900112"/>
                <a:gd name="connsiteY975" fmla="*/ 12032 h 1013660"/>
                <a:gd name="connsiteX976" fmla="*/ 657977 w 900112"/>
                <a:gd name="connsiteY976" fmla="*/ 12784 h 1013660"/>
                <a:gd name="connsiteX977" fmla="*/ 658729 w 900112"/>
                <a:gd name="connsiteY977" fmla="*/ 13536 h 1013660"/>
                <a:gd name="connsiteX978" fmla="*/ 660233 w 900112"/>
                <a:gd name="connsiteY978" fmla="*/ 14287 h 1013660"/>
                <a:gd name="connsiteX979" fmla="*/ 660985 w 900112"/>
                <a:gd name="connsiteY979" fmla="*/ 14287 h 1013660"/>
                <a:gd name="connsiteX980" fmla="*/ 662489 w 900112"/>
                <a:gd name="connsiteY980" fmla="*/ 13536 h 1013660"/>
                <a:gd name="connsiteX981" fmla="*/ 664745 w 900112"/>
                <a:gd name="connsiteY981" fmla="*/ 10528 h 1013660"/>
                <a:gd name="connsiteX982" fmla="*/ 665497 w 900112"/>
                <a:gd name="connsiteY982" fmla="*/ 9776 h 1013660"/>
                <a:gd name="connsiteX983" fmla="*/ 668505 w 900112"/>
                <a:gd name="connsiteY983" fmla="*/ 9024 h 1013660"/>
                <a:gd name="connsiteX984" fmla="*/ 675272 w 900112"/>
                <a:gd name="connsiteY984" fmla="*/ 11280 h 1013660"/>
                <a:gd name="connsiteX985" fmla="*/ 679032 w 900112"/>
                <a:gd name="connsiteY985" fmla="*/ 11280 h 1013660"/>
                <a:gd name="connsiteX986" fmla="*/ 681288 w 900112"/>
                <a:gd name="connsiteY986" fmla="*/ 9776 h 1013660"/>
                <a:gd name="connsiteX987" fmla="*/ 688056 w 900112"/>
                <a:gd name="connsiteY987" fmla="*/ 3008 h 1013660"/>
                <a:gd name="connsiteX988" fmla="*/ 690312 w 900112"/>
                <a:gd name="connsiteY988" fmla="*/ 2256 h 1013660"/>
                <a:gd name="connsiteX989" fmla="*/ 697080 w 900112"/>
                <a:gd name="connsiteY989" fmla="*/ 0 h 1013660"/>
                <a:gd name="connsiteX990" fmla="*/ 698584 w 900112"/>
                <a:gd name="connsiteY990" fmla="*/ 752 h 1013660"/>
                <a:gd name="connsiteX991" fmla="*/ 700087 w 900112"/>
                <a:gd name="connsiteY991" fmla="*/ 4512 h 1013660"/>
                <a:gd name="connsiteX992" fmla="*/ 702344 w 900112"/>
                <a:gd name="connsiteY992" fmla="*/ 6768 h 1013660"/>
                <a:gd name="connsiteX993" fmla="*/ 709111 w 900112"/>
                <a:gd name="connsiteY993" fmla="*/ 3760 h 1013660"/>
                <a:gd name="connsiteX994" fmla="*/ 710615 w 900112"/>
                <a:gd name="connsiteY994" fmla="*/ 6016 h 1013660"/>
                <a:gd name="connsiteX995" fmla="*/ 715127 w 900112"/>
                <a:gd name="connsiteY995" fmla="*/ 16543 h 1013660"/>
                <a:gd name="connsiteX996" fmla="*/ 715879 w 900112"/>
                <a:gd name="connsiteY996" fmla="*/ 17295 h 1013660"/>
                <a:gd name="connsiteX997" fmla="*/ 717383 w 900112"/>
                <a:gd name="connsiteY997" fmla="*/ 19551 h 1013660"/>
                <a:gd name="connsiteX998" fmla="*/ 721143 w 900112"/>
                <a:gd name="connsiteY998" fmla="*/ 21807 h 1013660"/>
                <a:gd name="connsiteX999" fmla="*/ 727159 w 900112"/>
                <a:gd name="connsiteY999" fmla="*/ 25567 h 1013660"/>
                <a:gd name="connsiteX1000" fmla="*/ 731670 w 900112"/>
                <a:gd name="connsiteY1000" fmla="*/ 27823 h 1013660"/>
                <a:gd name="connsiteX1001" fmla="*/ 731670 w 900112"/>
                <a:gd name="connsiteY1001" fmla="*/ 32335 h 1013660"/>
                <a:gd name="connsiteX1002" fmla="*/ 729414 w 900112"/>
                <a:gd name="connsiteY1002" fmla="*/ 41359 h 1013660"/>
                <a:gd name="connsiteX1003" fmla="*/ 729414 w 900112"/>
                <a:gd name="connsiteY1003" fmla="*/ 47374 h 1013660"/>
                <a:gd name="connsiteX1004" fmla="*/ 728663 w 900112"/>
                <a:gd name="connsiteY1004" fmla="*/ 50382 h 1013660"/>
                <a:gd name="connsiteX1005" fmla="*/ 727159 w 900112"/>
                <a:gd name="connsiteY1005" fmla="*/ 52638 h 1013660"/>
                <a:gd name="connsiteX1006" fmla="*/ 726407 w 900112"/>
                <a:gd name="connsiteY1006" fmla="*/ 57150 h 1013660"/>
                <a:gd name="connsiteX1007" fmla="*/ 726407 w 900112"/>
                <a:gd name="connsiteY1007" fmla="*/ 66174 h 1013660"/>
                <a:gd name="connsiteX1008" fmla="*/ 724151 w 900112"/>
                <a:gd name="connsiteY1008" fmla="*/ 72941 h 1013660"/>
                <a:gd name="connsiteX1009" fmla="*/ 724903 w 900112"/>
                <a:gd name="connsiteY1009" fmla="*/ 79709 h 1013660"/>
                <a:gd name="connsiteX1010" fmla="*/ 724151 w 900112"/>
                <a:gd name="connsiteY1010" fmla="*/ 82717 h 1013660"/>
                <a:gd name="connsiteX1011" fmla="*/ 723399 w 900112"/>
                <a:gd name="connsiteY1011" fmla="*/ 84973 h 1013660"/>
                <a:gd name="connsiteX1012" fmla="*/ 721895 w 900112"/>
                <a:gd name="connsiteY1012" fmla="*/ 87981 h 1013660"/>
                <a:gd name="connsiteX1013" fmla="*/ 717383 w 900112"/>
                <a:gd name="connsiteY1013" fmla="*/ 93997 h 1013660"/>
                <a:gd name="connsiteX1014" fmla="*/ 716631 w 900112"/>
                <a:gd name="connsiteY1014" fmla="*/ 96253 h 1013660"/>
                <a:gd name="connsiteX1015" fmla="*/ 716631 w 900112"/>
                <a:gd name="connsiteY1015" fmla="*/ 97757 h 1013660"/>
                <a:gd name="connsiteX1016" fmla="*/ 716631 w 900112"/>
                <a:gd name="connsiteY1016" fmla="*/ 99261 h 1013660"/>
                <a:gd name="connsiteX1017" fmla="*/ 715879 w 900112"/>
                <a:gd name="connsiteY1017" fmla="*/ 100764 h 1013660"/>
                <a:gd name="connsiteX1018" fmla="*/ 714375 w 900112"/>
                <a:gd name="connsiteY1018" fmla="*/ 102268 h 1013660"/>
                <a:gd name="connsiteX1019" fmla="*/ 712871 w 900112"/>
                <a:gd name="connsiteY1019" fmla="*/ 102268 h 1013660"/>
                <a:gd name="connsiteX1020" fmla="*/ 709863 w 900112"/>
                <a:gd name="connsiteY1020" fmla="*/ 102268 h 1013660"/>
                <a:gd name="connsiteX1021" fmla="*/ 709111 w 900112"/>
                <a:gd name="connsiteY1021" fmla="*/ 103020 h 1013660"/>
                <a:gd name="connsiteX1022" fmla="*/ 704599 w 900112"/>
                <a:gd name="connsiteY1022" fmla="*/ 106780 h 1013660"/>
                <a:gd name="connsiteX1023" fmla="*/ 703847 w 900112"/>
                <a:gd name="connsiteY1023" fmla="*/ 109788 h 1013660"/>
                <a:gd name="connsiteX1024" fmla="*/ 704599 w 900112"/>
                <a:gd name="connsiteY1024" fmla="*/ 112796 h 1013660"/>
                <a:gd name="connsiteX1025" fmla="*/ 706855 w 900112"/>
                <a:gd name="connsiteY1025" fmla="*/ 115052 h 1013660"/>
                <a:gd name="connsiteX1026" fmla="*/ 709111 w 900112"/>
                <a:gd name="connsiteY1026" fmla="*/ 116556 h 1013660"/>
                <a:gd name="connsiteX1027" fmla="*/ 710615 w 900112"/>
                <a:gd name="connsiteY1027" fmla="*/ 116556 h 1013660"/>
                <a:gd name="connsiteX1028" fmla="*/ 712119 w 900112"/>
                <a:gd name="connsiteY1028" fmla="*/ 116556 h 1013660"/>
                <a:gd name="connsiteX1029" fmla="*/ 712871 w 900112"/>
                <a:gd name="connsiteY1029" fmla="*/ 115804 h 1013660"/>
                <a:gd name="connsiteX1030" fmla="*/ 713623 w 900112"/>
                <a:gd name="connsiteY1030" fmla="*/ 114300 h 1013660"/>
                <a:gd name="connsiteX1031" fmla="*/ 714375 w 900112"/>
                <a:gd name="connsiteY1031" fmla="*/ 112796 h 1013660"/>
                <a:gd name="connsiteX1032" fmla="*/ 715879 w 900112"/>
                <a:gd name="connsiteY1032" fmla="*/ 112796 h 1013660"/>
                <a:gd name="connsiteX1033" fmla="*/ 717383 w 900112"/>
                <a:gd name="connsiteY1033" fmla="*/ 113548 h 1013660"/>
                <a:gd name="connsiteX1034" fmla="*/ 718135 w 900112"/>
                <a:gd name="connsiteY1034" fmla="*/ 115052 h 1013660"/>
                <a:gd name="connsiteX1035" fmla="*/ 718887 w 900112"/>
                <a:gd name="connsiteY1035" fmla="*/ 118060 h 1013660"/>
                <a:gd name="connsiteX1036" fmla="*/ 720391 w 900112"/>
                <a:gd name="connsiteY1036" fmla="*/ 118060 h 1013660"/>
                <a:gd name="connsiteX1037" fmla="*/ 723399 w 900112"/>
                <a:gd name="connsiteY1037" fmla="*/ 117308 h 1013660"/>
                <a:gd name="connsiteX1038" fmla="*/ 726407 w 900112"/>
                <a:gd name="connsiteY1038" fmla="*/ 117308 h 1013660"/>
                <a:gd name="connsiteX1039" fmla="*/ 729414 w 900112"/>
                <a:gd name="connsiteY1039" fmla="*/ 118060 h 1013660"/>
                <a:gd name="connsiteX1040" fmla="*/ 731670 w 900112"/>
                <a:gd name="connsiteY1040" fmla="*/ 118812 h 1013660"/>
                <a:gd name="connsiteX1041" fmla="*/ 732422 w 900112"/>
                <a:gd name="connsiteY1041" fmla="*/ 117308 h 1013660"/>
                <a:gd name="connsiteX1042" fmla="*/ 733174 w 900112"/>
                <a:gd name="connsiteY1042" fmla="*/ 116556 h 1013660"/>
                <a:gd name="connsiteX1043" fmla="*/ 734678 w 900112"/>
                <a:gd name="connsiteY1043" fmla="*/ 115804 h 1013660"/>
                <a:gd name="connsiteX1044" fmla="*/ 736182 w 900112"/>
                <a:gd name="connsiteY1044" fmla="*/ 115804 h 1013660"/>
                <a:gd name="connsiteX1045" fmla="*/ 737686 w 900112"/>
                <a:gd name="connsiteY1045" fmla="*/ 116556 h 1013660"/>
                <a:gd name="connsiteX1046" fmla="*/ 739190 w 900112"/>
                <a:gd name="connsiteY1046" fmla="*/ 117308 h 1013660"/>
                <a:gd name="connsiteX1047" fmla="*/ 741446 w 900112"/>
                <a:gd name="connsiteY1047" fmla="*/ 120316 h 1013660"/>
                <a:gd name="connsiteX1048" fmla="*/ 742198 w 900112"/>
                <a:gd name="connsiteY1048" fmla="*/ 121068 h 1013660"/>
                <a:gd name="connsiteX1049" fmla="*/ 743702 w 900112"/>
                <a:gd name="connsiteY1049" fmla="*/ 120316 h 1013660"/>
                <a:gd name="connsiteX1050" fmla="*/ 746710 w 900112"/>
                <a:gd name="connsiteY1050" fmla="*/ 119564 h 1013660"/>
                <a:gd name="connsiteX1051" fmla="*/ 748214 w 900112"/>
                <a:gd name="connsiteY1051" fmla="*/ 119564 h 1013660"/>
                <a:gd name="connsiteX1052" fmla="*/ 748966 w 900112"/>
                <a:gd name="connsiteY1052" fmla="*/ 119564 h 1013660"/>
                <a:gd name="connsiteX1053" fmla="*/ 748966 w 900112"/>
                <a:gd name="connsiteY1053" fmla="*/ 121820 h 1013660"/>
                <a:gd name="connsiteX1054" fmla="*/ 748966 w 900112"/>
                <a:gd name="connsiteY1054" fmla="*/ 122572 h 1013660"/>
                <a:gd name="connsiteX1055" fmla="*/ 749718 w 900112"/>
                <a:gd name="connsiteY1055" fmla="*/ 122572 h 1013660"/>
                <a:gd name="connsiteX1056" fmla="*/ 751222 w 900112"/>
                <a:gd name="connsiteY1056" fmla="*/ 122572 h 1013660"/>
                <a:gd name="connsiteX1057" fmla="*/ 751974 w 900112"/>
                <a:gd name="connsiteY1057" fmla="*/ 123324 h 1013660"/>
                <a:gd name="connsiteX1058" fmla="*/ 755733 w 900112"/>
                <a:gd name="connsiteY1058" fmla="*/ 124076 h 1013660"/>
                <a:gd name="connsiteX1059" fmla="*/ 756486 w 900112"/>
                <a:gd name="connsiteY1059" fmla="*/ 123324 h 1013660"/>
                <a:gd name="connsiteX1060" fmla="*/ 757990 w 900112"/>
                <a:gd name="connsiteY1060" fmla="*/ 121820 h 1013660"/>
                <a:gd name="connsiteX1061" fmla="*/ 760245 w 900112"/>
                <a:gd name="connsiteY1061" fmla="*/ 124828 h 1013660"/>
                <a:gd name="connsiteX1062" fmla="*/ 768517 w 900112"/>
                <a:gd name="connsiteY1062" fmla="*/ 130091 h 1013660"/>
                <a:gd name="connsiteX1063" fmla="*/ 770021 w 900112"/>
                <a:gd name="connsiteY1063" fmla="*/ 130843 h 1013660"/>
                <a:gd name="connsiteX1064" fmla="*/ 771525 w 900112"/>
                <a:gd name="connsiteY1064" fmla="*/ 132347 h 1013660"/>
                <a:gd name="connsiteX1065" fmla="*/ 772277 w 900112"/>
                <a:gd name="connsiteY1065" fmla="*/ 133851 h 1013660"/>
                <a:gd name="connsiteX1066" fmla="*/ 774533 w 900112"/>
                <a:gd name="connsiteY1066" fmla="*/ 134603 h 1013660"/>
                <a:gd name="connsiteX1067" fmla="*/ 776037 w 900112"/>
                <a:gd name="connsiteY1067" fmla="*/ 134603 h 1013660"/>
                <a:gd name="connsiteX1068" fmla="*/ 776789 w 900112"/>
                <a:gd name="connsiteY1068" fmla="*/ 134603 h 1013660"/>
                <a:gd name="connsiteX1069" fmla="*/ 776789 w 900112"/>
                <a:gd name="connsiteY1069" fmla="*/ 136107 h 1013660"/>
                <a:gd name="connsiteX1070" fmla="*/ 776789 w 900112"/>
                <a:gd name="connsiteY1070" fmla="*/ 137611 h 1013660"/>
                <a:gd name="connsiteX1071" fmla="*/ 775285 w 900112"/>
                <a:gd name="connsiteY1071" fmla="*/ 141371 h 1013660"/>
                <a:gd name="connsiteX1072" fmla="*/ 770773 w 900112"/>
                <a:gd name="connsiteY1072" fmla="*/ 146635 h 1013660"/>
                <a:gd name="connsiteX1073" fmla="*/ 768517 w 900112"/>
                <a:gd name="connsiteY1073" fmla="*/ 149643 h 1013660"/>
                <a:gd name="connsiteX1074" fmla="*/ 769269 w 900112"/>
                <a:gd name="connsiteY1074" fmla="*/ 149643 h 1013660"/>
                <a:gd name="connsiteX1075" fmla="*/ 770773 w 900112"/>
                <a:gd name="connsiteY1075" fmla="*/ 151899 h 1013660"/>
                <a:gd name="connsiteX1076" fmla="*/ 770773 w 900112"/>
                <a:gd name="connsiteY1076" fmla="*/ 152651 h 1013660"/>
                <a:gd name="connsiteX1077" fmla="*/ 770773 w 900112"/>
                <a:gd name="connsiteY1077" fmla="*/ 153403 h 1013660"/>
                <a:gd name="connsiteX1078" fmla="*/ 769269 w 900112"/>
                <a:gd name="connsiteY1078" fmla="*/ 155659 h 1013660"/>
                <a:gd name="connsiteX1079" fmla="*/ 768517 w 900112"/>
                <a:gd name="connsiteY1079" fmla="*/ 156411 h 1013660"/>
                <a:gd name="connsiteX1080" fmla="*/ 768517 w 900112"/>
                <a:gd name="connsiteY1080" fmla="*/ 159418 h 1013660"/>
                <a:gd name="connsiteX1081" fmla="*/ 768517 w 900112"/>
                <a:gd name="connsiteY1081" fmla="*/ 160170 h 1013660"/>
                <a:gd name="connsiteX1082" fmla="*/ 768517 w 900112"/>
                <a:gd name="connsiteY1082" fmla="*/ 162426 h 1013660"/>
                <a:gd name="connsiteX1083" fmla="*/ 770773 w 900112"/>
                <a:gd name="connsiteY1083" fmla="*/ 166186 h 1013660"/>
                <a:gd name="connsiteX1084" fmla="*/ 773029 w 900112"/>
                <a:gd name="connsiteY1084" fmla="*/ 167690 h 1013660"/>
                <a:gd name="connsiteX1085" fmla="*/ 779797 w 900112"/>
                <a:gd name="connsiteY1085" fmla="*/ 169946 h 1013660"/>
                <a:gd name="connsiteX1086" fmla="*/ 782805 w 900112"/>
                <a:gd name="connsiteY1086" fmla="*/ 172202 h 1013660"/>
                <a:gd name="connsiteX1087" fmla="*/ 782053 w 900112"/>
                <a:gd name="connsiteY1087" fmla="*/ 174458 h 1013660"/>
                <a:gd name="connsiteX1088" fmla="*/ 780549 w 900112"/>
                <a:gd name="connsiteY1088" fmla="*/ 177466 h 1013660"/>
                <a:gd name="connsiteX1089" fmla="*/ 780549 w 900112"/>
                <a:gd name="connsiteY1089" fmla="*/ 180474 h 1013660"/>
                <a:gd name="connsiteX1090" fmla="*/ 781301 w 900112"/>
                <a:gd name="connsiteY1090" fmla="*/ 182730 h 1013660"/>
                <a:gd name="connsiteX1091" fmla="*/ 786564 w 900112"/>
                <a:gd name="connsiteY1091" fmla="*/ 187993 h 1013660"/>
                <a:gd name="connsiteX1092" fmla="*/ 788821 w 900112"/>
                <a:gd name="connsiteY1092" fmla="*/ 191753 h 1013660"/>
                <a:gd name="connsiteX1093" fmla="*/ 789572 w 900112"/>
                <a:gd name="connsiteY1093" fmla="*/ 192505 h 1013660"/>
                <a:gd name="connsiteX1094" fmla="*/ 790324 w 900112"/>
                <a:gd name="connsiteY1094" fmla="*/ 193257 h 1013660"/>
                <a:gd name="connsiteX1095" fmla="*/ 790324 w 900112"/>
                <a:gd name="connsiteY1095" fmla="*/ 197017 h 1013660"/>
                <a:gd name="connsiteX1096" fmla="*/ 791076 w 900112"/>
                <a:gd name="connsiteY1096" fmla="*/ 197769 h 1013660"/>
                <a:gd name="connsiteX1097" fmla="*/ 792580 w 900112"/>
                <a:gd name="connsiteY1097" fmla="*/ 197769 h 1013660"/>
                <a:gd name="connsiteX1098" fmla="*/ 797844 w 900112"/>
                <a:gd name="connsiteY1098" fmla="*/ 198521 h 1013660"/>
                <a:gd name="connsiteX1099" fmla="*/ 799348 w 900112"/>
                <a:gd name="connsiteY1099" fmla="*/ 199273 h 1013660"/>
                <a:gd name="connsiteX1100" fmla="*/ 800100 w 900112"/>
                <a:gd name="connsiteY1100" fmla="*/ 200777 h 1013660"/>
                <a:gd name="connsiteX1101" fmla="*/ 800852 w 900112"/>
                <a:gd name="connsiteY1101" fmla="*/ 202281 h 1013660"/>
                <a:gd name="connsiteX1102" fmla="*/ 800100 w 900112"/>
                <a:gd name="connsiteY1102" fmla="*/ 203033 h 1013660"/>
                <a:gd name="connsiteX1103" fmla="*/ 799348 w 900112"/>
                <a:gd name="connsiteY1103" fmla="*/ 203785 h 1013660"/>
                <a:gd name="connsiteX1104" fmla="*/ 797844 w 900112"/>
                <a:gd name="connsiteY1104" fmla="*/ 203785 h 1013660"/>
                <a:gd name="connsiteX1105" fmla="*/ 795588 w 900112"/>
                <a:gd name="connsiteY1105" fmla="*/ 205289 h 1013660"/>
                <a:gd name="connsiteX1106" fmla="*/ 792580 w 900112"/>
                <a:gd name="connsiteY1106" fmla="*/ 208297 h 1013660"/>
                <a:gd name="connsiteX1107" fmla="*/ 790324 w 900112"/>
                <a:gd name="connsiteY1107" fmla="*/ 212057 h 1013660"/>
                <a:gd name="connsiteX1108" fmla="*/ 789572 w 900112"/>
                <a:gd name="connsiteY1108" fmla="*/ 215064 h 1013660"/>
                <a:gd name="connsiteX1109" fmla="*/ 789572 w 900112"/>
                <a:gd name="connsiteY1109" fmla="*/ 218072 h 1013660"/>
                <a:gd name="connsiteX1110" fmla="*/ 790324 w 900112"/>
                <a:gd name="connsiteY1110" fmla="*/ 220328 h 1013660"/>
                <a:gd name="connsiteX1111" fmla="*/ 790324 w 900112"/>
                <a:gd name="connsiteY1111" fmla="*/ 222584 h 1013660"/>
                <a:gd name="connsiteX1112" fmla="*/ 787316 w 900112"/>
                <a:gd name="connsiteY1112" fmla="*/ 224840 h 1013660"/>
                <a:gd name="connsiteX1113" fmla="*/ 780549 w 900112"/>
                <a:gd name="connsiteY1113" fmla="*/ 227848 h 1013660"/>
                <a:gd name="connsiteX1114" fmla="*/ 779045 w 900112"/>
                <a:gd name="connsiteY1114" fmla="*/ 230104 h 1013660"/>
                <a:gd name="connsiteX1115" fmla="*/ 777541 w 900112"/>
                <a:gd name="connsiteY1115" fmla="*/ 233864 h 1013660"/>
                <a:gd name="connsiteX1116" fmla="*/ 777541 w 900112"/>
                <a:gd name="connsiteY1116" fmla="*/ 235368 h 1013660"/>
                <a:gd name="connsiteX1117" fmla="*/ 777541 w 900112"/>
                <a:gd name="connsiteY1117" fmla="*/ 236872 h 1013660"/>
                <a:gd name="connsiteX1118" fmla="*/ 777541 w 900112"/>
                <a:gd name="connsiteY1118" fmla="*/ 238376 h 1013660"/>
                <a:gd name="connsiteX1119" fmla="*/ 776789 w 900112"/>
                <a:gd name="connsiteY1119" fmla="*/ 239880 h 1013660"/>
                <a:gd name="connsiteX1120" fmla="*/ 775285 w 900112"/>
                <a:gd name="connsiteY1120" fmla="*/ 240632 h 1013660"/>
                <a:gd name="connsiteX1121" fmla="*/ 772277 w 900112"/>
                <a:gd name="connsiteY1121" fmla="*/ 242136 h 1013660"/>
                <a:gd name="connsiteX1122" fmla="*/ 766261 w 900112"/>
                <a:gd name="connsiteY1122" fmla="*/ 247399 h 1013660"/>
                <a:gd name="connsiteX1123" fmla="*/ 753478 w 900112"/>
                <a:gd name="connsiteY1123" fmla="*/ 251911 h 1013660"/>
                <a:gd name="connsiteX1124" fmla="*/ 749718 w 900112"/>
                <a:gd name="connsiteY1124" fmla="*/ 256423 h 1013660"/>
                <a:gd name="connsiteX1125" fmla="*/ 749718 w 900112"/>
                <a:gd name="connsiteY1125" fmla="*/ 260935 h 1013660"/>
                <a:gd name="connsiteX1126" fmla="*/ 751974 w 900112"/>
                <a:gd name="connsiteY1126" fmla="*/ 263943 h 1013660"/>
                <a:gd name="connsiteX1127" fmla="*/ 754982 w 900112"/>
                <a:gd name="connsiteY1127" fmla="*/ 266951 h 1013660"/>
                <a:gd name="connsiteX1128" fmla="*/ 756486 w 900112"/>
                <a:gd name="connsiteY1128" fmla="*/ 271463 h 1013660"/>
                <a:gd name="connsiteX1129" fmla="*/ 753478 w 900112"/>
                <a:gd name="connsiteY1129" fmla="*/ 277478 h 1013660"/>
                <a:gd name="connsiteX1130" fmla="*/ 753478 w 900112"/>
                <a:gd name="connsiteY1130" fmla="*/ 279734 h 1013660"/>
                <a:gd name="connsiteX1131" fmla="*/ 755733 w 900112"/>
                <a:gd name="connsiteY1131" fmla="*/ 278982 h 1013660"/>
                <a:gd name="connsiteX1132" fmla="*/ 754982 w 900112"/>
                <a:gd name="connsiteY1132" fmla="*/ 286502 h 1013660"/>
                <a:gd name="connsiteX1133" fmla="*/ 755733 w 900112"/>
                <a:gd name="connsiteY1133" fmla="*/ 287254 h 1013660"/>
                <a:gd name="connsiteX1134" fmla="*/ 756486 w 900112"/>
                <a:gd name="connsiteY1134" fmla="*/ 289510 h 1013660"/>
                <a:gd name="connsiteX1135" fmla="*/ 756486 w 900112"/>
                <a:gd name="connsiteY1135" fmla="*/ 290262 h 1013660"/>
                <a:gd name="connsiteX1136" fmla="*/ 755733 w 900112"/>
                <a:gd name="connsiteY1136" fmla="*/ 291014 h 1013660"/>
                <a:gd name="connsiteX1137" fmla="*/ 754230 w 900112"/>
                <a:gd name="connsiteY1137" fmla="*/ 291766 h 1013660"/>
                <a:gd name="connsiteX1138" fmla="*/ 753478 w 900112"/>
                <a:gd name="connsiteY1138" fmla="*/ 291766 h 1013660"/>
                <a:gd name="connsiteX1139" fmla="*/ 752726 w 900112"/>
                <a:gd name="connsiteY1139" fmla="*/ 291766 h 1013660"/>
                <a:gd name="connsiteX1140" fmla="*/ 751222 w 900112"/>
                <a:gd name="connsiteY1140" fmla="*/ 297030 h 1013660"/>
                <a:gd name="connsiteX1141" fmla="*/ 747462 w 900112"/>
                <a:gd name="connsiteY1141" fmla="*/ 303045 h 1013660"/>
                <a:gd name="connsiteX1142" fmla="*/ 746710 w 900112"/>
                <a:gd name="connsiteY1142" fmla="*/ 304549 h 1013660"/>
                <a:gd name="connsiteX1143" fmla="*/ 744454 w 900112"/>
                <a:gd name="connsiteY1143" fmla="*/ 311317 h 1013660"/>
                <a:gd name="connsiteX1144" fmla="*/ 743702 w 900112"/>
                <a:gd name="connsiteY1144" fmla="*/ 312821 h 1013660"/>
                <a:gd name="connsiteX1145" fmla="*/ 742950 w 900112"/>
                <a:gd name="connsiteY1145" fmla="*/ 314325 h 1013660"/>
                <a:gd name="connsiteX1146" fmla="*/ 741446 w 900112"/>
                <a:gd name="connsiteY1146" fmla="*/ 315077 h 1013660"/>
                <a:gd name="connsiteX1147" fmla="*/ 741446 w 900112"/>
                <a:gd name="connsiteY1147" fmla="*/ 317333 h 1013660"/>
                <a:gd name="connsiteX1148" fmla="*/ 742198 w 900112"/>
                <a:gd name="connsiteY1148" fmla="*/ 318085 h 1013660"/>
                <a:gd name="connsiteX1149" fmla="*/ 743702 w 900112"/>
                <a:gd name="connsiteY1149" fmla="*/ 319589 h 1013660"/>
                <a:gd name="connsiteX1150" fmla="*/ 743702 w 900112"/>
                <a:gd name="connsiteY1150" fmla="*/ 320341 h 1013660"/>
                <a:gd name="connsiteX1151" fmla="*/ 743702 w 900112"/>
                <a:gd name="connsiteY1151" fmla="*/ 321093 h 1013660"/>
                <a:gd name="connsiteX1152" fmla="*/ 741446 w 900112"/>
                <a:gd name="connsiteY1152" fmla="*/ 321093 h 1013660"/>
                <a:gd name="connsiteX1153" fmla="*/ 740694 w 900112"/>
                <a:gd name="connsiteY1153" fmla="*/ 321845 h 1013660"/>
                <a:gd name="connsiteX1154" fmla="*/ 741446 w 900112"/>
                <a:gd name="connsiteY1154" fmla="*/ 322597 h 1013660"/>
                <a:gd name="connsiteX1155" fmla="*/ 742198 w 900112"/>
                <a:gd name="connsiteY1155" fmla="*/ 324101 h 1013660"/>
                <a:gd name="connsiteX1156" fmla="*/ 742198 w 900112"/>
                <a:gd name="connsiteY1156" fmla="*/ 325605 h 1013660"/>
                <a:gd name="connsiteX1157" fmla="*/ 742198 w 900112"/>
                <a:gd name="connsiteY1157" fmla="*/ 326357 h 1013660"/>
                <a:gd name="connsiteX1158" fmla="*/ 741446 w 900112"/>
                <a:gd name="connsiteY1158" fmla="*/ 327109 h 1013660"/>
                <a:gd name="connsiteX1159" fmla="*/ 739942 w 900112"/>
                <a:gd name="connsiteY1159" fmla="*/ 327109 h 1013660"/>
                <a:gd name="connsiteX1160" fmla="*/ 739190 w 900112"/>
                <a:gd name="connsiteY1160" fmla="*/ 327861 h 1013660"/>
                <a:gd name="connsiteX1161" fmla="*/ 735430 w 900112"/>
                <a:gd name="connsiteY1161" fmla="*/ 334628 h 1013660"/>
                <a:gd name="connsiteX1162" fmla="*/ 733926 w 900112"/>
                <a:gd name="connsiteY1162" fmla="*/ 338388 h 1013660"/>
                <a:gd name="connsiteX1163" fmla="*/ 733174 w 900112"/>
                <a:gd name="connsiteY1163" fmla="*/ 342148 h 1013660"/>
                <a:gd name="connsiteX1164" fmla="*/ 733926 w 900112"/>
                <a:gd name="connsiteY1164" fmla="*/ 350420 h 1013660"/>
                <a:gd name="connsiteX1165" fmla="*/ 733174 w 900112"/>
                <a:gd name="connsiteY1165" fmla="*/ 353428 h 1013660"/>
                <a:gd name="connsiteX1166" fmla="*/ 730166 w 900112"/>
                <a:gd name="connsiteY1166" fmla="*/ 366211 h 1013660"/>
                <a:gd name="connsiteX1167" fmla="*/ 729414 w 900112"/>
                <a:gd name="connsiteY1167" fmla="*/ 391026 h 1013660"/>
                <a:gd name="connsiteX1168" fmla="*/ 729414 w 900112"/>
                <a:gd name="connsiteY1168" fmla="*/ 394034 h 1013660"/>
                <a:gd name="connsiteX1169" fmla="*/ 734678 w 900112"/>
                <a:gd name="connsiteY1169" fmla="*/ 403058 h 1013660"/>
                <a:gd name="connsiteX1170" fmla="*/ 734678 w 900112"/>
                <a:gd name="connsiteY1170" fmla="*/ 403810 h 1013660"/>
                <a:gd name="connsiteX1171" fmla="*/ 733926 w 900112"/>
                <a:gd name="connsiteY1171" fmla="*/ 406066 h 1013660"/>
                <a:gd name="connsiteX1172" fmla="*/ 734678 w 900112"/>
                <a:gd name="connsiteY1172" fmla="*/ 406818 h 1013660"/>
                <a:gd name="connsiteX1173" fmla="*/ 736182 w 900112"/>
                <a:gd name="connsiteY1173" fmla="*/ 407570 h 1013660"/>
                <a:gd name="connsiteX1174" fmla="*/ 736934 w 900112"/>
                <a:gd name="connsiteY1174" fmla="*/ 408322 h 1013660"/>
                <a:gd name="connsiteX1175" fmla="*/ 738438 w 900112"/>
                <a:gd name="connsiteY1175" fmla="*/ 410578 h 1013660"/>
                <a:gd name="connsiteX1176" fmla="*/ 738438 w 900112"/>
                <a:gd name="connsiteY1176" fmla="*/ 412082 h 1013660"/>
                <a:gd name="connsiteX1177" fmla="*/ 738438 w 900112"/>
                <a:gd name="connsiteY1177" fmla="*/ 413586 h 1013660"/>
                <a:gd name="connsiteX1178" fmla="*/ 739190 w 900112"/>
                <a:gd name="connsiteY1178" fmla="*/ 416593 h 1013660"/>
                <a:gd name="connsiteX1179" fmla="*/ 742950 w 900112"/>
                <a:gd name="connsiteY1179" fmla="*/ 426369 h 1013660"/>
                <a:gd name="connsiteX1180" fmla="*/ 743702 w 900112"/>
                <a:gd name="connsiteY1180" fmla="*/ 428625 h 1013660"/>
                <a:gd name="connsiteX1181" fmla="*/ 743702 w 900112"/>
                <a:gd name="connsiteY1181" fmla="*/ 431633 h 1013660"/>
                <a:gd name="connsiteX1182" fmla="*/ 743702 w 900112"/>
                <a:gd name="connsiteY1182" fmla="*/ 433137 h 1013660"/>
                <a:gd name="connsiteX1183" fmla="*/ 744454 w 900112"/>
                <a:gd name="connsiteY1183" fmla="*/ 434641 h 1013660"/>
                <a:gd name="connsiteX1184" fmla="*/ 742198 w 900112"/>
                <a:gd name="connsiteY1184" fmla="*/ 437649 h 1013660"/>
                <a:gd name="connsiteX1185" fmla="*/ 742198 w 900112"/>
                <a:gd name="connsiteY1185" fmla="*/ 438401 h 1013660"/>
                <a:gd name="connsiteX1186" fmla="*/ 743702 w 900112"/>
                <a:gd name="connsiteY1186" fmla="*/ 441409 h 1013660"/>
                <a:gd name="connsiteX1187" fmla="*/ 746710 w 900112"/>
                <a:gd name="connsiteY1187" fmla="*/ 443664 h 1013660"/>
                <a:gd name="connsiteX1188" fmla="*/ 752726 w 900112"/>
                <a:gd name="connsiteY1188" fmla="*/ 446672 h 1013660"/>
                <a:gd name="connsiteX1189" fmla="*/ 757238 w 900112"/>
                <a:gd name="connsiteY1189" fmla="*/ 451184 h 1013660"/>
                <a:gd name="connsiteX1190" fmla="*/ 759493 w 900112"/>
                <a:gd name="connsiteY1190" fmla="*/ 451936 h 1013660"/>
                <a:gd name="connsiteX1191" fmla="*/ 760997 w 900112"/>
                <a:gd name="connsiteY1191" fmla="*/ 451936 h 1013660"/>
                <a:gd name="connsiteX1192" fmla="*/ 764005 w 900112"/>
                <a:gd name="connsiteY1192" fmla="*/ 451936 h 1013660"/>
                <a:gd name="connsiteX1193" fmla="*/ 764757 w 900112"/>
                <a:gd name="connsiteY1193" fmla="*/ 452688 h 1013660"/>
                <a:gd name="connsiteX1194" fmla="*/ 768517 w 900112"/>
                <a:gd name="connsiteY1194" fmla="*/ 456448 h 1013660"/>
                <a:gd name="connsiteX1195" fmla="*/ 768517 w 900112"/>
                <a:gd name="connsiteY1195" fmla="*/ 461712 h 1013660"/>
                <a:gd name="connsiteX1196" fmla="*/ 767765 w 900112"/>
                <a:gd name="connsiteY1196" fmla="*/ 466976 h 1013660"/>
                <a:gd name="connsiteX1197" fmla="*/ 767765 w 900112"/>
                <a:gd name="connsiteY1197" fmla="*/ 472991 h 1013660"/>
                <a:gd name="connsiteX1198" fmla="*/ 769269 w 900112"/>
                <a:gd name="connsiteY1198" fmla="*/ 477503 h 1013660"/>
                <a:gd name="connsiteX1199" fmla="*/ 769269 w 900112"/>
                <a:gd name="connsiteY1199" fmla="*/ 479007 h 1013660"/>
                <a:gd name="connsiteX1200" fmla="*/ 768517 w 900112"/>
                <a:gd name="connsiteY1200" fmla="*/ 480511 h 1013660"/>
                <a:gd name="connsiteX1201" fmla="*/ 767013 w 900112"/>
                <a:gd name="connsiteY1201" fmla="*/ 482767 h 1013660"/>
                <a:gd name="connsiteX1202" fmla="*/ 766261 w 900112"/>
                <a:gd name="connsiteY1202" fmla="*/ 485023 h 1013660"/>
                <a:gd name="connsiteX1203" fmla="*/ 767013 w 900112"/>
                <a:gd name="connsiteY1203" fmla="*/ 486527 h 1013660"/>
                <a:gd name="connsiteX1204" fmla="*/ 768517 w 900112"/>
                <a:gd name="connsiteY1204" fmla="*/ 489535 h 1013660"/>
                <a:gd name="connsiteX1205" fmla="*/ 769269 w 900112"/>
                <a:gd name="connsiteY1205" fmla="*/ 491791 h 1013660"/>
                <a:gd name="connsiteX1206" fmla="*/ 768517 w 900112"/>
                <a:gd name="connsiteY1206" fmla="*/ 492543 h 1013660"/>
                <a:gd name="connsiteX1207" fmla="*/ 767765 w 900112"/>
                <a:gd name="connsiteY1207" fmla="*/ 495551 h 1013660"/>
                <a:gd name="connsiteX1208" fmla="*/ 767765 w 900112"/>
                <a:gd name="connsiteY1208" fmla="*/ 496303 h 1013660"/>
                <a:gd name="connsiteX1209" fmla="*/ 767765 w 900112"/>
                <a:gd name="connsiteY1209" fmla="*/ 500814 h 1013660"/>
                <a:gd name="connsiteX1210" fmla="*/ 767765 w 900112"/>
                <a:gd name="connsiteY1210" fmla="*/ 501566 h 1013660"/>
                <a:gd name="connsiteX1211" fmla="*/ 767013 w 900112"/>
                <a:gd name="connsiteY1211" fmla="*/ 503822 h 1013660"/>
                <a:gd name="connsiteX1212" fmla="*/ 765509 w 900112"/>
                <a:gd name="connsiteY1212" fmla="*/ 506830 h 1013660"/>
                <a:gd name="connsiteX1213" fmla="*/ 764757 w 900112"/>
                <a:gd name="connsiteY1213" fmla="*/ 508334 h 1013660"/>
                <a:gd name="connsiteX1214" fmla="*/ 764757 w 900112"/>
                <a:gd name="connsiteY1214" fmla="*/ 510590 h 1013660"/>
                <a:gd name="connsiteX1215" fmla="*/ 764757 w 900112"/>
                <a:gd name="connsiteY1215" fmla="*/ 513598 h 1013660"/>
                <a:gd name="connsiteX1216" fmla="*/ 765509 w 900112"/>
                <a:gd name="connsiteY1216" fmla="*/ 517358 h 1013660"/>
                <a:gd name="connsiteX1217" fmla="*/ 767013 w 900112"/>
                <a:gd name="connsiteY1217" fmla="*/ 518862 h 1013660"/>
                <a:gd name="connsiteX1218" fmla="*/ 769269 w 900112"/>
                <a:gd name="connsiteY1218" fmla="*/ 518862 h 1013660"/>
                <a:gd name="connsiteX1219" fmla="*/ 772277 w 900112"/>
                <a:gd name="connsiteY1219" fmla="*/ 517358 h 1013660"/>
                <a:gd name="connsiteX1220" fmla="*/ 773781 w 900112"/>
                <a:gd name="connsiteY1220" fmla="*/ 518110 h 1013660"/>
                <a:gd name="connsiteX1221" fmla="*/ 779797 w 900112"/>
                <a:gd name="connsiteY1221" fmla="*/ 519614 h 1013660"/>
                <a:gd name="connsiteX1222" fmla="*/ 781301 w 900112"/>
                <a:gd name="connsiteY1222" fmla="*/ 520366 h 1013660"/>
                <a:gd name="connsiteX1223" fmla="*/ 782053 w 900112"/>
                <a:gd name="connsiteY1223" fmla="*/ 520366 h 1013660"/>
                <a:gd name="connsiteX1224" fmla="*/ 782805 w 900112"/>
                <a:gd name="connsiteY1224" fmla="*/ 520366 h 1013660"/>
                <a:gd name="connsiteX1225" fmla="*/ 782805 w 900112"/>
                <a:gd name="connsiteY1225" fmla="*/ 522622 h 1013660"/>
                <a:gd name="connsiteX1226" fmla="*/ 779797 w 900112"/>
                <a:gd name="connsiteY1226" fmla="*/ 528637 h 1013660"/>
                <a:gd name="connsiteX1227" fmla="*/ 777541 w 900112"/>
                <a:gd name="connsiteY1227" fmla="*/ 531645 h 1013660"/>
                <a:gd name="connsiteX1228" fmla="*/ 777541 w 900112"/>
                <a:gd name="connsiteY1228" fmla="*/ 533149 h 1013660"/>
                <a:gd name="connsiteX1229" fmla="*/ 780549 w 900112"/>
                <a:gd name="connsiteY1229" fmla="*/ 536157 h 1013660"/>
                <a:gd name="connsiteX1230" fmla="*/ 782053 w 900112"/>
                <a:gd name="connsiteY1230" fmla="*/ 537661 h 1013660"/>
                <a:gd name="connsiteX1231" fmla="*/ 783557 w 900112"/>
                <a:gd name="connsiteY1231" fmla="*/ 538413 h 1013660"/>
                <a:gd name="connsiteX1232" fmla="*/ 785812 w 900112"/>
                <a:gd name="connsiteY1232" fmla="*/ 538413 h 1013660"/>
                <a:gd name="connsiteX1233" fmla="*/ 788821 w 900112"/>
                <a:gd name="connsiteY1233" fmla="*/ 538413 h 1013660"/>
                <a:gd name="connsiteX1234" fmla="*/ 791076 w 900112"/>
                <a:gd name="connsiteY1234" fmla="*/ 537661 h 1013660"/>
                <a:gd name="connsiteX1235" fmla="*/ 794084 w 900112"/>
                <a:gd name="connsiteY1235" fmla="*/ 537661 h 1013660"/>
                <a:gd name="connsiteX1236" fmla="*/ 797092 w 900112"/>
                <a:gd name="connsiteY1236" fmla="*/ 538413 h 1013660"/>
                <a:gd name="connsiteX1237" fmla="*/ 800100 w 900112"/>
                <a:gd name="connsiteY1237" fmla="*/ 541421 h 1013660"/>
                <a:gd name="connsiteX1238" fmla="*/ 804612 w 900112"/>
                <a:gd name="connsiteY1238" fmla="*/ 548189 h 1013660"/>
                <a:gd name="connsiteX1239" fmla="*/ 806868 w 900112"/>
                <a:gd name="connsiteY1239" fmla="*/ 551197 h 1013660"/>
                <a:gd name="connsiteX1240" fmla="*/ 811380 w 900112"/>
                <a:gd name="connsiteY1240" fmla="*/ 554957 h 1013660"/>
                <a:gd name="connsiteX1241" fmla="*/ 812884 w 900112"/>
                <a:gd name="connsiteY1241" fmla="*/ 556461 h 1013660"/>
                <a:gd name="connsiteX1242" fmla="*/ 815891 w 900112"/>
                <a:gd name="connsiteY1242" fmla="*/ 561724 h 1013660"/>
                <a:gd name="connsiteX1243" fmla="*/ 817395 w 900112"/>
                <a:gd name="connsiteY1243" fmla="*/ 563228 h 1013660"/>
                <a:gd name="connsiteX1244" fmla="*/ 818147 w 900112"/>
                <a:gd name="connsiteY1244" fmla="*/ 563980 h 1013660"/>
                <a:gd name="connsiteX1245" fmla="*/ 820403 w 900112"/>
                <a:gd name="connsiteY1245" fmla="*/ 563980 h 1013660"/>
                <a:gd name="connsiteX1246" fmla="*/ 821155 w 900112"/>
                <a:gd name="connsiteY1246" fmla="*/ 564732 h 1013660"/>
                <a:gd name="connsiteX1247" fmla="*/ 821155 w 900112"/>
                <a:gd name="connsiteY1247" fmla="*/ 565484 h 1013660"/>
                <a:gd name="connsiteX1248" fmla="*/ 822659 w 900112"/>
                <a:gd name="connsiteY1248" fmla="*/ 567740 h 1013660"/>
                <a:gd name="connsiteX1249" fmla="*/ 823411 w 900112"/>
                <a:gd name="connsiteY1249" fmla="*/ 568492 h 1013660"/>
                <a:gd name="connsiteX1250" fmla="*/ 824915 w 900112"/>
                <a:gd name="connsiteY1250" fmla="*/ 568492 h 1013660"/>
                <a:gd name="connsiteX1251" fmla="*/ 827923 w 900112"/>
                <a:gd name="connsiteY1251" fmla="*/ 567740 h 1013660"/>
                <a:gd name="connsiteX1252" fmla="*/ 829427 w 900112"/>
                <a:gd name="connsiteY1252" fmla="*/ 568492 h 1013660"/>
                <a:gd name="connsiteX1253" fmla="*/ 830931 w 900112"/>
                <a:gd name="connsiteY1253" fmla="*/ 570748 h 1013660"/>
                <a:gd name="connsiteX1254" fmla="*/ 831683 w 900112"/>
                <a:gd name="connsiteY1254" fmla="*/ 573004 h 1013660"/>
                <a:gd name="connsiteX1255" fmla="*/ 832435 w 900112"/>
                <a:gd name="connsiteY1255" fmla="*/ 576012 h 1013660"/>
                <a:gd name="connsiteX1256" fmla="*/ 834691 w 900112"/>
                <a:gd name="connsiteY1256" fmla="*/ 577516 h 1013660"/>
                <a:gd name="connsiteX1257" fmla="*/ 836195 w 900112"/>
                <a:gd name="connsiteY1257" fmla="*/ 579020 h 1013660"/>
                <a:gd name="connsiteX1258" fmla="*/ 839203 w 900112"/>
                <a:gd name="connsiteY1258" fmla="*/ 586540 h 1013660"/>
                <a:gd name="connsiteX1259" fmla="*/ 841459 w 900112"/>
                <a:gd name="connsiteY1259" fmla="*/ 588795 h 1013660"/>
                <a:gd name="connsiteX1260" fmla="*/ 843714 w 900112"/>
                <a:gd name="connsiteY1260" fmla="*/ 590299 h 1013660"/>
                <a:gd name="connsiteX1261" fmla="*/ 853490 w 900112"/>
                <a:gd name="connsiteY1261" fmla="*/ 593307 h 1013660"/>
                <a:gd name="connsiteX1262" fmla="*/ 879057 w 900112"/>
                <a:gd name="connsiteY1262" fmla="*/ 597819 h 1013660"/>
                <a:gd name="connsiteX1263" fmla="*/ 885073 w 900112"/>
                <a:gd name="connsiteY1263" fmla="*/ 600075 h 101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</a:cxnLst>
              <a:rect l="l" t="t" r="r" b="b"/>
              <a:pathLst>
                <a:path w="900112" h="1013660">
                  <a:moveTo>
                    <a:pt x="885073" y="600075"/>
                  </a:moveTo>
                  <a:lnTo>
                    <a:pt x="900113" y="764757"/>
                  </a:lnTo>
                  <a:lnTo>
                    <a:pt x="764005" y="764005"/>
                  </a:lnTo>
                  <a:lnTo>
                    <a:pt x="725655" y="765509"/>
                  </a:lnTo>
                  <a:lnTo>
                    <a:pt x="721895" y="767013"/>
                  </a:lnTo>
                  <a:lnTo>
                    <a:pt x="721143" y="767765"/>
                  </a:lnTo>
                  <a:lnTo>
                    <a:pt x="721143" y="769269"/>
                  </a:lnTo>
                  <a:lnTo>
                    <a:pt x="721143" y="770773"/>
                  </a:lnTo>
                  <a:lnTo>
                    <a:pt x="719639" y="772277"/>
                  </a:lnTo>
                  <a:lnTo>
                    <a:pt x="718887" y="773781"/>
                  </a:lnTo>
                  <a:lnTo>
                    <a:pt x="717383" y="775285"/>
                  </a:lnTo>
                  <a:lnTo>
                    <a:pt x="714375" y="776789"/>
                  </a:lnTo>
                  <a:lnTo>
                    <a:pt x="712871" y="777541"/>
                  </a:lnTo>
                  <a:lnTo>
                    <a:pt x="711367" y="778293"/>
                  </a:lnTo>
                  <a:lnTo>
                    <a:pt x="709863" y="779797"/>
                  </a:lnTo>
                  <a:lnTo>
                    <a:pt x="709111" y="780549"/>
                  </a:lnTo>
                  <a:lnTo>
                    <a:pt x="708359" y="782053"/>
                  </a:lnTo>
                  <a:lnTo>
                    <a:pt x="708359" y="784309"/>
                  </a:lnTo>
                  <a:lnTo>
                    <a:pt x="709111" y="785812"/>
                  </a:lnTo>
                  <a:lnTo>
                    <a:pt x="709111" y="787317"/>
                  </a:lnTo>
                  <a:lnTo>
                    <a:pt x="708359" y="788820"/>
                  </a:lnTo>
                  <a:lnTo>
                    <a:pt x="703095" y="797844"/>
                  </a:lnTo>
                  <a:lnTo>
                    <a:pt x="697080" y="804612"/>
                  </a:lnTo>
                  <a:lnTo>
                    <a:pt x="696328" y="806116"/>
                  </a:lnTo>
                  <a:lnTo>
                    <a:pt x="695576" y="807620"/>
                  </a:lnTo>
                  <a:lnTo>
                    <a:pt x="694824" y="809124"/>
                  </a:lnTo>
                  <a:lnTo>
                    <a:pt x="693320" y="812132"/>
                  </a:lnTo>
                  <a:lnTo>
                    <a:pt x="692568" y="813636"/>
                  </a:lnTo>
                  <a:lnTo>
                    <a:pt x="691816" y="818899"/>
                  </a:lnTo>
                  <a:lnTo>
                    <a:pt x="691816" y="820403"/>
                  </a:lnTo>
                  <a:lnTo>
                    <a:pt x="691064" y="821907"/>
                  </a:lnTo>
                  <a:lnTo>
                    <a:pt x="685800" y="829427"/>
                  </a:lnTo>
                  <a:lnTo>
                    <a:pt x="683544" y="831683"/>
                  </a:lnTo>
                  <a:lnTo>
                    <a:pt x="682792" y="833187"/>
                  </a:lnTo>
                  <a:lnTo>
                    <a:pt x="682040" y="834691"/>
                  </a:lnTo>
                  <a:lnTo>
                    <a:pt x="682040" y="842211"/>
                  </a:lnTo>
                  <a:lnTo>
                    <a:pt x="681288" y="843715"/>
                  </a:lnTo>
                  <a:lnTo>
                    <a:pt x="681288" y="845218"/>
                  </a:lnTo>
                  <a:lnTo>
                    <a:pt x="679032" y="849730"/>
                  </a:lnTo>
                  <a:lnTo>
                    <a:pt x="677528" y="852738"/>
                  </a:lnTo>
                  <a:lnTo>
                    <a:pt x="675272" y="857250"/>
                  </a:lnTo>
                  <a:lnTo>
                    <a:pt x="674520" y="858754"/>
                  </a:lnTo>
                  <a:lnTo>
                    <a:pt x="673768" y="861762"/>
                  </a:lnTo>
                  <a:lnTo>
                    <a:pt x="673768" y="864018"/>
                  </a:lnTo>
                  <a:lnTo>
                    <a:pt x="671513" y="866274"/>
                  </a:lnTo>
                  <a:lnTo>
                    <a:pt x="671513" y="867778"/>
                  </a:lnTo>
                  <a:lnTo>
                    <a:pt x="670761" y="869282"/>
                  </a:lnTo>
                  <a:lnTo>
                    <a:pt x="669257" y="875297"/>
                  </a:lnTo>
                  <a:lnTo>
                    <a:pt x="669257" y="876049"/>
                  </a:lnTo>
                  <a:lnTo>
                    <a:pt x="670009" y="877553"/>
                  </a:lnTo>
                  <a:lnTo>
                    <a:pt x="670761" y="880561"/>
                  </a:lnTo>
                  <a:lnTo>
                    <a:pt x="671513" y="882065"/>
                  </a:lnTo>
                  <a:lnTo>
                    <a:pt x="672265" y="883569"/>
                  </a:lnTo>
                  <a:lnTo>
                    <a:pt x="681288" y="893345"/>
                  </a:lnTo>
                  <a:lnTo>
                    <a:pt x="682040" y="894097"/>
                  </a:lnTo>
                  <a:lnTo>
                    <a:pt x="682792" y="895601"/>
                  </a:lnTo>
                  <a:lnTo>
                    <a:pt x="682792" y="897857"/>
                  </a:lnTo>
                  <a:lnTo>
                    <a:pt x="682792" y="899361"/>
                  </a:lnTo>
                  <a:lnTo>
                    <a:pt x="682792" y="900864"/>
                  </a:lnTo>
                  <a:lnTo>
                    <a:pt x="682792" y="902368"/>
                  </a:lnTo>
                  <a:lnTo>
                    <a:pt x="681288" y="903120"/>
                  </a:lnTo>
                  <a:lnTo>
                    <a:pt x="680536" y="904624"/>
                  </a:lnTo>
                  <a:lnTo>
                    <a:pt x="679032" y="905376"/>
                  </a:lnTo>
                  <a:lnTo>
                    <a:pt x="677528" y="905376"/>
                  </a:lnTo>
                  <a:lnTo>
                    <a:pt x="672265" y="906880"/>
                  </a:lnTo>
                  <a:lnTo>
                    <a:pt x="667753" y="908384"/>
                  </a:lnTo>
                  <a:lnTo>
                    <a:pt x="657977" y="911392"/>
                  </a:lnTo>
                  <a:lnTo>
                    <a:pt x="657225" y="912144"/>
                  </a:lnTo>
                  <a:lnTo>
                    <a:pt x="656473" y="913648"/>
                  </a:lnTo>
                  <a:lnTo>
                    <a:pt x="655721" y="915152"/>
                  </a:lnTo>
                  <a:lnTo>
                    <a:pt x="654969" y="915904"/>
                  </a:lnTo>
                  <a:lnTo>
                    <a:pt x="654217" y="916656"/>
                  </a:lnTo>
                  <a:lnTo>
                    <a:pt x="653465" y="918160"/>
                  </a:lnTo>
                  <a:lnTo>
                    <a:pt x="653465" y="918912"/>
                  </a:lnTo>
                  <a:lnTo>
                    <a:pt x="652713" y="921920"/>
                  </a:lnTo>
                  <a:lnTo>
                    <a:pt x="651961" y="923424"/>
                  </a:lnTo>
                  <a:lnTo>
                    <a:pt x="651209" y="924928"/>
                  </a:lnTo>
                  <a:lnTo>
                    <a:pt x="649705" y="925680"/>
                  </a:lnTo>
                  <a:lnTo>
                    <a:pt x="648201" y="925680"/>
                  </a:lnTo>
                  <a:lnTo>
                    <a:pt x="643689" y="924928"/>
                  </a:lnTo>
                  <a:lnTo>
                    <a:pt x="640682" y="925680"/>
                  </a:lnTo>
                  <a:lnTo>
                    <a:pt x="638426" y="925680"/>
                  </a:lnTo>
                  <a:lnTo>
                    <a:pt x="636922" y="925680"/>
                  </a:lnTo>
                  <a:lnTo>
                    <a:pt x="636922" y="926432"/>
                  </a:lnTo>
                  <a:lnTo>
                    <a:pt x="636170" y="927184"/>
                  </a:lnTo>
                  <a:lnTo>
                    <a:pt x="634666" y="927936"/>
                  </a:lnTo>
                  <a:lnTo>
                    <a:pt x="633914" y="928687"/>
                  </a:lnTo>
                  <a:lnTo>
                    <a:pt x="632410" y="929439"/>
                  </a:lnTo>
                  <a:lnTo>
                    <a:pt x="630906" y="929439"/>
                  </a:lnTo>
                  <a:lnTo>
                    <a:pt x="627146" y="928687"/>
                  </a:lnTo>
                  <a:lnTo>
                    <a:pt x="617370" y="927936"/>
                  </a:lnTo>
                  <a:lnTo>
                    <a:pt x="615867" y="927184"/>
                  </a:lnTo>
                  <a:lnTo>
                    <a:pt x="614363" y="925680"/>
                  </a:lnTo>
                  <a:lnTo>
                    <a:pt x="613611" y="924176"/>
                  </a:lnTo>
                  <a:lnTo>
                    <a:pt x="613611" y="921920"/>
                  </a:lnTo>
                  <a:lnTo>
                    <a:pt x="614363" y="918912"/>
                  </a:lnTo>
                  <a:lnTo>
                    <a:pt x="613611" y="918160"/>
                  </a:lnTo>
                  <a:lnTo>
                    <a:pt x="612858" y="916656"/>
                  </a:lnTo>
                  <a:lnTo>
                    <a:pt x="612107" y="915904"/>
                  </a:lnTo>
                  <a:lnTo>
                    <a:pt x="611355" y="912144"/>
                  </a:lnTo>
                  <a:lnTo>
                    <a:pt x="606843" y="904624"/>
                  </a:lnTo>
                  <a:lnTo>
                    <a:pt x="606091" y="903120"/>
                  </a:lnTo>
                  <a:lnTo>
                    <a:pt x="601579" y="899361"/>
                  </a:lnTo>
                  <a:lnTo>
                    <a:pt x="597819" y="895601"/>
                  </a:lnTo>
                  <a:lnTo>
                    <a:pt x="595563" y="894097"/>
                  </a:lnTo>
                  <a:lnTo>
                    <a:pt x="594059" y="892593"/>
                  </a:lnTo>
                  <a:lnTo>
                    <a:pt x="592555" y="891841"/>
                  </a:lnTo>
                  <a:lnTo>
                    <a:pt x="591051" y="890337"/>
                  </a:lnTo>
                  <a:lnTo>
                    <a:pt x="590299" y="888081"/>
                  </a:lnTo>
                  <a:lnTo>
                    <a:pt x="588795" y="884321"/>
                  </a:lnTo>
                  <a:lnTo>
                    <a:pt x="588043" y="882817"/>
                  </a:lnTo>
                  <a:lnTo>
                    <a:pt x="586539" y="882065"/>
                  </a:lnTo>
                  <a:lnTo>
                    <a:pt x="584284" y="881313"/>
                  </a:lnTo>
                  <a:lnTo>
                    <a:pt x="578268" y="881313"/>
                  </a:lnTo>
                  <a:lnTo>
                    <a:pt x="576764" y="881313"/>
                  </a:lnTo>
                  <a:lnTo>
                    <a:pt x="568492" y="879057"/>
                  </a:lnTo>
                  <a:lnTo>
                    <a:pt x="566988" y="878305"/>
                  </a:lnTo>
                  <a:lnTo>
                    <a:pt x="566236" y="877553"/>
                  </a:lnTo>
                  <a:lnTo>
                    <a:pt x="563228" y="874545"/>
                  </a:lnTo>
                  <a:lnTo>
                    <a:pt x="562476" y="874545"/>
                  </a:lnTo>
                  <a:lnTo>
                    <a:pt x="561724" y="873793"/>
                  </a:lnTo>
                  <a:lnTo>
                    <a:pt x="560220" y="873041"/>
                  </a:lnTo>
                  <a:lnTo>
                    <a:pt x="557964" y="873041"/>
                  </a:lnTo>
                  <a:lnTo>
                    <a:pt x="556460" y="873041"/>
                  </a:lnTo>
                  <a:lnTo>
                    <a:pt x="551197" y="873793"/>
                  </a:lnTo>
                  <a:lnTo>
                    <a:pt x="549693" y="873793"/>
                  </a:lnTo>
                  <a:lnTo>
                    <a:pt x="546685" y="873793"/>
                  </a:lnTo>
                  <a:lnTo>
                    <a:pt x="545933" y="873793"/>
                  </a:lnTo>
                  <a:lnTo>
                    <a:pt x="545181" y="873793"/>
                  </a:lnTo>
                  <a:lnTo>
                    <a:pt x="544429" y="874545"/>
                  </a:lnTo>
                  <a:lnTo>
                    <a:pt x="543677" y="875297"/>
                  </a:lnTo>
                  <a:lnTo>
                    <a:pt x="542925" y="878305"/>
                  </a:lnTo>
                  <a:lnTo>
                    <a:pt x="542173" y="879809"/>
                  </a:lnTo>
                  <a:lnTo>
                    <a:pt x="541421" y="881313"/>
                  </a:lnTo>
                  <a:lnTo>
                    <a:pt x="540669" y="882065"/>
                  </a:lnTo>
                  <a:lnTo>
                    <a:pt x="539165" y="882817"/>
                  </a:lnTo>
                  <a:lnTo>
                    <a:pt x="538413" y="883569"/>
                  </a:lnTo>
                  <a:lnTo>
                    <a:pt x="526382" y="888081"/>
                  </a:lnTo>
                  <a:lnTo>
                    <a:pt x="520366" y="889585"/>
                  </a:lnTo>
                  <a:lnTo>
                    <a:pt x="518862" y="890337"/>
                  </a:lnTo>
                  <a:lnTo>
                    <a:pt x="508334" y="895601"/>
                  </a:lnTo>
                  <a:lnTo>
                    <a:pt x="506830" y="896353"/>
                  </a:lnTo>
                  <a:lnTo>
                    <a:pt x="506078" y="897857"/>
                  </a:lnTo>
                  <a:lnTo>
                    <a:pt x="505326" y="898609"/>
                  </a:lnTo>
                  <a:lnTo>
                    <a:pt x="503822" y="901616"/>
                  </a:lnTo>
                  <a:lnTo>
                    <a:pt x="503070" y="903120"/>
                  </a:lnTo>
                  <a:lnTo>
                    <a:pt x="502318" y="903872"/>
                  </a:lnTo>
                  <a:lnTo>
                    <a:pt x="499311" y="906880"/>
                  </a:lnTo>
                  <a:lnTo>
                    <a:pt x="497807" y="908384"/>
                  </a:lnTo>
                  <a:lnTo>
                    <a:pt x="497055" y="909136"/>
                  </a:lnTo>
                  <a:lnTo>
                    <a:pt x="496303" y="910640"/>
                  </a:lnTo>
                  <a:lnTo>
                    <a:pt x="495551" y="915904"/>
                  </a:lnTo>
                  <a:lnTo>
                    <a:pt x="494047" y="924928"/>
                  </a:lnTo>
                  <a:lnTo>
                    <a:pt x="494047" y="926432"/>
                  </a:lnTo>
                  <a:lnTo>
                    <a:pt x="490287" y="933199"/>
                  </a:lnTo>
                  <a:lnTo>
                    <a:pt x="489535" y="936959"/>
                  </a:lnTo>
                  <a:lnTo>
                    <a:pt x="489535" y="938463"/>
                  </a:lnTo>
                  <a:lnTo>
                    <a:pt x="489535" y="942223"/>
                  </a:lnTo>
                  <a:lnTo>
                    <a:pt x="492543" y="954255"/>
                  </a:lnTo>
                  <a:lnTo>
                    <a:pt x="493295" y="955759"/>
                  </a:lnTo>
                  <a:lnTo>
                    <a:pt x="492543" y="957262"/>
                  </a:lnTo>
                  <a:lnTo>
                    <a:pt x="491791" y="958766"/>
                  </a:lnTo>
                  <a:lnTo>
                    <a:pt x="491039" y="960270"/>
                  </a:lnTo>
                  <a:lnTo>
                    <a:pt x="490287" y="961022"/>
                  </a:lnTo>
                  <a:lnTo>
                    <a:pt x="490287" y="963278"/>
                  </a:lnTo>
                  <a:lnTo>
                    <a:pt x="490287" y="964782"/>
                  </a:lnTo>
                  <a:lnTo>
                    <a:pt x="491039" y="970046"/>
                  </a:lnTo>
                  <a:lnTo>
                    <a:pt x="490287" y="972302"/>
                  </a:lnTo>
                  <a:lnTo>
                    <a:pt x="488031" y="982078"/>
                  </a:lnTo>
                  <a:lnTo>
                    <a:pt x="483519" y="991853"/>
                  </a:lnTo>
                  <a:lnTo>
                    <a:pt x="483519" y="993357"/>
                  </a:lnTo>
                  <a:lnTo>
                    <a:pt x="483519" y="995613"/>
                  </a:lnTo>
                  <a:lnTo>
                    <a:pt x="486527" y="1011405"/>
                  </a:lnTo>
                  <a:lnTo>
                    <a:pt x="486527" y="1013661"/>
                  </a:lnTo>
                  <a:lnTo>
                    <a:pt x="485023" y="1012909"/>
                  </a:lnTo>
                  <a:lnTo>
                    <a:pt x="483519" y="1012909"/>
                  </a:lnTo>
                  <a:lnTo>
                    <a:pt x="480511" y="1012157"/>
                  </a:lnTo>
                  <a:lnTo>
                    <a:pt x="474495" y="1010653"/>
                  </a:lnTo>
                  <a:lnTo>
                    <a:pt x="470735" y="1010653"/>
                  </a:lnTo>
                  <a:lnTo>
                    <a:pt x="469983" y="1010653"/>
                  </a:lnTo>
                  <a:lnTo>
                    <a:pt x="468480" y="1009901"/>
                  </a:lnTo>
                  <a:lnTo>
                    <a:pt x="466976" y="1009149"/>
                  </a:lnTo>
                  <a:lnTo>
                    <a:pt x="464720" y="1006141"/>
                  </a:lnTo>
                  <a:lnTo>
                    <a:pt x="463968" y="1005389"/>
                  </a:lnTo>
                  <a:lnTo>
                    <a:pt x="462464" y="1004637"/>
                  </a:lnTo>
                  <a:lnTo>
                    <a:pt x="459456" y="1006141"/>
                  </a:lnTo>
                  <a:lnTo>
                    <a:pt x="452688" y="1009149"/>
                  </a:lnTo>
                  <a:lnTo>
                    <a:pt x="451936" y="1009149"/>
                  </a:lnTo>
                  <a:lnTo>
                    <a:pt x="450432" y="1009149"/>
                  </a:lnTo>
                  <a:lnTo>
                    <a:pt x="449680" y="1009149"/>
                  </a:lnTo>
                  <a:lnTo>
                    <a:pt x="448176" y="1009149"/>
                  </a:lnTo>
                  <a:lnTo>
                    <a:pt x="447424" y="1009149"/>
                  </a:lnTo>
                  <a:lnTo>
                    <a:pt x="446672" y="1008397"/>
                  </a:lnTo>
                  <a:lnTo>
                    <a:pt x="445920" y="1007645"/>
                  </a:lnTo>
                  <a:lnTo>
                    <a:pt x="445168" y="1007645"/>
                  </a:lnTo>
                  <a:lnTo>
                    <a:pt x="444416" y="1006141"/>
                  </a:lnTo>
                  <a:lnTo>
                    <a:pt x="436145" y="987341"/>
                  </a:lnTo>
                  <a:lnTo>
                    <a:pt x="435393" y="987341"/>
                  </a:lnTo>
                  <a:lnTo>
                    <a:pt x="433889" y="985838"/>
                  </a:lnTo>
                  <a:lnTo>
                    <a:pt x="433137" y="985086"/>
                  </a:lnTo>
                  <a:lnTo>
                    <a:pt x="432385" y="985086"/>
                  </a:lnTo>
                  <a:lnTo>
                    <a:pt x="431633" y="984334"/>
                  </a:lnTo>
                  <a:lnTo>
                    <a:pt x="430129" y="984334"/>
                  </a:lnTo>
                  <a:lnTo>
                    <a:pt x="428625" y="983582"/>
                  </a:lnTo>
                  <a:lnTo>
                    <a:pt x="427873" y="981326"/>
                  </a:lnTo>
                  <a:lnTo>
                    <a:pt x="424865" y="976814"/>
                  </a:lnTo>
                  <a:lnTo>
                    <a:pt x="423361" y="973806"/>
                  </a:lnTo>
                  <a:lnTo>
                    <a:pt x="421857" y="972302"/>
                  </a:lnTo>
                  <a:lnTo>
                    <a:pt x="421105" y="971550"/>
                  </a:lnTo>
                  <a:lnTo>
                    <a:pt x="414337" y="967790"/>
                  </a:lnTo>
                  <a:lnTo>
                    <a:pt x="405314" y="961022"/>
                  </a:lnTo>
                  <a:lnTo>
                    <a:pt x="403810" y="960270"/>
                  </a:lnTo>
                  <a:lnTo>
                    <a:pt x="402306" y="959518"/>
                  </a:lnTo>
                  <a:lnTo>
                    <a:pt x="399298" y="959518"/>
                  </a:lnTo>
                  <a:lnTo>
                    <a:pt x="397794" y="958766"/>
                  </a:lnTo>
                  <a:lnTo>
                    <a:pt x="396290" y="958015"/>
                  </a:lnTo>
                  <a:lnTo>
                    <a:pt x="395538" y="957262"/>
                  </a:lnTo>
                  <a:lnTo>
                    <a:pt x="389522" y="947487"/>
                  </a:lnTo>
                  <a:lnTo>
                    <a:pt x="387266" y="945983"/>
                  </a:lnTo>
                  <a:lnTo>
                    <a:pt x="385011" y="945231"/>
                  </a:lnTo>
                  <a:lnTo>
                    <a:pt x="383506" y="945231"/>
                  </a:lnTo>
                  <a:lnTo>
                    <a:pt x="381251" y="943727"/>
                  </a:lnTo>
                  <a:lnTo>
                    <a:pt x="378243" y="942223"/>
                  </a:lnTo>
                  <a:lnTo>
                    <a:pt x="367715" y="931695"/>
                  </a:lnTo>
                  <a:lnTo>
                    <a:pt x="364707" y="926432"/>
                  </a:lnTo>
                  <a:lnTo>
                    <a:pt x="362451" y="924176"/>
                  </a:lnTo>
                  <a:lnTo>
                    <a:pt x="361699" y="923424"/>
                  </a:lnTo>
                  <a:lnTo>
                    <a:pt x="360195" y="922672"/>
                  </a:lnTo>
                  <a:lnTo>
                    <a:pt x="352676" y="920416"/>
                  </a:lnTo>
                  <a:lnTo>
                    <a:pt x="351172" y="919664"/>
                  </a:lnTo>
                  <a:lnTo>
                    <a:pt x="350420" y="918912"/>
                  </a:lnTo>
                  <a:lnTo>
                    <a:pt x="350420" y="918160"/>
                  </a:lnTo>
                  <a:lnTo>
                    <a:pt x="349668" y="915904"/>
                  </a:lnTo>
                  <a:lnTo>
                    <a:pt x="349668" y="913648"/>
                  </a:lnTo>
                  <a:lnTo>
                    <a:pt x="349668" y="911392"/>
                  </a:lnTo>
                  <a:lnTo>
                    <a:pt x="350420" y="906128"/>
                  </a:lnTo>
                  <a:lnTo>
                    <a:pt x="350420" y="904624"/>
                  </a:lnTo>
                  <a:lnTo>
                    <a:pt x="351172" y="904624"/>
                  </a:lnTo>
                  <a:lnTo>
                    <a:pt x="352676" y="903872"/>
                  </a:lnTo>
                  <a:lnTo>
                    <a:pt x="354180" y="903872"/>
                  </a:lnTo>
                  <a:lnTo>
                    <a:pt x="360195" y="906128"/>
                  </a:lnTo>
                  <a:lnTo>
                    <a:pt x="361699" y="906128"/>
                  </a:lnTo>
                  <a:lnTo>
                    <a:pt x="364707" y="907632"/>
                  </a:lnTo>
                  <a:lnTo>
                    <a:pt x="366211" y="908384"/>
                  </a:lnTo>
                  <a:lnTo>
                    <a:pt x="367715" y="908384"/>
                  </a:lnTo>
                  <a:lnTo>
                    <a:pt x="369219" y="907632"/>
                  </a:lnTo>
                  <a:lnTo>
                    <a:pt x="369971" y="906128"/>
                  </a:lnTo>
                  <a:lnTo>
                    <a:pt x="371475" y="903872"/>
                  </a:lnTo>
                  <a:lnTo>
                    <a:pt x="372227" y="902368"/>
                  </a:lnTo>
                  <a:lnTo>
                    <a:pt x="375235" y="900864"/>
                  </a:lnTo>
                  <a:lnTo>
                    <a:pt x="375987" y="900113"/>
                  </a:lnTo>
                  <a:lnTo>
                    <a:pt x="378995" y="896353"/>
                  </a:lnTo>
                  <a:lnTo>
                    <a:pt x="379747" y="894849"/>
                  </a:lnTo>
                  <a:lnTo>
                    <a:pt x="380499" y="893345"/>
                  </a:lnTo>
                  <a:lnTo>
                    <a:pt x="380499" y="891089"/>
                  </a:lnTo>
                  <a:lnTo>
                    <a:pt x="378243" y="877553"/>
                  </a:lnTo>
                  <a:lnTo>
                    <a:pt x="376739" y="876049"/>
                  </a:lnTo>
                  <a:lnTo>
                    <a:pt x="375987" y="875297"/>
                  </a:lnTo>
                  <a:lnTo>
                    <a:pt x="375987" y="874545"/>
                  </a:lnTo>
                  <a:lnTo>
                    <a:pt x="372227" y="872289"/>
                  </a:lnTo>
                  <a:lnTo>
                    <a:pt x="371475" y="871538"/>
                  </a:lnTo>
                  <a:lnTo>
                    <a:pt x="369971" y="870034"/>
                  </a:lnTo>
                  <a:lnTo>
                    <a:pt x="369219" y="868530"/>
                  </a:lnTo>
                  <a:lnTo>
                    <a:pt x="369219" y="865522"/>
                  </a:lnTo>
                  <a:lnTo>
                    <a:pt x="370723" y="858754"/>
                  </a:lnTo>
                  <a:lnTo>
                    <a:pt x="370723" y="854242"/>
                  </a:lnTo>
                  <a:lnTo>
                    <a:pt x="369971" y="850482"/>
                  </a:lnTo>
                  <a:lnTo>
                    <a:pt x="369219" y="848226"/>
                  </a:lnTo>
                  <a:lnTo>
                    <a:pt x="368467" y="845970"/>
                  </a:lnTo>
                  <a:lnTo>
                    <a:pt x="364707" y="839955"/>
                  </a:lnTo>
                  <a:lnTo>
                    <a:pt x="363203" y="838451"/>
                  </a:lnTo>
                  <a:lnTo>
                    <a:pt x="361699" y="836947"/>
                  </a:lnTo>
                  <a:lnTo>
                    <a:pt x="357187" y="835443"/>
                  </a:lnTo>
                  <a:lnTo>
                    <a:pt x="355684" y="833939"/>
                  </a:lnTo>
                  <a:lnTo>
                    <a:pt x="354180" y="833187"/>
                  </a:lnTo>
                  <a:lnTo>
                    <a:pt x="352676" y="830931"/>
                  </a:lnTo>
                  <a:lnTo>
                    <a:pt x="351172" y="827923"/>
                  </a:lnTo>
                  <a:lnTo>
                    <a:pt x="348916" y="818147"/>
                  </a:lnTo>
                  <a:lnTo>
                    <a:pt x="347412" y="815140"/>
                  </a:lnTo>
                  <a:lnTo>
                    <a:pt x="345156" y="812132"/>
                  </a:lnTo>
                  <a:lnTo>
                    <a:pt x="343652" y="809876"/>
                  </a:lnTo>
                  <a:lnTo>
                    <a:pt x="339892" y="806116"/>
                  </a:lnTo>
                  <a:lnTo>
                    <a:pt x="338388" y="804612"/>
                  </a:lnTo>
                  <a:lnTo>
                    <a:pt x="337636" y="800852"/>
                  </a:lnTo>
                  <a:lnTo>
                    <a:pt x="337636" y="797844"/>
                  </a:lnTo>
                  <a:lnTo>
                    <a:pt x="338388" y="796340"/>
                  </a:lnTo>
                  <a:lnTo>
                    <a:pt x="339892" y="795588"/>
                  </a:lnTo>
                  <a:lnTo>
                    <a:pt x="341396" y="794836"/>
                  </a:lnTo>
                  <a:lnTo>
                    <a:pt x="342900" y="794084"/>
                  </a:lnTo>
                  <a:lnTo>
                    <a:pt x="343652" y="792580"/>
                  </a:lnTo>
                  <a:lnTo>
                    <a:pt x="346660" y="784309"/>
                  </a:lnTo>
                  <a:lnTo>
                    <a:pt x="346660" y="782805"/>
                  </a:lnTo>
                  <a:lnTo>
                    <a:pt x="345908" y="780549"/>
                  </a:lnTo>
                  <a:lnTo>
                    <a:pt x="342148" y="776037"/>
                  </a:lnTo>
                  <a:lnTo>
                    <a:pt x="341396" y="774533"/>
                  </a:lnTo>
                  <a:lnTo>
                    <a:pt x="340644" y="772277"/>
                  </a:lnTo>
                  <a:lnTo>
                    <a:pt x="340644" y="761749"/>
                  </a:lnTo>
                  <a:lnTo>
                    <a:pt x="340644" y="760245"/>
                  </a:lnTo>
                  <a:lnTo>
                    <a:pt x="341396" y="757989"/>
                  </a:lnTo>
                  <a:lnTo>
                    <a:pt x="345156" y="751974"/>
                  </a:lnTo>
                  <a:lnTo>
                    <a:pt x="345908" y="750470"/>
                  </a:lnTo>
                  <a:lnTo>
                    <a:pt x="346660" y="748966"/>
                  </a:lnTo>
                  <a:lnTo>
                    <a:pt x="346660" y="746710"/>
                  </a:lnTo>
                  <a:lnTo>
                    <a:pt x="344404" y="738438"/>
                  </a:lnTo>
                  <a:lnTo>
                    <a:pt x="345156" y="736934"/>
                  </a:lnTo>
                  <a:lnTo>
                    <a:pt x="345156" y="735430"/>
                  </a:lnTo>
                  <a:lnTo>
                    <a:pt x="345908" y="733926"/>
                  </a:lnTo>
                  <a:lnTo>
                    <a:pt x="347412" y="733174"/>
                  </a:lnTo>
                  <a:lnTo>
                    <a:pt x="349668" y="730918"/>
                  </a:lnTo>
                  <a:lnTo>
                    <a:pt x="350420" y="729414"/>
                  </a:lnTo>
                  <a:lnTo>
                    <a:pt x="351172" y="728663"/>
                  </a:lnTo>
                  <a:lnTo>
                    <a:pt x="352676" y="725655"/>
                  </a:lnTo>
                  <a:lnTo>
                    <a:pt x="353428" y="721895"/>
                  </a:lnTo>
                  <a:lnTo>
                    <a:pt x="353428" y="720391"/>
                  </a:lnTo>
                  <a:lnTo>
                    <a:pt x="352676" y="717383"/>
                  </a:lnTo>
                  <a:lnTo>
                    <a:pt x="345156" y="696328"/>
                  </a:lnTo>
                  <a:lnTo>
                    <a:pt x="343652" y="693320"/>
                  </a:lnTo>
                  <a:lnTo>
                    <a:pt x="343652" y="691064"/>
                  </a:lnTo>
                  <a:lnTo>
                    <a:pt x="344404" y="689560"/>
                  </a:lnTo>
                  <a:lnTo>
                    <a:pt x="345156" y="688056"/>
                  </a:lnTo>
                  <a:lnTo>
                    <a:pt x="346660" y="687304"/>
                  </a:lnTo>
                  <a:lnTo>
                    <a:pt x="348164" y="685800"/>
                  </a:lnTo>
                  <a:lnTo>
                    <a:pt x="350420" y="685048"/>
                  </a:lnTo>
                  <a:lnTo>
                    <a:pt x="352676" y="682792"/>
                  </a:lnTo>
                  <a:lnTo>
                    <a:pt x="356436" y="680536"/>
                  </a:lnTo>
                  <a:lnTo>
                    <a:pt x="358691" y="677528"/>
                  </a:lnTo>
                  <a:lnTo>
                    <a:pt x="358691" y="674520"/>
                  </a:lnTo>
                  <a:lnTo>
                    <a:pt x="357187" y="670009"/>
                  </a:lnTo>
                  <a:lnTo>
                    <a:pt x="350420" y="656473"/>
                  </a:lnTo>
                  <a:lnTo>
                    <a:pt x="348916" y="653465"/>
                  </a:lnTo>
                  <a:lnTo>
                    <a:pt x="348164" y="638426"/>
                  </a:lnTo>
                  <a:lnTo>
                    <a:pt x="347412" y="635418"/>
                  </a:lnTo>
                  <a:lnTo>
                    <a:pt x="342900" y="627898"/>
                  </a:lnTo>
                  <a:lnTo>
                    <a:pt x="342900" y="625642"/>
                  </a:lnTo>
                  <a:lnTo>
                    <a:pt x="342148" y="624138"/>
                  </a:lnTo>
                  <a:lnTo>
                    <a:pt x="342148" y="619626"/>
                  </a:lnTo>
                  <a:lnTo>
                    <a:pt x="333124" y="592555"/>
                  </a:lnTo>
                  <a:lnTo>
                    <a:pt x="333124" y="591051"/>
                  </a:lnTo>
                  <a:lnTo>
                    <a:pt x="333124" y="588795"/>
                  </a:lnTo>
                  <a:lnTo>
                    <a:pt x="333124" y="587291"/>
                  </a:lnTo>
                  <a:lnTo>
                    <a:pt x="331620" y="584284"/>
                  </a:lnTo>
                  <a:lnTo>
                    <a:pt x="328612" y="581276"/>
                  </a:lnTo>
                  <a:lnTo>
                    <a:pt x="325605" y="579020"/>
                  </a:lnTo>
                  <a:lnTo>
                    <a:pt x="324101" y="577516"/>
                  </a:lnTo>
                  <a:lnTo>
                    <a:pt x="322597" y="576764"/>
                  </a:lnTo>
                  <a:lnTo>
                    <a:pt x="321093" y="576012"/>
                  </a:lnTo>
                  <a:lnTo>
                    <a:pt x="318837" y="574508"/>
                  </a:lnTo>
                  <a:lnTo>
                    <a:pt x="317333" y="572252"/>
                  </a:lnTo>
                  <a:lnTo>
                    <a:pt x="315077" y="569244"/>
                  </a:lnTo>
                  <a:lnTo>
                    <a:pt x="312069" y="563980"/>
                  </a:lnTo>
                  <a:lnTo>
                    <a:pt x="306805" y="556461"/>
                  </a:lnTo>
                  <a:lnTo>
                    <a:pt x="306805" y="554205"/>
                  </a:lnTo>
                  <a:lnTo>
                    <a:pt x="307557" y="551949"/>
                  </a:lnTo>
                  <a:lnTo>
                    <a:pt x="309813" y="549693"/>
                  </a:lnTo>
                  <a:lnTo>
                    <a:pt x="310565" y="548189"/>
                  </a:lnTo>
                  <a:lnTo>
                    <a:pt x="312069" y="542925"/>
                  </a:lnTo>
                  <a:lnTo>
                    <a:pt x="312821" y="541421"/>
                  </a:lnTo>
                  <a:lnTo>
                    <a:pt x="317333" y="539165"/>
                  </a:lnTo>
                  <a:lnTo>
                    <a:pt x="318085" y="537661"/>
                  </a:lnTo>
                  <a:lnTo>
                    <a:pt x="318085" y="536157"/>
                  </a:lnTo>
                  <a:lnTo>
                    <a:pt x="317333" y="530893"/>
                  </a:lnTo>
                  <a:lnTo>
                    <a:pt x="315077" y="524878"/>
                  </a:lnTo>
                  <a:lnTo>
                    <a:pt x="315077" y="523374"/>
                  </a:lnTo>
                  <a:lnTo>
                    <a:pt x="315077" y="521118"/>
                  </a:lnTo>
                  <a:lnTo>
                    <a:pt x="315829" y="519614"/>
                  </a:lnTo>
                  <a:lnTo>
                    <a:pt x="317333" y="518110"/>
                  </a:lnTo>
                  <a:lnTo>
                    <a:pt x="321093" y="512846"/>
                  </a:lnTo>
                  <a:lnTo>
                    <a:pt x="321093" y="511342"/>
                  </a:lnTo>
                  <a:lnTo>
                    <a:pt x="321845" y="509086"/>
                  </a:lnTo>
                  <a:lnTo>
                    <a:pt x="321093" y="507582"/>
                  </a:lnTo>
                  <a:lnTo>
                    <a:pt x="320341" y="506078"/>
                  </a:lnTo>
                  <a:lnTo>
                    <a:pt x="319589" y="503822"/>
                  </a:lnTo>
                  <a:lnTo>
                    <a:pt x="317333" y="503070"/>
                  </a:lnTo>
                  <a:lnTo>
                    <a:pt x="315829" y="501566"/>
                  </a:lnTo>
                  <a:lnTo>
                    <a:pt x="310565" y="500063"/>
                  </a:lnTo>
                  <a:lnTo>
                    <a:pt x="301541" y="494799"/>
                  </a:lnTo>
                  <a:lnTo>
                    <a:pt x="297782" y="493295"/>
                  </a:lnTo>
                  <a:lnTo>
                    <a:pt x="295526" y="493295"/>
                  </a:lnTo>
                  <a:lnTo>
                    <a:pt x="290262" y="493295"/>
                  </a:lnTo>
                  <a:lnTo>
                    <a:pt x="288758" y="493295"/>
                  </a:lnTo>
                  <a:lnTo>
                    <a:pt x="285750" y="492543"/>
                  </a:lnTo>
                  <a:lnTo>
                    <a:pt x="283494" y="492543"/>
                  </a:lnTo>
                  <a:lnTo>
                    <a:pt x="281990" y="492543"/>
                  </a:lnTo>
                  <a:lnTo>
                    <a:pt x="278982" y="493295"/>
                  </a:lnTo>
                  <a:lnTo>
                    <a:pt x="276726" y="493295"/>
                  </a:lnTo>
                  <a:lnTo>
                    <a:pt x="274470" y="493295"/>
                  </a:lnTo>
                  <a:lnTo>
                    <a:pt x="269959" y="491039"/>
                  </a:lnTo>
                  <a:lnTo>
                    <a:pt x="267703" y="489535"/>
                  </a:lnTo>
                  <a:lnTo>
                    <a:pt x="263943" y="487279"/>
                  </a:lnTo>
                  <a:lnTo>
                    <a:pt x="258679" y="481263"/>
                  </a:lnTo>
                  <a:lnTo>
                    <a:pt x="256423" y="479007"/>
                  </a:lnTo>
                  <a:lnTo>
                    <a:pt x="255671" y="476751"/>
                  </a:lnTo>
                  <a:lnTo>
                    <a:pt x="254919" y="475247"/>
                  </a:lnTo>
                  <a:lnTo>
                    <a:pt x="254919" y="471487"/>
                  </a:lnTo>
                  <a:lnTo>
                    <a:pt x="254167" y="469984"/>
                  </a:lnTo>
                  <a:lnTo>
                    <a:pt x="252663" y="469232"/>
                  </a:lnTo>
                  <a:lnTo>
                    <a:pt x="248903" y="469232"/>
                  </a:lnTo>
                  <a:lnTo>
                    <a:pt x="246647" y="469232"/>
                  </a:lnTo>
                  <a:lnTo>
                    <a:pt x="244391" y="469984"/>
                  </a:lnTo>
                  <a:lnTo>
                    <a:pt x="239880" y="471487"/>
                  </a:lnTo>
                  <a:lnTo>
                    <a:pt x="238376" y="472239"/>
                  </a:lnTo>
                  <a:lnTo>
                    <a:pt x="236872" y="472239"/>
                  </a:lnTo>
                  <a:lnTo>
                    <a:pt x="234616" y="472239"/>
                  </a:lnTo>
                  <a:lnTo>
                    <a:pt x="230856" y="472239"/>
                  </a:lnTo>
                  <a:lnTo>
                    <a:pt x="228600" y="471487"/>
                  </a:lnTo>
                  <a:lnTo>
                    <a:pt x="224088" y="468480"/>
                  </a:lnTo>
                  <a:lnTo>
                    <a:pt x="218824" y="463216"/>
                  </a:lnTo>
                  <a:lnTo>
                    <a:pt x="217320" y="461712"/>
                  </a:lnTo>
                  <a:lnTo>
                    <a:pt x="216568" y="460208"/>
                  </a:lnTo>
                  <a:lnTo>
                    <a:pt x="218072" y="455696"/>
                  </a:lnTo>
                  <a:lnTo>
                    <a:pt x="218824" y="453440"/>
                  </a:lnTo>
                  <a:lnTo>
                    <a:pt x="218072" y="442913"/>
                  </a:lnTo>
                  <a:lnTo>
                    <a:pt x="218824" y="440657"/>
                  </a:lnTo>
                  <a:lnTo>
                    <a:pt x="220328" y="436145"/>
                  </a:lnTo>
                  <a:lnTo>
                    <a:pt x="220328" y="435393"/>
                  </a:lnTo>
                  <a:lnTo>
                    <a:pt x="219576" y="433889"/>
                  </a:lnTo>
                  <a:lnTo>
                    <a:pt x="216568" y="432385"/>
                  </a:lnTo>
                  <a:lnTo>
                    <a:pt x="197769" y="431633"/>
                  </a:lnTo>
                  <a:lnTo>
                    <a:pt x="187993" y="430129"/>
                  </a:lnTo>
                  <a:lnTo>
                    <a:pt x="183482" y="430129"/>
                  </a:lnTo>
                  <a:lnTo>
                    <a:pt x="171450" y="430129"/>
                  </a:lnTo>
                  <a:lnTo>
                    <a:pt x="168442" y="430129"/>
                  </a:lnTo>
                  <a:lnTo>
                    <a:pt x="158666" y="430881"/>
                  </a:lnTo>
                  <a:lnTo>
                    <a:pt x="148891" y="430881"/>
                  </a:lnTo>
                  <a:lnTo>
                    <a:pt x="130843" y="426369"/>
                  </a:lnTo>
                  <a:lnTo>
                    <a:pt x="121820" y="424865"/>
                  </a:lnTo>
                  <a:lnTo>
                    <a:pt x="119564" y="425617"/>
                  </a:lnTo>
                  <a:lnTo>
                    <a:pt x="118812" y="425617"/>
                  </a:lnTo>
                  <a:lnTo>
                    <a:pt x="115804" y="424865"/>
                  </a:lnTo>
                  <a:lnTo>
                    <a:pt x="115052" y="421857"/>
                  </a:lnTo>
                  <a:lnTo>
                    <a:pt x="114300" y="418849"/>
                  </a:lnTo>
                  <a:lnTo>
                    <a:pt x="115804" y="415089"/>
                  </a:lnTo>
                  <a:lnTo>
                    <a:pt x="121820" y="404562"/>
                  </a:lnTo>
                  <a:lnTo>
                    <a:pt x="122572" y="401554"/>
                  </a:lnTo>
                  <a:lnTo>
                    <a:pt x="122572" y="393282"/>
                  </a:lnTo>
                  <a:lnTo>
                    <a:pt x="124076" y="389522"/>
                  </a:lnTo>
                  <a:lnTo>
                    <a:pt x="124076" y="388018"/>
                  </a:lnTo>
                  <a:lnTo>
                    <a:pt x="123324" y="386515"/>
                  </a:lnTo>
                  <a:lnTo>
                    <a:pt x="121820" y="383507"/>
                  </a:lnTo>
                  <a:lnTo>
                    <a:pt x="118812" y="375235"/>
                  </a:lnTo>
                  <a:lnTo>
                    <a:pt x="118060" y="372979"/>
                  </a:lnTo>
                  <a:lnTo>
                    <a:pt x="112796" y="362451"/>
                  </a:lnTo>
                  <a:lnTo>
                    <a:pt x="108284" y="354932"/>
                  </a:lnTo>
                  <a:lnTo>
                    <a:pt x="107532" y="352676"/>
                  </a:lnTo>
                  <a:lnTo>
                    <a:pt x="104524" y="348916"/>
                  </a:lnTo>
                  <a:lnTo>
                    <a:pt x="102268" y="346660"/>
                  </a:lnTo>
                  <a:lnTo>
                    <a:pt x="97005" y="336884"/>
                  </a:lnTo>
                  <a:lnTo>
                    <a:pt x="96253" y="335380"/>
                  </a:lnTo>
                  <a:lnTo>
                    <a:pt x="92493" y="330868"/>
                  </a:lnTo>
                  <a:lnTo>
                    <a:pt x="89485" y="325605"/>
                  </a:lnTo>
                  <a:lnTo>
                    <a:pt x="89485" y="323349"/>
                  </a:lnTo>
                  <a:lnTo>
                    <a:pt x="89485" y="319589"/>
                  </a:lnTo>
                  <a:lnTo>
                    <a:pt x="90989" y="306805"/>
                  </a:lnTo>
                  <a:lnTo>
                    <a:pt x="90237" y="302293"/>
                  </a:lnTo>
                  <a:lnTo>
                    <a:pt x="90237" y="300038"/>
                  </a:lnTo>
                  <a:lnTo>
                    <a:pt x="88733" y="293270"/>
                  </a:lnTo>
                  <a:lnTo>
                    <a:pt x="86477" y="281238"/>
                  </a:lnTo>
                  <a:lnTo>
                    <a:pt x="86477" y="277478"/>
                  </a:lnTo>
                  <a:lnTo>
                    <a:pt x="87981" y="274470"/>
                  </a:lnTo>
                  <a:lnTo>
                    <a:pt x="92493" y="269207"/>
                  </a:lnTo>
                  <a:lnTo>
                    <a:pt x="93245" y="266199"/>
                  </a:lnTo>
                  <a:lnTo>
                    <a:pt x="93997" y="263943"/>
                  </a:lnTo>
                  <a:lnTo>
                    <a:pt x="93997" y="257927"/>
                  </a:lnTo>
                  <a:lnTo>
                    <a:pt x="90989" y="253415"/>
                  </a:lnTo>
                  <a:lnTo>
                    <a:pt x="89485" y="251159"/>
                  </a:lnTo>
                  <a:lnTo>
                    <a:pt x="83469" y="245895"/>
                  </a:lnTo>
                  <a:lnTo>
                    <a:pt x="75197" y="236120"/>
                  </a:lnTo>
                  <a:lnTo>
                    <a:pt x="74445" y="235368"/>
                  </a:lnTo>
                  <a:lnTo>
                    <a:pt x="71438" y="233864"/>
                  </a:lnTo>
                  <a:lnTo>
                    <a:pt x="69182" y="231608"/>
                  </a:lnTo>
                  <a:lnTo>
                    <a:pt x="63918" y="230104"/>
                  </a:lnTo>
                  <a:lnTo>
                    <a:pt x="60158" y="227848"/>
                  </a:lnTo>
                  <a:lnTo>
                    <a:pt x="59406" y="227096"/>
                  </a:lnTo>
                  <a:lnTo>
                    <a:pt x="57902" y="226344"/>
                  </a:lnTo>
                  <a:lnTo>
                    <a:pt x="57150" y="226344"/>
                  </a:lnTo>
                  <a:lnTo>
                    <a:pt x="42862" y="215064"/>
                  </a:lnTo>
                  <a:lnTo>
                    <a:pt x="37599" y="206793"/>
                  </a:lnTo>
                  <a:lnTo>
                    <a:pt x="36095" y="206041"/>
                  </a:lnTo>
                  <a:lnTo>
                    <a:pt x="34591" y="204537"/>
                  </a:lnTo>
                  <a:lnTo>
                    <a:pt x="33087" y="202281"/>
                  </a:lnTo>
                  <a:lnTo>
                    <a:pt x="30831" y="200777"/>
                  </a:lnTo>
                  <a:lnTo>
                    <a:pt x="26319" y="197017"/>
                  </a:lnTo>
                  <a:lnTo>
                    <a:pt x="23311" y="193257"/>
                  </a:lnTo>
                  <a:lnTo>
                    <a:pt x="22559" y="192505"/>
                  </a:lnTo>
                  <a:lnTo>
                    <a:pt x="21807" y="191753"/>
                  </a:lnTo>
                  <a:lnTo>
                    <a:pt x="20303" y="187993"/>
                  </a:lnTo>
                  <a:lnTo>
                    <a:pt x="18799" y="184234"/>
                  </a:lnTo>
                  <a:lnTo>
                    <a:pt x="16543" y="180474"/>
                  </a:lnTo>
                  <a:lnTo>
                    <a:pt x="14287" y="174458"/>
                  </a:lnTo>
                  <a:lnTo>
                    <a:pt x="13536" y="171450"/>
                  </a:lnTo>
                  <a:lnTo>
                    <a:pt x="11280" y="169194"/>
                  </a:lnTo>
                  <a:lnTo>
                    <a:pt x="7520" y="166938"/>
                  </a:lnTo>
                  <a:lnTo>
                    <a:pt x="4512" y="166186"/>
                  </a:lnTo>
                  <a:lnTo>
                    <a:pt x="3760" y="165434"/>
                  </a:lnTo>
                  <a:lnTo>
                    <a:pt x="2256" y="163930"/>
                  </a:lnTo>
                  <a:lnTo>
                    <a:pt x="0" y="160922"/>
                  </a:lnTo>
                  <a:lnTo>
                    <a:pt x="0" y="157914"/>
                  </a:lnTo>
                  <a:lnTo>
                    <a:pt x="0" y="154155"/>
                  </a:lnTo>
                  <a:lnTo>
                    <a:pt x="1504" y="151899"/>
                  </a:lnTo>
                  <a:lnTo>
                    <a:pt x="1504" y="151147"/>
                  </a:lnTo>
                  <a:lnTo>
                    <a:pt x="3760" y="149643"/>
                  </a:lnTo>
                  <a:lnTo>
                    <a:pt x="7520" y="149643"/>
                  </a:lnTo>
                  <a:lnTo>
                    <a:pt x="10528" y="148891"/>
                  </a:lnTo>
                  <a:lnTo>
                    <a:pt x="17295" y="152651"/>
                  </a:lnTo>
                  <a:lnTo>
                    <a:pt x="23311" y="158666"/>
                  </a:lnTo>
                  <a:lnTo>
                    <a:pt x="24815" y="160170"/>
                  </a:lnTo>
                  <a:lnTo>
                    <a:pt x="21807" y="160922"/>
                  </a:lnTo>
                  <a:lnTo>
                    <a:pt x="21055" y="160922"/>
                  </a:lnTo>
                  <a:lnTo>
                    <a:pt x="20303" y="160922"/>
                  </a:lnTo>
                  <a:lnTo>
                    <a:pt x="18799" y="160922"/>
                  </a:lnTo>
                  <a:lnTo>
                    <a:pt x="19551" y="162426"/>
                  </a:lnTo>
                  <a:lnTo>
                    <a:pt x="20303" y="163178"/>
                  </a:lnTo>
                  <a:lnTo>
                    <a:pt x="21055" y="163930"/>
                  </a:lnTo>
                  <a:lnTo>
                    <a:pt x="21055" y="164682"/>
                  </a:lnTo>
                  <a:lnTo>
                    <a:pt x="21807" y="165434"/>
                  </a:lnTo>
                  <a:lnTo>
                    <a:pt x="21807" y="166186"/>
                  </a:lnTo>
                  <a:lnTo>
                    <a:pt x="22559" y="166186"/>
                  </a:lnTo>
                  <a:lnTo>
                    <a:pt x="23311" y="166938"/>
                  </a:lnTo>
                  <a:lnTo>
                    <a:pt x="23311" y="168442"/>
                  </a:lnTo>
                  <a:lnTo>
                    <a:pt x="24063" y="168442"/>
                  </a:lnTo>
                  <a:lnTo>
                    <a:pt x="24815" y="169194"/>
                  </a:lnTo>
                  <a:lnTo>
                    <a:pt x="24815" y="170698"/>
                  </a:lnTo>
                  <a:lnTo>
                    <a:pt x="24815" y="172202"/>
                  </a:lnTo>
                  <a:lnTo>
                    <a:pt x="25567" y="172954"/>
                  </a:lnTo>
                  <a:lnTo>
                    <a:pt x="26319" y="174458"/>
                  </a:lnTo>
                  <a:lnTo>
                    <a:pt x="27071" y="175210"/>
                  </a:lnTo>
                  <a:lnTo>
                    <a:pt x="28575" y="175962"/>
                  </a:lnTo>
                  <a:lnTo>
                    <a:pt x="30079" y="176714"/>
                  </a:lnTo>
                  <a:lnTo>
                    <a:pt x="33839" y="178218"/>
                  </a:lnTo>
                  <a:lnTo>
                    <a:pt x="35343" y="178218"/>
                  </a:lnTo>
                  <a:lnTo>
                    <a:pt x="37599" y="177466"/>
                  </a:lnTo>
                  <a:lnTo>
                    <a:pt x="39103" y="177466"/>
                  </a:lnTo>
                  <a:lnTo>
                    <a:pt x="41359" y="176714"/>
                  </a:lnTo>
                  <a:lnTo>
                    <a:pt x="42110" y="176714"/>
                  </a:lnTo>
                  <a:lnTo>
                    <a:pt x="44366" y="175962"/>
                  </a:lnTo>
                  <a:lnTo>
                    <a:pt x="47374" y="174458"/>
                  </a:lnTo>
                  <a:lnTo>
                    <a:pt x="48126" y="173706"/>
                  </a:lnTo>
                  <a:lnTo>
                    <a:pt x="48878" y="173706"/>
                  </a:lnTo>
                  <a:lnTo>
                    <a:pt x="50382" y="172954"/>
                  </a:lnTo>
                  <a:lnTo>
                    <a:pt x="51134" y="173706"/>
                  </a:lnTo>
                  <a:lnTo>
                    <a:pt x="51886" y="173706"/>
                  </a:lnTo>
                  <a:lnTo>
                    <a:pt x="51886" y="172954"/>
                  </a:lnTo>
                  <a:lnTo>
                    <a:pt x="51886" y="172202"/>
                  </a:lnTo>
                  <a:lnTo>
                    <a:pt x="57902" y="171450"/>
                  </a:lnTo>
                  <a:lnTo>
                    <a:pt x="58654" y="171450"/>
                  </a:lnTo>
                  <a:lnTo>
                    <a:pt x="60158" y="171450"/>
                  </a:lnTo>
                  <a:lnTo>
                    <a:pt x="60910" y="171450"/>
                  </a:lnTo>
                  <a:lnTo>
                    <a:pt x="60910" y="172202"/>
                  </a:lnTo>
                  <a:lnTo>
                    <a:pt x="61662" y="172954"/>
                  </a:lnTo>
                  <a:lnTo>
                    <a:pt x="61662" y="173706"/>
                  </a:lnTo>
                  <a:lnTo>
                    <a:pt x="61662" y="174458"/>
                  </a:lnTo>
                  <a:lnTo>
                    <a:pt x="62414" y="174458"/>
                  </a:lnTo>
                  <a:lnTo>
                    <a:pt x="63918" y="173706"/>
                  </a:lnTo>
                  <a:lnTo>
                    <a:pt x="66174" y="172954"/>
                  </a:lnTo>
                  <a:lnTo>
                    <a:pt x="66926" y="172202"/>
                  </a:lnTo>
                  <a:lnTo>
                    <a:pt x="67678" y="172202"/>
                  </a:lnTo>
                  <a:lnTo>
                    <a:pt x="68430" y="172954"/>
                  </a:lnTo>
                  <a:lnTo>
                    <a:pt x="69934" y="172954"/>
                  </a:lnTo>
                  <a:lnTo>
                    <a:pt x="70685" y="172954"/>
                  </a:lnTo>
                  <a:lnTo>
                    <a:pt x="72189" y="173706"/>
                  </a:lnTo>
                  <a:lnTo>
                    <a:pt x="73693" y="173706"/>
                  </a:lnTo>
                  <a:lnTo>
                    <a:pt x="74445" y="174458"/>
                  </a:lnTo>
                  <a:lnTo>
                    <a:pt x="75197" y="175210"/>
                  </a:lnTo>
                  <a:lnTo>
                    <a:pt x="75949" y="175962"/>
                  </a:lnTo>
                  <a:lnTo>
                    <a:pt x="77453" y="175962"/>
                  </a:lnTo>
                  <a:lnTo>
                    <a:pt x="77453" y="176714"/>
                  </a:lnTo>
                  <a:lnTo>
                    <a:pt x="76701" y="178218"/>
                  </a:lnTo>
                  <a:lnTo>
                    <a:pt x="76701" y="178970"/>
                  </a:lnTo>
                  <a:lnTo>
                    <a:pt x="76701" y="179722"/>
                  </a:lnTo>
                  <a:lnTo>
                    <a:pt x="77453" y="179722"/>
                  </a:lnTo>
                  <a:lnTo>
                    <a:pt x="78205" y="180474"/>
                  </a:lnTo>
                  <a:lnTo>
                    <a:pt x="79709" y="180474"/>
                  </a:lnTo>
                  <a:lnTo>
                    <a:pt x="80461" y="178970"/>
                  </a:lnTo>
                  <a:lnTo>
                    <a:pt x="81965" y="178970"/>
                  </a:lnTo>
                  <a:lnTo>
                    <a:pt x="82717" y="178218"/>
                  </a:lnTo>
                  <a:lnTo>
                    <a:pt x="83469" y="178218"/>
                  </a:lnTo>
                  <a:lnTo>
                    <a:pt x="82717" y="177466"/>
                  </a:lnTo>
                  <a:lnTo>
                    <a:pt x="81965" y="176714"/>
                  </a:lnTo>
                  <a:lnTo>
                    <a:pt x="81213" y="175962"/>
                  </a:lnTo>
                  <a:lnTo>
                    <a:pt x="81213" y="174458"/>
                  </a:lnTo>
                  <a:lnTo>
                    <a:pt x="81965" y="173706"/>
                  </a:lnTo>
                  <a:lnTo>
                    <a:pt x="82717" y="172954"/>
                  </a:lnTo>
                  <a:lnTo>
                    <a:pt x="83469" y="172954"/>
                  </a:lnTo>
                  <a:lnTo>
                    <a:pt x="84221" y="173706"/>
                  </a:lnTo>
                  <a:lnTo>
                    <a:pt x="84973" y="173706"/>
                  </a:lnTo>
                  <a:lnTo>
                    <a:pt x="85725" y="174458"/>
                  </a:lnTo>
                  <a:lnTo>
                    <a:pt x="87229" y="175210"/>
                  </a:lnTo>
                  <a:lnTo>
                    <a:pt x="87981" y="175210"/>
                  </a:lnTo>
                  <a:lnTo>
                    <a:pt x="89485" y="175210"/>
                  </a:lnTo>
                  <a:lnTo>
                    <a:pt x="90237" y="175210"/>
                  </a:lnTo>
                  <a:lnTo>
                    <a:pt x="90989" y="175962"/>
                  </a:lnTo>
                  <a:lnTo>
                    <a:pt x="92493" y="176714"/>
                  </a:lnTo>
                  <a:lnTo>
                    <a:pt x="94749" y="177466"/>
                  </a:lnTo>
                  <a:lnTo>
                    <a:pt x="95501" y="177466"/>
                  </a:lnTo>
                  <a:lnTo>
                    <a:pt x="96253" y="178218"/>
                  </a:lnTo>
                  <a:lnTo>
                    <a:pt x="97005" y="178218"/>
                  </a:lnTo>
                  <a:lnTo>
                    <a:pt x="97757" y="178218"/>
                  </a:lnTo>
                  <a:lnTo>
                    <a:pt x="99261" y="178218"/>
                  </a:lnTo>
                  <a:lnTo>
                    <a:pt x="100013" y="178218"/>
                  </a:lnTo>
                  <a:lnTo>
                    <a:pt x="100764" y="177466"/>
                  </a:lnTo>
                  <a:lnTo>
                    <a:pt x="101516" y="176714"/>
                  </a:lnTo>
                  <a:lnTo>
                    <a:pt x="104524" y="178970"/>
                  </a:lnTo>
                  <a:lnTo>
                    <a:pt x="104524" y="179722"/>
                  </a:lnTo>
                  <a:lnTo>
                    <a:pt x="104524" y="181226"/>
                  </a:lnTo>
                  <a:lnTo>
                    <a:pt x="105276" y="182730"/>
                  </a:lnTo>
                  <a:lnTo>
                    <a:pt x="106028" y="183482"/>
                  </a:lnTo>
                  <a:lnTo>
                    <a:pt x="106780" y="183482"/>
                  </a:lnTo>
                  <a:lnTo>
                    <a:pt x="106780" y="184234"/>
                  </a:lnTo>
                  <a:lnTo>
                    <a:pt x="109036" y="189497"/>
                  </a:lnTo>
                  <a:lnTo>
                    <a:pt x="111292" y="200025"/>
                  </a:lnTo>
                  <a:lnTo>
                    <a:pt x="113548" y="206041"/>
                  </a:lnTo>
                  <a:lnTo>
                    <a:pt x="118060" y="210553"/>
                  </a:lnTo>
                  <a:lnTo>
                    <a:pt x="120316" y="210553"/>
                  </a:lnTo>
                  <a:lnTo>
                    <a:pt x="121820" y="212809"/>
                  </a:lnTo>
                  <a:lnTo>
                    <a:pt x="124076" y="213561"/>
                  </a:lnTo>
                  <a:lnTo>
                    <a:pt x="127836" y="212809"/>
                  </a:lnTo>
                  <a:lnTo>
                    <a:pt x="130843" y="210553"/>
                  </a:lnTo>
                  <a:lnTo>
                    <a:pt x="131595" y="210553"/>
                  </a:lnTo>
                  <a:lnTo>
                    <a:pt x="132347" y="209801"/>
                  </a:lnTo>
                  <a:lnTo>
                    <a:pt x="135355" y="207545"/>
                  </a:lnTo>
                  <a:lnTo>
                    <a:pt x="137611" y="205289"/>
                  </a:lnTo>
                  <a:lnTo>
                    <a:pt x="138363" y="204537"/>
                  </a:lnTo>
                  <a:lnTo>
                    <a:pt x="140619" y="203785"/>
                  </a:lnTo>
                  <a:lnTo>
                    <a:pt x="144379" y="202281"/>
                  </a:lnTo>
                  <a:lnTo>
                    <a:pt x="145883" y="200777"/>
                  </a:lnTo>
                  <a:lnTo>
                    <a:pt x="148891" y="200777"/>
                  </a:lnTo>
                  <a:lnTo>
                    <a:pt x="154907" y="203033"/>
                  </a:lnTo>
                  <a:lnTo>
                    <a:pt x="157914" y="203785"/>
                  </a:lnTo>
                  <a:lnTo>
                    <a:pt x="163178" y="203785"/>
                  </a:lnTo>
                  <a:lnTo>
                    <a:pt x="167690" y="203033"/>
                  </a:lnTo>
                  <a:lnTo>
                    <a:pt x="170698" y="202281"/>
                  </a:lnTo>
                  <a:lnTo>
                    <a:pt x="172202" y="201529"/>
                  </a:lnTo>
                  <a:lnTo>
                    <a:pt x="173706" y="201529"/>
                  </a:lnTo>
                  <a:lnTo>
                    <a:pt x="180474" y="203033"/>
                  </a:lnTo>
                  <a:lnTo>
                    <a:pt x="191001" y="212057"/>
                  </a:lnTo>
                  <a:lnTo>
                    <a:pt x="197769" y="215064"/>
                  </a:lnTo>
                  <a:lnTo>
                    <a:pt x="199273" y="215816"/>
                  </a:lnTo>
                  <a:lnTo>
                    <a:pt x="201529" y="215816"/>
                  </a:lnTo>
                  <a:lnTo>
                    <a:pt x="203785" y="215064"/>
                  </a:lnTo>
                  <a:lnTo>
                    <a:pt x="206793" y="212809"/>
                  </a:lnTo>
                  <a:lnTo>
                    <a:pt x="208297" y="210553"/>
                  </a:lnTo>
                  <a:lnTo>
                    <a:pt x="209049" y="209801"/>
                  </a:lnTo>
                  <a:lnTo>
                    <a:pt x="209801" y="207545"/>
                  </a:lnTo>
                  <a:lnTo>
                    <a:pt x="211305" y="204537"/>
                  </a:lnTo>
                  <a:lnTo>
                    <a:pt x="211305" y="200777"/>
                  </a:lnTo>
                  <a:lnTo>
                    <a:pt x="213561" y="198521"/>
                  </a:lnTo>
                  <a:lnTo>
                    <a:pt x="215816" y="197769"/>
                  </a:lnTo>
                  <a:lnTo>
                    <a:pt x="218072" y="197769"/>
                  </a:lnTo>
                  <a:lnTo>
                    <a:pt x="221832" y="199273"/>
                  </a:lnTo>
                  <a:lnTo>
                    <a:pt x="231608" y="204537"/>
                  </a:lnTo>
                  <a:lnTo>
                    <a:pt x="236872" y="209801"/>
                  </a:lnTo>
                  <a:lnTo>
                    <a:pt x="245895" y="221832"/>
                  </a:lnTo>
                  <a:lnTo>
                    <a:pt x="254919" y="228600"/>
                  </a:lnTo>
                  <a:lnTo>
                    <a:pt x="271462" y="248151"/>
                  </a:lnTo>
                  <a:lnTo>
                    <a:pt x="272966" y="251159"/>
                  </a:lnTo>
                  <a:lnTo>
                    <a:pt x="275222" y="253415"/>
                  </a:lnTo>
                  <a:lnTo>
                    <a:pt x="276726" y="254919"/>
                  </a:lnTo>
                  <a:lnTo>
                    <a:pt x="276726" y="255671"/>
                  </a:lnTo>
                  <a:lnTo>
                    <a:pt x="278230" y="256423"/>
                  </a:lnTo>
                  <a:lnTo>
                    <a:pt x="278982" y="257175"/>
                  </a:lnTo>
                  <a:lnTo>
                    <a:pt x="280486" y="258679"/>
                  </a:lnTo>
                  <a:lnTo>
                    <a:pt x="281238" y="259431"/>
                  </a:lnTo>
                  <a:lnTo>
                    <a:pt x="283494" y="260183"/>
                  </a:lnTo>
                  <a:lnTo>
                    <a:pt x="285750" y="260935"/>
                  </a:lnTo>
                  <a:lnTo>
                    <a:pt x="288758" y="260935"/>
                  </a:lnTo>
                  <a:lnTo>
                    <a:pt x="291766" y="260935"/>
                  </a:lnTo>
                  <a:lnTo>
                    <a:pt x="294022" y="260935"/>
                  </a:lnTo>
                  <a:lnTo>
                    <a:pt x="295526" y="260183"/>
                  </a:lnTo>
                  <a:lnTo>
                    <a:pt x="296278" y="259431"/>
                  </a:lnTo>
                  <a:lnTo>
                    <a:pt x="297030" y="258679"/>
                  </a:lnTo>
                  <a:lnTo>
                    <a:pt x="297030" y="257927"/>
                  </a:lnTo>
                  <a:lnTo>
                    <a:pt x="297030" y="257175"/>
                  </a:lnTo>
                  <a:lnTo>
                    <a:pt x="300038" y="254167"/>
                  </a:lnTo>
                  <a:lnTo>
                    <a:pt x="300789" y="254167"/>
                  </a:lnTo>
                  <a:lnTo>
                    <a:pt x="302293" y="254167"/>
                  </a:lnTo>
                  <a:lnTo>
                    <a:pt x="303045" y="254167"/>
                  </a:lnTo>
                  <a:lnTo>
                    <a:pt x="304549" y="253415"/>
                  </a:lnTo>
                  <a:lnTo>
                    <a:pt x="306053" y="253415"/>
                  </a:lnTo>
                  <a:lnTo>
                    <a:pt x="307557" y="253415"/>
                  </a:lnTo>
                  <a:lnTo>
                    <a:pt x="309061" y="252663"/>
                  </a:lnTo>
                  <a:lnTo>
                    <a:pt x="310565" y="250407"/>
                  </a:lnTo>
                  <a:lnTo>
                    <a:pt x="312069" y="248151"/>
                  </a:lnTo>
                  <a:lnTo>
                    <a:pt x="312821" y="246647"/>
                  </a:lnTo>
                  <a:lnTo>
                    <a:pt x="313573" y="244391"/>
                  </a:lnTo>
                  <a:lnTo>
                    <a:pt x="313573" y="242887"/>
                  </a:lnTo>
                  <a:lnTo>
                    <a:pt x="315077" y="242136"/>
                  </a:lnTo>
                  <a:lnTo>
                    <a:pt x="315829" y="239128"/>
                  </a:lnTo>
                  <a:lnTo>
                    <a:pt x="315829" y="238376"/>
                  </a:lnTo>
                  <a:lnTo>
                    <a:pt x="315077" y="236872"/>
                  </a:lnTo>
                  <a:lnTo>
                    <a:pt x="314325" y="230856"/>
                  </a:lnTo>
                  <a:lnTo>
                    <a:pt x="314325" y="226344"/>
                  </a:lnTo>
                  <a:lnTo>
                    <a:pt x="313573" y="224088"/>
                  </a:lnTo>
                  <a:lnTo>
                    <a:pt x="312069" y="223336"/>
                  </a:lnTo>
                  <a:lnTo>
                    <a:pt x="311317" y="221832"/>
                  </a:lnTo>
                  <a:lnTo>
                    <a:pt x="310565" y="220328"/>
                  </a:lnTo>
                  <a:lnTo>
                    <a:pt x="310565" y="216568"/>
                  </a:lnTo>
                  <a:lnTo>
                    <a:pt x="311317" y="215064"/>
                  </a:lnTo>
                  <a:lnTo>
                    <a:pt x="311317" y="213561"/>
                  </a:lnTo>
                  <a:lnTo>
                    <a:pt x="309813" y="212809"/>
                  </a:lnTo>
                  <a:lnTo>
                    <a:pt x="309061" y="210553"/>
                  </a:lnTo>
                  <a:lnTo>
                    <a:pt x="308309" y="210553"/>
                  </a:lnTo>
                  <a:lnTo>
                    <a:pt x="308309" y="209801"/>
                  </a:lnTo>
                  <a:lnTo>
                    <a:pt x="308309" y="207545"/>
                  </a:lnTo>
                  <a:lnTo>
                    <a:pt x="308309" y="205289"/>
                  </a:lnTo>
                  <a:lnTo>
                    <a:pt x="308309" y="203785"/>
                  </a:lnTo>
                  <a:lnTo>
                    <a:pt x="309813" y="202281"/>
                  </a:lnTo>
                  <a:lnTo>
                    <a:pt x="310565" y="201529"/>
                  </a:lnTo>
                  <a:lnTo>
                    <a:pt x="312069" y="200025"/>
                  </a:lnTo>
                  <a:lnTo>
                    <a:pt x="312821" y="199273"/>
                  </a:lnTo>
                  <a:lnTo>
                    <a:pt x="312821" y="197769"/>
                  </a:lnTo>
                  <a:lnTo>
                    <a:pt x="312821" y="196265"/>
                  </a:lnTo>
                  <a:lnTo>
                    <a:pt x="312821" y="195513"/>
                  </a:lnTo>
                  <a:lnTo>
                    <a:pt x="311317" y="194009"/>
                  </a:lnTo>
                  <a:lnTo>
                    <a:pt x="310565" y="193257"/>
                  </a:lnTo>
                  <a:lnTo>
                    <a:pt x="311317" y="191001"/>
                  </a:lnTo>
                  <a:lnTo>
                    <a:pt x="312069" y="190249"/>
                  </a:lnTo>
                  <a:lnTo>
                    <a:pt x="313573" y="187993"/>
                  </a:lnTo>
                  <a:lnTo>
                    <a:pt x="315077" y="187241"/>
                  </a:lnTo>
                  <a:lnTo>
                    <a:pt x="316581" y="187241"/>
                  </a:lnTo>
                  <a:lnTo>
                    <a:pt x="318085" y="187993"/>
                  </a:lnTo>
                  <a:lnTo>
                    <a:pt x="320341" y="187993"/>
                  </a:lnTo>
                  <a:lnTo>
                    <a:pt x="321845" y="187241"/>
                  </a:lnTo>
                  <a:lnTo>
                    <a:pt x="323349" y="187241"/>
                  </a:lnTo>
                  <a:lnTo>
                    <a:pt x="325605" y="186489"/>
                  </a:lnTo>
                  <a:lnTo>
                    <a:pt x="326357" y="186489"/>
                  </a:lnTo>
                  <a:lnTo>
                    <a:pt x="334628" y="187993"/>
                  </a:lnTo>
                  <a:lnTo>
                    <a:pt x="336884" y="188745"/>
                  </a:lnTo>
                  <a:lnTo>
                    <a:pt x="337636" y="189497"/>
                  </a:lnTo>
                  <a:lnTo>
                    <a:pt x="339140" y="190249"/>
                  </a:lnTo>
                  <a:lnTo>
                    <a:pt x="340644" y="190249"/>
                  </a:lnTo>
                  <a:lnTo>
                    <a:pt x="341396" y="190249"/>
                  </a:lnTo>
                  <a:lnTo>
                    <a:pt x="342148" y="190249"/>
                  </a:lnTo>
                  <a:lnTo>
                    <a:pt x="342148" y="189497"/>
                  </a:lnTo>
                  <a:lnTo>
                    <a:pt x="342148" y="188745"/>
                  </a:lnTo>
                  <a:lnTo>
                    <a:pt x="342148" y="187241"/>
                  </a:lnTo>
                  <a:lnTo>
                    <a:pt x="343652" y="186489"/>
                  </a:lnTo>
                  <a:lnTo>
                    <a:pt x="344404" y="184986"/>
                  </a:lnTo>
                  <a:lnTo>
                    <a:pt x="344404" y="182730"/>
                  </a:lnTo>
                  <a:lnTo>
                    <a:pt x="343652" y="181226"/>
                  </a:lnTo>
                  <a:lnTo>
                    <a:pt x="342900" y="179722"/>
                  </a:lnTo>
                  <a:lnTo>
                    <a:pt x="342900" y="178218"/>
                  </a:lnTo>
                  <a:lnTo>
                    <a:pt x="343652" y="177466"/>
                  </a:lnTo>
                  <a:lnTo>
                    <a:pt x="344404" y="176714"/>
                  </a:lnTo>
                  <a:lnTo>
                    <a:pt x="345156" y="175210"/>
                  </a:lnTo>
                  <a:lnTo>
                    <a:pt x="345908" y="174458"/>
                  </a:lnTo>
                  <a:lnTo>
                    <a:pt x="348164" y="173706"/>
                  </a:lnTo>
                  <a:lnTo>
                    <a:pt x="348916" y="172954"/>
                  </a:lnTo>
                  <a:lnTo>
                    <a:pt x="351172" y="172954"/>
                  </a:lnTo>
                  <a:lnTo>
                    <a:pt x="352676" y="172954"/>
                  </a:lnTo>
                  <a:lnTo>
                    <a:pt x="354180" y="171450"/>
                  </a:lnTo>
                  <a:lnTo>
                    <a:pt x="354932" y="170698"/>
                  </a:lnTo>
                  <a:lnTo>
                    <a:pt x="356436" y="169946"/>
                  </a:lnTo>
                  <a:lnTo>
                    <a:pt x="356436" y="168442"/>
                  </a:lnTo>
                  <a:lnTo>
                    <a:pt x="355684" y="167690"/>
                  </a:lnTo>
                  <a:lnTo>
                    <a:pt x="356436" y="166938"/>
                  </a:lnTo>
                  <a:lnTo>
                    <a:pt x="357187" y="166186"/>
                  </a:lnTo>
                  <a:lnTo>
                    <a:pt x="357939" y="166186"/>
                  </a:lnTo>
                  <a:lnTo>
                    <a:pt x="358691" y="165434"/>
                  </a:lnTo>
                  <a:lnTo>
                    <a:pt x="360195" y="165434"/>
                  </a:lnTo>
                  <a:lnTo>
                    <a:pt x="360947" y="165434"/>
                  </a:lnTo>
                  <a:lnTo>
                    <a:pt x="363955" y="165434"/>
                  </a:lnTo>
                  <a:lnTo>
                    <a:pt x="366211" y="166186"/>
                  </a:lnTo>
                  <a:lnTo>
                    <a:pt x="367715" y="167690"/>
                  </a:lnTo>
                  <a:lnTo>
                    <a:pt x="368467" y="167690"/>
                  </a:lnTo>
                  <a:lnTo>
                    <a:pt x="370723" y="167690"/>
                  </a:lnTo>
                  <a:lnTo>
                    <a:pt x="372227" y="169194"/>
                  </a:lnTo>
                  <a:lnTo>
                    <a:pt x="373731" y="170698"/>
                  </a:lnTo>
                  <a:lnTo>
                    <a:pt x="375987" y="171450"/>
                  </a:lnTo>
                  <a:lnTo>
                    <a:pt x="378995" y="172954"/>
                  </a:lnTo>
                  <a:lnTo>
                    <a:pt x="380499" y="172954"/>
                  </a:lnTo>
                  <a:lnTo>
                    <a:pt x="384259" y="173706"/>
                  </a:lnTo>
                  <a:lnTo>
                    <a:pt x="385011" y="173706"/>
                  </a:lnTo>
                  <a:lnTo>
                    <a:pt x="394786" y="177466"/>
                  </a:lnTo>
                  <a:lnTo>
                    <a:pt x="395538" y="178218"/>
                  </a:lnTo>
                  <a:lnTo>
                    <a:pt x="397042" y="178970"/>
                  </a:lnTo>
                  <a:lnTo>
                    <a:pt x="397794" y="179722"/>
                  </a:lnTo>
                  <a:lnTo>
                    <a:pt x="400050" y="179722"/>
                  </a:lnTo>
                  <a:lnTo>
                    <a:pt x="403058" y="180474"/>
                  </a:lnTo>
                  <a:lnTo>
                    <a:pt x="404562" y="181226"/>
                  </a:lnTo>
                  <a:lnTo>
                    <a:pt x="406818" y="181226"/>
                  </a:lnTo>
                  <a:lnTo>
                    <a:pt x="408322" y="179722"/>
                  </a:lnTo>
                  <a:lnTo>
                    <a:pt x="409826" y="178218"/>
                  </a:lnTo>
                  <a:lnTo>
                    <a:pt x="410578" y="176714"/>
                  </a:lnTo>
                  <a:lnTo>
                    <a:pt x="411330" y="175962"/>
                  </a:lnTo>
                  <a:lnTo>
                    <a:pt x="412082" y="175210"/>
                  </a:lnTo>
                  <a:lnTo>
                    <a:pt x="414337" y="175210"/>
                  </a:lnTo>
                  <a:lnTo>
                    <a:pt x="415089" y="175210"/>
                  </a:lnTo>
                  <a:lnTo>
                    <a:pt x="416594" y="172954"/>
                  </a:lnTo>
                  <a:lnTo>
                    <a:pt x="416594" y="171450"/>
                  </a:lnTo>
                  <a:lnTo>
                    <a:pt x="418849" y="169946"/>
                  </a:lnTo>
                  <a:lnTo>
                    <a:pt x="421105" y="170698"/>
                  </a:lnTo>
                  <a:lnTo>
                    <a:pt x="421857" y="169946"/>
                  </a:lnTo>
                  <a:lnTo>
                    <a:pt x="423361" y="169194"/>
                  </a:lnTo>
                  <a:lnTo>
                    <a:pt x="424865" y="168442"/>
                  </a:lnTo>
                  <a:lnTo>
                    <a:pt x="427121" y="167690"/>
                  </a:lnTo>
                  <a:lnTo>
                    <a:pt x="427873" y="167690"/>
                  </a:lnTo>
                  <a:lnTo>
                    <a:pt x="429377" y="167690"/>
                  </a:lnTo>
                  <a:lnTo>
                    <a:pt x="430129" y="168442"/>
                  </a:lnTo>
                  <a:lnTo>
                    <a:pt x="431633" y="169946"/>
                  </a:lnTo>
                  <a:lnTo>
                    <a:pt x="432385" y="170698"/>
                  </a:lnTo>
                  <a:lnTo>
                    <a:pt x="433137" y="172202"/>
                  </a:lnTo>
                  <a:lnTo>
                    <a:pt x="435393" y="172954"/>
                  </a:lnTo>
                  <a:lnTo>
                    <a:pt x="436145" y="172954"/>
                  </a:lnTo>
                  <a:lnTo>
                    <a:pt x="438401" y="172202"/>
                  </a:lnTo>
                  <a:lnTo>
                    <a:pt x="439153" y="170698"/>
                  </a:lnTo>
                  <a:lnTo>
                    <a:pt x="439905" y="170698"/>
                  </a:lnTo>
                  <a:lnTo>
                    <a:pt x="442913" y="169946"/>
                  </a:lnTo>
                  <a:lnTo>
                    <a:pt x="444416" y="169946"/>
                  </a:lnTo>
                  <a:lnTo>
                    <a:pt x="445920" y="169946"/>
                  </a:lnTo>
                  <a:lnTo>
                    <a:pt x="446672" y="169194"/>
                  </a:lnTo>
                  <a:lnTo>
                    <a:pt x="448928" y="167690"/>
                  </a:lnTo>
                  <a:lnTo>
                    <a:pt x="448928" y="168442"/>
                  </a:lnTo>
                  <a:lnTo>
                    <a:pt x="449680" y="168442"/>
                  </a:lnTo>
                  <a:lnTo>
                    <a:pt x="451184" y="169194"/>
                  </a:lnTo>
                  <a:lnTo>
                    <a:pt x="451936" y="169194"/>
                  </a:lnTo>
                  <a:lnTo>
                    <a:pt x="453440" y="167690"/>
                  </a:lnTo>
                  <a:lnTo>
                    <a:pt x="454192" y="166186"/>
                  </a:lnTo>
                  <a:lnTo>
                    <a:pt x="455696" y="163930"/>
                  </a:lnTo>
                  <a:lnTo>
                    <a:pt x="456448" y="162426"/>
                  </a:lnTo>
                  <a:lnTo>
                    <a:pt x="457200" y="160922"/>
                  </a:lnTo>
                  <a:lnTo>
                    <a:pt x="457952" y="159418"/>
                  </a:lnTo>
                  <a:lnTo>
                    <a:pt x="458704" y="158666"/>
                  </a:lnTo>
                  <a:lnTo>
                    <a:pt x="459456" y="157914"/>
                  </a:lnTo>
                  <a:lnTo>
                    <a:pt x="460208" y="157162"/>
                  </a:lnTo>
                  <a:lnTo>
                    <a:pt x="460960" y="156411"/>
                  </a:lnTo>
                  <a:lnTo>
                    <a:pt x="461712" y="156411"/>
                  </a:lnTo>
                  <a:lnTo>
                    <a:pt x="462464" y="156411"/>
                  </a:lnTo>
                  <a:lnTo>
                    <a:pt x="463216" y="155659"/>
                  </a:lnTo>
                  <a:lnTo>
                    <a:pt x="463968" y="155659"/>
                  </a:lnTo>
                  <a:lnTo>
                    <a:pt x="466976" y="155659"/>
                  </a:lnTo>
                  <a:lnTo>
                    <a:pt x="467728" y="155659"/>
                  </a:lnTo>
                  <a:lnTo>
                    <a:pt x="468480" y="156411"/>
                  </a:lnTo>
                  <a:lnTo>
                    <a:pt x="469232" y="155659"/>
                  </a:lnTo>
                  <a:lnTo>
                    <a:pt x="468480" y="154907"/>
                  </a:lnTo>
                  <a:lnTo>
                    <a:pt x="468480" y="154155"/>
                  </a:lnTo>
                  <a:lnTo>
                    <a:pt x="469232" y="154155"/>
                  </a:lnTo>
                  <a:lnTo>
                    <a:pt x="470735" y="154907"/>
                  </a:lnTo>
                  <a:lnTo>
                    <a:pt x="471488" y="154907"/>
                  </a:lnTo>
                  <a:lnTo>
                    <a:pt x="472992" y="154907"/>
                  </a:lnTo>
                  <a:lnTo>
                    <a:pt x="473743" y="154155"/>
                  </a:lnTo>
                  <a:lnTo>
                    <a:pt x="474495" y="154155"/>
                  </a:lnTo>
                  <a:lnTo>
                    <a:pt x="478255" y="155659"/>
                  </a:lnTo>
                  <a:lnTo>
                    <a:pt x="479007" y="156411"/>
                  </a:lnTo>
                  <a:lnTo>
                    <a:pt x="479759" y="157162"/>
                  </a:lnTo>
                  <a:lnTo>
                    <a:pt x="480511" y="157162"/>
                  </a:lnTo>
                  <a:lnTo>
                    <a:pt x="481263" y="156411"/>
                  </a:lnTo>
                  <a:lnTo>
                    <a:pt x="482015" y="155659"/>
                  </a:lnTo>
                  <a:lnTo>
                    <a:pt x="482767" y="155659"/>
                  </a:lnTo>
                  <a:lnTo>
                    <a:pt x="485023" y="154907"/>
                  </a:lnTo>
                  <a:lnTo>
                    <a:pt x="485775" y="154907"/>
                  </a:lnTo>
                  <a:lnTo>
                    <a:pt x="487279" y="155659"/>
                  </a:lnTo>
                  <a:lnTo>
                    <a:pt x="488783" y="155659"/>
                  </a:lnTo>
                  <a:lnTo>
                    <a:pt x="490287" y="155659"/>
                  </a:lnTo>
                  <a:lnTo>
                    <a:pt x="491791" y="155659"/>
                  </a:lnTo>
                  <a:lnTo>
                    <a:pt x="494047" y="154907"/>
                  </a:lnTo>
                  <a:lnTo>
                    <a:pt x="494799" y="154155"/>
                  </a:lnTo>
                  <a:lnTo>
                    <a:pt x="496303" y="153403"/>
                  </a:lnTo>
                  <a:lnTo>
                    <a:pt x="497055" y="151899"/>
                  </a:lnTo>
                  <a:lnTo>
                    <a:pt x="498559" y="151147"/>
                  </a:lnTo>
                  <a:lnTo>
                    <a:pt x="499311" y="149643"/>
                  </a:lnTo>
                  <a:lnTo>
                    <a:pt x="500814" y="146635"/>
                  </a:lnTo>
                  <a:lnTo>
                    <a:pt x="500062" y="142875"/>
                  </a:lnTo>
                  <a:lnTo>
                    <a:pt x="499311" y="139115"/>
                  </a:lnTo>
                  <a:lnTo>
                    <a:pt x="500062" y="137611"/>
                  </a:lnTo>
                  <a:lnTo>
                    <a:pt x="500062" y="136859"/>
                  </a:lnTo>
                  <a:lnTo>
                    <a:pt x="500814" y="135355"/>
                  </a:lnTo>
                  <a:lnTo>
                    <a:pt x="501566" y="133099"/>
                  </a:lnTo>
                  <a:lnTo>
                    <a:pt x="502318" y="132347"/>
                  </a:lnTo>
                  <a:lnTo>
                    <a:pt x="502318" y="131595"/>
                  </a:lnTo>
                  <a:lnTo>
                    <a:pt x="503070" y="131595"/>
                  </a:lnTo>
                  <a:lnTo>
                    <a:pt x="508334" y="129339"/>
                  </a:lnTo>
                  <a:lnTo>
                    <a:pt x="511342" y="128587"/>
                  </a:lnTo>
                  <a:lnTo>
                    <a:pt x="520366" y="129339"/>
                  </a:lnTo>
                  <a:lnTo>
                    <a:pt x="521118" y="129339"/>
                  </a:lnTo>
                  <a:lnTo>
                    <a:pt x="523374" y="130091"/>
                  </a:lnTo>
                  <a:lnTo>
                    <a:pt x="524126" y="130843"/>
                  </a:lnTo>
                  <a:lnTo>
                    <a:pt x="524878" y="130843"/>
                  </a:lnTo>
                  <a:lnTo>
                    <a:pt x="528638" y="128587"/>
                  </a:lnTo>
                  <a:lnTo>
                    <a:pt x="529390" y="127836"/>
                  </a:lnTo>
                  <a:lnTo>
                    <a:pt x="530893" y="127084"/>
                  </a:lnTo>
                  <a:lnTo>
                    <a:pt x="533149" y="124828"/>
                  </a:lnTo>
                  <a:lnTo>
                    <a:pt x="533901" y="124828"/>
                  </a:lnTo>
                  <a:lnTo>
                    <a:pt x="534653" y="124076"/>
                  </a:lnTo>
                  <a:lnTo>
                    <a:pt x="535405" y="124076"/>
                  </a:lnTo>
                  <a:lnTo>
                    <a:pt x="536157" y="123324"/>
                  </a:lnTo>
                  <a:lnTo>
                    <a:pt x="536157" y="122572"/>
                  </a:lnTo>
                  <a:lnTo>
                    <a:pt x="534653" y="121820"/>
                  </a:lnTo>
                  <a:lnTo>
                    <a:pt x="533149" y="119564"/>
                  </a:lnTo>
                  <a:lnTo>
                    <a:pt x="531645" y="118060"/>
                  </a:lnTo>
                  <a:lnTo>
                    <a:pt x="530893" y="117308"/>
                  </a:lnTo>
                  <a:lnTo>
                    <a:pt x="530141" y="117308"/>
                  </a:lnTo>
                  <a:lnTo>
                    <a:pt x="528638" y="115804"/>
                  </a:lnTo>
                  <a:lnTo>
                    <a:pt x="530141" y="113548"/>
                  </a:lnTo>
                  <a:lnTo>
                    <a:pt x="532397" y="113548"/>
                  </a:lnTo>
                  <a:lnTo>
                    <a:pt x="541421" y="114300"/>
                  </a:lnTo>
                  <a:lnTo>
                    <a:pt x="544429" y="115052"/>
                  </a:lnTo>
                  <a:lnTo>
                    <a:pt x="549693" y="118060"/>
                  </a:lnTo>
                  <a:lnTo>
                    <a:pt x="551949" y="118060"/>
                  </a:lnTo>
                  <a:lnTo>
                    <a:pt x="552701" y="118060"/>
                  </a:lnTo>
                  <a:lnTo>
                    <a:pt x="554205" y="119564"/>
                  </a:lnTo>
                  <a:lnTo>
                    <a:pt x="554957" y="120316"/>
                  </a:lnTo>
                  <a:lnTo>
                    <a:pt x="557964" y="119564"/>
                  </a:lnTo>
                  <a:lnTo>
                    <a:pt x="559469" y="117308"/>
                  </a:lnTo>
                  <a:lnTo>
                    <a:pt x="560972" y="116556"/>
                  </a:lnTo>
                  <a:lnTo>
                    <a:pt x="561724" y="116556"/>
                  </a:lnTo>
                  <a:lnTo>
                    <a:pt x="563228" y="115804"/>
                  </a:lnTo>
                  <a:lnTo>
                    <a:pt x="566236" y="115804"/>
                  </a:lnTo>
                  <a:lnTo>
                    <a:pt x="566988" y="115804"/>
                  </a:lnTo>
                  <a:lnTo>
                    <a:pt x="567740" y="115052"/>
                  </a:lnTo>
                  <a:lnTo>
                    <a:pt x="572252" y="114300"/>
                  </a:lnTo>
                  <a:lnTo>
                    <a:pt x="574508" y="115052"/>
                  </a:lnTo>
                  <a:lnTo>
                    <a:pt x="576764" y="115804"/>
                  </a:lnTo>
                  <a:lnTo>
                    <a:pt x="578268" y="115052"/>
                  </a:lnTo>
                  <a:lnTo>
                    <a:pt x="579772" y="114300"/>
                  </a:lnTo>
                  <a:lnTo>
                    <a:pt x="581276" y="112796"/>
                  </a:lnTo>
                  <a:lnTo>
                    <a:pt x="581276" y="111292"/>
                  </a:lnTo>
                  <a:lnTo>
                    <a:pt x="584284" y="107532"/>
                  </a:lnTo>
                  <a:lnTo>
                    <a:pt x="585788" y="106780"/>
                  </a:lnTo>
                  <a:lnTo>
                    <a:pt x="587291" y="106780"/>
                  </a:lnTo>
                  <a:lnTo>
                    <a:pt x="588043" y="105276"/>
                  </a:lnTo>
                  <a:lnTo>
                    <a:pt x="588043" y="102268"/>
                  </a:lnTo>
                  <a:lnTo>
                    <a:pt x="587291" y="99261"/>
                  </a:lnTo>
                  <a:lnTo>
                    <a:pt x="588043" y="96253"/>
                  </a:lnTo>
                  <a:lnTo>
                    <a:pt x="588795" y="94749"/>
                  </a:lnTo>
                  <a:lnTo>
                    <a:pt x="589547" y="93997"/>
                  </a:lnTo>
                  <a:lnTo>
                    <a:pt x="589547" y="93245"/>
                  </a:lnTo>
                  <a:lnTo>
                    <a:pt x="592555" y="86477"/>
                  </a:lnTo>
                  <a:lnTo>
                    <a:pt x="592555" y="85725"/>
                  </a:lnTo>
                  <a:lnTo>
                    <a:pt x="594811" y="85725"/>
                  </a:lnTo>
                  <a:lnTo>
                    <a:pt x="596315" y="85725"/>
                  </a:lnTo>
                  <a:lnTo>
                    <a:pt x="599323" y="84973"/>
                  </a:lnTo>
                  <a:lnTo>
                    <a:pt x="602331" y="84221"/>
                  </a:lnTo>
                  <a:lnTo>
                    <a:pt x="605339" y="81965"/>
                  </a:lnTo>
                  <a:lnTo>
                    <a:pt x="606091" y="81213"/>
                  </a:lnTo>
                  <a:lnTo>
                    <a:pt x="608347" y="80461"/>
                  </a:lnTo>
                  <a:lnTo>
                    <a:pt x="609099" y="80461"/>
                  </a:lnTo>
                  <a:lnTo>
                    <a:pt x="611355" y="79709"/>
                  </a:lnTo>
                  <a:lnTo>
                    <a:pt x="613611" y="79709"/>
                  </a:lnTo>
                  <a:lnTo>
                    <a:pt x="615115" y="78957"/>
                  </a:lnTo>
                  <a:lnTo>
                    <a:pt x="616618" y="78205"/>
                  </a:lnTo>
                  <a:lnTo>
                    <a:pt x="618122" y="76701"/>
                  </a:lnTo>
                  <a:lnTo>
                    <a:pt x="619626" y="74445"/>
                  </a:lnTo>
                  <a:lnTo>
                    <a:pt x="620378" y="73693"/>
                  </a:lnTo>
                  <a:lnTo>
                    <a:pt x="622634" y="72189"/>
                  </a:lnTo>
                  <a:lnTo>
                    <a:pt x="624138" y="70686"/>
                  </a:lnTo>
                  <a:lnTo>
                    <a:pt x="624890" y="69934"/>
                  </a:lnTo>
                  <a:lnTo>
                    <a:pt x="626394" y="68430"/>
                  </a:lnTo>
                  <a:lnTo>
                    <a:pt x="631658" y="62414"/>
                  </a:lnTo>
                  <a:lnTo>
                    <a:pt x="632410" y="60910"/>
                  </a:lnTo>
                  <a:lnTo>
                    <a:pt x="633162" y="60158"/>
                  </a:lnTo>
                  <a:lnTo>
                    <a:pt x="633914" y="59406"/>
                  </a:lnTo>
                  <a:lnTo>
                    <a:pt x="636170" y="56398"/>
                  </a:lnTo>
                  <a:lnTo>
                    <a:pt x="637674" y="52638"/>
                  </a:lnTo>
                  <a:lnTo>
                    <a:pt x="639178" y="51886"/>
                  </a:lnTo>
                  <a:lnTo>
                    <a:pt x="639930" y="51134"/>
                  </a:lnTo>
                  <a:lnTo>
                    <a:pt x="640682" y="50382"/>
                  </a:lnTo>
                  <a:lnTo>
                    <a:pt x="640682" y="49630"/>
                  </a:lnTo>
                  <a:lnTo>
                    <a:pt x="640682" y="48126"/>
                  </a:lnTo>
                  <a:lnTo>
                    <a:pt x="639178" y="43614"/>
                  </a:lnTo>
                  <a:lnTo>
                    <a:pt x="638426" y="41359"/>
                  </a:lnTo>
                  <a:lnTo>
                    <a:pt x="628650" y="15039"/>
                  </a:lnTo>
                  <a:lnTo>
                    <a:pt x="625642" y="12784"/>
                  </a:lnTo>
                  <a:lnTo>
                    <a:pt x="625642" y="12032"/>
                  </a:lnTo>
                  <a:lnTo>
                    <a:pt x="621130" y="10528"/>
                  </a:lnTo>
                  <a:lnTo>
                    <a:pt x="618122" y="10528"/>
                  </a:lnTo>
                  <a:lnTo>
                    <a:pt x="618122" y="9776"/>
                  </a:lnTo>
                  <a:lnTo>
                    <a:pt x="624138" y="9024"/>
                  </a:lnTo>
                  <a:lnTo>
                    <a:pt x="627146" y="8272"/>
                  </a:lnTo>
                  <a:lnTo>
                    <a:pt x="636170" y="9024"/>
                  </a:lnTo>
                  <a:lnTo>
                    <a:pt x="637674" y="9776"/>
                  </a:lnTo>
                  <a:lnTo>
                    <a:pt x="639930" y="10528"/>
                  </a:lnTo>
                  <a:lnTo>
                    <a:pt x="641434" y="11280"/>
                  </a:lnTo>
                  <a:lnTo>
                    <a:pt x="642937" y="12032"/>
                  </a:lnTo>
                  <a:lnTo>
                    <a:pt x="645193" y="12032"/>
                  </a:lnTo>
                  <a:lnTo>
                    <a:pt x="654217" y="11280"/>
                  </a:lnTo>
                  <a:lnTo>
                    <a:pt x="657225" y="12032"/>
                  </a:lnTo>
                  <a:lnTo>
                    <a:pt x="657977" y="12784"/>
                  </a:lnTo>
                  <a:lnTo>
                    <a:pt x="658729" y="13536"/>
                  </a:lnTo>
                  <a:lnTo>
                    <a:pt x="660233" y="14287"/>
                  </a:lnTo>
                  <a:lnTo>
                    <a:pt x="660985" y="14287"/>
                  </a:lnTo>
                  <a:lnTo>
                    <a:pt x="662489" y="13536"/>
                  </a:lnTo>
                  <a:lnTo>
                    <a:pt x="664745" y="10528"/>
                  </a:lnTo>
                  <a:lnTo>
                    <a:pt x="665497" y="9776"/>
                  </a:lnTo>
                  <a:lnTo>
                    <a:pt x="668505" y="9024"/>
                  </a:lnTo>
                  <a:lnTo>
                    <a:pt x="675272" y="11280"/>
                  </a:lnTo>
                  <a:lnTo>
                    <a:pt x="679032" y="11280"/>
                  </a:lnTo>
                  <a:lnTo>
                    <a:pt x="681288" y="9776"/>
                  </a:lnTo>
                  <a:lnTo>
                    <a:pt x="688056" y="3008"/>
                  </a:lnTo>
                  <a:lnTo>
                    <a:pt x="690312" y="2256"/>
                  </a:lnTo>
                  <a:lnTo>
                    <a:pt x="697080" y="0"/>
                  </a:lnTo>
                  <a:lnTo>
                    <a:pt x="698584" y="752"/>
                  </a:lnTo>
                  <a:lnTo>
                    <a:pt x="700087" y="4512"/>
                  </a:lnTo>
                  <a:lnTo>
                    <a:pt x="702344" y="6768"/>
                  </a:lnTo>
                  <a:lnTo>
                    <a:pt x="709111" y="3760"/>
                  </a:lnTo>
                  <a:lnTo>
                    <a:pt x="710615" y="6016"/>
                  </a:lnTo>
                  <a:lnTo>
                    <a:pt x="715127" y="16543"/>
                  </a:lnTo>
                  <a:lnTo>
                    <a:pt x="715879" y="17295"/>
                  </a:lnTo>
                  <a:lnTo>
                    <a:pt x="717383" y="19551"/>
                  </a:lnTo>
                  <a:lnTo>
                    <a:pt x="721143" y="21807"/>
                  </a:lnTo>
                  <a:lnTo>
                    <a:pt x="727159" y="25567"/>
                  </a:lnTo>
                  <a:lnTo>
                    <a:pt x="731670" y="27823"/>
                  </a:lnTo>
                  <a:lnTo>
                    <a:pt x="731670" y="32335"/>
                  </a:lnTo>
                  <a:lnTo>
                    <a:pt x="729414" y="41359"/>
                  </a:lnTo>
                  <a:lnTo>
                    <a:pt x="729414" y="47374"/>
                  </a:lnTo>
                  <a:lnTo>
                    <a:pt x="728663" y="50382"/>
                  </a:lnTo>
                  <a:lnTo>
                    <a:pt x="727159" y="52638"/>
                  </a:lnTo>
                  <a:lnTo>
                    <a:pt x="726407" y="57150"/>
                  </a:lnTo>
                  <a:lnTo>
                    <a:pt x="726407" y="66174"/>
                  </a:lnTo>
                  <a:lnTo>
                    <a:pt x="724151" y="72941"/>
                  </a:lnTo>
                  <a:lnTo>
                    <a:pt x="724903" y="79709"/>
                  </a:lnTo>
                  <a:lnTo>
                    <a:pt x="724151" y="82717"/>
                  </a:lnTo>
                  <a:lnTo>
                    <a:pt x="723399" y="84973"/>
                  </a:lnTo>
                  <a:lnTo>
                    <a:pt x="721895" y="87981"/>
                  </a:lnTo>
                  <a:lnTo>
                    <a:pt x="717383" y="93997"/>
                  </a:lnTo>
                  <a:lnTo>
                    <a:pt x="716631" y="96253"/>
                  </a:lnTo>
                  <a:lnTo>
                    <a:pt x="716631" y="97757"/>
                  </a:lnTo>
                  <a:lnTo>
                    <a:pt x="716631" y="99261"/>
                  </a:lnTo>
                  <a:lnTo>
                    <a:pt x="715879" y="100764"/>
                  </a:lnTo>
                  <a:lnTo>
                    <a:pt x="714375" y="102268"/>
                  </a:lnTo>
                  <a:lnTo>
                    <a:pt x="712871" y="102268"/>
                  </a:lnTo>
                  <a:lnTo>
                    <a:pt x="709863" y="102268"/>
                  </a:lnTo>
                  <a:lnTo>
                    <a:pt x="709111" y="103020"/>
                  </a:lnTo>
                  <a:lnTo>
                    <a:pt x="704599" y="106780"/>
                  </a:lnTo>
                  <a:lnTo>
                    <a:pt x="703847" y="109788"/>
                  </a:lnTo>
                  <a:lnTo>
                    <a:pt x="704599" y="112796"/>
                  </a:lnTo>
                  <a:lnTo>
                    <a:pt x="706855" y="115052"/>
                  </a:lnTo>
                  <a:lnTo>
                    <a:pt x="709111" y="116556"/>
                  </a:lnTo>
                  <a:lnTo>
                    <a:pt x="710615" y="116556"/>
                  </a:lnTo>
                  <a:lnTo>
                    <a:pt x="712119" y="116556"/>
                  </a:lnTo>
                  <a:lnTo>
                    <a:pt x="712871" y="115804"/>
                  </a:lnTo>
                  <a:lnTo>
                    <a:pt x="713623" y="114300"/>
                  </a:lnTo>
                  <a:lnTo>
                    <a:pt x="714375" y="112796"/>
                  </a:lnTo>
                  <a:lnTo>
                    <a:pt x="715879" y="112796"/>
                  </a:lnTo>
                  <a:lnTo>
                    <a:pt x="717383" y="113548"/>
                  </a:lnTo>
                  <a:lnTo>
                    <a:pt x="718135" y="115052"/>
                  </a:lnTo>
                  <a:lnTo>
                    <a:pt x="718887" y="118060"/>
                  </a:lnTo>
                  <a:lnTo>
                    <a:pt x="720391" y="118060"/>
                  </a:lnTo>
                  <a:lnTo>
                    <a:pt x="723399" y="117308"/>
                  </a:lnTo>
                  <a:lnTo>
                    <a:pt x="726407" y="117308"/>
                  </a:lnTo>
                  <a:lnTo>
                    <a:pt x="729414" y="118060"/>
                  </a:lnTo>
                  <a:lnTo>
                    <a:pt x="731670" y="118812"/>
                  </a:lnTo>
                  <a:lnTo>
                    <a:pt x="732422" y="117308"/>
                  </a:lnTo>
                  <a:lnTo>
                    <a:pt x="733174" y="116556"/>
                  </a:lnTo>
                  <a:lnTo>
                    <a:pt x="734678" y="115804"/>
                  </a:lnTo>
                  <a:lnTo>
                    <a:pt x="736182" y="115804"/>
                  </a:lnTo>
                  <a:lnTo>
                    <a:pt x="737686" y="116556"/>
                  </a:lnTo>
                  <a:lnTo>
                    <a:pt x="739190" y="117308"/>
                  </a:lnTo>
                  <a:lnTo>
                    <a:pt x="741446" y="120316"/>
                  </a:lnTo>
                  <a:lnTo>
                    <a:pt x="742198" y="121068"/>
                  </a:lnTo>
                  <a:lnTo>
                    <a:pt x="743702" y="120316"/>
                  </a:lnTo>
                  <a:lnTo>
                    <a:pt x="746710" y="119564"/>
                  </a:lnTo>
                  <a:lnTo>
                    <a:pt x="748214" y="119564"/>
                  </a:lnTo>
                  <a:lnTo>
                    <a:pt x="748966" y="119564"/>
                  </a:lnTo>
                  <a:lnTo>
                    <a:pt x="748966" y="121820"/>
                  </a:lnTo>
                  <a:lnTo>
                    <a:pt x="748966" y="122572"/>
                  </a:lnTo>
                  <a:lnTo>
                    <a:pt x="749718" y="122572"/>
                  </a:lnTo>
                  <a:lnTo>
                    <a:pt x="751222" y="122572"/>
                  </a:lnTo>
                  <a:lnTo>
                    <a:pt x="751974" y="123324"/>
                  </a:lnTo>
                  <a:lnTo>
                    <a:pt x="755733" y="124076"/>
                  </a:lnTo>
                  <a:lnTo>
                    <a:pt x="756486" y="123324"/>
                  </a:lnTo>
                  <a:lnTo>
                    <a:pt x="757990" y="121820"/>
                  </a:lnTo>
                  <a:lnTo>
                    <a:pt x="760245" y="124828"/>
                  </a:lnTo>
                  <a:lnTo>
                    <a:pt x="768517" y="130091"/>
                  </a:lnTo>
                  <a:lnTo>
                    <a:pt x="770021" y="130843"/>
                  </a:lnTo>
                  <a:lnTo>
                    <a:pt x="771525" y="132347"/>
                  </a:lnTo>
                  <a:lnTo>
                    <a:pt x="772277" y="133851"/>
                  </a:lnTo>
                  <a:lnTo>
                    <a:pt x="774533" y="134603"/>
                  </a:lnTo>
                  <a:lnTo>
                    <a:pt x="776037" y="134603"/>
                  </a:lnTo>
                  <a:lnTo>
                    <a:pt x="776789" y="134603"/>
                  </a:lnTo>
                  <a:lnTo>
                    <a:pt x="776789" y="136107"/>
                  </a:lnTo>
                  <a:lnTo>
                    <a:pt x="776789" y="137611"/>
                  </a:lnTo>
                  <a:lnTo>
                    <a:pt x="775285" y="141371"/>
                  </a:lnTo>
                  <a:lnTo>
                    <a:pt x="770773" y="146635"/>
                  </a:lnTo>
                  <a:lnTo>
                    <a:pt x="768517" y="149643"/>
                  </a:lnTo>
                  <a:lnTo>
                    <a:pt x="769269" y="149643"/>
                  </a:lnTo>
                  <a:lnTo>
                    <a:pt x="770773" y="151899"/>
                  </a:lnTo>
                  <a:lnTo>
                    <a:pt x="770773" y="152651"/>
                  </a:lnTo>
                  <a:lnTo>
                    <a:pt x="770773" y="153403"/>
                  </a:lnTo>
                  <a:lnTo>
                    <a:pt x="769269" y="155659"/>
                  </a:lnTo>
                  <a:lnTo>
                    <a:pt x="768517" y="156411"/>
                  </a:lnTo>
                  <a:lnTo>
                    <a:pt x="768517" y="159418"/>
                  </a:lnTo>
                  <a:lnTo>
                    <a:pt x="768517" y="160170"/>
                  </a:lnTo>
                  <a:lnTo>
                    <a:pt x="768517" y="162426"/>
                  </a:lnTo>
                  <a:lnTo>
                    <a:pt x="770773" y="166186"/>
                  </a:lnTo>
                  <a:lnTo>
                    <a:pt x="773029" y="167690"/>
                  </a:lnTo>
                  <a:lnTo>
                    <a:pt x="779797" y="169946"/>
                  </a:lnTo>
                  <a:lnTo>
                    <a:pt x="782805" y="172202"/>
                  </a:lnTo>
                  <a:lnTo>
                    <a:pt x="782053" y="174458"/>
                  </a:lnTo>
                  <a:lnTo>
                    <a:pt x="780549" y="177466"/>
                  </a:lnTo>
                  <a:lnTo>
                    <a:pt x="780549" y="180474"/>
                  </a:lnTo>
                  <a:lnTo>
                    <a:pt x="781301" y="182730"/>
                  </a:lnTo>
                  <a:lnTo>
                    <a:pt x="786564" y="187993"/>
                  </a:lnTo>
                  <a:lnTo>
                    <a:pt x="788821" y="191753"/>
                  </a:lnTo>
                  <a:lnTo>
                    <a:pt x="789572" y="192505"/>
                  </a:lnTo>
                  <a:lnTo>
                    <a:pt x="790324" y="193257"/>
                  </a:lnTo>
                  <a:lnTo>
                    <a:pt x="790324" y="197017"/>
                  </a:lnTo>
                  <a:lnTo>
                    <a:pt x="791076" y="197769"/>
                  </a:lnTo>
                  <a:lnTo>
                    <a:pt x="792580" y="197769"/>
                  </a:lnTo>
                  <a:lnTo>
                    <a:pt x="797844" y="198521"/>
                  </a:lnTo>
                  <a:lnTo>
                    <a:pt x="799348" y="199273"/>
                  </a:lnTo>
                  <a:lnTo>
                    <a:pt x="800100" y="200777"/>
                  </a:lnTo>
                  <a:lnTo>
                    <a:pt x="800852" y="202281"/>
                  </a:lnTo>
                  <a:lnTo>
                    <a:pt x="800100" y="203033"/>
                  </a:lnTo>
                  <a:lnTo>
                    <a:pt x="799348" y="203785"/>
                  </a:lnTo>
                  <a:lnTo>
                    <a:pt x="797844" y="203785"/>
                  </a:lnTo>
                  <a:lnTo>
                    <a:pt x="795588" y="205289"/>
                  </a:lnTo>
                  <a:lnTo>
                    <a:pt x="792580" y="208297"/>
                  </a:lnTo>
                  <a:lnTo>
                    <a:pt x="790324" y="212057"/>
                  </a:lnTo>
                  <a:lnTo>
                    <a:pt x="789572" y="215064"/>
                  </a:lnTo>
                  <a:lnTo>
                    <a:pt x="789572" y="218072"/>
                  </a:lnTo>
                  <a:lnTo>
                    <a:pt x="790324" y="220328"/>
                  </a:lnTo>
                  <a:lnTo>
                    <a:pt x="790324" y="222584"/>
                  </a:lnTo>
                  <a:lnTo>
                    <a:pt x="787316" y="224840"/>
                  </a:lnTo>
                  <a:lnTo>
                    <a:pt x="780549" y="227848"/>
                  </a:lnTo>
                  <a:lnTo>
                    <a:pt x="779045" y="230104"/>
                  </a:lnTo>
                  <a:lnTo>
                    <a:pt x="777541" y="233864"/>
                  </a:lnTo>
                  <a:lnTo>
                    <a:pt x="777541" y="235368"/>
                  </a:lnTo>
                  <a:lnTo>
                    <a:pt x="777541" y="236872"/>
                  </a:lnTo>
                  <a:lnTo>
                    <a:pt x="777541" y="238376"/>
                  </a:lnTo>
                  <a:lnTo>
                    <a:pt x="776789" y="239880"/>
                  </a:lnTo>
                  <a:lnTo>
                    <a:pt x="775285" y="240632"/>
                  </a:lnTo>
                  <a:lnTo>
                    <a:pt x="772277" y="242136"/>
                  </a:lnTo>
                  <a:lnTo>
                    <a:pt x="766261" y="247399"/>
                  </a:lnTo>
                  <a:lnTo>
                    <a:pt x="753478" y="251911"/>
                  </a:lnTo>
                  <a:lnTo>
                    <a:pt x="749718" y="256423"/>
                  </a:lnTo>
                  <a:lnTo>
                    <a:pt x="749718" y="260935"/>
                  </a:lnTo>
                  <a:lnTo>
                    <a:pt x="751974" y="263943"/>
                  </a:lnTo>
                  <a:lnTo>
                    <a:pt x="754982" y="266951"/>
                  </a:lnTo>
                  <a:lnTo>
                    <a:pt x="756486" y="271463"/>
                  </a:lnTo>
                  <a:lnTo>
                    <a:pt x="753478" y="277478"/>
                  </a:lnTo>
                  <a:lnTo>
                    <a:pt x="753478" y="279734"/>
                  </a:lnTo>
                  <a:lnTo>
                    <a:pt x="755733" y="278982"/>
                  </a:lnTo>
                  <a:lnTo>
                    <a:pt x="754982" y="286502"/>
                  </a:lnTo>
                  <a:lnTo>
                    <a:pt x="755733" y="287254"/>
                  </a:lnTo>
                  <a:lnTo>
                    <a:pt x="756486" y="289510"/>
                  </a:lnTo>
                  <a:lnTo>
                    <a:pt x="756486" y="290262"/>
                  </a:lnTo>
                  <a:lnTo>
                    <a:pt x="755733" y="291014"/>
                  </a:lnTo>
                  <a:lnTo>
                    <a:pt x="754230" y="291766"/>
                  </a:lnTo>
                  <a:lnTo>
                    <a:pt x="753478" y="291766"/>
                  </a:lnTo>
                  <a:lnTo>
                    <a:pt x="752726" y="291766"/>
                  </a:lnTo>
                  <a:lnTo>
                    <a:pt x="751222" y="297030"/>
                  </a:lnTo>
                  <a:lnTo>
                    <a:pt x="747462" y="303045"/>
                  </a:lnTo>
                  <a:lnTo>
                    <a:pt x="746710" y="304549"/>
                  </a:lnTo>
                  <a:lnTo>
                    <a:pt x="744454" y="311317"/>
                  </a:lnTo>
                  <a:lnTo>
                    <a:pt x="743702" y="312821"/>
                  </a:lnTo>
                  <a:lnTo>
                    <a:pt x="742950" y="314325"/>
                  </a:lnTo>
                  <a:lnTo>
                    <a:pt x="741446" y="315077"/>
                  </a:lnTo>
                  <a:lnTo>
                    <a:pt x="741446" y="317333"/>
                  </a:lnTo>
                  <a:lnTo>
                    <a:pt x="742198" y="318085"/>
                  </a:lnTo>
                  <a:lnTo>
                    <a:pt x="743702" y="319589"/>
                  </a:lnTo>
                  <a:lnTo>
                    <a:pt x="743702" y="320341"/>
                  </a:lnTo>
                  <a:lnTo>
                    <a:pt x="743702" y="321093"/>
                  </a:lnTo>
                  <a:lnTo>
                    <a:pt x="741446" y="321093"/>
                  </a:lnTo>
                  <a:lnTo>
                    <a:pt x="740694" y="321845"/>
                  </a:lnTo>
                  <a:lnTo>
                    <a:pt x="741446" y="322597"/>
                  </a:lnTo>
                  <a:lnTo>
                    <a:pt x="742198" y="324101"/>
                  </a:lnTo>
                  <a:lnTo>
                    <a:pt x="742198" y="325605"/>
                  </a:lnTo>
                  <a:lnTo>
                    <a:pt x="742198" y="326357"/>
                  </a:lnTo>
                  <a:lnTo>
                    <a:pt x="741446" y="327109"/>
                  </a:lnTo>
                  <a:lnTo>
                    <a:pt x="739942" y="327109"/>
                  </a:lnTo>
                  <a:lnTo>
                    <a:pt x="739190" y="327861"/>
                  </a:lnTo>
                  <a:lnTo>
                    <a:pt x="735430" y="334628"/>
                  </a:lnTo>
                  <a:lnTo>
                    <a:pt x="733926" y="338388"/>
                  </a:lnTo>
                  <a:lnTo>
                    <a:pt x="733174" y="342148"/>
                  </a:lnTo>
                  <a:lnTo>
                    <a:pt x="733926" y="350420"/>
                  </a:lnTo>
                  <a:lnTo>
                    <a:pt x="733174" y="353428"/>
                  </a:lnTo>
                  <a:lnTo>
                    <a:pt x="730166" y="366211"/>
                  </a:lnTo>
                  <a:lnTo>
                    <a:pt x="729414" y="391026"/>
                  </a:lnTo>
                  <a:lnTo>
                    <a:pt x="729414" y="394034"/>
                  </a:lnTo>
                  <a:lnTo>
                    <a:pt x="734678" y="403058"/>
                  </a:lnTo>
                  <a:lnTo>
                    <a:pt x="734678" y="403810"/>
                  </a:lnTo>
                  <a:lnTo>
                    <a:pt x="733926" y="406066"/>
                  </a:lnTo>
                  <a:lnTo>
                    <a:pt x="734678" y="406818"/>
                  </a:lnTo>
                  <a:lnTo>
                    <a:pt x="736182" y="407570"/>
                  </a:lnTo>
                  <a:lnTo>
                    <a:pt x="736934" y="408322"/>
                  </a:lnTo>
                  <a:lnTo>
                    <a:pt x="738438" y="410578"/>
                  </a:lnTo>
                  <a:lnTo>
                    <a:pt x="738438" y="412082"/>
                  </a:lnTo>
                  <a:lnTo>
                    <a:pt x="738438" y="413586"/>
                  </a:lnTo>
                  <a:lnTo>
                    <a:pt x="739190" y="416593"/>
                  </a:lnTo>
                  <a:lnTo>
                    <a:pt x="742950" y="426369"/>
                  </a:lnTo>
                  <a:lnTo>
                    <a:pt x="743702" y="428625"/>
                  </a:lnTo>
                  <a:lnTo>
                    <a:pt x="743702" y="431633"/>
                  </a:lnTo>
                  <a:lnTo>
                    <a:pt x="743702" y="433137"/>
                  </a:lnTo>
                  <a:lnTo>
                    <a:pt x="744454" y="434641"/>
                  </a:lnTo>
                  <a:lnTo>
                    <a:pt x="742198" y="437649"/>
                  </a:lnTo>
                  <a:lnTo>
                    <a:pt x="742198" y="438401"/>
                  </a:lnTo>
                  <a:lnTo>
                    <a:pt x="743702" y="441409"/>
                  </a:lnTo>
                  <a:lnTo>
                    <a:pt x="746710" y="443664"/>
                  </a:lnTo>
                  <a:lnTo>
                    <a:pt x="752726" y="446672"/>
                  </a:lnTo>
                  <a:lnTo>
                    <a:pt x="757238" y="451184"/>
                  </a:lnTo>
                  <a:lnTo>
                    <a:pt x="759493" y="451936"/>
                  </a:lnTo>
                  <a:lnTo>
                    <a:pt x="760997" y="451936"/>
                  </a:lnTo>
                  <a:lnTo>
                    <a:pt x="764005" y="451936"/>
                  </a:lnTo>
                  <a:lnTo>
                    <a:pt x="764757" y="452688"/>
                  </a:lnTo>
                  <a:lnTo>
                    <a:pt x="768517" y="456448"/>
                  </a:lnTo>
                  <a:lnTo>
                    <a:pt x="768517" y="461712"/>
                  </a:lnTo>
                  <a:lnTo>
                    <a:pt x="767765" y="466976"/>
                  </a:lnTo>
                  <a:lnTo>
                    <a:pt x="767765" y="472991"/>
                  </a:lnTo>
                  <a:lnTo>
                    <a:pt x="769269" y="477503"/>
                  </a:lnTo>
                  <a:lnTo>
                    <a:pt x="769269" y="479007"/>
                  </a:lnTo>
                  <a:lnTo>
                    <a:pt x="768517" y="480511"/>
                  </a:lnTo>
                  <a:lnTo>
                    <a:pt x="767013" y="482767"/>
                  </a:lnTo>
                  <a:lnTo>
                    <a:pt x="766261" y="485023"/>
                  </a:lnTo>
                  <a:lnTo>
                    <a:pt x="767013" y="486527"/>
                  </a:lnTo>
                  <a:lnTo>
                    <a:pt x="768517" y="489535"/>
                  </a:lnTo>
                  <a:lnTo>
                    <a:pt x="769269" y="491791"/>
                  </a:lnTo>
                  <a:lnTo>
                    <a:pt x="768517" y="492543"/>
                  </a:lnTo>
                  <a:lnTo>
                    <a:pt x="767765" y="495551"/>
                  </a:lnTo>
                  <a:lnTo>
                    <a:pt x="767765" y="496303"/>
                  </a:lnTo>
                  <a:lnTo>
                    <a:pt x="767765" y="500814"/>
                  </a:lnTo>
                  <a:lnTo>
                    <a:pt x="767765" y="501566"/>
                  </a:lnTo>
                  <a:lnTo>
                    <a:pt x="767013" y="503822"/>
                  </a:lnTo>
                  <a:lnTo>
                    <a:pt x="765509" y="506830"/>
                  </a:lnTo>
                  <a:lnTo>
                    <a:pt x="764757" y="508334"/>
                  </a:lnTo>
                  <a:lnTo>
                    <a:pt x="764757" y="510590"/>
                  </a:lnTo>
                  <a:lnTo>
                    <a:pt x="764757" y="513598"/>
                  </a:lnTo>
                  <a:lnTo>
                    <a:pt x="765509" y="517358"/>
                  </a:lnTo>
                  <a:lnTo>
                    <a:pt x="767013" y="518862"/>
                  </a:lnTo>
                  <a:lnTo>
                    <a:pt x="769269" y="518862"/>
                  </a:lnTo>
                  <a:lnTo>
                    <a:pt x="772277" y="517358"/>
                  </a:lnTo>
                  <a:lnTo>
                    <a:pt x="773781" y="518110"/>
                  </a:lnTo>
                  <a:lnTo>
                    <a:pt x="779797" y="519614"/>
                  </a:lnTo>
                  <a:lnTo>
                    <a:pt x="781301" y="520366"/>
                  </a:lnTo>
                  <a:lnTo>
                    <a:pt x="782053" y="520366"/>
                  </a:lnTo>
                  <a:lnTo>
                    <a:pt x="782805" y="520366"/>
                  </a:lnTo>
                  <a:lnTo>
                    <a:pt x="782805" y="522622"/>
                  </a:lnTo>
                  <a:lnTo>
                    <a:pt x="779797" y="528637"/>
                  </a:lnTo>
                  <a:lnTo>
                    <a:pt x="777541" y="531645"/>
                  </a:lnTo>
                  <a:lnTo>
                    <a:pt x="777541" y="533149"/>
                  </a:lnTo>
                  <a:lnTo>
                    <a:pt x="780549" y="536157"/>
                  </a:lnTo>
                  <a:lnTo>
                    <a:pt x="782053" y="537661"/>
                  </a:lnTo>
                  <a:lnTo>
                    <a:pt x="783557" y="538413"/>
                  </a:lnTo>
                  <a:lnTo>
                    <a:pt x="785812" y="538413"/>
                  </a:lnTo>
                  <a:lnTo>
                    <a:pt x="788821" y="538413"/>
                  </a:lnTo>
                  <a:lnTo>
                    <a:pt x="791076" y="537661"/>
                  </a:lnTo>
                  <a:lnTo>
                    <a:pt x="794084" y="537661"/>
                  </a:lnTo>
                  <a:lnTo>
                    <a:pt x="797092" y="538413"/>
                  </a:lnTo>
                  <a:lnTo>
                    <a:pt x="800100" y="541421"/>
                  </a:lnTo>
                  <a:lnTo>
                    <a:pt x="804612" y="548189"/>
                  </a:lnTo>
                  <a:lnTo>
                    <a:pt x="806868" y="551197"/>
                  </a:lnTo>
                  <a:lnTo>
                    <a:pt x="811380" y="554957"/>
                  </a:lnTo>
                  <a:lnTo>
                    <a:pt x="812884" y="556461"/>
                  </a:lnTo>
                  <a:lnTo>
                    <a:pt x="815891" y="561724"/>
                  </a:lnTo>
                  <a:lnTo>
                    <a:pt x="817395" y="563228"/>
                  </a:lnTo>
                  <a:lnTo>
                    <a:pt x="818147" y="563980"/>
                  </a:lnTo>
                  <a:lnTo>
                    <a:pt x="820403" y="563980"/>
                  </a:lnTo>
                  <a:lnTo>
                    <a:pt x="821155" y="564732"/>
                  </a:lnTo>
                  <a:lnTo>
                    <a:pt x="821155" y="565484"/>
                  </a:lnTo>
                  <a:lnTo>
                    <a:pt x="822659" y="567740"/>
                  </a:lnTo>
                  <a:lnTo>
                    <a:pt x="823411" y="568492"/>
                  </a:lnTo>
                  <a:lnTo>
                    <a:pt x="824915" y="568492"/>
                  </a:lnTo>
                  <a:lnTo>
                    <a:pt x="827923" y="567740"/>
                  </a:lnTo>
                  <a:lnTo>
                    <a:pt x="829427" y="568492"/>
                  </a:lnTo>
                  <a:lnTo>
                    <a:pt x="830931" y="570748"/>
                  </a:lnTo>
                  <a:lnTo>
                    <a:pt x="831683" y="573004"/>
                  </a:lnTo>
                  <a:lnTo>
                    <a:pt x="832435" y="576012"/>
                  </a:lnTo>
                  <a:lnTo>
                    <a:pt x="834691" y="577516"/>
                  </a:lnTo>
                  <a:lnTo>
                    <a:pt x="836195" y="579020"/>
                  </a:lnTo>
                  <a:lnTo>
                    <a:pt x="839203" y="586540"/>
                  </a:lnTo>
                  <a:lnTo>
                    <a:pt x="841459" y="588795"/>
                  </a:lnTo>
                  <a:lnTo>
                    <a:pt x="843714" y="590299"/>
                  </a:lnTo>
                  <a:lnTo>
                    <a:pt x="853490" y="593307"/>
                  </a:lnTo>
                  <a:lnTo>
                    <a:pt x="879057" y="597819"/>
                  </a:lnTo>
                  <a:lnTo>
                    <a:pt x="885073" y="600075"/>
                  </a:lnTo>
                  <a:close/>
                </a:path>
              </a:pathLst>
            </a:custGeom>
            <a:solidFill>
              <a:schemeClr val="accent2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AB765599-E755-4F7C-9D7A-7645D5F06425}"/>
                </a:ext>
              </a:extLst>
            </p:cNvPr>
            <p:cNvSpPr/>
            <p:nvPr/>
          </p:nvSpPr>
          <p:spPr>
            <a:xfrm>
              <a:off x="8320069" y="1396162"/>
              <a:ext cx="1954379" cy="1893469"/>
            </a:xfrm>
            <a:custGeom>
              <a:avLst/>
              <a:gdLst>
                <a:gd name="connsiteX0" fmla="*/ 635418 w 1954379"/>
                <a:gd name="connsiteY0" fmla="*/ 23311 h 1893469"/>
                <a:gd name="connsiteX1" fmla="*/ 639930 w 1954379"/>
                <a:gd name="connsiteY1" fmla="*/ 27071 h 1893469"/>
                <a:gd name="connsiteX2" fmla="*/ 641434 w 1954379"/>
                <a:gd name="connsiteY2" fmla="*/ 29327 h 1893469"/>
                <a:gd name="connsiteX3" fmla="*/ 641434 w 1954379"/>
                <a:gd name="connsiteY3" fmla="*/ 33087 h 1893469"/>
                <a:gd name="connsiteX4" fmla="*/ 641434 w 1954379"/>
                <a:gd name="connsiteY4" fmla="*/ 36095 h 1893469"/>
                <a:gd name="connsiteX5" fmla="*/ 643690 w 1954379"/>
                <a:gd name="connsiteY5" fmla="*/ 47374 h 1893469"/>
                <a:gd name="connsiteX6" fmla="*/ 644442 w 1954379"/>
                <a:gd name="connsiteY6" fmla="*/ 50382 h 1893469"/>
                <a:gd name="connsiteX7" fmla="*/ 644442 w 1954379"/>
                <a:gd name="connsiteY7" fmla="*/ 51886 h 1893469"/>
                <a:gd name="connsiteX8" fmla="*/ 642938 w 1954379"/>
                <a:gd name="connsiteY8" fmla="*/ 54142 h 1893469"/>
                <a:gd name="connsiteX9" fmla="*/ 642186 w 1954379"/>
                <a:gd name="connsiteY9" fmla="*/ 55646 h 1893469"/>
                <a:gd name="connsiteX10" fmla="*/ 639930 w 1954379"/>
                <a:gd name="connsiteY10" fmla="*/ 62414 h 1893469"/>
                <a:gd name="connsiteX11" fmla="*/ 639178 w 1954379"/>
                <a:gd name="connsiteY11" fmla="*/ 63166 h 1893469"/>
                <a:gd name="connsiteX12" fmla="*/ 638426 w 1954379"/>
                <a:gd name="connsiteY12" fmla="*/ 63918 h 1893469"/>
                <a:gd name="connsiteX13" fmla="*/ 637674 w 1954379"/>
                <a:gd name="connsiteY13" fmla="*/ 64670 h 1893469"/>
                <a:gd name="connsiteX14" fmla="*/ 635418 w 1954379"/>
                <a:gd name="connsiteY14" fmla="*/ 64670 h 1893469"/>
                <a:gd name="connsiteX15" fmla="*/ 634666 w 1954379"/>
                <a:gd name="connsiteY15" fmla="*/ 65422 h 1893469"/>
                <a:gd name="connsiteX16" fmla="*/ 633914 w 1954379"/>
                <a:gd name="connsiteY16" fmla="*/ 66926 h 1893469"/>
                <a:gd name="connsiteX17" fmla="*/ 633162 w 1954379"/>
                <a:gd name="connsiteY17" fmla="*/ 69934 h 1893469"/>
                <a:gd name="connsiteX18" fmla="*/ 633162 w 1954379"/>
                <a:gd name="connsiteY18" fmla="*/ 71438 h 1893469"/>
                <a:gd name="connsiteX19" fmla="*/ 633162 w 1954379"/>
                <a:gd name="connsiteY19" fmla="*/ 72941 h 1893469"/>
                <a:gd name="connsiteX20" fmla="*/ 633914 w 1954379"/>
                <a:gd name="connsiteY20" fmla="*/ 73693 h 1893469"/>
                <a:gd name="connsiteX21" fmla="*/ 634666 w 1954379"/>
                <a:gd name="connsiteY21" fmla="*/ 73693 h 1893469"/>
                <a:gd name="connsiteX22" fmla="*/ 634666 w 1954379"/>
                <a:gd name="connsiteY22" fmla="*/ 74445 h 1893469"/>
                <a:gd name="connsiteX23" fmla="*/ 636922 w 1954379"/>
                <a:gd name="connsiteY23" fmla="*/ 75949 h 1893469"/>
                <a:gd name="connsiteX24" fmla="*/ 637674 w 1954379"/>
                <a:gd name="connsiteY24" fmla="*/ 76701 h 1893469"/>
                <a:gd name="connsiteX25" fmla="*/ 637674 w 1954379"/>
                <a:gd name="connsiteY25" fmla="*/ 77453 h 1893469"/>
                <a:gd name="connsiteX26" fmla="*/ 638426 w 1954379"/>
                <a:gd name="connsiteY26" fmla="*/ 79709 h 1893469"/>
                <a:gd name="connsiteX27" fmla="*/ 638426 w 1954379"/>
                <a:gd name="connsiteY27" fmla="*/ 81213 h 1893469"/>
                <a:gd name="connsiteX28" fmla="*/ 638426 w 1954379"/>
                <a:gd name="connsiteY28" fmla="*/ 81965 h 1893469"/>
                <a:gd name="connsiteX29" fmla="*/ 638426 w 1954379"/>
                <a:gd name="connsiteY29" fmla="*/ 82717 h 1893469"/>
                <a:gd name="connsiteX30" fmla="*/ 637674 w 1954379"/>
                <a:gd name="connsiteY30" fmla="*/ 83469 h 1893469"/>
                <a:gd name="connsiteX31" fmla="*/ 636922 w 1954379"/>
                <a:gd name="connsiteY31" fmla="*/ 84221 h 1893469"/>
                <a:gd name="connsiteX32" fmla="*/ 633914 w 1954379"/>
                <a:gd name="connsiteY32" fmla="*/ 86477 h 1893469"/>
                <a:gd name="connsiteX33" fmla="*/ 633162 w 1954379"/>
                <a:gd name="connsiteY33" fmla="*/ 87229 h 1893469"/>
                <a:gd name="connsiteX34" fmla="*/ 632410 w 1954379"/>
                <a:gd name="connsiteY34" fmla="*/ 87981 h 1893469"/>
                <a:gd name="connsiteX35" fmla="*/ 631658 w 1954379"/>
                <a:gd name="connsiteY35" fmla="*/ 89485 h 1893469"/>
                <a:gd name="connsiteX36" fmla="*/ 631658 w 1954379"/>
                <a:gd name="connsiteY36" fmla="*/ 90237 h 1893469"/>
                <a:gd name="connsiteX37" fmla="*/ 632410 w 1954379"/>
                <a:gd name="connsiteY37" fmla="*/ 90989 h 1893469"/>
                <a:gd name="connsiteX38" fmla="*/ 634666 w 1954379"/>
                <a:gd name="connsiteY38" fmla="*/ 91741 h 1893469"/>
                <a:gd name="connsiteX39" fmla="*/ 635418 w 1954379"/>
                <a:gd name="connsiteY39" fmla="*/ 91741 h 1893469"/>
                <a:gd name="connsiteX40" fmla="*/ 636170 w 1954379"/>
                <a:gd name="connsiteY40" fmla="*/ 92493 h 1893469"/>
                <a:gd name="connsiteX41" fmla="*/ 636170 w 1954379"/>
                <a:gd name="connsiteY41" fmla="*/ 93997 h 1893469"/>
                <a:gd name="connsiteX42" fmla="*/ 636922 w 1954379"/>
                <a:gd name="connsiteY42" fmla="*/ 95501 h 1893469"/>
                <a:gd name="connsiteX43" fmla="*/ 636922 w 1954379"/>
                <a:gd name="connsiteY43" fmla="*/ 97005 h 1893469"/>
                <a:gd name="connsiteX44" fmla="*/ 636922 w 1954379"/>
                <a:gd name="connsiteY44" fmla="*/ 108284 h 1893469"/>
                <a:gd name="connsiteX45" fmla="*/ 636922 w 1954379"/>
                <a:gd name="connsiteY45" fmla="*/ 109036 h 1893469"/>
                <a:gd name="connsiteX46" fmla="*/ 637674 w 1954379"/>
                <a:gd name="connsiteY46" fmla="*/ 111292 h 1893469"/>
                <a:gd name="connsiteX47" fmla="*/ 638426 w 1954379"/>
                <a:gd name="connsiteY47" fmla="*/ 121820 h 1893469"/>
                <a:gd name="connsiteX48" fmla="*/ 639178 w 1954379"/>
                <a:gd name="connsiteY48" fmla="*/ 123324 h 1893469"/>
                <a:gd name="connsiteX49" fmla="*/ 639930 w 1954379"/>
                <a:gd name="connsiteY49" fmla="*/ 124828 h 1893469"/>
                <a:gd name="connsiteX50" fmla="*/ 641434 w 1954379"/>
                <a:gd name="connsiteY50" fmla="*/ 127084 h 1893469"/>
                <a:gd name="connsiteX51" fmla="*/ 642186 w 1954379"/>
                <a:gd name="connsiteY51" fmla="*/ 127084 h 1893469"/>
                <a:gd name="connsiteX52" fmla="*/ 642938 w 1954379"/>
                <a:gd name="connsiteY52" fmla="*/ 127084 h 1893469"/>
                <a:gd name="connsiteX53" fmla="*/ 644442 w 1954379"/>
                <a:gd name="connsiteY53" fmla="*/ 127084 h 1893469"/>
                <a:gd name="connsiteX54" fmla="*/ 645193 w 1954379"/>
                <a:gd name="connsiteY54" fmla="*/ 127084 h 1893469"/>
                <a:gd name="connsiteX55" fmla="*/ 645945 w 1954379"/>
                <a:gd name="connsiteY55" fmla="*/ 127084 h 1893469"/>
                <a:gd name="connsiteX56" fmla="*/ 646697 w 1954379"/>
                <a:gd name="connsiteY56" fmla="*/ 127836 h 1893469"/>
                <a:gd name="connsiteX57" fmla="*/ 647449 w 1954379"/>
                <a:gd name="connsiteY57" fmla="*/ 127836 h 1893469"/>
                <a:gd name="connsiteX58" fmla="*/ 648201 w 1954379"/>
                <a:gd name="connsiteY58" fmla="*/ 127836 h 1893469"/>
                <a:gd name="connsiteX59" fmla="*/ 652713 w 1954379"/>
                <a:gd name="connsiteY59" fmla="*/ 127836 h 1893469"/>
                <a:gd name="connsiteX60" fmla="*/ 653465 w 1954379"/>
                <a:gd name="connsiteY60" fmla="*/ 127084 h 1893469"/>
                <a:gd name="connsiteX61" fmla="*/ 655721 w 1954379"/>
                <a:gd name="connsiteY61" fmla="*/ 126332 h 1893469"/>
                <a:gd name="connsiteX62" fmla="*/ 657225 w 1954379"/>
                <a:gd name="connsiteY62" fmla="*/ 125580 h 1893469"/>
                <a:gd name="connsiteX63" fmla="*/ 662489 w 1954379"/>
                <a:gd name="connsiteY63" fmla="*/ 124828 h 1893469"/>
                <a:gd name="connsiteX64" fmla="*/ 663993 w 1954379"/>
                <a:gd name="connsiteY64" fmla="*/ 124828 h 1893469"/>
                <a:gd name="connsiteX65" fmla="*/ 664745 w 1954379"/>
                <a:gd name="connsiteY65" fmla="*/ 124828 h 1893469"/>
                <a:gd name="connsiteX66" fmla="*/ 665497 w 1954379"/>
                <a:gd name="connsiteY66" fmla="*/ 125580 h 1893469"/>
                <a:gd name="connsiteX67" fmla="*/ 667753 w 1954379"/>
                <a:gd name="connsiteY67" fmla="*/ 127084 h 1893469"/>
                <a:gd name="connsiteX68" fmla="*/ 669257 w 1954379"/>
                <a:gd name="connsiteY68" fmla="*/ 127084 h 1893469"/>
                <a:gd name="connsiteX69" fmla="*/ 673769 w 1954379"/>
                <a:gd name="connsiteY69" fmla="*/ 128587 h 1893469"/>
                <a:gd name="connsiteX70" fmla="*/ 674521 w 1954379"/>
                <a:gd name="connsiteY70" fmla="*/ 128587 h 1893469"/>
                <a:gd name="connsiteX71" fmla="*/ 675272 w 1954379"/>
                <a:gd name="connsiteY71" fmla="*/ 129340 h 1893469"/>
                <a:gd name="connsiteX72" fmla="*/ 676776 w 1954379"/>
                <a:gd name="connsiteY72" fmla="*/ 130091 h 1893469"/>
                <a:gd name="connsiteX73" fmla="*/ 677528 w 1954379"/>
                <a:gd name="connsiteY73" fmla="*/ 130843 h 1893469"/>
                <a:gd name="connsiteX74" fmla="*/ 678280 w 1954379"/>
                <a:gd name="connsiteY74" fmla="*/ 130091 h 1893469"/>
                <a:gd name="connsiteX75" fmla="*/ 679784 w 1954379"/>
                <a:gd name="connsiteY75" fmla="*/ 130091 h 1893469"/>
                <a:gd name="connsiteX76" fmla="*/ 682040 w 1954379"/>
                <a:gd name="connsiteY76" fmla="*/ 129340 h 1893469"/>
                <a:gd name="connsiteX77" fmla="*/ 683544 w 1954379"/>
                <a:gd name="connsiteY77" fmla="*/ 129340 h 1893469"/>
                <a:gd name="connsiteX78" fmla="*/ 684296 w 1954379"/>
                <a:gd name="connsiteY78" fmla="*/ 128587 h 1893469"/>
                <a:gd name="connsiteX79" fmla="*/ 685048 w 1954379"/>
                <a:gd name="connsiteY79" fmla="*/ 128587 h 1893469"/>
                <a:gd name="connsiteX80" fmla="*/ 685800 w 1954379"/>
                <a:gd name="connsiteY80" fmla="*/ 129340 h 1893469"/>
                <a:gd name="connsiteX81" fmla="*/ 686552 w 1954379"/>
                <a:gd name="connsiteY81" fmla="*/ 129340 h 1893469"/>
                <a:gd name="connsiteX82" fmla="*/ 687304 w 1954379"/>
                <a:gd name="connsiteY82" fmla="*/ 129340 h 1893469"/>
                <a:gd name="connsiteX83" fmla="*/ 688808 w 1954379"/>
                <a:gd name="connsiteY83" fmla="*/ 128587 h 1893469"/>
                <a:gd name="connsiteX84" fmla="*/ 689560 w 1954379"/>
                <a:gd name="connsiteY84" fmla="*/ 127836 h 1893469"/>
                <a:gd name="connsiteX85" fmla="*/ 690312 w 1954379"/>
                <a:gd name="connsiteY85" fmla="*/ 128587 h 1893469"/>
                <a:gd name="connsiteX86" fmla="*/ 693320 w 1954379"/>
                <a:gd name="connsiteY86" fmla="*/ 130091 h 1893469"/>
                <a:gd name="connsiteX87" fmla="*/ 694072 w 1954379"/>
                <a:gd name="connsiteY87" fmla="*/ 130091 h 1893469"/>
                <a:gd name="connsiteX88" fmla="*/ 694824 w 1954379"/>
                <a:gd name="connsiteY88" fmla="*/ 130091 h 1893469"/>
                <a:gd name="connsiteX89" fmla="*/ 695576 w 1954379"/>
                <a:gd name="connsiteY89" fmla="*/ 129340 h 1893469"/>
                <a:gd name="connsiteX90" fmla="*/ 696328 w 1954379"/>
                <a:gd name="connsiteY90" fmla="*/ 128587 h 1893469"/>
                <a:gd name="connsiteX91" fmla="*/ 697080 w 1954379"/>
                <a:gd name="connsiteY91" fmla="*/ 128587 h 1893469"/>
                <a:gd name="connsiteX92" fmla="*/ 697832 w 1954379"/>
                <a:gd name="connsiteY92" fmla="*/ 128587 h 1893469"/>
                <a:gd name="connsiteX93" fmla="*/ 698584 w 1954379"/>
                <a:gd name="connsiteY93" fmla="*/ 128587 h 1893469"/>
                <a:gd name="connsiteX94" fmla="*/ 700088 w 1954379"/>
                <a:gd name="connsiteY94" fmla="*/ 130091 h 1893469"/>
                <a:gd name="connsiteX95" fmla="*/ 700840 w 1954379"/>
                <a:gd name="connsiteY95" fmla="*/ 130091 h 1893469"/>
                <a:gd name="connsiteX96" fmla="*/ 702343 w 1954379"/>
                <a:gd name="connsiteY96" fmla="*/ 130843 h 1893469"/>
                <a:gd name="connsiteX97" fmla="*/ 704599 w 1954379"/>
                <a:gd name="connsiteY97" fmla="*/ 132347 h 1893469"/>
                <a:gd name="connsiteX98" fmla="*/ 705351 w 1954379"/>
                <a:gd name="connsiteY98" fmla="*/ 132347 h 1893469"/>
                <a:gd name="connsiteX99" fmla="*/ 706103 w 1954379"/>
                <a:gd name="connsiteY99" fmla="*/ 132347 h 1893469"/>
                <a:gd name="connsiteX100" fmla="*/ 706855 w 1954379"/>
                <a:gd name="connsiteY100" fmla="*/ 133099 h 1893469"/>
                <a:gd name="connsiteX101" fmla="*/ 708359 w 1954379"/>
                <a:gd name="connsiteY101" fmla="*/ 133851 h 1893469"/>
                <a:gd name="connsiteX102" fmla="*/ 709863 w 1954379"/>
                <a:gd name="connsiteY102" fmla="*/ 135355 h 1893469"/>
                <a:gd name="connsiteX103" fmla="*/ 710615 w 1954379"/>
                <a:gd name="connsiteY103" fmla="*/ 136107 h 1893469"/>
                <a:gd name="connsiteX104" fmla="*/ 711367 w 1954379"/>
                <a:gd name="connsiteY104" fmla="*/ 136859 h 1893469"/>
                <a:gd name="connsiteX105" fmla="*/ 712119 w 1954379"/>
                <a:gd name="connsiteY105" fmla="*/ 136859 h 1893469"/>
                <a:gd name="connsiteX106" fmla="*/ 713623 w 1954379"/>
                <a:gd name="connsiteY106" fmla="*/ 137611 h 1893469"/>
                <a:gd name="connsiteX107" fmla="*/ 713623 w 1954379"/>
                <a:gd name="connsiteY107" fmla="*/ 138363 h 1893469"/>
                <a:gd name="connsiteX108" fmla="*/ 714375 w 1954379"/>
                <a:gd name="connsiteY108" fmla="*/ 139115 h 1893469"/>
                <a:gd name="connsiteX109" fmla="*/ 715127 w 1954379"/>
                <a:gd name="connsiteY109" fmla="*/ 139115 h 1893469"/>
                <a:gd name="connsiteX110" fmla="*/ 715879 w 1954379"/>
                <a:gd name="connsiteY110" fmla="*/ 139867 h 1893469"/>
                <a:gd name="connsiteX111" fmla="*/ 716631 w 1954379"/>
                <a:gd name="connsiteY111" fmla="*/ 139867 h 1893469"/>
                <a:gd name="connsiteX112" fmla="*/ 718135 w 1954379"/>
                <a:gd name="connsiteY112" fmla="*/ 140619 h 1893469"/>
                <a:gd name="connsiteX113" fmla="*/ 720391 w 1954379"/>
                <a:gd name="connsiteY113" fmla="*/ 142123 h 1893469"/>
                <a:gd name="connsiteX114" fmla="*/ 721895 w 1954379"/>
                <a:gd name="connsiteY114" fmla="*/ 144379 h 1893469"/>
                <a:gd name="connsiteX115" fmla="*/ 723399 w 1954379"/>
                <a:gd name="connsiteY115" fmla="*/ 145131 h 1893469"/>
                <a:gd name="connsiteX116" fmla="*/ 724151 w 1954379"/>
                <a:gd name="connsiteY116" fmla="*/ 145131 h 1893469"/>
                <a:gd name="connsiteX117" fmla="*/ 724903 w 1954379"/>
                <a:gd name="connsiteY117" fmla="*/ 143627 h 1893469"/>
                <a:gd name="connsiteX118" fmla="*/ 725655 w 1954379"/>
                <a:gd name="connsiteY118" fmla="*/ 143627 h 1893469"/>
                <a:gd name="connsiteX119" fmla="*/ 726407 w 1954379"/>
                <a:gd name="connsiteY119" fmla="*/ 144379 h 1893469"/>
                <a:gd name="connsiteX120" fmla="*/ 729415 w 1954379"/>
                <a:gd name="connsiteY120" fmla="*/ 145883 h 1893469"/>
                <a:gd name="connsiteX121" fmla="*/ 730919 w 1954379"/>
                <a:gd name="connsiteY121" fmla="*/ 147387 h 1893469"/>
                <a:gd name="connsiteX122" fmla="*/ 731670 w 1954379"/>
                <a:gd name="connsiteY122" fmla="*/ 148891 h 1893469"/>
                <a:gd name="connsiteX123" fmla="*/ 731670 w 1954379"/>
                <a:gd name="connsiteY123" fmla="*/ 150395 h 1893469"/>
                <a:gd name="connsiteX124" fmla="*/ 732422 w 1954379"/>
                <a:gd name="connsiteY124" fmla="*/ 151147 h 1893469"/>
                <a:gd name="connsiteX125" fmla="*/ 733174 w 1954379"/>
                <a:gd name="connsiteY125" fmla="*/ 151147 h 1893469"/>
                <a:gd name="connsiteX126" fmla="*/ 733926 w 1954379"/>
                <a:gd name="connsiteY126" fmla="*/ 151147 h 1893469"/>
                <a:gd name="connsiteX127" fmla="*/ 736182 w 1954379"/>
                <a:gd name="connsiteY127" fmla="*/ 151147 h 1893469"/>
                <a:gd name="connsiteX128" fmla="*/ 736934 w 1954379"/>
                <a:gd name="connsiteY128" fmla="*/ 151147 h 1893469"/>
                <a:gd name="connsiteX129" fmla="*/ 736934 w 1954379"/>
                <a:gd name="connsiteY129" fmla="*/ 151899 h 1893469"/>
                <a:gd name="connsiteX130" fmla="*/ 736934 w 1954379"/>
                <a:gd name="connsiteY130" fmla="*/ 152651 h 1893469"/>
                <a:gd name="connsiteX131" fmla="*/ 736182 w 1954379"/>
                <a:gd name="connsiteY131" fmla="*/ 153403 h 1893469"/>
                <a:gd name="connsiteX132" fmla="*/ 735430 w 1954379"/>
                <a:gd name="connsiteY132" fmla="*/ 154155 h 1893469"/>
                <a:gd name="connsiteX133" fmla="*/ 735430 w 1954379"/>
                <a:gd name="connsiteY133" fmla="*/ 154907 h 1893469"/>
                <a:gd name="connsiteX134" fmla="*/ 736182 w 1954379"/>
                <a:gd name="connsiteY134" fmla="*/ 156411 h 1893469"/>
                <a:gd name="connsiteX135" fmla="*/ 736934 w 1954379"/>
                <a:gd name="connsiteY135" fmla="*/ 157914 h 1893469"/>
                <a:gd name="connsiteX136" fmla="*/ 738438 w 1954379"/>
                <a:gd name="connsiteY136" fmla="*/ 160170 h 1893469"/>
                <a:gd name="connsiteX137" fmla="*/ 739190 w 1954379"/>
                <a:gd name="connsiteY137" fmla="*/ 160922 h 1893469"/>
                <a:gd name="connsiteX138" fmla="*/ 739942 w 1954379"/>
                <a:gd name="connsiteY138" fmla="*/ 161674 h 1893469"/>
                <a:gd name="connsiteX139" fmla="*/ 739942 w 1954379"/>
                <a:gd name="connsiteY139" fmla="*/ 162426 h 1893469"/>
                <a:gd name="connsiteX140" fmla="*/ 739190 w 1954379"/>
                <a:gd name="connsiteY140" fmla="*/ 163178 h 1893469"/>
                <a:gd name="connsiteX141" fmla="*/ 739190 w 1954379"/>
                <a:gd name="connsiteY141" fmla="*/ 164682 h 1893469"/>
                <a:gd name="connsiteX142" fmla="*/ 739942 w 1954379"/>
                <a:gd name="connsiteY142" fmla="*/ 166186 h 1893469"/>
                <a:gd name="connsiteX143" fmla="*/ 739942 w 1954379"/>
                <a:gd name="connsiteY143" fmla="*/ 166938 h 1893469"/>
                <a:gd name="connsiteX144" fmla="*/ 741446 w 1954379"/>
                <a:gd name="connsiteY144" fmla="*/ 167690 h 1893469"/>
                <a:gd name="connsiteX145" fmla="*/ 742198 w 1954379"/>
                <a:gd name="connsiteY145" fmla="*/ 167690 h 1893469"/>
                <a:gd name="connsiteX146" fmla="*/ 743702 w 1954379"/>
                <a:gd name="connsiteY146" fmla="*/ 167690 h 1893469"/>
                <a:gd name="connsiteX147" fmla="*/ 746710 w 1954379"/>
                <a:gd name="connsiteY147" fmla="*/ 167690 h 1893469"/>
                <a:gd name="connsiteX148" fmla="*/ 747462 w 1954379"/>
                <a:gd name="connsiteY148" fmla="*/ 166938 h 1893469"/>
                <a:gd name="connsiteX149" fmla="*/ 748214 w 1954379"/>
                <a:gd name="connsiteY149" fmla="*/ 166938 h 1893469"/>
                <a:gd name="connsiteX150" fmla="*/ 750470 w 1954379"/>
                <a:gd name="connsiteY150" fmla="*/ 165434 h 1893469"/>
                <a:gd name="connsiteX151" fmla="*/ 751222 w 1954379"/>
                <a:gd name="connsiteY151" fmla="*/ 164682 h 1893469"/>
                <a:gd name="connsiteX152" fmla="*/ 751974 w 1954379"/>
                <a:gd name="connsiteY152" fmla="*/ 164682 h 1893469"/>
                <a:gd name="connsiteX153" fmla="*/ 752726 w 1954379"/>
                <a:gd name="connsiteY153" fmla="*/ 164682 h 1893469"/>
                <a:gd name="connsiteX154" fmla="*/ 753478 w 1954379"/>
                <a:gd name="connsiteY154" fmla="*/ 164682 h 1893469"/>
                <a:gd name="connsiteX155" fmla="*/ 754230 w 1954379"/>
                <a:gd name="connsiteY155" fmla="*/ 165434 h 1893469"/>
                <a:gd name="connsiteX156" fmla="*/ 754982 w 1954379"/>
                <a:gd name="connsiteY156" fmla="*/ 166186 h 1893469"/>
                <a:gd name="connsiteX157" fmla="*/ 755734 w 1954379"/>
                <a:gd name="connsiteY157" fmla="*/ 166938 h 1893469"/>
                <a:gd name="connsiteX158" fmla="*/ 756486 w 1954379"/>
                <a:gd name="connsiteY158" fmla="*/ 168442 h 1893469"/>
                <a:gd name="connsiteX159" fmla="*/ 757238 w 1954379"/>
                <a:gd name="connsiteY159" fmla="*/ 169194 h 1893469"/>
                <a:gd name="connsiteX160" fmla="*/ 760245 w 1954379"/>
                <a:gd name="connsiteY160" fmla="*/ 170698 h 1893469"/>
                <a:gd name="connsiteX161" fmla="*/ 760998 w 1954379"/>
                <a:gd name="connsiteY161" fmla="*/ 171450 h 1893469"/>
                <a:gd name="connsiteX162" fmla="*/ 761749 w 1954379"/>
                <a:gd name="connsiteY162" fmla="*/ 172954 h 1893469"/>
                <a:gd name="connsiteX163" fmla="*/ 762501 w 1954379"/>
                <a:gd name="connsiteY163" fmla="*/ 172954 h 1893469"/>
                <a:gd name="connsiteX164" fmla="*/ 763253 w 1954379"/>
                <a:gd name="connsiteY164" fmla="*/ 173706 h 1893469"/>
                <a:gd name="connsiteX165" fmla="*/ 764005 w 1954379"/>
                <a:gd name="connsiteY165" fmla="*/ 173706 h 1893469"/>
                <a:gd name="connsiteX166" fmla="*/ 764757 w 1954379"/>
                <a:gd name="connsiteY166" fmla="*/ 174458 h 1893469"/>
                <a:gd name="connsiteX167" fmla="*/ 764757 w 1954379"/>
                <a:gd name="connsiteY167" fmla="*/ 175210 h 1893469"/>
                <a:gd name="connsiteX168" fmla="*/ 764757 w 1954379"/>
                <a:gd name="connsiteY168" fmla="*/ 176714 h 1893469"/>
                <a:gd name="connsiteX169" fmla="*/ 765509 w 1954379"/>
                <a:gd name="connsiteY169" fmla="*/ 177466 h 1893469"/>
                <a:gd name="connsiteX170" fmla="*/ 766261 w 1954379"/>
                <a:gd name="connsiteY170" fmla="*/ 177466 h 1893469"/>
                <a:gd name="connsiteX171" fmla="*/ 768517 w 1954379"/>
                <a:gd name="connsiteY171" fmla="*/ 178970 h 1893469"/>
                <a:gd name="connsiteX172" fmla="*/ 769269 w 1954379"/>
                <a:gd name="connsiteY172" fmla="*/ 179722 h 1893469"/>
                <a:gd name="connsiteX173" fmla="*/ 770021 w 1954379"/>
                <a:gd name="connsiteY173" fmla="*/ 180474 h 1893469"/>
                <a:gd name="connsiteX174" fmla="*/ 769269 w 1954379"/>
                <a:gd name="connsiteY174" fmla="*/ 181978 h 1893469"/>
                <a:gd name="connsiteX175" fmla="*/ 770021 w 1954379"/>
                <a:gd name="connsiteY175" fmla="*/ 182730 h 1893469"/>
                <a:gd name="connsiteX176" fmla="*/ 770773 w 1954379"/>
                <a:gd name="connsiteY176" fmla="*/ 182730 h 1893469"/>
                <a:gd name="connsiteX177" fmla="*/ 773781 w 1954379"/>
                <a:gd name="connsiteY177" fmla="*/ 182730 h 1893469"/>
                <a:gd name="connsiteX178" fmla="*/ 774533 w 1954379"/>
                <a:gd name="connsiteY178" fmla="*/ 183482 h 1893469"/>
                <a:gd name="connsiteX179" fmla="*/ 774533 w 1954379"/>
                <a:gd name="connsiteY179" fmla="*/ 184234 h 1893469"/>
                <a:gd name="connsiteX180" fmla="*/ 774533 w 1954379"/>
                <a:gd name="connsiteY180" fmla="*/ 184986 h 1893469"/>
                <a:gd name="connsiteX181" fmla="*/ 774533 w 1954379"/>
                <a:gd name="connsiteY181" fmla="*/ 185738 h 1893469"/>
                <a:gd name="connsiteX182" fmla="*/ 775285 w 1954379"/>
                <a:gd name="connsiteY182" fmla="*/ 185738 h 1893469"/>
                <a:gd name="connsiteX183" fmla="*/ 777541 w 1954379"/>
                <a:gd name="connsiteY183" fmla="*/ 185738 h 1893469"/>
                <a:gd name="connsiteX184" fmla="*/ 779045 w 1954379"/>
                <a:gd name="connsiteY184" fmla="*/ 185738 h 1893469"/>
                <a:gd name="connsiteX185" fmla="*/ 779045 w 1954379"/>
                <a:gd name="connsiteY185" fmla="*/ 184986 h 1893469"/>
                <a:gd name="connsiteX186" fmla="*/ 779797 w 1954379"/>
                <a:gd name="connsiteY186" fmla="*/ 184234 h 1893469"/>
                <a:gd name="connsiteX187" fmla="*/ 779045 w 1954379"/>
                <a:gd name="connsiteY187" fmla="*/ 183482 h 1893469"/>
                <a:gd name="connsiteX188" fmla="*/ 779045 w 1954379"/>
                <a:gd name="connsiteY188" fmla="*/ 182730 h 1893469"/>
                <a:gd name="connsiteX189" fmla="*/ 779045 w 1954379"/>
                <a:gd name="connsiteY189" fmla="*/ 181978 h 1893469"/>
                <a:gd name="connsiteX190" fmla="*/ 779045 w 1954379"/>
                <a:gd name="connsiteY190" fmla="*/ 181226 h 1893469"/>
                <a:gd name="connsiteX191" fmla="*/ 780549 w 1954379"/>
                <a:gd name="connsiteY191" fmla="*/ 180474 h 1893469"/>
                <a:gd name="connsiteX192" fmla="*/ 782053 w 1954379"/>
                <a:gd name="connsiteY192" fmla="*/ 181226 h 1893469"/>
                <a:gd name="connsiteX193" fmla="*/ 782805 w 1954379"/>
                <a:gd name="connsiteY193" fmla="*/ 181978 h 1893469"/>
                <a:gd name="connsiteX194" fmla="*/ 785813 w 1954379"/>
                <a:gd name="connsiteY194" fmla="*/ 181978 h 1893469"/>
                <a:gd name="connsiteX195" fmla="*/ 787317 w 1954379"/>
                <a:gd name="connsiteY195" fmla="*/ 183482 h 1893469"/>
                <a:gd name="connsiteX196" fmla="*/ 788068 w 1954379"/>
                <a:gd name="connsiteY196" fmla="*/ 184234 h 1893469"/>
                <a:gd name="connsiteX197" fmla="*/ 789572 w 1954379"/>
                <a:gd name="connsiteY197" fmla="*/ 184234 h 1893469"/>
                <a:gd name="connsiteX198" fmla="*/ 790324 w 1954379"/>
                <a:gd name="connsiteY198" fmla="*/ 184234 h 1893469"/>
                <a:gd name="connsiteX199" fmla="*/ 790324 w 1954379"/>
                <a:gd name="connsiteY199" fmla="*/ 183482 h 1893469"/>
                <a:gd name="connsiteX200" fmla="*/ 791828 w 1954379"/>
                <a:gd name="connsiteY200" fmla="*/ 181978 h 1893469"/>
                <a:gd name="connsiteX201" fmla="*/ 791828 w 1954379"/>
                <a:gd name="connsiteY201" fmla="*/ 181226 h 1893469"/>
                <a:gd name="connsiteX202" fmla="*/ 791828 w 1954379"/>
                <a:gd name="connsiteY202" fmla="*/ 179722 h 1893469"/>
                <a:gd name="connsiteX203" fmla="*/ 791828 w 1954379"/>
                <a:gd name="connsiteY203" fmla="*/ 178970 h 1893469"/>
                <a:gd name="connsiteX204" fmla="*/ 791828 w 1954379"/>
                <a:gd name="connsiteY204" fmla="*/ 178218 h 1893469"/>
                <a:gd name="connsiteX205" fmla="*/ 792580 w 1954379"/>
                <a:gd name="connsiteY205" fmla="*/ 177466 h 1893469"/>
                <a:gd name="connsiteX206" fmla="*/ 793332 w 1954379"/>
                <a:gd name="connsiteY206" fmla="*/ 177466 h 1893469"/>
                <a:gd name="connsiteX207" fmla="*/ 794084 w 1954379"/>
                <a:gd name="connsiteY207" fmla="*/ 177466 h 1893469"/>
                <a:gd name="connsiteX208" fmla="*/ 795588 w 1954379"/>
                <a:gd name="connsiteY208" fmla="*/ 178218 h 1893469"/>
                <a:gd name="connsiteX209" fmla="*/ 795588 w 1954379"/>
                <a:gd name="connsiteY209" fmla="*/ 178970 h 1893469"/>
                <a:gd name="connsiteX210" fmla="*/ 794836 w 1954379"/>
                <a:gd name="connsiteY210" fmla="*/ 179722 h 1893469"/>
                <a:gd name="connsiteX211" fmla="*/ 794836 w 1954379"/>
                <a:gd name="connsiteY211" fmla="*/ 180474 h 1893469"/>
                <a:gd name="connsiteX212" fmla="*/ 795588 w 1954379"/>
                <a:gd name="connsiteY212" fmla="*/ 180474 h 1893469"/>
                <a:gd name="connsiteX213" fmla="*/ 797092 w 1954379"/>
                <a:gd name="connsiteY213" fmla="*/ 181226 h 1893469"/>
                <a:gd name="connsiteX214" fmla="*/ 797844 w 1954379"/>
                <a:gd name="connsiteY214" fmla="*/ 181226 h 1893469"/>
                <a:gd name="connsiteX215" fmla="*/ 798596 w 1954379"/>
                <a:gd name="connsiteY215" fmla="*/ 181226 h 1893469"/>
                <a:gd name="connsiteX216" fmla="*/ 799348 w 1954379"/>
                <a:gd name="connsiteY216" fmla="*/ 181226 h 1893469"/>
                <a:gd name="connsiteX217" fmla="*/ 800100 w 1954379"/>
                <a:gd name="connsiteY217" fmla="*/ 181226 h 1893469"/>
                <a:gd name="connsiteX218" fmla="*/ 800852 w 1954379"/>
                <a:gd name="connsiteY218" fmla="*/ 180474 h 1893469"/>
                <a:gd name="connsiteX219" fmla="*/ 800852 w 1954379"/>
                <a:gd name="connsiteY219" fmla="*/ 179722 h 1893469"/>
                <a:gd name="connsiteX220" fmla="*/ 801604 w 1954379"/>
                <a:gd name="connsiteY220" fmla="*/ 179722 h 1893469"/>
                <a:gd name="connsiteX221" fmla="*/ 802356 w 1954379"/>
                <a:gd name="connsiteY221" fmla="*/ 178970 h 1893469"/>
                <a:gd name="connsiteX222" fmla="*/ 803108 w 1954379"/>
                <a:gd name="connsiteY222" fmla="*/ 178970 h 1893469"/>
                <a:gd name="connsiteX223" fmla="*/ 803860 w 1954379"/>
                <a:gd name="connsiteY223" fmla="*/ 179722 h 1893469"/>
                <a:gd name="connsiteX224" fmla="*/ 803860 w 1954379"/>
                <a:gd name="connsiteY224" fmla="*/ 180474 h 1893469"/>
                <a:gd name="connsiteX225" fmla="*/ 803860 w 1954379"/>
                <a:gd name="connsiteY225" fmla="*/ 181226 h 1893469"/>
                <a:gd name="connsiteX226" fmla="*/ 803860 w 1954379"/>
                <a:gd name="connsiteY226" fmla="*/ 181978 h 1893469"/>
                <a:gd name="connsiteX227" fmla="*/ 803860 w 1954379"/>
                <a:gd name="connsiteY227" fmla="*/ 184234 h 1893469"/>
                <a:gd name="connsiteX228" fmla="*/ 803860 w 1954379"/>
                <a:gd name="connsiteY228" fmla="*/ 184986 h 1893469"/>
                <a:gd name="connsiteX229" fmla="*/ 803860 w 1954379"/>
                <a:gd name="connsiteY229" fmla="*/ 186490 h 1893469"/>
                <a:gd name="connsiteX230" fmla="*/ 804612 w 1954379"/>
                <a:gd name="connsiteY230" fmla="*/ 187993 h 1893469"/>
                <a:gd name="connsiteX231" fmla="*/ 804612 w 1954379"/>
                <a:gd name="connsiteY231" fmla="*/ 188745 h 1893469"/>
                <a:gd name="connsiteX232" fmla="*/ 805364 w 1954379"/>
                <a:gd name="connsiteY232" fmla="*/ 188745 h 1893469"/>
                <a:gd name="connsiteX233" fmla="*/ 806116 w 1954379"/>
                <a:gd name="connsiteY233" fmla="*/ 188745 h 1893469"/>
                <a:gd name="connsiteX234" fmla="*/ 806868 w 1954379"/>
                <a:gd name="connsiteY234" fmla="*/ 188745 h 1893469"/>
                <a:gd name="connsiteX235" fmla="*/ 808372 w 1954379"/>
                <a:gd name="connsiteY235" fmla="*/ 187993 h 1893469"/>
                <a:gd name="connsiteX236" fmla="*/ 809876 w 1954379"/>
                <a:gd name="connsiteY236" fmla="*/ 187241 h 1893469"/>
                <a:gd name="connsiteX237" fmla="*/ 810628 w 1954379"/>
                <a:gd name="connsiteY237" fmla="*/ 187241 h 1893469"/>
                <a:gd name="connsiteX238" fmla="*/ 811380 w 1954379"/>
                <a:gd name="connsiteY238" fmla="*/ 187241 h 1893469"/>
                <a:gd name="connsiteX239" fmla="*/ 812884 w 1954379"/>
                <a:gd name="connsiteY239" fmla="*/ 187241 h 1893469"/>
                <a:gd name="connsiteX240" fmla="*/ 813636 w 1954379"/>
                <a:gd name="connsiteY240" fmla="*/ 187241 h 1893469"/>
                <a:gd name="connsiteX241" fmla="*/ 814387 w 1954379"/>
                <a:gd name="connsiteY241" fmla="*/ 187241 h 1893469"/>
                <a:gd name="connsiteX242" fmla="*/ 816644 w 1954379"/>
                <a:gd name="connsiteY242" fmla="*/ 188745 h 1893469"/>
                <a:gd name="connsiteX243" fmla="*/ 817396 w 1954379"/>
                <a:gd name="connsiteY243" fmla="*/ 188745 h 1893469"/>
                <a:gd name="connsiteX244" fmla="*/ 818899 w 1954379"/>
                <a:gd name="connsiteY244" fmla="*/ 187993 h 1893469"/>
                <a:gd name="connsiteX245" fmla="*/ 820403 w 1954379"/>
                <a:gd name="connsiteY245" fmla="*/ 188745 h 1893469"/>
                <a:gd name="connsiteX246" fmla="*/ 821155 w 1954379"/>
                <a:gd name="connsiteY246" fmla="*/ 189497 h 1893469"/>
                <a:gd name="connsiteX247" fmla="*/ 821155 w 1954379"/>
                <a:gd name="connsiteY247" fmla="*/ 190249 h 1893469"/>
                <a:gd name="connsiteX248" fmla="*/ 821155 w 1954379"/>
                <a:gd name="connsiteY248" fmla="*/ 191001 h 1893469"/>
                <a:gd name="connsiteX249" fmla="*/ 820403 w 1954379"/>
                <a:gd name="connsiteY249" fmla="*/ 191753 h 1893469"/>
                <a:gd name="connsiteX250" fmla="*/ 819651 w 1954379"/>
                <a:gd name="connsiteY250" fmla="*/ 192505 h 1893469"/>
                <a:gd name="connsiteX251" fmla="*/ 818899 w 1954379"/>
                <a:gd name="connsiteY251" fmla="*/ 193257 h 1893469"/>
                <a:gd name="connsiteX252" fmla="*/ 818899 w 1954379"/>
                <a:gd name="connsiteY252" fmla="*/ 194009 h 1893469"/>
                <a:gd name="connsiteX253" fmla="*/ 818899 w 1954379"/>
                <a:gd name="connsiteY253" fmla="*/ 194761 h 1893469"/>
                <a:gd name="connsiteX254" fmla="*/ 818899 w 1954379"/>
                <a:gd name="connsiteY254" fmla="*/ 195513 h 1893469"/>
                <a:gd name="connsiteX255" fmla="*/ 819651 w 1954379"/>
                <a:gd name="connsiteY255" fmla="*/ 197017 h 1893469"/>
                <a:gd name="connsiteX256" fmla="*/ 821907 w 1954379"/>
                <a:gd name="connsiteY256" fmla="*/ 200025 h 1893469"/>
                <a:gd name="connsiteX257" fmla="*/ 821907 w 1954379"/>
                <a:gd name="connsiteY257" fmla="*/ 200777 h 1893469"/>
                <a:gd name="connsiteX258" fmla="*/ 822659 w 1954379"/>
                <a:gd name="connsiteY258" fmla="*/ 201529 h 1893469"/>
                <a:gd name="connsiteX259" fmla="*/ 821907 w 1954379"/>
                <a:gd name="connsiteY259" fmla="*/ 202281 h 1893469"/>
                <a:gd name="connsiteX260" fmla="*/ 821907 w 1954379"/>
                <a:gd name="connsiteY260" fmla="*/ 203033 h 1893469"/>
                <a:gd name="connsiteX261" fmla="*/ 821907 w 1954379"/>
                <a:gd name="connsiteY261" fmla="*/ 203785 h 1893469"/>
                <a:gd name="connsiteX262" fmla="*/ 821155 w 1954379"/>
                <a:gd name="connsiteY262" fmla="*/ 204537 h 1893469"/>
                <a:gd name="connsiteX263" fmla="*/ 821155 w 1954379"/>
                <a:gd name="connsiteY263" fmla="*/ 205289 h 1893469"/>
                <a:gd name="connsiteX264" fmla="*/ 821155 w 1954379"/>
                <a:gd name="connsiteY264" fmla="*/ 206041 h 1893469"/>
                <a:gd name="connsiteX265" fmla="*/ 821907 w 1954379"/>
                <a:gd name="connsiteY265" fmla="*/ 206793 h 1893469"/>
                <a:gd name="connsiteX266" fmla="*/ 822659 w 1954379"/>
                <a:gd name="connsiteY266" fmla="*/ 206793 h 1893469"/>
                <a:gd name="connsiteX267" fmla="*/ 824163 w 1954379"/>
                <a:gd name="connsiteY267" fmla="*/ 206793 h 1893469"/>
                <a:gd name="connsiteX268" fmla="*/ 830179 w 1954379"/>
                <a:gd name="connsiteY268" fmla="*/ 205289 h 1893469"/>
                <a:gd name="connsiteX269" fmla="*/ 833939 w 1954379"/>
                <a:gd name="connsiteY269" fmla="*/ 203785 h 1893469"/>
                <a:gd name="connsiteX270" fmla="*/ 835443 w 1954379"/>
                <a:gd name="connsiteY270" fmla="*/ 203785 h 1893469"/>
                <a:gd name="connsiteX271" fmla="*/ 836195 w 1954379"/>
                <a:gd name="connsiteY271" fmla="*/ 203785 h 1893469"/>
                <a:gd name="connsiteX272" fmla="*/ 837699 w 1954379"/>
                <a:gd name="connsiteY272" fmla="*/ 204537 h 1893469"/>
                <a:gd name="connsiteX273" fmla="*/ 838451 w 1954379"/>
                <a:gd name="connsiteY273" fmla="*/ 205289 h 1893469"/>
                <a:gd name="connsiteX274" fmla="*/ 839203 w 1954379"/>
                <a:gd name="connsiteY274" fmla="*/ 206041 h 1893469"/>
                <a:gd name="connsiteX275" fmla="*/ 839203 w 1954379"/>
                <a:gd name="connsiteY275" fmla="*/ 206793 h 1893469"/>
                <a:gd name="connsiteX276" fmla="*/ 839203 w 1954379"/>
                <a:gd name="connsiteY276" fmla="*/ 208297 h 1893469"/>
                <a:gd name="connsiteX277" fmla="*/ 839955 w 1954379"/>
                <a:gd name="connsiteY277" fmla="*/ 209049 h 1893469"/>
                <a:gd name="connsiteX278" fmla="*/ 840707 w 1954379"/>
                <a:gd name="connsiteY278" fmla="*/ 210553 h 1893469"/>
                <a:gd name="connsiteX279" fmla="*/ 842211 w 1954379"/>
                <a:gd name="connsiteY279" fmla="*/ 213561 h 1893469"/>
                <a:gd name="connsiteX280" fmla="*/ 842211 w 1954379"/>
                <a:gd name="connsiteY280" fmla="*/ 214313 h 1893469"/>
                <a:gd name="connsiteX281" fmla="*/ 842211 w 1954379"/>
                <a:gd name="connsiteY281" fmla="*/ 215064 h 1893469"/>
                <a:gd name="connsiteX282" fmla="*/ 842211 w 1954379"/>
                <a:gd name="connsiteY282" fmla="*/ 215816 h 1893469"/>
                <a:gd name="connsiteX283" fmla="*/ 841459 w 1954379"/>
                <a:gd name="connsiteY283" fmla="*/ 216568 h 1893469"/>
                <a:gd name="connsiteX284" fmla="*/ 837699 w 1954379"/>
                <a:gd name="connsiteY284" fmla="*/ 218072 h 1893469"/>
                <a:gd name="connsiteX285" fmla="*/ 835443 w 1954379"/>
                <a:gd name="connsiteY285" fmla="*/ 218072 h 1893469"/>
                <a:gd name="connsiteX286" fmla="*/ 834691 w 1954379"/>
                <a:gd name="connsiteY286" fmla="*/ 218072 h 1893469"/>
                <a:gd name="connsiteX287" fmla="*/ 833939 w 1954379"/>
                <a:gd name="connsiteY287" fmla="*/ 218824 h 1893469"/>
                <a:gd name="connsiteX288" fmla="*/ 833939 w 1954379"/>
                <a:gd name="connsiteY288" fmla="*/ 219576 h 1893469"/>
                <a:gd name="connsiteX289" fmla="*/ 833939 w 1954379"/>
                <a:gd name="connsiteY289" fmla="*/ 220328 h 1893469"/>
                <a:gd name="connsiteX290" fmla="*/ 833187 w 1954379"/>
                <a:gd name="connsiteY290" fmla="*/ 222584 h 1893469"/>
                <a:gd name="connsiteX291" fmla="*/ 833187 w 1954379"/>
                <a:gd name="connsiteY291" fmla="*/ 224088 h 1893469"/>
                <a:gd name="connsiteX292" fmla="*/ 833939 w 1954379"/>
                <a:gd name="connsiteY292" fmla="*/ 227848 h 1893469"/>
                <a:gd name="connsiteX293" fmla="*/ 834691 w 1954379"/>
                <a:gd name="connsiteY293" fmla="*/ 228600 h 1893469"/>
                <a:gd name="connsiteX294" fmla="*/ 838451 w 1954379"/>
                <a:gd name="connsiteY294" fmla="*/ 236872 h 1893469"/>
                <a:gd name="connsiteX295" fmla="*/ 838451 w 1954379"/>
                <a:gd name="connsiteY295" fmla="*/ 237624 h 1893469"/>
                <a:gd name="connsiteX296" fmla="*/ 838451 w 1954379"/>
                <a:gd name="connsiteY296" fmla="*/ 238376 h 1893469"/>
                <a:gd name="connsiteX297" fmla="*/ 838451 w 1954379"/>
                <a:gd name="connsiteY297" fmla="*/ 239880 h 1893469"/>
                <a:gd name="connsiteX298" fmla="*/ 837699 w 1954379"/>
                <a:gd name="connsiteY298" fmla="*/ 240632 h 1893469"/>
                <a:gd name="connsiteX299" fmla="*/ 838451 w 1954379"/>
                <a:gd name="connsiteY299" fmla="*/ 241384 h 1893469"/>
                <a:gd name="connsiteX300" fmla="*/ 839955 w 1954379"/>
                <a:gd name="connsiteY300" fmla="*/ 243639 h 1893469"/>
                <a:gd name="connsiteX301" fmla="*/ 839955 w 1954379"/>
                <a:gd name="connsiteY301" fmla="*/ 244391 h 1893469"/>
                <a:gd name="connsiteX302" fmla="*/ 839955 w 1954379"/>
                <a:gd name="connsiteY302" fmla="*/ 248903 h 1893469"/>
                <a:gd name="connsiteX303" fmla="*/ 840707 w 1954379"/>
                <a:gd name="connsiteY303" fmla="*/ 251159 h 1893469"/>
                <a:gd name="connsiteX304" fmla="*/ 841459 w 1954379"/>
                <a:gd name="connsiteY304" fmla="*/ 252663 h 1893469"/>
                <a:gd name="connsiteX305" fmla="*/ 842211 w 1954379"/>
                <a:gd name="connsiteY305" fmla="*/ 253415 h 1893469"/>
                <a:gd name="connsiteX306" fmla="*/ 844466 w 1954379"/>
                <a:gd name="connsiteY306" fmla="*/ 256423 h 1893469"/>
                <a:gd name="connsiteX307" fmla="*/ 850482 w 1954379"/>
                <a:gd name="connsiteY307" fmla="*/ 260183 h 1893469"/>
                <a:gd name="connsiteX308" fmla="*/ 851234 w 1954379"/>
                <a:gd name="connsiteY308" fmla="*/ 261687 h 1893469"/>
                <a:gd name="connsiteX309" fmla="*/ 851986 w 1954379"/>
                <a:gd name="connsiteY309" fmla="*/ 262439 h 1893469"/>
                <a:gd name="connsiteX310" fmla="*/ 853490 w 1954379"/>
                <a:gd name="connsiteY310" fmla="*/ 264695 h 1893469"/>
                <a:gd name="connsiteX311" fmla="*/ 854242 w 1954379"/>
                <a:gd name="connsiteY311" fmla="*/ 267703 h 1893469"/>
                <a:gd name="connsiteX312" fmla="*/ 856498 w 1954379"/>
                <a:gd name="connsiteY312" fmla="*/ 270711 h 1893469"/>
                <a:gd name="connsiteX313" fmla="*/ 858754 w 1954379"/>
                <a:gd name="connsiteY313" fmla="*/ 273718 h 1893469"/>
                <a:gd name="connsiteX314" fmla="*/ 861762 w 1954379"/>
                <a:gd name="connsiteY314" fmla="*/ 275222 h 1893469"/>
                <a:gd name="connsiteX315" fmla="*/ 864018 w 1954379"/>
                <a:gd name="connsiteY315" fmla="*/ 276726 h 1893469"/>
                <a:gd name="connsiteX316" fmla="*/ 870785 w 1954379"/>
                <a:gd name="connsiteY316" fmla="*/ 278982 h 1893469"/>
                <a:gd name="connsiteX317" fmla="*/ 884321 w 1954379"/>
                <a:gd name="connsiteY317" fmla="*/ 281238 h 1893469"/>
                <a:gd name="connsiteX318" fmla="*/ 885825 w 1954379"/>
                <a:gd name="connsiteY318" fmla="*/ 281990 h 1893469"/>
                <a:gd name="connsiteX319" fmla="*/ 885825 w 1954379"/>
                <a:gd name="connsiteY319" fmla="*/ 282742 h 1893469"/>
                <a:gd name="connsiteX320" fmla="*/ 886577 w 1954379"/>
                <a:gd name="connsiteY320" fmla="*/ 283494 h 1893469"/>
                <a:gd name="connsiteX321" fmla="*/ 886577 w 1954379"/>
                <a:gd name="connsiteY321" fmla="*/ 284246 h 1893469"/>
                <a:gd name="connsiteX322" fmla="*/ 887329 w 1954379"/>
                <a:gd name="connsiteY322" fmla="*/ 286502 h 1893469"/>
                <a:gd name="connsiteX323" fmla="*/ 887329 w 1954379"/>
                <a:gd name="connsiteY323" fmla="*/ 290262 h 1893469"/>
                <a:gd name="connsiteX324" fmla="*/ 887329 w 1954379"/>
                <a:gd name="connsiteY324" fmla="*/ 291766 h 1893469"/>
                <a:gd name="connsiteX325" fmla="*/ 885073 w 1954379"/>
                <a:gd name="connsiteY325" fmla="*/ 300790 h 1893469"/>
                <a:gd name="connsiteX326" fmla="*/ 884321 w 1954379"/>
                <a:gd name="connsiteY326" fmla="*/ 304549 h 1893469"/>
                <a:gd name="connsiteX327" fmla="*/ 884321 w 1954379"/>
                <a:gd name="connsiteY327" fmla="*/ 307557 h 1893469"/>
                <a:gd name="connsiteX328" fmla="*/ 884321 w 1954379"/>
                <a:gd name="connsiteY328" fmla="*/ 309061 h 1893469"/>
                <a:gd name="connsiteX329" fmla="*/ 882817 w 1954379"/>
                <a:gd name="connsiteY329" fmla="*/ 313573 h 1893469"/>
                <a:gd name="connsiteX330" fmla="*/ 882817 w 1954379"/>
                <a:gd name="connsiteY330" fmla="*/ 314325 h 1893469"/>
                <a:gd name="connsiteX331" fmla="*/ 882817 w 1954379"/>
                <a:gd name="connsiteY331" fmla="*/ 315829 h 1893469"/>
                <a:gd name="connsiteX332" fmla="*/ 882817 w 1954379"/>
                <a:gd name="connsiteY332" fmla="*/ 317333 h 1893469"/>
                <a:gd name="connsiteX333" fmla="*/ 884321 w 1954379"/>
                <a:gd name="connsiteY333" fmla="*/ 320341 h 1893469"/>
                <a:gd name="connsiteX334" fmla="*/ 884321 w 1954379"/>
                <a:gd name="connsiteY334" fmla="*/ 322597 h 1893469"/>
                <a:gd name="connsiteX335" fmla="*/ 884321 w 1954379"/>
                <a:gd name="connsiteY335" fmla="*/ 326357 h 1893469"/>
                <a:gd name="connsiteX336" fmla="*/ 884321 w 1954379"/>
                <a:gd name="connsiteY336" fmla="*/ 334628 h 1893469"/>
                <a:gd name="connsiteX337" fmla="*/ 885073 w 1954379"/>
                <a:gd name="connsiteY337" fmla="*/ 336884 h 1893469"/>
                <a:gd name="connsiteX338" fmla="*/ 891841 w 1954379"/>
                <a:gd name="connsiteY338" fmla="*/ 351172 h 1893469"/>
                <a:gd name="connsiteX339" fmla="*/ 892593 w 1954379"/>
                <a:gd name="connsiteY339" fmla="*/ 352676 h 1893469"/>
                <a:gd name="connsiteX340" fmla="*/ 893345 w 1954379"/>
                <a:gd name="connsiteY340" fmla="*/ 353428 h 1893469"/>
                <a:gd name="connsiteX341" fmla="*/ 897105 w 1954379"/>
                <a:gd name="connsiteY341" fmla="*/ 356436 h 1893469"/>
                <a:gd name="connsiteX342" fmla="*/ 897105 w 1954379"/>
                <a:gd name="connsiteY342" fmla="*/ 357188 h 1893469"/>
                <a:gd name="connsiteX343" fmla="*/ 897857 w 1954379"/>
                <a:gd name="connsiteY343" fmla="*/ 357939 h 1893469"/>
                <a:gd name="connsiteX344" fmla="*/ 897857 w 1954379"/>
                <a:gd name="connsiteY344" fmla="*/ 358691 h 1893469"/>
                <a:gd name="connsiteX345" fmla="*/ 898609 w 1954379"/>
                <a:gd name="connsiteY345" fmla="*/ 362451 h 1893469"/>
                <a:gd name="connsiteX346" fmla="*/ 899361 w 1954379"/>
                <a:gd name="connsiteY346" fmla="*/ 365459 h 1893469"/>
                <a:gd name="connsiteX347" fmla="*/ 902368 w 1954379"/>
                <a:gd name="connsiteY347" fmla="*/ 371475 h 1893469"/>
                <a:gd name="connsiteX348" fmla="*/ 903120 w 1954379"/>
                <a:gd name="connsiteY348" fmla="*/ 374483 h 1893469"/>
                <a:gd name="connsiteX349" fmla="*/ 903120 w 1954379"/>
                <a:gd name="connsiteY349" fmla="*/ 376739 h 1893469"/>
                <a:gd name="connsiteX350" fmla="*/ 903120 w 1954379"/>
                <a:gd name="connsiteY350" fmla="*/ 378243 h 1893469"/>
                <a:gd name="connsiteX351" fmla="*/ 903120 w 1954379"/>
                <a:gd name="connsiteY351" fmla="*/ 381251 h 1893469"/>
                <a:gd name="connsiteX352" fmla="*/ 901616 w 1954379"/>
                <a:gd name="connsiteY352" fmla="*/ 387267 h 1893469"/>
                <a:gd name="connsiteX353" fmla="*/ 902368 w 1954379"/>
                <a:gd name="connsiteY353" fmla="*/ 388018 h 1893469"/>
                <a:gd name="connsiteX354" fmla="*/ 902368 w 1954379"/>
                <a:gd name="connsiteY354" fmla="*/ 388770 h 1893469"/>
                <a:gd name="connsiteX355" fmla="*/ 905376 w 1954379"/>
                <a:gd name="connsiteY355" fmla="*/ 395538 h 1893469"/>
                <a:gd name="connsiteX356" fmla="*/ 908384 w 1954379"/>
                <a:gd name="connsiteY356" fmla="*/ 397794 h 1893469"/>
                <a:gd name="connsiteX357" fmla="*/ 915904 w 1954379"/>
                <a:gd name="connsiteY357" fmla="*/ 421857 h 1893469"/>
                <a:gd name="connsiteX358" fmla="*/ 916656 w 1954379"/>
                <a:gd name="connsiteY358" fmla="*/ 424113 h 1893469"/>
                <a:gd name="connsiteX359" fmla="*/ 919664 w 1954379"/>
                <a:gd name="connsiteY359" fmla="*/ 425617 h 1893469"/>
                <a:gd name="connsiteX360" fmla="*/ 921920 w 1954379"/>
                <a:gd name="connsiteY360" fmla="*/ 425617 h 1893469"/>
                <a:gd name="connsiteX361" fmla="*/ 922672 w 1954379"/>
                <a:gd name="connsiteY361" fmla="*/ 425617 h 1893469"/>
                <a:gd name="connsiteX362" fmla="*/ 923424 w 1954379"/>
                <a:gd name="connsiteY362" fmla="*/ 425617 h 1893469"/>
                <a:gd name="connsiteX363" fmla="*/ 924176 w 1954379"/>
                <a:gd name="connsiteY363" fmla="*/ 425617 h 1893469"/>
                <a:gd name="connsiteX364" fmla="*/ 924928 w 1954379"/>
                <a:gd name="connsiteY364" fmla="*/ 425617 h 1893469"/>
                <a:gd name="connsiteX365" fmla="*/ 930192 w 1954379"/>
                <a:gd name="connsiteY365" fmla="*/ 422609 h 1893469"/>
                <a:gd name="connsiteX366" fmla="*/ 930943 w 1954379"/>
                <a:gd name="connsiteY366" fmla="*/ 422609 h 1893469"/>
                <a:gd name="connsiteX367" fmla="*/ 932447 w 1954379"/>
                <a:gd name="connsiteY367" fmla="*/ 422609 h 1893469"/>
                <a:gd name="connsiteX368" fmla="*/ 933199 w 1954379"/>
                <a:gd name="connsiteY368" fmla="*/ 423361 h 1893469"/>
                <a:gd name="connsiteX369" fmla="*/ 934703 w 1954379"/>
                <a:gd name="connsiteY369" fmla="*/ 424865 h 1893469"/>
                <a:gd name="connsiteX370" fmla="*/ 935455 w 1954379"/>
                <a:gd name="connsiteY370" fmla="*/ 425617 h 1893469"/>
                <a:gd name="connsiteX371" fmla="*/ 936207 w 1954379"/>
                <a:gd name="connsiteY371" fmla="*/ 426369 h 1893469"/>
                <a:gd name="connsiteX372" fmla="*/ 936959 w 1954379"/>
                <a:gd name="connsiteY372" fmla="*/ 428625 h 1893469"/>
                <a:gd name="connsiteX373" fmla="*/ 949743 w 1954379"/>
                <a:gd name="connsiteY373" fmla="*/ 441409 h 1893469"/>
                <a:gd name="connsiteX374" fmla="*/ 949743 w 1954379"/>
                <a:gd name="connsiteY374" fmla="*/ 442161 h 1893469"/>
                <a:gd name="connsiteX375" fmla="*/ 951999 w 1954379"/>
                <a:gd name="connsiteY375" fmla="*/ 446672 h 1893469"/>
                <a:gd name="connsiteX376" fmla="*/ 952751 w 1954379"/>
                <a:gd name="connsiteY376" fmla="*/ 448176 h 1893469"/>
                <a:gd name="connsiteX377" fmla="*/ 953503 w 1954379"/>
                <a:gd name="connsiteY377" fmla="*/ 448928 h 1893469"/>
                <a:gd name="connsiteX378" fmla="*/ 958766 w 1954379"/>
                <a:gd name="connsiteY378" fmla="*/ 453440 h 1893469"/>
                <a:gd name="connsiteX379" fmla="*/ 960271 w 1954379"/>
                <a:gd name="connsiteY379" fmla="*/ 454192 h 1893469"/>
                <a:gd name="connsiteX380" fmla="*/ 961022 w 1954379"/>
                <a:gd name="connsiteY380" fmla="*/ 455696 h 1893469"/>
                <a:gd name="connsiteX381" fmla="*/ 961022 w 1954379"/>
                <a:gd name="connsiteY381" fmla="*/ 466976 h 1893469"/>
                <a:gd name="connsiteX382" fmla="*/ 960271 w 1954379"/>
                <a:gd name="connsiteY382" fmla="*/ 469232 h 1893469"/>
                <a:gd name="connsiteX383" fmla="*/ 959519 w 1954379"/>
                <a:gd name="connsiteY383" fmla="*/ 472239 h 1893469"/>
                <a:gd name="connsiteX384" fmla="*/ 959519 w 1954379"/>
                <a:gd name="connsiteY384" fmla="*/ 474495 h 1893469"/>
                <a:gd name="connsiteX385" fmla="*/ 959519 w 1954379"/>
                <a:gd name="connsiteY385" fmla="*/ 475999 h 1893469"/>
                <a:gd name="connsiteX386" fmla="*/ 959519 w 1954379"/>
                <a:gd name="connsiteY386" fmla="*/ 478255 h 1893469"/>
                <a:gd name="connsiteX387" fmla="*/ 960271 w 1954379"/>
                <a:gd name="connsiteY387" fmla="*/ 479759 h 1893469"/>
                <a:gd name="connsiteX388" fmla="*/ 962526 w 1954379"/>
                <a:gd name="connsiteY388" fmla="*/ 485775 h 1893469"/>
                <a:gd name="connsiteX389" fmla="*/ 963278 w 1954379"/>
                <a:gd name="connsiteY389" fmla="*/ 486527 h 1893469"/>
                <a:gd name="connsiteX390" fmla="*/ 964030 w 1954379"/>
                <a:gd name="connsiteY390" fmla="*/ 488031 h 1893469"/>
                <a:gd name="connsiteX391" fmla="*/ 964782 w 1954379"/>
                <a:gd name="connsiteY391" fmla="*/ 488031 h 1893469"/>
                <a:gd name="connsiteX392" fmla="*/ 965534 w 1954379"/>
                <a:gd name="connsiteY392" fmla="*/ 488783 h 1893469"/>
                <a:gd name="connsiteX393" fmla="*/ 966286 w 1954379"/>
                <a:gd name="connsiteY393" fmla="*/ 488783 h 1893469"/>
                <a:gd name="connsiteX394" fmla="*/ 968542 w 1954379"/>
                <a:gd name="connsiteY394" fmla="*/ 488783 h 1893469"/>
                <a:gd name="connsiteX395" fmla="*/ 970046 w 1954379"/>
                <a:gd name="connsiteY395" fmla="*/ 488783 h 1893469"/>
                <a:gd name="connsiteX396" fmla="*/ 972302 w 1954379"/>
                <a:gd name="connsiteY396" fmla="*/ 489535 h 1893469"/>
                <a:gd name="connsiteX397" fmla="*/ 974558 w 1954379"/>
                <a:gd name="connsiteY397" fmla="*/ 491039 h 1893469"/>
                <a:gd name="connsiteX398" fmla="*/ 975310 w 1954379"/>
                <a:gd name="connsiteY398" fmla="*/ 492543 h 1893469"/>
                <a:gd name="connsiteX399" fmla="*/ 976062 w 1954379"/>
                <a:gd name="connsiteY399" fmla="*/ 493295 h 1893469"/>
                <a:gd name="connsiteX400" fmla="*/ 976062 w 1954379"/>
                <a:gd name="connsiteY400" fmla="*/ 494799 h 1893469"/>
                <a:gd name="connsiteX401" fmla="*/ 976814 w 1954379"/>
                <a:gd name="connsiteY401" fmla="*/ 500063 h 1893469"/>
                <a:gd name="connsiteX402" fmla="*/ 976814 w 1954379"/>
                <a:gd name="connsiteY402" fmla="*/ 500814 h 1893469"/>
                <a:gd name="connsiteX403" fmla="*/ 978318 w 1954379"/>
                <a:gd name="connsiteY403" fmla="*/ 506078 h 1893469"/>
                <a:gd name="connsiteX404" fmla="*/ 979070 w 1954379"/>
                <a:gd name="connsiteY404" fmla="*/ 506830 h 1893469"/>
                <a:gd name="connsiteX405" fmla="*/ 979070 w 1954379"/>
                <a:gd name="connsiteY405" fmla="*/ 508334 h 1893469"/>
                <a:gd name="connsiteX406" fmla="*/ 979070 w 1954379"/>
                <a:gd name="connsiteY406" fmla="*/ 509838 h 1893469"/>
                <a:gd name="connsiteX407" fmla="*/ 978318 w 1954379"/>
                <a:gd name="connsiteY407" fmla="*/ 511342 h 1893469"/>
                <a:gd name="connsiteX408" fmla="*/ 977566 w 1954379"/>
                <a:gd name="connsiteY408" fmla="*/ 512846 h 1893469"/>
                <a:gd name="connsiteX409" fmla="*/ 977566 w 1954379"/>
                <a:gd name="connsiteY409" fmla="*/ 514350 h 1893469"/>
                <a:gd name="connsiteX410" fmla="*/ 976814 w 1954379"/>
                <a:gd name="connsiteY410" fmla="*/ 515102 h 1893469"/>
                <a:gd name="connsiteX411" fmla="*/ 976814 w 1954379"/>
                <a:gd name="connsiteY411" fmla="*/ 515854 h 1893469"/>
                <a:gd name="connsiteX412" fmla="*/ 976814 w 1954379"/>
                <a:gd name="connsiteY412" fmla="*/ 517358 h 1893469"/>
                <a:gd name="connsiteX413" fmla="*/ 978318 w 1954379"/>
                <a:gd name="connsiteY413" fmla="*/ 519614 h 1893469"/>
                <a:gd name="connsiteX414" fmla="*/ 978318 w 1954379"/>
                <a:gd name="connsiteY414" fmla="*/ 520366 h 1893469"/>
                <a:gd name="connsiteX415" fmla="*/ 978318 w 1954379"/>
                <a:gd name="connsiteY415" fmla="*/ 521118 h 1893469"/>
                <a:gd name="connsiteX416" fmla="*/ 978318 w 1954379"/>
                <a:gd name="connsiteY416" fmla="*/ 521870 h 1893469"/>
                <a:gd name="connsiteX417" fmla="*/ 977566 w 1954379"/>
                <a:gd name="connsiteY417" fmla="*/ 523374 h 1893469"/>
                <a:gd name="connsiteX418" fmla="*/ 976814 w 1954379"/>
                <a:gd name="connsiteY418" fmla="*/ 524126 h 1893469"/>
                <a:gd name="connsiteX419" fmla="*/ 976814 w 1954379"/>
                <a:gd name="connsiteY419" fmla="*/ 525630 h 1893469"/>
                <a:gd name="connsiteX420" fmla="*/ 976814 w 1954379"/>
                <a:gd name="connsiteY420" fmla="*/ 526382 h 1893469"/>
                <a:gd name="connsiteX421" fmla="*/ 977566 w 1954379"/>
                <a:gd name="connsiteY421" fmla="*/ 527886 h 1893469"/>
                <a:gd name="connsiteX422" fmla="*/ 977566 w 1954379"/>
                <a:gd name="connsiteY422" fmla="*/ 528637 h 1893469"/>
                <a:gd name="connsiteX423" fmla="*/ 978318 w 1954379"/>
                <a:gd name="connsiteY423" fmla="*/ 528637 h 1893469"/>
                <a:gd name="connsiteX424" fmla="*/ 979070 w 1954379"/>
                <a:gd name="connsiteY424" fmla="*/ 528637 h 1893469"/>
                <a:gd name="connsiteX425" fmla="*/ 979822 w 1954379"/>
                <a:gd name="connsiteY425" fmla="*/ 528637 h 1893469"/>
                <a:gd name="connsiteX426" fmla="*/ 988845 w 1954379"/>
                <a:gd name="connsiteY426" fmla="*/ 525630 h 1893469"/>
                <a:gd name="connsiteX427" fmla="*/ 989597 w 1954379"/>
                <a:gd name="connsiteY427" fmla="*/ 525630 h 1893469"/>
                <a:gd name="connsiteX428" fmla="*/ 991101 w 1954379"/>
                <a:gd name="connsiteY428" fmla="*/ 525630 h 1893469"/>
                <a:gd name="connsiteX429" fmla="*/ 991853 w 1954379"/>
                <a:gd name="connsiteY429" fmla="*/ 525630 h 1893469"/>
                <a:gd name="connsiteX430" fmla="*/ 992605 w 1954379"/>
                <a:gd name="connsiteY430" fmla="*/ 525630 h 1893469"/>
                <a:gd name="connsiteX431" fmla="*/ 993357 w 1954379"/>
                <a:gd name="connsiteY431" fmla="*/ 525630 h 1893469"/>
                <a:gd name="connsiteX432" fmla="*/ 994109 w 1954379"/>
                <a:gd name="connsiteY432" fmla="*/ 526382 h 1893469"/>
                <a:gd name="connsiteX433" fmla="*/ 994861 w 1954379"/>
                <a:gd name="connsiteY433" fmla="*/ 527134 h 1893469"/>
                <a:gd name="connsiteX434" fmla="*/ 997869 w 1954379"/>
                <a:gd name="connsiteY434" fmla="*/ 529390 h 1893469"/>
                <a:gd name="connsiteX435" fmla="*/ 998621 w 1954379"/>
                <a:gd name="connsiteY435" fmla="*/ 530893 h 1893469"/>
                <a:gd name="connsiteX436" fmla="*/ 999373 w 1954379"/>
                <a:gd name="connsiteY436" fmla="*/ 531645 h 1893469"/>
                <a:gd name="connsiteX437" fmla="*/ 999373 w 1954379"/>
                <a:gd name="connsiteY437" fmla="*/ 533149 h 1893469"/>
                <a:gd name="connsiteX438" fmla="*/ 999373 w 1954379"/>
                <a:gd name="connsiteY438" fmla="*/ 533901 h 1893469"/>
                <a:gd name="connsiteX439" fmla="*/ 999373 w 1954379"/>
                <a:gd name="connsiteY439" fmla="*/ 535405 h 1893469"/>
                <a:gd name="connsiteX440" fmla="*/ 999373 w 1954379"/>
                <a:gd name="connsiteY440" fmla="*/ 536157 h 1893469"/>
                <a:gd name="connsiteX441" fmla="*/ 999373 w 1954379"/>
                <a:gd name="connsiteY441" fmla="*/ 536909 h 1893469"/>
                <a:gd name="connsiteX442" fmla="*/ 997117 w 1954379"/>
                <a:gd name="connsiteY442" fmla="*/ 539165 h 1893469"/>
                <a:gd name="connsiteX443" fmla="*/ 996365 w 1954379"/>
                <a:gd name="connsiteY443" fmla="*/ 539917 h 1893469"/>
                <a:gd name="connsiteX444" fmla="*/ 996365 w 1954379"/>
                <a:gd name="connsiteY444" fmla="*/ 541421 h 1893469"/>
                <a:gd name="connsiteX445" fmla="*/ 996365 w 1954379"/>
                <a:gd name="connsiteY445" fmla="*/ 542925 h 1893469"/>
                <a:gd name="connsiteX446" fmla="*/ 998621 w 1954379"/>
                <a:gd name="connsiteY446" fmla="*/ 546685 h 1893469"/>
                <a:gd name="connsiteX447" fmla="*/ 998621 w 1954379"/>
                <a:gd name="connsiteY447" fmla="*/ 547437 h 1893469"/>
                <a:gd name="connsiteX448" fmla="*/ 998621 w 1954379"/>
                <a:gd name="connsiteY448" fmla="*/ 550445 h 1893469"/>
                <a:gd name="connsiteX449" fmla="*/ 998621 w 1954379"/>
                <a:gd name="connsiteY449" fmla="*/ 551949 h 1893469"/>
                <a:gd name="connsiteX450" fmla="*/ 1000125 w 1954379"/>
                <a:gd name="connsiteY450" fmla="*/ 555709 h 1893469"/>
                <a:gd name="connsiteX451" fmla="*/ 1000877 w 1954379"/>
                <a:gd name="connsiteY451" fmla="*/ 556461 h 1893469"/>
                <a:gd name="connsiteX452" fmla="*/ 1001629 w 1954379"/>
                <a:gd name="connsiteY452" fmla="*/ 557213 h 1893469"/>
                <a:gd name="connsiteX453" fmla="*/ 1003885 w 1954379"/>
                <a:gd name="connsiteY453" fmla="*/ 557965 h 1893469"/>
                <a:gd name="connsiteX454" fmla="*/ 1006893 w 1954379"/>
                <a:gd name="connsiteY454" fmla="*/ 559468 h 1893469"/>
                <a:gd name="connsiteX455" fmla="*/ 1007645 w 1954379"/>
                <a:gd name="connsiteY455" fmla="*/ 559468 h 1893469"/>
                <a:gd name="connsiteX456" fmla="*/ 1009149 w 1954379"/>
                <a:gd name="connsiteY456" fmla="*/ 560972 h 1893469"/>
                <a:gd name="connsiteX457" fmla="*/ 1013660 w 1954379"/>
                <a:gd name="connsiteY457" fmla="*/ 566236 h 1893469"/>
                <a:gd name="connsiteX458" fmla="*/ 1014413 w 1954379"/>
                <a:gd name="connsiteY458" fmla="*/ 566988 h 1893469"/>
                <a:gd name="connsiteX459" fmla="*/ 1015165 w 1954379"/>
                <a:gd name="connsiteY459" fmla="*/ 566988 h 1893469"/>
                <a:gd name="connsiteX460" fmla="*/ 1018172 w 1954379"/>
                <a:gd name="connsiteY460" fmla="*/ 568492 h 1893469"/>
                <a:gd name="connsiteX461" fmla="*/ 1018924 w 1954379"/>
                <a:gd name="connsiteY461" fmla="*/ 568492 h 1893469"/>
                <a:gd name="connsiteX462" fmla="*/ 1035468 w 1954379"/>
                <a:gd name="connsiteY462" fmla="*/ 569996 h 1893469"/>
                <a:gd name="connsiteX463" fmla="*/ 1036972 w 1954379"/>
                <a:gd name="connsiteY463" fmla="*/ 569996 h 1893469"/>
                <a:gd name="connsiteX464" fmla="*/ 1037724 w 1954379"/>
                <a:gd name="connsiteY464" fmla="*/ 570748 h 1893469"/>
                <a:gd name="connsiteX465" fmla="*/ 1039980 w 1954379"/>
                <a:gd name="connsiteY465" fmla="*/ 571500 h 1893469"/>
                <a:gd name="connsiteX466" fmla="*/ 1040732 w 1954379"/>
                <a:gd name="connsiteY466" fmla="*/ 573004 h 1893469"/>
                <a:gd name="connsiteX467" fmla="*/ 1041484 w 1954379"/>
                <a:gd name="connsiteY467" fmla="*/ 573756 h 1893469"/>
                <a:gd name="connsiteX468" fmla="*/ 1043739 w 1954379"/>
                <a:gd name="connsiteY468" fmla="*/ 578268 h 1893469"/>
                <a:gd name="connsiteX469" fmla="*/ 1044491 w 1954379"/>
                <a:gd name="connsiteY469" fmla="*/ 579772 h 1893469"/>
                <a:gd name="connsiteX470" fmla="*/ 1045243 w 1954379"/>
                <a:gd name="connsiteY470" fmla="*/ 579772 h 1893469"/>
                <a:gd name="connsiteX471" fmla="*/ 1045995 w 1954379"/>
                <a:gd name="connsiteY471" fmla="*/ 579772 h 1893469"/>
                <a:gd name="connsiteX472" fmla="*/ 1046748 w 1954379"/>
                <a:gd name="connsiteY472" fmla="*/ 579772 h 1893469"/>
                <a:gd name="connsiteX473" fmla="*/ 1046748 w 1954379"/>
                <a:gd name="connsiteY473" fmla="*/ 579020 h 1893469"/>
                <a:gd name="connsiteX474" fmla="*/ 1047499 w 1954379"/>
                <a:gd name="connsiteY474" fmla="*/ 578268 h 1893469"/>
                <a:gd name="connsiteX475" fmla="*/ 1047499 w 1954379"/>
                <a:gd name="connsiteY475" fmla="*/ 577516 h 1893469"/>
                <a:gd name="connsiteX476" fmla="*/ 1047499 w 1954379"/>
                <a:gd name="connsiteY476" fmla="*/ 574508 h 1893469"/>
                <a:gd name="connsiteX477" fmla="*/ 1047499 w 1954379"/>
                <a:gd name="connsiteY477" fmla="*/ 573756 h 1893469"/>
                <a:gd name="connsiteX478" fmla="*/ 1048251 w 1954379"/>
                <a:gd name="connsiteY478" fmla="*/ 573004 h 1893469"/>
                <a:gd name="connsiteX479" fmla="*/ 1049003 w 1954379"/>
                <a:gd name="connsiteY479" fmla="*/ 572252 h 1893469"/>
                <a:gd name="connsiteX480" fmla="*/ 1049755 w 1954379"/>
                <a:gd name="connsiteY480" fmla="*/ 572252 h 1893469"/>
                <a:gd name="connsiteX481" fmla="*/ 1050507 w 1954379"/>
                <a:gd name="connsiteY481" fmla="*/ 571500 h 1893469"/>
                <a:gd name="connsiteX482" fmla="*/ 1051259 w 1954379"/>
                <a:gd name="connsiteY482" fmla="*/ 571500 h 1893469"/>
                <a:gd name="connsiteX483" fmla="*/ 1052763 w 1954379"/>
                <a:gd name="connsiteY483" fmla="*/ 571500 h 1893469"/>
                <a:gd name="connsiteX484" fmla="*/ 1054267 w 1954379"/>
                <a:gd name="connsiteY484" fmla="*/ 572252 h 1893469"/>
                <a:gd name="connsiteX485" fmla="*/ 1055019 w 1954379"/>
                <a:gd name="connsiteY485" fmla="*/ 572252 h 1893469"/>
                <a:gd name="connsiteX486" fmla="*/ 1055771 w 1954379"/>
                <a:gd name="connsiteY486" fmla="*/ 572252 h 1893469"/>
                <a:gd name="connsiteX487" fmla="*/ 1056523 w 1954379"/>
                <a:gd name="connsiteY487" fmla="*/ 571500 h 1893469"/>
                <a:gd name="connsiteX488" fmla="*/ 1057275 w 1954379"/>
                <a:gd name="connsiteY488" fmla="*/ 570748 h 1893469"/>
                <a:gd name="connsiteX489" fmla="*/ 1058027 w 1954379"/>
                <a:gd name="connsiteY489" fmla="*/ 568492 h 1893469"/>
                <a:gd name="connsiteX490" fmla="*/ 1058779 w 1954379"/>
                <a:gd name="connsiteY490" fmla="*/ 567740 h 1893469"/>
                <a:gd name="connsiteX491" fmla="*/ 1059531 w 1954379"/>
                <a:gd name="connsiteY491" fmla="*/ 567740 h 1893469"/>
                <a:gd name="connsiteX492" fmla="*/ 1061035 w 1954379"/>
                <a:gd name="connsiteY492" fmla="*/ 569244 h 1893469"/>
                <a:gd name="connsiteX493" fmla="*/ 1061787 w 1954379"/>
                <a:gd name="connsiteY493" fmla="*/ 569996 h 1893469"/>
                <a:gd name="connsiteX494" fmla="*/ 1062539 w 1954379"/>
                <a:gd name="connsiteY494" fmla="*/ 569996 h 1893469"/>
                <a:gd name="connsiteX495" fmla="*/ 1063291 w 1954379"/>
                <a:gd name="connsiteY495" fmla="*/ 569996 h 1893469"/>
                <a:gd name="connsiteX496" fmla="*/ 1064043 w 1954379"/>
                <a:gd name="connsiteY496" fmla="*/ 569244 h 1893469"/>
                <a:gd name="connsiteX497" fmla="*/ 1064795 w 1954379"/>
                <a:gd name="connsiteY497" fmla="*/ 569244 h 1893469"/>
                <a:gd name="connsiteX498" fmla="*/ 1066299 w 1954379"/>
                <a:gd name="connsiteY498" fmla="*/ 569244 h 1893469"/>
                <a:gd name="connsiteX499" fmla="*/ 1069307 w 1954379"/>
                <a:gd name="connsiteY499" fmla="*/ 569996 h 1893469"/>
                <a:gd name="connsiteX500" fmla="*/ 1069307 w 1954379"/>
                <a:gd name="connsiteY500" fmla="*/ 570748 h 1893469"/>
                <a:gd name="connsiteX501" fmla="*/ 1066299 w 1954379"/>
                <a:gd name="connsiteY501" fmla="*/ 573756 h 1893469"/>
                <a:gd name="connsiteX502" fmla="*/ 1066299 w 1954379"/>
                <a:gd name="connsiteY502" fmla="*/ 580524 h 1893469"/>
                <a:gd name="connsiteX503" fmla="*/ 1068555 w 1954379"/>
                <a:gd name="connsiteY503" fmla="*/ 593307 h 1893469"/>
                <a:gd name="connsiteX504" fmla="*/ 1067803 w 1954379"/>
                <a:gd name="connsiteY504" fmla="*/ 596315 h 1893469"/>
                <a:gd name="connsiteX505" fmla="*/ 1065547 w 1954379"/>
                <a:gd name="connsiteY505" fmla="*/ 597819 h 1893469"/>
                <a:gd name="connsiteX506" fmla="*/ 1061035 w 1954379"/>
                <a:gd name="connsiteY506" fmla="*/ 601579 h 1893469"/>
                <a:gd name="connsiteX507" fmla="*/ 1056523 w 1954379"/>
                <a:gd name="connsiteY507" fmla="*/ 606843 h 1893469"/>
                <a:gd name="connsiteX508" fmla="*/ 1054267 w 1954379"/>
                <a:gd name="connsiteY508" fmla="*/ 607595 h 1893469"/>
                <a:gd name="connsiteX509" fmla="*/ 1045995 w 1954379"/>
                <a:gd name="connsiteY509" fmla="*/ 608347 h 1893469"/>
                <a:gd name="connsiteX510" fmla="*/ 1042236 w 1954379"/>
                <a:gd name="connsiteY510" fmla="*/ 607595 h 1893469"/>
                <a:gd name="connsiteX511" fmla="*/ 1032460 w 1954379"/>
                <a:gd name="connsiteY511" fmla="*/ 604587 h 1893469"/>
                <a:gd name="connsiteX512" fmla="*/ 1030204 w 1954379"/>
                <a:gd name="connsiteY512" fmla="*/ 603083 h 1893469"/>
                <a:gd name="connsiteX513" fmla="*/ 1028700 w 1954379"/>
                <a:gd name="connsiteY513" fmla="*/ 600827 h 1893469"/>
                <a:gd name="connsiteX514" fmla="*/ 1025692 w 1954379"/>
                <a:gd name="connsiteY514" fmla="*/ 599323 h 1893469"/>
                <a:gd name="connsiteX515" fmla="*/ 1023436 w 1954379"/>
                <a:gd name="connsiteY515" fmla="*/ 598571 h 1893469"/>
                <a:gd name="connsiteX516" fmla="*/ 1019676 w 1954379"/>
                <a:gd name="connsiteY516" fmla="*/ 599323 h 1893469"/>
                <a:gd name="connsiteX517" fmla="*/ 1018172 w 1954379"/>
                <a:gd name="connsiteY517" fmla="*/ 600075 h 1893469"/>
                <a:gd name="connsiteX518" fmla="*/ 1013660 w 1954379"/>
                <a:gd name="connsiteY518" fmla="*/ 604587 h 1893469"/>
                <a:gd name="connsiteX519" fmla="*/ 1012157 w 1954379"/>
                <a:gd name="connsiteY519" fmla="*/ 606091 h 1893469"/>
                <a:gd name="connsiteX520" fmla="*/ 1009149 w 1954379"/>
                <a:gd name="connsiteY520" fmla="*/ 606091 h 1893469"/>
                <a:gd name="connsiteX521" fmla="*/ 1005389 w 1954379"/>
                <a:gd name="connsiteY521" fmla="*/ 608347 h 1893469"/>
                <a:gd name="connsiteX522" fmla="*/ 994861 w 1954379"/>
                <a:gd name="connsiteY522" fmla="*/ 610603 h 1893469"/>
                <a:gd name="connsiteX523" fmla="*/ 991853 w 1954379"/>
                <a:gd name="connsiteY523" fmla="*/ 612107 h 1893469"/>
                <a:gd name="connsiteX524" fmla="*/ 988845 w 1954379"/>
                <a:gd name="connsiteY524" fmla="*/ 613611 h 1893469"/>
                <a:gd name="connsiteX525" fmla="*/ 986590 w 1954379"/>
                <a:gd name="connsiteY525" fmla="*/ 615866 h 1893469"/>
                <a:gd name="connsiteX526" fmla="*/ 985086 w 1954379"/>
                <a:gd name="connsiteY526" fmla="*/ 618122 h 1893469"/>
                <a:gd name="connsiteX527" fmla="*/ 983582 w 1954379"/>
                <a:gd name="connsiteY527" fmla="*/ 620378 h 1893469"/>
                <a:gd name="connsiteX528" fmla="*/ 970798 w 1954379"/>
                <a:gd name="connsiteY528" fmla="*/ 625642 h 1893469"/>
                <a:gd name="connsiteX529" fmla="*/ 968542 w 1954379"/>
                <a:gd name="connsiteY529" fmla="*/ 625642 h 1893469"/>
                <a:gd name="connsiteX530" fmla="*/ 961774 w 1954379"/>
                <a:gd name="connsiteY530" fmla="*/ 626394 h 1893469"/>
                <a:gd name="connsiteX531" fmla="*/ 951999 w 1954379"/>
                <a:gd name="connsiteY531" fmla="*/ 629402 h 1893469"/>
                <a:gd name="connsiteX532" fmla="*/ 949743 w 1954379"/>
                <a:gd name="connsiteY532" fmla="*/ 630154 h 1893469"/>
                <a:gd name="connsiteX533" fmla="*/ 948991 w 1954379"/>
                <a:gd name="connsiteY533" fmla="*/ 631658 h 1893469"/>
                <a:gd name="connsiteX534" fmla="*/ 948239 w 1954379"/>
                <a:gd name="connsiteY534" fmla="*/ 632410 h 1893469"/>
                <a:gd name="connsiteX535" fmla="*/ 948239 w 1954379"/>
                <a:gd name="connsiteY535" fmla="*/ 633914 h 1893469"/>
                <a:gd name="connsiteX536" fmla="*/ 948239 w 1954379"/>
                <a:gd name="connsiteY536" fmla="*/ 636170 h 1893469"/>
                <a:gd name="connsiteX537" fmla="*/ 948239 w 1954379"/>
                <a:gd name="connsiteY537" fmla="*/ 637674 h 1893469"/>
                <a:gd name="connsiteX538" fmla="*/ 949743 w 1954379"/>
                <a:gd name="connsiteY538" fmla="*/ 637674 h 1893469"/>
                <a:gd name="connsiteX539" fmla="*/ 951247 w 1954379"/>
                <a:gd name="connsiteY539" fmla="*/ 636922 h 1893469"/>
                <a:gd name="connsiteX540" fmla="*/ 952751 w 1954379"/>
                <a:gd name="connsiteY540" fmla="*/ 636922 h 1893469"/>
                <a:gd name="connsiteX541" fmla="*/ 955759 w 1954379"/>
                <a:gd name="connsiteY541" fmla="*/ 636170 h 1893469"/>
                <a:gd name="connsiteX542" fmla="*/ 965534 w 1954379"/>
                <a:gd name="connsiteY542" fmla="*/ 633914 h 1893469"/>
                <a:gd name="connsiteX543" fmla="*/ 991853 w 1954379"/>
                <a:gd name="connsiteY543" fmla="*/ 632410 h 1893469"/>
                <a:gd name="connsiteX544" fmla="*/ 1003885 w 1954379"/>
                <a:gd name="connsiteY544" fmla="*/ 630154 h 1893469"/>
                <a:gd name="connsiteX545" fmla="*/ 1006141 w 1954379"/>
                <a:gd name="connsiteY545" fmla="*/ 629402 h 1893469"/>
                <a:gd name="connsiteX546" fmla="*/ 1011405 w 1954379"/>
                <a:gd name="connsiteY546" fmla="*/ 626394 h 1893469"/>
                <a:gd name="connsiteX547" fmla="*/ 1013660 w 1954379"/>
                <a:gd name="connsiteY547" fmla="*/ 624890 h 1893469"/>
                <a:gd name="connsiteX548" fmla="*/ 1015917 w 1954379"/>
                <a:gd name="connsiteY548" fmla="*/ 626394 h 1893469"/>
                <a:gd name="connsiteX549" fmla="*/ 1017420 w 1954379"/>
                <a:gd name="connsiteY549" fmla="*/ 628650 h 1893469"/>
                <a:gd name="connsiteX550" fmla="*/ 1018924 w 1954379"/>
                <a:gd name="connsiteY550" fmla="*/ 631658 h 1893469"/>
                <a:gd name="connsiteX551" fmla="*/ 1019676 w 1954379"/>
                <a:gd name="connsiteY551" fmla="*/ 635418 h 1893469"/>
                <a:gd name="connsiteX552" fmla="*/ 1020428 w 1954379"/>
                <a:gd name="connsiteY552" fmla="*/ 636922 h 1893469"/>
                <a:gd name="connsiteX553" fmla="*/ 1020428 w 1954379"/>
                <a:gd name="connsiteY553" fmla="*/ 637674 h 1893469"/>
                <a:gd name="connsiteX554" fmla="*/ 1020428 w 1954379"/>
                <a:gd name="connsiteY554" fmla="*/ 639930 h 1893469"/>
                <a:gd name="connsiteX555" fmla="*/ 1019676 w 1954379"/>
                <a:gd name="connsiteY555" fmla="*/ 641434 h 1893469"/>
                <a:gd name="connsiteX556" fmla="*/ 1017420 w 1954379"/>
                <a:gd name="connsiteY556" fmla="*/ 644442 h 1893469"/>
                <a:gd name="connsiteX557" fmla="*/ 1016669 w 1954379"/>
                <a:gd name="connsiteY557" fmla="*/ 645945 h 1893469"/>
                <a:gd name="connsiteX558" fmla="*/ 1015917 w 1954379"/>
                <a:gd name="connsiteY558" fmla="*/ 648953 h 1893469"/>
                <a:gd name="connsiteX559" fmla="*/ 1015917 w 1954379"/>
                <a:gd name="connsiteY559" fmla="*/ 651961 h 1893469"/>
                <a:gd name="connsiteX560" fmla="*/ 1018172 w 1954379"/>
                <a:gd name="connsiteY560" fmla="*/ 653465 h 1893469"/>
                <a:gd name="connsiteX561" fmla="*/ 1021932 w 1954379"/>
                <a:gd name="connsiteY561" fmla="*/ 651209 h 1893469"/>
                <a:gd name="connsiteX562" fmla="*/ 1024188 w 1954379"/>
                <a:gd name="connsiteY562" fmla="*/ 651209 h 1893469"/>
                <a:gd name="connsiteX563" fmla="*/ 1024940 w 1954379"/>
                <a:gd name="connsiteY563" fmla="*/ 651209 h 1893469"/>
                <a:gd name="connsiteX564" fmla="*/ 1024940 w 1954379"/>
                <a:gd name="connsiteY564" fmla="*/ 650457 h 1893469"/>
                <a:gd name="connsiteX565" fmla="*/ 1025692 w 1954379"/>
                <a:gd name="connsiteY565" fmla="*/ 648953 h 1893469"/>
                <a:gd name="connsiteX566" fmla="*/ 1025692 w 1954379"/>
                <a:gd name="connsiteY566" fmla="*/ 648201 h 1893469"/>
                <a:gd name="connsiteX567" fmla="*/ 1030956 w 1954379"/>
                <a:gd name="connsiteY567" fmla="*/ 642938 h 1893469"/>
                <a:gd name="connsiteX568" fmla="*/ 1033964 w 1954379"/>
                <a:gd name="connsiteY568" fmla="*/ 641434 h 1893469"/>
                <a:gd name="connsiteX569" fmla="*/ 1036972 w 1954379"/>
                <a:gd name="connsiteY569" fmla="*/ 640682 h 1893469"/>
                <a:gd name="connsiteX570" fmla="*/ 1043739 w 1954379"/>
                <a:gd name="connsiteY570" fmla="*/ 640682 h 1893469"/>
                <a:gd name="connsiteX571" fmla="*/ 1044491 w 1954379"/>
                <a:gd name="connsiteY571" fmla="*/ 640682 h 1893469"/>
                <a:gd name="connsiteX572" fmla="*/ 1046748 w 1954379"/>
                <a:gd name="connsiteY572" fmla="*/ 639178 h 1893469"/>
                <a:gd name="connsiteX573" fmla="*/ 1048251 w 1954379"/>
                <a:gd name="connsiteY573" fmla="*/ 638426 h 1893469"/>
                <a:gd name="connsiteX574" fmla="*/ 1049755 w 1954379"/>
                <a:gd name="connsiteY574" fmla="*/ 638426 h 1893469"/>
                <a:gd name="connsiteX575" fmla="*/ 1053515 w 1954379"/>
                <a:gd name="connsiteY575" fmla="*/ 639178 h 1893469"/>
                <a:gd name="connsiteX576" fmla="*/ 1055019 w 1954379"/>
                <a:gd name="connsiteY576" fmla="*/ 638426 h 1893469"/>
                <a:gd name="connsiteX577" fmla="*/ 1061787 w 1954379"/>
                <a:gd name="connsiteY577" fmla="*/ 636922 h 1893469"/>
                <a:gd name="connsiteX578" fmla="*/ 1068555 w 1954379"/>
                <a:gd name="connsiteY578" fmla="*/ 633162 h 1893469"/>
                <a:gd name="connsiteX579" fmla="*/ 1105401 w 1954379"/>
                <a:gd name="connsiteY579" fmla="*/ 607595 h 1893469"/>
                <a:gd name="connsiteX580" fmla="*/ 1116681 w 1954379"/>
                <a:gd name="connsiteY580" fmla="*/ 605339 h 1893469"/>
                <a:gd name="connsiteX581" fmla="*/ 1119689 w 1954379"/>
                <a:gd name="connsiteY581" fmla="*/ 603835 h 1893469"/>
                <a:gd name="connsiteX582" fmla="*/ 1122697 w 1954379"/>
                <a:gd name="connsiteY582" fmla="*/ 602331 h 1893469"/>
                <a:gd name="connsiteX583" fmla="*/ 1133976 w 1954379"/>
                <a:gd name="connsiteY583" fmla="*/ 598571 h 1893469"/>
                <a:gd name="connsiteX584" fmla="*/ 1136984 w 1954379"/>
                <a:gd name="connsiteY584" fmla="*/ 596315 h 1893469"/>
                <a:gd name="connsiteX585" fmla="*/ 1140744 w 1954379"/>
                <a:gd name="connsiteY585" fmla="*/ 594059 h 1893469"/>
                <a:gd name="connsiteX586" fmla="*/ 1143752 w 1954379"/>
                <a:gd name="connsiteY586" fmla="*/ 591051 h 1893469"/>
                <a:gd name="connsiteX587" fmla="*/ 1145256 w 1954379"/>
                <a:gd name="connsiteY587" fmla="*/ 587291 h 1893469"/>
                <a:gd name="connsiteX588" fmla="*/ 1146760 w 1954379"/>
                <a:gd name="connsiteY588" fmla="*/ 585036 h 1893469"/>
                <a:gd name="connsiteX589" fmla="*/ 1149768 w 1954379"/>
                <a:gd name="connsiteY589" fmla="*/ 582780 h 1893469"/>
                <a:gd name="connsiteX590" fmla="*/ 1157288 w 1954379"/>
                <a:gd name="connsiteY590" fmla="*/ 582028 h 1893469"/>
                <a:gd name="connsiteX591" fmla="*/ 1157288 w 1954379"/>
                <a:gd name="connsiteY591" fmla="*/ 582780 h 1893469"/>
                <a:gd name="connsiteX592" fmla="*/ 1156536 w 1954379"/>
                <a:gd name="connsiteY592" fmla="*/ 583532 h 1893469"/>
                <a:gd name="connsiteX593" fmla="*/ 1155784 w 1954379"/>
                <a:gd name="connsiteY593" fmla="*/ 583532 h 1893469"/>
                <a:gd name="connsiteX594" fmla="*/ 1155032 w 1954379"/>
                <a:gd name="connsiteY594" fmla="*/ 584284 h 1893469"/>
                <a:gd name="connsiteX595" fmla="*/ 1154280 w 1954379"/>
                <a:gd name="connsiteY595" fmla="*/ 585788 h 1893469"/>
                <a:gd name="connsiteX596" fmla="*/ 1157288 w 1954379"/>
                <a:gd name="connsiteY596" fmla="*/ 585036 h 1893469"/>
                <a:gd name="connsiteX597" fmla="*/ 1161047 w 1954379"/>
                <a:gd name="connsiteY597" fmla="*/ 583532 h 1893469"/>
                <a:gd name="connsiteX598" fmla="*/ 1164055 w 1954379"/>
                <a:gd name="connsiteY598" fmla="*/ 582028 h 1893469"/>
                <a:gd name="connsiteX599" fmla="*/ 1166311 w 1954379"/>
                <a:gd name="connsiteY599" fmla="*/ 579772 h 1893469"/>
                <a:gd name="connsiteX600" fmla="*/ 1168567 w 1954379"/>
                <a:gd name="connsiteY600" fmla="*/ 577516 h 1893469"/>
                <a:gd name="connsiteX601" fmla="*/ 1172327 w 1954379"/>
                <a:gd name="connsiteY601" fmla="*/ 571500 h 1893469"/>
                <a:gd name="connsiteX602" fmla="*/ 1174583 w 1954379"/>
                <a:gd name="connsiteY602" fmla="*/ 568492 h 1893469"/>
                <a:gd name="connsiteX603" fmla="*/ 1178343 w 1954379"/>
                <a:gd name="connsiteY603" fmla="*/ 565484 h 1893469"/>
                <a:gd name="connsiteX604" fmla="*/ 1182855 w 1954379"/>
                <a:gd name="connsiteY604" fmla="*/ 562476 h 1893469"/>
                <a:gd name="connsiteX605" fmla="*/ 1202406 w 1954379"/>
                <a:gd name="connsiteY605" fmla="*/ 552701 h 1893469"/>
                <a:gd name="connsiteX606" fmla="*/ 1206166 w 1954379"/>
                <a:gd name="connsiteY606" fmla="*/ 548941 h 1893469"/>
                <a:gd name="connsiteX607" fmla="*/ 1208422 w 1954379"/>
                <a:gd name="connsiteY607" fmla="*/ 544429 h 1893469"/>
                <a:gd name="connsiteX608" fmla="*/ 1207670 w 1954379"/>
                <a:gd name="connsiteY608" fmla="*/ 542173 h 1893469"/>
                <a:gd name="connsiteX609" fmla="*/ 1206166 w 1954379"/>
                <a:gd name="connsiteY609" fmla="*/ 539917 h 1893469"/>
                <a:gd name="connsiteX610" fmla="*/ 1205414 w 1954379"/>
                <a:gd name="connsiteY610" fmla="*/ 536909 h 1893469"/>
                <a:gd name="connsiteX611" fmla="*/ 1207670 w 1954379"/>
                <a:gd name="connsiteY611" fmla="*/ 534653 h 1893469"/>
                <a:gd name="connsiteX612" fmla="*/ 1210678 w 1954379"/>
                <a:gd name="connsiteY612" fmla="*/ 534653 h 1893469"/>
                <a:gd name="connsiteX613" fmla="*/ 1213686 w 1954379"/>
                <a:gd name="connsiteY613" fmla="*/ 539165 h 1893469"/>
                <a:gd name="connsiteX614" fmla="*/ 1216693 w 1954379"/>
                <a:gd name="connsiteY614" fmla="*/ 539917 h 1893469"/>
                <a:gd name="connsiteX615" fmla="*/ 1216693 w 1954379"/>
                <a:gd name="connsiteY615" fmla="*/ 539165 h 1893469"/>
                <a:gd name="connsiteX616" fmla="*/ 1215190 w 1954379"/>
                <a:gd name="connsiteY616" fmla="*/ 537661 h 1893469"/>
                <a:gd name="connsiteX617" fmla="*/ 1214438 w 1954379"/>
                <a:gd name="connsiteY617" fmla="*/ 536157 h 1893469"/>
                <a:gd name="connsiteX618" fmla="*/ 1214438 w 1954379"/>
                <a:gd name="connsiteY618" fmla="*/ 534653 h 1893469"/>
                <a:gd name="connsiteX619" fmla="*/ 1215942 w 1954379"/>
                <a:gd name="connsiteY619" fmla="*/ 533149 h 1893469"/>
                <a:gd name="connsiteX620" fmla="*/ 1218197 w 1954379"/>
                <a:gd name="connsiteY620" fmla="*/ 532397 h 1893469"/>
                <a:gd name="connsiteX621" fmla="*/ 1224965 w 1954379"/>
                <a:gd name="connsiteY621" fmla="*/ 533901 h 1893469"/>
                <a:gd name="connsiteX622" fmla="*/ 1229477 w 1954379"/>
                <a:gd name="connsiteY622" fmla="*/ 533149 h 1893469"/>
                <a:gd name="connsiteX623" fmla="*/ 1230981 w 1954379"/>
                <a:gd name="connsiteY623" fmla="*/ 533149 h 1893469"/>
                <a:gd name="connsiteX624" fmla="*/ 1233237 w 1954379"/>
                <a:gd name="connsiteY624" fmla="*/ 534653 h 1893469"/>
                <a:gd name="connsiteX625" fmla="*/ 1233989 w 1954379"/>
                <a:gd name="connsiteY625" fmla="*/ 536909 h 1893469"/>
                <a:gd name="connsiteX626" fmla="*/ 1233989 w 1954379"/>
                <a:gd name="connsiteY626" fmla="*/ 539165 h 1893469"/>
                <a:gd name="connsiteX627" fmla="*/ 1233237 w 1954379"/>
                <a:gd name="connsiteY627" fmla="*/ 544429 h 1893469"/>
                <a:gd name="connsiteX628" fmla="*/ 1233989 w 1954379"/>
                <a:gd name="connsiteY628" fmla="*/ 551197 h 1893469"/>
                <a:gd name="connsiteX629" fmla="*/ 1233237 w 1954379"/>
                <a:gd name="connsiteY629" fmla="*/ 553453 h 1893469"/>
                <a:gd name="connsiteX630" fmla="*/ 1232485 w 1954379"/>
                <a:gd name="connsiteY630" fmla="*/ 555709 h 1893469"/>
                <a:gd name="connsiteX631" fmla="*/ 1230981 w 1954379"/>
                <a:gd name="connsiteY631" fmla="*/ 556461 h 1893469"/>
                <a:gd name="connsiteX632" fmla="*/ 1228725 w 1954379"/>
                <a:gd name="connsiteY632" fmla="*/ 557213 h 1893469"/>
                <a:gd name="connsiteX633" fmla="*/ 1227221 w 1954379"/>
                <a:gd name="connsiteY633" fmla="*/ 558716 h 1893469"/>
                <a:gd name="connsiteX634" fmla="*/ 1223461 w 1954379"/>
                <a:gd name="connsiteY634" fmla="*/ 563980 h 1893469"/>
                <a:gd name="connsiteX635" fmla="*/ 1221957 w 1954379"/>
                <a:gd name="connsiteY635" fmla="*/ 564732 h 1893469"/>
                <a:gd name="connsiteX636" fmla="*/ 1220453 w 1954379"/>
                <a:gd name="connsiteY636" fmla="*/ 565484 h 1893469"/>
                <a:gd name="connsiteX637" fmla="*/ 1218197 w 1954379"/>
                <a:gd name="connsiteY637" fmla="*/ 566236 h 1893469"/>
                <a:gd name="connsiteX638" fmla="*/ 1213686 w 1954379"/>
                <a:gd name="connsiteY638" fmla="*/ 566236 h 1893469"/>
                <a:gd name="connsiteX639" fmla="*/ 1230229 w 1954379"/>
                <a:gd name="connsiteY639" fmla="*/ 576764 h 1893469"/>
                <a:gd name="connsiteX640" fmla="*/ 1232485 w 1954379"/>
                <a:gd name="connsiteY640" fmla="*/ 579020 h 1893469"/>
                <a:gd name="connsiteX641" fmla="*/ 1233989 w 1954379"/>
                <a:gd name="connsiteY641" fmla="*/ 582028 h 1893469"/>
                <a:gd name="connsiteX642" fmla="*/ 1234741 w 1954379"/>
                <a:gd name="connsiteY642" fmla="*/ 585036 h 1893469"/>
                <a:gd name="connsiteX643" fmla="*/ 1233237 w 1954379"/>
                <a:gd name="connsiteY643" fmla="*/ 594059 h 1893469"/>
                <a:gd name="connsiteX644" fmla="*/ 1233237 w 1954379"/>
                <a:gd name="connsiteY644" fmla="*/ 603083 h 1893469"/>
                <a:gd name="connsiteX645" fmla="*/ 1233989 w 1954379"/>
                <a:gd name="connsiteY645" fmla="*/ 603835 h 1893469"/>
                <a:gd name="connsiteX646" fmla="*/ 1234741 w 1954379"/>
                <a:gd name="connsiteY646" fmla="*/ 604587 h 1893469"/>
                <a:gd name="connsiteX647" fmla="*/ 1236245 w 1954379"/>
                <a:gd name="connsiteY647" fmla="*/ 606091 h 1893469"/>
                <a:gd name="connsiteX648" fmla="*/ 1236245 w 1954379"/>
                <a:gd name="connsiteY648" fmla="*/ 607595 h 1893469"/>
                <a:gd name="connsiteX649" fmla="*/ 1235493 w 1954379"/>
                <a:gd name="connsiteY649" fmla="*/ 609099 h 1893469"/>
                <a:gd name="connsiteX650" fmla="*/ 1234741 w 1954379"/>
                <a:gd name="connsiteY650" fmla="*/ 611355 h 1893469"/>
                <a:gd name="connsiteX651" fmla="*/ 1234741 w 1954379"/>
                <a:gd name="connsiteY651" fmla="*/ 612859 h 1893469"/>
                <a:gd name="connsiteX652" fmla="*/ 1236245 w 1954379"/>
                <a:gd name="connsiteY652" fmla="*/ 615866 h 1893469"/>
                <a:gd name="connsiteX653" fmla="*/ 1240757 w 1954379"/>
                <a:gd name="connsiteY653" fmla="*/ 622634 h 1893469"/>
                <a:gd name="connsiteX654" fmla="*/ 1242261 w 1954379"/>
                <a:gd name="connsiteY654" fmla="*/ 628650 h 1893469"/>
                <a:gd name="connsiteX655" fmla="*/ 1244517 w 1954379"/>
                <a:gd name="connsiteY655" fmla="*/ 630906 h 1893469"/>
                <a:gd name="connsiteX656" fmla="*/ 1254292 w 1954379"/>
                <a:gd name="connsiteY656" fmla="*/ 639178 h 1893469"/>
                <a:gd name="connsiteX657" fmla="*/ 1255796 w 1954379"/>
                <a:gd name="connsiteY657" fmla="*/ 642186 h 1893469"/>
                <a:gd name="connsiteX658" fmla="*/ 1257300 w 1954379"/>
                <a:gd name="connsiteY658" fmla="*/ 651961 h 1893469"/>
                <a:gd name="connsiteX659" fmla="*/ 1258052 w 1954379"/>
                <a:gd name="connsiteY659" fmla="*/ 655721 h 1893469"/>
                <a:gd name="connsiteX660" fmla="*/ 1259556 w 1954379"/>
                <a:gd name="connsiteY660" fmla="*/ 658729 h 1893469"/>
                <a:gd name="connsiteX661" fmla="*/ 1256548 w 1954379"/>
                <a:gd name="connsiteY661" fmla="*/ 662489 h 1893469"/>
                <a:gd name="connsiteX662" fmla="*/ 1253540 w 1954379"/>
                <a:gd name="connsiteY662" fmla="*/ 662489 h 1893469"/>
                <a:gd name="connsiteX663" fmla="*/ 1246772 w 1954379"/>
                <a:gd name="connsiteY663" fmla="*/ 658729 h 1893469"/>
                <a:gd name="connsiteX664" fmla="*/ 1248276 w 1954379"/>
                <a:gd name="connsiteY664" fmla="*/ 661737 h 1893469"/>
                <a:gd name="connsiteX665" fmla="*/ 1249780 w 1954379"/>
                <a:gd name="connsiteY665" fmla="*/ 663241 h 1893469"/>
                <a:gd name="connsiteX666" fmla="*/ 1251284 w 1954379"/>
                <a:gd name="connsiteY666" fmla="*/ 666249 h 1893469"/>
                <a:gd name="connsiteX667" fmla="*/ 1249780 w 1954379"/>
                <a:gd name="connsiteY667" fmla="*/ 671512 h 1893469"/>
                <a:gd name="connsiteX668" fmla="*/ 1246772 w 1954379"/>
                <a:gd name="connsiteY668" fmla="*/ 673017 h 1893469"/>
                <a:gd name="connsiteX669" fmla="*/ 1243765 w 1954379"/>
                <a:gd name="connsiteY669" fmla="*/ 674520 h 1893469"/>
                <a:gd name="connsiteX670" fmla="*/ 1242261 w 1954379"/>
                <a:gd name="connsiteY670" fmla="*/ 677528 h 1893469"/>
                <a:gd name="connsiteX671" fmla="*/ 1242261 w 1954379"/>
                <a:gd name="connsiteY671" fmla="*/ 680536 h 1893469"/>
                <a:gd name="connsiteX672" fmla="*/ 1239253 w 1954379"/>
                <a:gd name="connsiteY672" fmla="*/ 682792 h 1893469"/>
                <a:gd name="connsiteX673" fmla="*/ 1234741 w 1954379"/>
                <a:gd name="connsiteY673" fmla="*/ 682792 h 1893469"/>
                <a:gd name="connsiteX674" fmla="*/ 1231733 w 1954379"/>
                <a:gd name="connsiteY674" fmla="*/ 680536 h 1893469"/>
                <a:gd name="connsiteX675" fmla="*/ 1228725 w 1954379"/>
                <a:gd name="connsiteY675" fmla="*/ 677528 h 1893469"/>
                <a:gd name="connsiteX676" fmla="*/ 1224965 w 1954379"/>
                <a:gd name="connsiteY676" fmla="*/ 676024 h 1893469"/>
                <a:gd name="connsiteX677" fmla="*/ 1224213 w 1954379"/>
                <a:gd name="connsiteY677" fmla="*/ 678280 h 1893469"/>
                <a:gd name="connsiteX678" fmla="*/ 1223461 w 1954379"/>
                <a:gd name="connsiteY678" fmla="*/ 679784 h 1893469"/>
                <a:gd name="connsiteX679" fmla="*/ 1224965 w 1954379"/>
                <a:gd name="connsiteY679" fmla="*/ 680536 h 1893469"/>
                <a:gd name="connsiteX680" fmla="*/ 1226469 w 1954379"/>
                <a:gd name="connsiteY680" fmla="*/ 683544 h 1893469"/>
                <a:gd name="connsiteX681" fmla="*/ 1229477 w 1954379"/>
                <a:gd name="connsiteY681" fmla="*/ 684296 h 1893469"/>
                <a:gd name="connsiteX682" fmla="*/ 1229477 w 1954379"/>
                <a:gd name="connsiteY682" fmla="*/ 688056 h 1893469"/>
                <a:gd name="connsiteX683" fmla="*/ 1230981 w 1954379"/>
                <a:gd name="connsiteY683" fmla="*/ 691816 h 1893469"/>
                <a:gd name="connsiteX684" fmla="*/ 1232485 w 1954379"/>
                <a:gd name="connsiteY684" fmla="*/ 692568 h 1893469"/>
                <a:gd name="connsiteX685" fmla="*/ 1234741 w 1954379"/>
                <a:gd name="connsiteY685" fmla="*/ 693320 h 1893469"/>
                <a:gd name="connsiteX686" fmla="*/ 1233989 w 1954379"/>
                <a:gd name="connsiteY686" fmla="*/ 690312 h 1893469"/>
                <a:gd name="connsiteX687" fmla="*/ 1233237 w 1954379"/>
                <a:gd name="connsiteY687" fmla="*/ 688056 h 1893469"/>
                <a:gd name="connsiteX688" fmla="*/ 1234741 w 1954379"/>
                <a:gd name="connsiteY688" fmla="*/ 686552 h 1893469"/>
                <a:gd name="connsiteX689" fmla="*/ 1238501 w 1954379"/>
                <a:gd name="connsiteY689" fmla="*/ 687304 h 1893469"/>
                <a:gd name="connsiteX690" fmla="*/ 1246772 w 1954379"/>
                <a:gd name="connsiteY690" fmla="*/ 686552 h 1893469"/>
                <a:gd name="connsiteX691" fmla="*/ 1250532 w 1954379"/>
                <a:gd name="connsiteY691" fmla="*/ 685048 h 1893469"/>
                <a:gd name="connsiteX692" fmla="*/ 1252036 w 1954379"/>
                <a:gd name="connsiteY692" fmla="*/ 684296 h 1893469"/>
                <a:gd name="connsiteX693" fmla="*/ 1252788 w 1954379"/>
                <a:gd name="connsiteY693" fmla="*/ 681288 h 1893469"/>
                <a:gd name="connsiteX694" fmla="*/ 1252788 w 1954379"/>
                <a:gd name="connsiteY694" fmla="*/ 679032 h 1893469"/>
                <a:gd name="connsiteX695" fmla="*/ 1252788 w 1954379"/>
                <a:gd name="connsiteY695" fmla="*/ 676024 h 1893469"/>
                <a:gd name="connsiteX696" fmla="*/ 1254292 w 1954379"/>
                <a:gd name="connsiteY696" fmla="*/ 674520 h 1893469"/>
                <a:gd name="connsiteX697" fmla="*/ 1255796 w 1954379"/>
                <a:gd name="connsiteY697" fmla="*/ 672265 h 1893469"/>
                <a:gd name="connsiteX698" fmla="*/ 1257300 w 1954379"/>
                <a:gd name="connsiteY698" fmla="*/ 669257 h 1893469"/>
                <a:gd name="connsiteX699" fmla="*/ 1258804 w 1954379"/>
                <a:gd name="connsiteY699" fmla="*/ 668505 h 1893469"/>
                <a:gd name="connsiteX700" fmla="*/ 1262564 w 1954379"/>
                <a:gd name="connsiteY700" fmla="*/ 670009 h 1893469"/>
                <a:gd name="connsiteX701" fmla="*/ 1266324 w 1954379"/>
                <a:gd name="connsiteY701" fmla="*/ 670009 h 1893469"/>
                <a:gd name="connsiteX702" fmla="*/ 1268580 w 1954379"/>
                <a:gd name="connsiteY702" fmla="*/ 674520 h 1893469"/>
                <a:gd name="connsiteX703" fmla="*/ 1273091 w 1954379"/>
                <a:gd name="connsiteY703" fmla="*/ 681288 h 1893469"/>
                <a:gd name="connsiteX704" fmla="*/ 1275347 w 1954379"/>
                <a:gd name="connsiteY704" fmla="*/ 684296 h 1893469"/>
                <a:gd name="connsiteX705" fmla="*/ 1279107 w 1954379"/>
                <a:gd name="connsiteY705" fmla="*/ 686552 h 1893469"/>
                <a:gd name="connsiteX706" fmla="*/ 1282115 w 1954379"/>
                <a:gd name="connsiteY706" fmla="*/ 687304 h 1893469"/>
                <a:gd name="connsiteX707" fmla="*/ 1284371 w 1954379"/>
                <a:gd name="connsiteY707" fmla="*/ 687304 h 1893469"/>
                <a:gd name="connsiteX708" fmla="*/ 1286627 w 1954379"/>
                <a:gd name="connsiteY708" fmla="*/ 687304 h 1893469"/>
                <a:gd name="connsiteX709" fmla="*/ 1288131 w 1954379"/>
                <a:gd name="connsiteY709" fmla="*/ 687304 h 1893469"/>
                <a:gd name="connsiteX710" fmla="*/ 1288131 w 1954379"/>
                <a:gd name="connsiteY710" fmla="*/ 688808 h 1893469"/>
                <a:gd name="connsiteX711" fmla="*/ 1288131 w 1954379"/>
                <a:gd name="connsiteY711" fmla="*/ 690312 h 1893469"/>
                <a:gd name="connsiteX712" fmla="*/ 1285875 w 1954379"/>
                <a:gd name="connsiteY712" fmla="*/ 693320 h 1893469"/>
                <a:gd name="connsiteX713" fmla="*/ 1285123 w 1954379"/>
                <a:gd name="connsiteY713" fmla="*/ 694824 h 1893469"/>
                <a:gd name="connsiteX714" fmla="*/ 1287379 w 1954379"/>
                <a:gd name="connsiteY714" fmla="*/ 693320 h 1893469"/>
                <a:gd name="connsiteX715" fmla="*/ 1289635 w 1954379"/>
                <a:gd name="connsiteY715" fmla="*/ 689560 h 1893469"/>
                <a:gd name="connsiteX716" fmla="*/ 1291139 w 1954379"/>
                <a:gd name="connsiteY716" fmla="*/ 688808 h 1893469"/>
                <a:gd name="connsiteX717" fmla="*/ 1291891 w 1954379"/>
                <a:gd name="connsiteY717" fmla="*/ 690312 h 1893469"/>
                <a:gd name="connsiteX718" fmla="*/ 1291139 w 1954379"/>
                <a:gd name="connsiteY718" fmla="*/ 691816 h 1893469"/>
                <a:gd name="connsiteX719" fmla="*/ 1291139 w 1954379"/>
                <a:gd name="connsiteY719" fmla="*/ 693320 h 1893469"/>
                <a:gd name="connsiteX720" fmla="*/ 1289635 w 1954379"/>
                <a:gd name="connsiteY720" fmla="*/ 694072 h 1893469"/>
                <a:gd name="connsiteX721" fmla="*/ 1288883 w 1954379"/>
                <a:gd name="connsiteY721" fmla="*/ 695576 h 1893469"/>
                <a:gd name="connsiteX722" fmla="*/ 1289635 w 1954379"/>
                <a:gd name="connsiteY722" fmla="*/ 697080 h 1893469"/>
                <a:gd name="connsiteX723" fmla="*/ 1291139 w 1954379"/>
                <a:gd name="connsiteY723" fmla="*/ 700088 h 1893469"/>
                <a:gd name="connsiteX724" fmla="*/ 1292643 w 1954379"/>
                <a:gd name="connsiteY724" fmla="*/ 705351 h 1893469"/>
                <a:gd name="connsiteX725" fmla="*/ 1293395 w 1954379"/>
                <a:gd name="connsiteY725" fmla="*/ 707607 h 1893469"/>
                <a:gd name="connsiteX726" fmla="*/ 1295651 w 1954379"/>
                <a:gd name="connsiteY726" fmla="*/ 709111 h 1893469"/>
                <a:gd name="connsiteX727" fmla="*/ 1296403 w 1954379"/>
                <a:gd name="connsiteY727" fmla="*/ 705351 h 1893469"/>
                <a:gd name="connsiteX728" fmla="*/ 1297155 w 1954379"/>
                <a:gd name="connsiteY728" fmla="*/ 703847 h 1893469"/>
                <a:gd name="connsiteX729" fmla="*/ 1298659 w 1954379"/>
                <a:gd name="connsiteY729" fmla="*/ 702343 h 1893469"/>
                <a:gd name="connsiteX730" fmla="*/ 1300915 w 1954379"/>
                <a:gd name="connsiteY730" fmla="*/ 700840 h 1893469"/>
                <a:gd name="connsiteX731" fmla="*/ 1300915 w 1954379"/>
                <a:gd name="connsiteY731" fmla="*/ 699336 h 1893469"/>
                <a:gd name="connsiteX732" fmla="*/ 1300915 w 1954379"/>
                <a:gd name="connsiteY732" fmla="*/ 697832 h 1893469"/>
                <a:gd name="connsiteX733" fmla="*/ 1301666 w 1954379"/>
                <a:gd name="connsiteY733" fmla="*/ 696328 h 1893469"/>
                <a:gd name="connsiteX734" fmla="*/ 1301666 w 1954379"/>
                <a:gd name="connsiteY734" fmla="*/ 694072 h 1893469"/>
                <a:gd name="connsiteX735" fmla="*/ 1303170 w 1954379"/>
                <a:gd name="connsiteY735" fmla="*/ 692568 h 1893469"/>
                <a:gd name="connsiteX736" fmla="*/ 1306930 w 1954379"/>
                <a:gd name="connsiteY736" fmla="*/ 688808 h 1893469"/>
                <a:gd name="connsiteX737" fmla="*/ 1311442 w 1954379"/>
                <a:gd name="connsiteY737" fmla="*/ 684296 h 1893469"/>
                <a:gd name="connsiteX738" fmla="*/ 1315954 w 1954379"/>
                <a:gd name="connsiteY738" fmla="*/ 682040 h 1893469"/>
                <a:gd name="connsiteX739" fmla="*/ 1320466 w 1954379"/>
                <a:gd name="connsiteY739" fmla="*/ 683544 h 1893469"/>
                <a:gd name="connsiteX740" fmla="*/ 1323474 w 1954379"/>
                <a:gd name="connsiteY740" fmla="*/ 682792 h 1893469"/>
                <a:gd name="connsiteX741" fmla="*/ 1327234 w 1954379"/>
                <a:gd name="connsiteY741" fmla="*/ 682792 h 1893469"/>
                <a:gd name="connsiteX742" fmla="*/ 1330994 w 1954379"/>
                <a:gd name="connsiteY742" fmla="*/ 683544 h 1893469"/>
                <a:gd name="connsiteX743" fmla="*/ 1334002 w 1954379"/>
                <a:gd name="connsiteY743" fmla="*/ 685800 h 1893469"/>
                <a:gd name="connsiteX744" fmla="*/ 1334753 w 1954379"/>
                <a:gd name="connsiteY744" fmla="*/ 680536 h 1893469"/>
                <a:gd name="connsiteX745" fmla="*/ 1337761 w 1954379"/>
                <a:gd name="connsiteY745" fmla="*/ 677528 h 1893469"/>
                <a:gd name="connsiteX746" fmla="*/ 1341521 w 1954379"/>
                <a:gd name="connsiteY746" fmla="*/ 675272 h 1893469"/>
                <a:gd name="connsiteX747" fmla="*/ 1355057 w 1954379"/>
                <a:gd name="connsiteY747" fmla="*/ 671512 h 1893469"/>
                <a:gd name="connsiteX748" fmla="*/ 1358064 w 1954379"/>
                <a:gd name="connsiteY748" fmla="*/ 671512 h 1893469"/>
                <a:gd name="connsiteX749" fmla="*/ 1361824 w 1954379"/>
                <a:gd name="connsiteY749" fmla="*/ 671512 h 1893469"/>
                <a:gd name="connsiteX750" fmla="*/ 1365584 w 1954379"/>
                <a:gd name="connsiteY750" fmla="*/ 673017 h 1893469"/>
                <a:gd name="connsiteX751" fmla="*/ 1368592 w 1954379"/>
                <a:gd name="connsiteY751" fmla="*/ 674520 h 1893469"/>
                <a:gd name="connsiteX752" fmla="*/ 1377616 w 1954379"/>
                <a:gd name="connsiteY752" fmla="*/ 679784 h 1893469"/>
                <a:gd name="connsiteX753" fmla="*/ 1378368 w 1954379"/>
                <a:gd name="connsiteY753" fmla="*/ 681288 h 1893469"/>
                <a:gd name="connsiteX754" fmla="*/ 1378368 w 1954379"/>
                <a:gd name="connsiteY754" fmla="*/ 683544 h 1893469"/>
                <a:gd name="connsiteX755" fmla="*/ 1378368 w 1954379"/>
                <a:gd name="connsiteY755" fmla="*/ 685800 h 1893469"/>
                <a:gd name="connsiteX756" fmla="*/ 1374608 w 1954379"/>
                <a:gd name="connsiteY756" fmla="*/ 692568 h 1893469"/>
                <a:gd name="connsiteX757" fmla="*/ 1377616 w 1954379"/>
                <a:gd name="connsiteY757" fmla="*/ 689560 h 1893469"/>
                <a:gd name="connsiteX758" fmla="*/ 1379872 w 1954379"/>
                <a:gd name="connsiteY758" fmla="*/ 686552 h 1893469"/>
                <a:gd name="connsiteX759" fmla="*/ 1380624 w 1954379"/>
                <a:gd name="connsiteY759" fmla="*/ 689560 h 1893469"/>
                <a:gd name="connsiteX760" fmla="*/ 1381376 w 1954379"/>
                <a:gd name="connsiteY760" fmla="*/ 692568 h 1893469"/>
                <a:gd name="connsiteX761" fmla="*/ 1381376 w 1954379"/>
                <a:gd name="connsiteY761" fmla="*/ 695576 h 1893469"/>
                <a:gd name="connsiteX762" fmla="*/ 1380624 w 1954379"/>
                <a:gd name="connsiteY762" fmla="*/ 699336 h 1893469"/>
                <a:gd name="connsiteX763" fmla="*/ 1379872 w 1954379"/>
                <a:gd name="connsiteY763" fmla="*/ 702343 h 1893469"/>
                <a:gd name="connsiteX764" fmla="*/ 1376112 w 1954379"/>
                <a:gd name="connsiteY764" fmla="*/ 708359 h 1893469"/>
                <a:gd name="connsiteX765" fmla="*/ 1375360 w 1954379"/>
                <a:gd name="connsiteY765" fmla="*/ 711367 h 1893469"/>
                <a:gd name="connsiteX766" fmla="*/ 1376864 w 1954379"/>
                <a:gd name="connsiteY766" fmla="*/ 711367 h 1893469"/>
                <a:gd name="connsiteX767" fmla="*/ 1379872 w 1954379"/>
                <a:gd name="connsiteY767" fmla="*/ 705351 h 1893469"/>
                <a:gd name="connsiteX768" fmla="*/ 1380624 w 1954379"/>
                <a:gd name="connsiteY768" fmla="*/ 705351 h 1893469"/>
                <a:gd name="connsiteX769" fmla="*/ 1381376 w 1954379"/>
                <a:gd name="connsiteY769" fmla="*/ 707607 h 1893469"/>
                <a:gd name="connsiteX770" fmla="*/ 1382880 w 1954379"/>
                <a:gd name="connsiteY770" fmla="*/ 710615 h 1893469"/>
                <a:gd name="connsiteX771" fmla="*/ 1385136 w 1954379"/>
                <a:gd name="connsiteY771" fmla="*/ 712871 h 1893469"/>
                <a:gd name="connsiteX772" fmla="*/ 1386640 w 1954379"/>
                <a:gd name="connsiteY772" fmla="*/ 714375 h 1893469"/>
                <a:gd name="connsiteX773" fmla="*/ 1384383 w 1954379"/>
                <a:gd name="connsiteY773" fmla="*/ 706855 h 1893469"/>
                <a:gd name="connsiteX774" fmla="*/ 1382880 w 1954379"/>
                <a:gd name="connsiteY774" fmla="*/ 699336 h 1893469"/>
                <a:gd name="connsiteX775" fmla="*/ 1382880 w 1954379"/>
                <a:gd name="connsiteY775" fmla="*/ 687304 h 1893469"/>
                <a:gd name="connsiteX776" fmla="*/ 1381376 w 1954379"/>
                <a:gd name="connsiteY776" fmla="*/ 684296 h 1893469"/>
                <a:gd name="connsiteX777" fmla="*/ 1381376 w 1954379"/>
                <a:gd name="connsiteY777" fmla="*/ 683544 h 1893469"/>
                <a:gd name="connsiteX778" fmla="*/ 1383632 w 1954379"/>
                <a:gd name="connsiteY778" fmla="*/ 684296 h 1893469"/>
                <a:gd name="connsiteX779" fmla="*/ 1384383 w 1954379"/>
                <a:gd name="connsiteY779" fmla="*/ 685800 h 1893469"/>
                <a:gd name="connsiteX780" fmla="*/ 1383632 w 1954379"/>
                <a:gd name="connsiteY780" fmla="*/ 690312 h 1893469"/>
                <a:gd name="connsiteX781" fmla="*/ 1385136 w 1954379"/>
                <a:gd name="connsiteY781" fmla="*/ 687304 h 1893469"/>
                <a:gd name="connsiteX782" fmla="*/ 1385887 w 1954379"/>
                <a:gd name="connsiteY782" fmla="*/ 685048 h 1893469"/>
                <a:gd name="connsiteX783" fmla="*/ 1387392 w 1954379"/>
                <a:gd name="connsiteY783" fmla="*/ 682792 h 1893469"/>
                <a:gd name="connsiteX784" fmla="*/ 1391151 w 1954379"/>
                <a:gd name="connsiteY784" fmla="*/ 682040 h 1893469"/>
                <a:gd name="connsiteX785" fmla="*/ 1394911 w 1954379"/>
                <a:gd name="connsiteY785" fmla="*/ 682792 h 1893469"/>
                <a:gd name="connsiteX786" fmla="*/ 1396415 w 1954379"/>
                <a:gd name="connsiteY786" fmla="*/ 683544 h 1893469"/>
                <a:gd name="connsiteX787" fmla="*/ 1397919 w 1954379"/>
                <a:gd name="connsiteY787" fmla="*/ 685800 h 1893469"/>
                <a:gd name="connsiteX788" fmla="*/ 1400175 w 1954379"/>
                <a:gd name="connsiteY788" fmla="*/ 687304 h 1893469"/>
                <a:gd name="connsiteX789" fmla="*/ 1399423 w 1954379"/>
                <a:gd name="connsiteY789" fmla="*/ 685048 h 1893469"/>
                <a:gd name="connsiteX790" fmla="*/ 1400927 w 1954379"/>
                <a:gd name="connsiteY790" fmla="*/ 683544 h 1893469"/>
                <a:gd name="connsiteX791" fmla="*/ 1402431 w 1954379"/>
                <a:gd name="connsiteY791" fmla="*/ 684296 h 1893469"/>
                <a:gd name="connsiteX792" fmla="*/ 1403183 w 1954379"/>
                <a:gd name="connsiteY792" fmla="*/ 686552 h 1893469"/>
                <a:gd name="connsiteX793" fmla="*/ 1404687 w 1954379"/>
                <a:gd name="connsiteY793" fmla="*/ 684296 h 1893469"/>
                <a:gd name="connsiteX794" fmla="*/ 1407695 w 1954379"/>
                <a:gd name="connsiteY794" fmla="*/ 684296 h 1893469"/>
                <a:gd name="connsiteX795" fmla="*/ 1410703 w 1954379"/>
                <a:gd name="connsiteY795" fmla="*/ 685800 h 1893469"/>
                <a:gd name="connsiteX796" fmla="*/ 1415966 w 1954379"/>
                <a:gd name="connsiteY796" fmla="*/ 691064 h 1893469"/>
                <a:gd name="connsiteX797" fmla="*/ 1418222 w 1954379"/>
                <a:gd name="connsiteY797" fmla="*/ 693320 h 1893469"/>
                <a:gd name="connsiteX798" fmla="*/ 1419726 w 1954379"/>
                <a:gd name="connsiteY798" fmla="*/ 696328 h 1893469"/>
                <a:gd name="connsiteX799" fmla="*/ 1420479 w 1954379"/>
                <a:gd name="connsiteY799" fmla="*/ 700088 h 1893469"/>
                <a:gd name="connsiteX800" fmla="*/ 1421982 w 1954379"/>
                <a:gd name="connsiteY800" fmla="*/ 697080 h 1893469"/>
                <a:gd name="connsiteX801" fmla="*/ 1420479 w 1954379"/>
                <a:gd name="connsiteY801" fmla="*/ 692568 h 1893469"/>
                <a:gd name="connsiteX802" fmla="*/ 1413711 w 1954379"/>
                <a:gd name="connsiteY802" fmla="*/ 684296 h 1893469"/>
                <a:gd name="connsiteX803" fmla="*/ 1412207 w 1954379"/>
                <a:gd name="connsiteY803" fmla="*/ 685800 h 1893469"/>
                <a:gd name="connsiteX804" fmla="*/ 1411455 w 1954379"/>
                <a:gd name="connsiteY804" fmla="*/ 684296 h 1893469"/>
                <a:gd name="connsiteX805" fmla="*/ 1410703 w 1954379"/>
                <a:gd name="connsiteY805" fmla="*/ 682040 h 1893469"/>
                <a:gd name="connsiteX806" fmla="*/ 1414462 w 1954379"/>
                <a:gd name="connsiteY806" fmla="*/ 678280 h 1893469"/>
                <a:gd name="connsiteX807" fmla="*/ 1419726 w 1954379"/>
                <a:gd name="connsiteY807" fmla="*/ 674520 h 1893469"/>
                <a:gd name="connsiteX808" fmla="*/ 1424238 w 1954379"/>
                <a:gd name="connsiteY808" fmla="*/ 673017 h 1893469"/>
                <a:gd name="connsiteX809" fmla="*/ 1428750 w 1954379"/>
                <a:gd name="connsiteY809" fmla="*/ 676776 h 1893469"/>
                <a:gd name="connsiteX810" fmla="*/ 1431006 w 1954379"/>
                <a:gd name="connsiteY810" fmla="*/ 667001 h 1893469"/>
                <a:gd name="connsiteX811" fmla="*/ 1432510 w 1954379"/>
                <a:gd name="connsiteY811" fmla="*/ 664745 h 1893469"/>
                <a:gd name="connsiteX812" fmla="*/ 1436270 w 1954379"/>
                <a:gd name="connsiteY812" fmla="*/ 662489 h 1893469"/>
                <a:gd name="connsiteX813" fmla="*/ 1439278 w 1954379"/>
                <a:gd name="connsiteY813" fmla="*/ 662489 h 1893469"/>
                <a:gd name="connsiteX814" fmla="*/ 1440781 w 1954379"/>
                <a:gd name="connsiteY814" fmla="*/ 664745 h 1893469"/>
                <a:gd name="connsiteX815" fmla="*/ 1440030 w 1954379"/>
                <a:gd name="connsiteY815" fmla="*/ 668505 h 1893469"/>
                <a:gd name="connsiteX816" fmla="*/ 1441534 w 1954379"/>
                <a:gd name="connsiteY816" fmla="*/ 667753 h 1893469"/>
                <a:gd name="connsiteX817" fmla="*/ 1443790 w 1954379"/>
                <a:gd name="connsiteY817" fmla="*/ 665497 h 1893469"/>
                <a:gd name="connsiteX818" fmla="*/ 1446045 w 1954379"/>
                <a:gd name="connsiteY818" fmla="*/ 664745 h 1893469"/>
                <a:gd name="connsiteX819" fmla="*/ 1445294 w 1954379"/>
                <a:gd name="connsiteY819" fmla="*/ 667753 h 1893469"/>
                <a:gd name="connsiteX820" fmla="*/ 1441534 w 1954379"/>
                <a:gd name="connsiteY820" fmla="*/ 671512 h 1893469"/>
                <a:gd name="connsiteX821" fmla="*/ 1440781 w 1954379"/>
                <a:gd name="connsiteY821" fmla="*/ 673768 h 1893469"/>
                <a:gd name="connsiteX822" fmla="*/ 1440781 w 1954379"/>
                <a:gd name="connsiteY822" fmla="*/ 676776 h 1893469"/>
                <a:gd name="connsiteX823" fmla="*/ 1442286 w 1954379"/>
                <a:gd name="connsiteY823" fmla="*/ 678280 h 1893469"/>
                <a:gd name="connsiteX824" fmla="*/ 1443790 w 1954379"/>
                <a:gd name="connsiteY824" fmla="*/ 679784 h 1893469"/>
                <a:gd name="connsiteX825" fmla="*/ 1446798 w 1954379"/>
                <a:gd name="connsiteY825" fmla="*/ 681288 h 1893469"/>
                <a:gd name="connsiteX826" fmla="*/ 1452813 w 1954379"/>
                <a:gd name="connsiteY826" fmla="*/ 682792 h 1893469"/>
                <a:gd name="connsiteX827" fmla="*/ 1453565 w 1954379"/>
                <a:gd name="connsiteY827" fmla="*/ 683544 h 1893469"/>
                <a:gd name="connsiteX828" fmla="*/ 1454317 w 1954379"/>
                <a:gd name="connsiteY828" fmla="*/ 687304 h 1893469"/>
                <a:gd name="connsiteX829" fmla="*/ 1453565 w 1954379"/>
                <a:gd name="connsiteY829" fmla="*/ 688808 h 1893469"/>
                <a:gd name="connsiteX830" fmla="*/ 1452813 w 1954379"/>
                <a:gd name="connsiteY830" fmla="*/ 691816 h 1893469"/>
                <a:gd name="connsiteX831" fmla="*/ 1452061 w 1954379"/>
                <a:gd name="connsiteY831" fmla="*/ 694072 h 1893469"/>
                <a:gd name="connsiteX832" fmla="*/ 1450558 w 1954379"/>
                <a:gd name="connsiteY832" fmla="*/ 695576 h 1893469"/>
                <a:gd name="connsiteX833" fmla="*/ 1450558 w 1954379"/>
                <a:gd name="connsiteY833" fmla="*/ 697080 h 1893469"/>
                <a:gd name="connsiteX834" fmla="*/ 1452061 w 1954379"/>
                <a:gd name="connsiteY834" fmla="*/ 697080 h 1893469"/>
                <a:gd name="connsiteX835" fmla="*/ 1451309 w 1954379"/>
                <a:gd name="connsiteY835" fmla="*/ 699336 h 1893469"/>
                <a:gd name="connsiteX836" fmla="*/ 1447549 w 1954379"/>
                <a:gd name="connsiteY836" fmla="*/ 702343 h 1893469"/>
                <a:gd name="connsiteX837" fmla="*/ 1446045 w 1954379"/>
                <a:gd name="connsiteY837" fmla="*/ 703847 h 1893469"/>
                <a:gd name="connsiteX838" fmla="*/ 1445294 w 1954379"/>
                <a:gd name="connsiteY838" fmla="*/ 706103 h 1893469"/>
                <a:gd name="connsiteX839" fmla="*/ 1445294 w 1954379"/>
                <a:gd name="connsiteY839" fmla="*/ 718135 h 1893469"/>
                <a:gd name="connsiteX840" fmla="*/ 1444541 w 1954379"/>
                <a:gd name="connsiteY840" fmla="*/ 719639 h 1893469"/>
                <a:gd name="connsiteX841" fmla="*/ 1443038 w 1954379"/>
                <a:gd name="connsiteY841" fmla="*/ 722647 h 1893469"/>
                <a:gd name="connsiteX842" fmla="*/ 1442286 w 1954379"/>
                <a:gd name="connsiteY842" fmla="*/ 726407 h 1893469"/>
                <a:gd name="connsiteX843" fmla="*/ 1441534 w 1954379"/>
                <a:gd name="connsiteY843" fmla="*/ 727159 h 1893469"/>
                <a:gd name="connsiteX844" fmla="*/ 1440030 w 1954379"/>
                <a:gd name="connsiteY844" fmla="*/ 727911 h 1893469"/>
                <a:gd name="connsiteX845" fmla="*/ 1438526 w 1954379"/>
                <a:gd name="connsiteY845" fmla="*/ 729415 h 1893469"/>
                <a:gd name="connsiteX846" fmla="*/ 1434766 w 1954379"/>
                <a:gd name="connsiteY846" fmla="*/ 735430 h 1893469"/>
                <a:gd name="connsiteX847" fmla="*/ 1434014 w 1954379"/>
                <a:gd name="connsiteY847" fmla="*/ 736182 h 1893469"/>
                <a:gd name="connsiteX848" fmla="*/ 1434014 w 1954379"/>
                <a:gd name="connsiteY848" fmla="*/ 737686 h 1893469"/>
                <a:gd name="connsiteX849" fmla="*/ 1433262 w 1954379"/>
                <a:gd name="connsiteY849" fmla="*/ 745206 h 1893469"/>
                <a:gd name="connsiteX850" fmla="*/ 1433262 w 1954379"/>
                <a:gd name="connsiteY850" fmla="*/ 746710 h 1893469"/>
                <a:gd name="connsiteX851" fmla="*/ 1432510 w 1954379"/>
                <a:gd name="connsiteY851" fmla="*/ 747462 h 1893469"/>
                <a:gd name="connsiteX852" fmla="*/ 1431006 w 1954379"/>
                <a:gd name="connsiteY852" fmla="*/ 748966 h 1893469"/>
                <a:gd name="connsiteX853" fmla="*/ 1430254 w 1954379"/>
                <a:gd name="connsiteY853" fmla="*/ 749718 h 1893469"/>
                <a:gd name="connsiteX854" fmla="*/ 1430254 w 1954379"/>
                <a:gd name="connsiteY854" fmla="*/ 751222 h 1893469"/>
                <a:gd name="connsiteX855" fmla="*/ 1429502 w 1954379"/>
                <a:gd name="connsiteY855" fmla="*/ 754230 h 1893469"/>
                <a:gd name="connsiteX856" fmla="*/ 1429502 w 1954379"/>
                <a:gd name="connsiteY856" fmla="*/ 755734 h 1893469"/>
                <a:gd name="connsiteX857" fmla="*/ 1426494 w 1954379"/>
                <a:gd name="connsiteY857" fmla="*/ 759494 h 1893469"/>
                <a:gd name="connsiteX858" fmla="*/ 1426494 w 1954379"/>
                <a:gd name="connsiteY858" fmla="*/ 760997 h 1893469"/>
                <a:gd name="connsiteX859" fmla="*/ 1426494 w 1954379"/>
                <a:gd name="connsiteY859" fmla="*/ 762501 h 1893469"/>
                <a:gd name="connsiteX860" fmla="*/ 1427246 w 1954379"/>
                <a:gd name="connsiteY860" fmla="*/ 765509 h 1893469"/>
                <a:gd name="connsiteX861" fmla="*/ 1427998 w 1954379"/>
                <a:gd name="connsiteY861" fmla="*/ 773781 h 1893469"/>
                <a:gd name="connsiteX862" fmla="*/ 1427246 w 1954379"/>
                <a:gd name="connsiteY862" fmla="*/ 776789 h 1893469"/>
                <a:gd name="connsiteX863" fmla="*/ 1418222 w 1954379"/>
                <a:gd name="connsiteY863" fmla="*/ 789572 h 1893469"/>
                <a:gd name="connsiteX864" fmla="*/ 1416719 w 1954379"/>
                <a:gd name="connsiteY864" fmla="*/ 791076 h 1893469"/>
                <a:gd name="connsiteX865" fmla="*/ 1412959 w 1954379"/>
                <a:gd name="connsiteY865" fmla="*/ 791828 h 1893469"/>
                <a:gd name="connsiteX866" fmla="*/ 1409951 w 1954379"/>
                <a:gd name="connsiteY866" fmla="*/ 794084 h 1893469"/>
                <a:gd name="connsiteX867" fmla="*/ 1407695 w 1954379"/>
                <a:gd name="connsiteY867" fmla="*/ 796340 h 1893469"/>
                <a:gd name="connsiteX868" fmla="*/ 1405439 w 1954379"/>
                <a:gd name="connsiteY868" fmla="*/ 799348 h 1893469"/>
                <a:gd name="connsiteX869" fmla="*/ 1409199 w 1954379"/>
                <a:gd name="connsiteY869" fmla="*/ 800852 h 1893469"/>
                <a:gd name="connsiteX870" fmla="*/ 1415966 w 1954379"/>
                <a:gd name="connsiteY870" fmla="*/ 800100 h 1893469"/>
                <a:gd name="connsiteX871" fmla="*/ 1427246 w 1954379"/>
                <a:gd name="connsiteY871" fmla="*/ 795588 h 1893469"/>
                <a:gd name="connsiteX872" fmla="*/ 1430254 w 1954379"/>
                <a:gd name="connsiteY872" fmla="*/ 793332 h 1893469"/>
                <a:gd name="connsiteX873" fmla="*/ 1431006 w 1954379"/>
                <a:gd name="connsiteY873" fmla="*/ 791828 h 1893469"/>
                <a:gd name="connsiteX874" fmla="*/ 1430254 w 1954379"/>
                <a:gd name="connsiteY874" fmla="*/ 789572 h 1893469"/>
                <a:gd name="connsiteX875" fmla="*/ 1431758 w 1954379"/>
                <a:gd name="connsiteY875" fmla="*/ 785813 h 1893469"/>
                <a:gd name="connsiteX876" fmla="*/ 1432510 w 1954379"/>
                <a:gd name="connsiteY876" fmla="*/ 785061 h 1893469"/>
                <a:gd name="connsiteX877" fmla="*/ 1435518 w 1954379"/>
                <a:gd name="connsiteY877" fmla="*/ 783557 h 1893469"/>
                <a:gd name="connsiteX878" fmla="*/ 1436270 w 1954379"/>
                <a:gd name="connsiteY878" fmla="*/ 782805 h 1893469"/>
                <a:gd name="connsiteX879" fmla="*/ 1437022 w 1954379"/>
                <a:gd name="connsiteY879" fmla="*/ 782805 h 1893469"/>
                <a:gd name="connsiteX880" fmla="*/ 1437022 w 1954379"/>
                <a:gd name="connsiteY880" fmla="*/ 779797 h 1893469"/>
                <a:gd name="connsiteX881" fmla="*/ 1437774 w 1954379"/>
                <a:gd name="connsiteY881" fmla="*/ 779045 h 1893469"/>
                <a:gd name="connsiteX882" fmla="*/ 1441534 w 1954379"/>
                <a:gd name="connsiteY882" fmla="*/ 775285 h 1893469"/>
                <a:gd name="connsiteX883" fmla="*/ 1443038 w 1954379"/>
                <a:gd name="connsiteY883" fmla="*/ 773029 h 1893469"/>
                <a:gd name="connsiteX884" fmla="*/ 1443790 w 1954379"/>
                <a:gd name="connsiteY884" fmla="*/ 769269 h 1893469"/>
                <a:gd name="connsiteX885" fmla="*/ 1443790 w 1954379"/>
                <a:gd name="connsiteY885" fmla="*/ 767013 h 1893469"/>
                <a:gd name="connsiteX886" fmla="*/ 1443790 w 1954379"/>
                <a:gd name="connsiteY886" fmla="*/ 760997 h 1893469"/>
                <a:gd name="connsiteX887" fmla="*/ 1443790 w 1954379"/>
                <a:gd name="connsiteY887" fmla="*/ 757989 h 1893469"/>
                <a:gd name="connsiteX888" fmla="*/ 1445294 w 1954379"/>
                <a:gd name="connsiteY888" fmla="*/ 754230 h 1893469"/>
                <a:gd name="connsiteX889" fmla="*/ 1459581 w 1954379"/>
                <a:gd name="connsiteY889" fmla="*/ 729415 h 1893469"/>
                <a:gd name="connsiteX890" fmla="*/ 1462589 w 1954379"/>
                <a:gd name="connsiteY890" fmla="*/ 722647 h 1893469"/>
                <a:gd name="connsiteX891" fmla="*/ 1463341 w 1954379"/>
                <a:gd name="connsiteY891" fmla="*/ 717383 h 1893469"/>
                <a:gd name="connsiteX892" fmla="*/ 1464093 w 1954379"/>
                <a:gd name="connsiteY892" fmla="*/ 714375 h 1893469"/>
                <a:gd name="connsiteX893" fmla="*/ 1464093 w 1954379"/>
                <a:gd name="connsiteY893" fmla="*/ 712119 h 1893469"/>
                <a:gd name="connsiteX894" fmla="*/ 1474620 w 1954379"/>
                <a:gd name="connsiteY894" fmla="*/ 690312 h 1893469"/>
                <a:gd name="connsiteX895" fmla="*/ 1479132 w 1954379"/>
                <a:gd name="connsiteY895" fmla="*/ 684296 h 1893469"/>
                <a:gd name="connsiteX896" fmla="*/ 1483644 w 1954379"/>
                <a:gd name="connsiteY896" fmla="*/ 680536 h 1893469"/>
                <a:gd name="connsiteX897" fmla="*/ 1484396 w 1954379"/>
                <a:gd name="connsiteY897" fmla="*/ 679784 h 1893469"/>
                <a:gd name="connsiteX898" fmla="*/ 1485900 w 1954379"/>
                <a:gd name="connsiteY898" fmla="*/ 679032 h 1893469"/>
                <a:gd name="connsiteX899" fmla="*/ 1488156 w 1954379"/>
                <a:gd name="connsiteY899" fmla="*/ 676776 h 1893469"/>
                <a:gd name="connsiteX900" fmla="*/ 1488156 w 1954379"/>
                <a:gd name="connsiteY900" fmla="*/ 673768 h 1893469"/>
                <a:gd name="connsiteX901" fmla="*/ 1490412 w 1954379"/>
                <a:gd name="connsiteY901" fmla="*/ 667753 h 1893469"/>
                <a:gd name="connsiteX902" fmla="*/ 1491164 w 1954379"/>
                <a:gd name="connsiteY902" fmla="*/ 663241 h 1893469"/>
                <a:gd name="connsiteX903" fmla="*/ 1496428 w 1954379"/>
                <a:gd name="connsiteY903" fmla="*/ 660233 h 1893469"/>
                <a:gd name="connsiteX904" fmla="*/ 1502443 w 1954379"/>
                <a:gd name="connsiteY904" fmla="*/ 655721 h 1893469"/>
                <a:gd name="connsiteX905" fmla="*/ 1508459 w 1954379"/>
                <a:gd name="connsiteY905" fmla="*/ 649705 h 1893469"/>
                <a:gd name="connsiteX906" fmla="*/ 1511467 w 1954379"/>
                <a:gd name="connsiteY906" fmla="*/ 642938 h 1893469"/>
                <a:gd name="connsiteX907" fmla="*/ 1515227 w 1954379"/>
                <a:gd name="connsiteY907" fmla="*/ 637674 h 1893469"/>
                <a:gd name="connsiteX908" fmla="*/ 1521243 w 1954379"/>
                <a:gd name="connsiteY908" fmla="*/ 636922 h 1893469"/>
                <a:gd name="connsiteX909" fmla="*/ 1524251 w 1954379"/>
                <a:gd name="connsiteY909" fmla="*/ 635418 h 1893469"/>
                <a:gd name="connsiteX910" fmla="*/ 1528763 w 1954379"/>
                <a:gd name="connsiteY910" fmla="*/ 633162 h 1893469"/>
                <a:gd name="connsiteX911" fmla="*/ 1530267 w 1954379"/>
                <a:gd name="connsiteY911" fmla="*/ 631658 h 1893469"/>
                <a:gd name="connsiteX912" fmla="*/ 1531771 w 1954379"/>
                <a:gd name="connsiteY912" fmla="*/ 631658 h 1893469"/>
                <a:gd name="connsiteX913" fmla="*/ 1531771 w 1954379"/>
                <a:gd name="connsiteY913" fmla="*/ 632410 h 1893469"/>
                <a:gd name="connsiteX914" fmla="*/ 1528763 w 1954379"/>
                <a:gd name="connsiteY914" fmla="*/ 635418 h 1893469"/>
                <a:gd name="connsiteX915" fmla="*/ 1526507 w 1954379"/>
                <a:gd name="connsiteY915" fmla="*/ 637674 h 1893469"/>
                <a:gd name="connsiteX916" fmla="*/ 1525755 w 1954379"/>
                <a:gd name="connsiteY916" fmla="*/ 640682 h 1893469"/>
                <a:gd name="connsiteX917" fmla="*/ 1524251 w 1954379"/>
                <a:gd name="connsiteY917" fmla="*/ 643689 h 1893469"/>
                <a:gd name="connsiteX918" fmla="*/ 1523499 w 1954379"/>
                <a:gd name="connsiteY918" fmla="*/ 648953 h 1893469"/>
                <a:gd name="connsiteX919" fmla="*/ 1520491 w 1954379"/>
                <a:gd name="connsiteY919" fmla="*/ 650457 h 1893469"/>
                <a:gd name="connsiteX920" fmla="*/ 1519739 w 1954379"/>
                <a:gd name="connsiteY920" fmla="*/ 651961 h 1893469"/>
                <a:gd name="connsiteX921" fmla="*/ 1518235 w 1954379"/>
                <a:gd name="connsiteY921" fmla="*/ 652713 h 1893469"/>
                <a:gd name="connsiteX922" fmla="*/ 1518235 w 1954379"/>
                <a:gd name="connsiteY922" fmla="*/ 653465 h 1893469"/>
                <a:gd name="connsiteX923" fmla="*/ 1518987 w 1954379"/>
                <a:gd name="connsiteY923" fmla="*/ 655721 h 1893469"/>
                <a:gd name="connsiteX924" fmla="*/ 1518235 w 1954379"/>
                <a:gd name="connsiteY924" fmla="*/ 659481 h 1893469"/>
                <a:gd name="connsiteX925" fmla="*/ 1516731 w 1954379"/>
                <a:gd name="connsiteY925" fmla="*/ 662489 h 1893469"/>
                <a:gd name="connsiteX926" fmla="*/ 1514475 w 1954379"/>
                <a:gd name="connsiteY926" fmla="*/ 665497 h 1893469"/>
                <a:gd name="connsiteX927" fmla="*/ 1510715 w 1954379"/>
                <a:gd name="connsiteY927" fmla="*/ 667001 h 1893469"/>
                <a:gd name="connsiteX928" fmla="*/ 1508459 w 1954379"/>
                <a:gd name="connsiteY928" fmla="*/ 669257 h 1893469"/>
                <a:gd name="connsiteX929" fmla="*/ 1506956 w 1954379"/>
                <a:gd name="connsiteY929" fmla="*/ 672265 h 1893469"/>
                <a:gd name="connsiteX930" fmla="*/ 1504699 w 1954379"/>
                <a:gd name="connsiteY930" fmla="*/ 673768 h 1893469"/>
                <a:gd name="connsiteX931" fmla="*/ 1504699 w 1954379"/>
                <a:gd name="connsiteY931" fmla="*/ 675272 h 1893469"/>
                <a:gd name="connsiteX932" fmla="*/ 1506956 w 1954379"/>
                <a:gd name="connsiteY932" fmla="*/ 675272 h 1893469"/>
                <a:gd name="connsiteX933" fmla="*/ 1509211 w 1954379"/>
                <a:gd name="connsiteY933" fmla="*/ 674520 h 1893469"/>
                <a:gd name="connsiteX934" fmla="*/ 1511467 w 1954379"/>
                <a:gd name="connsiteY934" fmla="*/ 673017 h 1893469"/>
                <a:gd name="connsiteX935" fmla="*/ 1512219 w 1954379"/>
                <a:gd name="connsiteY935" fmla="*/ 670009 h 1893469"/>
                <a:gd name="connsiteX936" fmla="*/ 1516731 w 1954379"/>
                <a:gd name="connsiteY936" fmla="*/ 668505 h 1893469"/>
                <a:gd name="connsiteX937" fmla="*/ 1520491 w 1954379"/>
                <a:gd name="connsiteY937" fmla="*/ 666249 h 1893469"/>
                <a:gd name="connsiteX938" fmla="*/ 1522747 w 1954379"/>
                <a:gd name="connsiteY938" fmla="*/ 662489 h 1893469"/>
                <a:gd name="connsiteX939" fmla="*/ 1523499 w 1954379"/>
                <a:gd name="connsiteY939" fmla="*/ 659481 h 1893469"/>
                <a:gd name="connsiteX940" fmla="*/ 1525003 w 1954379"/>
                <a:gd name="connsiteY940" fmla="*/ 657977 h 1893469"/>
                <a:gd name="connsiteX941" fmla="*/ 1525755 w 1954379"/>
                <a:gd name="connsiteY941" fmla="*/ 656473 h 1893469"/>
                <a:gd name="connsiteX942" fmla="*/ 1527258 w 1954379"/>
                <a:gd name="connsiteY942" fmla="*/ 655721 h 1893469"/>
                <a:gd name="connsiteX943" fmla="*/ 1528011 w 1954379"/>
                <a:gd name="connsiteY943" fmla="*/ 654969 h 1893469"/>
                <a:gd name="connsiteX944" fmla="*/ 1526507 w 1954379"/>
                <a:gd name="connsiteY944" fmla="*/ 651961 h 1893469"/>
                <a:gd name="connsiteX945" fmla="*/ 1526507 w 1954379"/>
                <a:gd name="connsiteY945" fmla="*/ 650457 h 1893469"/>
                <a:gd name="connsiteX946" fmla="*/ 1528011 w 1954379"/>
                <a:gd name="connsiteY946" fmla="*/ 649705 h 1893469"/>
                <a:gd name="connsiteX947" fmla="*/ 1530267 w 1954379"/>
                <a:gd name="connsiteY947" fmla="*/ 648201 h 1893469"/>
                <a:gd name="connsiteX948" fmla="*/ 1531771 w 1954379"/>
                <a:gd name="connsiteY948" fmla="*/ 647449 h 1893469"/>
                <a:gd name="connsiteX949" fmla="*/ 1531771 w 1954379"/>
                <a:gd name="connsiteY949" fmla="*/ 646697 h 1893469"/>
                <a:gd name="connsiteX950" fmla="*/ 1533275 w 1954379"/>
                <a:gd name="connsiteY950" fmla="*/ 645193 h 1893469"/>
                <a:gd name="connsiteX951" fmla="*/ 1533275 w 1954379"/>
                <a:gd name="connsiteY951" fmla="*/ 644442 h 1893469"/>
                <a:gd name="connsiteX952" fmla="*/ 1533275 w 1954379"/>
                <a:gd name="connsiteY952" fmla="*/ 643689 h 1893469"/>
                <a:gd name="connsiteX953" fmla="*/ 1534026 w 1954379"/>
                <a:gd name="connsiteY953" fmla="*/ 643689 h 1893469"/>
                <a:gd name="connsiteX954" fmla="*/ 1534778 w 1954379"/>
                <a:gd name="connsiteY954" fmla="*/ 644442 h 1893469"/>
                <a:gd name="connsiteX955" fmla="*/ 1535530 w 1954379"/>
                <a:gd name="connsiteY955" fmla="*/ 643689 h 1893469"/>
                <a:gd name="connsiteX956" fmla="*/ 1537034 w 1954379"/>
                <a:gd name="connsiteY956" fmla="*/ 643689 h 1893469"/>
                <a:gd name="connsiteX957" fmla="*/ 1537786 w 1954379"/>
                <a:gd name="connsiteY957" fmla="*/ 643689 h 1893469"/>
                <a:gd name="connsiteX958" fmla="*/ 1538538 w 1954379"/>
                <a:gd name="connsiteY958" fmla="*/ 642938 h 1893469"/>
                <a:gd name="connsiteX959" fmla="*/ 1538538 w 1954379"/>
                <a:gd name="connsiteY959" fmla="*/ 641434 h 1893469"/>
                <a:gd name="connsiteX960" fmla="*/ 1538538 w 1954379"/>
                <a:gd name="connsiteY960" fmla="*/ 640682 h 1893469"/>
                <a:gd name="connsiteX961" fmla="*/ 1549818 w 1954379"/>
                <a:gd name="connsiteY961" fmla="*/ 624138 h 1893469"/>
                <a:gd name="connsiteX962" fmla="*/ 1549818 w 1954379"/>
                <a:gd name="connsiteY962" fmla="*/ 623386 h 1893469"/>
                <a:gd name="connsiteX963" fmla="*/ 1549818 w 1954379"/>
                <a:gd name="connsiteY963" fmla="*/ 622634 h 1893469"/>
                <a:gd name="connsiteX964" fmla="*/ 1550570 w 1954379"/>
                <a:gd name="connsiteY964" fmla="*/ 621882 h 1893469"/>
                <a:gd name="connsiteX965" fmla="*/ 1551322 w 1954379"/>
                <a:gd name="connsiteY965" fmla="*/ 621130 h 1893469"/>
                <a:gd name="connsiteX966" fmla="*/ 1552826 w 1954379"/>
                <a:gd name="connsiteY966" fmla="*/ 621130 h 1893469"/>
                <a:gd name="connsiteX967" fmla="*/ 1555082 w 1954379"/>
                <a:gd name="connsiteY967" fmla="*/ 619626 h 1893469"/>
                <a:gd name="connsiteX968" fmla="*/ 1555834 w 1954379"/>
                <a:gd name="connsiteY968" fmla="*/ 618122 h 1893469"/>
                <a:gd name="connsiteX969" fmla="*/ 1555834 w 1954379"/>
                <a:gd name="connsiteY969" fmla="*/ 616619 h 1893469"/>
                <a:gd name="connsiteX970" fmla="*/ 1558841 w 1954379"/>
                <a:gd name="connsiteY970" fmla="*/ 609851 h 1893469"/>
                <a:gd name="connsiteX971" fmla="*/ 1561850 w 1954379"/>
                <a:gd name="connsiteY971" fmla="*/ 604587 h 1893469"/>
                <a:gd name="connsiteX972" fmla="*/ 1564105 w 1954379"/>
                <a:gd name="connsiteY972" fmla="*/ 605339 h 1893469"/>
                <a:gd name="connsiteX973" fmla="*/ 1565609 w 1954379"/>
                <a:gd name="connsiteY973" fmla="*/ 608347 h 1893469"/>
                <a:gd name="connsiteX974" fmla="*/ 1567865 w 1954379"/>
                <a:gd name="connsiteY974" fmla="*/ 611355 h 1893469"/>
                <a:gd name="connsiteX975" fmla="*/ 1569369 w 1954379"/>
                <a:gd name="connsiteY975" fmla="*/ 615866 h 1893469"/>
                <a:gd name="connsiteX976" fmla="*/ 1573881 w 1954379"/>
                <a:gd name="connsiteY976" fmla="*/ 624138 h 1893469"/>
                <a:gd name="connsiteX977" fmla="*/ 1576137 w 1954379"/>
                <a:gd name="connsiteY977" fmla="*/ 627146 h 1893469"/>
                <a:gd name="connsiteX978" fmla="*/ 1577641 w 1954379"/>
                <a:gd name="connsiteY978" fmla="*/ 629402 h 1893469"/>
                <a:gd name="connsiteX979" fmla="*/ 1579145 w 1954379"/>
                <a:gd name="connsiteY979" fmla="*/ 632410 h 1893469"/>
                <a:gd name="connsiteX980" fmla="*/ 1580649 w 1954379"/>
                <a:gd name="connsiteY980" fmla="*/ 634666 h 1893469"/>
                <a:gd name="connsiteX981" fmla="*/ 1582153 w 1954379"/>
                <a:gd name="connsiteY981" fmla="*/ 634666 h 1893469"/>
                <a:gd name="connsiteX982" fmla="*/ 1585161 w 1954379"/>
                <a:gd name="connsiteY982" fmla="*/ 639178 h 1893469"/>
                <a:gd name="connsiteX983" fmla="*/ 1587416 w 1954379"/>
                <a:gd name="connsiteY983" fmla="*/ 640682 h 1893469"/>
                <a:gd name="connsiteX984" fmla="*/ 1591176 w 1954379"/>
                <a:gd name="connsiteY984" fmla="*/ 640682 h 1893469"/>
                <a:gd name="connsiteX985" fmla="*/ 1592680 w 1954379"/>
                <a:gd name="connsiteY985" fmla="*/ 641434 h 1893469"/>
                <a:gd name="connsiteX986" fmla="*/ 1594184 w 1954379"/>
                <a:gd name="connsiteY986" fmla="*/ 642938 h 1893469"/>
                <a:gd name="connsiteX987" fmla="*/ 1595688 w 1954379"/>
                <a:gd name="connsiteY987" fmla="*/ 645193 h 1893469"/>
                <a:gd name="connsiteX988" fmla="*/ 1596440 w 1954379"/>
                <a:gd name="connsiteY988" fmla="*/ 646697 h 1893469"/>
                <a:gd name="connsiteX989" fmla="*/ 1597192 w 1954379"/>
                <a:gd name="connsiteY989" fmla="*/ 644442 h 1893469"/>
                <a:gd name="connsiteX990" fmla="*/ 1597192 w 1954379"/>
                <a:gd name="connsiteY990" fmla="*/ 641434 h 1893469"/>
                <a:gd name="connsiteX991" fmla="*/ 1596440 w 1954379"/>
                <a:gd name="connsiteY991" fmla="*/ 638426 h 1893469"/>
                <a:gd name="connsiteX992" fmla="*/ 1595688 w 1954379"/>
                <a:gd name="connsiteY992" fmla="*/ 636170 h 1893469"/>
                <a:gd name="connsiteX993" fmla="*/ 1594184 w 1954379"/>
                <a:gd name="connsiteY993" fmla="*/ 633162 h 1893469"/>
                <a:gd name="connsiteX994" fmla="*/ 1588920 w 1954379"/>
                <a:gd name="connsiteY994" fmla="*/ 627898 h 1893469"/>
                <a:gd name="connsiteX995" fmla="*/ 1588169 w 1954379"/>
                <a:gd name="connsiteY995" fmla="*/ 624138 h 1893469"/>
                <a:gd name="connsiteX996" fmla="*/ 1591176 w 1954379"/>
                <a:gd name="connsiteY996" fmla="*/ 625642 h 1893469"/>
                <a:gd name="connsiteX997" fmla="*/ 1593433 w 1954379"/>
                <a:gd name="connsiteY997" fmla="*/ 626394 h 1893469"/>
                <a:gd name="connsiteX998" fmla="*/ 1596440 w 1954379"/>
                <a:gd name="connsiteY998" fmla="*/ 626394 h 1893469"/>
                <a:gd name="connsiteX999" fmla="*/ 1604712 w 1954379"/>
                <a:gd name="connsiteY999" fmla="*/ 624138 h 1893469"/>
                <a:gd name="connsiteX1000" fmla="*/ 1607720 w 1954379"/>
                <a:gd name="connsiteY1000" fmla="*/ 622634 h 1893469"/>
                <a:gd name="connsiteX1001" fmla="*/ 1609976 w 1954379"/>
                <a:gd name="connsiteY1001" fmla="*/ 620378 h 1893469"/>
                <a:gd name="connsiteX1002" fmla="*/ 1612232 w 1954379"/>
                <a:gd name="connsiteY1002" fmla="*/ 618122 h 1893469"/>
                <a:gd name="connsiteX1003" fmla="*/ 1610728 w 1954379"/>
                <a:gd name="connsiteY1003" fmla="*/ 617370 h 1893469"/>
                <a:gd name="connsiteX1004" fmla="*/ 1606216 w 1954379"/>
                <a:gd name="connsiteY1004" fmla="*/ 618122 h 1893469"/>
                <a:gd name="connsiteX1005" fmla="*/ 1603960 w 1954379"/>
                <a:gd name="connsiteY1005" fmla="*/ 618122 h 1893469"/>
                <a:gd name="connsiteX1006" fmla="*/ 1602456 w 1954379"/>
                <a:gd name="connsiteY1006" fmla="*/ 617370 h 1893469"/>
                <a:gd name="connsiteX1007" fmla="*/ 1600952 w 1954379"/>
                <a:gd name="connsiteY1007" fmla="*/ 616619 h 1893469"/>
                <a:gd name="connsiteX1008" fmla="*/ 1599448 w 1954379"/>
                <a:gd name="connsiteY1008" fmla="*/ 615866 h 1893469"/>
                <a:gd name="connsiteX1009" fmla="*/ 1597944 w 1954379"/>
                <a:gd name="connsiteY1009" fmla="*/ 617370 h 1893469"/>
                <a:gd name="connsiteX1010" fmla="*/ 1595688 w 1954379"/>
                <a:gd name="connsiteY1010" fmla="*/ 618122 h 1893469"/>
                <a:gd name="connsiteX1011" fmla="*/ 1592680 w 1954379"/>
                <a:gd name="connsiteY1011" fmla="*/ 618122 h 1893469"/>
                <a:gd name="connsiteX1012" fmla="*/ 1588920 w 1954379"/>
                <a:gd name="connsiteY1012" fmla="*/ 618122 h 1893469"/>
                <a:gd name="connsiteX1013" fmla="*/ 1585913 w 1954379"/>
                <a:gd name="connsiteY1013" fmla="*/ 616619 h 1893469"/>
                <a:gd name="connsiteX1014" fmla="*/ 1585161 w 1954379"/>
                <a:gd name="connsiteY1014" fmla="*/ 614363 h 1893469"/>
                <a:gd name="connsiteX1015" fmla="*/ 1585161 w 1954379"/>
                <a:gd name="connsiteY1015" fmla="*/ 612107 h 1893469"/>
                <a:gd name="connsiteX1016" fmla="*/ 1585913 w 1954379"/>
                <a:gd name="connsiteY1016" fmla="*/ 608347 h 1893469"/>
                <a:gd name="connsiteX1017" fmla="*/ 1587416 w 1954379"/>
                <a:gd name="connsiteY1017" fmla="*/ 596315 h 1893469"/>
                <a:gd name="connsiteX1018" fmla="*/ 1588169 w 1954379"/>
                <a:gd name="connsiteY1018" fmla="*/ 589547 h 1893469"/>
                <a:gd name="connsiteX1019" fmla="*/ 1592680 w 1954379"/>
                <a:gd name="connsiteY1019" fmla="*/ 583532 h 1893469"/>
                <a:gd name="connsiteX1020" fmla="*/ 1595688 w 1954379"/>
                <a:gd name="connsiteY1020" fmla="*/ 579772 h 1893469"/>
                <a:gd name="connsiteX1021" fmla="*/ 1597192 w 1954379"/>
                <a:gd name="connsiteY1021" fmla="*/ 582028 h 1893469"/>
                <a:gd name="connsiteX1022" fmla="*/ 1596440 w 1954379"/>
                <a:gd name="connsiteY1022" fmla="*/ 587291 h 1893469"/>
                <a:gd name="connsiteX1023" fmla="*/ 1597192 w 1954379"/>
                <a:gd name="connsiteY1023" fmla="*/ 591803 h 1893469"/>
                <a:gd name="connsiteX1024" fmla="*/ 1599448 w 1954379"/>
                <a:gd name="connsiteY1024" fmla="*/ 592555 h 1893469"/>
                <a:gd name="connsiteX1025" fmla="*/ 1609976 w 1954379"/>
                <a:gd name="connsiteY1025" fmla="*/ 594811 h 1893469"/>
                <a:gd name="connsiteX1026" fmla="*/ 1610728 w 1954379"/>
                <a:gd name="connsiteY1026" fmla="*/ 594059 h 1893469"/>
                <a:gd name="connsiteX1027" fmla="*/ 1611480 w 1954379"/>
                <a:gd name="connsiteY1027" fmla="*/ 591051 h 1893469"/>
                <a:gd name="connsiteX1028" fmla="*/ 1612232 w 1954379"/>
                <a:gd name="connsiteY1028" fmla="*/ 588795 h 1893469"/>
                <a:gd name="connsiteX1029" fmla="*/ 1612984 w 1954379"/>
                <a:gd name="connsiteY1029" fmla="*/ 581276 h 1893469"/>
                <a:gd name="connsiteX1030" fmla="*/ 1615239 w 1954379"/>
                <a:gd name="connsiteY1030" fmla="*/ 575260 h 1893469"/>
                <a:gd name="connsiteX1031" fmla="*/ 1618999 w 1954379"/>
                <a:gd name="connsiteY1031" fmla="*/ 572252 h 1893469"/>
                <a:gd name="connsiteX1032" fmla="*/ 1623511 w 1954379"/>
                <a:gd name="connsiteY1032" fmla="*/ 575260 h 1893469"/>
                <a:gd name="connsiteX1033" fmla="*/ 1622759 w 1954379"/>
                <a:gd name="connsiteY1033" fmla="*/ 573004 h 1893469"/>
                <a:gd name="connsiteX1034" fmla="*/ 1620503 w 1954379"/>
                <a:gd name="connsiteY1034" fmla="*/ 571500 h 1893469"/>
                <a:gd name="connsiteX1035" fmla="*/ 1619752 w 1954379"/>
                <a:gd name="connsiteY1035" fmla="*/ 569244 h 1893469"/>
                <a:gd name="connsiteX1036" fmla="*/ 1620503 w 1954379"/>
                <a:gd name="connsiteY1036" fmla="*/ 566988 h 1893469"/>
                <a:gd name="connsiteX1037" fmla="*/ 1618999 w 1954379"/>
                <a:gd name="connsiteY1037" fmla="*/ 566236 h 1893469"/>
                <a:gd name="connsiteX1038" fmla="*/ 1620503 w 1954379"/>
                <a:gd name="connsiteY1038" fmla="*/ 564732 h 1893469"/>
                <a:gd name="connsiteX1039" fmla="*/ 1622007 w 1954379"/>
                <a:gd name="connsiteY1039" fmla="*/ 565484 h 1893469"/>
                <a:gd name="connsiteX1040" fmla="*/ 1623511 w 1954379"/>
                <a:gd name="connsiteY1040" fmla="*/ 565484 h 1893469"/>
                <a:gd name="connsiteX1041" fmla="*/ 1625767 w 1954379"/>
                <a:gd name="connsiteY1041" fmla="*/ 564732 h 1893469"/>
                <a:gd name="connsiteX1042" fmla="*/ 1627271 w 1954379"/>
                <a:gd name="connsiteY1042" fmla="*/ 563980 h 1893469"/>
                <a:gd name="connsiteX1043" fmla="*/ 1625767 w 1954379"/>
                <a:gd name="connsiteY1043" fmla="*/ 563228 h 1893469"/>
                <a:gd name="connsiteX1044" fmla="*/ 1624263 w 1954379"/>
                <a:gd name="connsiteY1044" fmla="*/ 563228 h 1893469"/>
                <a:gd name="connsiteX1045" fmla="*/ 1619752 w 1954379"/>
                <a:gd name="connsiteY1045" fmla="*/ 563980 h 1893469"/>
                <a:gd name="connsiteX1046" fmla="*/ 1618999 w 1954379"/>
                <a:gd name="connsiteY1046" fmla="*/ 563228 h 1893469"/>
                <a:gd name="connsiteX1047" fmla="*/ 1617495 w 1954379"/>
                <a:gd name="connsiteY1047" fmla="*/ 558716 h 1893469"/>
                <a:gd name="connsiteX1048" fmla="*/ 1616744 w 1954379"/>
                <a:gd name="connsiteY1048" fmla="*/ 554957 h 1893469"/>
                <a:gd name="connsiteX1049" fmla="*/ 1617495 w 1954379"/>
                <a:gd name="connsiteY1049" fmla="*/ 553453 h 1893469"/>
                <a:gd name="connsiteX1050" fmla="*/ 1618999 w 1954379"/>
                <a:gd name="connsiteY1050" fmla="*/ 552701 h 1893469"/>
                <a:gd name="connsiteX1051" fmla="*/ 1626519 w 1954379"/>
                <a:gd name="connsiteY1051" fmla="*/ 552701 h 1893469"/>
                <a:gd name="connsiteX1052" fmla="*/ 1629527 w 1954379"/>
                <a:gd name="connsiteY1052" fmla="*/ 551949 h 1893469"/>
                <a:gd name="connsiteX1053" fmla="*/ 1631031 w 1954379"/>
                <a:gd name="connsiteY1053" fmla="*/ 551197 h 1893469"/>
                <a:gd name="connsiteX1054" fmla="*/ 1633287 w 1954379"/>
                <a:gd name="connsiteY1054" fmla="*/ 549693 h 1893469"/>
                <a:gd name="connsiteX1055" fmla="*/ 1633287 w 1954379"/>
                <a:gd name="connsiteY1055" fmla="*/ 548189 h 1893469"/>
                <a:gd name="connsiteX1056" fmla="*/ 1633287 w 1954379"/>
                <a:gd name="connsiteY1056" fmla="*/ 546685 h 1893469"/>
                <a:gd name="connsiteX1057" fmla="*/ 1633287 w 1954379"/>
                <a:gd name="connsiteY1057" fmla="*/ 545181 h 1893469"/>
                <a:gd name="connsiteX1058" fmla="*/ 1634791 w 1954379"/>
                <a:gd name="connsiteY1058" fmla="*/ 544429 h 1893469"/>
                <a:gd name="connsiteX1059" fmla="*/ 1634791 w 1954379"/>
                <a:gd name="connsiteY1059" fmla="*/ 543677 h 1893469"/>
                <a:gd name="connsiteX1060" fmla="*/ 1636295 w 1954379"/>
                <a:gd name="connsiteY1060" fmla="*/ 541421 h 1893469"/>
                <a:gd name="connsiteX1061" fmla="*/ 1637047 w 1954379"/>
                <a:gd name="connsiteY1061" fmla="*/ 540669 h 1893469"/>
                <a:gd name="connsiteX1062" fmla="*/ 1637047 w 1954379"/>
                <a:gd name="connsiteY1062" fmla="*/ 536909 h 1893469"/>
                <a:gd name="connsiteX1063" fmla="*/ 1637799 w 1954379"/>
                <a:gd name="connsiteY1063" fmla="*/ 533901 h 1893469"/>
                <a:gd name="connsiteX1064" fmla="*/ 1638551 w 1954379"/>
                <a:gd name="connsiteY1064" fmla="*/ 533901 h 1893469"/>
                <a:gd name="connsiteX1065" fmla="*/ 1639303 w 1954379"/>
                <a:gd name="connsiteY1065" fmla="*/ 533149 h 1893469"/>
                <a:gd name="connsiteX1066" fmla="*/ 1640055 w 1954379"/>
                <a:gd name="connsiteY1066" fmla="*/ 532397 h 1893469"/>
                <a:gd name="connsiteX1067" fmla="*/ 1640055 w 1954379"/>
                <a:gd name="connsiteY1067" fmla="*/ 531645 h 1893469"/>
                <a:gd name="connsiteX1068" fmla="*/ 1639303 w 1954379"/>
                <a:gd name="connsiteY1068" fmla="*/ 529390 h 1893469"/>
                <a:gd name="connsiteX1069" fmla="*/ 1639303 w 1954379"/>
                <a:gd name="connsiteY1069" fmla="*/ 528637 h 1893469"/>
                <a:gd name="connsiteX1070" fmla="*/ 1640055 w 1954379"/>
                <a:gd name="connsiteY1070" fmla="*/ 524878 h 1893469"/>
                <a:gd name="connsiteX1071" fmla="*/ 1640055 w 1954379"/>
                <a:gd name="connsiteY1071" fmla="*/ 522622 h 1893469"/>
                <a:gd name="connsiteX1072" fmla="*/ 1639303 w 1954379"/>
                <a:gd name="connsiteY1072" fmla="*/ 521118 h 1893469"/>
                <a:gd name="connsiteX1073" fmla="*/ 1638551 w 1954379"/>
                <a:gd name="connsiteY1073" fmla="*/ 520366 h 1893469"/>
                <a:gd name="connsiteX1074" fmla="*/ 1637799 w 1954379"/>
                <a:gd name="connsiteY1074" fmla="*/ 519614 h 1893469"/>
                <a:gd name="connsiteX1075" fmla="*/ 1637047 w 1954379"/>
                <a:gd name="connsiteY1075" fmla="*/ 518862 h 1893469"/>
                <a:gd name="connsiteX1076" fmla="*/ 1637047 w 1954379"/>
                <a:gd name="connsiteY1076" fmla="*/ 515854 h 1893469"/>
                <a:gd name="connsiteX1077" fmla="*/ 1637799 w 1954379"/>
                <a:gd name="connsiteY1077" fmla="*/ 513598 h 1893469"/>
                <a:gd name="connsiteX1078" fmla="*/ 1644567 w 1954379"/>
                <a:gd name="connsiteY1078" fmla="*/ 505326 h 1893469"/>
                <a:gd name="connsiteX1079" fmla="*/ 1655846 w 1954379"/>
                <a:gd name="connsiteY1079" fmla="*/ 495551 h 1893469"/>
                <a:gd name="connsiteX1080" fmla="*/ 1657350 w 1954379"/>
                <a:gd name="connsiteY1080" fmla="*/ 497807 h 1893469"/>
                <a:gd name="connsiteX1081" fmla="*/ 1658102 w 1954379"/>
                <a:gd name="connsiteY1081" fmla="*/ 498559 h 1893469"/>
                <a:gd name="connsiteX1082" fmla="*/ 1658854 w 1954379"/>
                <a:gd name="connsiteY1082" fmla="*/ 500814 h 1893469"/>
                <a:gd name="connsiteX1083" fmla="*/ 1658854 w 1954379"/>
                <a:gd name="connsiteY1083" fmla="*/ 501566 h 1893469"/>
                <a:gd name="connsiteX1084" fmla="*/ 1658102 w 1954379"/>
                <a:gd name="connsiteY1084" fmla="*/ 503822 h 1893469"/>
                <a:gd name="connsiteX1085" fmla="*/ 1658102 w 1954379"/>
                <a:gd name="connsiteY1085" fmla="*/ 504574 h 1893469"/>
                <a:gd name="connsiteX1086" fmla="*/ 1658102 w 1954379"/>
                <a:gd name="connsiteY1086" fmla="*/ 505326 h 1893469"/>
                <a:gd name="connsiteX1087" fmla="*/ 1659606 w 1954379"/>
                <a:gd name="connsiteY1087" fmla="*/ 506078 h 1893469"/>
                <a:gd name="connsiteX1088" fmla="*/ 1661110 w 1954379"/>
                <a:gd name="connsiteY1088" fmla="*/ 508334 h 1893469"/>
                <a:gd name="connsiteX1089" fmla="*/ 1665622 w 1954379"/>
                <a:gd name="connsiteY1089" fmla="*/ 513598 h 1893469"/>
                <a:gd name="connsiteX1090" fmla="*/ 1667126 w 1954379"/>
                <a:gd name="connsiteY1090" fmla="*/ 513598 h 1893469"/>
                <a:gd name="connsiteX1091" fmla="*/ 1669382 w 1954379"/>
                <a:gd name="connsiteY1091" fmla="*/ 507582 h 1893469"/>
                <a:gd name="connsiteX1092" fmla="*/ 1679909 w 1954379"/>
                <a:gd name="connsiteY1092" fmla="*/ 500814 h 1893469"/>
                <a:gd name="connsiteX1093" fmla="*/ 1681413 w 1954379"/>
                <a:gd name="connsiteY1093" fmla="*/ 497055 h 1893469"/>
                <a:gd name="connsiteX1094" fmla="*/ 1684421 w 1954379"/>
                <a:gd name="connsiteY1094" fmla="*/ 497055 h 1893469"/>
                <a:gd name="connsiteX1095" fmla="*/ 1688181 w 1954379"/>
                <a:gd name="connsiteY1095" fmla="*/ 498559 h 1893469"/>
                <a:gd name="connsiteX1096" fmla="*/ 1691189 w 1954379"/>
                <a:gd name="connsiteY1096" fmla="*/ 500063 h 1893469"/>
                <a:gd name="connsiteX1097" fmla="*/ 1690437 w 1954379"/>
                <a:gd name="connsiteY1097" fmla="*/ 497807 h 1893469"/>
                <a:gd name="connsiteX1098" fmla="*/ 1688181 w 1954379"/>
                <a:gd name="connsiteY1098" fmla="*/ 496303 h 1893469"/>
                <a:gd name="connsiteX1099" fmla="*/ 1688181 w 1954379"/>
                <a:gd name="connsiteY1099" fmla="*/ 491791 h 1893469"/>
                <a:gd name="connsiteX1100" fmla="*/ 1688181 w 1954379"/>
                <a:gd name="connsiteY1100" fmla="*/ 487279 h 1893469"/>
                <a:gd name="connsiteX1101" fmla="*/ 1688933 w 1954379"/>
                <a:gd name="connsiteY1101" fmla="*/ 484271 h 1893469"/>
                <a:gd name="connsiteX1102" fmla="*/ 1689685 w 1954379"/>
                <a:gd name="connsiteY1102" fmla="*/ 482015 h 1893469"/>
                <a:gd name="connsiteX1103" fmla="*/ 1690437 w 1954379"/>
                <a:gd name="connsiteY1103" fmla="*/ 480511 h 1893469"/>
                <a:gd name="connsiteX1104" fmla="*/ 1693445 w 1954379"/>
                <a:gd name="connsiteY1104" fmla="*/ 483519 h 1893469"/>
                <a:gd name="connsiteX1105" fmla="*/ 1695701 w 1954379"/>
                <a:gd name="connsiteY1105" fmla="*/ 485775 h 1893469"/>
                <a:gd name="connsiteX1106" fmla="*/ 1696453 w 1954379"/>
                <a:gd name="connsiteY1106" fmla="*/ 488783 h 1893469"/>
                <a:gd name="connsiteX1107" fmla="*/ 1696453 w 1954379"/>
                <a:gd name="connsiteY1107" fmla="*/ 491791 h 1893469"/>
                <a:gd name="connsiteX1108" fmla="*/ 1699461 w 1954379"/>
                <a:gd name="connsiteY1108" fmla="*/ 491039 h 1893469"/>
                <a:gd name="connsiteX1109" fmla="*/ 1703220 w 1954379"/>
                <a:gd name="connsiteY1109" fmla="*/ 492543 h 1893469"/>
                <a:gd name="connsiteX1110" fmla="*/ 1703972 w 1954379"/>
                <a:gd name="connsiteY1110" fmla="*/ 496303 h 1893469"/>
                <a:gd name="connsiteX1111" fmla="*/ 1704725 w 1954379"/>
                <a:gd name="connsiteY1111" fmla="*/ 503070 h 1893469"/>
                <a:gd name="connsiteX1112" fmla="*/ 1703220 w 1954379"/>
                <a:gd name="connsiteY1112" fmla="*/ 505326 h 1893469"/>
                <a:gd name="connsiteX1113" fmla="*/ 1701716 w 1954379"/>
                <a:gd name="connsiteY1113" fmla="*/ 506830 h 1893469"/>
                <a:gd name="connsiteX1114" fmla="*/ 1700212 w 1954379"/>
                <a:gd name="connsiteY1114" fmla="*/ 508334 h 1893469"/>
                <a:gd name="connsiteX1115" fmla="*/ 1700965 w 1954379"/>
                <a:gd name="connsiteY1115" fmla="*/ 509838 h 1893469"/>
                <a:gd name="connsiteX1116" fmla="*/ 1702469 w 1954379"/>
                <a:gd name="connsiteY1116" fmla="*/ 509838 h 1893469"/>
                <a:gd name="connsiteX1117" fmla="*/ 1713748 w 1954379"/>
                <a:gd name="connsiteY1117" fmla="*/ 504574 h 1893469"/>
                <a:gd name="connsiteX1118" fmla="*/ 1718260 w 1954379"/>
                <a:gd name="connsiteY1118" fmla="*/ 502318 h 1893469"/>
                <a:gd name="connsiteX1119" fmla="*/ 1720516 w 1954379"/>
                <a:gd name="connsiteY1119" fmla="*/ 500063 h 1893469"/>
                <a:gd name="connsiteX1120" fmla="*/ 1722020 w 1954379"/>
                <a:gd name="connsiteY1120" fmla="*/ 497807 h 1893469"/>
                <a:gd name="connsiteX1121" fmla="*/ 1723524 w 1954379"/>
                <a:gd name="connsiteY1121" fmla="*/ 492543 h 1893469"/>
                <a:gd name="connsiteX1122" fmla="*/ 1725028 w 1954379"/>
                <a:gd name="connsiteY1122" fmla="*/ 491791 h 1893469"/>
                <a:gd name="connsiteX1123" fmla="*/ 1723524 w 1954379"/>
                <a:gd name="connsiteY1123" fmla="*/ 488031 h 1893469"/>
                <a:gd name="connsiteX1124" fmla="*/ 1724276 w 1954379"/>
                <a:gd name="connsiteY1124" fmla="*/ 482767 h 1893469"/>
                <a:gd name="connsiteX1125" fmla="*/ 1725780 w 1954379"/>
                <a:gd name="connsiteY1125" fmla="*/ 483519 h 1893469"/>
                <a:gd name="connsiteX1126" fmla="*/ 1728036 w 1954379"/>
                <a:gd name="connsiteY1126" fmla="*/ 485023 h 1893469"/>
                <a:gd name="connsiteX1127" fmla="*/ 1731044 w 1954379"/>
                <a:gd name="connsiteY1127" fmla="*/ 488031 h 1893469"/>
                <a:gd name="connsiteX1128" fmla="*/ 1730291 w 1954379"/>
                <a:gd name="connsiteY1128" fmla="*/ 490287 h 1893469"/>
                <a:gd name="connsiteX1129" fmla="*/ 1731795 w 1954379"/>
                <a:gd name="connsiteY1129" fmla="*/ 491791 h 1893469"/>
                <a:gd name="connsiteX1130" fmla="*/ 1732548 w 1954379"/>
                <a:gd name="connsiteY1130" fmla="*/ 493295 h 1893469"/>
                <a:gd name="connsiteX1131" fmla="*/ 1733299 w 1954379"/>
                <a:gd name="connsiteY1131" fmla="*/ 494799 h 1893469"/>
                <a:gd name="connsiteX1132" fmla="*/ 1733299 w 1954379"/>
                <a:gd name="connsiteY1132" fmla="*/ 496303 h 1893469"/>
                <a:gd name="connsiteX1133" fmla="*/ 1734051 w 1954379"/>
                <a:gd name="connsiteY1133" fmla="*/ 497807 h 1893469"/>
                <a:gd name="connsiteX1134" fmla="*/ 1735555 w 1954379"/>
                <a:gd name="connsiteY1134" fmla="*/ 499311 h 1893469"/>
                <a:gd name="connsiteX1135" fmla="*/ 1737811 w 1954379"/>
                <a:gd name="connsiteY1135" fmla="*/ 503070 h 1893469"/>
                <a:gd name="connsiteX1136" fmla="*/ 1739315 w 1954379"/>
                <a:gd name="connsiteY1136" fmla="*/ 505326 h 1893469"/>
                <a:gd name="connsiteX1137" fmla="*/ 1739315 w 1954379"/>
                <a:gd name="connsiteY1137" fmla="*/ 508334 h 1893469"/>
                <a:gd name="connsiteX1138" fmla="*/ 1737811 w 1954379"/>
                <a:gd name="connsiteY1138" fmla="*/ 511342 h 1893469"/>
                <a:gd name="connsiteX1139" fmla="*/ 1748339 w 1954379"/>
                <a:gd name="connsiteY1139" fmla="*/ 511342 h 1893469"/>
                <a:gd name="connsiteX1140" fmla="*/ 1750595 w 1954379"/>
                <a:gd name="connsiteY1140" fmla="*/ 512094 h 1893469"/>
                <a:gd name="connsiteX1141" fmla="*/ 1751347 w 1954379"/>
                <a:gd name="connsiteY1141" fmla="*/ 516606 h 1893469"/>
                <a:gd name="connsiteX1142" fmla="*/ 1753603 w 1954379"/>
                <a:gd name="connsiteY1142" fmla="*/ 518110 h 1893469"/>
                <a:gd name="connsiteX1143" fmla="*/ 1753603 w 1954379"/>
                <a:gd name="connsiteY1143" fmla="*/ 516606 h 1893469"/>
                <a:gd name="connsiteX1144" fmla="*/ 1753603 w 1954379"/>
                <a:gd name="connsiteY1144" fmla="*/ 515102 h 1893469"/>
                <a:gd name="connsiteX1145" fmla="*/ 1754355 w 1954379"/>
                <a:gd name="connsiteY1145" fmla="*/ 513598 h 1893469"/>
                <a:gd name="connsiteX1146" fmla="*/ 1755107 w 1954379"/>
                <a:gd name="connsiteY1146" fmla="*/ 512094 h 1893469"/>
                <a:gd name="connsiteX1147" fmla="*/ 1754355 w 1954379"/>
                <a:gd name="connsiteY1147" fmla="*/ 511342 h 1893469"/>
                <a:gd name="connsiteX1148" fmla="*/ 1753603 w 1954379"/>
                <a:gd name="connsiteY1148" fmla="*/ 510590 h 1893469"/>
                <a:gd name="connsiteX1149" fmla="*/ 1753603 w 1954379"/>
                <a:gd name="connsiteY1149" fmla="*/ 509838 h 1893469"/>
                <a:gd name="connsiteX1150" fmla="*/ 1753603 w 1954379"/>
                <a:gd name="connsiteY1150" fmla="*/ 508334 h 1893469"/>
                <a:gd name="connsiteX1151" fmla="*/ 1749843 w 1954379"/>
                <a:gd name="connsiteY1151" fmla="*/ 506830 h 1893469"/>
                <a:gd name="connsiteX1152" fmla="*/ 1746083 w 1954379"/>
                <a:gd name="connsiteY1152" fmla="*/ 501566 h 1893469"/>
                <a:gd name="connsiteX1153" fmla="*/ 1744579 w 1954379"/>
                <a:gd name="connsiteY1153" fmla="*/ 500814 h 1893469"/>
                <a:gd name="connsiteX1154" fmla="*/ 1744579 w 1954379"/>
                <a:gd name="connsiteY1154" fmla="*/ 502318 h 1893469"/>
                <a:gd name="connsiteX1155" fmla="*/ 1743827 w 1954379"/>
                <a:gd name="connsiteY1155" fmla="*/ 503822 h 1893469"/>
                <a:gd name="connsiteX1156" fmla="*/ 1743075 w 1954379"/>
                <a:gd name="connsiteY1156" fmla="*/ 505326 h 1893469"/>
                <a:gd name="connsiteX1157" fmla="*/ 1741571 w 1954379"/>
                <a:gd name="connsiteY1157" fmla="*/ 506078 h 1893469"/>
                <a:gd name="connsiteX1158" fmla="*/ 1741571 w 1954379"/>
                <a:gd name="connsiteY1158" fmla="*/ 489535 h 1893469"/>
                <a:gd name="connsiteX1159" fmla="*/ 1742323 w 1954379"/>
                <a:gd name="connsiteY1159" fmla="*/ 487279 h 1893469"/>
                <a:gd name="connsiteX1160" fmla="*/ 1744579 w 1954379"/>
                <a:gd name="connsiteY1160" fmla="*/ 487279 h 1893469"/>
                <a:gd name="connsiteX1161" fmla="*/ 1743075 w 1954379"/>
                <a:gd name="connsiteY1161" fmla="*/ 485023 h 1893469"/>
                <a:gd name="connsiteX1162" fmla="*/ 1745331 w 1954379"/>
                <a:gd name="connsiteY1162" fmla="*/ 484271 h 1893469"/>
                <a:gd name="connsiteX1163" fmla="*/ 1747587 w 1954379"/>
                <a:gd name="connsiteY1163" fmla="*/ 482767 h 1893469"/>
                <a:gd name="connsiteX1164" fmla="*/ 1749843 w 1954379"/>
                <a:gd name="connsiteY1164" fmla="*/ 483519 h 1893469"/>
                <a:gd name="connsiteX1165" fmla="*/ 1752099 w 1954379"/>
                <a:gd name="connsiteY1165" fmla="*/ 485023 h 1893469"/>
                <a:gd name="connsiteX1166" fmla="*/ 1751347 w 1954379"/>
                <a:gd name="connsiteY1166" fmla="*/ 485775 h 1893469"/>
                <a:gd name="connsiteX1167" fmla="*/ 1750595 w 1954379"/>
                <a:gd name="connsiteY1167" fmla="*/ 487279 h 1893469"/>
                <a:gd name="connsiteX1168" fmla="*/ 1749843 w 1954379"/>
                <a:gd name="connsiteY1168" fmla="*/ 488031 h 1893469"/>
                <a:gd name="connsiteX1169" fmla="*/ 1750595 w 1954379"/>
                <a:gd name="connsiteY1169" fmla="*/ 490287 h 1893469"/>
                <a:gd name="connsiteX1170" fmla="*/ 1749843 w 1954379"/>
                <a:gd name="connsiteY1170" fmla="*/ 495551 h 1893469"/>
                <a:gd name="connsiteX1171" fmla="*/ 1751347 w 1954379"/>
                <a:gd name="connsiteY1171" fmla="*/ 498559 h 1893469"/>
                <a:gd name="connsiteX1172" fmla="*/ 1750595 w 1954379"/>
                <a:gd name="connsiteY1172" fmla="*/ 497055 h 1893469"/>
                <a:gd name="connsiteX1173" fmla="*/ 1751347 w 1954379"/>
                <a:gd name="connsiteY1173" fmla="*/ 495551 h 1893469"/>
                <a:gd name="connsiteX1174" fmla="*/ 1752099 w 1954379"/>
                <a:gd name="connsiteY1174" fmla="*/ 494047 h 1893469"/>
                <a:gd name="connsiteX1175" fmla="*/ 1753603 w 1954379"/>
                <a:gd name="connsiteY1175" fmla="*/ 493295 h 1893469"/>
                <a:gd name="connsiteX1176" fmla="*/ 1753603 w 1954379"/>
                <a:gd name="connsiteY1176" fmla="*/ 495551 h 1893469"/>
                <a:gd name="connsiteX1177" fmla="*/ 1754355 w 1954379"/>
                <a:gd name="connsiteY1177" fmla="*/ 497055 h 1893469"/>
                <a:gd name="connsiteX1178" fmla="*/ 1755859 w 1954379"/>
                <a:gd name="connsiteY1178" fmla="*/ 498559 h 1893469"/>
                <a:gd name="connsiteX1179" fmla="*/ 1757363 w 1954379"/>
                <a:gd name="connsiteY1179" fmla="*/ 498559 h 1893469"/>
                <a:gd name="connsiteX1180" fmla="*/ 1757363 w 1954379"/>
                <a:gd name="connsiteY1180" fmla="*/ 497807 h 1893469"/>
                <a:gd name="connsiteX1181" fmla="*/ 1755859 w 1954379"/>
                <a:gd name="connsiteY1181" fmla="*/ 497055 h 1893469"/>
                <a:gd name="connsiteX1182" fmla="*/ 1755107 w 1954379"/>
                <a:gd name="connsiteY1182" fmla="*/ 494799 h 1893469"/>
                <a:gd name="connsiteX1183" fmla="*/ 1755107 w 1954379"/>
                <a:gd name="connsiteY1183" fmla="*/ 493295 h 1893469"/>
                <a:gd name="connsiteX1184" fmla="*/ 1756610 w 1954379"/>
                <a:gd name="connsiteY1184" fmla="*/ 491039 h 1893469"/>
                <a:gd name="connsiteX1185" fmla="*/ 1758114 w 1954379"/>
                <a:gd name="connsiteY1185" fmla="*/ 491039 h 1893469"/>
                <a:gd name="connsiteX1186" fmla="*/ 1760370 w 1954379"/>
                <a:gd name="connsiteY1186" fmla="*/ 491791 h 1893469"/>
                <a:gd name="connsiteX1187" fmla="*/ 1763378 w 1954379"/>
                <a:gd name="connsiteY1187" fmla="*/ 494799 h 1893469"/>
                <a:gd name="connsiteX1188" fmla="*/ 1763378 w 1954379"/>
                <a:gd name="connsiteY1188" fmla="*/ 491791 h 1893469"/>
                <a:gd name="connsiteX1189" fmla="*/ 1762627 w 1954379"/>
                <a:gd name="connsiteY1189" fmla="*/ 490287 h 1893469"/>
                <a:gd name="connsiteX1190" fmla="*/ 1761123 w 1954379"/>
                <a:gd name="connsiteY1190" fmla="*/ 489535 h 1893469"/>
                <a:gd name="connsiteX1191" fmla="*/ 1760370 w 1954379"/>
                <a:gd name="connsiteY1191" fmla="*/ 487279 h 1893469"/>
                <a:gd name="connsiteX1192" fmla="*/ 1762627 w 1954379"/>
                <a:gd name="connsiteY1192" fmla="*/ 488031 h 1893469"/>
                <a:gd name="connsiteX1193" fmla="*/ 1764882 w 1954379"/>
                <a:gd name="connsiteY1193" fmla="*/ 487279 h 1893469"/>
                <a:gd name="connsiteX1194" fmla="*/ 1766386 w 1954379"/>
                <a:gd name="connsiteY1194" fmla="*/ 485775 h 1893469"/>
                <a:gd name="connsiteX1195" fmla="*/ 1768642 w 1954379"/>
                <a:gd name="connsiteY1195" fmla="*/ 485023 h 1893469"/>
                <a:gd name="connsiteX1196" fmla="*/ 1770898 w 1954379"/>
                <a:gd name="connsiteY1196" fmla="*/ 485775 h 1893469"/>
                <a:gd name="connsiteX1197" fmla="*/ 1770898 w 1954379"/>
                <a:gd name="connsiteY1197" fmla="*/ 488031 h 1893469"/>
                <a:gd name="connsiteX1198" fmla="*/ 1770898 w 1954379"/>
                <a:gd name="connsiteY1198" fmla="*/ 491039 h 1893469"/>
                <a:gd name="connsiteX1199" fmla="*/ 1770898 w 1954379"/>
                <a:gd name="connsiteY1199" fmla="*/ 493295 h 1893469"/>
                <a:gd name="connsiteX1200" fmla="*/ 1771650 w 1954379"/>
                <a:gd name="connsiteY1200" fmla="*/ 493295 h 1893469"/>
                <a:gd name="connsiteX1201" fmla="*/ 1773906 w 1954379"/>
                <a:gd name="connsiteY1201" fmla="*/ 492543 h 1893469"/>
                <a:gd name="connsiteX1202" fmla="*/ 1774658 w 1954379"/>
                <a:gd name="connsiteY1202" fmla="*/ 493295 h 1893469"/>
                <a:gd name="connsiteX1203" fmla="*/ 1774658 w 1954379"/>
                <a:gd name="connsiteY1203" fmla="*/ 495551 h 1893469"/>
                <a:gd name="connsiteX1204" fmla="*/ 1773906 w 1954379"/>
                <a:gd name="connsiteY1204" fmla="*/ 497807 h 1893469"/>
                <a:gd name="connsiteX1205" fmla="*/ 1776914 w 1954379"/>
                <a:gd name="connsiteY1205" fmla="*/ 496303 h 1893469"/>
                <a:gd name="connsiteX1206" fmla="*/ 1777666 w 1954379"/>
                <a:gd name="connsiteY1206" fmla="*/ 494047 h 1893469"/>
                <a:gd name="connsiteX1207" fmla="*/ 1776914 w 1954379"/>
                <a:gd name="connsiteY1207" fmla="*/ 491791 h 1893469"/>
                <a:gd name="connsiteX1208" fmla="*/ 1776162 w 1954379"/>
                <a:gd name="connsiteY1208" fmla="*/ 489535 h 1893469"/>
                <a:gd name="connsiteX1209" fmla="*/ 1782930 w 1954379"/>
                <a:gd name="connsiteY1209" fmla="*/ 494047 h 1893469"/>
                <a:gd name="connsiteX1210" fmla="*/ 1783682 w 1954379"/>
                <a:gd name="connsiteY1210" fmla="*/ 495551 h 1893469"/>
                <a:gd name="connsiteX1211" fmla="*/ 1782178 w 1954379"/>
                <a:gd name="connsiteY1211" fmla="*/ 497807 h 1893469"/>
                <a:gd name="connsiteX1212" fmla="*/ 1781426 w 1954379"/>
                <a:gd name="connsiteY1212" fmla="*/ 498559 h 1893469"/>
                <a:gd name="connsiteX1213" fmla="*/ 1779922 w 1954379"/>
                <a:gd name="connsiteY1213" fmla="*/ 496303 h 1893469"/>
                <a:gd name="connsiteX1214" fmla="*/ 1779170 w 1954379"/>
                <a:gd name="connsiteY1214" fmla="*/ 496303 h 1893469"/>
                <a:gd name="connsiteX1215" fmla="*/ 1778418 w 1954379"/>
                <a:gd name="connsiteY1215" fmla="*/ 498559 h 1893469"/>
                <a:gd name="connsiteX1216" fmla="*/ 1777666 w 1954379"/>
                <a:gd name="connsiteY1216" fmla="*/ 499311 h 1893469"/>
                <a:gd name="connsiteX1217" fmla="*/ 1776914 w 1954379"/>
                <a:gd name="connsiteY1217" fmla="*/ 500063 h 1893469"/>
                <a:gd name="connsiteX1218" fmla="*/ 1775410 w 1954379"/>
                <a:gd name="connsiteY1218" fmla="*/ 500814 h 1893469"/>
                <a:gd name="connsiteX1219" fmla="*/ 1775410 w 1954379"/>
                <a:gd name="connsiteY1219" fmla="*/ 501566 h 1893469"/>
                <a:gd name="connsiteX1220" fmla="*/ 1776914 w 1954379"/>
                <a:gd name="connsiteY1220" fmla="*/ 503822 h 1893469"/>
                <a:gd name="connsiteX1221" fmla="*/ 1778418 w 1954379"/>
                <a:gd name="connsiteY1221" fmla="*/ 503822 h 1893469"/>
                <a:gd name="connsiteX1222" fmla="*/ 1779170 w 1954379"/>
                <a:gd name="connsiteY1222" fmla="*/ 501566 h 1893469"/>
                <a:gd name="connsiteX1223" fmla="*/ 1781426 w 1954379"/>
                <a:gd name="connsiteY1223" fmla="*/ 500814 h 1893469"/>
                <a:gd name="connsiteX1224" fmla="*/ 1783682 w 1954379"/>
                <a:gd name="connsiteY1224" fmla="*/ 501566 h 1893469"/>
                <a:gd name="connsiteX1225" fmla="*/ 1786689 w 1954379"/>
                <a:gd name="connsiteY1225" fmla="*/ 503070 h 1893469"/>
                <a:gd name="connsiteX1226" fmla="*/ 1786689 w 1954379"/>
                <a:gd name="connsiteY1226" fmla="*/ 500814 h 1893469"/>
                <a:gd name="connsiteX1227" fmla="*/ 1786689 w 1954379"/>
                <a:gd name="connsiteY1227" fmla="*/ 500063 h 1893469"/>
                <a:gd name="connsiteX1228" fmla="*/ 1787442 w 1954379"/>
                <a:gd name="connsiteY1228" fmla="*/ 499311 h 1893469"/>
                <a:gd name="connsiteX1229" fmla="*/ 1788193 w 1954379"/>
                <a:gd name="connsiteY1229" fmla="*/ 498559 h 1893469"/>
                <a:gd name="connsiteX1230" fmla="*/ 1789697 w 1954379"/>
                <a:gd name="connsiteY1230" fmla="*/ 500814 h 1893469"/>
                <a:gd name="connsiteX1231" fmla="*/ 1789697 w 1954379"/>
                <a:gd name="connsiteY1231" fmla="*/ 503070 h 1893469"/>
                <a:gd name="connsiteX1232" fmla="*/ 1788946 w 1954379"/>
                <a:gd name="connsiteY1232" fmla="*/ 505326 h 1893469"/>
                <a:gd name="connsiteX1233" fmla="*/ 1787442 w 1954379"/>
                <a:gd name="connsiteY1233" fmla="*/ 507582 h 1893469"/>
                <a:gd name="connsiteX1234" fmla="*/ 1786689 w 1954379"/>
                <a:gd name="connsiteY1234" fmla="*/ 508334 h 1893469"/>
                <a:gd name="connsiteX1235" fmla="*/ 1783682 w 1954379"/>
                <a:gd name="connsiteY1235" fmla="*/ 509838 h 1893469"/>
                <a:gd name="connsiteX1236" fmla="*/ 1783682 w 1954379"/>
                <a:gd name="connsiteY1236" fmla="*/ 510590 h 1893469"/>
                <a:gd name="connsiteX1237" fmla="*/ 1783682 w 1954379"/>
                <a:gd name="connsiteY1237" fmla="*/ 512094 h 1893469"/>
                <a:gd name="connsiteX1238" fmla="*/ 1785186 w 1954379"/>
                <a:gd name="connsiteY1238" fmla="*/ 512094 h 1893469"/>
                <a:gd name="connsiteX1239" fmla="*/ 1786689 w 1954379"/>
                <a:gd name="connsiteY1239" fmla="*/ 511342 h 1893469"/>
                <a:gd name="connsiteX1240" fmla="*/ 1787442 w 1954379"/>
                <a:gd name="connsiteY1240" fmla="*/ 509838 h 1893469"/>
                <a:gd name="connsiteX1241" fmla="*/ 1788946 w 1954379"/>
                <a:gd name="connsiteY1241" fmla="*/ 511342 h 1893469"/>
                <a:gd name="connsiteX1242" fmla="*/ 1790449 w 1954379"/>
                <a:gd name="connsiteY1242" fmla="*/ 512846 h 1893469"/>
                <a:gd name="connsiteX1243" fmla="*/ 1791202 w 1954379"/>
                <a:gd name="connsiteY1243" fmla="*/ 514350 h 1893469"/>
                <a:gd name="connsiteX1244" fmla="*/ 1791953 w 1954379"/>
                <a:gd name="connsiteY1244" fmla="*/ 516606 h 1893469"/>
                <a:gd name="connsiteX1245" fmla="*/ 1792706 w 1954379"/>
                <a:gd name="connsiteY1245" fmla="*/ 513598 h 1893469"/>
                <a:gd name="connsiteX1246" fmla="*/ 1791953 w 1954379"/>
                <a:gd name="connsiteY1246" fmla="*/ 510590 h 1893469"/>
                <a:gd name="connsiteX1247" fmla="*/ 1791953 w 1954379"/>
                <a:gd name="connsiteY1247" fmla="*/ 507582 h 1893469"/>
                <a:gd name="connsiteX1248" fmla="*/ 1793457 w 1954379"/>
                <a:gd name="connsiteY1248" fmla="*/ 506078 h 1893469"/>
                <a:gd name="connsiteX1249" fmla="*/ 1794209 w 1954379"/>
                <a:gd name="connsiteY1249" fmla="*/ 506830 h 1893469"/>
                <a:gd name="connsiteX1250" fmla="*/ 1794209 w 1954379"/>
                <a:gd name="connsiteY1250" fmla="*/ 508334 h 1893469"/>
                <a:gd name="connsiteX1251" fmla="*/ 1794961 w 1954379"/>
                <a:gd name="connsiteY1251" fmla="*/ 509086 h 1893469"/>
                <a:gd name="connsiteX1252" fmla="*/ 1795713 w 1954379"/>
                <a:gd name="connsiteY1252" fmla="*/ 507582 h 1893469"/>
                <a:gd name="connsiteX1253" fmla="*/ 1794961 w 1954379"/>
                <a:gd name="connsiteY1253" fmla="*/ 506830 h 1893469"/>
                <a:gd name="connsiteX1254" fmla="*/ 1794961 w 1954379"/>
                <a:gd name="connsiteY1254" fmla="*/ 506078 h 1893469"/>
                <a:gd name="connsiteX1255" fmla="*/ 1794961 w 1954379"/>
                <a:gd name="connsiteY1255" fmla="*/ 504574 h 1893469"/>
                <a:gd name="connsiteX1256" fmla="*/ 1794961 w 1954379"/>
                <a:gd name="connsiteY1256" fmla="*/ 503070 h 1893469"/>
                <a:gd name="connsiteX1257" fmla="*/ 1796465 w 1954379"/>
                <a:gd name="connsiteY1257" fmla="*/ 501566 h 1893469"/>
                <a:gd name="connsiteX1258" fmla="*/ 1796465 w 1954379"/>
                <a:gd name="connsiteY1258" fmla="*/ 500814 h 1893469"/>
                <a:gd name="connsiteX1259" fmla="*/ 1797217 w 1954379"/>
                <a:gd name="connsiteY1259" fmla="*/ 497807 h 1893469"/>
                <a:gd name="connsiteX1260" fmla="*/ 1797969 w 1954379"/>
                <a:gd name="connsiteY1260" fmla="*/ 496303 h 1893469"/>
                <a:gd name="connsiteX1261" fmla="*/ 1799473 w 1954379"/>
                <a:gd name="connsiteY1261" fmla="*/ 495551 h 1893469"/>
                <a:gd name="connsiteX1262" fmla="*/ 1800977 w 1954379"/>
                <a:gd name="connsiteY1262" fmla="*/ 496303 h 1893469"/>
                <a:gd name="connsiteX1263" fmla="*/ 1801729 w 1954379"/>
                <a:gd name="connsiteY1263" fmla="*/ 497807 h 1893469"/>
                <a:gd name="connsiteX1264" fmla="*/ 1801729 w 1954379"/>
                <a:gd name="connsiteY1264" fmla="*/ 499311 h 1893469"/>
                <a:gd name="connsiteX1265" fmla="*/ 1800977 w 1954379"/>
                <a:gd name="connsiteY1265" fmla="*/ 500814 h 1893469"/>
                <a:gd name="connsiteX1266" fmla="*/ 1801729 w 1954379"/>
                <a:gd name="connsiteY1266" fmla="*/ 500814 h 1893469"/>
                <a:gd name="connsiteX1267" fmla="*/ 1801729 w 1954379"/>
                <a:gd name="connsiteY1267" fmla="*/ 501566 h 1893469"/>
                <a:gd name="connsiteX1268" fmla="*/ 1800977 w 1954379"/>
                <a:gd name="connsiteY1268" fmla="*/ 503070 h 1893469"/>
                <a:gd name="connsiteX1269" fmla="*/ 1800977 w 1954379"/>
                <a:gd name="connsiteY1269" fmla="*/ 506830 h 1893469"/>
                <a:gd name="connsiteX1270" fmla="*/ 1800225 w 1954379"/>
                <a:gd name="connsiteY1270" fmla="*/ 509086 h 1893469"/>
                <a:gd name="connsiteX1271" fmla="*/ 1800977 w 1954379"/>
                <a:gd name="connsiteY1271" fmla="*/ 509838 h 1893469"/>
                <a:gd name="connsiteX1272" fmla="*/ 1801729 w 1954379"/>
                <a:gd name="connsiteY1272" fmla="*/ 507582 h 1893469"/>
                <a:gd name="connsiteX1273" fmla="*/ 1802481 w 1954379"/>
                <a:gd name="connsiteY1273" fmla="*/ 510590 h 1893469"/>
                <a:gd name="connsiteX1274" fmla="*/ 1803233 w 1954379"/>
                <a:gd name="connsiteY1274" fmla="*/ 512846 h 1893469"/>
                <a:gd name="connsiteX1275" fmla="*/ 1803985 w 1954379"/>
                <a:gd name="connsiteY1275" fmla="*/ 515102 h 1893469"/>
                <a:gd name="connsiteX1276" fmla="*/ 1806241 w 1954379"/>
                <a:gd name="connsiteY1276" fmla="*/ 515102 h 1893469"/>
                <a:gd name="connsiteX1277" fmla="*/ 1804737 w 1954379"/>
                <a:gd name="connsiteY1277" fmla="*/ 516606 h 1893469"/>
                <a:gd name="connsiteX1278" fmla="*/ 1801729 w 1954379"/>
                <a:gd name="connsiteY1278" fmla="*/ 518862 h 1893469"/>
                <a:gd name="connsiteX1279" fmla="*/ 1800977 w 1954379"/>
                <a:gd name="connsiteY1279" fmla="*/ 520366 h 1893469"/>
                <a:gd name="connsiteX1280" fmla="*/ 1800977 w 1954379"/>
                <a:gd name="connsiteY1280" fmla="*/ 521870 h 1893469"/>
                <a:gd name="connsiteX1281" fmla="*/ 1803233 w 1954379"/>
                <a:gd name="connsiteY1281" fmla="*/ 524878 h 1893469"/>
                <a:gd name="connsiteX1282" fmla="*/ 1803985 w 1954379"/>
                <a:gd name="connsiteY1282" fmla="*/ 526382 h 1893469"/>
                <a:gd name="connsiteX1283" fmla="*/ 1804737 w 1954379"/>
                <a:gd name="connsiteY1283" fmla="*/ 524878 h 1893469"/>
                <a:gd name="connsiteX1284" fmla="*/ 1804737 w 1954379"/>
                <a:gd name="connsiteY1284" fmla="*/ 519614 h 1893469"/>
                <a:gd name="connsiteX1285" fmla="*/ 1805489 w 1954379"/>
                <a:gd name="connsiteY1285" fmla="*/ 518110 h 1893469"/>
                <a:gd name="connsiteX1286" fmla="*/ 1806241 w 1954379"/>
                <a:gd name="connsiteY1286" fmla="*/ 516606 h 1893469"/>
                <a:gd name="connsiteX1287" fmla="*/ 1806993 w 1954379"/>
                <a:gd name="connsiteY1287" fmla="*/ 515102 h 1893469"/>
                <a:gd name="connsiteX1288" fmla="*/ 1808497 w 1954379"/>
                <a:gd name="connsiteY1288" fmla="*/ 514350 h 1893469"/>
                <a:gd name="connsiteX1289" fmla="*/ 1810001 w 1954379"/>
                <a:gd name="connsiteY1289" fmla="*/ 515102 h 1893469"/>
                <a:gd name="connsiteX1290" fmla="*/ 1810001 w 1954379"/>
                <a:gd name="connsiteY1290" fmla="*/ 512094 h 1893469"/>
                <a:gd name="connsiteX1291" fmla="*/ 1810753 w 1954379"/>
                <a:gd name="connsiteY1291" fmla="*/ 510590 h 1893469"/>
                <a:gd name="connsiteX1292" fmla="*/ 1811505 w 1954379"/>
                <a:gd name="connsiteY1292" fmla="*/ 509838 h 1893469"/>
                <a:gd name="connsiteX1293" fmla="*/ 1813761 w 1954379"/>
                <a:gd name="connsiteY1293" fmla="*/ 509838 h 1893469"/>
                <a:gd name="connsiteX1294" fmla="*/ 1815265 w 1954379"/>
                <a:gd name="connsiteY1294" fmla="*/ 509086 h 1893469"/>
                <a:gd name="connsiteX1295" fmla="*/ 1816017 w 1954379"/>
                <a:gd name="connsiteY1295" fmla="*/ 506078 h 1893469"/>
                <a:gd name="connsiteX1296" fmla="*/ 1817521 w 1954379"/>
                <a:gd name="connsiteY1296" fmla="*/ 500814 h 1893469"/>
                <a:gd name="connsiteX1297" fmla="*/ 1819025 w 1954379"/>
                <a:gd name="connsiteY1297" fmla="*/ 503070 h 1893469"/>
                <a:gd name="connsiteX1298" fmla="*/ 1819025 w 1954379"/>
                <a:gd name="connsiteY1298" fmla="*/ 506830 h 1893469"/>
                <a:gd name="connsiteX1299" fmla="*/ 1817521 w 1954379"/>
                <a:gd name="connsiteY1299" fmla="*/ 514350 h 1893469"/>
                <a:gd name="connsiteX1300" fmla="*/ 1818272 w 1954379"/>
                <a:gd name="connsiteY1300" fmla="*/ 514350 h 1893469"/>
                <a:gd name="connsiteX1301" fmla="*/ 1819776 w 1954379"/>
                <a:gd name="connsiteY1301" fmla="*/ 512094 h 1893469"/>
                <a:gd name="connsiteX1302" fmla="*/ 1821280 w 1954379"/>
                <a:gd name="connsiteY1302" fmla="*/ 512846 h 1893469"/>
                <a:gd name="connsiteX1303" fmla="*/ 1821280 w 1954379"/>
                <a:gd name="connsiteY1303" fmla="*/ 513598 h 1893469"/>
                <a:gd name="connsiteX1304" fmla="*/ 1821280 w 1954379"/>
                <a:gd name="connsiteY1304" fmla="*/ 515102 h 1893469"/>
                <a:gd name="connsiteX1305" fmla="*/ 1820528 w 1954379"/>
                <a:gd name="connsiteY1305" fmla="*/ 516606 h 1893469"/>
                <a:gd name="connsiteX1306" fmla="*/ 1823536 w 1954379"/>
                <a:gd name="connsiteY1306" fmla="*/ 516606 h 1893469"/>
                <a:gd name="connsiteX1307" fmla="*/ 1823536 w 1954379"/>
                <a:gd name="connsiteY1307" fmla="*/ 517358 h 1893469"/>
                <a:gd name="connsiteX1308" fmla="*/ 1822032 w 1954379"/>
                <a:gd name="connsiteY1308" fmla="*/ 519614 h 1893469"/>
                <a:gd name="connsiteX1309" fmla="*/ 1822032 w 1954379"/>
                <a:gd name="connsiteY1309" fmla="*/ 520366 h 1893469"/>
                <a:gd name="connsiteX1310" fmla="*/ 1822784 w 1954379"/>
                <a:gd name="connsiteY1310" fmla="*/ 519614 h 1893469"/>
                <a:gd name="connsiteX1311" fmla="*/ 1823536 w 1954379"/>
                <a:gd name="connsiteY1311" fmla="*/ 519614 h 1893469"/>
                <a:gd name="connsiteX1312" fmla="*/ 1824288 w 1954379"/>
                <a:gd name="connsiteY1312" fmla="*/ 521870 h 1893469"/>
                <a:gd name="connsiteX1313" fmla="*/ 1823536 w 1954379"/>
                <a:gd name="connsiteY1313" fmla="*/ 522622 h 1893469"/>
                <a:gd name="connsiteX1314" fmla="*/ 1821280 w 1954379"/>
                <a:gd name="connsiteY1314" fmla="*/ 523374 h 1893469"/>
                <a:gd name="connsiteX1315" fmla="*/ 1819776 w 1954379"/>
                <a:gd name="connsiteY1315" fmla="*/ 524878 h 1893469"/>
                <a:gd name="connsiteX1316" fmla="*/ 1818272 w 1954379"/>
                <a:gd name="connsiteY1316" fmla="*/ 526382 h 1893469"/>
                <a:gd name="connsiteX1317" fmla="*/ 1817521 w 1954379"/>
                <a:gd name="connsiteY1317" fmla="*/ 528637 h 1893469"/>
                <a:gd name="connsiteX1318" fmla="*/ 1818272 w 1954379"/>
                <a:gd name="connsiteY1318" fmla="*/ 530893 h 1893469"/>
                <a:gd name="connsiteX1319" fmla="*/ 1820528 w 1954379"/>
                <a:gd name="connsiteY1319" fmla="*/ 531645 h 1893469"/>
                <a:gd name="connsiteX1320" fmla="*/ 1820528 w 1954379"/>
                <a:gd name="connsiteY1320" fmla="*/ 529390 h 1893469"/>
                <a:gd name="connsiteX1321" fmla="*/ 1819776 w 1954379"/>
                <a:gd name="connsiteY1321" fmla="*/ 527134 h 1893469"/>
                <a:gd name="connsiteX1322" fmla="*/ 1820528 w 1954379"/>
                <a:gd name="connsiteY1322" fmla="*/ 525630 h 1893469"/>
                <a:gd name="connsiteX1323" fmla="*/ 1822784 w 1954379"/>
                <a:gd name="connsiteY1323" fmla="*/ 524878 h 1893469"/>
                <a:gd name="connsiteX1324" fmla="*/ 1825792 w 1954379"/>
                <a:gd name="connsiteY1324" fmla="*/ 525630 h 1893469"/>
                <a:gd name="connsiteX1325" fmla="*/ 1828048 w 1954379"/>
                <a:gd name="connsiteY1325" fmla="*/ 524878 h 1893469"/>
                <a:gd name="connsiteX1326" fmla="*/ 1828048 w 1954379"/>
                <a:gd name="connsiteY1326" fmla="*/ 522622 h 1893469"/>
                <a:gd name="connsiteX1327" fmla="*/ 1828800 w 1954379"/>
                <a:gd name="connsiteY1327" fmla="*/ 523374 h 1893469"/>
                <a:gd name="connsiteX1328" fmla="*/ 1829552 w 1954379"/>
                <a:gd name="connsiteY1328" fmla="*/ 521870 h 1893469"/>
                <a:gd name="connsiteX1329" fmla="*/ 1828800 w 1954379"/>
                <a:gd name="connsiteY1329" fmla="*/ 514350 h 1893469"/>
                <a:gd name="connsiteX1330" fmla="*/ 1830304 w 1954379"/>
                <a:gd name="connsiteY1330" fmla="*/ 515102 h 1893469"/>
                <a:gd name="connsiteX1331" fmla="*/ 1831056 w 1954379"/>
                <a:gd name="connsiteY1331" fmla="*/ 515854 h 1893469"/>
                <a:gd name="connsiteX1332" fmla="*/ 1831808 w 1954379"/>
                <a:gd name="connsiteY1332" fmla="*/ 516606 h 1893469"/>
                <a:gd name="connsiteX1333" fmla="*/ 1831808 w 1954379"/>
                <a:gd name="connsiteY1333" fmla="*/ 518110 h 1893469"/>
                <a:gd name="connsiteX1334" fmla="*/ 1833312 w 1954379"/>
                <a:gd name="connsiteY1334" fmla="*/ 518110 h 1893469"/>
                <a:gd name="connsiteX1335" fmla="*/ 1834064 w 1954379"/>
                <a:gd name="connsiteY1335" fmla="*/ 517358 h 1893469"/>
                <a:gd name="connsiteX1336" fmla="*/ 1834064 w 1954379"/>
                <a:gd name="connsiteY1336" fmla="*/ 516606 h 1893469"/>
                <a:gd name="connsiteX1337" fmla="*/ 1834816 w 1954379"/>
                <a:gd name="connsiteY1337" fmla="*/ 516606 h 1893469"/>
                <a:gd name="connsiteX1338" fmla="*/ 1836320 w 1954379"/>
                <a:gd name="connsiteY1338" fmla="*/ 516606 h 1893469"/>
                <a:gd name="connsiteX1339" fmla="*/ 1835568 w 1954379"/>
                <a:gd name="connsiteY1339" fmla="*/ 515102 h 1893469"/>
                <a:gd name="connsiteX1340" fmla="*/ 1834816 w 1954379"/>
                <a:gd name="connsiteY1340" fmla="*/ 514350 h 1893469"/>
                <a:gd name="connsiteX1341" fmla="*/ 1833312 w 1954379"/>
                <a:gd name="connsiteY1341" fmla="*/ 513598 h 1893469"/>
                <a:gd name="connsiteX1342" fmla="*/ 1831808 w 1954379"/>
                <a:gd name="connsiteY1342" fmla="*/ 512846 h 1893469"/>
                <a:gd name="connsiteX1343" fmla="*/ 1834064 w 1954379"/>
                <a:gd name="connsiteY1343" fmla="*/ 511342 h 1893469"/>
                <a:gd name="connsiteX1344" fmla="*/ 1837824 w 1954379"/>
                <a:gd name="connsiteY1344" fmla="*/ 506078 h 1893469"/>
                <a:gd name="connsiteX1345" fmla="*/ 1840080 w 1954379"/>
                <a:gd name="connsiteY1345" fmla="*/ 504574 h 1893469"/>
                <a:gd name="connsiteX1346" fmla="*/ 1840080 w 1954379"/>
                <a:gd name="connsiteY1346" fmla="*/ 503822 h 1893469"/>
                <a:gd name="connsiteX1347" fmla="*/ 1838576 w 1954379"/>
                <a:gd name="connsiteY1347" fmla="*/ 503070 h 1893469"/>
                <a:gd name="connsiteX1348" fmla="*/ 1840080 w 1954379"/>
                <a:gd name="connsiteY1348" fmla="*/ 503070 h 1893469"/>
                <a:gd name="connsiteX1349" fmla="*/ 1841584 w 1954379"/>
                <a:gd name="connsiteY1349" fmla="*/ 503822 h 1893469"/>
                <a:gd name="connsiteX1350" fmla="*/ 1843087 w 1954379"/>
                <a:gd name="connsiteY1350" fmla="*/ 505326 h 1893469"/>
                <a:gd name="connsiteX1351" fmla="*/ 1843840 w 1954379"/>
                <a:gd name="connsiteY1351" fmla="*/ 506830 h 1893469"/>
                <a:gd name="connsiteX1352" fmla="*/ 1841584 w 1954379"/>
                <a:gd name="connsiteY1352" fmla="*/ 507582 h 1893469"/>
                <a:gd name="connsiteX1353" fmla="*/ 1841584 w 1954379"/>
                <a:gd name="connsiteY1353" fmla="*/ 508334 h 1893469"/>
                <a:gd name="connsiteX1354" fmla="*/ 1842336 w 1954379"/>
                <a:gd name="connsiteY1354" fmla="*/ 509838 h 1893469"/>
                <a:gd name="connsiteX1355" fmla="*/ 1843840 w 1954379"/>
                <a:gd name="connsiteY1355" fmla="*/ 511342 h 1893469"/>
                <a:gd name="connsiteX1356" fmla="*/ 1841584 w 1954379"/>
                <a:gd name="connsiteY1356" fmla="*/ 512094 h 1893469"/>
                <a:gd name="connsiteX1357" fmla="*/ 1840080 w 1954379"/>
                <a:gd name="connsiteY1357" fmla="*/ 512094 h 1893469"/>
                <a:gd name="connsiteX1358" fmla="*/ 1840080 w 1954379"/>
                <a:gd name="connsiteY1358" fmla="*/ 512846 h 1893469"/>
                <a:gd name="connsiteX1359" fmla="*/ 1841584 w 1954379"/>
                <a:gd name="connsiteY1359" fmla="*/ 514350 h 1893469"/>
                <a:gd name="connsiteX1360" fmla="*/ 1840832 w 1954379"/>
                <a:gd name="connsiteY1360" fmla="*/ 515102 h 1893469"/>
                <a:gd name="connsiteX1361" fmla="*/ 1840080 w 1954379"/>
                <a:gd name="connsiteY1361" fmla="*/ 515854 h 1893469"/>
                <a:gd name="connsiteX1362" fmla="*/ 1838576 w 1954379"/>
                <a:gd name="connsiteY1362" fmla="*/ 516606 h 1893469"/>
                <a:gd name="connsiteX1363" fmla="*/ 1838576 w 1954379"/>
                <a:gd name="connsiteY1363" fmla="*/ 517358 h 1893469"/>
                <a:gd name="connsiteX1364" fmla="*/ 1840080 w 1954379"/>
                <a:gd name="connsiteY1364" fmla="*/ 517358 h 1893469"/>
                <a:gd name="connsiteX1365" fmla="*/ 1840080 w 1954379"/>
                <a:gd name="connsiteY1365" fmla="*/ 518862 h 1893469"/>
                <a:gd name="connsiteX1366" fmla="*/ 1840080 w 1954379"/>
                <a:gd name="connsiteY1366" fmla="*/ 519614 h 1893469"/>
                <a:gd name="connsiteX1367" fmla="*/ 1839328 w 1954379"/>
                <a:gd name="connsiteY1367" fmla="*/ 521118 h 1893469"/>
                <a:gd name="connsiteX1368" fmla="*/ 1840832 w 1954379"/>
                <a:gd name="connsiteY1368" fmla="*/ 521118 h 1893469"/>
                <a:gd name="connsiteX1369" fmla="*/ 1842336 w 1954379"/>
                <a:gd name="connsiteY1369" fmla="*/ 520366 h 1893469"/>
                <a:gd name="connsiteX1370" fmla="*/ 1843087 w 1954379"/>
                <a:gd name="connsiteY1370" fmla="*/ 518862 h 1893469"/>
                <a:gd name="connsiteX1371" fmla="*/ 1843840 w 1954379"/>
                <a:gd name="connsiteY1371" fmla="*/ 517358 h 1893469"/>
                <a:gd name="connsiteX1372" fmla="*/ 1844591 w 1954379"/>
                <a:gd name="connsiteY1372" fmla="*/ 517358 h 1893469"/>
                <a:gd name="connsiteX1373" fmla="*/ 1843087 w 1954379"/>
                <a:gd name="connsiteY1373" fmla="*/ 525630 h 1893469"/>
                <a:gd name="connsiteX1374" fmla="*/ 1843087 w 1954379"/>
                <a:gd name="connsiteY1374" fmla="*/ 526382 h 1893469"/>
                <a:gd name="connsiteX1375" fmla="*/ 1843840 w 1954379"/>
                <a:gd name="connsiteY1375" fmla="*/ 527886 h 1893469"/>
                <a:gd name="connsiteX1376" fmla="*/ 1845344 w 1954379"/>
                <a:gd name="connsiteY1376" fmla="*/ 530893 h 1893469"/>
                <a:gd name="connsiteX1377" fmla="*/ 1845344 w 1954379"/>
                <a:gd name="connsiteY1377" fmla="*/ 531645 h 1893469"/>
                <a:gd name="connsiteX1378" fmla="*/ 1846095 w 1954379"/>
                <a:gd name="connsiteY1378" fmla="*/ 529390 h 1893469"/>
                <a:gd name="connsiteX1379" fmla="*/ 1845344 w 1954379"/>
                <a:gd name="connsiteY1379" fmla="*/ 527886 h 1893469"/>
                <a:gd name="connsiteX1380" fmla="*/ 1845344 w 1954379"/>
                <a:gd name="connsiteY1380" fmla="*/ 525630 h 1893469"/>
                <a:gd name="connsiteX1381" fmla="*/ 1846847 w 1954379"/>
                <a:gd name="connsiteY1381" fmla="*/ 523374 h 1893469"/>
                <a:gd name="connsiteX1382" fmla="*/ 1847600 w 1954379"/>
                <a:gd name="connsiteY1382" fmla="*/ 523374 h 1893469"/>
                <a:gd name="connsiteX1383" fmla="*/ 1847600 w 1954379"/>
                <a:gd name="connsiteY1383" fmla="*/ 526382 h 1893469"/>
                <a:gd name="connsiteX1384" fmla="*/ 1849104 w 1954379"/>
                <a:gd name="connsiteY1384" fmla="*/ 525630 h 1893469"/>
                <a:gd name="connsiteX1385" fmla="*/ 1849855 w 1954379"/>
                <a:gd name="connsiteY1385" fmla="*/ 524126 h 1893469"/>
                <a:gd name="connsiteX1386" fmla="*/ 1849855 w 1954379"/>
                <a:gd name="connsiteY1386" fmla="*/ 519614 h 1893469"/>
                <a:gd name="connsiteX1387" fmla="*/ 1851359 w 1954379"/>
                <a:gd name="connsiteY1387" fmla="*/ 521118 h 1893469"/>
                <a:gd name="connsiteX1388" fmla="*/ 1855119 w 1954379"/>
                <a:gd name="connsiteY1388" fmla="*/ 526382 h 1893469"/>
                <a:gd name="connsiteX1389" fmla="*/ 1855871 w 1954379"/>
                <a:gd name="connsiteY1389" fmla="*/ 527886 h 1893469"/>
                <a:gd name="connsiteX1390" fmla="*/ 1855119 w 1954379"/>
                <a:gd name="connsiteY1390" fmla="*/ 530893 h 1893469"/>
                <a:gd name="connsiteX1391" fmla="*/ 1850607 w 1954379"/>
                <a:gd name="connsiteY1391" fmla="*/ 538413 h 1893469"/>
                <a:gd name="connsiteX1392" fmla="*/ 1852863 w 1954379"/>
                <a:gd name="connsiteY1392" fmla="*/ 536157 h 1893469"/>
                <a:gd name="connsiteX1393" fmla="*/ 1856623 w 1954379"/>
                <a:gd name="connsiteY1393" fmla="*/ 530142 h 1893469"/>
                <a:gd name="connsiteX1394" fmla="*/ 1858879 w 1954379"/>
                <a:gd name="connsiteY1394" fmla="*/ 528637 h 1893469"/>
                <a:gd name="connsiteX1395" fmla="*/ 1858127 w 1954379"/>
                <a:gd name="connsiteY1395" fmla="*/ 527134 h 1893469"/>
                <a:gd name="connsiteX1396" fmla="*/ 1858879 w 1954379"/>
                <a:gd name="connsiteY1396" fmla="*/ 523374 h 1893469"/>
                <a:gd name="connsiteX1397" fmla="*/ 1859631 w 1954379"/>
                <a:gd name="connsiteY1397" fmla="*/ 520366 h 1893469"/>
                <a:gd name="connsiteX1398" fmla="*/ 1863391 w 1954379"/>
                <a:gd name="connsiteY1398" fmla="*/ 521118 h 1893469"/>
                <a:gd name="connsiteX1399" fmla="*/ 1864143 w 1954379"/>
                <a:gd name="connsiteY1399" fmla="*/ 523374 h 1893469"/>
                <a:gd name="connsiteX1400" fmla="*/ 1864143 w 1954379"/>
                <a:gd name="connsiteY1400" fmla="*/ 524878 h 1893469"/>
                <a:gd name="connsiteX1401" fmla="*/ 1864895 w 1954379"/>
                <a:gd name="connsiteY1401" fmla="*/ 526382 h 1893469"/>
                <a:gd name="connsiteX1402" fmla="*/ 1867151 w 1954379"/>
                <a:gd name="connsiteY1402" fmla="*/ 526382 h 1893469"/>
                <a:gd name="connsiteX1403" fmla="*/ 1868655 w 1954379"/>
                <a:gd name="connsiteY1403" fmla="*/ 526382 h 1893469"/>
                <a:gd name="connsiteX1404" fmla="*/ 1867903 w 1954379"/>
                <a:gd name="connsiteY1404" fmla="*/ 524878 h 1893469"/>
                <a:gd name="connsiteX1405" fmla="*/ 1864895 w 1954379"/>
                <a:gd name="connsiteY1405" fmla="*/ 518862 h 1893469"/>
                <a:gd name="connsiteX1406" fmla="*/ 1864895 w 1954379"/>
                <a:gd name="connsiteY1406" fmla="*/ 516606 h 1893469"/>
                <a:gd name="connsiteX1407" fmla="*/ 1867903 w 1954379"/>
                <a:gd name="connsiteY1407" fmla="*/ 516606 h 1893469"/>
                <a:gd name="connsiteX1408" fmla="*/ 1871663 w 1954379"/>
                <a:gd name="connsiteY1408" fmla="*/ 518110 h 1893469"/>
                <a:gd name="connsiteX1409" fmla="*/ 1873919 w 1954379"/>
                <a:gd name="connsiteY1409" fmla="*/ 526382 h 1893469"/>
                <a:gd name="connsiteX1410" fmla="*/ 1870159 w 1954379"/>
                <a:gd name="connsiteY1410" fmla="*/ 531645 h 1893469"/>
                <a:gd name="connsiteX1411" fmla="*/ 1869406 w 1954379"/>
                <a:gd name="connsiteY1411" fmla="*/ 533149 h 1893469"/>
                <a:gd name="connsiteX1412" fmla="*/ 1870159 w 1954379"/>
                <a:gd name="connsiteY1412" fmla="*/ 533149 h 1893469"/>
                <a:gd name="connsiteX1413" fmla="*/ 1871663 w 1954379"/>
                <a:gd name="connsiteY1413" fmla="*/ 532397 h 1893469"/>
                <a:gd name="connsiteX1414" fmla="*/ 1872415 w 1954379"/>
                <a:gd name="connsiteY1414" fmla="*/ 533149 h 1893469"/>
                <a:gd name="connsiteX1415" fmla="*/ 1871663 w 1954379"/>
                <a:gd name="connsiteY1415" fmla="*/ 535405 h 1893469"/>
                <a:gd name="connsiteX1416" fmla="*/ 1870159 w 1954379"/>
                <a:gd name="connsiteY1416" fmla="*/ 536909 h 1893469"/>
                <a:gd name="connsiteX1417" fmla="*/ 1868655 w 1954379"/>
                <a:gd name="connsiteY1417" fmla="*/ 538413 h 1893469"/>
                <a:gd name="connsiteX1418" fmla="*/ 1866399 w 1954379"/>
                <a:gd name="connsiteY1418" fmla="*/ 538413 h 1893469"/>
                <a:gd name="connsiteX1419" fmla="*/ 1864895 w 1954379"/>
                <a:gd name="connsiteY1419" fmla="*/ 537661 h 1893469"/>
                <a:gd name="connsiteX1420" fmla="*/ 1864143 w 1954379"/>
                <a:gd name="connsiteY1420" fmla="*/ 534653 h 1893469"/>
                <a:gd name="connsiteX1421" fmla="*/ 1863391 w 1954379"/>
                <a:gd name="connsiteY1421" fmla="*/ 534653 h 1893469"/>
                <a:gd name="connsiteX1422" fmla="*/ 1862639 w 1954379"/>
                <a:gd name="connsiteY1422" fmla="*/ 536909 h 1893469"/>
                <a:gd name="connsiteX1423" fmla="*/ 1861135 w 1954379"/>
                <a:gd name="connsiteY1423" fmla="*/ 538413 h 1893469"/>
                <a:gd name="connsiteX1424" fmla="*/ 1854367 w 1954379"/>
                <a:gd name="connsiteY1424" fmla="*/ 542925 h 1893469"/>
                <a:gd name="connsiteX1425" fmla="*/ 1852863 w 1954379"/>
                <a:gd name="connsiteY1425" fmla="*/ 544429 h 1893469"/>
                <a:gd name="connsiteX1426" fmla="*/ 1851359 w 1954379"/>
                <a:gd name="connsiteY1426" fmla="*/ 546685 h 1893469"/>
                <a:gd name="connsiteX1427" fmla="*/ 1850607 w 1954379"/>
                <a:gd name="connsiteY1427" fmla="*/ 549693 h 1893469"/>
                <a:gd name="connsiteX1428" fmla="*/ 1852111 w 1954379"/>
                <a:gd name="connsiteY1428" fmla="*/ 546685 h 1893469"/>
                <a:gd name="connsiteX1429" fmla="*/ 1855119 w 1954379"/>
                <a:gd name="connsiteY1429" fmla="*/ 544429 h 1893469"/>
                <a:gd name="connsiteX1430" fmla="*/ 1858127 w 1954379"/>
                <a:gd name="connsiteY1430" fmla="*/ 542173 h 1893469"/>
                <a:gd name="connsiteX1431" fmla="*/ 1861135 w 1954379"/>
                <a:gd name="connsiteY1431" fmla="*/ 541421 h 1893469"/>
                <a:gd name="connsiteX1432" fmla="*/ 1861887 w 1954379"/>
                <a:gd name="connsiteY1432" fmla="*/ 541421 h 1893469"/>
                <a:gd name="connsiteX1433" fmla="*/ 1864895 w 1954379"/>
                <a:gd name="connsiteY1433" fmla="*/ 541421 h 1893469"/>
                <a:gd name="connsiteX1434" fmla="*/ 1869406 w 1954379"/>
                <a:gd name="connsiteY1434" fmla="*/ 540669 h 1893469"/>
                <a:gd name="connsiteX1435" fmla="*/ 1872415 w 1954379"/>
                <a:gd name="connsiteY1435" fmla="*/ 539917 h 1893469"/>
                <a:gd name="connsiteX1436" fmla="*/ 1876174 w 1954379"/>
                <a:gd name="connsiteY1436" fmla="*/ 542173 h 1893469"/>
                <a:gd name="connsiteX1437" fmla="*/ 1878430 w 1954379"/>
                <a:gd name="connsiteY1437" fmla="*/ 539165 h 1893469"/>
                <a:gd name="connsiteX1438" fmla="*/ 1879183 w 1954379"/>
                <a:gd name="connsiteY1438" fmla="*/ 536157 h 1893469"/>
                <a:gd name="connsiteX1439" fmla="*/ 1881438 w 1954379"/>
                <a:gd name="connsiteY1439" fmla="*/ 533901 h 1893469"/>
                <a:gd name="connsiteX1440" fmla="*/ 1885950 w 1954379"/>
                <a:gd name="connsiteY1440" fmla="*/ 531645 h 1893469"/>
                <a:gd name="connsiteX1441" fmla="*/ 1888206 w 1954379"/>
                <a:gd name="connsiteY1441" fmla="*/ 529390 h 1893469"/>
                <a:gd name="connsiteX1442" fmla="*/ 1890462 w 1954379"/>
                <a:gd name="connsiteY1442" fmla="*/ 528637 h 1893469"/>
                <a:gd name="connsiteX1443" fmla="*/ 1891966 w 1954379"/>
                <a:gd name="connsiteY1443" fmla="*/ 529390 h 1893469"/>
                <a:gd name="connsiteX1444" fmla="*/ 1893470 w 1954379"/>
                <a:gd name="connsiteY1444" fmla="*/ 527886 h 1893469"/>
                <a:gd name="connsiteX1445" fmla="*/ 1896478 w 1954379"/>
                <a:gd name="connsiteY1445" fmla="*/ 527134 h 1893469"/>
                <a:gd name="connsiteX1446" fmla="*/ 1899485 w 1954379"/>
                <a:gd name="connsiteY1446" fmla="*/ 527134 h 1893469"/>
                <a:gd name="connsiteX1447" fmla="*/ 1900989 w 1954379"/>
                <a:gd name="connsiteY1447" fmla="*/ 528637 h 1893469"/>
                <a:gd name="connsiteX1448" fmla="*/ 1900238 w 1954379"/>
                <a:gd name="connsiteY1448" fmla="*/ 530893 h 1893469"/>
                <a:gd name="connsiteX1449" fmla="*/ 1897982 w 1954379"/>
                <a:gd name="connsiteY1449" fmla="*/ 531645 h 1893469"/>
                <a:gd name="connsiteX1450" fmla="*/ 1894222 w 1954379"/>
                <a:gd name="connsiteY1450" fmla="*/ 532397 h 1893469"/>
                <a:gd name="connsiteX1451" fmla="*/ 1891214 w 1954379"/>
                <a:gd name="connsiteY1451" fmla="*/ 534653 h 1893469"/>
                <a:gd name="connsiteX1452" fmla="*/ 1892718 w 1954379"/>
                <a:gd name="connsiteY1452" fmla="*/ 536909 h 1893469"/>
                <a:gd name="connsiteX1453" fmla="*/ 1891966 w 1954379"/>
                <a:gd name="connsiteY1453" fmla="*/ 539917 h 1893469"/>
                <a:gd name="connsiteX1454" fmla="*/ 1890462 w 1954379"/>
                <a:gd name="connsiteY1454" fmla="*/ 541421 h 1893469"/>
                <a:gd name="connsiteX1455" fmla="*/ 1890462 w 1954379"/>
                <a:gd name="connsiteY1455" fmla="*/ 542925 h 1893469"/>
                <a:gd name="connsiteX1456" fmla="*/ 1892718 w 1954379"/>
                <a:gd name="connsiteY1456" fmla="*/ 544429 h 1893469"/>
                <a:gd name="connsiteX1457" fmla="*/ 1891966 w 1954379"/>
                <a:gd name="connsiteY1457" fmla="*/ 547437 h 1893469"/>
                <a:gd name="connsiteX1458" fmla="*/ 1891214 w 1954379"/>
                <a:gd name="connsiteY1458" fmla="*/ 550445 h 1893469"/>
                <a:gd name="connsiteX1459" fmla="*/ 1893470 w 1954379"/>
                <a:gd name="connsiteY1459" fmla="*/ 550445 h 1893469"/>
                <a:gd name="connsiteX1460" fmla="*/ 1894222 w 1954379"/>
                <a:gd name="connsiteY1460" fmla="*/ 551197 h 1893469"/>
                <a:gd name="connsiteX1461" fmla="*/ 1891966 w 1954379"/>
                <a:gd name="connsiteY1461" fmla="*/ 553453 h 1893469"/>
                <a:gd name="connsiteX1462" fmla="*/ 1894222 w 1954379"/>
                <a:gd name="connsiteY1462" fmla="*/ 553453 h 1893469"/>
                <a:gd name="connsiteX1463" fmla="*/ 1895726 w 1954379"/>
                <a:gd name="connsiteY1463" fmla="*/ 553453 h 1893469"/>
                <a:gd name="connsiteX1464" fmla="*/ 1897230 w 1954379"/>
                <a:gd name="connsiteY1464" fmla="*/ 552701 h 1893469"/>
                <a:gd name="connsiteX1465" fmla="*/ 1897230 w 1954379"/>
                <a:gd name="connsiteY1465" fmla="*/ 551197 h 1893469"/>
                <a:gd name="connsiteX1466" fmla="*/ 1897982 w 1954379"/>
                <a:gd name="connsiteY1466" fmla="*/ 550445 h 1893469"/>
                <a:gd name="connsiteX1467" fmla="*/ 1899485 w 1954379"/>
                <a:gd name="connsiteY1467" fmla="*/ 551197 h 1893469"/>
                <a:gd name="connsiteX1468" fmla="*/ 1901742 w 1954379"/>
                <a:gd name="connsiteY1468" fmla="*/ 551949 h 1893469"/>
                <a:gd name="connsiteX1469" fmla="*/ 1902494 w 1954379"/>
                <a:gd name="connsiteY1469" fmla="*/ 552701 h 1893469"/>
                <a:gd name="connsiteX1470" fmla="*/ 1904749 w 1954379"/>
                <a:gd name="connsiteY1470" fmla="*/ 551197 h 1893469"/>
                <a:gd name="connsiteX1471" fmla="*/ 1906253 w 1954379"/>
                <a:gd name="connsiteY1471" fmla="*/ 548189 h 1893469"/>
                <a:gd name="connsiteX1472" fmla="*/ 1909261 w 1954379"/>
                <a:gd name="connsiteY1472" fmla="*/ 548189 h 1893469"/>
                <a:gd name="connsiteX1473" fmla="*/ 1908509 w 1954379"/>
                <a:gd name="connsiteY1473" fmla="*/ 550445 h 1893469"/>
                <a:gd name="connsiteX1474" fmla="*/ 1908509 w 1954379"/>
                <a:gd name="connsiteY1474" fmla="*/ 553453 h 1893469"/>
                <a:gd name="connsiteX1475" fmla="*/ 1909261 w 1954379"/>
                <a:gd name="connsiteY1475" fmla="*/ 557213 h 1893469"/>
                <a:gd name="connsiteX1476" fmla="*/ 1910013 w 1954379"/>
                <a:gd name="connsiteY1476" fmla="*/ 557965 h 1893469"/>
                <a:gd name="connsiteX1477" fmla="*/ 1910765 w 1954379"/>
                <a:gd name="connsiteY1477" fmla="*/ 557213 h 1893469"/>
                <a:gd name="connsiteX1478" fmla="*/ 1910765 w 1954379"/>
                <a:gd name="connsiteY1478" fmla="*/ 554205 h 1893469"/>
                <a:gd name="connsiteX1479" fmla="*/ 1911517 w 1954379"/>
                <a:gd name="connsiteY1479" fmla="*/ 551949 h 1893469"/>
                <a:gd name="connsiteX1480" fmla="*/ 1913773 w 1954379"/>
                <a:gd name="connsiteY1480" fmla="*/ 550445 h 1893469"/>
                <a:gd name="connsiteX1481" fmla="*/ 1915277 w 1954379"/>
                <a:gd name="connsiteY1481" fmla="*/ 549693 h 1893469"/>
                <a:gd name="connsiteX1482" fmla="*/ 1916029 w 1954379"/>
                <a:gd name="connsiteY1482" fmla="*/ 551949 h 1893469"/>
                <a:gd name="connsiteX1483" fmla="*/ 1916029 w 1954379"/>
                <a:gd name="connsiteY1483" fmla="*/ 557965 h 1893469"/>
                <a:gd name="connsiteX1484" fmla="*/ 1916029 w 1954379"/>
                <a:gd name="connsiteY1484" fmla="*/ 558716 h 1893469"/>
                <a:gd name="connsiteX1485" fmla="*/ 1915277 w 1954379"/>
                <a:gd name="connsiteY1485" fmla="*/ 561724 h 1893469"/>
                <a:gd name="connsiteX1486" fmla="*/ 1915277 w 1954379"/>
                <a:gd name="connsiteY1486" fmla="*/ 563228 h 1893469"/>
                <a:gd name="connsiteX1487" fmla="*/ 1917533 w 1954379"/>
                <a:gd name="connsiteY1487" fmla="*/ 560972 h 1893469"/>
                <a:gd name="connsiteX1488" fmla="*/ 1918285 w 1954379"/>
                <a:gd name="connsiteY1488" fmla="*/ 558716 h 1893469"/>
                <a:gd name="connsiteX1489" fmla="*/ 1919037 w 1954379"/>
                <a:gd name="connsiteY1489" fmla="*/ 555709 h 1893469"/>
                <a:gd name="connsiteX1490" fmla="*/ 1919037 w 1954379"/>
                <a:gd name="connsiteY1490" fmla="*/ 551197 h 1893469"/>
                <a:gd name="connsiteX1491" fmla="*/ 1920541 w 1954379"/>
                <a:gd name="connsiteY1491" fmla="*/ 551197 h 1893469"/>
                <a:gd name="connsiteX1492" fmla="*/ 1922045 w 1954379"/>
                <a:gd name="connsiteY1492" fmla="*/ 554205 h 1893469"/>
                <a:gd name="connsiteX1493" fmla="*/ 1925805 w 1954379"/>
                <a:gd name="connsiteY1493" fmla="*/ 558716 h 1893469"/>
                <a:gd name="connsiteX1494" fmla="*/ 1926557 w 1954379"/>
                <a:gd name="connsiteY1494" fmla="*/ 560972 h 1893469"/>
                <a:gd name="connsiteX1495" fmla="*/ 1925805 w 1954379"/>
                <a:gd name="connsiteY1495" fmla="*/ 558716 h 1893469"/>
                <a:gd name="connsiteX1496" fmla="*/ 1923549 w 1954379"/>
                <a:gd name="connsiteY1496" fmla="*/ 554957 h 1893469"/>
                <a:gd name="connsiteX1497" fmla="*/ 1922045 w 1954379"/>
                <a:gd name="connsiteY1497" fmla="*/ 552701 h 1893469"/>
                <a:gd name="connsiteX1498" fmla="*/ 1922045 w 1954379"/>
                <a:gd name="connsiteY1498" fmla="*/ 551949 h 1893469"/>
                <a:gd name="connsiteX1499" fmla="*/ 1921293 w 1954379"/>
                <a:gd name="connsiteY1499" fmla="*/ 551197 h 1893469"/>
                <a:gd name="connsiteX1500" fmla="*/ 1921293 w 1954379"/>
                <a:gd name="connsiteY1500" fmla="*/ 550445 h 1893469"/>
                <a:gd name="connsiteX1501" fmla="*/ 1924301 w 1954379"/>
                <a:gd name="connsiteY1501" fmla="*/ 548941 h 1893469"/>
                <a:gd name="connsiteX1502" fmla="*/ 1922797 w 1954379"/>
                <a:gd name="connsiteY1502" fmla="*/ 547437 h 1893469"/>
                <a:gd name="connsiteX1503" fmla="*/ 1921293 w 1954379"/>
                <a:gd name="connsiteY1503" fmla="*/ 546685 h 1893469"/>
                <a:gd name="connsiteX1504" fmla="*/ 1922045 w 1954379"/>
                <a:gd name="connsiteY1504" fmla="*/ 544429 h 1893469"/>
                <a:gd name="connsiteX1505" fmla="*/ 1923549 w 1954379"/>
                <a:gd name="connsiteY1505" fmla="*/ 542173 h 1893469"/>
                <a:gd name="connsiteX1506" fmla="*/ 1924301 w 1954379"/>
                <a:gd name="connsiteY1506" fmla="*/ 539165 h 1893469"/>
                <a:gd name="connsiteX1507" fmla="*/ 1926557 w 1954379"/>
                <a:gd name="connsiteY1507" fmla="*/ 536157 h 1893469"/>
                <a:gd name="connsiteX1508" fmla="*/ 1928813 w 1954379"/>
                <a:gd name="connsiteY1508" fmla="*/ 533901 h 1893469"/>
                <a:gd name="connsiteX1509" fmla="*/ 1934077 w 1954379"/>
                <a:gd name="connsiteY1509" fmla="*/ 532397 h 1893469"/>
                <a:gd name="connsiteX1510" fmla="*/ 1938588 w 1954379"/>
                <a:gd name="connsiteY1510" fmla="*/ 534653 h 1893469"/>
                <a:gd name="connsiteX1511" fmla="*/ 1937836 w 1954379"/>
                <a:gd name="connsiteY1511" fmla="*/ 539917 h 1893469"/>
                <a:gd name="connsiteX1512" fmla="*/ 1937084 w 1954379"/>
                <a:gd name="connsiteY1512" fmla="*/ 539917 h 1893469"/>
                <a:gd name="connsiteX1513" fmla="*/ 1935581 w 1954379"/>
                <a:gd name="connsiteY1513" fmla="*/ 540669 h 1893469"/>
                <a:gd name="connsiteX1514" fmla="*/ 1933324 w 1954379"/>
                <a:gd name="connsiteY1514" fmla="*/ 542925 h 1893469"/>
                <a:gd name="connsiteX1515" fmla="*/ 1931821 w 1954379"/>
                <a:gd name="connsiteY1515" fmla="*/ 546685 h 1893469"/>
                <a:gd name="connsiteX1516" fmla="*/ 1931068 w 1954379"/>
                <a:gd name="connsiteY1516" fmla="*/ 548189 h 1893469"/>
                <a:gd name="connsiteX1517" fmla="*/ 1933324 w 1954379"/>
                <a:gd name="connsiteY1517" fmla="*/ 547437 h 1893469"/>
                <a:gd name="connsiteX1518" fmla="*/ 1934077 w 1954379"/>
                <a:gd name="connsiteY1518" fmla="*/ 548189 h 1893469"/>
                <a:gd name="connsiteX1519" fmla="*/ 1934077 w 1954379"/>
                <a:gd name="connsiteY1519" fmla="*/ 549693 h 1893469"/>
                <a:gd name="connsiteX1520" fmla="*/ 1931821 w 1954379"/>
                <a:gd name="connsiteY1520" fmla="*/ 550445 h 1893469"/>
                <a:gd name="connsiteX1521" fmla="*/ 1931821 w 1954379"/>
                <a:gd name="connsiteY1521" fmla="*/ 551197 h 1893469"/>
                <a:gd name="connsiteX1522" fmla="*/ 1932572 w 1954379"/>
                <a:gd name="connsiteY1522" fmla="*/ 551949 h 1893469"/>
                <a:gd name="connsiteX1523" fmla="*/ 1932572 w 1954379"/>
                <a:gd name="connsiteY1523" fmla="*/ 552701 h 1893469"/>
                <a:gd name="connsiteX1524" fmla="*/ 1931821 w 1954379"/>
                <a:gd name="connsiteY1524" fmla="*/ 553453 h 1893469"/>
                <a:gd name="connsiteX1525" fmla="*/ 1931068 w 1954379"/>
                <a:gd name="connsiteY1525" fmla="*/ 554957 h 1893469"/>
                <a:gd name="connsiteX1526" fmla="*/ 1931068 w 1954379"/>
                <a:gd name="connsiteY1526" fmla="*/ 555709 h 1893469"/>
                <a:gd name="connsiteX1527" fmla="*/ 1932572 w 1954379"/>
                <a:gd name="connsiteY1527" fmla="*/ 557965 h 1893469"/>
                <a:gd name="connsiteX1528" fmla="*/ 1924301 w 1954379"/>
                <a:gd name="connsiteY1528" fmla="*/ 574508 h 1893469"/>
                <a:gd name="connsiteX1529" fmla="*/ 1929564 w 1954379"/>
                <a:gd name="connsiteY1529" fmla="*/ 569244 h 1893469"/>
                <a:gd name="connsiteX1530" fmla="*/ 1931068 w 1954379"/>
                <a:gd name="connsiteY1530" fmla="*/ 568492 h 1893469"/>
                <a:gd name="connsiteX1531" fmla="*/ 1932572 w 1954379"/>
                <a:gd name="connsiteY1531" fmla="*/ 568492 h 1893469"/>
                <a:gd name="connsiteX1532" fmla="*/ 1934828 w 1954379"/>
                <a:gd name="connsiteY1532" fmla="*/ 569244 h 1893469"/>
                <a:gd name="connsiteX1533" fmla="*/ 1936332 w 1954379"/>
                <a:gd name="connsiteY1533" fmla="*/ 569996 h 1893469"/>
                <a:gd name="connsiteX1534" fmla="*/ 1939340 w 1954379"/>
                <a:gd name="connsiteY1534" fmla="*/ 569244 h 1893469"/>
                <a:gd name="connsiteX1535" fmla="*/ 1940844 w 1954379"/>
                <a:gd name="connsiteY1535" fmla="*/ 565484 h 1893469"/>
                <a:gd name="connsiteX1536" fmla="*/ 1941596 w 1954379"/>
                <a:gd name="connsiteY1536" fmla="*/ 563980 h 1893469"/>
                <a:gd name="connsiteX1537" fmla="*/ 1943100 w 1954379"/>
                <a:gd name="connsiteY1537" fmla="*/ 563980 h 1893469"/>
                <a:gd name="connsiteX1538" fmla="*/ 1943852 w 1954379"/>
                <a:gd name="connsiteY1538" fmla="*/ 565484 h 1893469"/>
                <a:gd name="connsiteX1539" fmla="*/ 1942348 w 1954379"/>
                <a:gd name="connsiteY1539" fmla="*/ 571500 h 1893469"/>
                <a:gd name="connsiteX1540" fmla="*/ 1942348 w 1954379"/>
                <a:gd name="connsiteY1540" fmla="*/ 573756 h 1893469"/>
                <a:gd name="connsiteX1541" fmla="*/ 1943852 w 1954379"/>
                <a:gd name="connsiteY1541" fmla="*/ 571500 h 1893469"/>
                <a:gd name="connsiteX1542" fmla="*/ 1945356 w 1954379"/>
                <a:gd name="connsiteY1542" fmla="*/ 568492 h 1893469"/>
                <a:gd name="connsiteX1543" fmla="*/ 1945356 w 1954379"/>
                <a:gd name="connsiteY1543" fmla="*/ 562476 h 1893469"/>
                <a:gd name="connsiteX1544" fmla="*/ 1945356 w 1954379"/>
                <a:gd name="connsiteY1544" fmla="*/ 560972 h 1893469"/>
                <a:gd name="connsiteX1545" fmla="*/ 1946860 w 1954379"/>
                <a:gd name="connsiteY1545" fmla="*/ 559468 h 1893469"/>
                <a:gd name="connsiteX1546" fmla="*/ 1947612 w 1954379"/>
                <a:gd name="connsiteY1546" fmla="*/ 558716 h 1893469"/>
                <a:gd name="connsiteX1547" fmla="*/ 1949116 w 1954379"/>
                <a:gd name="connsiteY1547" fmla="*/ 557965 h 1893469"/>
                <a:gd name="connsiteX1548" fmla="*/ 1949868 w 1954379"/>
                <a:gd name="connsiteY1548" fmla="*/ 557965 h 1893469"/>
                <a:gd name="connsiteX1549" fmla="*/ 1950620 w 1954379"/>
                <a:gd name="connsiteY1549" fmla="*/ 559468 h 1893469"/>
                <a:gd name="connsiteX1550" fmla="*/ 1950620 w 1954379"/>
                <a:gd name="connsiteY1550" fmla="*/ 560220 h 1893469"/>
                <a:gd name="connsiteX1551" fmla="*/ 1951372 w 1954379"/>
                <a:gd name="connsiteY1551" fmla="*/ 561724 h 1893469"/>
                <a:gd name="connsiteX1552" fmla="*/ 1953628 w 1954379"/>
                <a:gd name="connsiteY1552" fmla="*/ 566236 h 1893469"/>
                <a:gd name="connsiteX1553" fmla="*/ 1954380 w 1954379"/>
                <a:gd name="connsiteY1553" fmla="*/ 569244 h 1893469"/>
                <a:gd name="connsiteX1554" fmla="*/ 1952876 w 1954379"/>
                <a:gd name="connsiteY1554" fmla="*/ 569996 h 1893469"/>
                <a:gd name="connsiteX1555" fmla="*/ 1951372 w 1954379"/>
                <a:gd name="connsiteY1555" fmla="*/ 571500 h 1893469"/>
                <a:gd name="connsiteX1556" fmla="*/ 1949868 w 1954379"/>
                <a:gd name="connsiteY1556" fmla="*/ 573756 h 1893469"/>
                <a:gd name="connsiteX1557" fmla="*/ 1949868 w 1954379"/>
                <a:gd name="connsiteY1557" fmla="*/ 576764 h 1893469"/>
                <a:gd name="connsiteX1558" fmla="*/ 1951372 w 1954379"/>
                <a:gd name="connsiteY1558" fmla="*/ 578268 h 1893469"/>
                <a:gd name="connsiteX1559" fmla="*/ 1945356 w 1954379"/>
                <a:gd name="connsiteY1559" fmla="*/ 580524 h 1893469"/>
                <a:gd name="connsiteX1560" fmla="*/ 1943852 w 1954379"/>
                <a:gd name="connsiteY1560" fmla="*/ 582028 h 1893469"/>
                <a:gd name="connsiteX1561" fmla="*/ 1943100 w 1954379"/>
                <a:gd name="connsiteY1561" fmla="*/ 583532 h 1893469"/>
                <a:gd name="connsiteX1562" fmla="*/ 1942348 w 1954379"/>
                <a:gd name="connsiteY1562" fmla="*/ 585036 h 1893469"/>
                <a:gd name="connsiteX1563" fmla="*/ 1942348 w 1954379"/>
                <a:gd name="connsiteY1563" fmla="*/ 586540 h 1893469"/>
                <a:gd name="connsiteX1564" fmla="*/ 1942348 w 1954379"/>
                <a:gd name="connsiteY1564" fmla="*/ 588043 h 1893469"/>
                <a:gd name="connsiteX1565" fmla="*/ 1941596 w 1954379"/>
                <a:gd name="connsiteY1565" fmla="*/ 588795 h 1893469"/>
                <a:gd name="connsiteX1566" fmla="*/ 1940844 w 1954379"/>
                <a:gd name="connsiteY1566" fmla="*/ 589547 h 1893469"/>
                <a:gd name="connsiteX1567" fmla="*/ 1939340 w 1954379"/>
                <a:gd name="connsiteY1567" fmla="*/ 591051 h 1893469"/>
                <a:gd name="connsiteX1568" fmla="*/ 1939340 w 1954379"/>
                <a:gd name="connsiteY1568" fmla="*/ 592555 h 1893469"/>
                <a:gd name="connsiteX1569" fmla="*/ 1940092 w 1954379"/>
                <a:gd name="connsiteY1569" fmla="*/ 594811 h 1893469"/>
                <a:gd name="connsiteX1570" fmla="*/ 1943852 w 1954379"/>
                <a:gd name="connsiteY1570" fmla="*/ 597819 h 1893469"/>
                <a:gd name="connsiteX1571" fmla="*/ 1945356 w 1954379"/>
                <a:gd name="connsiteY1571" fmla="*/ 599323 h 1893469"/>
                <a:gd name="connsiteX1572" fmla="*/ 1944604 w 1954379"/>
                <a:gd name="connsiteY1572" fmla="*/ 602331 h 1893469"/>
                <a:gd name="connsiteX1573" fmla="*/ 1940092 w 1954379"/>
                <a:gd name="connsiteY1573" fmla="*/ 606091 h 1893469"/>
                <a:gd name="connsiteX1574" fmla="*/ 1939340 w 1954379"/>
                <a:gd name="connsiteY1574" fmla="*/ 609099 h 1893469"/>
                <a:gd name="connsiteX1575" fmla="*/ 1938588 w 1954379"/>
                <a:gd name="connsiteY1575" fmla="*/ 612859 h 1893469"/>
                <a:gd name="connsiteX1576" fmla="*/ 1934828 w 1954379"/>
                <a:gd name="connsiteY1576" fmla="*/ 617370 h 1893469"/>
                <a:gd name="connsiteX1577" fmla="*/ 1934077 w 1954379"/>
                <a:gd name="connsiteY1577" fmla="*/ 620378 h 1893469"/>
                <a:gd name="connsiteX1578" fmla="*/ 1935581 w 1954379"/>
                <a:gd name="connsiteY1578" fmla="*/ 629402 h 1893469"/>
                <a:gd name="connsiteX1579" fmla="*/ 1937084 w 1954379"/>
                <a:gd name="connsiteY1579" fmla="*/ 633914 h 1893469"/>
                <a:gd name="connsiteX1580" fmla="*/ 1936332 w 1954379"/>
                <a:gd name="connsiteY1580" fmla="*/ 635418 h 1893469"/>
                <a:gd name="connsiteX1581" fmla="*/ 1934828 w 1954379"/>
                <a:gd name="connsiteY1581" fmla="*/ 636170 h 1893469"/>
                <a:gd name="connsiteX1582" fmla="*/ 1934077 w 1954379"/>
                <a:gd name="connsiteY1582" fmla="*/ 637674 h 1893469"/>
                <a:gd name="connsiteX1583" fmla="*/ 1933324 w 1954379"/>
                <a:gd name="connsiteY1583" fmla="*/ 639178 h 1893469"/>
                <a:gd name="connsiteX1584" fmla="*/ 1933324 w 1954379"/>
                <a:gd name="connsiteY1584" fmla="*/ 640682 h 1893469"/>
                <a:gd name="connsiteX1585" fmla="*/ 1934077 w 1954379"/>
                <a:gd name="connsiteY1585" fmla="*/ 642938 h 1893469"/>
                <a:gd name="connsiteX1586" fmla="*/ 1934077 w 1954379"/>
                <a:gd name="connsiteY1586" fmla="*/ 649705 h 1893469"/>
                <a:gd name="connsiteX1587" fmla="*/ 1933324 w 1954379"/>
                <a:gd name="connsiteY1587" fmla="*/ 650457 h 1893469"/>
                <a:gd name="connsiteX1588" fmla="*/ 1931068 w 1954379"/>
                <a:gd name="connsiteY1588" fmla="*/ 651209 h 1893469"/>
                <a:gd name="connsiteX1589" fmla="*/ 1931068 w 1954379"/>
                <a:gd name="connsiteY1589" fmla="*/ 652713 h 1893469"/>
                <a:gd name="connsiteX1590" fmla="*/ 1929564 w 1954379"/>
                <a:gd name="connsiteY1590" fmla="*/ 654969 h 1893469"/>
                <a:gd name="connsiteX1591" fmla="*/ 1927309 w 1954379"/>
                <a:gd name="connsiteY1591" fmla="*/ 656473 h 1893469"/>
                <a:gd name="connsiteX1592" fmla="*/ 1921293 w 1954379"/>
                <a:gd name="connsiteY1592" fmla="*/ 657225 h 1893469"/>
                <a:gd name="connsiteX1593" fmla="*/ 1918285 w 1954379"/>
                <a:gd name="connsiteY1593" fmla="*/ 657225 h 1893469"/>
                <a:gd name="connsiteX1594" fmla="*/ 1916781 w 1954379"/>
                <a:gd name="connsiteY1594" fmla="*/ 657225 h 1893469"/>
                <a:gd name="connsiteX1595" fmla="*/ 1916029 w 1954379"/>
                <a:gd name="connsiteY1595" fmla="*/ 658729 h 1893469"/>
                <a:gd name="connsiteX1596" fmla="*/ 1917533 w 1954379"/>
                <a:gd name="connsiteY1596" fmla="*/ 665497 h 1893469"/>
                <a:gd name="connsiteX1597" fmla="*/ 1918285 w 1954379"/>
                <a:gd name="connsiteY1597" fmla="*/ 668505 h 1893469"/>
                <a:gd name="connsiteX1598" fmla="*/ 1920541 w 1954379"/>
                <a:gd name="connsiteY1598" fmla="*/ 668505 h 1893469"/>
                <a:gd name="connsiteX1599" fmla="*/ 1926557 w 1954379"/>
                <a:gd name="connsiteY1599" fmla="*/ 667001 h 1893469"/>
                <a:gd name="connsiteX1600" fmla="*/ 1929564 w 1954379"/>
                <a:gd name="connsiteY1600" fmla="*/ 667753 h 1893469"/>
                <a:gd name="connsiteX1601" fmla="*/ 1931821 w 1954379"/>
                <a:gd name="connsiteY1601" fmla="*/ 669257 h 1893469"/>
                <a:gd name="connsiteX1602" fmla="*/ 1932572 w 1954379"/>
                <a:gd name="connsiteY1602" fmla="*/ 671512 h 1893469"/>
                <a:gd name="connsiteX1603" fmla="*/ 1932572 w 1954379"/>
                <a:gd name="connsiteY1603" fmla="*/ 674520 h 1893469"/>
                <a:gd name="connsiteX1604" fmla="*/ 1932572 w 1954379"/>
                <a:gd name="connsiteY1604" fmla="*/ 675272 h 1893469"/>
                <a:gd name="connsiteX1605" fmla="*/ 1931068 w 1954379"/>
                <a:gd name="connsiteY1605" fmla="*/ 676776 h 1893469"/>
                <a:gd name="connsiteX1606" fmla="*/ 1931068 w 1954379"/>
                <a:gd name="connsiteY1606" fmla="*/ 678280 h 1893469"/>
                <a:gd name="connsiteX1607" fmla="*/ 1931068 w 1954379"/>
                <a:gd name="connsiteY1607" fmla="*/ 679032 h 1893469"/>
                <a:gd name="connsiteX1608" fmla="*/ 1931821 w 1954379"/>
                <a:gd name="connsiteY1608" fmla="*/ 680536 h 1893469"/>
                <a:gd name="connsiteX1609" fmla="*/ 1931821 w 1954379"/>
                <a:gd name="connsiteY1609" fmla="*/ 681288 h 1893469"/>
                <a:gd name="connsiteX1610" fmla="*/ 1931821 w 1954379"/>
                <a:gd name="connsiteY1610" fmla="*/ 687304 h 1893469"/>
                <a:gd name="connsiteX1611" fmla="*/ 1930317 w 1954379"/>
                <a:gd name="connsiteY1611" fmla="*/ 694072 h 1893469"/>
                <a:gd name="connsiteX1612" fmla="*/ 1925053 w 1954379"/>
                <a:gd name="connsiteY1612" fmla="*/ 706855 h 1893469"/>
                <a:gd name="connsiteX1613" fmla="*/ 1922045 w 1954379"/>
                <a:gd name="connsiteY1613" fmla="*/ 719639 h 1893469"/>
                <a:gd name="connsiteX1614" fmla="*/ 1919037 w 1954379"/>
                <a:gd name="connsiteY1614" fmla="*/ 724903 h 1893469"/>
                <a:gd name="connsiteX1615" fmla="*/ 1915277 w 1954379"/>
                <a:gd name="connsiteY1615" fmla="*/ 729415 h 1893469"/>
                <a:gd name="connsiteX1616" fmla="*/ 1910765 w 1954379"/>
                <a:gd name="connsiteY1616" fmla="*/ 732422 h 1893469"/>
                <a:gd name="connsiteX1617" fmla="*/ 1912269 w 1954379"/>
                <a:gd name="connsiteY1617" fmla="*/ 732422 h 1893469"/>
                <a:gd name="connsiteX1618" fmla="*/ 1910765 w 1954379"/>
                <a:gd name="connsiteY1618" fmla="*/ 733174 h 1893469"/>
                <a:gd name="connsiteX1619" fmla="*/ 1908509 w 1954379"/>
                <a:gd name="connsiteY1619" fmla="*/ 736182 h 1893469"/>
                <a:gd name="connsiteX1620" fmla="*/ 1907005 w 1954379"/>
                <a:gd name="connsiteY1620" fmla="*/ 736182 h 1893469"/>
                <a:gd name="connsiteX1621" fmla="*/ 1904749 w 1954379"/>
                <a:gd name="connsiteY1621" fmla="*/ 736182 h 1893469"/>
                <a:gd name="connsiteX1622" fmla="*/ 1903245 w 1954379"/>
                <a:gd name="connsiteY1622" fmla="*/ 734678 h 1893469"/>
                <a:gd name="connsiteX1623" fmla="*/ 1901742 w 1954379"/>
                <a:gd name="connsiteY1623" fmla="*/ 734678 h 1893469"/>
                <a:gd name="connsiteX1624" fmla="*/ 1899485 w 1954379"/>
                <a:gd name="connsiteY1624" fmla="*/ 735430 h 1893469"/>
                <a:gd name="connsiteX1625" fmla="*/ 1899485 w 1954379"/>
                <a:gd name="connsiteY1625" fmla="*/ 736182 h 1893469"/>
                <a:gd name="connsiteX1626" fmla="*/ 1902494 w 1954379"/>
                <a:gd name="connsiteY1626" fmla="*/ 738438 h 1893469"/>
                <a:gd name="connsiteX1627" fmla="*/ 1901742 w 1954379"/>
                <a:gd name="connsiteY1627" fmla="*/ 742198 h 1893469"/>
                <a:gd name="connsiteX1628" fmla="*/ 1900989 w 1954379"/>
                <a:gd name="connsiteY1628" fmla="*/ 745206 h 1893469"/>
                <a:gd name="connsiteX1629" fmla="*/ 1900989 w 1954379"/>
                <a:gd name="connsiteY1629" fmla="*/ 747462 h 1893469"/>
                <a:gd name="connsiteX1630" fmla="*/ 1896478 w 1954379"/>
                <a:gd name="connsiteY1630" fmla="*/ 752726 h 1893469"/>
                <a:gd name="connsiteX1631" fmla="*/ 1895726 w 1954379"/>
                <a:gd name="connsiteY1631" fmla="*/ 754982 h 1893469"/>
                <a:gd name="connsiteX1632" fmla="*/ 1895726 w 1954379"/>
                <a:gd name="connsiteY1632" fmla="*/ 755734 h 1893469"/>
                <a:gd name="connsiteX1633" fmla="*/ 1897230 w 1954379"/>
                <a:gd name="connsiteY1633" fmla="*/ 754982 h 1893469"/>
                <a:gd name="connsiteX1634" fmla="*/ 1898734 w 1954379"/>
                <a:gd name="connsiteY1634" fmla="*/ 754982 h 1893469"/>
                <a:gd name="connsiteX1635" fmla="*/ 1900238 w 1954379"/>
                <a:gd name="connsiteY1635" fmla="*/ 754230 h 1893469"/>
                <a:gd name="connsiteX1636" fmla="*/ 1901742 w 1954379"/>
                <a:gd name="connsiteY1636" fmla="*/ 753478 h 1893469"/>
                <a:gd name="connsiteX1637" fmla="*/ 1902494 w 1954379"/>
                <a:gd name="connsiteY1637" fmla="*/ 753478 h 1893469"/>
                <a:gd name="connsiteX1638" fmla="*/ 1902494 w 1954379"/>
                <a:gd name="connsiteY1638" fmla="*/ 755734 h 1893469"/>
                <a:gd name="connsiteX1639" fmla="*/ 1902494 w 1954379"/>
                <a:gd name="connsiteY1639" fmla="*/ 756486 h 1893469"/>
                <a:gd name="connsiteX1640" fmla="*/ 1901742 w 1954379"/>
                <a:gd name="connsiteY1640" fmla="*/ 757989 h 1893469"/>
                <a:gd name="connsiteX1641" fmla="*/ 1900989 w 1954379"/>
                <a:gd name="connsiteY1641" fmla="*/ 758741 h 1893469"/>
                <a:gd name="connsiteX1642" fmla="*/ 1900238 w 1954379"/>
                <a:gd name="connsiteY1642" fmla="*/ 759494 h 1893469"/>
                <a:gd name="connsiteX1643" fmla="*/ 1898734 w 1954379"/>
                <a:gd name="connsiteY1643" fmla="*/ 760245 h 1893469"/>
                <a:gd name="connsiteX1644" fmla="*/ 1898734 w 1954379"/>
                <a:gd name="connsiteY1644" fmla="*/ 764005 h 1893469"/>
                <a:gd name="connsiteX1645" fmla="*/ 1899485 w 1954379"/>
                <a:gd name="connsiteY1645" fmla="*/ 770021 h 1893469"/>
                <a:gd name="connsiteX1646" fmla="*/ 1899485 w 1954379"/>
                <a:gd name="connsiteY1646" fmla="*/ 775285 h 1893469"/>
                <a:gd name="connsiteX1647" fmla="*/ 1898734 w 1954379"/>
                <a:gd name="connsiteY1647" fmla="*/ 778293 h 1893469"/>
                <a:gd name="connsiteX1648" fmla="*/ 1897230 w 1954379"/>
                <a:gd name="connsiteY1648" fmla="*/ 779797 h 1893469"/>
                <a:gd name="connsiteX1649" fmla="*/ 1895726 w 1954379"/>
                <a:gd name="connsiteY1649" fmla="*/ 780549 h 1893469"/>
                <a:gd name="connsiteX1650" fmla="*/ 1894222 w 1954379"/>
                <a:gd name="connsiteY1650" fmla="*/ 780549 h 1893469"/>
                <a:gd name="connsiteX1651" fmla="*/ 1890462 w 1954379"/>
                <a:gd name="connsiteY1651" fmla="*/ 781301 h 1893469"/>
                <a:gd name="connsiteX1652" fmla="*/ 1889710 w 1954379"/>
                <a:gd name="connsiteY1652" fmla="*/ 781301 h 1893469"/>
                <a:gd name="connsiteX1653" fmla="*/ 1888958 w 1954379"/>
                <a:gd name="connsiteY1653" fmla="*/ 782805 h 1893469"/>
                <a:gd name="connsiteX1654" fmla="*/ 1888958 w 1954379"/>
                <a:gd name="connsiteY1654" fmla="*/ 784309 h 1893469"/>
                <a:gd name="connsiteX1655" fmla="*/ 1889710 w 1954379"/>
                <a:gd name="connsiteY1655" fmla="*/ 785061 h 1893469"/>
                <a:gd name="connsiteX1656" fmla="*/ 1889710 w 1954379"/>
                <a:gd name="connsiteY1656" fmla="*/ 785813 h 1893469"/>
                <a:gd name="connsiteX1657" fmla="*/ 1887454 w 1954379"/>
                <a:gd name="connsiteY1657" fmla="*/ 791076 h 1893469"/>
                <a:gd name="connsiteX1658" fmla="*/ 1885950 w 1954379"/>
                <a:gd name="connsiteY1658" fmla="*/ 792580 h 1893469"/>
                <a:gd name="connsiteX1659" fmla="*/ 1885198 w 1954379"/>
                <a:gd name="connsiteY1659" fmla="*/ 794084 h 1893469"/>
                <a:gd name="connsiteX1660" fmla="*/ 1882190 w 1954379"/>
                <a:gd name="connsiteY1660" fmla="*/ 795588 h 1893469"/>
                <a:gd name="connsiteX1661" fmla="*/ 1881438 w 1954379"/>
                <a:gd name="connsiteY1661" fmla="*/ 795588 h 1893469"/>
                <a:gd name="connsiteX1662" fmla="*/ 1879183 w 1954379"/>
                <a:gd name="connsiteY1662" fmla="*/ 795588 h 1893469"/>
                <a:gd name="connsiteX1663" fmla="*/ 1878430 w 1954379"/>
                <a:gd name="connsiteY1663" fmla="*/ 795588 h 1893469"/>
                <a:gd name="connsiteX1664" fmla="*/ 1874670 w 1954379"/>
                <a:gd name="connsiteY1664" fmla="*/ 798596 h 1893469"/>
                <a:gd name="connsiteX1665" fmla="*/ 1873919 w 1954379"/>
                <a:gd name="connsiteY1665" fmla="*/ 798596 h 1893469"/>
                <a:gd name="connsiteX1666" fmla="*/ 1873166 w 1954379"/>
                <a:gd name="connsiteY1666" fmla="*/ 799348 h 1893469"/>
                <a:gd name="connsiteX1667" fmla="*/ 1871663 w 1954379"/>
                <a:gd name="connsiteY1667" fmla="*/ 797844 h 1893469"/>
                <a:gd name="connsiteX1668" fmla="*/ 1870159 w 1954379"/>
                <a:gd name="connsiteY1668" fmla="*/ 801604 h 1893469"/>
                <a:gd name="connsiteX1669" fmla="*/ 1864143 w 1954379"/>
                <a:gd name="connsiteY1669" fmla="*/ 806868 h 1893469"/>
                <a:gd name="connsiteX1670" fmla="*/ 1863391 w 1954379"/>
                <a:gd name="connsiteY1670" fmla="*/ 809876 h 1893469"/>
                <a:gd name="connsiteX1671" fmla="*/ 1870159 w 1954379"/>
                <a:gd name="connsiteY1671" fmla="*/ 820403 h 1893469"/>
                <a:gd name="connsiteX1672" fmla="*/ 1872415 w 1954379"/>
                <a:gd name="connsiteY1672" fmla="*/ 819651 h 1893469"/>
                <a:gd name="connsiteX1673" fmla="*/ 1873166 w 1954379"/>
                <a:gd name="connsiteY1673" fmla="*/ 820403 h 1893469"/>
                <a:gd name="connsiteX1674" fmla="*/ 1873166 w 1954379"/>
                <a:gd name="connsiteY1674" fmla="*/ 822659 h 1893469"/>
                <a:gd name="connsiteX1675" fmla="*/ 1873919 w 1954379"/>
                <a:gd name="connsiteY1675" fmla="*/ 824915 h 1893469"/>
                <a:gd name="connsiteX1676" fmla="*/ 1874670 w 1954379"/>
                <a:gd name="connsiteY1676" fmla="*/ 825667 h 1893469"/>
                <a:gd name="connsiteX1677" fmla="*/ 1876174 w 1954379"/>
                <a:gd name="connsiteY1677" fmla="*/ 825667 h 1893469"/>
                <a:gd name="connsiteX1678" fmla="*/ 1876926 w 1954379"/>
                <a:gd name="connsiteY1678" fmla="*/ 825667 h 1893469"/>
                <a:gd name="connsiteX1679" fmla="*/ 1877678 w 1954379"/>
                <a:gd name="connsiteY1679" fmla="*/ 827171 h 1893469"/>
                <a:gd name="connsiteX1680" fmla="*/ 1876926 w 1954379"/>
                <a:gd name="connsiteY1680" fmla="*/ 827171 h 1893469"/>
                <a:gd name="connsiteX1681" fmla="*/ 1875423 w 1954379"/>
                <a:gd name="connsiteY1681" fmla="*/ 827923 h 1893469"/>
                <a:gd name="connsiteX1682" fmla="*/ 1873166 w 1954379"/>
                <a:gd name="connsiteY1682" fmla="*/ 828675 h 1893469"/>
                <a:gd name="connsiteX1683" fmla="*/ 1872415 w 1954379"/>
                <a:gd name="connsiteY1683" fmla="*/ 829427 h 1893469"/>
                <a:gd name="connsiteX1684" fmla="*/ 1870911 w 1954379"/>
                <a:gd name="connsiteY1684" fmla="*/ 830931 h 1893469"/>
                <a:gd name="connsiteX1685" fmla="*/ 1870159 w 1954379"/>
                <a:gd name="connsiteY1685" fmla="*/ 831683 h 1893469"/>
                <a:gd name="connsiteX1686" fmla="*/ 1870159 w 1954379"/>
                <a:gd name="connsiteY1686" fmla="*/ 833187 h 1893469"/>
                <a:gd name="connsiteX1687" fmla="*/ 1870159 w 1954379"/>
                <a:gd name="connsiteY1687" fmla="*/ 835443 h 1893469"/>
                <a:gd name="connsiteX1688" fmla="*/ 1866399 w 1954379"/>
                <a:gd name="connsiteY1688" fmla="*/ 833187 h 1893469"/>
                <a:gd name="connsiteX1689" fmla="*/ 1865647 w 1954379"/>
                <a:gd name="connsiteY1689" fmla="*/ 836947 h 1893469"/>
                <a:gd name="connsiteX1690" fmla="*/ 1867903 w 1954379"/>
                <a:gd name="connsiteY1690" fmla="*/ 848226 h 1893469"/>
                <a:gd name="connsiteX1691" fmla="*/ 1867903 w 1954379"/>
                <a:gd name="connsiteY1691" fmla="*/ 849730 h 1893469"/>
                <a:gd name="connsiteX1692" fmla="*/ 1867151 w 1954379"/>
                <a:gd name="connsiteY1692" fmla="*/ 850482 h 1893469"/>
                <a:gd name="connsiteX1693" fmla="*/ 1867151 w 1954379"/>
                <a:gd name="connsiteY1693" fmla="*/ 851234 h 1893469"/>
                <a:gd name="connsiteX1694" fmla="*/ 1865647 w 1954379"/>
                <a:gd name="connsiteY1694" fmla="*/ 851986 h 1893469"/>
                <a:gd name="connsiteX1695" fmla="*/ 1864895 w 1954379"/>
                <a:gd name="connsiteY1695" fmla="*/ 853490 h 1893469"/>
                <a:gd name="connsiteX1696" fmla="*/ 1863391 w 1954379"/>
                <a:gd name="connsiteY1696" fmla="*/ 864018 h 1893469"/>
                <a:gd name="connsiteX1697" fmla="*/ 1858879 w 1954379"/>
                <a:gd name="connsiteY1697" fmla="*/ 870034 h 1893469"/>
                <a:gd name="connsiteX1698" fmla="*/ 1858127 w 1954379"/>
                <a:gd name="connsiteY1698" fmla="*/ 872290 h 1893469"/>
                <a:gd name="connsiteX1699" fmla="*/ 1857375 w 1954379"/>
                <a:gd name="connsiteY1699" fmla="*/ 871538 h 1893469"/>
                <a:gd name="connsiteX1700" fmla="*/ 1856623 w 1954379"/>
                <a:gd name="connsiteY1700" fmla="*/ 870786 h 1893469"/>
                <a:gd name="connsiteX1701" fmla="*/ 1855119 w 1954379"/>
                <a:gd name="connsiteY1701" fmla="*/ 870786 h 1893469"/>
                <a:gd name="connsiteX1702" fmla="*/ 1853615 w 1954379"/>
                <a:gd name="connsiteY1702" fmla="*/ 871538 h 1893469"/>
                <a:gd name="connsiteX1703" fmla="*/ 1855119 w 1954379"/>
                <a:gd name="connsiteY1703" fmla="*/ 871538 h 1893469"/>
                <a:gd name="connsiteX1704" fmla="*/ 1852863 w 1954379"/>
                <a:gd name="connsiteY1704" fmla="*/ 872290 h 1893469"/>
                <a:gd name="connsiteX1705" fmla="*/ 1852863 w 1954379"/>
                <a:gd name="connsiteY1705" fmla="*/ 873793 h 1893469"/>
                <a:gd name="connsiteX1706" fmla="*/ 1855871 w 1954379"/>
                <a:gd name="connsiteY1706" fmla="*/ 873793 h 1893469"/>
                <a:gd name="connsiteX1707" fmla="*/ 1854367 w 1954379"/>
                <a:gd name="connsiteY1707" fmla="*/ 876801 h 1893469"/>
                <a:gd name="connsiteX1708" fmla="*/ 1852111 w 1954379"/>
                <a:gd name="connsiteY1708" fmla="*/ 879057 h 1893469"/>
                <a:gd name="connsiteX1709" fmla="*/ 1848351 w 1954379"/>
                <a:gd name="connsiteY1709" fmla="*/ 879809 h 1893469"/>
                <a:gd name="connsiteX1710" fmla="*/ 1847600 w 1954379"/>
                <a:gd name="connsiteY1710" fmla="*/ 881313 h 1893469"/>
                <a:gd name="connsiteX1711" fmla="*/ 1847600 w 1954379"/>
                <a:gd name="connsiteY1711" fmla="*/ 882817 h 1893469"/>
                <a:gd name="connsiteX1712" fmla="*/ 1848351 w 1954379"/>
                <a:gd name="connsiteY1712" fmla="*/ 883569 h 1893469"/>
                <a:gd name="connsiteX1713" fmla="*/ 1849855 w 1954379"/>
                <a:gd name="connsiteY1713" fmla="*/ 883569 h 1893469"/>
                <a:gd name="connsiteX1714" fmla="*/ 1849104 w 1954379"/>
                <a:gd name="connsiteY1714" fmla="*/ 884321 h 1893469"/>
                <a:gd name="connsiteX1715" fmla="*/ 1849104 w 1954379"/>
                <a:gd name="connsiteY1715" fmla="*/ 885073 h 1893469"/>
                <a:gd name="connsiteX1716" fmla="*/ 1848351 w 1954379"/>
                <a:gd name="connsiteY1716" fmla="*/ 885825 h 1893469"/>
                <a:gd name="connsiteX1717" fmla="*/ 1846847 w 1954379"/>
                <a:gd name="connsiteY1717" fmla="*/ 885825 h 1893469"/>
                <a:gd name="connsiteX1718" fmla="*/ 1846847 w 1954379"/>
                <a:gd name="connsiteY1718" fmla="*/ 886577 h 1893469"/>
                <a:gd name="connsiteX1719" fmla="*/ 1846847 w 1954379"/>
                <a:gd name="connsiteY1719" fmla="*/ 887329 h 1893469"/>
                <a:gd name="connsiteX1720" fmla="*/ 1846847 w 1954379"/>
                <a:gd name="connsiteY1720" fmla="*/ 888081 h 1893469"/>
                <a:gd name="connsiteX1721" fmla="*/ 1846847 w 1954379"/>
                <a:gd name="connsiteY1721" fmla="*/ 888833 h 1893469"/>
                <a:gd name="connsiteX1722" fmla="*/ 1845344 w 1954379"/>
                <a:gd name="connsiteY1722" fmla="*/ 890337 h 1893469"/>
                <a:gd name="connsiteX1723" fmla="*/ 1842336 w 1954379"/>
                <a:gd name="connsiteY1723" fmla="*/ 891841 h 1893469"/>
                <a:gd name="connsiteX1724" fmla="*/ 1841584 w 1954379"/>
                <a:gd name="connsiteY1724" fmla="*/ 893345 h 1893469"/>
                <a:gd name="connsiteX1725" fmla="*/ 1840832 w 1954379"/>
                <a:gd name="connsiteY1725" fmla="*/ 894849 h 1893469"/>
                <a:gd name="connsiteX1726" fmla="*/ 1840080 w 1954379"/>
                <a:gd name="connsiteY1726" fmla="*/ 897857 h 1893469"/>
                <a:gd name="connsiteX1727" fmla="*/ 1839328 w 1954379"/>
                <a:gd name="connsiteY1727" fmla="*/ 899361 h 1893469"/>
                <a:gd name="connsiteX1728" fmla="*/ 1838576 w 1954379"/>
                <a:gd name="connsiteY1728" fmla="*/ 900113 h 1893469"/>
                <a:gd name="connsiteX1729" fmla="*/ 1836320 w 1954379"/>
                <a:gd name="connsiteY1729" fmla="*/ 900113 h 1893469"/>
                <a:gd name="connsiteX1730" fmla="*/ 1834816 w 1954379"/>
                <a:gd name="connsiteY1730" fmla="*/ 900113 h 1893469"/>
                <a:gd name="connsiteX1731" fmla="*/ 1834064 w 1954379"/>
                <a:gd name="connsiteY1731" fmla="*/ 900113 h 1893469"/>
                <a:gd name="connsiteX1732" fmla="*/ 1832560 w 1954379"/>
                <a:gd name="connsiteY1732" fmla="*/ 900113 h 1893469"/>
                <a:gd name="connsiteX1733" fmla="*/ 1831056 w 1954379"/>
                <a:gd name="connsiteY1733" fmla="*/ 900864 h 1893469"/>
                <a:gd name="connsiteX1734" fmla="*/ 1828800 w 1954379"/>
                <a:gd name="connsiteY1734" fmla="*/ 903120 h 1893469"/>
                <a:gd name="connsiteX1735" fmla="*/ 1825792 w 1954379"/>
                <a:gd name="connsiteY1735" fmla="*/ 906128 h 1893469"/>
                <a:gd name="connsiteX1736" fmla="*/ 1824288 w 1954379"/>
                <a:gd name="connsiteY1736" fmla="*/ 907632 h 1893469"/>
                <a:gd name="connsiteX1737" fmla="*/ 1823536 w 1954379"/>
                <a:gd name="connsiteY1737" fmla="*/ 907632 h 1893469"/>
                <a:gd name="connsiteX1738" fmla="*/ 1823536 w 1954379"/>
                <a:gd name="connsiteY1738" fmla="*/ 908384 h 1893469"/>
                <a:gd name="connsiteX1739" fmla="*/ 1821280 w 1954379"/>
                <a:gd name="connsiteY1739" fmla="*/ 909888 h 1893469"/>
                <a:gd name="connsiteX1740" fmla="*/ 1820528 w 1954379"/>
                <a:gd name="connsiteY1740" fmla="*/ 911392 h 1893469"/>
                <a:gd name="connsiteX1741" fmla="*/ 1820528 w 1954379"/>
                <a:gd name="connsiteY1741" fmla="*/ 914400 h 1893469"/>
                <a:gd name="connsiteX1742" fmla="*/ 1821280 w 1954379"/>
                <a:gd name="connsiteY1742" fmla="*/ 915904 h 1893469"/>
                <a:gd name="connsiteX1743" fmla="*/ 1822032 w 1954379"/>
                <a:gd name="connsiteY1743" fmla="*/ 917408 h 1893469"/>
                <a:gd name="connsiteX1744" fmla="*/ 1819776 w 1954379"/>
                <a:gd name="connsiteY1744" fmla="*/ 921168 h 1893469"/>
                <a:gd name="connsiteX1745" fmla="*/ 1819025 w 1954379"/>
                <a:gd name="connsiteY1745" fmla="*/ 922672 h 1893469"/>
                <a:gd name="connsiteX1746" fmla="*/ 1819776 w 1954379"/>
                <a:gd name="connsiteY1746" fmla="*/ 924176 h 1893469"/>
                <a:gd name="connsiteX1747" fmla="*/ 1817521 w 1954379"/>
                <a:gd name="connsiteY1747" fmla="*/ 924928 h 1893469"/>
                <a:gd name="connsiteX1748" fmla="*/ 1817521 w 1954379"/>
                <a:gd name="connsiteY1748" fmla="*/ 925680 h 1893469"/>
                <a:gd name="connsiteX1749" fmla="*/ 1818272 w 1954379"/>
                <a:gd name="connsiteY1749" fmla="*/ 927936 h 1893469"/>
                <a:gd name="connsiteX1750" fmla="*/ 1817521 w 1954379"/>
                <a:gd name="connsiteY1750" fmla="*/ 929439 h 1893469"/>
                <a:gd name="connsiteX1751" fmla="*/ 1816017 w 1954379"/>
                <a:gd name="connsiteY1751" fmla="*/ 930192 h 1893469"/>
                <a:gd name="connsiteX1752" fmla="*/ 1814513 w 1954379"/>
                <a:gd name="connsiteY1752" fmla="*/ 930943 h 1893469"/>
                <a:gd name="connsiteX1753" fmla="*/ 1813008 w 1954379"/>
                <a:gd name="connsiteY1753" fmla="*/ 931695 h 1893469"/>
                <a:gd name="connsiteX1754" fmla="*/ 1813761 w 1954379"/>
                <a:gd name="connsiteY1754" fmla="*/ 933951 h 1893469"/>
                <a:gd name="connsiteX1755" fmla="*/ 1813008 w 1954379"/>
                <a:gd name="connsiteY1755" fmla="*/ 933951 h 1893469"/>
                <a:gd name="connsiteX1756" fmla="*/ 1810001 w 1954379"/>
                <a:gd name="connsiteY1756" fmla="*/ 934703 h 1893469"/>
                <a:gd name="connsiteX1757" fmla="*/ 1809249 w 1954379"/>
                <a:gd name="connsiteY1757" fmla="*/ 934703 h 1893469"/>
                <a:gd name="connsiteX1758" fmla="*/ 1808497 w 1954379"/>
                <a:gd name="connsiteY1758" fmla="*/ 936207 h 1893469"/>
                <a:gd name="connsiteX1759" fmla="*/ 1808497 w 1954379"/>
                <a:gd name="connsiteY1759" fmla="*/ 936959 h 1893469"/>
                <a:gd name="connsiteX1760" fmla="*/ 1808497 w 1954379"/>
                <a:gd name="connsiteY1760" fmla="*/ 937711 h 1893469"/>
                <a:gd name="connsiteX1761" fmla="*/ 1808497 w 1954379"/>
                <a:gd name="connsiteY1761" fmla="*/ 939215 h 1893469"/>
                <a:gd name="connsiteX1762" fmla="*/ 1809249 w 1954379"/>
                <a:gd name="connsiteY1762" fmla="*/ 939967 h 1893469"/>
                <a:gd name="connsiteX1763" fmla="*/ 1809249 w 1954379"/>
                <a:gd name="connsiteY1763" fmla="*/ 940719 h 1893469"/>
                <a:gd name="connsiteX1764" fmla="*/ 1808497 w 1954379"/>
                <a:gd name="connsiteY1764" fmla="*/ 941471 h 1893469"/>
                <a:gd name="connsiteX1765" fmla="*/ 1807745 w 1954379"/>
                <a:gd name="connsiteY1765" fmla="*/ 942975 h 1893469"/>
                <a:gd name="connsiteX1766" fmla="*/ 1806993 w 1954379"/>
                <a:gd name="connsiteY1766" fmla="*/ 942975 h 1893469"/>
                <a:gd name="connsiteX1767" fmla="*/ 1806993 w 1954379"/>
                <a:gd name="connsiteY1767" fmla="*/ 944479 h 1893469"/>
                <a:gd name="connsiteX1768" fmla="*/ 1806993 w 1954379"/>
                <a:gd name="connsiteY1768" fmla="*/ 947487 h 1893469"/>
                <a:gd name="connsiteX1769" fmla="*/ 1806993 w 1954379"/>
                <a:gd name="connsiteY1769" fmla="*/ 948991 h 1893469"/>
                <a:gd name="connsiteX1770" fmla="*/ 1805489 w 1954379"/>
                <a:gd name="connsiteY1770" fmla="*/ 950495 h 1893469"/>
                <a:gd name="connsiteX1771" fmla="*/ 1805489 w 1954379"/>
                <a:gd name="connsiteY1771" fmla="*/ 951999 h 1893469"/>
                <a:gd name="connsiteX1772" fmla="*/ 1805489 w 1954379"/>
                <a:gd name="connsiteY1772" fmla="*/ 952751 h 1893469"/>
                <a:gd name="connsiteX1773" fmla="*/ 1806241 w 1954379"/>
                <a:gd name="connsiteY1773" fmla="*/ 955007 h 1893469"/>
                <a:gd name="connsiteX1774" fmla="*/ 1806241 w 1954379"/>
                <a:gd name="connsiteY1774" fmla="*/ 956511 h 1893469"/>
                <a:gd name="connsiteX1775" fmla="*/ 1805489 w 1954379"/>
                <a:gd name="connsiteY1775" fmla="*/ 959518 h 1893469"/>
                <a:gd name="connsiteX1776" fmla="*/ 1804737 w 1954379"/>
                <a:gd name="connsiteY1776" fmla="*/ 964030 h 1893469"/>
                <a:gd name="connsiteX1777" fmla="*/ 1802481 w 1954379"/>
                <a:gd name="connsiteY1777" fmla="*/ 977566 h 1893469"/>
                <a:gd name="connsiteX1778" fmla="*/ 1800977 w 1954379"/>
                <a:gd name="connsiteY1778" fmla="*/ 982830 h 1893469"/>
                <a:gd name="connsiteX1779" fmla="*/ 1797969 w 1954379"/>
                <a:gd name="connsiteY1779" fmla="*/ 986590 h 1893469"/>
                <a:gd name="connsiteX1780" fmla="*/ 1795713 w 1954379"/>
                <a:gd name="connsiteY1780" fmla="*/ 988093 h 1893469"/>
                <a:gd name="connsiteX1781" fmla="*/ 1791202 w 1954379"/>
                <a:gd name="connsiteY1781" fmla="*/ 991101 h 1893469"/>
                <a:gd name="connsiteX1782" fmla="*/ 1788946 w 1954379"/>
                <a:gd name="connsiteY1782" fmla="*/ 992605 h 1893469"/>
                <a:gd name="connsiteX1783" fmla="*/ 1785186 w 1954379"/>
                <a:gd name="connsiteY1783" fmla="*/ 996365 h 1893469"/>
                <a:gd name="connsiteX1784" fmla="*/ 1782178 w 1954379"/>
                <a:gd name="connsiteY1784" fmla="*/ 1001629 h 1893469"/>
                <a:gd name="connsiteX1785" fmla="*/ 1773154 w 1954379"/>
                <a:gd name="connsiteY1785" fmla="*/ 1009901 h 1893469"/>
                <a:gd name="connsiteX1786" fmla="*/ 1771650 w 1954379"/>
                <a:gd name="connsiteY1786" fmla="*/ 1009149 h 1893469"/>
                <a:gd name="connsiteX1787" fmla="*/ 1770146 w 1954379"/>
                <a:gd name="connsiteY1787" fmla="*/ 1009901 h 1893469"/>
                <a:gd name="connsiteX1788" fmla="*/ 1769394 w 1954379"/>
                <a:gd name="connsiteY1788" fmla="*/ 1011405 h 1893469"/>
                <a:gd name="connsiteX1789" fmla="*/ 1768642 w 1954379"/>
                <a:gd name="connsiteY1789" fmla="*/ 1013661 h 1893469"/>
                <a:gd name="connsiteX1790" fmla="*/ 1766386 w 1954379"/>
                <a:gd name="connsiteY1790" fmla="*/ 1012157 h 1893469"/>
                <a:gd name="connsiteX1791" fmla="*/ 1765634 w 1954379"/>
                <a:gd name="connsiteY1791" fmla="*/ 1011405 h 1893469"/>
                <a:gd name="connsiteX1792" fmla="*/ 1764130 w 1954379"/>
                <a:gd name="connsiteY1792" fmla="*/ 1013661 h 1893469"/>
                <a:gd name="connsiteX1793" fmla="*/ 1762627 w 1954379"/>
                <a:gd name="connsiteY1793" fmla="*/ 1017420 h 1893469"/>
                <a:gd name="connsiteX1794" fmla="*/ 1762627 w 1954379"/>
                <a:gd name="connsiteY1794" fmla="*/ 1021180 h 1893469"/>
                <a:gd name="connsiteX1795" fmla="*/ 1762627 w 1954379"/>
                <a:gd name="connsiteY1795" fmla="*/ 1023436 h 1893469"/>
                <a:gd name="connsiteX1796" fmla="*/ 1760370 w 1954379"/>
                <a:gd name="connsiteY1796" fmla="*/ 1023436 h 1893469"/>
                <a:gd name="connsiteX1797" fmla="*/ 1762627 w 1954379"/>
                <a:gd name="connsiteY1797" fmla="*/ 1026444 h 1893469"/>
                <a:gd name="connsiteX1798" fmla="*/ 1761123 w 1954379"/>
                <a:gd name="connsiteY1798" fmla="*/ 1029452 h 1893469"/>
                <a:gd name="connsiteX1799" fmla="*/ 1758867 w 1954379"/>
                <a:gd name="connsiteY1799" fmla="*/ 1032460 h 1893469"/>
                <a:gd name="connsiteX1800" fmla="*/ 1757363 w 1954379"/>
                <a:gd name="connsiteY1800" fmla="*/ 1035468 h 1893469"/>
                <a:gd name="connsiteX1801" fmla="*/ 1757363 w 1954379"/>
                <a:gd name="connsiteY1801" fmla="*/ 1037724 h 1893469"/>
                <a:gd name="connsiteX1802" fmla="*/ 1757363 w 1954379"/>
                <a:gd name="connsiteY1802" fmla="*/ 1039228 h 1893469"/>
                <a:gd name="connsiteX1803" fmla="*/ 1757363 w 1954379"/>
                <a:gd name="connsiteY1803" fmla="*/ 1039980 h 1893469"/>
                <a:gd name="connsiteX1804" fmla="*/ 1756610 w 1954379"/>
                <a:gd name="connsiteY1804" fmla="*/ 1042236 h 1893469"/>
                <a:gd name="connsiteX1805" fmla="*/ 1755107 w 1954379"/>
                <a:gd name="connsiteY1805" fmla="*/ 1042988 h 1893469"/>
                <a:gd name="connsiteX1806" fmla="*/ 1749843 w 1954379"/>
                <a:gd name="connsiteY1806" fmla="*/ 1045995 h 1893469"/>
                <a:gd name="connsiteX1807" fmla="*/ 1747587 w 1954379"/>
                <a:gd name="connsiteY1807" fmla="*/ 1048251 h 1893469"/>
                <a:gd name="connsiteX1808" fmla="*/ 1744579 w 1954379"/>
                <a:gd name="connsiteY1808" fmla="*/ 1052011 h 1893469"/>
                <a:gd name="connsiteX1809" fmla="*/ 1743827 w 1954379"/>
                <a:gd name="connsiteY1809" fmla="*/ 1052763 h 1893469"/>
                <a:gd name="connsiteX1810" fmla="*/ 1743075 w 1954379"/>
                <a:gd name="connsiteY1810" fmla="*/ 1054267 h 1893469"/>
                <a:gd name="connsiteX1811" fmla="*/ 1743075 w 1954379"/>
                <a:gd name="connsiteY1811" fmla="*/ 1056523 h 1893469"/>
                <a:gd name="connsiteX1812" fmla="*/ 1743075 w 1954379"/>
                <a:gd name="connsiteY1812" fmla="*/ 1057275 h 1893469"/>
                <a:gd name="connsiteX1813" fmla="*/ 1742323 w 1954379"/>
                <a:gd name="connsiteY1813" fmla="*/ 1058027 h 1893469"/>
                <a:gd name="connsiteX1814" fmla="*/ 1740067 w 1954379"/>
                <a:gd name="connsiteY1814" fmla="*/ 1061787 h 1893469"/>
                <a:gd name="connsiteX1815" fmla="*/ 1739315 w 1954379"/>
                <a:gd name="connsiteY1815" fmla="*/ 1064795 h 1893469"/>
                <a:gd name="connsiteX1816" fmla="*/ 1739315 w 1954379"/>
                <a:gd name="connsiteY1816" fmla="*/ 1065547 h 1893469"/>
                <a:gd name="connsiteX1817" fmla="*/ 1738563 w 1954379"/>
                <a:gd name="connsiteY1817" fmla="*/ 1065547 h 1893469"/>
                <a:gd name="connsiteX1818" fmla="*/ 1734803 w 1954379"/>
                <a:gd name="connsiteY1818" fmla="*/ 1070059 h 1893469"/>
                <a:gd name="connsiteX1819" fmla="*/ 1734051 w 1954379"/>
                <a:gd name="connsiteY1819" fmla="*/ 1070811 h 1893469"/>
                <a:gd name="connsiteX1820" fmla="*/ 1733299 w 1954379"/>
                <a:gd name="connsiteY1820" fmla="*/ 1073067 h 1893469"/>
                <a:gd name="connsiteX1821" fmla="*/ 1732548 w 1954379"/>
                <a:gd name="connsiteY1821" fmla="*/ 1073818 h 1893469"/>
                <a:gd name="connsiteX1822" fmla="*/ 1730291 w 1954379"/>
                <a:gd name="connsiteY1822" fmla="*/ 1076074 h 1893469"/>
                <a:gd name="connsiteX1823" fmla="*/ 1729540 w 1954379"/>
                <a:gd name="connsiteY1823" fmla="*/ 1076826 h 1893469"/>
                <a:gd name="connsiteX1824" fmla="*/ 1729540 w 1954379"/>
                <a:gd name="connsiteY1824" fmla="*/ 1077578 h 1893469"/>
                <a:gd name="connsiteX1825" fmla="*/ 1728788 w 1954379"/>
                <a:gd name="connsiteY1825" fmla="*/ 1079834 h 1893469"/>
                <a:gd name="connsiteX1826" fmla="*/ 1728036 w 1954379"/>
                <a:gd name="connsiteY1826" fmla="*/ 1080586 h 1893469"/>
                <a:gd name="connsiteX1827" fmla="*/ 1725028 w 1954379"/>
                <a:gd name="connsiteY1827" fmla="*/ 1084346 h 1893469"/>
                <a:gd name="connsiteX1828" fmla="*/ 1713748 w 1954379"/>
                <a:gd name="connsiteY1828" fmla="*/ 1093370 h 1893469"/>
                <a:gd name="connsiteX1829" fmla="*/ 1712996 w 1954379"/>
                <a:gd name="connsiteY1829" fmla="*/ 1094122 h 1893469"/>
                <a:gd name="connsiteX1830" fmla="*/ 1710740 w 1954379"/>
                <a:gd name="connsiteY1830" fmla="*/ 1094122 h 1893469"/>
                <a:gd name="connsiteX1831" fmla="*/ 1706980 w 1954379"/>
                <a:gd name="connsiteY1831" fmla="*/ 1094122 h 1893469"/>
                <a:gd name="connsiteX1832" fmla="*/ 1706229 w 1954379"/>
                <a:gd name="connsiteY1832" fmla="*/ 1094122 h 1893469"/>
                <a:gd name="connsiteX1833" fmla="*/ 1703972 w 1954379"/>
                <a:gd name="connsiteY1833" fmla="*/ 1093370 h 1893469"/>
                <a:gd name="connsiteX1834" fmla="*/ 1703220 w 1954379"/>
                <a:gd name="connsiteY1834" fmla="*/ 1092618 h 1893469"/>
                <a:gd name="connsiteX1835" fmla="*/ 1702469 w 1954379"/>
                <a:gd name="connsiteY1835" fmla="*/ 1092618 h 1893469"/>
                <a:gd name="connsiteX1836" fmla="*/ 1702469 w 1954379"/>
                <a:gd name="connsiteY1836" fmla="*/ 1091866 h 1893469"/>
                <a:gd name="connsiteX1837" fmla="*/ 1701716 w 1954379"/>
                <a:gd name="connsiteY1837" fmla="*/ 1091114 h 1893469"/>
                <a:gd name="connsiteX1838" fmla="*/ 1700965 w 1954379"/>
                <a:gd name="connsiteY1838" fmla="*/ 1091114 h 1893469"/>
                <a:gd name="connsiteX1839" fmla="*/ 1699461 w 1954379"/>
                <a:gd name="connsiteY1839" fmla="*/ 1091866 h 1893469"/>
                <a:gd name="connsiteX1840" fmla="*/ 1697205 w 1954379"/>
                <a:gd name="connsiteY1840" fmla="*/ 1092618 h 1893469"/>
                <a:gd name="connsiteX1841" fmla="*/ 1694949 w 1954379"/>
                <a:gd name="connsiteY1841" fmla="*/ 1092618 h 1893469"/>
                <a:gd name="connsiteX1842" fmla="*/ 1694197 w 1954379"/>
                <a:gd name="connsiteY1842" fmla="*/ 1092618 h 1893469"/>
                <a:gd name="connsiteX1843" fmla="*/ 1693445 w 1954379"/>
                <a:gd name="connsiteY1843" fmla="*/ 1092618 h 1893469"/>
                <a:gd name="connsiteX1844" fmla="*/ 1691189 w 1954379"/>
                <a:gd name="connsiteY1844" fmla="*/ 1091866 h 1893469"/>
                <a:gd name="connsiteX1845" fmla="*/ 1622759 w 1954379"/>
                <a:gd name="connsiteY1845" fmla="*/ 1146008 h 1893469"/>
                <a:gd name="connsiteX1846" fmla="*/ 1550570 w 1954379"/>
                <a:gd name="connsiteY1846" fmla="*/ 1204662 h 1893469"/>
                <a:gd name="connsiteX1847" fmla="*/ 1549066 w 1954379"/>
                <a:gd name="connsiteY1847" fmla="*/ 1206166 h 1893469"/>
                <a:gd name="connsiteX1848" fmla="*/ 1549066 w 1954379"/>
                <a:gd name="connsiteY1848" fmla="*/ 1206918 h 1893469"/>
                <a:gd name="connsiteX1849" fmla="*/ 1552074 w 1954379"/>
                <a:gd name="connsiteY1849" fmla="*/ 1207670 h 1893469"/>
                <a:gd name="connsiteX1850" fmla="*/ 1557337 w 1954379"/>
                <a:gd name="connsiteY1850" fmla="*/ 1207670 h 1893469"/>
                <a:gd name="connsiteX1851" fmla="*/ 1565609 w 1954379"/>
                <a:gd name="connsiteY1851" fmla="*/ 1212934 h 1893469"/>
                <a:gd name="connsiteX1852" fmla="*/ 1572377 w 1954379"/>
                <a:gd name="connsiteY1852" fmla="*/ 1214438 h 1893469"/>
                <a:gd name="connsiteX1853" fmla="*/ 1574633 w 1954379"/>
                <a:gd name="connsiteY1853" fmla="*/ 1215190 h 1893469"/>
                <a:gd name="connsiteX1854" fmla="*/ 1576889 w 1954379"/>
                <a:gd name="connsiteY1854" fmla="*/ 1215941 h 1893469"/>
                <a:gd name="connsiteX1855" fmla="*/ 1581401 w 1954379"/>
                <a:gd name="connsiteY1855" fmla="*/ 1214438 h 1893469"/>
                <a:gd name="connsiteX1856" fmla="*/ 1600952 w 1954379"/>
                <a:gd name="connsiteY1856" fmla="*/ 1212934 h 1893469"/>
                <a:gd name="connsiteX1857" fmla="*/ 1603960 w 1954379"/>
                <a:gd name="connsiteY1857" fmla="*/ 1212934 h 1893469"/>
                <a:gd name="connsiteX1858" fmla="*/ 1605464 w 1954379"/>
                <a:gd name="connsiteY1858" fmla="*/ 1214438 h 1893469"/>
                <a:gd name="connsiteX1859" fmla="*/ 1612984 w 1954379"/>
                <a:gd name="connsiteY1859" fmla="*/ 1227973 h 1893469"/>
                <a:gd name="connsiteX1860" fmla="*/ 1615992 w 1954379"/>
                <a:gd name="connsiteY1860" fmla="*/ 1231733 h 1893469"/>
                <a:gd name="connsiteX1861" fmla="*/ 1620503 w 1954379"/>
                <a:gd name="connsiteY1861" fmla="*/ 1234741 h 1893469"/>
                <a:gd name="connsiteX1862" fmla="*/ 1623511 w 1954379"/>
                <a:gd name="connsiteY1862" fmla="*/ 1234741 h 1893469"/>
                <a:gd name="connsiteX1863" fmla="*/ 1626519 w 1954379"/>
                <a:gd name="connsiteY1863" fmla="*/ 1234741 h 1893469"/>
                <a:gd name="connsiteX1864" fmla="*/ 1629527 w 1954379"/>
                <a:gd name="connsiteY1864" fmla="*/ 1235493 h 1893469"/>
                <a:gd name="connsiteX1865" fmla="*/ 1631031 w 1954379"/>
                <a:gd name="connsiteY1865" fmla="*/ 1236997 h 1893469"/>
                <a:gd name="connsiteX1866" fmla="*/ 1631783 w 1954379"/>
                <a:gd name="connsiteY1866" fmla="*/ 1239253 h 1893469"/>
                <a:gd name="connsiteX1867" fmla="*/ 1633287 w 1954379"/>
                <a:gd name="connsiteY1867" fmla="*/ 1241509 h 1893469"/>
                <a:gd name="connsiteX1868" fmla="*/ 1637047 w 1954379"/>
                <a:gd name="connsiteY1868" fmla="*/ 1243765 h 1893469"/>
                <a:gd name="connsiteX1869" fmla="*/ 1638551 w 1954379"/>
                <a:gd name="connsiteY1869" fmla="*/ 1246020 h 1893469"/>
                <a:gd name="connsiteX1870" fmla="*/ 1640055 w 1954379"/>
                <a:gd name="connsiteY1870" fmla="*/ 1249028 h 1893469"/>
                <a:gd name="connsiteX1871" fmla="*/ 1640055 w 1954379"/>
                <a:gd name="connsiteY1871" fmla="*/ 1252036 h 1893469"/>
                <a:gd name="connsiteX1872" fmla="*/ 1637799 w 1954379"/>
                <a:gd name="connsiteY1872" fmla="*/ 1255044 h 1893469"/>
                <a:gd name="connsiteX1873" fmla="*/ 1633287 w 1954379"/>
                <a:gd name="connsiteY1873" fmla="*/ 1260308 h 1893469"/>
                <a:gd name="connsiteX1874" fmla="*/ 1631031 w 1954379"/>
                <a:gd name="connsiteY1874" fmla="*/ 1261812 h 1893469"/>
                <a:gd name="connsiteX1875" fmla="*/ 1626519 w 1954379"/>
                <a:gd name="connsiteY1875" fmla="*/ 1262564 h 1893469"/>
                <a:gd name="connsiteX1876" fmla="*/ 1620503 w 1954379"/>
                <a:gd name="connsiteY1876" fmla="*/ 1262564 h 1893469"/>
                <a:gd name="connsiteX1877" fmla="*/ 1617495 w 1954379"/>
                <a:gd name="connsiteY1877" fmla="*/ 1264068 h 1893469"/>
                <a:gd name="connsiteX1878" fmla="*/ 1615992 w 1954379"/>
                <a:gd name="connsiteY1878" fmla="*/ 1267076 h 1893469"/>
                <a:gd name="connsiteX1879" fmla="*/ 1616744 w 1954379"/>
                <a:gd name="connsiteY1879" fmla="*/ 1276099 h 1893469"/>
                <a:gd name="connsiteX1880" fmla="*/ 1617495 w 1954379"/>
                <a:gd name="connsiteY1880" fmla="*/ 1279107 h 1893469"/>
                <a:gd name="connsiteX1881" fmla="*/ 1619752 w 1954379"/>
                <a:gd name="connsiteY1881" fmla="*/ 1282867 h 1893469"/>
                <a:gd name="connsiteX1882" fmla="*/ 1626519 w 1954379"/>
                <a:gd name="connsiteY1882" fmla="*/ 1288883 h 1893469"/>
                <a:gd name="connsiteX1883" fmla="*/ 1627271 w 1954379"/>
                <a:gd name="connsiteY1883" fmla="*/ 1292643 h 1893469"/>
                <a:gd name="connsiteX1884" fmla="*/ 1626519 w 1954379"/>
                <a:gd name="connsiteY1884" fmla="*/ 1295651 h 1893469"/>
                <a:gd name="connsiteX1885" fmla="*/ 1625015 w 1954379"/>
                <a:gd name="connsiteY1885" fmla="*/ 1297155 h 1893469"/>
                <a:gd name="connsiteX1886" fmla="*/ 1615239 w 1954379"/>
                <a:gd name="connsiteY1886" fmla="*/ 1298659 h 1893469"/>
                <a:gd name="connsiteX1887" fmla="*/ 1612984 w 1954379"/>
                <a:gd name="connsiteY1887" fmla="*/ 1300163 h 1893469"/>
                <a:gd name="connsiteX1888" fmla="*/ 1610728 w 1954379"/>
                <a:gd name="connsiteY1888" fmla="*/ 1301667 h 1893469"/>
                <a:gd name="connsiteX1889" fmla="*/ 1609976 w 1954379"/>
                <a:gd name="connsiteY1889" fmla="*/ 1304674 h 1893469"/>
                <a:gd name="connsiteX1890" fmla="*/ 1610728 w 1954379"/>
                <a:gd name="connsiteY1890" fmla="*/ 1309186 h 1893469"/>
                <a:gd name="connsiteX1891" fmla="*/ 1612984 w 1954379"/>
                <a:gd name="connsiteY1891" fmla="*/ 1310690 h 1893469"/>
                <a:gd name="connsiteX1892" fmla="*/ 1615992 w 1954379"/>
                <a:gd name="connsiteY1892" fmla="*/ 1311442 h 1893469"/>
                <a:gd name="connsiteX1893" fmla="*/ 1618248 w 1954379"/>
                <a:gd name="connsiteY1893" fmla="*/ 1313698 h 1893469"/>
                <a:gd name="connsiteX1894" fmla="*/ 1618248 w 1954379"/>
                <a:gd name="connsiteY1894" fmla="*/ 1320466 h 1893469"/>
                <a:gd name="connsiteX1895" fmla="*/ 1612232 w 1954379"/>
                <a:gd name="connsiteY1895" fmla="*/ 1324226 h 1893469"/>
                <a:gd name="connsiteX1896" fmla="*/ 1598696 w 1954379"/>
                <a:gd name="connsiteY1896" fmla="*/ 1327234 h 1893469"/>
                <a:gd name="connsiteX1897" fmla="*/ 1597192 w 1954379"/>
                <a:gd name="connsiteY1897" fmla="*/ 1329490 h 1893469"/>
                <a:gd name="connsiteX1898" fmla="*/ 1596440 w 1954379"/>
                <a:gd name="connsiteY1898" fmla="*/ 1331746 h 1893469"/>
                <a:gd name="connsiteX1899" fmla="*/ 1597192 w 1954379"/>
                <a:gd name="connsiteY1899" fmla="*/ 1343025 h 1893469"/>
                <a:gd name="connsiteX1900" fmla="*/ 1598696 w 1954379"/>
                <a:gd name="connsiteY1900" fmla="*/ 1349041 h 1893469"/>
                <a:gd name="connsiteX1901" fmla="*/ 1599448 w 1954379"/>
                <a:gd name="connsiteY1901" fmla="*/ 1351297 h 1893469"/>
                <a:gd name="connsiteX1902" fmla="*/ 1600952 w 1954379"/>
                <a:gd name="connsiteY1902" fmla="*/ 1352049 h 1893469"/>
                <a:gd name="connsiteX1903" fmla="*/ 1603208 w 1954379"/>
                <a:gd name="connsiteY1903" fmla="*/ 1354305 h 1893469"/>
                <a:gd name="connsiteX1904" fmla="*/ 1603960 w 1954379"/>
                <a:gd name="connsiteY1904" fmla="*/ 1355809 h 1893469"/>
                <a:gd name="connsiteX1905" fmla="*/ 1603960 w 1954379"/>
                <a:gd name="connsiteY1905" fmla="*/ 1357313 h 1893469"/>
                <a:gd name="connsiteX1906" fmla="*/ 1603960 w 1954379"/>
                <a:gd name="connsiteY1906" fmla="*/ 1360320 h 1893469"/>
                <a:gd name="connsiteX1907" fmla="*/ 1602456 w 1954379"/>
                <a:gd name="connsiteY1907" fmla="*/ 1361072 h 1893469"/>
                <a:gd name="connsiteX1908" fmla="*/ 1591176 w 1954379"/>
                <a:gd name="connsiteY1908" fmla="*/ 1358065 h 1893469"/>
                <a:gd name="connsiteX1909" fmla="*/ 1585161 w 1954379"/>
                <a:gd name="connsiteY1909" fmla="*/ 1358816 h 1893469"/>
                <a:gd name="connsiteX1910" fmla="*/ 1581401 w 1954379"/>
                <a:gd name="connsiteY1910" fmla="*/ 1361825 h 1893469"/>
                <a:gd name="connsiteX1911" fmla="*/ 1573881 w 1954379"/>
                <a:gd name="connsiteY1911" fmla="*/ 1369344 h 1893469"/>
                <a:gd name="connsiteX1912" fmla="*/ 1569369 w 1954379"/>
                <a:gd name="connsiteY1912" fmla="*/ 1371600 h 1893469"/>
                <a:gd name="connsiteX1913" fmla="*/ 1569369 w 1954379"/>
                <a:gd name="connsiteY1913" fmla="*/ 1373104 h 1893469"/>
                <a:gd name="connsiteX1914" fmla="*/ 1568617 w 1954379"/>
                <a:gd name="connsiteY1914" fmla="*/ 1374608 h 1893469"/>
                <a:gd name="connsiteX1915" fmla="*/ 1567865 w 1954379"/>
                <a:gd name="connsiteY1915" fmla="*/ 1376112 h 1893469"/>
                <a:gd name="connsiteX1916" fmla="*/ 1563354 w 1954379"/>
                <a:gd name="connsiteY1916" fmla="*/ 1382128 h 1893469"/>
                <a:gd name="connsiteX1917" fmla="*/ 1561097 w 1954379"/>
                <a:gd name="connsiteY1917" fmla="*/ 1385136 h 1893469"/>
                <a:gd name="connsiteX1918" fmla="*/ 1560345 w 1954379"/>
                <a:gd name="connsiteY1918" fmla="*/ 1388144 h 1893469"/>
                <a:gd name="connsiteX1919" fmla="*/ 1561097 w 1954379"/>
                <a:gd name="connsiteY1919" fmla="*/ 1388895 h 1893469"/>
                <a:gd name="connsiteX1920" fmla="*/ 1561850 w 1954379"/>
                <a:gd name="connsiteY1920" fmla="*/ 1391151 h 1893469"/>
                <a:gd name="connsiteX1921" fmla="*/ 1562601 w 1954379"/>
                <a:gd name="connsiteY1921" fmla="*/ 1397919 h 1893469"/>
                <a:gd name="connsiteX1922" fmla="*/ 1561850 w 1954379"/>
                <a:gd name="connsiteY1922" fmla="*/ 1401679 h 1893469"/>
                <a:gd name="connsiteX1923" fmla="*/ 1560345 w 1954379"/>
                <a:gd name="connsiteY1923" fmla="*/ 1404687 h 1893469"/>
                <a:gd name="connsiteX1924" fmla="*/ 1558090 w 1954379"/>
                <a:gd name="connsiteY1924" fmla="*/ 1406191 h 1893469"/>
                <a:gd name="connsiteX1925" fmla="*/ 1537786 w 1954379"/>
                <a:gd name="connsiteY1925" fmla="*/ 1415214 h 1893469"/>
                <a:gd name="connsiteX1926" fmla="*/ 1533275 w 1954379"/>
                <a:gd name="connsiteY1926" fmla="*/ 1418223 h 1893469"/>
                <a:gd name="connsiteX1927" fmla="*/ 1530267 w 1954379"/>
                <a:gd name="connsiteY1927" fmla="*/ 1418223 h 1893469"/>
                <a:gd name="connsiteX1928" fmla="*/ 1525755 w 1954379"/>
                <a:gd name="connsiteY1928" fmla="*/ 1418974 h 1893469"/>
                <a:gd name="connsiteX1929" fmla="*/ 1508459 w 1954379"/>
                <a:gd name="connsiteY1929" fmla="*/ 1424238 h 1893469"/>
                <a:gd name="connsiteX1930" fmla="*/ 1505452 w 1954379"/>
                <a:gd name="connsiteY1930" fmla="*/ 1426494 h 1893469"/>
                <a:gd name="connsiteX1931" fmla="*/ 1502443 w 1954379"/>
                <a:gd name="connsiteY1931" fmla="*/ 1428750 h 1893469"/>
                <a:gd name="connsiteX1932" fmla="*/ 1479884 w 1954379"/>
                <a:gd name="connsiteY1932" fmla="*/ 1443038 h 1893469"/>
                <a:gd name="connsiteX1933" fmla="*/ 1476877 w 1954379"/>
                <a:gd name="connsiteY1933" fmla="*/ 1446797 h 1893469"/>
                <a:gd name="connsiteX1934" fmla="*/ 1476124 w 1954379"/>
                <a:gd name="connsiteY1934" fmla="*/ 1452813 h 1893469"/>
                <a:gd name="connsiteX1935" fmla="*/ 1481388 w 1954379"/>
                <a:gd name="connsiteY1935" fmla="*/ 1470861 h 1893469"/>
                <a:gd name="connsiteX1936" fmla="*/ 1482140 w 1954379"/>
                <a:gd name="connsiteY1936" fmla="*/ 1492668 h 1893469"/>
                <a:gd name="connsiteX1937" fmla="*/ 1481388 w 1954379"/>
                <a:gd name="connsiteY1937" fmla="*/ 1495676 h 1893469"/>
                <a:gd name="connsiteX1938" fmla="*/ 1476877 w 1954379"/>
                <a:gd name="connsiteY1938" fmla="*/ 1505451 h 1893469"/>
                <a:gd name="connsiteX1939" fmla="*/ 1452813 w 1954379"/>
                <a:gd name="connsiteY1939" fmla="*/ 1534026 h 1893469"/>
                <a:gd name="connsiteX1940" fmla="*/ 1452061 w 1954379"/>
                <a:gd name="connsiteY1940" fmla="*/ 1537786 h 1893469"/>
                <a:gd name="connsiteX1941" fmla="*/ 1450558 w 1954379"/>
                <a:gd name="connsiteY1941" fmla="*/ 1541546 h 1893469"/>
                <a:gd name="connsiteX1942" fmla="*/ 1450558 w 1954379"/>
                <a:gd name="connsiteY1942" fmla="*/ 1549066 h 1893469"/>
                <a:gd name="connsiteX1943" fmla="*/ 1452813 w 1954379"/>
                <a:gd name="connsiteY1943" fmla="*/ 1555834 h 1893469"/>
                <a:gd name="connsiteX1944" fmla="*/ 1457325 w 1954379"/>
                <a:gd name="connsiteY1944" fmla="*/ 1561849 h 1893469"/>
                <a:gd name="connsiteX1945" fmla="*/ 1463341 w 1954379"/>
                <a:gd name="connsiteY1945" fmla="*/ 1567113 h 1893469"/>
                <a:gd name="connsiteX1946" fmla="*/ 1476124 w 1954379"/>
                <a:gd name="connsiteY1946" fmla="*/ 1576137 h 1893469"/>
                <a:gd name="connsiteX1947" fmla="*/ 1482140 w 1954379"/>
                <a:gd name="connsiteY1947" fmla="*/ 1578393 h 1893469"/>
                <a:gd name="connsiteX1948" fmla="*/ 1484396 w 1954379"/>
                <a:gd name="connsiteY1948" fmla="*/ 1579897 h 1893469"/>
                <a:gd name="connsiteX1949" fmla="*/ 1485148 w 1954379"/>
                <a:gd name="connsiteY1949" fmla="*/ 1580649 h 1893469"/>
                <a:gd name="connsiteX1950" fmla="*/ 1485148 w 1954379"/>
                <a:gd name="connsiteY1950" fmla="*/ 1581401 h 1893469"/>
                <a:gd name="connsiteX1951" fmla="*/ 1484396 w 1954379"/>
                <a:gd name="connsiteY1951" fmla="*/ 1584409 h 1893469"/>
                <a:gd name="connsiteX1952" fmla="*/ 1484396 w 1954379"/>
                <a:gd name="connsiteY1952" fmla="*/ 1585913 h 1893469"/>
                <a:gd name="connsiteX1953" fmla="*/ 1484396 w 1954379"/>
                <a:gd name="connsiteY1953" fmla="*/ 1591176 h 1893469"/>
                <a:gd name="connsiteX1954" fmla="*/ 1484396 w 1954379"/>
                <a:gd name="connsiteY1954" fmla="*/ 1595688 h 1893469"/>
                <a:gd name="connsiteX1955" fmla="*/ 1483644 w 1954379"/>
                <a:gd name="connsiteY1955" fmla="*/ 1598696 h 1893469"/>
                <a:gd name="connsiteX1956" fmla="*/ 1481388 w 1954379"/>
                <a:gd name="connsiteY1956" fmla="*/ 1604712 h 1893469"/>
                <a:gd name="connsiteX1957" fmla="*/ 1480636 w 1954379"/>
                <a:gd name="connsiteY1957" fmla="*/ 1607720 h 1893469"/>
                <a:gd name="connsiteX1958" fmla="*/ 1480636 w 1954379"/>
                <a:gd name="connsiteY1958" fmla="*/ 1617496 h 1893469"/>
                <a:gd name="connsiteX1959" fmla="*/ 1479884 w 1954379"/>
                <a:gd name="connsiteY1959" fmla="*/ 1619751 h 1893469"/>
                <a:gd name="connsiteX1960" fmla="*/ 1478380 w 1954379"/>
                <a:gd name="connsiteY1960" fmla="*/ 1621255 h 1893469"/>
                <a:gd name="connsiteX1961" fmla="*/ 1477628 w 1954379"/>
                <a:gd name="connsiteY1961" fmla="*/ 1622007 h 1893469"/>
                <a:gd name="connsiteX1962" fmla="*/ 1476124 w 1954379"/>
                <a:gd name="connsiteY1962" fmla="*/ 1623511 h 1893469"/>
                <a:gd name="connsiteX1963" fmla="*/ 1475373 w 1954379"/>
                <a:gd name="connsiteY1963" fmla="*/ 1625015 h 1893469"/>
                <a:gd name="connsiteX1964" fmla="*/ 1475373 w 1954379"/>
                <a:gd name="connsiteY1964" fmla="*/ 1629527 h 1893469"/>
                <a:gd name="connsiteX1965" fmla="*/ 1464093 w 1954379"/>
                <a:gd name="connsiteY1965" fmla="*/ 1664118 h 1893469"/>
                <a:gd name="connsiteX1966" fmla="*/ 1464093 w 1954379"/>
                <a:gd name="connsiteY1966" fmla="*/ 1667126 h 1893469"/>
                <a:gd name="connsiteX1967" fmla="*/ 1462589 w 1954379"/>
                <a:gd name="connsiteY1967" fmla="*/ 1669382 h 1893469"/>
                <a:gd name="connsiteX1968" fmla="*/ 1461085 w 1954379"/>
                <a:gd name="connsiteY1968" fmla="*/ 1670886 h 1893469"/>
                <a:gd name="connsiteX1969" fmla="*/ 1456573 w 1954379"/>
                <a:gd name="connsiteY1969" fmla="*/ 1673894 h 1893469"/>
                <a:gd name="connsiteX1970" fmla="*/ 1452061 w 1954379"/>
                <a:gd name="connsiteY1970" fmla="*/ 1677653 h 1893469"/>
                <a:gd name="connsiteX1971" fmla="*/ 1449805 w 1954379"/>
                <a:gd name="connsiteY1971" fmla="*/ 1682165 h 1893469"/>
                <a:gd name="connsiteX1972" fmla="*/ 1445294 w 1954379"/>
                <a:gd name="connsiteY1972" fmla="*/ 1694949 h 1893469"/>
                <a:gd name="connsiteX1973" fmla="*/ 1439278 w 1954379"/>
                <a:gd name="connsiteY1973" fmla="*/ 1703973 h 1893469"/>
                <a:gd name="connsiteX1974" fmla="*/ 1437774 w 1954379"/>
                <a:gd name="connsiteY1974" fmla="*/ 1705476 h 1893469"/>
                <a:gd name="connsiteX1975" fmla="*/ 1433262 w 1954379"/>
                <a:gd name="connsiteY1975" fmla="*/ 1713748 h 1893469"/>
                <a:gd name="connsiteX1976" fmla="*/ 1434766 w 1954379"/>
                <a:gd name="connsiteY1976" fmla="*/ 1715252 h 1893469"/>
                <a:gd name="connsiteX1977" fmla="*/ 1434766 w 1954379"/>
                <a:gd name="connsiteY1977" fmla="*/ 1717508 h 1893469"/>
                <a:gd name="connsiteX1978" fmla="*/ 1434014 w 1954379"/>
                <a:gd name="connsiteY1978" fmla="*/ 1719012 h 1893469"/>
                <a:gd name="connsiteX1979" fmla="*/ 1425742 w 1954379"/>
                <a:gd name="connsiteY1979" fmla="*/ 1729540 h 1893469"/>
                <a:gd name="connsiteX1980" fmla="*/ 1425742 w 1954379"/>
                <a:gd name="connsiteY1980" fmla="*/ 1731043 h 1893469"/>
                <a:gd name="connsiteX1981" fmla="*/ 1424238 w 1954379"/>
                <a:gd name="connsiteY1981" fmla="*/ 1734803 h 1893469"/>
                <a:gd name="connsiteX1982" fmla="*/ 1421982 w 1954379"/>
                <a:gd name="connsiteY1982" fmla="*/ 1737811 h 1893469"/>
                <a:gd name="connsiteX1983" fmla="*/ 1418975 w 1954379"/>
                <a:gd name="connsiteY1983" fmla="*/ 1740819 h 1893469"/>
                <a:gd name="connsiteX1984" fmla="*/ 1415966 w 1954379"/>
                <a:gd name="connsiteY1984" fmla="*/ 1742323 h 1893469"/>
                <a:gd name="connsiteX1985" fmla="*/ 1406943 w 1954379"/>
                <a:gd name="connsiteY1985" fmla="*/ 1743827 h 1893469"/>
                <a:gd name="connsiteX1986" fmla="*/ 1403935 w 1954379"/>
                <a:gd name="connsiteY1986" fmla="*/ 1745331 h 1893469"/>
                <a:gd name="connsiteX1987" fmla="*/ 1395663 w 1954379"/>
                <a:gd name="connsiteY1987" fmla="*/ 1752099 h 1893469"/>
                <a:gd name="connsiteX1988" fmla="*/ 1393407 w 1954379"/>
                <a:gd name="connsiteY1988" fmla="*/ 1755107 h 1893469"/>
                <a:gd name="connsiteX1989" fmla="*/ 1391903 w 1954379"/>
                <a:gd name="connsiteY1989" fmla="*/ 1756611 h 1893469"/>
                <a:gd name="connsiteX1990" fmla="*/ 1391151 w 1954379"/>
                <a:gd name="connsiteY1990" fmla="*/ 1758115 h 1893469"/>
                <a:gd name="connsiteX1991" fmla="*/ 1391151 w 1954379"/>
                <a:gd name="connsiteY1991" fmla="*/ 1759619 h 1893469"/>
                <a:gd name="connsiteX1992" fmla="*/ 1390400 w 1954379"/>
                <a:gd name="connsiteY1992" fmla="*/ 1760371 h 1893469"/>
                <a:gd name="connsiteX1993" fmla="*/ 1387392 w 1954379"/>
                <a:gd name="connsiteY1993" fmla="*/ 1763378 h 1893469"/>
                <a:gd name="connsiteX1994" fmla="*/ 1386640 w 1954379"/>
                <a:gd name="connsiteY1994" fmla="*/ 1764882 h 1893469"/>
                <a:gd name="connsiteX1995" fmla="*/ 1385887 w 1954379"/>
                <a:gd name="connsiteY1995" fmla="*/ 1767890 h 1893469"/>
                <a:gd name="connsiteX1996" fmla="*/ 1383632 w 1954379"/>
                <a:gd name="connsiteY1996" fmla="*/ 1770898 h 1893469"/>
                <a:gd name="connsiteX1997" fmla="*/ 1378368 w 1954379"/>
                <a:gd name="connsiteY1997" fmla="*/ 1776914 h 1893469"/>
                <a:gd name="connsiteX1998" fmla="*/ 1369344 w 1954379"/>
                <a:gd name="connsiteY1998" fmla="*/ 1789697 h 1893469"/>
                <a:gd name="connsiteX1999" fmla="*/ 1366336 w 1954379"/>
                <a:gd name="connsiteY1999" fmla="*/ 1793457 h 1893469"/>
                <a:gd name="connsiteX2000" fmla="*/ 1361824 w 1954379"/>
                <a:gd name="connsiteY2000" fmla="*/ 1797217 h 1893469"/>
                <a:gd name="connsiteX2001" fmla="*/ 1359568 w 1954379"/>
                <a:gd name="connsiteY2001" fmla="*/ 1799473 h 1893469"/>
                <a:gd name="connsiteX2002" fmla="*/ 1358817 w 1954379"/>
                <a:gd name="connsiteY2002" fmla="*/ 1802481 h 1893469"/>
                <a:gd name="connsiteX2003" fmla="*/ 1358064 w 1954379"/>
                <a:gd name="connsiteY2003" fmla="*/ 1803985 h 1893469"/>
                <a:gd name="connsiteX2004" fmla="*/ 1353553 w 1954379"/>
                <a:gd name="connsiteY2004" fmla="*/ 1808497 h 1893469"/>
                <a:gd name="connsiteX2005" fmla="*/ 1350545 w 1954379"/>
                <a:gd name="connsiteY2005" fmla="*/ 1813009 h 1893469"/>
                <a:gd name="connsiteX2006" fmla="*/ 1349793 w 1954379"/>
                <a:gd name="connsiteY2006" fmla="*/ 1814513 h 1893469"/>
                <a:gd name="connsiteX2007" fmla="*/ 1349041 w 1954379"/>
                <a:gd name="connsiteY2007" fmla="*/ 1817520 h 1893469"/>
                <a:gd name="connsiteX2008" fmla="*/ 1348289 w 1954379"/>
                <a:gd name="connsiteY2008" fmla="*/ 1821280 h 1893469"/>
                <a:gd name="connsiteX2009" fmla="*/ 1348289 w 1954379"/>
                <a:gd name="connsiteY2009" fmla="*/ 1822784 h 1893469"/>
                <a:gd name="connsiteX2010" fmla="*/ 1346785 w 1954379"/>
                <a:gd name="connsiteY2010" fmla="*/ 1825792 h 1893469"/>
                <a:gd name="connsiteX2011" fmla="*/ 1343025 w 1954379"/>
                <a:gd name="connsiteY2011" fmla="*/ 1837824 h 1893469"/>
                <a:gd name="connsiteX2012" fmla="*/ 1342273 w 1954379"/>
                <a:gd name="connsiteY2012" fmla="*/ 1850607 h 1893469"/>
                <a:gd name="connsiteX2013" fmla="*/ 1341521 w 1954379"/>
                <a:gd name="connsiteY2013" fmla="*/ 1853615 h 1893469"/>
                <a:gd name="connsiteX2014" fmla="*/ 1338513 w 1954379"/>
                <a:gd name="connsiteY2014" fmla="*/ 1860383 h 1893469"/>
                <a:gd name="connsiteX2015" fmla="*/ 1337009 w 1954379"/>
                <a:gd name="connsiteY2015" fmla="*/ 1864895 h 1893469"/>
                <a:gd name="connsiteX2016" fmla="*/ 1336257 w 1954379"/>
                <a:gd name="connsiteY2016" fmla="*/ 1867903 h 1893469"/>
                <a:gd name="connsiteX2017" fmla="*/ 1336257 w 1954379"/>
                <a:gd name="connsiteY2017" fmla="*/ 1869407 h 1893469"/>
                <a:gd name="connsiteX2018" fmla="*/ 1335505 w 1954379"/>
                <a:gd name="connsiteY2018" fmla="*/ 1871663 h 1893469"/>
                <a:gd name="connsiteX2019" fmla="*/ 1334753 w 1954379"/>
                <a:gd name="connsiteY2019" fmla="*/ 1872415 h 1893469"/>
                <a:gd name="connsiteX2020" fmla="*/ 1334002 w 1954379"/>
                <a:gd name="connsiteY2020" fmla="*/ 1873167 h 1893469"/>
                <a:gd name="connsiteX2021" fmla="*/ 1333249 w 1954379"/>
                <a:gd name="connsiteY2021" fmla="*/ 1874670 h 1893469"/>
                <a:gd name="connsiteX2022" fmla="*/ 1330994 w 1954379"/>
                <a:gd name="connsiteY2022" fmla="*/ 1876926 h 1893469"/>
                <a:gd name="connsiteX2023" fmla="*/ 1329489 w 1954379"/>
                <a:gd name="connsiteY2023" fmla="*/ 1877678 h 1893469"/>
                <a:gd name="connsiteX2024" fmla="*/ 1329489 w 1954379"/>
                <a:gd name="connsiteY2024" fmla="*/ 1879182 h 1893469"/>
                <a:gd name="connsiteX2025" fmla="*/ 1327985 w 1954379"/>
                <a:gd name="connsiteY2025" fmla="*/ 1883694 h 1893469"/>
                <a:gd name="connsiteX2026" fmla="*/ 1324978 w 1954379"/>
                <a:gd name="connsiteY2026" fmla="*/ 1889710 h 1893469"/>
                <a:gd name="connsiteX2027" fmla="*/ 1322722 w 1954379"/>
                <a:gd name="connsiteY2027" fmla="*/ 1893470 h 1893469"/>
                <a:gd name="connsiteX2028" fmla="*/ 1181351 w 1954379"/>
                <a:gd name="connsiteY2028" fmla="*/ 1885950 h 1893469"/>
                <a:gd name="connsiteX2029" fmla="*/ 1161799 w 1954379"/>
                <a:gd name="connsiteY2029" fmla="*/ 1885198 h 1893469"/>
                <a:gd name="connsiteX2030" fmla="*/ 587292 w 1954379"/>
                <a:gd name="connsiteY2030" fmla="*/ 1850607 h 1893469"/>
                <a:gd name="connsiteX2031" fmla="*/ 379747 w 1954379"/>
                <a:gd name="connsiteY2031" fmla="*/ 1835568 h 1893469"/>
                <a:gd name="connsiteX2032" fmla="*/ 378995 w 1954379"/>
                <a:gd name="connsiteY2032" fmla="*/ 1837072 h 1893469"/>
                <a:gd name="connsiteX2033" fmla="*/ 375987 w 1954379"/>
                <a:gd name="connsiteY2033" fmla="*/ 1835568 h 1893469"/>
                <a:gd name="connsiteX2034" fmla="*/ 366963 w 1954379"/>
                <a:gd name="connsiteY2034" fmla="*/ 1831808 h 1893469"/>
                <a:gd name="connsiteX2035" fmla="*/ 361699 w 1954379"/>
                <a:gd name="connsiteY2035" fmla="*/ 1827296 h 1893469"/>
                <a:gd name="connsiteX2036" fmla="*/ 359443 w 1954379"/>
                <a:gd name="connsiteY2036" fmla="*/ 1826544 h 1893469"/>
                <a:gd name="connsiteX2037" fmla="*/ 352676 w 1954379"/>
                <a:gd name="connsiteY2037" fmla="*/ 1825040 h 1893469"/>
                <a:gd name="connsiteX2038" fmla="*/ 350420 w 1954379"/>
                <a:gd name="connsiteY2038" fmla="*/ 1823536 h 1893469"/>
                <a:gd name="connsiteX2039" fmla="*/ 348916 w 1954379"/>
                <a:gd name="connsiteY2039" fmla="*/ 1822784 h 1893469"/>
                <a:gd name="connsiteX2040" fmla="*/ 347412 w 1954379"/>
                <a:gd name="connsiteY2040" fmla="*/ 1822032 h 1893469"/>
                <a:gd name="connsiteX2041" fmla="*/ 345156 w 1954379"/>
                <a:gd name="connsiteY2041" fmla="*/ 1821280 h 1893469"/>
                <a:gd name="connsiteX2042" fmla="*/ 343652 w 1954379"/>
                <a:gd name="connsiteY2042" fmla="*/ 1822032 h 1893469"/>
                <a:gd name="connsiteX2043" fmla="*/ 342148 w 1954379"/>
                <a:gd name="connsiteY2043" fmla="*/ 1822032 h 1893469"/>
                <a:gd name="connsiteX2044" fmla="*/ 338388 w 1954379"/>
                <a:gd name="connsiteY2044" fmla="*/ 1824288 h 1893469"/>
                <a:gd name="connsiteX2045" fmla="*/ 336132 w 1954379"/>
                <a:gd name="connsiteY2045" fmla="*/ 1825040 h 1893469"/>
                <a:gd name="connsiteX2046" fmla="*/ 333124 w 1954379"/>
                <a:gd name="connsiteY2046" fmla="*/ 1825040 h 1893469"/>
                <a:gd name="connsiteX2047" fmla="*/ 331620 w 1954379"/>
                <a:gd name="connsiteY2047" fmla="*/ 1824288 h 1893469"/>
                <a:gd name="connsiteX2048" fmla="*/ 330116 w 1954379"/>
                <a:gd name="connsiteY2048" fmla="*/ 1822784 h 1893469"/>
                <a:gd name="connsiteX2049" fmla="*/ 329364 w 1954379"/>
                <a:gd name="connsiteY2049" fmla="*/ 1821280 h 1893469"/>
                <a:gd name="connsiteX2050" fmla="*/ 327861 w 1954379"/>
                <a:gd name="connsiteY2050" fmla="*/ 1816769 h 1893469"/>
                <a:gd name="connsiteX2051" fmla="*/ 327109 w 1954379"/>
                <a:gd name="connsiteY2051" fmla="*/ 1812257 h 1893469"/>
                <a:gd name="connsiteX2052" fmla="*/ 326357 w 1954379"/>
                <a:gd name="connsiteY2052" fmla="*/ 1810001 h 1893469"/>
                <a:gd name="connsiteX2053" fmla="*/ 325605 w 1954379"/>
                <a:gd name="connsiteY2053" fmla="*/ 1808497 h 1893469"/>
                <a:gd name="connsiteX2054" fmla="*/ 324853 w 1954379"/>
                <a:gd name="connsiteY2054" fmla="*/ 1806993 h 1893469"/>
                <a:gd name="connsiteX2055" fmla="*/ 323349 w 1954379"/>
                <a:gd name="connsiteY2055" fmla="*/ 1805489 h 1893469"/>
                <a:gd name="connsiteX2056" fmla="*/ 320341 w 1954379"/>
                <a:gd name="connsiteY2056" fmla="*/ 1803985 h 1893469"/>
                <a:gd name="connsiteX2057" fmla="*/ 309813 w 1954379"/>
                <a:gd name="connsiteY2057" fmla="*/ 1801729 h 1893469"/>
                <a:gd name="connsiteX2058" fmla="*/ 306053 w 1954379"/>
                <a:gd name="connsiteY2058" fmla="*/ 1800977 h 1893469"/>
                <a:gd name="connsiteX2059" fmla="*/ 303797 w 1954379"/>
                <a:gd name="connsiteY2059" fmla="*/ 1800225 h 1893469"/>
                <a:gd name="connsiteX2060" fmla="*/ 301542 w 1954379"/>
                <a:gd name="connsiteY2060" fmla="*/ 1800977 h 1893469"/>
                <a:gd name="connsiteX2061" fmla="*/ 300789 w 1954379"/>
                <a:gd name="connsiteY2061" fmla="*/ 1800977 h 1893469"/>
                <a:gd name="connsiteX2062" fmla="*/ 298534 w 1954379"/>
                <a:gd name="connsiteY2062" fmla="*/ 1801729 h 1893469"/>
                <a:gd name="connsiteX2063" fmla="*/ 296278 w 1954379"/>
                <a:gd name="connsiteY2063" fmla="*/ 1800977 h 1893469"/>
                <a:gd name="connsiteX2064" fmla="*/ 291766 w 1954379"/>
                <a:gd name="connsiteY2064" fmla="*/ 1799473 h 1893469"/>
                <a:gd name="connsiteX2065" fmla="*/ 289510 w 1954379"/>
                <a:gd name="connsiteY2065" fmla="*/ 1797217 h 1893469"/>
                <a:gd name="connsiteX2066" fmla="*/ 288006 w 1954379"/>
                <a:gd name="connsiteY2066" fmla="*/ 1795713 h 1893469"/>
                <a:gd name="connsiteX2067" fmla="*/ 287254 w 1954379"/>
                <a:gd name="connsiteY2067" fmla="*/ 1794209 h 1893469"/>
                <a:gd name="connsiteX2068" fmla="*/ 287254 w 1954379"/>
                <a:gd name="connsiteY2068" fmla="*/ 1792705 h 1893469"/>
                <a:gd name="connsiteX2069" fmla="*/ 287254 w 1954379"/>
                <a:gd name="connsiteY2069" fmla="*/ 1782930 h 1893469"/>
                <a:gd name="connsiteX2070" fmla="*/ 285750 w 1954379"/>
                <a:gd name="connsiteY2070" fmla="*/ 1775410 h 1893469"/>
                <a:gd name="connsiteX2071" fmla="*/ 284998 w 1954379"/>
                <a:gd name="connsiteY2071" fmla="*/ 1773906 h 1893469"/>
                <a:gd name="connsiteX2072" fmla="*/ 284246 w 1954379"/>
                <a:gd name="connsiteY2072" fmla="*/ 1772402 h 1893469"/>
                <a:gd name="connsiteX2073" fmla="*/ 282742 w 1954379"/>
                <a:gd name="connsiteY2073" fmla="*/ 1771650 h 1893469"/>
                <a:gd name="connsiteX2074" fmla="*/ 271463 w 1954379"/>
                <a:gd name="connsiteY2074" fmla="*/ 1767138 h 1893469"/>
                <a:gd name="connsiteX2075" fmla="*/ 269959 w 1954379"/>
                <a:gd name="connsiteY2075" fmla="*/ 1765634 h 1893469"/>
                <a:gd name="connsiteX2076" fmla="*/ 268455 w 1954379"/>
                <a:gd name="connsiteY2076" fmla="*/ 1764130 h 1893469"/>
                <a:gd name="connsiteX2077" fmla="*/ 263943 w 1954379"/>
                <a:gd name="connsiteY2077" fmla="*/ 1761874 h 1893469"/>
                <a:gd name="connsiteX2078" fmla="*/ 253415 w 1954379"/>
                <a:gd name="connsiteY2078" fmla="*/ 1757362 h 1893469"/>
                <a:gd name="connsiteX2079" fmla="*/ 251911 w 1954379"/>
                <a:gd name="connsiteY2079" fmla="*/ 1756611 h 1893469"/>
                <a:gd name="connsiteX2080" fmla="*/ 244391 w 1954379"/>
                <a:gd name="connsiteY2080" fmla="*/ 1750595 h 1893469"/>
                <a:gd name="connsiteX2081" fmla="*/ 243639 w 1954379"/>
                <a:gd name="connsiteY2081" fmla="*/ 1749091 h 1893469"/>
                <a:gd name="connsiteX2082" fmla="*/ 242887 w 1954379"/>
                <a:gd name="connsiteY2082" fmla="*/ 1746083 h 1893469"/>
                <a:gd name="connsiteX2083" fmla="*/ 241384 w 1954379"/>
                <a:gd name="connsiteY2083" fmla="*/ 1744579 h 1893469"/>
                <a:gd name="connsiteX2084" fmla="*/ 239880 w 1954379"/>
                <a:gd name="connsiteY2084" fmla="*/ 1743075 h 1893469"/>
                <a:gd name="connsiteX2085" fmla="*/ 233864 w 1954379"/>
                <a:gd name="connsiteY2085" fmla="*/ 1739315 h 1893469"/>
                <a:gd name="connsiteX2086" fmla="*/ 230856 w 1954379"/>
                <a:gd name="connsiteY2086" fmla="*/ 1737059 h 1893469"/>
                <a:gd name="connsiteX2087" fmla="*/ 225592 w 1954379"/>
                <a:gd name="connsiteY2087" fmla="*/ 1731795 h 1893469"/>
                <a:gd name="connsiteX2088" fmla="*/ 222584 w 1954379"/>
                <a:gd name="connsiteY2088" fmla="*/ 1730292 h 1893469"/>
                <a:gd name="connsiteX2089" fmla="*/ 221080 w 1954379"/>
                <a:gd name="connsiteY2089" fmla="*/ 1729540 h 1893469"/>
                <a:gd name="connsiteX2090" fmla="*/ 210553 w 1954379"/>
                <a:gd name="connsiteY2090" fmla="*/ 1726532 h 1893469"/>
                <a:gd name="connsiteX2091" fmla="*/ 209049 w 1954379"/>
                <a:gd name="connsiteY2091" fmla="*/ 1725028 h 1893469"/>
                <a:gd name="connsiteX2092" fmla="*/ 208297 w 1954379"/>
                <a:gd name="connsiteY2092" fmla="*/ 1722772 h 1893469"/>
                <a:gd name="connsiteX2093" fmla="*/ 208297 w 1954379"/>
                <a:gd name="connsiteY2093" fmla="*/ 1719012 h 1893469"/>
                <a:gd name="connsiteX2094" fmla="*/ 208297 w 1954379"/>
                <a:gd name="connsiteY2094" fmla="*/ 1717508 h 1893469"/>
                <a:gd name="connsiteX2095" fmla="*/ 207545 w 1954379"/>
                <a:gd name="connsiteY2095" fmla="*/ 1713748 h 1893469"/>
                <a:gd name="connsiteX2096" fmla="*/ 206041 w 1954379"/>
                <a:gd name="connsiteY2096" fmla="*/ 1710740 h 1893469"/>
                <a:gd name="connsiteX2097" fmla="*/ 205289 w 1954379"/>
                <a:gd name="connsiteY2097" fmla="*/ 1709236 h 1893469"/>
                <a:gd name="connsiteX2098" fmla="*/ 203785 w 1954379"/>
                <a:gd name="connsiteY2098" fmla="*/ 1707732 h 1893469"/>
                <a:gd name="connsiteX2099" fmla="*/ 203033 w 1954379"/>
                <a:gd name="connsiteY2099" fmla="*/ 1706228 h 1893469"/>
                <a:gd name="connsiteX2100" fmla="*/ 201529 w 1954379"/>
                <a:gd name="connsiteY2100" fmla="*/ 1704724 h 1893469"/>
                <a:gd name="connsiteX2101" fmla="*/ 200777 w 1954379"/>
                <a:gd name="connsiteY2101" fmla="*/ 1703221 h 1893469"/>
                <a:gd name="connsiteX2102" fmla="*/ 200777 w 1954379"/>
                <a:gd name="connsiteY2102" fmla="*/ 1700964 h 1893469"/>
                <a:gd name="connsiteX2103" fmla="*/ 201529 w 1954379"/>
                <a:gd name="connsiteY2103" fmla="*/ 1697957 h 1893469"/>
                <a:gd name="connsiteX2104" fmla="*/ 201529 w 1954379"/>
                <a:gd name="connsiteY2104" fmla="*/ 1696453 h 1893469"/>
                <a:gd name="connsiteX2105" fmla="*/ 200025 w 1954379"/>
                <a:gd name="connsiteY2105" fmla="*/ 1691189 h 1893469"/>
                <a:gd name="connsiteX2106" fmla="*/ 199273 w 1954379"/>
                <a:gd name="connsiteY2106" fmla="*/ 1689685 h 1893469"/>
                <a:gd name="connsiteX2107" fmla="*/ 200025 w 1954379"/>
                <a:gd name="connsiteY2107" fmla="*/ 1688933 h 1893469"/>
                <a:gd name="connsiteX2108" fmla="*/ 200025 w 1954379"/>
                <a:gd name="connsiteY2108" fmla="*/ 1686677 h 1893469"/>
                <a:gd name="connsiteX2109" fmla="*/ 199273 w 1954379"/>
                <a:gd name="connsiteY2109" fmla="*/ 1685925 h 1893469"/>
                <a:gd name="connsiteX2110" fmla="*/ 199273 w 1954379"/>
                <a:gd name="connsiteY2110" fmla="*/ 1685173 h 1893469"/>
                <a:gd name="connsiteX2111" fmla="*/ 196265 w 1954379"/>
                <a:gd name="connsiteY2111" fmla="*/ 1680661 h 1893469"/>
                <a:gd name="connsiteX2112" fmla="*/ 195513 w 1954379"/>
                <a:gd name="connsiteY2112" fmla="*/ 1679157 h 1893469"/>
                <a:gd name="connsiteX2113" fmla="*/ 195513 w 1954379"/>
                <a:gd name="connsiteY2113" fmla="*/ 1677653 h 1893469"/>
                <a:gd name="connsiteX2114" fmla="*/ 195513 w 1954379"/>
                <a:gd name="connsiteY2114" fmla="*/ 1676149 h 1893469"/>
                <a:gd name="connsiteX2115" fmla="*/ 196265 w 1954379"/>
                <a:gd name="connsiteY2115" fmla="*/ 1674645 h 1893469"/>
                <a:gd name="connsiteX2116" fmla="*/ 197017 w 1954379"/>
                <a:gd name="connsiteY2116" fmla="*/ 1672390 h 1893469"/>
                <a:gd name="connsiteX2117" fmla="*/ 197017 w 1954379"/>
                <a:gd name="connsiteY2117" fmla="*/ 1670886 h 1893469"/>
                <a:gd name="connsiteX2118" fmla="*/ 197017 w 1954379"/>
                <a:gd name="connsiteY2118" fmla="*/ 1664118 h 1893469"/>
                <a:gd name="connsiteX2119" fmla="*/ 197017 w 1954379"/>
                <a:gd name="connsiteY2119" fmla="*/ 1661110 h 1893469"/>
                <a:gd name="connsiteX2120" fmla="*/ 197769 w 1954379"/>
                <a:gd name="connsiteY2120" fmla="*/ 1659606 h 1893469"/>
                <a:gd name="connsiteX2121" fmla="*/ 198521 w 1954379"/>
                <a:gd name="connsiteY2121" fmla="*/ 1656598 h 1893469"/>
                <a:gd name="connsiteX2122" fmla="*/ 199273 w 1954379"/>
                <a:gd name="connsiteY2122" fmla="*/ 1655094 h 1893469"/>
                <a:gd name="connsiteX2123" fmla="*/ 199273 w 1954379"/>
                <a:gd name="connsiteY2123" fmla="*/ 1650582 h 1893469"/>
                <a:gd name="connsiteX2124" fmla="*/ 201529 w 1954379"/>
                <a:gd name="connsiteY2124" fmla="*/ 1646070 h 1893469"/>
                <a:gd name="connsiteX2125" fmla="*/ 200777 w 1954379"/>
                <a:gd name="connsiteY2125" fmla="*/ 1643815 h 1893469"/>
                <a:gd name="connsiteX2126" fmla="*/ 199273 w 1954379"/>
                <a:gd name="connsiteY2126" fmla="*/ 1641559 h 1893469"/>
                <a:gd name="connsiteX2127" fmla="*/ 192505 w 1954379"/>
                <a:gd name="connsiteY2127" fmla="*/ 1634791 h 1893469"/>
                <a:gd name="connsiteX2128" fmla="*/ 191001 w 1954379"/>
                <a:gd name="connsiteY2128" fmla="*/ 1633287 h 1893469"/>
                <a:gd name="connsiteX2129" fmla="*/ 190249 w 1954379"/>
                <a:gd name="connsiteY2129" fmla="*/ 1631783 h 1893469"/>
                <a:gd name="connsiteX2130" fmla="*/ 189497 w 1954379"/>
                <a:gd name="connsiteY2130" fmla="*/ 1628775 h 1893469"/>
                <a:gd name="connsiteX2131" fmla="*/ 188745 w 1954379"/>
                <a:gd name="connsiteY2131" fmla="*/ 1626519 h 1893469"/>
                <a:gd name="connsiteX2132" fmla="*/ 187241 w 1954379"/>
                <a:gd name="connsiteY2132" fmla="*/ 1625015 h 1893469"/>
                <a:gd name="connsiteX2133" fmla="*/ 180474 w 1954379"/>
                <a:gd name="connsiteY2133" fmla="*/ 1617496 h 1893469"/>
                <a:gd name="connsiteX2134" fmla="*/ 178970 w 1954379"/>
                <a:gd name="connsiteY2134" fmla="*/ 1615992 h 1893469"/>
                <a:gd name="connsiteX2135" fmla="*/ 178218 w 1954379"/>
                <a:gd name="connsiteY2135" fmla="*/ 1614487 h 1893469"/>
                <a:gd name="connsiteX2136" fmla="*/ 177466 w 1954379"/>
                <a:gd name="connsiteY2136" fmla="*/ 1612984 h 1893469"/>
                <a:gd name="connsiteX2137" fmla="*/ 176714 w 1954379"/>
                <a:gd name="connsiteY2137" fmla="*/ 1608472 h 1893469"/>
                <a:gd name="connsiteX2138" fmla="*/ 174458 w 1954379"/>
                <a:gd name="connsiteY2138" fmla="*/ 1603960 h 1893469"/>
                <a:gd name="connsiteX2139" fmla="*/ 172954 w 1954379"/>
                <a:gd name="connsiteY2139" fmla="*/ 1600200 h 1893469"/>
                <a:gd name="connsiteX2140" fmla="*/ 172202 w 1954379"/>
                <a:gd name="connsiteY2140" fmla="*/ 1597192 h 1893469"/>
                <a:gd name="connsiteX2141" fmla="*/ 172202 w 1954379"/>
                <a:gd name="connsiteY2141" fmla="*/ 1591928 h 1893469"/>
                <a:gd name="connsiteX2142" fmla="*/ 171450 w 1954379"/>
                <a:gd name="connsiteY2142" fmla="*/ 1590424 h 1893469"/>
                <a:gd name="connsiteX2143" fmla="*/ 167690 w 1954379"/>
                <a:gd name="connsiteY2143" fmla="*/ 1582905 h 1893469"/>
                <a:gd name="connsiteX2144" fmla="*/ 165434 w 1954379"/>
                <a:gd name="connsiteY2144" fmla="*/ 1575385 h 1893469"/>
                <a:gd name="connsiteX2145" fmla="*/ 163178 w 1954379"/>
                <a:gd name="connsiteY2145" fmla="*/ 1564105 h 1893469"/>
                <a:gd name="connsiteX2146" fmla="*/ 161674 w 1954379"/>
                <a:gd name="connsiteY2146" fmla="*/ 1561849 h 1893469"/>
                <a:gd name="connsiteX2147" fmla="*/ 160170 w 1954379"/>
                <a:gd name="connsiteY2147" fmla="*/ 1559593 h 1893469"/>
                <a:gd name="connsiteX2148" fmla="*/ 157162 w 1954379"/>
                <a:gd name="connsiteY2148" fmla="*/ 1556586 h 1893469"/>
                <a:gd name="connsiteX2149" fmla="*/ 155659 w 1954379"/>
                <a:gd name="connsiteY2149" fmla="*/ 1554330 h 1893469"/>
                <a:gd name="connsiteX2150" fmla="*/ 154907 w 1954379"/>
                <a:gd name="connsiteY2150" fmla="*/ 1552826 h 1893469"/>
                <a:gd name="connsiteX2151" fmla="*/ 153403 w 1954379"/>
                <a:gd name="connsiteY2151" fmla="*/ 1545306 h 1893469"/>
                <a:gd name="connsiteX2152" fmla="*/ 150395 w 1954379"/>
                <a:gd name="connsiteY2152" fmla="*/ 1539290 h 1893469"/>
                <a:gd name="connsiteX2153" fmla="*/ 138363 w 1954379"/>
                <a:gd name="connsiteY2153" fmla="*/ 1520491 h 1893469"/>
                <a:gd name="connsiteX2154" fmla="*/ 126331 w 1954379"/>
                <a:gd name="connsiteY2154" fmla="*/ 1509963 h 1893469"/>
                <a:gd name="connsiteX2155" fmla="*/ 123324 w 1954379"/>
                <a:gd name="connsiteY2155" fmla="*/ 1506955 h 1893469"/>
                <a:gd name="connsiteX2156" fmla="*/ 121068 w 1954379"/>
                <a:gd name="connsiteY2156" fmla="*/ 1503947 h 1893469"/>
                <a:gd name="connsiteX2157" fmla="*/ 120316 w 1954379"/>
                <a:gd name="connsiteY2157" fmla="*/ 1500940 h 1893469"/>
                <a:gd name="connsiteX2158" fmla="*/ 120316 w 1954379"/>
                <a:gd name="connsiteY2158" fmla="*/ 1499436 h 1893469"/>
                <a:gd name="connsiteX2159" fmla="*/ 120316 w 1954379"/>
                <a:gd name="connsiteY2159" fmla="*/ 1497932 h 1893469"/>
                <a:gd name="connsiteX2160" fmla="*/ 120316 w 1954379"/>
                <a:gd name="connsiteY2160" fmla="*/ 1494924 h 1893469"/>
                <a:gd name="connsiteX2161" fmla="*/ 120316 w 1954379"/>
                <a:gd name="connsiteY2161" fmla="*/ 1491916 h 1893469"/>
                <a:gd name="connsiteX2162" fmla="*/ 118812 w 1954379"/>
                <a:gd name="connsiteY2162" fmla="*/ 1483644 h 1893469"/>
                <a:gd name="connsiteX2163" fmla="*/ 118060 w 1954379"/>
                <a:gd name="connsiteY2163" fmla="*/ 1481388 h 1893469"/>
                <a:gd name="connsiteX2164" fmla="*/ 114300 w 1954379"/>
                <a:gd name="connsiteY2164" fmla="*/ 1474621 h 1893469"/>
                <a:gd name="connsiteX2165" fmla="*/ 111292 w 1954379"/>
                <a:gd name="connsiteY2165" fmla="*/ 1472365 h 1893469"/>
                <a:gd name="connsiteX2166" fmla="*/ 106780 w 1954379"/>
                <a:gd name="connsiteY2166" fmla="*/ 1468605 h 1893469"/>
                <a:gd name="connsiteX2167" fmla="*/ 98509 w 1954379"/>
                <a:gd name="connsiteY2167" fmla="*/ 1459581 h 1893469"/>
                <a:gd name="connsiteX2168" fmla="*/ 95501 w 1954379"/>
                <a:gd name="connsiteY2168" fmla="*/ 1457325 h 1893469"/>
                <a:gd name="connsiteX2169" fmla="*/ 90237 w 1954379"/>
                <a:gd name="connsiteY2169" fmla="*/ 1453565 h 1893469"/>
                <a:gd name="connsiteX2170" fmla="*/ 87981 w 1954379"/>
                <a:gd name="connsiteY2170" fmla="*/ 1451309 h 1893469"/>
                <a:gd name="connsiteX2171" fmla="*/ 84973 w 1954379"/>
                <a:gd name="connsiteY2171" fmla="*/ 1447549 h 1893469"/>
                <a:gd name="connsiteX2172" fmla="*/ 83469 w 1954379"/>
                <a:gd name="connsiteY2172" fmla="*/ 1444542 h 1893469"/>
                <a:gd name="connsiteX2173" fmla="*/ 81213 w 1954379"/>
                <a:gd name="connsiteY2173" fmla="*/ 1440782 h 1893469"/>
                <a:gd name="connsiteX2174" fmla="*/ 75949 w 1954379"/>
                <a:gd name="connsiteY2174" fmla="*/ 1424990 h 1893469"/>
                <a:gd name="connsiteX2175" fmla="*/ 75949 w 1954379"/>
                <a:gd name="connsiteY2175" fmla="*/ 1421982 h 1893469"/>
                <a:gd name="connsiteX2176" fmla="*/ 75197 w 1954379"/>
                <a:gd name="connsiteY2176" fmla="*/ 1418974 h 1893469"/>
                <a:gd name="connsiteX2177" fmla="*/ 75949 w 1954379"/>
                <a:gd name="connsiteY2177" fmla="*/ 1415966 h 1893469"/>
                <a:gd name="connsiteX2178" fmla="*/ 76701 w 1954379"/>
                <a:gd name="connsiteY2178" fmla="*/ 1412207 h 1893469"/>
                <a:gd name="connsiteX2179" fmla="*/ 78957 w 1954379"/>
                <a:gd name="connsiteY2179" fmla="*/ 1407695 h 1893469"/>
                <a:gd name="connsiteX2180" fmla="*/ 81213 w 1954379"/>
                <a:gd name="connsiteY2180" fmla="*/ 1404687 h 1893469"/>
                <a:gd name="connsiteX2181" fmla="*/ 83469 w 1954379"/>
                <a:gd name="connsiteY2181" fmla="*/ 1402431 h 1893469"/>
                <a:gd name="connsiteX2182" fmla="*/ 94749 w 1954379"/>
                <a:gd name="connsiteY2182" fmla="*/ 1392655 h 1893469"/>
                <a:gd name="connsiteX2183" fmla="*/ 96253 w 1954379"/>
                <a:gd name="connsiteY2183" fmla="*/ 1391151 h 1893469"/>
                <a:gd name="connsiteX2184" fmla="*/ 102268 w 1954379"/>
                <a:gd name="connsiteY2184" fmla="*/ 1381376 h 1893469"/>
                <a:gd name="connsiteX2185" fmla="*/ 335380 w 1954379"/>
                <a:gd name="connsiteY2185" fmla="*/ 878305 h 1893469"/>
                <a:gd name="connsiteX2186" fmla="*/ 391026 w 1954379"/>
                <a:gd name="connsiteY2186" fmla="*/ 757238 h 1893469"/>
                <a:gd name="connsiteX2187" fmla="*/ 391778 w 1954379"/>
                <a:gd name="connsiteY2187" fmla="*/ 752726 h 1893469"/>
                <a:gd name="connsiteX2188" fmla="*/ 392530 w 1954379"/>
                <a:gd name="connsiteY2188" fmla="*/ 749718 h 1893469"/>
                <a:gd name="connsiteX2189" fmla="*/ 390274 w 1954379"/>
                <a:gd name="connsiteY2189" fmla="*/ 747462 h 1893469"/>
                <a:gd name="connsiteX2190" fmla="*/ 389522 w 1954379"/>
                <a:gd name="connsiteY2190" fmla="*/ 745958 h 1893469"/>
                <a:gd name="connsiteX2191" fmla="*/ 389522 w 1954379"/>
                <a:gd name="connsiteY2191" fmla="*/ 745206 h 1893469"/>
                <a:gd name="connsiteX2192" fmla="*/ 389522 w 1954379"/>
                <a:gd name="connsiteY2192" fmla="*/ 744454 h 1893469"/>
                <a:gd name="connsiteX2193" fmla="*/ 389522 w 1954379"/>
                <a:gd name="connsiteY2193" fmla="*/ 743702 h 1893469"/>
                <a:gd name="connsiteX2194" fmla="*/ 390274 w 1954379"/>
                <a:gd name="connsiteY2194" fmla="*/ 742950 h 1893469"/>
                <a:gd name="connsiteX2195" fmla="*/ 391026 w 1954379"/>
                <a:gd name="connsiteY2195" fmla="*/ 742198 h 1893469"/>
                <a:gd name="connsiteX2196" fmla="*/ 392530 w 1954379"/>
                <a:gd name="connsiteY2196" fmla="*/ 740694 h 1893469"/>
                <a:gd name="connsiteX2197" fmla="*/ 397794 w 1954379"/>
                <a:gd name="connsiteY2197" fmla="*/ 738438 h 1893469"/>
                <a:gd name="connsiteX2198" fmla="*/ 400802 w 1954379"/>
                <a:gd name="connsiteY2198" fmla="*/ 736182 h 1893469"/>
                <a:gd name="connsiteX2199" fmla="*/ 402306 w 1954379"/>
                <a:gd name="connsiteY2199" fmla="*/ 734678 h 1893469"/>
                <a:gd name="connsiteX2200" fmla="*/ 402306 w 1954379"/>
                <a:gd name="connsiteY2200" fmla="*/ 733926 h 1893469"/>
                <a:gd name="connsiteX2201" fmla="*/ 394034 w 1954379"/>
                <a:gd name="connsiteY2201" fmla="*/ 736182 h 1893469"/>
                <a:gd name="connsiteX2202" fmla="*/ 392530 w 1954379"/>
                <a:gd name="connsiteY2202" fmla="*/ 737686 h 1893469"/>
                <a:gd name="connsiteX2203" fmla="*/ 391026 w 1954379"/>
                <a:gd name="connsiteY2203" fmla="*/ 738438 h 1893469"/>
                <a:gd name="connsiteX2204" fmla="*/ 390274 w 1954379"/>
                <a:gd name="connsiteY2204" fmla="*/ 739190 h 1893469"/>
                <a:gd name="connsiteX2205" fmla="*/ 389522 w 1954379"/>
                <a:gd name="connsiteY2205" fmla="*/ 739190 h 1893469"/>
                <a:gd name="connsiteX2206" fmla="*/ 388771 w 1954379"/>
                <a:gd name="connsiteY2206" fmla="*/ 739190 h 1893469"/>
                <a:gd name="connsiteX2207" fmla="*/ 385011 w 1954379"/>
                <a:gd name="connsiteY2207" fmla="*/ 738438 h 1893469"/>
                <a:gd name="connsiteX2208" fmla="*/ 382755 w 1954379"/>
                <a:gd name="connsiteY2208" fmla="*/ 738438 h 1893469"/>
                <a:gd name="connsiteX2209" fmla="*/ 378995 w 1954379"/>
                <a:gd name="connsiteY2209" fmla="*/ 737686 h 1893469"/>
                <a:gd name="connsiteX2210" fmla="*/ 377491 w 1954379"/>
                <a:gd name="connsiteY2210" fmla="*/ 736934 h 1893469"/>
                <a:gd name="connsiteX2211" fmla="*/ 376739 w 1954379"/>
                <a:gd name="connsiteY2211" fmla="*/ 736934 h 1893469"/>
                <a:gd name="connsiteX2212" fmla="*/ 376739 w 1954379"/>
                <a:gd name="connsiteY2212" fmla="*/ 736182 h 1893469"/>
                <a:gd name="connsiteX2213" fmla="*/ 375987 w 1954379"/>
                <a:gd name="connsiteY2213" fmla="*/ 734678 h 1893469"/>
                <a:gd name="connsiteX2214" fmla="*/ 375987 w 1954379"/>
                <a:gd name="connsiteY2214" fmla="*/ 733926 h 1893469"/>
                <a:gd name="connsiteX2215" fmla="*/ 375987 w 1954379"/>
                <a:gd name="connsiteY2215" fmla="*/ 733174 h 1893469"/>
                <a:gd name="connsiteX2216" fmla="*/ 377491 w 1954379"/>
                <a:gd name="connsiteY2216" fmla="*/ 728663 h 1893469"/>
                <a:gd name="connsiteX2217" fmla="*/ 377491 w 1954379"/>
                <a:gd name="connsiteY2217" fmla="*/ 727911 h 1893469"/>
                <a:gd name="connsiteX2218" fmla="*/ 377491 w 1954379"/>
                <a:gd name="connsiteY2218" fmla="*/ 727159 h 1893469"/>
                <a:gd name="connsiteX2219" fmla="*/ 376739 w 1954379"/>
                <a:gd name="connsiteY2219" fmla="*/ 725655 h 1893469"/>
                <a:gd name="connsiteX2220" fmla="*/ 376739 w 1954379"/>
                <a:gd name="connsiteY2220" fmla="*/ 724151 h 1893469"/>
                <a:gd name="connsiteX2221" fmla="*/ 375987 w 1954379"/>
                <a:gd name="connsiteY2221" fmla="*/ 723399 h 1893469"/>
                <a:gd name="connsiteX2222" fmla="*/ 375235 w 1954379"/>
                <a:gd name="connsiteY2222" fmla="*/ 723399 h 1893469"/>
                <a:gd name="connsiteX2223" fmla="*/ 374483 w 1954379"/>
                <a:gd name="connsiteY2223" fmla="*/ 722647 h 1893469"/>
                <a:gd name="connsiteX2224" fmla="*/ 373731 w 1954379"/>
                <a:gd name="connsiteY2224" fmla="*/ 722647 h 1893469"/>
                <a:gd name="connsiteX2225" fmla="*/ 372227 w 1954379"/>
                <a:gd name="connsiteY2225" fmla="*/ 722647 h 1893469"/>
                <a:gd name="connsiteX2226" fmla="*/ 370723 w 1954379"/>
                <a:gd name="connsiteY2226" fmla="*/ 723399 h 1893469"/>
                <a:gd name="connsiteX2227" fmla="*/ 363203 w 1954379"/>
                <a:gd name="connsiteY2227" fmla="*/ 725655 h 1893469"/>
                <a:gd name="connsiteX2228" fmla="*/ 362451 w 1954379"/>
                <a:gd name="connsiteY2228" fmla="*/ 726407 h 1893469"/>
                <a:gd name="connsiteX2229" fmla="*/ 355683 w 1954379"/>
                <a:gd name="connsiteY2229" fmla="*/ 730918 h 1893469"/>
                <a:gd name="connsiteX2230" fmla="*/ 354932 w 1954379"/>
                <a:gd name="connsiteY2230" fmla="*/ 731670 h 1893469"/>
                <a:gd name="connsiteX2231" fmla="*/ 353428 w 1954379"/>
                <a:gd name="connsiteY2231" fmla="*/ 731670 h 1893469"/>
                <a:gd name="connsiteX2232" fmla="*/ 352676 w 1954379"/>
                <a:gd name="connsiteY2232" fmla="*/ 731670 h 1893469"/>
                <a:gd name="connsiteX2233" fmla="*/ 349668 w 1954379"/>
                <a:gd name="connsiteY2233" fmla="*/ 730166 h 1893469"/>
                <a:gd name="connsiteX2234" fmla="*/ 345908 w 1954379"/>
                <a:gd name="connsiteY2234" fmla="*/ 729415 h 1893469"/>
                <a:gd name="connsiteX2235" fmla="*/ 344404 w 1954379"/>
                <a:gd name="connsiteY2235" fmla="*/ 729415 h 1893469"/>
                <a:gd name="connsiteX2236" fmla="*/ 343652 w 1954379"/>
                <a:gd name="connsiteY2236" fmla="*/ 728663 h 1893469"/>
                <a:gd name="connsiteX2237" fmla="*/ 340644 w 1954379"/>
                <a:gd name="connsiteY2237" fmla="*/ 727159 h 1893469"/>
                <a:gd name="connsiteX2238" fmla="*/ 339140 w 1954379"/>
                <a:gd name="connsiteY2238" fmla="*/ 726407 h 1893469"/>
                <a:gd name="connsiteX2239" fmla="*/ 337636 w 1954379"/>
                <a:gd name="connsiteY2239" fmla="*/ 725655 h 1893469"/>
                <a:gd name="connsiteX2240" fmla="*/ 336132 w 1954379"/>
                <a:gd name="connsiteY2240" fmla="*/ 724903 h 1893469"/>
                <a:gd name="connsiteX2241" fmla="*/ 335380 w 1954379"/>
                <a:gd name="connsiteY2241" fmla="*/ 723399 h 1893469"/>
                <a:gd name="connsiteX2242" fmla="*/ 334628 w 1954379"/>
                <a:gd name="connsiteY2242" fmla="*/ 721143 h 1893469"/>
                <a:gd name="connsiteX2243" fmla="*/ 334628 w 1954379"/>
                <a:gd name="connsiteY2243" fmla="*/ 719639 h 1893469"/>
                <a:gd name="connsiteX2244" fmla="*/ 334628 w 1954379"/>
                <a:gd name="connsiteY2244" fmla="*/ 717383 h 1893469"/>
                <a:gd name="connsiteX2245" fmla="*/ 336884 w 1954379"/>
                <a:gd name="connsiteY2245" fmla="*/ 709863 h 1893469"/>
                <a:gd name="connsiteX2246" fmla="*/ 337636 w 1954379"/>
                <a:gd name="connsiteY2246" fmla="*/ 708359 h 1893469"/>
                <a:gd name="connsiteX2247" fmla="*/ 337636 w 1954379"/>
                <a:gd name="connsiteY2247" fmla="*/ 706103 h 1893469"/>
                <a:gd name="connsiteX2248" fmla="*/ 336884 w 1954379"/>
                <a:gd name="connsiteY2248" fmla="*/ 704599 h 1893469"/>
                <a:gd name="connsiteX2249" fmla="*/ 336132 w 1954379"/>
                <a:gd name="connsiteY2249" fmla="*/ 703847 h 1893469"/>
                <a:gd name="connsiteX2250" fmla="*/ 333876 w 1954379"/>
                <a:gd name="connsiteY2250" fmla="*/ 703095 h 1893469"/>
                <a:gd name="connsiteX2251" fmla="*/ 332372 w 1954379"/>
                <a:gd name="connsiteY2251" fmla="*/ 703095 h 1893469"/>
                <a:gd name="connsiteX2252" fmla="*/ 328613 w 1954379"/>
                <a:gd name="connsiteY2252" fmla="*/ 703847 h 1893469"/>
                <a:gd name="connsiteX2253" fmla="*/ 327109 w 1954379"/>
                <a:gd name="connsiteY2253" fmla="*/ 703847 h 1893469"/>
                <a:gd name="connsiteX2254" fmla="*/ 324853 w 1954379"/>
                <a:gd name="connsiteY2254" fmla="*/ 703847 h 1893469"/>
                <a:gd name="connsiteX2255" fmla="*/ 323349 w 1954379"/>
                <a:gd name="connsiteY2255" fmla="*/ 703095 h 1893469"/>
                <a:gd name="connsiteX2256" fmla="*/ 321845 w 1954379"/>
                <a:gd name="connsiteY2256" fmla="*/ 702343 h 1893469"/>
                <a:gd name="connsiteX2257" fmla="*/ 320341 w 1954379"/>
                <a:gd name="connsiteY2257" fmla="*/ 701591 h 1893469"/>
                <a:gd name="connsiteX2258" fmla="*/ 311317 w 1954379"/>
                <a:gd name="connsiteY2258" fmla="*/ 694824 h 1893469"/>
                <a:gd name="connsiteX2259" fmla="*/ 308309 w 1954379"/>
                <a:gd name="connsiteY2259" fmla="*/ 693320 h 1893469"/>
                <a:gd name="connsiteX2260" fmla="*/ 302294 w 1954379"/>
                <a:gd name="connsiteY2260" fmla="*/ 691064 h 1893469"/>
                <a:gd name="connsiteX2261" fmla="*/ 299285 w 1954379"/>
                <a:gd name="connsiteY2261" fmla="*/ 690312 h 1893469"/>
                <a:gd name="connsiteX2262" fmla="*/ 297782 w 1954379"/>
                <a:gd name="connsiteY2262" fmla="*/ 688056 h 1893469"/>
                <a:gd name="connsiteX2263" fmla="*/ 290262 w 1954379"/>
                <a:gd name="connsiteY2263" fmla="*/ 680536 h 1893469"/>
                <a:gd name="connsiteX2264" fmla="*/ 287254 w 1954379"/>
                <a:gd name="connsiteY2264" fmla="*/ 676024 h 1893469"/>
                <a:gd name="connsiteX2265" fmla="*/ 285750 w 1954379"/>
                <a:gd name="connsiteY2265" fmla="*/ 670761 h 1893469"/>
                <a:gd name="connsiteX2266" fmla="*/ 284998 w 1954379"/>
                <a:gd name="connsiteY2266" fmla="*/ 670009 h 1893469"/>
                <a:gd name="connsiteX2267" fmla="*/ 283494 w 1954379"/>
                <a:gd name="connsiteY2267" fmla="*/ 668505 h 1893469"/>
                <a:gd name="connsiteX2268" fmla="*/ 279734 w 1954379"/>
                <a:gd name="connsiteY2268" fmla="*/ 667753 h 1893469"/>
                <a:gd name="connsiteX2269" fmla="*/ 278230 w 1954379"/>
                <a:gd name="connsiteY2269" fmla="*/ 667001 h 1893469"/>
                <a:gd name="connsiteX2270" fmla="*/ 272966 w 1954379"/>
                <a:gd name="connsiteY2270" fmla="*/ 663241 h 1893469"/>
                <a:gd name="connsiteX2271" fmla="*/ 270711 w 1954379"/>
                <a:gd name="connsiteY2271" fmla="*/ 662489 h 1893469"/>
                <a:gd name="connsiteX2272" fmla="*/ 268455 w 1954379"/>
                <a:gd name="connsiteY2272" fmla="*/ 662489 h 1893469"/>
                <a:gd name="connsiteX2273" fmla="*/ 263191 w 1954379"/>
                <a:gd name="connsiteY2273" fmla="*/ 663241 h 1893469"/>
                <a:gd name="connsiteX2274" fmla="*/ 261687 w 1954379"/>
                <a:gd name="connsiteY2274" fmla="*/ 662489 h 1893469"/>
                <a:gd name="connsiteX2275" fmla="*/ 260935 w 1954379"/>
                <a:gd name="connsiteY2275" fmla="*/ 661737 h 1893469"/>
                <a:gd name="connsiteX2276" fmla="*/ 260183 w 1954379"/>
                <a:gd name="connsiteY2276" fmla="*/ 659481 h 1893469"/>
                <a:gd name="connsiteX2277" fmla="*/ 260183 w 1954379"/>
                <a:gd name="connsiteY2277" fmla="*/ 656473 h 1893469"/>
                <a:gd name="connsiteX2278" fmla="*/ 260183 w 1954379"/>
                <a:gd name="connsiteY2278" fmla="*/ 654969 h 1893469"/>
                <a:gd name="connsiteX2279" fmla="*/ 258679 w 1954379"/>
                <a:gd name="connsiteY2279" fmla="*/ 654969 h 1893469"/>
                <a:gd name="connsiteX2280" fmla="*/ 257175 w 1954379"/>
                <a:gd name="connsiteY2280" fmla="*/ 654969 h 1893469"/>
                <a:gd name="connsiteX2281" fmla="*/ 254167 w 1954379"/>
                <a:gd name="connsiteY2281" fmla="*/ 656473 h 1893469"/>
                <a:gd name="connsiteX2282" fmla="*/ 251159 w 1954379"/>
                <a:gd name="connsiteY2282" fmla="*/ 657225 h 1893469"/>
                <a:gd name="connsiteX2283" fmla="*/ 248903 w 1954379"/>
                <a:gd name="connsiteY2283" fmla="*/ 657225 h 1893469"/>
                <a:gd name="connsiteX2284" fmla="*/ 247399 w 1954379"/>
                <a:gd name="connsiteY2284" fmla="*/ 657225 h 1893469"/>
                <a:gd name="connsiteX2285" fmla="*/ 245895 w 1954379"/>
                <a:gd name="connsiteY2285" fmla="*/ 656473 h 1893469"/>
                <a:gd name="connsiteX2286" fmla="*/ 242887 w 1954379"/>
                <a:gd name="connsiteY2286" fmla="*/ 655721 h 1893469"/>
                <a:gd name="connsiteX2287" fmla="*/ 241384 w 1954379"/>
                <a:gd name="connsiteY2287" fmla="*/ 654969 h 1893469"/>
                <a:gd name="connsiteX2288" fmla="*/ 238376 w 1954379"/>
                <a:gd name="connsiteY2288" fmla="*/ 654217 h 1893469"/>
                <a:gd name="connsiteX2289" fmla="*/ 236872 w 1954379"/>
                <a:gd name="connsiteY2289" fmla="*/ 654217 h 1893469"/>
                <a:gd name="connsiteX2290" fmla="*/ 230856 w 1954379"/>
                <a:gd name="connsiteY2290" fmla="*/ 651209 h 1893469"/>
                <a:gd name="connsiteX2291" fmla="*/ 228600 w 1954379"/>
                <a:gd name="connsiteY2291" fmla="*/ 650457 h 1893469"/>
                <a:gd name="connsiteX2292" fmla="*/ 224840 w 1954379"/>
                <a:gd name="connsiteY2292" fmla="*/ 647449 h 1893469"/>
                <a:gd name="connsiteX2293" fmla="*/ 221080 w 1954379"/>
                <a:gd name="connsiteY2293" fmla="*/ 645945 h 1893469"/>
                <a:gd name="connsiteX2294" fmla="*/ 216568 w 1954379"/>
                <a:gd name="connsiteY2294" fmla="*/ 642938 h 1893469"/>
                <a:gd name="connsiteX2295" fmla="*/ 212808 w 1954379"/>
                <a:gd name="connsiteY2295" fmla="*/ 640682 h 1893469"/>
                <a:gd name="connsiteX2296" fmla="*/ 199273 w 1954379"/>
                <a:gd name="connsiteY2296" fmla="*/ 636170 h 1893469"/>
                <a:gd name="connsiteX2297" fmla="*/ 197769 w 1954379"/>
                <a:gd name="connsiteY2297" fmla="*/ 635418 h 1893469"/>
                <a:gd name="connsiteX2298" fmla="*/ 195513 w 1954379"/>
                <a:gd name="connsiteY2298" fmla="*/ 633914 h 1893469"/>
                <a:gd name="connsiteX2299" fmla="*/ 194009 w 1954379"/>
                <a:gd name="connsiteY2299" fmla="*/ 630906 h 1893469"/>
                <a:gd name="connsiteX2300" fmla="*/ 193257 w 1954379"/>
                <a:gd name="connsiteY2300" fmla="*/ 628650 h 1893469"/>
                <a:gd name="connsiteX2301" fmla="*/ 191753 w 1954379"/>
                <a:gd name="connsiteY2301" fmla="*/ 627898 h 1893469"/>
                <a:gd name="connsiteX2302" fmla="*/ 190249 w 1954379"/>
                <a:gd name="connsiteY2302" fmla="*/ 627146 h 1893469"/>
                <a:gd name="connsiteX2303" fmla="*/ 187241 w 1954379"/>
                <a:gd name="connsiteY2303" fmla="*/ 627146 h 1893469"/>
                <a:gd name="connsiteX2304" fmla="*/ 184986 w 1954379"/>
                <a:gd name="connsiteY2304" fmla="*/ 625642 h 1893469"/>
                <a:gd name="connsiteX2305" fmla="*/ 182730 w 1954379"/>
                <a:gd name="connsiteY2305" fmla="*/ 623386 h 1893469"/>
                <a:gd name="connsiteX2306" fmla="*/ 178218 w 1954379"/>
                <a:gd name="connsiteY2306" fmla="*/ 618122 h 1893469"/>
                <a:gd name="connsiteX2307" fmla="*/ 175210 w 1954379"/>
                <a:gd name="connsiteY2307" fmla="*/ 615114 h 1893469"/>
                <a:gd name="connsiteX2308" fmla="*/ 172954 w 1954379"/>
                <a:gd name="connsiteY2308" fmla="*/ 613611 h 1893469"/>
                <a:gd name="connsiteX2309" fmla="*/ 161674 w 1954379"/>
                <a:gd name="connsiteY2309" fmla="*/ 610603 h 1893469"/>
                <a:gd name="connsiteX2310" fmla="*/ 160170 w 1954379"/>
                <a:gd name="connsiteY2310" fmla="*/ 609851 h 1893469"/>
                <a:gd name="connsiteX2311" fmla="*/ 157914 w 1954379"/>
                <a:gd name="connsiteY2311" fmla="*/ 607595 h 1893469"/>
                <a:gd name="connsiteX2312" fmla="*/ 154155 w 1954379"/>
                <a:gd name="connsiteY2312" fmla="*/ 603083 h 1893469"/>
                <a:gd name="connsiteX2313" fmla="*/ 151899 w 1954379"/>
                <a:gd name="connsiteY2313" fmla="*/ 600827 h 1893469"/>
                <a:gd name="connsiteX2314" fmla="*/ 149643 w 1954379"/>
                <a:gd name="connsiteY2314" fmla="*/ 599323 h 1893469"/>
                <a:gd name="connsiteX2315" fmla="*/ 145883 w 1954379"/>
                <a:gd name="connsiteY2315" fmla="*/ 597819 h 1893469"/>
                <a:gd name="connsiteX2316" fmla="*/ 134603 w 1954379"/>
                <a:gd name="connsiteY2316" fmla="*/ 591803 h 1893469"/>
                <a:gd name="connsiteX2317" fmla="*/ 133099 w 1954379"/>
                <a:gd name="connsiteY2317" fmla="*/ 590299 h 1893469"/>
                <a:gd name="connsiteX2318" fmla="*/ 131595 w 1954379"/>
                <a:gd name="connsiteY2318" fmla="*/ 588795 h 1893469"/>
                <a:gd name="connsiteX2319" fmla="*/ 130091 w 1954379"/>
                <a:gd name="connsiteY2319" fmla="*/ 585788 h 1893469"/>
                <a:gd name="connsiteX2320" fmla="*/ 128588 w 1954379"/>
                <a:gd name="connsiteY2320" fmla="*/ 583532 h 1893469"/>
                <a:gd name="connsiteX2321" fmla="*/ 127084 w 1954379"/>
                <a:gd name="connsiteY2321" fmla="*/ 582780 h 1893469"/>
                <a:gd name="connsiteX2322" fmla="*/ 124076 w 1954379"/>
                <a:gd name="connsiteY2322" fmla="*/ 582780 h 1893469"/>
                <a:gd name="connsiteX2323" fmla="*/ 122572 w 1954379"/>
                <a:gd name="connsiteY2323" fmla="*/ 582780 h 1893469"/>
                <a:gd name="connsiteX2324" fmla="*/ 121068 w 1954379"/>
                <a:gd name="connsiteY2324" fmla="*/ 581276 h 1893469"/>
                <a:gd name="connsiteX2325" fmla="*/ 118812 w 1954379"/>
                <a:gd name="connsiteY2325" fmla="*/ 579772 h 1893469"/>
                <a:gd name="connsiteX2326" fmla="*/ 117308 w 1954379"/>
                <a:gd name="connsiteY2326" fmla="*/ 577516 h 1893469"/>
                <a:gd name="connsiteX2327" fmla="*/ 111292 w 1954379"/>
                <a:gd name="connsiteY2327" fmla="*/ 568492 h 1893469"/>
                <a:gd name="connsiteX2328" fmla="*/ 109788 w 1954379"/>
                <a:gd name="connsiteY2328" fmla="*/ 566988 h 1893469"/>
                <a:gd name="connsiteX2329" fmla="*/ 108284 w 1954379"/>
                <a:gd name="connsiteY2329" fmla="*/ 566236 h 1893469"/>
                <a:gd name="connsiteX2330" fmla="*/ 106780 w 1954379"/>
                <a:gd name="connsiteY2330" fmla="*/ 566236 h 1893469"/>
                <a:gd name="connsiteX2331" fmla="*/ 103772 w 1954379"/>
                <a:gd name="connsiteY2331" fmla="*/ 566236 h 1893469"/>
                <a:gd name="connsiteX2332" fmla="*/ 102268 w 1954379"/>
                <a:gd name="connsiteY2332" fmla="*/ 566236 h 1893469"/>
                <a:gd name="connsiteX2333" fmla="*/ 100764 w 1954379"/>
                <a:gd name="connsiteY2333" fmla="*/ 565484 h 1893469"/>
                <a:gd name="connsiteX2334" fmla="*/ 99261 w 1954379"/>
                <a:gd name="connsiteY2334" fmla="*/ 564732 h 1893469"/>
                <a:gd name="connsiteX2335" fmla="*/ 87981 w 1954379"/>
                <a:gd name="connsiteY2335" fmla="*/ 554205 h 1893469"/>
                <a:gd name="connsiteX2336" fmla="*/ 86477 w 1954379"/>
                <a:gd name="connsiteY2336" fmla="*/ 552701 h 1893469"/>
                <a:gd name="connsiteX2337" fmla="*/ 85725 w 1954379"/>
                <a:gd name="connsiteY2337" fmla="*/ 550445 h 1893469"/>
                <a:gd name="connsiteX2338" fmla="*/ 84973 w 1954379"/>
                <a:gd name="connsiteY2338" fmla="*/ 548941 h 1893469"/>
                <a:gd name="connsiteX2339" fmla="*/ 84221 w 1954379"/>
                <a:gd name="connsiteY2339" fmla="*/ 545933 h 1893469"/>
                <a:gd name="connsiteX2340" fmla="*/ 84221 w 1954379"/>
                <a:gd name="connsiteY2340" fmla="*/ 541421 h 1893469"/>
                <a:gd name="connsiteX2341" fmla="*/ 84221 w 1954379"/>
                <a:gd name="connsiteY2341" fmla="*/ 539917 h 1893469"/>
                <a:gd name="connsiteX2342" fmla="*/ 83469 w 1954379"/>
                <a:gd name="connsiteY2342" fmla="*/ 537661 h 1893469"/>
                <a:gd name="connsiteX2343" fmla="*/ 82717 w 1954379"/>
                <a:gd name="connsiteY2343" fmla="*/ 534653 h 1893469"/>
                <a:gd name="connsiteX2344" fmla="*/ 81965 w 1954379"/>
                <a:gd name="connsiteY2344" fmla="*/ 531645 h 1893469"/>
                <a:gd name="connsiteX2345" fmla="*/ 80461 w 1954379"/>
                <a:gd name="connsiteY2345" fmla="*/ 525630 h 1893469"/>
                <a:gd name="connsiteX2346" fmla="*/ 78957 w 1954379"/>
                <a:gd name="connsiteY2346" fmla="*/ 523374 h 1893469"/>
                <a:gd name="connsiteX2347" fmla="*/ 77453 w 1954379"/>
                <a:gd name="connsiteY2347" fmla="*/ 521870 h 1893469"/>
                <a:gd name="connsiteX2348" fmla="*/ 75197 w 1954379"/>
                <a:gd name="connsiteY2348" fmla="*/ 521118 h 1893469"/>
                <a:gd name="connsiteX2349" fmla="*/ 72190 w 1954379"/>
                <a:gd name="connsiteY2349" fmla="*/ 519614 h 1893469"/>
                <a:gd name="connsiteX2350" fmla="*/ 71438 w 1954379"/>
                <a:gd name="connsiteY2350" fmla="*/ 518862 h 1893469"/>
                <a:gd name="connsiteX2351" fmla="*/ 63918 w 1954379"/>
                <a:gd name="connsiteY2351" fmla="*/ 512846 h 1893469"/>
                <a:gd name="connsiteX2352" fmla="*/ 62414 w 1954379"/>
                <a:gd name="connsiteY2352" fmla="*/ 511342 h 1893469"/>
                <a:gd name="connsiteX2353" fmla="*/ 60910 w 1954379"/>
                <a:gd name="connsiteY2353" fmla="*/ 511342 h 1893469"/>
                <a:gd name="connsiteX2354" fmla="*/ 58654 w 1954379"/>
                <a:gd name="connsiteY2354" fmla="*/ 511342 h 1893469"/>
                <a:gd name="connsiteX2355" fmla="*/ 55646 w 1954379"/>
                <a:gd name="connsiteY2355" fmla="*/ 512094 h 1893469"/>
                <a:gd name="connsiteX2356" fmla="*/ 53390 w 1954379"/>
                <a:gd name="connsiteY2356" fmla="*/ 512094 h 1893469"/>
                <a:gd name="connsiteX2357" fmla="*/ 51886 w 1954379"/>
                <a:gd name="connsiteY2357" fmla="*/ 511342 h 1893469"/>
                <a:gd name="connsiteX2358" fmla="*/ 40607 w 1954379"/>
                <a:gd name="connsiteY2358" fmla="*/ 500814 h 1893469"/>
                <a:gd name="connsiteX2359" fmla="*/ 35343 w 1954379"/>
                <a:gd name="connsiteY2359" fmla="*/ 494047 h 1893469"/>
                <a:gd name="connsiteX2360" fmla="*/ 33839 w 1954379"/>
                <a:gd name="connsiteY2360" fmla="*/ 491791 h 1893469"/>
                <a:gd name="connsiteX2361" fmla="*/ 33087 w 1954379"/>
                <a:gd name="connsiteY2361" fmla="*/ 489535 h 1893469"/>
                <a:gd name="connsiteX2362" fmla="*/ 33087 w 1954379"/>
                <a:gd name="connsiteY2362" fmla="*/ 485023 h 1893469"/>
                <a:gd name="connsiteX2363" fmla="*/ 34591 w 1954379"/>
                <a:gd name="connsiteY2363" fmla="*/ 478255 h 1893469"/>
                <a:gd name="connsiteX2364" fmla="*/ 34591 w 1954379"/>
                <a:gd name="connsiteY2364" fmla="*/ 471488 h 1893469"/>
                <a:gd name="connsiteX2365" fmla="*/ 35343 w 1954379"/>
                <a:gd name="connsiteY2365" fmla="*/ 469232 h 1893469"/>
                <a:gd name="connsiteX2366" fmla="*/ 36095 w 1954379"/>
                <a:gd name="connsiteY2366" fmla="*/ 466976 h 1893469"/>
                <a:gd name="connsiteX2367" fmla="*/ 36847 w 1954379"/>
                <a:gd name="connsiteY2367" fmla="*/ 464720 h 1893469"/>
                <a:gd name="connsiteX2368" fmla="*/ 36095 w 1954379"/>
                <a:gd name="connsiteY2368" fmla="*/ 463216 h 1893469"/>
                <a:gd name="connsiteX2369" fmla="*/ 34591 w 1954379"/>
                <a:gd name="connsiteY2369" fmla="*/ 460208 h 1893469"/>
                <a:gd name="connsiteX2370" fmla="*/ 33087 w 1954379"/>
                <a:gd name="connsiteY2370" fmla="*/ 459456 h 1893469"/>
                <a:gd name="connsiteX2371" fmla="*/ 31583 w 1954379"/>
                <a:gd name="connsiteY2371" fmla="*/ 457952 h 1893469"/>
                <a:gd name="connsiteX2372" fmla="*/ 23311 w 1954379"/>
                <a:gd name="connsiteY2372" fmla="*/ 454944 h 1893469"/>
                <a:gd name="connsiteX2373" fmla="*/ 21807 w 1954379"/>
                <a:gd name="connsiteY2373" fmla="*/ 454192 h 1893469"/>
                <a:gd name="connsiteX2374" fmla="*/ 20303 w 1954379"/>
                <a:gd name="connsiteY2374" fmla="*/ 452688 h 1893469"/>
                <a:gd name="connsiteX2375" fmla="*/ 19551 w 1954379"/>
                <a:gd name="connsiteY2375" fmla="*/ 451936 h 1893469"/>
                <a:gd name="connsiteX2376" fmla="*/ 18047 w 1954379"/>
                <a:gd name="connsiteY2376" fmla="*/ 450432 h 1893469"/>
                <a:gd name="connsiteX2377" fmla="*/ 18047 w 1954379"/>
                <a:gd name="connsiteY2377" fmla="*/ 448928 h 1893469"/>
                <a:gd name="connsiteX2378" fmla="*/ 16544 w 1954379"/>
                <a:gd name="connsiteY2378" fmla="*/ 443665 h 1893469"/>
                <a:gd name="connsiteX2379" fmla="*/ 15791 w 1954379"/>
                <a:gd name="connsiteY2379" fmla="*/ 439153 h 1893469"/>
                <a:gd name="connsiteX2380" fmla="*/ 16544 w 1954379"/>
                <a:gd name="connsiteY2380" fmla="*/ 421857 h 1893469"/>
                <a:gd name="connsiteX2381" fmla="*/ 17295 w 1954379"/>
                <a:gd name="connsiteY2381" fmla="*/ 412834 h 1893469"/>
                <a:gd name="connsiteX2382" fmla="*/ 18047 w 1954379"/>
                <a:gd name="connsiteY2382" fmla="*/ 411330 h 1893469"/>
                <a:gd name="connsiteX2383" fmla="*/ 18047 w 1954379"/>
                <a:gd name="connsiteY2383" fmla="*/ 407570 h 1893469"/>
                <a:gd name="connsiteX2384" fmla="*/ 15039 w 1954379"/>
                <a:gd name="connsiteY2384" fmla="*/ 360947 h 1893469"/>
                <a:gd name="connsiteX2385" fmla="*/ 0 w 1954379"/>
                <a:gd name="connsiteY2385" fmla="*/ 196265 h 1893469"/>
                <a:gd name="connsiteX2386" fmla="*/ 752 w 1954379"/>
                <a:gd name="connsiteY2386" fmla="*/ 197017 h 1893469"/>
                <a:gd name="connsiteX2387" fmla="*/ 3760 w 1954379"/>
                <a:gd name="connsiteY2387" fmla="*/ 198521 h 1893469"/>
                <a:gd name="connsiteX2388" fmla="*/ 6768 w 1954379"/>
                <a:gd name="connsiteY2388" fmla="*/ 200777 h 1893469"/>
                <a:gd name="connsiteX2389" fmla="*/ 9024 w 1954379"/>
                <a:gd name="connsiteY2389" fmla="*/ 204537 h 1893469"/>
                <a:gd name="connsiteX2390" fmla="*/ 9776 w 1954379"/>
                <a:gd name="connsiteY2390" fmla="*/ 207545 h 1893469"/>
                <a:gd name="connsiteX2391" fmla="*/ 11280 w 1954379"/>
                <a:gd name="connsiteY2391" fmla="*/ 210553 h 1893469"/>
                <a:gd name="connsiteX2392" fmla="*/ 15039 w 1954379"/>
                <a:gd name="connsiteY2392" fmla="*/ 214313 h 1893469"/>
                <a:gd name="connsiteX2393" fmla="*/ 18047 w 1954379"/>
                <a:gd name="connsiteY2393" fmla="*/ 215064 h 1893469"/>
                <a:gd name="connsiteX2394" fmla="*/ 21055 w 1954379"/>
                <a:gd name="connsiteY2394" fmla="*/ 215816 h 1893469"/>
                <a:gd name="connsiteX2395" fmla="*/ 23311 w 1954379"/>
                <a:gd name="connsiteY2395" fmla="*/ 215816 h 1893469"/>
                <a:gd name="connsiteX2396" fmla="*/ 26319 w 1954379"/>
                <a:gd name="connsiteY2396" fmla="*/ 215064 h 1893469"/>
                <a:gd name="connsiteX2397" fmla="*/ 30079 w 1954379"/>
                <a:gd name="connsiteY2397" fmla="*/ 213561 h 1893469"/>
                <a:gd name="connsiteX2398" fmla="*/ 33087 w 1954379"/>
                <a:gd name="connsiteY2398" fmla="*/ 211305 h 1893469"/>
                <a:gd name="connsiteX2399" fmla="*/ 35343 w 1954379"/>
                <a:gd name="connsiteY2399" fmla="*/ 208297 h 1893469"/>
                <a:gd name="connsiteX2400" fmla="*/ 39855 w 1954379"/>
                <a:gd name="connsiteY2400" fmla="*/ 202281 h 1893469"/>
                <a:gd name="connsiteX2401" fmla="*/ 41359 w 1954379"/>
                <a:gd name="connsiteY2401" fmla="*/ 201529 h 1893469"/>
                <a:gd name="connsiteX2402" fmla="*/ 43614 w 1954379"/>
                <a:gd name="connsiteY2402" fmla="*/ 200777 h 1893469"/>
                <a:gd name="connsiteX2403" fmla="*/ 59406 w 1954379"/>
                <a:gd name="connsiteY2403" fmla="*/ 202281 h 1893469"/>
                <a:gd name="connsiteX2404" fmla="*/ 60158 w 1954379"/>
                <a:gd name="connsiteY2404" fmla="*/ 202281 h 1893469"/>
                <a:gd name="connsiteX2405" fmla="*/ 61662 w 1954379"/>
                <a:gd name="connsiteY2405" fmla="*/ 200777 h 1893469"/>
                <a:gd name="connsiteX2406" fmla="*/ 62414 w 1954379"/>
                <a:gd name="connsiteY2406" fmla="*/ 200025 h 1893469"/>
                <a:gd name="connsiteX2407" fmla="*/ 63166 w 1954379"/>
                <a:gd name="connsiteY2407" fmla="*/ 200777 h 1893469"/>
                <a:gd name="connsiteX2408" fmla="*/ 63918 w 1954379"/>
                <a:gd name="connsiteY2408" fmla="*/ 201529 h 1893469"/>
                <a:gd name="connsiteX2409" fmla="*/ 64670 w 1954379"/>
                <a:gd name="connsiteY2409" fmla="*/ 202281 h 1893469"/>
                <a:gd name="connsiteX2410" fmla="*/ 66174 w 1954379"/>
                <a:gd name="connsiteY2410" fmla="*/ 203033 h 1893469"/>
                <a:gd name="connsiteX2411" fmla="*/ 66926 w 1954379"/>
                <a:gd name="connsiteY2411" fmla="*/ 203785 h 1893469"/>
                <a:gd name="connsiteX2412" fmla="*/ 68430 w 1954379"/>
                <a:gd name="connsiteY2412" fmla="*/ 203033 h 1893469"/>
                <a:gd name="connsiteX2413" fmla="*/ 72942 w 1954379"/>
                <a:gd name="connsiteY2413" fmla="*/ 196265 h 1893469"/>
                <a:gd name="connsiteX2414" fmla="*/ 74445 w 1954379"/>
                <a:gd name="connsiteY2414" fmla="*/ 193257 h 1893469"/>
                <a:gd name="connsiteX2415" fmla="*/ 73693 w 1954379"/>
                <a:gd name="connsiteY2415" fmla="*/ 189497 h 1893469"/>
                <a:gd name="connsiteX2416" fmla="*/ 72942 w 1954379"/>
                <a:gd name="connsiteY2416" fmla="*/ 186490 h 1893469"/>
                <a:gd name="connsiteX2417" fmla="*/ 69933 w 1954379"/>
                <a:gd name="connsiteY2417" fmla="*/ 180474 h 1893469"/>
                <a:gd name="connsiteX2418" fmla="*/ 69182 w 1954379"/>
                <a:gd name="connsiteY2418" fmla="*/ 177466 h 1893469"/>
                <a:gd name="connsiteX2419" fmla="*/ 70685 w 1954379"/>
                <a:gd name="connsiteY2419" fmla="*/ 175210 h 1893469"/>
                <a:gd name="connsiteX2420" fmla="*/ 71438 w 1954379"/>
                <a:gd name="connsiteY2420" fmla="*/ 174458 h 1893469"/>
                <a:gd name="connsiteX2421" fmla="*/ 82717 w 1954379"/>
                <a:gd name="connsiteY2421" fmla="*/ 172954 h 1893469"/>
                <a:gd name="connsiteX2422" fmla="*/ 84221 w 1954379"/>
                <a:gd name="connsiteY2422" fmla="*/ 172202 h 1893469"/>
                <a:gd name="connsiteX2423" fmla="*/ 88733 w 1954379"/>
                <a:gd name="connsiteY2423" fmla="*/ 169946 h 1893469"/>
                <a:gd name="connsiteX2424" fmla="*/ 88733 w 1954379"/>
                <a:gd name="connsiteY2424" fmla="*/ 168442 h 1893469"/>
                <a:gd name="connsiteX2425" fmla="*/ 87981 w 1954379"/>
                <a:gd name="connsiteY2425" fmla="*/ 164682 h 1893469"/>
                <a:gd name="connsiteX2426" fmla="*/ 87981 w 1954379"/>
                <a:gd name="connsiteY2426" fmla="*/ 163178 h 1893469"/>
                <a:gd name="connsiteX2427" fmla="*/ 88733 w 1954379"/>
                <a:gd name="connsiteY2427" fmla="*/ 162426 h 1893469"/>
                <a:gd name="connsiteX2428" fmla="*/ 92493 w 1954379"/>
                <a:gd name="connsiteY2428" fmla="*/ 160922 h 1893469"/>
                <a:gd name="connsiteX2429" fmla="*/ 93997 w 1954379"/>
                <a:gd name="connsiteY2429" fmla="*/ 160170 h 1893469"/>
                <a:gd name="connsiteX2430" fmla="*/ 94749 w 1954379"/>
                <a:gd name="connsiteY2430" fmla="*/ 157914 h 1893469"/>
                <a:gd name="connsiteX2431" fmla="*/ 95501 w 1954379"/>
                <a:gd name="connsiteY2431" fmla="*/ 155659 h 1893469"/>
                <a:gd name="connsiteX2432" fmla="*/ 97005 w 1954379"/>
                <a:gd name="connsiteY2432" fmla="*/ 154155 h 1893469"/>
                <a:gd name="connsiteX2433" fmla="*/ 98509 w 1954379"/>
                <a:gd name="connsiteY2433" fmla="*/ 152651 h 1893469"/>
                <a:gd name="connsiteX2434" fmla="*/ 99261 w 1954379"/>
                <a:gd name="connsiteY2434" fmla="*/ 153403 h 1893469"/>
                <a:gd name="connsiteX2435" fmla="*/ 100764 w 1954379"/>
                <a:gd name="connsiteY2435" fmla="*/ 155659 h 1893469"/>
                <a:gd name="connsiteX2436" fmla="*/ 101516 w 1954379"/>
                <a:gd name="connsiteY2436" fmla="*/ 156411 h 1893469"/>
                <a:gd name="connsiteX2437" fmla="*/ 104524 w 1954379"/>
                <a:gd name="connsiteY2437" fmla="*/ 157914 h 1893469"/>
                <a:gd name="connsiteX2438" fmla="*/ 107532 w 1954379"/>
                <a:gd name="connsiteY2438" fmla="*/ 158666 h 1893469"/>
                <a:gd name="connsiteX2439" fmla="*/ 110540 w 1954379"/>
                <a:gd name="connsiteY2439" fmla="*/ 159418 h 1893469"/>
                <a:gd name="connsiteX2440" fmla="*/ 113548 w 1954379"/>
                <a:gd name="connsiteY2440" fmla="*/ 159418 h 1893469"/>
                <a:gd name="connsiteX2441" fmla="*/ 115804 w 1954379"/>
                <a:gd name="connsiteY2441" fmla="*/ 158666 h 1893469"/>
                <a:gd name="connsiteX2442" fmla="*/ 117308 w 1954379"/>
                <a:gd name="connsiteY2442" fmla="*/ 157914 h 1893469"/>
                <a:gd name="connsiteX2443" fmla="*/ 118812 w 1954379"/>
                <a:gd name="connsiteY2443" fmla="*/ 157914 h 1893469"/>
                <a:gd name="connsiteX2444" fmla="*/ 121068 w 1954379"/>
                <a:gd name="connsiteY2444" fmla="*/ 159418 h 1893469"/>
                <a:gd name="connsiteX2445" fmla="*/ 122572 w 1954379"/>
                <a:gd name="connsiteY2445" fmla="*/ 160922 h 1893469"/>
                <a:gd name="connsiteX2446" fmla="*/ 123324 w 1954379"/>
                <a:gd name="connsiteY2446" fmla="*/ 163930 h 1893469"/>
                <a:gd name="connsiteX2447" fmla="*/ 124828 w 1954379"/>
                <a:gd name="connsiteY2447" fmla="*/ 165434 h 1893469"/>
                <a:gd name="connsiteX2448" fmla="*/ 129340 w 1954379"/>
                <a:gd name="connsiteY2448" fmla="*/ 166186 h 1893469"/>
                <a:gd name="connsiteX2449" fmla="*/ 136859 w 1954379"/>
                <a:gd name="connsiteY2449" fmla="*/ 166938 h 1893469"/>
                <a:gd name="connsiteX2450" fmla="*/ 142875 w 1954379"/>
                <a:gd name="connsiteY2450" fmla="*/ 165434 h 1893469"/>
                <a:gd name="connsiteX2451" fmla="*/ 145131 w 1954379"/>
                <a:gd name="connsiteY2451" fmla="*/ 162426 h 1893469"/>
                <a:gd name="connsiteX2452" fmla="*/ 148139 w 1954379"/>
                <a:gd name="connsiteY2452" fmla="*/ 157914 h 1893469"/>
                <a:gd name="connsiteX2453" fmla="*/ 148891 w 1954379"/>
                <a:gd name="connsiteY2453" fmla="*/ 154907 h 1893469"/>
                <a:gd name="connsiteX2454" fmla="*/ 149643 w 1954379"/>
                <a:gd name="connsiteY2454" fmla="*/ 152651 h 1893469"/>
                <a:gd name="connsiteX2455" fmla="*/ 148891 w 1954379"/>
                <a:gd name="connsiteY2455" fmla="*/ 147387 h 1893469"/>
                <a:gd name="connsiteX2456" fmla="*/ 148139 w 1954379"/>
                <a:gd name="connsiteY2456" fmla="*/ 145131 h 1893469"/>
                <a:gd name="connsiteX2457" fmla="*/ 148891 w 1954379"/>
                <a:gd name="connsiteY2457" fmla="*/ 144379 h 1893469"/>
                <a:gd name="connsiteX2458" fmla="*/ 151899 w 1954379"/>
                <a:gd name="connsiteY2458" fmla="*/ 144379 h 1893469"/>
                <a:gd name="connsiteX2459" fmla="*/ 156410 w 1954379"/>
                <a:gd name="connsiteY2459" fmla="*/ 146635 h 1893469"/>
                <a:gd name="connsiteX2460" fmla="*/ 158667 w 1954379"/>
                <a:gd name="connsiteY2460" fmla="*/ 146635 h 1893469"/>
                <a:gd name="connsiteX2461" fmla="*/ 161674 w 1954379"/>
                <a:gd name="connsiteY2461" fmla="*/ 145883 h 1893469"/>
                <a:gd name="connsiteX2462" fmla="*/ 166186 w 1954379"/>
                <a:gd name="connsiteY2462" fmla="*/ 142123 h 1893469"/>
                <a:gd name="connsiteX2463" fmla="*/ 178970 w 1954379"/>
                <a:gd name="connsiteY2463" fmla="*/ 136859 h 1893469"/>
                <a:gd name="connsiteX2464" fmla="*/ 183482 w 1954379"/>
                <a:gd name="connsiteY2464" fmla="*/ 136107 h 1893469"/>
                <a:gd name="connsiteX2465" fmla="*/ 188745 w 1954379"/>
                <a:gd name="connsiteY2465" fmla="*/ 136107 h 1893469"/>
                <a:gd name="connsiteX2466" fmla="*/ 201529 w 1954379"/>
                <a:gd name="connsiteY2466" fmla="*/ 138363 h 1893469"/>
                <a:gd name="connsiteX2467" fmla="*/ 206041 w 1954379"/>
                <a:gd name="connsiteY2467" fmla="*/ 138363 h 1893469"/>
                <a:gd name="connsiteX2468" fmla="*/ 213560 w 1954379"/>
                <a:gd name="connsiteY2468" fmla="*/ 136107 h 1893469"/>
                <a:gd name="connsiteX2469" fmla="*/ 218072 w 1954379"/>
                <a:gd name="connsiteY2469" fmla="*/ 133099 h 1893469"/>
                <a:gd name="connsiteX2470" fmla="*/ 227848 w 1954379"/>
                <a:gd name="connsiteY2470" fmla="*/ 120316 h 1893469"/>
                <a:gd name="connsiteX2471" fmla="*/ 229352 w 1954379"/>
                <a:gd name="connsiteY2471" fmla="*/ 117308 h 1893469"/>
                <a:gd name="connsiteX2472" fmla="*/ 233112 w 1954379"/>
                <a:gd name="connsiteY2472" fmla="*/ 107532 h 1893469"/>
                <a:gd name="connsiteX2473" fmla="*/ 234616 w 1954379"/>
                <a:gd name="connsiteY2473" fmla="*/ 106028 h 1893469"/>
                <a:gd name="connsiteX2474" fmla="*/ 236872 w 1954379"/>
                <a:gd name="connsiteY2474" fmla="*/ 105276 h 1893469"/>
                <a:gd name="connsiteX2475" fmla="*/ 239880 w 1954379"/>
                <a:gd name="connsiteY2475" fmla="*/ 103772 h 1893469"/>
                <a:gd name="connsiteX2476" fmla="*/ 242887 w 1954379"/>
                <a:gd name="connsiteY2476" fmla="*/ 101516 h 1893469"/>
                <a:gd name="connsiteX2477" fmla="*/ 244391 w 1954379"/>
                <a:gd name="connsiteY2477" fmla="*/ 99261 h 1893469"/>
                <a:gd name="connsiteX2478" fmla="*/ 246647 w 1954379"/>
                <a:gd name="connsiteY2478" fmla="*/ 97005 h 1893469"/>
                <a:gd name="connsiteX2479" fmla="*/ 250407 w 1954379"/>
                <a:gd name="connsiteY2479" fmla="*/ 95501 h 1893469"/>
                <a:gd name="connsiteX2480" fmla="*/ 253415 w 1954379"/>
                <a:gd name="connsiteY2480" fmla="*/ 96253 h 1893469"/>
                <a:gd name="connsiteX2481" fmla="*/ 259431 w 1954379"/>
                <a:gd name="connsiteY2481" fmla="*/ 99261 h 1893469"/>
                <a:gd name="connsiteX2482" fmla="*/ 262439 w 1954379"/>
                <a:gd name="connsiteY2482" fmla="*/ 100013 h 1893469"/>
                <a:gd name="connsiteX2483" fmla="*/ 275222 w 1954379"/>
                <a:gd name="connsiteY2483" fmla="*/ 91741 h 1893469"/>
                <a:gd name="connsiteX2484" fmla="*/ 282742 w 1954379"/>
                <a:gd name="connsiteY2484" fmla="*/ 88733 h 1893469"/>
                <a:gd name="connsiteX2485" fmla="*/ 287254 w 1954379"/>
                <a:gd name="connsiteY2485" fmla="*/ 92493 h 1893469"/>
                <a:gd name="connsiteX2486" fmla="*/ 288006 w 1954379"/>
                <a:gd name="connsiteY2486" fmla="*/ 97005 h 1893469"/>
                <a:gd name="connsiteX2487" fmla="*/ 290262 w 1954379"/>
                <a:gd name="connsiteY2487" fmla="*/ 100013 h 1893469"/>
                <a:gd name="connsiteX2488" fmla="*/ 292518 w 1954379"/>
                <a:gd name="connsiteY2488" fmla="*/ 102268 h 1893469"/>
                <a:gd name="connsiteX2489" fmla="*/ 297030 w 1954379"/>
                <a:gd name="connsiteY2489" fmla="*/ 104524 h 1893469"/>
                <a:gd name="connsiteX2490" fmla="*/ 299285 w 1954379"/>
                <a:gd name="connsiteY2490" fmla="*/ 105276 h 1893469"/>
                <a:gd name="connsiteX2491" fmla="*/ 302294 w 1954379"/>
                <a:gd name="connsiteY2491" fmla="*/ 105276 h 1893469"/>
                <a:gd name="connsiteX2492" fmla="*/ 306805 w 1954379"/>
                <a:gd name="connsiteY2492" fmla="*/ 104524 h 1893469"/>
                <a:gd name="connsiteX2493" fmla="*/ 310565 w 1954379"/>
                <a:gd name="connsiteY2493" fmla="*/ 104524 h 1893469"/>
                <a:gd name="connsiteX2494" fmla="*/ 311317 w 1954379"/>
                <a:gd name="connsiteY2494" fmla="*/ 105276 h 1893469"/>
                <a:gd name="connsiteX2495" fmla="*/ 312821 w 1954379"/>
                <a:gd name="connsiteY2495" fmla="*/ 106780 h 1893469"/>
                <a:gd name="connsiteX2496" fmla="*/ 315077 w 1954379"/>
                <a:gd name="connsiteY2496" fmla="*/ 109036 h 1893469"/>
                <a:gd name="connsiteX2497" fmla="*/ 316581 w 1954379"/>
                <a:gd name="connsiteY2497" fmla="*/ 109788 h 1893469"/>
                <a:gd name="connsiteX2498" fmla="*/ 327861 w 1954379"/>
                <a:gd name="connsiteY2498" fmla="*/ 111292 h 1893469"/>
                <a:gd name="connsiteX2499" fmla="*/ 330116 w 1954379"/>
                <a:gd name="connsiteY2499" fmla="*/ 111292 h 1893469"/>
                <a:gd name="connsiteX2500" fmla="*/ 331620 w 1954379"/>
                <a:gd name="connsiteY2500" fmla="*/ 110540 h 1893469"/>
                <a:gd name="connsiteX2501" fmla="*/ 338388 w 1954379"/>
                <a:gd name="connsiteY2501" fmla="*/ 105276 h 1893469"/>
                <a:gd name="connsiteX2502" fmla="*/ 339892 w 1954379"/>
                <a:gd name="connsiteY2502" fmla="*/ 105276 h 1893469"/>
                <a:gd name="connsiteX2503" fmla="*/ 342900 w 1954379"/>
                <a:gd name="connsiteY2503" fmla="*/ 105276 h 1893469"/>
                <a:gd name="connsiteX2504" fmla="*/ 345908 w 1954379"/>
                <a:gd name="connsiteY2504" fmla="*/ 106028 h 1893469"/>
                <a:gd name="connsiteX2505" fmla="*/ 348164 w 1954379"/>
                <a:gd name="connsiteY2505" fmla="*/ 104524 h 1893469"/>
                <a:gd name="connsiteX2506" fmla="*/ 350420 w 1954379"/>
                <a:gd name="connsiteY2506" fmla="*/ 103020 h 1893469"/>
                <a:gd name="connsiteX2507" fmla="*/ 352676 w 1954379"/>
                <a:gd name="connsiteY2507" fmla="*/ 102268 h 1893469"/>
                <a:gd name="connsiteX2508" fmla="*/ 355683 w 1954379"/>
                <a:gd name="connsiteY2508" fmla="*/ 102268 h 1893469"/>
                <a:gd name="connsiteX2509" fmla="*/ 358692 w 1954379"/>
                <a:gd name="connsiteY2509" fmla="*/ 103772 h 1893469"/>
                <a:gd name="connsiteX2510" fmla="*/ 360195 w 1954379"/>
                <a:gd name="connsiteY2510" fmla="*/ 105276 h 1893469"/>
                <a:gd name="connsiteX2511" fmla="*/ 362451 w 1954379"/>
                <a:gd name="connsiteY2511" fmla="*/ 106780 h 1893469"/>
                <a:gd name="connsiteX2512" fmla="*/ 365459 w 1954379"/>
                <a:gd name="connsiteY2512" fmla="*/ 106780 h 1893469"/>
                <a:gd name="connsiteX2513" fmla="*/ 369971 w 1954379"/>
                <a:gd name="connsiteY2513" fmla="*/ 103772 h 1893469"/>
                <a:gd name="connsiteX2514" fmla="*/ 376739 w 1954379"/>
                <a:gd name="connsiteY2514" fmla="*/ 101516 h 1893469"/>
                <a:gd name="connsiteX2515" fmla="*/ 385011 w 1954379"/>
                <a:gd name="connsiteY2515" fmla="*/ 103772 h 1893469"/>
                <a:gd name="connsiteX2516" fmla="*/ 387266 w 1954379"/>
                <a:gd name="connsiteY2516" fmla="*/ 104524 h 1893469"/>
                <a:gd name="connsiteX2517" fmla="*/ 389522 w 1954379"/>
                <a:gd name="connsiteY2517" fmla="*/ 104524 h 1893469"/>
                <a:gd name="connsiteX2518" fmla="*/ 394034 w 1954379"/>
                <a:gd name="connsiteY2518" fmla="*/ 103020 h 1893469"/>
                <a:gd name="connsiteX2519" fmla="*/ 397042 w 1954379"/>
                <a:gd name="connsiteY2519" fmla="*/ 103772 h 1893469"/>
                <a:gd name="connsiteX2520" fmla="*/ 400050 w 1954379"/>
                <a:gd name="connsiteY2520" fmla="*/ 104524 h 1893469"/>
                <a:gd name="connsiteX2521" fmla="*/ 405314 w 1954379"/>
                <a:gd name="connsiteY2521" fmla="*/ 108284 h 1893469"/>
                <a:gd name="connsiteX2522" fmla="*/ 408322 w 1954379"/>
                <a:gd name="connsiteY2522" fmla="*/ 109036 h 1893469"/>
                <a:gd name="connsiteX2523" fmla="*/ 410578 w 1954379"/>
                <a:gd name="connsiteY2523" fmla="*/ 109788 h 1893469"/>
                <a:gd name="connsiteX2524" fmla="*/ 418097 w 1954379"/>
                <a:gd name="connsiteY2524" fmla="*/ 109036 h 1893469"/>
                <a:gd name="connsiteX2525" fmla="*/ 427873 w 1954379"/>
                <a:gd name="connsiteY2525" fmla="*/ 112044 h 1893469"/>
                <a:gd name="connsiteX2526" fmla="*/ 437649 w 1954379"/>
                <a:gd name="connsiteY2526" fmla="*/ 115804 h 1893469"/>
                <a:gd name="connsiteX2527" fmla="*/ 446672 w 1954379"/>
                <a:gd name="connsiteY2527" fmla="*/ 117308 h 1893469"/>
                <a:gd name="connsiteX2528" fmla="*/ 457200 w 1954379"/>
                <a:gd name="connsiteY2528" fmla="*/ 114300 h 1893469"/>
                <a:gd name="connsiteX2529" fmla="*/ 461712 w 1954379"/>
                <a:gd name="connsiteY2529" fmla="*/ 109788 h 1893469"/>
                <a:gd name="connsiteX2530" fmla="*/ 462464 w 1954379"/>
                <a:gd name="connsiteY2530" fmla="*/ 103772 h 1893469"/>
                <a:gd name="connsiteX2531" fmla="*/ 461712 w 1954379"/>
                <a:gd name="connsiteY2531" fmla="*/ 97757 h 1893469"/>
                <a:gd name="connsiteX2532" fmla="*/ 461712 w 1954379"/>
                <a:gd name="connsiteY2532" fmla="*/ 90989 h 1893469"/>
                <a:gd name="connsiteX2533" fmla="*/ 461712 w 1954379"/>
                <a:gd name="connsiteY2533" fmla="*/ 89485 h 1893469"/>
                <a:gd name="connsiteX2534" fmla="*/ 462464 w 1954379"/>
                <a:gd name="connsiteY2534" fmla="*/ 87981 h 1893469"/>
                <a:gd name="connsiteX2535" fmla="*/ 462464 w 1954379"/>
                <a:gd name="connsiteY2535" fmla="*/ 86477 h 1893469"/>
                <a:gd name="connsiteX2536" fmla="*/ 462464 w 1954379"/>
                <a:gd name="connsiteY2536" fmla="*/ 84973 h 1893469"/>
                <a:gd name="connsiteX2537" fmla="*/ 460960 w 1954379"/>
                <a:gd name="connsiteY2537" fmla="*/ 82717 h 1893469"/>
                <a:gd name="connsiteX2538" fmla="*/ 455696 w 1954379"/>
                <a:gd name="connsiteY2538" fmla="*/ 78205 h 1893469"/>
                <a:gd name="connsiteX2539" fmla="*/ 450432 w 1954379"/>
                <a:gd name="connsiteY2539" fmla="*/ 71438 h 1893469"/>
                <a:gd name="connsiteX2540" fmla="*/ 448928 w 1954379"/>
                <a:gd name="connsiteY2540" fmla="*/ 70686 h 1893469"/>
                <a:gd name="connsiteX2541" fmla="*/ 445169 w 1954379"/>
                <a:gd name="connsiteY2541" fmla="*/ 67678 h 1893469"/>
                <a:gd name="connsiteX2542" fmla="*/ 442912 w 1954379"/>
                <a:gd name="connsiteY2542" fmla="*/ 64670 h 1893469"/>
                <a:gd name="connsiteX2543" fmla="*/ 441409 w 1954379"/>
                <a:gd name="connsiteY2543" fmla="*/ 58654 h 1893469"/>
                <a:gd name="connsiteX2544" fmla="*/ 439153 w 1954379"/>
                <a:gd name="connsiteY2544" fmla="*/ 55646 h 1893469"/>
                <a:gd name="connsiteX2545" fmla="*/ 436145 w 1954379"/>
                <a:gd name="connsiteY2545" fmla="*/ 54894 h 1893469"/>
                <a:gd name="connsiteX2546" fmla="*/ 429377 w 1954379"/>
                <a:gd name="connsiteY2546" fmla="*/ 54894 h 1893469"/>
                <a:gd name="connsiteX2547" fmla="*/ 427873 w 1954379"/>
                <a:gd name="connsiteY2547" fmla="*/ 53390 h 1893469"/>
                <a:gd name="connsiteX2548" fmla="*/ 427873 w 1954379"/>
                <a:gd name="connsiteY2548" fmla="*/ 50382 h 1893469"/>
                <a:gd name="connsiteX2549" fmla="*/ 430129 w 1954379"/>
                <a:gd name="connsiteY2549" fmla="*/ 45870 h 1893469"/>
                <a:gd name="connsiteX2550" fmla="*/ 432385 w 1954379"/>
                <a:gd name="connsiteY2550" fmla="*/ 42111 h 1893469"/>
                <a:gd name="connsiteX2551" fmla="*/ 433889 w 1954379"/>
                <a:gd name="connsiteY2551" fmla="*/ 39103 h 1893469"/>
                <a:gd name="connsiteX2552" fmla="*/ 436145 w 1954379"/>
                <a:gd name="connsiteY2552" fmla="*/ 39103 h 1893469"/>
                <a:gd name="connsiteX2553" fmla="*/ 437649 w 1954379"/>
                <a:gd name="connsiteY2553" fmla="*/ 39855 h 1893469"/>
                <a:gd name="connsiteX2554" fmla="*/ 438401 w 1954379"/>
                <a:gd name="connsiteY2554" fmla="*/ 40607 h 1893469"/>
                <a:gd name="connsiteX2555" fmla="*/ 440657 w 1954379"/>
                <a:gd name="connsiteY2555" fmla="*/ 40607 h 1893469"/>
                <a:gd name="connsiteX2556" fmla="*/ 442160 w 1954379"/>
                <a:gd name="connsiteY2556" fmla="*/ 39855 h 1893469"/>
                <a:gd name="connsiteX2557" fmla="*/ 443664 w 1954379"/>
                <a:gd name="connsiteY2557" fmla="*/ 38351 h 1893469"/>
                <a:gd name="connsiteX2558" fmla="*/ 448176 w 1954379"/>
                <a:gd name="connsiteY2558" fmla="*/ 31583 h 1893469"/>
                <a:gd name="connsiteX2559" fmla="*/ 448928 w 1954379"/>
                <a:gd name="connsiteY2559" fmla="*/ 29327 h 1893469"/>
                <a:gd name="connsiteX2560" fmla="*/ 448928 w 1954379"/>
                <a:gd name="connsiteY2560" fmla="*/ 22559 h 1893469"/>
                <a:gd name="connsiteX2561" fmla="*/ 450432 w 1954379"/>
                <a:gd name="connsiteY2561" fmla="*/ 15791 h 1893469"/>
                <a:gd name="connsiteX2562" fmla="*/ 451184 w 1954379"/>
                <a:gd name="connsiteY2562" fmla="*/ 13536 h 1893469"/>
                <a:gd name="connsiteX2563" fmla="*/ 452688 w 1954379"/>
                <a:gd name="connsiteY2563" fmla="*/ 12784 h 1893469"/>
                <a:gd name="connsiteX2564" fmla="*/ 454192 w 1954379"/>
                <a:gd name="connsiteY2564" fmla="*/ 12032 h 1893469"/>
                <a:gd name="connsiteX2565" fmla="*/ 457952 w 1954379"/>
                <a:gd name="connsiteY2565" fmla="*/ 12032 h 1893469"/>
                <a:gd name="connsiteX2566" fmla="*/ 460960 w 1954379"/>
                <a:gd name="connsiteY2566" fmla="*/ 14288 h 1893469"/>
                <a:gd name="connsiteX2567" fmla="*/ 469232 w 1954379"/>
                <a:gd name="connsiteY2567" fmla="*/ 21055 h 1893469"/>
                <a:gd name="connsiteX2568" fmla="*/ 472239 w 1954379"/>
                <a:gd name="connsiteY2568" fmla="*/ 22559 h 1893469"/>
                <a:gd name="connsiteX2569" fmla="*/ 482767 w 1954379"/>
                <a:gd name="connsiteY2569" fmla="*/ 24815 h 1893469"/>
                <a:gd name="connsiteX2570" fmla="*/ 484271 w 1954379"/>
                <a:gd name="connsiteY2570" fmla="*/ 25567 h 1893469"/>
                <a:gd name="connsiteX2571" fmla="*/ 485023 w 1954379"/>
                <a:gd name="connsiteY2571" fmla="*/ 27071 h 1893469"/>
                <a:gd name="connsiteX2572" fmla="*/ 487279 w 1954379"/>
                <a:gd name="connsiteY2572" fmla="*/ 30079 h 1893469"/>
                <a:gd name="connsiteX2573" fmla="*/ 488783 w 1954379"/>
                <a:gd name="connsiteY2573" fmla="*/ 31583 h 1893469"/>
                <a:gd name="connsiteX2574" fmla="*/ 491791 w 1954379"/>
                <a:gd name="connsiteY2574" fmla="*/ 32335 h 1893469"/>
                <a:gd name="connsiteX2575" fmla="*/ 503822 w 1954379"/>
                <a:gd name="connsiteY2575" fmla="*/ 29327 h 1893469"/>
                <a:gd name="connsiteX2576" fmla="*/ 509086 w 1954379"/>
                <a:gd name="connsiteY2576" fmla="*/ 26319 h 1893469"/>
                <a:gd name="connsiteX2577" fmla="*/ 512094 w 1954379"/>
                <a:gd name="connsiteY2577" fmla="*/ 26319 h 1893469"/>
                <a:gd name="connsiteX2578" fmla="*/ 515102 w 1954379"/>
                <a:gd name="connsiteY2578" fmla="*/ 27071 h 1893469"/>
                <a:gd name="connsiteX2579" fmla="*/ 524126 w 1954379"/>
                <a:gd name="connsiteY2579" fmla="*/ 26319 h 1893469"/>
                <a:gd name="connsiteX2580" fmla="*/ 529389 w 1954379"/>
                <a:gd name="connsiteY2580" fmla="*/ 26319 h 1893469"/>
                <a:gd name="connsiteX2581" fmla="*/ 535405 w 1954379"/>
                <a:gd name="connsiteY2581" fmla="*/ 27071 h 1893469"/>
                <a:gd name="connsiteX2582" fmla="*/ 540669 w 1954379"/>
                <a:gd name="connsiteY2582" fmla="*/ 27071 h 1893469"/>
                <a:gd name="connsiteX2583" fmla="*/ 545181 w 1954379"/>
                <a:gd name="connsiteY2583" fmla="*/ 25567 h 1893469"/>
                <a:gd name="connsiteX2584" fmla="*/ 546685 w 1954379"/>
                <a:gd name="connsiteY2584" fmla="*/ 23311 h 1893469"/>
                <a:gd name="connsiteX2585" fmla="*/ 546685 w 1954379"/>
                <a:gd name="connsiteY2585" fmla="*/ 20303 h 1893469"/>
                <a:gd name="connsiteX2586" fmla="*/ 547437 w 1954379"/>
                <a:gd name="connsiteY2586" fmla="*/ 17295 h 1893469"/>
                <a:gd name="connsiteX2587" fmla="*/ 550445 w 1954379"/>
                <a:gd name="connsiteY2587" fmla="*/ 15039 h 1893469"/>
                <a:gd name="connsiteX2588" fmla="*/ 552701 w 1954379"/>
                <a:gd name="connsiteY2588" fmla="*/ 13536 h 1893469"/>
                <a:gd name="connsiteX2589" fmla="*/ 555709 w 1954379"/>
                <a:gd name="connsiteY2589" fmla="*/ 13536 h 1893469"/>
                <a:gd name="connsiteX2590" fmla="*/ 557965 w 1954379"/>
                <a:gd name="connsiteY2590" fmla="*/ 14288 h 1893469"/>
                <a:gd name="connsiteX2591" fmla="*/ 559468 w 1954379"/>
                <a:gd name="connsiteY2591" fmla="*/ 16543 h 1893469"/>
                <a:gd name="connsiteX2592" fmla="*/ 563228 w 1954379"/>
                <a:gd name="connsiteY2592" fmla="*/ 16543 h 1893469"/>
                <a:gd name="connsiteX2593" fmla="*/ 575260 w 1954379"/>
                <a:gd name="connsiteY2593" fmla="*/ 7520 h 1893469"/>
                <a:gd name="connsiteX2594" fmla="*/ 580524 w 1954379"/>
                <a:gd name="connsiteY2594" fmla="*/ 6768 h 1893469"/>
                <a:gd name="connsiteX2595" fmla="*/ 581276 w 1954379"/>
                <a:gd name="connsiteY2595" fmla="*/ 8272 h 1893469"/>
                <a:gd name="connsiteX2596" fmla="*/ 580524 w 1954379"/>
                <a:gd name="connsiteY2596" fmla="*/ 11280 h 1893469"/>
                <a:gd name="connsiteX2597" fmla="*/ 582028 w 1954379"/>
                <a:gd name="connsiteY2597" fmla="*/ 12784 h 1893469"/>
                <a:gd name="connsiteX2598" fmla="*/ 582780 w 1954379"/>
                <a:gd name="connsiteY2598" fmla="*/ 12784 h 1893469"/>
                <a:gd name="connsiteX2599" fmla="*/ 584284 w 1954379"/>
                <a:gd name="connsiteY2599" fmla="*/ 12032 h 1893469"/>
                <a:gd name="connsiteX2600" fmla="*/ 589547 w 1954379"/>
                <a:gd name="connsiteY2600" fmla="*/ 9776 h 1893469"/>
                <a:gd name="connsiteX2601" fmla="*/ 595563 w 1954379"/>
                <a:gd name="connsiteY2601" fmla="*/ 4512 h 1893469"/>
                <a:gd name="connsiteX2602" fmla="*/ 598571 w 1954379"/>
                <a:gd name="connsiteY2602" fmla="*/ 3008 h 1893469"/>
                <a:gd name="connsiteX2603" fmla="*/ 604587 w 1954379"/>
                <a:gd name="connsiteY2603" fmla="*/ 0 h 1893469"/>
                <a:gd name="connsiteX2604" fmla="*/ 607595 w 1954379"/>
                <a:gd name="connsiteY2604" fmla="*/ 0 h 1893469"/>
                <a:gd name="connsiteX2605" fmla="*/ 608347 w 1954379"/>
                <a:gd name="connsiteY2605" fmla="*/ 1504 h 1893469"/>
                <a:gd name="connsiteX2606" fmla="*/ 607595 w 1954379"/>
                <a:gd name="connsiteY2606" fmla="*/ 3760 h 1893469"/>
                <a:gd name="connsiteX2607" fmla="*/ 604587 w 1954379"/>
                <a:gd name="connsiteY2607" fmla="*/ 6768 h 1893469"/>
                <a:gd name="connsiteX2608" fmla="*/ 603835 w 1954379"/>
                <a:gd name="connsiteY2608" fmla="*/ 8272 h 1893469"/>
                <a:gd name="connsiteX2609" fmla="*/ 604587 w 1954379"/>
                <a:gd name="connsiteY2609" fmla="*/ 9776 h 1893469"/>
                <a:gd name="connsiteX2610" fmla="*/ 619626 w 1954379"/>
                <a:gd name="connsiteY2610" fmla="*/ 24815 h 1893469"/>
                <a:gd name="connsiteX2611" fmla="*/ 624890 w 1954379"/>
                <a:gd name="connsiteY2611" fmla="*/ 26319 h 1893469"/>
                <a:gd name="connsiteX2612" fmla="*/ 632410 w 1954379"/>
                <a:gd name="connsiteY2612" fmla="*/ 24063 h 1893469"/>
                <a:gd name="connsiteX2613" fmla="*/ 635418 w 1954379"/>
                <a:gd name="connsiteY2613" fmla="*/ 23311 h 1893469"/>
                <a:gd name="connsiteX2614" fmla="*/ 1466349 w 1954379"/>
                <a:gd name="connsiteY2614" fmla="*/ 661737 h 1893469"/>
                <a:gd name="connsiteX2615" fmla="*/ 1467853 w 1954379"/>
                <a:gd name="connsiteY2615" fmla="*/ 663241 h 1893469"/>
                <a:gd name="connsiteX2616" fmla="*/ 1467101 w 1954379"/>
                <a:gd name="connsiteY2616" fmla="*/ 665497 h 1893469"/>
                <a:gd name="connsiteX2617" fmla="*/ 1465597 w 1954379"/>
                <a:gd name="connsiteY2617" fmla="*/ 668505 h 1893469"/>
                <a:gd name="connsiteX2618" fmla="*/ 1464093 w 1954379"/>
                <a:gd name="connsiteY2618" fmla="*/ 670009 h 1893469"/>
                <a:gd name="connsiteX2619" fmla="*/ 1462589 w 1954379"/>
                <a:gd name="connsiteY2619" fmla="*/ 670761 h 1893469"/>
                <a:gd name="connsiteX2620" fmla="*/ 1459581 w 1954379"/>
                <a:gd name="connsiteY2620" fmla="*/ 676024 h 1893469"/>
                <a:gd name="connsiteX2621" fmla="*/ 1455821 w 1954379"/>
                <a:gd name="connsiteY2621" fmla="*/ 680536 h 1893469"/>
                <a:gd name="connsiteX2622" fmla="*/ 1454317 w 1954379"/>
                <a:gd name="connsiteY2622" fmla="*/ 682040 h 1893469"/>
                <a:gd name="connsiteX2623" fmla="*/ 1451309 w 1954379"/>
                <a:gd name="connsiteY2623" fmla="*/ 681288 h 1893469"/>
                <a:gd name="connsiteX2624" fmla="*/ 1445294 w 1954379"/>
                <a:gd name="connsiteY2624" fmla="*/ 679784 h 1893469"/>
                <a:gd name="connsiteX2625" fmla="*/ 1443038 w 1954379"/>
                <a:gd name="connsiteY2625" fmla="*/ 678280 h 1893469"/>
                <a:gd name="connsiteX2626" fmla="*/ 1441534 w 1954379"/>
                <a:gd name="connsiteY2626" fmla="*/ 675272 h 1893469"/>
                <a:gd name="connsiteX2627" fmla="*/ 1442286 w 1954379"/>
                <a:gd name="connsiteY2627" fmla="*/ 673768 h 1893469"/>
                <a:gd name="connsiteX2628" fmla="*/ 1446045 w 1954379"/>
                <a:gd name="connsiteY2628" fmla="*/ 670009 h 1893469"/>
                <a:gd name="connsiteX2629" fmla="*/ 1446798 w 1954379"/>
                <a:gd name="connsiteY2629" fmla="*/ 668505 h 1893469"/>
                <a:gd name="connsiteX2630" fmla="*/ 1446798 w 1954379"/>
                <a:gd name="connsiteY2630" fmla="*/ 665497 h 1893469"/>
                <a:gd name="connsiteX2631" fmla="*/ 1447549 w 1954379"/>
                <a:gd name="connsiteY2631" fmla="*/ 663993 h 1893469"/>
                <a:gd name="connsiteX2632" fmla="*/ 1449053 w 1954379"/>
                <a:gd name="connsiteY2632" fmla="*/ 663241 h 1893469"/>
                <a:gd name="connsiteX2633" fmla="*/ 1453565 w 1954379"/>
                <a:gd name="connsiteY2633" fmla="*/ 660233 h 1893469"/>
                <a:gd name="connsiteX2634" fmla="*/ 1456573 w 1954379"/>
                <a:gd name="connsiteY2634" fmla="*/ 656473 h 1893469"/>
                <a:gd name="connsiteX2635" fmla="*/ 1458829 w 1954379"/>
                <a:gd name="connsiteY2635" fmla="*/ 654969 h 1893469"/>
                <a:gd name="connsiteX2636" fmla="*/ 1461837 w 1954379"/>
                <a:gd name="connsiteY2636" fmla="*/ 655721 h 1893469"/>
                <a:gd name="connsiteX2637" fmla="*/ 1461837 w 1954379"/>
                <a:gd name="connsiteY2637" fmla="*/ 657225 h 1893469"/>
                <a:gd name="connsiteX2638" fmla="*/ 1463341 w 1954379"/>
                <a:gd name="connsiteY2638" fmla="*/ 659481 h 1893469"/>
                <a:gd name="connsiteX2639" fmla="*/ 1464845 w 1954379"/>
                <a:gd name="connsiteY2639" fmla="*/ 660985 h 1893469"/>
                <a:gd name="connsiteX2640" fmla="*/ 1466349 w 1954379"/>
                <a:gd name="connsiteY2640" fmla="*/ 661737 h 1893469"/>
                <a:gd name="connsiteX2641" fmla="*/ 1609976 w 1954379"/>
                <a:gd name="connsiteY2641" fmla="*/ 556461 h 1893469"/>
                <a:gd name="connsiteX2642" fmla="*/ 1612232 w 1954379"/>
                <a:gd name="connsiteY2642" fmla="*/ 557965 h 1893469"/>
                <a:gd name="connsiteX2643" fmla="*/ 1614488 w 1954379"/>
                <a:gd name="connsiteY2643" fmla="*/ 563980 h 1893469"/>
                <a:gd name="connsiteX2644" fmla="*/ 1615992 w 1954379"/>
                <a:gd name="connsiteY2644" fmla="*/ 566236 h 1893469"/>
                <a:gd name="connsiteX2645" fmla="*/ 1613735 w 1954379"/>
                <a:gd name="connsiteY2645" fmla="*/ 569996 h 1893469"/>
                <a:gd name="connsiteX2646" fmla="*/ 1612984 w 1954379"/>
                <a:gd name="connsiteY2646" fmla="*/ 570748 h 1893469"/>
                <a:gd name="connsiteX2647" fmla="*/ 1612984 w 1954379"/>
                <a:gd name="connsiteY2647" fmla="*/ 574508 h 1893469"/>
                <a:gd name="connsiteX2648" fmla="*/ 1612984 w 1954379"/>
                <a:gd name="connsiteY2648" fmla="*/ 575260 h 1893469"/>
                <a:gd name="connsiteX2649" fmla="*/ 1610728 w 1954379"/>
                <a:gd name="connsiteY2649" fmla="*/ 577516 h 1893469"/>
                <a:gd name="connsiteX2650" fmla="*/ 1608472 w 1954379"/>
                <a:gd name="connsiteY2650" fmla="*/ 578268 h 1893469"/>
                <a:gd name="connsiteX2651" fmla="*/ 1606216 w 1954379"/>
                <a:gd name="connsiteY2651" fmla="*/ 578268 h 1893469"/>
                <a:gd name="connsiteX2652" fmla="*/ 1603960 w 1954379"/>
                <a:gd name="connsiteY2652" fmla="*/ 579772 h 1893469"/>
                <a:gd name="connsiteX2653" fmla="*/ 1602456 w 1954379"/>
                <a:gd name="connsiteY2653" fmla="*/ 579020 h 1893469"/>
                <a:gd name="connsiteX2654" fmla="*/ 1601704 w 1954379"/>
                <a:gd name="connsiteY2654" fmla="*/ 577516 h 1893469"/>
                <a:gd name="connsiteX2655" fmla="*/ 1601704 w 1954379"/>
                <a:gd name="connsiteY2655" fmla="*/ 576764 h 1893469"/>
                <a:gd name="connsiteX2656" fmla="*/ 1601704 w 1954379"/>
                <a:gd name="connsiteY2656" fmla="*/ 575260 h 1893469"/>
                <a:gd name="connsiteX2657" fmla="*/ 1600200 w 1954379"/>
                <a:gd name="connsiteY2657" fmla="*/ 577516 h 1893469"/>
                <a:gd name="connsiteX2658" fmla="*/ 1598696 w 1954379"/>
                <a:gd name="connsiteY2658" fmla="*/ 576764 h 1893469"/>
                <a:gd name="connsiteX2659" fmla="*/ 1595688 w 1954379"/>
                <a:gd name="connsiteY2659" fmla="*/ 573756 h 1893469"/>
                <a:gd name="connsiteX2660" fmla="*/ 1593433 w 1954379"/>
                <a:gd name="connsiteY2660" fmla="*/ 572252 h 1893469"/>
                <a:gd name="connsiteX2661" fmla="*/ 1591176 w 1954379"/>
                <a:gd name="connsiteY2661" fmla="*/ 571500 h 1893469"/>
                <a:gd name="connsiteX2662" fmla="*/ 1591176 w 1954379"/>
                <a:gd name="connsiteY2662" fmla="*/ 570748 h 1893469"/>
                <a:gd name="connsiteX2663" fmla="*/ 1592680 w 1954379"/>
                <a:gd name="connsiteY2663" fmla="*/ 568492 h 1893469"/>
                <a:gd name="connsiteX2664" fmla="*/ 1595688 w 1954379"/>
                <a:gd name="connsiteY2664" fmla="*/ 565484 h 1893469"/>
                <a:gd name="connsiteX2665" fmla="*/ 1596440 w 1954379"/>
                <a:gd name="connsiteY2665" fmla="*/ 564732 h 1893469"/>
                <a:gd name="connsiteX2666" fmla="*/ 1597192 w 1954379"/>
                <a:gd name="connsiteY2666" fmla="*/ 558716 h 1893469"/>
                <a:gd name="connsiteX2667" fmla="*/ 1600200 w 1954379"/>
                <a:gd name="connsiteY2667" fmla="*/ 557213 h 1893469"/>
                <a:gd name="connsiteX2668" fmla="*/ 1603208 w 1954379"/>
                <a:gd name="connsiteY2668" fmla="*/ 556461 h 1893469"/>
                <a:gd name="connsiteX2669" fmla="*/ 1609976 w 1954379"/>
                <a:gd name="connsiteY2669" fmla="*/ 556461 h 1893469"/>
                <a:gd name="connsiteX2670" fmla="*/ 1631783 w 1954379"/>
                <a:gd name="connsiteY2670" fmla="*/ 519614 h 1893469"/>
                <a:gd name="connsiteX2671" fmla="*/ 1637047 w 1954379"/>
                <a:gd name="connsiteY2671" fmla="*/ 524126 h 1893469"/>
                <a:gd name="connsiteX2672" fmla="*/ 1637799 w 1954379"/>
                <a:gd name="connsiteY2672" fmla="*/ 526382 h 1893469"/>
                <a:gd name="connsiteX2673" fmla="*/ 1634039 w 1954379"/>
                <a:gd name="connsiteY2673" fmla="*/ 526382 h 1893469"/>
                <a:gd name="connsiteX2674" fmla="*/ 1634039 w 1954379"/>
                <a:gd name="connsiteY2674" fmla="*/ 527886 h 1893469"/>
                <a:gd name="connsiteX2675" fmla="*/ 1637799 w 1954379"/>
                <a:gd name="connsiteY2675" fmla="*/ 529390 h 1893469"/>
                <a:gd name="connsiteX2676" fmla="*/ 1637047 w 1954379"/>
                <a:gd name="connsiteY2676" fmla="*/ 534653 h 1893469"/>
                <a:gd name="connsiteX2677" fmla="*/ 1631783 w 1954379"/>
                <a:gd name="connsiteY2677" fmla="*/ 544429 h 1893469"/>
                <a:gd name="connsiteX2678" fmla="*/ 1631031 w 1954379"/>
                <a:gd name="connsiteY2678" fmla="*/ 548189 h 1893469"/>
                <a:gd name="connsiteX2679" fmla="*/ 1630279 w 1954379"/>
                <a:gd name="connsiteY2679" fmla="*/ 549693 h 1893469"/>
                <a:gd name="connsiteX2680" fmla="*/ 1627271 w 1954379"/>
                <a:gd name="connsiteY2680" fmla="*/ 550445 h 1893469"/>
                <a:gd name="connsiteX2681" fmla="*/ 1625015 w 1954379"/>
                <a:gd name="connsiteY2681" fmla="*/ 551197 h 1893469"/>
                <a:gd name="connsiteX2682" fmla="*/ 1617495 w 1954379"/>
                <a:gd name="connsiteY2682" fmla="*/ 550445 h 1893469"/>
                <a:gd name="connsiteX2683" fmla="*/ 1614488 w 1954379"/>
                <a:gd name="connsiteY2683" fmla="*/ 549693 h 1893469"/>
                <a:gd name="connsiteX2684" fmla="*/ 1613735 w 1954379"/>
                <a:gd name="connsiteY2684" fmla="*/ 548189 h 1893469"/>
                <a:gd name="connsiteX2685" fmla="*/ 1612984 w 1954379"/>
                <a:gd name="connsiteY2685" fmla="*/ 545933 h 1893469"/>
                <a:gd name="connsiteX2686" fmla="*/ 1612984 w 1954379"/>
                <a:gd name="connsiteY2686" fmla="*/ 542925 h 1893469"/>
                <a:gd name="connsiteX2687" fmla="*/ 1613735 w 1954379"/>
                <a:gd name="connsiteY2687" fmla="*/ 539917 h 1893469"/>
                <a:gd name="connsiteX2688" fmla="*/ 1618248 w 1954379"/>
                <a:gd name="connsiteY2688" fmla="*/ 534653 h 1893469"/>
                <a:gd name="connsiteX2689" fmla="*/ 1619752 w 1954379"/>
                <a:gd name="connsiteY2689" fmla="*/ 530893 h 1893469"/>
                <a:gd name="connsiteX2690" fmla="*/ 1622759 w 1954379"/>
                <a:gd name="connsiteY2690" fmla="*/ 525630 h 1893469"/>
                <a:gd name="connsiteX2691" fmla="*/ 1623511 w 1954379"/>
                <a:gd name="connsiteY2691" fmla="*/ 524126 h 1893469"/>
                <a:gd name="connsiteX2692" fmla="*/ 1624263 w 1954379"/>
                <a:gd name="connsiteY2692" fmla="*/ 522622 h 1893469"/>
                <a:gd name="connsiteX2693" fmla="*/ 1631783 w 1954379"/>
                <a:gd name="connsiteY2693" fmla="*/ 519614 h 1893469"/>
                <a:gd name="connsiteX2694" fmla="*/ 1669382 w 1954379"/>
                <a:gd name="connsiteY2694" fmla="*/ 492543 h 1893469"/>
                <a:gd name="connsiteX2695" fmla="*/ 1670886 w 1954379"/>
                <a:gd name="connsiteY2695" fmla="*/ 491791 h 1893469"/>
                <a:gd name="connsiteX2696" fmla="*/ 1674646 w 1954379"/>
                <a:gd name="connsiteY2696" fmla="*/ 492543 h 1893469"/>
                <a:gd name="connsiteX2697" fmla="*/ 1676901 w 1954379"/>
                <a:gd name="connsiteY2697" fmla="*/ 494047 h 1893469"/>
                <a:gd name="connsiteX2698" fmla="*/ 1678405 w 1954379"/>
                <a:gd name="connsiteY2698" fmla="*/ 496303 h 1893469"/>
                <a:gd name="connsiteX2699" fmla="*/ 1676901 w 1954379"/>
                <a:gd name="connsiteY2699" fmla="*/ 500063 h 1893469"/>
                <a:gd name="connsiteX2700" fmla="*/ 1673893 w 1954379"/>
                <a:gd name="connsiteY2700" fmla="*/ 502318 h 1893469"/>
                <a:gd name="connsiteX2701" fmla="*/ 1667126 w 1954379"/>
                <a:gd name="connsiteY2701" fmla="*/ 506078 h 1893469"/>
                <a:gd name="connsiteX2702" fmla="*/ 1667126 w 1954379"/>
                <a:gd name="connsiteY2702" fmla="*/ 503822 h 1893469"/>
                <a:gd name="connsiteX2703" fmla="*/ 1664870 w 1954379"/>
                <a:gd name="connsiteY2703" fmla="*/ 500063 h 1893469"/>
                <a:gd name="connsiteX2704" fmla="*/ 1664118 w 1954379"/>
                <a:gd name="connsiteY2704" fmla="*/ 497807 h 1893469"/>
                <a:gd name="connsiteX2705" fmla="*/ 1664870 w 1954379"/>
                <a:gd name="connsiteY2705" fmla="*/ 497055 h 1893469"/>
                <a:gd name="connsiteX2706" fmla="*/ 1665622 w 1954379"/>
                <a:gd name="connsiteY2706" fmla="*/ 496303 h 1893469"/>
                <a:gd name="connsiteX2707" fmla="*/ 1666374 w 1954379"/>
                <a:gd name="connsiteY2707" fmla="*/ 494799 h 1893469"/>
                <a:gd name="connsiteX2708" fmla="*/ 1664870 w 1954379"/>
                <a:gd name="connsiteY2708" fmla="*/ 494047 h 1893469"/>
                <a:gd name="connsiteX2709" fmla="*/ 1664870 w 1954379"/>
                <a:gd name="connsiteY2709" fmla="*/ 492543 h 1893469"/>
                <a:gd name="connsiteX2710" fmla="*/ 1665622 w 1954379"/>
                <a:gd name="connsiteY2710" fmla="*/ 491791 h 1893469"/>
                <a:gd name="connsiteX2711" fmla="*/ 1666374 w 1954379"/>
                <a:gd name="connsiteY2711" fmla="*/ 491039 h 1893469"/>
                <a:gd name="connsiteX2712" fmla="*/ 1667126 w 1954379"/>
                <a:gd name="connsiteY2712" fmla="*/ 491039 h 1893469"/>
                <a:gd name="connsiteX2713" fmla="*/ 1667878 w 1954379"/>
                <a:gd name="connsiteY2713" fmla="*/ 491039 h 1893469"/>
                <a:gd name="connsiteX2714" fmla="*/ 1668630 w 1954379"/>
                <a:gd name="connsiteY2714" fmla="*/ 491791 h 1893469"/>
                <a:gd name="connsiteX2715" fmla="*/ 1669382 w 1954379"/>
                <a:gd name="connsiteY2715" fmla="*/ 492543 h 1893469"/>
                <a:gd name="connsiteX2716" fmla="*/ 1234741 w 1954379"/>
                <a:gd name="connsiteY2716" fmla="*/ 489535 h 1893469"/>
                <a:gd name="connsiteX2717" fmla="*/ 1235493 w 1954379"/>
                <a:gd name="connsiteY2717" fmla="*/ 494799 h 1893469"/>
                <a:gd name="connsiteX2718" fmla="*/ 1235493 w 1954379"/>
                <a:gd name="connsiteY2718" fmla="*/ 496303 h 1893469"/>
                <a:gd name="connsiteX2719" fmla="*/ 1233989 w 1954379"/>
                <a:gd name="connsiteY2719" fmla="*/ 501566 h 1893469"/>
                <a:gd name="connsiteX2720" fmla="*/ 1230981 w 1954379"/>
                <a:gd name="connsiteY2720" fmla="*/ 503822 h 1893469"/>
                <a:gd name="connsiteX2721" fmla="*/ 1226469 w 1954379"/>
                <a:gd name="connsiteY2721" fmla="*/ 504574 h 1893469"/>
                <a:gd name="connsiteX2722" fmla="*/ 1221205 w 1954379"/>
                <a:gd name="connsiteY2722" fmla="*/ 504574 h 1893469"/>
                <a:gd name="connsiteX2723" fmla="*/ 1216693 w 1954379"/>
                <a:gd name="connsiteY2723" fmla="*/ 506078 h 1893469"/>
                <a:gd name="connsiteX2724" fmla="*/ 1210678 w 1954379"/>
                <a:gd name="connsiteY2724" fmla="*/ 512094 h 1893469"/>
                <a:gd name="connsiteX2725" fmla="*/ 1206918 w 1954379"/>
                <a:gd name="connsiteY2725" fmla="*/ 512846 h 1893469"/>
                <a:gd name="connsiteX2726" fmla="*/ 1203158 w 1954379"/>
                <a:gd name="connsiteY2726" fmla="*/ 514350 h 1893469"/>
                <a:gd name="connsiteX2727" fmla="*/ 1198646 w 1954379"/>
                <a:gd name="connsiteY2727" fmla="*/ 515854 h 1893469"/>
                <a:gd name="connsiteX2728" fmla="*/ 1194886 w 1954379"/>
                <a:gd name="connsiteY2728" fmla="*/ 518110 h 1893469"/>
                <a:gd name="connsiteX2729" fmla="*/ 1192630 w 1954379"/>
                <a:gd name="connsiteY2729" fmla="*/ 520366 h 1893469"/>
                <a:gd name="connsiteX2730" fmla="*/ 1191878 w 1954379"/>
                <a:gd name="connsiteY2730" fmla="*/ 520366 h 1893469"/>
                <a:gd name="connsiteX2731" fmla="*/ 1190374 w 1954379"/>
                <a:gd name="connsiteY2731" fmla="*/ 517358 h 1893469"/>
                <a:gd name="connsiteX2732" fmla="*/ 1190374 w 1954379"/>
                <a:gd name="connsiteY2732" fmla="*/ 513598 h 1893469"/>
                <a:gd name="connsiteX2733" fmla="*/ 1190374 w 1954379"/>
                <a:gd name="connsiteY2733" fmla="*/ 509838 h 1893469"/>
                <a:gd name="connsiteX2734" fmla="*/ 1191878 w 1954379"/>
                <a:gd name="connsiteY2734" fmla="*/ 506078 h 1893469"/>
                <a:gd name="connsiteX2735" fmla="*/ 1194886 w 1954379"/>
                <a:gd name="connsiteY2735" fmla="*/ 501566 h 1893469"/>
                <a:gd name="connsiteX2736" fmla="*/ 1195638 w 1954379"/>
                <a:gd name="connsiteY2736" fmla="*/ 500814 h 1893469"/>
                <a:gd name="connsiteX2737" fmla="*/ 1195638 w 1954379"/>
                <a:gd name="connsiteY2737" fmla="*/ 500063 h 1893469"/>
                <a:gd name="connsiteX2738" fmla="*/ 1196390 w 1954379"/>
                <a:gd name="connsiteY2738" fmla="*/ 498559 h 1893469"/>
                <a:gd name="connsiteX2739" fmla="*/ 1197142 w 1954379"/>
                <a:gd name="connsiteY2739" fmla="*/ 497807 h 1893469"/>
                <a:gd name="connsiteX2740" fmla="*/ 1197894 w 1954379"/>
                <a:gd name="connsiteY2740" fmla="*/ 497807 h 1893469"/>
                <a:gd name="connsiteX2741" fmla="*/ 1200150 w 1954379"/>
                <a:gd name="connsiteY2741" fmla="*/ 498559 h 1893469"/>
                <a:gd name="connsiteX2742" fmla="*/ 1200902 w 1954379"/>
                <a:gd name="connsiteY2742" fmla="*/ 498559 h 1893469"/>
                <a:gd name="connsiteX2743" fmla="*/ 1204662 w 1954379"/>
                <a:gd name="connsiteY2743" fmla="*/ 496303 h 1893469"/>
                <a:gd name="connsiteX2744" fmla="*/ 1209926 w 1954379"/>
                <a:gd name="connsiteY2744" fmla="*/ 490287 h 1893469"/>
                <a:gd name="connsiteX2745" fmla="*/ 1213686 w 1954379"/>
                <a:gd name="connsiteY2745" fmla="*/ 487279 h 1893469"/>
                <a:gd name="connsiteX2746" fmla="*/ 1220453 w 1954379"/>
                <a:gd name="connsiteY2746" fmla="*/ 483519 h 1893469"/>
                <a:gd name="connsiteX2747" fmla="*/ 1227973 w 1954379"/>
                <a:gd name="connsiteY2747" fmla="*/ 481263 h 1893469"/>
                <a:gd name="connsiteX2748" fmla="*/ 1225717 w 1954379"/>
                <a:gd name="connsiteY2748" fmla="*/ 486527 h 1893469"/>
                <a:gd name="connsiteX2749" fmla="*/ 1224965 w 1954379"/>
                <a:gd name="connsiteY2749" fmla="*/ 488031 h 1893469"/>
                <a:gd name="connsiteX2750" fmla="*/ 1225717 w 1954379"/>
                <a:gd name="connsiteY2750" fmla="*/ 488031 h 1893469"/>
                <a:gd name="connsiteX2751" fmla="*/ 1230981 w 1954379"/>
                <a:gd name="connsiteY2751" fmla="*/ 479759 h 1893469"/>
                <a:gd name="connsiteX2752" fmla="*/ 1231733 w 1954379"/>
                <a:gd name="connsiteY2752" fmla="*/ 480511 h 1893469"/>
                <a:gd name="connsiteX2753" fmla="*/ 1232485 w 1954379"/>
                <a:gd name="connsiteY2753" fmla="*/ 482015 h 1893469"/>
                <a:gd name="connsiteX2754" fmla="*/ 1233237 w 1954379"/>
                <a:gd name="connsiteY2754" fmla="*/ 483519 h 1893469"/>
                <a:gd name="connsiteX2755" fmla="*/ 1234741 w 1954379"/>
                <a:gd name="connsiteY2755" fmla="*/ 489535 h 1893469"/>
                <a:gd name="connsiteX2756" fmla="*/ 1712996 w 1954379"/>
                <a:gd name="connsiteY2756" fmla="*/ 482767 h 1893469"/>
                <a:gd name="connsiteX2757" fmla="*/ 1714500 w 1954379"/>
                <a:gd name="connsiteY2757" fmla="*/ 485023 h 1893469"/>
                <a:gd name="connsiteX2758" fmla="*/ 1716004 w 1954379"/>
                <a:gd name="connsiteY2758" fmla="*/ 487279 h 1893469"/>
                <a:gd name="connsiteX2759" fmla="*/ 1716004 w 1954379"/>
                <a:gd name="connsiteY2759" fmla="*/ 490287 h 1893469"/>
                <a:gd name="connsiteX2760" fmla="*/ 1714500 w 1954379"/>
                <a:gd name="connsiteY2760" fmla="*/ 493295 h 1893469"/>
                <a:gd name="connsiteX2761" fmla="*/ 1715252 w 1954379"/>
                <a:gd name="connsiteY2761" fmla="*/ 494799 h 1893469"/>
                <a:gd name="connsiteX2762" fmla="*/ 1715252 w 1954379"/>
                <a:gd name="connsiteY2762" fmla="*/ 497807 h 1893469"/>
                <a:gd name="connsiteX2763" fmla="*/ 1715252 w 1954379"/>
                <a:gd name="connsiteY2763" fmla="*/ 500063 h 1893469"/>
                <a:gd name="connsiteX2764" fmla="*/ 1714500 w 1954379"/>
                <a:gd name="connsiteY2764" fmla="*/ 501566 h 1893469"/>
                <a:gd name="connsiteX2765" fmla="*/ 1712996 w 1954379"/>
                <a:gd name="connsiteY2765" fmla="*/ 502318 h 1893469"/>
                <a:gd name="connsiteX2766" fmla="*/ 1709236 w 1954379"/>
                <a:gd name="connsiteY2766" fmla="*/ 502318 h 1893469"/>
                <a:gd name="connsiteX2767" fmla="*/ 1706229 w 1954379"/>
                <a:gd name="connsiteY2767" fmla="*/ 503070 h 1893469"/>
                <a:gd name="connsiteX2768" fmla="*/ 1706980 w 1954379"/>
                <a:gd name="connsiteY2768" fmla="*/ 500063 h 1893469"/>
                <a:gd name="connsiteX2769" fmla="*/ 1706229 w 1954379"/>
                <a:gd name="connsiteY2769" fmla="*/ 497807 h 1893469"/>
                <a:gd name="connsiteX2770" fmla="*/ 1704725 w 1954379"/>
                <a:gd name="connsiteY2770" fmla="*/ 491791 h 1893469"/>
                <a:gd name="connsiteX2771" fmla="*/ 1698709 w 1954379"/>
                <a:gd name="connsiteY2771" fmla="*/ 489535 h 1893469"/>
                <a:gd name="connsiteX2772" fmla="*/ 1699461 w 1954379"/>
                <a:gd name="connsiteY2772" fmla="*/ 487279 h 1893469"/>
                <a:gd name="connsiteX2773" fmla="*/ 1697205 w 1954379"/>
                <a:gd name="connsiteY2773" fmla="*/ 482767 h 1893469"/>
                <a:gd name="connsiteX2774" fmla="*/ 1698709 w 1954379"/>
                <a:gd name="connsiteY2774" fmla="*/ 481263 h 1893469"/>
                <a:gd name="connsiteX2775" fmla="*/ 1700212 w 1954379"/>
                <a:gd name="connsiteY2775" fmla="*/ 480511 h 1893469"/>
                <a:gd name="connsiteX2776" fmla="*/ 1700212 w 1954379"/>
                <a:gd name="connsiteY2776" fmla="*/ 478255 h 1893469"/>
                <a:gd name="connsiteX2777" fmla="*/ 1701716 w 1954379"/>
                <a:gd name="connsiteY2777" fmla="*/ 477503 h 1893469"/>
                <a:gd name="connsiteX2778" fmla="*/ 1704725 w 1954379"/>
                <a:gd name="connsiteY2778" fmla="*/ 478255 h 1893469"/>
                <a:gd name="connsiteX2779" fmla="*/ 1705476 w 1954379"/>
                <a:gd name="connsiteY2779" fmla="*/ 479759 h 1893469"/>
                <a:gd name="connsiteX2780" fmla="*/ 1706229 w 1954379"/>
                <a:gd name="connsiteY2780" fmla="*/ 482767 h 1893469"/>
                <a:gd name="connsiteX2781" fmla="*/ 1708484 w 1954379"/>
                <a:gd name="connsiteY2781" fmla="*/ 483519 h 1893469"/>
                <a:gd name="connsiteX2782" fmla="*/ 1712996 w 1954379"/>
                <a:gd name="connsiteY2782" fmla="*/ 482767 h 1893469"/>
                <a:gd name="connsiteX2783" fmla="*/ 1179095 w 1954379"/>
                <a:gd name="connsiteY2783" fmla="*/ 488031 h 1893469"/>
                <a:gd name="connsiteX2784" fmla="*/ 1182103 w 1954379"/>
                <a:gd name="connsiteY2784" fmla="*/ 489535 h 1893469"/>
                <a:gd name="connsiteX2785" fmla="*/ 1184359 w 1954379"/>
                <a:gd name="connsiteY2785" fmla="*/ 491791 h 1893469"/>
                <a:gd name="connsiteX2786" fmla="*/ 1184359 w 1954379"/>
                <a:gd name="connsiteY2786" fmla="*/ 494799 h 1893469"/>
                <a:gd name="connsiteX2787" fmla="*/ 1183607 w 1954379"/>
                <a:gd name="connsiteY2787" fmla="*/ 498559 h 1893469"/>
                <a:gd name="connsiteX2788" fmla="*/ 1173831 w 1954379"/>
                <a:gd name="connsiteY2788" fmla="*/ 516606 h 1893469"/>
                <a:gd name="connsiteX2789" fmla="*/ 1172327 w 1954379"/>
                <a:gd name="connsiteY2789" fmla="*/ 522622 h 1893469"/>
                <a:gd name="connsiteX2790" fmla="*/ 1168567 w 1954379"/>
                <a:gd name="connsiteY2790" fmla="*/ 540669 h 1893469"/>
                <a:gd name="connsiteX2791" fmla="*/ 1166311 w 1954379"/>
                <a:gd name="connsiteY2791" fmla="*/ 549693 h 1893469"/>
                <a:gd name="connsiteX2792" fmla="*/ 1165559 w 1954379"/>
                <a:gd name="connsiteY2792" fmla="*/ 550445 h 1893469"/>
                <a:gd name="connsiteX2793" fmla="*/ 1164055 w 1954379"/>
                <a:gd name="connsiteY2793" fmla="*/ 551197 h 1893469"/>
                <a:gd name="connsiteX2794" fmla="*/ 1160295 w 1954379"/>
                <a:gd name="connsiteY2794" fmla="*/ 546685 h 1893469"/>
                <a:gd name="connsiteX2795" fmla="*/ 1156536 w 1954379"/>
                <a:gd name="connsiteY2795" fmla="*/ 548189 h 1893469"/>
                <a:gd name="connsiteX2796" fmla="*/ 1145256 w 1954379"/>
                <a:gd name="connsiteY2796" fmla="*/ 569996 h 1893469"/>
                <a:gd name="connsiteX2797" fmla="*/ 1141496 w 1954379"/>
                <a:gd name="connsiteY2797" fmla="*/ 575260 h 1893469"/>
                <a:gd name="connsiteX2798" fmla="*/ 1122697 w 1954379"/>
                <a:gd name="connsiteY2798" fmla="*/ 590299 h 1893469"/>
                <a:gd name="connsiteX2799" fmla="*/ 1116681 w 1954379"/>
                <a:gd name="connsiteY2799" fmla="*/ 594059 h 1893469"/>
                <a:gd name="connsiteX2800" fmla="*/ 1114425 w 1954379"/>
                <a:gd name="connsiteY2800" fmla="*/ 594811 h 1893469"/>
                <a:gd name="connsiteX2801" fmla="*/ 1113673 w 1954379"/>
                <a:gd name="connsiteY2801" fmla="*/ 595563 h 1893469"/>
                <a:gd name="connsiteX2802" fmla="*/ 1112169 w 1954379"/>
                <a:gd name="connsiteY2802" fmla="*/ 597067 h 1893469"/>
                <a:gd name="connsiteX2803" fmla="*/ 1110665 w 1954379"/>
                <a:gd name="connsiteY2803" fmla="*/ 598571 h 1893469"/>
                <a:gd name="connsiteX2804" fmla="*/ 1106905 w 1954379"/>
                <a:gd name="connsiteY2804" fmla="*/ 600075 h 1893469"/>
                <a:gd name="connsiteX2805" fmla="*/ 1105401 w 1954379"/>
                <a:gd name="connsiteY2805" fmla="*/ 600075 h 1893469"/>
                <a:gd name="connsiteX2806" fmla="*/ 1105401 w 1954379"/>
                <a:gd name="connsiteY2806" fmla="*/ 600827 h 1893469"/>
                <a:gd name="connsiteX2807" fmla="*/ 1104649 w 1954379"/>
                <a:gd name="connsiteY2807" fmla="*/ 603083 h 1893469"/>
                <a:gd name="connsiteX2808" fmla="*/ 1103897 w 1954379"/>
                <a:gd name="connsiteY2808" fmla="*/ 603835 h 1893469"/>
                <a:gd name="connsiteX2809" fmla="*/ 1101642 w 1954379"/>
                <a:gd name="connsiteY2809" fmla="*/ 604587 h 1893469"/>
                <a:gd name="connsiteX2810" fmla="*/ 1100890 w 1954379"/>
                <a:gd name="connsiteY2810" fmla="*/ 604587 h 1893469"/>
                <a:gd name="connsiteX2811" fmla="*/ 1094874 w 1954379"/>
                <a:gd name="connsiteY2811" fmla="*/ 610603 h 1893469"/>
                <a:gd name="connsiteX2812" fmla="*/ 1088106 w 1954379"/>
                <a:gd name="connsiteY2812" fmla="*/ 615114 h 1893469"/>
                <a:gd name="connsiteX2813" fmla="*/ 1085098 w 1954379"/>
                <a:gd name="connsiteY2813" fmla="*/ 615866 h 1893469"/>
                <a:gd name="connsiteX2814" fmla="*/ 1078330 w 1954379"/>
                <a:gd name="connsiteY2814" fmla="*/ 617370 h 1893469"/>
                <a:gd name="connsiteX2815" fmla="*/ 1071563 w 1954379"/>
                <a:gd name="connsiteY2815" fmla="*/ 619626 h 1893469"/>
                <a:gd name="connsiteX2816" fmla="*/ 1068555 w 1954379"/>
                <a:gd name="connsiteY2816" fmla="*/ 619626 h 1893469"/>
                <a:gd name="connsiteX2817" fmla="*/ 1066299 w 1954379"/>
                <a:gd name="connsiteY2817" fmla="*/ 618122 h 1893469"/>
                <a:gd name="connsiteX2818" fmla="*/ 1064043 w 1954379"/>
                <a:gd name="connsiteY2818" fmla="*/ 615866 h 1893469"/>
                <a:gd name="connsiteX2819" fmla="*/ 1062539 w 1954379"/>
                <a:gd name="connsiteY2819" fmla="*/ 610603 h 1893469"/>
                <a:gd name="connsiteX2820" fmla="*/ 1064043 w 1954379"/>
                <a:gd name="connsiteY2820" fmla="*/ 606091 h 1893469"/>
                <a:gd name="connsiteX2821" fmla="*/ 1070059 w 1954379"/>
                <a:gd name="connsiteY2821" fmla="*/ 598571 h 1893469"/>
                <a:gd name="connsiteX2822" fmla="*/ 1070811 w 1954379"/>
                <a:gd name="connsiteY2822" fmla="*/ 596315 h 1893469"/>
                <a:gd name="connsiteX2823" fmla="*/ 1071563 w 1954379"/>
                <a:gd name="connsiteY2823" fmla="*/ 593307 h 1893469"/>
                <a:gd name="connsiteX2824" fmla="*/ 1072315 w 1954379"/>
                <a:gd name="connsiteY2824" fmla="*/ 587291 h 1893469"/>
                <a:gd name="connsiteX2825" fmla="*/ 1073067 w 1954379"/>
                <a:gd name="connsiteY2825" fmla="*/ 585788 h 1893469"/>
                <a:gd name="connsiteX2826" fmla="*/ 1074570 w 1954379"/>
                <a:gd name="connsiteY2826" fmla="*/ 583532 h 1893469"/>
                <a:gd name="connsiteX2827" fmla="*/ 1085098 w 1954379"/>
                <a:gd name="connsiteY2827" fmla="*/ 576012 h 1893469"/>
                <a:gd name="connsiteX2828" fmla="*/ 1086602 w 1954379"/>
                <a:gd name="connsiteY2828" fmla="*/ 575260 h 1893469"/>
                <a:gd name="connsiteX2829" fmla="*/ 1086602 w 1954379"/>
                <a:gd name="connsiteY2829" fmla="*/ 574508 h 1893469"/>
                <a:gd name="connsiteX2830" fmla="*/ 1088106 w 1954379"/>
                <a:gd name="connsiteY2830" fmla="*/ 571500 h 1893469"/>
                <a:gd name="connsiteX2831" fmla="*/ 1088106 w 1954379"/>
                <a:gd name="connsiteY2831" fmla="*/ 570748 h 1893469"/>
                <a:gd name="connsiteX2832" fmla="*/ 1088858 w 1954379"/>
                <a:gd name="connsiteY2832" fmla="*/ 569996 h 1893469"/>
                <a:gd name="connsiteX2833" fmla="*/ 1090362 w 1954379"/>
                <a:gd name="connsiteY2833" fmla="*/ 569996 h 1893469"/>
                <a:gd name="connsiteX2834" fmla="*/ 1093370 w 1954379"/>
                <a:gd name="connsiteY2834" fmla="*/ 569244 h 1893469"/>
                <a:gd name="connsiteX2835" fmla="*/ 1098634 w 1954379"/>
                <a:gd name="connsiteY2835" fmla="*/ 566236 h 1893469"/>
                <a:gd name="connsiteX2836" fmla="*/ 1103146 w 1954379"/>
                <a:gd name="connsiteY2836" fmla="*/ 561724 h 1893469"/>
                <a:gd name="connsiteX2837" fmla="*/ 1106153 w 1954379"/>
                <a:gd name="connsiteY2837" fmla="*/ 555709 h 1893469"/>
                <a:gd name="connsiteX2838" fmla="*/ 1102394 w 1954379"/>
                <a:gd name="connsiteY2838" fmla="*/ 549693 h 1893469"/>
                <a:gd name="connsiteX2839" fmla="*/ 1103146 w 1954379"/>
                <a:gd name="connsiteY2839" fmla="*/ 529390 h 1893469"/>
                <a:gd name="connsiteX2840" fmla="*/ 1104649 w 1954379"/>
                <a:gd name="connsiteY2840" fmla="*/ 523374 h 1893469"/>
                <a:gd name="connsiteX2841" fmla="*/ 1112921 w 1954379"/>
                <a:gd name="connsiteY2841" fmla="*/ 515102 h 1893469"/>
                <a:gd name="connsiteX2842" fmla="*/ 1118937 w 1954379"/>
                <a:gd name="connsiteY2842" fmla="*/ 500814 h 1893469"/>
                <a:gd name="connsiteX2843" fmla="*/ 1121945 w 1954379"/>
                <a:gd name="connsiteY2843" fmla="*/ 496303 h 1893469"/>
                <a:gd name="connsiteX2844" fmla="*/ 1126457 w 1954379"/>
                <a:gd name="connsiteY2844" fmla="*/ 491039 h 1893469"/>
                <a:gd name="connsiteX2845" fmla="*/ 1130216 w 1954379"/>
                <a:gd name="connsiteY2845" fmla="*/ 487279 h 1893469"/>
                <a:gd name="connsiteX2846" fmla="*/ 1138488 w 1954379"/>
                <a:gd name="connsiteY2846" fmla="*/ 482015 h 1893469"/>
                <a:gd name="connsiteX2847" fmla="*/ 1140744 w 1954379"/>
                <a:gd name="connsiteY2847" fmla="*/ 480511 h 1893469"/>
                <a:gd name="connsiteX2848" fmla="*/ 1143000 w 1954379"/>
                <a:gd name="connsiteY2848" fmla="*/ 479007 h 1893469"/>
                <a:gd name="connsiteX2849" fmla="*/ 1151272 w 1954379"/>
                <a:gd name="connsiteY2849" fmla="*/ 475999 h 1893469"/>
                <a:gd name="connsiteX2850" fmla="*/ 1153528 w 1954379"/>
                <a:gd name="connsiteY2850" fmla="*/ 475999 h 1893469"/>
                <a:gd name="connsiteX2851" fmla="*/ 1154280 w 1954379"/>
                <a:gd name="connsiteY2851" fmla="*/ 475999 h 1893469"/>
                <a:gd name="connsiteX2852" fmla="*/ 1152776 w 1954379"/>
                <a:gd name="connsiteY2852" fmla="*/ 477503 h 1893469"/>
                <a:gd name="connsiteX2853" fmla="*/ 1152024 w 1954379"/>
                <a:gd name="connsiteY2853" fmla="*/ 480511 h 1893469"/>
                <a:gd name="connsiteX2854" fmla="*/ 1151272 w 1954379"/>
                <a:gd name="connsiteY2854" fmla="*/ 483519 h 1893469"/>
                <a:gd name="connsiteX2855" fmla="*/ 1151272 w 1954379"/>
                <a:gd name="connsiteY2855" fmla="*/ 485775 h 1893469"/>
                <a:gd name="connsiteX2856" fmla="*/ 1151272 w 1954379"/>
                <a:gd name="connsiteY2856" fmla="*/ 486527 h 1893469"/>
                <a:gd name="connsiteX2857" fmla="*/ 1152024 w 1954379"/>
                <a:gd name="connsiteY2857" fmla="*/ 487279 h 1893469"/>
                <a:gd name="connsiteX2858" fmla="*/ 1152024 w 1954379"/>
                <a:gd name="connsiteY2858" fmla="*/ 488031 h 1893469"/>
                <a:gd name="connsiteX2859" fmla="*/ 1151272 w 1954379"/>
                <a:gd name="connsiteY2859" fmla="*/ 489535 h 1893469"/>
                <a:gd name="connsiteX2860" fmla="*/ 1150520 w 1954379"/>
                <a:gd name="connsiteY2860" fmla="*/ 490287 h 1893469"/>
                <a:gd name="connsiteX2861" fmla="*/ 1149016 w 1954379"/>
                <a:gd name="connsiteY2861" fmla="*/ 493295 h 1893469"/>
                <a:gd name="connsiteX2862" fmla="*/ 1148264 w 1954379"/>
                <a:gd name="connsiteY2862" fmla="*/ 494799 h 1893469"/>
                <a:gd name="connsiteX2863" fmla="*/ 1149016 w 1954379"/>
                <a:gd name="connsiteY2863" fmla="*/ 494799 h 1893469"/>
                <a:gd name="connsiteX2864" fmla="*/ 1150520 w 1954379"/>
                <a:gd name="connsiteY2864" fmla="*/ 492543 h 1893469"/>
                <a:gd name="connsiteX2865" fmla="*/ 1153528 w 1954379"/>
                <a:gd name="connsiteY2865" fmla="*/ 490287 h 1893469"/>
                <a:gd name="connsiteX2866" fmla="*/ 1154280 w 1954379"/>
                <a:gd name="connsiteY2866" fmla="*/ 488031 h 1893469"/>
                <a:gd name="connsiteX2867" fmla="*/ 1154280 w 1954379"/>
                <a:gd name="connsiteY2867" fmla="*/ 486527 h 1893469"/>
                <a:gd name="connsiteX2868" fmla="*/ 1153528 w 1954379"/>
                <a:gd name="connsiteY2868" fmla="*/ 484271 h 1893469"/>
                <a:gd name="connsiteX2869" fmla="*/ 1153528 w 1954379"/>
                <a:gd name="connsiteY2869" fmla="*/ 483519 h 1893469"/>
                <a:gd name="connsiteX2870" fmla="*/ 1155784 w 1954379"/>
                <a:gd name="connsiteY2870" fmla="*/ 482015 h 1893469"/>
                <a:gd name="connsiteX2871" fmla="*/ 1155784 w 1954379"/>
                <a:gd name="connsiteY2871" fmla="*/ 485023 h 1893469"/>
                <a:gd name="connsiteX2872" fmla="*/ 1156536 w 1954379"/>
                <a:gd name="connsiteY2872" fmla="*/ 485023 h 1893469"/>
                <a:gd name="connsiteX2873" fmla="*/ 1156536 w 1954379"/>
                <a:gd name="connsiteY2873" fmla="*/ 482015 h 1893469"/>
                <a:gd name="connsiteX2874" fmla="*/ 1158040 w 1954379"/>
                <a:gd name="connsiteY2874" fmla="*/ 483519 h 1893469"/>
                <a:gd name="connsiteX2875" fmla="*/ 1158792 w 1954379"/>
                <a:gd name="connsiteY2875" fmla="*/ 484271 h 1893469"/>
                <a:gd name="connsiteX2876" fmla="*/ 1160295 w 1954379"/>
                <a:gd name="connsiteY2876" fmla="*/ 485023 h 1893469"/>
                <a:gd name="connsiteX2877" fmla="*/ 1161799 w 1954379"/>
                <a:gd name="connsiteY2877" fmla="*/ 485023 h 1893469"/>
                <a:gd name="connsiteX2878" fmla="*/ 1158040 w 1954379"/>
                <a:gd name="connsiteY2878" fmla="*/ 480511 h 1893469"/>
                <a:gd name="connsiteX2879" fmla="*/ 1157288 w 1954379"/>
                <a:gd name="connsiteY2879" fmla="*/ 479007 h 1893469"/>
                <a:gd name="connsiteX2880" fmla="*/ 1157288 w 1954379"/>
                <a:gd name="connsiteY2880" fmla="*/ 476751 h 1893469"/>
                <a:gd name="connsiteX2881" fmla="*/ 1157288 w 1954379"/>
                <a:gd name="connsiteY2881" fmla="*/ 475999 h 1893469"/>
                <a:gd name="connsiteX2882" fmla="*/ 1158040 w 1954379"/>
                <a:gd name="connsiteY2882" fmla="*/ 475247 h 1893469"/>
                <a:gd name="connsiteX2883" fmla="*/ 1158792 w 1954379"/>
                <a:gd name="connsiteY2883" fmla="*/ 474495 h 1893469"/>
                <a:gd name="connsiteX2884" fmla="*/ 1160295 w 1954379"/>
                <a:gd name="connsiteY2884" fmla="*/ 473743 h 1893469"/>
                <a:gd name="connsiteX2885" fmla="*/ 1168567 w 1954379"/>
                <a:gd name="connsiteY2885" fmla="*/ 475999 h 1893469"/>
                <a:gd name="connsiteX2886" fmla="*/ 1170823 w 1954379"/>
                <a:gd name="connsiteY2886" fmla="*/ 476751 h 1893469"/>
                <a:gd name="connsiteX2887" fmla="*/ 1173079 w 1954379"/>
                <a:gd name="connsiteY2887" fmla="*/ 479759 h 1893469"/>
                <a:gd name="connsiteX2888" fmla="*/ 1176087 w 1954379"/>
                <a:gd name="connsiteY2888" fmla="*/ 486527 h 1893469"/>
                <a:gd name="connsiteX2889" fmla="*/ 1179095 w 1954379"/>
                <a:gd name="connsiteY2889" fmla="*/ 488031 h 1893469"/>
                <a:gd name="connsiteX2890" fmla="*/ 1182103 w 1954379"/>
                <a:gd name="connsiteY2890" fmla="*/ 416593 h 1893469"/>
                <a:gd name="connsiteX2891" fmla="*/ 1188871 w 1954379"/>
                <a:gd name="connsiteY2891" fmla="*/ 416593 h 1893469"/>
                <a:gd name="connsiteX2892" fmla="*/ 1188871 w 1954379"/>
                <a:gd name="connsiteY2892" fmla="*/ 417345 h 1893469"/>
                <a:gd name="connsiteX2893" fmla="*/ 1188119 w 1954379"/>
                <a:gd name="connsiteY2893" fmla="*/ 417345 h 1893469"/>
                <a:gd name="connsiteX2894" fmla="*/ 1187366 w 1954379"/>
                <a:gd name="connsiteY2894" fmla="*/ 417345 h 1893469"/>
                <a:gd name="connsiteX2895" fmla="*/ 1186614 w 1954379"/>
                <a:gd name="connsiteY2895" fmla="*/ 419601 h 1893469"/>
                <a:gd name="connsiteX2896" fmla="*/ 1186614 w 1954379"/>
                <a:gd name="connsiteY2896" fmla="*/ 422609 h 1893469"/>
                <a:gd name="connsiteX2897" fmla="*/ 1186614 w 1954379"/>
                <a:gd name="connsiteY2897" fmla="*/ 424865 h 1893469"/>
                <a:gd name="connsiteX2898" fmla="*/ 1187366 w 1954379"/>
                <a:gd name="connsiteY2898" fmla="*/ 426369 h 1893469"/>
                <a:gd name="connsiteX2899" fmla="*/ 1185111 w 1954379"/>
                <a:gd name="connsiteY2899" fmla="*/ 427121 h 1893469"/>
                <a:gd name="connsiteX2900" fmla="*/ 1184359 w 1954379"/>
                <a:gd name="connsiteY2900" fmla="*/ 430129 h 1893469"/>
                <a:gd name="connsiteX2901" fmla="*/ 1184359 w 1954379"/>
                <a:gd name="connsiteY2901" fmla="*/ 435393 h 1893469"/>
                <a:gd name="connsiteX2902" fmla="*/ 1182103 w 1954379"/>
                <a:gd name="connsiteY2902" fmla="*/ 441409 h 1893469"/>
                <a:gd name="connsiteX2903" fmla="*/ 1176839 w 1954379"/>
                <a:gd name="connsiteY2903" fmla="*/ 447424 h 1893469"/>
                <a:gd name="connsiteX2904" fmla="*/ 1164807 w 1954379"/>
                <a:gd name="connsiteY2904" fmla="*/ 455696 h 1893469"/>
                <a:gd name="connsiteX2905" fmla="*/ 1155032 w 1954379"/>
                <a:gd name="connsiteY2905" fmla="*/ 460960 h 1893469"/>
                <a:gd name="connsiteX2906" fmla="*/ 1150520 w 1954379"/>
                <a:gd name="connsiteY2906" fmla="*/ 464720 h 1893469"/>
                <a:gd name="connsiteX2907" fmla="*/ 1147512 w 1954379"/>
                <a:gd name="connsiteY2907" fmla="*/ 466224 h 1893469"/>
                <a:gd name="connsiteX2908" fmla="*/ 1146008 w 1954379"/>
                <a:gd name="connsiteY2908" fmla="*/ 464720 h 1893469"/>
                <a:gd name="connsiteX2909" fmla="*/ 1146008 w 1954379"/>
                <a:gd name="connsiteY2909" fmla="*/ 460960 h 1893469"/>
                <a:gd name="connsiteX2910" fmla="*/ 1147512 w 1954379"/>
                <a:gd name="connsiteY2910" fmla="*/ 459456 h 1893469"/>
                <a:gd name="connsiteX2911" fmla="*/ 1150520 w 1954379"/>
                <a:gd name="connsiteY2911" fmla="*/ 458704 h 1893469"/>
                <a:gd name="connsiteX2912" fmla="*/ 1152024 w 1954379"/>
                <a:gd name="connsiteY2912" fmla="*/ 457200 h 1893469"/>
                <a:gd name="connsiteX2913" fmla="*/ 1153528 w 1954379"/>
                <a:gd name="connsiteY2913" fmla="*/ 454192 h 1893469"/>
                <a:gd name="connsiteX2914" fmla="*/ 1153528 w 1954379"/>
                <a:gd name="connsiteY2914" fmla="*/ 453440 h 1893469"/>
                <a:gd name="connsiteX2915" fmla="*/ 1155784 w 1954379"/>
                <a:gd name="connsiteY2915" fmla="*/ 451936 h 1893469"/>
                <a:gd name="connsiteX2916" fmla="*/ 1157288 w 1954379"/>
                <a:gd name="connsiteY2916" fmla="*/ 450432 h 1893469"/>
                <a:gd name="connsiteX2917" fmla="*/ 1167063 w 1954379"/>
                <a:gd name="connsiteY2917" fmla="*/ 428625 h 1893469"/>
                <a:gd name="connsiteX2918" fmla="*/ 1170071 w 1954379"/>
                <a:gd name="connsiteY2918" fmla="*/ 425617 h 1893469"/>
                <a:gd name="connsiteX2919" fmla="*/ 1171575 w 1954379"/>
                <a:gd name="connsiteY2919" fmla="*/ 422609 h 1893469"/>
                <a:gd name="connsiteX2920" fmla="*/ 1172327 w 1954379"/>
                <a:gd name="connsiteY2920" fmla="*/ 421857 h 1893469"/>
                <a:gd name="connsiteX2921" fmla="*/ 1176839 w 1954379"/>
                <a:gd name="connsiteY2921" fmla="*/ 421105 h 1893469"/>
                <a:gd name="connsiteX2922" fmla="*/ 1178343 w 1954379"/>
                <a:gd name="connsiteY2922" fmla="*/ 421105 h 1893469"/>
                <a:gd name="connsiteX2923" fmla="*/ 1179095 w 1954379"/>
                <a:gd name="connsiteY2923" fmla="*/ 420353 h 1893469"/>
                <a:gd name="connsiteX2924" fmla="*/ 1182103 w 1954379"/>
                <a:gd name="connsiteY2924" fmla="*/ 417345 h 1893469"/>
                <a:gd name="connsiteX2925" fmla="*/ 1182103 w 1954379"/>
                <a:gd name="connsiteY2925" fmla="*/ 416593 h 1893469"/>
                <a:gd name="connsiteX2926" fmla="*/ 1591176 w 1954379"/>
                <a:gd name="connsiteY2926" fmla="*/ 482767 h 1893469"/>
                <a:gd name="connsiteX2927" fmla="*/ 1591176 w 1954379"/>
                <a:gd name="connsiteY2927" fmla="*/ 485023 h 1893469"/>
                <a:gd name="connsiteX2928" fmla="*/ 1588169 w 1954379"/>
                <a:gd name="connsiteY2928" fmla="*/ 490287 h 1893469"/>
                <a:gd name="connsiteX2929" fmla="*/ 1588169 w 1954379"/>
                <a:gd name="connsiteY2929" fmla="*/ 494047 h 1893469"/>
                <a:gd name="connsiteX2930" fmla="*/ 1587416 w 1954379"/>
                <a:gd name="connsiteY2930" fmla="*/ 496303 h 1893469"/>
                <a:gd name="connsiteX2931" fmla="*/ 1585913 w 1954379"/>
                <a:gd name="connsiteY2931" fmla="*/ 497807 h 1893469"/>
                <a:gd name="connsiteX2932" fmla="*/ 1587416 w 1954379"/>
                <a:gd name="connsiteY2932" fmla="*/ 499311 h 1893469"/>
                <a:gd name="connsiteX2933" fmla="*/ 1587416 w 1954379"/>
                <a:gd name="connsiteY2933" fmla="*/ 501566 h 1893469"/>
                <a:gd name="connsiteX2934" fmla="*/ 1586665 w 1954379"/>
                <a:gd name="connsiteY2934" fmla="*/ 504574 h 1893469"/>
                <a:gd name="connsiteX2935" fmla="*/ 1585913 w 1954379"/>
                <a:gd name="connsiteY2935" fmla="*/ 507582 h 1893469"/>
                <a:gd name="connsiteX2936" fmla="*/ 1582905 w 1954379"/>
                <a:gd name="connsiteY2936" fmla="*/ 506830 h 1893469"/>
                <a:gd name="connsiteX2937" fmla="*/ 1579897 w 1954379"/>
                <a:gd name="connsiteY2937" fmla="*/ 503822 h 1893469"/>
                <a:gd name="connsiteX2938" fmla="*/ 1574633 w 1954379"/>
                <a:gd name="connsiteY2938" fmla="*/ 498559 h 1893469"/>
                <a:gd name="connsiteX2939" fmla="*/ 1576137 w 1954379"/>
                <a:gd name="connsiteY2939" fmla="*/ 503070 h 1893469"/>
                <a:gd name="connsiteX2940" fmla="*/ 1579897 w 1954379"/>
                <a:gd name="connsiteY2940" fmla="*/ 508334 h 1893469"/>
                <a:gd name="connsiteX2941" fmla="*/ 1582153 w 1954379"/>
                <a:gd name="connsiteY2941" fmla="*/ 512094 h 1893469"/>
                <a:gd name="connsiteX2942" fmla="*/ 1579897 w 1954379"/>
                <a:gd name="connsiteY2942" fmla="*/ 516606 h 1893469"/>
                <a:gd name="connsiteX2943" fmla="*/ 1581401 w 1954379"/>
                <a:gd name="connsiteY2943" fmla="*/ 519614 h 1893469"/>
                <a:gd name="connsiteX2944" fmla="*/ 1582153 w 1954379"/>
                <a:gd name="connsiteY2944" fmla="*/ 523374 h 1893469"/>
                <a:gd name="connsiteX2945" fmla="*/ 1581401 w 1954379"/>
                <a:gd name="connsiteY2945" fmla="*/ 527134 h 1893469"/>
                <a:gd name="connsiteX2946" fmla="*/ 1579897 w 1954379"/>
                <a:gd name="connsiteY2946" fmla="*/ 530893 h 1893469"/>
                <a:gd name="connsiteX2947" fmla="*/ 1576889 w 1954379"/>
                <a:gd name="connsiteY2947" fmla="*/ 533901 h 1893469"/>
                <a:gd name="connsiteX2948" fmla="*/ 1568617 w 1954379"/>
                <a:gd name="connsiteY2948" fmla="*/ 536909 h 1893469"/>
                <a:gd name="connsiteX2949" fmla="*/ 1565609 w 1954379"/>
                <a:gd name="connsiteY2949" fmla="*/ 539165 h 1893469"/>
                <a:gd name="connsiteX2950" fmla="*/ 1566361 w 1954379"/>
                <a:gd name="connsiteY2950" fmla="*/ 540669 h 1893469"/>
                <a:gd name="connsiteX2951" fmla="*/ 1565609 w 1954379"/>
                <a:gd name="connsiteY2951" fmla="*/ 542173 h 1893469"/>
                <a:gd name="connsiteX2952" fmla="*/ 1563354 w 1954379"/>
                <a:gd name="connsiteY2952" fmla="*/ 545181 h 1893469"/>
                <a:gd name="connsiteX2953" fmla="*/ 1561850 w 1954379"/>
                <a:gd name="connsiteY2953" fmla="*/ 546685 h 1893469"/>
                <a:gd name="connsiteX2954" fmla="*/ 1560345 w 1954379"/>
                <a:gd name="connsiteY2954" fmla="*/ 546685 h 1893469"/>
                <a:gd name="connsiteX2955" fmla="*/ 1560345 w 1954379"/>
                <a:gd name="connsiteY2955" fmla="*/ 547437 h 1893469"/>
                <a:gd name="connsiteX2956" fmla="*/ 1562601 w 1954379"/>
                <a:gd name="connsiteY2956" fmla="*/ 548189 h 1893469"/>
                <a:gd name="connsiteX2957" fmla="*/ 1563354 w 1954379"/>
                <a:gd name="connsiteY2957" fmla="*/ 548189 h 1893469"/>
                <a:gd name="connsiteX2958" fmla="*/ 1564857 w 1954379"/>
                <a:gd name="connsiteY2958" fmla="*/ 548189 h 1893469"/>
                <a:gd name="connsiteX2959" fmla="*/ 1566361 w 1954379"/>
                <a:gd name="connsiteY2959" fmla="*/ 548189 h 1893469"/>
                <a:gd name="connsiteX2960" fmla="*/ 1566361 w 1954379"/>
                <a:gd name="connsiteY2960" fmla="*/ 550445 h 1893469"/>
                <a:gd name="connsiteX2961" fmla="*/ 1565609 w 1954379"/>
                <a:gd name="connsiteY2961" fmla="*/ 551197 h 1893469"/>
                <a:gd name="connsiteX2962" fmla="*/ 1562601 w 1954379"/>
                <a:gd name="connsiteY2962" fmla="*/ 553453 h 1893469"/>
                <a:gd name="connsiteX2963" fmla="*/ 1562601 w 1954379"/>
                <a:gd name="connsiteY2963" fmla="*/ 554957 h 1893469"/>
                <a:gd name="connsiteX2964" fmla="*/ 1566361 w 1954379"/>
                <a:gd name="connsiteY2964" fmla="*/ 554205 h 1893469"/>
                <a:gd name="connsiteX2965" fmla="*/ 1566361 w 1954379"/>
                <a:gd name="connsiteY2965" fmla="*/ 556461 h 1893469"/>
                <a:gd name="connsiteX2966" fmla="*/ 1564105 w 1954379"/>
                <a:gd name="connsiteY2966" fmla="*/ 559468 h 1893469"/>
                <a:gd name="connsiteX2967" fmla="*/ 1561850 w 1954379"/>
                <a:gd name="connsiteY2967" fmla="*/ 560972 h 1893469"/>
                <a:gd name="connsiteX2968" fmla="*/ 1559594 w 1954379"/>
                <a:gd name="connsiteY2968" fmla="*/ 561724 h 1893469"/>
                <a:gd name="connsiteX2969" fmla="*/ 1552826 w 1954379"/>
                <a:gd name="connsiteY2969" fmla="*/ 566988 h 1893469"/>
                <a:gd name="connsiteX2970" fmla="*/ 1549066 w 1954379"/>
                <a:gd name="connsiteY2970" fmla="*/ 568492 h 1893469"/>
                <a:gd name="connsiteX2971" fmla="*/ 1546810 w 1954379"/>
                <a:gd name="connsiteY2971" fmla="*/ 569244 h 1893469"/>
                <a:gd name="connsiteX2972" fmla="*/ 1540794 w 1954379"/>
                <a:gd name="connsiteY2972" fmla="*/ 576012 h 1893469"/>
                <a:gd name="connsiteX2973" fmla="*/ 1537034 w 1954379"/>
                <a:gd name="connsiteY2973" fmla="*/ 577516 h 1893469"/>
                <a:gd name="connsiteX2974" fmla="*/ 1532522 w 1954379"/>
                <a:gd name="connsiteY2974" fmla="*/ 576764 h 1893469"/>
                <a:gd name="connsiteX2975" fmla="*/ 1528763 w 1954379"/>
                <a:gd name="connsiteY2975" fmla="*/ 574508 h 1893469"/>
                <a:gd name="connsiteX2976" fmla="*/ 1525755 w 1954379"/>
                <a:gd name="connsiteY2976" fmla="*/ 570748 h 1893469"/>
                <a:gd name="connsiteX2977" fmla="*/ 1522747 w 1954379"/>
                <a:gd name="connsiteY2977" fmla="*/ 566988 h 1893469"/>
                <a:gd name="connsiteX2978" fmla="*/ 1521995 w 1954379"/>
                <a:gd name="connsiteY2978" fmla="*/ 568492 h 1893469"/>
                <a:gd name="connsiteX2979" fmla="*/ 1523499 w 1954379"/>
                <a:gd name="connsiteY2979" fmla="*/ 571500 h 1893469"/>
                <a:gd name="connsiteX2980" fmla="*/ 1525755 w 1954379"/>
                <a:gd name="connsiteY2980" fmla="*/ 574508 h 1893469"/>
                <a:gd name="connsiteX2981" fmla="*/ 1528763 w 1954379"/>
                <a:gd name="connsiteY2981" fmla="*/ 576764 h 1893469"/>
                <a:gd name="connsiteX2982" fmla="*/ 1531771 w 1954379"/>
                <a:gd name="connsiteY2982" fmla="*/ 577516 h 1893469"/>
                <a:gd name="connsiteX2983" fmla="*/ 1534026 w 1954379"/>
                <a:gd name="connsiteY2983" fmla="*/ 579020 h 1893469"/>
                <a:gd name="connsiteX2984" fmla="*/ 1534778 w 1954379"/>
                <a:gd name="connsiteY2984" fmla="*/ 582028 h 1893469"/>
                <a:gd name="connsiteX2985" fmla="*/ 1533275 w 1954379"/>
                <a:gd name="connsiteY2985" fmla="*/ 584284 h 1893469"/>
                <a:gd name="connsiteX2986" fmla="*/ 1530267 w 1954379"/>
                <a:gd name="connsiteY2986" fmla="*/ 583532 h 1893469"/>
                <a:gd name="connsiteX2987" fmla="*/ 1530267 w 1954379"/>
                <a:gd name="connsiteY2987" fmla="*/ 585036 h 1893469"/>
                <a:gd name="connsiteX2988" fmla="*/ 1531771 w 1954379"/>
                <a:gd name="connsiteY2988" fmla="*/ 585036 h 1893469"/>
                <a:gd name="connsiteX2989" fmla="*/ 1536282 w 1954379"/>
                <a:gd name="connsiteY2989" fmla="*/ 585036 h 1893469"/>
                <a:gd name="connsiteX2990" fmla="*/ 1538538 w 1954379"/>
                <a:gd name="connsiteY2990" fmla="*/ 585788 h 1893469"/>
                <a:gd name="connsiteX2991" fmla="*/ 1540794 w 1954379"/>
                <a:gd name="connsiteY2991" fmla="*/ 587291 h 1893469"/>
                <a:gd name="connsiteX2992" fmla="*/ 1541546 w 1954379"/>
                <a:gd name="connsiteY2992" fmla="*/ 588795 h 1893469"/>
                <a:gd name="connsiteX2993" fmla="*/ 1540042 w 1954379"/>
                <a:gd name="connsiteY2993" fmla="*/ 597819 h 1893469"/>
                <a:gd name="connsiteX2994" fmla="*/ 1535530 w 1954379"/>
                <a:gd name="connsiteY2994" fmla="*/ 609851 h 1893469"/>
                <a:gd name="connsiteX2995" fmla="*/ 1534026 w 1954379"/>
                <a:gd name="connsiteY2995" fmla="*/ 609851 h 1893469"/>
                <a:gd name="connsiteX2996" fmla="*/ 1531018 w 1954379"/>
                <a:gd name="connsiteY2996" fmla="*/ 606843 h 1893469"/>
                <a:gd name="connsiteX2997" fmla="*/ 1518987 w 1954379"/>
                <a:gd name="connsiteY2997" fmla="*/ 591803 h 1893469"/>
                <a:gd name="connsiteX2998" fmla="*/ 1515227 w 1954379"/>
                <a:gd name="connsiteY2998" fmla="*/ 589547 h 1893469"/>
                <a:gd name="connsiteX2999" fmla="*/ 1511467 w 1954379"/>
                <a:gd name="connsiteY2999" fmla="*/ 591051 h 1893469"/>
                <a:gd name="connsiteX3000" fmla="*/ 1516731 w 1954379"/>
                <a:gd name="connsiteY3000" fmla="*/ 591803 h 1893469"/>
                <a:gd name="connsiteX3001" fmla="*/ 1518235 w 1954379"/>
                <a:gd name="connsiteY3001" fmla="*/ 593307 h 1893469"/>
                <a:gd name="connsiteX3002" fmla="*/ 1516731 w 1954379"/>
                <a:gd name="connsiteY3002" fmla="*/ 595563 h 1893469"/>
                <a:gd name="connsiteX3003" fmla="*/ 1512219 w 1954379"/>
                <a:gd name="connsiteY3003" fmla="*/ 597067 h 1893469"/>
                <a:gd name="connsiteX3004" fmla="*/ 1512219 w 1954379"/>
                <a:gd name="connsiteY3004" fmla="*/ 598571 h 1893469"/>
                <a:gd name="connsiteX3005" fmla="*/ 1513723 w 1954379"/>
                <a:gd name="connsiteY3005" fmla="*/ 599323 h 1893469"/>
                <a:gd name="connsiteX3006" fmla="*/ 1513723 w 1954379"/>
                <a:gd name="connsiteY3006" fmla="*/ 600827 h 1893469"/>
                <a:gd name="connsiteX3007" fmla="*/ 1512971 w 1954379"/>
                <a:gd name="connsiteY3007" fmla="*/ 602331 h 1893469"/>
                <a:gd name="connsiteX3008" fmla="*/ 1511467 w 1954379"/>
                <a:gd name="connsiteY3008" fmla="*/ 603083 h 1893469"/>
                <a:gd name="connsiteX3009" fmla="*/ 1513723 w 1954379"/>
                <a:gd name="connsiteY3009" fmla="*/ 602331 h 1893469"/>
                <a:gd name="connsiteX3010" fmla="*/ 1516731 w 1954379"/>
                <a:gd name="connsiteY3010" fmla="*/ 600075 h 1893469"/>
                <a:gd name="connsiteX3011" fmla="*/ 1518235 w 1954379"/>
                <a:gd name="connsiteY3011" fmla="*/ 599323 h 1893469"/>
                <a:gd name="connsiteX3012" fmla="*/ 1519739 w 1954379"/>
                <a:gd name="connsiteY3012" fmla="*/ 600075 h 1893469"/>
                <a:gd name="connsiteX3013" fmla="*/ 1520491 w 1954379"/>
                <a:gd name="connsiteY3013" fmla="*/ 601579 h 1893469"/>
                <a:gd name="connsiteX3014" fmla="*/ 1521243 w 1954379"/>
                <a:gd name="connsiteY3014" fmla="*/ 603835 h 1893469"/>
                <a:gd name="connsiteX3015" fmla="*/ 1521995 w 1954379"/>
                <a:gd name="connsiteY3015" fmla="*/ 605339 h 1893469"/>
                <a:gd name="connsiteX3016" fmla="*/ 1525003 w 1954379"/>
                <a:gd name="connsiteY3016" fmla="*/ 606091 h 1893469"/>
                <a:gd name="connsiteX3017" fmla="*/ 1525755 w 1954379"/>
                <a:gd name="connsiteY3017" fmla="*/ 606843 h 1893469"/>
                <a:gd name="connsiteX3018" fmla="*/ 1526507 w 1954379"/>
                <a:gd name="connsiteY3018" fmla="*/ 606843 h 1893469"/>
                <a:gd name="connsiteX3019" fmla="*/ 1527258 w 1954379"/>
                <a:gd name="connsiteY3019" fmla="*/ 609099 h 1893469"/>
                <a:gd name="connsiteX3020" fmla="*/ 1527258 w 1954379"/>
                <a:gd name="connsiteY3020" fmla="*/ 609851 h 1893469"/>
                <a:gd name="connsiteX3021" fmla="*/ 1528763 w 1954379"/>
                <a:gd name="connsiteY3021" fmla="*/ 610603 h 1893469"/>
                <a:gd name="connsiteX3022" fmla="*/ 1534026 w 1954379"/>
                <a:gd name="connsiteY3022" fmla="*/ 613611 h 1893469"/>
                <a:gd name="connsiteX3023" fmla="*/ 1534026 w 1954379"/>
                <a:gd name="connsiteY3023" fmla="*/ 615114 h 1893469"/>
                <a:gd name="connsiteX3024" fmla="*/ 1531771 w 1954379"/>
                <a:gd name="connsiteY3024" fmla="*/ 615114 h 1893469"/>
                <a:gd name="connsiteX3025" fmla="*/ 1529515 w 1954379"/>
                <a:gd name="connsiteY3025" fmla="*/ 615866 h 1893469"/>
                <a:gd name="connsiteX3026" fmla="*/ 1527258 w 1954379"/>
                <a:gd name="connsiteY3026" fmla="*/ 617370 h 1893469"/>
                <a:gd name="connsiteX3027" fmla="*/ 1525003 w 1954379"/>
                <a:gd name="connsiteY3027" fmla="*/ 618874 h 1893469"/>
                <a:gd name="connsiteX3028" fmla="*/ 1524251 w 1954379"/>
                <a:gd name="connsiteY3028" fmla="*/ 619626 h 1893469"/>
                <a:gd name="connsiteX3029" fmla="*/ 1524251 w 1954379"/>
                <a:gd name="connsiteY3029" fmla="*/ 621130 h 1893469"/>
                <a:gd name="connsiteX3030" fmla="*/ 1523499 w 1954379"/>
                <a:gd name="connsiteY3030" fmla="*/ 622634 h 1893469"/>
                <a:gd name="connsiteX3031" fmla="*/ 1521995 w 1954379"/>
                <a:gd name="connsiteY3031" fmla="*/ 623386 h 1893469"/>
                <a:gd name="connsiteX3032" fmla="*/ 1519739 w 1954379"/>
                <a:gd name="connsiteY3032" fmla="*/ 621130 h 1893469"/>
                <a:gd name="connsiteX3033" fmla="*/ 1518235 w 1954379"/>
                <a:gd name="connsiteY3033" fmla="*/ 621130 h 1893469"/>
                <a:gd name="connsiteX3034" fmla="*/ 1517483 w 1954379"/>
                <a:gd name="connsiteY3034" fmla="*/ 622634 h 1893469"/>
                <a:gd name="connsiteX3035" fmla="*/ 1516731 w 1954379"/>
                <a:gd name="connsiteY3035" fmla="*/ 624138 h 1893469"/>
                <a:gd name="connsiteX3036" fmla="*/ 1513723 w 1954379"/>
                <a:gd name="connsiteY3036" fmla="*/ 624890 h 1893469"/>
                <a:gd name="connsiteX3037" fmla="*/ 1506203 w 1954379"/>
                <a:gd name="connsiteY3037" fmla="*/ 625642 h 1893469"/>
                <a:gd name="connsiteX3038" fmla="*/ 1504699 w 1954379"/>
                <a:gd name="connsiteY3038" fmla="*/ 626394 h 1893469"/>
                <a:gd name="connsiteX3039" fmla="*/ 1502443 w 1954379"/>
                <a:gd name="connsiteY3039" fmla="*/ 627146 h 1893469"/>
                <a:gd name="connsiteX3040" fmla="*/ 1500188 w 1954379"/>
                <a:gd name="connsiteY3040" fmla="*/ 627146 h 1893469"/>
                <a:gd name="connsiteX3041" fmla="*/ 1498684 w 1954379"/>
                <a:gd name="connsiteY3041" fmla="*/ 626394 h 1893469"/>
                <a:gd name="connsiteX3042" fmla="*/ 1498684 w 1954379"/>
                <a:gd name="connsiteY3042" fmla="*/ 625642 h 1893469"/>
                <a:gd name="connsiteX3043" fmla="*/ 1498684 w 1954379"/>
                <a:gd name="connsiteY3043" fmla="*/ 624890 h 1893469"/>
                <a:gd name="connsiteX3044" fmla="*/ 1497180 w 1954379"/>
                <a:gd name="connsiteY3044" fmla="*/ 624138 h 1893469"/>
                <a:gd name="connsiteX3045" fmla="*/ 1496428 w 1954379"/>
                <a:gd name="connsiteY3045" fmla="*/ 624138 h 1893469"/>
                <a:gd name="connsiteX3046" fmla="*/ 1494924 w 1954379"/>
                <a:gd name="connsiteY3046" fmla="*/ 624138 h 1893469"/>
                <a:gd name="connsiteX3047" fmla="*/ 1494172 w 1954379"/>
                <a:gd name="connsiteY3047" fmla="*/ 623386 h 1893469"/>
                <a:gd name="connsiteX3048" fmla="*/ 1493420 w 1954379"/>
                <a:gd name="connsiteY3048" fmla="*/ 623386 h 1893469"/>
                <a:gd name="connsiteX3049" fmla="*/ 1492668 w 1954379"/>
                <a:gd name="connsiteY3049" fmla="*/ 621882 h 1893469"/>
                <a:gd name="connsiteX3050" fmla="*/ 1491164 w 1954379"/>
                <a:gd name="connsiteY3050" fmla="*/ 616619 h 1893469"/>
                <a:gd name="connsiteX3051" fmla="*/ 1490412 w 1954379"/>
                <a:gd name="connsiteY3051" fmla="*/ 615114 h 1893469"/>
                <a:gd name="connsiteX3052" fmla="*/ 1487404 w 1954379"/>
                <a:gd name="connsiteY3052" fmla="*/ 608347 h 1893469"/>
                <a:gd name="connsiteX3053" fmla="*/ 1486652 w 1954379"/>
                <a:gd name="connsiteY3053" fmla="*/ 607595 h 1893469"/>
                <a:gd name="connsiteX3054" fmla="*/ 1482140 w 1954379"/>
                <a:gd name="connsiteY3054" fmla="*/ 607595 h 1893469"/>
                <a:gd name="connsiteX3055" fmla="*/ 1481388 w 1954379"/>
                <a:gd name="connsiteY3055" fmla="*/ 606843 h 1893469"/>
                <a:gd name="connsiteX3056" fmla="*/ 1480636 w 1954379"/>
                <a:gd name="connsiteY3056" fmla="*/ 606091 h 1893469"/>
                <a:gd name="connsiteX3057" fmla="*/ 1479884 w 1954379"/>
                <a:gd name="connsiteY3057" fmla="*/ 605339 h 1893469"/>
                <a:gd name="connsiteX3058" fmla="*/ 1478380 w 1954379"/>
                <a:gd name="connsiteY3058" fmla="*/ 606843 h 1893469"/>
                <a:gd name="connsiteX3059" fmla="*/ 1480636 w 1954379"/>
                <a:gd name="connsiteY3059" fmla="*/ 608347 h 1893469"/>
                <a:gd name="connsiteX3060" fmla="*/ 1482140 w 1954379"/>
                <a:gd name="connsiteY3060" fmla="*/ 612107 h 1893469"/>
                <a:gd name="connsiteX3061" fmla="*/ 1482140 w 1954379"/>
                <a:gd name="connsiteY3061" fmla="*/ 615114 h 1893469"/>
                <a:gd name="connsiteX3062" fmla="*/ 1479132 w 1954379"/>
                <a:gd name="connsiteY3062" fmla="*/ 627146 h 1893469"/>
                <a:gd name="connsiteX3063" fmla="*/ 1479132 w 1954379"/>
                <a:gd name="connsiteY3063" fmla="*/ 630154 h 1893469"/>
                <a:gd name="connsiteX3064" fmla="*/ 1482140 w 1954379"/>
                <a:gd name="connsiteY3064" fmla="*/ 632410 h 1893469"/>
                <a:gd name="connsiteX3065" fmla="*/ 1480636 w 1954379"/>
                <a:gd name="connsiteY3065" fmla="*/ 633162 h 1893469"/>
                <a:gd name="connsiteX3066" fmla="*/ 1480636 w 1954379"/>
                <a:gd name="connsiteY3066" fmla="*/ 633914 h 1893469"/>
                <a:gd name="connsiteX3067" fmla="*/ 1479884 w 1954379"/>
                <a:gd name="connsiteY3067" fmla="*/ 633162 h 1893469"/>
                <a:gd name="connsiteX3068" fmla="*/ 1479884 w 1954379"/>
                <a:gd name="connsiteY3068" fmla="*/ 632410 h 1893469"/>
                <a:gd name="connsiteX3069" fmla="*/ 1479132 w 1954379"/>
                <a:gd name="connsiteY3069" fmla="*/ 631658 h 1893469"/>
                <a:gd name="connsiteX3070" fmla="*/ 1478380 w 1954379"/>
                <a:gd name="connsiteY3070" fmla="*/ 632410 h 1893469"/>
                <a:gd name="connsiteX3071" fmla="*/ 1477628 w 1954379"/>
                <a:gd name="connsiteY3071" fmla="*/ 633162 h 1893469"/>
                <a:gd name="connsiteX3072" fmla="*/ 1476877 w 1954379"/>
                <a:gd name="connsiteY3072" fmla="*/ 633162 h 1893469"/>
                <a:gd name="connsiteX3073" fmla="*/ 1475373 w 1954379"/>
                <a:gd name="connsiteY3073" fmla="*/ 633914 h 1893469"/>
                <a:gd name="connsiteX3074" fmla="*/ 1476124 w 1954379"/>
                <a:gd name="connsiteY3074" fmla="*/ 635418 h 1893469"/>
                <a:gd name="connsiteX3075" fmla="*/ 1477628 w 1954379"/>
                <a:gd name="connsiteY3075" fmla="*/ 635418 h 1893469"/>
                <a:gd name="connsiteX3076" fmla="*/ 1479132 w 1954379"/>
                <a:gd name="connsiteY3076" fmla="*/ 635418 h 1893469"/>
                <a:gd name="connsiteX3077" fmla="*/ 1480636 w 1954379"/>
                <a:gd name="connsiteY3077" fmla="*/ 637674 h 1893469"/>
                <a:gd name="connsiteX3078" fmla="*/ 1481388 w 1954379"/>
                <a:gd name="connsiteY3078" fmla="*/ 636922 h 1893469"/>
                <a:gd name="connsiteX3079" fmla="*/ 1482140 w 1954379"/>
                <a:gd name="connsiteY3079" fmla="*/ 636170 h 1893469"/>
                <a:gd name="connsiteX3080" fmla="*/ 1484396 w 1954379"/>
                <a:gd name="connsiteY3080" fmla="*/ 635418 h 1893469"/>
                <a:gd name="connsiteX3081" fmla="*/ 1481388 w 1954379"/>
                <a:gd name="connsiteY3081" fmla="*/ 638426 h 1893469"/>
                <a:gd name="connsiteX3082" fmla="*/ 1476124 w 1954379"/>
                <a:gd name="connsiteY3082" fmla="*/ 640682 h 1893469"/>
                <a:gd name="connsiteX3083" fmla="*/ 1470860 w 1954379"/>
                <a:gd name="connsiteY3083" fmla="*/ 640682 h 1893469"/>
                <a:gd name="connsiteX3084" fmla="*/ 1468605 w 1954379"/>
                <a:gd name="connsiteY3084" fmla="*/ 640682 h 1893469"/>
                <a:gd name="connsiteX3085" fmla="*/ 1465597 w 1954379"/>
                <a:gd name="connsiteY3085" fmla="*/ 639930 h 1893469"/>
                <a:gd name="connsiteX3086" fmla="*/ 1462589 w 1954379"/>
                <a:gd name="connsiteY3086" fmla="*/ 638426 h 1893469"/>
                <a:gd name="connsiteX3087" fmla="*/ 1459581 w 1954379"/>
                <a:gd name="connsiteY3087" fmla="*/ 636170 h 1893469"/>
                <a:gd name="connsiteX3088" fmla="*/ 1456573 w 1954379"/>
                <a:gd name="connsiteY3088" fmla="*/ 633914 h 1893469"/>
                <a:gd name="connsiteX3089" fmla="*/ 1451309 w 1954379"/>
                <a:gd name="connsiteY3089" fmla="*/ 628650 h 1893469"/>
                <a:gd name="connsiteX3090" fmla="*/ 1450558 w 1954379"/>
                <a:gd name="connsiteY3090" fmla="*/ 627146 h 1893469"/>
                <a:gd name="connsiteX3091" fmla="*/ 1450558 w 1954379"/>
                <a:gd name="connsiteY3091" fmla="*/ 624890 h 1893469"/>
                <a:gd name="connsiteX3092" fmla="*/ 1451309 w 1954379"/>
                <a:gd name="connsiteY3092" fmla="*/ 623386 h 1893469"/>
                <a:gd name="connsiteX3093" fmla="*/ 1452061 w 1954379"/>
                <a:gd name="connsiteY3093" fmla="*/ 621882 h 1893469"/>
                <a:gd name="connsiteX3094" fmla="*/ 1451309 w 1954379"/>
                <a:gd name="connsiteY3094" fmla="*/ 620378 h 1893469"/>
                <a:gd name="connsiteX3095" fmla="*/ 1450558 w 1954379"/>
                <a:gd name="connsiteY3095" fmla="*/ 621882 h 1893469"/>
                <a:gd name="connsiteX3096" fmla="*/ 1448301 w 1954379"/>
                <a:gd name="connsiteY3096" fmla="*/ 624890 h 1893469"/>
                <a:gd name="connsiteX3097" fmla="*/ 1446798 w 1954379"/>
                <a:gd name="connsiteY3097" fmla="*/ 628650 h 1893469"/>
                <a:gd name="connsiteX3098" fmla="*/ 1447549 w 1954379"/>
                <a:gd name="connsiteY3098" fmla="*/ 632410 h 1893469"/>
                <a:gd name="connsiteX3099" fmla="*/ 1452813 w 1954379"/>
                <a:gd name="connsiteY3099" fmla="*/ 635418 h 1893469"/>
                <a:gd name="connsiteX3100" fmla="*/ 1456573 w 1954379"/>
                <a:gd name="connsiteY3100" fmla="*/ 639930 h 1893469"/>
                <a:gd name="connsiteX3101" fmla="*/ 1455821 w 1954379"/>
                <a:gd name="connsiteY3101" fmla="*/ 642938 h 1893469"/>
                <a:gd name="connsiteX3102" fmla="*/ 1453565 w 1954379"/>
                <a:gd name="connsiteY3102" fmla="*/ 644442 h 1893469"/>
                <a:gd name="connsiteX3103" fmla="*/ 1448301 w 1954379"/>
                <a:gd name="connsiteY3103" fmla="*/ 642938 h 1893469"/>
                <a:gd name="connsiteX3104" fmla="*/ 1445294 w 1954379"/>
                <a:gd name="connsiteY3104" fmla="*/ 642186 h 1893469"/>
                <a:gd name="connsiteX3105" fmla="*/ 1443038 w 1954379"/>
                <a:gd name="connsiteY3105" fmla="*/ 642938 h 1893469"/>
                <a:gd name="connsiteX3106" fmla="*/ 1439278 w 1954379"/>
                <a:gd name="connsiteY3106" fmla="*/ 641434 h 1893469"/>
                <a:gd name="connsiteX3107" fmla="*/ 1437022 w 1954379"/>
                <a:gd name="connsiteY3107" fmla="*/ 637674 h 1893469"/>
                <a:gd name="connsiteX3108" fmla="*/ 1436270 w 1954379"/>
                <a:gd name="connsiteY3108" fmla="*/ 632410 h 1893469"/>
                <a:gd name="connsiteX3109" fmla="*/ 1435518 w 1954379"/>
                <a:gd name="connsiteY3109" fmla="*/ 630906 h 1893469"/>
                <a:gd name="connsiteX3110" fmla="*/ 1434766 w 1954379"/>
                <a:gd name="connsiteY3110" fmla="*/ 621882 h 1893469"/>
                <a:gd name="connsiteX3111" fmla="*/ 1433262 w 1954379"/>
                <a:gd name="connsiteY3111" fmla="*/ 622634 h 1893469"/>
                <a:gd name="connsiteX3112" fmla="*/ 1432510 w 1954379"/>
                <a:gd name="connsiteY3112" fmla="*/ 622634 h 1893469"/>
                <a:gd name="connsiteX3113" fmla="*/ 1431006 w 1954379"/>
                <a:gd name="connsiteY3113" fmla="*/ 622634 h 1893469"/>
                <a:gd name="connsiteX3114" fmla="*/ 1429502 w 1954379"/>
                <a:gd name="connsiteY3114" fmla="*/ 621882 h 1893469"/>
                <a:gd name="connsiteX3115" fmla="*/ 1430254 w 1954379"/>
                <a:gd name="connsiteY3115" fmla="*/ 623386 h 1893469"/>
                <a:gd name="connsiteX3116" fmla="*/ 1431758 w 1954379"/>
                <a:gd name="connsiteY3116" fmla="*/ 624138 h 1893469"/>
                <a:gd name="connsiteX3117" fmla="*/ 1433262 w 1954379"/>
                <a:gd name="connsiteY3117" fmla="*/ 625642 h 1893469"/>
                <a:gd name="connsiteX3118" fmla="*/ 1433262 w 1954379"/>
                <a:gd name="connsiteY3118" fmla="*/ 627898 h 1893469"/>
                <a:gd name="connsiteX3119" fmla="*/ 1433262 w 1954379"/>
                <a:gd name="connsiteY3119" fmla="*/ 635418 h 1893469"/>
                <a:gd name="connsiteX3120" fmla="*/ 1432510 w 1954379"/>
                <a:gd name="connsiteY3120" fmla="*/ 634666 h 1893469"/>
                <a:gd name="connsiteX3121" fmla="*/ 1431758 w 1954379"/>
                <a:gd name="connsiteY3121" fmla="*/ 634666 h 1893469"/>
                <a:gd name="connsiteX3122" fmla="*/ 1431006 w 1954379"/>
                <a:gd name="connsiteY3122" fmla="*/ 634666 h 1893469"/>
                <a:gd name="connsiteX3123" fmla="*/ 1430254 w 1954379"/>
                <a:gd name="connsiteY3123" fmla="*/ 634666 h 1893469"/>
                <a:gd name="connsiteX3124" fmla="*/ 1431758 w 1954379"/>
                <a:gd name="connsiteY3124" fmla="*/ 636170 h 1893469"/>
                <a:gd name="connsiteX3125" fmla="*/ 1431758 w 1954379"/>
                <a:gd name="connsiteY3125" fmla="*/ 639178 h 1893469"/>
                <a:gd name="connsiteX3126" fmla="*/ 1431006 w 1954379"/>
                <a:gd name="connsiteY3126" fmla="*/ 640682 h 1893469"/>
                <a:gd name="connsiteX3127" fmla="*/ 1428750 w 1954379"/>
                <a:gd name="connsiteY3127" fmla="*/ 642186 h 1893469"/>
                <a:gd name="connsiteX3128" fmla="*/ 1426494 w 1954379"/>
                <a:gd name="connsiteY3128" fmla="*/ 642938 h 1893469"/>
                <a:gd name="connsiteX3129" fmla="*/ 1425742 w 1954379"/>
                <a:gd name="connsiteY3129" fmla="*/ 644442 h 1893469"/>
                <a:gd name="connsiteX3130" fmla="*/ 1425742 w 1954379"/>
                <a:gd name="connsiteY3130" fmla="*/ 646697 h 1893469"/>
                <a:gd name="connsiteX3131" fmla="*/ 1427246 w 1954379"/>
                <a:gd name="connsiteY3131" fmla="*/ 648953 h 1893469"/>
                <a:gd name="connsiteX3132" fmla="*/ 1424990 w 1954379"/>
                <a:gd name="connsiteY3132" fmla="*/ 648953 h 1893469"/>
                <a:gd name="connsiteX3133" fmla="*/ 1424990 w 1954379"/>
                <a:gd name="connsiteY3133" fmla="*/ 650457 h 1893469"/>
                <a:gd name="connsiteX3134" fmla="*/ 1427246 w 1954379"/>
                <a:gd name="connsiteY3134" fmla="*/ 650457 h 1893469"/>
                <a:gd name="connsiteX3135" fmla="*/ 1427246 w 1954379"/>
                <a:gd name="connsiteY3135" fmla="*/ 652713 h 1893469"/>
                <a:gd name="connsiteX3136" fmla="*/ 1426494 w 1954379"/>
                <a:gd name="connsiteY3136" fmla="*/ 655721 h 1893469"/>
                <a:gd name="connsiteX3137" fmla="*/ 1424990 w 1954379"/>
                <a:gd name="connsiteY3137" fmla="*/ 656473 h 1893469"/>
                <a:gd name="connsiteX3138" fmla="*/ 1418222 w 1954379"/>
                <a:gd name="connsiteY3138" fmla="*/ 655721 h 1893469"/>
                <a:gd name="connsiteX3139" fmla="*/ 1415215 w 1954379"/>
                <a:gd name="connsiteY3139" fmla="*/ 656473 h 1893469"/>
                <a:gd name="connsiteX3140" fmla="*/ 1410703 w 1954379"/>
                <a:gd name="connsiteY3140" fmla="*/ 661737 h 1893469"/>
                <a:gd name="connsiteX3141" fmla="*/ 1408447 w 1954379"/>
                <a:gd name="connsiteY3141" fmla="*/ 663993 h 1893469"/>
                <a:gd name="connsiteX3142" fmla="*/ 1405439 w 1954379"/>
                <a:gd name="connsiteY3142" fmla="*/ 663241 h 1893469"/>
                <a:gd name="connsiteX3143" fmla="*/ 1403183 w 1954379"/>
                <a:gd name="connsiteY3143" fmla="*/ 660233 h 1893469"/>
                <a:gd name="connsiteX3144" fmla="*/ 1400927 w 1954379"/>
                <a:gd name="connsiteY3144" fmla="*/ 656473 h 1893469"/>
                <a:gd name="connsiteX3145" fmla="*/ 1399423 w 1954379"/>
                <a:gd name="connsiteY3145" fmla="*/ 649705 h 1893469"/>
                <a:gd name="connsiteX3146" fmla="*/ 1397167 w 1954379"/>
                <a:gd name="connsiteY3146" fmla="*/ 645945 h 1893469"/>
                <a:gd name="connsiteX3147" fmla="*/ 1396415 w 1954379"/>
                <a:gd name="connsiteY3147" fmla="*/ 643689 h 1893469"/>
                <a:gd name="connsiteX3148" fmla="*/ 1396415 w 1954379"/>
                <a:gd name="connsiteY3148" fmla="*/ 641434 h 1893469"/>
                <a:gd name="connsiteX3149" fmla="*/ 1397919 w 1954379"/>
                <a:gd name="connsiteY3149" fmla="*/ 636922 h 1893469"/>
                <a:gd name="connsiteX3150" fmla="*/ 1397167 w 1954379"/>
                <a:gd name="connsiteY3150" fmla="*/ 634666 h 1893469"/>
                <a:gd name="connsiteX3151" fmla="*/ 1396415 w 1954379"/>
                <a:gd name="connsiteY3151" fmla="*/ 637674 h 1893469"/>
                <a:gd name="connsiteX3152" fmla="*/ 1394911 w 1954379"/>
                <a:gd name="connsiteY3152" fmla="*/ 642186 h 1893469"/>
                <a:gd name="connsiteX3153" fmla="*/ 1394159 w 1954379"/>
                <a:gd name="connsiteY3153" fmla="*/ 644442 h 1893469"/>
                <a:gd name="connsiteX3154" fmla="*/ 1394911 w 1954379"/>
                <a:gd name="connsiteY3154" fmla="*/ 648201 h 1893469"/>
                <a:gd name="connsiteX3155" fmla="*/ 1399423 w 1954379"/>
                <a:gd name="connsiteY3155" fmla="*/ 657225 h 1893469"/>
                <a:gd name="connsiteX3156" fmla="*/ 1399423 w 1954379"/>
                <a:gd name="connsiteY3156" fmla="*/ 658729 h 1893469"/>
                <a:gd name="connsiteX3157" fmla="*/ 1399423 w 1954379"/>
                <a:gd name="connsiteY3157" fmla="*/ 660985 h 1893469"/>
                <a:gd name="connsiteX3158" fmla="*/ 1398671 w 1954379"/>
                <a:gd name="connsiteY3158" fmla="*/ 662489 h 1893469"/>
                <a:gd name="connsiteX3159" fmla="*/ 1398671 w 1954379"/>
                <a:gd name="connsiteY3159" fmla="*/ 663993 h 1893469"/>
                <a:gd name="connsiteX3160" fmla="*/ 1397167 w 1954379"/>
                <a:gd name="connsiteY3160" fmla="*/ 664745 h 1893469"/>
                <a:gd name="connsiteX3161" fmla="*/ 1392655 w 1954379"/>
                <a:gd name="connsiteY3161" fmla="*/ 669257 h 1893469"/>
                <a:gd name="connsiteX3162" fmla="*/ 1388896 w 1954379"/>
                <a:gd name="connsiteY3162" fmla="*/ 670761 h 1893469"/>
                <a:gd name="connsiteX3163" fmla="*/ 1387392 w 1954379"/>
                <a:gd name="connsiteY3163" fmla="*/ 670761 h 1893469"/>
                <a:gd name="connsiteX3164" fmla="*/ 1385136 w 1954379"/>
                <a:gd name="connsiteY3164" fmla="*/ 670761 h 1893469"/>
                <a:gd name="connsiteX3165" fmla="*/ 1383632 w 1954379"/>
                <a:gd name="connsiteY3165" fmla="*/ 669257 h 1893469"/>
                <a:gd name="connsiteX3166" fmla="*/ 1382128 w 1954379"/>
                <a:gd name="connsiteY3166" fmla="*/ 667753 h 1893469"/>
                <a:gd name="connsiteX3167" fmla="*/ 1380624 w 1954379"/>
                <a:gd name="connsiteY3167" fmla="*/ 667001 h 1893469"/>
                <a:gd name="connsiteX3168" fmla="*/ 1379120 w 1954379"/>
                <a:gd name="connsiteY3168" fmla="*/ 666249 h 1893469"/>
                <a:gd name="connsiteX3169" fmla="*/ 1376112 w 1954379"/>
                <a:gd name="connsiteY3169" fmla="*/ 666249 h 1893469"/>
                <a:gd name="connsiteX3170" fmla="*/ 1374608 w 1954379"/>
                <a:gd name="connsiteY3170" fmla="*/ 665497 h 1893469"/>
                <a:gd name="connsiteX3171" fmla="*/ 1372352 w 1954379"/>
                <a:gd name="connsiteY3171" fmla="*/ 664745 h 1893469"/>
                <a:gd name="connsiteX3172" fmla="*/ 1371600 w 1954379"/>
                <a:gd name="connsiteY3172" fmla="*/ 663241 h 1893469"/>
                <a:gd name="connsiteX3173" fmla="*/ 1370096 w 1954379"/>
                <a:gd name="connsiteY3173" fmla="*/ 661737 h 1893469"/>
                <a:gd name="connsiteX3174" fmla="*/ 1366336 w 1954379"/>
                <a:gd name="connsiteY3174" fmla="*/ 660985 h 1893469"/>
                <a:gd name="connsiteX3175" fmla="*/ 1363328 w 1954379"/>
                <a:gd name="connsiteY3175" fmla="*/ 660233 h 1893469"/>
                <a:gd name="connsiteX3176" fmla="*/ 1361824 w 1954379"/>
                <a:gd name="connsiteY3176" fmla="*/ 659481 h 1893469"/>
                <a:gd name="connsiteX3177" fmla="*/ 1358064 w 1954379"/>
                <a:gd name="connsiteY3177" fmla="*/ 659481 h 1893469"/>
                <a:gd name="connsiteX3178" fmla="*/ 1357313 w 1954379"/>
                <a:gd name="connsiteY3178" fmla="*/ 658729 h 1893469"/>
                <a:gd name="connsiteX3179" fmla="*/ 1354305 w 1954379"/>
                <a:gd name="connsiteY3179" fmla="*/ 655721 h 1893469"/>
                <a:gd name="connsiteX3180" fmla="*/ 1353553 w 1954379"/>
                <a:gd name="connsiteY3180" fmla="*/ 654969 h 1893469"/>
                <a:gd name="connsiteX3181" fmla="*/ 1353553 w 1954379"/>
                <a:gd name="connsiteY3181" fmla="*/ 654217 h 1893469"/>
                <a:gd name="connsiteX3182" fmla="*/ 1354305 w 1954379"/>
                <a:gd name="connsiteY3182" fmla="*/ 646697 h 1893469"/>
                <a:gd name="connsiteX3183" fmla="*/ 1354305 w 1954379"/>
                <a:gd name="connsiteY3183" fmla="*/ 645945 h 1893469"/>
                <a:gd name="connsiteX3184" fmla="*/ 1350545 w 1954379"/>
                <a:gd name="connsiteY3184" fmla="*/ 645945 h 1893469"/>
                <a:gd name="connsiteX3185" fmla="*/ 1350545 w 1954379"/>
                <a:gd name="connsiteY3185" fmla="*/ 647449 h 1893469"/>
                <a:gd name="connsiteX3186" fmla="*/ 1350545 w 1954379"/>
                <a:gd name="connsiteY3186" fmla="*/ 649705 h 1893469"/>
                <a:gd name="connsiteX3187" fmla="*/ 1350545 w 1954379"/>
                <a:gd name="connsiteY3187" fmla="*/ 653465 h 1893469"/>
                <a:gd name="connsiteX3188" fmla="*/ 1349793 w 1954379"/>
                <a:gd name="connsiteY3188" fmla="*/ 655721 h 1893469"/>
                <a:gd name="connsiteX3189" fmla="*/ 1345281 w 1954379"/>
                <a:gd name="connsiteY3189" fmla="*/ 658729 h 1893469"/>
                <a:gd name="connsiteX3190" fmla="*/ 1344529 w 1954379"/>
                <a:gd name="connsiteY3190" fmla="*/ 660233 h 1893469"/>
                <a:gd name="connsiteX3191" fmla="*/ 1334753 w 1954379"/>
                <a:gd name="connsiteY3191" fmla="*/ 664745 h 1893469"/>
                <a:gd name="connsiteX3192" fmla="*/ 1332498 w 1954379"/>
                <a:gd name="connsiteY3192" fmla="*/ 663241 h 1893469"/>
                <a:gd name="connsiteX3193" fmla="*/ 1331745 w 1954379"/>
                <a:gd name="connsiteY3193" fmla="*/ 661737 h 1893469"/>
                <a:gd name="connsiteX3194" fmla="*/ 1330242 w 1954379"/>
                <a:gd name="connsiteY3194" fmla="*/ 660233 h 1893469"/>
                <a:gd name="connsiteX3195" fmla="*/ 1324226 w 1954379"/>
                <a:gd name="connsiteY3195" fmla="*/ 658729 h 1893469"/>
                <a:gd name="connsiteX3196" fmla="*/ 1322722 w 1954379"/>
                <a:gd name="connsiteY3196" fmla="*/ 656473 h 1893469"/>
                <a:gd name="connsiteX3197" fmla="*/ 1322722 w 1954379"/>
                <a:gd name="connsiteY3197" fmla="*/ 653465 h 1893469"/>
                <a:gd name="connsiteX3198" fmla="*/ 1322722 w 1954379"/>
                <a:gd name="connsiteY3198" fmla="*/ 642938 h 1893469"/>
                <a:gd name="connsiteX3199" fmla="*/ 1322722 w 1954379"/>
                <a:gd name="connsiteY3199" fmla="*/ 640682 h 1893469"/>
                <a:gd name="connsiteX3200" fmla="*/ 1321218 w 1954379"/>
                <a:gd name="connsiteY3200" fmla="*/ 639930 h 1893469"/>
                <a:gd name="connsiteX3201" fmla="*/ 1318962 w 1954379"/>
                <a:gd name="connsiteY3201" fmla="*/ 639930 h 1893469"/>
                <a:gd name="connsiteX3202" fmla="*/ 1316706 w 1954379"/>
                <a:gd name="connsiteY3202" fmla="*/ 639178 h 1893469"/>
                <a:gd name="connsiteX3203" fmla="*/ 1315954 w 1954379"/>
                <a:gd name="connsiteY3203" fmla="*/ 636922 h 1893469"/>
                <a:gd name="connsiteX3204" fmla="*/ 1316706 w 1954379"/>
                <a:gd name="connsiteY3204" fmla="*/ 636170 h 1893469"/>
                <a:gd name="connsiteX3205" fmla="*/ 1317458 w 1954379"/>
                <a:gd name="connsiteY3205" fmla="*/ 635418 h 1893469"/>
                <a:gd name="connsiteX3206" fmla="*/ 1318210 w 1954379"/>
                <a:gd name="connsiteY3206" fmla="*/ 635418 h 1893469"/>
                <a:gd name="connsiteX3207" fmla="*/ 1319714 w 1954379"/>
                <a:gd name="connsiteY3207" fmla="*/ 634666 h 1893469"/>
                <a:gd name="connsiteX3208" fmla="*/ 1320466 w 1954379"/>
                <a:gd name="connsiteY3208" fmla="*/ 631658 h 1893469"/>
                <a:gd name="connsiteX3209" fmla="*/ 1319714 w 1954379"/>
                <a:gd name="connsiteY3209" fmla="*/ 629402 h 1893469"/>
                <a:gd name="connsiteX3210" fmla="*/ 1318962 w 1954379"/>
                <a:gd name="connsiteY3210" fmla="*/ 626394 h 1893469"/>
                <a:gd name="connsiteX3211" fmla="*/ 1318210 w 1954379"/>
                <a:gd name="connsiteY3211" fmla="*/ 624890 h 1893469"/>
                <a:gd name="connsiteX3212" fmla="*/ 1318210 w 1954379"/>
                <a:gd name="connsiteY3212" fmla="*/ 624138 h 1893469"/>
                <a:gd name="connsiteX3213" fmla="*/ 1318962 w 1954379"/>
                <a:gd name="connsiteY3213" fmla="*/ 621130 h 1893469"/>
                <a:gd name="connsiteX3214" fmla="*/ 1319714 w 1954379"/>
                <a:gd name="connsiteY3214" fmla="*/ 620378 h 1893469"/>
                <a:gd name="connsiteX3215" fmla="*/ 1316706 w 1954379"/>
                <a:gd name="connsiteY3215" fmla="*/ 621882 h 1893469"/>
                <a:gd name="connsiteX3216" fmla="*/ 1316706 w 1954379"/>
                <a:gd name="connsiteY3216" fmla="*/ 624890 h 1893469"/>
                <a:gd name="connsiteX3217" fmla="*/ 1318962 w 1954379"/>
                <a:gd name="connsiteY3217" fmla="*/ 630154 h 1893469"/>
                <a:gd name="connsiteX3218" fmla="*/ 1319714 w 1954379"/>
                <a:gd name="connsiteY3218" fmla="*/ 630906 h 1893469"/>
                <a:gd name="connsiteX3219" fmla="*/ 1319714 w 1954379"/>
                <a:gd name="connsiteY3219" fmla="*/ 631658 h 1893469"/>
                <a:gd name="connsiteX3220" fmla="*/ 1318962 w 1954379"/>
                <a:gd name="connsiteY3220" fmla="*/ 632410 h 1893469"/>
                <a:gd name="connsiteX3221" fmla="*/ 1318210 w 1954379"/>
                <a:gd name="connsiteY3221" fmla="*/ 632410 h 1893469"/>
                <a:gd name="connsiteX3222" fmla="*/ 1317458 w 1954379"/>
                <a:gd name="connsiteY3222" fmla="*/ 632410 h 1893469"/>
                <a:gd name="connsiteX3223" fmla="*/ 1315954 w 1954379"/>
                <a:gd name="connsiteY3223" fmla="*/ 633914 h 1893469"/>
                <a:gd name="connsiteX3224" fmla="*/ 1315202 w 1954379"/>
                <a:gd name="connsiteY3224" fmla="*/ 634666 h 1893469"/>
                <a:gd name="connsiteX3225" fmla="*/ 1314450 w 1954379"/>
                <a:gd name="connsiteY3225" fmla="*/ 635418 h 1893469"/>
                <a:gd name="connsiteX3226" fmla="*/ 1314450 w 1954379"/>
                <a:gd name="connsiteY3226" fmla="*/ 636922 h 1893469"/>
                <a:gd name="connsiteX3227" fmla="*/ 1315954 w 1954379"/>
                <a:gd name="connsiteY3227" fmla="*/ 639930 h 1893469"/>
                <a:gd name="connsiteX3228" fmla="*/ 1318962 w 1954379"/>
                <a:gd name="connsiteY3228" fmla="*/ 641434 h 1893469"/>
                <a:gd name="connsiteX3229" fmla="*/ 1321970 w 1954379"/>
                <a:gd name="connsiteY3229" fmla="*/ 643689 h 1893469"/>
                <a:gd name="connsiteX3230" fmla="*/ 1321218 w 1954379"/>
                <a:gd name="connsiteY3230" fmla="*/ 646697 h 1893469"/>
                <a:gd name="connsiteX3231" fmla="*/ 1319714 w 1954379"/>
                <a:gd name="connsiteY3231" fmla="*/ 648953 h 1893469"/>
                <a:gd name="connsiteX3232" fmla="*/ 1318962 w 1954379"/>
                <a:gd name="connsiteY3232" fmla="*/ 656473 h 1893469"/>
                <a:gd name="connsiteX3233" fmla="*/ 1318210 w 1954379"/>
                <a:gd name="connsiteY3233" fmla="*/ 659481 h 1893469"/>
                <a:gd name="connsiteX3234" fmla="*/ 1317458 w 1954379"/>
                <a:gd name="connsiteY3234" fmla="*/ 659481 h 1893469"/>
                <a:gd name="connsiteX3235" fmla="*/ 1316706 w 1954379"/>
                <a:gd name="connsiteY3235" fmla="*/ 656473 h 1893469"/>
                <a:gd name="connsiteX3236" fmla="*/ 1312946 w 1954379"/>
                <a:gd name="connsiteY3236" fmla="*/ 645945 h 1893469"/>
                <a:gd name="connsiteX3237" fmla="*/ 1312194 w 1954379"/>
                <a:gd name="connsiteY3237" fmla="*/ 645945 h 1893469"/>
                <a:gd name="connsiteX3238" fmla="*/ 1315202 w 1954379"/>
                <a:gd name="connsiteY3238" fmla="*/ 657225 h 1893469"/>
                <a:gd name="connsiteX3239" fmla="*/ 1315202 w 1954379"/>
                <a:gd name="connsiteY3239" fmla="*/ 660985 h 1893469"/>
                <a:gd name="connsiteX3240" fmla="*/ 1313698 w 1954379"/>
                <a:gd name="connsiteY3240" fmla="*/ 663993 h 1893469"/>
                <a:gd name="connsiteX3241" fmla="*/ 1310690 w 1954379"/>
                <a:gd name="connsiteY3241" fmla="*/ 664745 h 1893469"/>
                <a:gd name="connsiteX3242" fmla="*/ 1306178 w 1954379"/>
                <a:gd name="connsiteY3242" fmla="*/ 664745 h 1893469"/>
                <a:gd name="connsiteX3243" fmla="*/ 1303170 w 1954379"/>
                <a:gd name="connsiteY3243" fmla="*/ 663993 h 1893469"/>
                <a:gd name="connsiteX3244" fmla="*/ 1306930 w 1954379"/>
                <a:gd name="connsiteY3244" fmla="*/ 665497 h 1893469"/>
                <a:gd name="connsiteX3245" fmla="*/ 1311442 w 1954379"/>
                <a:gd name="connsiteY3245" fmla="*/ 667001 h 1893469"/>
                <a:gd name="connsiteX3246" fmla="*/ 1313698 w 1954379"/>
                <a:gd name="connsiteY3246" fmla="*/ 668505 h 1893469"/>
                <a:gd name="connsiteX3247" fmla="*/ 1309938 w 1954379"/>
                <a:gd name="connsiteY3247" fmla="*/ 670761 h 1893469"/>
                <a:gd name="connsiteX3248" fmla="*/ 1305426 w 1954379"/>
                <a:gd name="connsiteY3248" fmla="*/ 672265 h 1893469"/>
                <a:gd name="connsiteX3249" fmla="*/ 1301666 w 1954379"/>
                <a:gd name="connsiteY3249" fmla="*/ 673017 h 1893469"/>
                <a:gd name="connsiteX3250" fmla="*/ 1297155 w 1954379"/>
                <a:gd name="connsiteY3250" fmla="*/ 672265 h 1893469"/>
                <a:gd name="connsiteX3251" fmla="*/ 1273844 w 1954379"/>
                <a:gd name="connsiteY3251" fmla="*/ 667753 h 1893469"/>
                <a:gd name="connsiteX3252" fmla="*/ 1271587 w 1954379"/>
                <a:gd name="connsiteY3252" fmla="*/ 667001 h 1893469"/>
                <a:gd name="connsiteX3253" fmla="*/ 1267828 w 1954379"/>
                <a:gd name="connsiteY3253" fmla="*/ 663993 h 1893469"/>
                <a:gd name="connsiteX3254" fmla="*/ 1267076 w 1954379"/>
                <a:gd name="connsiteY3254" fmla="*/ 663993 h 1893469"/>
                <a:gd name="connsiteX3255" fmla="*/ 1266324 w 1954379"/>
                <a:gd name="connsiteY3255" fmla="*/ 662489 h 1893469"/>
                <a:gd name="connsiteX3256" fmla="*/ 1267828 w 1954379"/>
                <a:gd name="connsiteY3256" fmla="*/ 660233 h 1893469"/>
                <a:gd name="connsiteX3257" fmla="*/ 1270084 w 1954379"/>
                <a:gd name="connsiteY3257" fmla="*/ 657977 h 1893469"/>
                <a:gd name="connsiteX3258" fmla="*/ 1272340 w 1954379"/>
                <a:gd name="connsiteY3258" fmla="*/ 657225 h 1893469"/>
                <a:gd name="connsiteX3259" fmla="*/ 1269332 w 1954379"/>
                <a:gd name="connsiteY3259" fmla="*/ 650457 h 1893469"/>
                <a:gd name="connsiteX3260" fmla="*/ 1246021 w 1954379"/>
                <a:gd name="connsiteY3260" fmla="*/ 627146 h 1893469"/>
                <a:gd name="connsiteX3261" fmla="*/ 1243765 w 1954379"/>
                <a:gd name="connsiteY3261" fmla="*/ 623386 h 1893469"/>
                <a:gd name="connsiteX3262" fmla="*/ 1243012 w 1954379"/>
                <a:gd name="connsiteY3262" fmla="*/ 620378 h 1893469"/>
                <a:gd name="connsiteX3263" fmla="*/ 1242261 w 1954379"/>
                <a:gd name="connsiteY3263" fmla="*/ 618874 h 1893469"/>
                <a:gd name="connsiteX3264" fmla="*/ 1237749 w 1954379"/>
                <a:gd name="connsiteY3264" fmla="*/ 614363 h 1893469"/>
                <a:gd name="connsiteX3265" fmla="*/ 1236997 w 1954379"/>
                <a:gd name="connsiteY3265" fmla="*/ 612859 h 1893469"/>
                <a:gd name="connsiteX3266" fmla="*/ 1236997 w 1954379"/>
                <a:gd name="connsiteY3266" fmla="*/ 611355 h 1893469"/>
                <a:gd name="connsiteX3267" fmla="*/ 1237749 w 1954379"/>
                <a:gd name="connsiteY3267" fmla="*/ 607595 h 1893469"/>
                <a:gd name="connsiteX3268" fmla="*/ 1239253 w 1954379"/>
                <a:gd name="connsiteY3268" fmla="*/ 606843 h 1893469"/>
                <a:gd name="connsiteX3269" fmla="*/ 1239253 w 1954379"/>
                <a:gd name="connsiteY3269" fmla="*/ 605339 h 1893469"/>
                <a:gd name="connsiteX3270" fmla="*/ 1238501 w 1954379"/>
                <a:gd name="connsiteY3270" fmla="*/ 605339 h 1893469"/>
                <a:gd name="connsiteX3271" fmla="*/ 1237749 w 1954379"/>
                <a:gd name="connsiteY3271" fmla="*/ 604587 h 1893469"/>
                <a:gd name="connsiteX3272" fmla="*/ 1235493 w 1954379"/>
                <a:gd name="connsiteY3272" fmla="*/ 600075 h 1893469"/>
                <a:gd name="connsiteX3273" fmla="*/ 1235493 w 1954379"/>
                <a:gd name="connsiteY3273" fmla="*/ 597819 h 1893469"/>
                <a:gd name="connsiteX3274" fmla="*/ 1235493 w 1954379"/>
                <a:gd name="connsiteY3274" fmla="*/ 594059 h 1893469"/>
                <a:gd name="connsiteX3275" fmla="*/ 1240757 w 1954379"/>
                <a:gd name="connsiteY3275" fmla="*/ 576012 h 1893469"/>
                <a:gd name="connsiteX3276" fmla="*/ 1240757 w 1954379"/>
                <a:gd name="connsiteY3276" fmla="*/ 573004 h 1893469"/>
                <a:gd name="connsiteX3277" fmla="*/ 1239253 w 1954379"/>
                <a:gd name="connsiteY3277" fmla="*/ 569996 h 1893469"/>
                <a:gd name="connsiteX3278" fmla="*/ 1237749 w 1954379"/>
                <a:gd name="connsiteY3278" fmla="*/ 566236 h 1893469"/>
                <a:gd name="connsiteX3279" fmla="*/ 1236245 w 1954379"/>
                <a:gd name="connsiteY3279" fmla="*/ 562476 h 1893469"/>
                <a:gd name="connsiteX3280" fmla="*/ 1238501 w 1954379"/>
                <a:gd name="connsiteY3280" fmla="*/ 559468 h 1893469"/>
                <a:gd name="connsiteX3281" fmla="*/ 1240005 w 1954379"/>
                <a:gd name="connsiteY3281" fmla="*/ 560220 h 1893469"/>
                <a:gd name="connsiteX3282" fmla="*/ 1246772 w 1954379"/>
                <a:gd name="connsiteY3282" fmla="*/ 563980 h 1893469"/>
                <a:gd name="connsiteX3283" fmla="*/ 1255796 w 1954379"/>
                <a:gd name="connsiteY3283" fmla="*/ 568492 h 1893469"/>
                <a:gd name="connsiteX3284" fmla="*/ 1263316 w 1954379"/>
                <a:gd name="connsiteY3284" fmla="*/ 569244 h 1893469"/>
                <a:gd name="connsiteX3285" fmla="*/ 1265572 w 1954379"/>
                <a:gd name="connsiteY3285" fmla="*/ 569996 h 1893469"/>
                <a:gd name="connsiteX3286" fmla="*/ 1273844 w 1954379"/>
                <a:gd name="connsiteY3286" fmla="*/ 574508 h 1893469"/>
                <a:gd name="connsiteX3287" fmla="*/ 1271587 w 1954379"/>
                <a:gd name="connsiteY3287" fmla="*/ 570748 h 1893469"/>
                <a:gd name="connsiteX3288" fmla="*/ 1264820 w 1954379"/>
                <a:gd name="connsiteY3288" fmla="*/ 564732 h 1893469"/>
                <a:gd name="connsiteX3289" fmla="*/ 1269332 w 1954379"/>
                <a:gd name="connsiteY3289" fmla="*/ 563980 h 1893469"/>
                <a:gd name="connsiteX3290" fmla="*/ 1270836 w 1954379"/>
                <a:gd name="connsiteY3290" fmla="*/ 562476 h 1893469"/>
                <a:gd name="connsiteX3291" fmla="*/ 1272340 w 1954379"/>
                <a:gd name="connsiteY3291" fmla="*/ 561724 h 1893469"/>
                <a:gd name="connsiteX3292" fmla="*/ 1276100 w 1954379"/>
                <a:gd name="connsiteY3292" fmla="*/ 562476 h 1893469"/>
                <a:gd name="connsiteX3293" fmla="*/ 1276851 w 1954379"/>
                <a:gd name="connsiteY3293" fmla="*/ 563228 h 1893469"/>
                <a:gd name="connsiteX3294" fmla="*/ 1279107 w 1954379"/>
                <a:gd name="connsiteY3294" fmla="*/ 560972 h 1893469"/>
                <a:gd name="connsiteX3295" fmla="*/ 1279107 w 1954379"/>
                <a:gd name="connsiteY3295" fmla="*/ 560220 h 1893469"/>
                <a:gd name="connsiteX3296" fmla="*/ 1277604 w 1954379"/>
                <a:gd name="connsiteY3296" fmla="*/ 558716 h 1893469"/>
                <a:gd name="connsiteX3297" fmla="*/ 1274595 w 1954379"/>
                <a:gd name="connsiteY3297" fmla="*/ 557965 h 1893469"/>
                <a:gd name="connsiteX3298" fmla="*/ 1276100 w 1954379"/>
                <a:gd name="connsiteY3298" fmla="*/ 554957 h 1893469"/>
                <a:gd name="connsiteX3299" fmla="*/ 1278355 w 1954379"/>
                <a:gd name="connsiteY3299" fmla="*/ 552701 h 1893469"/>
                <a:gd name="connsiteX3300" fmla="*/ 1280611 w 1954379"/>
                <a:gd name="connsiteY3300" fmla="*/ 551949 h 1893469"/>
                <a:gd name="connsiteX3301" fmla="*/ 1282867 w 1954379"/>
                <a:gd name="connsiteY3301" fmla="*/ 552701 h 1893469"/>
                <a:gd name="connsiteX3302" fmla="*/ 1286627 w 1954379"/>
                <a:gd name="connsiteY3302" fmla="*/ 552701 h 1893469"/>
                <a:gd name="connsiteX3303" fmla="*/ 1283619 w 1954379"/>
                <a:gd name="connsiteY3303" fmla="*/ 551197 h 1893469"/>
                <a:gd name="connsiteX3304" fmla="*/ 1280611 w 1954379"/>
                <a:gd name="connsiteY3304" fmla="*/ 550445 h 1893469"/>
                <a:gd name="connsiteX3305" fmla="*/ 1278355 w 1954379"/>
                <a:gd name="connsiteY3305" fmla="*/ 550445 h 1893469"/>
                <a:gd name="connsiteX3306" fmla="*/ 1276100 w 1954379"/>
                <a:gd name="connsiteY3306" fmla="*/ 551949 h 1893469"/>
                <a:gd name="connsiteX3307" fmla="*/ 1273844 w 1954379"/>
                <a:gd name="connsiteY3307" fmla="*/ 554205 h 1893469"/>
                <a:gd name="connsiteX3308" fmla="*/ 1270836 w 1954379"/>
                <a:gd name="connsiteY3308" fmla="*/ 556461 h 1893469"/>
                <a:gd name="connsiteX3309" fmla="*/ 1267828 w 1954379"/>
                <a:gd name="connsiteY3309" fmla="*/ 557213 h 1893469"/>
                <a:gd name="connsiteX3310" fmla="*/ 1264820 w 1954379"/>
                <a:gd name="connsiteY3310" fmla="*/ 557965 h 1893469"/>
                <a:gd name="connsiteX3311" fmla="*/ 1263316 w 1954379"/>
                <a:gd name="connsiteY3311" fmla="*/ 557965 h 1893469"/>
                <a:gd name="connsiteX3312" fmla="*/ 1261060 w 1954379"/>
                <a:gd name="connsiteY3312" fmla="*/ 560220 h 1893469"/>
                <a:gd name="connsiteX3313" fmla="*/ 1259556 w 1954379"/>
                <a:gd name="connsiteY3313" fmla="*/ 560972 h 1893469"/>
                <a:gd name="connsiteX3314" fmla="*/ 1258052 w 1954379"/>
                <a:gd name="connsiteY3314" fmla="*/ 560972 h 1893469"/>
                <a:gd name="connsiteX3315" fmla="*/ 1247525 w 1954379"/>
                <a:gd name="connsiteY3315" fmla="*/ 560220 h 1893469"/>
                <a:gd name="connsiteX3316" fmla="*/ 1243765 w 1954379"/>
                <a:gd name="connsiteY3316" fmla="*/ 559468 h 1893469"/>
                <a:gd name="connsiteX3317" fmla="*/ 1243012 w 1954379"/>
                <a:gd name="connsiteY3317" fmla="*/ 557213 h 1893469"/>
                <a:gd name="connsiteX3318" fmla="*/ 1242261 w 1954379"/>
                <a:gd name="connsiteY3318" fmla="*/ 555709 h 1893469"/>
                <a:gd name="connsiteX3319" fmla="*/ 1239253 w 1954379"/>
                <a:gd name="connsiteY3319" fmla="*/ 551949 h 1893469"/>
                <a:gd name="connsiteX3320" fmla="*/ 1238501 w 1954379"/>
                <a:gd name="connsiteY3320" fmla="*/ 549693 h 1893469"/>
                <a:gd name="connsiteX3321" fmla="*/ 1237749 w 1954379"/>
                <a:gd name="connsiteY3321" fmla="*/ 544429 h 1893469"/>
                <a:gd name="connsiteX3322" fmla="*/ 1237749 w 1954379"/>
                <a:gd name="connsiteY3322" fmla="*/ 533149 h 1893469"/>
                <a:gd name="connsiteX3323" fmla="*/ 1238501 w 1954379"/>
                <a:gd name="connsiteY3323" fmla="*/ 527886 h 1893469"/>
                <a:gd name="connsiteX3324" fmla="*/ 1239253 w 1954379"/>
                <a:gd name="connsiteY3324" fmla="*/ 524878 h 1893469"/>
                <a:gd name="connsiteX3325" fmla="*/ 1240757 w 1954379"/>
                <a:gd name="connsiteY3325" fmla="*/ 522622 h 1893469"/>
                <a:gd name="connsiteX3326" fmla="*/ 1241508 w 1954379"/>
                <a:gd name="connsiteY3326" fmla="*/ 521118 h 1893469"/>
                <a:gd name="connsiteX3327" fmla="*/ 1240757 w 1954379"/>
                <a:gd name="connsiteY3327" fmla="*/ 519614 h 1893469"/>
                <a:gd name="connsiteX3328" fmla="*/ 1242261 w 1954379"/>
                <a:gd name="connsiteY3328" fmla="*/ 517358 h 1893469"/>
                <a:gd name="connsiteX3329" fmla="*/ 1243765 w 1954379"/>
                <a:gd name="connsiteY3329" fmla="*/ 517358 h 1893469"/>
                <a:gd name="connsiteX3330" fmla="*/ 1245268 w 1954379"/>
                <a:gd name="connsiteY3330" fmla="*/ 518862 h 1893469"/>
                <a:gd name="connsiteX3331" fmla="*/ 1246772 w 1954379"/>
                <a:gd name="connsiteY3331" fmla="*/ 520366 h 1893469"/>
                <a:gd name="connsiteX3332" fmla="*/ 1246021 w 1954379"/>
                <a:gd name="connsiteY3332" fmla="*/ 516606 h 1893469"/>
                <a:gd name="connsiteX3333" fmla="*/ 1244517 w 1954379"/>
                <a:gd name="connsiteY3333" fmla="*/ 515102 h 1893469"/>
                <a:gd name="connsiteX3334" fmla="*/ 1241508 w 1954379"/>
                <a:gd name="connsiteY3334" fmla="*/ 514350 h 1893469"/>
                <a:gd name="connsiteX3335" fmla="*/ 1239253 w 1954379"/>
                <a:gd name="connsiteY3335" fmla="*/ 512094 h 1893469"/>
                <a:gd name="connsiteX3336" fmla="*/ 1239253 w 1954379"/>
                <a:gd name="connsiteY3336" fmla="*/ 510590 h 1893469"/>
                <a:gd name="connsiteX3337" fmla="*/ 1239253 w 1954379"/>
                <a:gd name="connsiteY3337" fmla="*/ 506078 h 1893469"/>
                <a:gd name="connsiteX3338" fmla="*/ 1240005 w 1954379"/>
                <a:gd name="connsiteY3338" fmla="*/ 505326 h 1893469"/>
                <a:gd name="connsiteX3339" fmla="*/ 1241508 w 1954379"/>
                <a:gd name="connsiteY3339" fmla="*/ 504574 h 1893469"/>
                <a:gd name="connsiteX3340" fmla="*/ 1241508 w 1954379"/>
                <a:gd name="connsiteY3340" fmla="*/ 503822 h 1893469"/>
                <a:gd name="connsiteX3341" fmla="*/ 1241508 w 1954379"/>
                <a:gd name="connsiteY3341" fmla="*/ 503070 h 1893469"/>
                <a:gd name="connsiteX3342" fmla="*/ 1240005 w 1954379"/>
                <a:gd name="connsiteY3342" fmla="*/ 502318 h 1893469"/>
                <a:gd name="connsiteX3343" fmla="*/ 1239253 w 1954379"/>
                <a:gd name="connsiteY3343" fmla="*/ 501566 h 1893469"/>
                <a:gd name="connsiteX3344" fmla="*/ 1240757 w 1954379"/>
                <a:gd name="connsiteY3344" fmla="*/ 495551 h 1893469"/>
                <a:gd name="connsiteX3345" fmla="*/ 1246772 w 1954379"/>
                <a:gd name="connsiteY3345" fmla="*/ 479007 h 1893469"/>
                <a:gd name="connsiteX3346" fmla="*/ 1249028 w 1954379"/>
                <a:gd name="connsiteY3346" fmla="*/ 480511 h 1893469"/>
                <a:gd name="connsiteX3347" fmla="*/ 1250532 w 1954379"/>
                <a:gd name="connsiteY3347" fmla="*/ 484271 h 1893469"/>
                <a:gd name="connsiteX3348" fmla="*/ 1252036 w 1954379"/>
                <a:gd name="connsiteY3348" fmla="*/ 488031 h 1893469"/>
                <a:gd name="connsiteX3349" fmla="*/ 1252788 w 1954379"/>
                <a:gd name="connsiteY3349" fmla="*/ 491039 h 1893469"/>
                <a:gd name="connsiteX3350" fmla="*/ 1255044 w 1954379"/>
                <a:gd name="connsiteY3350" fmla="*/ 492543 h 1893469"/>
                <a:gd name="connsiteX3351" fmla="*/ 1266324 w 1954379"/>
                <a:gd name="connsiteY3351" fmla="*/ 497807 h 1893469"/>
                <a:gd name="connsiteX3352" fmla="*/ 1269332 w 1954379"/>
                <a:gd name="connsiteY3352" fmla="*/ 498559 h 1893469"/>
                <a:gd name="connsiteX3353" fmla="*/ 1270836 w 1954379"/>
                <a:gd name="connsiteY3353" fmla="*/ 498559 h 1893469"/>
                <a:gd name="connsiteX3354" fmla="*/ 1274595 w 1954379"/>
                <a:gd name="connsiteY3354" fmla="*/ 498559 h 1893469"/>
                <a:gd name="connsiteX3355" fmla="*/ 1275347 w 1954379"/>
                <a:gd name="connsiteY3355" fmla="*/ 497807 h 1893469"/>
                <a:gd name="connsiteX3356" fmla="*/ 1275347 w 1954379"/>
                <a:gd name="connsiteY3356" fmla="*/ 497055 h 1893469"/>
                <a:gd name="connsiteX3357" fmla="*/ 1274595 w 1954379"/>
                <a:gd name="connsiteY3357" fmla="*/ 496303 h 1893469"/>
                <a:gd name="connsiteX3358" fmla="*/ 1273844 w 1954379"/>
                <a:gd name="connsiteY3358" fmla="*/ 494799 h 1893469"/>
                <a:gd name="connsiteX3359" fmla="*/ 1265572 w 1954379"/>
                <a:gd name="connsiteY3359" fmla="*/ 492543 h 1893469"/>
                <a:gd name="connsiteX3360" fmla="*/ 1256548 w 1954379"/>
                <a:gd name="connsiteY3360" fmla="*/ 491039 h 1893469"/>
                <a:gd name="connsiteX3361" fmla="*/ 1255044 w 1954379"/>
                <a:gd name="connsiteY3361" fmla="*/ 489535 h 1893469"/>
                <a:gd name="connsiteX3362" fmla="*/ 1255044 w 1954379"/>
                <a:gd name="connsiteY3362" fmla="*/ 487279 h 1893469"/>
                <a:gd name="connsiteX3363" fmla="*/ 1253540 w 1954379"/>
                <a:gd name="connsiteY3363" fmla="*/ 484271 h 1893469"/>
                <a:gd name="connsiteX3364" fmla="*/ 1249780 w 1954379"/>
                <a:gd name="connsiteY3364" fmla="*/ 474495 h 1893469"/>
                <a:gd name="connsiteX3365" fmla="*/ 1249028 w 1954379"/>
                <a:gd name="connsiteY3365" fmla="*/ 471488 h 1893469"/>
                <a:gd name="connsiteX3366" fmla="*/ 1249028 w 1954379"/>
                <a:gd name="connsiteY3366" fmla="*/ 467728 h 1893469"/>
                <a:gd name="connsiteX3367" fmla="*/ 1249028 w 1954379"/>
                <a:gd name="connsiteY3367" fmla="*/ 465472 h 1893469"/>
                <a:gd name="connsiteX3368" fmla="*/ 1252036 w 1954379"/>
                <a:gd name="connsiteY3368" fmla="*/ 457200 h 1893469"/>
                <a:gd name="connsiteX3369" fmla="*/ 1252788 w 1954379"/>
                <a:gd name="connsiteY3369" fmla="*/ 451184 h 1893469"/>
                <a:gd name="connsiteX3370" fmla="*/ 1252788 w 1954379"/>
                <a:gd name="connsiteY3370" fmla="*/ 449680 h 1893469"/>
                <a:gd name="connsiteX3371" fmla="*/ 1253540 w 1954379"/>
                <a:gd name="connsiteY3371" fmla="*/ 448928 h 1893469"/>
                <a:gd name="connsiteX3372" fmla="*/ 1255796 w 1954379"/>
                <a:gd name="connsiteY3372" fmla="*/ 446672 h 1893469"/>
                <a:gd name="connsiteX3373" fmla="*/ 1255796 w 1954379"/>
                <a:gd name="connsiteY3373" fmla="*/ 445920 h 1893469"/>
                <a:gd name="connsiteX3374" fmla="*/ 1256548 w 1954379"/>
                <a:gd name="connsiteY3374" fmla="*/ 443665 h 1893469"/>
                <a:gd name="connsiteX3375" fmla="*/ 1257300 w 1954379"/>
                <a:gd name="connsiteY3375" fmla="*/ 440657 h 1893469"/>
                <a:gd name="connsiteX3376" fmla="*/ 1259556 w 1954379"/>
                <a:gd name="connsiteY3376" fmla="*/ 435393 h 1893469"/>
                <a:gd name="connsiteX3377" fmla="*/ 1260308 w 1954379"/>
                <a:gd name="connsiteY3377" fmla="*/ 433889 h 1893469"/>
                <a:gd name="connsiteX3378" fmla="*/ 1265572 w 1954379"/>
                <a:gd name="connsiteY3378" fmla="*/ 430129 h 1893469"/>
                <a:gd name="connsiteX3379" fmla="*/ 1267076 w 1954379"/>
                <a:gd name="connsiteY3379" fmla="*/ 429377 h 1893469"/>
                <a:gd name="connsiteX3380" fmla="*/ 1267828 w 1954379"/>
                <a:gd name="connsiteY3380" fmla="*/ 428625 h 1893469"/>
                <a:gd name="connsiteX3381" fmla="*/ 1270084 w 1954379"/>
                <a:gd name="connsiteY3381" fmla="*/ 424113 h 1893469"/>
                <a:gd name="connsiteX3382" fmla="*/ 1271587 w 1954379"/>
                <a:gd name="connsiteY3382" fmla="*/ 424113 h 1893469"/>
                <a:gd name="connsiteX3383" fmla="*/ 1273091 w 1954379"/>
                <a:gd name="connsiteY3383" fmla="*/ 424113 h 1893469"/>
                <a:gd name="connsiteX3384" fmla="*/ 1275347 w 1954379"/>
                <a:gd name="connsiteY3384" fmla="*/ 424113 h 1893469"/>
                <a:gd name="connsiteX3385" fmla="*/ 1276851 w 1954379"/>
                <a:gd name="connsiteY3385" fmla="*/ 424113 h 1893469"/>
                <a:gd name="connsiteX3386" fmla="*/ 1279107 w 1954379"/>
                <a:gd name="connsiteY3386" fmla="*/ 422609 h 1893469"/>
                <a:gd name="connsiteX3387" fmla="*/ 1281363 w 1954379"/>
                <a:gd name="connsiteY3387" fmla="*/ 421105 h 1893469"/>
                <a:gd name="connsiteX3388" fmla="*/ 1284371 w 1954379"/>
                <a:gd name="connsiteY3388" fmla="*/ 419601 h 1893469"/>
                <a:gd name="connsiteX3389" fmla="*/ 1288131 w 1954379"/>
                <a:gd name="connsiteY3389" fmla="*/ 418849 h 1893469"/>
                <a:gd name="connsiteX3390" fmla="*/ 1291139 w 1954379"/>
                <a:gd name="connsiteY3390" fmla="*/ 418849 h 1893469"/>
                <a:gd name="connsiteX3391" fmla="*/ 1294147 w 1954379"/>
                <a:gd name="connsiteY3391" fmla="*/ 420353 h 1893469"/>
                <a:gd name="connsiteX3392" fmla="*/ 1296403 w 1954379"/>
                <a:gd name="connsiteY3392" fmla="*/ 420353 h 1893469"/>
                <a:gd name="connsiteX3393" fmla="*/ 1298659 w 1954379"/>
                <a:gd name="connsiteY3393" fmla="*/ 418849 h 1893469"/>
                <a:gd name="connsiteX3394" fmla="*/ 1300163 w 1954379"/>
                <a:gd name="connsiteY3394" fmla="*/ 416593 h 1893469"/>
                <a:gd name="connsiteX3395" fmla="*/ 1300915 w 1954379"/>
                <a:gd name="connsiteY3395" fmla="*/ 413586 h 1893469"/>
                <a:gd name="connsiteX3396" fmla="*/ 1302419 w 1954379"/>
                <a:gd name="connsiteY3396" fmla="*/ 411330 h 1893469"/>
                <a:gd name="connsiteX3397" fmla="*/ 1305426 w 1954379"/>
                <a:gd name="connsiteY3397" fmla="*/ 410578 h 1893469"/>
                <a:gd name="connsiteX3398" fmla="*/ 1309186 w 1954379"/>
                <a:gd name="connsiteY3398" fmla="*/ 410578 h 1893469"/>
                <a:gd name="connsiteX3399" fmla="*/ 1317458 w 1954379"/>
                <a:gd name="connsiteY3399" fmla="*/ 412834 h 1893469"/>
                <a:gd name="connsiteX3400" fmla="*/ 1343777 w 1954379"/>
                <a:gd name="connsiteY3400" fmla="*/ 415090 h 1893469"/>
                <a:gd name="connsiteX3401" fmla="*/ 1352801 w 1954379"/>
                <a:gd name="connsiteY3401" fmla="*/ 418849 h 1893469"/>
                <a:gd name="connsiteX3402" fmla="*/ 1357313 w 1954379"/>
                <a:gd name="connsiteY3402" fmla="*/ 418097 h 1893469"/>
                <a:gd name="connsiteX3403" fmla="*/ 1389647 w 1954379"/>
                <a:gd name="connsiteY3403" fmla="*/ 425617 h 1893469"/>
                <a:gd name="connsiteX3404" fmla="*/ 1410703 w 1954379"/>
                <a:gd name="connsiteY3404" fmla="*/ 431633 h 1893469"/>
                <a:gd name="connsiteX3405" fmla="*/ 1431006 w 1954379"/>
                <a:gd name="connsiteY3405" fmla="*/ 430881 h 1893469"/>
                <a:gd name="connsiteX3406" fmla="*/ 1437022 w 1954379"/>
                <a:gd name="connsiteY3406" fmla="*/ 429377 h 1893469"/>
                <a:gd name="connsiteX3407" fmla="*/ 1440030 w 1954379"/>
                <a:gd name="connsiteY3407" fmla="*/ 429377 h 1893469"/>
                <a:gd name="connsiteX3408" fmla="*/ 1441534 w 1954379"/>
                <a:gd name="connsiteY3408" fmla="*/ 429377 h 1893469"/>
                <a:gd name="connsiteX3409" fmla="*/ 1445294 w 1954379"/>
                <a:gd name="connsiteY3409" fmla="*/ 430129 h 1893469"/>
                <a:gd name="connsiteX3410" fmla="*/ 1446798 w 1954379"/>
                <a:gd name="connsiteY3410" fmla="*/ 430881 h 1893469"/>
                <a:gd name="connsiteX3411" fmla="*/ 1449805 w 1954379"/>
                <a:gd name="connsiteY3411" fmla="*/ 433889 h 1893469"/>
                <a:gd name="connsiteX3412" fmla="*/ 1451309 w 1954379"/>
                <a:gd name="connsiteY3412" fmla="*/ 434641 h 1893469"/>
                <a:gd name="connsiteX3413" fmla="*/ 1451309 w 1954379"/>
                <a:gd name="connsiteY3413" fmla="*/ 433137 h 1893469"/>
                <a:gd name="connsiteX3414" fmla="*/ 1449805 w 1954379"/>
                <a:gd name="connsiteY3414" fmla="*/ 430881 h 1893469"/>
                <a:gd name="connsiteX3415" fmla="*/ 1448301 w 1954379"/>
                <a:gd name="connsiteY3415" fmla="*/ 427873 h 1893469"/>
                <a:gd name="connsiteX3416" fmla="*/ 1448301 w 1954379"/>
                <a:gd name="connsiteY3416" fmla="*/ 425617 h 1893469"/>
                <a:gd name="connsiteX3417" fmla="*/ 1451309 w 1954379"/>
                <a:gd name="connsiteY3417" fmla="*/ 423361 h 1893469"/>
                <a:gd name="connsiteX3418" fmla="*/ 1460333 w 1954379"/>
                <a:gd name="connsiteY3418" fmla="*/ 418849 h 1893469"/>
                <a:gd name="connsiteX3419" fmla="*/ 1461837 w 1954379"/>
                <a:gd name="connsiteY3419" fmla="*/ 419601 h 1893469"/>
                <a:gd name="connsiteX3420" fmla="*/ 1462589 w 1954379"/>
                <a:gd name="connsiteY3420" fmla="*/ 419601 h 1893469"/>
                <a:gd name="connsiteX3421" fmla="*/ 1463341 w 1954379"/>
                <a:gd name="connsiteY3421" fmla="*/ 418849 h 1893469"/>
                <a:gd name="connsiteX3422" fmla="*/ 1464845 w 1954379"/>
                <a:gd name="connsiteY3422" fmla="*/ 418849 h 1893469"/>
                <a:gd name="connsiteX3423" fmla="*/ 1467101 w 1954379"/>
                <a:gd name="connsiteY3423" fmla="*/ 418849 h 1893469"/>
                <a:gd name="connsiteX3424" fmla="*/ 1468605 w 1954379"/>
                <a:gd name="connsiteY3424" fmla="*/ 418849 h 1893469"/>
                <a:gd name="connsiteX3425" fmla="*/ 1470109 w 1954379"/>
                <a:gd name="connsiteY3425" fmla="*/ 418097 h 1893469"/>
                <a:gd name="connsiteX3426" fmla="*/ 1473869 w 1954379"/>
                <a:gd name="connsiteY3426" fmla="*/ 417345 h 1893469"/>
                <a:gd name="connsiteX3427" fmla="*/ 1477628 w 1954379"/>
                <a:gd name="connsiteY3427" fmla="*/ 416593 h 1893469"/>
                <a:gd name="connsiteX3428" fmla="*/ 1478380 w 1954379"/>
                <a:gd name="connsiteY3428" fmla="*/ 416593 h 1893469"/>
                <a:gd name="connsiteX3429" fmla="*/ 1480636 w 1954379"/>
                <a:gd name="connsiteY3429" fmla="*/ 416593 h 1893469"/>
                <a:gd name="connsiteX3430" fmla="*/ 1482140 w 1954379"/>
                <a:gd name="connsiteY3430" fmla="*/ 418097 h 1893469"/>
                <a:gd name="connsiteX3431" fmla="*/ 1484396 w 1954379"/>
                <a:gd name="connsiteY3431" fmla="*/ 418849 h 1893469"/>
                <a:gd name="connsiteX3432" fmla="*/ 1485900 w 1954379"/>
                <a:gd name="connsiteY3432" fmla="*/ 418849 h 1893469"/>
                <a:gd name="connsiteX3433" fmla="*/ 1488156 w 1954379"/>
                <a:gd name="connsiteY3433" fmla="*/ 418097 h 1893469"/>
                <a:gd name="connsiteX3434" fmla="*/ 1489660 w 1954379"/>
                <a:gd name="connsiteY3434" fmla="*/ 418097 h 1893469"/>
                <a:gd name="connsiteX3435" fmla="*/ 1491916 w 1954379"/>
                <a:gd name="connsiteY3435" fmla="*/ 419601 h 1893469"/>
                <a:gd name="connsiteX3436" fmla="*/ 1496428 w 1954379"/>
                <a:gd name="connsiteY3436" fmla="*/ 418849 h 1893469"/>
                <a:gd name="connsiteX3437" fmla="*/ 1506203 w 1954379"/>
                <a:gd name="connsiteY3437" fmla="*/ 419601 h 1893469"/>
                <a:gd name="connsiteX3438" fmla="*/ 1508459 w 1954379"/>
                <a:gd name="connsiteY3438" fmla="*/ 419601 h 1893469"/>
                <a:gd name="connsiteX3439" fmla="*/ 1510715 w 1954379"/>
                <a:gd name="connsiteY3439" fmla="*/ 421105 h 1893469"/>
                <a:gd name="connsiteX3440" fmla="*/ 1512971 w 1954379"/>
                <a:gd name="connsiteY3440" fmla="*/ 423361 h 1893469"/>
                <a:gd name="connsiteX3441" fmla="*/ 1515979 w 1954379"/>
                <a:gd name="connsiteY3441" fmla="*/ 422609 h 1893469"/>
                <a:gd name="connsiteX3442" fmla="*/ 1518235 w 1954379"/>
                <a:gd name="connsiteY3442" fmla="*/ 421857 h 1893469"/>
                <a:gd name="connsiteX3443" fmla="*/ 1521243 w 1954379"/>
                <a:gd name="connsiteY3443" fmla="*/ 419601 h 1893469"/>
                <a:gd name="connsiteX3444" fmla="*/ 1525755 w 1954379"/>
                <a:gd name="connsiteY3444" fmla="*/ 418097 h 1893469"/>
                <a:gd name="connsiteX3445" fmla="*/ 1528011 w 1954379"/>
                <a:gd name="connsiteY3445" fmla="*/ 420353 h 1893469"/>
                <a:gd name="connsiteX3446" fmla="*/ 1528011 w 1954379"/>
                <a:gd name="connsiteY3446" fmla="*/ 424113 h 1893469"/>
                <a:gd name="connsiteX3447" fmla="*/ 1526507 w 1954379"/>
                <a:gd name="connsiteY3447" fmla="*/ 426369 h 1893469"/>
                <a:gd name="connsiteX3448" fmla="*/ 1526507 w 1954379"/>
                <a:gd name="connsiteY3448" fmla="*/ 427873 h 1893469"/>
                <a:gd name="connsiteX3449" fmla="*/ 1531018 w 1954379"/>
                <a:gd name="connsiteY3449" fmla="*/ 427121 h 1893469"/>
                <a:gd name="connsiteX3450" fmla="*/ 1537786 w 1954379"/>
                <a:gd name="connsiteY3450" fmla="*/ 426369 h 1893469"/>
                <a:gd name="connsiteX3451" fmla="*/ 1555082 w 1954379"/>
                <a:gd name="connsiteY3451" fmla="*/ 430881 h 1893469"/>
                <a:gd name="connsiteX3452" fmla="*/ 1558090 w 1954379"/>
                <a:gd name="connsiteY3452" fmla="*/ 430881 h 1893469"/>
                <a:gd name="connsiteX3453" fmla="*/ 1563354 w 1954379"/>
                <a:gd name="connsiteY3453" fmla="*/ 429377 h 1893469"/>
                <a:gd name="connsiteX3454" fmla="*/ 1567113 w 1954379"/>
                <a:gd name="connsiteY3454" fmla="*/ 429377 h 1893469"/>
                <a:gd name="connsiteX3455" fmla="*/ 1570121 w 1954379"/>
                <a:gd name="connsiteY3455" fmla="*/ 429377 h 1893469"/>
                <a:gd name="connsiteX3456" fmla="*/ 1579145 w 1954379"/>
                <a:gd name="connsiteY3456" fmla="*/ 432385 h 1893469"/>
                <a:gd name="connsiteX3457" fmla="*/ 1596440 w 1954379"/>
                <a:gd name="connsiteY3457" fmla="*/ 434641 h 1893469"/>
                <a:gd name="connsiteX3458" fmla="*/ 1600952 w 1954379"/>
                <a:gd name="connsiteY3458" fmla="*/ 436145 h 1893469"/>
                <a:gd name="connsiteX3459" fmla="*/ 1601704 w 1954379"/>
                <a:gd name="connsiteY3459" fmla="*/ 436145 h 1893469"/>
                <a:gd name="connsiteX3460" fmla="*/ 1603208 w 1954379"/>
                <a:gd name="connsiteY3460" fmla="*/ 437649 h 1893469"/>
                <a:gd name="connsiteX3461" fmla="*/ 1604712 w 1954379"/>
                <a:gd name="connsiteY3461" fmla="*/ 439153 h 1893469"/>
                <a:gd name="connsiteX3462" fmla="*/ 1605464 w 1954379"/>
                <a:gd name="connsiteY3462" fmla="*/ 440657 h 1893469"/>
                <a:gd name="connsiteX3463" fmla="*/ 1606216 w 1954379"/>
                <a:gd name="connsiteY3463" fmla="*/ 442913 h 1893469"/>
                <a:gd name="connsiteX3464" fmla="*/ 1605464 w 1954379"/>
                <a:gd name="connsiteY3464" fmla="*/ 449680 h 1893469"/>
                <a:gd name="connsiteX3465" fmla="*/ 1604712 w 1954379"/>
                <a:gd name="connsiteY3465" fmla="*/ 451936 h 1893469"/>
                <a:gd name="connsiteX3466" fmla="*/ 1603960 w 1954379"/>
                <a:gd name="connsiteY3466" fmla="*/ 453440 h 1893469"/>
                <a:gd name="connsiteX3467" fmla="*/ 1602456 w 1954379"/>
                <a:gd name="connsiteY3467" fmla="*/ 454944 h 1893469"/>
                <a:gd name="connsiteX3468" fmla="*/ 1600952 w 1954379"/>
                <a:gd name="connsiteY3468" fmla="*/ 456448 h 1893469"/>
                <a:gd name="connsiteX3469" fmla="*/ 1599448 w 1954379"/>
                <a:gd name="connsiteY3469" fmla="*/ 457200 h 1893469"/>
                <a:gd name="connsiteX3470" fmla="*/ 1597944 w 1954379"/>
                <a:gd name="connsiteY3470" fmla="*/ 457952 h 1893469"/>
                <a:gd name="connsiteX3471" fmla="*/ 1595688 w 1954379"/>
                <a:gd name="connsiteY3471" fmla="*/ 463216 h 1893469"/>
                <a:gd name="connsiteX3472" fmla="*/ 1592680 w 1954379"/>
                <a:gd name="connsiteY3472" fmla="*/ 468480 h 1893469"/>
                <a:gd name="connsiteX3473" fmla="*/ 1591176 w 1954379"/>
                <a:gd name="connsiteY3473" fmla="*/ 472991 h 1893469"/>
                <a:gd name="connsiteX3474" fmla="*/ 1591176 w 1954379"/>
                <a:gd name="connsiteY3474" fmla="*/ 482767 h 1893469"/>
                <a:gd name="connsiteX3475" fmla="*/ 1210678 w 1954379"/>
                <a:gd name="connsiteY3475" fmla="*/ 439153 h 1893469"/>
                <a:gd name="connsiteX3476" fmla="*/ 1205414 w 1954379"/>
                <a:gd name="connsiteY3476" fmla="*/ 436897 h 1893469"/>
                <a:gd name="connsiteX3477" fmla="*/ 1201654 w 1954379"/>
                <a:gd name="connsiteY3477" fmla="*/ 430881 h 1893469"/>
                <a:gd name="connsiteX3478" fmla="*/ 1200902 w 1954379"/>
                <a:gd name="connsiteY3478" fmla="*/ 425617 h 1893469"/>
                <a:gd name="connsiteX3479" fmla="*/ 1206166 w 1954379"/>
                <a:gd name="connsiteY3479" fmla="*/ 424113 h 1893469"/>
                <a:gd name="connsiteX3480" fmla="*/ 1206166 w 1954379"/>
                <a:gd name="connsiteY3480" fmla="*/ 422609 h 1893469"/>
                <a:gd name="connsiteX3481" fmla="*/ 1205414 w 1954379"/>
                <a:gd name="connsiteY3481" fmla="*/ 422609 h 1893469"/>
                <a:gd name="connsiteX3482" fmla="*/ 1202406 w 1954379"/>
                <a:gd name="connsiteY3482" fmla="*/ 421105 h 1893469"/>
                <a:gd name="connsiteX3483" fmla="*/ 1209926 w 1954379"/>
                <a:gd name="connsiteY3483" fmla="*/ 408322 h 1893469"/>
                <a:gd name="connsiteX3484" fmla="*/ 1211430 w 1954379"/>
                <a:gd name="connsiteY3484" fmla="*/ 401554 h 1893469"/>
                <a:gd name="connsiteX3485" fmla="*/ 1215190 w 1954379"/>
                <a:gd name="connsiteY3485" fmla="*/ 397042 h 1893469"/>
                <a:gd name="connsiteX3486" fmla="*/ 1218197 w 1954379"/>
                <a:gd name="connsiteY3486" fmla="*/ 396290 h 1893469"/>
                <a:gd name="connsiteX3487" fmla="*/ 1223461 w 1954379"/>
                <a:gd name="connsiteY3487" fmla="*/ 394786 h 1893469"/>
                <a:gd name="connsiteX3488" fmla="*/ 1234741 w 1954379"/>
                <a:gd name="connsiteY3488" fmla="*/ 390274 h 1893469"/>
                <a:gd name="connsiteX3489" fmla="*/ 1242261 w 1954379"/>
                <a:gd name="connsiteY3489" fmla="*/ 388018 h 1893469"/>
                <a:gd name="connsiteX3490" fmla="*/ 1246772 w 1954379"/>
                <a:gd name="connsiteY3490" fmla="*/ 390274 h 1893469"/>
                <a:gd name="connsiteX3491" fmla="*/ 1249028 w 1954379"/>
                <a:gd name="connsiteY3491" fmla="*/ 394034 h 1893469"/>
                <a:gd name="connsiteX3492" fmla="*/ 1252036 w 1954379"/>
                <a:gd name="connsiteY3492" fmla="*/ 395538 h 1893469"/>
                <a:gd name="connsiteX3493" fmla="*/ 1255796 w 1954379"/>
                <a:gd name="connsiteY3493" fmla="*/ 397042 h 1893469"/>
                <a:gd name="connsiteX3494" fmla="*/ 1258052 w 1954379"/>
                <a:gd name="connsiteY3494" fmla="*/ 397794 h 1893469"/>
                <a:gd name="connsiteX3495" fmla="*/ 1259556 w 1954379"/>
                <a:gd name="connsiteY3495" fmla="*/ 398546 h 1893469"/>
                <a:gd name="connsiteX3496" fmla="*/ 1260308 w 1954379"/>
                <a:gd name="connsiteY3496" fmla="*/ 400802 h 1893469"/>
                <a:gd name="connsiteX3497" fmla="*/ 1261060 w 1954379"/>
                <a:gd name="connsiteY3497" fmla="*/ 402306 h 1893469"/>
                <a:gd name="connsiteX3498" fmla="*/ 1261812 w 1954379"/>
                <a:gd name="connsiteY3498" fmla="*/ 403058 h 1893469"/>
                <a:gd name="connsiteX3499" fmla="*/ 1261060 w 1954379"/>
                <a:gd name="connsiteY3499" fmla="*/ 404562 h 1893469"/>
                <a:gd name="connsiteX3500" fmla="*/ 1261060 w 1954379"/>
                <a:gd name="connsiteY3500" fmla="*/ 405314 h 1893469"/>
                <a:gd name="connsiteX3501" fmla="*/ 1263316 w 1954379"/>
                <a:gd name="connsiteY3501" fmla="*/ 407570 h 1893469"/>
                <a:gd name="connsiteX3502" fmla="*/ 1263316 w 1954379"/>
                <a:gd name="connsiteY3502" fmla="*/ 408322 h 1893469"/>
                <a:gd name="connsiteX3503" fmla="*/ 1263316 w 1954379"/>
                <a:gd name="connsiteY3503" fmla="*/ 411330 h 1893469"/>
                <a:gd name="connsiteX3504" fmla="*/ 1261812 w 1954379"/>
                <a:gd name="connsiteY3504" fmla="*/ 413586 h 1893469"/>
                <a:gd name="connsiteX3505" fmla="*/ 1255796 w 1954379"/>
                <a:gd name="connsiteY3505" fmla="*/ 418849 h 1893469"/>
                <a:gd name="connsiteX3506" fmla="*/ 1253540 w 1954379"/>
                <a:gd name="connsiteY3506" fmla="*/ 420353 h 1893469"/>
                <a:gd name="connsiteX3507" fmla="*/ 1243765 w 1954379"/>
                <a:gd name="connsiteY3507" fmla="*/ 424865 h 1893469"/>
                <a:gd name="connsiteX3508" fmla="*/ 1240005 w 1954379"/>
                <a:gd name="connsiteY3508" fmla="*/ 427121 h 1893469"/>
                <a:gd name="connsiteX3509" fmla="*/ 1231733 w 1954379"/>
                <a:gd name="connsiteY3509" fmla="*/ 436145 h 1893469"/>
                <a:gd name="connsiteX3510" fmla="*/ 1228725 w 1954379"/>
                <a:gd name="connsiteY3510" fmla="*/ 438401 h 1893469"/>
                <a:gd name="connsiteX3511" fmla="*/ 1222709 w 1954379"/>
                <a:gd name="connsiteY3511" fmla="*/ 441409 h 1893469"/>
                <a:gd name="connsiteX3512" fmla="*/ 1218949 w 1954379"/>
                <a:gd name="connsiteY3512" fmla="*/ 445168 h 1893469"/>
                <a:gd name="connsiteX3513" fmla="*/ 1217445 w 1954379"/>
                <a:gd name="connsiteY3513" fmla="*/ 445168 h 1893469"/>
                <a:gd name="connsiteX3514" fmla="*/ 1215942 w 1954379"/>
                <a:gd name="connsiteY3514" fmla="*/ 444416 h 1893469"/>
                <a:gd name="connsiteX3515" fmla="*/ 1212182 w 1954379"/>
                <a:gd name="connsiteY3515" fmla="*/ 442913 h 1893469"/>
                <a:gd name="connsiteX3516" fmla="*/ 1211430 w 1954379"/>
                <a:gd name="connsiteY3516" fmla="*/ 441409 h 1893469"/>
                <a:gd name="connsiteX3517" fmla="*/ 1211430 w 1954379"/>
                <a:gd name="connsiteY3517" fmla="*/ 439905 h 1893469"/>
                <a:gd name="connsiteX3518" fmla="*/ 1210678 w 1954379"/>
                <a:gd name="connsiteY3518" fmla="*/ 439153 h 1893469"/>
                <a:gd name="connsiteX3519" fmla="*/ 1383632 w 1954379"/>
                <a:gd name="connsiteY3519" fmla="*/ 410578 h 1893469"/>
                <a:gd name="connsiteX3520" fmla="*/ 1385136 w 1954379"/>
                <a:gd name="connsiteY3520" fmla="*/ 406066 h 1893469"/>
                <a:gd name="connsiteX3521" fmla="*/ 1388896 w 1954379"/>
                <a:gd name="connsiteY3521" fmla="*/ 402306 h 1893469"/>
                <a:gd name="connsiteX3522" fmla="*/ 1397919 w 1954379"/>
                <a:gd name="connsiteY3522" fmla="*/ 395538 h 1893469"/>
                <a:gd name="connsiteX3523" fmla="*/ 1407695 w 1954379"/>
                <a:gd name="connsiteY3523" fmla="*/ 391026 h 1893469"/>
                <a:gd name="connsiteX3524" fmla="*/ 1414462 w 1954379"/>
                <a:gd name="connsiteY3524" fmla="*/ 386515 h 1893469"/>
                <a:gd name="connsiteX3525" fmla="*/ 1430254 w 1954379"/>
                <a:gd name="connsiteY3525" fmla="*/ 384259 h 1893469"/>
                <a:gd name="connsiteX3526" fmla="*/ 1434766 w 1954379"/>
                <a:gd name="connsiteY3526" fmla="*/ 382003 h 1893469"/>
                <a:gd name="connsiteX3527" fmla="*/ 1435518 w 1954379"/>
                <a:gd name="connsiteY3527" fmla="*/ 383507 h 1893469"/>
                <a:gd name="connsiteX3528" fmla="*/ 1436270 w 1954379"/>
                <a:gd name="connsiteY3528" fmla="*/ 385011 h 1893469"/>
                <a:gd name="connsiteX3529" fmla="*/ 1437022 w 1954379"/>
                <a:gd name="connsiteY3529" fmla="*/ 385762 h 1893469"/>
                <a:gd name="connsiteX3530" fmla="*/ 1438526 w 1954379"/>
                <a:gd name="connsiteY3530" fmla="*/ 385011 h 1893469"/>
                <a:gd name="connsiteX3531" fmla="*/ 1440781 w 1954379"/>
                <a:gd name="connsiteY3531" fmla="*/ 384259 h 1893469"/>
                <a:gd name="connsiteX3532" fmla="*/ 1443038 w 1954379"/>
                <a:gd name="connsiteY3532" fmla="*/ 383507 h 1893469"/>
                <a:gd name="connsiteX3533" fmla="*/ 1445294 w 1954379"/>
                <a:gd name="connsiteY3533" fmla="*/ 384259 h 1893469"/>
                <a:gd name="connsiteX3534" fmla="*/ 1450558 w 1954379"/>
                <a:gd name="connsiteY3534" fmla="*/ 387267 h 1893469"/>
                <a:gd name="connsiteX3535" fmla="*/ 1452061 w 1954379"/>
                <a:gd name="connsiteY3535" fmla="*/ 388770 h 1893469"/>
                <a:gd name="connsiteX3536" fmla="*/ 1453565 w 1954379"/>
                <a:gd name="connsiteY3536" fmla="*/ 391026 h 1893469"/>
                <a:gd name="connsiteX3537" fmla="*/ 1454317 w 1954379"/>
                <a:gd name="connsiteY3537" fmla="*/ 392530 h 1893469"/>
                <a:gd name="connsiteX3538" fmla="*/ 1453565 w 1954379"/>
                <a:gd name="connsiteY3538" fmla="*/ 394034 h 1893469"/>
                <a:gd name="connsiteX3539" fmla="*/ 1453565 w 1954379"/>
                <a:gd name="connsiteY3539" fmla="*/ 395538 h 1893469"/>
                <a:gd name="connsiteX3540" fmla="*/ 1455821 w 1954379"/>
                <a:gd name="connsiteY3540" fmla="*/ 396290 h 1893469"/>
                <a:gd name="connsiteX3541" fmla="*/ 1456573 w 1954379"/>
                <a:gd name="connsiteY3541" fmla="*/ 396290 h 1893469"/>
                <a:gd name="connsiteX3542" fmla="*/ 1457325 w 1954379"/>
                <a:gd name="connsiteY3542" fmla="*/ 397042 h 1893469"/>
                <a:gd name="connsiteX3543" fmla="*/ 1457325 w 1954379"/>
                <a:gd name="connsiteY3543" fmla="*/ 398546 h 1893469"/>
                <a:gd name="connsiteX3544" fmla="*/ 1457325 w 1954379"/>
                <a:gd name="connsiteY3544" fmla="*/ 400050 h 1893469"/>
                <a:gd name="connsiteX3545" fmla="*/ 1456573 w 1954379"/>
                <a:gd name="connsiteY3545" fmla="*/ 400802 h 1893469"/>
                <a:gd name="connsiteX3546" fmla="*/ 1455821 w 1954379"/>
                <a:gd name="connsiteY3546" fmla="*/ 402306 h 1893469"/>
                <a:gd name="connsiteX3547" fmla="*/ 1455069 w 1954379"/>
                <a:gd name="connsiteY3547" fmla="*/ 403810 h 1893469"/>
                <a:gd name="connsiteX3548" fmla="*/ 1454317 w 1954379"/>
                <a:gd name="connsiteY3548" fmla="*/ 403810 h 1893469"/>
                <a:gd name="connsiteX3549" fmla="*/ 1452813 w 1954379"/>
                <a:gd name="connsiteY3549" fmla="*/ 403810 h 1893469"/>
                <a:gd name="connsiteX3550" fmla="*/ 1452061 w 1954379"/>
                <a:gd name="connsiteY3550" fmla="*/ 403058 h 1893469"/>
                <a:gd name="connsiteX3551" fmla="*/ 1451309 w 1954379"/>
                <a:gd name="connsiteY3551" fmla="*/ 406066 h 1893469"/>
                <a:gd name="connsiteX3552" fmla="*/ 1446045 w 1954379"/>
                <a:gd name="connsiteY3552" fmla="*/ 409826 h 1893469"/>
                <a:gd name="connsiteX3553" fmla="*/ 1445294 w 1954379"/>
                <a:gd name="connsiteY3553" fmla="*/ 412082 h 1893469"/>
                <a:gd name="connsiteX3554" fmla="*/ 1443790 w 1954379"/>
                <a:gd name="connsiteY3554" fmla="*/ 413586 h 1893469"/>
                <a:gd name="connsiteX3555" fmla="*/ 1440030 w 1954379"/>
                <a:gd name="connsiteY3555" fmla="*/ 414338 h 1893469"/>
                <a:gd name="connsiteX3556" fmla="*/ 1435518 w 1954379"/>
                <a:gd name="connsiteY3556" fmla="*/ 415090 h 1893469"/>
                <a:gd name="connsiteX3557" fmla="*/ 1406191 w 1954379"/>
                <a:gd name="connsiteY3557" fmla="*/ 415841 h 1893469"/>
                <a:gd name="connsiteX3558" fmla="*/ 1401679 w 1954379"/>
                <a:gd name="connsiteY3558" fmla="*/ 417345 h 1893469"/>
                <a:gd name="connsiteX3559" fmla="*/ 1383632 w 1954379"/>
                <a:gd name="connsiteY3559" fmla="*/ 410578 h 1893469"/>
                <a:gd name="connsiteX3560" fmla="*/ 1262564 w 1954379"/>
                <a:gd name="connsiteY3560" fmla="*/ 384259 h 1893469"/>
                <a:gd name="connsiteX3561" fmla="*/ 1261812 w 1954379"/>
                <a:gd name="connsiteY3561" fmla="*/ 382755 h 1893469"/>
                <a:gd name="connsiteX3562" fmla="*/ 1261812 w 1954379"/>
                <a:gd name="connsiteY3562" fmla="*/ 382003 h 1893469"/>
                <a:gd name="connsiteX3563" fmla="*/ 1262564 w 1954379"/>
                <a:gd name="connsiteY3563" fmla="*/ 380499 h 1893469"/>
                <a:gd name="connsiteX3564" fmla="*/ 1262564 w 1954379"/>
                <a:gd name="connsiteY3564" fmla="*/ 378995 h 1893469"/>
                <a:gd name="connsiteX3565" fmla="*/ 1261812 w 1954379"/>
                <a:gd name="connsiteY3565" fmla="*/ 377491 h 1893469"/>
                <a:gd name="connsiteX3566" fmla="*/ 1260308 w 1954379"/>
                <a:gd name="connsiteY3566" fmla="*/ 374483 h 1893469"/>
                <a:gd name="connsiteX3567" fmla="*/ 1260308 w 1954379"/>
                <a:gd name="connsiteY3567" fmla="*/ 372227 h 1893469"/>
                <a:gd name="connsiteX3568" fmla="*/ 1261812 w 1954379"/>
                <a:gd name="connsiteY3568" fmla="*/ 369971 h 1893469"/>
                <a:gd name="connsiteX3569" fmla="*/ 1266324 w 1954379"/>
                <a:gd name="connsiteY3569" fmla="*/ 367715 h 1893469"/>
                <a:gd name="connsiteX3570" fmla="*/ 1270084 w 1954379"/>
                <a:gd name="connsiteY3570" fmla="*/ 367715 h 1893469"/>
                <a:gd name="connsiteX3571" fmla="*/ 1273844 w 1954379"/>
                <a:gd name="connsiteY3571" fmla="*/ 368467 h 1893469"/>
                <a:gd name="connsiteX3572" fmla="*/ 1276100 w 1954379"/>
                <a:gd name="connsiteY3572" fmla="*/ 369219 h 1893469"/>
                <a:gd name="connsiteX3573" fmla="*/ 1280611 w 1954379"/>
                <a:gd name="connsiteY3573" fmla="*/ 369971 h 1893469"/>
                <a:gd name="connsiteX3574" fmla="*/ 1284371 w 1954379"/>
                <a:gd name="connsiteY3574" fmla="*/ 371475 h 1893469"/>
                <a:gd name="connsiteX3575" fmla="*/ 1287379 w 1954379"/>
                <a:gd name="connsiteY3575" fmla="*/ 372979 h 1893469"/>
                <a:gd name="connsiteX3576" fmla="*/ 1291139 w 1954379"/>
                <a:gd name="connsiteY3576" fmla="*/ 375987 h 1893469"/>
                <a:gd name="connsiteX3577" fmla="*/ 1291139 w 1954379"/>
                <a:gd name="connsiteY3577" fmla="*/ 378995 h 1893469"/>
                <a:gd name="connsiteX3578" fmla="*/ 1291139 w 1954379"/>
                <a:gd name="connsiteY3578" fmla="*/ 382755 h 1893469"/>
                <a:gd name="connsiteX3579" fmla="*/ 1291891 w 1954379"/>
                <a:gd name="connsiteY3579" fmla="*/ 385762 h 1893469"/>
                <a:gd name="connsiteX3580" fmla="*/ 1292643 w 1954379"/>
                <a:gd name="connsiteY3580" fmla="*/ 389522 h 1893469"/>
                <a:gd name="connsiteX3581" fmla="*/ 1292643 w 1954379"/>
                <a:gd name="connsiteY3581" fmla="*/ 392530 h 1893469"/>
                <a:gd name="connsiteX3582" fmla="*/ 1291891 w 1954379"/>
                <a:gd name="connsiteY3582" fmla="*/ 395538 h 1893469"/>
                <a:gd name="connsiteX3583" fmla="*/ 1290387 w 1954379"/>
                <a:gd name="connsiteY3583" fmla="*/ 397794 h 1893469"/>
                <a:gd name="connsiteX3584" fmla="*/ 1284371 w 1954379"/>
                <a:gd name="connsiteY3584" fmla="*/ 397794 h 1893469"/>
                <a:gd name="connsiteX3585" fmla="*/ 1283619 w 1954379"/>
                <a:gd name="connsiteY3585" fmla="*/ 397794 h 1893469"/>
                <a:gd name="connsiteX3586" fmla="*/ 1282115 w 1954379"/>
                <a:gd name="connsiteY3586" fmla="*/ 397794 h 1893469"/>
                <a:gd name="connsiteX3587" fmla="*/ 1280611 w 1954379"/>
                <a:gd name="connsiteY3587" fmla="*/ 397042 h 1893469"/>
                <a:gd name="connsiteX3588" fmla="*/ 1279859 w 1954379"/>
                <a:gd name="connsiteY3588" fmla="*/ 396290 h 1893469"/>
                <a:gd name="connsiteX3589" fmla="*/ 1279107 w 1954379"/>
                <a:gd name="connsiteY3589" fmla="*/ 395538 h 1893469"/>
                <a:gd name="connsiteX3590" fmla="*/ 1273844 w 1954379"/>
                <a:gd name="connsiteY3590" fmla="*/ 395538 h 1893469"/>
                <a:gd name="connsiteX3591" fmla="*/ 1271587 w 1954379"/>
                <a:gd name="connsiteY3591" fmla="*/ 394786 h 1893469"/>
                <a:gd name="connsiteX3592" fmla="*/ 1269332 w 1954379"/>
                <a:gd name="connsiteY3592" fmla="*/ 393282 h 1893469"/>
                <a:gd name="connsiteX3593" fmla="*/ 1267076 w 1954379"/>
                <a:gd name="connsiteY3593" fmla="*/ 391778 h 1893469"/>
                <a:gd name="connsiteX3594" fmla="*/ 1266324 w 1954379"/>
                <a:gd name="connsiteY3594" fmla="*/ 390274 h 1893469"/>
                <a:gd name="connsiteX3595" fmla="*/ 1266324 w 1954379"/>
                <a:gd name="connsiteY3595" fmla="*/ 387267 h 1893469"/>
                <a:gd name="connsiteX3596" fmla="*/ 1265572 w 1954379"/>
                <a:gd name="connsiteY3596" fmla="*/ 386515 h 1893469"/>
                <a:gd name="connsiteX3597" fmla="*/ 1264068 w 1954379"/>
                <a:gd name="connsiteY3597" fmla="*/ 385762 h 1893469"/>
                <a:gd name="connsiteX3598" fmla="*/ 1262564 w 1954379"/>
                <a:gd name="connsiteY3598" fmla="*/ 384259 h 1893469"/>
                <a:gd name="connsiteX3599" fmla="*/ 1344529 w 1954379"/>
                <a:gd name="connsiteY3599" fmla="*/ 348916 h 1893469"/>
                <a:gd name="connsiteX3600" fmla="*/ 1342273 w 1954379"/>
                <a:gd name="connsiteY3600" fmla="*/ 351172 h 1893469"/>
                <a:gd name="connsiteX3601" fmla="*/ 1333249 w 1954379"/>
                <a:gd name="connsiteY3601" fmla="*/ 355684 h 1893469"/>
                <a:gd name="connsiteX3602" fmla="*/ 1324978 w 1954379"/>
                <a:gd name="connsiteY3602" fmla="*/ 357939 h 1893469"/>
                <a:gd name="connsiteX3603" fmla="*/ 1325730 w 1954379"/>
                <a:gd name="connsiteY3603" fmla="*/ 355684 h 1893469"/>
                <a:gd name="connsiteX3604" fmla="*/ 1327985 w 1954379"/>
                <a:gd name="connsiteY3604" fmla="*/ 351924 h 1893469"/>
                <a:gd name="connsiteX3605" fmla="*/ 1337761 w 1954379"/>
                <a:gd name="connsiteY3605" fmla="*/ 345908 h 1893469"/>
                <a:gd name="connsiteX3606" fmla="*/ 1341521 w 1954379"/>
                <a:gd name="connsiteY3606" fmla="*/ 344404 h 1893469"/>
                <a:gd name="connsiteX3607" fmla="*/ 1344529 w 1954379"/>
                <a:gd name="connsiteY3607" fmla="*/ 343652 h 1893469"/>
                <a:gd name="connsiteX3608" fmla="*/ 1345281 w 1954379"/>
                <a:gd name="connsiteY3608" fmla="*/ 346660 h 1893469"/>
                <a:gd name="connsiteX3609" fmla="*/ 1344529 w 1954379"/>
                <a:gd name="connsiteY3609" fmla="*/ 348916 h 1893469"/>
                <a:gd name="connsiteX3610" fmla="*/ 1352801 w 1954379"/>
                <a:gd name="connsiteY3610" fmla="*/ 349668 h 1893469"/>
                <a:gd name="connsiteX3611" fmla="*/ 1358064 w 1954379"/>
                <a:gd name="connsiteY3611" fmla="*/ 348164 h 1893469"/>
                <a:gd name="connsiteX3612" fmla="*/ 1364832 w 1954379"/>
                <a:gd name="connsiteY3612" fmla="*/ 348916 h 1893469"/>
                <a:gd name="connsiteX3613" fmla="*/ 1370096 w 1954379"/>
                <a:gd name="connsiteY3613" fmla="*/ 351172 h 1893469"/>
                <a:gd name="connsiteX3614" fmla="*/ 1379872 w 1954379"/>
                <a:gd name="connsiteY3614" fmla="*/ 349668 h 1893469"/>
                <a:gd name="connsiteX3615" fmla="*/ 1385136 w 1954379"/>
                <a:gd name="connsiteY3615" fmla="*/ 346660 h 1893469"/>
                <a:gd name="connsiteX3616" fmla="*/ 1397167 w 1954379"/>
                <a:gd name="connsiteY3616" fmla="*/ 341396 h 1893469"/>
                <a:gd name="connsiteX3617" fmla="*/ 1411455 w 1954379"/>
                <a:gd name="connsiteY3617" fmla="*/ 336884 h 1893469"/>
                <a:gd name="connsiteX3618" fmla="*/ 1424990 w 1954379"/>
                <a:gd name="connsiteY3618" fmla="*/ 336884 h 1893469"/>
                <a:gd name="connsiteX3619" fmla="*/ 1429502 w 1954379"/>
                <a:gd name="connsiteY3619" fmla="*/ 341396 h 1893469"/>
                <a:gd name="connsiteX3620" fmla="*/ 1429502 w 1954379"/>
                <a:gd name="connsiteY3620" fmla="*/ 349668 h 1893469"/>
                <a:gd name="connsiteX3621" fmla="*/ 1418975 w 1954379"/>
                <a:gd name="connsiteY3621" fmla="*/ 354932 h 1893469"/>
                <a:gd name="connsiteX3622" fmla="*/ 1412959 w 1954379"/>
                <a:gd name="connsiteY3622" fmla="*/ 360195 h 1893469"/>
                <a:gd name="connsiteX3623" fmla="*/ 1405439 w 1954379"/>
                <a:gd name="connsiteY3623" fmla="*/ 363955 h 1893469"/>
                <a:gd name="connsiteX3624" fmla="*/ 1394159 w 1954379"/>
                <a:gd name="connsiteY3624" fmla="*/ 375235 h 1893469"/>
                <a:gd name="connsiteX3625" fmla="*/ 1390400 w 1954379"/>
                <a:gd name="connsiteY3625" fmla="*/ 381251 h 1893469"/>
                <a:gd name="connsiteX3626" fmla="*/ 1388143 w 1954379"/>
                <a:gd name="connsiteY3626" fmla="*/ 388018 h 1893469"/>
                <a:gd name="connsiteX3627" fmla="*/ 1384383 w 1954379"/>
                <a:gd name="connsiteY3627" fmla="*/ 393282 h 1893469"/>
                <a:gd name="connsiteX3628" fmla="*/ 1378368 w 1954379"/>
                <a:gd name="connsiteY3628" fmla="*/ 397042 h 1893469"/>
                <a:gd name="connsiteX3629" fmla="*/ 1368592 w 1954379"/>
                <a:gd name="connsiteY3629" fmla="*/ 399298 h 1893469"/>
                <a:gd name="connsiteX3630" fmla="*/ 1364081 w 1954379"/>
                <a:gd name="connsiteY3630" fmla="*/ 400050 h 1893469"/>
                <a:gd name="connsiteX3631" fmla="*/ 1362576 w 1954379"/>
                <a:gd name="connsiteY3631" fmla="*/ 400802 h 1893469"/>
                <a:gd name="connsiteX3632" fmla="*/ 1360321 w 1954379"/>
                <a:gd name="connsiteY3632" fmla="*/ 401554 h 1893469"/>
                <a:gd name="connsiteX3633" fmla="*/ 1359568 w 1954379"/>
                <a:gd name="connsiteY3633" fmla="*/ 402306 h 1893469"/>
                <a:gd name="connsiteX3634" fmla="*/ 1358064 w 1954379"/>
                <a:gd name="connsiteY3634" fmla="*/ 403058 h 1893469"/>
                <a:gd name="connsiteX3635" fmla="*/ 1356561 w 1954379"/>
                <a:gd name="connsiteY3635" fmla="*/ 402306 h 1893469"/>
                <a:gd name="connsiteX3636" fmla="*/ 1355057 w 1954379"/>
                <a:gd name="connsiteY3636" fmla="*/ 399298 h 1893469"/>
                <a:gd name="connsiteX3637" fmla="*/ 1351297 w 1954379"/>
                <a:gd name="connsiteY3637" fmla="*/ 395538 h 1893469"/>
                <a:gd name="connsiteX3638" fmla="*/ 1348289 w 1954379"/>
                <a:gd name="connsiteY3638" fmla="*/ 392530 h 1893469"/>
                <a:gd name="connsiteX3639" fmla="*/ 1343777 w 1954379"/>
                <a:gd name="connsiteY3639" fmla="*/ 390274 h 1893469"/>
                <a:gd name="connsiteX3640" fmla="*/ 1339265 w 1954379"/>
                <a:gd name="connsiteY3640" fmla="*/ 389522 h 1893469"/>
                <a:gd name="connsiteX3641" fmla="*/ 1331745 w 1954379"/>
                <a:gd name="connsiteY3641" fmla="*/ 391026 h 1893469"/>
                <a:gd name="connsiteX3642" fmla="*/ 1330994 w 1954379"/>
                <a:gd name="connsiteY3642" fmla="*/ 390274 h 1893469"/>
                <a:gd name="connsiteX3643" fmla="*/ 1329489 w 1954379"/>
                <a:gd name="connsiteY3643" fmla="*/ 388770 h 1893469"/>
                <a:gd name="connsiteX3644" fmla="*/ 1327234 w 1954379"/>
                <a:gd name="connsiteY3644" fmla="*/ 389522 h 1893469"/>
                <a:gd name="connsiteX3645" fmla="*/ 1324978 w 1954379"/>
                <a:gd name="connsiteY3645" fmla="*/ 390274 h 1893469"/>
                <a:gd name="connsiteX3646" fmla="*/ 1324226 w 1954379"/>
                <a:gd name="connsiteY3646" fmla="*/ 391026 h 1893469"/>
                <a:gd name="connsiteX3647" fmla="*/ 1320466 w 1954379"/>
                <a:gd name="connsiteY3647" fmla="*/ 391778 h 1893469"/>
                <a:gd name="connsiteX3648" fmla="*/ 1317458 w 1954379"/>
                <a:gd name="connsiteY3648" fmla="*/ 393282 h 1893469"/>
                <a:gd name="connsiteX3649" fmla="*/ 1313698 w 1954379"/>
                <a:gd name="connsiteY3649" fmla="*/ 393282 h 1893469"/>
                <a:gd name="connsiteX3650" fmla="*/ 1309938 w 1954379"/>
                <a:gd name="connsiteY3650" fmla="*/ 391026 h 1893469"/>
                <a:gd name="connsiteX3651" fmla="*/ 1306178 w 1954379"/>
                <a:gd name="connsiteY3651" fmla="*/ 388018 h 1893469"/>
                <a:gd name="connsiteX3652" fmla="*/ 1305426 w 1954379"/>
                <a:gd name="connsiteY3652" fmla="*/ 386515 h 1893469"/>
                <a:gd name="connsiteX3653" fmla="*/ 1304674 w 1954379"/>
                <a:gd name="connsiteY3653" fmla="*/ 383507 h 1893469"/>
                <a:gd name="connsiteX3654" fmla="*/ 1306930 w 1954379"/>
                <a:gd name="connsiteY3654" fmla="*/ 377491 h 1893469"/>
                <a:gd name="connsiteX3655" fmla="*/ 1306930 w 1954379"/>
                <a:gd name="connsiteY3655" fmla="*/ 375235 h 1893469"/>
                <a:gd name="connsiteX3656" fmla="*/ 1305426 w 1954379"/>
                <a:gd name="connsiteY3656" fmla="*/ 375987 h 1893469"/>
                <a:gd name="connsiteX3657" fmla="*/ 1304674 w 1954379"/>
                <a:gd name="connsiteY3657" fmla="*/ 377491 h 1893469"/>
                <a:gd name="connsiteX3658" fmla="*/ 1303170 w 1954379"/>
                <a:gd name="connsiteY3658" fmla="*/ 381251 h 1893469"/>
                <a:gd name="connsiteX3659" fmla="*/ 1300915 w 1954379"/>
                <a:gd name="connsiteY3659" fmla="*/ 378243 h 1893469"/>
                <a:gd name="connsiteX3660" fmla="*/ 1300163 w 1954379"/>
                <a:gd name="connsiteY3660" fmla="*/ 375987 h 1893469"/>
                <a:gd name="connsiteX3661" fmla="*/ 1300915 w 1954379"/>
                <a:gd name="connsiteY3661" fmla="*/ 365459 h 1893469"/>
                <a:gd name="connsiteX3662" fmla="*/ 1300915 w 1954379"/>
                <a:gd name="connsiteY3662" fmla="*/ 363955 h 1893469"/>
                <a:gd name="connsiteX3663" fmla="*/ 1303170 w 1954379"/>
                <a:gd name="connsiteY3663" fmla="*/ 362451 h 1893469"/>
                <a:gd name="connsiteX3664" fmla="*/ 1312194 w 1954379"/>
                <a:gd name="connsiteY3664" fmla="*/ 362451 h 1893469"/>
                <a:gd name="connsiteX3665" fmla="*/ 1315954 w 1954379"/>
                <a:gd name="connsiteY3665" fmla="*/ 360947 h 1893469"/>
                <a:gd name="connsiteX3666" fmla="*/ 1319714 w 1954379"/>
                <a:gd name="connsiteY3666" fmla="*/ 360195 h 1893469"/>
                <a:gd name="connsiteX3667" fmla="*/ 1323474 w 1954379"/>
                <a:gd name="connsiteY3667" fmla="*/ 360947 h 1893469"/>
                <a:gd name="connsiteX3668" fmla="*/ 1327985 w 1954379"/>
                <a:gd name="connsiteY3668" fmla="*/ 361699 h 1893469"/>
                <a:gd name="connsiteX3669" fmla="*/ 1339265 w 1954379"/>
                <a:gd name="connsiteY3669" fmla="*/ 361699 h 1893469"/>
                <a:gd name="connsiteX3670" fmla="*/ 1342273 w 1954379"/>
                <a:gd name="connsiteY3670" fmla="*/ 361699 h 1893469"/>
                <a:gd name="connsiteX3671" fmla="*/ 1349041 w 1954379"/>
                <a:gd name="connsiteY3671" fmla="*/ 355684 h 1893469"/>
                <a:gd name="connsiteX3672" fmla="*/ 1352801 w 1954379"/>
                <a:gd name="connsiteY3672" fmla="*/ 349668 h 1893469"/>
                <a:gd name="connsiteX3673" fmla="*/ 1300915 w 1954379"/>
                <a:gd name="connsiteY3673" fmla="*/ 357939 h 1893469"/>
                <a:gd name="connsiteX3674" fmla="*/ 1298659 w 1954379"/>
                <a:gd name="connsiteY3674" fmla="*/ 358691 h 1893469"/>
                <a:gd name="connsiteX3675" fmla="*/ 1295651 w 1954379"/>
                <a:gd name="connsiteY3675" fmla="*/ 360947 h 1893469"/>
                <a:gd name="connsiteX3676" fmla="*/ 1294899 w 1954379"/>
                <a:gd name="connsiteY3676" fmla="*/ 364707 h 1893469"/>
                <a:gd name="connsiteX3677" fmla="*/ 1294899 w 1954379"/>
                <a:gd name="connsiteY3677" fmla="*/ 366963 h 1893469"/>
                <a:gd name="connsiteX3678" fmla="*/ 1295651 w 1954379"/>
                <a:gd name="connsiteY3678" fmla="*/ 368467 h 1893469"/>
                <a:gd name="connsiteX3679" fmla="*/ 1294899 w 1954379"/>
                <a:gd name="connsiteY3679" fmla="*/ 369971 h 1893469"/>
                <a:gd name="connsiteX3680" fmla="*/ 1294147 w 1954379"/>
                <a:gd name="connsiteY3680" fmla="*/ 369971 h 1893469"/>
                <a:gd name="connsiteX3681" fmla="*/ 1290387 w 1954379"/>
                <a:gd name="connsiteY3681" fmla="*/ 368467 h 1893469"/>
                <a:gd name="connsiteX3682" fmla="*/ 1288883 w 1954379"/>
                <a:gd name="connsiteY3682" fmla="*/ 367715 h 1893469"/>
                <a:gd name="connsiteX3683" fmla="*/ 1285123 w 1954379"/>
                <a:gd name="connsiteY3683" fmla="*/ 367715 h 1893469"/>
                <a:gd name="connsiteX3684" fmla="*/ 1283619 w 1954379"/>
                <a:gd name="connsiteY3684" fmla="*/ 366963 h 1893469"/>
                <a:gd name="connsiteX3685" fmla="*/ 1282867 w 1954379"/>
                <a:gd name="connsiteY3685" fmla="*/ 366211 h 1893469"/>
                <a:gd name="connsiteX3686" fmla="*/ 1279859 w 1954379"/>
                <a:gd name="connsiteY3686" fmla="*/ 363955 h 1893469"/>
                <a:gd name="connsiteX3687" fmla="*/ 1279859 w 1954379"/>
                <a:gd name="connsiteY3687" fmla="*/ 362451 h 1893469"/>
                <a:gd name="connsiteX3688" fmla="*/ 1280611 w 1954379"/>
                <a:gd name="connsiteY3688" fmla="*/ 358691 h 1893469"/>
                <a:gd name="connsiteX3689" fmla="*/ 1280611 w 1954379"/>
                <a:gd name="connsiteY3689" fmla="*/ 356436 h 1893469"/>
                <a:gd name="connsiteX3690" fmla="*/ 1282115 w 1954379"/>
                <a:gd name="connsiteY3690" fmla="*/ 354932 h 1893469"/>
                <a:gd name="connsiteX3691" fmla="*/ 1283619 w 1954379"/>
                <a:gd name="connsiteY3691" fmla="*/ 354180 h 1893469"/>
                <a:gd name="connsiteX3692" fmla="*/ 1285123 w 1954379"/>
                <a:gd name="connsiteY3692" fmla="*/ 354932 h 1893469"/>
                <a:gd name="connsiteX3693" fmla="*/ 1285875 w 1954379"/>
                <a:gd name="connsiteY3693" fmla="*/ 354932 h 1893469"/>
                <a:gd name="connsiteX3694" fmla="*/ 1286627 w 1954379"/>
                <a:gd name="connsiteY3694" fmla="*/ 354932 h 1893469"/>
                <a:gd name="connsiteX3695" fmla="*/ 1287379 w 1954379"/>
                <a:gd name="connsiteY3695" fmla="*/ 354180 h 1893469"/>
                <a:gd name="connsiteX3696" fmla="*/ 1287379 w 1954379"/>
                <a:gd name="connsiteY3696" fmla="*/ 353428 h 1893469"/>
                <a:gd name="connsiteX3697" fmla="*/ 1291891 w 1954379"/>
                <a:gd name="connsiteY3697" fmla="*/ 335380 h 1893469"/>
                <a:gd name="connsiteX3698" fmla="*/ 1292643 w 1954379"/>
                <a:gd name="connsiteY3698" fmla="*/ 332372 h 1893469"/>
                <a:gd name="connsiteX3699" fmla="*/ 1293395 w 1954379"/>
                <a:gd name="connsiteY3699" fmla="*/ 332372 h 1893469"/>
                <a:gd name="connsiteX3700" fmla="*/ 1294147 w 1954379"/>
                <a:gd name="connsiteY3700" fmla="*/ 331620 h 1893469"/>
                <a:gd name="connsiteX3701" fmla="*/ 1296403 w 1954379"/>
                <a:gd name="connsiteY3701" fmla="*/ 331620 h 1893469"/>
                <a:gd name="connsiteX3702" fmla="*/ 1297155 w 1954379"/>
                <a:gd name="connsiteY3702" fmla="*/ 330116 h 1893469"/>
                <a:gd name="connsiteX3703" fmla="*/ 1296403 w 1954379"/>
                <a:gd name="connsiteY3703" fmla="*/ 329364 h 1893469"/>
                <a:gd name="connsiteX3704" fmla="*/ 1295651 w 1954379"/>
                <a:gd name="connsiteY3704" fmla="*/ 328613 h 1893469"/>
                <a:gd name="connsiteX3705" fmla="*/ 1294899 w 1954379"/>
                <a:gd name="connsiteY3705" fmla="*/ 327109 h 1893469"/>
                <a:gd name="connsiteX3706" fmla="*/ 1293395 w 1954379"/>
                <a:gd name="connsiteY3706" fmla="*/ 324853 h 1893469"/>
                <a:gd name="connsiteX3707" fmla="*/ 1293395 w 1954379"/>
                <a:gd name="connsiteY3707" fmla="*/ 322597 h 1893469"/>
                <a:gd name="connsiteX3708" fmla="*/ 1293395 w 1954379"/>
                <a:gd name="connsiteY3708" fmla="*/ 318837 h 1893469"/>
                <a:gd name="connsiteX3709" fmla="*/ 1292643 w 1954379"/>
                <a:gd name="connsiteY3709" fmla="*/ 314325 h 1893469"/>
                <a:gd name="connsiteX3710" fmla="*/ 1293395 w 1954379"/>
                <a:gd name="connsiteY3710" fmla="*/ 312069 h 1893469"/>
                <a:gd name="connsiteX3711" fmla="*/ 1294899 w 1954379"/>
                <a:gd name="connsiteY3711" fmla="*/ 309813 h 1893469"/>
                <a:gd name="connsiteX3712" fmla="*/ 1300915 w 1954379"/>
                <a:gd name="connsiteY3712" fmla="*/ 302293 h 1893469"/>
                <a:gd name="connsiteX3713" fmla="*/ 1303170 w 1954379"/>
                <a:gd name="connsiteY3713" fmla="*/ 301541 h 1893469"/>
                <a:gd name="connsiteX3714" fmla="*/ 1303170 w 1954379"/>
                <a:gd name="connsiteY3714" fmla="*/ 302293 h 1893469"/>
                <a:gd name="connsiteX3715" fmla="*/ 1303923 w 1954379"/>
                <a:gd name="connsiteY3715" fmla="*/ 303045 h 1893469"/>
                <a:gd name="connsiteX3716" fmla="*/ 1303923 w 1954379"/>
                <a:gd name="connsiteY3716" fmla="*/ 303797 h 1893469"/>
                <a:gd name="connsiteX3717" fmla="*/ 1306178 w 1954379"/>
                <a:gd name="connsiteY3717" fmla="*/ 309061 h 1893469"/>
                <a:gd name="connsiteX3718" fmla="*/ 1306178 w 1954379"/>
                <a:gd name="connsiteY3718" fmla="*/ 315077 h 1893469"/>
                <a:gd name="connsiteX3719" fmla="*/ 1304674 w 1954379"/>
                <a:gd name="connsiteY3719" fmla="*/ 333124 h 1893469"/>
                <a:gd name="connsiteX3720" fmla="*/ 1304674 w 1954379"/>
                <a:gd name="connsiteY3720" fmla="*/ 334628 h 1893469"/>
                <a:gd name="connsiteX3721" fmla="*/ 1305426 w 1954379"/>
                <a:gd name="connsiteY3721" fmla="*/ 336132 h 1893469"/>
                <a:gd name="connsiteX3722" fmla="*/ 1307683 w 1954379"/>
                <a:gd name="connsiteY3722" fmla="*/ 339140 h 1893469"/>
                <a:gd name="connsiteX3723" fmla="*/ 1309186 w 1954379"/>
                <a:gd name="connsiteY3723" fmla="*/ 343652 h 1893469"/>
                <a:gd name="connsiteX3724" fmla="*/ 1310690 w 1954379"/>
                <a:gd name="connsiteY3724" fmla="*/ 348164 h 1893469"/>
                <a:gd name="connsiteX3725" fmla="*/ 1309186 w 1954379"/>
                <a:gd name="connsiteY3725" fmla="*/ 351924 h 1893469"/>
                <a:gd name="connsiteX3726" fmla="*/ 1306930 w 1954379"/>
                <a:gd name="connsiteY3726" fmla="*/ 354180 h 1893469"/>
                <a:gd name="connsiteX3727" fmla="*/ 1305426 w 1954379"/>
                <a:gd name="connsiteY3727" fmla="*/ 357188 h 1893469"/>
                <a:gd name="connsiteX3728" fmla="*/ 1303170 w 1954379"/>
                <a:gd name="connsiteY3728" fmla="*/ 357939 h 1893469"/>
                <a:gd name="connsiteX3729" fmla="*/ 1300915 w 1954379"/>
                <a:gd name="connsiteY3729" fmla="*/ 357939 h 1893469"/>
                <a:gd name="connsiteX3730" fmla="*/ 1311442 w 1954379"/>
                <a:gd name="connsiteY3730" fmla="*/ 332372 h 1893469"/>
                <a:gd name="connsiteX3731" fmla="*/ 1310690 w 1954379"/>
                <a:gd name="connsiteY3731" fmla="*/ 325605 h 1893469"/>
                <a:gd name="connsiteX3732" fmla="*/ 1310690 w 1954379"/>
                <a:gd name="connsiteY3732" fmla="*/ 320341 h 1893469"/>
                <a:gd name="connsiteX3733" fmla="*/ 1312946 w 1954379"/>
                <a:gd name="connsiteY3733" fmla="*/ 315077 h 1893469"/>
                <a:gd name="connsiteX3734" fmla="*/ 1315954 w 1954379"/>
                <a:gd name="connsiteY3734" fmla="*/ 310565 h 1893469"/>
                <a:gd name="connsiteX3735" fmla="*/ 1319714 w 1954379"/>
                <a:gd name="connsiteY3735" fmla="*/ 309061 h 1893469"/>
                <a:gd name="connsiteX3736" fmla="*/ 1320466 w 1954379"/>
                <a:gd name="connsiteY3736" fmla="*/ 308309 h 1893469"/>
                <a:gd name="connsiteX3737" fmla="*/ 1319714 w 1954379"/>
                <a:gd name="connsiteY3737" fmla="*/ 306805 h 1893469"/>
                <a:gd name="connsiteX3738" fmla="*/ 1321970 w 1954379"/>
                <a:gd name="connsiteY3738" fmla="*/ 305301 h 1893469"/>
                <a:gd name="connsiteX3739" fmla="*/ 1330242 w 1954379"/>
                <a:gd name="connsiteY3739" fmla="*/ 305301 h 1893469"/>
                <a:gd name="connsiteX3740" fmla="*/ 1331745 w 1954379"/>
                <a:gd name="connsiteY3740" fmla="*/ 305301 h 1893469"/>
                <a:gd name="connsiteX3741" fmla="*/ 1333249 w 1954379"/>
                <a:gd name="connsiteY3741" fmla="*/ 303797 h 1893469"/>
                <a:gd name="connsiteX3742" fmla="*/ 1335505 w 1954379"/>
                <a:gd name="connsiteY3742" fmla="*/ 304549 h 1893469"/>
                <a:gd name="connsiteX3743" fmla="*/ 1340017 w 1954379"/>
                <a:gd name="connsiteY3743" fmla="*/ 309061 h 1893469"/>
                <a:gd name="connsiteX3744" fmla="*/ 1340769 w 1954379"/>
                <a:gd name="connsiteY3744" fmla="*/ 306805 h 1893469"/>
                <a:gd name="connsiteX3745" fmla="*/ 1337761 w 1954379"/>
                <a:gd name="connsiteY3745" fmla="*/ 304549 h 1893469"/>
                <a:gd name="connsiteX3746" fmla="*/ 1338513 w 1954379"/>
                <a:gd name="connsiteY3746" fmla="*/ 302293 h 1893469"/>
                <a:gd name="connsiteX3747" fmla="*/ 1340017 w 1954379"/>
                <a:gd name="connsiteY3747" fmla="*/ 300038 h 1893469"/>
                <a:gd name="connsiteX3748" fmla="*/ 1343025 w 1954379"/>
                <a:gd name="connsiteY3748" fmla="*/ 298534 h 1893469"/>
                <a:gd name="connsiteX3749" fmla="*/ 1346033 w 1954379"/>
                <a:gd name="connsiteY3749" fmla="*/ 297030 h 1893469"/>
                <a:gd name="connsiteX3750" fmla="*/ 1348289 w 1954379"/>
                <a:gd name="connsiteY3750" fmla="*/ 297030 h 1893469"/>
                <a:gd name="connsiteX3751" fmla="*/ 1352801 w 1954379"/>
                <a:gd name="connsiteY3751" fmla="*/ 303797 h 1893469"/>
                <a:gd name="connsiteX3752" fmla="*/ 1353553 w 1954379"/>
                <a:gd name="connsiteY3752" fmla="*/ 305301 h 1893469"/>
                <a:gd name="connsiteX3753" fmla="*/ 1353553 w 1954379"/>
                <a:gd name="connsiteY3753" fmla="*/ 306805 h 1893469"/>
                <a:gd name="connsiteX3754" fmla="*/ 1353553 w 1954379"/>
                <a:gd name="connsiteY3754" fmla="*/ 310565 h 1893469"/>
                <a:gd name="connsiteX3755" fmla="*/ 1353553 w 1954379"/>
                <a:gd name="connsiteY3755" fmla="*/ 311317 h 1893469"/>
                <a:gd name="connsiteX3756" fmla="*/ 1354305 w 1954379"/>
                <a:gd name="connsiteY3756" fmla="*/ 312069 h 1893469"/>
                <a:gd name="connsiteX3757" fmla="*/ 1355057 w 1954379"/>
                <a:gd name="connsiteY3757" fmla="*/ 313573 h 1893469"/>
                <a:gd name="connsiteX3758" fmla="*/ 1354305 w 1954379"/>
                <a:gd name="connsiteY3758" fmla="*/ 314325 h 1893469"/>
                <a:gd name="connsiteX3759" fmla="*/ 1352801 w 1954379"/>
                <a:gd name="connsiteY3759" fmla="*/ 315829 h 1893469"/>
                <a:gd name="connsiteX3760" fmla="*/ 1352049 w 1954379"/>
                <a:gd name="connsiteY3760" fmla="*/ 318085 h 1893469"/>
                <a:gd name="connsiteX3761" fmla="*/ 1333249 w 1954379"/>
                <a:gd name="connsiteY3761" fmla="*/ 332372 h 1893469"/>
                <a:gd name="connsiteX3762" fmla="*/ 1327985 w 1954379"/>
                <a:gd name="connsiteY3762" fmla="*/ 336132 h 1893469"/>
                <a:gd name="connsiteX3763" fmla="*/ 1323474 w 1954379"/>
                <a:gd name="connsiteY3763" fmla="*/ 338388 h 1893469"/>
                <a:gd name="connsiteX3764" fmla="*/ 1320466 w 1954379"/>
                <a:gd name="connsiteY3764" fmla="*/ 340644 h 1893469"/>
                <a:gd name="connsiteX3765" fmla="*/ 1315954 w 1954379"/>
                <a:gd name="connsiteY3765" fmla="*/ 341396 h 1893469"/>
                <a:gd name="connsiteX3766" fmla="*/ 1312946 w 1954379"/>
                <a:gd name="connsiteY3766" fmla="*/ 338388 h 1893469"/>
                <a:gd name="connsiteX3767" fmla="*/ 1311442 w 1954379"/>
                <a:gd name="connsiteY3767" fmla="*/ 332372 h 1893469"/>
                <a:gd name="connsiteX3768" fmla="*/ 1437022 w 1954379"/>
                <a:gd name="connsiteY3768" fmla="*/ 645945 h 1893469"/>
                <a:gd name="connsiteX3769" fmla="*/ 1439278 w 1954379"/>
                <a:gd name="connsiteY3769" fmla="*/ 645945 h 1893469"/>
                <a:gd name="connsiteX3770" fmla="*/ 1443790 w 1954379"/>
                <a:gd name="connsiteY3770" fmla="*/ 647449 h 1893469"/>
                <a:gd name="connsiteX3771" fmla="*/ 1446045 w 1954379"/>
                <a:gd name="connsiteY3771" fmla="*/ 648953 h 1893469"/>
                <a:gd name="connsiteX3772" fmla="*/ 1446045 w 1954379"/>
                <a:gd name="connsiteY3772" fmla="*/ 650457 h 1893469"/>
                <a:gd name="connsiteX3773" fmla="*/ 1446045 w 1954379"/>
                <a:gd name="connsiteY3773" fmla="*/ 651961 h 1893469"/>
                <a:gd name="connsiteX3774" fmla="*/ 1444541 w 1954379"/>
                <a:gd name="connsiteY3774" fmla="*/ 654217 h 1893469"/>
                <a:gd name="connsiteX3775" fmla="*/ 1442286 w 1954379"/>
                <a:gd name="connsiteY3775" fmla="*/ 654969 h 1893469"/>
                <a:gd name="connsiteX3776" fmla="*/ 1439278 w 1954379"/>
                <a:gd name="connsiteY3776" fmla="*/ 655721 h 1893469"/>
                <a:gd name="connsiteX3777" fmla="*/ 1437022 w 1954379"/>
                <a:gd name="connsiteY3777" fmla="*/ 657225 h 1893469"/>
                <a:gd name="connsiteX3778" fmla="*/ 1434766 w 1954379"/>
                <a:gd name="connsiteY3778" fmla="*/ 659481 h 1893469"/>
                <a:gd name="connsiteX3779" fmla="*/ 1433262 w 1954379"/>
                <a:gd name="connsiteY3779" fmla="*/ 659481 h 1893469"/>
                <a:gd name="connsiteX3780" fmla="*/ 1431006 w 1954379"/>
                <a:gd name="connsiteY3780" fmla="*/ 657977 h 1893469"/>
                <a:gd name="connsiteX3781" fmla="*/ 1429502 w 1954379"/>
                <a:gd name="connsiteY3781" fmla="*/ 655721 h 1893469"/>
                <a:gd name="connsiteX3782" fmla="*/ 1430254 w 1954379"/>
                <a:gd name="connsiteY3782" fmla="*/ 653465 h 1893469"/>
                <a:gd name="connsiteX3783" fmla="*/ 1430254 w 1954379"/>
                <a:gd name="connsiteY3783" fmla="*/ 650457 h 1893469"/>
                <a:gd name="connsiteX3784" fmla="*/ 1430254 w 1954379"/>
                <a:gd name="connsiteY3784" fmla="*/ 648953 h 1893469"/>
                <a:gd name="connsiteX3785" fmla="*/ 1432510 w 1954379"/>
                <a:gd name="connsiteY3785" fmla="*/ 647449 h 1893469"/>
                <a:gd name="connsiteX3786" fmla="*/ 1434014 w 1954379"/>
                <a:gd name="connsiteY3786" fmla="*/ 646697 h 1893469"/>
                <a:gd name="connsiteX3787" fmla="*/ 1435518 w 1954379"/>
                <a:gd name="connsiteY3787" fmla="*/ 646697 h 1893469"/>
                <a:gd name="connsiteX3788" fmla="*/ 1437022 w 1954379"/>
                <a:gd name="connsiteY3788" fmla="*/ 645945 h 189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</a:cxnLst>
              <a:rect l="l" t="t" r="r" b="b"/>
              <a:pathLst>
                <a:path w="1954379" h="1893469">
                  <a:moveTo>
                    <a:pt x="635418" y="23311"/>
                  </a:moveTo>
                  <a:lnTo>
                    <a:pt x="639930" y="27071"/>
                  </a:lnTo>
                  <a:lnTo>
                    <a:pt x="641434" y="29327"/>
                  </a:lnTo>
                  <a:lnTo>
                    <a:pt x="641434" y="33087"/>
                  </a:lnTo>
                  <a:lnTo>
                    <a:pt x="641434" y="36095"/>
                  </a:lnTo>
                  <a:lnTo>
                    <a:pt x="643690" y="47374"/>
                  </a:lnTo>
                  <a:lnTo>
                    <a:pt x="644442" y="50382"/>
                  </a:lnTo>
                  <a:lnTo>
                    <a:pt x="644442" y="51886"/>
                  </a:lnTo>
                  <a:lnTo>
                    <a:pt x="642938" y="54142"/>
                  </a:lnTo>
                  <a:lnTo>
                    <a:pt x="642186" y="55646"/>
                  </a:lnTo>
                  <a:lnTo>
                    <a:pt x="639930" y="62414"/>
                  </a:lnTo>
                  <a:lnTo>
                    <a:pt x="639178" y="63166"/>
                  </a:lnTo>
                  <a:lnTo>
                    <a:pt x="638426" y="63918"/>
                  </a:lnTo>
                  <a:lnTo>
                    <a:pt x="637674" y="64670"/>
                  </a:lnTo>
                  <a:lnTo>
                    <a:pt x="635418" y="64670"/>
                  </a:lnTo>
                  <a:lnTo>
                    <a:pt x="634666" y="65422"/>
                  </a:lnTo>
                  <a:lnTo>
                    <a:pt x="633914" y="66926"/>
                  </a:lnTo>
                  <a:lnTo>
                    <a:pt x="633162" y="69934"/>
                  </a:lnTo>
                  <a:lnTo>
                    <a:pt x="633162" y="71438"/>
                  </a:lnTo>
                  <a:lnTo>
                    <a:pt x="633162" y="72941"/>
                  </a:lnTo>
                  <a:lnTo>
                    <a:pt x="633914" y="73693"/>
                  </a:lnTo>
                  <a:lnTo>
                    <a:pt x="634666" y="73693"/>
                  </a:lnTo>
                  <a:lnTo>
                    <a:pt x="634666" y="74445"/>
                  </a:lnTo>
                  <a:lnTo>
                    <a:pt x="636922" y="75949"/>
                  </a:lnTo>
                  <a:lnTo>
                    <a:pt x="637674" y="76701"/>
                  </a:lnTo>
                  <a:lnTo>
                    <a:pt x="637674" y="77453"/>
                  </a:lnTo>
                  <a:lnTo>
                    <a:pt x="638426" y="79709"/>
                  </a:lnTo>
                  <a:lnTo>
                    <a:pt x="638426" y="81213"/>
                  </a:lnTo>
                  <a:lnTo>
                    <a:pt x="638426" y="81965"/>
                  </a:lnTo>
                  <a:lnTo>
                    <a:pt x="638426" y="82717"/>
                  </a:lnTo>
                  <a:lnTo>
                    <a:pt x="637674" y="83469"/>
                  </a:lnTo>
                  <a:lnTo>
                    <a:pt x="636922" y="84221"/>
                  </a:lnTo>
                  <a:lnTo>
                    <a:pt x="633914" y="86477"/>
                  </a:lnTo>
                  <a:lnTo>
                    <a:pt x="633162" y="87229"/>
                  </a:lnTo>
                  <a:lnTo>
                    <a:pt x="632410" y="87981"/>
                  </a:lnTo>
                  <a:lnTo>
                    <a:pt x="631658" y="89485"/>
                  </a:lnTo>
                  <a:lnTo>
                    <a:pt x="631658" y="90237"/>
                  </a:lnTo>
                  <a:lnTo>
                    <a:pt x="632410" y="90989"/>
                  </a:lnTo>
                  <a:lnTo>
                    <a:pt x="634666" y="91741"/>
                  </a:lnTo>
                  <a:lnTo>
                    <a:pt x="635418" y="91741"/>
                  </a:lnTo>
                  <a:lnTo>
                    <a:pt x="636170" y="92493"/>
                  </a:lnTo>
                  <a:lnTo>
                    <a:pt x="636170" y="93997"/>
                  </a:lnTo>
                  <a:lnTo>
                    <a:pt x="636922" y="95501"/>
                  </a:lnTo>
                  <a:lnTo>
                    <a:pt x="636922" y="97005"/>
                  </a:lnTo>
                  <a:lnTo>
                    <a:pt x="636922" y="108284"/>
                  </a:lnTo>
                  <a:lnTo>
                    <a:pt x="636922" y="109036"/>
                  </a:lnTo>
                  <a:lnTo>
                    <a:pt x="637674" y="111292"/>
                  </a:lnTo>
                  <a:lnTo>
                    <a:pt x="638426" y="121820"/>
                  </a:lnTo>
                  <a:lnTo>
                    <a:pt x="639178" y="123324"/>
                  </a:lnTo>
                  <a:lnTo>
                    <a:pt x="639930" y="124828"/>
                  </a:lnTo>
                  <a:lnTo>
                    <a:pt x="641434" y="127084"/>
                  </a:lnTo>
                  <a:lnTo>
                    <a:pt x="642186" y="127084"/>
                  </a:lnTo>
                  <a:lnTo>
                    <a:pt x="642938" y="127084"/>
                  </a:lnTo>
                  <a:lnTo>
                    <a:pt x="644442" y="127084"/>
                  </a:lnTo>
                  <a:lnTo>
                    <a:pt x="645193" y="127084"/>
                  </a:lnTo>
                  <a:lnTo>
                    <a:pt x="645945" y="127084"/>
                  </a:lnTo>
                  <a:lnTo>
                    <a:pt x="646697" y="127836"/>
                  </a:lnTo>
                  <a:lnTo>
                    <a:pt x="647449" y="127836"/>
                  </a:lnTo>
                  <a:lnTo>
                    <a:pt x="648201" y="127836"/>
                  </a:lnTo>
                  <a:lnTo>
                    <a:pt x="652713" y="127836"/>
                  </a:lnTo>
                  <a:lnTo>
                    <a:pt x="653465" y="127084"/>
                  </a:lnTo>
                  <a:lnTo>
                    <a:pt x="655721" y="126332"/>
                  </a:lnTo>
                  <a:lnTo>
                    <a:pt x="657225" y="125580"/>
                  </a:lnTo>
                  <a:lnTo>
                    <a:pt x="662489" y="124828"/>
                  </a:lnTo>
                  <a:lnTo>
                    <a:pt x="663993" y="124828"/>
                  </a:lnTo>
                  <a:lnTo>
                    <a:pt x="664745" y="124828"/>
                  </a:lnTo>
                  <a:lnTo>
                    <a:pt x="665497" y="125580"/>
                  </a:lnTo>
                  <a:lnTo>
                    <a:pt x="667753" y="127084"/>
                  </a:lnTo>
                  <a:lnTo>
                    <a:pt x="669257" y="127084"/>
                  </a:lnTo>
                  <a:lnTo>
                    <a:pt x="673769" y="128587"/>
                  </a:lnTo>
                  <a:lnTo>
                    <a:pt x="674521" y="128587"/>
                  </a:lnTo>
                  <a:lnTo>
                    <a:pt x="675272" y="129340"/>
                  </a:lnTo>
                  <a:lnTo>
                    <a:pt x="676776" y="130091"/>
                  </a:lnTo>
                  <a:lnTo>
                    <a:pt x="677528" y="130843"/>
                  </a:lnTo>
                  <a:lnTo>
                    <a:pt x="678280" y="130091"/>
                  </a:lnTo>
                  <a:lnTo>
                    <a:pt x="679784" y="130091"/>
                  </a:lnTo>
                  <a:lnTo>
                    <a:pt x="682040" y="129340"/>
                  </a:lnTo>
                  <a:lnTo>
                    <a:pt x="683544" y="129340"/>
                  </a:lnTo>
                  <a:lnTo>
                    <a:pt x="684296" y="128587"/>
                  </a:lnTo>
                  <a:lnTo>
                    <a:pt x="685048" y="128587"/>
                  </a:lnTo>
                  <a:lnTo>
                    <a:pt x="685800" y="129340"/>
                  </a:lnTo>
                  <a:lnTo>
                    <a:pt x="686552" y="129340"/>
                  </a:lnTo>
                  <a:lnTo>
                    <a:pt x="687304" y="129340"/>
                  </a:lnTo>
                  <a:lnTo>
                    <a:pt x="688808" y="128587"/>
                  </a:lnTo>
                  <a:lnTo>
                    <a:pt x="689560" y="127836"/>
                  </a:lnTo>
                  <a:lnTo>
                    <a:pt x="690312" y="128587"/>
                  </a:lnTo>
                  <a:lnTo>
                    <a:pt x="693320" y="130091"/>
                  </a:lnTo>
                  <a:lnTo>
                    <a:pt x="694072" y="130091"/>
                  </a:lnTo>
                  <a:lnTo>
                    <a:pt x="694824" y="130091"/>
                  </a:lnTo>
                  <a:lnTo>
                    <a:pt x="695576" y="129340"/>
                  </a:lnTo>
                  <a:lnTo>
                    <a:pt x="696328" y="128587"/>
                  </a:lnTo>
                  <a:lnTo>
                    <a:pt x="697080" y="128587"/>
                  </a:lnTo>
                  <a:lnTo>
                    <a:pt x="697832" y="128587"/>
                  </a:lnTo>
                  <a:lnTo>
                    <a:pt x="698584" y="128587"/>
                  </a:lnTo>
                  <a:lnTo>
                    <a:pt x="700088" y="130091"/>
                  </a:lnTo>
                  <a:lnTo>
                    <a:pt x="700840" y="130091"/>
                  </a:lnTo>
                  <a:lnTo>
                    <a:pt x="702343" y="130843"/>
                  </a:lnTo>
                  <a:lnTo>
                    <a:pt x="704599" y="132347"/>
                  </a:lnTo>
                  <a:lnTo>
                    <a:pt x="705351" y="132347"/>
                  </a:lnTo>
                  <a:lnTo>
                    <a:pt x="706103" y="132347"/>
                  </a:lnTo>
                  <a:lnTo>
                    <a:pt x="706855" y="133099"/>
                  </a:lnTo>
                  <a:lnTo>
                    <a:pt x="708359" y="133851"/>
                  </a:lnTo>
                  <a:lnTo>
                    <a:pt x="709863" y="135355"/>
                  </a:lnTo>
                  <a:lnTo>
                    <a:pt x="710615" y="136107"/>
                  </a:lnTo>
                  <a:lnTo>
                    <a:pt x="711367" y="136859"/>
                  </a:lnTo>
                  <a:lnTo>
                    <a:pt x="712119" y="136859"/>
                  </a:lnTo>
                  <a:lnTo>
                    <a:pt x="713623" y="137611"/>
                  </a:lnTo>
                  <a:lnTo>
                    <a:pt x="713623" y="138363"/>
                  </a:lnTo>
                  <a:lnTo>
                    <a:pt x="714375" y="139115"/>
                  </a:lnTo>
                  <a:lnTo>
                    <a:pt x="715127" y="139115"/>
                  </a:lnTo>
                  <a:lnTo>
                    <a:pt x="715879" y="139867"/>
                  </a:lnTo>
                  <a:lnTo>
                    <a:pt x="716631" y="139867"/>
                  </a:lnTo>
                  <a:lnTo>
                    <a:pt x="718135" y="140619"/>
                  </a:lnTo>
                  <a:lnTo>
                    <a:pt x="720391" y="142123"/>
                  </a:lnTo>
                  <a:lnTo>
                    <a:pt x="721895" y="144379"/>
                  </a:lnTo>
                  <a:lnTo>
                    <a:pt x="723399" y="145131"/>
                  </a:lnTo>
                  <a:lnTo>
                    <a:pt x="724151" y="145131"/>
                  </a:lnTo>
                  <a:lnTo>
                    <a:pt x="724903" y="143627"/>
                  </a:lnTo>
                  <a:lnTo>
                    <a:pt x="725655" y="143627"/>
                  </a:lnTo>
                  <a:lnTo>
                    <a:pt x="726407" y="144379"/>
                  </a:lnTo>
                  <a:lnTo>
                    <a:pt x="729415" y="145883"/>
                  </a:lnTo>
                  <a:lnTo>
                    <a:pt x="730919" y="147387"/>
                  </a:lnTo>
                  <a:lnTo>
                    <a:pt x="731670" y="148891"/>
                  </a:lnTo>
                  <a:lnTo>
                    <a:pt x="731670" y="150395"/>
                  </a:lnTo>
                  <a:lnTo>
                    <a:pt x="732422" y="151147"/>
                  </a:lnTo>
                  <a:lnTo>
                    <a:pt x="733174" y="151147"/>
                  </a:lnTo>
                  <a:lnTo>
                    <a:pt x="733926" y="151147"/>
                  </a:lnTo>
                  <a:lnTo>
                    <a:pt x="736182" y="151147"/>
                  </a:lnTo>
                  <a:lnTo>
                    <a:pt x="736934" y="151147"/>
                  </a:lnTo>
                  <a:lnTo>
                    <a:pt x="736934" y="151899"/>
                  </a:lnTo>
                  <a:lnTo>
                    <a:pt x="736934" y="152651"/>
                  </a:lnTo>
                  <a:lnTo>
                    <a:pt x="736182" y="153403"/>
                  </a:lnTo>
                  <a:lnTo>
                    <a:pt x="735430" y="154155"/>
                  </a:lnTo>
                  <a:lnTo>
                    <a:pt x="735430" y="154907"/>
                  </a:lnTo>
                  <a:lnTo>
                    <a:pt x="736182" y="156411"/>
                  </a:lnTo>
                  <a:lnTo>
                    <a:pt x="736934" y="157914"/>
                  </a:lnTo>
                  <a:lnTo>
                    <a:pt x="738438" y="160170"/>
                  </a:lnTo>
                  <a:lnTo>
                    <a:pt x="739190" y="160922"/>
                  </a:lnTo>
                  <a:lnTo>
                    <a:pt x="739942" y="161674"/>
                  </a:lnTo>
                  <a:lnTo>
                    <a:pt x="739942" y="162426"/>
                  </a:lnTo>
                  <a:lnTo>
                    <a:pt x="739190" y="163178"/>
                  </a:lnTo>
                  <a:lnTo>
                    <a:pt x="739190" y="164682"/>
                  </a:lnTo>
                  <a:lnTo>
                    <a:pt x="739942" y="166186"/>
                  </a:lnTo>
                  <a:lnTo>
                    <a:pt x="739942" y="166938"/>
                  </a:lnTo>
                  <a:lnTo>
                    <a:pt x="741446" y="167690"/>
                  </a:lnTo>
                  <a:lnTo>
                    <a:pt x="742198" y="167690"/>
                  </a:lnTo>
                  <a:lnTo>
                    <a:pt x="743702" y="167690"/>
                  </a:lnTo>
                  <a:lnTo>
                    <a:pt x="746710" y="167690"/>
                  </a:lnTo>
                  <a:lnTo>
                    <a:pt x="747462" y="166938"/>
                  </a:lnTo>
                  <a:lnTo>
                    <a:pt x="748214" y="166938"/>
                  </a:lnTo>
                  <a:lnTo>
                    <a:pt x="750470" y="165434"/>
                  </a:lnTo>
                  <a:lnTo>
                    <a:pt x="751222" y="164682"/>
                  </a:lnTo>
                  <a:lnTo>
                    <a:pt x="751974" y="164682"/>
                  </a:lnTo>
                  <a:lnTo>
                    <a:pt x="752726" y="164682"/>
                  </a:lnTo>
                  <a:lnTo>
                    <a:pt x="753478" y="164682"/>
                  </a:lnTo>
                  <a:lnTo>
                    <a:pt x="754230" y="165434"/>
                  </a:lnTo>
                  <a:lnTo>
                    <a:pt x="754982" y="166186"/>
                  </a:lnTo>
                  <a:lnTo>
                    <a:pt x="755734" y="166938"/>
                  </a:lnTo>
                  <a:lnTo>
                    <a:pt x="756486" y="168442"/>
                  </a:lnTo>
                  <a:lnTo>
                    <a:pt x="757238" y="169194"/>
                  </a:lnTo>
                  <a:lnTo>
                    <a:pt x="760245" y="170698"/>
                  </a:lnTo>
                  <a:lnTo>
                    <a:pt x="760998" y="171450"/>
                  </a:lnTo>
                  <a:lnTo>
                    <a:pt x="761749" y="172954"/>
                  </a:lnTo>
                  <a:lnTo>
                    <a:pt x="762501" y="172954"/>
                  </a:lnTo>
                  <a:lnTo>
                    <a:pt x="763253" y="173706"/>
                  </a:lnTo>
                  <a:lnTo>
                    <a:pt x="764005" y="173706"/>
                  </a:lnTo>
                  <a:lnTo>
                    <a:pt x="764757" y="174458"/>
                  </a:lnTo>
                  <a:lnTo>
                    <a:pt x="764757" y="175210"/>
                  </a:lnTo>
                  <a:lnTo>
                    <a:pt x="764757" y="176714"/>
                  </a:lnTo>
                  <a:lnTo>
                    <a:pt x="765509" y="177466"/>
                  </a:lnTo>
                  <a:lnTo>
                    <a:pt x="766261" y="177466"/>
                  </a:lnTo>
                  <a:lnTo>
                    <a:pt x="768517" y="178970"/>
                  </a:lnTo>
                  <a:lnTo>
                    <a:pt x="769269" y="179722"/>
                  </a:lnTo>
                  <a:lnTo>
                    <a:pt x="770021" y="180474"/>
                  </a:lnTo>
                  <a:lnTo>
                    <a:pt x="769269" y="181978"/>
                  </a:lnTo>
                  <a:lnTo>
                    <a:pt x="770021" y="182730"/>
                  </a:lnTo>
                  <a:lnTo>
                    <a:pt x="770773" y="182730"/>
                  </a:lnTo>
                  <a:lnTo>
                    <a:pt x="773781" y="182730"/>
                  </a:lnTo>
                  <a:lnTo>
                    <a:pt x="774533" y="183482"/>
                  </a:lnTo>
                  <a:lnTo>
                    <a:pt x="774533" y="184234"/>
                  </a:lnTo>
                  <a:lnTo>
                    <a:pt x="774533" y="184986"/>
                  </a:lnTo>
                  <a:lnTo>
                    <a:pt x="774533" y="185738"/>
                  </a:lnTo>
                  <a:lnTo>
                    <a:pt x="775285" y="185738"/>
                  </a:lnTo>
                  <a:lnTo>
                    <a:pt x="777541" y="185738"/>
                  </a:lnTo>
                  <a:lnTo>
                    <a:pt x="779045" y="185738"/>
                  </a:lnTo>
                  <a:lnTo>
                    <a:pt x="779045" y="184986"/>
                  </a:lnTo>
                  <a:lnTo>
                    <a:pt x="779797" y="184234"/>
                  </a:lnTo>
                  <a:lnTo>
                    <a:pt x="779045" y="183482"/>
                  </a:lnTo>
                  <a:lnTo>
                    <a:pt x="779045" y="182730"/>
                  </a:lnTo>
                  <a:lnTo>
                    <a:pt x="779045" y="181978"/>
                  </a:lnTo>
                  <a:lnTo>
                    <a:pt x="779045" y="181226"/>
                  </a:lnTo>
                  <a:lnTo>
                    <a:pt x="780549" y="180474"/>
                  </a:lnTo>
                  <a:lnTo>
                    <a:pt x="782053" y="181226"/>
                  </a:lnTo>
                  <a:lnTo>
                    <a:pt x="782805" y="181978"/>
                  </a:lnTo>
                  <a:lnTo>
                    <a:pt x="785813" y="181978"/>
                  </a:lnTo>
                  <a:lnTo>
                    <a:pt x="787317" y="183482"/>
                  </a:lnTo>
                  <a:lnTo>
                    <a:pt x="788068" y="184234"/>
                  </a:lnTo>
                  <a:lnTo>
                    <a:pt x="789572" y="184234"/>
                  </a:lnTo>
                  <a:lnTo>
                    <a:pt x="790324" y="184234"/>
                  </a:lnTo>
                  <a:lnTo>
                    <a:pt x="790324" y="183482"/>
                  </a:lnTo>
                  <a:lnTo>
                    <a:pt x="791828" y="181978"/>
                  </a:lnTo>
                  <a:lnTo>
                    <a:pt x="791828" y="181226"/>
                  </a:lnTo>
                  <a:lnTo>
                    <a:pt x="791828" y="179722"/>
                  </a:lnTo>
                  <a:lnTo>
                    <a:pt x="791828" y="178970"/>
                  </a:lnTo>
                  <a:lnTo>
                    <a:pt x="791828" y="178218"/>
                  </a:lnTo>
                  <a:lnTo>
                    <a:pt x="792580" y="177466"/>
                  </a:lnTo>
                  <a:lnTo>
                    <a:pt x="793332" y="177466"/>
                  </a:lnTo>
                  <a:lnTo>
                    <a:pt x="794084" y="177466"/>
                  </a:lnTo>
                  <a:lnTo>
                    <a:pt x="795588" y="178218"/>
                  </a:lnTo>
                  <a:lnTo>
                    <a:pt x="795588" y="178970"/>
                  </a:lnTo>
                  <a:lnTo>
                    <a:pt x="794836" y="179722"/>
                  </a:lnTo>
                  <a:lnTo>
                    <a:pt x="794836" y="180474"/>
                  </a:lnTo>
                  <a:lnTo>
                    <a:pt x="795588" y="180474"/>
                  </a:lnTo>
                  <a:lnTo>
                    <a:pt x="797092" y="181226"/>
                  </a:lnTo>
                  <a:lnTo>
                    <a:pt x="797844" y="181226"/>
                  </a:lnTo>
                  <a:lnTo>
                    <a:pt x="798596" y="181226"/>
                  </a:lnTo>
                  <a:lnTo>
                    <a:pt x="799348" y="181226"/>
                  </a:lnTo>
                  <a:lnTo>
                    <a:pt x="800100" y="181226"/>
                  </a:lnTo>
                  <a:lnTo>
                    <a:pt x="800852" y="180474"/>
                  </a:lnTo>
                  <a:lnTo>
                    <a:pt x="800852" y="179722"/>
                  </a:lnTo>
                  <a:lnTo>
                    <a:pt x="801604" y="179722"/>
                  </a:lnTo>
                  <a:lnTo>
                    <a:pt x="802356" y="178970"/>
                  </a:lnTo>
                  <a:lnTo>
                    <a:pt x="803108" y="178970"/>
                  </a:lnTo>
                  <a:lnTo>
                    <a:pt x="803860" y="179722"/>
                  </a:lnTo>
                  <a:lnTo>
                    <a:pt x="803860" y="180474"/>
                  </a:lnTo>
                  <a:lnTo>
                    <a:pt x="803860" y="181226"/>
                  </a:lnTo>
                  <a:lnTo>
                    <a:pt x="803860" y="181978"/>
                  </a:lnTo>
                  <a:lnTo>
                    <a:pt x="803860" y="184234"/>
                  </a:lnTo>
                  <a:lnTo>
                    <a:pt x="803860" y="184986"/>
                  </a:lnTo>
                  <a:lnTo>
                    <a:pt x="803860" y="186490"/>
                  </a:lnTo>
                  <a:lnTo>
                    <a:pt x="804612" y="187993"/>
                  </a:lnTo>
                  <a:lnTo>
                    <a:pt x="804612" y="188745"/>
                  </a:lnTo>
                  <a:lnTo>
                    <a:pt x="805364" y="188745"/>
                  </a:lnTo>
                  <a:lnTo>
                    <a:pt x="806116" y="188745"/>
                  </a:lnTo>
                  <a:lnTo>
                    <a:pt x="806868" y="188745"/>
                  </a:lnTo>
                  <a:lnTo>
                    <a:pt x="808372" y="187993"/>
                  </a:lnTo>
                  <a:lnTo>
                    <a:pt x="809876" y="187241"/>
                  </a:lnTo>
                  <a:lnTo>
                    <a:pt x="810628" y="187241"/>
                  </a:lnTo>
                  <a:lnTo>
                    <a:pt x="811380" y="187241"/>
                  </a:lnTo>
                  <a:lnTo>
                    <a:pt x="812884" y="187241"/>
                  </a:lnTo>
                  <a:lnTo>
                    <a:pt x="813636" y="187241"/>
                  </a:lnTo>
                  <a:lnTo>
                    <a:pt x="814387" y="187241"/>
                  </a:lnTo>
                  <a:lnTo>
                    <a:pt x="816644" y="188745"/>
                  </a:lnTo>
                  <a:lnTo>
                    <a:pt x="817396" y="188745"/>
                  </a:lnTo>
                  <a:lnTo>
                    <a:pt x="818899" y="187993"/>
                  </a:lnTo>
                  <a:lnTo>
                    <a:pt x="820403" y="188745"/>
                  </a:lnTo>
                  <a:lnTo>
                    <a:pt x="821155" y="189497"/>
                  </a:lnTo>
                  <a:lnTo>
                    <a:pt x="821155" y="190249"/>
                  </a:lnTo>
                  <a:lnTo>
                    <a:pt x="821155" y="191001"/>
                  </a:lnTo>
                  <a:lnTo>
                    <a:pt x="820403" y="191753"/>
                  </a:lnTo>
                  <a:lnTo>
                    <a:pt x="819651" y="192505"/>
                  </a:lnTo>
                  <a:lnTo>
                    <a:pt x="818899" y="193257"/>
                  </a:lnTo>
                  <a:lnTo>
                    <a:pt x="818899" y="194009"/>
                  </a:lnTo>
                  <a:lnTo>
                    <a:pt x="818899" y="194761"/>
                  </a:lnTo>
                  <a:lnTo>
                    <a:pt x="818899" y="195513"/>
                  </a:lnTo>
                  <a:lnTo>
                    <a:pt x="819651" y="197017"/>
                  </a:lnTo>
                  <a:lnTo>
                    <a:pt x="821907" y="200025"/>
                  </a:lnTo>
                  <a:lnTo>
                    <a:pt x="821907" y="200777"/>
                  </a:lnTo>
                  <a:lnTo>
                    <a:pt x="822659" y="201529"/>
                  </a:lnTo>
                  <a:lnTo>
                    <a:pt x="821907" y="202281"/>
                  </a:lnTo>
                  <a:lnTo>
                    <a:pt x="821907" y="203033"/>
                  </a:lnTo>
                  <a:lnTo>
                    <a:pt x="821907" y="203785"/>
                  </a:lnTo>
                  <a:lnTo>
                    <a:pt x="821155" y="204537"/>
                  </a:lnTo>
                  <a:lnTo>
                    <a:pt x="821155" y="205289"/>
                  </a:lnTo>
                  <a:lnTo>
                    <a:pt x="821155" y="206041"/>
                  </a:lnTo>
                  <a:lnTo>
                    <a:pt x="821907" y="206793"/>
                  </a:lnTo>
                  <a:lnTo>
                    <a:pt x="822659" y="206793"/>
                  </a:lnTo>
                  <a:lnTo>
                    <a:pt x="824163" y="206793"/>
                  </a:lnTo>
                  <a:lnTo>
                    <a:pt x="830179" y="205289"/>
                  </a:lnTo>
                  <a:lnTo>
                    <a:pt x="833939" y="203785"/>
                  </a:lnTo>
                  <a:lnTo>
                    <a:pt x="835443" y="203785"/>
                  </a:lnTo>
                  <a:lnTo>
                    <a:pt x="836195" y="203785"/>
                  </a:lnTo>
                  <a:lnTo>
                    <a:pt x="837699" y="204537"/>
                  </a:lnTo>
                  <a:lnTo>
                    <a:pt x="838451" y="205289"/>
                  </a:lnTo>
                  <a:lnTo>
                    <a:pt x="839203" y="206041"/>
                  </a:lnTo>
                  <a:lnTo>
                    <a:pt x="839203" y="206793"/>
                  </a:lnTo>
                  <a:lnTo>
                    <a:pt x="839203" y="208297"/>
                  </a:lnTo>
                  <a:lnTo>
                    <a:pt x="839955" y="209049"/>
                  </a:lnTo>
                  <a:lnTo>
                    <a:pt x="840707" y="210553"/>
                  </a:lnTo>
                  <a:lnTo>
                    <a:pt x="842211" y="213561"/>
                  </a:lnTo>
                  <a:lnTo>
                    <a:pt x="842211" y="214313"/>
                  </a:lnTo>
                  <a:lnTo>
                    <a:pt x="842211" y="215064"/>
                  </a:lnTo>
                  <a:lnTo>
                    <a:pt x="842211" y="215816"/>
                  </a:lnTo>
                  <a:lnTo>
                    <a:pt x="841459" y="216568"/>
                  </a:lnTo>
                  <a:lnTo>
                    <a:pt x="837699" y="218072"/>
                  </a:lnTo>
                  <a:lnTo>
                    <a:pt x="835443" y="218072"/>
                  </a:lnTo>
                  <a:lnTo>
                    <a:pt x="834691" y="218072"/>
                  </a:lnTo>
                  <a:lnTo>
                    <a:pt x="833939" y="218824"/>
                  </a:lnTo>
                  <a:lnTo>
                    <a:pt x="833939" y="219576"/>
                  </a:lnTo>
                  <a:lnTo>
                    <a:pt x="833939" y="220328"/>
                  </a:lnTo>
                  <a:lnTo>
                    <a:pt x="833187" y="222584"/>
                  </a:lnTo>
                  <a:lnTo>
                    <a:pt x="833187" y="224088"/>
                  </a:lnTo>
                  <a:lnTo>
                    <a:pt x="833939" y="227848"/>
                  </a:lnTo>
                  <a:lnTo>
                    <a:pt x="834691" y="228600"/>
                  </a:lnTo>
                  <a:lnTo>
                    <a:pt x="838451" y="236872"/>
                  </a:lnTo>
                  <a:lnTo>
                    <a:pt x="838451" y="237624"/>
                  </a:lnTo>
                  <a:lnTo>
                    <a:pt x="838451" y="238376"/>
                  </a:lnTo>
                  <a:lnTo>
                    <a:pt x="838451" y="239880"/>
                  </a:lnTo>
                  <a:lnTo>
                    <a:pt x="837699" y="240632"/>
                  </a:lnTo>
                  <a:lnTo>
                    <a:pt x="838451" y="241384"/>
                  </a:lnTo>
                  <a:lnTo>
                    <a:pt x="839955" y="243639"/>
                  </a:lnTo>
                  <a:lnTo>
                    <a:pt x="839955" y="244391"/>
                  </a:lnTo>
                  <a:lnTo>
                    <a:pt x="839955" y="248903"/>
                  </a:lnTo>
                  <a:lnTo>
                    <a:pt x="840707" y="251159"/>
                  </a:lnTo>
                  <a:lnTo>
                    <a:pt x="841459" y="252663"/>
                  </a:lnTo>
                  <a:lnTo>
                    <a:pt x="842211" y="253415"/>
                  </a:lnTo>
                  <a:lnTo>
                    <a:pt x="844466" y="256423"/>
                  </a:lnTo>
                  <a:lnTo>
                    <a:pt x="850482" y="260183"/>
                  </a:lnTo>
                  <a:lnTo>
                    <a:pt x="851234" y="261687"/>
                  </a:lnTo>
                  <a:lnTo>
                    <a:pt x="851986" y="262439"/>
                  </a:lnTo>
                  <a:lnTo>
                    <a:pt x="853490" y="264695"/>
                  </a:lnTo>
                  <a:lnTo>
                    <a:pt x="854242" y="267703"/>
                  </a:lnTo>
                  <a:lnTo>
                    <a:pt x="856498" y="270711"/>
                  </a:lnTo>
                  <a:lnTo>
                    <a:pt x="858754" y="273718"/>
                  </a:lnTo>
                  <a:lnTo>
                    <a:pt x="861762" y="275222"/>
                  </a:lnTo>
                  <a:lnTo>
                    <a:pt x="864018" y="276726"/>
                  </a:lnTo>
                  <a:lnTo>
                    <a:pt x="870785" y="278982"/>
                  </a:lnTo>
                  <a:lnTo>
                    <a:pt x="884321" y="281238"/>
                  </a:lnTo>
                  <a:lnTo>
                    <a:pt x="885825" y="281990"/>
                  </a:lnTo>
                  <a:lnTo>
                    <a:pt x="885825" y="282742"/>
                  </a:lnTo>
                  <a:lnTo>
                    <a:pt x="886577" y="283494"/>
                  </a:lnTo>
                  <a:lnTo>
                    <a:pt x="886577" y="284246"/>
                  </a:lnTo>
                  <a:lnTo>
                    <a:pt x="887329" y="286502"/>
                  </a:lnTo>
                  <a:lnTo>
                    <a:pt x="887329" y="290262"/>
                  </a:lnTo>
                  <a:lnTo>
                    <a:pt x="887329" y="291766"/>
                  </a:lnTo>
                  <a:lnTo>
                    <a:pt x="885073" y="300790"/>
                  </a:lnTo>
                  <a:lnTo>
                    <a:pt x="884321" y="304549"/>
                  </a:lnTo>
                  <a:lnTo>
                    <a:pt x="884321" y="307557"/>
                  </a:lnTo>
                  <a:lnTo>
                    <a:pt x="884321" y="309061"/>
                  </a:lnTo>
                  <a:lnTo>
                    <a:pt x="882817" y="313573"/>
                  </a:lnTo>
                  <a:lnTo>
                    <a:pt x="882817" y="314325"/>
                  </a:lnTo>
                  <a:lnTo>
                    <a:pt x="882817" y="315829"/>
                  </a:lnTo>
                  <a:lnTo>
                    <a:pt x="882817" y="317333"/>
                  </a:lnTo>
                  <a:lnTo>
                    <a:pt x="884321" y="320341"/>
                  </a:lnTo>
                  <a:lnTo>
                    <a:pt x="884321" y="322597"/>
                  </a:lnTo>
                  <a:lnTo>
                    <a:pt x="884321" y="326357"/>
                  </a:lnTo>
                  <a:lnTo>
                    <a:pt x="884321" y="334628"/>
                  </a:lnTo>
                  <a:lnTo>
                    <a:pt x="885073" y="336884"/>
                  </a:lnTo>
                  <a:lnTo>
                    <a:pt x="891841" y="351172"/>
                  </a:lnTo>
                  <a:lnTo>
                    <a:pt x="892593" y="352676"/>
                  </a:lnTo>
                  <a:lnTo>
                    <a:pt x="893345" y="353428"/>
                  </a:lnTo>
                  <a:lnTo>
                    <a:pt x="897105" y="356436"/>
                  </a:lnTo>
                  <a:lnTo>
                    <a:pt x="897105" y="357188"/>
                  </a:lnTo>
                  <a:lnTo>
                    <a:pt x="897857" y="357939"/>
                  </a:lnTo>
                  <a:lnTo>
                    <a:pt x="897857" y="358691"/>
                  </a:lnTo>
                  <a:lnTo>
                    <a:pt x="898609" y="362451"/>
                  </a:lnTo>
                  <a:lnTo>
                    <a:pt x="899361" y="365459"/>
                  </a:lnTo>
                  <a:lnTo>
                    <a:pt x="902368" y="371475"/>
                  </a:lnTo>
                  <a:lnTo>
                    <a:pt x="903120" y="374483"/>
                  </a:lnTo>
                  <a:lnTo>
                    <a:pt x="903120" y="376739"/>
                  </a:lnTo>
                  <a:lnTo>
                    <a:pt x="903120" y="378243"/>
                  </a:lnTo>
                  <a:lnTo>
                    <a:pt x="903120" y="381251"/>
                  </a:lnTo>
                  <a:lnTo>
                    <a:pt x="901616" y="387267"/>
                  </a:lnTo>
                  <a:lnTo>
                    <a:pt x="902368" y="388018"/>
                  </a:lnTo>
                  <a:lnTo>
                    <a:pt x="902368" y="388770"/>
                  </a:lnTo>
                  <a:lnTo>
                    <a:pt x="905376" y="395538"/>
                  </a:lnTo>
                  <a:lnTo>
                    <a:pt x="908384" y="397794"/>
                  </a:lnTo>
                  <a:lnTo>
                    <a:pt x="915904" y="421857"/>
                  </a:lnTo>
                  <a:lnTo>
                    <a:pt x="916656" y="424113"/>
                  </a:lnTo>
                  <a:lnTo>
                    <a:pt x="919664" y="425617"/>
                  </a:lnTo>
                  <a:lnTo>
                    <a:pt x="921920" y="425617"/>
                  </a:lnTo>
                  <a:lnTo>
                    <a:pt x="922672" y="425617"/>
                  </a:lnTo>
                  <a:lnTo>
                    <a:pt x="923424" y="425617"/>
                  </a:lnTo>
                  <a:lnTo>
                    <a:pt x="924176" y="425617"/>
                  </a:lnTo>
                  <a:lnTo>
                    <a:pt x="924928" y="425617"/>
                  </a:lnTo>
                  <a:lnTo>
                    <a:pt x="930192" y="422609"/>
                  </a:lnTo>
                  <a:lnTo>
                    <a:pt x="930943" y="422609"/>
                  </a:lnTo>
                  <a:lnTo>
                    <a:pt x="932447" y="422609"/>
                  </a:lnTo>
                  <a:lnTo>
                    <a:pt x="933199" y="423361"/>
                  </a:lnTo>
                  <a:lnTo>
                    <a:pt x="934703" y="424865"/>
                  </a:lnTo>
                  <a:lnTo>
                    <a:pt x="935455" y="425617"/>
                  </a:lnTo>
                  <a:lnTo>
                    <a:pt x="936207" y="426369"/>
                  </a:lnTo>
                  <a:lnTo>
                    <a:pt x="936959" y="428625"/>
                  </a:lnTo>
                  <a:lnTo>
                    <a:pt x="949743" y="441409"/>
                  </a:lnTo>
                  <a:lnTo>
                    <a:pt x="949743" y="442161"/>
                  </a:lnTo>
                  <a:lnTo>
                    <a:pt x="951999" y="446672"/>
                  </a:lnTo>
                  <a:lnTo>
                    <a:pt x="952751" y="448176"/>
                  </a:lnTo>
                  <a:lnTo>
                    <a:pt x="953503" y="448928"/>
                  </a:lnTo>
                  <a:lnTo>
                    <a:pt x="958766" y="453440"/>
                  </a:lnTo>
                  <a:lnTo>
                    <a:pt x="960271" y="454192"/>
                  </a:lnTo>
                  <a:lnTo>
                    <a:pt x="961022" y="455696"/>
                  </a:lnTo>
                  <a:lnTo>
                    <a:pt x="961022" y="466976"/>
                  </a:lnTo>
                  <a:lnTo>
                    <a:pt x="960271" y="469232"/>
                  </a:lnTo>
                  <a:lnTo>
                    <a:pt x="959519" y="472239"/>
                  </a:lnTo>
                  <a:lnTo>
                    <a:pt x="959519" y="474495"/>
                  </a:lnTo>
                  <a:lnTo>
                    <a:pt x="959519" y="475999"/>
                  </a:lnTo>
                  <a:lnTo>
                    <a:pt x="959519" y="478255"/>
                  </a:lnTo>
                  <a:lnTo>
                    <a:pt x="960271" y="479759"/>
                  </a:lnTo>
                  <a:lnTo>
                    <a:pt x="962526" y="485775"/>
                  </a:lnTo>
                  <a:lnTo>
                    <a:pt x="963278" y="486527"/>
                  </a:lnTo>
                  <a:lnTo>
                    <a:pt x="964030" y="488031"/>
                  </a:lnTo>
                  <a:lnTo>
                    <a:pt x="964782" y="488031"/>
                  </a:lnTo>
                  <a:lnTo>
                    <a:pt x="965534" y="488783"/>
                  </a:lnTo>
                  <a:lnTo>
                    <a:pt x="966286" y="488783"/>
                  </a:lnTo>
                  <a:lnTo>
                    <a:pt x="968542" y="488783"/>
                  </a:lnTo>
                  <a:lnTo>
                    <a:pt x="970046" y="488783"/>
                  </a:lnTo>
                  <a:lnTo>
                    <a:pt x="972302" y="489535"/>
                  </a:lnTo>
                  <a:lnTo>
                    <a:pt x="974558" y="491039"/>
                  </a:lnTo>
                  <a:lnTo>
                    <a:pt x="975310" y="492543"/>
                  </a:lnTo>
                  <a:lnTo>
                    <a:pt x="976062" y="493295"/>
                  </a:lnTo>
                  <a:lnTo>
                    <a:pt x="976062" y="494799"/>
                  </a:lnTo>
                  <a:lnTo>
                    <a:pt x="976814" y="500063"/>
                  </a:lnTo>
                  <a:lnTo>
                    <a:pt x="976814" y="500814"/>
                  </a:lnTo>
                  <a:lnTo>
                    <a:pt x="978318" y="506078"/>
                  </a:lnTo>
                  <a:lnTo>
                    <a:pt x="979070" y="506830"/>
                  </a:lnTo>
                  <a:lnTo>
                    <a:pt x="979070" y="508334"/>
                  </a:lnTo>
                  <a:lnTo>
                    <a:pt x="979070" y="509838"/>
                  </a:lnTo>
                  <a:lnTo>
                    <a:pt x="978318" y="511342"/>
                  </a:lnTo>
                  <a:lnTo>
                    <a:pt x="977566" y="512846"/>
                  </a:lnTo>
                  <a:lnTo>
                    <a:pt x="977566" y="514350"/>
                  </a:lnTo>
                  <a:lnTo>
                    <a:pt x="976814" y="515102"/>
                  </a:lnTo>
                  <a:lnTo>
                    <a:pt x="976814" y="515854"/>
                  </a:lnTo>
                  <a:lnTo>
                    <a:pt x="976814" y="517358"/>
                  </a:lnTo>
                  <a:lnTo>
                    <a:pt x="978318" y="519614"/>
                  </a:lnTo>
                  <a:lnTo>
                    <a:pt x="978318" y="520366"/>
                  </a:lnTo>
                  <a:lnTo>
                    <a:pt x="978318" y="521118"/>
                  </a:lnTo>
                  <a:lnTo>
                    <a:pt x="978318" y="521870"/>
                  </a:lnTo>
                  <a:lnTo>
                    <a:pt x="977566" y="523374"/>
                  </a:lnTo>
                  <a:lnTo>
                    <a:pt x="976814" y="524126"/>
                  </a:lnTo>
                  <a:lnTo>
                    <a:pt x="976814" y="525630"/>
                  </a:lnTo>
                  <a:lnTo>
                    <a:pt x="976814" y="526382"/>
                  </a:lnTo>
                  <a:lnTo>
                    <a:pt x="977566" y="527886"/>
                  </a:lnTo>
                  <a:lnTo>
                    <a:pt x="977566" y="528637"/>
                  </a:lnTo>
                  <a:lnTo>
                    <a:pt x="978318" y="528637"/>
                  </a:lnTo>
                  <a:lnTo>
                    <a:pt x="979070" y="528637"/>
                  </a:lnTo>
                  <a:lnTo>
                    <a:pt x="979822" y="528637"/>
                  </a:lnTo>
                  <a:lnTo>
                    <a:pt x="988845" y="525630"/>
                  </a:lnTo>
                  <a:lnTo>
                    <a:pt x="989597" y="525630"/>
                  </a:lnTo>
                  <a:lnTo>
                    <a:pt x="991101" y="525630"/>
                  </a:lnTo>
                  <a:lnTo>
                    <a:pt x="991853" y="525630"/>
                  </a:lnTo>
                  <a:lnTo>
                    <a:pt x="992605" y="525630"/>
                  </a:lnTo>
                  <a:lnTo>
                    <a:pt x="993357" y="525630"/>
                  </a:lnTo>
                  <a:lnTo>
                    <a:pt x="994109" y="526382"/>
                  </a:lnTo>
                  <a:lnTo>
                    <a:pt x="994861" y="527134"/>
                  </a:lnTo>
                  <a:lnTo>
                    <a:pt x="997869" y="529390"/>
                  </a:lnTo>
                  <a:lnTo>
                    <a:pt x="998621" y="530893"/>
                  </a:lnTo>
                  <a:lnTo>
                    <a:pt x="999373" y="531645"/>
                  </a:lnTo>
                  <a:lnTo>
                    <a:pt x="999373" y="533149"/>
                  </a:lnTo>
                  <a:lnTo>
                    <a:pt x="999373" y="533901"/>
                  </a:lnTo>
                  <a:lnTo>
                    <a:pt x="999373" y="535405"/>
                  </a:lnTo>
                  <a:lnTo>
                    <a:pt x="999373" y="536157"/>
                  </a:lnTo>
                  <a:lnTo>
                    <a:pt x="999373" y="536909"/>
                  </a:lnTo>
                  <a:lnTo>
                    <a:pt x="997117" y="539165"/>
                  </a:lnTo>
                  <a:lnTo>
                    <a:pt x="996365" y="539917"/>
                  </a:lnTo>
                  <a:lnTo>
                    <a:pt x="996365" y="541421"/>
                  </a:lnTo>
                  <a:lnTo>
                    <a:pt x="996365" y="542925"/>
                  </a:lnTo>
                  <a:lnTo>
                    <a:pt x="998621" y="546685"/>
                  </a:lnTo>
                  <a:lnTo>
                    <a:pt x="998621" y="547437"/>
                  </a:lnTo>
                  <a:lnTo>
                    <a:pt x="998621" y="550445"/>
                  </a:lnTo>
                  <a:lnTo>
                    <a:pt x="998621" y="551949"/>
                  </a:lnTo>
                  <a:lnTo>
                    <a:pt x="1000125" y="555709"/>
                  </a:lnTo>
                  <a:lnTo>
                    <a:pt x="1000877" y="556461"/>
                  </a:lnTo>
                  <a:lnTo>
                    <a:pt x="1001629" y="557213"/>
                  </a:lnTo>
                  <a:lnTo>
                    <a:pt x="1003885" y="557965"/>
                  </a:lnTo>
                  <a:lnTo>
                    <a:pt x="1006893" y="559468"/>
                  </a:lnTo>
                  <a:lnTo>
                    <a:pt x="1007645" y="559468"/>
                  </a:lnTo>
                  <a:lnTo>
                    <a:pt x="1009149" y="560972"/>
                  </a:lnTo>
                  <a:lnTo>
                    <a:pt x="1013660" y="566236"/>
                  </a:lnTo>
                  <a:lnTo>
                    <a:pt x="1014413" y="566988"/>
                  </a:lnTo>
                  <a:lnTo>
                    <a:pt x="1015165" y="566988"/>
                  </a:lnTo>
                  <a:lnTo>
                    <a:pt x="1018172" y="568492"/>
                  </a:lnTo>
                  <a:lnTo>
                    <a:pt x="1018924" y="568492"/>
                  </a:lnTo>
                  <a:lnTo>
                    <a:pt x="1035468" y="569996"/>
                  </a:lnTo>
                  <a:lnTo>
                    <a:pt x="1036972" y="569996"/>
                  </a:lnTo>
                  <a:lnTo>
                    <a:pt x="1037724" y="570748"/>
                  </a:lnTo>
                  <a:lnTo>
                    <a:pt x="1039980" y="571500"/>
                  </a:lnTo>
                  <a:lnTo>
                    <a:pt x="1040732" y="573004"/>
                  </a:lnTo>
                  <a:lnTo>
                    <a:pt x="1041484" y="573756"/>
                  </a:lnTo>
                  <a:lnTo>
                    <a:pt x="1043739" y="578268"/>
                  </a:lnTo>
                  <a:lnTo>
                    <a:pt x="1044491" y="579772"/>
                  </a:lnTo>
                  <a:lnTo>
                    <a:pt x="1045243" y="579772"/>
                  </a:lnTo>
                  <a:lnTo>
                    <a:pt x="1045995" y="579772"/>
                  </a:lnTo>
                  <a:lnTo>
                    <a:pt x="1046748" y="579772"/>
                  </a:lnTo>
                  <a:lnTo>
                    <a:pt x="1046748" y="579020"/>
                  </a:lnTo>
                  <a:lnTo>
                    <a:pt x="1047499" y="578268"/>
                  </a:lnTo>
                  <a:lnTo>
                    <a:pt x="1047499" y="577516"/>
                  </a:lnTo>
                  <a:lnTo>
                    <a:pt x="1047499" y="574508"/>
                  </a:lnTo>
                  <a:lnTo>
                    <a:pt x="1047499" y="573756"/>
                  </a:lnTo>
                  <a:lnTo>
                    <a:pt x="1048251" y="573004"/>
                  </a:lnTo>
                  <a:lnTo>
                    <a:pt x="1049003" y="572252"/>
                  </a:lnTo>
                  <a:lnTo>
                    <a:pt x="1049755" y="572252"/>
                  </a:lnTo>
                  <a:lnTo>
                    <a:pt x="1050507" y="571500"/>
                  </a:lnTo>
                  <a:lnTo>
                    <a:pt x="1051259" y="571500"/>
                  </a:lnTo>
                  <a:lnTo>
                    <a:pt x="1052763" y="571500"/>
                  </a:lnTo>
                  <a:lnTo>
                    <a:pt x="1054267" y="572252"/>
                  </a:lnTo>
                  <a:lnTo>
                    <a:pt x="1055019" y="572252"/>
                  </a:lnTo>
                  <a:lnTo>
                    <a:pt x="1055771" y="572252"/>
                  </a:lnTo>
                  <a:lnTo>
                    <a:pt x="1056523" y="571500"/>
                  </a:lnTo>
                  <a:lnTo>
                    <a:pt x="1057275" y="570748"/>
                  </a:lnTo>
                  <a:lnTo>
                    <a:pt x="1058027" y="568492"/>
                  </a:lnTo>
                  <a:lnTo>
                    <a:pt x="1058779" y="567740"/>
                  </a:lnTo>
                  <a:lnTo>
                    <a:pt x="1059531" y="567740"/>
                  </a:lnTo>
                  <a:lnTo>
                    <a:pt x="1061035" y="569244"/>
                  </a:lnTo>
                  <a:lnTo>
                    <a:pt x="1061787" y="569996"/>
                  </a:lnTo>
                  <a:lnTo>
                    <a:pt x="1062539" y="569996"/>
                  </a:lnTo>
                  <a:lnTo>
                    <a:pt x="1063291" y="569996"/>
                  </a:lnTo>
                  <a:lnTo>
                    <a:pt x="1064043" y="569244"/>
                  </a:lnTo>
                  <a:lnTo>
                    <a:pt x="1064795" y="569244"/>
                  </a:lnTo>
                  <a:lnTo>
                    <a:pt x="1066299" y="569244"/>
                  </a:lnTo>
                  <a:lnTo>
                    <a:pt x="1069307" y="569996"/>
                  </a:lnTo>
                  <a:lnTo>
                    <a:pt x="1069307" y="570748"/>
                  </a:lnTo>
                  <a:lnTo>
                    <a:pt x="1066299" y="573756"/>
                  </a:lnTo>
                  <a:lnTo>
                    <a:pt x="1066299" y="580524"/>
                  </a:lnTo>
                  <a:lnTo>
                    <a:pt x="1068555" y="593307"/>
                  </a:lnTo>
                  <a:lnTo>
                    <a:pt x="1067803" y="596315"/>
                  </a:lnTo>
                  <a:lnTo>
                    <a:pt x="1065547" y="597819"/>
                  </a:lnTo>
                  <a:lnTo>
                    <a:pt x="1061035" y="601579"/>
                  </a:lnTo>
                  <a:lnTo>
                    <a:pt x="1056523" y="606843"/>
                  </a:lnTo>
                  <a:lnTo>
                    <a:pt x="1054267" y="607595"/>
                  </a:lnTo>
                  <a:lnTo>
                    <a:pt x="1045995" y="608347"/>
                  </a:lnTo>
                  <a:lnTo>
                    <a:pt x="1042236" y="607595"/>
                  </a:lnTo>
                  <a:lnTo>
                    <a:pt x="1032460" y="604587"/>
                  </a:lnTo>
                  <a:lnTo>
                    <a:pt x="1030204" y="603083"/>
                  </a:lnTo>
                  <a:lnTo>
                    <a:pt x="1028700" y="600827"/>
                  </a:lnTo>
                  <a:lnTo>
                    <a:pt x="1025692" y="599323"/>
                  </a:lnTo>
                  <a:lnTo>
                    <a:pt x="1023436" y="598571"/>
                  </a:lnTo>
                  <a:lnTo>
                    <a:pt x="1019676" y="599323"/>
                  </a:lnTo>
                  <a:lnTo>
                    <a:pt x="1018172" y="600075"/>
                  </a:lnTo>
                  <a:lnTo>
                    <a:pt x="1013660" y="604587"/>
                  </a:lnTo>
                  <a:lnTo>
                    <a:pt x="1012157" y="606091"/>
                  </a:lnTo>
                  <a:lnTo>
                    <a:pt x="1009149" y="606091"/>
                  </a:lnTo>
                  <a:lnTo>
                    <a:pt x="1005389" y="608347"/>
                  </a:lnTo>
                  <a:lnTo>
                    <a:pt x="994861" y="610603"/>
                  </a:lnTo>
                  <a:lnTo>
                    <a:pt x="991853" y="612107"/>
                  </a:lnTo>
                  <a:lnTo>
                    <a:pt x="988845" y="613611"/>
                  </a:lnTo>
                  <a:lnTo>
                    <a:pt x="986590" y="615866"/>
                  </a:lnTo>
                  <a:lnTo>
                    <a:pt x="985086" y="618122"/>
                  </a:lnTo>
                  <a:lnTo>
                    <a:pt x="983582" y="620378"/>
                  </a:lnTo>
                  <a:lnTo>
                    <a:pt x="970798" y="625642"/>
                  </a:lnTo>
                  <a:lnTo>
                    <a:pt x="968542" y="625642"/>
                  </a:lnTo>
                  <a:lnTo>
                    <a:pt x="961774" y="626394"/>
                  </a:lnTo>
                  <a:lnTo>
                    <a:pt x="951999" y="629402"/>
                  </a:lnTo>
                  <a:lnTo>
                    <a:pt x="949743" y="630154"/>
                  </a:lnTo>
                  <a:lnTo>
                    <a:pt x="948991" y="631658"/>
                  </a:lnTo>
                  <a:lnTo>
                    <a:pt x="948239" y="632410"/>
                  </a:lnTo>
                  <a:lnTo>
                    <a:pt x="948239" y="633914"/>
                  </a:lnTo>
                  <a:lnTo>
                    <a:pt x="948239" y="636170"/>
                  </a:lnTo>
                  <a:lnTo>
                    <a:pt x="948239" y="637674"/>
                  </a:lnTo>
                  <a:lnTo>
                    <a:pt x="949743" y="637674"/>
                  </a:lnTo>
                  <a:lnTo>
                    <a:pt x="951247" y="636922"/>
                  </a:lnTo>
                  <a:lnTo>
                    <a:pt x="952751" y="636922"/>
                  </a:lnTo>
                  <a:lnTo>
                    <a:pt x="955759" y="636170"/>
                  </a:lnTo>
                  <a:lnTo>
                    <a:pt x="965534" y="633914"/>
                  </a:lnTo>
                  <a:lnTo>
                    <a:pt x="991853" y="632410"/>
                  </a:lnTo>
                  <a:lnTo>
                    <a:pt x="1003885" y="630154"/>
                  </a:lnTo>
                  <a:lnTo>
                    <a:pt x="1006141" y="629402"/>
                  </a:lnTo>
                  <a:lnTo>
                    <a:pt x="1011405" y="626394"/>
                  </a:lnTo>
                  <a:lnTo>
                    <a:pt x="1013660" y="624890"/>
                  </a:lnTo>
                  <a:lnTo>
                    <a:pt x="1015917" y="626394"/>
                  </a:lnTo>
                  <a:lnTo>
                    <a:pt x="1017420" y="628650"/>
                  </a:lnTo>
                  <a:lnTo>
                    <a:pt x="1018924" y="631658"/>
                  </a:lnTo>
                  <a:lnTo>
                    <a:pt x="1019676" y="635418"/>
                  </a:lnTo>
                  <a:lnTo>
                    <a:pt x="1020428" y="636922"/>
                  </a:lnTo>
                  <a:lnTo>
                    <a:pt x="1020428" y="637674"/>
                  </a:lnTo>
                  <a:lnTo>
                    <a:pt x="1020428" y="639930"/>
                  </a:lnTo>
                  <a:lnTo>
                    <a:pt x="1019676" y="641434"/>
                  </a:lnTo>
                  <a:lnTo>
                    <a:pt x="1017420" y="644442"/>
                  </a:lnTo>
                  <a:lnTo>
                    <a:pt x="1016669" y="645945"/>
                  </a:lnTo>
                  <a:lnTo>
                    <a:pt x="1015917" y="648953"/>
                  </a:lnTo>
                  <a:lnTo>
                    <a:pt x="1015917" y="651961"/>
                  </a:lnTo>
                  <a:lnTo>
                    <a:pt x="1018172" y="653465"/>
                  </a:lnTo>
                  <a:lnTo>
                    <a:pt x="1021932" y="651209"/>
                  </a:lnTo>
                  <a:lnTo>
                    <a:pt x="1024188" y="651209"/>
                  </a:lnTo>
                  <a:lnTo>
                    <a:pt x="1024940" y="651209"/>
                  </a:lnTo>
                  <a:lnTo>
                    <a:pt x="1024940" y="650457"/>
                  </a:lnTo>
                  <a:lnTo>
                    <a:pt x="1025692" y="648953"/>
                  </a:lnTo>
                  <a:lnTo>
                    <a:pt x="1025692" y="648201"/>
                  </a:lnTo>
                  <a:lnTo>
                    <a:pt x="1030956" y="642938"/>
                  </a:lnTo>
                  <a:lnTo>
                    <a:pt x="1033964" y="641434"/>
                  </a:lnTo>
                  <a:lnTo>
                    <a:pt x="1036972" y="640682"/>
                  </a:lnTo>
                  <a:lnTo>
                    <a:pt x="1043739" y="640682"/>
                  </a:lnTo>
                  <a:lnTo>
                    <a:pt x="1044491" y="640682"/>
                  </a:lnTo>
                  <a:lnTo>
                    <a:pt x="1046748" y="639178"/>
                  </a:lnTo>
                  <a:lnTo>
                    <a:pt x="1048251" y="638426"/>
                  </a:lnTo>
                  <a:lnTo>
                    <a:pt x="1049755" y="638426"/>
                  </a:lnTo>
                  <a:lnTo>
                    <a:pt x="1053515" y="639178"/>
                  </a:lnTo>
                  <a:lnTo>
                    <a:pt x="1055019" y="638426"/>
                  </a:lnTo>
                  <a:lnTo>
                    <a:pt x="1061787" y="636922"/>
                  </a:lnTo>
                  <a:lnTo>
                    <a:pt x="1068555" y="633162"/>
                  </a:lnTo>
                  <a:lnTo>
                    <a:pt x="1105401" y="607595"/>
                  </a:lnTo>
                  <a:lnTo>
                    <a:pt x="1116681" y="605339"/>
                  </a:lnTo>
                  <a:lnTo>
                    <a:pt x="1119689" y="603835"/>
                  </a:lnTo>
                  <a:lnTo>
                    <a:pt x="1122697" y="602331"/>
                  </a:lnTo>
                  <a:lnTo>
                    <a:pt x="1133976" y="598571"/>
                  </a:lnTo>
                  <a:lnTo>
                    <a:pt x="1136984" y="596315"/>
                  </a:lnTo>
                  <a:lnTo>
                    <a:pt x="1140744" y="594059"/>
                  </a:lnTo>
                  <a:lnTo>
                    <a:pt x="1143752" y="591051"/>
                  </a:lnTo>
                  <a:lnTo>
                    <a:pt x="1145256" y="587291"/>
                  </a:lnTo>
                  <a:lnTo>
                    <a:pt x="1146760" y="585036"/>
                  </a:lnTo>
                  <a:lnTo>
                    <a:pt x="1149768" y="582780"/>
                  </a:lnTo>
                  <a:lnTo>
                    <a:pt x="1157288" y="582028"/>
                  </a:lnTo>
                  <a:lnTo>
                    <a:pt x="1157288" y="582780"/>
                  </a:lnTo>
                  <a:lnTo>
                    <a:pt x="1156536" y="583532"/>
                  </a:lnTo>
                  <a:lnTo>
                    <a:pt x="1155784" y="583532"/>
                  </a:lnTo>
                  <a:lnTo>
                    <a:pt x="1155032" y="584284"/>
                  </a:lnTo>
                  <a:lnTo>
                    <a:pt x="1154280" y="585788"/>
                  </a:lnTo>
                  <a:lnTo>
                    <a:pt x="1157288" y="585036"/>
                  </a:lnTo>
                  <a:lnTo>
                    <a:pt x="1161047" y="583532"/>
                  </a:lnTo>
                  <a:lnTo>
                    <a:pt x="1164055" y="582028"/>
                  </a:lnTo>
                  <a:lnTo>
                    <a:pt x="1166311" y="579772"/>
                  </a:lnTo>
                  <a:lnTo>
                    <a:pt x="1168567" y="577516"/>
                  </a:lnTo>
                  <a:lnTo>
                    <a:pt x="1172327" y="571500"/>
                  </a:lnTo>
                  <a:lnTo>
                    <a:pt x="1174583" y="568492"/>
                  </a:lnTo>
                  <a:lnTo>
                    <a:pt x="1178343" y="565484"/>
                  </a:lnTo>
                  <a:lnTo>
                    <a:pt x="1182855" y="562476"/>
                  </a:lnTo>
                  <a:lnTo>
                    <a:pt x="1202406" y="552701"/>
                  </a:lnTo>
                  <a:lnTo>
                    <a:pt x="1206166" y="548941"/>
                  </a:lnTo>
                  <a:lnTo>
                    <a:pt x="1208422" y="544429"/>
                  </a:lnTo>
                  <a:lnTo>
                    <a:pt x="1207670" y="542173"/>
                  </a:lnTo>
                  <a:lnTo>
                    <a:pt x="1206166" y="539917"/>
                  </a:lnTo>
                  <a:lnTo>
                    <a:pt x="1205414" y="536909"/>
                  </a:lnTo>
                  <a:lnTo>
                    <a:pt x="1207670" y="534653"/>
                  </a:lnTo>
                  <a:lnTo>
                    <a:pt x="1210678" y="534653"/>
                  </a:lnTo>
                  <a:lnTo>
                    <a:pt x="1213686" y="539165"/>
                  </a:lnTo>
                  <a:lnTo>
                    <a:pt x="1216693" y="539917"/>
                  </a:lnTo>
                  <a:lnTo>
                    <a:pt x="1216693" y="539165"/>
                  </a:lnTo>
                  <a:lnTo>
                    <a:pt x="1215190" y="537661"/>
                  </a:lnTo>
                  <a:lnTo>
                    <a:pt x="1214438" y="536157"/>
                  </a:lnTo>
                  <a:lnTo>
                    <a:pt x="1214438" y="534653"/>
                  </a:lnTo>
                  <a:lnTo>
                    <a:pt x="1215942" y="533149"/>
                  </a:lnTo>
                  <a:lnTo>
                    <a:pt x="1218197" y="532397"/>
                  </a:lnTo>
                  <a:lnTo>
                    <a:pt x="1224965" y="533901"/>
                  </a:lnTo>
                  <a:lnTo>
                    <a:pt x="1229477" y="533149"/>
                  </a:lnTo>
                  <a:lnTo>
                    <a:pt x="1230981" y="533149"/>
                  </a:lnTo>
                  <a:lnTo>
                    <a:pt x="1233237" y="534653"/>
                  </a:lnTo>
                  <a:lnTo>
                    <a:pt x="1233989" y="536909"/>
                  </a:lnTo>
                  <a:lnTo>
                    <a:pt x="1233989" y="539165"/>
                  </a:lnTo>
                  <a:lnTo>
                    <a:pt x="1233237" y="544429"/>
                  </a:lnTo>
                  <a:lnTo>
                    <a:pt x="1233989" y="551197"/>
                  </a:lnTo>
                  <a:lnTo>
                    <a:pt x="1233237" y="553453"/>
                  </a:lnTo>
                  <a:lnTo>
                    <a:pt x="1232485" y="555709"/>
                  </a:lnTo>
                  <a:lnTo>
                    <a:pt x="1230981" y="556461"/>
                  </a:lnTo>
                  <a:lnTo>
                    <a:pt x="1228725" y="557213"/>
                  </a:lnTo>
                  <a:lnTo>
                    <a:pt x="1227221" y="558716"/>
                  </a:lnTo>
                  <a:lnTo>
                    <a:pt x="1223461" y="563980"/>
                  </a:lnTo>
                  <a:lnTo>
                    <a:pt x="1221957" y="564732"/>
                  </a:lnTo>
                  <a:lnTo>
                    <a:pt x="1220453" y="565484"/>
                  </a:lnTo>
                  <a:lnTo>
                    <a:pt x="1218197" y="566236"/>
                  </a:lnTo>
                  <a:lnTo>
                    <a:pt x="1213686" y="566236"/>
                  </a:lnTo>
                  <a:lnTo>
                    <a:pt x="1230229" y="576764"/>
                  </a:lnTo>
                  <a:lnTo>
                    <a:pt x="1232485" y="579020"/>
                  </a:lnTo>
                  <a:lnTo>
                    <a:pt x="1233989" y="582028"/>
                  </a:lnTo>
                  <a:lnTo>
                    <a:pt x="1234741" y="585036"/>
                  </a:lnTo>
                  <a:lnTo>
                    <a:pt x="1233237" y="594059"/>
                  </a:lnTo>
                  <a:lnTo>
                    <a:pt x="1233237" y="603083"/>
                  </a:lnTo>
                  <a:lnTo>
                    <a:pt x="1233989" y="603835"/>
                  </a:lnTo>
                  <a:lnTo>
                    <a:pt x="1234741" y="604587"/>
                  </a:lnTo>
                  <a:lnTo>
                    <a:pt x="1236245" y="606091"/>
                  </a:lnTo>
                  <a:lnTo>
                    <a:pt x="1236245" y="607595"/>
                  </a:lnTo>
                  <a:lnTo>
                    <a:pt x="1235493" y="609099"/>
                  </a:lnTo>
                  <a:lnTo>
                    <a:pt x="1234741" y="611355"/>
                  </a:lnTo>
                  <a:lnTo>
                    <a:pt x="1234741" y="612859"/>
                  </a:lnTo>
                  <a:lnTo>
                    <a:pt x="1236245" y="615866"/>
                  </a:lnTo>
                  <a:lnTo>
                    <a:pt x="1240757" y="622634"/>
                  </a:lnTo>
                  <a:lnTo>
                    <a:pt x="1242261" y="628650"/>
                  </a:lnTo>
                  <a:lnTo>
                    <a:pt x="1244517" y="630906"/>
                  </a:lnTo>
                  <a:lnTo>
                    <a:pt x="1254292" y="639178"/>
                  </a:lnTo>
                  <a:lnTo>
                    <a:pt x="1255796" y="642186"/>
                  </a:lnTo>
                  <a:lnTo>
                    <a:pt x="1257300" y="651961"/>
                  </a:lnTo>
                  <a:lnTo>
                    <a:pt x="1258052" y="655721"/>
                  </a:lnTo>
                  <a:lnTo>
                    <a:pt x="1259556" y="658729"/>
                  </a:lnTo>
                  <a:lnTo>
                    <a:pt x="1256548" y="662489"/>
                  </a:lnTo>
                  <a:lnTo>
                    <a:pt x="1253540" y="662489"/>
                  </a:lnTo>
                  <a:lnTo>
                    <a:pt x="1246772" y="658729"/>
                  </a:lnTo>
                  <a:lnTo>
                    <a:pt x="1248276" y="661737"/>
                  </a:lnTo>
                  <a:lnTo>
                    <a:pt x="1249780" y="663241"/>
                  </a:lnTo>
                  <a:lnTo>
                    <a:pt x="1251284" y="666249"/>
                  </a:lnTo>
                  <a:lnTo>
                    <a:pt x="1249780" y="671512"/>
                  </a:lnTo>
                  <a:lnTo>
                    <a:pt x="1246772" y="673017"/>
                  </a:lnTo>
                  <a:lnTo>
                    <a:pt x="1243765" y="674520"/>
                  </a:lnTo>
                  <a:lnTo>
                    <a:pt x="1242261" y="677528"/>
                  </a:lnTo>
                  <a:lnTo>
                    <a:pt x="1242261" y="680536"/>
                  </a:lnTo>
                  <a:lnTo>
                    <a:pt x="1239253" y="682792"/>
                  </a:lnTo>
                  <a:lnTo>
                    <a:pt x="1234741" y="682792"/>
                  </a:lnTo>
                  <a:lnTo>
                    <a:pt x="1231733" y="680536"/>
                  </a:lnTo>
                  <a:lnTo>
                    <a:pt x="1228725" y="677528"/>
                  </a:lnTo>
                  <a:lnTo>
                    <a:pt x="1224965" y="676024"/>
                  </a:lnTo>
                  <a:lnTo>
                    <a:pt x="1224213" y="678280"/>
                  </a:lnTo>
                  <a:lnTo>
                    <a:pt x="1223461" y="679784"/>
                  </a:lnTo>
                  <a:lnTo>
                    <a:pt x="1224965" y="680536"/>
                  </a:lnTo>
                  <a:lnTo>
                    <a:pt x="1226469" y="683544"/>
                  </a:lnTo>
                  <a:lnTo>
                    <a:pt x="1229477" y="684296"/>
                  </a:lnTo>
                  <a:lnTo>
                    <a:pt x="1229477" y="688056"/>
                  </a:lnTo>
                  <a:lnTo>
                    <a:pt x="1230981" y="691816"/>
                  </a:lnTo>
                  <a:lnTo>
                    <a:pt x="1232485" y="692568"/>
                  </a:lnTo>
                  <a:lnTo>
                    <a:pt x="1234741" y="693320"/>
                  </a:lnTo>
                  <a:lnTo>
                    <a:pt x="1233989" y="690312"/>
                  </a:lnTo>
                  <a:lnTo>
                    <a:pt x="1233237" y="688056"/>
                  </a:lnTo>
                  <a:lnTo>
                    <a:pt x="1234741" y="686552"/>
                  </a:lnTo>
                  <a:lnTo>
                    <a:pt x="1238501" y="687304"/>
                  </a:lnTo>
                  <a:lnTo>
                    <a:pt x="1246772" y="686552"/>
                  </a:lnTo>
                  <a:lnTo>
                    <a:pt x="1250532" y="685048"/>
                  </a:lnTo>
                  <a:lnTo>
                    <a:pt x="1252036" y="684296"/>
                  </a:lnTo>
                  <a:lnTo>
                    <a:pt x="1252788" y="681288"/>
                  </a:lnTo>
                  <a:lnTo>
                    <a:pt x="1252788" y="679032"/>
                  </a:lnTo>
                  <a:lnTo>
                    <a:pt x="1252788" y="676024"/>
                  </a:lnTo>
                  <a:lnTo>
                    <a:pt x="1254292" y="674520"/>
                  </a:lnTo>
                  <a:lnTo>
                    <a:pt x="1255796" y="672265"/>
                  </a:lnTo>
                  <a:lnTo>
                    <a:pt x="1257300" y="669257"/>
                  </a:lnTo>
                  <a:lnTo>
                    <a:pt x="1258804" y="668505"/>
                  </a:lnTo>
                  <a:lnTo>
                    <a:pt x="1262564" y="670009"/>
                  </a:lnTo>
                  <a:lnTo>
                    <a:pt x="1266324" y="670009"/>
                  </a:lnTo>
                  <a:lnTo>
                    <a:pt x="1268580" y="674520"/>
                  </a:lnTo>
                  <a:lnTo>
                    <a:pt x="1273091" y="681288"/>
                  </a:lnTo>
                  <a:lnTo>
                    <a:pt x="1275347" y="684296"/>
                  </a:lnTo>
                  <a:lnTo>
                    <a:pt x="1279107" y="686552"/>
                  </a:lnTo>
                  <a:lnTo>
                    <a:pt x="1282115" y="687304"/>
                  </a:lnTo>
                  <a:lnTo>
                    <a:pt x="1284371" y="687304"/>
                  </a:lnTo>
                  <a:lnTo>
                    <a:pt x="1286627" y="687304"/>
                  </a:lnTo>
                  <a:lnTo>
                    <a:pt x="1288131" y="687304"/>
                  </a:lnTo>
                  <a:lnTo>
                    <a:pt x="1288131" y="688808"/>
                  </a:lnTo>
                  <a:lnTo>
                    <a:pt x="1288131" y="690312"/>
                  </a:lnTo>
                  <a:lnTo>
                    <a:pt x="1285875" y="693320"/>
                  </a:lnTo>
                  <a:lnTo>
                    <a:pt x="1285123" y="694824"/>
                  </a:lnTo>
                  <a:lnTo>
                    <a:pt x="1287379" y="693320"/>
                  </a:lnTo>
                  <a:lnTo>
                    <a:pt x="1289635" y="689560"/>
                  </a:lnTo>
                  <a:lnTo>
                    <a:pt x="1291139" y="688808"/>
                  </a:lnTo>
                  <a:lnTo>
                    <a:pt x="1291891" y="690312"/>
                  </a:lnTo>
                  <a:lnTo>
                    <a:pt x="1291139" y="691816"/>
                  </a:lnTo>
                  <a:lnTo>
                    <a:pt x="1291139" y="693320"/>
                  </a:lnTo>
                  <a:lnTo>
                    <a:pt x="1289635" y="694072"/>
                  </a:lnTo>
                  <a:lnTo>
                    <a:pt x="1288883" y="695576"/>
                  </a:lnTo>
                  <a:lnTo>
                    <a:pt x="1289635" y="697080"/>
                  </a:lnTo>
                  <a:lnTo>
                    <a:pt x="1291139" y="700088"/>
                  </a:lnTo>
                  <a:lnTo>
                    <a:pt x="1292643" y="705351"/>
                  </a:lnTo>
                  <a:lnTo>
                    <a:pt x="1293395" y="707607"/>
                  </a:lnTo>
                  <a:lnTo>
                    <a:pt x="1295651" y="709111"/>
                  </a:lnTo>
                  <a:lnTo>
                    <a:pt x="1296403" y="705351"/>
                  </a:lnTo>
                  <a:lnTo>
                    <a:pt x="1297155" y="703847"/>
                  </a:lnTo>
                  <a:lnTo>
                    <a:pt x="1298659" y="702343"/>
                  </a:lnTo>
                  <a:lnTo>
                    <a:pt x="1300915" y="700840"/>
                  </a:lnTo>
                  <a:lnTo>
                    <a:pt x="1300915" y="699336"/>
                  </a:lnTo>
                  <a:lnTo>
                    <a:pt x="1300915" y="697832"/>
                  </a:lnTo>
                  <a:lnTo>
                    <a:pt x="1301666" y="696328"/>
                  </a:lnTo>
                  <a:lnTo>
                    <a:pt x="1301666" y="694072"/>
                  </a:lnTo>
                  <a:lnTo>
                    <a:pt x="1303170" y="692568"/>
                  </a:lnTo>
                  <a:lnTo>
                    <a:pt x="1306930" y="688808"/>
                  </a:lnTo>
                  <a:lnTo>
                    <a:pt x="1311442" y="684296"/>
                  </a:lnTo>
                  <a:lnTo>
                    <a:pt x="1315954" y="682040"/>
                  </a:lnTo>
                  <a:lnTo>
                    <a:pt x="1320466" y="683544"/>
                  </a:lnTo>
                  <a:lnTo>
                    <a:pt x="1323474" y="682792"/>
                  </a:lnTo>
                  <a:lnTo>
                    <a:pt x="1327234" y="682792"/>
                  </a:lnTo>
                  <a:lnTo>
                    <a:pt x="1330994" y="683544"/>
                  </a:lnTo>
                  <a:lnTo>
                    <a:pt x="1334002" y="685800"/>
                  </a:lnTo>
                  <a:lnTo>
                    <a:pt x="1334753" y="680536"/>
                  </a:lnTo>
                  <a:lnTo>
                    <a:pt x="1337761" y="677528"/>
                  </a:lnTo>
                  <a:lnTo>
                    <a:pt x="1341521" y="675272"/>
                  </a:lnTo>
                  <a:lnTo>
                    <a:pt x="1355057" y="671512"/>
                  </a:lnTo>
                  <a:lnTo>
                    <a:pt x="1358064" y="671512"/>
                  </a:lnTo>
                  <a:lnTo>
                    <a:pt x="1361824" y="671512"/>
                  </a:lnTo>
                  <a:lnTo>
                    <a:pt x="1365584" y="673017"/>
                  </a:lnTo>
                  <a:lnTo>
                    <a:pt x="1368592" y="674520"/>
                  </a:lnTo>
                  <a:lnTo>
                    <a:pt x="1377616" y="679784"/>
                  </a:lnTo>
                  <a:lnTo>
                    <a:pt x="1378368" y="681288"/>
                  </a:lnTo>
                  <a:lnTo>
                    <a:pt x="1378368" y="683544"/>
                  </a:lnTo>
                  <a:lnTo>
                    <a:pt x="1378368" y="685800"/>
                  </a:lnTo>
                  <a:lnTo>
                    <a:pt x="1374608" y="692568"/>
                  </a:lnTo>
                  <a:lnTo>
                    <a:pt x="1377616" y="689560"/>
                  </a:lnTo>
                  <a:lnTo>
                    <a:pt x="1379872" y="686552"/>
                  </a:lnTo>
                  <a:lnTo>
                    <a:pt x="1380624" y="689560"/>
                  </a:lnTo>
                  <a:lnTo>
                    <a:pt x="1381376" y="692568"/>
                  </a:lnTo>
                  <a:lnTo>
                    <a:pt x="1381376" y="695576"/>
                  </a:lnTo>
                  <a:lnTo>
                    <a:pt x="1380624" y="699336"/>
                  </a:lnTo>
                  <a:lnTo>
                    <a:pt x="1379872" y="702343"/>
                  </a:lnTo>
                  <a:lnTo>
                    <a:pt x="1376112" y="708359"/>
                  </a:lnTo>
                  <a:lnTo>
                    <a:pt x="1375360" y="711367"/>
                  </a:lnTo>
                  <a:lnTo>
                    <a:pt x="1376864" y="711367"/>
                  </a:lnTo>
                  <a:lnTo>
                    <a:pt x="1379872" y="705351"/>
                  </a:lnTo>
                  <a:lnTo>
                    <a:pt x="1380624" y="705351"/>
                  </a:lnTo>
                  <a:lnTo>
                    <a:pt x="1381376" y="707607"/>
                  </a:lnTo>
                  <a:lnTo>
                    <a:pt x="1382880" y="710615"/>
                  </a:lnTo>
                  <a:lnTo>
                    <a:pt x="1385136" y="712871"/>
                  </a:lnTo>
                  <a:lnTo>
                    <a:pt x="1386640" y="714375"/>
                  </a:lnTo>
                  <a:lnTo>
                    <a:pt x="1384383" y="706855"/>
                  </a:lnTo>
                  <a:lnTo>
                    <a:pt x="1382880" y="699336"/>
                  </a:lnTo>
                  <a:lnTo>
                    <a:pt x="1382880" y="687304"/>
                  </a:lnTo>
                  <a:lnTo>
                    <a:pt x="1381376" y="684296"/>
                  </a:lnTo>
                  <a:lnTo>
                    <a:pt x="1381376" y="683544"/>
                  </a:lnTo>
                  <a:lnTo>
                    <a:pt x="1383632" y="684296"/>
                  </a:lnTo>
                  <a:lnTo>
                    <a:pt x="1384383" y="685800"/>
                  </a:lnTo>
                  <a:lnTo>
                    <a:pt x="1383632" y="690312"/>
                  </a:lnTo>
                  <a:lnTo>
                    <a:pt x="1385136" y="687304"/>
                  </a:lnTo>
                  <a:lnTo>
                    <a:pt x="1385887" y="685048"/>
                  </a:lnTo>
                  <a:lnTo>
                    <a:pt x="1387392" y="682792"/>
                  </a:lnTo>
                  <a:lnTo>
                    <a:pt x="1391151" y="682040"/>
                  </a:lnTo>
                  <a:lnTo>
                    <a:pt x="1394911" y="682792"/>
                  </a:lnTo>
                  <a:lnTo>
                    <a:pt x="1396415" y="683544"/>
                  </a:lnTo>
                  <a:lnTo>
                    <a:pt x="1397919" y="685800"/>
                  </a:lnTo>
                  <a:lnTo>
                    <a:pt x="1400175" y="687304"/>
                  </a:lnTo>
                  <a:lnTo>
                    <a:pt x="1399423" y="685048"/>
                  </a:lnTo>
                  <a:lnTo>
                    <a:pt x="1400927" y="683544"/>
                  </a:lnTo>
                  <a:lnTo>
                    <a:pt x="1402431" y="684296"/>
                  </a:lnTo>
                  <a:lnTo>
                    <a:pt x="1403183" y="686552"/>
                  </a:lnTo>
                  <a:lnTo>
                    <a:pt x="1404687" y="684296"/>
                  </a:lnTo>
                  <a:lnTo>
                    <a:pt x="1407695" y="684296"/>
                  </a:lnTo>
                  <a:lnTo>
                    <a:pt x="1410703" y="685800"/>
                  </a:lnTo>
                  <a:lnTo>
                    <a:pt x="1415966" y="691064"/>
                  </a:lnTo>
                  <a:lnTo>
                    <a:pt x="1418222" y="693320"/>
                  </a:lnTo>
                  <a:lnTo>
                    <a:pt x="1419726" y="696328"/>
                  </a:lnTo>
                  <a:lnTo>
                    <a:pt x="1420479" y="700088"/>
                  </a:lnTo>
                  <a:lnTo>
                    <a:pt x="1421982" y="697080"/>
                  </a:lnTo>
                  <a:lnTo>
                    <a:pt x="1420479" y="692568"/>
                  </a:lnTo>
                  <a:lnTo>
                    <a:pt x="1413711" y="684296"/>
                  </a:lnTo>
                  <a:lnTo>
                    <a:pt x="1412207" y="685800"/>
                  </a:lnTo>
                  <a:lnTo>
                    <a:pt x="1411455" y="684296"/>
                  </a:lnTo>
                  <a:lnTo>
                    <a:pt x="1410703" y="682040"/>
                  </a:lnTo>
                  <a:lnTo>
                    <a:pt x="1414462" y="678280"/>
                  </a:lnTo>
                  <a:lnTo>
                    <a:pt x="1419726" y="674520"/>
                  </a:lnTo>
                  <a:lnTo>
                    <a:pt x="1424238" y="673017"/>
                  </a:lnTo>
                  <a:lnTo>
                    <a:pt x="1428750" y="676776"/>
                  </a:lnTo>
                  <a:lnTo>
                    <a:pt x="1431006" y="667001"/>
                  </a:lnTo>
                  <a:lnTo>
                    <a:pt x="1432510" y="664745"/>
                  </a:lnTo>
                  <a:lnTo>
                    <a:pt x="1436270" y="662489"/>
                  </a:lnTo>
                  <a:lnTo>
                    <a:pt x="1439278" y="662489"/>
                  </a:lnTo>
                  <a:lnTo>
                    <a:pt x="1440781" y="664745"/>
                  </a:lnTo>
                  <a:lnTo>
                    <a:pt x="1440030" y="668505"/>
                  </a:lnTo>
                  <a:lnTo>
                    <a:pt x="1441534" y="667753"/>
                  </a:lnTo>
                  <a:lnTo>
                    <a:pt x="1443790" y="665497"/>
                  </a:lnTo>
                  <a:lnTo>
                    <a:pt x="1446045" y="664745"/>
                  </a:lnTo>
                  <a:lnTo>
                    <a:pt x="1445294" y="667753"/>
                  </a:lnTo>
                  <a:lnTo>
                    <a:pt x="1441534" y="671512"/>
                  </a:lnTo>
                  <a:lnTo>
                    <a:pt x="1440781" y="673768"/>
                  </a:lnTo>
                  <a:lnTo>
                    <a:pt x="1440781" y="676776"/>
                  </a:lnTo>
                  <a:lnTo>
                    <a:pt x="1442286" y="678280"/>
                  </a:lnTo>
                  <a:lnTo>
                    <a:pt x="1443790" y="679784"/>
                  </a:lnTo>
                  <a:lnTo>
                    <a:pt x="1446798" y="681288"/>
                  </a:lnTo>
                  <a:lnTo>
                    <a:pt x="1452813" y="682792"/>
                  </a:lnTo>
                  <a:lnTo>
                    <a:pt x="1453565" y="683544"/>
                  </a:lnTo>
                  <a:lnTo>
                    <a:pt x="1454317" y="687304"/>
                  </a:lnTo>
                  <a:lnTo>
                    <a:pt x="1453565" y="688808"/>
                  </a:lnTo>
                  <a:lnTo>
                    <a:pt x="1452813" y="691816"/>
                  </a:lnTo>
                  <a:lnTo>
                    <a:pt x="1452061" y="694072"/>
                  </a:lnTo>
                  <a:lnTo>
                    <a:pt x="1450558" y="695576"/>
                  </a:lnTo>
                  <a:lnTo>
                    <a:pt x="1450558" y="697080"/>
                  </a:lnTo>
                  <a:lnTo>
                    <a:pt x="1452061" y="697080"/>
                  </a:lnTo>
                  <a:lnTo>
                    <a:pt x="1451309" y="699336"/>
                  </a:lnTo>
                  <a:lnTo>
                    <a:pt x="1447549" y="702343"/>
                  </a:lnTo>
                  <a:lnTo>
                    <a:pt x="1446045" y="703847"/>
                  </a:lnTo>
                  <a:lnTo>
                    <a:pt x="1445294" y="706103"/>
                  </a:lnTo>
                  <a:lnTo>
                    <a:pt x="1445294" y="718135"/>
                  </a:lnTo>
                  <a:lnTo>
                    <a:pt x="1444541" y="719639"/>
                  </a:lnTo>
                  <a:lnTo>
                    <a:pt x="1443038" y="722647"/>
                  </a:lnTo>
                  <a:lnTo>
                    <a:pt x="1442286" y="726407"/>
                  </a:lnTo>
                  <a:lnTo>
                    <a:pt x="1441534" y="727159"/>
                  </a:lnTo>
                  <a:lnTo>
                    <a:pt x="1440030" y="727911"/>
                  </a:lnTo>
                  <a:lnTo>
                    <a:pt x="1438526" y="729415"/>
                  </a:lnTo>
                  <a:lnTo>
                    <a:pt x="1434766" y="735430"/>
                  </a:lnTo>
                  <a:lnTo>
                    <a:pt x="1434014" y="736182"/>
                  </a:lnTo>
                  <a:lnTo>
                    <a:pt x="1434014" y="737686"/>
                  </a:lnTo>
                  <a:lnTo>
                    <a:pt x="1433262" y="745206"/>
                  </a:lnTo>
                  <a:lnTo>
                    <a:pt x="1433262" y="746710"/>
                  </a:lnTo>
                  <a:lnTo>
                    <a:pt x="1432510" y="747462"/>
                  </a:lnTo>
                  <a:lnTo>
                    <a:pt x="1431006" y="748966"/>
                  </a:lnTo>
                  <a:lnTo>
                    <a:pt x="1430254" y="749718"/>
                  </a:lnTo>
                  <a:lnTo>
                    <a:pt x="1430254" y="751222"/>
                  </a:lnTo>
                  <a:lnTo>
                    <a:pt x="1429502" y="754230"/>
                  </a:lnTo>
                  <a:lnTo>
                    <a:pt x="1429502" y="755734"/>
                  </a:lnTo>
                  <a:lnTo>
                    <a:pt x="1426494" y="759494"/>
                  </a:lnTo>
                  <a:lnTo>
                    <a:pt x="1426494" y="760997"/>
                  </a:lnTo>
                  <a:lnTo>
                    <a:pt x="1426494" y="762501"/>
                  </a:lnTo>
                  <a:lnTo>
                    <a:pt x="1427246" y="765509"/>
                  </a:lnTo>
                  <a:lnTo>
                    <a:pt x="1427998" y="773781"/>
                  </a:lnTo>
                  <a:lnTo>
                    <a:pt x="1427246" y="776789"/>
                  </a:lnTo>
                  <a:lnTo>
                    <a:pt x="1418222" y="789572"/>
                  </a:lnTo>
                  <a:lnTo>
                    <a:pt x="1416719" y="791076"/>
                  </a:lnTo>
                  <a:lnTo>
                    <a:pt x="1412959" y="791828"/>
                  </a:lnTo>
                  <a:lnTo>
                    <a:pt x="1409951" y="794084"/>
                  </a:lnTo>
                  <a:lnTo>
                    <a:pt x="1407695" y="796340"/>
                  </a:lnTo>
                  <a:lnTo>
                    <a:pt x="1405439" y="799348"/>
                  </a:lnTo>
                  <a:lnTo>
                    <a:pt x="1409199" y="800852"/>
                  </a:lnTo>
                  <a:lnTo>
                    <a:pt x="1415966" y="800100"/>
                  </a:lnTo>
                  <a:lnTo>
                    <a:pt x="1427246" y="795588"/>
                  </a:lnTo>
                  <a:lnTo>
                    <a:pt x="1430254" y="793332"/>
                  </a:lnTo>
                  <a:lnTo>
                    <a:pt x="1431006" y="791828"/>
                  </a:lnTo>
                  <a:lnTo>
                    <a:pt x="1430254" y="789572"/>
                  </a:lnTo>
                  <a:lnTo>
                    <a:pt x="1431758" y="785813"/>
                  </a:lnTo>
                  <a:lnTo>
                    <a:pt x="1432510" y="785061"/>
                  </a:lnTo>
                  <a:lnTo>
                    <a:pt x="1435518" y="783557"/>
                  </a:lnTo>
                  <a:lnTo>
                    <a:pt x="1436270" y="782805"/>
                  </a:lnTo>
                  <a:lnTo>
                    <a:pt x="1437022" y="782805"/>
                  </a:lnTo>
                  <a:lnTo>
                    <a:pt x="1437022" y="779797"/>
                  </a:lnTo>
                  <a:lnTo>
                    <a:pt x="1437774" y="779045"/>
                  </a:lnTo>
                  <a:lnTo>
                    <a:pt x="1441534" y="775285"/>
                  </a:lnTo>
                  <a:lnTo>
                    <a:pt x="1443038" y="773029"/>
                  </a:lnTo>
                  <a:lnTo>
                    <a:pt x="1443790" y="769269"/>
                  </a:lnTo>
                  <a:lnTo>
                    <a:pt x="1443790" y="767013"/>
                  </a:lnTo>
                  <a:lnTo>
                    <a:pt x="1443790" y="760997"/>
                  </a:lnTo>
                  <a:lnTo>
                    <a:pt x="1443790" y="757989"/>
                  </a:lnTo>
                  <a:lnTo>
                    <a:pt x="1445294" y="754230"/>
                  </a:lnTo>
                  <a:lnTo>
                    <a:pt x="1459581" y="729415"/>
                  </a:lnTo>
                  <a:lnTo>
                    <a:pt x="1462589" y="722647"/>
                  </a:lnTo>
                  <a:lnTo>
                    <a:pt x="1463341" y="717383"/>
                  </a:lnTo>
                  <a:lnTo>
                    <a:pt x="1464093" y="714375"/>
                  </a:lnTo>
                  <a:lnTo>
                    <a:pt x="1464093" y="712119"/>
                  </a:lnTo>
                  <a:lnTo>
                    <a:pt x="1474620" y="690312"/>
                  </a:lnTo>
                  <a:lnTo>
                    <a:pt x="1479132" y="684296"/>
                  </a:lnTo>
                  <a:lnTo>
                    <a:pt x="1483644" y="680536"/>
                  </a:lnTo>
                  <a:lnTo>
                    <a:pt x="1484396" y="679784"/>
                  </a:lnTo>
                  <a:lnTo>
                    <a:pt x="1485900" y="679032"/>
                  </a:lnTo>
                  <a:lnTo>
                    <a:pt x="1488156" y="676776"/>
                  </a:lnTo>
                  <a:lnTo>
                    <a:pt x="1488156" y="673768"/>
                  </a:lnTo>
                  <a:lnTo>
                    <a:pt x="1490412" y="667753"/>
                  </a:lnTo>
                  <a:lnTo>
                    <a:pt x="1491164" y="663241"/>
                  </a:lnTo>
                  <a:lnTo>
                    <a:pt x="1496428" y="660233"/>
                  </a:lnTo>
                  <a:lnTo>
                    <a:pt x="1502443" y="655721"/>
                  </a:lnTo>
                  <a:lnTo>
                    <a:pt x="1508459" y="649705"/>
                  </a:lnTo>
                  <a:lnTo>
                    <a:pt x="1511467" y="642938"/>
                  </a:lnTo>
                  <a:lnTo>
                    <a:pt x="1515227" y="637674"/>
                  </a:lnTo>
                  <a:lnTo>
                    <a:pt x="1521243" y="636922"/>
                  </a:lnTo>
                  <a:lnTo>
                    <a:pt x="1524251" y="635418"/>
                  </a:lnTo>
                  <a:lnTo>
                    <a:pt x="1528763" y="633162"/>
                  </a:lnTo>
                  <a:lnTo>
                    <a:pt x="1530267" y="631658"/>
                  </a:lnTo>
                  <a:lnTo>
                    <a:pt x="1531771" y="631658"/>
                  </a:lnTo>
                  <a:lnTo>
                    <a:pt x="1531771" y="632410"/>
                  </a:lnTo>
                  <a:lnTo>
                    <a:pt x="1528763" y="635418"/>
                  </a:lnTo>
                  <a:lnTo>
                    <a:pt x="1526507" y="637674"/>
                  </a:lnTo>
                  <a:lnTo>
                    <a:pt x="1525755" y="640682"/>
                  </a:lnTo>
                  <a:lnTo>
                    <a:pt x="1524251" y="643689"/>
                  </a:lnTo>
                  <a:lnTo>
                    <a:pt x="1523499" y="648953"/>
                  </a:lnTo>
                  <a:lnTo>
                    <a:pt x="1520491" y="650457"/>
                  </a:lnTo>
                  <a:lnTo>
                    <a:pt x="1519739" y="651961"/>
                  </a:lnTo>
                  <a:lnTo>
                    <a:pt x="1518235" y="652713"/>
                  </a:lnTo>
                  <a:lnTo>
                    <a:pt x="1518235" y="653465"/>
                  </a:lnTo>
                  <a:lnTo>
                    <a:pt x="1518987" y="655721"/>
                  </a:lnTo>
                  <a:lnTo>
                    <a:pt x="1518235" y="659481"/>
                  </a:lnTo>
                  <a:lnTo>
                    <a:pt x="1516731" y="662489"/>
                  </a:lnTo>
                  <a:lnTo>
                    <a:pt x="1514475" y="665497"/>
                  </a:lnTo>
                  <a:lnTo>
                    <a:pt x="1510715" y="667001"/>
                  </a:lnTo>
                  <a:lnTo>
                    <a:pt x="1508459" y="669257"/>
                  </a:lnTo>
                  <a:lnTo>
                    <a:pt x="1506956" y="672265"/>
                  </a:lnTo>
                  <a:lnTo>
                    <a:pt x="1504699" y="673768"/>
                  </a:lnTo>
                  <a:lnTo>
                    <a:pt x="1504699" y="675272"/>
                  </a:lnTo>
                  <a:lnTo>
                    <a:pt x="1506956" y="675272"/>
                  </a:lnTo>
                  <a:lnTo>
                    <a:pt x="1509211" y="674520"/>
                  </a:lnTo>
                  <a:lnTo>
                    <a:pt x="1511467" y="673017"/>
                  </a:lnTo>
                  <a:lnTo>
                    <a:pt x="1512219" y="670009"/>
                  </a:lnTo>
                  <a:lnTo>
                    <a:pt x="1516731" y="668505"/>
                  </a:lnTo>
                  <a:lnTo>
                    <a:pt x="1520491" y="666249"/>
                  </a:lnTo>
                  <a:lnTo>
                    <a:pt x="1522747" y="662489"/>
                  </a:lnTo>
                  <a:lnTo>
                    <a:pt x="1523499" y="659481"/>
                  </a:lnTo>
                  <a:lnTo>
                    <a:pt x="1525003" y="657977"/>
                  </a:lnTo>
                  <a:lnTo>
                    <a:pt x="1525755" y="656473"/>
                  </a:lnTo>
                  <a:lnTo>
                    <a:pt x="1527258" y="655721"/>
                  </a:lnTo>
                  <a:lnTo>
                    <a:pt x="1528011" y="654969"/>
                  </a:lnTo>
                  <a:lnTo>
                    <a:pt x="1526507" y="651961"/>
                  </a:lnTo>
                  <a:lnTo>
                    <a:pt x="1526507" y="650457"/>
                  </a:lnTo>
                  <a:lnTo>
                    <a:pt x="1528011" y="649705"/>
                  </a:lnTo>
                  <a:lnTo>
                    <a:pt x="1530267" y="648201"/>
                  </a:lnTo>
                  <a:lnTo>
                    <a:pt x="1531771" y="647449"/>
                  </a:lnTo>
                  <a:lnTo>
                    <a:pt x="1531771" y="646697"/>
                  </a:lnTo>
                  <a:lnTo>
                    <a:pt x="1533275" y="645193"/>
                  </a:lnTo>
                  <a:lnTo>
                    <a:pt x="1533275" y="644442"/>
                  </a:lnTo>
                  <a:lnTo>
                    <a:pt x="1533275" y="643689"/>
                  </a:lnTo>
                  <a:lnTo>
                    <a:pt x="1534026" y="643689"/>
                  </a:lnTo>
                  <a:lnTo>
                    <a:pt x="1534778" y="644442"/>
                  </a:lnTo>
                  <a:lnTo>
                    <a:pt x="1535530" y="643689"/>
                  </a:lnTo>
                  <a:lnTo>
                    <a:pt x="1537034" y="643689"/>
                  </a:lnTo>
                  <a:lnTo>
                    <a:pt x="1537786" y="643689"/>
                  </a:lnTo>
                  <a:lnTo>
                    <a:pt x="1538538" y="642938"/>
                  </a:lnTo>
                  <a:lnTo>
                    <a:pt x="1538538" y="641434"/>
                  </a:lnTo>
                  <a:lnTo>
                    <a:pt x="1538538" y="640682"/>
                  </a:lnTo>
                  <a:lnTo>
                    <a:pt x="1549818" y="624138"/>
                  </a:lnTo>
                  <a:lnTo>
                    <a:pt x="1549818" y="623386"/>
                  </a:lnTo>
                  <a:lnTo>
                    <a:pt x="1549818" y="622634"/>
                  </a:lnTo>
                  <a:lnTo>
                    <a:pt x="1550570" y="621882"/>
                  </a:lnTo>
                  <a:lnTo>
                    <a:pt x="1551322" y="621130"/>
                  </a:lnTo>
                  <a:lnTo>
                    <a:pt x="1552826" y="621130"/>
                  </a:lnTo>
                  <a:lnTo>
                    <a:pt x="1555082" y="619626"/>
                  </a:lnTo>
                  <a:lnTo>
                    <a:pt x="1555834" y="618122"/>
                  </a:lnTo>
                  <a:lnTo>
                    <a:pt x="1555834" y="616619"/>
                  </a:lnTo>
                  <a:lnTo>
                    <a:pt x="1558841" y="609851"/>
                  </a:lnTo>
                  <a:lnTo>
                    <a:pt x="1561850" y="604587"/>
                  </a:lnTo>
                  <a:lnTo>
                    <a:pt x="1564105" y="605339"/>
                  </a:lnTo>
                  <a:lnTo>
                    <a:pt x="1565609" y="608347"/>
                  </a:lnTo>
                  <a:lnTo>
                    <a:pt x="1567865" y="611355"/>
                  </a:lnTo>
                  <a:lnTo>
                    <a:pt x="1569369" y="615866"/>
                  </a:lnTo>
                  <a:lnTo>
                    <a:pt x="1573881" y="624138"/>
                  </a:lnTo>
                  <a:lnTo>
                    <a:pt x="1576137" y="627146"/>
                  </a:lnTo>
                  <a:lnTo>
                    <a:pt x="1577641" y="629402"/>
                  </a:lnTo>
                  <a:lnTo>
                    <a:pt x="1579145" y="632410"/>
                  </a:lnTo>
                  <a:lnTo>
                    <a:pt x="1580649" y="634666"/>
                  </a:lnTo>
                  <a:lnTo>
                    <a:pt x="1582153" y="634666"/>
                  </a:lnTo>
                  <a:lnTo>
                    <a:pt x="1585161" y="639178"/>
                  </a:lnTo>
                  <a:lnTo>
                    <a:pt x="1587416" y="640682"/>
                  </a:lnTo>
                  <a:lnTo>
                    <a:pt x="1591176" y="640682"/>
                  </a:lnTo>
                  <a:lnTo>
                    <a:pt x="1592680" y="641434"/>
                  </a:lnTo>
                  <a:lnTo>
                    <a:pt x="1594184" y="642938"/>
                  </a:lnTo>
                  <a:lnTo>
                    <a:pt x="1595688" y="645193"/>
                  </a:lnTo>
                  <a:lnTo>
                    <a:pt x="1596440" y="646697"/>
                  </a:lnTo>
                  <a:lnTo>
                    <a:pt x="1597192" y="644442"/>
                  </a:lnTo>
                  <a:lnTo>
                    <a:pt x="1597192" y="641434"/>
                  </a:lnTo>
                  <a:lnTo>
                    <a:pt x="1596440" y="638426"/>
                  </a:lnTo>
                  <a:lnTo>
                    <a:pt x="1595688" y="636170"/>
                  </a:lnTo>
                  <a:lnTo>
                    <a:pt x="1594184" y="633162"/>
                  </a:lnTo>
                  <a:lnTo>
                    <a:pt x="1588920" y="627898"/>
                  </a:lnTo>
                  <a:lnTo>
                    <a:pt x="1588169" y="624138"/>
                  </a:lnTo>
                  <a:lnTo>
                    <a:pt x="1591176" y="625642"/>
                  </a:lnTo>
                  <a:lnTo>
                    <a:pt x="1593433" y="626394"/>
                  </a:lnTo>
                  <a:lnTo>
                    <a:pt x="1596440" y="626394"/>
                  </a:lnTo>
                  <a:lnTo>
                    <a:pt x="1604712" y="624138"/>
                  </a:lnTo>
                  <a:lnTo>
                    <a:pt x="1607720" y="622634"/>
                  </a:lnTo>
                  <a:lnTo>
                    <a:pt x="1609976" y="620378"/>
                  </a:lnTo>
                  <a:lnTo>
                    <a:pt x="1612232" y="618122"/>
                  </a:lnTo>
                  <a:lnTo>
                    <a:pt x="1610728" y="617370"/>
                  </a:lnTo>
                  <a:lnTo>
                    <a:pt x="1606216" y="618122"/>
                  </a:lnTo>
                  <a:lnTo>
                    <a:pt x="1603960" y="618122"/>
                  </a:lnTo>
                  <a:lnTo>
                    <a:pt x="1602456" y="617370"/>
                  </a:lnTo>
                  <a:lnTo>
                    <a:pt x="1600952" y="616619"/>
                  </a:lnTo>
                  <a:lnTo>
                    <a:pt x="1599448" y="615866"/>
                  </a:lnTo>
                  <a:lnTo>
                    <a:pt x="1597944" y="617370"/>
                  </a:lnTo>
                  <a:lnTo>
                    <a:pt x="1595688" y="618122"/>
                  </a:lnTo>
                  <a:lnTo>
                    <a:pt x="1592680" y="618122"/>
                  </a:lnTo>
                  <a:lnTo>
                    <a:pt x="1588920" y="618122"/>
                  </a:lnTo>
                  <a:lnTo>
                    <a:pt x="1585913" y="616619"/>
                  </a:lnTo>
                  <a:lnTo>
                    <a:pt x="1585161" y="614363"/>
                  </a:lnTo>
                  <a:lnTo>
                    <a:pt x="1585161" y="612107"/>
                  </a:lnTo>
                  <a:lnTo>
                    <a:pt x="1585913" y="608347"/>
                  </a:lnTo>
                  <a:lnTo>
                    <a:pt x="1587416" y="596315"/>
                  </a:lnTo>
                  <a:lnTo>
                    <a:pt x="1588169" y="589547"/>
                  </a:lnTo>
                  <a:lnTo>
                    <a:pt x="1592680" y="583532"/>
                  </a:lnTo>
                  <a:lnTo>
                    <a:pt x="1595688" y="579772"/>
                  </a:lnTo>
                  <a:lnTo>
                    <a:pt x="1597192" y="582028"/>
                  </a:lnTo>
                  <a:lnTo>
                    <a:pt x="1596440" y="587291"/>
                  </a:lnTo>
                  <a:lnTo>
                    <a:pt x="1597192" y="591803"/>
                  </a:lnTo>
                  <a:lnTo>
                    <a:pt x="1599448" y="592555"/>
                  </a:lnTo>
                  <a:lnTo>
                    <a:pt x="1609976" y="594811"/>
                  </a:lnTo>
                  <a:lnTo>
                    <a:pt x="1610728" y="594059"/>
                  </a:lnTo>
                  <a:lnTo>
                    <a:pt x="1611480" y="591051"/>
                  </a:lnTo>
                  <a:lnTo>
                    <a:pt x="1612232" y="588795"/>
                  </a:lnTo>
                  <a:lnTo>
                    <a:pt x="1612984" y="581276"/>
                  </a:lnTo>
                  <a:lnTo>
                    <a:pt x="1615239" y="575260"/>
                  </a:lnTo>
                  <a:lnTo>
                    <a:pt x="1618999" y="572252"/>
                  </a:lnTo>
                  <a:lnTo>
                    <a:pt x="1623511" y="575260"/>
                  </a:lnTo>
                  <a:lnTo>
                    <a:pt x="1622759" y="573004"/>
                  </a:lnTo>
                  <a:lnTo>
                    <a:pt x="1620503" y="571500"/>
                  </a:lnTo>
                  <a:lnTo>
                    <a:pt x="1619752" y="569244"/>
                  </a:lnTo>
                  <a:lnTo>
                    <a:pt x="1620503" y="566988"/>
                  </a:lnTo>
                  <a:lnTo>
                    <a:pt x="1618999" y="566236"/>
                  </a:lnTo>
                  <a:lnTo>
                    <a:pt x="1620503" y="564732"/>
                  </a:lnTo>
                  <a:lnTo>
                    <a:pt x="1622007" y="565484"/>
                  </a:lnTo>
                  <a:lnTo>
                    <a:pt x="1623511" y="565484"/>
                  </a:lnTo>
                  <a:lnTo>
                    <a:pt x="1625767" y="564732"/>
                  </a:lnTo>
                  <a:lnTo>
                    <a:pt x="1627271" y="563980"/>
                  </a:lnTo>
                  <a:lnTo>
                    <a:pt x="1625767" y="563228"/>
                  </a:lnTo>
                  <a:lnTo>
                    <a:pt x="1624263" y="563228"/>
                  </a:lnTo>
                  <a:lnTo>
                    <a:pt x="1619752" y="563980"/>
                  </a:lnTo>
                  <a:lnTo>
                    <a:pt x="1618999" y="563228"/>
                  </a:lnTo>
                  <a:lnTo>
                    <a:pt x="1617495" y="558716"/>
                  </a:lnTo>
                  <a:lnTo>
                    <a:pt x="1616744" y="554957"/>
                  </a:lnTo>
                  <a:lnTo>
                    <a:pt x="1617495" y="553453"/>
                  </a:lnTo>
                  <a:lnTo>
                    <a:pt x="1618999" y="552701"/>
                  </a:lnTo>
                  <a:lnTo>
                    <a:pt x="1626519" y="552701"/>
                  </a:lnTo>
                  <a:lnTo>
                    <a:pt x="1629527" y="551949"/>
                  </a:lnTo>
                  <a:lnTo>
                    <a:pt x="1631031" y="551197"/>
                  </a:lnTo>
                  <a:lnTo>
                    <a:pt x="1633287" y="549693"/>
                  </a:lnTo>
                  <a:lnTo>
                    <a:pt x="1633287" y="548189"/>
                  </a:lnTo>
                  <a:lnTo>
                    <a:pt x="1633287" y="546685"/>
                  </a:lnTo>
                  <a:lnTo>
                    <a:pt x="1633287" y="545181"/>
                  </a:lnTo>
                  <a:lnTo>
                    <a:pt x="1634791" y="544429"/>
                  </a:lnTo>
                  <a:lnTo>
                    <a:pt x="1634791" y="543677"/>
                  </a:lnTo>
                  <a:lnTo>
                    <a:pt x="1636295" y="541421"/>
                  </a:lnTo>
                  <a:lnTo>
                    <a:pt x="1637047" y="540669"/>
                  </a:lnTo>
                  <a:lnTo>
                    <a:pt x="1637047" y="536909"/>
                  </a:lnTo>
                  <a:lnTo>
                    <a:pt x="1637799" y="533901"/>
                  </a:lnTo>
                  <a:lnTo>
                    <a:pt x="1638551" y="533901"/>
                  </a:lnTo>
                  <a:lnTo>
                    <a:pt x="1639303" y="533149"/>
                  </a:lnTo>
                  <a:lnTo>
                    <a:pt x="1640055" y="532397"/>
                  </a:lnTo>
                  <a:lnTo>
                    <a:pt x="1640055" y="531645"/>
                  </a:lnTo>
                  <a:lnTo>
                    <a:pt x="1639303" y="529390"/>
                  </a:lnTo>
                  <a:lnTo>
                    <a:pt x="1639303" y="528637"/>
                  </a:lnTo>
                  <a:lnTo>
                    <a:pt x="1640055" y="524878"/>
                  </a:lnTo>
                  <a:lnTo>
                    <a:pt x="1640055" y="522622"/>
                  </a:lnTo>
                  <a:lnTo>
                    <a:pt x="1639303" y="521118"/>
                  </a:lnTo>
                  <a:lnTo>
                    <a:pt x="1638551" y="520366"/>
                  </a:lnTo>
                  <a:lnTo>
                    <a:pt x="1637799" y="519614"/>
                  </a:lnTo>
                  <a:lnTo>
                    <a:pt x="1637047" y="518862"/>
                  </a:lnTo>
                  <a:lnTo>
                    <a:pt x="1637047" y="515854"/>
                  </a:lnTo>
                  <a:lnTo>
                    <a:pt x="1637799" y="513598"/>
                  </a:lnTo>
                  <a:lnTo>
                    <a:pt x="1644567" y="505326"/>
                  </a:lnTo>
                  <a:lnTo>
                    <a:pt x="1655846" y="495551"/>
                  </a:lnTo>
                  <a:lnTo>
                    <a:pt x="1657350" y="497807"/>
                  </a:lnTo>
                  <a:lnTo>
                    <a:pt x="1658102" y="498559"/>
                  </a:lnTo>
                  <a:lnTo>
                    <a:pt x="1658854" y="500814"/>
                  </a:lnTo>
                  <a:lnTo>
                    <a:pt x="1658854" y="501566"/>
                  </a:lnTo>
                  <a:lnTo>
                    <a:pt x="1658102" y="503822"/>
                  </a:lnTo>
                  <a:lnTo>
                    <a:pt x="1658102" y="504574"/>
                  </a:lnTo>
                  <a:lnTo>
                    <a:pt x="1658102" y="505326"/>
                  </a:lnTo>
                  <a:lnTo>
                    <a:pt x="1659606" y="506078"/>
                  </a:lnTo>
                  <a:lnTo>
                    <a:pt x="1661110" y="508334"/>
                  </a:lnTo>
                  <a:lnTo>
                    <a:pt x="1665622" y="513598"/>
                  </a:lnTo>
                  <a:lnTo>
                    <a:pt x="1667126" y="513598"/>
                  </a:lnTo>
                  <a:lnTo>
                    <a:pt x="1669382" y="507582"/>
                  </a:lnTo>
                  <a:lnTo>
                    <a:pt x="1679909" y="500814"/>
                  </a:lnTo>
                  <a:lnTo>
                    <a:pt x="1681413" y="497055"/>
                  </a:lnTo>
                  <a:lnTo>
                    <a:pt x="1684421" y="497055"/>
                  </a:lnTo>
                  <a:lnTo>
                    <a:pt x="1688181" y="498559"/>
                  </a:lnTo>
                  <a:lnTo>
                    <a:pt x="1691189" y="500063"/>
                  </a:lnTo>
                  <a:lnTo>
                    <a:pt x="1690437" y="497807"/>
                  </a:lnTo>
                  <a:lnTo>
                    <a:pt x="1688181" y="496303"/>
                  </a:lnTo>
                  <a:lnTo>
                    <a:pt x="1688181" y="491791"/>
                  </a:lnTo>
                  <a:lnTo>
                    <a:pt x="1688181" y="487279"/>
                  </a:lnTo>
                  <a:lnTo>
                    <a:pt x="1688933" y="484271"/>
                  </a:lnTo>
                  <a:lnTo>
                    <a:pt x="1689685" y="482015"/>
                  </a:lnTo>
                  <a:lnTo>
                    <a:pt x="1690437" y="480511"/>
                  </a:lnTo>
                  <a:lnTo>
                    <a:pt x="1693445" y="483519"/>
                  </a:lnTo>
                  <a:lnTo>
                    <a:pt x="1695701" y="485775"/>
                  </a:lnTo>
                  <a:lnTo>
                    <a:pt x="1696453" y="488783"/>
                  </a:lnTo>
                  <a:lnTo>
                    <a:pt x="1696453" y="491791"/>
                  </a:lnTo>
                  <a:lnTo>
                    <a:pt x="1699461" y="491039"/>
                  </a:lnTo>
                  <a:lnTo>
                    <a:pt x="1703220" y="492543"/>
                  </a:lnTo>
                  <a:lnTo>
                    <a:pt x="1703972" y="496303"/>
                  </a:lnTo>
                  <a:lnTo>
                    <a:pt x="1704725" y="503070"/>
                  </a:lnTo>
                  <a:lnTo>
                    <a:pt x="1703220" y="505326"/>
                  </a:lnTo>
                  <a:lnTo>
                    <a:pt x="1701716" y="506830"/>
                  </a:lnTo>
                  <a:lnTo>
                    <a:pt x="1700212" y="508334"/>
                  </a:lnTo>
                  <a:lnTo>
                    <a:pt x="1700965" y="509838"/>
                  </a:lnTo>
                  <a:lnTo>
                    <a:pt x="1702469" y="509838"/>
                  </a:lnTo>
                  <a:lnTo>
                    <a:pt x="1713748" y="504574"/>
                  </a:lnTo>
                  <a:lnTo>
                    <a:pt x="1718260" y="502318"/>
                  </a:lnTo>
                  <a:lnTo>
                    <a:pt x="1720516" y="500063"/>
                  </a:lnTo>
                  <a:lnTo>
                    <a:pt x="1722020" y="497807"/>
                  </a:lnTo>
                  <a:lnTo>
                    <a:pt x="1723524" y="492543"/>
                  </a:lnTo>
                  <a:lnTo>
                    <a:pt x="1725028" y="491791"/>
                  </a:lnTo>
                  <a:lnTo>
                    <a:pt x="1723524" y="488031"/>
                  </a:lnTo>
                  <a:lnTo>
                    <a:pt x="1724276" y="482767"/>
                  </a:lnTo>
                  <a:lnTo>
                    <a:pt x="1725780" y="483519"/>
                  </a:lnTo>
                  <a:lnTo>
                    <a:pt x="1728036" y="485023"/>
                  </a:lnTo>
                  <a:lnTo>
                    <a:pt x="1731044" y="488031"/>
                  </a:lnTo>
                  <a:lnTo>
                    <a:pt x="1730291" y="490287"/>
                  </a:lnTo>
                  <a:lnTo>
                    <a:pt x="1731795" y="491791"/>
                  </a:lnTo>
                  <a:lnTo>
                    <a:pt x="1732548" y="493295"/>
                  </a:lnTo>
                  <a:lnTo>
                    <a:pt x="1733299" y="494799"/>
                  </a:lnTo>
                  <a:lnTo>
                    <a:pt x="1733299" y="496303"/>
                  </a:lnTo>
                  <a:lnTo>
                    <a:pt x="1734051" y="497807"/>
                  </a:lnTo>
                  <a:lnTo>
                    <a:pt x="1735555" y="499311"/>
                  </a:lnTo>
                  <a:lnTo>
                    <a:pt x="1737811" y="503070"/>
                  </a:lnTo>
                  <a:lnTo>
                    <a:pt x="1739315" y="505326"/>
                  </a:lnTo>
                  <a:lnTo>
                    <a:pt x="1739315" y="508334"/>
                  </a:lnTo>
                  <a:lnTo>
                    <a:pt x="1737811" y="511342"/>
                  </a:lnTo>
                  <a:lnTo>
                    <a:pt x="1748339" y="511342"/>
                  </a:lnTo>
                  <a:lnTo>
                    <a:pt x="1750595" y="512094"/>
                  </a:lnTo>
                  <a:lnTo>
                    <a:pt x="1751347" y="516606"/>
                  </a:lnTo>
                  <a:lnTo>
                    <a:pt x="1753603" y="518110"/>
                  </a:lnTo>
                  <a:lnTo>
                    <a:pt x="1753603" y="516606"/>
                  </a:lnTo>
                  <a:lnTo>
                    <a:pt x="1753603" y="515102"/>
                  </a:lnTo>
                  <a:lnTo>
                    <a:pt x="1754355" y="513598"/>
                  </a:lnTo>
                  <a:lnTo>
                    <a:pt x="1755107" y="512094"/>
                  </a:lnTo>
                  <a:lnTo>
                    <a:pt x="1754355" y="511342"/>
                  </a:lnTo>
                  <a:lnTo>
                    <a:pt x="1753603" y="510590"/>
                  </a:lnTo>
                  <a:lnTo>
                    <a:pt x="1753603" y="509838"/>
                  </a:lnTo>
                  <a:lnTo>
                    <a:pt x="1753603" y="508334"/>
                  </a:lnTo>
                  <a:lnTo>
                    <a:pt x="1749843" y="506830"/>
                  </a:lnTo>
                  <a:lnTo>
                    <a:pt x="1746083" y="501566"/>
                  </a:lnTo>
                  <a:lnTo>
                    <a:pt x="1744579" y="500814"/>
                  </a:lnTo>
                  <a:lnTo>
                    <a:pt x="1744579" y="502318"/>
                  </a:lnTo>
                  <a:lnTo>
                    <a:pt x="1743827" y="503822"/>
                  </a:lnTo>
                  <a:lnTo>
                    <a:pt x="1743075" y="505326"/>
                  </a:lnTo>
                  <a:lnTo>
                    <a:pt x="1741571" y="506078"/>
                  </a:lnTo>
                  <a:lnTo>
                    <a:pt x="1741571" y="489535"/>
                  </a:lnTo>
                  <a:lnTo>
                    <a:pt x="1742323" y="487279"/>
                  </a:lnTo>
                  <a:lnTo>
                    <a:pt x="1744579" y="487279"/>
                  </a:lnTo>
                  <a:lnTo>
                    <a:pt x="1743075" y="485023"/>
                  </a:lnTo>
                  <a:lnTo>
                    <a:pt x="1745331" y="484271"/>
                  </a:lnTo>
                  <a:lnTo>
                    <a:pt x="1747587" y="482767"/>
                  </a:lnTo>
                  <a:lnTo>
                    <a:pt x="1749843" y="483519"/>
                  </a:lnTo>
                  <a:lnTo>
                    <a:pt x="1752099" y="485023"/>
                  </a:lnTo>
                  <a:lnTo>
                    <a:pt x="1751347" y="485775"/>
                  </a:lnTo>
                  <a:lnTo>
                    <a:pt x="1750595" y="487279"/>
                  </a:lnTo>
                  <a:lnTo>
                    <a:pt x="1749843" y="488031"/>
                  </a:lnTo>
                  <a:lnTo>
                    <a:pt x="1750595" y="490287"/>
                  </a:lnTo>
                  <a:lnTo>
                    <a:pt x="1749843" y="495551"/>
                  </a:lnTo>
                  <a:lnTo>
                    <a:pt x="1751347" y="498559"/>
                  </a:lnTo>
                  <a:lnTo>
                    <a:pt x="1750595" y="497055"/>
                  </a:lnTo>
                  <a:lnTo>
                    <a:pt x="1751347" y="495551"/>
                  </a:lnTo>
                  <a:lnTo>
                    <a:pt x="1752099" y="494047"/>
                  </a:lnTo>
                  <a:lnTo>
                    <a:pt x="1753603" y="493295"/>
                  </a:lnTo>
                  <a:lnTo>
                    <a:pt x="1753603" y="495551"/>
                  </a:lnTo>
                  <a:lnTo>
                    <a:pt x="1754355" y="497055"/>
                  </a:lnTo>
                  <a:lnTo>
                    <a:pt x="1755859" y="498559"/>
                  </a:lnTo>
                  <a:lnTo>
                    <a:pt x="1757363" y="498559"/>
                  </a:lnTo>
                  <a:lnTo>
                    <a:pt x="1757363" y="497807"/>
                  </a:lnTo>
                  <a:lnTo>
                    <a:pt x="1755859" y="497055"/>
                  </a:lnTo>
                  <a:lnTo>
                    <a:pt x="1755107" y="494799"/>
                  </a:lnTo>
                  <a:lnTo>
                    <a:pt x="1755107" y="493295"/>
                  </a:lnTo>
                  <a:lnTo>
                    <a:pt x="1756610" y="491039"/>
                  </a:lnTo>
                  <a:lnTo>
                    <a:pt x="1758114" y="491039"/>
                  </a:lnTo>
                  <a:lnTo>
                    <a:pt x="1760370" y="491791"/>
                  </a:lnTo>
                  <a:lnTo>
                    <a:pt x="1763378" y="494799"/>
                  </a:lnTo>
                  <a:lnTo>
                    <a:pt x="1763378" y="491791"/>
                  </a:lnTo>
                  <a:lnTo>
                    <a:pt x="1762627" y="490287"/>
                  </a:lnTo>
                  <a:lnTo>
                    <a:pt x="1761123" y="489535"/>
                  </a:lnTo>
                  <a:lnTo>
                    <a:pt x="1760370" y="487279"/>
                  </a:lnTo>
                  <a:lnTo>
                    <a:pt x="1762627" y="488031"/>
                  </a:lnTo>
                  <a:lnTo>
                    <a:pt x="1764882" y="487279"/>
                  </a:lnTo>
                  <a:lnTo>
                    <a:pt x="1766386" y="485775"/>
                  </a:lnTo>
                  <a:lnTo>
                    <a:pt x="1768642" y="485023"/>
                  </a:lnTo>
                  <a:lnTo>
                    <a:pt x="1770898" y="485775"/>
                  </a:lnTo>
                  <a:lnTo>
                    <a:pt x="1770898" y="488031"/>
                  </a:lnTo>
                  <a:lnTo>
                    <a:pt x="1770898" y="491039"/>
                  </a:lnTo>
                  <a:lnTo>
                    <a:pt x="1770898" y="493295"/>
                  </a:lnTo>
                  <a:lnTo>
                    <a:pt x="1771650" y="493295"/>
                  </a:lnTo>
                  <a:lnTo>
                    <a:pt x="1773906" y="492543"/>
                  </a:lnTo>
                  <a:lnTo>
                    <a:pt x="1774658" y="493295"/>
                  </a:lnTo>
                  <a:lnTo>
                    <a:pt x="1774658" y="495551"/>
                  </a:lnTo>
                  <a:lnTo>
                    <a:pt x="1773906" y="497807"/>
                  </a:lnTo>
                  <a:lnTo>
                    <a:pt x="1776914" y="496303"/>
                  </a:lnTo>
                  <a:lnTo>
                    <a:pt x="1777666" y="494047"/>
                  </a:lnTo>
                  <a:lnTo>
                    <a:pt x="1776914" y="491791"/>
                  </a:lnTo>
                  <a:lnTo>
                    <a:pt x="1776162" y="489535"/>
                  </a:lnTo>
                  <a:lnTo>
                    <a:pt x="1782930" y="494047"/>
                  </a:lnTo>
                  <a:lnTo>
                    <a:pt x="1783682" y="495551"/>
                  </a:lnTo>
                  <a:lnTo>
                    <a:pt x="1782178" y="497807"/>
                  </a:lnTo>
                  <a:lnTo>
                    <a:pt x="1781426" y="498559"/>
                  </a:lnTo>
                  <a:lnTo>
                    <a:pt x="1779922" y="496303"/>
                  </a:lnTo>
                  <a:lnTo>
                    <a:pt x="1779170" y="496303"/>
                  </a:lnTo>
                  <a:lnTo>
                    <a:pt x="1778418" y="498559"/>
                  </a:lnTo>
                  <a:lnTo>
                    <a:pt x="1777666" y="499311"/>
                  </a:lnTo>
                  <a:lnTo>
                    <a:pt x="1776914" y="500063"/>
                  </a:lnTo>
                  <a:lnTo>
                    <a:pt x="1775410" y="500814"/>
                  </a:lnTo>
                  <a:lnTo>
                    <a:pt x="1775410" y="501566"/>
                  </a:lnTo>
                  <a:lnTo>
                    <a:pt x="1776914" y="503822"/>
                  </a:lnTo>
                  <a:lnTo>
                    <a:pt x="1778418" y="503822"/>
                  </a:lnTo>
                  <a:lnTo>
                    <a:pt x="1779170" y="501566"/>
                  </a:lnTo>
                  <a:lnTo>
                    <a:pt x="1781426" y="500814"/>
                  </a:lnTo>
                  <a:lnTo>
                    <a:pt x="1783682" y="501566"/>
                  </a:lnTo>
                  <a:lnTo>
                    <a:pt x="1786689" y="503070"/>
                  </a:lnTo>
                  <a:lnTo>
                    <a:pt x="1786689" y="500814"/>
                  </a:lnTo>
                  <a:lnTo>
                    <a:pt x="1786689" y="500063"/>
                  </a:lnTo>
                  <a:lnTo>
                    <a:pt x="1787442" y="499311"/>
                  </a:lnTo>
                  <a:lnTo>
                    <a:pt x="1788193" y="498559"/>
                  </a:lnTo>
                  <a:lnTo>
                    <a:pt x="1789697" y="500814"/>
                  </a:lnTo>
                  <a:lnTo>
                    <a:pt x="1789697" y="503070"/>
                  </a:lnTo>
                  <a:lnTo>
                    <a:pt x="1788946" y="505326"/>
                  </a:lnTo>
                  <a:lnTo>
                    <a:pt x="1787442" y="507582"/>
                  </a:lnTo>
                  <a:lnTo>
                    <a:pt x="1786689" y="508334"/>
                  </a:lnTo>
                  <a:lnTo>
                    <a:pt x="1783682" y="509838"/>
                  </a:lnTo>
                  <a:lnTo>
                    <a:pt x="1783682" y="510590"/>
                  </a:lnTo>
                  <a:lnTo>
                    <a:pt x="1783682" y="512094"/>
                  </a:lnTo>
                  <a:lnTo>
                    <a:pt x="1785186" y="512094"/>
                  </a:lnTo>
                  <a:lnTo>
                    <a:pt x="1786689" y="511342"/>
                  </a:lnTo>
                  <a:lnTo>
                    <a:pt x="1787442" y="509838"/>
                  </a:lnTo>
                  <a:lnTo>
                    <a:pt x="1788946" y="511342"/>
                  </a:lnTo>
                  <a:lnTo>
                    <a:pt x="1790449" y="512846"/>
                  </a:lnTo>
                  <a:lnTo>
                    <a:pt x="1791202" y="514350"/>
                  </a:lnTo>
                  <a:lnTo>
                    <a:pt x="1791953" y="516606"/>
                  </a:lnTo>
                  <a:lnTo>
                    <a:pt x="1792706" y="513598"/>
                  </a:lnTo>
                  <a:lnTo>
                    <a:pt x="1791953" y="510590"/>
                  </a:lnTo>
                  <a:lnTo>
                    <a:pt x="1791953" y="507582"/>
                  </a:lnTo>
                  <a:lnTo>
                    <a:pt x="1793457" y="506078"/>
                  </a:lnTo>
                  <a:lnTo>
                    <a:pt x="1794209" y="506830"/>
                  </a:lnTo>
                  <a:lnTo>
                    <a:pt x="1794209" y="508334"/>
                  </a:lnTo>
                  <a:lnTo>
                    <a:pt x="1794961" y="509086"/>
                  </a:lnTo>
                  <a:lnTo>
                    <a:pt x="1795713" y="507582"/>
                  </a:lnTo>
                  <a:lnTo>
                    <a:pt x="1794961" y="506830"/>
                  </a:lnTo>
                  <a:lnTo>
                    <a:pt x="1794961" y="506078"/>
                  </a:lnTo>
                  <a:lnTo>
                    <a:pt x="1794961" y="504574"/>
                  </a:lnTo>
                  <a:lnTo>
                    <a:pt x="1794961" y="503070"/>
                  </a:lnTo>
                  <a:lnTo>
                    <a:pt x="1796465" y="501566"/>
                  </a:lnTo>
                  <a:lnTo>
                    <a:pt x="1796465" y="500814"/>
                  </a:lnTo>
                  <a:lnTo>
                    <a:pt x="1797217" y="497807"/>
                  </a:lnTo>
                  <a:lnTo>
                    <a:pt x="1797969" y="496303"/>
                  </a:lnTo>
                  <a:lnTo>
                    <a:pt x="1799473" y="495551"/>
                  </a:lnTo>
                  <a:lnTo>
                    <a:pt x="1800977" y="496303"/>
                  </a:lnTo>
                  <a:lnTo>
                    <a:pt x="1801729" y="497807"/>
                  </a:lnTo>
                  <a:lnTo>
                    <a:pt x="1801729" y="499311"/>
                  </a:lnTo>
                  <a:lnTo>
                    <a:pt x="1800977" y="500814"/>
                  </a:lnTo>
                  <a:lnTo>
                    <a:pt x="1801729" y="500814"/>
                  </a:lnTo>
                  <a:lnTo>
                    <a:pt x="1801729" y="501566"/>
                  </a:lnTo>
                  <a:lnTo>
                    <a:pt x="1800977" y="503070"/>
                  </a:lnTo>
                  <a:lnTo>
                    <a:pt x="1800977" y="506830"/>
                  </a:lnTo>
                  <a:lnTo>
                    <a:pt x="1800225" y="509086"/>
                  </a:lnTo>
                  <a:lnTo>
                    <a:pt x="1800977" y="509838"/>
                  </a:lnTo>
                  <a:lnTo>
                    <a:pt x="1801729" y="507582"/>
                  </a:lnTo>
                  <a:lnTo>
                    <a:pt x="1802481" y="510590"/>
                  </a:lnTo>
                  <a:lnTo>
                    <a:pt x="1803233" y="512846"/>
                  </a:lnTo>
                  <a:lnTo>
                    <a:pt x="1803985" y="515102"/>
                  </a:lnTo>
                  <a:lnTo>
                    <a:pt x="1806241" y="515102"/>
                  </a:lnTo>
                  <a:lnTo>
                    <a:pt x="1804737" y="516606"/>
                  </a:lnTo>
                  <a:lnTo>
                    <a:pt x="1801729" y="518862"/>
                  </a:lnTo>
                  <a:lnTo>
                    <a:pt x="1800977" y="520366"/>
                  </a:lnTo>
                  <a:lnTo>
                    <a:pt x="1800977" y="521870"/>
                  </a:lnTo>
                  <a:lnTo>
                    <a:pt x="1803233" y="524878"/>
                  </a:lnTo>
                  <a:lnTo>
                    <a:pt x="1803985" y="526382"/>
                  </a:lnTo>
                  <a:lnTo>
                    <a:pt x="1804737" y="524878"/>
                  </a:lnTo>
                  <a:lnTo>
                    <a:pt x="1804737" y="519614"/>
                  </a:lnTo>
                  <a:lnTo>
                    <a:pt x="1805489" y="518110"/>
                  </a:lnTo>
                  <a:lnTo>
                    <a:pt x="1806241" y="516606"/>
                  </a:lnTo>
                  <a:lnTo>
                    <a:pt x="1806993" y="515102"/>
                  </a:lnTo>
                  <a:lnTo>
                    <a:pt x="1808497" y="514350"/>
                  </a:lnTo>
                  <a:lnTo>
                    <a:pt x="1810001" y="515102"/>
                  </a:lnTo>
                  <a:lnTo>
                    <a:pt x="1810001" y="512094"/>
                  </a:lnTo>
                  <a:lnTo>
                    <a:pt x="1810753" y="510590"/>
                  </a:lnTo>
                  <a:lnTo>
                    <a:pt x="1811505" y="509838"/>
                  </a:lnTo>
                  <a:lnTo>
                    <a:pt x="1813761" y="509838"/>
                  </a:lnTo>
                  <a:lnTo>
                    <a:pt x="1815265" y="509086"/>
                  </a:lnTo>
                  <a:lnTo>
                    <a:pt x="1816017" y="506078"/>
                  </a:lnTo>
                  <a:lnTo>
                    <a:pt x="1817521" y="500814"/>
                  </a:lnTo>
                  <a:lnTo>
                    <a:pt x="1819025" y="503070"/>
                  </a:lnTo>
                  <a:lnTo>
                    <a:pt x="1819025" y="506830"/>
                  </a:lnTo>
                  <a:lnTo>
                    <a:pt x="1817521" y="514350"/>
                  </a:lnTo>
                  <a:lnTo>
                    <a:pt x="1818272" y="514350"/>
                  </a:lnTo>
                  <a:lnTo>
                    <a:pt x="1819776" y="512094"/>
                  </a:lnTo>
                  <a:lnTo>
                    <a:pt x="1821280" y="512846"/>
                  </a:lnTo>
                  <a:lnTo>
                    <a:pt x="1821280" y="513598"/>
                  </a:lnTo>
                  <a:lnTo>
                    <a:pt x="1821280" y="515102"/>
                  </a:lnTo>
                  <a:lnTo>
                    <a:pt x="1820528" y="516606"/>
                  </a:lnTo>
                  <a:lnTo>
                    <a:pt x="1823536" y="516606"/>
                  </a:lnTo>
                  <a:lnTo>
                    <a:pt x="1823536" y="517358"/>
                  </a:lnTo>
                  <a:lnTo>
                    <a:pt x="1822032" y="519614"/>
                  </a:lnTo>
                  <a:lnTo>
                    <a:pt x="1822032" y="520366"/>
                  </a:lnTo>
                  <a:lnTo>
                    <a:pt x="1822784" y="519614"/>
                  </a:lnTo>
                  <a:lnTo>
                    <a:pt x="1823536" y="519614"/>
                  </a:lnTo>
                  <a:lnTo>
                    <a:pt x="1824288" y="521870"/>
                  </a:lnTo>
                  <a:lnTo>
                    <a:pt x="1823536" y="522622"/>
                  </a:lnTo>
                  <a:lnTo>
                    <a:pt x="1821280" y="523374"/>
                  </a:lnTo>
                  <a:lnTo>
                    <a:pt x="1819776" y="524878"/>
                  </a:lnTo>
                  <a:lnTo>
                    <a:pt x="1818272" y="526382"/>
                  </a:lnTo>
                  <a:lnTo>
                    <a:pt x="1817521" y="528637"/>
                  </a:lnTo>
                  <a:lnTo>
                    <a:pt x="1818272" y="530893"/>
                  </a:lnTo>
                  <a:lnTo>
                    <a:pt x="1820528" y="531645"/>
                  </a:lnTo>
                  <a:lnTo>
                    <a:pt x="1820528" y="529390"/>
                  </a:lnTo>
                  <a:lnTo>
                    <a:pt x="1819776" y="527134"/>
                  </a:lnTo>
                  <a:lnTo>
                    <a:pt x="1820528" y="525630"/>
                  </a:lnTo>
                  <a:lnTo>
                    <a:pt x="1822784" y="524878"/>
                  </a:lnTo>
                  <a:lnTo>
                    <a:pt x="1825792" y="525630"/>
                  </a:lnTo>
                  <a:lnTo>
                    <a:pt x="1828048" y="524878"/>
                  </a:lnTo>
                  <a:lnTo>
                    <a:pt x="1828048" y="522622"/>
                  </a:lnTo>
                  <a:lnTo>
                    <a:pt x="1828800" y="523374"/>
                  </a:lnTo>
                  <a:lnTo>
                    <a:pt x="1829552" y="521870"/>
                  </a:lnTo>
                  <a:lnTo>
                    <a:pt x="1828800" y="514350"/>
                  </a:lnTo>
                  <a:lnTo>
                    <a:pt x="1830304" y="515102"/>
                  </a:lnTo>
                  <a:lnTo>
                    <a:pt x="1831056" y="515854"/>
                  </a:lnTo>
                  <a:lnTo>
                    <a:pt x="1831808" y="516606"/>
                  </a:lnTo>
                  <a:lnTo>
                    <a:pt x="1831808" y="518110"/>
                  </a:lnTo>
                  <a:lnTo>
                    <a:pt x="1833312" y="518110"/>
                  </a:lnTo>
                  <a:lnTo>
                    <a:pt x="1834064" y="517358"/>
                  </a:lnTo>
                  <a:lnTo>
                    <a:pt x="1834064" y="516606"/>
                  </a:lnTo>
                  <a:lnTo>
                    <a:pt x="1834816" y="516606"/>
                  </a:lnTo>
                  <a:lnTo>
                    <a:pt x="1836320" y="516606"/>
                  </a:lnTo>
                  <a:lnTo>
                    <a:pt x="1835568" y="515102"/>
                  </a:lnTo>
                  <a:lnTo>
                    <a:pt x="1834816" y="514350"/>
                  </a:lnTo>
                  <a:lnTo>
                    <a:pt x="1833312" y="513598"/>
                  </a:lnTo>
                  <a:lnTo>
                    <a:pt x="1831808" y="512846"/>
                  </a:lnTo>
                  <a:lnTo>
                    <a:pt x="1834064" y="511342"/>
                  </a:lnTo>
                  <a:lnTo>
                    <a:pt x="1837824" y="506078"/>
                  </a:lnTo>
                  <a:lnTo>
                    <a:pt x="1840080" y="504574"/>
                  </a:lnTo>
                  <a:lnTo>
                    <a:pt x="1840080" y="503822"/>
                  </a:lnTo>
                  <a:lnTo>
                    <a:pt x="1838576" y="503070"/>
                  </a:lnTo>
                  <a:lnTo>
                    <a:pt x="1840080" y="503070"/>
                  </a:lnTo>
                  <a:lnTo>
                    <a:pt x="1841584" y="503822"/>
                  </a:lnTo>
                  <a:lnTo>
                    <a:pt x="1843087" y="505326"/>
                  </a:lnTo>
                  <a:lnTo>
                    <a:pt x="1843840" y="506830"/>
                  </a:lnTo>
                  <a:lnTo>
                    <a:pt x="1841584" y="507582"/>
                  </a:lnTo>
                  <a:lnTo>
                    <a:pt x="1841584" y="508334"/>
                  </a:lnTo>
                  <a:lnTo>
                    <a:pt x="1842336" y="509838"/>
                  </a:lnTo>
                  <a:lnTo>
                    <a:pt x="1843840" y="511342"/>
                  </a:lnTo>
                  <a:lnTo>
                    <a:pt x="1841584" y="512094"/>
                  </a:lnTo>
                  <a:lnTo>
                    <a:pt x="1840080" y="512094"/>
                  </a:lnTo>
                  <a:lnTo>
                    <a:pt x="1840080" y="512846"/>
                  </a:lnTo>
                  <a:lnTo>
                    <a:pt x="1841584" y="514350"/>
                  </a:lnTo>
                  <a:lnTo>
                    <a:pt x="1840832" y="515102"/>
                  </a:lnTo>
                  <a:lnTo>
                    <a:pt x="1840080" y="515854"/>
                  </a:lnTo>
                  <a:lnTo>
                    <a:pt x="1838576" y="516606"/>
                  </a:lnTo>
                  <a:lnTo>
                    <a:pt x="1838576" y="517358"/>
                  </a:lnTo>
                  <a:lnTo>
                    <a:pt x="1840080" y="517358"/>
                  </a:lnTo>
                  <a:lnTo>
                    <a:pt x="1840080" y="518862"/>
                  </a:lnTo>
                  <a:lnTo>
                    <a:pt x="1840080" y="519614"/>
                  </a:lnTo>
                  <a:lnTo>
                    <a:pt x="1839328" y="521118"/>
                  </a:lnTo>
                  <a:lnTo>
                    <a:pt x="1840832" y="521118"/>
                  </a:lnTo>
                  <a:lnTo>
                    <a:pt x="1842336" y="520366"/>
                  </a:lnTo>
                  <a:lnTo>
                    <a:pt x="1843087" y="518862"/>
                  </a:lnTo>
                  <a:lnTo>
                    <a:pt x="1843840" y="517358"/>
                  </a:lnTo>
                  <a:lnTo>
                    <a:pt x="1844591" y="517358"/>
                  </a:lnTo>
                  <a:lnTo>
                    <a:pt x="1843087" y="525630"/>
                  </a:lnTo>
                  <a:lnTo>
                    <a:pt x="1843087" y="526382"/>
                  </a:lnTo>
                  <a:lnTo>
                    <a:pt x="1843840" y="527886"/>
                  </a:lnTo>
                  <a:lnTo>
                    <a:pt x="1845344" y="530893"/>
                  </a:lnTo>
                  <a:lnTo>
                    <a:pt x="1845344" y="531645"/>
                  </a:lnTo>
                  <a:lnTo>
                    <a:pt x="1846095" y="529390"/>
                  </a:lnTo>
                  <a:lnTo>
                    <a:pt x="1845344" y="527886"/>
                  </a:lnTo>
                  <a:lnTo>
                    <a:pt x="1845344" y="525630"/>
                  </a:lnTo>
                  <a:lnTo>
                    <a:pt x="1846847" y="523374"/>
                  </a:lnTo>
                  <a:lnTo>
                    <a:pt x="1847600" y="523374"/>
                  </a:lnTo>
                  <a:lnTo>
                    <a:pt x="1847600" y="526382"/>
                  </a:lnTo>
                  <a:lnTo>
                    <a:pt x="1849104" y="525630"/>
                  </a:lnTo>
                  <a:lnTo>
                    <a:pt x="1849855" y="524126"/>
                  </a:lnTo>
                  <a:lnTo>
                    <a:pt x="1849855" y="519614"/>
                  </a:lnTo>
                  <a:lnTo>
                    <a:pt x="1851359" y="521118"/>
                  </a:lnTo>
                  <a:lnTo>
                    <a:pt x="1855119" y="526382"/>
                  </a:lnTo>
                  <a:lnTo>
                    <a:pt x="1855871" y="527886"/>
                  </a:lnTo>
                  <a:lnTo>
                    <a:pt x="1855119" y="530893"/>
                  </a:lnTo>
                  <a:lnTo>
                    <a:pt x="1850607" y="538413"/>
                  </a:lnTo>
                  <a:lnTo>
                    <a:pt x="1852863" y="536157"/>
                  </a:lnTo>
                  <a:lnTo>
                    <a:pt x="1856623" y="530142"/>
                  </a:lnTo>
                  <a:lnTo>
                    <a:pt x="1858879" y="528637"/>
                  </a:lnTo>
                  <a:lnTo>
                    <a:pt x="1858127" y="527134"/>
                  </a:lnTo>
                  <a:lnTo>
                    <a:pt x="1858879" y="523374"/>
                  </a:lnTo>
                  <a:lnTo>
                    <a:pt x="1859631" y="520366"/>
                  </a:lnTo>
                  <a:lnTo>
                    <a:pt x="1863391" y="521118"/>
                  </a:lnTo>
                  <a:lnTo>
                    <a:pt x="1864143" y="523374"/>
                  </a:lnTo>
                  <a:lnTo>
                    <a:pt x="1864143" y="524878"/>
                  </a:lnTo>
                  <a:lnTo>
                    <a:pt x="1864895" y="526382"/>
                  </a:lnTo>
                  <a:lnTo>
                    <a:pt x="1867151" y="526382"/>
                  </a:lnTo>
                  <a:lnTo>
                    <a:pt x="1868655" y="526382"/>
                  </a:lnTo>
                  <a:lnTo>
                    <a:pt x="1867903" y="524878"/>
                  </a:lnTo>
                  <a:lnTo>
                    <a:pt x="1864895" y="518862"/>
                  </a:lnTo>
                  <a:lnTo>
                    <a:pt x="1864895" y="516606"/>
                  </a:lnTo>
                  <a:lnTo>
                    <a:pt x="1867903" y="516606"/>
                  </a:lnTo>
                  <a:lnTo>
                    <a:pt x="1871663" y="518110"/>
                  </a:lnTo>
                  <a:lnTo>
                    <a:pt x="1873919" y="526382"/>
                  </a:lnTo>
                  <a:lnTo>
                    <a:pt x="1870159" y="531645"/>
                  </a:lnTo>
                  <a:lnTo>
                    <a:pt x="1869406" y="533149"/>
                  </a:lnTo>
                  <a:lnTo>
                    <a:pt x="1870159" y="533149"/>
                  </a:lnTo>
                  <a:lnTo>
                    <a:pt x="1871663" y="532397"/>
                  </a:lnTo>
                  <a:lnTo>
                    <a:pt x="1872415" y="533149"/>
                  </a:lnTo>
                  <a:lnTo>
                    <a:pt x="1871663" y="535405"/>
                  </a:lnTo>
                  <a:lnTo>
                    <a:pt x="1870159" y="536909"/>
                  </a:lnTo>
                  <a:lnTo>
                    <a:pt x="1868655" y="538413"/>
                  </a:lnTo>
                  <a:lnTo>
                    <a:pt x="1866399" y="538413"/>
                  </a:lnTo>
                  <a:lnTo>
                    <a:pt x="1864895" y="537661"/>
                  </a:lnTo>
                  <a:lnTo>
                    <a:pt x="1864143" y="534653"/>
                  </a:lnTo>
                  <a:lnTo>
                    <a:pt x="1863391" y="534653"/>
                  </a:lnTo>
                  <a:lnTo>
                    <a:pt x="1862639" y="536909"/>
                  </a:lnTo>
                  <a:lnTo>
                    <a:pt x="1861135" y="538413"/>
                  </a:lnTo>
                  <a:lnTo>
                    <a:pt x="1854367" y="542925"/>
                  </a:lnTo>
                  <a:lnTo>
                    <a:pt x="1852863" y="544429"/>
                  </a:lnTo>
                  <a:lnTo>
                    <a:pt x="1851359" y="546685"/>
                  </a:lnTo>
                  <a:lnTo>
                    <a:pt x="1850607" y="549693"/>
                  </a:lnTo>
                  <a:lnTo>
                    <a:pt x="1852111" y="546685"/>
                  </a:lnTo>
                  <a:lnTo>
                    <a:pt x="1855119" y="544429"/>
                  </a:lnTo>
                  <a:lnTo>
                    <a:pt x="1858127" y="542173"/>
                  </a:lnTo>
                  <a:lnTo>
                    <a:pt x="1861135" y="541421"/>
                  </a:lnTo>
                  <a:lnTo>
                    <a:pt x="1861887" y="541421"/>
                  </a:lnTo>
                  <a:lnTo>
                    <a:pt x="1864895" y="541421"/>
                  </a:lnTo>
                  <a:lnTo>
                    <a:pt x="1869406" y="540669"/>
                  </a:lnTo>
                  <a:lnTo>
                    <a:pt x="1872415" y="539917"/>
                  </a:lnTo>
                  <a:lnTo>
                    <a:pt x="1876174" y="542173"/>
                  </a:lnTo>
                  <a:lnTo>
                    <a:pt x="1878430" y="539165"/>
                  </a:lnTo>
                  <a:lnTo>
                    <a:pt x="1879183" y="536157"/>
                  </a:lnTo>
                  <a:lnTo>
                    <a:pt x="1881438" y="533901"/>
                  </a:lnTo>
                  <a:lnTo>
                    <a:pt x="1885950" y="531645"/>
                  </a:lnTo>
                  <a:lnTo>
                    <a:pt x="1888206" y="529390"/>
                  </a:lnTo>
                  <a:lnTo>
                    <a:pt x="1890462" y="528637"/>
                  </a:lnTo>
                  <a:lnTo>
                    <a:pt x="1891966" y="529390"/>
                  </a:lnTo>
                  <a:lnTo>
                    <a:pt x="1893470" y="527886"/>
                  </a:lnTo>
                  <a:lnTo>
                    <a:pt x="1896478" y="527134"/>
                  </a:lnTo>
                  <a:lnTo>
                    <a:pt x="1899485" y="527134"/>
                  </a:lnTo>
                  <a:lnTo>
                    <a:pt x="1900989" y="528637"/>
                  </a:lnTo>
                  <a:lnTo>
                    <a:pt x="1900238" y="530893"/>
                  </a:lnTo>
                  <a:lnTo>
                    <a:pt x="1897982" y="531645"/>
                  </a:lnTo>
                  <a:lnTo>
                    <a:pt x="1894222" y="532397"/>
                  </a:lnTo>
                  <a:lnTo>
                    <a:pt x="1891214" y="534653"/>
                  </a:lnTo>
                  <a:lnTo>
                    <a:pt x="1892718" y="536909"/>
                  </a:lnTo>
                  <a:lnTo>
                    <a:pt x="1891966" y="539917"/>
                  </a:lnTo>
                  <a:lnTo>
                    <a:pt x="1890462" y="541421"/>
                  </a:lnTo>
                  <a:lnTo>
                    <a:pt x="1890462" y="542925"/>
                  </a:lnTo>
                  <a:lnTo>
                    <a:pt x="1892718" y="544429"/>
                  </a:lnTo>
                  <a:lnTo>
                    <a:pt x="1891966" y="547437"/>
                  </a:lnTo>
                  <a:lnTo>
                    <a:pt x="1891214" y="550445"/>
                  </a:lnTo>
                  <a:lnTo>
                    <a:pt x="1893470" y="550445"/>
                  </a:lnTo>
                  <a:lnTo>
                    <a:pt x="1894222" y="551197"/>
                  </a:lnTo>
                  <a:lnTo>
                    <a:pt x="1891966" y="553453"/>
                  </a:lnTo>
                  <a:lnTo>
                    <a:pt x="1894222" y="553453"/>
                  </a:lnTo>
                  <a:lnTo>
                    <a:pt x="1895726" y="553453"/>
                  </a:lnTo>
                  <a:lnTo>
                    <a:pt x="1897230" y="552701"/>
                  </a:lnTo>
                  <a:lnTo>
                    <a:pt x="1897230" y="551197"/>
                  </a:lnTo>
                  <a:lnTo>
                    <a:pt x="1897982" y="550445"/>
                  </a:lnTo>
                  <a:lnTo>
                    <a:pt x="1899485" y="551197"/>
                  </a:lnTo>
                  <a:lnTo>
                    <a:pt x="1901742" y="551949"/>
                  </a:lnTo>
                  <a:lnTo>
                    <a:pt x="1902494" y="552701"/>
                  </a:lnTo>
                  <a:lnTo>
                    <a:pt x="1904749" y="551197"/>
                  </a:lnTo>
                  <a:lnTo>
                    <a:pt x="1906253" y="548189"/>
                  </a:lnTo>
                  <a:lnTo>
                    <a:pt x="1909261" y="548189"/>
                  </a:lnTo>
                  <a:lnTo>
                    <a:pt x="1908509" y="550445"/>
                  </a:lnTo>
                  <a:lnTo>
                    <a:pt x="1908509" y="553453"/>
                  </a:lnTo>
                  <a:lnTo>
                    <a:pt x="1909261" y="557213"/>
                  </a:lnTo>
                  <a:lnTo>
                    <a:pt x="1910013" y="557965"/>
                  </a:lnTo>
                  <a:lnTo>
                    <a:pt x="1910765" y="557213"/>
                  </a:lnTo>
                  <a:lnTo>
                    <a:pt x="1910765" y="554205"/>
                  </a:lnTo>
                  <a:lnTo>
                    <a:pt x="1911517" y="551949"/>
                  </a:lnTo>
                  <a:lnTo>
                    <a:pt x="1913773" y="550445"/>
                  </a:lnTo>
                  <a:lnTo>
                    <a:pt x="1915277" y="549693"/>
                  </a:lnTo>
                  <a:lnTo>
                    <a:pt x="1916029" y="551949"/>
                  </a:lnTo>
                  <a:lnTo>
                    <a:pt x="1916029" y="557965"/>
                  </a:lnTo>
                  <a:lnTo>
                    <a:pt x="1916029" y="558716"/>
                  </a:lnTo>
                  <a:lnTo>
                    <a:pt x="1915277" y="561724"/>
                  </a:lnTo>
                  <a:lnTo>
                    <a:pt x="1915277" y="563228"/>
                  </a:lnTo>
                  <a:lnTo>
                    <a:pt x="1917533" y="560972"/>
                  </a:lnTo>
                  <a:lnTo>
                    <a:pt x="1918285" y="558716"/>
                  </a:lnTo>
                  <a:lnTo>
                    <a:pt x="1919037" y="555709"/>
                  </a:lnTo>
                  <a:lnTo>
                    <a:pt x="1919037" y="551197"/>
                  </a:lnTo>
                  <a:lnTo>
                    <a:pt x="1920541" y="551197"/>
                  </a:lnTo>
                  <a:lnTo>
                    <a:pt x="1922045" y="554205"/>
                  </a:lnTo>
                  <a:lnTo>
                    <a:pt x="1925805" y="558716"/>
                  </a:lnTo>
                  <a:lnTo>
                    <a:pt x="1926557" y="560972"/>
                  </a:lnTo>
                  <a:lnTo>
                    <a:pt x="1925805" y="558716"/>
                  </a:lnTo>
                  <a:lnTo>
                    <a:pt x="1923549" y="554957"/>
                  </a:lnTo>
                  <a:lnTo>
                    <a:pt x="1922045" y="552701"/>
                  </a:lnTo>
                  <a:lnTo>
                    <a:pt x="1922045" y="551949"/>
                  </a:lnTo>
                  <a:lnTo>
                    <a:pt x="1921293" y="551197"/>
                  </a:lnTo>
                  <a:lnTo>
                    <a:pt x="1921293" y="550445"/>
                  </a:lnTo>
                  <a:lnTo>
                    <a:pt x="1924301" y="548941"/>
                  </a:lnTo>
                  <a:lnTo>
                    <a:pt x="1922797" y="547437"/>
                  </a:lnTo>
                  <a:lnTo>
                    <a:pt x="1921293" y="546685"/>
                  </a:lnTo>
                  <a:lnTo>
                    <a:pt x="1922045" y="544429"/>
                  </a:lnTo>
                  <a:lnTo>
                    <a:pt x="1923549" y="542173"/>
                  </a:lnTo>
                  <a:lnTo>
                    <a:pt x="1924301" y="539165"/>
                  </a:lnTo>
                  <a:lnTo>
                    <a:pt x="1926557" y="536157"/>
                  </a:lnTo>
                  <a:lnTo>
                    <a:pt x="1928813" y="533901"/>
                  </a:lnTo>
                  <a:lnTo>
                    <a:pt x="1934077" y="532397"/>
                  </a:lnTo>
                  <a:lnTo>
                    <a:pt x="1938588" y="534653"/>
                  </a:lnTo>
                  <a:lnTo>
                    <a:pt x="1937836" y="539917"/>
                  </a:lnTo>
                  <a:lnTo>
                    <a:pt x="1937084" y="539917"/>
                  </a:lnTo>
                  <a:lnTo>
                    <a:pt x="1935581" y="540669"/>
                  </a:lnTo>
                  <a:lnTo>
                    <a:pt x="1933324" y="542925"/>
                  </a:lnTo>
                  <a:lnTo>
                    <a:pt x="1931821" y="546685"/>
                  </a:lnTo>
                  <a:lnTo>
                    <a:pt x="1931068" y="548189"/>
                  </a:lnTo>
                  <a:lnTo>
                    <a:pt x="1933324" y="547437"/>
                  </a:lnTo>
                  <a:lnTo>
                    <a:pt x="1934077" y="548189"/>
                  </a:lnTo>
                  <a:lnTo>
                    <a:pt x="1934077" y="549693"/>
                  </a:lnTo>
                  <a:lnTo>
                    <a:pt x="1931821" y="550445"/>
                  </a:lnTo>
                  <a:lnTo>
                    <a:pt x="1931821" y="551197"/>
                  </a:lnTo>
                  <a:lnTo>
                    <a:pt x="1932572" y="551949"/>
                  </a:lnTo>
                  <a:lnTo>
                    <a:pt x="1932572" y="552701"/>
                  </a:lnTo>
                  <a:lnTo>
                    <a:pt x="1931821" y="553453"/>
                  </a:lnTo>
                  <a:lnTo>
                    <a:pt x="1931068" y="554957"/>
                  </a:lnTo>
                  <a:lnTo>
                    <a:pt x="1931068" y="555709"/>
                  </a:lnTo>
                  <a:lnTo>
                    <a:pt x="1932572" y="557965"/>
                  </a:lnTo>
                  <a:lnTo>
                    <a:pt x="1924301" y="574508"/>
                  </a:lnTo>
                  <a:lnTo>
                    <a:pt x="1929564" y="569244"/>
                  </a:lnTo>
                  <a:lnTo>
                    <a:pt x="1931068" y="568492"/>
                  </a:lnTo>
                  <a:lnTo>
                    <a:pt x="1932572" y="568492"/>
                  </a:lnTo>
                  <a:lnTo>
                    <a:pt x="1934828" y="569244"/>
                  </a:lnTo>
                  <a:lnTo>
                    <a:pt x="1936332" y="569996"/>
                  </a:lnTo>
                  <a:lnTo>
                    <a:pt x="1939340" y="569244"/>
                  </a:lnTo>
                  <a:lnTo>
                    <a:pt x="1940844" y="565484"/>
                  </a:lnTo>
                  <a:lnTo>
                    <a:pt x="1941596" y="563980"/>
                  </a:lnTo>
                  <a:lnTo>
                    <a:pt x="1943100" y="563980"/>
                  </a:lnTo>
                  <a:lnTo>
                    <a:pt x="1943852" y="565484"/>
                  </a:lnTo>
                  <a:lnTo>
                    <a:pt x="1942348" y="571500"/>
                  </a:lnTo>
                  <a:lnTo>
                    <a:pt x="1942348" y="573756"/>
                  </a:lnTo>
                  <a:lnTo>
                    <a:pt x="1943852" y="571500"/>
                  </a:lnTo>
                  <a:lnTo>
                    <a:pt x="1945356" y="568492"/>
                  </a:lnTo>
                  <a:lnTo>
                    <a:pt x="1945356" y="562476"/>
                  </a:lnTo>
                  <a:lnTo>
                    <a:pt x="1945356" y="560972"/>
                  </a:lnTo>
                  <a:lnTo>
                    <a:pt x="1946860" y="559468"/>
                  </a:lnTo>
                  <a:lnTo>
                    <a:pt x="1947612" y="558716"/>
                  </a:lnTo>
                  <a:lnTo>
                    <a:pt x="1949116" y="557965"/>
                  </a:lnTo>
                  <a:lnTo>
                    <a:pt x="1949868" y="557965"/>
                  </a:lnTo>
                  <a:lnTo>
                    <a:pt x="1950620" y="559468"/>
                  </a:lnTo>
                  <a:lnTo>
                    <a:pt x="1950620" y="560220"/>
                  </a:lnTo>
                  <a:lnTo>
                    <a:pt x="1951372" y="561724"/>
                  </a:lnTo>
                  <a:lnTo>
                    <a:pt x="1953628" y="566236"/>
                  </a:lnTo>
                  <a:lnTo>
                    <a:pt x="1954380" y="569244"/>
                  </a:lnTo>
                  <a:lnTo>
                    <a:pt x="1952876" y="569996"/>
                  </a:lnTo>
                  <a:lnTo>
                    <a:pt x="1951372" y="571500"/>
                  </a:lnTo>
                  <a:lnTo>
                    <a:pt x="1949868" y="573756"/>
                  </a:lnTo>
                  <a:lnTo>
                    <a:pt x="1949868" y="576764"/>
                  </a:lnTo>
                  <a:lnTo>
                    <a:pt x="1951372" y="578268"/>
                  </a:lnTo>
                  <a:lnTo>
                    <a:pt x="1945356" y="580524"/>
                  </a:lnTo>
                  <a:lnTo>
                    <a:pt x="1943852" y="582028"/>
                  </a:lnTo>
                  <a:lnTo>
                    <a:pt x="1943100" y="583532"/>
                  </a:lnTo>
                  <a:lnTo>
                    <a:pt x="1942348" y="585036"/>
                  </a:lnTo>
                  <a:lnTo>
                    <a:pt x="1942348" y="586540"/>
                  </a:lnTo>
                  <a:lnTo>
                    <a:pt x="1942348" y="588043"/>
                  </a:lnTo>
                  <a:lnTo>
                    <a:pt x="1941596" y="588795"/>
                  </a:lnTo>
                  <a:lnTo>
                    <a:pt x="1940844" y="589547"/>
                  </a:lnTo>
                  <a:lnTo>
                    <a:pt x="1939340" y="591051"/>
                  </a:lnTo>
                  <a:lnTo>
                    <a:pt x="1939340" y="592555"/>
                  </a:lnTo>
                  <a:lnTo>
                    <a:pt x="1940092" y="594811"/>
                  </a:lnTo>
                  <a:lnTo>
                    <a:pt x="1943852" y="597819"/>
                  </a:lnTo>
                  <a:lnTo>
                    <a:pt x="1945356" y="599323"/>
                  </a:lnTo>
                  <a:lnTo>
                    <a:pt x="1944604" y="602331"/>
                  </a:lnTo>
                  <a:lnTo>
                    <a:pt x="1940092" y="606091"/>
                  </a:lnTo>
                  <a:lnTo>
                    <a:pt x="1939340" y="609099"/>
                  </a:lnTo>
                  <a:lnTo>
                    <a:pt x="1938588" y="612859"/>
                  </a:lnTo>
                  <a:lnTo>
                    <a:pt x="1934828" y="617370"/>
                  </a:lnTo>
                  <a:lnTo>
                    <a:pt x="1934077" y="620378"/>
                  </a:lnTo>
                  <a:lnTo>
                    <a:pt x="1935581" y="629402"/>
                  </a:lnTo>
                  <a:lnTo>
                    <a:pt x="1937084" y="633914"/>
                  </a:lnTo>
                  <a:lnTo>
                    <a:pt x="1936332" y="635418"/>
                  </a:lnTo>
                  <a:lnTo>
                    <a:pt x="1934828" y="636170"/>
                  </a:lnTo>
                  <a:lnTo>
                    <a:pt x="1934077" y="637674"/>
                  </a:lnTo>
                  <a:lnTo>
                    <a:pt x="1933324" y="639178"/>
                  </a:lnTo>
                  <a:lnTo>
                    <a:pt x="1933324" y="640682"/>
                  </a:lnTo>
                  <a:lnTo>
                    <a:pt x="1934077" y="642938"/>
                  </a:lnTo>
                  <a:lnTo>
                    <a:pt x="1934077" y="649705"/>
                  </a:lnTo>
                  <a:lnTo>
                    <a:pt x="1933324" y="650457"/>
                  </a:lnTo>
                  <a:lnTo>
                    <a:pt x="1931068" y="651209"/>
                  </a:lnTo>
                  <a:lnTo>
                    <a:pt x="1931068" y="652713"/>
                  </a:lnTo>
                  <a:lnTo>
                    <a:pt x="1929564" y="654969"/>
                  </a:lnTo>
                  <a:lnTo>
                    <a:pt x="1927309" y="656473"/>
                  </a:lnTo>
                  <a:lnTo>
                    <a:pt x="1921293" y="657225"/>
                  </a:lnTo>
                  <a:lnTo>
                    <a:pt x="1918285" y="657225"/>
                  </a:lnTo>
                  <a:lnTo>
                    <a:pt x="1916781" y="657225"/>
                  </a:lnTo>
                  <a:lnTo>
                    <a:pt x="1916029" y="658729"/>
                  </a:lnTo>
                  <a:lnTo>
                    <a:pt x="1917533" y="665497"/>
                  </a:lnTo>
                  <a:lnTo>
                    <a:pt x="1918285" y="668505"/>
                  </a:lnTo>
                  <a:lnTo>
                    <a:pt x="1920541" y="668505"/>
                  </a:lnTo>
                  <a:lnTo>
                    <a:pt x="1926557" y="667001"/>
                  </a:lnTo>
                  <a:lnTo>
                    <a:pt x="1929564" y="667753"/>
                  </a:lnTo>
                  <a:lnTo>
                    <a:pt x="1931821" y="669257"/>
                  </a:lnTo>
                  <a:lnTo>
                    <a:pt x="1932572" y="671512"/>
                  </a:lnTo>
                  <a:lnTo>
                    <a:pt x="1932572" y="674520"/>
                  </a:lnTo>
                  <a:lnTo>
                    <a:pt x="1932572" y="675272"/>
                  </a:lnTo>
                  <a:lnTo>
                    <a:pt x="1931068" y="676776"/>
                  </a:lnTo>
                  <a:lnTo>
                    <a:pt x="1931068" y="678280"/>
                  </a:lnTo>
                  <a:lnTo>
                    <a:pt x="1931068" y="679032"/>
                  </a:lnTo>
                  <a:lnTo>
                    <a:pt x="1931821" y="680536"/>
                  </a:lnTo>
                  <a:lnTo>
                    <a:pt x="1931821" y="681288"/>
                  </a:lnTo>
                  <a:lnTo>
                    <a:pt x="1931821" y="687304"/>
                  </a:lnTo>
                  <a:lnTo>
                    <a:pt x="1930317" y="694072"/>
                  </a:lnTo>
                  <a:lnTo>
                    <a:pt x="1925053" y="706855"/>
                  </a:lnTo>
                  <a:lnTo>
                    <a:pt x="1922045" y="719639"/>
                  </a:lnTo>
                  <a:lnTo>
                    <a:pt x="1919037" y="724903"/>
                  </a:lnTo>
                  <a:lnTo>
                    <a:pt x="1915277" y="729415"/>
                  </a:lnTo>
                  <a:lnTo>
                    <a:pt x="1910765" y="732422"/>
                  </a:lnTo>
                  <a:lnTo>
                    <a:pt x="1912269" y="732422"/>
                  </a:lnTo>
                  <a:lnTo>
                    <a:pt x="1910765" y="733174"/>
                  </a:lnTo>
                  <a:lnTo>
                    <a:pt x="1908509" y="736182"/>
                  </a:lnTo>
                  <a:lnTo>
                    <a:pt x="1907005" y="736182"/>
                  </a:lnTo>
                  <a:lnTo>
                    <a:pt x="1904749" y="736182"/>
                  </a:lnTo>
                  <a:lnTo>
                    <a:pt x="1903245" y="734678"/>
                  </a:lnTo>
                  <a:lnTo>
                    <a:pt x="1901742" y="734678"/>
                  </a:lnTo>
                  <a:lnTo>
                    <a:pt x="1899485" y="735430"/>
                  </a:lnTo>
                  <a:lnTo>
                    <a:pt x="1899485" y="736182"/>
                  </a:lnTo>
                  <a:lnTo>
                    <a:pt x="1902494" y="738438"/>
                  </a:lnTo>
                  <a:lnTo>
                    <a:pt x="1901742" y="742198"/>
                  </a:lnTo>
                  <a:lnTo>
                    <a:pt x="1900989" y="745206"/>
                  </a:lnTo>
                  <a:lnTo>
                    <a:pt x="1900989" y="747462"/>
                  </a:lnTo>
                  <a:lnTo>
                    <a:pt x="1896478" y="752726"/>
                  </a:lnTo>
                  <a:lnTo>
                    <a:pt x="1895726" y="754982"/>
                  </a:lnTo>
                  <a:lnTo>
                    <a:pt x="1895726" y="755734"/>
                  </a:lnTo>
                  <a:lnTo>
                    <a:pt x="1897230" y="754982"/>
                  </a:lnTo>
                  <a:lnTo>
                    <a:pt x="1898734" y="754982"/>
                  </a:lnTo>
                  <a:lnTo>
                    <a:pt x="1900238" y="754230"/>
                  </a:lnTo>
                  <a:lnTo>
                    <a:pt x="1901742" y="753478"/>
                  </a:lnTo>
                  <a:lnTo>
                    <a:pt x="1902494" y="753478"/>
                  </a:lnTo>
                  <a:lnTo>
                    <a:pt x="1902494" y="755734"/>
                  </a:lnTo>
                  <a:lnTo>
                    <a:pt x="1902494" y="756486"/>
                  </a:lnTo>
                  <a:lnTo>
                    <a:pt x="1901742" y="757989"/>
                  </a:lnTo>
                  <a:lnTo>
                    <a:pt x="1900989" y="758741"/>
                  </a:lnTo>
                  <a:lnTo>
                    <a:pt x="1900238" y="759494"/>
                  </a:lnTo>
                  <a:lnTo>
                    <a:pt x="1898734" y="760245"/>
                  </a:lnTo>
                  <a:lnTo>
                    <a:pt x="1898734" y="764005"/>
                  </a:lnTo>
                  <a:lnTo>
                    <a:pt x="1899485" y="770021"/>
                  </a:lnTo>
                  <a:lnTo>
                    <a:pt x="1899485" y="775285"/>
                  </a:lnTo>
                  <a:lnTo>
                    <a:pt x="1898734" y="778293"/>
                  </a:lnTo>
                  <a:lnTo>
                    <a:pt x="1897230" y="779797"/>
                  </a:lnTo>
                  <a:lnTo>
                    <a:pt x="1895726" y="780549"/>
                  </a:lnTo>
                  <a:lnTo>
                    <a:pt x="1894222" y="780549"/>
                  </a:lnTo>
                  <a:lnTo>
                    <a:pt x="1890462" y="781301"/>
                  </a:lnTo>
                  <a:lnTo>
                    <a:pt x="1889710" y="781301"/>
                  </a:lnTo>
                  <a:lnTo>
                    <a:pt x="1888958" y="782805"/>
                  </a:lnTo>
                  <a:lnTo>
                    <a:pt x="1888958" y="784309"/>
                  </a:lnTo>
                  <a:lnTo>
                    <a:pt x="1889710" y="785061"/>
                  </a:lnTo>
                  <a:lnTo>
                    <a:pt x="1889710" y="785813"/>
                  </a:lnTo>
                  <a:lnTo>
                    <a:pt x="1887454" y="791076"/>
                  </a:lnTo>
                  <a:lnTo>
                    <a:pt x="1885950" y="792580"/>
                  </a:lnTo>
                  <a:lnTo>
                    <a:pt x="1885198" y="794084"/>
                  </a:lnTo>
                  <a:lnTo>
                    <a:pt x="1882190" y="795588"/>
                  </a:lnTo>
                  <a:lnTo>
                    <a:pt x="1881438" y="795588"/>
                  </a:lnTo>
                  <a:lnTo>
                    <a:pt x="1879183" y="795588"/>
                  </a:lnTo>
                  <a:lnTo>
                    <a:pt x="1878430" y="795588"/>
                  </a:lnTo>
                  <a:lnTo>
                    <a:pt x="1874670" y="798596"/>
                  </a:lnTo>
                  <a:lnTo>
                    <a:pt x="1873919" y="798596"/>
                  </a:lnTo>
                  <a:lnTo>
                    <a:pt x="1873166" y="799348"/>
                  </a:lnTo>
                  <a:lnTo>
                    <a:pt x="1871663" y="797844"/>
                  </a:lnTo>
                  <a:lnTo>
                    <a:pt x="1870159" y="801604"/>
                  </a:lnTo>
                  <a:lnTo>
                    <a:pt x="1864143" y="806868"/>
                  </a:lnTo>
                  <a:lnTo>
                    <a:pt x="1863391" y="809876"/>
                  </a:lnTo>
                  <a:lnTo>
                    <a:pt x="1870159" y="820403"/>
                  </a:lnTo>
                  <a:lnTo>
                    <a:pt x="1872415" y="819651"/>
                  </a:lnTo>
                  <a:lnTo>
                    <a:pt x="1873166" y="820403"/>
                  </a:lnTo>
                  <a:lnTo>
                    <a:pt x="1873166" y="822659"/>
                  </a:lnTo>
                  <a:lnTo>
                    <a:pt x="1873919" y="824915"/>
                  </a:lnTo>
                  <a:lnTo>
                    <a:pt x="1874670" y="825667"/>
                  </a:lnTo>
                  <a:lnTo>
                    <a:pt x="1876174" y="825667"/>
                  </a:lnTo>
                  <a:lnTo>
                    <a:pt x="1876926" y="825667"/>
                  </a:lnTo>
                  <a:lnTo>
                    <a:pt x="1877678" y="827171"/>
                  </a:lnTo>
                  <a:lnTo>
                    <a:pt x="1876926" y="827171"/>
                  </a:lnTo>
                  <a:lnTo>
                    <a:pt x="1875423" y="827923"/>
                  </a:lnTo>
                  <a:lnTo>
                    <a:pt x="1873166" y="828675"/>
                  </a:lnTo>
                  <a:lnTo>
                    <a:pt x="1872415" y="829427"/>
                  </a:lnTo>
                  <a:lnTo>
                    <a:pt x="1870911" y="830931"/>
                  </a:lnTo>
                  <a:lnTo>
                    <a:pt x="1870159" y="831683"/>
                  </a:lnTo>
                  <a:lnTo>
                    <a:pt x="1870159" y="833187"/>
                  </a:lnTo>
                  <a:lnTo>
                    <a:pt x="1870159" y="835443"/>
                  </a:lnTo>
                  <a:lnTo>
                    <a:pt x="1866399" y="833187"/>
                  </a:lnTo>
                  <a:lnTo>
                    <a:pt x="1865647" y="836947"/>
                  </a:lnTo>
                  <a:lnTo>
                    <a:pt x="1867903" y="848226"/>
                  </a:lnTo>
                  <a:lnTo>
                    <a:pt x="1867903" y="849730"/>
                  </a:lnTo>
                  <a:lnTo>
                    <a:pt x="1867151" y="850482"/>
                  </a:lnTo>
                  <a:lnTo>
                    <a:pt x="1867151" y="851234"/>
                  </a:lnTo>
                  <a:lnTo>
                    <a:pt x="1865647" y="851986"/>
                  </a:lnTo>
                  <a:lnTo>
                    <a:pt x="1864895" y="853490"/>
                  </a:lnTo>
                  <a:lnTo>
                    <a:pt x="1863391" y="864018"/>
                  </a:lnTo>
                  <a:lnTo>
                    <a:pt x="1858879" y="870034"/>
                  </a:lnTo>
                  <a:lnTo>
                    <a:pt x="1858127" y="872290"/>
                  </a:lnTo>
                  <a:lnTo>
                    <a:pt x="1857375" y="871538"/>
                  </a:lnTo>
                  <a:lnTo>
                    <a:pt x="1856623" y="870786"/>
                  </a:lnTo>
                  <a:lnTo>
                    <a:pt x="1855119" y="870786"/>
                  </a:lnTo>
                  <a:lnTo>
                    <a:pt x="1853615" y="871538"/>
                  </a:lnTo>
                  <a:lnTo>
                    <a:pt x="1855119" y="871538"/>
                  </a:lnTo>
                  <a:lnTo>
                    <a:pt x="1852863" y="872290"/>
                  </a:lnTo>
                  <a:lnTo>
                    <a:pt x="1852863" y="873793"/>
                  </a:lnTo>
                  <a:lnTo>
                    <a:pt x="1855871" y="873793"/>
                  </a:lnTo>
                  <a:lnTo>
                    <a:pt x="1854367" y="876801"/>
                  </a:lnTo>
                  <a:lnTo>
                    <a:pt x="1852111" y="879057"/>
                  </a:lnTo>
                  <a:lnTo>
                    <a:pt x="1848351" y="879809"/>
                  </a:lnTo>
                  <a:lnTo>
                    <a:pt x="1847600" y="881313"/>
                  </a:lnTo>
                  <a:lnTo>
                    <a:pt x="1847600" y="882817"/>
                  </a:lnTo>
                  <a:lnTo>
                    <a:pt x="1848351" y="883569"/>
                  </a:lnTo>
                  <a:lnTo>
                    <a:pt x="1849855" y="883569"/>
                  </a:lnTo>
                  <a:lnTo>
                    <a:pt x="1849104" y="884321"/>
                  </a:lnTo>
                  <a:lnTo>
                    <a:pt x="1849104" y="885073"/>
                  </a:lnTo>
                  <a:lnTo>
                    <a:pt x="1848351" y="885825"/>
                  </a:lnTo>
                  <a:lnTo>
                    <a:pt x="1846847" y="885825"/>
                  </a:lnTo>
                  <a:lnTo>
                    <a:pt x="1846847" y="886577"/>
                  </a:lnTo>
                  <a:lnTo>
                    <a:pt x="1846847" y="887329"/>
                  </a:lnTo>
                  <a:lnTo>
                    <a:pt x="1846847" y="888081"/>
                  </a:lnTo>
                  <a:lnTo>
                    <a:pt x="1846847" y="888833"/>
                  </a:lnTo>
                  <a:lnTo>
                    <a:pt x="1845344" y="890337"/>
                  </a:lnTo>
                  <a:lnTo>
                    <a:pt x="1842336" y="891841"/>
                  </a:lnTo>
                  <a:lnTo>
                    <a:pt x="1841584" y="893345"/>
                  </a:lnTo>
                  <a:lnTo>
                    <a:pt x="1840832" y="894849"/>
                  </a:lnTo>
                  <a:lnTo>
                    <a:pt x="1840080" y="897857"/>
                  </a:lnTo>
                  <a:lnTo>
                    <a:pt x="1839328" y="899361"/>
                  </a:lnTo>
                  <a:lnTo>
                    <a:pt x="1838576" y="900113"/>
                  </a:lnTo>
                  <a:lnTo>
                    <a:pt x="1836320" y="900113"/>
                  </a:lnTo>
                  <a:lnTo>
                    <a:pt x="1834816" y="900113"/>
                  </a:lnTo>
                  <a:lnTo>
                    <a:pt x="1834064" y="900113"/>
                  </a:lnTo>
                  <a:lnTo>
                    <a:pt x="1832560" y="900113"/>
                  </a:lnTo>
                  <a:lnTo>
                    <a:pt x="1831056" y="900864"/>
                  </a:lnTo>
                  <a:lnTo>
                    <a:pt x="1828800" y="903120"/>
                  </a:lnTo>
                  <a:lnTo>
                    <a:pt x="1825792" y="906128"/>
                  </a:lnTo>
                  <a:lnTo>
                    <a:pt x="1824288" y="907632"/>
                  </a:lnTo>
                  <a:lnTo>
                    <a:pt x="1823536" y="907632"/>
                  </a:lnTo>
                  <a:lnTo>
                    <a:pt x="1823536" y="908384"/>
                  </a:lnTo>
                  <a:lnTo>
                    <a:pt x="1821280" y="909888"/>
                  </a:lnTo>
                  <a:lnTo>
                    <a:pt x="1820528" y="911392"/>
                  </a:lnTo>
                  <a:lnTo>
                    <a:pt x="1820528" y="914400"/>
                  </a:lnTo>
                  <a:lnTo>
                    <a:pt x="1821280" y="915904"/>
                  </a:lnTo>
                  <a:lnTo>
                    <a:pt x="1822032" y="917408"/>
                  </a:lnTo>
                  <a:lnTo>
                    <a:pt x="1819776" y="921168"/>
                  </a:lnTo>
                  <a:lnTo>
                    <a:pt x="1819025" y="922672"/>
                  </a:lnTo>
                  <a:lnTo>
                    <a:pt x="1819776" y="924176"/>
                  </a:lnTo>
                  <a:lnTo>
                    <a:pt x="1817521" y="924928"/>
                  </a:lnTo>
                  <a:lnTo>
                    <a:pt x="1817521" y="925680"/>
                  </a:lnTo>
                  <a:lnTo>
                    <a:pt x="1818272" y="927936"/>
                  </a:lnTo>
                  <a:lnTo>
                    <a:pt x="1817521" y="929439"/>
                  </a:lnTo>
                  <a:lnTo>
                    <a:pt x="1816017" y="930192"/>
                  </a:lnTo>
                  <a:lnTo>
                    <a:pt x="1814513" y="930943"/>
                  </a:lnTo>
                  <a:lnTo>
                    <a:pt x="1813008" y="931695"/>
                  </a:lnTo>
                  <a:lnTo>
                    <a:pt x="1813761" y="933951"/>
                  </a:lnTo>
                  <a:lnTo>
                    <a:pt x="1813008" y="933951"/>
                  </a:lnTo>
                  <a:lnTo>
                    <a:pt x="1810001" y="934703"/>
                  </a:lnTo>
                  <a:lnTo>
                    <a:pt x="1809249" y="934703"/>
                  </a:lnTo>
                  <a:lnTo>
                    <a:pt x="1808497" y="936207"/>
                  </a:lnTo>
                  <a:lnTo>
                    <a:pt x="1808497" y="936959"/>
                  </a:lnTo>
                  <a:lnTo>
                    <a:pt x="1808497" y="937711"/>
                  </a:lnTo>
                  <a:lnTo>
                    <a:pt x="1808497" y="939215"/>
                  </a:lnTo>
                  <a:lnTo>
                    <a:pt x="1809249" y="939967"/>
                  </a:lnTo>
                  <a:lnTo>
                    <a:pt x="1809249" y="940719"/>
                  </a:lnTo>
                  <a:lnTo>
                    <a:pt x="1808497" y="941471"/>
                  </a:lnTo>
                  <a:lnTo>
                    <a:pt x="1807745" y="942975"/>
                  </a:lnTo>
                  <a:lnTo>
                    <a:pt x="1806993" y="942975"/>
                  </a:lnTo>
                  <a:lnTo>
                    <a:pt x="1806993" y="944479"/>
                  </a:lnTo>
                  <a:lnTo>
                    <a:pt x="1806993" y="947487"/>
                  </a:lnTo>
                  <a:lnTo>
                    <a:pt x="1806993" y="948991"/>
                  </a:lnTo>
                  <a:lnTo>
                    <a:pt x="1805489" y="950495"/>
                  </a:lnTo>
                  <a:lnTo>
                    <a:pt x="1805489" y="951999"/>
                  </a:lnTo>
                  <a:lnTo>
                    <a:pt x="1805489" y="952751"/>
                  </a:lnTo>
                  <a:lnTo>
                    <a:pt x="1806241" y="955007"/>
                  </a:lnTo>
                  <a:lnTo>
                    <a:pt x="1806241" y="956511"/>
                  </a:lnTo>
                  <a:lnTo>
                    <a:pt x="1805489" y="959518"/>
                  </a:lnTo>
                  <a:lnTo>
                    <a:pt x="1804737" y="964030"/>
                  </a:lnTo>
                  <a:lnTo>
                    <a:pt x="1802481" y="977566"/>
                  </a:lnTo>
                  <a:lnTo>
                    <a:pt x="1800977" y="982830"/>
                  </a:lnTo>
                  <a:lnTo>
                    <a:pt x="1797969" y="986590"/>
                  </a:lnTo>
                  <a:lnTo>
                    <a:pt x="1795713" y="988093"/>
                  </a:lnTo>
                  <a:lnTo>
                    <a:pt x="1791202" y="991101"/>
                  </a:lnTo>
                  <a:lnTo>
                    <a:pt x="1788946" y="992605"/>
                  </a:lnTo>
                  <a:lnTo>
                    <a:pt x="1785186" y="996365"/>
                  </a:lnTo>
                  <a:lnTo>
                    <a:pt x="1782178" y="1001629"/>
                  </a:lnTo>
                  <a:lnTo>
                    <a:pt x="1773154" y="1009901"/>
                  </a:lnTo>
                  <a:lnTo>
                    <a:pt x="1771650" y="1009149"/>
                  </a:lnTo>
                  <a:lnTo>
                    <a:pt x="1770146" y="1009901"/>
                  </a:lnTo>
                  <a:lnTo>
                    <a:pt x="1769394" y="1011405"/>
                  </a:lnTo>
                  <a:lnTo>
                    <a:pt x="1768642" y="1013661"/>
                  </a:lnTo>
                  <a:lnTo>
                    <a:pt x="1766386" y="1012157"/>
                  </a:lnTo>
                  <a:lnTo>
                    <a:pt x="1765634" y="1011405"/>
                  </a:lnTo>
                  <a:lnTo>
                    <a:pt x="1764130" y="1013661"/>
                  </a:lnTo>
                  <a:lnTo>
                    <a:pt x="1762627" y="1017420"/>
                  </a:lnTo>
                  <a:lnTo>
                    <a:pt x="1762627" y="1021180"/>
                  </a:lnTo>
                  <a:lnTo>
                    <a:pt x="1762627" y="1023436"/>
                  </a:lnTo>
                  <a:lnTo>
                    <a:pt x="1760370" y="1023436"/>
                  </a:lnTo>
                  <a:lnTo>
                    <a:pt x="1762627" y="1026444"/>
                  </a:lnTo>
                  <a:lnTo>
                    <a:pt x="1761123" y="1029452"/>
                  </a:lnTo>
                  <a:lnTo>
                    <a:pt x="1758867" y="1032460"/>
                  </a:lnTo>
                  <a:lnTo>
                    <a:pt x="1757363" y="1035468"/>
                  </a:lnTo>
                  <a:lnTo>
                    <a:pt x="1757363" y="1037724"/>
                  </a:lnTo>
                  <a:lnTo>
                    <a:pt x="1757363" y="1039228"/>
                  </a:lnTo>
                  <a:lnTo>
                    <a:pt x="1757363" y="1039980"/>
                  </a:lnTo>
                  <a:lnTo>
                    <a:pt x="1756610" y="1042236"/>
                  </a:lnTo>
                  <a:lnTo>
                    <a:pt x="1755107" y="1042988"/>
                  </a:lnTo>
                  <a:lnTo>
                    <a:pt x="1749843" y="1045995"/>
                  </a:lnTo>
                  <a:lnTo>
                    <a:pt x="1747587" y="1048251"/>
                  </a:lnTo>
                  <a:lnTo>
                    <a:pt x="1744579" y="1052011"/>
                  </a:lnTo>
                  <a:lnTo>
                    <a:pt x="1743827" y="1052763"/>
                  </a:lnTo>
                  <a:lnTo>
                    <a:pt x="1743075" y="1054267"/>
                  </a:lnTo>
                  <a:lnTo>
                    <a:pt x="1743075" y="1056523"/>
                  </a:lnTo>
                  <a:lnTo>
                    <a:pt x="1743075" y="1057275"/>
                  </a:lnTo>
                  <a:lnTo>
                    <a:pt x="1742323" y="1058027"/>
                  </a:lnTo>
                  <a:lnTo>
                    <a:pt x="1740067" y="1061787"/>
                  </a:lnTo>
                  <a:lnTo>
                    <a:pt x="1739315" y="1064795"/>
                  </a:lnTo>
                  <a:lnTo>
                    <a:pt x="1739315" y="1065547"/>
                  </a:lnTo>
                  <a:lnTo>
                    <a:pt x="1738563" y="1065547"/>
                  </a:lnTo>
                  <a:lnTo>
                    <a:pt x="1734803" y="1070059"/>
                  </a:lnTo>
                  <a:lnTo>
                    <a:pt x="1734051" y="1070811"/>
                  </a:lnTo>
                  <a:lnTo>
                    <a:pt x="1733299" y="1073067"/>
                  </a:lnTo>
                  <a:lnTo>
                    <a:pt x="1732548" y="1073818"/>
                  </a:lnTo>
                  <a:lnTo>
                    <a:pt x="1730291" y="1076074"/>
                  </a:lnTo>
                  <a:lnTo>
                    <a:pt x="1729540" y="1076826"/>
                  </a:lnTo>
                  <a:lnTo>
                    <a:pt x="1729540" y="1077578"/>
                  </a:lnTo>
                  <a:lnTo>
                    <a:pt x="1728788" y="1079834"/>
                  </a:lnTo>
                  <a:lnTo>
                    <a:pt x="1728036" y="1080586"/>
                  </a:lnTo>
                  <a:lnTo>
                    <a:pt x="1725028" y="1084346"/>
                  </a:lnTo>
                  <a:lnTo>
                    <a:pt x="1713748" y="1093370"/>
                  </a:lnTo>
                  <a:lnTo>
                    <a:pt x="1712996" y="1094122"/>
                  </a:lnTo>
                  <a:lnTo>
                    <a:pt x="1710740" y="1094122"/>
                  </a:lnTo>
                  <a:lnTo>
                    <a:pt x="1706980" y="1094122"/>
                  </a:lnTo>
                  <a:lnTo>
                    <a:pt x="1706229" y="1094122"/>
                  </a:lnTo>
                  <a:lnTo>
                    <a:pt x="1703972" y="1093370"/>
                  </a:lnTo>
                  <a:lnTo>
                    <a:pt x="1703220" y="1092618"/>
                  </a:lnTo>
                  <a:lnTo>
                    <a:pt x="1702469" y="1092618"/>
                  </a:lnTo>
                  <a:lnTo>
                    <a:pt x="1702469" y="1091866"/>
                  </a:lnTo>
                  <a:lnTo>
                    <a:pt x="1701716" y="1091114"/>
                  </a:lnTo>
                  <a:lnTo>
                    <a:pt x="1700965" y="1091114"/>
                  </a:lnTo>
                  <a:lnTo>
                    <a:pt x="1699461" y="1091866"/>
                  </a:lnTo>
                  <a:lnTo>
                    <a:pt x="1697205" y="1092618"/>
                  </a:lnTo>
                  <a:lnTo>
                    <a:pt x="1694949" y="1092618"/>
                  </a:lnTo>
                  <a:lnTo>
                    <a:pt x="1694197" y="1092618"/>
                  </a:lnTo>
                  <a:lnTo>
                    <a:pt x="1693445" y="1092618"/>
                  </a:lnTo>
                  <a:lnTo>
                    <a:pt x="1691189" y="1091866"/>
                  </a:lnTo>
                  <a:lnTo>
                    <a:pt x="1622759" y="1146008"/>
                  </a:lnTo>
                  <a:lnTo>
                    <a:pt x="1550570" y="1204662"/>
                  </a:lnTo>
                  <a:lnTo>
                    <a:pt x="1549066" y="1206166"/>
                  </a:lnTo>
                  <a:lnTo>
                    <a:pt x="1549066" y="1206918"/>
                  </a:lnTo>
                  <a:lnTo>
                    <a:pt x="1552074" y="1207670"/>
                  </a:lnTo>
                  <a:lnTo>
                    <a:pt x="1557337" y="1207670"/>
                  </a:lnTo>
                  <a:lnTo>
                    <a:pt x="1565609" y="1212934"/>
                  </a:lnTo>
                  <a:lnTo>
                    <a:pt x="1572377" y="1214438"/>
                  </a:lnTo>
                  <a:lnTo>
                    <a:pt x="1574633" y="1215190"/>
                  </a:lnTo>
                  <a:lnTo>
                    <a:pt x="1576889" y="1215941"/>
                  </a:lnTo>
                  <a:lnTo>
                    <a:pt x="1581401" y="1214438"/>
                  </a:lnTo>
                  <a:lnTo>
                    <a:pt x="1600952" y="1212934"/>
                  </a:lnTo>
                  <a:lnTo>
                    <a:pt x="1603960" y="1212934"/>
                  </a:lnTo>
                  <a:lnTo>
                    <a:pt x="1605464" y="1214438"/>
                  </a:lnTo>
                  <a:lnTo>
                    <a:pt x="1612984" y="1227973"/>
                  </a:lnTo>
                  <a:lnTo>
                    <a:pt x="1615992" y="1231733"/>
                  </a:lnTo>
                  <a:lnTo>
                    <a:pt x="1620503" y="1234741"/>
                  </a:lnTo>
                  <a:lnTo>
                    <a:pt x="1623511" y="1234741"/>
                  </a:lnTo>
                  <a:lnTo>
                    <a:pt x="1626519" y="1234741"/>
                  </a:lnTo>
                  <a:lnTo>
                    <a:pt x="1629527" y="1235493"/>
                  </a:lnTo>
                  <a:lnTo>
                    <a:pt x="1631031" y="1236997"/>
                  </a:lnTo>
                  <a:lnTo>
                    <a:pt x="1631783" y="1239253"/>
                  </a:lnTo>
                  <a:lnTo>
                    <a:pt x="1633287" y="1241509"/>
                  </a:lnTo>
                  <a:lnTo>
                    <a:pt x="1637047" y="1243765"/>
                  </a:lnTo>
                  <a:lnTo>
                    <a:pt x="1638551" y="1246020"/>
                  </a:lnTo>
                  <a:lnTo>
                    <a:pt x="1640055" y="1249028"/>
                  </a:lnTo>
                  <a:lnTo>
                    <a:pt x="1640055" y="1252036"/>
                  </a:lnTo>
                  <a:lnTo>
                    <a:pt x="1637799" y="1255044"/>
                  </a:lnTo>
                  <a:lnTo>
                    <a:pt x="1633287" y="1260308"/>
                  </a:lnTo>
                  <a:lnTo>
                    <a:pt x="1631031" y="1261812"/>
                  </a:lnTo>
                  <a:lnTo>
                    <a:pt x="1626519" y="1262564"/>
                  </a:lnTo>
                  <a:lnTo>
                    <a:pt x="1620503" y="1262564"/>
                  </a:lnTo>
                  <a:lnTo>
                    <a:pt x="1617495" y="1264068"/>
                  </a:lnTo>
                  <a:lnTo>
                    <a:pt x="1615992" y="1267076"/>
                  </a:lnTo>
                  <a:lnTo>
                    <a:pt x="1616744" y="1276099"/>
                  </a:lnTo>
                  <a:lnTo>
                    <a:pt x="1617495" y="1279107"/>
                  </a:lnTo>
                  <a:lnTo>
                    <a:pt x="1619752" y="1282867"/>
                  </a:lnTo>
                  <a:lnTo>
                    <a:pt x="1626519" y="1288883"/>
                  </a:lnTo>
                  <a:lnTo>
                    <a:pt x="1627271" y="1292643"/>
                  </a:lnTo>
                  <a:lnTo>
                    <a:pt x="1626519" y="1295651"/>
                  </a:lnTo>
                  <a:lnTo>
                    <a:pt x="1625015" y="1297155"/>
                  </a:lnTo>
                  <a:lnTo>
                    <a:pt x="1615239" y="1298659"/>
                  </a:lnTo>
                  <a:lnTo>
                    <a:pt x="1612984" y="1300163"/>
                  </a:lnTo>
                  <a:lnTo>
                    <a:pt x="1610728" y="1301667"/>
                  </a:lnTo>
                  <a:lnTo>
                    <a:pt x="1609976" y="1304674"/>
                  </a:lnTo>
                  <a:lnTo>
                    <a:pt x="1610728" y="1309186"/>
                  </a:lnTo>
                  <a:lnTo>
                    <a:pt x="1612984" y="1310690"/>
                  </a:lnTo>
                  <a:lnTo>
                    <a:pt x="1615992" y="1311442"/>
                  </a:lnTo>
                  <a:lnTo>
                    <a:pt x="1618248" y="1313698"/>
                  </a:lnTo>
                  <a:lnTo>
                    <a:pt x="1618248" y="1320466"/>
                  </a:lnTo>
                  <a:lnTo>
                    <a:pt x="1612232" y="1324226"/>
                  </a:lnTo>
                  <a:lnTo>
                    <a:pt x="1598696" y="1327234"/>
                  </a:lnTo>
                  <a:lnTo>
                    <a:pt x="1597192" y="1329490"/>
                  </a:lnTo>
                  <a:lnTo>
                    <a:pt x="1596440" y="1331746"/>
                  </a:lnTo>
                  <a:lnTo>
                    <a:pt x="1597192" y="1343025"/>
                  </a:lnTo>
                  <a:lnTo>
                    <a:pt x="1598696" y="1349041"/>
                  </a:lnTo>
                  <a:lnTo>
                    <a:pt x="1599448" y="1351297"/>
                  </a:lnTo>
                  <a:lnTo>
                    <a:pt x="1600952" y="1352049"/>
                  </a:lnTo>
                  <a:lnTo>
                    <a:pt x="1603208" y="1354305"/>
                  </a:lnTo>
                  <a:lnTo>
                    <a:pt x="1603960" y="1355809"/>
                  </a:lnTo>
                  <a:lnTo>
                    <a:pt x="1603960" y="1357313"/>
                  </a:lnTo>
                  <a:lnTo>
                    <a:pt x="1603960" y="1360320"/>
                  </a:lnTo>
                  <a:lnTo>
                    <a:pt x="1602456" y="1361072"/>
                  </a:lnTo>
                  <a:lnTo>
                    <a:pt x="1591176" y="1358065"/>
                  </a:lnTo>
                  <a:lnTo>
                    <a:pt x="1585161" y="1358816"/>
                  </a:lnTo>
                  <a:lnTo>
                    <a:pt x="1581401" y="1361825"/>
                  </a:lnTo>
                  <a:lnTo>
                    <a:pt x="1573881" y="1369344"/>
                  </a:lnTo>
                  <a:lnTo>
                    <a:pt x="1569369" y="1371600"/>
                  </a:lnTo>
                  <a:lnTo>
                    <a:pt x="1569369" y="1373104"/>
                  </a:lnTo>
                  <a:lnTo>
                    <a:pt x="1568617" y="1374608"/>
                  </a:lnTo>
                  <a:lnTo>
                    <a:pt x="1567865" y="1376112"/>
                  </a:lnTo>
                  <a:lnTo>
                    <a:pt x="1563354" y="1382128"/>
                  </a:lnTo>
                  <a:lnTo>
                    <a:pt x="1561097" y="1385136"/>
                  </a:lnTo>
                  <a:lnTo>
                    <a:pt x="1560345" y="1388144"/>
                  </a:lnTo>
                  <a:lnTo>
                    <a:pt x="1561097" y="1388895"/>
                  </a:lnTo>
                  <a:lnTo>
                    <a:pt x="1561850" y="1391151"/>
                  </a:lnTo>
                  <a:lnTo>
                    <a:pt x="1562601" y="1397919"/>
                  </a:lnTo>
                  <a:lnTo>
                    <a:pt x="1561850" y="1401679"/>
                  </a:lnTo>
                  <a:lnTo>
                    <a:pt x="1560345" y="1404687"/>
                  </a:lnTo>
                  <a:lnTo>
                    <a:pt x="1558090" y="1406191"/>
                  </a:lnTo>
                  <a:lnTo>
                    <a:pt x="1537786" y="1415214"/>
                  </a:lnTo>
                  <a:lnTo>
                    <a:pt x="1533275" y="1418223"/>
                  </a:lnTo>
                  <a:lnTo>
                    <a:pt x="1530267" y="1418223"/>
                  </a:lnTo>
                  <a:lnTo>
                    <a:pt x="1525755" y="1418974"/>
                  </a:lnTo>
                  <a:lnTo>
                    <a:pt x="1508459" y="1424238"/>
                  </a:lnTo>
                  <a:lnTo>
                    <a:pt x="1505452" y="1426494"/>
                  </a:lnTo>
                  <a:lnTo>
                    <a:pt x="1502443" y="1428750"/>
                  </a:lnTo>
                  <a:lnTo>
                    <a:pt x="1479884" y="1443038"/>
                  </a:lnTo>
                  <a:lnTo>
                    <a:pt x="1476877" y="1446797"/>
                  </a:lnTo>
                  <a:lnTo>
                    <a:pt x="1476124" y="1452813"/>
                  </a:lnTo>
                  <a:lnTo>
                    <a:pt x="1481388" y="1470861"/>
                  </a:lnTo>
                  <a:lnTo>
                    <a:pt x="1482140" y="1492668"/>
                  </a:lnTo>
                  <a:lnTo>
                    <a:pt x="1481388" y="1495676"/>
                  </a:lnTo>
                  <a:lnTo>
                    <a:pt x="1476877" y="1505451"/>
                  </a:lnTo>
                  <a:lnTo>
                    <a:pt x="1452813" y="1534026"/>
                  </a:lnTo>
                  <a:lnTo>
                    <a:pt x="1452061" y="1537786"/>
                  </a:lnTo>
                  <a:lnTo>
                    <a:pt x="1450558" y="1541546"/>
                  </a:lnTo>
                  <a:lnTo>
                    <a:pt x="1450558" y="1549066"/>
                  </a:lnTo>
                  <a:lnTo>
                    <a:pt x="1452813" y="1555834"/>
                  </a:lnTo>
                  <a:lnTo>
                    <a:pt x="1457325" y="1561849"/>
                  </a:lnTo>
                  <a:lnTo>
                    <a:pt x="1463341" y="1567113"/>
                  </a:lnTo>
                  <a:lnTo>
                    <a:pt x="1476124" y="1576137"/>
                  </a:lnTo>
                  <a:lnTo>
                    <a:pt x="1482140" y="1578393"/>
                  </a:lnTo>
                  <a:lnTo>
                    <a:pt x="1484396" y="1579897"/>
                  </a:lnTo>
                  <a:lnTo>
                    <a:pt x="1485148" y="1580649"/>
                  </a:lnTo>
                  <a:lnTo>
                    <a:pt x="1485148" y="1581401"/>
                  </a:lnTo>
                  <a:lnTo>
                    <a:pt x="1484396" y="1584409"/>
                  </a:lnTo>
                  <a:lnTo>
                    <a:pt x="1484396" y="1585913"/>
                  </a:lnTo>
                  <a:lnTo>
                    <a:pt x="1484396" y="1591176"/>
                  </a:lnTo>
                  <a:lnTo>
                    <a:pt x="1484396" y="1595688"/>
                  </a:lnTo>
                  <a:lnTo>
                    <a:pt x="1483644" y="1598696"/>
                  </a:lnTo>
                  <a:lnTo>
                    <a:pt x="1481388" y="1604712"/>
                  </a:lnTo>
                  <a:lnTo>
                    <a:pt x="1480636" y="1607720"/>
                  </a:lnTo>
                  <a:lnTo>
                    <a:pt x="1480636" y="1617496"/>
                  </a:lnTo>
                  <a:lnTo>
                    <a:pt x="1479884" y="1619751"/>
                  </a:lnTo>
                  <a:lnTo>
                    <a:pt x="1478380" y="1621255"/>
                  </a:lnTo>
                  <a:lnTo>
                    <a:pt x="1477628" y="1622007"/>
                  </a:lnTo>
                  <a:lnTo>
                    <a:pt x="1476124" y="1623511"/>
                  </a:lnTo>
                  <a:lnTo>
                    <a:pt x="1475373" y="1625015"/>
                  </a:lnTo>
                  <a:lnTo>
                    <a:pt x="1475373" y="1629527"/>
                  </a:lnTo>
                  <a:lnTo>
                    <a:pt x="1464093" y="1664118"/>
                  </a:lnTo>
                  <a:lnTo>
                    <a:pt x="1464093" y="1667126"/>
                  </a:lnTo>
                  <a:lnTo>
                    <a:pt x="1462589" y="1669382"/>
                  </a:lnTo>
                  <a:lnTo>
                    <a:pt x="1461085" y="1670886"/>
                  </a:lnTo>
                  <a:lnTo>
                    <a:pt x="1456573" y="1673894"/>
                  </a:lnTo>
                  <a:lnTo>
                    <a:pt x="1452061" y="1677653"/>
                  </a:lnTo>
                  <a:lnTo>
                    <a:pt x="1449805" y="1682165"/>
                  </a:lnTo>
                  <a:lnTo>
                    <a:pt x="1445294" y="1694949"/>
                  </a:lnTo>
                  <a:lnTo>
                    <a:pt x="1439278" y="1703973"/>
                  </a:lnTo>
                  <a:lnTo>
                    <a:pt x="1437774" y="1705476"/>
                  </a:lnTo>
                  <a:lnTo>
                    <a:pt x="1433262" y="1713748"/>
                  </a:lnTo>
                  <a:lnTo>
                    <a:pt x="1434766" y="1715252"/>
                  </a:lnTo>
                  <a:lnTo>
                    <a:pt x="1434766" y="1717508"/>
                  </a:lnTo>
                  <a:lnTo>
                    <a:pt x="1434014" y="1719012"/>
                  </a:lnTo>
                  <a:lnTo>
                    <a:pt x="1425742" y="1729540"/>
                  </a:lnTo>
                  <a:lnTo>
                    <a:pt x="1425742" y="1731043"/>
                  </a:lnTo>
                  <a:lnTo>
                    <a:pt x="1424238" y="1734803"/>
                  </a:lnTo>
                  <a:lnTo>
                    <a:pt x="1421982" y="1737811"/>
                  </a:lnTo>
                  <a:lnTo>
                    <a:pt x="1418975" y="1740819"/>
                  </a:lnTo>
                  <a:lnTo>
                    <a:pt x="1415966" y="1742323"/>
                  </a:lnTo>
                  <a:lnTo>
                    <a:pt x="1406943" y="1743827"/>
                  </a:lnTo>
                  <a:lnTo>
                    <a:pt x="1403935" y="1745331"/>
                  </a:lnTo>
                  <a:lnTo>
                    <a:pt x="1395663" y="1752099"/>
                  </a:lnTo>
                  <a:lnTo>
                    <a:pt x="1393407" y="1755107"/>
                  </a:lnTo>
                  <a:lnTo>
                    <a:pt x="1391903" y="1756611"/>
                  </a:lnTo>
                  <a:lnTo>
                    <a:pt x="1391151" y="1758115"/>
                  </a:lnTo>
                  <a:lnTo>
                    <a:pt x="1391151" y="1759619"/>
                  </a:lnTo>
                  <a:lnTo>
                    <a:pt x="1390400" y="1760371"/>
                  </a:lnTo>
                  <a:lnTo>
                    <a:pt x="1387392" y="1763378"/>
                  </a:lnTo>
                  <a:lnTo>
                    <a:pt x="1386640" y="1764882"/>
                  </a:lnTo>
                  <a:lnTo>
                    <a:pt x="1385887" y="1767890"/>
                  </a:lnTo>
                  <a:lnTo>
                    <a:pt x="1383632" y="1770898"/>
                  </a:lnTo>
                  <a:lnTo>
                    <a:pt x="1378368" y="1776914"/>
                  </a:lnTo>
                  <a:lnTo>
                    <a:pt x="1369344" y="1789697"/>
                  </a:lnTo>
                  <a:lnTo>
                    <a:pt x="1366336" y="1793457"/>
                  </a:lnTo>
                  <a:lnTo>
                    <a:pt x="1361824" y="1797217"/>
                  </a:lnTo>
                  <a:lnTo>
                    <a:pt x="1359568" y="1799473"/>
                  </a:lnTo>
                  <a:lnTo>
                    <a:pt x="1358817" y="1802481"/>
                  </a:lnTo>
                  <a:lnTo>
                    <a:pt x="1358064" y="1803985"/>
                  </a:lnTo>
                  <a:lnTo>
                    <a:pt x="1353553" y="1808497"/>
                  </a:lnTo>
                  <a:lnTo>
                    <a:pt x="1350545" y="1813009"/>
                  </a:lnTo>
                  <a:lnTo>
                    <a:pt x="1349793" y="1814513"/>
                  </a:lnTo>
                  <a:lnTo>
                    <a:pt x="1349041" y="1817520"/>
                  </a:lnTo>
                  <a:lnTo>
                    <a:pt x="1348289" y="1821280"/>
                  </a:lnTo>
                  <a:lnTo>
                    <a:pt x="1348289" y="1822784"/>
                  </a:lnTo>
                  <a:lnTo>
                    <a:pt x="1346785" y="1825792"/>
                  </a:lnTo>
                  <a:lnTo>
                    <a:pt x="1343025" y="1837824"/>
                  </a:lnTo>
                  <a:lnTo>
                    <a:pt x="1342273" y="1850607"/>
                  </a:lnTo>
                  <a:lnTo>
                    <a:pt x="1341521" y="1853615"/>
                  </a:lnTo>
                  <a:lnTo>
                    <a:pt x="1338513" y="1860383"/>
                  </a:lnTo>
                  <a:lnTo>
                    <a:pt x="1337009" y="1864895"/>
                  </a:lnTo>
                  <a:lnTo>
                    <a:pt x="1336257" y="1867903"/>
                  </a:lnTo>
                  <a:lnTo>
                    <a:pt x="1336257" y="1869407"/>
                  </a:lnTo>
                  <a:lnTo>
                    <a:pt x="1335505" y="1871663"/>
                  </a:lnTo>
                  <a:lnTo>
                    <a:pt x="1334753" y="1872415"/>
                  </a:lnTo>
                  <a:lnTo>
                    <a:pt x="1334002" y="1873167"/>
                  </a:lnTo>
                  <a:lnTo>
                    <a:pt x="1333249" y="1874670"/>
                  </a:lnTo>
                  <a:lnTo>
                    <a:pt x="1330994" y="1876926"/>
                  </a:lnTo>
                  <a:lnTo>
                    <a:pt x="1329489" y="1877678"/>
                  </a:lnTo>
                  <a:lnTo>
                    <a:pt x="1329489" y="1879182"/>
                  </a:lnTo>
                  <a:lnTo>
                    <a:pt x="1327985" y="1883694"/>
                  </a:lnTo>
                  <a:lnTo>
                    <a:pt x="1324978" y="1889710"/>
                  </a:lnTo>
                  <a:lnTo>
                    <a:pt x="1322722" y="1893470"/>
                  </a:lnTo>
                  <a:lnTo>
                    <a:pt x="1181351" y="1885950"/>
                  </a:lnTo>
                  <a:lnTo>
                    <a:pt x="1161799" y="1885198"/>
                  </a:lnTo>
                  <a:lnTo>
                    <a:pt x="587292" y="1850607"/>
                  </a:lnTo>
                  <a:lnTo>
                    <a:pt x="379747" y="1835568"/>
                  </a:lnTo>
                  <a:lnTo>
                    <a:pt x="378995" y="1837072"/>
                  </a:lnTo>
                  <a:lnTo>
                    <a:pt x="375987" y="1835568"/>
                  </a:lnTo>
                  <a:lnTo>
                    <a:pt x="366963" y="1831808"/>
                  </a:lnTo>
                  <a:lnTo>
                    <a:pt x="361699" y="1827296"/>
                  </a:lnTo>
                  <a:lnTo>
                    <a:pt x="359443" y="1826544"/>
                  </a:lnTo>
                  <a:lnTo>
                    <a:pt x="352676" y="1825040"/>
                  </a:lnTo>
                  <a:lnTo>
                    <a:pt x="350420" y="1823536"/>
                  </a:lnTo>
                  <a:lnTo>
                    <a:pt x="348916" y="1822784"/>
                  </a:lnTo>
                  <a:lnTo>
                    <a:pt x="347412" y="1822032"/>
                  </a:lnTo>
                  <a:lnTo>
                    <a:pt x="345156" y="1821280"/>
                  </a:lnTo>
                  <a:lnTo>
                    <a:pt x="343652" y="1822032"/>
                  </a:lnTo>
                  <a:lnTo>
                    <a:pt x="342148" y="1822032"/>
                  </a:lnTo>
                  <a:lnTo>
                    <a:pt x="338388" y="1824288"/>
                  </a:lnTo>
                  <a:lnTo>
                    <a:pt x="336132" y="1825040"/>
                  </a:lnTo>
                  <a:lnTo>
                    <a:pt x="333124" y="1825040"/>
                  </a:lnTo>
                  <a:lnTo>
                    <a:pt x="331620" y="1824288"/>
                  </a:lnTo>
                  <a:lnTo>
                    <a:pt x="330116" y="1822784"/>
                  </a:lnTo>
                  <a:lnTo>
                    <a:pt x="329364" y="1821280"/>
                  </a:lnTo>
                  <a:lnTo>
                    <a:pt x="327861" y="1816769"/>
                  </a:lnTo>
                  <a:lnTo>
                    <a:pt x="327109" y="1812257"/>
                  </a:lnTo>
                  <a:lnTo>
                    <a:pt x="326357" y="1810001"/>
                  </a:lnTo>
                  <a:lnTo>
                    <a:pt x="325605" y="1808497"/>
                  </a:lnTo>
                  <a:lnTo>
                    <a:pt x="324853" y="1806993"/>
                  </a:lnTo>
                  <a:lnTo>
                    <a:pt x="323349" y="1805489"/>
                  </a:lnTo>
                  <a:lnTo>
                    <a:pt x="320341" y="1803985"/>
                  </a:lnTo>
                  <a:lnTo>
                    <a:pt x="309813" y="1801729"/>
                  </a:lnTo>
                  <a:lnTo>
                    <a:pt x="306053" y="1800977"/>
                  </a:lnTo>
                  <a:lnTo>
                    <a:pt x="303797" y="1800225"/>
                  </a:lnTo>
                  <a:lnTo>
                    <a:pt x="301542" y="1800977"/>
                  </a:lnTo>
                  <a:lnTo>
                    <a:pt x="300789" y="1800977"/>
                  </a:lnTo>
                  <a:lnTo>
                    <a:pt x="298534" y="1801729"/>
                  </a:lnTo>
                  <a:lnTo>
                    <a:pt x="296278" y="1800977"/>
                  </a:lnTo>
                  <a:lnTo>
                    <a:pt x="291766" y="1799473"/>
                  </a:lnTo>
                  <a:lnTo>
                    <a:pt x="289510" y="1797217"/>
                  </a:lnTo>
                  <a:lnTo>
                    <a:pt x="288006" y="1795713"/>
                  </a:lnTo>
                  <a:lnTo>
                    <a:pt x="287254" y="1794209"/>
                  </a:lnTo>
                  <a:lnTo>
                    <a:pt x="287254" y="1792705"/>
                  </a:lnTo>
                  <a:lnTo>
                    <a:pt x="287254" y="1782930"/>
                  </a:lnTo>
                  <a:lnTo>
                    <a:pt x="285750" y="1775410"/>
                  </a:lnTo>
                  <a:lnTo>
                    <a:pt x="284998" y="1773906"/>
                  </a:lnTo>
                  <a:lnTo>
                    <a:pt x="284246" y="1772402"/>
                  </a:lnTo>
                  <a:lnTo>
                    <a:pt x="282742" y="1771650"/>
                  </a:lnTo>
                  <a:lnTo>
                    <a:pt x="271463" y="1767138"/>
                  </a:lnTo>
                  <a:lnTo>
                    <a:pt x="269959" y="1765634"/>
                  </a:lnTo>
                  <a:lnTo>
                    <a:pt x="268455" y="1764130"/>
                  </a:lnTo>
                  <a:lnTo>
                    <a:pt x="263943" y="1761874"/>
                  </a:lnTo>
                  <a:lnTo>
                    <a:pt x="253415" y="1757362"/>
                  </a:lnTo>
                  <a:lnTo>
                    <a:pt x="251911" y="1756611"/>
                  </a:lnTo>
                  <a:lnTo>
                    <a:pt x="244391" y="1750595"/>
                  </a:lnTo>
                  <a:lnTo>
                    <a:pt x="243639" y="1749091"/>
                  </a:lnTo>
                  <a:lnTo>
                    <a:pt x="242887" y="1746083"/>
                  </a:lnTo>
                  <a:lnTo>
                    <a:pt x="241384" y="1744579"/>
                  </a:lnTo>
                  <a:lnTo>
                    <a:pt x="239880" y="1743075"/>
                  </a:lnTo>
                  <a:lnTo>
                    <a:pt x="233864" y="1739315"/>
                  </a:lnTo>
                  <a:lnTo>
                    <a:pt x="230856" y="1737059"/>
                  </a:lnTo>
                  <a:lnTo>
                    <a:pt x="225592" y="1731795"/>
                  </a:lnTo>
                  <a:lnTo>
                    <a:pt x="222584" y="1730292"/>
                  </a:lnTo>
                  <a:lnTo>
                    <a:pt x="221080" y="1729540"/>
                  </a:lnTo>
                  <a:lnTo>
                    <a:pt x="210553" y="1726532"/>
                  </a:lnTo>
                  <a:lnTo>
                    <a:pt x="209049" y="1725028"/>
                  </a:lnTo>
                  <a:lnTo>
                    <a:pt x="208297" y="1722772"/>
                  </a:lnTo>
                  <a:lnTo>
                    <a:pt x="208297" y="1719012"/>
                  </a:lnTo>
                  <a:lnTo>
                    <a:pt x="208297" y="1717508"/>
                  </a:lnTo>
                  <a:lnTo>
                    <a:pt x="207545" y="1713748"/>
                  </a:lnTo>
                  <a:lnTo>
                    <a:pt x="206041" y="1710740"/>
                  </a:lnTo>
                  <a:lnTo>
                    <a:pt x="205289" y="1709236"/>
                  </a:lnTo>
                  <a:lnTo>
                    <a:pt x="203785" y="1707732"/>
                  </a:lnTo>
                  <a:lnTo>
                    <a:pt x="203033" y="1706228"/>
                  </a:lnTo>
                  <a:lnTo>
                    <a:pt x="201529" y="1704724"/>
                  </a:lnTo>
                  <a:lnTo>
                    <a:pt x="200777" y="1703221"/>
                  </a:lnTo>
                  <a:lnTo>
                    <a:pt x="200777" y="1700964"/>
                  </a:lnTo>
                  <a:lnTo>
                    <a:pt x="201529" y="1697957"/>
                  </a:lnTo>
                  <a:lnTo>
                    <a:pt x="201529" y="1696453"/>
                  </a:lnTo>
                  <a:lnTo>
                    <a:pt x="200025" y="1691189"/>
                  </a:lnTo>
                  <a:lnTo>
                    <a:pt x="199273" y="1689685"/>
                  </a:lnTo>
                  <a:lnTo>
                    <a:pt x="200025" y="1688933"/>
                  </a:lnTo>
                  <a:lnTo>
                    <a:pt x="200025" y="1686677"/>
                  </a:lnTo>
                  <a:lnTo>
                    <a:pt x="199273" y="1685925"/>
                  </a:lnTo>
                  <a:lnTo>
                    <a:pt x="199273" y="1685173"/>
                  </a:lnTo>
                  <a:lnTo>
                    <a:pt x="196265" y="1680661"/>
                  </a:lnTo>
                  <a:lnTo>
                    <a:pt x="195513" y="1679157"/>
                  </a:lnTo>
                  <a:lnTo>
                    <a:pt x="195513" y="1677653"/>
                  </a:lnTo>
                  <a:lnTo>
                    <a:pt x="195513" y="1676149"/>
                  </a:lnTo>
                  <a:lnTo>
                    <a:pt x="196265" y="1674645"/>
                  </a:lnTo>
                  <a:lnTo>
                    <a:pt x="197017" y="1672390"/>
                  </a:lnTo>
                  <a:lnTo>
                    <a:pt x="197017" y="1670886"/>
                  </a:lnTo>
                  <a:lnTo>
                    <a:pt x="197017" y="1664118"/>
                  </a:lnTo>
                  <a:lnTo>
                    <a:pt x="197017" y="1661110"/>
                  </a:lnTo>
                  <a:lnTo>
                    <a:pt x="197769" y="1659606"/>
                  </a:lnTo>
                  <a:lnTo>
                    <a:pt x="198521" y="1656598"/>
                  </a:lnTo>
                  <a:lnTo>
                    <a:pt x="199273" y="1655094"/>
                  </a:lnTo>
                  <a:lnTo>
                    <a:pt x="199273" y="1650582"/>
                  </a:lnTo>
                  <a:lnTo>
                    <a:pt x="201529" y="1646070"/>
                  </a:lnTo>
                  <a:lnTo>
                    <a:pt x="200777" y="1643815"/>
                  </a:lnTo>
                  <a:lnTo>
                    <a:pt x="199273" y="1641559"/>
                  </a:lnTo>
                  <a:lnTo>
                    <a:pt x="192505" y="1634791"/>
                  </a:lnTo>
                  <a:lnTo>
                    <a:pt x="191001" y="1633287"/>
                  </a:lnTo>
                  <a:lnTo>
                    <a:pt x="190249" y="1631783"/>
                  </a:lnTo>
                  <a:lnTo>
                    <a:pt x="189497" y="1628775"/>
                  </a:lnTo>
                  <a:lnTo>
                    <a:pt x="188745" y="1626519"/>
                  </a:lnTo>
                  <a:lnTo>
                    <a:pt x="187241" y="1625015"/>
                  </a:lnTo>
                  <a:lnTo>
                    <a:pt x="180474" y="1617496"/>
                  </a:lnTo>
                  <a:lnTo>
                    <a:pt x="178970" y="1615992"/>
                  </a:lnTo>
                  <a:lnTo>
                    <a:pt x="178218" y="1614487"/>
                  </a:lnTo>
                  <a:lnTo>
                    <a:pt x="177466" y="1612984"/>
                  </a:lnTo>
                  <a:lnTo>
                    <a:pt x="176714" y="1608472"/>
                  </a:lnTo>
                  <a:lnTo>
                    <a:pt x="174458" y="1603960"/>
                  </a:lnTo>
                  <a:lnTo>
                    <a:pt x="172954" y="1600200"/>
                  </a:lnTo>
                  <a:lnTo>
                    <a:pt x="172202" y="1597192"/>
                  </a:lnTo>
                  <a:lnTo>
                    <a:pt x="172202" y="1591928"/>
                  </a:lnTo>
                  <a:lnTo>
                    <a:pt x="171450" y="1590424"/>
                  </a:lnTo>
                  <a:lnTo>
                    <a:pt x="167690" y="1582905"/>
                  </a:lnTo>
                  <a:lnTo>
                    <a:pt x="165434" y="1575385"/>
                  </a:lnTo>
                  <a:lnTo>
                    <a:pt x="163178" y="1564105"/>
                  </a:lnTo>
                  <a:lnTo>
                    <a:pt x="161674" y="1561849"/>
                  </a:lnTo>
                  <a:lnTo>
                    <a:pt x="160170" y="1559593"/>
                  </a:lnTo>
                  <a:lnTo>
                    <a:pt x="157162" y="1556586"/>
                  </a:lnTo>
                  <a:lnTo>
                    <a:pt x="155659" y="1554330"/>
                  </a:lnTo>
                  <a:lnTo>
                    <a:pt x="154907" y="1552826"/>
                  </a:lnTo>
                  <a:lnTo>
                    <a:pt x="153403" y="1545306"/>
                  </a:lnTo>
                  <a:lnTo>
                    <a:pt x="150395" y="1539290"/>
                  </a:lnTo>
                  <a:lnTo>
                    <a:pt x="138363" y="1520491"/>
                  </a:lnTo>
                  <a:lnTo>
                    <a:pt x="126331" y="1509963"/>
                  </a:lnTo>
                  <a:lnTo>
                    <a:pt x="123324" y="1506955"/>
                  </a:lnTo>
                  <a:lnTo>
                    <a:pt x="121068" y="1503947"/>
                  </a:lnTo>
                  <a:lnTo>
                    <a:pt x="120316" y="1500940"/>
                  </a:lnTo>
                  <a:lnTo>
                    <a:pt x="120316" y="1499436"/>
                  </a:lnTo>
                  <a:lnTo>
                    <a:pt x="120316" y="1497932"/>
                  </a:lnTo>
                  <a:lnTo>
                    <a:pt x="120316" y="1494924"/>
                  </a:lnTo>
                  <a:lnTo>
                    <a:pt x="120316" y="1491916"/>
                  </a:lnTo>
                  <a:lnTo>
                    <a:pt x="118812" y="1483644"/>
                  </a:lnTo>
                  <a:lnTo>
                    <a:pt x="118060" y="1481388"/>
                  </a:lnTo>
                  <a:lnTo>
                    <a:pt x="114300" y="1474621"/>
                  </a:lnTo>
                  <a:lnTo>
                    <a:pt x="111292" y="1472365"/>
                  </a:lnTo>
                  <a:lnTo>
                    <a:pt x="106780" y="1468605"/>
                  </a:lnTo>
                  <a:lnTo>
                    <a:pt x="98509" y="1459581"/>
                  </a:lnTo>
                  <a:lnTo>
                    <a:pt x="95501" y="1457325"/>
                  </a:lnTo>
                  <a:lnTo>
                    <a:pt x="90237" y="1453565"/>
                  </a:lnTo>
                  <a:lnTo>
                    <a:pt x="87981" y="1451309"/>
                  </a:lnTo>
                  <a:lnTo>
                    <a:pt x="84973" y="1447549"/>
                  </a:lnTo>
                  <a:lnTo>
                    <a:pt x="83469" y="1444542"/>
                  </a:lnTo>
                  <a:lnTo>
                    <a:pt x="81213" y="1440782"/>
                  </a:lnTo>
                  <a:lnTo>
                    <a:pt x="75949" y="1424990"/>
                  </a:lnTo>
                  <a:lnTo>
                    <a:pt x="75949" y="1421982"/>
                  </a:lnTo>
                  <a:lnTo>
                    <a:pt x="75197" y="1418974"/>
                  </a:lnTo>
                  <a:lnTo>
                    <a:pt x="75949" y="1415966"/>
                  </a:lnTo>
                  <a:lnTo>
                    <a:pt x="76701" y="1412207"/>
                  </a:lnTo>
                  <a:lnTo>
                    <a:pt x="78957" y="1407695"/>
                  </a:lnTo>
                  <a:lnTo>
                    <a:pt x="81213" y="1404687"/>
                  </a:lnTo>
                  <a:lnTo>
                    <a:pt x="83469" y="1402431"/>
                  </a:lnTo>
                  <a:lnTo>
                    <a:pt x="94749" y="1392655"/>
                  </a:lnTo>
                  <a:lnTo>
                    <a:pt x="96253" y="1391151"/>
                  </a:lnTo>
                  <a:lnTo>
                    <a:pt x="102268" y="1381376"/>
                  </a:lnTo>
                  <a:lnTo>
                    <a:pt x="335380" y="878305"/>
                  </a:lnTo>
                  <a:lnTo>
                    <a:pt x="391026" y="757238"/>
                  </a:lnTo>
                  <a:lnTo>
                    <a:pt x="391778" y="752726"/>
                  </a:lnTo>
                  <a:lnTo>
                    <a:pt x="392530" y="749718"/>
                  </a:lnTo>
                  <a:lnTo>
                    <a:pt x="390274" y="747462"/>
                  </a:lnTo>
                  <a:lnTo>
                    <a:pt x="389522" y="745958"/>
                  </a:lnTo>
                  <a:lnTo>
                    <a:pt x="389522" y="745206"/>
                  </a:lnTo>
                  <a:lnTo>
                    <a:pt x="389522" y="744454"/>
                  </a:lnTo>
                  <a:lnTo>
                    <a:pt x="389522" y="743702"/>
                  </a:lnTo>
                  <a:lnTo>
                    <a:pt x="390274" y="742950"/>
                  </a:lnTo>
                  <a:lnTo>
                    <a:pt x="391026" y="742198"/>
                  </a:lnTo>
                  <a:lnTo>
                    <a:pt x="392530" y="740694"/>
                  </a:lnTo>
                  <a:lnTo>
                    <a:pt x="397794" y="738438"/>
                  </a:lnTo>
                  <a:lnTo>
                    <a:pt x="400802" y="736182"/>
                  </a:lnTo>
                  <a:lnTo>
                    <a:pt x="402306" y="734678"/>
                  </a:lnTo>
                  <a:lnTo>
                    <a:pt x="402306" y="733926"/>
                  </a:lnTo>
                  <a:lnTo>
                    <a:pt x="394034" y="736182"/>
                  </a:lnTo>
                  <a:lnTo>
                    <a:pt x="392530" y="737686"/>
                  </a:lnTo>
                  <a:lnTo>
                    <a:pt x="391026" y="738438"/>
                  </a:lnTo>
                  <a:lnTo>
                    <a:pt x="390274" y="739190"/>
                  </a:lnTo>
                  <a:lnTo>
                    <a:pt x="389522" y="739190"/>
                  </a:lnTo>
                  <a:lnTo>
                    <a:pt x="388771" y="739190"/>
                  </a:lnTo>
                  <a:lnTo>
                    <a:pt x="385011" y="738438"/>
                  </a:lnTo>
                  <a:lnTo>
                    <a:pt x="382755" y="738438"/>
                  </a:lnTo>
                  <a:lnTo>
                    <a:pt x="378995" y="737686"/>
                  </a:lnTo>
                  <a:lnTo>
                    <a:pt x="377491" y="736934"/>
                  </a:lnTo>
                  <a:lnTo>
                    <a:pt x="376739" y="736934"/>
                  </a:lnTo>
                  <a:lnTo>
                    <a:pt x="376739" y="736182"/>
                  </a:lnTo>
                  <a:lnTo>
                    <a:pt x="375987" y="734678"/>
                  </a:lnTo>
                  <a:lnTo>
                    <a:pt x="375987" y="733926"/>
                  </a:lnTo>
                  <a:lnTo>
                    <a:pt x="375987" y="733174"/>
                  </a:lnTo>
                  <a:lnTo>
                    <a:pt x="377491" y="728663"/>
                  </a:lnTo>
                  <a:lnTo>
                    <a:pt x="377491" y="727911"/>
                  </a:lnTo>
                  <a:lnTo>
                    <a:pt x="377491" y="727159"/>
                  </a:lnTo>
                  <a:lnTo>
                    <a:pt x="376739" y="725655"/>
                  </a:lnTo>
                  <a:lnTo>
                    <a:pt x="376739" y="724151"/>
                  </a:lnTo>
                  <a:lnTo>
                    <a:pt x="375987" y="723399"/>
                  </a:lnTo>
                  <a:lnTo>
                    <a:pt x="375235" y="723399"/>
                  </a:lnTo>
                  <a:lnTo>
                    <a:pt x="374483" y="722647"/>
                  </a:lnTo>
                  <a:lnTo>
                    <a:pt x="373731" y="722647"/>
                  </a:lnTo>
                  <a:lnTo>
                    <a:pt x="372227" y="722647"/>
                  </a:lnTo>
                  <a:lnTo>
                    <a:pt x="370723" y="723399"/>
                  </a:lnTo>
                  <a:lnTo>
                    <a:pt x="363203" y="725655"/>
                  </a:lnTo>
                  <a:lnTo>
                    <a:pt x="362451" y="726407"/>
                  </a:lnTo>
                  <a:lnTo>
                    <a:pt x="355683" y="730918"/>
                  </a:lnTo>
                  <a:lnTo>
                    <a:pt x="354932" y="731670"/>
                  </a:lnTo>
                  <a:lnTo>
                    <a:pt x="353428" y="731670"/>
                  </a:lnTo>
                  <a:lnTo>
                    <a:pt x="352676" y="731670"/>
                  </a:lnTo>
                  <a:lnTo>
                    <a:pt x="349668" y="730166"/>
                  </a:lnTo>
                  <a:lnTo>
                    <a:pt x="345908" y="729415"/>
                  </a:lnTo>
                  <a:lnTo>
                    <a:pt x="344404" y="729415"/>
                  </a:lnTo>
                  <a:lnTo>
                    <a:pt x="343652" y="728663"/>
                  </a:lnTo>
                  <a:lnTo>
                    <a:pt x="340644" y="727159"/>
                  </a:lnTo>
                  <a:lnTo>
                    <a:pt x="339140" y="726407"/>
                  </a:lnTo>
                  <a:lnTo>
                    <a:pt x="337636" y="725655"/>
                  </a:lnTo>
                  <a:lnTo>
                    <a:pt x="336132" y="724903"/>
                  </a:lnTo>
                  <a:lnTo>
                    <a:pt x="335380" y="723399"/>
                  </a:lnTo>
                  <a:lnTo>
                    <a:pt x="334628" y="721143"/>
                  </a:lnTo>
                  <a:lnTo>
                    <a:pt x="334628" y="719639"/>
                  </a:lnTo>
                  <a:lnTo>
                    <a:pt x="334628" y="717383"/>
                  </a:lnTo>
                  <a:lnTo>
                    <a:pt x="336884" y="709863"/>
                  </a:lnTo>
                  <a:lnTo>
                    <a:pt x="337636" y="708359"/>
                  </a:lnTo>
                  <a:lnTo>
                    <a:pt x="337636" y="706103"/>
                  </a:lnTo>
                  <a:lnTo>
                    <a:pt x="336884" y="704599"/>
                  </a:lnTo>
                  <a:lnTo>
                    <a:pt x="336132" y="703847"/>
                  </a:lnTo>
                  <a:lnTo>
                    <a:pt x="333876" y="703095"/>
                  </a:lnTo>
                  <a:lnTo>
                    <a:pt x="332372" y="703095"/>
                  </a:lnTo>
                  <a:lnTo>
                    <a:pt x="328613" y="703847"/>
                  </a:lnTo>
                  <a:lnTo>
                    <a:pt x="327109" y="703847"/>
                  </a:lnTo>
                  <a:lnTo>
                    <a:pt x="324853" y="703847"/>
                  </a:lnTo>
                  <a:lnTo>
                    <a:pt x="323349" y="703095"/>
                  </a:lnTo>
                  <a:lnTo>
                    <a:pt x="321845" y="702343"/>
                  </a:lnTo>
                  <a:lnTo>
                    <a:pt x="320341" y="701591"/>
                  </a:lnTo>
                  <a:lnTo>
                    <a:pt x="311317" y="694824"/>
                  </a:lnTo>
                  <a:lnTo>
                    <a:pt x="308309" y="693320"/>
                  </a:lnTo>
                  <a:lnTo>
                    <a:pt x="302294" y="691064"/>
                  </a:lnTo>
                  <a:lnTo>
                    <a:pt x="299285" y="690312"/>
                  </a:lnTo>
                  <a:lnTo>
                    <a:pt x="297782" y="688056"/>
                  </a:lnTo>
                  <a:lnTo>
                    <a:pt x="290262" y="680536"/>
                  </a:lnTo>
                  <a:lnTo>
                    <a:pt x="287254" y="676024"/>
                  </a:lnTo>
                  <a:lnTo>
                    <a:pt x="285750" y="670761"/>
                  </a:lnTo>
                  <a:lnTo>
                    <a:pt x="284998" y="670009"/>
                  </a:lnTo>
                  <a:lnTo>
                    <a:pt x="283494" y="668505"/>
                  </a:lnTo>
                  <a:lnTo>
                    <a:pt x="279734" y="667753"/>
                  </a:lnTo>
                  <a:lnTo>
                    <a:pt x="278230" y="667001"/>
                  </a:lnTo>
                  <a:lnTo>
                    <a:pt x="272966" y="663241"/>
                  </a:lnTo>
                  <a:lnTo>
                    <a:pt x="270711" y="662489"/>
                  </a:lnTo>
                  <a:lnTo>
                    <a:pt x="268455" y="662489"/>
                  </a:lnTo>
                  <a:lnTo>
                    <a:pt x="263191" y="663241"/>
                  </a:lnTo>
                  <a:lnTo>
                    <a:pt x="261687" y="662489"/>
                  </a:lnTo>
                  <a:lnTo>
                    <a:pt x="260935" y="661737"/>
                  </a:lnTo>
                  <a:lnTo>
                    <a:pt x="260183" y="659481"/>
                  </a:lnTo>
                  <a:lnTo>
                    <a:pt x="260183" y="656473"/>
                  </a:lnTo>
                  <a:lnTo>
                    <a:pt x="260183" y="654969"/>
                  </a:lnTo>
                  <a:lnTo>
                    <a:pt x="258679" y="654969"/>
                  </a:lnTo>
                  <a:lnTo>
                    <a:pt x="257175" y="654969"/>
                  </a:lnTo>
                  <a:lnTo>
                    <a:pt x="254167" y="656473"/>
                  </a:lnTo>
                  <a:lnTo>
                    <a:pt x="251159" y="657225"/>
                  </a:lnTo>
                  <a:lnTo>
                    <a:pt x="248903" y="657225"/>
                  </a:lnTo>
                  <a:lnTo>
                    <a:pt x="247399" y="657225"/>
                  </a:lnTo>
                  <a:lnTo>
                    <a:pt x="245895" y="656473"/>
                  </a:lnTo>
                  <a:lnTo>
                    <a:pt x="242887" y="655721"/>
                  </a:lnTo>
                  <a:lnTo>
                    <a:pt x="241384" y="654969"/>
                  </a:lnTo>
                  <a:lnTo>
                    <a:pt x="238376" y="654217"/>
                  </a:lnTo>
                  <a:lnTo>
                    <a:pt x="236872" y="654217"/>
                  </a:lnTo>
                  <a:lnTo>
                    <a:pt x="230856" y="651209"/>
                  </a:lnTo>
                  <a:lnTo>
                    <a:pt x="228600" y="650457"/>
                  </a:lnTo>
                  <a:lnTo>
                    <a:pt x="224840" y="647449"/>
                  </a:lnTo>
                  <a:lnTo>
                    <a:pt x="221080" y="645945"/>
                  </a:lnTo>
                  <a:lnTo>
                    <a:pt x="216568" y="642938"/>
                  </a:lnTo>
                  <a:lnTo>
                    <a:pt x="212808" y="640682"/>
                  </a:lnTo>
                  <a:lnTo>
                    <a:pt x="199273" y="636170"/>
                  </a:lnTo>
                  <a:lnTo>
                    <a:pt x="197769" y="635418"/>
                  </a:lnTo>
                  <a:lnTo>
                    <a:pt x="195513" y="633914"/>
                  </a:lnTo>
                  <a:lnTo>
                    <a:pt x="194009" y="630906"/>
                  </a:lnTo>
                  <a:lnTo>
                    <a:pt x="193257" y="628650"/>
                  </a:lnTo>
                  <a:lnTo>
                    <a:pt x="191753" y="627898"/>
                  </a:lnTo>
                  <a:lnTo>
                    <a:pt x="190249" y="627146"/>
                  </a:lnTo>
                  <a:lnTo>
                    <a:pt x="187241" y="627146"/>
                  </a:lnTo>
                  <a:lnTo>
                    <a:pt x="184986" y="625642"/>
                  </a:lnTo>
                  <a:lnTo>
                    <a:pt x="182730" y="623386"/>
                  </a:lnTo>
                  <a:lnTo>
                    <a:pt x="178218" y="618122"/>
                  </a:lnTo>
                  <a:lnTo>
                    <a:pt x="175210" y="615114"/>
                  </a:lnTo>
                  <a:lnTo>
                    <a:pt x="172954" y="613611"/>
                  </a:lnTo>
                  <a:lnTo>
                    <a:pt x="161674" y="610603"/>
                  </a:lnTo>
                  <a:lnTo>
                    <a:pt x="160170" y="609851"/>
                  </a:lnTo>
                  <a:lnTo>
                    <a:pt x="157914" y="607595"/>
                  </a:lnTo>
                  <a:lnTo>
                    <a:pt x="154155" y="603083"/>
                  </a:lnTo>
                  <a:lnTo>
                    <a:pt x="151899" y="600827"/>
                  </a:lnTo>
                  <a:lnTo>
                    <a:pt x="149643" y="599323"/>
                  </a:lnTo>
                  <a:lnTo>
                    <a:pt x="145883" y="597819"/>
                  </a:lnTo>
                  <a:lnTo>
                    <a:pt x="134603" y="591803"/>
                  </a:lnTo>
                  <a:lnTo>
                    <a:pt x="133099" y="590299"/>
                  </a:lnTo>
                  <a:lnTo>
                    <a:pt x="131595" y="588795"/>
                  </a:lnTo>
                  <a:lnTo>
                    <a:pt x="130091" y="585788"/>
                  </a:lnTo>
                  <a:lnTo>
                    <a:pt x="128588" y="583532"/>
                  </a:lnTo>
                  <a:lnTo>
                    <a:pt x="127084" y="582780"/>
                  </a:lnTo>
                  <a:lnTo>
                    <a:pt x="124076" y="582780"/>
                  </a:lnTo>
                  <a:lnTo>
                    <a:pt x="122572" y="582780"/>
                  </a:lnTo>
                  <a:lnTo>
                    <a:pt x="121068" y="581276"/>
                  </a:lnTo>
                  <a:lnTo>
                    <a:pt x="118812" y="579772"/>
                  </a:lnTo>
                  <a:lnTo>
                    <a:pt x="117308" y="577516"/>
                  </a:lnTo>
                  <a:lnTo>
                    <a:pt x="111292" y="568492"/>
                  </a:lnTo>
                  <a:lnTo>
                    <a:pt x="109788" y="566988"/>
                  </a:lnTo>
                  <a:lnTo>
                    <a:pt x="108284" y="566236"/>
                  </a:lnTo>
                  <a:lnTo>
                    <a:pt x="106780" y="566236"/>
                  </a:lnTo>
                  <a:lnTo>
                    <a:pt x="103772" y="566236"/>
                  </a:lnTo>
                  <a:lnTo>
                    <a:pt x="102268" y="566236"/>
                  </a:lnTo>
                  <a:lnTo>
                    <a:pt x="100764" y="565484"/>
                  </a:lnTo>
                  <a:lnTo>
                    <a:pt x="99261" y="564732"/>
                  </a:lnTo>
                  <a:lnTo>
                    <a:pt x="87981" y="554205"/>
                  </a:lnTo>
                  <a:lnTo>
                    <a:pt x="86477" y="552701"/>
                  </a:lnTo>
                  <a:lnTo>
                    <a:pt x="85725" y="550445"/>
                  </a:lnTo>
                  <a:lnTo>
                    <a:pt x="84973" y="548941"/>
                  </a:lnTo>
                  <a:lnTo>
                    <a:pt x="84221" y="545933"/>
                  </a:lnTo>
                  <a:lnTo>
                    <a:pt x="84221" y="541421"/>
                  </a:lnTo>
                  <a:lnTo>
                    <a:pt x="84221" y="539917"/>
                  </a:lnTo>
                  <a:lnTo>
                    <a:pt x="83469" y="537661"/>
                  </a:lnTo>
                  <a:lnTo>
                    <a:pt x="82717" y="534653"/>
                  </a:lnTo>
                  <a:lnTo>
                    <a:pt x="81965" y="531645"/>
                  </a:lnTo>
                  <a:lnTo>
                    <a:pt x="80461" y="525630"/>
                  </a:lnTo>
                  <a:lnTo>
                    <a:pt x="78957" y="523374"/>
                  </a:lnTo>
                  <a:lnTo>
                    <a:pt x="77453" y="521870"/>
                  </a:lnTo>
                  <a:lnTo>
                    <a:pt x="75197" y="521118"/>
                  </a:lnTo>
                  <a:lnTo>
                    <a:pt x="72190" y="519614"/>
                  </a:lnTo>
                  <a:lnTo>
                    <a:pt x="71438" y="518862"/>
                  </a:lnTo>
                  <a:lnTo>
                    <a:pt x="63918" y="512846"/>
                  </a:lnTo>
                  <a:lnTo>
                    <a:pt x="62414" y="511342"/>
                  </a:lnTo>
                  <a:lnTo>
                    <a:pt x="60910" y="511342"/>
                  </a:lnTo>
                  <a:lnTo>
                    <a:pt x="58654" y="511342"/>
                  </a:lnTo>
                  <a:lnTo>
                    <a:pt x="55646" y="512094"/>
                  </a:lnTo>
                  <a:lnTo>
                    <a:pt x="53390" y="512094"/>
                  </a:lnTo>
                  <a:lnTo>
                    <a:pt x="51886" y="511342"/>
                  </a:lnTo>
                  <a:lnTo>
                    <a:pt x="40607" y="500814"/>
                  </a:lnTo>
                  <a:lnTo>
                    <a:pt x="35343" y="494047"/>
                  </a:lnTo>
                  <a:lnTo>
                    <a:pt x="33839" y="491791"/>
                  </a:lnTo>
                  <a:lnTo>
                    <a:pt x="33087" y="489535"/>
                  </a:lnTo>
                  <a:lnTo>
                    <a:pt x="33087" y="485023"/>
                  </a:lnTo>
                  <a:lnTo>
                    <a:pt x="34591" y="478255"/>
                  </a:lnTo>
                  <a:lnTo>
                    <a:pt x="34591" y="471488"/>
                  </a:lnTo>
                  <a:lnTo>
                    <a:pt x="35343" y="469232"/>
                  </a:lnTo>
                  <a:lnTo>
                    <a:pt x="36095" y="466976"/>
                  </a:lnTo>
                  <a:lnTo>
                    <a:pt x="36847" y="464720"/>
                  </a:lnTo>
                  <a:lnTo>
                    <a:pt x="36095" y="463216"/>
                  </a:lnTo>
                  <a:lnTo>
                    <a:pt x="34591" y="460208"/>
                  </a:lnTo>
                  <a:lnTo>
                    <a:pt x="33087" y="459456"/>
                  </a:lnTo>
                  <a:lnTo>
                    <a:pt x="31583" y="457952"/>
                  </a:lnTo>
                  <a:lnTo>
                    <a:pt x="23311" y="454944"/>
                  </a:lnTo>
                  <a:lnTo>
                    <a:pt x="21807" y="454192"/>
                  </a:lnTo>
                  <a:lnTo>
                    <a:pt x="20303" y="452688"/>
                  </a:lnTo>
                  <a:lnTo>
                    <a:pt x="19551" y="451936"/>
                  </a:lnTo>
                  <a:lnTo>
                    <a:pt x="18047" y="450432"/>
                  </a:lnTo>
                  <a:lnTo>
                    <a:pt x="18047" y="448928"/>
                  </a:lnTo>
                  <a:lnTo>
                    <a:pt x="16544" y="443665"/>
                  </a:lnTo>
                  <a:lnTo>
                    <a:pt x="15791" y="439153"/>
                  </a:lnTo>
                  <a:lnTo>
                    <a:pt x="16544" y="421857"/>
                  </a:lnTo>
                  <a:lnTo>
                    <a:pt x="17295" y="412834"/>
                  </a:lnTo>
                  <a:lnTo>
                    <a:pt x="18047" y="411330"/>
                  </a:lnTo>
                  <a:lnTo>
                    <a:pt x="18047" y="407570"/>
                  </a:lnTo>
                  <a:lnTo>
                    <a:pt x="15039" y="360947"/>
                  </a:lnTo>
                  <a:lnTo>
                    <a:pt x="0" y="196265"/>
                  </a:lnTo>
                  <a:lnTo>
                    <a:pt x="752" y="197017"/>
                  </a:lnTo>
                  <a:lnTo>
                    <a:pt x="3760" y="198521"/>
                  </a:lnTo>
                  <a:lnTo>
                    <a:pt x="6768" y="200777"/>
                  </a:lnTo>
                  <a:lnTo>
                    <a:pt x="9024" y="204537"/>
                  </a:lnTo>
                  <a:lnTo>
                    <a:pt x="9776" y="207545"/>
                  </a:lnTo>
                  <a:lnTo>
                    <a:pt x="11280" y="210553"/>
                  </a:lnTo>
                  <a:lnTo>
                    <a:pt x="15039" y="214313"/>
                  </a:lnTo>
                  <a:lnTo>
                    <a:pt x="18047" y="215064"/>
                  </a:lnTo>
                  <a:lnTo>
                    <a:pt x="21055" y="215816"/>
                  </a:lnTo>
                  <a:lnTo>
                    <a:pt x="23311" y="215816"/>
                  </a:lnTo>
                  <a:lnTo>
                    <a:pt x="26319" y="215064"/>
                  </a:lnTo>
                  <a:lnTo>
                    <a:pt x="30079" y="213561"/>
                  </a:lnTo>
                  <a:lnTo>
                    <a:pt x="33087" y="211305"/>
                  </a:lnTo>
                  <a:lnTo>
                    <a:pt x="35343" y="208297"/>
                  </a:lnTo>
                  <a:lnTo>
                    <a:pt x="39855" y="202281"/>
                  </a:lnTo>
                  <a:lnTo>
                    <a:pt x="41359" y="201529"/>
                  </a:lnTo>
                  <a:lnTo>
                    <a:pt x="43614" y="200777"/>
                  </a:lnTo>
                  <a:lnTo>
                    <a:pt x="59406" y="202281"/>
                  </a:lnTo>
                  <a:lnTo>
                    <a:pt x="60158" y="202281"/>
                  </a:lnTo>
                  <a:lnTo>
                    <a:pt x="61662" y="200777"/>
                  </a:lnTo>
                  <a:lnTo>
                    <a:pt x="62414" y="200025"/>
                  </a:lnTo>
                  <a:lnTo>
                    <a:pt x="63166" y="200777"/>
                  </a:lnTo>
                  <a:lnTo>
                    <a:pt x="63918" y="201529"/>
                  </a:lnTo>
                  <a:lnTo>
                    <a:pt x="64670" y="202281"/>
                  </a:lnTo>
                  <a:lnTo>
                    <a:pt x="66174" y="203033"/>
                  </a:lnTo>
                  <a:lnTo>
                    <a:pt x="66926" y="203785"/>
                  </a:lnTo>
                  <a:lnTo>
                    <a:pt x="68430" y="203033"/>
                  </a:lnTo>
                  <a:lnTo>
                    <a:pt x="72942" y="196265"/>
                  </a:lnTo>
                  <a:lnTo>
                    <a:pt x="74445" y="193257"/>
                  </a:lnTo>
                  <a:lnTo>
                    <a:pt x="73693" y="189497"/>
                  </a:lnTo>
                  <a:lnTo>
                    <a:pt x="72942" y="186490"/>
                  </a:lnTo>
                  <a:lnTo>
                    <a:pt x="69933" y="180474"/>
                  </a:lnTo>
                  <a:lnTo>
                    <a:pt x="69182" y="177466"/>
                  </a:lnTo>
                  <a:lnTo>
                    <a:pt x="70685" y="175210"/>
                  </a:lnTo>
                  <a:lnTo>
                    <a:pt x="71438" y="174458"/>
                  </a:lnTo>
                  <a:lnTo>
                    <a:pt x="82717" y="172954"/>
                  </a:lnTo>
                  <a:lnTo>
                    <a:pt x="84221" y="172202"/>
                  </a:lnTo>
                  <a:lnTo>
                    <a:pt x="88733" y="169946"/>
                  </a:lnTo>
                  <a:lnTo>
                    <a:pt x="88733" y="168442"/>
                  </a:lnTo>
                  <a:lnTo>
                    <a:pt x="87981" y="164682"/>
                  </a:lnTo>
                  <a:lnTo>
                    <a:pt x="87981" y="163178"/>
                  </a:lnTo>
                  <a:lnTo>
                    <a:pt x="88733" y="162426"/>
                  </a:lnTo>
                  <a:lnTo>
                    <a:pt x="92493" y="160922"/>
                  </a:lnTo>
                  <a:lnTo>
                    <a:pt x="93997" y="160170"/>
                  </a:lnTo>
                  <a:lnTo>
                    <a:pt x="94749" y="157914"/>
                  </a:lnTo>
                  <a:lnTo>
                    <a:pt x="95501" y="155659"/>
                  </a:lnTo>
                  <a:lnTo>
                    <a:pt x="97005" y="154155"/>
                  </a:lnTo>
                  <a:lnTo>
                    <a:pt x="98509" y="152651"/>
                  </a:lnTo>
                  <a:lnTo>
                    <a:pt x="99261" y="153403"/>
                  </a:lnTo>
                  <a:lnTo>
                    <a:pt x="100764" y="155659"/>
                  </a:lnTo>
                  <a:lnTo>
                    <a:pt x="101516" y="156411"/>
                  </a:lnTo>
                  <a:lnTo>
                    <a:pt x="104524" y="157914"/>
                  </a:lnTo>
                  <a:lnTo>
                    <a:pt x="107532" y="158666"/>
                  </a:lnTo>
                  <a:lnTo>
                    <a:pt x="110540" y="159418"/>
                  </a:lnTo>
                  <a:lnTo>
                    <a:pt x="113548" y="159418"/>
                  </a:lnTo>
                  <a:lnTo>
                    <a:pt x="115804" y="158666"/>
                  </a:lnTo>
                  <a:lnTo>
                    <a:pt x="117308" y="157914"/>
                  </a:lnTo>
                  <a:lnTo>
                    <a:pt x="118812" y="157914"/>
                  </a:lnTo>
                  <a:lnTo>
                    <a:pt x="121068" y="159418"/>
                  </a:lnTo>
                  <a:lnTo>
                    <a:pt x="122572" y="160922"/>
                  </a:lnTo>
                  <a:lnTo>
                    <a:pt x="123324" y="163930"/>
                  </a:lnTo>
                  <a:lnTo>
                    <a:pt x="124828" y="165434"/>
                  </a:lnTo>
                  <a:lnTo>
                    <a:pt x="129340" y="166186"/>
                  </a:lnTo>
                  <a:lnTo>
                    <a:pt x="136859" y="166938"/>
                  </a:lnTo>
                  <a:lnTo>
                    <a:pt x="142875" y="165434"/>
                  </a:lnTo>
                  <a:lnTo>
                    <a:pt x="145131" y="162426"/>
                  </a:lnTo>
                  <a:lnTo>
                    <a:pt x="148139" y="157914"/>
                  </a:lnTo>
                  <a:lnTo>
                    <a:pt x="148891" y="154907"/>
                  </a:lnTo>
                  <a:lnTo>
                    <a:pt x="149643" y="152651"/>
                  </a:lnTo>
                  <a:lnTo>
                    <a:pt x="148891" y="147387"/>
                  </a:lnTo>
                  <a:lnTo>
                    <a:pt x="148139" y="145131"/>
                  </a:lnTo>
                  <a:lnTo>
                    <a:pt x="148891" y="144379"/>
                  </a:lnTo>
                  <a:lnTo>
                    <a:pt x="151899" y="144379"/>
                  </a:lnTo>
                  <a:lnTo>
                    <a:pt x="156410" y="146635"/>
                  </a:lnTo>
                  <a:lnTo>
                    <a:pt x="158667" y="146635"/>
                  </a:lnTo>
                  <a:lnTo>
                    <a:pt x="161674" y="145883"/>
                  </a:lnTo>
                  <a:lnTo>
                    <a:pt x="166186" y="142123"/>
                  </a:lnTo>
                  <a:lnTo>
                    <a:pt x="178970" y="136859"/>
                  </a:lnTo>
                  <a:lnTo>
                    <a:pt x="183482" y="136107"/>
                  </a:lnTo>
                  <a:lnTo>
                    <a:pt x="188745" y="136107"/>
                  </a:lnTo>
                  <a:lnTo>
                    <a:pt x="201529" y="138363"/>
                  </a:lnTo>
                  <a:lnTo>
                    <a:pt x="206041" y="138363"/>
                  </a:lnTo>
                  <a:lnTo>
                    <a:pt x="213560" y="136107"/>
                  </a:lnTo>
                  <a:lnTo>
                    <a:pt x="218072" y="133099"/>
                  </a:lnTo>
                  <a:lnTo>
                    <a:pt x="227848" y="120316"/>
                  </a:lnTo>
                  <a:lnTo>
                    <a:pt x="229352" y="117308"/>
                  </a:lnTo>
                  <a:lnTo>
                    <a:pt x="233112" y="107532"/>
                  </a:lnTo>
                  <a:lnTo>
                    <a:pt x="234616" y="106028"/>
                  </a:lnTo>
                  <a:lnTo>
                    <a:pt x="236872" y="105276"/>
                  </a:lnTo>
                  <a:lnTo>
                    <a:pt x="239880" y="103772"/>
                  </a:lnTo>
                  <a:lnTo>
                    <a:pt x="242887" y="101516"/>
                  </a:lnTo>
                  <a:lnTo>
                    <a:pt x="244391" y="99261"/>
                  </a:lnTo>
                  <a:lnTo>
                    <a:pt x="246647" y="97005"/>
                  </a:lnTo>
                  <a:lnTo>
                    <a:pt x="250407" y="95501"/>
                  </a:lnTo>
                  <a:lnTo>
                    <a:pt x="253415" y="96253"/>
                  </a:lnTo>
                  <a:lnTo>
                    <a:pt x="259431" y="99261"/>
                  </a:lnTo>
                  <a:lnTo>
                    <a:pt x="262439" y="100013"/>
                  </a:lnTo>
                  <a:lnTo>
                    <a:pt x="275222" y="91741"/>
                  </a:lnTo>
                  <a:lnTo>
                    <a:pt x="282742" y="88733"/>
                  </a:lnTo>
                  <a:lnTo>
                    <a:pt x="287254" y="92493"/>
                  </a:lnTo>
                  <a:lnTo>
                    <a:pt x="288006" y="97005"/>
                  </a:lnTo>
                  <a:lnTo>
                    <a:pt x="290262" y="100013"/>
                  </a:lnTo>
                  <a:lnTo>
                    <a:pt x="292518" y="102268"/>
                  </a:lnTo>
                  <a:lnTo>
                    <a:pt x="297030" y="104524"/>
                  </a:lnTo>
                  <a:lnTo>
                    <a:pt x="299285" y="105276"/>
                  </a:lnTo>
                  <a:lnTo>
                    <a:pt x="302294" y="105276"/>
                  </a:lnTo>
                  <a:lnTo>
                    <a:pt x="306805" y="104524"/>
                  </a:lnTo>
                  <a:lnTo>
                    <a:pt x="310565" y="104524"/>
                  </a:lnTo>
                  <a:lnTo>
                    <a:pt x="311317" y="105276"/>
                  </a:lnTo>
                  <a:lnTo>
                    <a:pt x="312821" y="106780"/>
                  </a:lnTo>
                  <a:lnTo>
                    <a:pt x="315077" y="109036"/>
                  </a:lnTo>
                  <a:lnTo>
                    <a:pt x="316581" y="109788"/>
                  </a:lnTo>
                  <a:lnTo>
                    <a:pt x="327861" y="111292"/>
                  </a:lnTo>
                  <a:lnTo>
                    <a:pt x="330116" y="111292"/>
                  </a:lnTo>
                  <a:lnTo>
                    <a:pt x="331620" y="110540"/>
                  </a:lnTo>
                  <a:lnTo>
                    <a:pt x="338388" y="105276"/>
                  </a:lnTo>
                  <a:lnTo>
                    <a:pt x="339892" y="105276"/>
                  </a:lnTo>
                  <a:lnTo>
                    <a:pt x="342900" y="105276"/>
                  </a:lnTo>
                  <a:lnTo>
                    <a:pt x="345908" y="106028"/>
                  </a:lnTo>
                  <a:lnTo>
                    <a:pt x="348164" y="104524"/>
                  </a:lnTo>
                  <a:lnTo>
                    <a:pt x="350420" y="103020"/>
                  </a:lnTo>
                  <a:lnTo>
                    <a:pt x="352676" y="102268"/>
                  </a:lnTo>
                  <a:lnTo>
                    <a:pt x="355683" y="102268"/>
                  </a:lnTo>
                  <a:lnTo>
                    <a:pt x="358692" y="103772"/>
                  </a:lnTo>
                  <a:lnTo>
                    <a:pt x="360195" y="105276"/>
                  </a:lnTo>
                  <a:lnTo>
                    <a:pt x="362451" y="106780"/>
                  </a:lnTo>
                  <a:lnTo>
                    <a:pt x="365459" y="106780"/>
                  </a:lnTo>
                  <a:lnTo>
                    <a:pt x="369971" y="103772"/>
                  </a:lnTo>
                  <a:lnTo>
                    <a:pt x="376739" y="101516"/>
                  </a:lnTo>
                  <a:lnTo>
                    <a:pt x="385011" y="103772"/>
                  </a:lnTo>
                  <a:lnTo>
                    <a:pt x="387266" y="104524"/>
                  </a:lnTo>
                  <a:lnTo>
                    <a:pt x="389522" y="104524"/>
                  </a:lnTo>
                  <a:lnTo>
                    <a:pt x="394034" y="103020"/>
                  </a:lnTo>
                  <a:lnTo>
                    <a:pt x="397042" y="103772"/>
                  </a:lnTo>
                  <a:lnTo>
                    <a:pt x="400050" y="104524"/>
                  </a:lnTo>
                  <a:lnTo>
                    <a:pt x="405314" y="108284"/>
                  </a:lnTo>
                  <a:lnTo>
                    <a:pt x="408322" y="109036"/>
                  </a:lnTo>
                  <a:lnTo>
                    <a:pt x="410578" y="109788"/>
                  </a:lnTo>
                  <a:lnTo>
                    <a:pt x="418097" y="109036"/>
                  </a:lnTo>
                  <a:lnTo>
                    <a:pt x="427873" y="112044"/>
                  </a:lnTo>
                  <a:lnTo>
                    <a:pt x="437649" y="115804"/>
                  </a:lnTo>
                  <a:lnTo>
                    <a:pt x="446672" y="117308"/>
                  </a:lnTo>
                  <a:lnTo>
                    <a:pt x="457200" y="114300"/>
                  </a:lnTo>
                  <a:lnTo>
                    <a:pt x="461712" y="109788"/>
                  </a:lnTo>
                  <a:lnTo>
                    <a:pt x="462464" y="103772"/>
                  </a:lnTo>
                  <a:lnTo>
                    <a:pt x="461712" y="97757"/>
                  </a:lnTo>
                  <a:lnTo>
                    <a:pt x="461712" y="90989"/>
                  </a:lnTo>
                  <a:lnTo>
                    <a:pt x="461712" y="89485"/>
                  </a:lnTo>
                  <a:lnTo>
                    <a:pt x="462464" y="87981"/>
                  </a:lnTo>
                  <a:lnTo>
                    <a:pt x="462464" y="86477"/>
                  </a:lnTo>
                  <a:lnTo>
                    <a:pt x="462464" y="84973"/>
                  </a:lnTo>
                  <a:lnTo>
                    <a:pt x="460960" y="82717"/>
                  </a:lnTo>
                  <a:lnTo>
                    <a:pt x="455696" y="78205"/>
                  </a:lnTo>
                  <a:lnTo>
                    <a:pt x="450432" y="71438"/>
                  </a:lnTo>
                  <a:lnTo>
                    <a:pt x="448928" y="70686"/>
                  </a:lnTo>
                  <a:lnTo>
                    <a:pt x="445169" y="67678"/>
                  </a:lnTo>
                  <a:lnTo>
                    <a:pt x="442912" y="64670"/>
                  </a:lnTo>
                  <a:lnTo>
                    <a:pt x="441409" y="58654"/>
                  </a:lnTo>
                  <a:lnTo>
                    <a:pt x="439153" y="55646"/>
                  </a:lnTo>
                  <a:lnTo>
                    <a:pt x="436145" y="54894"/>
                  </a:lnTo>
                  <a:lnTo>
                    <a:pt x="429377" y="54894"/>
                  </a:lnTo>
                  <a:lnTo>
                    <a:pt x="427873" y="53390"/>
                  </a:lnTo>
                  <a:lnTo>
                    <a:pt x="427873" y="50382"/>
                  </a:lnTo>
                  <a:lnTo>
                    <a:pt x="430129" y="45870"/>
                  </a:lnTo>
                  <a:lnTo>
                    <a:pt x="432385" y="42111"/>
                  </a:lnTo>
                  <a:lnTo>
                    <a:pt x="433889" y="39103"/>
                  </a:lnTo>
                  <a:lnTo>
                    <a:pt x="436145" y="39103"/>
                  </a:lnTo>
                  <a:lnTo>
                    <a:pt x="437649" y="39855"/>
                  </a:lnTo>
                  <a:lnTo>
                    <a:pt x="438401" y="40607"/>
                  </a:lnTo>
                  <a:lnTo>
                    <a:pt x="440657" y="40607"/>
                  </a:lnTo>
                  <a:lnTo>
                    <a:pt x="442160" y="39855"/>
                  </a:lnTo>
                  <a:lnTo>
                    <a:pt x="443664" y="38351"/>
                  </a:lnTo>
                  <a:lnTo>
                    <a:pt x="448176" y="31583"/>
                  </a:lnTo>
                  <a:lnTo>
                    <a:pt x="448928" y="29327"/>
                  </a:lnTo>
                  <a:lnTo>
                    <a:pt x="448928" y="22559"/>
                  </a:lnTo>
                  <a:lnTo>
                    <a:pt x="450432" y="15791"/>
                  </a:lnTo>
                  <a:lnTo>
                    <a:pt x="451184" y="13536"/>
                  </a:lnTo>
                  <a:lnTo>
                    <a:pt x="452688" y="12784"/>
                  </a:lnTo>
                  <a:lnTo>
                    <a:pt x="454192" y="12032"/>
                  </a:lnTo>
                  <a:lnTo>
                    <a:pt x="457952" y="12032"/>
                  </a:lnTo>
                  <a:lnTo>
                    <a:pt x="460960" y="14288"/>
                  </a:lnTo>
                  <a:lnTo>
                    <a:pt x="469232" y="21055"/>
                  </a:lnTo>
                  <a:lnTo>
                    <a:pt x="472239" y="22559"/>
                  </a:lnTo>
                  <a:lnTo>
                    <a:pt x="482767" y="24815"/>
                  </a:lnTo>
                  <a:lnTo>
                    <a:pt x="484271" y="25567"/>
                  </a:lnTo>
                  <a:lnTo>
                    <a:pt x="485023" y="27071"/>
                  </a:lnTo>
                  <a:lnTo>
                    <a:pt x="487279" y="30079"/>
                  </a:lnTo>
                  <a:lnTo>
                    <a:pt x="488783" y="31583"/>
                  </a:lnTo>
                  <a:lnTo>
                    <a:pt x="491791" y="32335"/>
                  </a:lnTo>
                  <a:lnTo>
                    <a:pt x="503822" y="29327"/>
                  </a:lnTo>
                  <a:lnTo>
                    <a:pt x="509086" y="26319"/>
                  </a:lnTo>
                  <a:lnTo>
                    <a:pt x="512094" y="26319"/>
                  </a:lnTo>
                  <a:lnTo>
                    <a:pt x="515102" y="27071"/>
                  </a:lnTo>
                  <a:lnTo>
                    <a:pt x="524126" y="26319"/>
                  </a:lnTo>
                  <a:lnTo>
                    <a:pt x="529389" y="26319"/>
                  </a:lnTo>
                  <a:lnTo>
                    <a:pt x="535405" y="27071"/>
                  </a:lnTo>
                  <a:lnTo>
                    <a:pt x="540669" y="27071"/>
                  </a:lnTo>
                  <a:lnTo>
                    <a:pt x="545181" y="25567"/>
                  </a:lnTo>
                  <a:lnTo>
                    <a:pt x="546685" y="23311"/>
                  </a:lnTo>
                  <a:lnTo>
                    <a:pt x="546685" y="20303"/>
                  </a:lnTo>
                  <a:lnTo>
                    <a:pt x="547437" y="17295"/>
                  </a:lnTo>
                  <a:lnTo>
                    <a:pt x="550445" y="15039"/>
                  </a:lnTo>
                  <a:lnTo>
                    <a:pt x="552701" y="13536"/>
                  </a:lnTo>
                  <a:lnTo>
                    <a:pt x="555709" y="13536"/>
                  </a:lnTo>
                  <a:lnTo>
                    <a:pt x="557965" y="14288"/>
                  </a:lnTo>
                  <a:lnTo>
                    <a:pt x="559468" y="16543"/>
                  </a:lnTo>
                  <a:lnTo>
                    <a:pt x="563228" y="16543"/>
                  </a:lnTo>
                  <a:lnTo>
                    <a:pt x="575260" y="7520"/>
                  </a:lnTo>
                  <a:lnTo>
                    <a:pt x="580524" y="6768"/>
                  </a:lnTo>
                  <a:lnTo>
                    <a:pt x="581276" y="8272"/>
                  </a:lnTo>
                  <a:lnTo>
                    <a:pt x="580524" y="11280"/>
                  </a:lnTo>
                  <a:lnTo>
                    <a:pt x="582028" y="12784"/>
                  </a:lnTo>
                  <a:lnTo>
                    <a:pt x="582780" y="12784"/>
                  </a:lnTo>
                  <a:lnTo>
                    <a:pt x="584284" y="12032"/>
                  </a:lnTo>
                  <a:lnTo>
                    <a:pt x="589547" y="9776"/>
                  </a:lnTo>
                  <a:lnTo>
                    <a:pt x="595563" y="4512"/>
                  </a:lnTo>
                  <a:lnTo>
                    <a:pt x="598571" y="3008"/>
                  </a:lnTo>
                  <a:lnTo>
                    <a:pt x="604587" y="0"/>
                  </a:lnTo>
                  <a:lnTo>
                    <a:pt x="607595" y="0"/>
                  </a:lnTo>
                  <a:lnTo>
                    <a:pt x="608347" y="1504"/>
                  </a:lnTo>
                  <a:lnTo>
                    <a:pt x="607595" y="3760"/>
                  </a:lnTo>
                  <a:lnTo>
                    <a:pt x="604587" y="6768"/>
                  </a:lnTo>
                  <a:lnTo>
                    <a:pt x="603835" y="8272"/>
                  </a:lnTo>
                  <a:lnTo>
                    <a:pt x="604587" y="9776"/>
                  </a:lnTo>
                  <a:lnTo>
                    <a:pt x="619626" y="24815"/>
                  </a:lnTo>
                  <a:lnTo>
                    <a:pt x="624890" y="26319"/>
                  </a:lnTo>
                  <a:lnTo>
                    <a:pt x="632410" y="24063"/>
                  </a:lnTo>
                  <a:lnTo>
                    <a:pt x="635418" y="23311"/>
                  </a:lnTo>
                  <a:close/>
                  <a:moveTo>
                    <a:pt x="1466349" y="661737"/>
                  </a:moveTo>
                  <a:lnTo>
                    <a:pt x="1467853" y="663241"/>
                  </a:lnTo>
                  <a:lnTo>
                    <a:pt x="1467101" y="665497"/>
                  </a:lnTo>
                  <a:lnTo>
                    <a:pt x="1465597" y="668505"/>
                  </a:lnTo>
                  <a:lnTo>
                    <a:pt x="1464093" y="670009"/>
                  </a:lnTo>
                  <a:lnTo>
                    <a:pt x="1462589" y="670761"/>
                  </a:lnTo>
                  <a:lnTo>
                    <a:pt x="1459581" y="676024"/>
                  </a:lnTo>
                  <a:lnTo>
                    <a:pt x="1455821" y="680536"/>
                  </a:lnTo>
                  <a:lnTo>
                    <a:pt x="1454317" y="682040"/>
                  </a:lnTo>
                  <a:lnTo>
                    <a:pt x="1451309" y="681288"/>
                  </a:lnTo>
                  <a:lnTo>
                    <a:pt x="1445294" y="679784"/>
                  </a:lnTo>
                  <a:lnTo>
                    <a:pt x="1443038" y="678280"/>
                  </a:lnTo>
                  <a:lnTo>
                    <a:pt x="1441534" y="675272"/>
                  </a:lnTo>
                  <a:lnTo>
                    <a:pt x="1442286" y="673768"/>
                  </a:lnTo>
                  <a:lnTo>
                    <a:pt x="1446045" y="670009"/>
                  </a:lnTo>
                  <a:lnTo>
                    <a:pt x="1446798" y="668505"/>
                  </a:lnTo>
                  <a:lnTo>
                    <a:pt x="1446798" y="665497"/>
                  </a:lnTo>
                  <a:lnTo>
                    <a:pt x="1447549" y="663993"/>
                  </a:lnTo>
                  <a:lnTo>
                    <a:pt x="1449053" y="663241"/>
                  </a:lnTo>
                  <a:lnTo>
                    <a:pt x="1453565" y="660233"/>
                  </a:lnTo>
                  <a:lnTo>
                    <a:pt x="1456573" y="656473"/>
                  </a:lnTo>
                  <a:lnTo>
                    <a:pt x="1458829" y="654969"/>
                  </a:lnTo>
                  <a:lnTo>
                    <a:pt x="1461837" y="655721"/>
                  </a:lnTo>
                  <a:lnTo>
                    <a:pt x="1461837" y="657225"/>
                  </a:lnTo>
                  <a:lnTo>
                    <a:pt x="1463341" y="659481"/>
                  </a:lnTo>
                  <a:lnTo>
                    <a:pt x="1464845" y="660985"/>
                  </a:lnTo>
                  <a:lnTo>
                    <a:pt x="1466349" y="661737"/>
                  </a:lnTo>
                  <a:close/>
                  <a:moveTo>
                    <a:pt x="1609976" y="556461"/>
                  </a:moveTo>
                  <a:lnTo>
                    <a:pt x="1612232" y="557965"/>
                  </a:lnTo>
                  <a:lnTo>
                    <a:pt x="1614488" y="563980"/>
                  </a:lnTo>
                  <a:lnTo>
                    <a:pt x="1615992" y="566236"/>
                  </a:lnTo>
                  <a:lnTo>
                    <a:pt x="1613735" y="569996"/>
                  </a:lnTo>
                  <a:lnTo>
                    <a:pt x="1612984" y="570748"/>
                  </a:lnTo>
                  <a:lnTo>
                    <a:pt x="1612984" y="574508"/>
                  </a:lnTo>
                  <a:lnTo>
                    <a:pt x="1612984" y="575260"/>
                  </a:lnTo>
                  <a:lnTo>
                    <a:pt x="1610728" y="577516"/>
                  </a:lnTo>
                  <a:lnTo>
                    <a:pt x="1608472" y="578268"/>
                  </a:lnTo>
                  <a:lnTo>
                    <a:pt x="1606216" y="578268"/>
                  </a:lnTo>
                  <a:lnTo>
                    <a:pt x="1603960" y="579772"/>
                  </a:lnTo>
                  <a:lnTo>
                    <a:pt x="1602456" y="579020"/>
                  </a:lnTo>
                  <a:lnTo>
                    <a:pt x="1601704" y="577516"/>
                  </a:lnTo>
                  <a:lnTo>
                    <a:pt x="1601704" y="576764"/>
                  </a:lnTo>
                  <a:lnTo>
                    <a:pt x="1601704" y="575260"/>
                  </a:lnTo>
                  <a:lnTo>
                    <a:pt x="1600200" y="577516"/>
                  </a:lnTo>
                  <a:lnTo>
                    <a:pt x="1598696" y="576764"/>
                  </a:lnTo>
                  <a:lnTo>
                    <a:pt x="1595688" y="573756"/>
                  </a:lnTo>
                  <a:lnTo>
                    <a:pt x="1593433" y="572252"/>
                  </a:lnTo>
                  <a:lnTo>
                    <a:pt x="1591176" y="571500"/>
                  </a:lnTo>
                  <a:lnTo>
                    <a:pt x="1591176" y="570748"/>
                  </a:lnTo>
                  <a:lnTo>
                    <a:pt x="1592680" y="568492"/>
                  </a:lnTo>
                  <a:lnTo>
                    <a:pt x="1595688" y="565484"/>
                  </a:lnTo>
                  <a:lnTo>
                    <a:pt x="1596440" y="564732"/>
                  </a:lnTo>
                  <a:lnTo>
                    <a:pt x="1597192" y="558716"/>
                  </a:lnTo>
                  <a:lnTo>
                    <a:pt x="1600200" y="557213"/>
                  </a:lnTo>
                  <a:lnTo>
                    <a:pt x="1603208" y="556461"/>
                  </a:lnTo>
                  <a:lnTo>
                    <a:pt x="1609976" y="556461"/>
                  </a:lnTo>
                  <a:close/>
                  <a:moveTo>
                    <a:pt x="1631783" y="519614"/>
                  </a:moveTo>
                  <a:lnTo>
                    <a:pt x="1637047" y="524126"/>
                  </a:lnTo>
                  <a:lnTo>
                    <a:pt x="1637799" y="526382"/>
                  </a:lnTo>
                  <a:lnTo>
                    <a:pt x="1634039" y="526382"/>
                  </a:lnTo>
                  <a:lnTo>
                    <a:pt x="1634039" y="527886"/>
                  </a:lnTo>
                  <a:lnTo>
                    <a:pt x="1637799" y="529390"/>
                  </a:lnTo>
                  <a:lnTo>
                    <a:pt x="1637047" y="534653"/>
                  </a:lnTo>
                  <a:lnTo>
                    <a:pt x="1631783" y="544429"/>
                  </a:lnTo>
                  <a:lnTo>
                    <a:pt x="1631031" y="548189"/>
                  </a:lnTo>
                  <a:lnTo>
                    <a:pt x="1630279" y="549693"/>
                  </a:lnTo>
                  <a:lnTo>
                    <a:pt x="1627271" y="550445"/>
                  </a:lnTo>
                  <a:lnTo>
                    <a:pt x="1625015" y="551197"/>
                  </a:lnTo>
                  <a:lnTo>
                    <a:pt x="1617495" y="550445"/>
                  </a:lnTo>
                  <a:lnTo>
                    <a:pt x="1614488" y="549693"/>
                  </a:lnTo>
                  <a:lnTo>
                    <a:pt x="1613735" y="548189"/>
                  </a:lnTo>
                  <a:lnTo>
                    <a:pt x="1612984" y="545933"/>
                  </a:lnTo>
                  <a:lnTo>
                    <a:pt x="1612984" y="542925"/>
                  </a:lnTo>
                  <a:lnTo>
                    <a:pt x="1613735" y="539917"/>
                  </a:lnTo>
                  <a:lnTo>
                    <a:pt x="1618248" y="534653"/>
                  </a:lnTo>
                  <a:lnTo>
                    <a:pt x="1619752" y="530893"/>
                  </a:lnTo>
                  <a:lnTo>
                    <a:pt x="1622759" y="525630"/>
                  </a:lnTo>
                  <a:lnTo>
                    <a:pt x="1623511" y="524126"/>
                  </a:lnTo>
                  <a:lnTo>
                    <a:pt x="1624263" y="522622"/>
                  </a:lnTo>
                  <a:lnTo>
                    <a:pt x="1631783" y="519614"/>
                  </a:lnTo>
                  <a:close/>
                  <a:moveTo>
                    <a:pt x="1669382" y="492543"/>
                  </a:moveTo>
                  <a:lnTo>
                    <a:pt x="1670886" y="491791"/>
                  </a:lnTo>
                  <a:lnTo>
                    <a:pt x="1674646" y="492543"/>
                  </a:lnTo>
                  <a:lnTo>
                    <a:pt x="1676901" y="494047"/>
                  </a:lnTo>
                  <a:lnTo>
                    <a:pt x="1678405" y="496303"/>
                  </a:lnTo>
                  <a:lnTo>
                    <a:pt x="1676901" y="500063"/>
                  </a:lnTo>
                  <a:lnTo>
                    <a:pt x="1673893" y="502318"/>
                  </a:lnTo>
                  <a:lnTo>
                    <a:pt x="1667126" y="506078"/>
                  </a:lnTo>
                  <a:lnTo>
                    <a:pt x="1667126" y="503822"/>
                  </a:lnTo>
                  <a:lnTo>
                    <a:pt x="1664870" y="500063"/>
                  </a:lnTo>
                  <a:lnTo>
                    <a:pt x="1664118" y="497807"/>
                  </a:lnTo>
                  <a:lnTo>
                    <a:pt x="1664870" y="497055"/>
                  </a:lnTo>
                  <a:lnTo>
                    <a:pt x="1665622" y="496303"/>
                  </a:lnTo>
                  <a:lnTo>
                    <a:pt x="1666374" y="494799"/>
                  </a:lnTo>
                  <a:lnTo>
                    <a:pt x="1664870" y="494047"/>
                  </a:lnTo>
                  <a:lnTo>
                    <a:pt x="1664870" y="492543"/>
                  </a:lnTo>
                  <a:lnTo>
                    <a:pt x="1665622" y="491791"/>
                  </a:lnTo>
                  <a:lnTo>
                    <a:pt x="1666374" y="491039"/>
                  </a:lnTo>
                  <a:lnTo>
                    <a:pt x="1667126" y="491039"/>
                  </a:lnTo>
                  <a:lnTo>
                    <a:pt x="1667878" y="491039"/>
                  </a:lnTo>
                  <a:lnTo>
                    <a:pt x="1668630" y="491791"/>
                  </a:lnTo>
                  <a:lnTo>
                    <a:pt x="1669382" y="492543"/>
                  </a:lnTo>
                  <a:close/>
                  <a:moveTo>
                    <a:pt x="1234741" y="489535"/>
                  </a:moveTo>
                  <a:lnTo>
                    <a:pt x="1235493" y="494799"/>
                  </a:lnTo>
                  <a:lnTo>
                    <a:pt x="1235493" y="496303"/>
                  </a:lnTo>
                  <a:lnTo>
                    <a:pt x="1233989" y="501566"/>
                  </a:lnTo>
                  <a:lnTo>
                    <a:pt x="1230981" y="503822"/>
                  </a:lnTo>
                  <a:lnTo>
                    <a:pt x="1226469" y="504574"/>
                  </a:lnTo>
                  <a:lnTo>
                    <a:pt x="1221205" y="504574"/>
                  </a:lnTo>
                  <a:lnTo>
                    <a:pt x="1216693" y="506078"/>
                  </a:lnTo>
                  <a:lnTo>
                    <a:pt x="1210678" y="512094"/>
                  </a:lnTo>
                  <a:lnTo>
                    <a:pt x="1206918" y="512846"/>
                  </a:lnTo>
                  <a:lnTo>
                    <a:pt x="1203158" y="514350"/>
                  </a:lnTo>
                  <a:lnTo>
                    <a:pt x="1198646" y="515854"/>
                  </a:lnTo>
                  <a:lnTo>
                    <a:pt x="1194886" y="518110"/>
                  </a:lnTo>
                  <a:lnTo>
                    <a:pt x="1192630" y="520366"/>
                  </a:lnTo>
                  <a:lnTo>
                    <a:pt x="1191878" y="520366"/>
                  </a:lnTo>
                  <a:lnTo>
                    <a:pt x="1190374" y="517358"/>
                  </a:lnTo>
                  <a:lnTo>
                    <a:pt x="1190374" y="513598"/>
                  </a:lnTo>
                  <a:lnTo>
                    <a:pt x="1190374" y="509838"/>
                  </a:lnTo>
                  <a:lnTo>
                    <a:pt x="1191878" y="506078"/>
                  </a:lnTo>
                  <a:lnTo>
                    <a:pt x="1194886" y="501566"/>
                  </a:lnTo>
                  <a:lnTo>
                    <a:pt x="1195638" y="500814"/>
                  </a:lnTo>
                  <a:lnTo>
                    <a:pt x="1195638" y="500063"/>
                  </a:lnTo>
                  <a:lnTo>
                    <a:pt x="1196390" y="498559"/>
                  </a:lnTo>
                  <a:lnTo>
                    <a:pt x="1197142" y="497807"/>
                  </a:lnTo>
                  <a:lnTo>
                    <a:pt x="1197894" y="497807"/>
                  </a:lnTo>
                  <a:lnTo>
                    <a:pt x="1200150" y="498559"/>
                  </a:lnTo>
                  <a:lnTo>
                    <a:pt x="1200902" y="498559"/>
                  </a:lnTo>
                  <a:lnTo>
                    <a:pt x="1204662" y="496303"/>
                  </a:lnTo>
                  <a:lnTo>
                    <a:pt x="1209926" y="490287"/>
                  </a:lnTo>
                  <a:lnTo>
                    <a:pt x="1213686" y="487279"/>
                  </a:lnTo>
                  <a:lnTo>
                    <a:pt x="1220453" y="483519"/>
                  </a:lnTo>
                  <a:lnTo>
                    <a:pt x="1227973" y="481263"/>
                  </a:lnTo>
                  <a:lnTo>
                    <a:pt x="1225717" y="486527"/>
                  </a:lnTo>
                  <a:lnTo>
                    <a:pt x="1224965" y="488031"/>
                  </a:lnTo>
                  <a:lnTo>
                    <a:pt x="1225717" y="488031"/>
                  </a:lnTo>
                  <a:lnTo>
                    <a:pt x="1230981" y="479759"/>
                  </a:lnTo>
                  <a:lnTo>
                    <a:pt x="1231733" y="480511"/>
                  </a:lnTo>
                  <a:lnTo>
                    <a:pt x="1232485" y="482015"/>
                  </a:lnTo>
                  <a:lnTo>
                    <a:pt x="1233237" y="483519"/>
                  </a:lnTo>
                  <a:lnTo>
                    <a:pt x="1234741" y="489535"/>
                  </a:lnTo>
                  <a:close/>
                  <a:moveTo>
                    <a:pt x="1712996" y="482767"/>
                  </a:moveTo>
                  <a:lnTo>
                    <a:pt x="1714500" y="485023"/>
                  </a:lnTo>
                  <a:lnTo>
                    <a:pt x="1716004" y="487279"/>
                  </a:lnTo>
                  <a:lnTo>
                    <a:pt x="1716004" y="490287"/>
                  </a:lnTo>
                  <a:lnTo>
                    <a:pt x="1714500" y="493295"/>
                  </a:lnTo>
                  <a:lnTo>
                    <a:pt x="1715252" y="494799"/>
                  </a:lnTo>
                  <a:lnTo>
                    <a:pt x="1715252" y="497807"/>
                  </a:lnTo>
                  <a:lnTo>
                    <a:pt x="1715252" y="500063"/>
                  </a:lnTo>
                  <a:lnTo>
                    <a:pt x="1714500" y="501566"/>
                  </a:lnTo>
                  <a:lnTo>
                    <a:pt x="1712996" y="502318"/>
                  </a:lnTo>
                  <a:lnTo>
                    <a:pt x="1709236" y="502318"/>
                  </a:lnTo>
                  <a:lnTo>
                    <a:pt x="1706229" y="503070"/>
                  </a:lnTo>
                  <a:lnTo>
                    <a:pt x="1706980" y="500063"/>
                  </a:lnTo>
                  <a:lnTo>
                    <a:pt x="1706229" y="497807"/>
                  </a:lnTo>
                  <a:lnTo>
                    <a:pt x="1704725" y="491791"/>
                  </a:lnTo>
                  <a:lnTo>
                    <a:pt x="1698709" y="489535"/>
                  </a:lnTo>
                  <a:lnTo>
                    <a:pt x="1699461" y="487279"/>
                  </a:lnTo>
                  <a:lnTo>
                    <a:pt x="1697205" y="482767"/>
                  </a:lnTo>
                  <a:lnTo>
                    <a:pt x="1698709" y="481263"/>
                  </a:lnTo>
                  <a:lnTo>
                    <a:pt x="1700212" y="480511"/>
                  </a:lnTo>
                  <a:lnTo>
                    <a:pt x="1700212" y="478255"/>
                  </a:lnTo>
                  <a:lnTo>
                    <a:pt x="1701716" y="477503"/>
                  </a:lnTo>
                  <a:lnTo>
                    <a:pt x="1704725" y="478255"/>
                  </a:lnTo>
                  <a:lnTo>
                    <a:pt x="1705476" y="479759"/>
                  </a:lnTo>
                  <a:lnTo>
                    <a:pt x="1706229" y="482767"/>
                  </a:lnTo>
                  <a:lnTo>
                    <a:pt x="1708484" y="483519"/>
                  </a:lnTo>
                  <a:lnTo>
                    <a:pt x="1712996" y="482767"/>
                  </a:lnTo>
                  <a:close/>
                  <a:moveTo>
                    <a:pt x="1179095" y="488031"/>
                  </a:moveTo>
                  <a:lnTo>
                    <a:pt x="1182103" y="489535"/>
                  </a:lnTo>
                  <a:lnTo>
                    <a:pt x="1184359" y="491791"/>
                  </a:lnTo>
                  <a:lnTo>
                    <a:pt x="1184359" y="494799"/>
                  </a:lnTo>
                  <a:lnTo>
                    <a:pt x="1183607" y="498559"/>
                  </a:lnTo>
                  <a:lnTo>
                    <a:pt x="1173831" y="516606"/>
                  </a:lnTo>
                  <a:lnTo>
                    <a:pt x="1172327" y="522622"/>
                  </a:lnTo>
                  <a:lnTo>
                    <a:pt x="1168567" y="540669"/>
                  </a:lnTo>
                  <a:lnTo>
                    <a:pt x="1166311" y="549693"/>
                  </a:lnTo>
                  <a:lnTo>
                    <a:pt x="1165559" y="550445"/>
                  </a:lnTo>
                  <a:lnTo>
                    <a:pt x="1164055" y="551197"/>
                  </a:lnTo>
                  <a:lnTo>
                    <a:pt x="1160295" y="546685"/>
                  </a:lnTo>
                  <a:lnTo>
                    <a:pt x="1156536" y="548189"/>
                  </a:lnTo>
                  <a:lnTo>
                    <a:pt x="1145256" y="569996"/>
                  </a:lnTo>
                  <a:lnTo>
                    <a:pt x="1141496" y="575260"/>
                  </a:lnTo>
                  <a:lnTo>
                    <a:pt x="1122697" y="590299"/>
                  </a:lnTo>
                  <a:lnTo>
                    <a:pt x="1116681" y="594059"/>
                  </a:lnTo>
                  <a:lnTo>
                    <a:pt x="1114425" y="594811"/>
                  </a:lnTo>
                  <a:lnTo>
                    <a:pt x="1113673" y="595563"/>
                  </a:lnTo>
                  <a:lnTo>
                    <a:pt x="1112169" y="597067"/>
                  </a:lnTo>
                  <a:lnTo>
                    <a:pt x="1110665" y="598571"/>
                  </a:lnTo>
                  <a:lnTo>
                    <a:pt x="1106905" y="600075"/>
                  </a:lnTo>
                  <a:lnTo>
                    <a:pt x="1105401" y="600075"/>
                  </a:lnTo>
                  <a:lnTo>
                    <a:pt x="1105401" y="600827"/>
                  </a:lnTo>
                  <a:lnTo>
                    <a:pt x="1104649" y="603083"/>
                  </a:lnTo>
                  <a:lnTo>
                    <a:pt x="1103897" y="603835"/>
                  </a:lnTo>
                  <a:lnTo>
                    <a:pt x="1101642" y="604587"/>
                  </a:lnTo>
                  <a:lnTo>
                    <a:pt x="1100890" y="604587"/>
                  </a:lnTo>
                  <a:lnTo>
                    <a:pt x="1094874" y="610603"/>
                  </a:lnTo>
                  <a:lnTo>
                    <a:pt x="1088106" y="615114"/>
                  </a:lnTo>
                  <a:lnTo>
                    <a:pt x="1085098" y="615866"/>
                  </a:lnTo>
                  <a:lnTo>
                    <a:pt x="1078330" y="617370"/>
                  </a:lnTo>
                  <a:lnTo>
                    <a:pt x="1071563" y="619626"/>
                  </a:lnTo>
                  <a:lnTo>
                    <a:pt x="1068555" y="619626"/>
                  </a:lnTo>
                  <a:lnTo>
                    <a:pt x="1066299" y="618122"/>
                  </a:lnTo>
                  <a:lnTo>
                    <a:pt x="1064043" y="615866"/>
                  </a:lnTo>
                  <a:lnTo>
                    <a:pt x="1062539" y="610603"/>
                  </a:lnTo>
                  <a:lnTo>
                    <a:pt x="1064043" y="606091"/>
                  </a:lnTo>
                  <a:lnTo>
                    <a:pt x="1070059" y="598571"/>
                  </a:lnTo>
                  <a:lnTo>
                    <a:pt x="1070811" y="596315"/>
                  </a:lnTo>
                  <a:lnTo>
                    <a:pt x="1071563" y="593307"/>
                  </a:lnTo>
                  <a:lnTo>
                    <a:pt x="1072315" y="587291"/>
                  </a:lnTo>
                  <a:lnTo>
                    <a:pt x="1073067" y="585788"/>
                  </a:lnTo>
                  <a:lnTo>
                    <a:pt x="1074570" y="583532"/>
                  </a:lnTo>
                  <a:lnTo>
                    <a:pt x="1085098" y="576012"/>
                  </a:lnTo>
                  <a:lnTo>
                    <a:pt x="1086602" y="575260"/>
                  </a:lnTo>
                  <a:lnTo>
                    <a:pt x="1086602" y="574508"/>
                  </a:lnTo>
                  <a:lnTo>
                    <a:pt x="1088106" y="571500"/>
                  </a:lnTo>
                  <a:lnTo>
                    <a:pt x="1088106" y="570748"/>
                  </a:lnTo>
                  <a:lnTo>
                    <a:pt x="1088858" y="569996"/>
                  </a:lnTo>
                  <a:lnTo>
                    <a:pt x="1090362" y="569996"/>
                  </a:lnTo>
                  <a:lnTo>
                    <a:pt x="1093370" y="569244"/>
                  </a:lnTo>
                  <a:lnTo>
                    <a:pt x="1098634" y="566236"/>
                  </a:lnTo>
                  <a:lnTo>
                    <a:pt x="1103146" y="561724"/>
                  </a:lnTo>
                  <a:lnTo>
                    <a:pt x="1106153" y="555709"/>
                  </a:lnTo>
                  <a:lnTo>
                    <a:pt x="1102394" y="549693"/>
                  </a:lnTo>
                  <a:lnTo>
                    <a:pt x="1103146" y="529390"/>
                  </a:lnTo>
                  <a:lnTo>
                    <a:pt x="1104649" y="523374"/>
                  </a:lnTo>
                  <a:lnTo>
                    <a:pt x="1112921" y="515102"/>
                  </a:lnTo>
                  <a:lnTo>
                    <a:pt x="1118937" y="500814"/>
                  </a:lnTo>
                  <a:lnTo>
                    <a:pt x="1121945" y="496303"/>
                  </a:lnTo>
                  <a:lnTo>
                    <a:pt x="1126457" y="491039"/>
                  </a:lnTo>
                  <a:lnTo>
                    <a:pt x="1130216" y="487279"/>
                  </a:lnTo>
                  <a:lnTo>
                    <a:pt x="1138488" y="482015"/>
                  </a:lnTo>
                  <a:lnTo>
                    <a:pt x="1140744" y="480511"/>
                  </a:lnTo>
                  <a:lnTo>
                    <a:pt x="1143000" y="479007"/>
                  </a:lnTo>
                  <a:lnTo>
                    <a:pt x="1151272" y="475999"/>
                  </a:lnTo>
                  <a:lnTo>
                    <a:pt x="1153528" y="475999"/>
                  </a:lnTo>
                  <a:lnTo>
                    <a:pt x="1154280" y="475999"/>
                  </a:lnTo>
                  <a:lnTo>
                    <a:pt x="1152776" y="477503"/>
                  </a:lnTo>
                  <a:lnTo>
                    <a:pt x="1152024" y="480511"/>
                  </a:lnTo>
                  <a:lnTo>
                    <a:pt x="1151272" y="483519"/>
                  </a:lnTo>
                  <a:lnTo>
                    <a:pt x="1151272" y="485775"/>
                  </a:lnTo>
                  <a:lnTo>
                    <a:pt x="1151272" y="486527"/>
                  </a:lnTo>
                  <a:lnTo>
                    <a:pt x="1152024" y="487279"/>
                  </a:lnTo>
                  <a:lnTo>
                    <a:pt x="1152024" y="488031"/>
                  </a:lnTo>
                  <a:lnTo>
                    <a:pt x="1151272" y="489535"/>
                  </a:lnTo>
                  <a:lnTo>
                    <a:pt x="1150520" y="490287"/>
                  </a:lnTo>
                  <a:lnTo>
                    <a:pt x="1149016" y="493295"/>
                  </a:lnTo>
                  <a:lnTo>
                    <a:pt x="1148264" y="494799"/>
                  </a:lnTo>
                  <a:lnTo>
                    <a:pt x="1149016" y="494799"/>
                  </a:lnTo>
                  <a:lnTo>
                    <a:pt x="1150520" y="492543"/>
                  </a:lnTo>
                  <a:lnTo>
                    <a:pt x="1153528" y="490287"/>
                  </a:lnTo>
                  <a:lnTo>
                    <a:pt x="1154280" y="488031"/>
                  </a:lnTo>
                  <a:lnTo>
                    <a:pt x="1154280" y="486527"/>
                  </a:lnTo>
                  <a:lnTo>
                    <a:pt x="1153528" y="484271"/>
                  </a:lnTo>
                  <a:lnTo>
                    <a:pt x="1153528" y="483519"/>
                  </a:lnTo>
                  <a:lnTo>
                    <a:pt x="1155784" y="482015"/>
                  </a:lnTo>
                  <a:lnTo>
                    <a:pt x="1155784" y="485023"/>
                  </a:lnTo>
                  <a:lnTo>
                    <a:pt x="1156536" y="485023"/>
                  </a:lnTo>
                  <a:lnTo>
                    <a:pt x="1156536" y="482015"/>
                  </a:lnTo>
                  <a:lnTo>
                    <a:pt x="1158040" y="483519"/>
                  </a:lnTo>
                  <a:lnTo>
                    <a:pt x="1158792" y="484271"/>
                  </a:lnTo>
                  <a:lnTo>
                    <a:pt x="1160295" y="485023"/>
                  </a:lnTo>
                  <a:lnTo>
                    <a:pt x="1161799" y="485023"/>
                  </a:lnTo>
                  <a:lnTo>
                    <a:pt x="1158040" y="480511"/>
                  </a:lnTo>
                  <a:lnTo>
                    <a:pt x="1157288" y="479007"/>
                  </a:lnTo>
                  <a:lnTo>
                    <a:pt x="1157288" y="476751"/>
                  </a:lnTo>
                  <a:lnTo>
                    <a:pt x="1157288" y="475999"/>
                  </a:lnTo>
                  <a:lnTo>
                    <a:pt x="1158040" y="475247"/>
                  </a:lnTo>
                  <a:lnTo>
                    <a:pt x="1158792" y="474495"/>
                  </a:lnTo>
                  <a:lnTo>
                    <a:pt x="1160295" y="473743"/>
                  </a:lnTo>
                  <a:lnTo>
                    <a:pt x="1168567" y="475999"/>
                  </a:lnTo>
                  <a:lnTo>
                    <a:pt x="1170823" y="476751"/>
                  </a:lnTo>
                  <a:lnTo>
                    <a:pt x="1173079" y="479759"/>
                  </a:lnTo>
                  <a:lnTo>
                    <a:pt x="1176087" y="486527"/>
                  </a:lnTo>
                  <a:lnTo>
                    <a:pt x="1179095" y="488031"/>
                  </a:lnTo>
                  <a:close/>
                  <a:moveTo>
                    <a:pt x="1182103" y="416593"/>
                  </a:moveTo>
                  <a:lnTo>
                    <a:pt x="1188871" y="416593"/>
                  </a:lnTo>
                  <a:lnTo>
                    <a:pt x="1188871" y="417345"/>
                  </a:lnTo>
                  <a:lnTo>
                    <a:pt x="1188119" y="417345"/>
                  </a:lnTo>
                  <a:lnTo>
                    <a:pt x="1187366" y="417345"/>
                  </a:lnTo>
                  <a:lnTo>
                    <a:pt x="1186614" y="419601"/>
                  </a:lnTo>
                  <a:lnTo>
                    <a:pt x="1186614" y="422609"/>
                  </a:lnTo>
                  <a:lnTo>
                    <a:pt x="1186614" y="424865"/>
                  </a:lnTo>
                  <a:lnTo>
                    <a:pt x="1187366" y="426369"/>
                  </a:lnTo>
                  <a:lnTo>
                    <a:pt x="1185111" y="427121"/>
                  </a:lnTo>
                  <a:lnTo>
                    <a:pt x="1184359" y="430129"/>
                  </a:lnTo>
                  <a:lnTo>
                    <a:pt x="1184359" y="435393"/>
                  </a:lnTo>
                  <a:lnTo>
                    <a:pt x="1182103" y="441409"/>
                  </a:lnTo>
                  <a:lnTo>
                    <a:pt x="1176839" y="447424"/>
                  </a:lnTo>
                  <a:lnTo>
                    <a:pt x="1164807" y="455696"/>
                  </a:lnTo>
                  <a:lnTo>
                    <a:pt x="1155032" y="460960"/>
                  </a:lnTo>
                  <a:lnTo>
                    <a:pt x="1150520" y="464720"/>
                  </a:lnTo>
                  <a:lnTo>
                    <a:pt x="1147512" y="466224"/>
                  </a:lnTo>
                  <a:lnTo>
                    <a:pt x="1146008" y="464720"/>
                  </a:lnTo>
                  <a:lnTo>
                    <a:pt x="1146008" y="460960"/>
                  </a:lnTo>
                  <a:lnTo>
                    <a:pt x="1147512" y="459456"/>
                  </a:lnTo>
                  <a:lnTo>
                    <a:pt x="1150520" y="458704"/>
                  </a:lnTo>
                  <a:lnTo>
                    <a:pt x="1152024" y="457200"/>
                  </a:lnTo>
                  <a:lnTo>
                    <a:pt x="1153528" y="454192"/>
                  </a:lnTo>
                  <a:lnTo>
                    <a:pt x="1153528" y="453440"/>
                  </a:lnTo>
                  <a:lnTo>
                    <a:pt x="1155784" y="451936"/>
                  </a:lnTo>
                  <a:lnTo>
                    <a:pt x="1157288" y="450432"/>
                  </a:lnTo>
                  <a:lnTo>
                    <a:pt x="1167063" y="428625"/>
                  </a:lnTo>
                  <a:lnTo>
                    <a:pt x="1170071" y="425617"/>
                  </a:lnTo>
                  <a:lnTo>
                    <a:pt x="1171575" y="422609"/>
                  </a:lnTo>
                  <a:lnTo>
                    <a:pt x="1172327" y="421857"/>
                  </a:lnTo>
                  <a:lnTo>
                    <a:pt x="1176839" y="421105"/>
                  </a:lnTo>
                  <a:lnTo>
                    <a:pt x="1178343" y="421105"/>
                  </a:lnTo>
                  <a:lnTo>
                    <a:pt x="1179095" y="420353"/>
                  </a:lnTo>
                  <a:lnTo>
                    <a:pt x="1182103" y="417345"/>
                  </a:lnTo>
                  <a:lnTo>
                    <a:pt x="1182103" y="416593"/>
                  </a:lnTo>
                  <a:close/>
                  <a:moveTo>
                    <a:pt x="1591176" y="482767"/>
                  </a:moveTo>
                  <a:lnTo>
                    <a:pt x="1591176" y="485023"/>
                  </a:lnTo>
                  <a:lnTo>
                    <a:pt x="1588169" y="490287"/>
                  </a:lnTo>
                  <a:lnTo>
                    <a:pt x="1588169" y="494047"/>
                  </a:lnTo>
                  <a:lnTo>
                    <a:pt x="1587416" y="496303"/>
                  </a:lnTo>
                  <a:lnTo>
                    <a:pt x="1585913" y="497807"/>
                  </a:lnTo>
                  <a:lnTo>
                    <a:pt x="1587416" y="499311"/>
                  </a:lnTo>
                  <a:lnTo>
                    <a:pt x="1587416" y="501566"/>
                  </a:lnTo>
                  <a:lnTo>
                    <a:pt x="1586665" y="504574"/>
                  </a:lnTo>
                  <a:lnTo>
                    <a:pt x="1585913" y="507582"/>
                  </a:lnTo>
                  <a:lnTo>
                    <a:pt x="1582905" y="506830"/>
                  </a:lnTo>
                  <a:lnTo>
                    <a:pt x="1579897" y="503822"/>
                  </a:lnTo>
                  <a:lnTo>
                    <a:pt x="1574633" y="498559"/>
                  </a:lnTo>
                  <a:lnTo>
                    <a:pt x="1576137" y="503070"/>
                  </a:lnTo>
                  <a:lnTo>
                    <a:pt x="1579897" y="508334"/>
                  </a:lnTo>
                  <a:lnTo>
                    <a:pt x="1582153" y="512094"/>
                  </a:lnTo>
                  <a:lnTo>
                    <a:pt x="1579897" y="516606"/>
                  </a:lnTo>
                  <a:lnTo>
                    <a:pt x="1581401" y="519614"/>
                  </a:lnTo>
                  <a:lnTo>
                    <a:pt x="1582153" y="523374"/>
                  </a:lnTo>
                  <a:lnTo>
                    <a:pt x="1581401" y="527134"/>
                  </a:lnTo>
                  <a:lnTo>
                    <a:pt x="1579897" y="530893"/>
                  </a:lnTo>
                  <a:lnTo>
                    <a:pt x="1576889" y="533901"/>
                  </a:lnTo>
                  <a:lnTo>
                    <a:pt x="1568617" y="536909"/>
                  </a:lnTo>
                  <a:lnTo>
                    <a:pt x="1565609" y="539165"/>
                  </a:lnTo>
                  <a:lnTo>
                    <a:pt x="1566361" y="540669"/>
                  </a:lnTo>
                  <a:lnTo>
                    <a:pt x="1565609" y="542173"/>
                  </a:lnTo>
                  <a:lnTo>
                    <a:pt x="1563354" y="545181"/>
                  </a:lnTo>
                  <a:lnTo>
                    <a:pt x="1561850" y="546685"/>
                  </a:lnTo>
                  <a:lnTo>
                    <a:pt x="1560345" y="546685"/>
                  </a:lnTo>
                  <a:lnTo>
                    <a:pt x="1560345" y="547437"/>
                  </a:lnTo>
                  <a:lnTo>
                    <a:pt x="1562601" y="548189"/>
                  </a:lnTo>
                  <a:lnTo>
                    <a:pt x="1563354" y="548189"/>
                  </a:lnTo>
                  <a:lnTo>
                    <a:pt x="1564857" y="548189"/>
                  </a:lnTo>
                  <a:lnTo>
                    <a:pt x="1566361" y="548189"/>
                  </a:lnTo>
                  <a:lnTo>
                    <a:pt x="1566361" y="550445"/>
                  </a:lnTo>
                  <a:lnTo>
                    <a:pt x="1565609" y="551197"/>
                  </a:lnTo>
                  <a:lnTo>
                    <a:pt x="1562601" y="553453"/>
                  </a:lnTo>
                  <a:lnTo>
                    <a:pt x="1562601" y="554957"/>
                  </a:lnTo>
                  <a:lnTo>
                    <a:pt x="1566361" y="554205"/>
                  </a:lnTo>
                  <a:lnTo>
                    <a:pt x="1566361" y="556461"/>
                  </a:lnTo>
                  <a:lnTo>
                    <a:pt x="1564105" y="559468"/>
                  </a:lnTo>
                  <a:lnTo>
                    <a:pt x="1561850" y="560972"/>
                  </a:lnTo>
                  <a:lnTo>
                    <a:pt x="1559594" y="561724"/>
                  </a:lnTo>
                  <a:lnTo>
                    <a:pt x="1552826" y="566988"/>
                  </a:lnTo>
                  <a:lnTo>
                    <a:pt x="1549066" y="568492"/>
                  </a:lnTo>
                  <a:lnTo>
                    <a:pt x="1546810" y="569244"/>
                  </a:lnTo>
                  <a:lnTo>
                    <a:pt x="1540794" y="576012"/>
                  </a:lnTo>
                  <a:lnTo>
                    <a:pt x="1537034" y="577516"/>
                  </a:lnTo>
                  <a:lnTo>
                    <a:pt x="1532522" y="576764"/>
                  </a:lnTo>
                  <a:lnTo>
                    <a:pt x="1528763" y="574508"/>
                  </a:lnTo>
                  <a:lnTo>
                    <a:pt x="1525755" y="570748"/>
                  </a:lnTo>
                  <a:lnTo>
                    <a:pt x="1522747" y="566988"/>
                  </a:lnTo>
                  <a:lnTo>
                    <a:pt x="1521995" y="568492"/>
                  </a:lnTo>
                  <a:lnTo>
                    <a:pt x="1523499" y="571500"/>
                  </a:lnTo>
                  <a:lnTo>
                    <a:pt x="1525755" y="574508"/>
                  </a:lnTo>
                  <a:lnTo>
                    <a:pt x="1528763" y="576764"/>
                  </a:lnTo>
                  <a:lnTo>
                    <a:pt x="1531771" y="577516"/>
                  </a:lnTo>
                  <a:lnTo>
                    <a:pt x="1534026" y="579020"/>
                  </a:lnTo>
                  <a:lnTo>
                    <a:pt x="1534778" y="582028"/>
                  </a:lnTo>
                  <a:lnTo>
                    <a:pt x="1533275" y="584284"/>
                  </a:lnTo>
                  <a:lnTo>
                    <a:pt x="1530267" y="583532"/>
                  </a:lnTo>
                  <a:lnTo>
                    <a:pt x="1530267" y="585036"/>
                  </a:lnTo>
                  <a:lnTo>
                    <a:pt x="1531771" y="585036"/>
                  </a:lnTo>
                  <a:lnTo>
                    <a:pt x="1536282" y="585036"/>
                  </a:lnTo>
                  <a:lnTo>
                    <a:pt x="1538538" y="585788"/>
                  </a:lnTo>
                  <a:lnTo>
                    <a:pt x="1540794" y="587291"/>
                  </a:lnTo>
                  <a:lnTo>
                    <a:pt x="1541546" y="588795"/>
                  </a:lnTo>
                  <a:lnTo>
                    <a:pt x="1540042" y="597819"/>
                  </a:lnTo>
                  <a:lnTo>
                    <a:pt x="1535530" y="609851"/>
                  </a:lnTo>
                  <a:lnTo>
                    <a:pt x="1534026" y="609851"/>
                  </a:lnTo>
                  <a:lnTo>
                    <a:pt x="1531018" y="606843"/>
                  </a:lnTo>
                  <a:lnTo>
                    <a:pt x="1518987" y="591803"/>
                  </a:lnTo>
                  <a:lnTo>
                    <a:pt x="1515227" y="589547"/>
                  </a:lnTo>
                  <a:lnTo>
                    <a:pt x="1511467" y="591051"/>
                  </a:lnTo>
                  <a:lnTo>
                    <a:pt x="1516731" y="591803"/>
                  </a:lnTo>
                  <a:lnTo>
                    <a:pt x="1518235" y="593307"/>
                  </a:lnTo>
                  <a:lnTo>
                    <a:pt x="1516731" y="595563"/>
                  </a:lnTo>
                  <a:lnTo>
                    <a:pt x="1512219" y="597067"/>
                  </a:lnTo>
                  <a:lnTo>
                    <a:pt x="1512219" y="598571"/>
                  </a:lnTo>
                  <a:lnTo>
                    <a:pt x="1513723" y="599323"/>
                  </a:lnTo>
                  <a:lnTo>
                    <a:pt x="1513723" y="600827"/>
                  </a:lnTo>
                  <a:lnTo>
                    <a:pt x="1512971" y="602331"/>
                  </a:lnTo>
                  <a:lnTo>
                    <a:pt x="1511467" y="603083"/>
                  </a:lnTo>
                  <a:lnTo>
                    <a:pt x="1513723" y="602331"/>
                  </a:lnTo>
                  <a:lnTo>
                    <a:pt x="1516731" y="600075"/>
                  </a:lnTo>
                  <a:lnTo>
                    <a:pt x="1518235" y="599323"/>
                  </a:lnTo>
                  <a:lnTo>
                    <a:pt x="1519739" y="600075"/>
                  </a:lnTo>
                  <a:lnTo>
                    <a:pt x="1520491" y="601579"/>
                  </a:lnTo>
                  <a:lnTo>
                    <a:pt x="1521243" y="603835"/>
                  </a:lnTo>
                  <a:lnTo>
                    <a:pt x="1521995" y="605339"/>
                  </a:lnTo>
                  <a:lnTo>
                    <a:pt x="1525003" y="606091"/>
                  </a:lnTo>
                  <a:lnTo>
                    <a:pt x="1525755" y="606843"/>
                  </a:lnTo>
                  <a:lnTo>
                    <a:pt x="1526507" y="606843"/>
                  </a:lnTo>
                  <a:lnTo>
                    <a:pt x="1527258" y="609099"/>
                  </a:lnTo>
                  <a:lnTo>
                    <a:pt x="1527258" y="609851"/>
                  </a:lnTo>
                  <a:lnTo>
                    <a:pt x="1528763" y="610603"/>
                  </a:lnTo>
                  <a:lnTo>
                    <a:pt x="1534026" y="613611"/>
                  </a:lnTo>
                  <a:lnTo>
                    <a:pt x="1534026" y="615114"/>
                  </a:lnTo>
                  <a:lnTo>
                    <a:pt x="1531771" y="615114"/>
                  </a:lnTo>
                  <a:lnTo>
                    <a:pt x="1529515" y="615866"/>
                  </a:lnTo>
                  <a:lnTo>
                    <a:pt x="1527258" y="617370"/>
                  </a:lnTo>
                  <a:lnTo>
                    <a:pt x="1525003" y="618874"/>
                  </a:lnTo>
                  <a:lnTo>
                    <a:pt x="1524251" y="619626"/>
                  </a:lnTo>
                  <a:lnTo>
                    <a:pt x="1524251" y="621130"/>
                  </a:lnTo>
                  <a:lnTo>
                    <a:pt x="1523499" y="622634"/>
                  </a:lnTo>
                  <a:lnTo>
                    <a:pt x="1521995" y="623386"/>
                  </a:lnTo>
                  <a:lnTo>
                    <a:pt x="1519739" y="621130"/>
                  </a:lnTo>
                  <a:lnTo>
                    <a:pt x="1518235" y="621130"/>
                  </a:lnTo>
                  <a:lnTo>
                    <a:pt x="1517483" y="622634"/>
                  </a:lnTo>
                  <a:lnTo>
                    <a:pt x="1516731" y="624138"/>
                  </a:lnTo>
                  <a:lnTo>
                    <a:pt x="1513723" y="624890"/>
                  </a:lnTo>
                  <a:lnTo>
                    <a:pt x="1506203" y="625642"/>
                  </a:lnTo>
                  <a:lnTo>
                    <a:pt x="1504699" y="626394"/>
                  </a:lnTo>
                  <a:lnTo>
                    <a:pt x="1502443" y="627146"/>
                  </a:lnTo>
                  <a:lnTo>
                    <a:pt x="1500188" y="627146"/>
                  </a:lnTo>
                  <a:lnTo>
                    <a:pt x="1498684" y="626394"/>
                  </a:lnTo>
                  <a:lnTo>
                    <a:pt x="1498684" y="625642"/>
                  </a:lnTo>
                  <a:lnTo>
                    <a:pt x="1498684" y="624890"/>
                  </a:lnTo>
                  <a:lnTo>
                    <a:pt x="1497180" y="624138"/>
                  </a:lnTo>
                  <a:lnTo>
                    <a:pt x="1496428" y="624138"/>
                  </a:lnTo>
                  <a:lnTo>
                    <a:pt x="1494924" y="624138"/>
                  </a:lnTo>
                  <a:lnTo>
                    <a:pt x="1494172" y="623386"/>
                  </a:lnTo>
                  <a:lnTo>
                    <a:pt x="1493420" y="623386"/>
                  </a:lnTo>
                  <a:lnTo>
                    <a:pt x="1492668" y="621882"/>
                  </a:lnTo>
                  <a:lnTo>
                    <a:pt x="1491164" y="616619"/>
                  </a:lnTo>
                  <a:lnTo>
                    <a:pt x="1490412" y="615114"/>
                  </a:lnTo>
                  <a:lnTo>
                    <a:pt x="1487404" y="608347"/>
                  </a:lnTo>
                  <a:lnTo>
                    <a:pt x="1486652" y="607595"/>
                  </a:lnTo>
                  <a:lnTo>
                    <a:pt x="1482140" y="607595"/>
                  </a:lnTo>
                  <a:lnTo>
                    <a:pt x="1481388" y="606843"/>
                  </a:lnTo>
                  <a:lnTo>
                    <a:pt x="1480636" y="606091"/>
                  </a:lnTo>
                  <a:lnTo>
                    <a:pt x="1479884" y="605339"/>
                  </a:lnTo>
                  <a:lnTo>
                    <a:pt x="1478380" y="606843"/>
                  </a:lnTo>
                  <a:lnTo>
                    <a:pt x="1480636" y="608347"/>
                  </a:lnTo>
                  <a:lnTo>
                    <a:pt x="1482140" y="612107"/>
                  </a:lnTo>
                  <a:lnTo>
                    <a:pt x="1482140" y="615114"/>
                  </a:lnTo>
                  <a:lnTo>
                    <a:pt x="1479132" y="627146"/>
                  </a:lnTo>
                  <a:lnTo>
                    <a:pt x="1479132" y="630154"/>
                  </a:lnTo>
                  <a:lnTo>
                    <a:pt x="1482140" y="632410"/>
                  </a:lnTo>
                  <a:lnTo>
                    <a:pt x="1480636" y="633162"/>
                  </a:lnTo>
                  <a:lnTo>
                    <a:pt x="1480636" y="633914"/>
                  </a:lnTo>
                  <a:lnTo>
                    <a:pt x="1479884" y="633162"/>
                  </a:lnTo>
                  <a:lnTo>
                    <a:pt x="1479884" y="632410"/>
                  </a:lnTo>
                  <a:lnTo>
                    <a:pt x="1479132" y="631658"/>
                  </a:lnTo>
                  <a:lnTo>
                    <a:pt x="1478380" y="632410"/>
                  </a:lnTo>
                  <a:lnTo>
                    <a:pt x="1477628" y="633162"/>
                  </a:lnTo>
                  <a:lnTo>
                    <a:pt x="1476877" y="633162"/>
                  </a:lnTo>
                  <a:lnTo>
                    <a:pt x="1475373" y="633914"/>
                  </a:lnTo>
                  <a:lnTo>
                    <a:pt x="1476124" y="635418"/>
                  </a:lnTo>
                  <a:lnTo>
                    <a:pt x="1477628" y="635418"/>
                  </a:lnTo>
                  <a:lnTo>
                    <a:pt x="1479132" y="635418"/>
                  </a:lnTo>
                  <a:lnTo>
                    <a:pt x="1480636" y="637674"/>
                  </a:lnTo>
                  <a:lnTo>
                    <a:pt x="1481388" y="636922"/>
                  </a:lnTo>
                  <a:lnTo>
                    <a:pt x="1482140" y="636170"/>
                  </a:lnTo>
                  <a:lnTo>
                    <a:pt x="1484396" y="635418"/>
                  </a:lnTo>
                  <a:lnTo>
                    <a:pt x="1481388" y="638426"/>
                  </a:lnTo>
                  <a:lnTo>
                    <a:pt x="1476124" y="640682"/>
                  </a:lnTo>
                  <a:lnTo>
                    <a:pt x="1470860" y="640682"/>
                  </a:lnTo>
                  <a:lnTo>
                    <a:pt x="1468605" y="640682"/>
                  </a:lnTo>
                  <a:lnTo>
                    <a:pt x="1465597" y="639930"/>
                  </a:lnTo>
                  <a:lnTo>
                    <a:pt x="1462589" y="638426"/>
                  </a:lnTo>
                  <a:lnTo>
                    <a:pt x="1459581" y="636170"/>
                  </a:lnTo>
                  <a:lnTo>
                    <a:pt x="1456573" y="633914"/>
                  </a:lnTo>
                  <a:lnTo>
                    <a:pt x="1451309" y="628650"/>
                  </a:lnTo>
                  <a:lnTo>
                    <a:pt x="1450558" y="627146"/>
                  </a:lnTo>
                  <a:lnTo>
                    <a:pt x="1450558" y="624890"/>
                  </a:lnTo>
                  <a:lnTo>
                    <a:pt x="1451309" y="623386"/>
                  </a:lnTo>
                  <a:lnTo>
                    <a:pt x="1452061" y="621882"/>
                  </a:lnTo>
                  <a:lnTo>
                    <a:pt x="1451309" y="620378"/>
                  </a:lnTo>
                  <a:lnTo>
                    <a:pt x="1450558" y="621882"/>
                  </a:lnTo>
                  <a:lnTo>
                    <a:pt x="1448301" y="624890"/>
                  </a:lnTo>
                  <a:lnTo>
                    <a:pt x="1446798" y="628650"/>
                  </a:lnTo>
                  <a:lnTo>
                    <a:pt x="1447549" y="632410"/>
                  </a:lnTo>
                  <a:lnTo>
                    <a:pt x="1452813" y="635418"/>
                  </a:lnTo>
                  <a:lnTo>
                    <a:pt x="1456573" y="639930"/>
                  </a:lnTo>
                  <a:lnTo>
                    <a:pt x="1455821" y="642938"/>
                  </a:lnTo>
                  <a:lnTo>
                    <a:pt x="1453565" y="644442"/>
                  </a:lnTo>
                  <a:lnTo>
                    <a:pt x="1448301" y="642938"/>
                  </a:lnTo>
                  <a:lnTo>
                    <a:pt x="1445294" y="642186"/>
                  </a:lnTo>
                  <a:lnTo>
                    <a:pt x="1443038" y="642938"/>
                  </a:lnTo>
                  <a:lnTo>
                    <a:pt x="1439278" y="641434"/>
                  </a:lnTo>
                  <a:lnTo>
                    <a:pt x="1437022" y="637674"/>
                  </a:lnTo>
                  <a:lnTo>
                    <a:pt x="1436270" y="632410"/>
                  </a:lnTo>
                  <a:lnTo>
                    <a:pt x="1435518" y="630906"/>
                  </a:lnTo>
                  <a:lnTo>
                    <a:pt x="1434766" y="621882"/>
                  </a:lnTo>
                  <a:lnTo>
                    <a:pt x="1433262" y="622634"/>
                  </a:lnTo>
                  <a:lnTo>
                    <a:pt x="1432510" y="622634"/>
                  </a:lnTo>
                  <a:lnTo>
                    <a:pt x="1431006" y="622634"/>
                  </a:lnTo>
                  <a:lnTo>
                    <a:pt x="1429502" y="621882"/>
                  </a:lnTo>
                  <a:lnTo>
                    <a:pt x="1430254" y="623386"/>
                  </a:lnTo>
                  <a:lnTo>
                    <a:pt x="1431758" y="624138"/>
                  </a:lnTo>
                  <a:lnTo>
                    <a:pt x="1433262" y="625642"/>
                  </a:lnTo>
                  <a:lnTo>
                    <a:pt x="1433262" y="627898"/>
                  </a:lnTo>
                  <a:lnTo>
                    <a:pt x="1433262" y="635418"/>
                  </a:lnTo>
                  <a:lnTo>
                    <a:pt x="1432510" y="634666"/>
                  </a:lnTo>
                  <a:lnTo>
                    <a:pt x="1431758" y="634666"/>
                  </a:lnTo>
                  <a:lnTo>
                    <a:pt x="1431006" y="634666"/>
                  </a:lnTo>
                  <a:lnTo>
                    <a:pt x="1430254" y="634666"/>
                  </a:lnTo>
                  <a:lnTo>
                    <a:pt x="1431758" y="636170"/>
                  </a:lnTo>
                  <a:lnTo>
                    <a:pt x="1431758" y="639178"/>
                  </a:lnTo>
                  <a:lnTo>
                    <a:pt x="1431006" y="640682"/>
                  </a:lnTo>
                  <a:lnTo>
                    <a:pt x="1428750" y="642186"/>
                  </a:lnTo>
                  <a:lnTo>
                    <a:pt x="1426494" y="642938"/>
                  </a:lnTo>
                  <a:lnTo>
                    <a:pt x="1425742" y="644442"/>
                  </a:lnTo>
                  <a:lnTo>
                    <a:pt x="1425742" y="646697"/>
                  </a:lnTo>
                  <a:lnTo>
                    <a:pt x="1427246" y="648953"/>
                  </a:lnTo>
                  <a:lnTo>
                    <a:pt x="1424990" y="648953"/>
                  </a:lnTo>
                  <a:lnTo>
                    <a:pt x="1424990" y="650457"/>
                  </a:lnTo>
                  <a:lnTo>
                    <a:pt x="1427246" y="650457"/>
                  </a:lnTo>
                  <a:lnTo>
                    <a:pt x="1427246" y="652713"/>
                  </a:lnTo>
                  <a:lnTo>
                    <a:pt x="1426494" y="655721"/>
                  </a:lnTo>
                  <a:lnTo>
                    <a:pt x="1424990" y="656473"/>
                  </a:lnTo>
                  <a:lnTo>
                    <a:pt x="1418222" y="655721"/>
                  </a:lnTo>
                  <a:lnTo>
                    <a:pt x="1415215" y="656473"/>
                  </a:lnTo>
                  <a:lnTo>
                    <a:pt x="1410703" y="661737"/>
                  </a:lnTo>
                  <a:lnTo>
                    <a:pt x="1408447" y="663993"/>
                  </a:lnTo>
                  <a:lnTo>
                    <a:pt x="1405439" y="663241"/>
                  </a:lnTo>
                  <a:lnTo>
                    <a:pt x="1403183" y="660233"/>
                  </a:lnTo>
                  <a:lnTo>
                    <a:pt x="1400927" y="656473"/>
                  </a:lnTo>
                  <a:lnTo>
                    <a:pt x="1399423" y="649705"/>
                  </a:lnTo>
                  <a:lnTo>
                    <a:pt x="1397167" y="645945"/>
                  </a:lnTo>
                  <a:lnTo>
                    <a:pt x="1396415" y="643689"/>
                  </a:lnTo>
                  <a:lnTo>
                    <a:pt x="1396415" y="641434"/>
                  </a:lnTo>
                  <a:lnTo>
                    <a:pt x="1397919" y="636922"/>
                  </a:lnTo>
                  <a:lnTo>
                    <a:pt x="1397167" y="634666"/>
                  </a:lnTo>
                  <a:lnTo>
                    <a:pt x="1396415" y="637674"/>
                  </a:lnTo>
                  <a:lnTo>
                    <a:pt x="1394911" y="642186"/>
                  </a:lnTo>
                  <a:lnTo>
                    <a:pt x="1394159" y="644442"/>
                  </a:lnTo>
                  <a:lnTo>
                    <a:pt x="1394911" y="648201"/>
                  </a:lnTo>
                  <a:lnTo>
                    <a:pt x="1399423" y="657225"/>
                  </a:lnTo>
                  <a:lnTo>
                    <a:pt x="1399423" y="658729"/>
                  </a:lnTo>
                  <a:lnTo>
                    <a:pt x="1399423" y="660985"/>
                  </a:lnTo>
                  <a:lnTo>
                    <a:pt x="1398671" y="662489"/>
                  </a:lnTo>
                  <a:lnTo>
                    <a:pt x="1398671" y="663993"/>
                  </a:lnTo>
                  <a:lnTo>
                    <a:pt x="1397167" y="664745"/>
                  </a:lnTo>
                  <a:lnTo>
                    <a:pt x="1392655" y="669257"/>
                  </a:lnTo>
                  <a:lnTo>
                    <a:pt x="1388896" y="670761"/>
                  </a:lnTo>
                  <a:lnTo>
                    <a:pt x="1387392" y="670761"/>
                  </a:lnTo>
                  <a:lnTo>
                    <a:pt x="1385136" y="670761"/>
                  </a:lnTo>
                  <a:lnTo>
                    <a:pt x="1383632" y="669257"/>
                  </a:lnTo>
                  <a:lnTo>
                    <a:pt x="1382128" y="667753"/>
                  </a:lnTo>
                  <a:lnTo>
                    <a:pt x="1380624" y="667001"/>
                  </a:lnTo>
                  <a:lnTo>
                    <a:pt x="1379120" y="666249"/>
                  </a:lnTo>
                  <a:lnTo>
                    <a:pt x="1376112" y="666249"/>
                  </a:lnTo>
                  <a:lnTo>
                    <a:pt x="1374608" y="665497"/>
                  </a:lnTo>
                  <a:lnTo>
                    <a:pt x="1372352" y="664745"/>
                  </a:lnTo>
                  <a:lnTo>
                    <a:pt x="1371600" y="663241"/>
                  </a:lnTo>
                  <a:lnTo>
                    <a:pt x="1370096" y="661737"/>
                  </a:lnTo>
                  <a:lnTo>
                    <a:pt x="1366336" y="660985"/>
                  </a:lnTo>
                  <a:lnTo>
                    <a:pt x="1363328" y="660233"/>
                  </a:lnTo>
                  <a:lnTo>
                    <a:pt x="1361824" y="659481"/>
                  </a:lnTo>
                  <a:lnTo>
                    <a:pt x="1358064" y="659481"/>
                  </a:lnTo>
                  <a:lnTo>
                    <a:pt x="1357313" y="658729"/>
                  </a:lnTo>
                  <a:lnTo>
                    <a:pt x="1354305" y="655721"/>
                  </a:lnTo>
                  <a:lnTo>
                    <a:pt x="1353553" y="654969"/>
                  </a:lnTo>
                  <a:lnTo>
                    <a:pt x="1353553" y="654217"/>
                  </a:lnTo>
                  <a:lnTo>
                    <a:pt x="1354305" y="646697"/>
                  </a:lnTo>
                  <a:lnTo>
                    <a:pt x="1354305" y="645945"/>
                  </a:lnTo>
                  <a:lnTo>
                    <a:pt x="1350545" y="645945"/>
                  </a:lnTo>
                  <a:lnTo>
                    <a:pt x="1350545" y="647449"/>
                  </a:lnTo>
                  <a:lnTo>
                    <a:pt x="1350545" y="649705"/>
                  </a:lnTo>
                  <a:lnTo>
                    <a:pt x="1350545" y="653465"/>
                  </a:lnTo>
                  <a:lnTo>
                    <a:pt x="1349793" y="655721"/>
                  </a:lnTo>
                  <a:lnTo>
                    <a:pt x="1345281" y="658729"/>
                  </a:lnTo>
                  <a:lnTo>
                    <a:pt x="1344529" y="660233"/>
                  </a:lnTo>
                  <a:lnTo>
                    <a:pt x="1334753" y="664745"/>
                  </a:lnTo>
                  <a:lnTo>
                    <a:pt x="1332498" y="663241"/>
                  </a:lnTo>
                  <a:lnTo>
                    <a:pt x="1331745" y="661737"/>
                  </a:lnTo>
                  <a:lnTo>
                    <a:pt x="1330242" y="660233"/>
                  </a:lnTo>
                  <a:lnTo>
                    <a:pt x="1324226" y="658729"/>
                  </a:lnTo>
                  <a:lnTo>
                    <a:pt x="1322722" y="656473"/>
                  </a:lnTo>
                  <a:lnTo>
                    <a:pt x="1322722" y="653465"/>
                  </a:lnTo>
                  <a:lnTo>
                    <a:pt x="1322722" y="642938"/>
                  </a:lnTo>
                  <a:lnTo>
                    <a:pt x="1322722" y="640682"/>
                  </a:lnTo>
                  <a:lnTo>
                    <a:pt x="1321218" y="639930"/>
                  </a:lnTo>
                  <a:lnTo>
                    <a:pt x="1318962" y="639930"/>
                  </a:lnTo>
                  <a:lnTo>
                    <a:pt x="1316706" y="639178"/>
                  </a:lnTo>
                  <a:lnTo>
                    <a:pt x="1315954" y="636922"/>
                  </a:lnTo>
                  <a:lnTo>
                    <a:pt x="1316706" y="636170"/>
                  </a:lnTo>
                  <a:lnTo>
                    <a:pt x="1317458" y="635418"/>
                  </a:lnTo>
                  <a:lnTo>
                    <a:pt x="1318210" y="635418"/>
                  </a:lnTo>
                  <a:lnTo>
                    <a:pt x="1319714" y="634666"/>
                  </a:lnTo>
                  <a:lnTo>
                    <a:pt x="1320466" y="631658"/>
                  </a:lnTo>
                  <a:lnTo>
                    <a:pt x="1319714" y="629402"/>
                  </a:lnTo>
                  <a:lnTo>
                    <a:pt x="1318962" y="626394"/>
                  </a:lnTo>
                  <a:lnTo>
                    <a:pt x="1318210" y="624890"/>
                  </a:lnTo>
                  <a:lnTo>
                    <a:pt x="1318210" y="624138"/>
                  </a:lnTo>
                  <a:lnTo>
                    <a:pt x="1318962" y="621130"/>
                  </a:lnTo>
                  <a:lnTo>
                    <a:pt x="1319714" y="620378"/>
                  </a:lnTo>
                  <a:lnTo>
                    <a:pt x="1316706" y="621882"/>
                  </a:lnTo>
                  <a:lnTo>
                    <a:pt x="1316706" y="624890"/>
                  </a:lnTo>
                  <a:lnTo>
                    <a:pt x="1318962" y="630154"/>
                  </a:lnTo>
                  <a:lnTo>
                    <a:pt x="1319714" y="630906"/>
                  </a:lnTo>
                  <a:lnTo>
                    <a:pt x="1319714" y="631658"/>
                  </a:lnTo>
                  <a:lnTo>
                    <a:pt x="1318962" y="632410"/>
                  </a:lnTo>
                  <a:lnTo>
                    <a:pt x="1318210" y="632410"/>
                  </a:lnTo>
                  <a:lnTo>
                    <a:pt x="1317458" y="632410"/>
                  </a:lnTo>
                  <a:lnTo>
                    <a:pt x="1315954" y="633914"/>
                  </a:lnTo>
                  <a:lnTo>
                    <a:pt x="1315202" y="634666"/>
                  </a:lnTo>
                  <a:lnTo>
                    <a:pt x="1314450" y="635418"/>
                  </a:lnTo>
                  <a:lnTo>
                    <a:pt x="1314450" y="636922"/>
                  </a:lnTo>
                  <a:lnTo>
                    <a:pt x="1315954" y="639930"/>
                  </a:lnTo>
                  <a:lnTo>
                    <a:pt x="1318962" y="641434"/>
                  </a:lnTo>
                  <a:lnTo>
                    <a:pt x="1321970" y="643689"/>
                  </a:lnTo>
                  <a:lnTo>
                    <a:pt x="1321218" y="646697"/>
                  </a:lnTo>
                  <a:lnTo>
                    <a:pt x="1319714" y="648953"/>
                  </a:lnTo>
                  <a:lnTo>
                    <a:pt x="1318962" y="656473"/>
                  </a:lnTo>
                  <a:lnTo>
                    <a:pt x="1318210" y="659481"/>
                  </a:lnTo>
                  <a:lnTo>
                    <a:pt x="1317458" y="659481"/>
                  </a:lnTo>
                  <a:lnTo>
                    <a:pt x="1316706" y="656473"/>
                  </a:lnTo>
                  <a:lnTo>
                    <a:pt x="1312946" y="645945"/>
                  </a:lnTo>
                  <a:lnTo>
                    <a:pt x="1312194" y="645945"/>
                  </a:lnTo>
                  <a:lnTo>
                    <a:pt x="1315202" y="657225"/>
                  </a:lnTo>
                  <a:lnTo>
                    <a:pt x="1315202" y="660985"/>
                  </a:lnTo>
                  <a:lnTo>
                    <a:pt x="1313698" y="663993"/>
                  </a:lnTo>
                  <a:lnTo>
                    <a:pt x="1310690" y="664745"/>
                  </a:lnTo>
                  <a:lnTo>
                    <a:pt x="1306178" y="664745"/>
                  </a:lnTo>
                  <a:lnTo>
                    <a:pt x="1303170" y="663993"/>
                  </a:lnTo>
                  <a:lnTo>
                    <a:pt x="1306930" y="665497"/>
                  </a:lnTo>
                  <a:lnTo>
                    <a:pt x="1311442" y="667001"/>
                  </a:lnTo>
                  <a:lnTo>
                    <a:pt x="1313698" y="668505"/>
                  </a:lnTo>
                  <a:lnTo>
                    <a:pt x="1309938" y="670761"/>
                  </a:lnTo>
                  <a:lnTo>
                    <a:pt x="1305426" y="672265"/>
                  </a:lnTo>
                  <a:lnTo>
                    <a:pt x="1301666" y="673017"/>
                  </a:lnTo>
                  <a:lnTo>
                    <a:pt x="1297155" y="672265"/>
                  </a:lnTo>
                  <a:lnTo>
                    <a:pt x="1273844" y="667753"/>
                  </a:lnTo>
                  <a:lnTo>
                    <a:pt x="1271587" y="667001"/>
                  </a:lnTo>
                  <a:lnTo>
                    <a:pt x="1267828" y="663993"/>
                  </a:lnTo>
                  <a:lnTo>
                    <a:pt x="1267076" y="663993"/>
                  </a:lnTo>
                  <a:lnTo>
                    <a:pt x="1266324" y="662489"/>
                  </a:lnTo>
                  <a:lnTo>
                    <a:pt x="1267828" y="660233"/>
                  </a:lnTo>
                  <a:lnTo>
                    <a:pt x="1270084" y="657977"/>
                  </a:lnTo>
                  <a:lnTo>
                    <a:pt x="1272340" y="657225"/>
                  </a:lnTo>
                  <a:lnTo>
                    <a:pt x="1269332" y="650457"/>
                  </a:lnTo>
                  <a:lnTo>
                    <a:pt x="1246021" y="627146"/>
                  </a:lnTo>
                  <a:lnTo>
                    <a:pt x="1243765" y="623386"/>
                  </a:lnTo>
                  <a:lnTo>
                    <a:pt x="1243012" y="620378"/>
                  </a:lnTo>
                  <a:lnTo>
                    <a:pt x="1242261" y="618874"/>
                  </a:lnTo>
                  <a:lnTo>
                    <a:pt x="1237749" y="614363"/>
                  </a:lnTo>
                  <a:lnTo>
                    <a:pt x="1236997" y="612859"/>
                  </a:lnTo>
                  <a:lnTo>
                    <a:pt x="1236997" y="611355"/>
                  </a:lnTo>
                  <a:lnTo>
                    <a:pt x="1237749" y="607595"/>
                  </a:lnTo>
                  <a:lnTo>
                    <a:pt x="1239253" y="606843"/>
                  </a:lnTo>
                  <a:lnTo>
                    <a:pt x="1239253" y="605339"/>
                  </a:lnTo>
                  <a:lnTo>
                    <a:pt x="1238501" y="605339"/>
                  </a:lnTo>
                  <a:lnTo>
                    <a:pt x="1237749" y="604587"/>
                  </a:lnTo>
                  <a:lnTo>
                    <a:pt x="1235493" y="600075"/>
                  </a:lnTo>
                  <a:lnTo>
                    <a:pt x="1235493" y="597819"/>
                  </a:lnTo>
                  <a:lnTo>
                    <a:pt x="1235493" y="594059"/>
                  </a:lnTo>
                  <a:lnTo>
                    <a:pt x="1240757" y="576012"/>
                  </a:lnTo>
                  <a:lnTo>
                    <a:pt x="1240757" y="573004"/>
                  </a:lnTo>
                  <a:lnTo>
                    <a:pt x="1239253" y="569996"/>
                  </a:lnTo>
                  <a:lnTo>
                    <a:pt x="1237749" y="566236"/>
                  </a:lnTo>
                  <a:lnTo>
                    <a:pt x="1236245" y="562476"/>
                  </a:lnTo>
                  <a:lnTo>
                    <a:pt x="1238501" y="559468"/>
                  </a:lnTo>
                  <a:lnTo>
                    <a:pt x="1240005" y="560220"/>
                  </a:lnTo>
                  <a:lnTo>
                    <a:pt x="1246772" y="563980"/>
                  </a:lnTo>
                  <a:lnTo>
                    <a:pt x="1255796" y="568492"/>
                  </a:lnTo>
                  <a:lnTo>
                    <a:pt x="1263316" y="569244"/>
                  </a:lnTo>
                  <a:lnTo>
                    <a:pt x="1265572" y="569996"/>
                  </a:lnTo>
                  <a:lnTo>
                    <a:pt x="1273844" y="574508"/>
                  </a:lnTo>
                  <a:lnTo>
                    <a:pt x="1271587" y="570748"/>
                  </a:lnTo>
                  <a:lnTo>
                    <a:pt x="1264820" y="564732"/>
                  </a:lnTo>
                  <a:lnTo>
                    <a:pt x="1269332" y="563980"/>
                  </a:lnTo>
                  <a:lnTo>
                    <a:pt x="1270836" y="562476"/>
                  </a:lnTo>
                  <a:lnTo>
                    <a:pt x="1272340" y="561724"/>
                  </a:lnTo>
                  <a:lnTo>
                    <a:pt x="1276100" y="562476"/>
                  </a:lnTo>
                  <a:lnTo>
                    <a:pt x="1276851" y="563228"/>
                  </a:lnTo>
                  <a:lnTo>
                    <a:pt x="1279107" y="560972"/>
                  </a:lnTo>
                  <a:lnTo>
                    <a:pt x="1279107" y="560220"/>
                  </a:lnTo>
                  <a:lnTo>
                    <a:pt x="1277604" y="558716"/>
                  </a:lnTo>
                  <a:lnTo>
                    <a:pt x="1274595" y="557965"/>
                  </a:lnTo>
                  <a:lnTo>
                    <a:pt x="1276100" y="554957"/>
                  </a:lnTo>
                  <a:lnTo>
                    <a:pt x="1278355" y="552701"/>
                  </a:lnTo>
                  <a:lnTo>
                    <a:pt x="1280611" y="551949"/>
                  </a:lnTo>
                  <a:lnTo>
                    <a:pt x="1282867" y="552701"/>
                  </a:lnTo>
                  <a:lnTo>
                    <a:pt x="1286627" y="552701"/>
                  </a:lnTo>
                  <a:lnTo>
                    <a:pt x="1283619" y="551197"/>
                  </a:lnTo>
                  <a:lnTo>
                    <a:pt x="1280611" y="550445"/>
                  </a:lnTo>
                  <a:lnTo>
                    <a:pt x="1278355" y="550445"/>
                  </a:lnTo>
                  <a:lnTo>
                    <a:pt x="1276100" y="551949"/>
                  </a:lnTo>
                  <a:lnTo>
                    <a:pt x="1273844" y="554205"/>
                  </a:lnTo>
                  <a:lnTo>
                    <a:pt x="1270836" y="556461"/>
                  </a:lnTo>
                  <a:lnTo>
                    <a:pt x="1267828" y="557213"/>
                  </a:lnTo>
                  <a:lnTo>
                    <a:pt x="1264820" y="557965"/>
                  </a:lnTo>
                  <a:lnTo>
                    <a:pt x="1263316" y="557965"/>
                  </a:lnTo>
                  <a:lnTo>
                    <a:pt x="1261060" y="560220"/>
                  </a:lnTo>
                  <a:lnTo>
                    <a:pt x="1259556" y="560972"/>
                  </a:lnTo>
                  <a:lnTo>
                    <a:pt x="1258052" y="560972"/>
                  </a:lnTo>
                  <a:lnTo>
                    <a:pt x="1247525" y="560220"/>
                  </a:lnTo>
                  <a:lnTo>
                    <a:pt x="1243765" y="559468"/>
                  </a:lnTo>
                  <a:lnTo>
                    <a:pt x="1243012" y="557213"/>
                  </a:lnTo>
                  <a:lnTo>
                    <a:pt x="1242261" y="555709"/>
                  </a:lnTo>
                  <a:lnTo>
                    <a:pt x="1239253" y="551949"/>
                  </a:lnTo>
                  <a:lnTo>
                    <a:pt x="1238501" y="549693"/>
                  </a:lnTo>
                  <a:lnTo>
                    <a:pt x="1237749" y="544429"/>
                  </a:lnTo>
                  <a:lnTo>
                    <a:pt x="1237749" y="533149"/>
                  </a:lnTo>
                  <a:lnTo>
                    <a:pt x="1238501" y="527886"/>
                  </a:lnTo>
                  <a:lnTo>
                    <a:pt x="1239253" y="524878"/>
                  </a:lnTo>
                  <a:lnTo>
                    <a:pt x="1240757" y="522622"/>
                  </a:lnTo>
                  <a:lnTo>
                    <a:pt x="1241508" y="521118"/>
                  </a:lnTo>
                  <a:lnTo>
                    <a:pt x="1240757" y="519614"/>
                  </a:lnTo>
                  <a:lnTo>
                    <a:pt x="1242261" y="517358"/>
                  </a:lnTo>
                  <a:lnTo>
                    <a:pt x="1243765" y="517358"/>
                  </a:lnTo>
                  <a:lnTo>
                    <a:pt x="1245268" y="518862"/>
                  </a:lnTo>
                  <a:lnTo>
                    <a:pt x="1246772" y="520366"/>
                  </a:lnTo>
                  <a:lnTo>
                    <a:pt x="1246021" y="516606"/>
                  </a:lnTo>
                  <a:lnTo>
                    <a:pt x="1244517" y="515102"/>
                  </a:lnTo>
                  <a:lnTo>
                    <a:pt x="1241508" y="514350"/>
                  </a:lnTo>
                  <a:lnTo>
                    <a:pt x="1239253" y="512094"/>
                  </a:lnTo>
                  <a:lnTo>
                    <a:pt x="1239253" y="510590"/>
                  </a:lnTo>
                  <a:lnTo>
                    <a:pt x="1239253" y="506078"/>
                  </a:lnTo>
                  <a:lnTo>
                    <a:pt x="1240005" y="505326"/>
                  </a:lnTo>
                  <a:lnTo>
                    <a:pt x="1241508" y="504574"/>
                  </a:lnTo>
                  <a:lnTo>
                    <a:pt x="1241508" y="503822"/>
                  </a:lnTo>
                  <a:lnTo>
                    <a:pt x="1241508" y="503070"/>
                  </a:lnTo>
                  <a:lnTo>
                    <a:pt x="1240005" y="502318"/>
                  </a:lnTo>
                  <a:lnTo>
                    <a:pt x="1239253" y="501566"/>
                  </a:lnTo>
                  <a:lnTo>
                    <a:pt x="1240757" y="495551"/>
                  </a:lnTo>
                  <a:lnTo>
                    <a:pt x="1246772" y="479007"/>
                  </a:lnTo>
                  <a:lnTo>
                    <a:pt x="1249028" y="480511"/>
                  </a:lnTo>
                  <a:lnTo>
                    <a:pt x="1250532" y="484271"/>
                  </a:lnTo>
                  <a:lnTo>
                    <a:pt x="1252036" y="488031"/>
                  </a:lnTo>
                  <a:lnTo>
                    <a:pt x="1252788" y="491039"/>
                  </a:lnTo>
                  <a:lnTo>
                    <a:pt x="1255044" y="492543"/>
                  </a:lnTo>
                  <a:lnTo>
                    <a:pt x="1266324" y="497807"/>
                  </a:lnTo>
                  <a:lnTo>
                    <a:pt x="1269332" y="498559"/>
                  </a:lnTo>
                  <a:lnTo>
                    <a:pt x="1270836" y="498559"/>
                  </a:lnTo>
                  <a:lnTo>
                    <a:pt x="1274595" y="498559"/>
                  </a:lnTo>
                  <a:lnTo>
                    <a:pt x="1275347" y="497807"/>
                  </a:lnTo>
                  <a:lnTo>
                    <a:pt x="1275347" y="497055"/>
                  </a:lnTo>
                  <a:lnTo>
                    <a:pt x="1274595" y="496303"/>
                  </a:lnTo>
                  <a:lnTo>
                    <a:pt x="1273844" y="494799"/>
                  </a:lnTo>
                  <a:lnTo>
                    <a:pt x="1265572" y="492543"/>
                  </a:lnTo>
                  <a:lnTo>
                    <a:pt x="1256548" y="491039"/>
                  </a:lnTo>
                  <a:lnTo>
                    <a:pt x="1255044" y="489535"/>
                  </a:lnTo>
                  <a:lnTo>
                    <a:pt x="1255044" y="487279"/>
                  </a:lnTo>
                  <a:lnTo>
                    <a:pt x="1253540" y="484271"/>
                  </a:lnTo>
                  <a:lnTo>
                    <a:pt x="1249780" y="474495"/>
                  </a:lnTo>
                  <a:lnTo>
                    <a:pt x="1249028" y="471488"/>
                  </a:lnTo>
                  <a:lnTo>
                    <a:pt x="1249028" y="467728"/>
                  </a:lnTo>
                  <a:lnTo>
                    <a:pt x="1249028" y="465472"/>
                  </a:lnTo>
                  <a:lnTo>
                    <a:pt x="1252036" y="457200"/>
                  </a:lnTo>
                  <a:lnTo>
                    <a:pt x="1252788" y="451184"/>
                  </a:lnTo>
                  <a:lnTo>
                    <a:pt x="1252788" y="449680"/>
                  </a:lnTo>
                  <a:lnTo>
                    <a:pt x="1253540" y="448928"/>
                  </a:lnTo>
                  <a:lnTo>
                    <a:pt x="1255796" y="446672"/>
                  </a:lnTo>
                  <a:lnTo>
                    <a:pt x="1255796" y="445920"/>
                  </a:lnTo>
                  <a:lnTo>
                    <a:pt x="1256548" y="443665"/>
                  </a:lnTo>
                  <a:lnTo>
                    <a:pt x="1257300" y="440657"/>
                  </a:lnTo>
                  <a:lnTo>
                    <a:pt x="1259556" y="435393"/>
                  </a:lnTo>
                  <a:lnTo>
                    <a:pt x="1260308" y="433889"/>
                  </a:lnTo>
                  <a:lnTo>
                    <a:pt x="1265572" y="430129"/>
                  </a:lnTo>
                  <a:lnTo>
                    <a:pt x="1267076" y="429377"/>
                  </a:lnTo>
                  <a:lnTo>
                    <a:pt x="1267828" y="428625"/>
                  </a:lnTo>
                  <a:lnTo>
                    <a:pt x="1270084" y="424113"/>
                  </a:lnTo>
                  <a:lnTo>
                    <a:pt x="1271587" y="424113"/>
                  </a:lnTo>
                  <a:lnTo>
                    <a:pt x="1273091" y="424113"/>
                  </a:lnTo>
                  <a:lnTo>
                    <a:pt x="1275347" y="424113"/>
                  </a:lnTo>
                  <a:lnTo>
                    <a:pt x="1276851" y="424113"/>
                  </a:lnTo>
                  <a:lnTo>
                    <a:pt x="1279107" y="422609"/>
                  </a:lnTo>
                  <a:lnTo>
                    <a:pt x="1281363" y="421105"/>
                  </a:lnTo>
                  <a:lnTo>
                    <a:pt x="1284371" y="419601"/>
                  </a:lnTo>
                  <a:lnTo>
                    <a:pt x="1288131" y="418849"/>
                  </a:lnTo>
                  <a:lnTo>
                    <a:pt x="1291139" y="418849"/>
                  </a:lnTo>
                  <a:lnTo>
                    <a:pt x="1294147" y="420353"/>
                  </a:lnTo>
                  <a:lnTo>
                    <a:pt x="1296403" y="420353"/>
                  </a:lnTo>
                  <a:lnTo>
                    <a:pt x="1298659" y="418849"/>
                  </a:lnTo>
                  <a:lnTo>
                    <a:pt x="1300163" y="416593"/>
                  </a:lnTo>
                  <a:lnTo>
                    <a:pt x="1300915" y="413586"/>
                  </a:lnTo>
                  <a:lnTo>
                    <a:pt x="1302419" y="411330"/>
                  </a:lnTo>
                  <a:lnTo>
                    <a:pt x="1305426" y="410578"/>
                  </a:lnTo>
                  <a:lnTo>
                    <a:pt x="1309186" y="410578"/>
                  </a:lnTo>
                  <a:lnTo>
                    <a:pt x="1317458" y="412834"/>
                  </a:lnTo>
                  <a:lnTo>
                    <a:pt x="1343777" y="415090"/>
                  </a:lnTo>
                  <a:lnTo>
                    <a:pt x="1352801" y="418849"/>
                  </a:lnTo>
                  <a:lnTo>
                    <a:pt x="1357313" y="418097"/>
                  </a:lnTo>
                  <a:lnTo>
                    <a:pt x="1389647" y="425617"/>
                  </a:lnTo>
                  <a:lnTo>
                    <a:pt x="1410703" y="431633"/>
                  </a:lnTo>
                  <a:lnTo>
                    <a:pt x="1431006" y="430881"/>
                  </a:lnTo>
                  <a:lnTo>
                    <a:pt x="1437022" y="429377"/>
                  </a:lnTo>
                  <a:lnTo>
                    <a:pt x="1440030" y="429377"/>
                  </a:lnTo>
                  <a:lnTo>
                    <a:pt x="1441534" y="429377"/>
                  </a:lnTo>
                  <a:lnTo>
                    <a:pt x="1445294" y="430129"/>
                  </a:lnTo>
                  <a:lnTo>
                    <a:pt x="1446798" y="430881"/>
                  </a:lnTo>
                  <a:lnTo>
                    <a:pt x="1449805" y="433889"/>
                  </a:lnTo>
                  <a:lnTo>
                    <a:pt x="1451309" y="434641"/>
                  </a:lnTo>
                  <a:lnTo>
                    <a:pt x="1451309" y="433137"/>
                  </a:lnTo>
                  <a:lnTo>
                    <a:pt x="1449805" y="430881"/>
                  </a:lnTo>
                  <a:lnTo>
                    <a:pt x="1448301" y="427873"/>
                  </a:lnTo>
                  <a:lnTo>
                    <a:pt x="1448301" y="425617"/>
                  </a:lnTo>
                  <a:lnTo>
                    <a:pt x="1451309" y="423361"/>
                  </a:lnTo>
                  <a:lnTo>
                    <a:pt x="1460333" y="418849"/>
                  </a:lnTo>
                  <a:lnTo>
                    <a:pt x="1461837" y="419601"/>
                  </a:lnTo>
                  <a:lnTo>
                    <a:pt x="1462589" y="419601"/>
                  </a:lnTo>
                  <a:lnTo>
                    <a:pt x="1463341" y="418849"/>
                  </a:lnTo>
                  <a:lnTo>
                    <a:pt x="1464845" y="418849"/>
                  </a:lnTo>
                  <a:lnTo>
                    <a:pt x="1467101" y="418849"/>
                  </a:lnTo>
                  <a:lnTo>
                    <a:pt x="1468605" y="418849"/>
                  </a:lnTo>
                  <a:lnTo>
                    <a:pt x="1470109" y="418097"/>
                  </a:lnTo>
                  <a:lnTo>
                    <a:pt x="1473869" y="417345"/>
                  </a:lnTo>
                  <a:lnTo>
                    <a:pt x="1477628" y="416593"/>
                  </a:lnTo>
                  <a:lnTo>
                    <a:pt x="1478380" y="416593"/>
                  </a:lnTo>
                  <a:lnTo>
                    <a:pt x="1480636" y="416593"/>
                  </a:lnTo>
                  <a:lnTo>
                    <a:pt x="1482140" y="418097"/>
                  </a:lnTo>
                  <a:lnTo>
                    <a:pt x="1484396" y="418849"/>
                  </a:lnTo>
                  <a:lnTo>
                    <a:pt x="1485900" y="418849"/>
                  </a:lnTo>
                  <a:lnTo>
                    <a:pt x="1488156" y="418097"/>
                  </a:lnTo>
                  <a:lnTo>
                    <a:pt x="1489660" y="418097"/>
                  </a:lnTo>
                  <a:lnTo>
                    <a:pt x="1491916" y="419601"/>
                  </a:lnTo>
                  <a:lnTo>
                    <a:pt x="1496428" y="418849"/>
                  </a:lnTo>
                  <a:lnTo>
                    <a:pt x="1506203" y="419601"/>
                  </a:lnTo>
                  <a:lnTo>
                    <a:pt x="1508459" y="419601"/>
                  </a:lnTo>
                  <a:lnTo>
                    <a:pt x="1510715" y="421105"/>
                  </a:lnTo>
                  <a:lnTo>
                    <a:pt x="1512971" y="423361"/>
                  </a:lnTo>
                  <a:lnTo>
                    <a:pt x="1515979" y="422609"/>
                  </a:lnTo>
                  <a:lnTo>
                    <a:pt x="1518235" y="421857"/>
                  </a:lnTo>
                  <a:lnTo>
                    <a:pt x="1521243" y="419601"/>
                  </a:lnTo>
                  <a:lnTo>
                    <a:pt x="1525755" y="418097"/>
                  </a:lnTo>
                  <a:lnTo>
                    <a:pt x="1528011" y="420353"/>
                  </a:lnTo>
                  <a:lnTo>
                    <a:pt x="1528011" y="424113"/>
                  </a:lnTo>
                  <a:lnTo>
                    <a:pt x="1526507" y="426369"/>
                  </a:lnTo>
                  <a:lnTo>
                    <a:pt x="1526507" y="427873"/>
                  </a:lnTo>
                  <a:lnTo>
                    <a:pt x="1531018" y="427121"/>
                  </a:lnTo>
                  <a:lnTo>
                    <a:pt x="1537786" y="426369"/>
                  </a:lnTo>
                  <a:lnTo>
                    <a:pt x="1555082" y="430881"/>
                  </a:lnTo>
                  <a:lnTo>
                    <a:pt x="1558090" y="430881"/>
                  </a:lnTo>
                  <a:lnTo>
                    <a:pt x="1563354" y="429377"/>
                  </a:lnTo>
                  <a:lnTo>
                    <a:pt x="1567113" y="429377"/>
                  </a:lnTo>
                  <a:lnTo>
                    <a:pt x="1570121" y="429377"/>
                  </a:lnTo>
                  <a:lnTo>
                    <a:pt x="1579145" y="432385"/>
                  </a:lnTo>
                  <a:lnTo>
                    <a:pt x="1596440" y="434641"/>
                  </a:lnTo>
                  <a:lnTo>
                    <a:pt x="1600952" y="436145"/>
                  </a:lnTo>
                  <a:lnTo>
                    <a:pt x="1601704" y="436145"/>
                  </a:lnTo>
                  <a:lnTo>
                    <a:pt x="1603208" y="437649"/>
                  </a:lnTo>
                  <a:lnTo>
                    <a:pt x="1604712" y="439153"/>
                  </a:lnTo>
                  <a:lnTo>
                    <a:pt x="1605464" y="440657"/>
                  </a:lnTo>
                  <a:lnTo>
                    <a:pt x="1606216" y="442913"/>
                  </a:lnTo>
                  <a:lnTo>
                    <a:pt x="1605464" y="449680"/>
                  </a:lnTo>
                  <a:lnTo>
                    <a:pt x="1604712" y="451936"/>
                  </a:lnTo>
                  <a:lnTo>
                    <a:pt x="1603960" y="453440"/>
                  </a:lnTo>
                  <a:lnTo>
                    <a:pt x="1602456" y="454944"/>
                  </a:lnTo>
                  <a:lnTo>
                    <a:pt x="1600952" y="456448"/>
                  </a:lnTo>
                  <a:lnTo>
                    <a:pt x="1599448" y="457200"/>
                  </a:lnTo>
                  <a:lnTo>
                    <a:pt x="1597944" y="457952"/>
                  </a:lnTo>
                  <a:lnTo>
                    <a:pt x="1595688" y="463216"/>
                  </a:lnTo>
                  <a:lnTo>
                    <a:pt x="1592680" y="468480"/>
                  </a:lnTo>
                  <a:lnTo>
                    <a:pt x="1591176" y="472991"/>
                  </a:lnTo>
                  <a:lnTo>
                    <a:pt x="1591176" y="482767"/>
                  </a:lnTo>
                  <a:close/>
                  <a:moveTo>
                    <a:pt x="1210678" y="439153"/>
                  </a:moveTo>
                  <a:lnTo>
                    <a:pt x="1205414" y="436897"/>
                  </a:lnTo>
                  <a:lnTo>
                    <a:pt x="1201654" y="430881"/>
                  </a:lnTo>
                  <a:lnTo>
                    <a:pt x="1200902" y="425617"/>
                  </a:lnTo>
                  <a:lnTo>
                    <a:pt x="1206166" y="424113"/>
                  </a:lnTo>
                  <a:lnTo>
                    <a:pt x="1206166" y="422609"/>
                  </a:lnTo>
                  <a:lnTo>
                    <a:pt x="1205414" y="422609"/>
                  </a:lnTo>
                  <a:lnTo>
                    <a:pt x="1202406" y="421105"/>
                  </a:lnTo>
                  <a:lnTo>
                    <a:pt x="1209926" y="408322"/>
                  </a:lnTo>
                  <a:lnTo>
                    <a:pt x="1211430" y="401554"/>
                  </a:lnTo>
                  <a:lnTo>
                    <a:pt x="1215190" y="397042"/>
                  </a:lnTo>
                  <a:lnTo>
                    <a:pt x="1218197" y="396290"/>
                  </a:lnTo>
                  <a:lnTo>
                    <a:pt x="1223461" y="394786"/>
                  </a:lnTo>
                  <a:lnTo>
                    <a:pt x="1234741" y="390274"/>
                  </a:lnTo>
                  <a:lnTo>
                    <a:pt x="1242261" y="388018"/>
                  </a:lnTo>
                  <a:lnTo>
                    <a:pt x="1246772" y="390274"/>
                  </a:lnTo>
                  <a:lnTo>
                    <a:pt x="1249028" y="394034"/>
                  </a:lnTo>
                  <a:lnTo>
                    <a:pt x="1252036" y="395538"/>
                  </a:lnTo>
                  <a:lnTo>
                    <a:pt x="1255796" y="397042"/>
                  </a:lnTo>
                  <a:lnTo>
                    <a:pt x="1258052" y="397794"/>
                  </a:lnTo>
                  <a:lnTo>
                    <a:pt x="1259556" y="398546"/>
                  </a:lnTo>
                  <a:lnTo>
                    <a:pt x="1260308" y="400802"/>
                  </a:lnTo>
                  <a:lnTo>
                    <a:pt x="1261060" y="402306"/>
                  </a:lnTo>
                  <a:lnTo>
                    <a:pt x="1261812" y="403058"/>
                  </a:lnTo>
                  <a:lnTo>
                    <a:pt x="1261060" y="404562"/>
                  </a:lnTo>
                  <a:lnTo>
                    <a:pt x="1261060" y="405314"/>
                  </a:lnTo>
                  <a:lnTo>
                    <a:pt x="1263316" y="407570"/>
                  </a:lnTo>
                  <a:lnTo>
                    <a:pt x="1263316" y="408322"/>
                  </a:lnTo>
                  <a:lnTo>
                    <a:pt x="1263316" y="411330"/>
                  </a:lnTo>
                  <a:lnTo>
                    <a:pt x="1261812" y="413586"/>
                  </a:lnTo>
                  <a:lnTo>
                    <a:pt x="1255796" y="418849"/>
                  </a:lnTo>
                  <a:lnTo>
                    <a:pt x="1253540" y="420353"/>
                  </a:lnTo>
                  <a:lnTo>
                    <a:pt x="1243765" y="424865"/>
                  </a:lnTo>
                  <a:lnTo>
                    <a:pt x="1240005" y="427121"/>
                  </a:lnTo>
                  <a:lnTo>
                    <a:pt x="1231733" y="436145"/>
                  </a:lnTo>
                  <a:lnTo>
                    <a:pt x="1228725" y="438401"/>
                  </a:lnTo>
                  <a:lnTo>
                    <a:pt x="1222709" y="441409"/>
                  </a:lnTo>
                  <a:lnTo>
                    <a:pt x="1218949" y="445168"/>
                  </a:lnTo>
                  <a:lnTo>
                    <a:pt x="1217445" y="445168"/>
                  </a:lnTo>
                  <a:lnTo>
                    <a:pt x="1215942" y="444416"/>
                  </a:lnTo>
                  <a:lnTo>
                    <a:pt x="1212182" y="442913"/>
                  </a:lnTo>
                  <a:lnTo>
                    <a:pt x="1211430" y="441409"/>
                  </a:lnTo>
                  <a:lnTo>
                    <a:pt x="1211430" y="439905"/>
                  </a:lnTo>
                  <a:lnTo>
                    <a:pt x="1210678" y="439153"/>
                  </a:lnTo>
                  <a:close/>
                  <a:moveTo>
                    <a:pt x="1383632" y="410578"/>
                  </a:moveTo>
                  <a:lnTo>
                    <a:pt x="1385136" y="406066"/>
                  </a:lnTo>
                  <a:lnTo>
                    <a:pt x="1388896" y="402306"/>
                  </a:lnTo>
                  <a:lnTo>
                    <a:pt x="1397919" y="395538"/>
                  </a:lnTo>
                  <a:lnTo>
                    <a:pt x="1407695" y="391026"/>
                  </a:lnTo>
                  <a:lnTo>
                    <a:pt x="1414462" y="386515"/>
                  </a:lnTo>
                  <a:lnTo>
                    <a:pt x="1430254" y="384259"/>
                  </a:lnTo>
                  <a:lnTo>
                    <a:pt x="1434766" y="382003"/>
                  </a:lnTo>
                  <a:lnTo>
                    <a:pt x="1435518" y="383507"/>
                  </a:lnTo>
                  <a:lnTo>
                    <a:pt x="1436270" y="385011"/>
                  </a:lnTo>
                  <a:lnTo>
                    <a:pt x="1437022" y="385762"/>
                  </a:lnTo>
                  <a:lnTo>
                    <a:pt x="1438526" y="385011"/>
                  </a:lnTo>
                  <a:lnTo>
                    <a:pt x="1440781" y="384259"/>
                  </a:lnTo>
                  <a:lnTo>
                    <a:pt x="1443038" y="383507"/>
                  </a:lnTo>
                  <a:lnTo>
                    <a:pt x="1445294" y="384259"/>
                  </a:lnTo>
                  <a:lnTo>
                    <a:pt x="1450558" y="387267"/>
                  </a:lnTo>
                  <a:lnTo>
                    <a:pt x="1452061" y="388770"/>
                  </a:lnTo>
                  <a:lnTo>
                    <a:pt x="1453565" y="391026"/>
                  </a:lnTo>
                  <a:lnTo>
                    <a:pt x="1454317" y="392530"/>
                  </a:lnTo>
                  <a:lnTo>
                    <a:pt x="1453565" y="394034"/>
                  </a:lnTo>
                  <a:lnTo>
                    <a:pt x="1453565" y="395538"/>
                  </a:lnTo>
                  <a:lnTo>
                    <a:pt x="1455821" y="396290"/>
                  </a:lnTo>
                  <a:lnTo>
                    <a:pt x="1456573" y="396290"/>
                  </a:lnTo>
                  <a:lnTo>
                    <a:pt x="1457325" y="397042"/>
                  </a:lnTo>
                  <a:lnTo>
                    <a:pt x="1457325" y="398546"/>
                  </a:lnTo>
                  <a:lnTo>
                    <a:pt x="1457325" y="400050"/>
                  </a:lnTo>
                  <a:lnTo>
                    <a:pt x="1456573" y="400802"/>
                  </a:lnTo>
                  <a:lnTo>
                    <a:pt x="1455821" y="402306"/>
                  </a:lnTo>
                  <a:lnTo>
                    <a:pt x="1455069" y="403810"/>
                  </a:lnTo>
                  <a:lnTo>
                    <a:pt x="1454317" y="403810"/>
                  </a:lnTo>
                  <a:lnTo>
                    <a:pt x="1452813" y="403810"/>
                  </a:lnTo>
                  <a:lnTo>
                    <a:pt x="1452061" y="403058"/>
                  </a:lnTo>
                  <a:lnTo>
                    <a:pt x="1451309" y="406066"/>
                  </a:lnTo>
                  <a:lnTo>
                    <a:pt x="1446045" y="409826"/>
                  </a:lnTo>
                  <a:lnTo>
                    <a:pt x="1445294" y="412082"/>
                  </a:lnTo>
                  <a:lnTo>
                    <a:pt x="1443790" y="413586"/>
                  </a:lnTo>
                  <a:lnTo>
                    <a:pt x="1440030" y="414338"/>
                  </a:lnTo>
                  <a:lnTo>
                    <a:pt x="1435518" y="415090"/>
                  </a:lnTo>
                  <a:lnTo>
                    <a:pt x="1406191" y="415841"/>
                  </a:lnTo>
                  <a:lnTo>
                    <a:pt x="1401679" y="417345"/>
                  </a:lnTo>
                  <a:lnTo>
                    <a:pt x="1383632" y="410578"/>
                  </a:lnTo>
                  <a:close/>
                  <a:moveTo>
                    <a:pt x="1262564" y="384259"/>
                  </a:moveTo>
                  <a:lnTo>
                    <a:pt x="1261812" y="382755"/>
                  </a:lnTo>
                  <a:lnTo>
                    <a:pt x="1261812" y="382003"/>
                  </a:lnTo>
                  <a:lnTo>
                    <a:pt x="1262564" y="380499"/>
                  </a:lnTo>
                  <a:lnTo>
                    <a:pt x="1262564" y="378995"/>
                  </a:lnTo>
                  <a:lnTo>
                    <a:pt x="1261812" y="377491"/>
                  </a:lnTo>
                  <a:lnTo>
                    <a:pt x="1260308" y="374483"/>
                  </a:lnTo>
                  <a:lnTo>
                    <a:pt x="1260308" y="372227"/>
                  </a:lnTo>
                  <a:lnTo>
                    <a:pt x="1261812" y="369971"/>
                  </a:lnTo>
                  <a:lnTo>
                    <a:pt x="1266324" y="367715"/>
                  </a:lnTo>
                  <a:lnTo>
                    <a:pt x="1270084" y="367715"/>
                  </a:lnTo>
                  <a:lnTo>
                    <a:pt x="1273844" y="368467"/>
                  </a:lnTo>
                  <a:lnTo>
                    <a:pt x="1276100" y="369219"/>
                  </a:lnTo>
                  <a:lnTo>
                    <a:pt x="1280611" y="369971"/>
                  </a:lnTo>
                  <a:lnTo>
                    <a:pt x="1284371" y="371475"/>
                  </a:lnTo>
                  <a:lnTo>
                    <a:pt x="1287379" y="372979"/>
                  </a:lnTo>
                  <a:lnTo>
                    <a:pt x="1291139" y="375987"/>
                  </a:lnTo>
                  <a:lnTo>
                    <a:pt x="1291139" y="378995"/>
                  </a:lnTo>
                  <a:lnTo>
                    <a:pt x="1291139" y="382755"/>
                  </a:lnTo>
                  <a:lnTo>
                    <a:pt x="1291891" y="385762"/>
                  </a:lnTo>
                  <a:lnTo>
                    <a:pt x="1292643" y="389522"/>
                  </a:lnTo>
                  <a:lnTo>
                    <a:pt x="1292643" y="392530"/>
                  </a:lnTo>
                  <a:lnTo>
                    <a:pt x="1291891" y="395538"/>
                  </a:lnTo>
                  <a:lnTo>
                    <a:pt x="1290387" y="397794"/>
                  </a:lnTo>
                  <a:lnTo>
                    <a:pt x="1284371" y="397794"/>
                  </a:lnTo>
                  <a:lnTo>
                    <a:pt x="1283619" y="397794"/>
                  </a:lnTo>
                  <a:lnTo>
                    <a:pt x="1282115" y="397794"/>
                  </a:lnTo>
                  <a:lnTo>
                    <a:pt x="1280611" y="397042"/>
                  </a:lnTo>
                  <a:lnTo>
                    <a:pt x="1279859" y="396290"/>
                  </a:lnTo>
                  <a:lnTo>
                    <a:pt x="1279107" y="395538"/>
                  </a:lnTo>
                  <a:lnTo>
                    <a:pt x="1273844" y="395538"/>
                  </a:lnTo>
                  <a:lnTo>
                    <a:pt x="1271587" y="394786"/>
                  </a:lnTo>
                  <a:lnTo>
                    <a:pt x="1269332" y="393282"/>
                  </a:lnTo>
                  <a:lnTo>
                    <a:pt x="1267076" y="391778"/>
                  </a:lnTo>
                  <a:lnTo>
                    <a:pt x="1266324" y="390274"/>
                  </a:lnTo>
                  <a:lnTo>
                    <a:pt x="1266324" y="387267"/>
                  </a:lnTo>
                  <a:lnTo>
                    <a:pt x="1265572" y="386515"/>
                  </a:lnTo>
                  <a:lnTo>
                    <a:pt x="1264068" y="385762"/>
                  </a:lnTo>
                  <a:lnTo>
                    <a:pt x="1262564" y="384259"/>
                  </a:lnTo>
                  <a:close/>
                  <a:moveTo>
                    <a:pt x="1344529" y="348916"/>
                  </a:moveTo>
                  <a:lnTo>
                    <a:pt x="1342273" y="351172"/>
                  </a:lnTo>
                  <a:lnTo>
                    <a:pt x="1333249" y="355684"/>
                  </a:lnTo>
                  <a:lnTo>
                    <a:pt x="1324978" y="357939"/>
                  </a:lnTo>
                  <a:lnTo>
                    <a:pt x="1325730" y="355684"/>
                  </a:lnTo>
                  <a:lnTo>
                    <a:pt x="1327985" y="351924"/>
                  </a:lnTo>
                  <a:lnTo>
                    <a:pt x="1337761" y="345908"/>
                  </a:lnTo>
                  <a:lnTo>
                    <a:pt x="1341521" y="344404"/>
                  </a:lnTo>
                  <a:lnTo>
                    <a:pt x="1344529" y="343652"/>
                  </a:lnTo>
                  <a:lnTo>
                    <a:pt x="1345281" y="346660"/>
                  </a:lnTo>
                  <a:lnTo>
                    <a:pt x="1344529" y="348916"/>
                  </a:lnTo>
                  <a:close/>
                  <a:moveTo>
                    <a:pt x="1352801" y="349668"/>
                  </a:moveTo>
                  <a:lnTo>
                    <a:pt x="1358064" y="348164"/>
                  </a:lnTo>
                  <a:lnTo>
                    <a:pt x="1364832" y="348916"/>
                  </a:lnTo>
                  <a:lnTo>
                    <a:pt x="1370096" y="351172"/>
                  </a:lnTo>
                  <a:lnTo>
                    <a:pt x="1379872" y="349668"/>
                  </a:lnTo>
                  <a:lnTo>
                    <a:pt x="1385136" y="346660"/>
                  </a:lnTo>
                  <a:lnTo>
                    <a:pt x="1397167" y="341396"/>
                  </a:lnTo>
                  <a:lnTo>
                    <a:pt x="1411455" y="336884"/>
                  </a:lnTo>
                  <a:lnTo>
                    <a:pt x="1424990" y="336884"/>
                  </a:lnTo>
                  <a:lnTo>
                    <a:pt x="1429502" y="341396"/>
                  </a:lnTo>
                  <a:lnTo>
                    <a:pt x="1429502" y="349668"/>
                  </a:lnTo>
                  <a:lnTo>
                    <a:pt x="1418975" y="354932"/>
                  </a:lnTo>
                  <a:lnTo>
                    <a:pt x="1412959" y="360195"/>
                  </a:lnTo>
                  <a:lnTo>
                    <a:pt x="1405439" y="363955"/>
                  </a:lnTo>
                  <a:lnTo>
                    <a:pt x="1394159" y="375235"/>
                  </a:lnTo>
                  <a:lnTo>
                    <a:pt x="1390400" y="381251"/>
                  </a:lnTo>
                  <a:lnTo>
                    <a:pt x="1388143" y="388018"/>
                  </a:lnTo>
                  <a:lnTo>
                    <a:pt x="1384383" y="393282"/>
                  </a:lnTo>
                  <a:lnTo>
                    <a:pt x="1378368" y="397042"/>
                  </a:lnTo>
                  <a:lnTo>
                    <a:pt x="1368592" y="399298"/>
                  </a:lnTo>
                  <a:lnTo>
                    <a:pt x="1364081" y="400050"/>
                  </a:lnTo>
                  <a:lnTo>
                    <a:pt x="1362576" y="400802"/>
                  </a:lnTo>
                  <a:lnTo>
                    <a:pt x="1360321" y="401554"/>
                  </a:lnTo>
                  <a:lnTo>
                    <a:pt x="1359568" y="402306"/>
                  </a:lnTo>
                  <a:lnTo>
                    <a:pt x="1358064" y="403058"/>
                  </a:lnTo>
                  <a:lnTo>
                    <a:pt x="1356561" y="402306"/>
                  </a:lnTo>
                  <a:lnTo>
                    <a:pt x="1355057" y="399298"/>
                  </a:lnTo>
                  <a:lnTo>
                    <a:pt x="1351297" y="395538"/>
                  </a:lnTo>
                  <a:lnTo>
                    <a:pt x="1348289" y="392530"/>
                  </a:lnTo>
                  <a:lnTo>
                    <a:pt x="1343777" y="390274"/>
                  </a:lnTo>
                  <a:lnTo>
                    <a:pt x="1339265" y="389522"/>
                  </a:lnTo>
                  <a:lnTo>
                    <a:pt x="1331745" y="391026"/>
                  </a:lnTo>
                  <a:lnTo>
                    <a:pt x="1330994" y="390274"/>
                  </a:lnTo>
                  <a:lnTo>
                    <a:pt x="1329489" y="388770"/>
                  </a:lnTo>
                  <a:lnTo>
                    <a:pt x="1327234" y="389522"/>
                  </a:lnTo>
                  <a:lnTo>
                    <a:pt x="1324978" y="390274"/>
                  </a:lnTo>
                  <a:lnTo>
                    <a:pt x="1324226" y="391026"/>
                  </a:lnTo>
                  <a:lnTo>
                    <a:pt x="1320466" y="391778"/>
                  </a:lnTo>
                  <a:lnTo>
                    <a:pt x="1317458" y="393282"/>
                  </a:lnTo>
                  <a:lnTo>
                    <a:pt x="1313698" y="393282"/>
                  </a:lnTo>
                  <a:lnTo>
                    <a:pt x="1309938" y="391026"/>
                  </a:lnTo>
                  <a:lnTo>
                    <a:pt x="1306178" y="388018"/>
                  </a:lnTo>
                  <a:lnTo>
                    <a:pt x="1305426" y="386515"/>
                  </a:lnTo>
                  <a:lnTo>
                    <a:pt x="1304674" y="383507"/>
                  </a:lnTo>
                  <a:lnTo>
                    <a:pt x="1306930" y="377491"/>
                  </a:lnTo>
                  <a:lnTo>
                    <a:pt x="1306930" y="375235"/>
                  </a:lnTo>
                  <a:lnTo>
                    <a:pt x="1305426" y="375987"/>
                  </a:lnTo>
                  <a:lnTo>
                    <a:pt x="1304674" y="377491"/>
                  </a:lnTo>
                  <a:lnTo>
                    <a:pt x="1303170" y="381251"/>
                  </a:lnTo>
                  <a:lnTo>
                    <a:pt x="1300915" y="378243"/>
                  </a:lnTo>
                  <a:lnTo>
                    <a:pt x="1300163" y="375987"/>
                  </a:lnTo>
                  <a:lnTo>
                    <a:pt x="1300915" y="365459"/>
                  </a:lnTo>
                  <a:lnTo>
                    <a:pt x="1300915" y="363955"/>
                  </a:lnTo>
                  <a:lnTo>
                    <a:pt x="1303170" y="362451"/>
                  </a:lnTo>
                  <a:lnTo>
                    <a:pt x="1312194" y="362451"/>
                  </a:lnTo>
                  <a:lnTo>
                    <a:pt x="1315954" y="360947"/>
                  </a:lnTo>
                  <a:lnTo>
                    <a:pt x="1319714" y="360195"/>
                  </a:lnTo>
                  <a:lnTo>
                    <a:pt x="1323474" y="360947"/>
                  </a:lnTo>
                  <a:lnTo>
                    <a:pt x="1327985" y="361699"/>
                  </a:lnTo>
                  <a:lnTo>
                    <a:pt x="1339265" y="361699"/>
                  </a:lnTo>
                  <a:lnTo>
                    <a:pt x="1342273" y="361699"/>
                  </a:lnTo>
                  <a:lnTo>
                    <a:pt x="1349041" y="355684"/>
                  </a:lnTo>
                  <a:lnTo>
                    <a:pt x="1352801" y="349668"/>
                  </a:lnTo>
                  <a:close/>
                  <a:moveTo>
                    <a:pt x="1300915" y="357939"/>
                  </a:moveTo>
                  <a:lnTo>
                    <a:pt x="1298659" y="358691"/>
                  </a:lnTo>
                  <a:lnTo>
                    <a:pt x="1295651" y="360947"/>
                  </a:lnTo>
                  <a:lnTo>
                    <a:pt x="1294899" y="364707"/>
                  </a:lnTo>
                  <a:lnTo>
                    <a:pt x="1294899" y="366963"/>
                  </a:lnTo>
                  <a:lnTo>
                    <a:pt x="1295651" y="368467"/>
                  </a:lnTo>
                  <a:lnTo>
                    <a:pt x="1294899" y="369971"/>
                  </a:lnTo>
                  <a:lnTo>
                    <a:pt x="1294147" y="369971"/>
                  </a:lnTo>
                  <a:lnTo>
                    <a:pt x="1290387" y="368467"/>
                  </a:lnTo>
                  <a:lnTo>
                    <a:pt x="1288883" y="367715"/>
                  </a:lnTo>
                  <a:lnTo>
                    <a:pt x="1285123" y="367715"/>
                  </a:lnTo>
                  <a:lnTo>
                    <a:pt x="1283619" y="366963"/>
                  </a:lnTo>
                  <a:lnTo>
                    <a:pt x="1282867" y="366211"/>
                  </a:lnTo>
                  <a:lnTo>
                    <a:pt x="1279859" y="363955"/>
                  </a:lnTo>
                  <a:lnTo>
                    <a:pt x="1279859" y="362451"/>
                  </a:lnTo>
                  <a:lnTo>
                    <a:pt x="1280611" y="358691"/>
                  </a:lnTo>
                  <a:lnTo>
                    <a:pt x="1280611" y="356436"/>
                  </a:lnTo>
                  <a:lnTo>
                    <a:pt x="1282115" y="354932"/>
                  </a:lnTo>
                  <a:lnTo>
                    <a:pt x="1283619" y="354180"/>
                  </a:lnTo>
                  <a:lnTo>
                    <a:pt x="1285123" y="354932"/>
                  </a:lnTo>
                  <a:lnTo>
                    <a:pt x="1285875" y="354932"/>
                  </a:lnTo>
                  <a:lnTo>
                    <a:pt x="1286627" y="354932"/>
                  </a:lnTo>
                  <a:lnTo>
                    <a:pt x="1287379" y="354180"/>
                  </a:lnTo>
                  <a:lnTo>
                    <a:pt x="1287379" y="353428"/>
                  </a:lnTo>
                  <a:lnTo>
                    <a:pt x="1291891" y="335380"/>
                  </a:lnTo>
                  <a:lnTo>
                    <a:pt x="1292643" y="332372"/>
                  </a:lnTo>
                  <a:lnTo>
                    <a:pt x="1293395" y="332372"/>
                  </a:lnTo>
                  <a:lnTo>
                    <a:pt x="1294147" y="331620"/>
                  </a:lnTo>
                  <a:lnTo>
                    <a:pt x="1296403" y="331620"/>
                  </a:lnTo>
                  <a:lnTo>
                    <a:pt x="1297155" y="330116"/>
                  </a:lnTo>
                  <a:lnTo>
                    <a:pt x="1296403" y="329364"/>
                  </a:lnTo>
                  <a:lnTo>
                    <a:pt x="1295651" y="328613"/>
                  </a:lnTo>
                  <a:lnTo>
                    <a:pt x="1294899" y="327109"/>
                  </a:lnTo>
                  <a:lnTo>
                    <a:pt x="1293395" y="324853"/>
                  </a:lnTo>
                  <a:lnTo>
                    <a:pt x="1293395" y="322597"/>
                  </a:lnTo>
                  <a:lnTo>
                    <a:pt x="1293395" y="318837"/>
                  </a:lnTo>
                  <a:lnTo>
                    <a:pt x="1292643" y="314325"/>
                  </a:lnTo>
                  <a:lnTo>
                    <a:pt x="1293395" y="312069"/>
                  </a:lnTo>
                  <a:lnTo>
                    <a:pt x="1294899" y="309813"/>
                  </a:lnTo>
                  <a:lnTo>
                    <a:pt x="1300915" y="302293"/>
                  </a:lnTo>
                  <a:lnTo>
                    <a:pt x="1303170" y="301541"/>
                  </a:lnTo>
                  <a:lnTo>
                    <a:pt x="1303170" y="302293"/>
                  </a:lnTo>
                  <a:lnTo>
                    <a:pt x="1303923" y="303045"/>
                  </a:lnTo>
                  <a:lnTo>
                    <a:pt x="1303923" y="303797"/>
                  </a:lnTo>
                  <a:lnTo>
                    <a:pt x="1306178" y="309061"/>
                  </a:lnTo>
                  <a:lnTo>
                    <a:pt x="1306178" y="315077"/>
                  </a:lnTo>
                  <a:lnTo>
                    <a:pt x="1304674" y="333124"/>
                  </a:lnTo>
                  <a:lnTo>
                    <a:pt x="1304674" y="334628"/>
                  </a:lnTo>
                  <a:lnTo>
                    <a:pt x="1305426" y="336132"/>
                  </a:lnTo>
                  <a:lnTo>
                    <a:pt x="1307683" y="339140"/>
                  </a:lnTo>
                  <a:lnTo>
                    <a:pt x="1309186" y="343652"/>
                  </a:lnTo>
                  <a:lnTo>
                    <a:pt x="1310690" y="348164"/>
                  </a:lnTo>
                  <a:lnTo>
                    <a:pt x="1309186" y="351924"/>
                  </a:lnTo>
                  <a:lnTo>
                    <a:pt x="1306930" y="354180"/>
                  </a:lnTo>
                  <a:lnTo>
                    <a:pt x="1305426" y="357188"/>
                  </a:lnTo>
                  <a:lnTo>
                    <a:pt x="1303170" y="357939"/>
                  </a:lnTo>
                  <a:lnTo>
                    <a:pt x="1300915" y="357939"/>
                  </a:lnTo>
                  <a:close/>
                  <a:moveTo>
                    <a:pt x="1311442" y="332372"/>
                  </a:moveTo>
                  <a:lnTo>
                    <a:pt x="1310690" y="325605"/>
                  </a:lnTo>
                  <a:lnTo>
                    <a:pt x="1310690" y="320341"/>
                  </a:lnTo>
                  <a:lnTo>
                    <a:pt x="1312946" y="315077"/>
                  </a:lnTo>
                  <a:lnTo>
                    <a:pt x="1315954" y="310565"/>
                  </a:lnTo>
                  <a:lnTo>
                    <a:pt x="1319714" y="309061"/>
                  </a:lnTo>
                  <a:lnTo>
                    <a:pt x="1320466" y="308309"/>
                  </a:lnTo>
                  <a:lnTo>
                    <a:pt x="1319714" y="306805"/>
                  </a:lnTo>
                  <a:lnTo>
                    <a:pt x="1321970" y="305301"/>
                  </a:lnTo>
                  <a:lnTo>
                    <a:pt x="1330242" y="305301"/>
                  </a:lnTo>
                  <a:lnTo>
                    <a:pt x="1331745" y="305301"/>
                  </a:lnTo>
                  <a:lnTo>
                    <a:pt x="1333249" y="303797"/>
                  </a:lnTo>
                  <a:lnTo>
                    <a:pt x="1335505" y="304549"/>
                  </a:lnTo>
                  <a:lnTo>
                    <a:pt x="1340017" y="309061"/>
                  </a:lnTo>
                  <a:lnTo>
                    <a:pt x="1340769" y="306805"/>
                  </a:lnTo>
                  <a:lnTo>
                    <a:pt x="1337761" y="304549"/>
                  </a:lnTo>
                  <a:lnTo>
                    <a:pt x="1338513" y="302293"/>
                  </a:lnTo>
                  <a:lnTo>
                    <a:pt x="1340017" y="300038"/>
                  </a:lnTo>
                  <a:lnTo>
                    <a:pt x="1343025" y="298534"/>
                  </a:lnTo>
                  <a:lnTo>
                    <a:pt x="1346033" y="297030"/>
                  </a:lnTo>
                  <a:lnTo>
                    <a:pt x="1348289" y="297030"/>
                  </a:lnTo>
                  <a:lnTo>
                    <a:pt x="1352801" y="303797"/>
                  </a:lnTo>
                  <a:lnTo>
                    <a:pt x="1353553" y="305301"/>
                  </a:lnTo>
                  <a:lnTo>
                    <a:pt x="1353553" y="306805"/>
                  </a:lnTo>
                  <a:lnTo>
                    <a:pt x="1353553" y="310565"/>
                  </a:lnTo>
                  <a:lnTo>
                    <a:pt x="1353553" y="311317"/>
                  </a:lnTo>
                  <a:lnTo>
                    <a:pt x="1354305" y="312069"/>
                  </a:lnTo>
                  <a:lnTo>
                    <a:pt x="1355057" y="313573"/>
                  </a:lnTo>
                  <a:lnTo>
                    <a:pt x="1354305" y="314325"/>
                  </a:lnTo>
                  <a:lnTo>
                    <a:pt x="1352801" y="315829"/>
                  </a:lnTo>
                  <a:lnTo>
                    <a:pt x="1352049" y="318085"/>
                  </a:lnTo>
                  <a:lnTo>
                    <a:pt x="1333249" y="332372"/>
                  </a:lnTo>
                  <a:lnTo>
                    <a:pt x="1327985" y="336132"/>
                  </a:lnTo>
                  <a:lnTo>
                    <a:pt x="1323474" y="338388"/>
                  </a:lnTo>
                  <a:lnTo>
                    <a:pt x="1320466" y="340644"/>
                  </a:lnTo>
                  <a:lnTo>
                    <a:pt x="1315954" y="341396"/>
                  </a:lnTo>
                  <a:lnTo>
                    <a:pt x="1312946" y="338388"/>
                  </a:lnTo>
                  <a:lnTo>
                    <a:pt x="1311442" y="332372"/>
                  </a:lnTo>
                  <a:close/>
                  <a:moveTo>
                    <a:pt x="1437022" y="645945"/>
                  </a:moveTo>
                  <a:lnTo>
                    <a:pt x="1439278" y="645945"/>
                  </a:lnTo>
                  <a:lnTo>
                    <a:pt x="1443790" y="647449"/>
                  </a:lnTo>
                  <a:lnTo>
                    <a:pt x="1446045" y="648953"/>
                  </a:lnTo>
                  <a:lnTo>
                    <a:pt x="1446045" y="650457"/>
                  </a:lnTo>
                  <a:lnTo>
                    <a:pt x="1446045" y="651961"/>
                  </a:lnTo>
                  <a:lnTo>
                    <a:pt x="1444541" y="654217"/>
                  </a:lnTo>
                  <a:lnTo>
                    <a:pt x="1442286" y="654969"/>
                  </a:lnTo>
                  <a:lnTo>
                    <a:pt x="1439278" y="655721"/>
                  </a:lnTo>
                  <a:lnTo>
                    <a:pt x="1437022" y="657225"/>
                  </a:lnTo>
                  <a:lnTo>
                    <a:pt x="1434766" y="659481"/>
                  </a:lnTo>
                  <a:lnTo>
                    <a:pt x="1433262" y="659481"/>
                  </a:lnTo>
                  <a:lnTo>
                    <a:pt x="1431006" y="657977"/>
                  </a:lnTo>
                  <a:lnTo>
                    <a:pt x="1429502" y="655721"/>
                  </a:lnTo>
                  <a:lnTo>
                    <a:pt x="1430254" y="653465"/>
                  </a:lnTo>
                  <a:lnTo>
                    <a:pt x="1430254" y="650457"/>
                  </a:lnTo>
                  <a:lnTo>
                    <a:pt x="1430254" y="648953"/>
                  </a:lnTo>
                  <a:lnTo>
                    <a:pt x="1432510" y="647449"/>
                  </a:lnTo>
                  <a:lnTo>
                    <a:pt x="1434014" y="646697"/>
                  </a:lnTo>
                  <a:lnTo>
                    <a:pt x="1435518" y="646697"/>
                  </a:lnTo>
                  <a:lnTo>
                    <a:pt x="1437022" y="645945"/>
                  </a:lnTo>
                  <a:close/>
                </a:path>
              </a:pathLst>
            </a:custGeom>
            <a:solidFill>
              <a:schemeClr val="accent2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3EFCD14B-7CC0-45CE-83BE-8CC69CB112FB}"/>
                </a:ext>
              </a:extLst>
            </p:cNvPr>
            <p:cNvSpPr/>
            <p:nvPr/>
          </p:nvSpPr>
          <p:spPr>
            <a:xfrm>
              <a:off x="6041589" y="2872287"/>
              <a:ext cx="1115928" cy="617370"/>
            </a:xfrm>
            <a:custGeom>
              <a:avLst/>
              <a:gdLst>
                <a:gd name="connsiteX0" fmla="*/ 31583 w 1115928"/>
                <a:gd name="connsiteY0" fmla="*/ 0 h 617370"/>
                <a:gd name="connsiteX1" fmla="*/ 33839 w 1115928"/>
                <a:gd name="connsiteY1" fmla="*/ 752 h 617370"/>
                <a:gd name="connsiteX2" fmla="*/ 204537 w 1115928"/>
                <a:gd name="connsiteY2" fmla="*/ 72190 h 617370"/>
                <a:gd name="connsiteX3" fmla="*/ 551949 w 1115928"/>
                <a:gd name="connsiteY3" fmla="*/ 158667 h 617370"/>
                <a:gd name="connsiteX4" fmla="*/ 637674 w 1115928"/>
                <a:gd name="connsiteY4" fmla="*/ 204537 h 617370"/>
                <a:gd name="connsiteX5" fmla="*/ 1088106 w 1115928"/>
                <a:gd name="connsiteY5" fmla="*/ 416593 h 617370"/>
                <a:gd name="connsiteX6" fmla="*/ 1115929 w 1115928"/>
                <a:gd name="connsiteY6" fmla="*/ 428625 h 617370"/>
                <a:gd name="connsiteX7" fmla="*/ 1115177 w 1115928"/>
                <a:gd name="connsiteY7" fmla="*/ 430129 h 617370"/>
                <a:gd name="connsiteX8" fmla="*/ 1114425 w 1115928"/>
                <a:gd name="connsiteY8" fmla="*/ 431633 h 617370"/>
                <a:gd name="connsiteX9" fmla="*/ 1113673 w 1115928"/>
                <a:gd name="connsiteY9" fmla="*/ 433137 h 617370"/>
                <a:gd name="connsiteX10" fmla="*/ 1112169 w 1115928"/>
                <a:gd name="connsiteY10" fmla="*/ 433889 h 617370"/>
                <a:gd name="connsiteX11" fmla="*/ 1100138 w 1115928"/>
                <a:gd name="connsiteY11" fmla="*/ 438401 h 617370"/>
                <a:gd name="connsiteX12" fmla="*/ 1097130 w 1115928"/>
                <a:gd name="connsiteY12" fmla="*/ 439905 h 617370"/>
                <a:gd name="connsiteX13" fmla="*/ 1077578 w 1115928"/>
                <a:gd name="connsiteY13" fmla="*/ 455696 h 617370"/>
                <a:gd name="connsiteX14" fmla="*/ 1052763 w 1115928"/>
                <a:gd name="connsiteY14" fmla="*/ 480511 h 617370"/>
                <a:gd name="connsiteX15" fmla="*/ 1045995 w 1115928"/>
                <a:gd name="connsiteY15" fmla="*/ 485023 h 617370"/>
                <a:gd name="connsiteX16" fmla="*/ 1044491 w 1115928"/>
                <a:gd name="connsiteY16" fmla="*/ 485023 h 617370"/>
                <a:gd name="connsiteX17" fmla="*/ 1040732 w 1115928"/>
                <a:gd name="connsiteY17" fmla="*/ 485023 h 617370"/>
                <a:gd name="connsiteX18" fmla="*/ 1039228 w 1115928"/>
                <a:gd name="connsiteY18" fmla="*/ 485775 h 617370"/>
                <a:gd name="connsiteX19" fmla="*/ 1038476 w 1115928"/>
                <a:gd name="connsiteY19" fmla="*/ 487279 h 617370"/>
                <a:gd name="connsiteX20" fmla="*/ 1037724 w 1115928"/>
                <a:gd name="connsiteY20" fmla="*/ 488783 h 617370"/>
                <a:gd name="connsiteX21" fmla="*/ 1036220 w 1115928"/>
                <a:gd name="connsiteY21" fmla="*/ 490287 h 617370"/>
                <a:gd name="connsiteX22" fmla="*/ 1034716 w 1115928"/>
                <a:gd name="connsiteY22" fmla="*/ 491791 h 617370"/>
                <a:gd name="connsiteX23" fmla="*/ 1031708 w 1115928"/>
                <a:gd name="connsiteY23" fmla="*/ 491791 h 617370"/>
                <a:gd name="connsiteX24" fmla="*/ 1025692 w 1115928"/>
                <a:gd name="connsiteY24" fmla="*/ 490287 h 617370"/>
                <a:gd name="connsiteX25" fmla="*/ 1023436 w 1115928"/>
                <a:gd name="connsiteY25" fmla="*/ 489535 h 617370"/>
                <a:gd name="connsiteX26" fmla="*/ 1016668 w 1115928"/>
                <a:gd name="connsiteY26" fmla="*/ 489535 h 617370"/>
                <a:gd name="connsiteX27" fmla="*/ 1013661 w 1115928"/>
                <a:gd name="connsiteY27" fmla="*/ 490287 h 617370"/>
                <a:gd name="connsiteX28" fmla="*/ 1011405 w 1115928"/>
                <a:gd name="connsiteY28" fmla="*/ 491791 h 617370"/>
                <a:gd name="connsiteX29" fmla="*/ 1011405 w 1115928"/>
                <a:gd name="connsiteY29" fmla="*/ 492543 h 617370"/>
                <a:gd name="connsiteX30" fmla="*/ 1012157 w 1115928"/>
                <a:gd name="connsiteY30" fmla="*/ 496303 h 617370"/>
                <a:gd name="connsiteX31" fmla="*/ 1011405 w 1115928"/>
                <a:gd name="connsiteY31" fmla="*/ 497807 h 617370"/>
                <a:gd name="connsiteX32" fmla="*/ 1010653 w 1115928"/>
                <a:gd name="connsiteY32" fmla="*/ 498559 h 617370"/>
                <a:gd name="connsiteX33" fmla="*/ 1009149 w 1115928"/>
                <a:gd name="connsiteY33" fmla="*/ 499310 h 617370"/>
                <a:gd name="connsiteX34" fmla="*/ 1006893 w 1115928"/>
                <a:gd name="connsiteY34" fmla="*/ 499310 h 617370"/>
                <a:gd name="connsiteX35" fmla="*/ 1000877 w 1115928"/>
                <a:gd name="connsiteY35" fmla="*/ 499310 h 617370"/>
                <a:gd name="connsiteX36" fmla="*/ 999373 w 1115928"/>
                <a:gd name="connsiteY36" fmla="*/ 500063 h 617370"/>
                <a:gd name="connsiteX37" fmla="*/ 997869 w 1115928"/>
                <a:gd name="connsiteY37" fmla="*/ 501567 h 617370"/>
                <a:gd name="connsiteX38" fmla="*/ 997117 w 1115928"/>
                <a:gd name="connsiteY38" fmla="*/ 502319 h 617370"/>
                <a:gd name="connsiteX39" fmla="*/ 997117 w 1115928"/>
                <a:gd name="connsiteY39" fmla="*/ 503822 h 617370"/>
                <a:gd name="connsiteX40" fmla="*/ 996365 w 1115928"/>
                <a:gd name="connsiteY40" fmla="*/ 505326 h 617370"/>
                <a:gd name="connsiteX41" fmla="*/ 994109 w 1115928"/>
                <a:gd name="connsiteY41" fmla="*/ 508334 h 617370"/>
                <a:gd name="connsiteX42" fmla="*/ 991853 w 1115928"/>
                <a:gd name="connsiteY42" fmla="*/ 510590 h 617370"/>
                <a:gd name="connsiteX43" fmla="*/ 988845 w 1115928"/>
                <a:gd name="connsiteY43" fmla="*/ 512846 h 617370"/>
                <a:gd name="connsiteX44" fmla="*/ 982078 w 1115928"/>
                <a:gd name="connsiteY44" fmla="*/ 515102 h 617370"/>
                <a:gd name="connsiteX45" fmla="*/ 976814 w 1115928"/>
                <a:gd name="connsiteY45" fmla="*/ 517358 h 617370"/>
                <a:gd name="connsiteX46" fmla="*/ 973806 w 1115928"/>
                <a:gd name="connsiteY46" fmla="*/ 518862 h 617370"/>
                <a:gd name="connsiteX47" fmla="*/ 971550 w 1115928"/>
                <a:gd name="connsiteY47" fmla="*/ 520366 h 617370"/>
                <a:gd name="connsiteX48" fmla="*/ 970046 w 1115928"/>
                <a:gd name="connsiteY48" fmla="*/ 522622 h 617370"/>
                <a:gd name="connsiteX49" fmla="*/ 967038 w 1115928"/>
                <a:gd name="connsiteY49" fmla="*/ 527134 h 617370"/>
                <a:gd name="connsiteX50" fmla="*/ 964782 w 1115928"/>
                <a:gd name="connsiteY50" fmla="*/ 529389 h 617370"/>
                <a:gd name="connsiteX51" fmla="*/ 960270 w 1115928"/>
                <a:gd name="connsiteY51" fmla="*/ 533901 h 617370"/>
                <a:gd name="connsiteX52" fmla="*/ 958766 w 1115928"/>
                <a:gd name="connsiteY52" fmla="*/ 535405 h 617370"/>
                <a:gd name="connsiteX53" fmla="*/ 957263 w 1115928"/>
                <a:gd name="connsiteY53" fmla="*/ 539917 h 617370"/>
                <a:gd name="connsiteX54" fmla="*/ 955759 w 1115928"/>
                <a:gd name="connsiteY54" fmla="*/ 545181 h 617370"/>
                <a:gd name="connsiteX55" fmla="*/ 953503 w 1115928"/>
                <a:gd name="connsiteY55" fmla="*/ 549693 h 617370"/>
                <a:gd name="connsiteX56" fmla="*/ 948239 w 1115928"/>
                <a:gd name="connsiteY56" fmla="*/ 551197 h 617370"/>
                <a:gd name="connsiteX57" fmla="*/ 945231 w 1115928"/>
                <a:gd name="connsiteY57" fmla="*/ 549693 h 617370"/>
                <a:gd name="connsiteX58" fmla="*/ 939215 w 1115928"/>
                <a:gd name="connsiteY58" fmla="*/ 545181 h 617370"/>
                <a:gd name="connsiteX59" fmla="*/ 936207 w 1115928"/>
                <a:gd name="connsiteY59" fmla="*/ 543677 h 617370"/>
                <a:gd name="connsiteX60" fmla="*/ 933951 w 1115928"/>
                <a:gd name="connsiteY60" fmla="*/ 542925 h 617370"/>
                <a:gd name="connsiteX61" fmla="*/ 931695 w 1115928"/>
                <a:gd name="connsiteY61" fmla="*/ 542925 h 617370"/>
                <a:gd name="connsiteX62" fmla="*/ 913648 w 1115928"/>
                <a:gd name="connsiteY62" fmla="*/ 543677 h 617370"/>
                <a:gd name="connsiteX63" fmla="*/ 909888 w 1115928"/>
                <a:gd name="connsiteY63" fmla="*/ 542925 h 617370"/>
                <a:gd name="connsiteX64" fmla="*/ 906880 w 1115928"/>
                <a:gd name="connsiteY64" fmla="*/ 542925 h 617370"/>
                <a:gd name="connsiteX65" fmla="*/ 904624 w 1115928"/>
                <a:gd name="connsiteY65" fmla="*/ 543677 h 617370"/>
                <a:gd name="connsiteX66" fmla="*/ 900113 w 1115928"/>
                <a:gd name="connsiteY66" fmla="*/ 545933 h 617370"/>
                <a:gd name="connsiteX67" fmla="*/ 896353 w 1115928"/>
                <a:gd name="connsiteY67" fmla="*/ 548941 h 617370"/>
                <a:gd name="connsiteX68" fmla="*/ 894097 w 1115928"/>
                <a:gd name="connsiteY68" fmla="*/ 551197 h 617370"/>
                <a:gd name="connsiteX69" fmla="*/ 888833 w 1115928"/>
                <a:gd name="connsiteY69" fmla="*/ 560972 h 617370"/>
                <a:gd name="connsiteX70" fmla="*/ 880561 w 1115928"/>
                <a:gd name="connsiteY70" fmla="*/ 570748 h 617370"/>
                <a:gd name="connsiteX71" fmla="*/ 878305 w 1115928"/>
                <a:gd name="connsiteY71" fmla="*/ 573756 h 617370"/>
                <a:gd name="connsiteX72" fmla="*/ 873793 w 1115928"/>
                <a:gd name="connsiteY72" fmla="*/ 582780 h 617370"/>
                <a:gd name="connsiteX73" fmla="*/ 872290 w 1115928"/>
                <a:gd name="connsiteY73" fmla="*/ 585787 h 617370"/>
                <a:gd name="connsiteX74" fmla="*/ 869282 w 1115928"/>
                <a:gd name="connsiteY74" fmla="*/ 588796 h 617370"/>
                <a:gd name="connsiteX75" fmla="*/ 867026 w 1115928"/>
                <a:gd name="connsiteY75" fmla="*/ 591803 h 617370"/>
                <a:gd name="connsiteX76" fmla="*/ 863266 w 1115928"/>
                <a:gd name="connsiteY76" fmla="*/ 594059 h 617370"/>
                <a:gd name="connsiteX77" fmla="*/ 861010 w 1115928"/>
                <a:gd name="connsiteY77" fmla="*/ 595563 h 617370"/>
                <a:gd name="connsiteX78" fmla="*/ 853490 w 1115928"/>
                <a:gd name="connsiteY78" fmla="*/ 596315 h 617370"/>
                <a:gd name="connsiteX79" fmla="*/ 851234 w 1115928"/>
                <a:gd name="connsiteY79" fmla="*/ 597819 h 617370"/>
                <a:gd name="connsiteX80" fmla="*/ 845970 w 1115928"/>
                <a:gd name="connsiteY80" fmla="*/ 602331 h 617370"/>
                <a:gd name="connsiteX81" fmla="*/ 843714 w 1115928"/>
                <a:gd name="connsiteY81" fmla="*/ 602331 h 617370"/>
                <a:gd name="connsiteX82" fmla="*/ 841459 w 1115928"/>
                <a:gd name="connsiteY82" fmla="*/ 602331 h 617370"/>
                <a:gd name="connsiteX83" fmla="*/ 839203 w 1115928"/>
                <a:gd name="connsiteY83" fmla="*/ 602331 h 617370"/>
                <a:gd name="connsiteX84" fmla="*/ 836195 w 1115928"/>
                <a:gd name="connsiteY84" fmla="*/ 602331 h 617370"/>
                <a:gd name="connsiteX85" fmla="*/ 830179 w 1115928"/>
                <a:gd name="connsiteY85" fmla="*/ 604587 h 617370"/>
                <a:gd name="connsiteX86" fmla="*/ 821907 w 1115928"/>
                <a:gd name="connsiteY86" fmla="*/ 610603 h 617370"/>
                <a:gd name="connsiteX87" fmla="*/ 818147 w 1115928"/>
                <a:gd name="connsiteY87" fmla="*/ 612859 h 617370"/>
                <a:gd name="connsiteX88" fmla="*/ 796340 w 1115928"/>
                <a:gd name="connsiteY88" fmla="*/ 617370 h 617370"/>
                <a:gd name="connsiteX89" fmla="*/ 793332 w 1115928"/>
                <a:gd name="connsiteY89" fmla="*/ 617370 h 617370"/>
                <a:gd name="connsiteX90" fmla="*/ 792580 w 1115928"/>
                <a:gd name="connsiteY90" fmla="*/ 615866 h 617370"/>
                <a:gd name="connsiteX91" fmla="*/ 791828 w 1115928"/>
                <a:gd name="connsiteY91" fmla="*/ 615115 h 617370"/>
                <a:gd name="connsiteX92" fmla="*/ 791076 w 1115928"/>
                <a:gd name="connsiteY92" fmla="*/ 608347 h 617370"/>
                <a:gd name="connsiteX93" fmla="*/ 791828 w 1115928"/>
                <a:gd name="connsiteY93" fmla="*/ 604587 h 617370"/>
                <a:gd name="connsiteX94" fmla="*/ 794084 w 1115928"/>
                <a:gd name="connsiteY94" fmla="*/ 600827 h 617370"/>
                <a:gd name="connsiteX95" fmla="*/ 796340 w 1115928"/>
                <a:gd name="connsiteY95" fmla="*/ 597067 h 617370"/>
                <a:gd name="connsiteX96" fmla="*/ 794084 w 1115928"/>
                <a:gd name="connsiteY96" fmla="*/ 595563 h 617370"/>
                <a:gd name="connsiteX97" fmla="*/ 789572 w 1115928"/>
                <a:gd name="connsiteY97" fmla="*/ 594811 h 617370"/>
                <a:gd name="connsiteX98" fmla="*/ 785061 w 1115928"/>
                <a:gd name="connsiteY98" fmla="*/ 595563 h 617370"/>
                <a:gd name="connsiteX99" fmla="*/ 781301 w 1115928"/>
                <a:gd name="connsiteY99" fmla="*/ 597067 h 617370"/>
                <a:gd name="connsiteX100" fmla="*/ 777541 w 1115928"/>
                <a:gd name="connsiteY100" fmla="*/ 597819 h 617370"/>
                <a:gd name="connsiteX101" fmla="*/ 773781 w 1115928"/>
                <a:gd name="connsiteY101" fmla="*/ 597067 h 617370"/>
                <a:gd name="connsiteX102" fmla="*/ 766261 w 1115928"/>
                <a:gd name="connsiteY102" fmla="*/ 595563 h 617370"/>
                <a:gd name="connsiteX103" fmla="*/ 762501 w 1115928"/>
                <a:gd name="connsiteY103" fmla="*/ 595563 h 617370"/>
                <a:gd name="connsiteX104" fmla="*/ 760997 w 1115928"/>
                <a:gd name="connsiteY104" fmla="*/ 595563 h 617370"/>
                <a:gd name="connsiteX105" fmla="*/ 760245 w 1115928"/>
                <a:gd name="connsiteY105" fmla="*/ 595563 h 617370"/>
                <a:gd name="connsiteX106" fmla="*/ 748966 w 1115928"/>
                <a:gd name="connsiteY106" fmla="*/ 590299 h 617370"/>
                <a:gd name="connsiteX107" fmla="*/ 746710 w 1115928"/>
                <a:gd name="connsiteY107" fmla="*/ 590299 h 617370"/>
                <a:gd name="connsiteX108" fmla="*/ 741446 w 1115928"/>
                <a:gd name="connsiteY108" fmla="*/ 591051 h 617370"/>
                <a:gd name="connsiteX109" fmla="*/ 735430 w 1115928"/>
                <a:gd name="connsiteY109" fmla="*/ 589547 h 617370"/>
                <a:gd name="connsiteX110" fmla="*/ 724151 w 1115928"/>
                <a:gd name="connsiteY110" fmla="*/ 588044 h 617370"/>
                <a:gd name="connsiteX111" fmla="*/ 715127 w 1115928"/>
                <a:gd name="connsiteY111" fmla="*/ 588044 h 617370"/>
                <a:gd name="connsiteX112" fmla="*/ 709863 w 1115928"/>
                <a:gd name="connsiteY112" fmla="*/ 587292 h 617370"/>
                <a:gd name="connsiteX113" fmla="*/ 704599 w 1115928"/>
                <a:gd name="connsiteY113" fmla="*/ 585787 h 617370"/>
                <a:gd name="connsiteX114" fmla="*/ 699336 w 1115928"/>
                <a:gd name="connsiteY114" fmla="*/ 585036 h 617370"/>
                <a:gd name="connsiteX115" fmla="*/ 689560 w 1115928"/>
                <a:gd name="connsiteY115" fmla="*/ 588044 h 617370"/>
                <a:gd name="connsiteX116" fmla="*/ 683544 w 1115928"/>
                <a:gd name="connsiteY116" fmla="*/ 588044 h 617370"/>
                <a:gd name="connsiteX117" fmla="*/ 672264 w 1115928"/>
                <a:gd name="connsiteY117" fmla="*/ 588044 h 617370"/>
                <a:gd name="connsiteX118" fmla="*/ 669257 w 1115928"/>
                <a:gd name="connsiteY118" fmla="*/ 588044 h 617370"/>
                <a:gd name="connsiteX119" fmla="*/ 650457 w 1115928"/>
                <a:gd name="connsiteY119" fmla="*/ 589547 h 617370"/>
                <a:gd name="connsiteX120" fmla="*/ 645193 w 1115928"/>
                <a:gd name="connsiteY120" fmla="*/ 588796 h 617370"/>
                <a:gd name="connsiteX121" fmla="*/ 639930 w 1115928"/>
                <a:gd name="connsiteY121" fmla="*/ 585036 h 617370"/>
                <a:gd name="connsiteX122" fmla="*/ 636922 w 1115928"/>
                <a:gd name="connsiteY122" fmla="*/ 584284 h 617370"/>
                <a:gd name="connsiteX123" fmla="*/ 633162 w 1115928"/>
                <a:gd name="connsiteY123" fmla="*/ 583532 h 617370"/>
                <a:gd name="connsiteX124" fmla="*/ 627146 w 1115928"/>
                <a:gd name="connsiteY124" fmla="*/ 584284 h 617370"/>
                <a:gd name="connsiteX125" fmla="*/ 624138 w 1115928"/>
                <a:gd name="connsiteY125" fmla="*/ 584284 h 617370"/>
                <a:gd name="connsiteX126" fmla="*/ 621130 w 1115928"/>
                <a:gd name="connsiteY126" fmla="*/ 583532 h 617370"/>
                <a:gd name="connsiteX127" fmla="*/ 615115 w 1115928"/>
                <a:gd name="connsiteY127" fmla="*/ 582780 h 617370"/>
                <a:gd name="connsiteX128" fmla="*/ 578268 w 1115928"/>
                <a:gd name="connsiteY128" fmla="*/ 601579 h 617370"/>
                <a:gd name="connsiteX129" fmla="*/ 572252 w 1115928"/>
                <a:gd name="connsiteY129" fmla="*/ 603835 h 617370"/>
                <a:gd name="connsiteX130" fmla="*/ 564732 w 1115928"/>
                <a:gd name="connsiteY130" fmla="*/ 605339 h 617370"/>
                <a:gd name="connsiteX131" fmla="*/ 556461 w 1115928"/>
                <a:gd name="connsiteY131" fmla="*/ 605339 h 617370"/>
                <a:gd name="connsiteX132" fmla="*/ 548941 w 1115928"/>
                <a:gd name="connsiteY132" fmla="*/ 604587 h 617370"/>
                <a:gd name="connsiteX133" fmla="*/ 542173 w 1115928"/>
                <a:gd name="connsiteY133" fmla="*/ 600827 h 617370"/>
                <a:gd name="connsiteX134" fmla="*/ 538413 w 1115928"/>
                <a:gd name="connsiteY134" fmla="*/ 597819 h 617370"/>
                <a:gd name="connsiteX135" fmla="*/ 531645 w 1115928"/>
                <a:gd name="connsiteY135" fmla="*/ 589547 h 617370"/>
                <a:gd name="connsiteX136" fmla="*/ 527134 w 1115928"/>
                <a:gd name="connsiteY136" fmla="*/ 585787 h 617370"/>
                <a:gd name="connsiteX137" fmla="*/ 524126 w 1115928"/>
                <a:gd name="connsiteY137" fmla="*/ 586540 h 617370"/>
                <a:gd name="connsiteX138" fmla="*/ 511342 w 1115928"/>
                <a:gd name="connsiteY138" fmla="*/ 597067 h 617370"/>
                <a:gd name="connsiteX139" fmla="*/ 511342 w 1115928"/>
                <a:gd name="connsiteY139" fmla="*/ 584284 h 617370"/>
                <a:gd name="connsiteX140" fmla="*/ 511342 w 1115928"/>
                <a:gd name="connsiteY140" fmla="*/ 564732 h 617370"/>
                <a:gd name="connsiteX141" fmla="*/ 511342 w 1115928"/>
                <a:gd name="connsiteY141" fmla="*/ 545181 h 617370"/>
                <a:gd name="connsiteX142" fmla="*/ 511342 w 1115928"/>
                <a:gd name="connsiteY142" fmla="*/ 525630 h 617370"/>
                <a:gd name="connsiteX143" fmla="*/ 511342 w 1115928"/>
                <a:gd name="connsiteY143" fmla="*/ 506078 h 617370"/>
                <a:gd name="connsiteX144" fmla="*/ 511342 w 1115928"/>
                <a:gd name="connsiteY144" fmla="*/ 486527 h 617370"/>
                <a:gd name="connsiteX145" fmla="*/ 511342 w 1115928"/>
                <a:gd name="connsiteY145" fmla="*/ 466976 h 617370"/>
                <a:gd name="connsiteX146" fmla="*/ 511342 w 1115928"/>
                <a:gd name="connsiteY146" fmla="*/ 447424 h 617370"/>
                <a:gd name="connsiteX147" fmla="*/ 511342 w 1115928"/>
                <a:gd name="connsiteY147" fmla="*/ 434641 h 617370"/>
                <a:gd name="connsiteX148" fmla="*/ 511342 w 1115928"/>
                <a:gd name="connsiteY148" fmla="*/ 427873 h 617370"/>
                <a:gd name="connsiteX149" fmla="*/ 511342 w 1115928"/>
                <a:gd name="connsiteY149" fmla="*/ 418849 h 617370"/>
                <a:gd name="connsiteX150" fmla="*/ 512846 w 1115928"/>
                <a:gd name="connsiteY150" fmla="*/ 412082 h 617370"/>
                <a:gd name="connsiteX151" fmla="*/ 513598 w 1115928"/>
                <a:gd name="connsiteY151" fmla="*/ 410578 h 617370"/>
                <a:gd name="connsiteX152" fmla="*/ 515102 w 1115928"/>
                <a:gd name="connsiteY152" fmla="*/ 409074 h 617370"/>
                <a:gd name="connsiteX153" fmla="*/ 516606 w 1115928"/>
                <a:gd name="connsiteY153" fmla="*/ 408322 h 617370"/>
                <a:gd name="connsiteX154" fmla="*/ 518110 w 1115928"/>
                <a:gd name="connsiteY154" fmla="*/ 407570 h 617370"/>
                <a:gd name="connsiteX155" fmla="*/ 518862 w 1115928"/>
                <a:gd name="connsiteY155" fmla="*/ 407570 h 617370"/>
                <a:gd name="connsiteX156" fmla="*/ 520366 w 1115928"/>
                <a:gd name="connsiteY156" fmla="*/ 408322 h 617370"/>
                <a:gd name="connsiteX157" fmla="*/ 521118 w 1115928"/>
                <a:gd name="connsiteY157" fmla="*/ 408322 h 617370"/>
                <a:gd name="connsiteX158" fmla="*/ 521870 w 1115928"/>
                <a:gd name="connsiteY158" fmla="*/ 407570 h 617370"/>
                <a:gd name="connsiteX159" fmla="*/ 522622 w 1115928"/>
                <a:gd name="connsiteY159" fmla="*/ 405314 h 617370"/>
                <a:gd name="connsiteX160" fmla="*/ 522622 w 1115928"/>
                <a:gd name="connsiteY160" fmla="*/ 404562 h 617370"/>
                <a:gd name="connsiteX161" fmla="*/ 524878 w 1115928"/>
                <a:gd name="connsiteY161" fmla="*/ 402306 h 617370"/>
                <a:gd name="connsiteX162" fmla="*/ 525630 w 1115928"/>
                <a:gd name="connsiteY162" fmla="*/ 399298 h 617370"/>
                <a:gd name="connsiteX163" fmla="*/ 526382 w 1115928"/>
                <a:gd name="connsiteY163" fmla="*/ 396290 h 617370"/>
                <a:gd name="connsiteX164" fmla="*/ 524878 w 1115928"/>
                <a:gd name="connsiteY164" fmla="*/ 393282 h 617370"/>
                <a:gd name="connsiteX165" fmla="*/ 523374 w 1115928"/>
                <a:gd name="connsiteY165" fmla="*/ 391026 h 617370"/>
                <a:gd name="connsiteX166" fmla="*/ 518862 w 1115928"/>
                <a:gd name="connsiteY166" fmla="*/ 387266 h 617370"/>
                <a:gd name="connsiteX167" fmla="*/ 517358 w 1115928"/>
                <a:gd name="connsiteY167" fmla="*/ 385011 h 617370"/>
                <a:gd name="connsiteX168" fmla="*/ 516606 w 1115928"/>
                <a:gd name="connsiteY168" fmla="*/ 382755 h 617370"/>
                <a:gd name="connsiteX169" fmla="*/ 515102 w 1115928"/>
                <a:gd name="connsiteY169" fmla="*/ 377491 h 617370"/>
                <a:gd name="connsiteX170" fmla="*/ 513598 w 1115928"/>
                <a:gd name="connsiteY170" fmla="*/ 374483 h 617370"/>
                <a:gd name="connsiteX171" fmla="*/ 514350 w 1115928"/>
                <a:gd name="connsiteY171" fmla="*/ 374483 h 617370"/>
                <a:gd name="connsiteX172" fmla="*/ 518110 w 1115928"/>
                <a:gd name="connsiteY172" fmla="*/ 374483 h 617370"/>
                <a:gd name="connsiteX173" fmla="*/ 519614 w 1115928"/>
                <a:gd name="connsiteY173" fmla="*/ 374483 h 617370"/>
                <a:gd name="connsiteX174" fmla="*/ 521118 w 1115928"/>
                <a:gd name="connsiteY174" fmla="*/ 375235 h 617370"/>
                <a:gd name="connsiteX175" fmla="*/ 522622 w 1115928"/>
                <a:gd name="connsiteY175" fmla="*/ 374483 h 617370"/>
                <a:gd name="connsiteX176" fmla="*/ 520366 w 1115928"/>
                <a:gd name="connsiteY176" fmla="*/ 370723 h 617370"/>
                <a:gd name="connsiteX177" fmla="*/ 521118 w 1115928"/>
                <a:gd name="connsiteY177" fmla="*/ 369219 h 617370"/>
                <a:gd name="connsiteX178" fmla="*/ 521870 w 1115928"/>
                <a:gd name="connsiteY178" fmla="*/ 367715 h 617370"/>
                <a:gd name="connsiteX179" fmla="*/ 524126 w 1115928"/>
                <a:gd name="connsiteY179" fmla="*/ 366963 h 617370"/>
                <a:gd name="connsiteX180" fmla="*/ 524126 w 1115928"/>
                <a:gd name="connsiteY180" fmla="*/ 366211 h 617370"/>
                <a:gd name="connsiteX181" fmla="*/ 523374 w 1115928"/>
                <a:gd name="connsiteY181" fmla="*/ 365459 h 617370"/>
                <a:gd name="connsiteX182" fmla="*/ 523374 w 1115928"/>
                <a:gd name="connsiteY182" fmla="*/ 364707 h 617370"/>
                <a:gd name="connsiteX183" fmla="*/ 525630 w 1115928"/>
                <a:gd name="connsiteY183" fmla="*/ 363203 h 617370"/>
                <a:gd name="connsiteX184" fmla="*/ 526382 w 1115928"/>
                <a:gd name="connsiteY184" fmla="*/ 361699 h 617370"/>
                <a:gd name="connsiteX185" fmla="*/ 527134 w 1115928"/>
                <a:gd name="connsiteY185" fmla="*/ 358692 h 617370"/>
                <a:gd name="connsiteX186" fmla="*/ 528638 w 1115928"/>
                <a:gd name="connsiteY186" fmla="*/ 356435 h 617370"/>
                <a:gd name="connsiteX187" fmla="*/ 528638 w 1115928"/>
                <a:gd name="connsiteY187" fmla="*/ 355684 h 617370"/>
                <a:gd name="connsiteX188" fmla="*/ 528638 w 1115928"/>
                <a:gd name="connsiteY188" fmla="*/ 354180 h 617370"/>
                <a:gd name="connsiteX189" fmla="*/ 522622 w 1115928"/>
                <a:gd name="connsiteY189" fmla="*/ 354180 h 617370"/>
                <a:gd name="connsiteX190" fmla="*/ 519614 w 1115928"/>
                <a:gd name="connsiteY190" fmla="*/ 354932 h 617370"/>
                <a:gd name="connsiteX191" fmla="*/ 516606 w 1115928"/>
                <a:gd name="connsiteY191" fmla="*/ 356435 h 617370"/>
                <a:gd name="connsiteX192" fmla="*/ 513598 w 1115928"/>
                <a:gd name="connsiteY192" fmla="*/ 359444 h 617370"/>
                <a:gd name="connsiteX193" fmla="*/ 507582 w 1115928"/>
                <a:gd name="connsiteY193" fmla="*/ 366211 h 617370"/>
                <a:gd name="connsiteX194" fmla="*/ 505326 w 1115928"/>
                <a:gd name="connsiteY194" fmla="*/ 368467 h 617370"/>
                <a:gd name="connsiteX195" fmla="*/ 494799 w 1115928"/>
                <a:gd name="connsiteY195" fmla="*/ 374483 h 617370"/>
                <a:gd name="connsiteX196" fmla="*/ 491791 w 1115928"/>
                <a:gd name="connsiteY196" fmla="*/ 376739 h 617370"/>
                <a:gd name="connsiteX197" fmla="*/ 486527 w 1115928"/>
                <a:gd name="connsiteY197" fmla="*/ 382755 h 617370"/>
                <a:gd name="connsiteX198" fmla="*/ 483519 w 1115928"/>
                <a:gd name="connsiteY198" fmla="*/ 385011 h 617370"/>
                <a:gd name="connsiteX199" fmla="*/ 475999 w 1115928"/>
                <a:gd name="connsiteY199" fmla="*/ 388771 h 617370"/>
                <a:gd name="connsiteX200" fmla="*/ 472991 w 1115928"/>
                <a:gd name="connsiteY200" fmla="*/ 391778 h 617370"/>
                <a:gd name="connsiteX201" fmla="*/ 468480 w 1115928"/>
                <a:gd name="connsiteY201" fmla="*/ 398546 h 617370"/>
                <a:gd name="connsiteX202" fmla="*/ 466976 w 1115928"/>
                <a:gd name="connsiteY202" fmla="*/ 400050 h 617370"/>
                <a:gd name="connsiteX203" fmla="*/ 463216 w 1115928"/>
                <a:gd name="connsiteY203" fmla="*/ 402306 h 617370"/>
                <a:gd name="connsiteX204" fmla="*/ 461712 w 1115928"/>
                <a:gd name="connsiteY204" fmla="*/ 403810 h 617370"/>
                <a:gd name="connsiteX205" fmla="*/ 460208 w 1115928"/>
                <a:gd name="connsiteY205" fmla="*/ 405314 h 617370"/>
                <a:gd name="connsiteX206" fmla="*/ 458704 w 1115928"/>
                <a:gd name="connsiteY206" fmla="*/ 409074 h 617370"/>
                <a:gd name="connsiteX207" fmla="*/ 457200 w 1115928"/>
                <a:gd name="connsiteY207" fmla="*/ 411330 h 617370"/>
                <a:gd name="connsiteX208" fmla="*/ 454192 w 1115928"/>
                <a:gd name="connsiteY208" fmla="*/ 413586 h 617370"/>
                <a:gd name="connsiteX209" fmla="*/ 445168 w 1115928"/>
                <a:gd name="connsiteY209" fmla="*/ 415842 h 617370"/>
                <a:gd name="connsiteX210" fmla="*/ 434641 w 1115928"/>
                <a:gd name="connsiteY210" fmla="*/ 420353 h 617370"/>
                <a:gd name="connsiteX211" fmla="*/ 432385 w 1115928"/>
                <a:gd name="connsiteY211" fmla="*/ 421857 h 617370"/>
                <a:gd name="connsiteX212" fmla="*/ 430129 w 1115928"/>
                <a:gd name="connsiteY212" fmla="*/ 425617 h 617370"/>
                <a:gd name="connsiteX213" fmla="*/ 429377 w 1115928"/>
                <a:gd name="connsiteY213" fmla="*/ 429377 h 617370"/>
                <a:gd name="connsiteX214" fmla="*/ 427121 w 1115928"/>
                <a:gd name="connsiteY214" fmla="*/ 432385 h 617370"/>
                <a:gd name="connsiteX215" fmla="*/ 419601 w 1115928"/>
                <a:gd name="connsiteY215" fmla="*/ 434641 h 617370"/>
                <a:gd name="connsiteX216" fmla="*/ 414338 w 1115928"/>
                <a:gd name="connsiteY216" fmla="*/ 438401 h 617370"/>
                <a:gd name="connsiteX217" fmla="*/ 411330 w 1115928"/>
                <a:gd name="connsiteY217" fmla="*/ 439905 h 617370"/>
                <a:gd name="connsiteX218" fmla="*/ 409074 w 1115928"/>
                <a:gd name="connsiteY218" fmla="*/ 440657 h 617370"/>
                <a:gd name="connsiteX219" fmla="*/ 408322 w 1115928"/>
                <a:gd name="connsiteY219" fmla="*/ 439905 h 617370"/>
                <a:gd name="connsiteX220" fmla="*/ 406818 w 1115928"/>
                <a:gd name="connsiteY220" fmla="*/ 438401 h 617370"/>
                <a:gd name="connsiteX221" fmla="*/ 405314 w 1115928"/>
                <a:gd name="connsiteY221" fmla="*/ 438401 h 617370"/>
                <a:gd name="connsiteX222" fmla="*/ 403058 w 1115928"/>
                <a:gd name="connsiteY222" fmla="*/ 438401 h 617370"/>
                <a:gd name="connsiteX223" fmla="*/ 402306 w 1115928"/>
                <a:gd name="connsiteY223" fmla="*/ 439153 h 617370"/>
                <a:gd name="connsiteX224" fmla="*/ 401554 w 1115928"/>
                <a:gd name="connsiteY224" fmla="*/ 440657 h 617370"/>
                <a:gd name="connsiteX225" fmla="*/ 400050 w 1115928"/>
                <a:gd name="connsiteY225" fmla="*/ 441409 h 617370"/>
                <a:gd name="connsiteX226" fmla="*/ 397794 w 1115928"/>
                <a:gd name="connsiteY226" fmla="*/ 442161 h 617370"/>
                <a:gd name="connsiteX227" fmla="*/ 391778 w 1115928"/>
                <a:gd name="connsiteY227" fmla="*/ 442161 h 617370"/>
                <a:gd name="connsiteX228" fmla="*/ 364707 w 1115928"/>
                <a:gd name="connsiteY228" fmla="*/ 442161 h 617370"/>
                <a:gd name="connsiteX229" fmla="*/ 337636 w 1115928"/>
                <a:gd name="connsiteY229" fmla="*/ 442161 h 617370"/>
                <a:gd name="connsiteX230" fmla="*/ 310565 w 1115928"/>
                <a:gd name="connsiteY230" fmla="*/ 442161 h 617370"/>
                <a:gd name="connsiteX231" fmla="*/ 283494 w 1115928"/>
                <a:gd name="connsiteY231" fmla="*/ 442161 h 617370"/>
                <a:gd name="connsiteX232" fmla="*/ 275974 w 1115928"/>
                <a:gd name="connsiteY232" fmla="*/ 442161 h 617370"/>
                <a:gd name="connsiteX233" fmla="*/ 277478 w 1115928"/>
                <a:gd name="connsiteY233" fmla="*/ 439153 h 617370"/>
                <a:gd name="connsiteX234" fmla="*/ 277478 w 1115928"/>
                <a:gd name="connsiteY234" fmla="*/ 436145 h 617370"/>
                <a:gd name="connsiteX235" fmla="*/ 277478 w 1115928"/>
                <a:gd name="connsiteY235" fmla="*/ 433889 h 617370"/>
                <a:gd name="connsiteX236" fmla="*/ 277478 w 1115928"/>
                <a:gd name="connsiteY236" fmla="*/ 430129 h 617370"/>
                <a:gd name="connsiteX237" fmla="*/ 278230 w 1115928"/>
                <a:gd name="connsiteY237" fmla="*/ 428625 h 617370"/>
                <a:gd name="connsiteX238" fmla="*/ 280486 w 1115928"/>
                <a:gd name="connsiteY238" fmla="*/ 425617 h 617370"/>
                <a:gd name="connsiteX239" fmla="*/ 281238 w 1115928"/>
                <a:gd name="connsiteY239" fmla="*/ 424113 h 617370"/>
                <a:gd name="connsiteX240" fmla="*/ 280486 w 1115928"/>
                <a:gd name="connsiteY240" fmla="*/ 422609 h 617370"/>
                <a:gd name="connsiteX241" fmla="*/ 279734 w 1115928"/>
                <a:gd name="connsiteY241" fmla="*/ 419601 h 617370"/>
                <a:gd name="connsiteX242" fmla="*/ 278982 w 1115928"/>
                <a:gd name="connsiteY242" fmla="*/ 417345 h 617370"/>
                <a:gd name="connsiteX243" fmla="*/ 275974 w 1115928"/>
                <a:gd name="connsiteY243" fmla="*/ 411330 h 617370"/>
                <a:gd name="connsiteX244" fmla="*/ 265447 w 1115928"/>
                <a:gd name="connsiteY244" fmla="*/ 404562 h 617370"/>
                <a:gd name="connsiteX245" fmla="*/ 263191 w 1115928"/>
                <a:gd name="connsiteY245" fmla="*/ 398546 h 617370"/>
                <a:gd name="connsiteX246" fmla="*/ 265447 w 1115928"/>
                <a:gd name="connsiteY246" fmla="*/ 393282 h 617370"/>
                <a:gd name="connsiteX247" fmla="*/ 265447 w 1115928"/>
                <a:gd name="connsiteY247" fmla="*/ 390274 h 617370"/>
                <a:gd name="connsiteX248" fmla="*/ 264695 w 1115928"/>
                <a:gd name="connsiteY248" fmla="*/ 387266 h 617370"/>
                <a:gd name="connsiteX249" fmla="*/ 260935 w 1115928"/>
                <a:gd name="connsiteY249" fmla="*/ 382755 h 617370"/>
                <a:gd name="connsiteX250" fmla="*/ 259431 w 1115928"/>
                <a:gd name="connsiteY250" fmla="*/ 379747 h 617370"/>
                <a:gd name="connsiteX251" fmla="*/ 258679 w 1115928"/>
                <a:gd name="connsiteY251" fmla="*/ 376739 h 617370"/>
                <a:gd name="connsiteX252" fmla="*/ 258679 w 1115928"/>
                <a:gd name="connsiteY252" fmla="*/ 372227 h 617370"/>
                <a:gd name="connsiteX253" fmla="*/ 258679 w 1115928"/>
                <a:gd name="connsiteY253" fmla="*/ 370723 h 617370"/>
                <a:gd name="connsiteX254" fmla="*/ 257927 w 1115928"/>
                <a:gd name="connsiteY254" fmla="*/ 369219 h 617370"/>
                <a:gd name="connsiteX255" fmla="*/ 256423 w 1115928"/>
                <a:gd name="connsiteY255" fmla="*/ 369219 h 617370"/>
                <a:gd name="connsiteX256" fmla="*/ 254919 w 1115928"/>
                <a:gd name="connsiteY256" fmla="*/ 369971 h 617370"/>
                <a:gd name="connsiteX257" fmla="*/ 253415 w 1115928"/>
                <a:gd name="connsiteY257" fmla="*/ 369219 h 617370"/>
                <a:gd name="connsiteX258" fmla="*/ 250407 w 1115928"/>
                <a:gd name="connsiteY258" fmla="*/ 367715 h 617370"/>
                <a:gd name="connsiteX259" fmla="*/ 245895 w 1115928"/>
                <a:gd name="connsiteY259" fmla="*/ 363955 h 617370"/>
                <a:gd name="connsiteX260" fmla="*/ 243639 w 1115928"/>
                <a:gd name="connsiteY260" fmla="*/ 362451 h 617370"/>
                <a:gd name="connsiteX261" fmla="*/ 239880 w 1115928"/>
                <a:gd name="connsiteY261" fmla="*/ 361699 h 617370"/>
                <a:gd name="connsiteX262" fmla="*/ 230856 w 1115928"/>
                <a:gd name="connsiteY262" fmla="*/ 362451 h 617370"/>
                <a:gd name="connsiteX263" fmla="*/ 224088 w 1115928"/>
                <a:gd name="connsiteY263" fmla="*/ 361699 h 617370"/>
                <a:gd name="connsiteX264" fmla="*/ 221080 w 1115928"/>
                <a:gd name="connsiteY264" fmla="*/ 360947 h 617370"/>
                <a:gd name="connsiteX265" fmla="*/ 215064 w 1115928"/>
                <a:gd name="connsiteY265" fmla="*/ 357940 h 617370"/>
                <a:gd name="connsiteX266" fmla="*/ 209049 w 1115928"/>
                <a:gd name="connsiteY266" fmla="*/ 355684 h 617370"/>
                <a:gd name="connsiteX267" fmla="*/ 206041 w 1115928"/>
                <a:gd name="connsiteY267" fmla="*/ 354932 h 617370"/>
                <a:gd name="connsiteX268" fmla="*/ 205289 w 1115928"/>
                <a:gd name="connsiteY268" fmla="*/ 354932 h 617370"/>
                <a:gd name="connsiteX269" fmla="*/ 204537 w 1115928"/>
                <a:gd name="connsiteY269" fmla="*/ 356435 h 617370"/>
                <a:gd name="connsiteX270" fmla="*/ 203785 w 1115928"/>
                <a:gd name="connsiteY270" fmla="*/ 356435 h 617370"/>
                <a:gd name="connsiteX271" fmla="*/ 202281 w 1115928"/>
                <a:gd name="connsiteY271" fmla="*/ 355684 h 617370"/>
                <a:gd name="connsiteX272" fmla="*/ 201529 w 1115928"/>
                <a:gd name="connsiteY272" fmla="*/ 354932 h 617370"/>
                <a:gd name="connsiteX273" fmla="*/ 200777 w 1115928"/>
                <a:gd name="connsiteY273" fmla="*/ 354180 h 617370"/>
                <a:gd name="connsiteX274" fmla="*/ 181978 w 1115928"/>
                <a:gd name="connsiteY274" fmla="*/ 350420 h 617370"/>
                <a:gd name="connsiteX275" fmla="*/ 121068 w 1115928"/>
                <a:gd name="connsiteY275" fmla="*/ 350420 h 617370"/>
                <a:gd name="connsiteX276" fmla="*/ 124828 w 1115928"/>
                <a:gd name="connsiteY276" fmla="*/ 345156 h 617370"/>
                <a:gd name="connsiteX277" fmla="*/ 132347 w 1115928"/>
                <a:gd name="connsiteY277" fmla="*/ 337636 h 617370"/>
                <a:gd name="connsiteX278" fmla="*/ 136107 w 1115928"/>
                <a:gd name="connsiteY278" fmla="*/ 332372 h 617370"/>
                <a:gd name="connsiteX279" fmla="*/ 138363 w 1115928"/>
                <a:gd name="connsiteY279" fmla="*/ 327861 h 617370"/>
                <a:gd name="connsiteX280" fmla="*/ 139867 w 1115928"/>
                <a:gd name="connsiteY280" fmla="*/ 324853 h 617370"/>
                <a:gd name="connsiteX281" fmla="*/ 142123 w 1115928"/>
                <a:gd name="connsiteY281" fmla="*/ 324101 h 617370"/>
                <a:gd name="connsiteX282" fmla="*/ 144379 w 1115928"/>
                <a:gd name="connsiteY282" fmla="*/ 324101 h 617370"/>
                <a:gd name="connsiteX283" fmla="*/ 146635 w 1115928"/>
                <a:gd name="connsiteY283" fmla="*/ 323349 h 617370"/>
                <a:gd name="connsiteX284" fmla="*/ 148891 w 1115928"/>
                <a:gd name="connsiteY284" fmla="*/ 321845 h 617370"/>
                <a:gd name="connsiteX285" fmla="*/ 149643 w 1115928"/>
                <a:gd name="connsiteY285" fmla="*/ 320341 h 617370"/>
                <a:gd name="connsiteX286" fmla="*/ 149643 w 1115928"/>
                <a:gd name="connsiteY286" fmla="*/ 315829 h 617370"/>
                <a:gd name="connsiteX287" fmla="*/ 156411 w 1115928"/>
                <a:gd name="connsiteY287" fmla="*/ 310565 h 617370"/>
                <a:gd name="connsiteX288" fmla="*/ 157914 w 1115928"/>
                <a:gd name="connsiteY288" fmla="*/ 308309 h 617370"/>
                <a:gd name="connsiteX289" fmla="*/ 159418 w 1115928"/>
                <a:gd name="connsiteY289" fmla="*/ 305301 h 617370"/>
                <a:gd name="connsiteX290" fmla="*/ 160170 w 1115928"/>
                <a:gd name="connsiteY290" fmla="*/ 300789 h 617370"/>
                <a:gd name="connsiteX291" fmla="*/ 158666 w 1115928"/>
                <a:gd name="connsiteY291" fmla="*/ 288006 h 617370"/>
                <a:gd name="connsiteX292" fmla="*/ 157163 w 1115928"/>
                <a:gd name="connsiteY292" fmla="*/ 285750 h 617370"/>
                <a:gd name="connsiteX293" fmla="*/ 153403 w 1115928"/>
                <a:gd name="connsiteY293" fmla="*/ 278982 h 617370"/>
                <a:gd name="connsiteX294" fmla="*/ 151147 w 1115928"/>
                <a:gd name="connsiteY294" fmla="*/ 276726 h 617370"/>
                <a:gd name="connsiteX295" fmla="*/ 145883 w 1115928"/>
                <a:gd name="connsiteY295" fmla="*/ 272967 h 617370"/>
                <a:gd name="connsiteX296" fmla="*/ 143627 w 1115928"/>
                <a:gd name="connsiteY296" fmla="*/ 271463 h 617370"/>
                <a:gd name="connsiteX297" fmla="*/ 131595 w 1115928"/>
                <a:gd name="connsiteY297" fmla="*/ 254167 h 617370"/>
                <a:gd name="connsiteX298" fmla="*/ 129339 w 1115928"/>
                <a:gd name="connsiteY298" fmla="*/ 248151 h 617370"/>
                <a:gd name="connsiteX299" fmla="*/ 127084 w 1115928"/>
                <a:gd name="connsiteY299" fmla="*/ 245143 h 617370"/>
                <a:gd name="connsiteX300" fmla="*/ 124828 w 1115928"/>
                <a:gd name="connsiteY300" fmla="*/ 242136 h 617370"/>
                <a:gd name="connsiteX301" fmla="*/ 121820 w 1115928"/>
                <a:gd name="connsiteY301" fmla="*/ 240632 h 617370"/>
                <a:gd name="connsiteX302" fmla="*/ 112796 w 1115928"/>
                <a:gd name="connsiteY302" fmla="*/ 239128 h 617370"/>
                <a:gd name="connsiteX303" fmla="*/ 109788 w 1115928"/>
                <a:gd name="connsiteY303" fmla="*/ 236872 h 617370"/>
                <a:gd name="connsiteX304" fmla="*/ 107532 w 1115928"/>
                <a:gd name="connsiteY304" fmla="*/ 234616 h 617370"/>
                <a:gd name="connsiteX305" fmla="*/ 100764 w 1115928"/>
                <a:gd name="connsiteY305" fmla="*/ 226344 h 617370"/>
                <a:gd name="connsiteX306" fmla="*/ 100013 w 1115928"/>
                <a:gd name="connsiteY306" fmla="*/ 223336 h 617370"/>
                <a:gd name="connsiteX307" fmla="*/ 100013 w 1115928"/>
                <a:gd name="connsiteY307" fmla="*/ 221080 h 617370"/>
                <a:gd name="connsiteX308" fmla="*/ 101516 w 1115928"/>
                <a:gd name="connsiteY308" fmla="*/ 214313 h 617370"/>
                <a:gd name="connsiteX309" fmla="*/ 100764 w 1115928"/>
                <a:gd name="connsiteY309" fmla="*/ 210553 h 617370"/>
                <a:gd name="connsiteX310" fmla="*/ 100013 w 1115928"/>
                <a:gd name="connsiteY310" fmla="*/ 208297 h 617370"/>
                <a:gd name="connsiteX311" fmla="*/ 97757 w 1115928"/>
                <a:gd name="connsiteY311" fmla="*/ 206041 h 617370"/>
                <a:gd name="connsiteX312" fmla="*/ 96253 w 1115928"/>
                <a:gd name="connsiteY312" fmla="*/ 205289 h 617370"/>
                <a:gd name="connsiteX313" fmla="*/ 93245 w 1115928"/>
                <a:gd name="connsiteY313" fmla="*/ 205289 h 617370"/>
                <a:gd name="connsiteX314" fmla="*/ 91741 w 1115928"/>
                <a:gd name="connsiteY314" fmla="*/ 204537 h 617370"/>
                <a:gd name="connsiteX315" fmla="*/ 90237 w 1115928"/>
                <a:gd name="connsiteY315" fmla="*/ 203033 h 617370"/>
                <a:gd name="connsiteX316" fmla="*/ 87981 w 1115928"/>
                <a:gd name="connsiteY316" fmla="*/ 200025 h 617370"/>
                <a:gd name="connsiteX317" fmla="*/ 86477 w 1115928"/>
                <a:gd name="connsiteY317" fmla="*/ 198521 h 617370"/>
                <a:gd name="connsiteX318" fmla="*/ 74445 w 1115928"/>
                <a:gd name="connsiteY318" fmla="*/ 191753 h 617370"/>
                <a:gd name="connsiteX319" fmla="*/ 72189 w 1115928"/>
                <a:gd name="connsiteY319" fmla="*/ 189497 h 617370"/>
                <a:gd name="connsiteX320" fmla="*/ 70686 w 1115928"/>
                <a:gd name="connsiteY320" fmla="*/ 186490 h 617370"/>
                <a:gd name="connsiteX321" fmla="*/ 69934 w 1115928"/>
                <a:gd name="connsiteY321" fmla="*/ 180474 h 617370"/>
                <a:gd name="connsiteX322" fmla="*/ 69182 w 1115928"/>
                <a:gd name="connsiteY322" fmla="*/ 175962 h 617370"/>
                <a:gd name="connsiteX323" fmla="*/ 64670 w 1115928"/>
                <a:gd name="connsiteY323" fmla="*/ 170698 h 617370"/>
                <a:gd name="connsiteX324" fmla="*/ 62414 w 1115928"/>
                <a:gd name="connsiteY324" fmla="*/ 166938 h 617370"/>
                <a:gd name="connsiteX325" fmla="*/ 62414 w 1115928"/>
                <a:gd name="connsiteY325" fmla="*/ 163930 h 617370"/>
                <a:gd name="connsiteX326" fmla="*/ 63166 w 1115928"/>
                <a:gd name="connsiteY326" fmla="*/ 158667 h 617370"/>
                <a:gd name="connsiteX327" fmla="*/ 63166 w 1115928"/>
                <a:gd name="connsiteY327" fmla="*/ 155659 h 617370"/>
                <a:gd name="connsiteX328" fmla="*/ 60910 w 1115928"/>
                <a:gd name="connsiteY328" fmla="*/ 151899 h 617370"/>
                <a:gd name="connsiteX329" fmla="*/ 56398 w 1115928"/>
                <a:gd name="connsiteY329" fmla="*/ 145131 h 617370"/>
                <a:gd name="connsiteX330" fmla="*/ 54894 w 1115928"/>
                <a:gd name="connsiteY330" fmla="*/ 141371 h 617370"/>
                <a:gd name="connsiteX331" fmla="*/ 52638 w 1115928"/>
                <a:gd name="connsiteY331" fmla="*/ 136859 h 617370"/>
                <a:gd name="connsiteX332" fmla="*/ 46622 w 1115928"/>
                <a:gd name="connsiteY332" fmla="*/ 133851 h 617370"/>
                <a:gd name="connsiteX333" fmla="*/ 40607 w 1115928"/>
                <a:gd name="connsiteY333" fmla="*/ 130843 h 617370"/>
                <a:gd name="connsiteX334" fmla="*/ 36095 w 1115928"/>
                <a:gd name="connsiteY334" fmla="*/ 127836 h 617370"/>
                <a:gd name="connsiteX335" fmla="*/ 35343 w 1115928"/>
                <a:gd name="connsiteY335" fmla="*/ 125580 h 617370"/>
                <a:gd name="connsiteX336" fmla="*/ 33087 w 1115928"/>
                <a:gd name="connsiteY336" fmla="*/ 118060 h 617370"/>
                <a:gd name="connsiteX337" fmla="*/ 33839 w 1115928"/>
                <a:gd name="connsiteY337" fmla="*/ 115052 h 617370"/>
                <a:gd name="connsiteX338" fmla="*/ 36095 w 1115928"/>
                <a:gd name="connsiteY338" fmla="*/ 115052 h 617370"/>
                <a:gd name="connsiteX339" fmla="*/ 40607 w 1115928"/>
                <a:gd name="connsiteY339" fmla="*/ 117308 h 617370"/>
                <a:gd name="connsiteX340" fmla="*/ 45870 w 1115928"/>
                <a:gd name="connsiteY340" fmla="*/ 114300 h 617370"/>
                <a:gd name="connsiteX341" fmla="*/ 47374 w 1115928"/>
                <a:gd name="connsiteY341" fmla="*/ 108284 h 617370"/>
                <a:gd name="connsiteX342" fmla="*/ 45870 w 1115928"/>
                <a:gd name="connsiteY342" fmla="*/ 102268 h 617370"/>
                <a:gd name="connsiteX343" fmla="*/ 41359 w 1115928"/>
                <a:gd name="connsiteY343" fmla="*/ 98509 h 617370"/>
                <a:gd name="connsiteX344" fmla="*/ 36095 w 1115928"/>
                <a:gd name="connsiteY344" fmla="*/ 97005 h 617370"/>
                <a:gd name="connsiteX345" fmla="*/ 30831 w 1115928"/>
                <a:gd name="connsiteY345" fmla="*/ 94749 h 617370"/>
                <a:gd name="connsiteX346" fmla="*/ 27071 w 1115928"/>
                <a:gd name="connsiteY346" fmla="*/ 91741 h 617370"/>
                <a:gd name="connsiteX347" fmla="*/ 6768 w 1115928"/>
                <a:gd name="connsiteY347" fmla="*/ 71438 h 617370"/>
                <a:gd name="connsiteX348" fmla="*/ 752 w 1115928"/>
                <a:gd name="connsiteY348" fmla="*/ 67678 h 617370"/>
                <a:gd name="connsiteX349" fmla="*/ 0 w 1115928"/>
                <a:gd name="connsiteY349" fmla="*/ 64670 h 617370"/>
                <a:gd name="connsiteX350" fmla="*/ 4512 w 1115928"/>
                <a:gd name="connsiteY350" fmla="*/ 62414 h 617370"/>
                <a:gd name="connsiteX351" fmla="*/ 6768 w 1115928"/>
                <a:gd name="connsiteY351" fmla="*/ 61662 h 617370"/>
                <a:gd name="connsiteX352" fmla="*/ 9024 w 1115928"/>
                <a:gd name="connsiteY352" fmla="*/ 58654 h 617370"/>
                <a:gd name="connsiteX353" fmla="*/ 9024 w 1115928"/>
                <a:gd name="connsiteY353" fmla="*/ 54894 h 617370"/>
                <a:gd name="connsiteX354" fmla="*/ 9776 w 1115928"/>
                <a:gd name="connsiteY354" fmla="*/ 52638 h 617370"/>
                <a:gd name="connsiteX355" fmla="*/ 10528 w 1115928"/>
                <a:gd name="connsiteY355" fmla="*/ 50382 h 617370"/>
                <a:gd name="connsiteX356" fmla="*/ 9776 w 1115928"/>
                <a:gd name="connsiteY356" fmla="*/ 46622 h 617370"/>
                <a:gd name="connsiteX357" fmla="*/ 5264 w 1115928"/>
                <a:gd name="connsiteY357" fmla="*/ 39103 h 617370"/>
                <a:gd name="connsiteX358" fmla="*/ 5264 w 1115928"/>
                <a:gd name="connsiteY358" fmla="*/ 36095 h 617370"/>
                <a:gd name="connsiteX359" fmla="*/ 8272 w 1115928"/>
                <a:gd name="connsiteY359" fmla="*/ 36095 h 617370"/>
                <a:gd name="connsiteX360" fmla="*/ 14288 w 1115928"/>
                <a:gd name="connsiteY360" fmla="*/ 38351 h 617370"/>
                <a:gd name="connsiteX361" fmla="*/ 17295 w 1115928"/>
                <a:gd name="connsiteY361" fmla="*/ 39103 h 617370"/>
                <a:gd name="connsiteX362" fmla="*/ 20303 w 1115928"/>
                <a:gd name="connsiteY362" fmla="*/ 37599 h 617370"/>
                <a:gd name="connsiteX363" fmla="*/ 26319 w 1115928"/>
                <a:gd name="connsiteY363" fmla="*/ 34591 h 617370"/>
                <a:gd name="connsiteX364" fmla="*/ 28575 w 1115928"/>
                <a:gd name="connsiteY364" fmla="*/ 33087 h 617370"/>
                <a:gd name="connsiteX365" fmla="*/ 32335 w 1115928"/>
                <a:gd name="connsiteY365" fmla="*/ 33087 h 617370"/>
                <a:gd name="connsiteX366" fmla="*/ 38351 w 1115928"/>
                <a:gd name="connsiteY366" fmla="*/ 33087 h 617370"/>
                <a:gd name="connsiteX367" fmla="*/ 41359 w 1115928"/>
                <a:gd name="connsiteY367" fmla="*/ 33087 h 617370"/>
                <a:gd name="connsiteX368" fmla="*/ 44366 w 1115928"/>
                <a:gd name="connsiteY368" fmla="*/ 31583 h 617370"/>
                <a:gd name="connsiteX369" fmla="*/ 45870 w 1115928"/>
                <a:gd name="connsiteY369" fmla="*/ 28575 h 617370"/>
                <a:gd name="connsiteX370" fmla="*/ 45118 w 1115928"/>
                <a:gd name="connsiteY370" fmla="*/ 25567 h 617370"/>
                <a:gd name="connsiteX371" fmla="*/ 44366 w 1115928"/>
                <a:gd name="connsiteY371" fmla="*/ 22559 h 617370"/>
                <a:gd name="connsiteX372" fmla="*/ 42863 w 1115928"/>
                <a:gd name="connsiteY372" fmla="*/ 16544 h 617370"/>
                <a:gd name="connsiteX373" fmla="*/ 32335 w 1115928"/>
                <a:gd name="connsiteY373" fmla="*/ 1504 h 617370"/>
                <a:gd name="connsiteX374" fmla="*/ 31583 w 1115928"/>
                <a:gd name="connsiteY374" fmla="*/ 0 h 61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</a:cxnLst>
              <a:rect l="l" t="t" r="r" b="b"/>
              <a:pathLst>
                <a:path w="1115928" h="617370">
                  <a:moveTo>
                    <a:pt x="31583" y="0"/>
                  </a:moveTo>
                  <a:lnTo>
                    <a:pt x="33839" y="752"/>
                  </a:lnTo>
                  <a:lnTo>
                    <a:pt x="204537" y="72190"/>
                  </a:lnTo>
                  <a:lnTo>
                    <a:pt x="551949" y="158667"/>
                  </a:lnTo>
                  <a:lnTo>
                    <a:pt x="637674" y="204537"/>
                  </a:lnTo>
                  <a:lnTo>
                    <a:pt x="1088106" y="416593"/>
                  </a:lnTo>
                  <a:lnTo>
                    <a:pt x="1115929" y="428625"/>
                  </a:lnTo>
                  <a:lnTo>
                    <a:pt x="1115177" y="430129"/>
                  </a:lnTo>
                  <a:lnTo>
                    <a:pt x="1114425" y="431633"/>
                  </a:lnTo>
                  <a:lnTo>
                    <a:pt x="1113673" y="433137"/>
                  </a:lnTo>
                  <a:lnTo>
                    <a:pt x="1112169" y="433889"/>
                  </a:lnTo>
                  <a:lnTo>
                    <a:pt x="1100138" y="438401"/>
                  </a:lnTo>
                  <a:lnTo>
                    <a:pt x="1097130" y="439905"/>
                  </a:lnTo>
                  <a:lnTo>
                    <a:pt x="1077578" y="455696"/>
                  </a:lnTo>
                  <a:lnTo>
                    <a:pt x="1052763" y="480511"/>
                  </a:lnTo>
                  <a:lnTo>
                    <a:pt x="1045995" y="485023"/>
                  </a:lnTo>
                  <a:lnTo>
                    <a:pt x="1044491" y="485023"/>
                  </a:lnTo>
                  <a:lnTo>
                    <a:pt x="1040732" y="485023"/>
                  </a:lnTo>
                  <a:lnTo>
                    <a:pt x="1039228" y="485775"/>
                  </a:lnTo>
                  <a:lnTo>
                    <a:pt x="1038476" y="487279"/>
                  </a:lnTo>
                  <a:lnTo>
                    <a:pt x="1037724" y="488783"/>
                  </a:lnTo>
                  <a:lnTo>
                    <a:pt x="1036220" y="490287"/>
                  </a:lnTo>
                  <a:lnTo>
                    <a:pt x="1034716" y="491791"/>
                  </a:lnTo>
                  <a:lnTo>
                    <a:pt x="1031708" y="491791"/>
                  </a:lnTo>
                  <a:lnTo>
                    <a:pt x="1025692" y="490287"/>
                  </a:lnTo>
                  <a:lnTo>
                    <a:pt x="1023436" y="489535"/>
                  </a:lnTo>
                  <a:lnTo>
                    <a:pt x="1016668" y="489535"/>
                  </a:lnTo>
                  <a:lnTo>
                    <a:pt x="1013661" y="490287"/>
                  </a:lnTo>
                  <a:lnTo>
                    <a:pt x="1011405" y="491791"/>
                  </a:lnTo>
                  <a:lnTo>
                    <a:pt x="1011405" y="492543"/>
                  </a:lnTo>
                  <a:lnTo>
                    <a:pt x="1012157" y="496303"/>
                  </a:lnTo>
                  <a:lnTo>
                    <a:pt x="1011405" y="497807"/>
                  </a:lnTo>
                  <a:lnTo>
                    <a:pt x="1010653" y="498559"/>
                  </a:lnTo>
                  <a:lnTo>
                    <a:pt x="1009149" y="499310"/>
                  </a:lnTo>
                  <a:lnTo>
                    <a:pt x="1006893" y="499310"/>
                  </a:lnTo>
                  <a:lnTo>
                    <a:pt x="1000877" y="499310"/>
                  </a:lnTo>
                  <a:lnTo>
                    <a:pt x="999373" y="500063"/>
                  </a:lnTo>
                  <a:lnTo>
                    <a:pt x="997869" y="501567"/>
                  </a:lnTo>
                  <a:lnTo>
                    <a:pt x="997117" y="502319"/>
                  </a:lnTo>
                  <a:lnTo>
                    <a:pt x="997117" y="503822"/>
                  </a:lnTo>
                  <a:lnTo>
                    <a:pt x="996365" y="505326"/>
                  </a:lnTo>
                  <a:lnTo>
                    <a:pt x="994109" y="508334"/>
                  </a:lnTo>
                  <a:lnTo>
                    <a:pt x="991853" y="510590"/>
                  </a:lnTo>
                  <a:lnTo>
                    <a:pt x="988845" y="512846"/>
                  </a:lnTo>
                  <a:lnTo>
                    <a:pt x="982078" y="515102"/>
                  </a:lnTo>
                  <a:lnTo>
                    <a:pt x="976814" y="517358"/>
                  </a:lnTo>
                  <a:lnTo>
                    <a:pt x="973806" y="518862"/>
                  </a:lnTo>
                  <a:lnTo>
                    <a:pt x="971550" y="520366"/>
                  </a:lnTo>
                  <a:lnTo>
                    <a:pt x="970046" y="522622"/>
                  </a:lnTo>
                  <a:lnTo>
                    <a:pt x="967038" y="527134"/>
                  </a:lnTo>
                  <a:lnTo>
                    <a:pt x="964782" y="529389"/>
                  </a:lnTo>
                  <a:lnTo>
                    <a:pt x="960270" y="533901"/>
                  </a:lnTo>
                  <a:lnTo>
                    <a:pt x="958766" y="535405"/>
                  </a:lnTo>
                  <a:lnTo>
                    <a:pt x="957263" y="539917"/>
                  </a:lnTo>
                  <a:lnTo>
                    <a:pt x="955759" y="545181"/>
                  </a:lnTo>
                  <a:lnTo>
                    <a:pt x="953503" y="549693"/>
                  </a:lnTo>
                  <a:lnTo>
                    <a:pt x="948239" y="551197"/>
                  </a:lnTo>
                  <a:lnTo>
                    <a:pt x="945231" y="549693"/>
                  </a:lnTo>
                  <a:lnTo>
                    <a:pt x="939215" y="545181"/>
                  </a:lnTo>
                  <a:lnTo>
                    <a:pt x="936207" y="543677"/>
                  </a:lnTo>
                  <a:lnTo>
                    <a:pt x="933951" y="542925"/>
                  </a:lnTo>
                  <a:lnTo>
                    <a:pt x="931695" y="542925"/>
                  </a:lnTo>
                  <a:lnTo>
                    <a:pt x="913648" y="543677"/>
                  </a:lnTo>
                  <a:lnTo>
                    <a:pt x="909888" y="542925"/>
                  </a:lnTo>
                  <a:lnTo>
                    <a:pt x="906880" y="542925"/>
                  </a:lnTo>
                  <a:lnTo>
                    <a:pt x="904624" y="543677"/>
                  </a:lnTo>
                  <a:lnTo>
                    <a:pt x="900113" y="545933"/>
                  </a:lnTo>
                  <a:lnTo>
                    <a:pt x="896353" y="548941"/>
                  </a:lnTo>
                  <a:lnTo>
                    <a:pt x="894097" y="551197"/>
                  </a:lnTo>
                  <a:lnTo>
                    <a:pt x="888833" y="560972"/>
                  </a:lnTo>
                  <a:lnTo>
                    <a:pt x="880561" y="570748"/>
                  </a:lnTo>
                  <a:lnTo>
                    <a:pt x="878305" y="573756"/>
                  </a:lnTo>
                  <a:lnTo>
                    <a:pt x="873793" y="582780"/>
                  </a:lnTo>
                  <a:lnTo>
                    <a:pt x="872290" y="585787"/>
                  </a:lnTo>
                  <a:lnTo>
                    <a:pt x="869282" y="588796"/>
                  </a:lnTo>
                  <a:lnTo>
                    <a:pt x="867026" y="591803"/>
                  </a:lnTo>
                  <a:lnTo>
                    <a:pt x="863266" y="594059"/>
                  </a:lnTo>
                  <a:lnTo>
                    <a:pt x="861010" y="595563"/>
                  </a:lnTo>
                  <a:lnTo>
                    <a:pt x="853490" y="596315"/>
                  </a:lnTo>
                  <a:lnTo>
                    <a:pt x="851234" y="597819"/>
                  </a:lnTo>
                  <a:lnTo>
                    <a:pt x="845970" y="602331"/>
                  </a:lnTo>
                  <a:lnTo>
                    <a:pt x="843714" y="602331"/>
                  </a:lnTo>
                  <a:lnTo>
                    <a:pt x="841459" y="602331"/>
                  </a:lnTo>
                  <a:lnTo>
                    <a:pt x="839203" y="602331"/>
                  </a:lnTo>
                  <a:lnTo>
                    <a:pt x="836195" y="602331"/>
                  </a:lnTo>
                  <a:lnTo>
                    <a:pt x="830179" y="604587"/>
                  </a:lnTo>
                  <a:lnTo>
                    <a:pt x="821907" y="610603"/>
                  </a:lnTo>
                  <a:lnTo>
                    <a:pt x="818147" y="612859"/>
                  </a:lnTo>
                  <a:lnTo>
                    <a:pt x="796340" y="617370"/>
                  </a:lnTo>
                  <a:lnTo>
                    <a:pt x="793332" y="617370"/>
                  </a:lnTo>
                  <a:lnTo>
                    <a:pt x="792580" y="615866"/>
                  </a:lnTo>
                  <a:lnTo>
                    <a:pt x="791828" y="615115"/>
                  </a:lnTo>
                  <a:lnTo>
                    <a:pt x="791076" y="608347"/>
                  </a:lnTo>
                  <a:lnTo>
                    <a:pt x="791828" y="604587"/>
                  </a:lnTo>
                  <a:lnTo>
                    <a:pt x="794084" y="600827"/>
                  </a:lnTo>
                  <a:lnTo>
                    <a:pt x="796340" y="597067"/>
                  </a:lnTo>
                  <a:lnTo>
                    <a:pt x="794084" y="595563"/>
                  </a:lnTo>
                  <a:lnTo>
                    <a:pt x="789572" y="594811"/>
                  </a:lnTo>
                  <a:lnTo>
                    <a:pt x="785061" y="595563"/>
                  </a:lnTo>
                  <a:lnTo>
                    <a:pt x="781301" y="597067"/>
                  </a:lnTo>
                  <a:lnTo>
                    <a:pt x="777541" y="597819"/>
                  </a:lnTo>
                  <a:lnTo>
                    <a:pt x="773781" y="597067"/>
                  </a:lnTo>
                  <a:lnTo>
                    <a:pt x="766261" y="595563"/>
                  </a:lnTo>
                  <a:lnTo>
                    <a:pt x="762501" y="595563"/>
                  </a:lnTo>
                  <a:lnTo>
                    <a:pt x="760997" y="595563"/>
                  </a:lnTo>
                  <a:lnTo>
                    <a:pt x="760245" y="595563"/>
                  </a:lnTo>
                  <a:lnTo>
                    <a:pt x="748966" y="590299"/>
                  </a:lnTo>
                  <a:lnTo>
                    <a:pt x="746710" y="590299"/>
                  </a:lnTo>
                  <a:lnTo>
                    <a:pt x="741446" y="591051"/>
                  </a:lnTo>
                  <a:lnTo>
                    <a:pt x="735430" y="589547"/>
                  </a:lnTo>
                  <a:lnTo>
                    <a:pt x="724151" y="588044"/>
                  </a:lnTo>
                  <a:lnTo>
                    <a:pt x="715127" y="588044"/>
                  </a:lnTo>
                  <a:lnTo>
                    <a:pt x="709863" y="587292"/>
                  </a:lnTo>
                  <a:lnTo>
                    <a:pt x="704599" y="585787"/>
                  </a:lnTo>
                  <a:lnTo>
                    <a:pt x="699336" y="585036"/>
                  </a:lnTo>
                  <a:lnTo>
                    <a:pt x="689560" y="588044"/>
                  </a:lnTo>
                  <a:lnTo>
                    <a:pt x="683544" y="588044"/>
                  </a:lnTo>
                  <a:lnTo>
                    <a:pt x="672264" y="588044"/>
                  </a:lnTo>
                  <a:lnTo>
                    <a:pt x="669257" y="588044"/>
                  </a:lnTo>
                  <a:lnTo>
                    <a:pt x="650457" y="589547"/>
                  </a:lnTo>
                  <a:lnTo>
                    <a:pt x="645193" y="588796"/>
                  </a:lnTo>
                  <a:lnTo>
                    <a:pt x="639930" y="585036"/>
                  </a:lnTo>
                  <a:lnTo>
                    <a:pt x="636922" y="584284"/>
                  </a:lnTo>
                  <a:lnTo>
                    <a:pt x="633162" y="583532"/>
                  </a:lnTo>
                  <a:lnTo>
                    <a:pt x="627146" y="584284"/>
                  </a:lnTo>
                  <a:lnTo>
                    <a:pt x="624138" y="584284"/>
                  </a:lnTo>
                  <a:lnTo>
                    <a:pt x="621130" y="583532"/>
                  </a:lnTo>
                  <a:lnTo>
                    <a:pt x="615115" y="582780"/>
                  </a:lnTo>
                  <a:lnTo>
                    <a:pt x="578268" y="601579"/>
                  </a:lnTo>
                  <a:lnTo>
                    <a:pt x="572252" y="603835"/>
                  </a:lnTo>
                  <a:lnTo>
                    <a:pt x="564732" y="605339"/>
                  </a:lnTo>
                  <a:lnTo>
                    <a:pt x="556461" y="605339"/>
                  </a:lnTo>
                  <a:lnTo>
                    <a:pt x="548941" y="604587"/>
                  </a:lnTo>
                  <a:lnTo>
                    <a:pt x="542173" y="600827"/>
                  </a:lnTo>
                  <a:lnTo>
                    <a:pt x="538413" y="597819"/>
                  </a:lnTo>
                  <a:lnTo>
                    <a:pt x="531645" y="589547"/>
                  </a:lnTo>
                  <a:lnTo>
                    <a:pt x="527134" y="585787"/>
                  </a:lnTo>
                  <a:lnTo>
                    <a:pt x="524126" y="586540"/>
                  </a:lnTo>
                  <a:lnTo>
                    <a:pt x="511342" y="597067"/>
                  </a:lnTo>
                  <a:lnTo>
                    <a:pt x="511342" y="584284"/>
                  </a:lnTo>
                  <a:lnTo>
                    <a:pt x="511342" y="564732"/>
                  </a:lnTo>
                  <a:lnTo>
                    <a:pt x="511342" y="545181"/>
                  </a:lnTo>
                  <a:lnTo>
                    <a:pt x="511342" y="525630"/>
                  </a:lnTo>
                  <a:lnTo>
                    <a:pt x="511342" y="506078"/>
                  </a:lnTo>
                  <a:lnTo>
                    <a:pt x="511342" y="486527"/>
                  </a:lnTo>
                  <a:lnTo>
                    <a:pt x="511342" y="466976"/>
                  </a:lnTo>
                  <a:lnTo>
                    <a:pt x="511342" y="447424"/>
                  </a:lnTo>
                  <a:lnTo>
                    <a:pt x="511342" y="434641"/>
                  </a:lnTo>
                  <a:lnTo>
                    <a:pt x="511342" y="427873"/>
                  </a:lnTo>
                  <a:lnTo>
                    <a:pt x="511342" y="418849"/>
                  </a:lnTo>
                  <a:lnTo>
                    <a:pt x="512846" y="412082"/>
                  </a:lnTo>
                  <a:lnTo>
                    <a:pt x="513598" y="410578"/>
                  </a:lnTo>
                  <a:lnTo>
                    <a:pt x="515102" y="409074"/>
                  </a:lnTo>
                  <a:lnTo>
                    <a:pt x="516606" y="408322"/>
                  </a:lnTo>
                  <a:lnTo>
                    <a:pt x="518110" y="407570"/>
                  </a:lnTo>
                  <a:lnTo>
                    <a:pt x="518862" y="407570"/>
                  </a:lnTo>
                  <a:lnTo>
                    <a:pt x="520366" y="408322"/>
                  </a:lnTo>
                  <a:lnTo>
                    <a:pt x="521118" y="408322"/>
                  </a:lnTo>
                  <a:lnTo>
                    <a:pt x="521870" y="407570"/>
                  </a:lnTo>
                  <a:lnTo>
                    <a:pt x="522622" y="405314"/>
                  </a:lnTo>
                  <a:lnTo>
                    <a:pt x="522622" y="404562"/>
                  </a:lnTo>
                  <a:lnTo>
                    <a:pt x="524878" y="402306"/>
                  </a:lnTo>
                  <a:lnTo>
                    <a:pt x="525630" y="399298"/>
                  </a:lnTo>
                  <a:lnTo>
                    <a:pt x="526382" y="396290"/>
                  </a:lnTo>
                  <a:lnTo>
                    <a:pt x="524878" y="393282"/>
                  </a:lnTo>
                  <a:lnTo>
                    <a:pt x="523374" y="391026"/>
                  </a:lnTo>
                  <a:lnTo>
                    <a:pt x="518862" y="387266"/>
                  </a:lnTo>
                  <a:lnTo>
                    <a:pt x="517358" y="385011"/>
                  </a:lnTo>
                  <a:lnTo>
                    <a:pt x="516606" y="382755"/>
                  </a:lnTo>
                  <a:lnTo>
                    <a:pt x="515102" y="377491"/>
                  </a:lnTo>
                  <a:lnTo>
                    <a:pt x="513598" y="374483"/>
                  </a:lnTo>
                  <a:lnTo>
                    <a:pt x="514350" y="374483"/>
                  </a:lnTo>
                  <a:lnTo>
                    <a:pt x="518110" y="374483"/>
                  </a:lnTo>
                  <a:lnTo>
                    <a:pt x="519614" y="374483"/>
                  </a:lnTo>
                  <a:lnTo>
                    <a:pt x="521118" y="375235"/>
                  </a:lnTo>
                  <a:lnTo>
                    <a:pt x="522622" y="374483"/>
                  </a:lnTo>
                  <a:lnTo>
                    <a:pt x="520366" y="370723"/>
                  </a:lnTo>
                  <a:lnTo>
                    <a:pt x="521118" y="369219"/>
                  </a:lnTo>
                  <a:lnTo>
                    <a:pt x="521870" y="367715"/>
                  </a:lnTo>
                  <a:lnTo>
                    <a:pt x="524126" y="366963"/>
                  </a:lnTo>
                  <a:lnTo>
                    <a:pt x="524126" y="366211"/>
                  </a:lnTo>
                  <a:lnTo>
                    <a:pt x="523374" y="365459"/>
                  </a:lnTo>
                  <a:lnTo>
                    <a:pt x="523374" y="364707"/>
                  </a:lnTo>
                  <a:lnTo>
                    <a:pt x="525630" y="363203"/>
                  </a:lnTo>
                  <a:lnTo>
                    <a:pt x="526382" y="361699"/>
                  </a:lnTo>
                  <a:lnTo>
                    <a:pt x="527134" y="358692"/>
                  </a:lnTo>
                  <a:lnTo>
                    <a:pt x="528638" y="356435"/>
                  </a:lnTo>
                  <a:lnTo>
                    <a:pt x="528638" y="355684"/>
                  </a:lnTo>
                  <a:lnTo>
                    <a:pt x="528638" y="354180"/>
                  </a:lnTo>
                  <a:lnTo>
                    <a:pt x="522622" y="354180"/>
                  </a:lnTo>
                  <a:lnTo>
                    <a:pt x="519614" y="354932"/>
                  </a:lnTo>
                  <a:lnTo>
                    <a:pt x="516606" y="356435"/>
                  </a:lnTo>
                  <a:lnTo>
                    <a:pt x="513598" y="359444"/>
                  </a:lnTo>
                  <a:lnTo>
                    <a:pt x="507582" y="366211"/>
                  </a:lnTo>
                  <a:lnTo>
                    <a:pt x="505326" y="368467"/>
                  </a:lnTo>
                  <a:lnTo>
                    <a:pt x="494799" y="374483"/>
                  </a:lnTo>
                  <a:lnTo>
                    <a:pt x="491791" y="376739"/>
                  </a:lnTo>
                  <a:lnTo>
                    <a:pt x="486527" y="382755"/>
                  </a:lnTo>
                  <a:lnTo>
                    <a:pt x="483519" y="385011"/>
                  </a:lnTo>
                  <a:lnTo>
                    <a:pt x="475999" y="388771"/>
                  </a:lnTo>
                  <a:lnTo>
                    <a:pt x="472991" y="391778"/>
                  </a:lnTo>
                  <a:lnTo>
                    <a:pt x="468480" y="398546"/>
                  </a:lnTo>
                  <a:lnTo>
                    <a:pt x="466976" y="400050"/>
                  </a:lnTo>
                  <a:lnTo>
                    <a:pt x="463216" y="402306"/>
                  </a:lnTo>
                  <a:lnTo>
                    <a:pt x="461712" y="403810"/>
                  </a:lnTo>
                  <a:lnTo>
                    <a:pt x="460208" y="405314"/>
                  </a:lnTo>
                  <a:lnTo>
                    <a:pt x="458704" y="409074"/>
                  </a:lnTo>
                  <a:lnTo>
                    <a:pt x="457200" y="411330"/>
                  </a:lnTo>
                  <a:lnTo>
                    <a:pt x="454192" y="413586"/>
                  </a:lnTo>
                  <a:lnTo>
                    <a:pt x="445168" y="415842"/>
                  </a:lnTo>
                  <a:lnTo>
                    <a:pt x="434641" y="420353"/>
                  </a:lnTo>
                  <a:lnTo>
                    <a:pt x="432385" y="421857"/>
                  </a:lnTo>
                  <a:lnTo>
                    <a:pt x="430129" y="425617"/>
                  </a:lnTo>
                  <a:lnTo>
                    <a:pt x="429377" y="429377"/>
                  </a:lnTo>
                  <a:lnTo>
                    <a:pt x="427121" y="432385"/>
                  </a:lnTo>
                  <a:lnTo>
                    <a:pt x="419601" y="434641"/>
                  </a:lnTo>
                  <a:lnTo>
                    <a:pt x="414338" y="438401"/>
                  </a:lnTo>
                  <a:lnTo>
                    <a:pt x="411330" y="439905"/>
                  </a:lnTo>
                  <a:lnTo>
                    <a:pt x="409074" y="440657"/>
                  </a:lnTo>
                  <a:lnTo>
                    <a:pt x="408322" y="439905"/>
                  </a:lnTo>
                  <a:lnTo>
                    <a:pt x="406818" y="438401"/>
                  </a:lnTo>
                  <a:lnTo>
                    <a:pt x="405314" y="438401"/>
                  </a:lnTo>
                  <a:lnTo>
                    <a:pt x="403058" y="438401"/>
                  </a:lnTo>
                  <a:lnTo>
                    <a:pt x="402306" y="439153"/>
                  </a:lnTo>
                  <a:lnTo>
                    <a:pt x="401554" y="440657"/>
                  </a:lnTo>
                  <a:lnTo>
                    <a:pt x="400050" y="441409"/>
                  </a:lnTo>
                  <a:lnTo>
                    <a:pt x="397794" y="442161"/>
                  </a:lnTo>
                  <a:lnTo>
                    <a:pt x="391778" y="442161"/>
                  </a:lnTo>
                  <a:lnTo>
                    <a:pt x="364707" y="442161"/>
                  </a:lnTo>
                  <a:lnTo>
                    <a:pt x="337636" y="442161"/>
                  </a:lnTo>
                  <a:lnTo>
                    <a:pt x="310565" y="442161"/>
                  </a:lnTo>
                  <a:lnTo>
                    <a:pt x="283494" y="442161"/>
                  </a:lnTo>
                  <a:lnTo>
                    <a:pt x="275974" y="442161"/>
                  </a:lnTo>
                  <a:lnTo>
                    <a:pt x="277478" y="439153"/>
                  </a:lnTo>
                  <a:lnTo>
                    <a:pt x="277478" y="436145"/>
                  </a:lnTo>
                  <a:lnTo>
                    <a:pt x="277478" y="433889"/>
                  </a:lnTo>
                  <a:lnTo>
                    <a:pt x="277478" y="430129"/>
                  </a:lnTo>
                  <a:lnTo>
                    <a:pt x="278230" y="428625"/>
                  </a:lnTo>
                  <a:lnTo>
                    <a:pt x="280486" y="425617"/>
                  </a:lnTo>
                  <a:lnTo>
                    <a:pt x="281238" y="424113"/>
                  </a:lnTo>
                  <a:lnTo>
                    <a:pt x="280486" y="422609"/>
                  </a:lnTo>
                  <a:lnTo>
                    <a:pt x="279734" y="419601"/>
                  </a:lnTo>
                  <a:lnTo>
                    <a:pt x="278982" y="417345"/>
                  </a:lnTo>
                  <a:lnTo>
                    <a:pt x="275974" y="411330"/>
                  </a:lnTo>
                  <a:lnTo>
                    <a:pt x="265447" y="404562"/>
                  </a:lnTo>
                  <a:lnTo>
                    <a:pt x="263191" y="398546"/>
                  </a:lnTo>
                  <a:lnTo>
                    <a:pt x="265447" y="393282"/>
                  </a:lnTo>
                  <a:lnTo>
                    <a:pt x="265447" y="390274"/>
                  </a:lnTo>
                  <a:lnTo>
                    <a:pt x="264695" y="387266"/>
                  </a:lnTo>
                  <a:lnTo>
                    <a:pt x="260935" y="382755"/>
                  </a:lnTo>
                  <a:lnTo>
                    <a:pt x="259431" y="379747"/>
                  </a:lnTo>
                  <a:lnTo>
                    <a:pt x="258679" y="376739"/>
                  </a:lnTo>
                  <a:lnTo>
                    <a:pt x="258679" y="372227"/>
                  </a:lnTo>
                  <a:lnTo>
                    <a:pt x="258679" y="370723"/>
                  </a:lnTo>
                  <a:lnTo>
                    <a:pt x="257927" y="369219"/>
                  </a:lnTo>
                  <a:lnTo>
                    <a:pt x="256423" y="369219"/>
                  </a:lnTo>
                  <a:lnTo>
                    <a:pt x="254919" y="369971"/>
                  </a:lnTo>
                  <a:lnTo>
                    <a:pt x="253415" y="369219"/>
                  </a:lnTo>
                  <a:lnTo>
                    <a:pt x="250407" y="367715"/>
                  </a:lnTo>
                  <a:lnTo>
                    <a:pt x="245895" y="363955"/>
                  </a:lnTo>
                  <a:lnTo>
                    <a:pt x="243639" y="362451"/>
                  </a:lnTo>
                  <a:lnTo>
                    <a:pt x="239880" y="361699"/>
                  </a:lnTo>
                  <a:lnTo>
                    <a:pt x="230856" y="362451"/>
                  </a:lnTo>
                  <a:lnTo>
                    <a:pt x="224088" y="361699"/>
                  </a:lnTo>
                  <a:lnTo>
                    <a:pt x="221080" y="360947"/>
                  </a:lnTo>
                  <a:lnTo>
                    <a:pt x="215064" y="357940"/>
                  </a:lnTo>
                  <a:lnTo>
                    <a:pt x="209049" y="355684"/>
                  </a:lnTo>
                  <a:lnTo>
                    <a:pt x="206041" y="354932"/>
                  </a:lnTo>
                  <a:lnTo>
                    <a:pt x="205289" y="354932"/>
                  </a:lnTo>
                  <a:lnTo>
                    <a:pt x="204537" y="356435"/>
                  </a:lnTo>
                  <a:lnTo>
                    <a:pt x="203785" y="356435"/>
                  </a:lnTo>
                  <a:lnTo>
                    <a:pt x="202281" y="355684"/>
                  </a:lnTo>
                  <a:lnTo>
                    <a:pt x="201529" y="354932"/>
                  </a:lnTo>
                  <a:lnTo>
                    <a:pt x="200777" y="354180"/>
                  </a:lnTo>
                  <a:lnTo>
                    <a:pt x="181978" y="350420"/>
                  </a:lnTo>
                  <a:lnTo>
                    <a:pt x="121068" y="350420"/>
                  </a:lnTo>
                  <a:lnTo>
                    <a:pt x="124828" y="345156"/>
                  </a:lnTo>
                  <a:lnTo>
                    <a:pt x="132347" y="337636"/>
                  </a:lnTo>
                  <a:lnTo>
                    <a:pt x="136107" y="332372"/>
                  </a:lnTo>
                  <a:lnTo>
                    <a:pt x="138363" y="327861"/>
                  </a:lnTo>
                  <a:lnTo>
                    <a:pt x="139867" y="324853"/>
                  </a:lnTo>
                  <a:lnTo>
                    <a:pt x="142123" y="324101"/>
                  </a:lnTo>
                  <a:lnTo>
                    <a:pt x="144379" y="324101"/>
                  </a:lnTo>
                  <a:lnTo>
                    <a:pt x="146635" y="323349"/>
                  </a:lnTo>
                  <a:lnTo>
                    <a:pt x="148891" y="321845"/>
                  </a:lnTo>
                  <a:lnTo>
                    <a:pt x="149643" y="320341"/>
                  </a:lnTo>
                  <a:lnTo>
                    <a:pt x="149643" y="315829"/>
                  </a:lnTo>
                  <a:lnTo>
                    <a:pt x="156411" y="310565"/>
                  </a:lnTo>
                  <a:lnTo>
                    <a:pt x="157914" y="308309"/>
                  </a:lnTo>
                  <a:lnTo>
                    <a:pt x="159418" y="305301"/>
                  </a:lnTo>
                  <a:lnTo>
                    <a:pt x="160170" y="300789"/>
                  </a:lnTo>
                  <a:lnTo>
                    <a:pt x="158666" y="288006"/>
                  </a:lnTo>
                  <a:lnTo>
                    <a:pt x="157163" y="285750"/>
                  </a:lnTo>
                  <a:lnTo>
                    <a:pt x="153403" y="278982"/>
                  </a:lnTo>
                  <a:lnTo>
                    <a:pt x="151147" y="276726"/>
                  </a:lnTo>
                  <a:lnTo>
                    <a:pt x="145883" y="272967"/>
                  </a:lnTo>
                  <a:lnTo>
                    <a:pt x="143627" y="271463"/>
                  </a:lnTo>
                  <a:lnTo>
                    <a:pt x="131595" y="254167"/>
                  </a:lnTo>
                  <a:lnTo>
                    <a:pt x="129339" y="248151"/>
                  </a:lnTo>
                  <a:lnTo>
                    <a:pt x="127084" y="245143"/>
                  </a:lnTo>
                  <a:lnTo>
                    <a:pt x="124828" y="242136"/>
                  </a:lnTo>
                  <a:lnTo>
                    <a:pt x="121820" y="240632"/>
                  </a:lnTo>
                  <a:lnTo>
                    <a:pt x="112796" y="239128"/>
                  </a:lnTo>
                  <a:lnTo>
                    <a:pt x="109788" y="236872"/>
                  </a:lnTo>
                  <a:lnTo>
                    <a:pt x="107532" y="234616"/>
                  </a:lnTo>
                  <a:lnTo>
                    <a:pt x="100764" y="226344"/>
                  </a:lnTo>
                  <a:lnTo>
                    <a:pt x="100013" y="223336"/>
                  </a:lnTo>
                  <a:lnTo>
                    <a:pt x="100013" y="221080"/>
                  </a:lnTo>
                  <a:lnTo>
                    <a:pt x="101516" y="214313"/>
                  </a:lnTo>
                  <a:lnTo>
                    <a:pt x="100764" y="210553"/>
                  </a:lnTo>
                  <a:lnTo>
                    <a:pt x="100013" y="208297"/>
                  </a:lnTo>
                  <a:lnTo>
                    <a:pt x="97757" y="206041"/>
                  </a:lnTo>
                  <a:lnTo>
                    <a:pt x="96253" y="205289"/>
                  </a:lnTo>
                  <a:lnTo>
                    <a:pt x="93245" y="205289"/>
                  </a:lnTo>
                  <a:lnTo>
                    <a:pt x="91741" y="204537"/>
                  </a:lnTo>
                  <a:lnTo>
                    <a:pt x="90237" y="203033"/>
                  </a:lnTo>
                  <a:lnTo>
                    <a:pt x="87981" y="200025"/>
                  </a:lnTo>
                  <a:lnTo>
                    <a:pt x="86477" y="198521"/>
                  </a:lnTo>
                  <a:lnTo>
                    <a:pt x="74445" y="191753"/>
                  </a:lnTo>
                  <a:lnTo>
                    <a:pt x="72189" y="189497"/>
                  </a:lnTo>
                  <a:lnTo>
                    <a:pt x="70686" y="186490"/>
                  </a:lnTo>
                  <a:lnTo>
                    <a:pt x="69934" y="180474"/>
                  </a:lnTo>
                  <a:lnTo>
                    <a:pt x="69182" y="175962"/>
                  </a:lnTo>
                  <a:lnTo>
                    <a:pt x="64670" y="170698"/>
                  </a:lnTo>
                  <a:lnTo>
                    <a:pt x="62414" y="166938"/>
                  </a:lnTo>
                  <a:lnTo>
                    <a:pt x="62414" y="163930"/>
                  </a:lnTo>
                  <a:lnTo>
                    <a:pt x="63166" y="158667"/>
                  </a:lnTo>
                  <a:lnTo>
                    <a:pt x="63166" y="155659"/>
                  </a:lnTo>
                  <a:lnTo>
                    <a:pt x="60910" y="151899"/>
                  </a:lnTo>
                  <a:lnTo>
                    <a:pt x="56398" y="145131"/>
                  </a:lnTo>
                  <a:lnTo>
                    <a:pt x="54894" y="141371"/>
                  </a:lnTo>
                  <a:lnTo>
                    <a:pt x="52638" y="136859"/>
                  </a:lnTo>
                  <a:lnTo>
                    <a:pt x="46622" y="133851"/>
                  </a:lnTo>
                  <a:lnTo>
                    <a:pt x="40607" y="130843"/>
                  </a:lnTo>
                  <a:lnTo>
                    <a:pt x="36095" y="127836"/>
                  </a:lnTo>
                  <a:lnTo>
                    <a:pt x="35343" y="125580"/>
                  </a:lnTo>
                  <a:lnTo>
                    <a:pt x="33087" y="118060"/>
                  </a:lnTo>
                  <a:lnTo>
                    <a:pt x="33839" y="115052"/>
                  </a:lnTo>
                  <a:lnTo>
                    <a:pt x="36095" y="115052"/>
                  </a:lnTo>
                  <a:lnTo>
                    <a:pt x="40607" y="117308"/>
                  </a:lnTo>
                  <a:lnTo>
                    <a:pt x="45870" y="114300"/>
                  </a:lnTo>
                  <a:lnTo>
                    <a:pt x="47374" y="108284"/>
                  </a:lnTo>
                  <a:lnTo>
                    <a:pt x="45870" y="102268"/>
                  </a:lnTo>
                  <a:lnTo>
                    <a:pt x="41359" y="98509"/>
                  </a:lnTo>
                  <a:lnTo>
                    <a:pt x="36095" y="97005"/>
                  </a:lnTo>
                  <a:lnTo>
                    <a:pt x="30831" y="94749"/>
                  </a:lnTo>
                  <a:lnTo>
                    <a:pt x="27071" y="91741"/>
                  </a:lnTo>
                  <a:lnTo>
                    <a:pt x="6768" y="71438"/>
                  </a:lnTo>
                  <a:lnTo>
                    <a:pt x="752" y="67678"/>
                  </a:lnTo>
                  <a:lnTo>
                    <a:pt x="0" y="64670"/>
                  </a:lnTo>
                  <a:lnTo>
                    <a:pt x="4512" y="62414"/>
                  </a:lnTo>
                  <a:lnTo>
                    <a:pt x="6768" y="61662"/>
                  </a:lnTo>
                  <a:lnTo>
                    <a:pt x="9024" y="58654"/>
                  </a:lnTo>
                  <a:lnTo>
                    <a:pt x="9024" y="54894"/>
                  </a:lnTo>
                  <a:lnTo>
                    <a:pt x="9776" y="52638"/>
                  </a:lnTo>
                  <a:lnTo>
                    <a:pt x="10528" y="50382"/>
                  </a:lnTo>
                  <a:lnTo>
                    <a:pt x="9776" y="46622"/>
                  </a:lnTo>
                  <a:lnTo>
                    <a:pt x="5264" y="39103"/>
                  </a:lnTo>
                  <a:lnTo>
                    <a:pt x="5264" y="36095"/>
                  </a:lnTo>
                  <a:lnTo>
                    <a:pt x="8272" y="36095"/>
                  </a:lnTo>
                  <a:lnTo>
                    <a:pt x="14288" y="38351"/>
                  </a:lnTo>
                  <a:lnTo>
                    <a:pt x="17295" y="39103"/>
                  </a:lnTo>
                  <a:lnTo>
                    <a:pt x="20303" y="37599"/>
                  </a:lnTo>
                  <a:lnTo>
                    <a:pt x="26319" y="34591"/>
                  </a:lnTo>
                  <a:lnTo>
                    <a:pt x="28575" y="33087"/>
                  </a:lnTo>
                  <a:lnTo>
                    <a:pt x="32335" y="33087"/>
                  </a:lnTo>
                  <a:lnTo>
                    <a:pt x="38351" y="33087"/>
                  </a:lnTo>
                  <a:lnTo>
                    <a:pt x="41359" y="33087"/>
                  </a:lnTo>
                  <a:lnTo>
                    <a:pt x="44366" y="31583"/>
                  </a:lnTo>
                  <a:lnTo>
                    <a:pt x="45870" y="28575"/>
                  </a:lnTo>
                  <a:lnTo>
                    <a:pt x="45118" y="25567"/>
                  </a:lnTo>
                  <a:lnTo>
                    <a:pt x="44366" y="22559"/>
                  </a:lnTo>
                  <a:lnTo>
                    <a:pt x="42863" y="16544"/>
                  </a:lnTo>
                  <a:lnTo>
                    <a:pt x="32335" y="1504"/>
                  </a:lnTo>
                  <a:lnTo>
                    <a:pt x="31583" y="0"/>
                  </a:lnTo>
                  <a:close/>
                </a:path>
              </a:pathLst>
            </a:custGeom>
            <a:solidFill>
              <a:schemeClr val="accent2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" name="Forma Livre: Forma 38">
              <a:extLst>
                <a:ext uri="{FF2B5EF4-FFF2-40B4-BE49-F238E27FC236}">
                  <a16:creationId xmlns:a16="http://schemas.microsoft.com/office/drawing/2014/main" id="{AFDB732A-553A-4955-8B12-6D003BAFE94E}"/>
                </a:ext>
              </a:extLst>
            </p:cNvPr>
            <p:cNvSpPr/>
            <p:nvPr/>
          </p:nvSpPr>
          <p:spPr>
            <a:xfrm>
              <a:off x="8951727" y="1117932"/>
              <a:ext cx="745958" cy="858001"/>
            </a:xfrm>
            <a:custGeom>
              <a:avLst/>
              <a:gdLst>
                <a:gd name="connsiteX0" fmla="*/ 3760 w 745958"/>
                <a:gd name="connsiteY0" fmla="*/ 301541 h 858001"/>
                <a:gd name="connsiteX1" fmla="*/ 6016 w 745958"/>
                <a:gd name="connsiteY1" fmla="*/ 300038 h 858001"/>
                <a:gd name="connsiteX2" fmla="*/ 8272 w 745958"/>
                <a:gd name="connsiteY2" fmla="*/ 300038 h 858001"/>
                <a:gd name="connsiteX3" fmla="*/ 12032 w 745958"/>
                <a:gd name="connsiteY3" fmla="*/ 301541 h 858001"/>
                <a:gd name="connsiteX4" fmla="*/ 13535 w 745958"/>
                <a:gd name="connsiteY4" fmla="*/ 302293 h 858001"/>
                <a:gd name="connsiteX5" fmla="*/ 14287 w 745958"/>
                <a:gd name="connsiteY5" fmla="*/ 303045 h 858001"/>
                <a:gd name="connsiteX6" fmla="*/ 15039 w 745958"/>
                <a:gd name="connsiteY6" fmla="*/ 306053 h 858001"/>
                <a:gd name="connsiteX7" fmla="*/ 15039 w 745958"/>
                <a:gd name="connsiteY7" fmla="*/ 306805 h 858001"/>
                <a:gd name="connsiteX8" fmla="*/ 15791 w 745958"/>
                <a:gd name="connsiteY8" fmla="*/ 308309 h 858001"/>
                <a:gd name="connsiteX9" fmla="*/ 15791 w 745958"/>
                <a:gd name="connsiteY9" fmla="*/ 309061 h 858001"/>
                <a:gd name="connsiteX10" fmla="*/ 15791 w 745958"/>
                <a:gd name="connsiteY10" fmla="*/ 310565 h 858001"/>
                <a:gd name="connsiteX11" fmla="*/ 15039 w 745958"/>
                <a:gd name="connsiteY11" fmla="*/ 310565 h 858001"/>
                <a:gd name="connsiteX12" fmla="*/ 14287 w 745958"/>
                <a:gd name="connsiteY12" fmla="*/ 310565 h 858001"/>
                <a:gd name="connsiteX13" fmla="*/ 13535 w 745958"/>
                <a:gd name="connsiteY13" fmla="*/ 310565 h 858001"/>
                <a:gd name="connsiteX14" fmla="*/ 12784 w 745958"/>
                <a:gd name="connsiteY14" fmla="*/ 313573 h 858001"/>
                <a:gd name="connsiteX15" fmla="*/ 14287 w 745958"/>
                <a:gd name="connsiteY15" fmla="*/ 317333 h 858001"/>
                <a:gd name="connsiteX16" fmla="*/ 14287 w 745958"/>
                <a:gd name="connsiteY16" fmla="*/ 318837 h 858001"/>
                <a:gd name="connsiteX17" fmla="*/ 14287 w 745958"/>
                <a:gd name="connsiteY17" fmla="*/ 320341 h 858001"/>
                <a:gd name="connsiteX18" fmla="*/ 14287 w 745958"/>
                <a:gd name="connsiteY18" fmla="*/ 321093 h 858001"/>
                <a:gd name="connsiteX19" fmla="*/ 16544 w 745958"/>
                <a:gd name="connsiteY19" fmla="*/ 322597 h 858001"/>
                <a:gd name="connsiteX20" fmla="*/ 19551 w 745958"/>
                <a:gd name="connsiteY20" fmla="*/ 322597 h 858001"/>
                <a:gd name="connsiteX21" fmla="*/ 21807 w 745958"/>
                <a:gd name="connsiteY21" fmla="*/ 322597 h 858001"/>
                <a:gd name="connsiteX22" fmla="*/ 24815 w 745958"/>
                <a:gd name="connsiteY22" fmla="*/ 321845 h 858001"/>
                <a:gd name="connsiteX23" fmla="*/ 27823 w 745958"/>
                <a:gd name="connsiteY23" fmla="*/ 321093 h 858001"/>
                <a:gd name="connsiteX24" fmla="*/ 32335 w 745958"/>
                <a:gd name="connsiteY24" fmla="*/ 321093 h 858001"/>
                <a:gd name="connsiteX25" fmla="*/ 35343 w 745958"/>
                <a:gd name="connsiteY25" fmla="*/ 322597 h 858001"/>
                <a:gd name="connsiteX26" fmla="*/ 38351 w 745958"/>
                <a:gd name="connsiteY26" fmla="*/ 324853 h 858001"/>
                <a:gd name="connsiteX27" fmla="*/ 41359 w 745958"/>
                <a:gd name="connsiteY27" fmla="*/ 327861 h 858001"/>
                <a:gd name="connsiteX28" fmla="*/ 37599 w 745958"/>
                <a:gd name="connsiteY28" fmla="*/ 327861 h 858001"/>
                <a:gd name="connsiteX29" fmla="*/ 38351 w 745958"/>
                <a:gd name="connsiteY29" fmla="*/ 330116 h 858001"/>
                <a:gd name="connsiteX30" fmla="*/ 43614 w 745958"/>
                <a:gd name="connsiteY30" fmla="*/ 333876 h 858001"/>
                <a:gd name="connsiteX31" fmla="*/ 46622 w 745958"/>
                <a:gd name="connsiteY31" fmla="*/ 336884 h 858001"/>
                <a:gd name="connsiteX32" fmla="*/ 48878 w 745958"/>
                <a:gd name="connsiteY32" fmla="*/ 338388 h 858001"/>
                <a:gd name="connsiteX33" fmla="*/ 55646 w 745958"/>
                <a:gd name="connsiteY33" fmla="*/ 339140 h 858001"/>
                <a:gd name="connsiteX34" fmla="*/ 56398 w 745958"/>
                <a:gd name="connsiteY34" fmla="*/ 339140 h 858001"/>
                <a:gd name="connsiteX35" fmla="*/ 58654 w 745958"/>
                <a:gd name="connsiteY35" fmla="*/ 340644 h 858001"/>
                <a:gd name="connsiteX36" fmla="*/ 60158 w 745958"/>
                <a:gd name="connsiteY36" fmla="*/ 340644 h 858001"/>
                <a:gd name="connsiteX37" fmla="*/ 62414 w 745958"/>
                <a:gd name="connsiteY37" fmla="*/ 340644 h 858001"/>
                <a:gd name="connsiteX38" fmla="*/ 63166 w 745958"/>
                <a:gd name="connsiteY38" fmla="*/ 340644 h 858001"/>
                <a:gd name="connsiteX39" fmla="*/ 64670 w 745958"/>
                <a:gd name="connsiteY39" fmla="*/ 340644 h 858001"/>
                <a:gd name="connsiteX40" fmla="*/ 66174 w 745958"/>
                <a:gd name="connsiteY40" fmla="*/ 342148 h 858001"/>
                <a:gd name="connsiteX41" fmla="*/ 70685 w 745958"/>
                <a:gd name="connsiteY41" fmla="*/ 345908 h 858001"/>
                <a:gd name="connsiteX42" fmla="*/ 72190 w 745958"/>
                <a:gd name="connsiteY42" fmla="*/ 346660 h 858001"/>
                <a:gd name="connsiteX43" fmla="*/ 73693 w 745958"/>
                <a:gd name="connsiteY43" fmla="*/ 347412 h 858001"/>
                <a:gd name="connsiteX44" fmla="*/ 81213 w 745958"/>
                <a:gd name="connsiteY44" fmla="*/ 348164 h 858001"/>
                <a:gd name="connsiteX45" fmla="*/ 83469 w 745958"/>
                <a:gd name="connsiteY45" fmla="*/ 347412 h 858001"/>
                <a:gd name="connsiteX46" fmla="*/ 86477 w 745958"/>
                <a:gd name="connsiteY46" fmla="*/ 346660 h 858001"/>
                <a:gd name="connsiteX47" fmla="*/ 89485 w 745958"/>
                <a:gd name="connsiteY47" fmla="*/ 345908 h 858001"/>
                <a:gd name="connsiteX48" fmla="*/ 91741 w 745958"/>
                <a:gd name="connsiteY48" fmla="*/ 345908 h 858001"/>
                <a:gd name="connsiteX49" fmla="*/ 92493 w 745958"/>
                <a:gd name="connsiteY49" fmla="*/ 345908 h 858001"/>
                <a:gd name="connsiteX50" fmla="*/ 97005 w 745958"/>
                <a:gd name="connsiteY50" fmla="*/ 351924 h 858001"/>
                <a:gd name="connsiteX51" fmla="*/ 98509 w 745958"/>
                <a:gd name="connsiteY51" fmla="*/ 353428 h 858001"/>
                <a:gd name="connsiteX52" fmla="*/ 100764 w 745958"/>
                <a:gd name="connsiteY52" fmla="*/ 354180 h 858001"/>
                <a:gd name="connsiteX53" fmla="*/ 104524 w 745958"/>
                <a:gd name="connsiteY53" fmla="*/ 353428 h 858001"/>
                <a:gd name="connsiteX54" fmla="*/ 106028 w 745958"/>
                <a:gd name="connsiteY54" fmla="*/ 351172 h 858001"/>
                <a:gd name="connsiteX55" fmla="*/ 108284 w 745958"/>
                <a:gd name="connsiteY55" fmla="*/ 345156 h 858001"/>
                <a:gd name="connsiteX56" fmla="*/ 109788 w 745958"/>
                <a:gd name="connsiteY56" fmla="*/ 342900 h 858001"/>
                <a:gd name="connsiteX57" fmla="*/ 110540 w 745958"/>
                <a:gd name="connsiteY57" fmla="*/ 342148 h 858001"/>
                <a:gd name="connsiteX58" fmla="*/ 113548 w 745958"/>
                <a:gd name="connsiteY58" fmla="*/ 342148 h 858001"/>
                <a:gd name="connsiteX59" fmla="*/ 114300 w 745958"/>
                <a:gd name="connsiteY59" fmla="*/ 342148 h 858001"/>
                <a:gd name="connsiteX60" fmla="*/ 115804 w 745958"/>
                <a:gd name="connsiteY60" fmla="*/ 342900 h 858001"/>
                <a:gd name="connsiteX61" fmla="*/ 116556 w 745958"/>
                <a:gd name="connsiteY61" fmla="*/ 343652 h 858001"/>
                <a:gd name="connsiteX62" fmla="*/ 118060 w 745958"/>
                <a:gd name="connsiteY62" fmla="*/ 342900 h 858001"/>
                <a:gd name="connsiteX63" fmla="*/ 119564 w 745958"/>
                <a:gd name="connsiteY63" fmla="*/ 341396 h 858001"/>
                <a:gd name="connsiteX64" fmla="*/ 120316 w 745958"/>
                <a:gd name="connsiteY64" fmla="*/ 341396 h 858001"/>
                <a:gd name="connsiteX65" fmla="*/ 126331 w 745958"/>
                <a:gd name="connsiteY65" fmla="*/ 339140 h 858001"/>
                <a:gd name="connsiteX66" fmla="*/ 129340 w 745958"/>
                <a:gd name="connsiteY66" fmla="*/ 336884 h 858001"/>
                <a:gd name="connsiteX67" fmla="*/ 130091 w 745958"/>
                <a:gd name="connsiteY67" fmla="*/ 333876 h 858001"/>
                <a:gd name="connsiteX68" fmla="*/ 130843 w 745958"/>
                <a:gd name="connsiteY68" fmla="*/ 330116 h 858001"/>
                <a:gd name="connsiteX69" fmla="*/ 131595 w 745958"/>
                <a:gd name="connsiteY69" fmla="*/ 329365 h 858001"/>
                <a:gd name="connsiteX70" fmla="*/ 133099 w 745958"/>
                <a:gd name="connsiteY70" fmla="*/ 330116 h 858001"/>
                <a:gd name="connsiteX71" fmla="*/ 136107 w 745958"/>
                <a:gd name="connsiteY71" fmla="*/ 330116 h 858001"/>
                <a:gd name="connsiteX72" fmla="*/ 137611 w 745958"/>
                <a:gd name="connsiteY72" fmla="*/ 329365 h 858001"/>
                <a:gd name="connsiteX73" fmla="*/ 139115 w 745958"/>
                <a:gd name="connsiteY73" fmla="*/ 326357 h 858001"/>
                <a:gd name="connsiteX74" fmla="*/ 141371 w 745958"/>
                <a:gd name="connsiteY74" fmla="*/ 324101 h 858001"/>
                <a:gd name="connsiteX75" fmla="*/ 145131 w 745958"/>
                <a:gd name="connsiteY75" fmla="*/ 324101 h 858001"/>
                <a:gd name="connsiteX76" fmla="*/ 146635 w 745958"/>
                <a:gd name="connsiteY76" fmla="*/ 323349 h 858001"/>
                <a:gd name="connsiteX77" fmla="*/ 148139 w 745958"/>
                <a:gd name="connsiteY77" fmla="*/ 321845 h 858001"/>
                <a:gd name="connsiteX78" fmla="*/ 149643 w 745958"/>
                <a:gd name="connsiteY78" fmla="*/ 318837 h 858001"/>
                <a:gd name="connsiteX79" fmla="*/ 151147 w 745958"/>
                <a:gd name="connsiteY79" fmla="*/ 316581 h 858001"/>
                <a:gd name="connsiteX80" fmla="*/ 154155 w 745958"/>
                <a:gd name="connsiteY80" fmla="*/ 315077 h 858001"/>
                <a:gd name="connsiteX81" fmla="*/ 156410 w 745958"/>
                <a:gd name="connsiteY81" fmla="*/ 314325 h 858001"/>
                <a:gd name="connsiteX82" fmla="*/ 159419 w 745958"/>
                <a:gd name="connsiteY82" fmla="*/ 315077 h 858001"/>
                <a:gd name="connsiteX83" fmla="*/ 160922 w 745958"/>
                <a:gd name="connsiteY83" fmla="*/ 317333 h 858001"/>
                <a:gd name="connsiteX84" fmla="*/ 160922 w 745958"/>
                <a:gd name="connsiteY84" fmla="*/ 319589 h 858001"/>
                <a:gd name="connsiteX85" fmla="*/ 159419 w 745958"/>
                <a:gd name="connsiteY85" fmla="*/ 321845 h 858001"/>
                <a:gd name="connsiteX86" fmla="*/ 159419 w 745958"/>
                <a:gd name="connsiteY86" fmla="*/ 323349 h 858001"/>
                <a:gd name="connsiteX87" fmla="*/ 160170 w 745958"/>
                <a:gd name="connsiteY87" fmla="*/ 324101 h 858001"/>
                <a:gd name="connsiteX88" fmla="*/ 164682 w 745958"/>
                <a:gd name="connsiteY88" fmla="*/ 324101 h 858001"/>
                <a:gd name="connsiteX89" fmla="*/ 174458 w 745958"/>
                <a:gd name="connsiteY89" fmla="*/ 328613 h 858001"/>
                <a:gd name="connsiteX90" fmla="*/ 177466 w 745958"/>
                <a:gd name="connsiteY90" fmla="*/ 328613 h 858001"/>
                <a:gd name="connsiteX91" fmla="*/ 182730 w 745958"/>
                <a:gd name="connsiteY91" fmla="*/ 329365 h 858001"/>
                <a:gd name="connsiteX92" fmla="*/ 184986 w 745958"/>
                <a:gd name="connsiteY92" fmla="*/ 329365 h 858001"/>
                <a:gd name="connsiteX93" fmla="*/ 189497 w 745958"/>
                <a:gd name="connsiteY93" fmla="*/ 332372 h 858001"/>
                <a:gd name="connsiteX94" fmla="*/ 191753 w 745958"/>
                <a:gd name="connsiteY94" fmla="*/ 333124 h 858001"/>
                <a:gd name="connsiteX95" fmla="*/ 194761 w 745958"/>
                <a:gd name="connsiteY95" fmla="*/ 332372 h 858001"/>
                <a:gd name="connsiteX96" fmla="*/ 200777 w 745958"/>
                <a:gd name="connsiteY96" fmla="*/ 332372 h 858001"/>
                <a:gd name="connsiteX97" fmla="*/ 202281 w 745958"/>
                <a:gd name="connsiteY97" fmla="*/ 331620 h 858001"/>
                <a:gd name="connsiteX98" fmla="*/ 208297 w 745958"/>
                <a:gd name="connsiteY98" fmla="*/ 327109 h 858001"/>
                <a:gd name="connsiteX99" fmla="*/ 213560 w 745958"/>
                <a:gd name="connsiteY99" fmla="*/ 325605 h 858001"/>
                <a:gd name="connsiteX100" fmla="*/ 215065 w 745958"/>
                <a:gd name="connsiteY100" fmla="*/ 324101 h 858001"/>
                <a:gd name="connsiteX101" fmla="*/ 219576 w 745958"/>
                <a:gd name="connsiteY101" fmla="*/ 318837 h 858001"/>
                <a:gd name="connsiteX102" fmla="*/ 219576 w 745958"/>
                <a:gd name="connsiteY102" fmla="*/ 318085 h 858001"/>
                <a:gd name="connsiteX103" fmla="*/ 220328 w 745958"/>
                <a:gd name="connsiteY103" fmla="*/ 317333 h 858001"/>
                <a:gd name="connsiteX104" fmla="*/ 222584 w 745958"/>
                <a:gd name="connsiteY104" fmla="*/ 318085 h 858001"/>
                <a:gd name="connsiteX105" fmla="*/ 223336 w 745958"/>
                <a:gd name="connsiteY105" fmla="*/ 319589 h 858001"/>
                <a:gd name="connsiteX106" fmla="*/ 227096 w 745958"/>
                <a:gd name="connsiteY106" fmla="*/ 324853 h 858001"/>
                <a:gd name="connsiteX107" fmla="*/ 236872 w 745958"/>
                <a:gd name="connsiteY107" fmla="*/ 332372 h 858001"/>
                <a:gd name="connsiteX108" fmla="*/ 236872 w 745958"/>
                <a:gd name="connsiteY108" fmla="*/ 333876 h 858001"/>
                <a:gd name="connsiteX109" fmla="*/ 233864 w 745958"/>
                <a:gd name="connsiteY109" fmla="*/ 335380 h 858001"/>
                <a:gd name="connsiteX110" fmla="*/ 231608 w 745958"/>
                <a:gd name="connsiteY110" fmla="*/ 336884 h 858001"/>
                <a:gd name="connsiteX111" fmla="*/ 230104 w 745958"/>
                <a:gd name="connsiteY111" fmla="*/ 339140 h 858001"/>
                <a:gd name="connsiteX112" fmla="*/ 231608 w 745958"/>
                <a:gd name="connsiteY112" fmla="*/ 340644 h 858001"/>
                <a:gd name="connsiteX113" fmla="*/ 233864 w 745958"/>
                <a:gd name="connsiteY113" fmla="*/ 340644 h 858001"/>
                <a:gd name="connsiteX114" fmla="*/ 252663 w 745958"/>
                <a:gd name="connsiteY114" fmla="*/ 337636 h 858001"/>
                <a:gd name="connsiteX115" fmla="*/ 255671 w 745958"/>
                <a:gd name="connsiteY115" fmla="*/ 337636 h 858001"/>
                <a:gd name="connsiteX116" fmla="*/ 258679 w 745958"/>
                <a:gd name="connsiteY116" fmla="*/ 338388 h 858001"/>
                <a:gd name="connsiteX117" fmla="*/ 263191 w 745958"/>
                <a:gd name="connsiteY117" fmla="*/ 342148 h 858001"/>
                <a:gd name="connsiteX118" fmla="*/ 269959 w 745958"/>
                <a:gd name="connsiteY118" fmla="*/ 342900 h 858001"/>
                <a:gd name="connsiteX119" fmla="*/ 275222 w 745958"/>
                <a:gd name="connsiteY119" fmla="*/ 344404 h 858001"/>
                <a:gd name="connsiteX120" fmla="*/ 278982 w 745958"/>
                <a:gd name="connsiteY120" fmla="*/ 343652 h 858001"/>
                <a:gd name="connsiteX121" fmla="*/ 279734 w 745958"/>
                <a:gd name="connsiteY121" fmla="*/ 343652 h 858001"/>
                <a:gd name="connsiteX122" fmla="*/ 281238 w 745958"/>
                <a:gd name="connsiteY122" fmla="*/ 341396 h 858001"/>
                <a:gd name="connsiteX123" fmla="*/ 281990 w 745958"/>
                <a:gd name="connsiteY123" fmla="*/ 340644 h 858001"/>
                <a:gd name="connsiteX124" fmla="*/ 282742 w 745958"/>
                <a:gd name="connsiteY124" fmla="*/ 340644 h 858001"/>
                <a:gd name="connsiteX125" fmla="*/ 284246 w 745958"/>
                <a:gd name="connsiteY125" fmla="*/ 341396 h 858001"/>
                <a:gd name="connsiteX126" fmla="*/ 284998 w 745958"/>
                <a:gd name="connsiteY126" fmla="*/ 340644 h 858001"/>
                <a:gd name="connsiteX127" fmla="*/ 286502 w 745958"/>
                <a:gd name="connsiteY127" fmla="*/ 339140 h 858001"/>
                <a:gd name="connsiteX128" fmla="*/ 287254 w 745958"/>
                <a:gd name="connsiteY128" fmla="*/ 338388 h 858001"/>
                <a:gd name="connsiteX129" fmla="*/ 288758 w 745958"/>
                <a:gd name="connsiteY129" fmla="*/ 334628 h 858001"/>
                <a:gd name="connsiteX130" fmla="*/ 291014 w 745958"/>
                <a:gd name="connsiteY130" fmla="*/ 330868 h 858001"/>
                <a:gd name="connsiteX131" fmla="*/ 293270 w 745958"/>
                <a:gd name="connsiteY131" fmla="*/ 329365 h 858001"/>
                <a:gd name="connsiteX132" fmla="*/ 300037 w 745958"/>
                <a:gd name="connsiteY132" fmla="*/ 326357 h 858001"/>
                <a:gd name="connsiteX133" fmla="*/ 316581 w 745958"/>
                <a:gd name="connsiteY133" fmla="*/ 315829 h 858001"/>
                <a:gd name="connsiteX134" fmla="*/ 319589 w 745958"/>
                <a:gd name="connsiteY134" fmla="*/ 314325 h 858001"/>
                <a:gd name="connsiteX135" fmla="*/ 321093 w 745958"/>
                <a:gd name="connsiteY135" fmla="*/ 311317 h 858001"/>
                <a:gd name="connsiteX136" fmla="*/ 324853 w 745958"/>
                <a:gd name="connsiteY136" fmla="*/ 305301 h 858001"/>
                <a:gd name="connsiteX137" fmla="*/ 330116 w 745958"/>
                <a:gd name="connsiteY137" fmla="*/ 300038 h 858001"/>
                <a:gd name="connsiteX138" fmla="*/ 334628 w 745958"/>
                <a:gd name="connsiteY138" fmla="*/ 294022 h 858001"/>
                <a:gd name="connsiteX139" fmla="*/ 337636 w 745958"/>
                <a:gd name="connsiteY139" fmla="*/ 287254 h 858001"/>
                <a:gd name="connsiteX140" fmla="*/ 338388 w 745958"/>
                <a:gd name="connsiteY140" fmla="*/ 285750 h 858001"/>
                <a:gd name="connsiteX141" fmla="*/ 339140 w 745958"/>
                <a:gd name="connsiteY141" fmla="*/ 284998 h 858001"/>
                <a:gd name="connsiteX142" fmla="*/ 339892 w 745958"/>
                <a:gd name="connsiteY142" fmla="*/ 283494 h 858001"/>
                <a:gd name="connsiteX143" fmla="*/ 340644 w 745958"/>
                <a:gd name="connsiteY143" fmla="*/ 281990 h 858001"/>
                <a:gd name="connsiteX144" fmla="*/ 339892 w 745958"/>
                <a:gd name="connsiteY144" fmla="*/ 279734 h 858001"/>
                <a:gd name="connsiteX145" fmla="*/ 337636 w 745958"/>
                <a:gd name="connsiteY145" fmla="*/ 275974 h 858001"/>
                <a:gd name="connsiteX146" fmla="*/ 336884 w 745958"/>
                <a:gd name="connsiteY146" fmla="*/ 274470 h 858001"/>
                <a:gd name="connsiteX147" fmla="*/ 337636 w 745958"/>
                <a:gd name="connsiteY147" fmla="*/ 273718 h 858001"/>
                <a:gd name="connsiteX148" fmla="*/ 340644 w 745958"/>
                <a:gd name="connsiteY148" fmla="*/ 272966 h 858001"/>
                <a:gd name="connsiteX149" fmla="*/ 341396 w 745958"/>
                <a:gd name="connsiteY149" fmla="*/ 271463 h 858001"/>
                <a:gd name="connsiteX150" fmla="*/ 342148 w 745958"/>
                <a:gd name="connsiteY150" fmla="*/ 270711 h 858001"/>
                <a:gd name="connsiteX151" fmla="*/ 342900 w 745958"/>
                <a:gd name="connsiteY151" fmla="*/ 266199 h 858001"/>
                <a:gd name="connsiteX152" fmla="*/ 354932 w 745958"/>
                <a:gd name="connsiteY152" fmla="*/ 239128 h 858001"/>
                <a:gd name="connsiteX153" fmla="*/ 355683 w 745958"/>
                <a:gd name="connsiteY153" fmla="*/ 238376 h 858001"/>
                <a:gd name="connsiteX154" fmla="*/ 357188 w 745958"/>
                <a:gd name="connsiteY154" fmla="*/ 236872 h 858001"/>
                <a:gd name="connsiteX155" fmla="*/ 357940 w 745958"/>
                <a:gd name="connsiteY155" fmla="*/ 236120 h 858001"/>
                <a:gd name="connsiteX156" fmla="*/ 360195 w 745958"/>
                <a:gd name="connsiteY156" fmla="*/ 235368 h 858001"/>
                <a:gd name="connsiteX157" fmla="*/ 361699 w 745958"/>
                <a:gd name="connsiteY157" fmla="*/ 234616 h 858001"/>
                <a:gd name="connsiteX158" fmla="*/ 361699 w 745958"/>
                <a:gd name="connsiteY158" fmla="*/ 233112 h 858001"/>
                <a:gd name="connsiteX159" fmla="*/ 360947 w 745958"/>
                <a:gd name="connsiteY159" fmla="*/ 231608 h 858001"/>
                <a:gd name="connsiteX160" fmla="*/ 360195 w 745958"/>
                <a:gd name="connsiteY160" fmla="*/ 230104 h 858001"/>
                <a:gd name="connsiteX161" fmla="*/ 360947 w 745958"/>
                <a:gd name="connsiteY161" fmla="*/ 227848 h 858001"/>
                <a:gd name="connsiteX162" fmla="*/ 370723 w 745958"/>
                <a:gd name="connsiteY162" fmla="*/ 209801 h 858001"/>
                <a:gd name="connsiteX163" fmla="*/ 370723 w 745958"/>
                <a:gd name="connsiteY163" fmla="*/ 209049 h 858001"/>
                <a:gd name="connsiteX164" fmla="*/ 369219 w 745958"/>
                <a:gd name="connsiteY164" fmla="*/ 202281 h 858001"/>
                <a:gd name="connsiteX165" fmla="*/ 369219 w 745958"/>
                <a:gd name="connsiteY165" fmla="*/ 199273 h 858001"/>
                <a:gd name="connsiteX166" fmla="*/ 369971 w 745958"/>
                <a:gd name="connsiteY166" fmla="*/ 196265 h 858001"/>
                <a:gd name="connsiteX167" fmla="*/ 375235 w 745958"/>
                <a:gd name="connsiteY167" fmla="*/ 191753 h 858001"/>
                <a:gd name="connsiteX168" fmla="*/ 378995 w 745958"/>
                <a:gd name="connsiteY168" fmla="*/ 184986 h 858001"/>
                <a:gd name="connsiteX169" fmla="*/ 382003 w 745958"/>
                <a:gd name="connsiteY169" fmla="*/ 181978 h 858001"/>
                <a:gd name="connsiteX170" fmla="*/ 383507 w 745958"/>
                <a:gd name="connsiteY170" fmla="*/ 181978 h 858001"/>
                <a:gd name="connsiteX171" fmla="*/ 385011 w 745958"/>
                <a:gd name="connsiteY171" fmla="*/ 181978 h 858001"/>
                <a:gd name="connsiteX172" fmla="*/ 385762 w 745958"/>
                <a:gd name="connsiteY172" fmla="*/ 181978 h 858001"/>
                <a:gd name="connsiteX173" fmla="*/ 388018 w 745958"/>
                <a:gd name="connsiteY173" fmla="*/ 181226 h 858001"/>
                <a:gd name="connsiteX174" fmla="*/ 389522 w 745958"/>
                <a:gd name="connsiteY174" fmla="*/ 179722 h 858001"/>
                <a:gd name="connsiteX175" fmla="*/ 409826 w 745958"/>
                <a:gd name="connsiteY175" fmla="*/ 145883 h 858001"/>
                <a:gd name="connsiteX176" fmla="*/ 409826 w 745958"/>
                <a:gd name="connsiteY176" fmla="*/ 144379 h 858001"/>
                <a:gd name="connsiteX177" fmla="*/ 409826 w 745958"/>
                <a:gd name="connsiteY177" fmla="*/ 142875 h 858001"/>
                <a:gd name="connsiteX178" fmla="*/ 409826 w 745958"/>
                <a:gd name="connsiteY178" fmla="*/ 142123 h 858001"/>
                <a:gd name="connsiteX179" fmla="*/ 412834 w 745958"/>
                <a:gd name="connsiteY179" fmla="*/ 140619 h 858001"/>
                <a:gd name="connsiteX180" fmla="*/ 413586 w 745958"/>
                <a:gd name="connsiteY180" fmla="*/ 139115 h 858001"/>
                <a:gd name="connsiteX181" fmla="*/ 415841 w 745958"/>
                <a:gd name="connsiteY181" fmla="*/ 134603 h 858001"/>
                <a:gd name="connsiteX182" fmla="*/ 421857 w 745958"/>
                <a:gd name="connsiteY182" fmla="*/ 124828 h 858001"/>
                <a:gd name="connsiteX183" fmla="*/ 423361 w 745958"/>
                <a:gd name="connsiteY183" fmla="*/ 121820 h 858001"/>
                <a:gd name="connsiteX184" fmla="*/ 424865 w 745958"/>
                <a:gd name="connsiteY184" fmla="*/ 115052 h 858001"/>
                <a:gd name="connsiteX185" fmla="*/ 425617 w 745958"/>
                <a:gd name="connsiteY185" fmla="*/ 112044 h 858001"/>
                <a:gd name="connsiteX186" fmla="*/ 427873 w 745958"/>
                <a:gd name="connsiteY186" fmla="*/ 109788 h 858001"/>
                <a:gd name="connsiteX187" fmla="*/ 429377 w 745958"/>
                <a:gd name="connsiteY187" fmla="*/ 109036 h 858001"/>
                <a:gd name="connsiteX188" fmla="*/ 430881 w 745958"/>
                <a:gd name="connsiteY188" fmla="*/ 109036 h 858001"/>
                <a:gd name="connsiteX189" fmla="*/ 431633 w 745958"/>
                <a:gd name="connsiteY189" fmla="*/ 109036 h 858001"/>
                <a:gd name="connsiteX190" fmla="*/ 433137 w 745958"/>
                <a:gd name="connsiteY190" fmla="*/ 107532 h 858001"/>
                <a:gd name="connsiteX191" fmla="*/ 433137 w 745958"/>
                <a:gd name="connsiteY191" fmla="*/ 106028 h 858001"/>
                <a:gd name="connsiteX192" fmla="*/ 433137 w 745958"/>
                <a:gd name="connsiteY192" fmla="*/ 103020 h 858001"/>
                <a:gd name="connsiteX193" fmla="*/ 433137 w 745958"/>
                <a:gd name="connsiteY193" fmla="*/ 101516 h 858001"/>
                <a:gd name="connsiteX194" fmla="*/ 434641 w 745958"/>
                <a:gd name="connsiteY194" fmla="*/ 100764 h 858001"/>
                <a:gd name="connsiteX195" fmla="*/ 439153 w 745958"/>
                <a:gd name="connsiteY195" fmla="*/ 97757 h 858001"/>
                <a:gd name="connsiteX196" fmla="*/ 448928 w 745958"/>
                <a:gd name="connsiteY196" fmla="*/ 87229 h 858001"/>
                <a:gd name="connsiteX197" fmla="*/ 451184 w 745958"/>
                <a:gd name="connsiteY197" fmla="*/ 83469 h 858001"/>
                <a:gd name="connsiteX198" fmla="*/ 453440 w 745958"/>
                <a:gd name="connsiteY198" fmla="*/ 79709 h 858001"/>
                <a:gd name="connsiteX199" fmla="*/ 454944 w 745958"/>
                <a:gd name="connsiteY199" fmla="*/ 75197 h 858001"/>
                <a:gd name="connsiteX200" fmla="*/ 456448 w 745958"/>
                <a:gd name="connsiteY200" fmla="*/ 69934 h 858001"/>
                <a:gd name="connsiteX201" fmla="*/ 460960 w 745958"/>
                <a:gd name="connsiteY201" fmla="*/ 66926 h 858001"/>
                <a:gd name="connsiteX202" fmla="*/ 472239 w 745958"/>
                <a:gd name="connsiteY202" fmla="*/ 61662 h 858001"/>
                <a:gd name="connsiteX203" fmla="*/ 476751 w 745958"/>
                <a:gd name="connsiteY203" fmla="*/ 60158 h 858001"/>
                <a:gd name="connsiteX204" fmla="*/ 479759 w 745958"/>
                <a:gd name="connsiteY204" fmla="*/ 57150 h 858001"/>
                <a:gd name="connsiteX205" fmla="*/ 485023 w 745958"/>
                <a:gd name="connsiteY205" fmla="*/ 43614 h 858001"/>
                <a:gd name="connsiteX206" fmla="*/ 485023 w 745958"/>
                <a:gd name="connsiteY206" fmla="*/ 34591 h 858001"/>
                <a:gd name="connsiteX207" fmla="*/ 486527 w 745958"/>
                <a:gd name="connsiteY207" fmla="*/ 31583 h 858001"/>
                <a:gd name="connsiteX208" fmla="*/ 488783 w 745958"/>
                <a:gd name="connsiteY208" fmla="*/ 31583 h 858001"/>
                <a:gd name="connsiteX209" fmla="*/ 490287 w 745958"/>
                <a:gd name="connsiteY209" fmla="*/ 33087 h 858001"/>
                <a:gd name="connsiteX210" fmla="*/ 491791 w 745958"/>
                <a:gd name="connsiteY210" fmla="*/ 36095 h 858001"/>
                <a:gd name="connsiteX211" fmla="*/ 494047 w 745958"/>
                <a:gd name="connsiteY211" fmla="*/ 44366 h 858001"/>
                <a:gd name="connsiteX212" fmla="*/ 497807 w 745958"/>
                <a:gd name="connsiteY212" fmla="*/ 54894 h 858001"/>
                <a:gd name="connsiteX213" fmla="*/ 506830 w 745958"/>
                <a:gd name="connsiteY213" fmla="*/ 71438 h 858001"/>
                <a:gd name="connsiteX214" fmla="*/ 509086 w 745958"/>
                <a:gd name="connsiteY214" fmla="*/ 78205 h 858001"/>
                <a:gd name="connsiteX215" fmla="*/ 510590 w 745958"/>
                <a:gd name="connsiteY215" fmla="*/ 73693 h 858001"/>
                <a:gd name="connsiteX216" fmla="*/ 509086 w 745958"/>
                <a:gd name="connsiteY216" fmla="*/ 69182 h 858001"/>
                <a:gd name="connsiteX217" fmla="*/ 505326 w 745958"/>
                <a:gd name="connsiteY217" fmla="*/ 62414 h 858001"/>
                <a:gd name="connsiteX218" fmla="*/ 500063 w 745958"/>
                <a:gd name="connsiteY218" fmla="*/ 51134 h 858001"/>
                <a:gd name="connsiteX219" fmla="*/ 492543 w 745958"/>
                <a:gd name="connsiteY219" fmla="*/ 28575 h 858001"/>
                <a:gd name="connsiteX220" fmla="*/ 490287 w 745958"/>
                <a:gd name="connsiteY220" fmla="*/ 12784 h 858001"/>
                <a:gd name="connsiteX221" fmla="*/ 490287 w 745958"/>
                <a:gd name="connsiteY221" fmla="*/ 11280 h 858001"/>
                <a:gd name="connsiteX222" fmla="*/ 492543 w 745958"/>
                <a:gd name="connsiteY222" fmla="*/ 3008 h 858001"/>
                <a:gd name="connsiteX223" fmla="*/ 494047 w 745958"/>
                <a:gd name="connsiteY223" fmla="*/ 1504 h 858001"/>
                <a:gd name="connsiteX224" fmla="*/ 497055 w 745958"/>
                <a:gd name="connsiteY224" fmla="*/ 0 h 858001"/>
                <a:gd name="connsiteX225" fmla="*/ 500815 w 745958"/>
                <a:gd name="connsiteY225" fmla="*/ 2256 h 858001"/>
                <a:gd name="connsiteX226" fmla="*/ 506830 w 745958"/>
                <a:gd name="connsiteY226" fmla="*/ 6016 h 858001"/>
                <a:gd name="connsiteX227" fmla="*/ 516606 w 745958"/>
                <a:gd name="connsiteY227" fmla="*/ 12784 h 858001"/>
                <a:gd name="connsiteX228" fmla="*/ 530141 w 745958"/>
                <a:gd name="connsiteY228" fmla="*/ 27823 h 858001"/>
                <a:gd name="connsiteX229" fmla="*/ 541421 w 745958"/>
                <a:gd name="connsiteY229" fmla="*/ 42111 h 858001"/>
                <a:gd name="connsiteX230" fmla="*/ 547437 w 745958"/>
                <a:gd name="connsiteY230" fmla="*/ 55646 h 858001"/>
                <a:gd name="connsiteX231" fmla="*/ 548189 w 745958"/>
                <a:gd name="connsiteY231" fmla="*/ 63166 h 858001"/>
                <a:gd name="connsiteX232" fmla="*/ 548189 w 745958"/>
                <a:gd name="connsiteY232" fmla="*/ 78957 h 858001"/>
                <a:gd name="connsiteX233" fmla="*/ 548189 w 745958"/>
                <a:gd name="connsiteY233" fmla="*/ 97005 h 858001"/>
                <a:gd name="connsiteX234" fmla="*/ 545181 w 745958"/>
                <a:gd name="connsiteY234" fmla="*/ 112796 h 858001"/>
                <a:gd name="connsiteX235" fmla="*/ 548941 w 745958"/>
                <a:gd name="connsiteY235" fmla="*/ 120316 h 858001"/>
                <a:gd name="connsiteX236" fmla="*/ 548941 w 745958"/>
                <a:gd name="connsiteY236" fmla="*/ 117308 h 858001"/>
                <a:gd name="connsiteX237" fmla="*/ 551949 w 745958"/>
                <a:gd name="connsiteY237" fmla="*/ 106780 h 858001"/>
                <a:gd name="connsiteX238" fmla="*/ 552701 w 745958"/>
                <a:gd name="connsiteY238" fmla="*/ 93245 h 858001"/>
                <a:gd name="connsiteX239" fmla="*/ 554957 w 745958"/>
                <a:gd name="connsiteY239" fmla="*/ 87229 h 858001"/>
                <a:gd name="connsiteX240" fmla="*/ 557965 w 745958"/>
                <a:gd name="connsiteY240" fmla="*/ 81213 h 858001"/>
                <a:gd name="connsiteX241" fmla="*/ 560972 w 745958"/>
                <a:gd name="connsiteY241" fmla="*/ 81213 h 858001"/>
                <a:gd name="connsiteX242" fmla="*/ 563228 w 745958"/>
                <a:gd name="connsiteY242" fmla="*/ 84973 h 858001"/>
                <a:gd name="connsiteX243" fmla="*/ 561724 w 745958"/>
                <a:gd name="connsiteY243" fmla="*/ 109036 h 858001"/>
                <a:gd name="connsiteX244" fmla="*/ 562476 w 745958"/>
                <a:gd name="connsiteY244" fmla="*/ 129340 h 858001"/>
                <a:gd name="connsiteX245" fmla="*/ 563228 w 745958"/>
                <a:gd name="connsiteY245" fmla="*/ 144379 h 858001"/>
                <a:gd name="connsiteX246" fmla="*/ 560972 w 745958"/>
                <a:gd name="connsiteY246" fmla="*/ 151147 h 858001"/>
                <a:gd name="connsiteX247" fmla="*/ 560972 w 745958"/>
                <a:gd name="connsiteY247" fmla="*/ 161674 h 858001"/>
                <a:gd name="connsiteX248" fmla="*/ 569996 w 745958"/>
                <a:gd name="connsiteY248" fmla="*/ 184234 h 858001"/>
                <a:gd name="connsiteX249" fmla="*/ 571500 w 745958"/>
                <a:gd name="connsiteY249" fmla="*/ 191753 h 858001"/>
                <a:gd name="connsiteX250" fmla="*/ 569244 w 745958"/>
                <a:gd name="connsiteY250" fmla="*/ 196265 h 858001"/>
                <a:gd name="connsiteX251" fmla="*/ 569996 w 745958"/>
                <a:gd name="connsiteY251" fmla="*/ 200025 h 858001"/>
                <a:gd name="connsiteX252" fmla="*/ 572252 w 745958"/>
                <a:gd name="connsiteY252" fmla="*/ 205289 h 858001"/>
                <a:gd name="connsiteX253" fmla="*/ 573004 w 745958"/>
                <a:gd name="connsiteY253" fmla="*/ 208297 h 858001"/>
                <a:gd name="connsiteX254" fmla="*/ 572252 w 745958"/>
                <a:gd name="connsiteY254" fmla="*/ 210553 h 858001"/>
                <a:gd name="connsiteX255" fmla="*/ 573004 w 745958"/>
                <a:gd name="connsiteY255" fmla="*/ 213561 h 858001"/>
                <a:gd name="connsiteX256" fmla="*/ 574508 w 745958"/>
                <a:gd name="connsiteY256" fmla="*/ 215816 h 858001"/>
                <a:gd name="connsiteX257" fmla="*/ 576012 w 745958"/>
                <a:gd name="connsiteY257" fmla="*/ 218072 h 858001"/>
                <a:gd name="connsiteX258" fmla="*/ 576764 w 745958"/>
                <a:gd name="connsiteY258" fmla="*/ 221832 h 858001"/>
                <a:gd name="connsiteX259" fmla="*/ 577516 w 745958"/>
                <a:gd name="connsiteY259" fmla="*/ 225592 h 858001"/>
                <a:gd name="connsiteX260" fmla="*/ 578268 w 745958"/>
                <a:gd name="connsiteY260" fmla="*/ 228600 h 858001"/>
                <a:gd name="connsiteX261" fmla="*/ 580524 w 745958"/>
                <a:gd name="connsiteY261" fmla="*/ 231608 h 858001"/>
                <a:gd name="connsiteX262" fmla="*/ 582780 w 745958"/>
                <a:gd name="connsiteY262" fmla="*/ 235368 h 858001"/>
                <a:gd name="connsiteX263" fmla="*/ 583532 w 745958"/>
                <a:gd name="connsiteY263" fmla="*/ 237624 h 858001"/>
                <a:gd name="connsiteX264" fmla="*/ 583532 w 745958"/>
                <a:gd name="connsiteY264" fmla="*/ 239880 h 858001"/>
                <a:gd name="connsiteX265" fmla="*/ 582780 w 745958"/>
                <a:gd name="connsiteY265" fmla="*/ 242136 h 858001"/>
                <a:gd name="connsiteX266" fmla="*/ 583532 w 745958"/>
                <a:gd name="connsiteY266" fmla="*/ 243639 h 858001"/>
                <a:gd name="connsiteX267" fmla="*/ 583532 w 745958"/>
                <a:gd name="connsiteY267" fmla="*/ 245895 h 858001"/>
                <a:gd name="connsiteX268" fmla="*/ 585035 w 745958"/>
                <a:gd name="connsiteY268" fmla="*/ 247399 h 858001"/>
                <a:gd name="connsiteX269" fmla="*/ 587292 w 745958"/>
                <a:gd name="connsiteY269" fmla="*/ 248151 h 858001"/>
                <a:gd name="connsiteX270" fmla="*/ 588044 w 745958"/>
                <a:gd name="connsiteY270" fmla="*/ 248903 h 858001"/>
                <a:gd name="connsiteX271" fmla="*/ 590299 w 745958"/>
                <a:gd name="connsiteY271" fmla="*/ 250407 h 858001"/>
                <a:gd name="connsiteX272" fmla="*/ 591051 w 745958"/>
                <a:gd name="connsiteY272" fmla="*/ 252663 h 858001"/>
                <a:gd name="connsiteX273" fmla="*/ 591803 w 745958"/>
                <a:gd name="connsiteY273" fmla="*/ 254919 h 858001"/>
                <a:gd name="connsiteX274" fmla="*/ 593307 w 745958"/>
                <a:gd name="connsiteY274" fmla="*/ 257175 h 858001"/>
                <a:gd name="connsiteX275" fmla="*/ 594059 w 745958"/>
                <a:gd name="connsiteY275" fmla="*/ 260183 h 858001"/>
                <a:gd name="connsiteX276" fmla="*/ 594811 w 745958"/>
                <a:gd name="connsiteY276" fmla="*/ 263943 h 858001"/>
                <a:gd name="connsiteX277" fmla="*/ 595563 w 745958"/>
                <a:gd name="connsiteY277" fmla="*/ 266951 h 858001"/>
                <a:gd name="connsiteX278" fmla="*/ 597819 w 745958"/>
                <a:gd name="connsiteY278" fmla="*/ 269959 h 858001"/>
                <a:gd name="connsiteX279" fmla="*/ 598571 w 745958"/>
                <a:gd name="connsiteY279" fmla="*/ 272215 h 858001"/>
                <a:gd name="connsiteX280" fmla="*/ 599323 w 745958"/>
                <a:gd name="connsiteY280" fmla="*/ 275222 h 858001"/>
                <a:gd name="connsiteX281" fmla="*/ 600075 w 745958"/>
                <a:gd name="connsiteY281" fmla="*/ 280486 h 858001"/>
                <a:gd name="connsiteX282" fmla="*/ 603083 w 745958"/>
                <a:gd name="connsiteY282" fmla="*/ 286502 h 858001"/>
                <a:gd name="connsiteX283" fmla="*/ 602331 w 745958"/>
                <a:gd name="connsiteY283" fmla="*/ 290262 h 858001"/>
                <a:gd name="connsiteX284" fmla="*/ 600827 w 745958"/>
                <a:gd name="connsiteY284" fmla="*/ 291766 h 858001"/>
                <a:gd name="connsiteX285" fmla="*/ 600075 w 745958"/>
                <a:gd name="connsiteY285" fmla="*/ 292518 h 858001"/>
                <a:gd name="connsiteX286" fmla="*/ 599323 w 745958"/>
                <a:gd name="connsiteY286" fmla="*/ 294022 h 858001"/>
                <a:gd name="connsiteX287" fmla="*/ 600075 w 745958"/>
                <a:gd name="connsiteY287" fmla="*/ 295526 h 858001"/>
                <a:gd name="connsiteX288" fmla="*/ 600827 w 745958"/>
                <a:gd name="connsiteY288" fmla="*/ 296278 h 858001"/>
                <a:gd name="connsiteX289" fmla="*/ 602331 w 745958"/>
                <a:gd name="connsiteY289" fmla="*/ 296278 h 858001"/>
                <a:gd name="connsiteX290" fmla="*/ 603083 w 745958"/>
                <a:gd name="connsiteY290" fmla="*/ 295526 h 858001"/>
                <a:gd name="connsiteX291" fmla="*/ 603835 w 745958"/>
                <a:gd name="connsiteY291" fmla="*/ 294774 h 858001"/>
                <a:gd name="connsiteX292" fmla="*/ 604587 w 745958"/>
                <a:gd name="connsiteY292" fmla="*/ 294022 h 858001"/>
                <a:gd name="connsiteX293" fmla="*/ 606843 w 745958"/>
                <a:gd name="connsiteY293" fmla="*/ 295526 h 858001"/>
                <a:gd name="connsiteX294" fmla="*/ 609851 w 745958"/>
                <a:gd name="connsiteY294" fmla="*/ 300038 h 858001"/>
                <a:gd name="connsiteX295" fmla="*/ 611355 w 745958"/>
                <a:gd name="connsiteY295" fmla="*/ 303045 h 858001"/>
                <a:gd name="connsiteX296" fmla="*/ 611355 w 745958"/>
                <a:gd name="connsiteY296" fmla="*/ 306805 h 858001"/>
                <a:gd name="connsiteX297" fmla="*/ 612859 w 745958"/>
                <a:gd name="connsiteY297" fmla="*/ 310565 h 858001"/>
                <a:gd name="connsiteX298" fmla="*/ 614363 w 745958"/>
                <a:gd name="connsiteY298" fmla="*/ 313573 h 858001"/>
                <a:gd name="connsiteX299" fmla="*/ 614363 w 745958"/>
                <a:gd name="connsiteY299" fmla="*/ 315077 h 858001"/>
                <a:gd name="connsiteX300" fmla="*/ 615114 w 745958"/>
                <a:gd name="connsiteY300" fmla="*/ 317333 h 858001"/>
                <a:gd name="connsiteX301" fmla="*/ 615867 w 745958"/>
                <a:gd name="connsiteY301" fmla="*/ 323349 h 858001"/>
                <a:gd name="connsiteX302" fmla="*/ 617370 w 745958"/>
                <a:gd name="connsiteY302" fmla="*/ 326357 h 858001"/>
                <a:gd name="connsiteX303" fmla="*/ 618123 w 745958"/>
                <a:gd name="connsiteY303" fmla="*/ 331620 h 858001"/>
                <a:gd name="connsiteX304" fmla="*/ 618874 w 745958"/>
                <a:gd name="connsiteY304" fmla="*/ 334628 h 858001"/>
                <a:gd name="connsiteX305" fmla="*/ 621130 w 745958"/>
                <a:gd name="connsiteY305" fmla="*/ 337636 h 858001"/>
                <a:gd name="connsiteX306" fmla="*/ 622634 w 745958"/>
                <a:gd name="connsiteY306" fmla="*/ 340644 h 858001"/>
                <a:gd name="connsiteX307" fmla="*/ 624138 w 745958"/>
                <a:gd name="connsiteY307" fmla="*/ 344404 h 858001"/>
                <a:gd name="connsiteX308" fmla="*/ 621130 w 745958"/>
                <a:gd name="connsiteY308" fmla="*/ 348164 h 858001"/>
                <a:gd name="connsiteX309" fmla="*/ 620378 w 745958"/>
                <a:gd name="connsiteY309" fmla="*/ 348916 h 858001"/>
                <a:gd name="connsiteX310" fmla="*/ 618874 w 745958"/>
                <a:gd name="connsiteY310" fmla="*/ 349668 h 858001"/>
                <a:gd name="connsiteX311" fmla="*/ 616618 w 745958"/>
                <a:gd name="connsiteY311" fmla="*/ 349668 h 858001"/>
                <a:gd name="connsiteX312" fmla="*/ 615114 w 745958"/>
                <a:gd name="connsiteY312" fmla="*/ 350420 h 858001"/>
                <a:gd name="connsiteX313" fmla="*/ 610603 w 745958"/>
                <a:gd name="connsiteY313" fmla="*/ 348916 h 858001"/>
                <a:gd name="connsiteX314" fmla="*/ 609099 w 745958"/>
                <a:gd name="connsiteY314" fmla="*/ 348164 h 858001"/>
                <a:gd name="connsiteX315" fmla="*/ 607595 w 745958"/>
                <a:gd name="connsiteY315" fmla="*/ 345908 h 858001"/>
                <a:gd name="connsiteX316" fmla="*/ 606843 w 745958"/>
                <a:gd name="connsiteY316" fmla="*/ 345908 h 858001"/>
                <a:gd name="connsiteX317" fmla="*/ 606843 w 745958"/>
                <a:gd name="connsiteY317" fmla="*/ 347412 h 858001"/>
                <a:gd name="connsiteX318" fmla="*/ 607595 w 745958"/>
                <a:gd name="connsiteY318" fmla="*/ 348916 h 858001"/>
                <a:gd name="connsiteX319" fmla="*/ 608347 w 745958"/>
                <a:gd name="connsiteY319" fmla="*/ 349668 h 858001"/>
                <a:gd name="connsiteX320" fmla="*/ 609851 w 745958"/>
                <a:gd name="connsiteY320" fmla="*/ 350420 h 858001"/>
                <a:gd name="connsiteX321" fmla="*/ 610603 w 745958"/>
                <a:gd name="connsiteY321" fmla="*/ 350420 h 858001"/>
                <a:gd name="connsiteX322" fmla="*/ 611355 w 745958"/>
                <a:gd name="connsiteY322" fmla="*/ 351924 h 858001"/>
                <a:gd name="connsiteX323" fmla="*/ 610603 w 745958"/>
                <a:gd name="connsiteY323" fmla="*/ 352676 h 858001"/>
                <a:gd name="connsiteX324" fmla="*/ 609851 w 745958"/>
                <a:gd name="connsiteY324" fmla="*/ 354180 h 858001"/>
                <a:gd name="connsiteX325" fmla="*/ 609099 w 745958"/>
                <a:gd name="connsiteY325" fmla="*/ 357939 h 858001"/>
                <a:gd name="connsiteX326" fmla="*/ 609099 w 745958"/>
                <a:gd name="connsiteY326" fmla="*/ 360195 h 858001"/>
                <a:gd name="connsiteX327" fmla="*/ 609851 w 745958"/>
                <a:gd name="connsiteY327" fmla="*/ 361699 h 858001"/>
                <a:gd name="connsiteX328" fmla="*/ 610603 w 745958"/>
                <a:gd name="connsiteY328" fmla="*/ 362451 h 858001"/>
                <a:gd name="connsiteX329" fmla="*/ 611355 w 745958"/>
                <a:gd name="connsiteY329" fmla="*/ 363955 h 858001"/>
                <a:gd name="connsiteX330" fmla="*/ 612859 w 745958"/>
                <a:gd name="connsiteY330" fmla="*/ 363955 h 858001"/>
                <a:gd name="connsiteX331" fmla="*/ 613610 w 745958"/>
                <a:gd name="connsiteY331" fmla="*/ 362451 h 858001"/>
                <a:gd name="connsiteX332" fmla="*/ 614363 w 745958"/>
                <a:gd name="connsiteY332" fmla="*/ 360947 h 858001"/>
                <a:gd name="connsiteX333" fmla="*/ 613610 w 745958"/>
                <a:gd name="connsiteY333" fmla="*/ 359443 h 858001"/>
                <a:gd name="connsiteX334" fmla="*/ 614363 w 745958"/>
                <a:gd name="connsiteY334" fmla="*/ 357188 h 858001"/>
                <a:gd name="connsiteX335" fmla="*/ 615867 w 745958"/>
                <a:gd name="connsiteY335" fmla="*/ 354932 h 858001"/>
                <a:gd name="connsiteX336" fmla="*/ 617370 w 745958"/>
                <a:gd name="connsiteY336" fmla="*/ 352676 h 858001"/>
                <a:gd name="connsiteX337" fmla="*/ 620378 w 745958"/>
                <a:gd name="connsiteY337" fmla="*/ 351172 h 858001"/>
                <a:gd name="connsiteX338" fmla="*/ 624138 w 745958"/>
                <a:gd name="connsiteY338" fmla="*/ 350420 h 858001"/>
                <a:gd name="connsiteX339" fmla="*/ 627146 w 745958"/>
                <a:gd name="connsiteY339" fmla="*/ 350420 h 858001"/>
                <a:gd name="connsiteX340" fmla="*/ 633162 w 745958"/>
                <a:gd name="connsiteY340" fmla="*/ 354932 h 858001"/>
                <a:gd name="connsiteX341" fmla="*/ 636170 w 745958"/>
                <a:gd name="connsiteY341" fmla="*/ 359443 h 858001"/>
                <a:gd name="connsiteX342" fmla="*/ 636922 w 745958"/>
                <a:gd name="connsiteY342" fmla="*/ 366211 h 858001"/>
                <a:gd name="connsiteX343" fmla="*/ 637674 w 745958"/>
                <a:gd name="connsiteY343" fmla="*/ 367715 h 858001"/>
                <a:gd name="connsiteX344" fmla="*/ 642186 w 745958"/>
                <a:gd name="connsiteY344" fmla="*/ 375987 h 858001"/>
                <a:gd name="connsiteX345" fmla="*/ 645946 w 745958"/>
                <a:gd name="connsiteY345" fmla="*/ 381251 h 858001"/>
                <a:gd name="connsiteX346" fmla="*/ 647449 w 745958"/>
                <a:gd name="connsiteY346" fmla="*/ 383507 h 858001"/>
                <a:gd name="connsiteX347" fmla="*/ 648953 w 745958"/>
                <a:gd name="connsiteY347" fmla="*/ 389522 h 858001"/>
                <a:gd name="connsiteX348" fmla="*/ 649705 w 745958"/>
                <a:gd name="connsiteY348" fmla="*/ 392530 h 858001"/>
                <a:gd name="connsiteX349" fmla="*/ 651209 w 745958"/>
                <a:gd name="connsiteY349" fmla="*/ 394034 h 858001"/>
                <a:gd name="connsiteX350" fmla="*/ 652713 w 745958"/>
                <a:gd name="connsiteY350" fmla="*/ 395538 h 858001"/>
                <a:gd name="connsiteX351" fmla="*/ 656473 w 745958"/>
                <a:gd name="connsiteY351" fmla="*/ 398546 h 858001"/>
                <a:gd name="connsiteX352" fmla="*/ 660985 w 745958"/>
                <a:gd name="connsiteY352" fmla="*/ 400802 h 858001"/>
                <a:gd name="connsiteX353" fmla="*/ 667001 w 745958"/>
                <a:gd name="connsiteY353" fmla="*/ 401554 h 858001"/>
                <a:gd name="connsiteX354" fmla="*/ 673016 w 745958"/>
                <a:gd name="connsiteY354" fmla="*/ 400050 h 858001"/>
                <a:gd name="connsiteX355" fmla="*/ 676776 w 745958"/>
                <a:gd name="connsiteY355" fmla="*/ 397794 h 858001"/>
                <a:gd name="connsiteX356" fmla="*/ 680536 w 745958"/>
                <a:gd name="connsiteY356" fmla="*/ 398546 h 858001"/>
                <a:gd name="connsiteX357" fmla="*/ 682792 w 745958"/>
                <a:gd name="connsiteY357" fmla="*/ 399298 h 858001"/>
                <a:gd name="connsiteX358" fmla="*/ 686552 w 745958"/>
                <a:gd name="connsiteY358" fmla="*/ 399298 h 858001"/>
                <a:gd name="connsiteX359" fmla="*/ 688056 w 745958"/>
                <a:gd name="connsiteY359" fmla="*/ 400050 h 858001"/>
                <a:gd name="connsiteX360" fmla="*/ 693320 w 745958"/>
                <a:gd name="connsiteY360" fmla="*/ 398546 h 858001"/>
                <a:gd name="connsiteX361" fmla="*/ 695576 w 745958"/>
                <a:gd name="connsiteY361" fmla="*/ 398546 h 858001"/>
                <a:gd name="connsiteX362" fmla="*/ 699336 w 745958"/>
                <a:gd name="connsiteY362" fmla="*/ 397794 h 858001"/>
                <a:gd name="connsiteX363" fmla="*/ 701591 w 745958"/>
                <a:gd name="connsiteY363" fmla="*/ 398546 h 858001"/>
                <a:gd name="connsiteX364" fmla="*/ 706104 w 745958"/>
                <a:gd name="connsiteY364" fmla="*/ 400802 h 858001"/>
                <a:gd name="connsiteX365" fmla="*/ 712871 w 745958"/>
                <a:gd name="connsiteY365" fmla="*/ 403810 h 858001"/>
                <a:gd name="connsiteX366" fmla="*/ 726406 w 745958"/>
                <a:gd name="connsiteY366" fmla="*/ 408322 h 858001"/>
                <a:gd name="connsiteX367" fmla="*/ 734678 w 745958"/>
                <a:gd name="connsiteY367" fmla="*/ 412834 h 858001"/>
                <a:gd name="connsiteX368" fmla="*/ 738438 w 745958"/>
                <a:gd name="connsiteY368" fmla="*/ 417345 h 858001"/>
                <a:gd name="connsiteX369" fmla="*/ 740694 w 745958"/>
                <a:gd name="connsiteY369" fmla="*/ 421105 h 858001"/>
                <a:gd name="connsiteX370" fmla="*/ 742198 w 745958"/>
                <a:gd name="connsiteY370" fmla="*/ 429377 h 858001"/>
                <a:gd name="connsiteX371" fmla="*/ 742198 w 745958"/>
                <a:gd name="connsiteY371" fmla="*/ 434641 h 858001"/>
                <a:gd name="connsiteX372" fmla="*/ 742198 w 745958"/>
                <a:gd name="connsiteY372" fmla="*/ 437649 h 858001"/>
                <a:gd name="connsiteX373" fmla="*/ 742950 w 745958"/>
                <a:gd name="connsiteY373" fmla="*/ 441409 h 858001"/>
                <a:gd name="connsiteX374" fmla="*/ 743702 w 745958"/>
                <a:gd name="connsiteY374" fmla="*/ 451184 h 858001"/>
                <a:gd name="connsiteX375" fmla="*/ 745206 w 745958"/>
                <a:gd name="connsiteY375" fmla="*/ 456448 h 858001"/>
                <a:gd name="connsiteX376" fmla="*/ 745958 w 745958"/>
                <a:gd name="connsiteY376" fmla="*/ 462464 h 858001"/>
                <a:gd name="connsiteX377" fmla="*/ 745958 w 745958"/>
                <a:gd name="connsiteY377" fmla="*/ 467728 h 858001"/>
                <a:gd name="connsiteX378" fmla="*/ 744454 w 745958"/>
                <a:gd name="connsiteY378" fmla="*/ 475247 h 858001"/>
                <a:gd name="connsiteX379" fmla="*/ 742950 w 745958"/>
                <a:gd name="connsiteY379" fmla="*/ 478255 h 858001"/>
                <a:gd name="connsiteX380" fmla="*/ 739942 w 745958"/>
                <a:gd name="connsiteY380" fmla="*/ 480511 h 858001"/>
                <a:gd name="connsiteX381" fmla="*/ 736182 w 745958"/>
                <a:gd name="connsiteY381" fmla="*/ 482767 h 858001"/>
                <a:gd name="connsiteX382" fmla="*/ 730919 w 745958"/>
                <a:gd name="connsiteY382" fmla="*/ 485023 h 858001"/>
                <a:gd name="connsiteX383" fmla="*/ 723399 w 745958"/>
                <a:gd name="connsiteY383" fmla="*/ 487279 h 858001"/>
                <a:gd name="connsiteX384" fmla="*/ 716631 w 745958"/>
                <a:gd name="connsiteY384" fmla="*/ 488031 h 858001"/>
                <a:gd name="connsiteX385" fmla="*/ 711367 w 745958"/>
                <a:gd name="connsiteY385" fmla="*/ 489535 h 858001"/>
                <a:gd name="connsiteX386" fmla="*/ 709111 w 745958"/>
                <a:gd name="connsiteY386" fmla="*/ 489535 h 858001"/>
                <a:gd name="connsiteX387" fmla="*/ 706855 w 745958"/>
                <a:gd name="connsiteY387" fmla="*/ 488783 h 858001"/>
                <a:gd name="connsiteX388" fmla="*/ 705351 w 745958"/>
                <a:gd name="connsiteY388" fmla="*/ 488031 h 858001"/>
                <a:gd name="connsiteX389" fmla="*/ 703847 w 745958"/>
                <a:gd name="connsiteY389" fmla="*/ 488783 h 858001"/>
                <a:gd name="connsiteX390" fmla="*/ 704599 w 745958"/>
                <a:gd name="connsiteY390" fmla="*/ 491039 h 858001"/>
                <a:gd name="connsiteX391" fmla="*/ 706104 w 745958"/>
                <a:gd name="connsiteY391" fmla="*/ 492543 h 858001"/>
                <a:gd name="connsiteX392" fmla="*/ 708359 w 745958"/>
                <a:gd name="connsiteY392" fmla="*/ 494047 h 858001"/>
                <a:gd name="connsiteX393" fmla="*/ 712119 w 745958"/>
                <a:gd name="connsiteY393" fmla="*/ 492543 h 858001"/>
                <a:gd name="connsiteX394" fmla="*/ 716631 w 745958"/>
                <a:gd name="connsiteY394" fmla="*/ 494047 h 858001"/>
                <a:gd name="connsiteX395" fmla="*/ 722647 w 745958"/>
                <a:gd name="connsiteY395" fmla="*/ 491791 h 858001"/>
                <a:gd name="connsiteX396" fmla="*/ 727159 w 745958"/>
                <a:gd name="connsiteY396" fmla="*/ 491791 h 858001"/>
                <a:gd name="connsiteX397" fmla="*/ 730919 w 745958"/>
                <a:gd name="connsiteY397" fmla="*/ 491791 h 858001"/>
                <a:gd name="connsiteX398" fmla="*/ 735430 w 745958"/>
                <a:gd name="connsiteY398" fmla="*/ 488783 h 858001"/>
                <a:gd name="connsiteX399" fmla="*/ 738438 w 745958"/>
                <a:gd name="connsiteY399" fmla="*/ 488783 h 858001"/>
                <a:gd name="connsiteX400" fmla="*/ 741446 w 745958"/>
                <a:gd name="connsiteY400" fmla="*/ 491039 h 858001"/>
                <a:gd name="connsiteX401" fmla="*/ 743702 w 745958"/>
                <a:gd name="connsiteY401" fmla="*/ 494047 h 858001"/>
                <a:gd name="connsiteX402" fmla="*/ 743702 w 745958"/>
                <a:gd name="connsiteY402" fmla="*/ 495551 h 858001"/>
                <a:gd name="connsiteX403" fmla="*/ 743702 w 745958"/>
                <a:gd name="connsiteY403" fmla="*/ 497055 h 858001"/>
                <a:gd name="connsiteX404" fmla="*/ 740694 w 745958"/>
                <a:gd name="connsiteY404" fmla="*/ 501566 h 858001"/>
                <a:gd name="connsiteX405" fmla="*/ 736182 w 745958"/>
                <a:gd name="connsiteY405" fmla="*/ 507582 h 858001"/>
                <a:gd name="connsiteX406" fmla="*/ 730166 w 745958"/>
                <a:gd name="connsiteY406" fmla="*/ 511342 h 858001"/>
                <a:gd name="connsiteX407" fmla="*/ 724903 w 745958"/>
                <a:gd name="connsiteY407" fmla="*/ 511342 h 858001"/>
                <a:gd name="connsiteX408" fmla="*/ 721895 w 745958"/>
                <a:gd name="connsiteY408" fmla="*/ 506078 h 858001"/>
                <a:gd name="connsiteX409" fmla="*/ 720391 w 745958"/>
                <a:gd name="connsiteY409" fmla="*/ 509086 h 858001"/>
                <a:gd name="connsiteX410" fmla="*/ 719639 w 745958"/>
                <a:gd name="connsiteY410" fmla="*/ 514350 h 858001"/>
                <a:gd name="connsiteX411" fmla="*/ 717383 w 745958"/>
                <a:gd name="connsiteY411" fmla="*/ 518862 h 858001"/>
                <a:gd name="connsiteX412" fmla="*/ 712119 w 745958"/>
                <a:gd name="connsiteY412" fmla="*/ 521870 h 858001"/>
                <a:gd name="connsiteX413" fmla="*/ 710615 w 745958"/>
                <a:gd name="connsiteY413" fmla="*/ 522622 h 858001"/>
                <a:gd name="connsiteX414" fmla="*/ 705351 w 745958"/>
                <a:gd name="connsiteY414" fmla="*/ 530893 h 858001"/>
                <a:gd name="connsiteX415" fmla="*/ 703095 w 745958"/>
                <a:gd name="connsiteY415" fmla="*/ 533149 h 858001"/>
                <a:gd name="connsiteX416" fmla="*/ 700840 w 745958"/>
                <a:gd name="connsiteY416" fmla="*/ 534653 h 858001"/>
                <a:gd name="connsiteX417" fmla="*/ 688808 w 745958"/>
                <a:gd name="connsiteY417" fmla="*/ 539917 h 858001"/>
                <a:gd name="connsiteX418" fmla="*/ 687304 w 745958"/>
                <a:gd name="connsiteY418" fmla="*/ 541421 h 858001"/>
                <a:gd name="connsiteX419" fmla="*/ 681288 w 745958"/>
                <a:gd name="connsiteY419" fmla="*/ 548189 h 858001"/>
                <a:gd name="connsiteX420" fmla="*/ 679784 w 745958"/>
                <a:gd name="connsiteY420" fmla="*/ 549693 h 858001"/>
                <a:gd name="connsiteX421" fmla="*/ 674521 w 745958"/>
                <a:gd name="connsiteY421" fmla="*/ 561724 h 858001"/>
                <a:gd name="connsiteX422" fmla="*/ 673016 w 745958"/>
                <a:gd name="connsiteY422" fmla="*/ 563228 h 858001"/>
                <a:gd name="connsiteX423" fmla="*/ 671512 w 745958"/>
                <a:gd name="connsiteY423" fmla="*/ 565484 h 858001"/>
                <a:gd name="connsiteX424" fmla="*/ 660985 w 745958"/>
                <a:gd name="connsiteY424" fmla="*/ 570748 h 858001"/>
                <a:gd name="connsiteX425" fmla="*/ 657977 w 745958"/>
                <a:gd name="connsiteY425" fmla="*/ 573004 h 858001"/>
                <a:gd name="connsiteX426" fmla="*/ 656473 w 745958"/>
                <a:gd name="connsiteY426" fmla="*/ 575260 h 858001"/>
                <a:gd name="connsiteX427" fmla="*/ 651209 w 745958"/>
                <a:gd name="connsiteY427" fmla="*/ 589547 h 858001"/>
                <a:gd name="connsiteX428" fmla="*/ 642186 w 745958"/>
                <a:gd name="connsiteY428" fmla="*/ 605339 h 858001"/>
                <a:gd name="connsiteX429" fmla="*/ 634666 w 745958"/>
                <a:gd name="connsiteY429" fmla="*/ 616619 h 858001"/>
                <a:gd name="connsiteX430" fmla="*/ 621882 w 745958"/>
                <a:gd name="connsiteY430" fmla="*/ 630154 h 858001"/>
                <a:gd name="connsiteX431" fmla="*/ 606843 w 745958"/>
                <a:gd name="connsiteY431" fmla="*/ 648201 h 858001"/>
                <a:gd name="connsiteX432" fmla="*/ 605339 w 745958"/>
                <a:gd name="connsiteY432" fmla="*/ 648201 h 858001"/>
                <a:gd name="connsiteX433" fmla="*/ 603083 w 745958"/>
                <a:gd name="connsiteY433" fmla="*/ 647449 h 858001"/>
                <a:gd name="connsiteX434" fmla="*/ 597819 w 745958"/>
                <a:gd name="connsiteY434" fmla="*/ 647449 h 858001"/>
                <a:gd name="connsiteX435" fmla="*/ 585787 w 745958"/>
                <a:gd name="connsiteY435" fmla="*/ 649705 h 858001"/>
                <a:gd name="connsiteX436" fmla="*/ 578268 w 745958"/>
                <a:gd name="connsiteY436" fmla="*/ 654969 h 858001"/>
                <a:gd name="connsiteX437" fmla="*/ 573004 w 745958"/>
                <a:gd name="connsiteY437" fmla="*/ 662489 h 858001"/>
                <a:gd name="connsiteX438" fmla="*/ 564732 w 745958"/>
                <a:gd name="connsiteY438" fmla="*/ 676776 h 858001"/>
                <a:gd name="connsiteX439" fmla="*/ 563228 w 745958"/>
                <a:gd name="connsiteY439" fmla="*/ 678280 h 858001"/>
                <a:gd name="connsiteX440" fmla="*/ 560972 w 745958"/>
                <a:gd name="connsiteY440" fmla="*/ 679032 h 858001"/>
                <a:gd name="connsiteX441" fmla="*/ 551197 w 745958"/>
                <a:gd name="connsiteY441" fmla="*/ 679784 h 858001"/>
                <a:gd name="connsiteX442" fmla="*/ 545181 w 745958"/>
                <a:gd name="connsiteY442" fmla="*/ 681288 h 858001"/>
                <a:gd name="connsiteX443" fmla="*/ 543677 w 745958"/>
                <a:gd name="connsiteY443" fmla="*/ 681288 h 858001"/>
                <a:gd name="connsiteX444" fmla="*/ 543677 w 745958"/>
                <a:gd name="connsiteY444" fmla="*/ 682792 h 858001"/>
                <a:gd name="connsiteX445" fmla="*/ 542925 w 745958"/>
                <a:gd name="connsiteY445" fmla="*/ 683544 h 858001"/>
                <a:gd name="connsiteX446" fmla="*/ 539165 w 745958"/>
                <a:gd name="connsiteY446" fmla="*/ 684296 h 858001"/>
                <a:gd name="connsiteX447" fmla="*/ 535405 w 745958"/>
                <a:gd name="connsiteY447" fmla="*/ 685800 h 858001"/>
                <a:gd name="connsiteX448" fmla="*/ 528637 w 745958"/>
                <a:gd name="connsiteY448" fmla="*/ 685048 h 858001"/>
                <a:gd name="connsiteX449" fmla="*/ 525630 w 745958"/>
                <a:gd name="connsiteY449" fmla="*/ 685800 h 858001"/>
                <a:gd name="connsiteX450" fmla="*/ 525630 w 745958"/>
                <a:gd name="connsiteY450" fmla="*/ 686552 h 858001"/>
                <a:gd name="connsiteX451" fmla="*/ 527134 w 745958"/>
                <a:gd name="connsiteY451" fmla="*/ 687304 h 858001"/>
                <a:gd name="connsiteX452" fmla="*/ 530894 w 745958"/>
                <a:gd name="connsiteY452" fmla="*/ 688056 h 858001"/>
                <a:gd name="connsiteX453" fmla="*/ 532397 w 745958"/>
                <a:gd name="connsiteY453" fmla="*/ 688808 h 858001"/>
                <a:gd name="connsiteX454" fmla="*/ 533901 w 745958"/>
                <a:gd name="connsiteY454" fmla="*/ 690312 h 858001"/>
                <a:gd name="connsiteX455" fmla="*/ 533901 w 745958"/>
                <a:gd name="connsiteY455" fmla="*/ 691816 h 858001"/>
                <a:gd name="connsiteX456" fmla="*/ 535405 w 745958"/>
                <a:gd name="connsiteY456" fmla="*/ 692568 h 858001"/>
                <a:gd name="connsiteX457" fmla="*/ 537661 w 745958"/>
                <a:gd name="connsiteY457" fmla="*/ 692568 h 858001"/>
                <a:gd name="connsiteX458" fmla="*/ 526382 w 745958"/>
                <a:gd name="connsiteY458" fmla="*/ 706103 h 858001"/>
                <a:gd name="connsiteX459" fmla="*/ 524126 w 745958"/>
                <a:gd name="connsiteY459" fmla="*/ 712871 h 858001"/>
                <a:gd name="connsiteX460" fmla="*/ 521118 w 745958"/>
                <a:gd name="connsiteY460" fmla="*/ 717383 h 858001"/>
                <a:gd name="connsiteX461" fmla="*/ 520366 w 745958"/>
                <a:gd name="connsiteY461" fmla="*/ 722647 h 858001"/>
                <a:gd name="connsiteX462" fmla="*/ 519614 w 745958"/>
                <a:gd name="connsiteY462" fmla="*/ 725655 h 858001"/>
                <a:gd name="connsiteX463" fmla="*/ 516606 w 745958"/>
                <a:gd name="connsiteY463" fmla="*/ 730166 h 858001"/>
                <a:gd name="connsiteX464" fmla="*/ 514350 w 745958"/>
                <a:gd name="connsiteY464" fmla="*/ 732422 h 858001"/>
                <a:gd name="connsiteX465" fmla="*/ 509838 w 745958"/>
                <a:gd name="connsiteY465" fmla="*/ 736182 h 858001"/>
                <a:gd name="connsiteX466" fmla="*/ 508334 w 745958"/>
                <a:gd name="connsiteY466" fmla="*/ 738438 h 858001"/>
                <a:gd name="connsiteX467" fmla="*/ 507582 w 745958"/>
                <a:gd name="connsiteY467" fmla="*/ 739942 h 858001"/>
                <a:gd name="connsiteX468" fmla="*/ 508334 w 745958"/>
                <a:gd name="connsiteY468" fmla="*/ 742198 h 858001"/>
                <a:gd name="connsiteX469" fmla="*/ 508334 w 745958"/>
                <a:gd name="connsiteY469" fmla="*/ 745206 h 858001"/>
                <a:gd name="connsiteX470" fmla="*/ 506830 w 745958"/>
                <a:gd name="connsiteY470" fmla="*/ 747462 h 858001"/>
                <a:gd name="connsiteX471" fmla="*/ 501567 w 745958"/>
                <a:gd name="connsiteY471" fmla="*/ 751974 h 858001"/>
                <a:gd name="connsiteX472" fmla="*/ 498558 w 745958"/>
                <a:gd name="connsiteY472" fmla="*/ 754230 h 858001"/>
                <a:gd name="connsiteX473" fmla="*/ 496303 w 745958"/>
                <a:gd name="connsiteY473" fmla="*/ 754982 h 858001"/>
                <a:gd name="connsiteX474" fmla="*/ 494047 w 745958"/>
                <a:gd name="connsiteY474" fmla="*/ 754982 h 858001"/>
                <a:gd name="connsiteX475" fmla="*/ 490287 w 745958"/>
                <a:gd name="connsiteY475" fmla="*/ 752726 h 858001"/>
                <a:gd name="connsiteX476" fmla="*/ 487279 w 745958"/>
                <a:gd name="connsiteY476" fmla="*/ 752726 h 858001"/>
                <a:gd name="connsiteX477" fmla="*/ 487279 w 745958"/>
                <a:gd name="connsiteY477" fmla="*/ 754230 h 858001"/>
                <a:gd name="connsiteX478" fmla="*/ 488783 w 745958"/>
                <a:gd name="connsiteY478" fmla="*/ 754230 h 858001"/>
                <a:gd name="connsiteX479" fmla="*/ 490287 w 745958"/>
                <a:gd name="connsiteY479" fmla="*/ 754230 h 858001"/>
                <a:gd name="connsiteX480" fmla="*/ 491791 w 745958"/>
                <a:gd name="connsiteY480" fmla="*/ 754982 h 858001"/>
                <a:gd name="connsiteX481" fmla="*/ 491791 w 745958"/>
                <a:gd name="connsiteY481" fmla="*/ 756486 h 858001"/>
                <a:gd name="connsiteX482" fmla="*/ 489535 w 745958"/>
                <a:gd name="connsiteY482" fmla="*/ 756486 h 858001"/>
                <a:gd name="connsiteX483" fmla="*/ 486527 w 745958"/>
                <a:gd name="connsiteY483" fmla="*/ 757238 h 858001"/>
                <a:gd name="connsiteX484" fmla="*/ 486527 w 745958"/>
                <a:gd name="connsiteY484" fmla="*/ 757989 h 858001"/>
                <a:gd name="connsiteX485" fmla="*/ 488783 w 745958"/>
                <a:gd name="connsiteY485" fmla="*/ 757989 h 858001"/>
                <a:gd name="connsiteX486" fmla="*/ 490287 w 745958"/>
                <a:gd name="connsiteY486" fmla="*/ 757989 h 858001"/>
                <a:gd name="connsiteX487" fmla="*/ 491791 w 745958"/>
                <a:gd name="connsiteY487" fmla="*/ 757238 h 858001"/>
                <a:gd name="connsiteX488" fmla="*/ 492543 w 745958"/>
                <a:gd name="connsiteY488" fmla="*/ 756486 h 858001"/>
                <a:gd name="connsiteX489" fmla="*/ 494799 w 745958"/>
                <a:gd name="connsiteY489" fmla="*/ 757238 h 858001"/>
                <a:gd name="connsiteX490" fmla="*/ 488031 w 745958"/>
                <a:gd name="connsiteY490" fmla="*/ 764757 h 858001"/>
                <a:gd name="connsiteX491" fmla="*/ 480511 w 745958"/>
                <a:gd name="connsiteY491" fmla="*/ 776037 h 858001"/>
                <a:gd name="connsiteX492" fmla="*/ 479007 w 745958"/>
                <a:gd name="connsiteY492" fmla="*/ 776789 h 858001"/>
                <a:gd name="connsiteX493" fmla="*/ 476751 w 745958"/>
                <a:gd name="connsiteY493" fmla="*/ 778293 h 858001"/>
                <a:gd name="connsiteX494" fmla="*/ 475999 w 745958"/>
                <a:gd name="connsiteY494" fmla="*/ 779045 h 858001"/>
                <a:gd name="connsiteX495" fmla="*/ 469984 w 745958"/>
                <a:gd name="connsiteY495" fmla="*/ 786564 h 858001"/>
                <a:gd name="connsiteX496" fmla="*/ 469232 w 745958"/>
                <a:gd name="connsiteY496" fmla="*/ 788820 h 858001"/>
                <a:gd name="connsiteX497" fmla="*/ 466976 w 745958"/>
                <a:gd name="connsiteY497" fmla="*/ 793332 h 858001"/>
                <a:gd name="connsiteX498" fmla="*/ 465472 w 745958"/>
                <a:gd name="connsiteY498" fmla="*/ 806116 h 858001"/>
                <a:gd name="connsiteX499" fmla="*/ 467728 w 745958"/>
                <a:gd name="connsiteY499" fmla="*/ 821907 h 858001"/>
                <a:gd name="connsiteX500" fmla="*/ 467728 w 745958"/>
                <a:gd name="connsiteY500" fmla="*/ 826419 h 858001"/>
                <a:gd name="connsiteX501" fmla="*/ 467728 w 745958"/>
                <a:gd name="connsiteY501" fmla="*/ 827923 h 858001"/>
                <a:gd name="connsiteX502" fmla="*/ 466976 w 745958"/>
                <a:gd name="connsiteY502" fmla="*/ 829427 h 858001"/>
                <a:gd name="connsiteX503" fmla="*/ 466224 w 745958"/>
                <a:gd name="connsiteY503" fmla="*/ 830179 h 858001"/>
                <a:gd name="connsiteX504" fmla="*/ 465472 w 745958"/>
                <a:gd name="connsiteY504" fmla="*/ 830931 h 858001"/>
                <a:gd name="connsiteX505" fmla="*/ 464720 w 745958"/>
                <a:gd name="connsiteY505" fmla="*/ 831683 h 858001"/>
                <a:gd name="connsiteX506" fmla="*/ 461712 w 745958"/>
                <a:gd name="connsiteY506" fmla="*/ 833187 h 858001"/>
                <a:gd name="connsiteX507" fmla="*/ 456448 w 745958"/>
                <a:gd name="connsiteY507" fmla="*/ 837699 h 858001"/>
                <a:gd name="connsiteX508" fmla="*/ 454192 w 745958"/>
                <a:gd name="connsiteY508" fmla="*/ 839203 h 858001"/>
                <a:gd name="connsiteX509" fmla="*/ 451184 w 745958"/>
                <a:gd name="connsiteY509" fmla="*/ 843715 h 858001"/>
                <a:gd name="connsiteX510" fmla="*/ 448928 w 745958"/>
                <a:gd name="connsiteY510" fmla="*/ 845218 h 858001"/>
                <a:gd name="connsiteX511" fmla="*/ 437649 w 745958"/>
                <a:gd name="connsiteY511" fmla="*/ 848978 h 858001"/>
                <a:gd name="connsiteX512" fmla="*/ 437649 w 745958"/>
                <a:gd name="connsiteY512" fmla="*/ 848226 h 858001"/>
                <a:gd name="connsiteX513" fmla="*/ 434641 w 745958"/>
                <a:gd name="connsiteY513" fmla="*/ 847474 h 858001"/>
                <a:gd name="connsiteX514" fmla="*/ 433137 w 745958"/>
                <a:gd name="connsiteY514" fmla="*/ 847474 h 858001"/>
                <a:gd name="connsiteX515" fmla="*/ 432385 w 745958"/>
                <a:gd name="connsiteY515" fmla="*/ 847474 h 858001"/>
                <a:gd name="connsiteX516" fmla="*/ 431633 w 745958"/>
                <a:gd name="connsiteY516" fmla="*/ 848226 h 858001"/>
                <a:gd name="connsiteX517" fmla="*/ 430881 w 745958"/>
                <a:gd name="connsiteY517" fmla="*/ 848226 h 858001"/>
                <a:gd name="connsiteX518" fmla="*/ 430129 w 745958"/>
                <a:gd name="connsiteY518" fmla="*/ 848226 h 858001"/>
                <a:gd name="connsiteX519" fmla="*/ 429377 w 745958"/>
                <a:gd name="connsiteY519" fmla="*/ 847474 h 858001"/>
                <a:gd name="connsiteX520" fmla="*/ 427873 w 745958"/>
                <a:gd name="connsiteY520" fmla="*/ 845970 h 858001"/>
                <a:gd name="connsiteX521" fmla="*/ 427121 w 745958"/>
                <a:gd name="connsiteY521" fmla="*/ 845970 h 858001"/>
                <a:gd name="connsiteX522" fmla="*/ 426369 w 745958"/>
                <a:gd name="connsiteY522" fmla="*/ 846722 h 858001"/>
                <a:gd name="connsiteX523" fmla="*/ 425617 w 745958"/>
                <a:gd name="connsiteY523" fmla="*/ 848978 h 858001"/>
                <a:gd name="connsiteX524" fmla="*/ 424865 w 745958"/>
                <a:gd name="connsiteY524" fmla="*/ 849730 h 858001"/>
                <a:gd name="connsiteX525" fmla="*/ 424113 w 745958"/>
                <a:gd name="connsiteY525" fmla="*/ 850482 h 858001"/>
                <a:gd name="connsiteX526" fmla="*/ 423361 w 745958"/>
                <a:gd name="connsiteY526" fmla="*/ 850482 h 858001"/>
                <a:gd name="connsiteX527" fmla="*/ 422609 w 745958"/>
                <a:gd name="connsiteY527" fmla="*/ 850482 h 858001"/>
                <a:gd name="connsiteX528" fmla="*/ 421105 w 745958"/>
                <a:gd name="connsiteY528" fmla="*/ 849730 h 858001"/>
                <a:gd name="connsiteX529" fmla="*/ 419601 w 745958"/>
                <a:gd name="connsiteY529" fmla="*/ 849730 h 858001"/>
                <a:gd name="connsiteX530" fmla="*/ 418849 w 745958"/>
                <a:gd name="connsiteY530" fmla="*/ 849730 h 858001"/>
                <a:gd name="connsiteX531" fmla="*/ 418097 w 745958"/>
                <a:gd name="connsiteY531" fmla="*/ 850482 h 858001"/>
                <a:gd name="connsiteX532" fmla="*/ 417345 w 745958"/>
                <a:gd name="connsiteY532" fmla="*/ 850482 h 858001"/>
                <a:gd name="connsiteX533" fmla="*/ 416593 w 745958"/>
                <a:gd name="connsiteY533" fmla="*/ 851234 h 858001"/>
                <a:gd name="connsiteX534" fmla="*/ 415841 w 745958"/>
                <a:gd name="connsiteY534" fmla="*/ 851986 h 858001"/>
                <a:gd name="connsiteX535" fmla="*/ 415841 w 745958"/>
                <a:gd name="connsiteY535" fmla="*/ 852738 h 858001"/>
                <a:gd name="connsiteX536" fmla="*/ 415841 w 745958"/>
                <a:gd name="connsiteY536" fmla="*/ 855746 h 858001"/>
                <a:gd name="connsiteX537" fmla="*/ 415841 w 745958"/>
                <a:gd name="connsiteY537" fmla="*/ 856498 h 858001"/>
                <a:gd name="connsiteX538" fmla="*/ 415090 w 745958"/>
                <a:gd name="connsiteY538" fmla="*/ 857250 h 858001"/>
                <a:gd name="connsiteX539" fmla="*/ 415090 w 745958"/>
                <a:gd name="connsiteY539" fmla="*/ 858002 h 858001"/>
                <a:gd name="connsiteX540" fmla="*/ 414338 w 745958"/>
                <a:gd name="connsiteY540" fmla="*/ 858002 h 858001"/>
                <a:gd name="connsiteX541" fmla="*/ 413586 w 745958"/>
                <a:gd name="connsiteY541" fmla="*/ 858002 h 858001"/>
                <a:gd name="connsiteX542" fmla="*/ 412834 w 745958"/>
                <a:gd name="connsiteY542" fmla="*/ 858002 h 858001"/>
                <a:gd name="connsiteX543" fmla="*/ 412082 w 745958"/>
                <a:gd name="connsiteY543" fmla="*/ 856498 h 858001"/>
                <a:gd name="connsiteX544" fmla="*/ 409826 w 745958"/>
                <a:gd name="connsiteY544" fmla="*/ 851986 h 858001"/>
                <a:gd name="connsiteX545" fmla="*/ 409074 w 745958"/>
                <a:gd name="connsiteY545" fmla="*/ 851234 h 858001"/>
                <a:gd name="connsiteX546" fmla="*/ 408322 w 745958"/>
                <a:gd name="connsiteY546" fmla="*/ 849730 h 858001"/>
                <a:gd name="connsiteX547" fmla="*/ 406066 w 745958"/>
                <a:gd name="connsiteY547" fmla="*/ 848978 h 858001"/>
                <a:gd name="connsiteX548" fmla="*/ 405314 w 745958"/>
                <a:gd name="connsiteY548" fmla="*/ 848226 h 858001"/>
                <a:gd name="connsiteX549" fmla="*/ 403810 w 745958"/>
                <a:gd name="connsiteY549" fmla="*/ 848226 h 858001"/>
                <a:gd name="connsiteX550" fmla="*/ 387266 w 745958"/>
                <a:gd name="connsiteY550" fmla="*/ 846722 h 858001"/>
                <a:gd name="connsiteX551" fmla="*/ 386514 w 745958"/>
                <a:gd name="connsiteY551" fmla="*/ 846722 h 858001"/>
                <a:gd name="connsiteX552" fmla="*/ 383507 w 745958"/>
                <a:gd name="connsiteY552" fmla="*/ 845218 h 858001"/>
                <a:gd name="connsiteX553" fmla="*/ 382755 w 745958"/>
                <a:gd name="connsiteY553" fmla="*/ 845218 h 858001"/>
                <a:gd name="connsiteX554" fmla="*/ 382003 w 745958"/>
                <a:gd name="connsiteY554" fmla="*/ 844466 h 858001"/>
                <a:gd name="connsiteX555" fmla="*/ 377491 w 745958"/>
                <a:gd name="connsiteY555" fmla="*/ 839203 h 858001"/>
                <a:gd name="connsiteX556" fmla="*/ 375987 w 745958"/>
                <a:gd name="connsiteY556" fmla="*/ 837699 h 858001"/>
                <a:gd name="connsiteX557" fmla="*/ 375235 w 745958"/>
                <a:gd name="connsiteY557" fmla="*/ 837699 h 858001"/>
                <a:gd name="connsiteX558" fmla="*/ 372227 w 745958"/>
                <a:gd name="connsiteY558" fmla="*/ 836195 h 858001"/>
                <a:gd name="connsiteX559" fmla="*/ 369971 w 745958"/>
                <a:gd name="connsiteY559" fmla="*/ 835443 h 858001"/>
                <a:gd name="connsiteX560" fmla="*/ 369219 w 745958"/>
                <a:gd name="connsiteY560" fmla="*/ 834691 h 858001"/>
                <a:gd name="connsiteX561" fmla="*/ 368467 w 745958"/>
                <a:gd name="connsiteY561" fmla="*/ 833939 h 858001"/>
                <a:gd name="connsiteX562" fmla="*/ 366963 w 745958"/>
                <a:gd name="connsiteY562" fmla="*/ 830179 h 858001"/>
                <a:gd name="connsiteX563" fmla="*/ 366963 w 745958"/>
                <a:gd name="connsiteY563" fmla="*/ 828675 h 858001"/>
                <a:gd name="connsiteX564" fmla="*/ 366963 w 745958"/>
                <a:gd name="connsiteY564" fmla="*/ 825667 h 858001"/>
                <a:gd name="connsiteX565" fmla="*/ 366963 w 745958"/>
                <a:gd name="connsiteY565" fmla="*/ 824915 h 858001"/>
                <a:gd name="connsiteX566" fmla="*/ 364707 w 745958"/>
                <a:gd name="connsiteY566" fmla="*/ 821155 h 858001"/>
                <a:gd name="connsiteX567" fmla="*/ 364707 w 745958"/>
                <a:gd name="connsiteY567" fmla="*/ 819651 h 858001"/>
                <a:gd name="connsiteX568" fmla="*/ 364707 w 745958"/>
                <a:gd name="connsiteY568" fmla="*/ 818147 h 858001"/>
                <a:gd name="connsiteX569" fmla="*/ 365459 w 745958"/>
                <a:gd name="connsiteY569" fmla="*/ 817395 h 858001"/>
                <a:gd name="connsiteX570" fmla="*/ 367715 w 745958"/>
                <a:gd name="connsiteY570" fmla="*/ 815140 h 858001"/>
                <a:gd name="connsiteX571" fmla="*/ 367715 w 745958"/>
                <a:gd name="connsiteY571" fmla="*/ 814387 h 858001"/>
                <a:gd name="connsiteX572" fmla="*/ 367715 w 745958"/>
                <a:gd name="connsiteY572" fmla="*/ 813636 h 858001"/>
                <a:gd name="connsiteX573" fmla="*/ 367715 w 745958"/>
                <a:gd name="connsiteY573" fmla="*/ 812132 h 858001"/>
                <a:gd name="connsiteX574" fmla="*/ 367715 w 745958"/>
                <a:gd name="connsiteY574" fmla="*/ 811380 h 858001"/>
                <a:gd name="connsiteX575" fmla="*/ 367715 w 745958"/>
                <a:gd name="connsiteY575" fmla="*/ 809876 h 858001"/>
                <a:gd name="connsiteX576" fmla="*/ 366963 w 745958"/>
                <a:gd name="connsiteY576" fmla="*/ 809124 h 858001"/>
                <a:gd name="connsiteX577" fmla="*/ 366211 w 745958"/>
                <a:gd name="connsiteY577" fmla="*/ 807620 h 858001"/>
                <a:gd name="connsiteX578" fmla="*/ 363203 w 745958"/>
                <a:gd name="connsiteY578" fmla="*/ 805364 h 858001"/>
                <a:gd name="connsiteX579" fmla="*/ 362451 w 745958"/>
                <a:gd name="connsiteY579" fmla="*/ 804612 h 858001"/>
                <a:gd name="connsiteX580" fmla="*/ 361699 w 745958"/>
                <a:gd name="connsiteY580" fmla="*/ 803860 h 858001"/>
                <a:gd name="connsiteX581" fmla="*/ 360947 w 745958"/>
                <a:gd name="connsiteY581" fmla="*/ 803860 h 858001"/>
                <a:gd name="connsiteX582" fmla="*/ 360195 w 745958"/>
                <a:gd name="connsiteY582" fmla="*/ 803860 h 858001"/>
                <a:gd name="connsiteX583" fmla="*/ 359443 w 745958"/>
                <a:gd name="connsiteY583" fmla="*/ 803860 h 858001"/>
                <a:gd name="connsiteX584" fmla="*/ 357940 w 745958"/>
                <a:gd name="connsiteY584" fmla="*/ 803860 h 858001"/>
                <a:gd name="connsiteX585" fmla="*/ 357188 w 745958"/>
                <a:gd name="connsiteY585" fmla="*/ 803860 h 858001"/>
                <a:gd name="connsiteX586" fmla="*/ 348164 w 745958"/>
                <a:gd name="connsiteY586" fmla="*/ 806868 h 858001"/>
                <a:gd name="connsiteX587" fmla="*/ 347412 w 745958"/>
                <a:gd name="connsiteY587" fmla="*/ 806868 h 858001"/>
                <a:gd name="connsiteX588" fmla="*/ 346660 w 745958"/>
                <a:gd name="connsiteY588" fmla="*/ 806868 h 858001"/>
                <a:gd name="connsiteX589" fmla="*/ 345908 w 745958"/>
                <a:gd name="connsiteY589" fmla="*/ 806868 h 858001"/>
                <a:gd name="connsiteX590" fmla="*/ 345908 w 745958"/>
                <a:gd name="connsiteY590" fmla="*/ 806116 h 858001"/>
                <a:gd name="connsiteX591" fmla="*/ 345156 w 745958"/>
                <a:gd name="connsiteY591" fmla="*/ 804612 h 858001"/>
                <a:gd name="connsiteX592" fmla="*/ 345156 w 745958"/>
                <a:gd name="connsiteY592" fmla="*/ 803860 h 858001"/>
                <a:gd name="connsiteX593" fmla="*/ 345156 w 745958"/>
                <a:gd name="connsiteY593" fmla="*/ 802356 h 858001"/>
                <a:gd name="connsiteX594" fmla="*/ 345908 w 745958"/>
                <a:gd name="connsiteY594" fmla="*/ 801604 h 858001"/>
                <a:gd name="connsiteX595" fmla="*/ 346660 w 745958"/>
                <a:gd name="connsiteY595" fmla="*/ 800100 h 858001"/>
                <a:gd name="connsiteX596" fmla="*/ 346660 w 745958"/>
                <a:gd name="connsiteY596" fmla="*/ 799348 h 858001"/>
                <a:gd name="connsiteX597" fmla="*/ 346660 w 745958"/>
                <a:gd name="connsiteY597" fmla="*/ 798596 h 858001"/>
                <a:gd name="connsiteX598" fmla="*/ 346660 w 745958"/>
                <a:gd name="connsiteY598" fmla="*/ 797844 h 858001"/>
                <a:gd name="connsiteX599" fmla="*/ 345156 w 745958"/>
                <a:gd name="connsiteY599" fmla="*/ 795588 h 858001"/>
                <a:gd name="connsiteX600" fmla="*/ 345156 w 745958"/>
                <a:gd name="connsiteY600" fmla="*/ 794084 h 858001"/>
                <a:gd name="connsiteX601" fmla="*/ 345156 w 745958"/>
                <a:gd name="connsiteY601" fmla="*/ 793332 h 858001"/>
                <a:gd name="connsiteX602" fmla="*/ 345908 w 745958"/>
                <a:gd name="connsiteY602" fmla="*/ 792580 h 858001"/>
                <a:gd name="connsiteX603" fmla="*/ 345908 w 745958"/>
                <a:gd name="connsiteY603" fmla="*/ 791076 h 858001"/>
                <a:gd name="connsiteX604" fmla="*/ 346660 w 745958"/>
                <a:gd name="connsiteY604" fmla="*/ 789572 h 858001"/>
                <a:gd name="connsiteX605" fmla="*/ 347412 w 745958"/>
                <a:gd name="connsiteY605" fmla="*/ 788068 h 858001"/>
                <a:gd name="connsiteX606" fmla="*/ 347412 w 745958"/>
                <a:gd name="connsiteY606" fmla="*/ 786564 h 858001"/>
                <a:gd name="connsiteX607" fmla="*/ 347412 w 745958"/>
                <a:gd name="connsiteY607" fmla="*/ 785061 h 858001"/>
                <a:gd name="connsiteX608" fmla="*/ 346660 w 745958"/>
                <a:gd name="connsiteY608" fmla="*/ 784309 h 858001"/>
                <a:gd name="connsiteX609" fmla="*/ 345156 w 745958"/>
                <a:gd name="connsiteY609" fmla="*/ 779045 h 858001"/>
                <a:gd name="connsiteX610" fmla="*/ 345156 w 745958"/>
                <a:gd name="connsiteY610" fmla="*/ 778293 h 858001"/>
                <a:gd name="connsiteX611" fmla="*/ 344404 w 745958"/>
                <a:gd name="connsiteY611" fmla="*/ 773029 h 858001"/>
                <a:gd name="connsiteX612" fmla="*/ 344404 w 745958"/>
                <a:gd name="connsiteY612" fmla="*/ 771525 h 858001"/>
                <a:gd name="connsiteX613" fmla="*/ 343652 w 745958"/>
                <a:gd name="connsiteY613" fmla="*/ 770773 h 858001"/>
                <a:gd name="connsiteX614" fmla="*/ 342900 w 745958"/>
                <a:gd name="connsiteY614" fmla="*/ 769269 h 858001"/>
                <a:gd name="connsiteX615" fmla="*/ 340644 w 745958"/>
                <a:gd name="connsiteY615" fmla="*/ 767765 h 858001"/>
                <a:gd name="connsiteX616" fmla="*/ 338388 w 745958"/>
                <a:gd name="connsiteY616" fmla="*/ 767013 h 858001"/>
                <a:gd name="connsiteX617" fmla="*/ 336884 w 745958"/>
                <a:gd name="connsiteY617" fmla="*/ 767013 h 858001"/>
                <a:gd name="connsiteX618" fmla="*/ 334628 w 745958"/>
                <a:gd name="connsiteY618" fmla="*/ 767013 h 858001"/>
                <a:gd name="connsiteX619" fmla="*/ 333876 w 745958"/>
                <a:gd name="connsiteY619" fmla="*/ 767013 h 858001"/>
                <a:gd name="connsiteX620" fmla="*/ 333124 w 745958"/>
                <a:gd name="connsiteY620" fmla="*/ 766261 h 858001"/>
                <a:gd name="connsiteX621" fmla="*/ 332372 w 745958"/>
                <a:gd name="connsiteY621" fmla="*/ 766261 h 858001"/>
                <a:gd name="connsiteX622" fmla="*/ 331620 w 745958"/>
                <a:gd name="connsiteY622" fmla="*/ 764757 h 858001"/>
                <a:gd name="connsiteX623" fmla="*/ 330868 w 745958"/>
                <a:gd name="connsiteY623" fmla="*/ 764005 h 858001"/>
                <a:gd name="connsiteX624" fmla="*/ 328613 w 745958"/>
                <a:gd name="connsiteY624" fmla="*/ 757989 h 858001"/>
                <a:gd name="connsiteX625" fmla="*/ 327861 w 745958"/>
                <a:gd name="connsiteY625" fmla="*/ 756486 h 858001"/>
                <a:gd name="connsiteX626" fmla="*/ 327861 w 745958"/>
                <a:gd name="connsiteY626" fmla="*/ 754230 h 858001"/>
                <a:gd name="connsiteX627" fmla="*/ 327861 w 745958"/>
                <a:gd name="connsiteY627" fmla="*/ 752726 h 858001"/>
                <a:gd name="connsiteX628" fmla="*/ 327861 w 745958"/>
                <a:gd name="connsiteY628" fmla="*/ 750470 h 858001"/>
                <a:gd name="connsiteX629" fmla="*/ 328613 w 745958"/>
                <a:gd name="connsiteY629" fmla="*/ 747462 h 858001"/>
                <a:gd name="connsiteX630" fmla="*/ 329364 w 745958"/>
                <a:gd name="connsiteY630" fmla="*/ 745206 h 858001"/>
                <a:gd name="connsiteX631" fmla="*/ 329364 w 745958"/>
                <a:gd name="connsiteY631" fmla="*/ 733926 h 858001"/>
                <a:gd name="connsiteX632" fmla="*/ 328613 w 745958"/>
                <a:gd name="connsiteY632" fmla="*/ 732422 h 858001"/>
                <a:gd name="connsiteX633" fmla="*/ 327109 w 745958"/>
                <a:gd name="connsiteY633" fmla="*/ 731670 h 858001"/>
                <a:gd name="connsiteX634" fmla="*/ 321845 w 745958"/>
                <a:gd name="connsiteY634" fmla="*/ 727159 h 858001"/>
                <a:gd name="connsiteX635" fmla="*/ 321093 w 745958"/>
                <a:gd name="connsiteY635" fmla="*/ 726407 h 858001"/>
                <a:gd name="connsiteX636" fmla="*/ 320341 w 745958"/>
                <a:gd name="connsiteY636" fmla="*/ 724903 h 858001"/>
                <a:gd name="connsiteX637" fmla="*/ 318085 w 745958"/>
                <a:gd name="connsiteY637" fmla="*/ 720391 h 858001"/>
                <a:gd name="connsiteX638" fmla="*/ 318085 w 745958"/>
                <a:gd name="connsiteY638" fmla="*/ 719639 h 858001"/>
                <a:gd name="connsiteX639" fmla="*/ 305301 w 745958"/>
                <a:gd name="connsiteY639" fmla="*/ 706855 h 858001"/>
                <a:gd name="connsiteX640" fmla="*/ 304549 w 745958"/>
                <a:gd name="connsiteY640" fmla="*/ 704599 h 858001"/>
                <a:gd name="connsiteX641" fmla="*/ 303797 w 745958"/>
                <a:gd name="connsiteY641" fmla="*/ 703847 h 858001"/>
                <a:gd name="connsiteX642" fmla="*/ 303045 w 745958"/>
                <a:gd name="connsiteY642" fmla="*/ 703095 h 858001"/>
                <a:gd name="connsiteX643" fmla="*/ 301542 w 745958"/>
                <a:gd name="connsiteY643" fmla="*/ 701591 h 858001"/>
                <a:gd name="connsiteX644" fmla="*/ 300789 w 745958"/>
                <a:gd name="connsiteY644" fmla="*/ 700840 h 858001"/>
                <a:gd name="connsiteX645" fmla="*/ 299285 w 745958"/>
                <a:gd name="connsiteY645" fmla="*/ 700840 h 858001"/>
                <a:gd name="connsiteX646" fmla="*/ 298534 w 745958"/>
                <a:gd name="connsiteY646" fmla="*/ 700840 h 858001"/>
                <a:gd name="connsiteX647" fmla="*/ 293270 w 745958"/>
                <a:gd name="connsiteY647" fmla="*/ 703847 h 858001"/>
                <a:gd name="connsiteX648" fmla="*/ 292518 w 745958"/>
                <a:gd name="connsiteY648" fmla="*/ 703847 h 858001"/>
                <a:gd name="connsiteX649" fmla="*/ 291766 w 745958"/>
                <a:gd name="connsiteY649" fmla="*/ 703847 h 858001"/>
                <a:gd name="connsiteX650" fmla="*/ 291014 w 745958"/>
                <a:gd name="connsiteY650" fmla="*/ 703847 h 858001"/>
                <a:gd name="connsiteX651" fmla="*/ 290262 w 745958"/>
                <a:gd name="connsiteY651" fmla="*/ 703847 h 858001"/>
                <a:gd name="connsiteX652" fmla="*/ 288006 w 745958"/>
                <a:gd name="connsiteY652" fmla="*/ 703847 h 858001"/>
                <a:gd name="connsiteX653" fmla="*/ 284998 w 745958"/>
                <a:gd name="connsiteY653" fmla="*/ 702343 h 858001"/>
                <a:gd name="connsiteX654" fmla="*/ 284246 w 745958"/>
                <a:gd name="connsiteY654" fmla="*/ 700088 h 858001"/>
                <a:gd name="connsiteX655" fmla="*/ 276726 w 745958"/>
                <a:gd name="connsiteY655" fmla="*/ 676024 h 858001"/>
                <a:gd name="connsiteX656" fmla="*/ 273718 w 745958"/>
                <a:gd name="connsiteY656" fmla="*/ 673768 h 858001"/>
                <a:gd name="connsiteX657" fmla="*/ 270711 w 745958"/>
                <a:gd name="connsiteY657" fmla="*/ 667001 h 858001"/>
                <a:gd name="connsiteX658" fmla="*/ 270711 w 745958"/>
                <a:gd name="connsiteY658" fmla="*/ 666249 h 858001"/>
                <a:gd name="connsiteX659" fmla="*/ 269959 w 745958"/>
                <a:gd name="connsiteY659" fmla="*/ 665497 h 858001"/>
                <a:gd name="connsiteX660" fmla="*/ 271463 w 745958"/>
                <a:gd name="connsiteY660" fmla="*/ 659481 h 858001"/>
                <a:gd name="connsiteX661" fmla="*/ 271463 w 745958"/>
                <a:gd name="connsiteY661" fmla="*/ 656473 h 858001"/>
                <a:gd name="connsiteX662" fmla="*/ 271463 w 745958"/>
                <a:gd name="connsiteY662" fmla="*/ 654969 h 858001"/>
                <a:gd name="connsiteX663" fmla="*/ 271463 w 745958"/>
                <a:gd name="connsiteY663" fmla="*/ 652713 h 858001"/>
                <a:gd name="connsiteX664" fmla="*/ 270711 w 745958"/>
                <a:gd name="connsiteY664" fmla="*/ 649705 h 858001"/>
                <a:gd name="connsiteX665" fmla="*/ 267703 w 745958"/>
                <a:gd name="connsiteY665" fmla="*/ 643689 h 858001"/>
                <a:gd name="connsiteX666" fmla="*/ 266951 w 745958"/>
                <a:gd name="connsiteY666" fmla="*/ 640682 h 858001"/>
                <a:gd name="connsiteX667" fmla="*/ 266199 w 745958"/>
                <a:gd name="connsiteY667" fmla="*/ 636922 h 858001"/>
                <a:gd name="connsiteX668" fmla="*/ 266199 w 745958"/>
                <a:gd name="connsiteY668" fmla="*/ 636170 h 858001"/>
                <a:gd name="connsiteX669" fmla="*/ 265447 w 745958"/>
                <a:gd name="connsiteY669" fmla="*/ 635418 h 858001"/>
                <a:gd name="connsiteX670" fmla="*/ 265447 w 745958"/>
                <a:gd name="connsiteY670" fmla="*/ 634666 h 858001"/>
                <a:gd name="connsiteX671" fmla="*/ 261687 w 745958"/>
                <a:gd name="connsiteY671" fmla="*/ 631658 h 858001"/>
                <a:gd name="connsiteX672" fmla="*/ 260935 w 745958"/>
                <a:gd name="connsiteY672" fmla="*/ 630906 h 858001"/>
                <a:gd name="connsiteX673" fmla="*/ 260183 w 745958"/>
                <a:gd name="connsiteY673" fmla="*/ 629402 h 858001"/>
                <a:gd name="connsiteX674" fmla="*/ 253415 w 745958"/>
                <a:gd name="connsiteY674" fmla="*/ 615114 h 858001"/>
                <a:gd name="connsiteX675" fmla="*/ 252663 w 745958"/>
                <a:gd name="connsiteY675" fmla="*/ 612859 h 858001"/>
                <a:gd name="connsiteX676" fmla="*/ 252663 w 745958"/>
                <a:gd name="connsiteY676" fmla="*/ 604587 h 858001"/>
                <a:gd name="connsiteX677" fmla="*/ 252663 w 745958"/>
                <a:gd name="connsiteY677" fmla="*/ 600827 h 858001"/>
                <a:gd name="connsiteX678" fmla="*/ 252663 w 745958"/>
                <a:gd name="connsiteY678" fmla="*/ 598571 h 858001"/>
                <a:gd name="connsiteX679" fmla="*/ 251159 w 745958"/>
                <a:gd name="connsiteY679" fmla="*/ 595563 h 858001"/>
                <a:gd name="connsiteX680" fmla="*/ 251159 w 745958"/>
                <a:gd name="connsiteY680" fmla="*/ 594059 h 858001"/>
                <a:gd name="connsiteX681" fmla="*/ 251159 w 745958"/>
                <a:gd name="connsiteY681" fmla="*/ 592555 h 858001"/>
                <a:gd name="connsiteX682" fmla="*/ 251159 w 745958"/>
                <a:gd name="connsiteY682" fmla="*/ 591803 h 858001"/>
                <a:gd name="connsiteX683" fmla="*/ 252663 w 745958"/>
                <a:gd name="connsiteY683" fmla="*/ 587291 h 858001"/>
                <a:gd name="connsiteX684" fmla="*/ 252663 w 745958"/>
                <a:gd name="connsiteY684" fmla="*/ 585788 h 858001"/>
                <a:gd name="connsiteX685" fmla="*/ 252663 w 745958"/>
                <a:gd name="connsiteY685" fmla="*/ 582780 h 858001"/>
                <a:gd name="connsiteX686" fmla="*/ 253415 w 745958"/>
                <a:gd name="connsiteY686" fmla="*/ 579020 h 858001"/>
                <a:gd name="connsiteX687" fmla="*/ 255671 w 745958"/>
                <a:gd name="connsiteY687" fmla="*/ 569996 h 858001"/>
                <a:gd name="connsiteX688" fmla="*/ 255671 w 745958"/>
                <a:gd name="connsiteY688" fmla="*/ 568492 h 858001"/>
                <a:gd name="connsiteX689" fmla="*/ 255671 w 745958"/>
                <a:gd name="connsiteY689" fmla="*/ 564732 h 858001"/>
                <a:gd name="connsiteX690" fmla="*/ 254919 w 745958"/>
                <a:gd name="connsiteY690" fmla="*/ 562476 h 858001"/>
                <a:gd name="connsiteX691" fmla="*/ 254919 w 745958"/>
                <a:gd name="connsiteY691" fmla="*/ 561724 h 858001"/>
                <a:gd name="connsiteX692" fmla="*/ 254167 w 745958"/>
                <a:gd name="connsiteY692" fmla="*/ 560972 h 858001"/>
                <a:gd name="connsiteX693" fmla="*/ 254167 w 745958"/>
                <a:gd name="connsiteY693" fmla="*/ 560220 h 858001"/>
                <a:gd name="connsiteX694" fmla="*/ 252663 w 745958"/>
                <a:gd name="connsiteY694" fmla="*/ 559468 h 858001"/>
                <a:gd name="connsiteX695" fmla="*/ 239128 w 745958"/>
                <a:gd name="connsiteY695" fmla="*/ 557213 h 858001"/>
                <a:gd name="connsiteX696" fmla="*/ 232360 w 745958"/>
                <a:gd name="connsiteY696" fmla="*/ 554957 h 858001"/>
                <a:gd name="connsiteX697" fmla="*/ 230104 w 745958"/>
                <a:gd name="connsiteY697" fmla="*/ 553453 h 858001"/>
                <a:gd name="connsiteX698" fmla="*/ 227096 w 745958"/>
                <a:gd name="connsiteY698" fmla="*/ 551949 h 858001"/>
                <a:gd name="connsiteX699" fmla="*/ 224840 w 745958"/>
                <a:gd name="connsiteY699" fmla="*/ 548941 h 858001"/>
                <a:gd name="connsiteX700" fmla="*/ 222584 w 745958"/>
                <a:gd name="connsiteY700" fmla="*/ 545933 h 858001"/>
                <a:gd name="connsiteX701" fmla="*/ 221832 w 745958"/>
                <a:gd name="connsiteY701" fmla="*/ 542925 h 858001"/>
                <a:gd name="connsiteX702" fmla="*/ 220328 w 745958"/>
                <a:gd name="connsiteY702" fmla="*/ 540669 h 858001"/>
                <a:gd name="connsiteX703" fmla="*/ 219576 w 745958"/>
                <a:gd name="connsiteY703" fmla="*/ 539917 h 858001"/>
                <a:gd name="connsiteX704" fmla="*/ 218824 w 745958"/>
                <a:gd name="connsiteY704" fmla="*/ 538413 h 858001"/>
                <a:gd name="connsiteX705" fmla="*/ 212808 w 745958"/>
                <a:gd name="connsiteY705" fmla="*/ 534653 h 858001"/>
                <a:gd name="connsiteX706" fmla="*/ 210553 w 745958"/>
                <a:gd name="connsiteY706" fmla="*/ 531645 h 858001"/>
                <a:gd name="connsiteX707" fmla="*/ 209801 w 745958"/>
                <a:gd name="connsiteY707" fmla="*/ 530893 h 858001"/>
                <a:gd name="connsiteX708" fmla="*/ 209049 w 745958"/>
                <a:gd name="connsiteY708" fmla="*/ 529390 h 858001"/>
                <a:gd name="connsiteX709" fmla="*/ 208297 w 745958"/>
                <a:gd name="connsiteY709" fmla="*/ 527134 h 858001"/>
                <a:gd name="connsiteX710" fmla="*/ 208297 w 745958"/>
                <a:gd name="connsiteY710" fmla="*/ 522622 h 858001"/>
                <a:gd name="connsiteX711" fmla="*/ 208297 w 745958"/>
                <a:gd name="connsiteY711" fmla="*/ 521870 h 858001"/>
                <a:gd name="connsiteX712" fmla="*/ 206793 w 745958"/>
                <a:gd name="connsiteY712" fmla="*/ 519614 h 858001"/>
                <a:gd name="connsiteX713" fmla="*/ 206041 w 745958"/>
                <a:gd name="connsiteY713" fmla="*/ 518862 h 858001"/>
                <a:gd name="connsiteX714" fmla="*/ 206793 w 745958"/>
                <a:gd name="connsiteY714" fmla="*/ 518110 h 858001"/>
                <a:gd name="connsiteX715" fmla="*/ 206793 w 745958"/>
                <a:gd name="connsiteY715" fmla="*/ 516606 h 858001"/>
                <a:gd name="connsiteX716" fmla="*/ 206793 w 745958"/>
                <a:gd name="connsiteY716" fmla="*/ 515854 h 858001"/>
                <a:gd name="connsiteX717" fmla="*/ 206793 w 745958"/>
                <a:gd name="connsiteY717" fmla="*/ 515102 h 858001"/>
                <a:gd name="connsiteX718" fmla="*/ 203033 w 745958"/>
                <a:gd name="connsiteY718" fmla="*/ 506830 h 858001"/>
                <a:gd name="connsiteX719" fmla="*/ 202281 w 745958"/>
                <a:gd name="connsiteY719" fmla="*/ 506078 h 858001"/>
                <a:gd name="connsiteX720" fmla="*/ 201529 w 745958"/>
                <a:gd name="connsiteY720" fmla="*/ 502318 h 858001"/>
                <a:gd name="connsiteX721" fmla="*/ 201529 w 745958"/>
                <a:gd name="connsiteY721" fmla="*/ 500814 h 858001"/>
                <a:gd name="connsiteX722" fmla="*/ 202281 w 745958"/>
                <a:gd name="connsiteY722" fmla="*/ 498559 h 858001"/>
                <a:gd name="connsiteX723" fmla="*/ 202281 w 745958"/>
                <a:gd name="connsiteY723" fmla="*/ 497807 h 858001"/>
                <a:gd name="connsiteX724" fmla="*/ 202281 w 745958"/>
                <a:gd name="connsiteY724" fmla="*/ 497055 h 858001"/>
                <a:gd name="connsiteX725" fmla="*/ 203033 w 745958"/>
                <a:gd name="connsiteY725" fmla="*/ 496303 h 858001"/>
                <a:gd name="connsiteX726" fmla="*/ 203785 w 745958"/>
                <a:gd name="connsiteY726" fmla="*/ 496303 h 858001"/>
                <a:gd name="connsiteX727" fmla="*/ 206041 w 745958"/>
                <a:gd name="connsiteY727" fmla="*/ 496303 h 858001"/>
                <a:gd name="connsiteX728" fmla="*/ 209801 w 745958"/>
                <a:gd name="connsiteY728" fmla="*/ 494799 h 858001"/>
                <a:gd name="connsiteX729" fmla="*/ 210553 w 745958"/>
                <a:gd name="connsiteY729" fmla="*/ 494047 h 858001"/>
                <a:gd name="connsiteX730" fmla="*/ 210553 w 745958"/>
                <a:gd name="connsiteY730" fmla="*/ 493295 h 858001"/>
                <a:gd name="connsiteX731" fmla="*/ 210553 w 745958"/>
                <a:gd name="connsiteY731" fmla="*/ 492543 h 858001"/>
                <a:gd name="connsiteX732" fmla="*/ 210553 w 745958"/>
                <a:gd name="connsiteY732" fmla="*/ 491791 h 858001"/>
                <a:gd name="connsiteX733" fmla="*/ 209049 w 745958"/>
                <a:gd name="connsiteY733" fmla="*/ 488783 h 858001"/>
                <a:gd name="connsiteX734" fmla="*/ 208297 w 745958"/>
                <a:gd name="connsiteY734" fmla="*/ 487279 h 858001"/>
                <a:gd name="connsiteX735" fmla="*/ 207545 w 745958"/>
                <a:gd name="connsiteY735" fmla="*/ 486527 h 858001"/>
                <a:gd name="connsiteX736" fmla="*/ 207545 w 745958"/>
                <a:gd name="connsiteY736" fmla="*/ 485023 h 858001"/>
                <a:gd name="connsiteX737" fmla="*/ 207545 w 745958"/>
                <a:gd name="connsiteY737" fmla="*/ 484271 h 858001"/>
                <a:gd name="connsiteX738" fmla="*/ 206793 w 745958"/>
                <a:gd name="connsiteY738" fmla="*/ 483519 h 858001"/>
                <a:gd name="connsiteX739" fmla="*/ 206041 w 745958"/>
                <a:gd name="connsiteY739" fmla="*/ 482767 h 858001"/>
                <a:gd name="connsiteX740" fmla="*/ 204537 w 745958"/>
                <a:gd name="connsiteY740" fmla="*/ 482015 h 858001"/>
                <a:gd name="connsiteX741" fmla="*/ 203785 w 745958"/>
                <a:gd name="connsiteY741" fmla="*/ 482015 h 858001"/>
                <a:gd name="connsiteX742" fmla="*/ 202281 w 745958"/>
                <a:gd name="connsiteY742" fmla="*/ 482015 h 858001"/>
                <a:gd name="connsiteX743" fmla="*/ 198521 w 745958"/>
                <a:gd name="connsiteY743" fmla="*/ 483519 h 858001"/>
                <a:gd name="connsiteX744" fmla="*/ 192505 w 745958"/>
                <a:gd name="connsiteY744" fmla="*/ 485023 h 858001"/>
                <a:gd name="connsiteX745" fmla="*/ 191001 w 745958"/>
                <a:gd name="connsiteY745" fmla="*/ 485023 h 858001"/>
                <a:gd name="connsiteX746" fmla="*/ 190249 w 745958"/>
                <a:gd name="connsiteY746" fmla="*/ 485023 h 858001"/>
                <a:gd name="connsiteX747" fmla="*/ 189497 w 745958"/>
                <a:gd name="connsiteY747" fmla="*/ 484271 h 858001"/>
                <a:gd name="connsiteX748" fmla="*/ 189497 w 745958"/>
                <a:gd name="connsiteY748" fmla="*/ 483519 h 858001"/>
                <a:gd name="connsiteX749" fmla="*/ 189497 w 745958"/>
                <a:gd name="connsiteY749" fmla="*/ 482767 h 858001"/>
                <a:gd name="connsiteX750" fmla="*/ 190249 w 745958"/>
                <a:gd name="connsiteY750" fmla="*/ 482015 h 858001"/>
                <a:gd name="connsiteX751" fmla="*/ 190249 w 745958"/>
                <a:gd name="connsiteY751" fmla="*/ 481263 h 858001"/>
                <a:gd name="connsiteX752" fmla="*/ 190249 w 745958"/>
                <a:gd name="connsiteY752" fmla="*/ 480511 h 858001"/>
                <a:gd name="connsiteX753" fmla="*/ 191001 w 745958"/>
                <a:gd name="connsiteY753" fmla="*/ 479759 h 858001"/>
                <a:gd name="connsiteX754" fmla="*/ 190249 w 745958"/>
                <a:gd name="connsiteY754" fmla="*/ 479007 h 858001"/>
                <a:gd name="connsiteX755" fmla="*/ 190249 w 745958"/>
                <a:gd name="connsiteY755" fmla="*/ 478255 h 858001"/>
                <a:gd name="connsiteX756" fmla="*/ 187993 w 745958"/>
                <a:gd name="connsiteY756" fmla="*/ 475247 h 858001"/>
                <a:gd name="connsiteX757" fmla="*/ 187241 w 745958"/>
                <a:gd name="connsiteY757" fmla="*/ 473743 h 858001"/>
                <a:gd name="connsiteX758" fmla="*/ 187241 w 745958"/>
                <a:gd name="connsiteY758" fmla="*/ 472991 h 858001"/>
                <a:gd name="connsiteX759" fmla="*/ 187241 w 745958"/>
                <a:gd name="connsiteY759" fmla="*/ 472240 h 858001"/>
                <a:gd name="connsiteX760" fmla="*/ 187241 w 745958"/>
                <a:gd name="connsiteY760" fmla="*/ 471488 h 858001"/>
                <a:gd name="connsiteX761" fmla="*/ 187993 w 745958"/>
                <a:gd name="connsiteY761" fmla="*/ 470736 h 858001"/>
                <a:gd name="connsiteX762" fmla="*/ 188745 w 745958"/>
                <a:gd name="connsiteY762" fmla="*/ 469984 h 858001"/>
                <a:gd name="connsiteX763" fmla="*/ 189497 w 745958"/>
                <a:gd name="connsiteY763" fmla="*/ 469232 h 858001"/>
                <a:gd name="connsiteX764" fmla="*/ 189497 w 745958"/>
                <a:gd name="connsiteY764" fmla="*/ 468480 h 858001"/>
                <a:gd name="connsiteX765" fmla="*/ 189497 w 745958"/>
                <a:gd name="connsiteY765" fmla="*/ 467728 h 858001"/>
                <a:gd name="connsiteX766" fmla="*/ 188745 w 745958"/>
                <a:gd name="connsiteY766" fmla="*/ 466976 h 858001"/>
                <a:gd name="connsiteX767" fmla="*/ 187241 w 745958"/>
                <a:gd name="connsiteY767" fmla="*/ 466224 h 858001"/>
                <a:gd name="connsiteX768" fmla="*/ 185738 w 745958"/>
                <a:gd name="connsiteY768" fmla="*/ 466976 h 858001"/>
                <a:gd name="connsiteX769" fmla="*/ 184986 w 745958"/>
                <a:gd name="connsiteY769" fmla="*/ 466976 h 858001"/>
                <a:gd name="connsiteX770" fmla="*/ 182730 w 745958"/>
                <a:gd name="connsiteY770" fmla="*/ 465472 h 858001"/>
                <a:gd name="connsiteX771" fmla="*/ 181978 w 745958"/>
                <a:gd name="connsiteY771" fmla="*/ 465472 h 858001"/>
                <a:gd name="connsiteX772" fmla="*/ 181226 w 745958"/>
                <a:gd name="connsiteY772" fmla="*/ 465472 h 858001"/>
                <a:gd name="connsiteX773" fmla="*/ 179722 w 745958"/>
                <a:gd name="connsiteY773" fmla="*/ 465472 h 858001"/>
                <a:gd name="connsiteX774" fmla="*/ 178970 w 745958"/>
                <a:gd name="connsiteY774" fmla="*/ 465472 h 858001"/>
                <a:gd name="connsiteX775" fmla="*/ 178218 w 745958"/>
                <a:gd name="connsiteY775" fmla="*/ 465472 h 858001"/>
                <a:gd name="connsiteX776" fmla="*/ 176714 w 745958"/>
                <a:gd name="connsiteY776" fmla="*/ 466224 h 858001"/>
                <a:gd name="connsiteX777" fmla="*/ 175210 w 745958"/>
                <a:gd name="connsiteY777" fmla="*/ 466976 h 858001"/>
                <a:gd name="connsiteX778" fmla="*/ 174458 w 745958"/>
                <a:gd name="connsiteY778" fmla="*/ 466976 h 858001"/>
                <a:gd name="connsiteX779" fmla="*/ 173706 w 745958"/>
                <a:gd name="connsiteY779" fmla="*/ 466976 h 858001"/>
                <a:gd name="connsiteX780" fmla="*/ 172954 w 745958"/>
                <a:gd name="connsiteY780" fmla="*/ 466976 h 858001"/>
                <a:gd name="connsiteX781" fmla="*/ 172954 w 745958"/>
                <a:gd name="connsiteY781" fmla="*/ 466224 h 858001"/>
                <a:gd name="connsiteX782" fmla="*/ 172202 w 745958"/>
                <a:gd name="connsiteY782" fmla="*/ 464720 h 858001"/>
                <a:gd name="connsiteX783" fmla="*/ 172202 w 745958"/>
                <a:gd name="connsiteY783" fmla="*/ 463216 h 858001"/>
                <a:gd name="connsiteX784" fmla="*/ 172202 w 745958"/>
                <a:gd name="connsiteY784" fmla="*/ 462464 h 858001"/>
                <a:gd name="connsiteX785" fmla="*/ 172202 w 745958"/>
                <a:gd name="connsiteY785" fmla="*/ 460208 h 858001"/>
                <a:gd name="connsiteX786" fmla="*/ 172202 w 745958"/>
                <a:gd name="connsiteY786" fmla="*/ 459456 h 858001"/>
                <a:gd name="connsiteX787" fmla="*/ 172202 w 745958"/>
                <a:gd name="connsiteY787" fmla="*/ 458704 h 858001"/>
                <a:gd name="connsiteX788" fmla="*/ 172202 w 745958"/>
                <a:gd name="connsiteY788" fmla="*/ 457952 h 858001"/>
                <a:gd name="connsiteX789" fmla="*/ 171450 w 745958"/>
                <a:gd name="connsiteY789" fmla="*/ 457200 h 858001"/>
                <a:gd name="connsiteX790" fmla="*/ 170698 w 745958"/>
                <a:gd name="connsiteY790" fmla="*/ 457200 h 858001"/>
                <a:gd name="connsiteX791" fmla="*/ 169946 w 745958"/>
                <a:gd name="connsiteY791" fmla="*/ 457952 h 858001"/>
                <a:gd name="connsiteX792" fmla="*/ 169194 w 745958"/>
                <a:gd name="connsiteY792" fmla="*/ 457952 h 858001"/>
                <a:gd name="connsiteX793" fmla="*/ 169194 w 745958"/>
                <a:gd name="connsiteY793" fmla="*/ 458704 h 858001"/>
                <a:gd name="connsiteX794" fmla="*/ 168442 w 745958"/>
                <a:gd name="connsiteY794" fmla="*/ 459456 h 858001"/>
                <a:gd name="connsiteX795" fmla="*/ 167690 w 745958"/>
                <a:gd name="connsiteY795" fmla="*/ 459456 h 858001"/>
                <a:gd name="connsiteX796" fmla="*/ 166938 w 745958"/>
                <a:gd name="connsiteY796" fmla="*/ 459456 h 858001"/>
                <a:gd name="connsiteX797" fmla="*/ 166186 w 745958"/>
                <a:gd name="connsiteY797" fmla="*/ 459456 h 858001"/>
                <a:gd name="connsiteX798" fmla="*/ 165434 w 745958"/>
                <a:gd name="connsiteY798" fmla="*/ 459456 h 858001"/>
                <a:gd name="connsiteX799" fmla="*/ 163930 w 745958"/>
                <a:gd name="connsiteY799" fmla="*/ 458704 h 858001"/>
                <a:gd name="connsiteX800" fmla="*/ 163178 w 745958"/>
                <a:gd name="connsiteY800" fmla="*/ 458704 h 858001"/>
                <a:gd name="connsiteX801" fmla="*/ 163178 w 745958"/>
                <a:gd name="connsiteY801" fmla="*/ 457952 h 858001"/>
                <a:gd name="connsiteX802" fmla="*/ 163930 w 745958"/>
                <a:gd name="connsiteY802" fmla="*/ 457200 h 858001"/>
                <a:gd name="connsiteX803" fmla="*/ 163930 w 745958"/>
                <a:gd name="connsiteY803" fmla="*/ 456448 h 858001"/>
                <a:gd name="connsiteX804" fmla="*/ 162426 w 745958"/>
                <a:gd name="connsiteY804" fmla="*/ 455696 h 858001"/>
                <a:gd name="connsiteX805" fmla="*/ 161674 w 745958"/>
                <a:gd name="connsiteY805" fmla="*/ 455696 h 858001"/>
                <a:gd name="connsiteX806" fmla="*/ 160922 w 745958"/>
                <a:gd name="connsiteY806" fmla="*/ 455696 h 858001"/>
                <a:gd name="connsiteX807" fmla="*/ 160170 w 745958"/>
                <a:gd name="connsiteY807" fmla="*/ 456448 h 858001"/>
                <a:gd name="connsiteX808" fmla="*/ 160170 w 745958"/>
                <a:gd name="connsiteY808" fmla="*/ 457200 h 858001"/>
                <a:gd name="connsiteX809" fmla="*/ 160170 w 745958"/>
                <a:gd name="connsiteY809" fmla="*/ 457952 h 858001"/>
                <a:gd name="connsiteX810" fmla="*/ 160170 w 745958"/>
                <a:gd name="connsiteY810" fmla="*/ 459456 h 858001"/>
                <a:gd name="connsiteX811" fmla="*/ 160170 w 745958"/>
                <a:gd name="connsiteY811" fmla="*/ 460208 h 858001"/>
                <a:gd name="connsiteX812" fmla="*/ 158667 w 745958"/>
                <a:gd name="connsiteY812" fmla="*/ 461712 h 858001"/>
                <a:gd name="connsiteX813" fmla="*/ 158667 w 745958"/>
                <a:gd name="connsiteY813" fmla="*/ 462464 h 858001"/>
                <a:gd name="connsiteX814" fmla="*/ 157914 w 745958"/>
                <a:gd name="connsiteY814" fmla="*/ 462464 h 858001"/>
                <a:gd name="connsiteX815" fmla="*/ 156410 w 745958"/>
                <a:gd name="connsiteY815" fmla="*/ 462464 h 858001"/>
                <a:gd name="connsiteX816" fmla="*/ 155659 w 745958"/>
                <a:gd name="connsiteY816" fmla="*/ 461712 h 858001"/>
                <a:gd name="connsiteX817" fmla="*/ 154155 w 745958"/>
                <a:gd name="connsiteY817" fmla="*/ 460208 h 858001"/>
                <a:gd name="connsiteX818" fmla="*/ 151147 w 745958"/>
                <a:gd name="connsiteY818" fmla="*/ 460208 h 858001"/>
                <a:gd name="connsiteX819" fmla="*/ 150395 w 745958"/>
                <a:gd name="connsiteY819" fmla="*/ 459456 h 858001"/>
                <a:gd name="connsiteX820" fmla="*/ 148891 w 745958"/>
                <a:gd name="connsiteY820" fmla="*/ 458704 h 858001"/>
                <a:gd name="connsiteX821" fmla="*/ 147387 w 745958"/>
                <a:gd name="connsiteY821" fmla="*/ 459456 h 858001"/>
                <a:gd name="connsiteX822" fmla="*/ 147387 w 745958"/>
                <a:gd name="connsiteY822" fmla="*/ 460208 h 858001"/>
                <a:gd name="connsiteX823" fmla="*/ 147387 w 745958"/>
                <a:gd name="connsiteY823" fmla="*/ 460960 h 858001"/>
                <a:gd name="connsiteX824" fmla="*/ 147387 w 745958"/>
                <a:gd name="connsiteY824" fmla="*/ 461712 h 858001"/>
                <a:gd name="connsiteX825" fmla="*/ 148139 w 745958"/>
                <a:gd name="connsiteY825" fmla="*/ 462464 h 858001"/>
                <a:gd name="connsiteX826" fmla="*/ 147387 w 745958"/>
                <a:gd name="connsiteY826" fmla="*/ 463216 h 858001"/>
                <a:gd name="connsiteX827" fmla="*/ 147387 w 745958"/>
                <a:gd name="connsiteY827" fmla="*/ 463968 h 858001"/>
                <a:gd name="connsiteX828" fmla="*/ 145883 w 745958"/>
                <a:gd name="connsiteY828" fmla="*/ 463968 h 858001"/>
                <a:gd name="connsiteX829" fmla="*/ 143627 w 745958"/>
                <a:gd name="connsiteY829" fmla="*/ 463968 h 858001"/>
                <a:gd name="connsiteX830" fmla="*/ 142875 w 745958"/>
                <a:gd name="connsiteY830" fmla="*/ 463968 h 858001"/>
                <a:gd name="connsiteX831" fmla="*/ 142875 w 745958"/>
                <a:gd name="connsiteY831" fmla="*/ 463216 h 858001"/>
                <a:gd name="connsiteX832" fmla="*/ 142875 w 745958"/>
                <a:gd name="connsiteY832" fmla="*/ 462464 h 858001"/>
                <a:gd name="connsiteX833" fmla="*/ 142875 w 745958"/>
                <a:gd name="connsiteY833" fmla="*/ 461712 h 858001"/>
                <a:gd name="connsiteX834" fmla="*/ 142123 w 745958"/>
                <a:gd name="connsiteY834" fmla="*/ 460960 h 858001"/>
                <a:gd name="connsiteX835" fmla="*/ 139115 w 745958"/>
                <a:gd name="connsiteY835" fmla="*/ 460960 h 858001"/>
                <a:gd name="connsiteX836" fmla="*/ 138363 w 745958"/>
                <a:gd name="connsiteY836" fmla="*/ 460960 h 858001"/>
                <a:gd name="connsiteX837" fmla="*/ 137611 w 745958"/>
                <a:gd name="connsiteY837" fmla="*/ 460208 h 858001"/>
                <a:gd name="connsiteX838" fmla="*/ 138363 w 745958"/>
                <a:gd name="connsiteY838" fmla="*/ 458704 h 858001"/>
                <a:gd name="connsiteX839" fmla="*/ 137611 w 745958"/>
                <a:gd name="connsiteY839" fmla="*/ 457952 h 858001"/>
                <a:gd name="connsiteX840" fmla="*/ 136859 w 745958"/>
                <a:gd name="connsiteY840" fmla="*/ 457200 h 858001"/>
                <a:gd name="connsiteX841" fmla="*/ 134603 w 745958"/>
                <a:gd name="connsiteY841" fmla="*/ 455696 h 858001"/>
                <a:gd name="connsiteX842" fmla="*/ 133851 w 745958"/>
                <a:gd name="connsiteY842" fmla="*/ 455696 h 858001"/>
                <a:gd name="connsiteX843" fmla="*/ 133099 w 745958"/>
                <a:gd name="connsiteY843" fmla="*/ 454944 h 858001"/>
                <a:gd name="connsiteX844" fmla="*/ 133099 w 745958"/>
                <a:gd name="connsiteY844" fmla="*/ 453440 h 858001"/>
                <a:gd name="connsiteX845" fmla="*/ 133099 w 745958"/>
                <a:gd name="connsiteY845" fmla="*/ 452688 h 858001"/>
                <a:gd name="connsiteX846" fmla="*/ 132347 w 745958"/>
                <a:gd name="connsiteY846" fmla="*/ 451936 h 858001"/>
                <a:gd name="connsiteX847" fmla="*/ 131595 w 745958"/>
                <a:gd name="connsiteY847" fmla="*/ 451936 h 858001"/>
                <a:gd name="connsiteX848" fmla="*/ 130843 w 745958"/>
                <a:gd name="connsiteY848" fmla="*/ 451184 h 858001"/>
                <a:gd name="connsiteX849" fmla="*/ 130091 w 745958"/>
                <a:gd name="connsiteY849" fmla="*/ 451184 h 858001"/>
                <a:gd name="connsiteX850" fmla="*/ 129340 w 745958"/>
                <a:gd name="connsiteY850" fmla="*/ 449680 h 858001"/>
                <a:gd name="connsiteX851" fmla="*/ 128588 w 745958"/>
                <a:gd name="connsiteY851" fmla="*/ 448928 h 858001"/>
                <a:gd name="connsiteX852" fmla="*/ 125580 w 745958"/>
                <a:gd name="connsiteY852" fmla="*/ 447424 h 858001"/>
                <a:gd name="connsiteX853" fmla="*/ 124828 w 745958"/>
                <a:gd name="connsiteY853" fmla="*/ 446672 h 858001"/>
                <a:gd name="connsiteX854" fmla="*/ 124076 w 745958"/>
                <a:gd name="connsiteY854" fmla="*/ 445168 h 858001"/>
                <a:gd name="connsiteX855" fmla="*/ 123324 w 745958"/>
                <a:gd name="connsiteY855" fmla="*/ 444416 h 858001"/>
                <a:gd name="connsiteX856" fmla="*/ 122572 w 745958"/>
                <a:gd name="connsiteY856" fmla="*/ 443664 h 858001"/>
                <a:gd name="connsiteX857" fmla="*/ 121820 w 745958"/>
                <a:gd name="connsiteY857" fmla="*/ 442913 h 858001"/>
                <a:gd name="connsiteX858" fmla="*/ 121068 w 745958"/>
                <a:gd name="connsiteY858" fmla="*/ 442913 h 858001"/>
                <a:gd name="connsiteX859" fmla="*/ 120316 w 745958"/>
                <a:gd name="connsiteY859" fmla="*/ 442913 h 858001"/>
                <a:gd name="connsiteX860" fmla="*/ 119564 w 745958"/>
                <a:gd name="connsiteY860" fmla="*/ 442913 h 858001"/>
                <a:gd name="connsiteX861" fmla="*/ 118812 w 745958"/>
                <a:gd name="connsiteY861" fmla="*/ 443664 h 858001"/>
                <a:gd name="connsiteX862" fmla="*/ 116556 w 745958"/>
                <a:gd name="connsiteY862" fmla="*/ 445168 h 858001"/>
                <a:gd name="connsiteX863" fmla="*/ 115804 w 745958"/>
                <a:gd name="connsiteY863" fmla="*/ 445168 h 858001"/>
                <a:gd name="connsiteX864" fmla="*/ 115052 w 745958"/>
                <a:gd name="connsiteY864" fmla="*/ 445920 h 858001"/>
                <a:gd name="connsiteX865" fmla="*/ 112044 w 745958"/>
                <a:gd name="connsiteY865" fmla="*/ 445920 h 858001"/>
                <a:gd name="connsiteX866" fmla="*/ 110540 w 745958"/>
                <a:gd name="connsiteY866" fmla="*/ 445920 h 858001"/>
                <a:gd name="connsiteX867" fmla="*/ 109788 w 745958"/>
                <a:gd name="connsiteY867" fmla="*/ 445920 h 858001"/>
                <a:gd name="connsiteX868" fmla="*/ 108284 w 745958"/>
                <a:gd name="connsiteY868" fmla="*/ 445168 h 858001"/>
                <a:gd name="connsiteX869" fmla="*/ 108284 w 745958"/>
                <a:gd name="connsiteY869" fmla="*/ 444416 h 858001"/>
                <a:gd name="connsiteX870" fmla="*/ 107532 w 745958"/>
                <a:gd name="connsiteY870" fmla="*/ 442913 h 858001"/>
                <a:gd name="connsiteX871" fmla="*/ 107532 w 745958"/>
                <a:gd name="connsiteY871" fmla="*/ 441409 h 858001"/>
                <a:gd name="connsiteX872" fmla="*/ 108284 w 745958"/>
                <a:gd name="connsiteY872" fmla="*/ 440657 h 858001"/>
                <a:gd name="connsiteX873" fmla="*/ 108284 w 745958"/>
                <a:gd name="connsiteY873" fmla="*/ 439905 h 858001"/>
                <a:gd name="connsiteX874" fmla="*/ 107532 w 745958"/>
                <a:gd name="connsiteY874" fmla="*/ 439153 h 858001"/>
                <a:gd name="connsiteX875" fmla="*/ 106780 w 745958"/>
                <a:gd name="connsiteY875" fmla="*/ 438401 h 858001"/>
                <a:gd name="connsiteX876" fmla="*/ 105276 w 745958"/>
                <a:gd name="connsiteY876" fmla="*/ 436145 h 858001"/>
                <a:gd name="connsiteX877" fmla="*/ 104524 w 745958"/>
                <a:gd name="connsiteY877" fmla="*/ 434641 h 858001"/>
                <a:gd name="connsiteX878" fmla="*/ 103772 w 745958"/>
                <a:gd name="connsiteY878" fmla="*/ 433137 h 858001"/>
                <a:gd name="connsiteX879" fmla="*/ 103772 w 745958"/>
                <a:gd name="connsiteY879" fmla="*/ 432385 h 858001"/>
                <a:gd name="connsiteX880" fmla="*/ 104524 w 745958"/>
                <a:gd name="connsiteY880" fmla="*/ 431633 h 858001"/>
                <a:gd name="connsiteX881" fmla="*/ 105276 w 745958"/>
                <a:gd name="connsiteY881" fmla="*/ 430881 h 858001"/>
                <a:gd name="connsiteX882" fmla="*/ 105276 w 745958"/>
                <a:gd name="connsiteY882" fmla="*/ 430129 h 858001"/>
                <a:gd name="connsiteX883" fmla="*/ 105276 w 745958"/>
                <a:gd name="connsiteY883" fmla="*/ 429377 h 858001"/>
                <a:gd name="connsiteX884" fmla="*/ 104524 w 745958"/>
                <a:gd name="connsiteY884" fmla="*/ 429377 h 858001"/>
                <a:gd name="connsiteX885" fmla="*/ 102268 w 745958"/>
                <a:gd name="connsiteY885" fmla="*/ 429377 h 858001"/>
                <a:gd name="connsiteX886" fmla="*/ 101516 w 745958"/>
                <a:gd name="connsiteY886" fmla="*/ 429377 h 858001"/>
                <a:gd name="connsiteX887" fmla="*/ 100764 w 745958"/>
                <a:gd name="connsiteY887" fmla="*/ 429377 h 858001"/>
                <a:gd name="connsiteX888" fmla="*/ 100012 w 745958"/>
                <a:gd name="connsiteY888" fmla="*/ 428625 h 858001"/>
                <a:gd name="connsiteX889" fmla="*/ 100012 w 745958"/>
                <a:gd name="connsiteY889" fmla="*/ 427121 h 858001"/>
                <a:gd name="connsiteX890" fmla="*/ 99261 w 745958"/>
                <a:gd name="connsiteY890" fmla="*/ 425617 h 858001"/>
                <a:gd name="connsiteX891" fmla="*/ 97757 w 745958"/>
                <a:gd name="connsiteY891" fmla="*/ 424113 h 858001"/>
                <a:gd name="connsiteX892" fmla="*/ 94749 w 745958"/>
                <a:gd name="connsiteY892" fmla="*/ 422609 h 858001"/>
                <a:gd name="connsiteX893" fmla="*/ 93997 w 745958"/>
                <a:gd name="connsiteY893" fmla="*/ 421857 h 858001"/>
                <a:gd name="connsiteX894" fmla="*/ 93245 w 745958"/>
                <a:gd name="connsiteY894" fmla="*/ 421857 h 858001"/>
                <a:gd name="connsiteX895" fmla="*/ 92493 w 745958"/>
                <a:gd name="connsiteY895" fmla="*/ 423361 h 858001"/>
                <a:gd name="connsiteX896" fmla="*/ 91741 w 745958"/>
                <a:gd name="connsiteY896" fmla="*/ 423361 h 858001"/>
                <a:gd name="connsiteX897" fmla="*/ 90237 w 745958"/>
                <a:gd name="connsiteY897" fmla="*/ 422609 h 858001"/>
                <a:gd name="connsiteX898" fmla="*/ 88733 w 745958"/>
                <a:gd name="connsiteY898" fmla="*/ 420353 h 858001"/>
                <a:gd name="connsiteX899" fmla="*/ 86477 w 745958"/>
                <a:gd name="connsiteY899" fmla="*/ 418849 h 858001"/>
                <a:gd name="connsiteX900" fmla="*/ 84973 w 745958"/>
                <a:gd name="connsiteY900" fmla="*/ 418097 h 858001"/>
                <a:gd name="connsiteX901" fmla="*/ 84221 w 745958"/>
                <a:gd name="connsiteY901" fmla="*/ 418097 h 858001"/>
                <a:gd name="connsiteX902" fmla="*/ 83469 w 745958"/>
                <a:gd name="connsiteY902" fmla="*/ 417345 h 858001"/>
                <a:gd name="connsiteX903" fmla="*/ 82717 w 745958"/>
                <a:gd name="connsiteY903" fmla="*/ 417345 h 858001"/>
                <a:gd name="connsiteX904" fmla="*/ 81965 w 745958"/>
                <a:gd name="connsiteY904" fmla="*/ 416593 h 858001"/>
                <a:gd name="connsiteX905" fmla="*/ 81965 w 745958"/>
                <a:gd name="connsiteY905" fmla="*/ 415841 h 858001"/>
                <a:gd name="connsiteX906" fmla="*/ 80461 w 745958"/>
                <a:gd name="connsiteY906" fmla="*/ 415090 h 858001"/>
                <a:gd name="connsiteX907" fmla="*/ 79709 w 745958"/>
                <a:gd name="connsiteY907" fmla="*/ 415090 h 858001"/>
                <a:gd name="connsiteX908" fmla="*/ 78957 w 745958"/>
                <a:gd name="connsiteY908" fmla="*/ 414338 h 858001"/>
                <a:gd name="connsiteX909" fmla="*/ 78205 w 745958"/>
                <a:gd name="connsiteY909" fmla="*/ 413586 h 858001"/>
                <a:gd name="connsiteX910" fmla="*/ 76701 w 745958"/>
                <a:gd name="connsiteY910" fmla="*/ 412082 h 858001"/>
                <a:gd name="connsiteX911" fmla="*/ 75197 w 745958"/>
                <a:gd name="connsiteY911" fmla="*/ 411330 h 858001"/>
                <a:gd name="connsiteX912" fmla="*/ 74445 w 745958"/>
                <a:gd name="connsiteY912" fmla="*/ 410578 h 858001"/>
                <a:gd name="connsiteX913" fmla="*/ 73693 w 745958"/>
                <a:gd name="connsiteY913" fmla="*/ 410578 h 858001"/>
                <a:gd name="connsiteX914" fmla="*/ 72942 w 745958"/>
                <a:gd name="connsiteY914" fmla="*/ 410578 h 858001"/>
                <a:gd name="connsiteX915" fmla="*/ 70685 w 745958"/>
                <a:gd name="connsiteY915" fmla="*/ 409074 h 858001"/>
                <a:gd name="connsiteX916" fmla="*/ 69182 w 745958"/>
                <a:gd name="connsiteY916" fmla="*/ 408322 h 858001"/>
                <a:gd name="connsiteX917" fmla="*/ 68430 w 745958"/>
                <a:gd name="connsiteY917" fmla="*/ 408322 h 858001"/>
                <a:gd name="connsiteX918" fmla="*/ 66926 w 745958"/>
                <a:gd name="connsiteY918" fmla="*/ 406818 h 858001"/>
                <a:gd name="connsiteX919" fmla="*/ 66174 w 745958"/>
                <a:gd name="connsiteY919" fmla="*/ 406818 h 858001"/>
                <a:gd name="connsiteX920" fmla="*/ 65422 w 745958"/>
                <a:gd name="connsiteY920" fmla="*/ 406818 h 858001"/>
                <a:gd name="connsiteX921" fmla="*/ 64670 w 745958"/>
                <a:gd name="connsiteY921" fmla="*/ 406818 h 858001"/>
                <a:gd name="connsiteX922" fmla="*/ 63918 w 745958"/>
                <a:gd name="connsiteY922" fmla="*/ 407570 h 858001"/>
                <a:gd name="connsiteX923" fmla="*/ 63166 w 745958"/>
                <a:gd name="connsiteY923" fmla="*/ 408322 h 858001"/>
                <a:gd name="connsiteX924" fmla="*/ 62414 w 745958"/>
                <a:gd name="connsiteY924" fmla="*/ 408322 h 858001"/>
                <a:gd name="connsiteX925" fmla="*/ 61662 w 745958"/>
                <a:gd name="connsiteY925" fmla="*/ 408322 h 858001"/>
                <a:gd name="connsiteX926" fmla="*/ 58654 w 745958"/>
                <a:gd name="connsiteY926" fmla="*/ 406818 h 858001"/>
                <a:gd name="connsiteX927" fmla="*/ 57902 w 745958"/>
                <a:gd name="connsiteY927" fmla="*/ 406066 h 858001"/>
                <a:gd name="connsiteX928" fmla="*/ 57150 w 745958"/>
                <a:gd name="connsiteY928" fmla="*/ 406818 h 858001"/>
                <a:gd name="connsiteX929" fmla="*/ 55646 w 745958"/>
                <a:gd name="connsiteY929" fmla="*/ 407570 h 858001"/>
                <a:gd name="connsiteX930" fmla="*/ 54894 w 745958"/>
                <a:gd name="connsiteY930" fmla="*/ 407570 h 858001"/>
                <a:gd name="connsiteX931" fmla="*/ 54142 w 745958"/>
                <a:gd name="connsiteY931" fmla="*/ 407570 h 858001"/>
                <a:gd name="connsiteX932" fmla="*/ 53390 w 745958"/>
                <a:gd name="connsiteY932" fmla="*/ 406818 h 858001"/>
                <a:gd name="connsiteX933" fmla="*/ 52638 w 745958"/>
                <a:gd name="connsiteY933" fmla="*/ 406818 h 858001"/>
                <a:gd name="connsiteX934" fmla="*/ 51886 w 745958"/>
                <a:gd name="connsiteY934" fmla="*/ 407570 h 858001"/>
                <a:gd name="connsiteX935" fmla="*/ 50382 w 745958"/>
                <a:gd name="connsiteY935" fmla="*/ 407570 h 858001"/>
                <a:gd name="connsiteX936" fmla="*/ 48126 w 745958"/>
                <a:gd name="connsiteY936" fmla="*/ 408322 h 858001"/>
                <a:gd name="connsiteX937" fmla="*/ 46622 w 745958"/>
                <a:gd name="connsiteY937" fmla="*/ 408322 h 858001"/>
                <a:gd name="connsiteX938" fmla="*/ 45870 w 745958"/>
                <a:gd name="connsiteY938" fmla="*/ 409074 h 858001"/>
                <a:gd name="connsiteX939" fmla="*/ 45118 w 745958"/>
                <a:gd name="connsiteY939" fmla="*/ 408322 h 858001"/>
                <a:gd name="connsiteX940" fmla="*/ 43614 w 745958"/>
                <a:gd name="connsiteY940" fmla="*/ 407570 h 858001"/>
                <a:gd name="connsiteX941" fmla="*/ 42863 w 745958"/>
                <a:gd name="connsiteY941" fmla="*/ 406818 h 858001"/>
                <a:gd name="connsiteX942" fmla="*/ 42111 w 745958"/>
                <a:gd name="connsiteY942" fmla="*/ 406818 h 858001"/>
                <a:gd name="connsiteX943" fmla="*/ 37599 w 745958"/>
                <a:gd name="connsiteY943" fmla="*/ 405314 h 858001"/>
                <a:gd name="connsiteX944" fmla="*/ 36095 w 745958"/>
                <a:gd name="connsiteY944" fmla="*/ 405314 h 858001"/>
                <a:gd name="connsiteX945" fmla="*/ 33839 w 745958"/>
                <a:gd name="connsiteY945" fmla="*/ 403810 h 858001"/>
                <a:gd name="connsiteX946" fmla="*/ 33087 w 745958"/>
                <a:gd name="connsiteY946" fmla="*/ 403058 h 858001"/>
                <a:gd name="connsiteX947" fmla="*/ 32335 w 745958"/>
                <a:gd name="connsiteY947" fmla="*/ 403058 h 858001"/>
                <a:gd name="connsiteX948" fmla="*/ 30831 w 745958"/>
                <a:gd name="connsiteY948" fmla="*/ 403058 h 858001"/>
                <a:gd name="connsiteX949" fmla="*/ 25567 w 745958"/>
                <a:gd name="connsiteY949" fmla="*/ 403810 h 858001"/>
                <a:gd name="connsiteX950" fmla="*/ 24063 w 745958"/>
                <a:gd name="connsiteY950" fmla="*/ 404562 h 858001"/>
                <a:gd name="connsiteX951" fmla="*/ 21807 w 745958"/>
                <a:gd name="connsiteY951" fmla="*/ 405314 h 858001"/>
                <a:gd name="connsiteX952" fmla="*/ 21055 w 745958"/>
                <a:gd name="connsiteY952" fmla="*/ 406066 h 858001"/>
                <a:gd name="connsiteX953" fmla="*/ 16544 w 745958"/>
                <a:gd name="connsiteY953" fmla="*/ 406066 h 858001"/>
                <a:gd name="connsiteX954" fmla="*/ 15791 w 745958"/>
                <a:gd name="connsiteY954" fmla="*/ 406066 h 858001"/>
                <a:gd name="connsiteX955" fmla="*/ 15039 w 745958"/>
                <a:gd name="connsiteY955" fmla="*/ 406066 h 858001"/>
                <a:gd name="connsiteX956" fmla="*/ 14287 w 745958"/>
                <a:gd name="connsiteY956" fmla="*/ 405314 h 858001"/>
                <a:gd name="connsiteX957" fmla="*/ 13535 w 745958"/>
                <a:gd name="connsiteY957" fmla="*/ 405314 h 858001"/>
                <a:gd name="connsiteX958" fmla="*/ 12784 w 745958"/>
                <a:gd name="connsiteY958" fmla="*/ 405314 h 858001"/>
                <a:gd name="connsiteX959" fmla="*/ 11280 w 745958"/>
                <a:gd name="connsiteY959" fmla="*/ 405314 h 858001"/>
                <a:gd name="connsiteX960" fmla="*/ 10528 w 745958"/>
                <a:gd name="connsiteY960" fmla="*/ 405314 h 858001"/>
                <a:gd name="connsiteX961" fmla="*/ 9776 w 745958"/>
                <a:gd name="connsiteY961" fmla="*/ 405314 h 858001"/>
                <a:gd name="connsiteX962" fmla="*/ 8272 w 745958"/>
                <a:gd name="connsiteY962" fmla="*/ 403058 h 858001"/>
                <a:gd name="connsiteX963" fmla="*/ 7520 w 745958"/>
                <a:gd name="connsiteY963" fmla="*/ 401554 h 858001"/>
                <a:gd name="connsiteX964" fmla="*/ 6768 w 745958"/>
                <a:gd name="connsiteY964" fmla="*/ 400050 h 858001"/>
                <a:gd name="connsiteX965" fmla="*/ 6016 w 745958"/>
                <a:gd name="connsiteY965" fmla="*/ 389522 h 858001"/>
                <a:gd name="connsiteX966" fmla="*/ 5264 w 745958"/>
                <a:gd name="connsiteY966" fmla="*/ 387266 h 858001"/>
                <a:gd name="connsiteX967" fmla="*/ 5264 w 745958"/>
                <a:gd name="connsiteY967" fmla="*/ 386515 h 858001"/>
                <a:gd name="connsiteX968" fmla="*/ 5264 w 745958"/>
                <a:gd name="connsiteY968" fmla="*/ 375235 h 858001"/>
                <a:gd name="connsiteX969" fmla="*/ 5264 w 745958"/>
                <a:gd name="connsiteY969" fmla="*/ 373731 h 858001"/>
                <a:gd name="connsiteX970" fmla="*/ 4512 w 745958"/>
                <a:gd name="connsiteY970" fmla="*/ 372227 h 858001"/>
                <a:gd name="connsiteX971" fmla="*/ 4512 w 745958"/>
                <a:gd name="connsiteY971" fmla="*/ 370723 h 858001"/>
                <a:gd name="connsiteX972" fmla="*/ 3760 w 745958"/>
                <a:gd name="connsiteY972" fmla="*/ 369971 h 858001"/>
                <a:gd name="connsiteX973" fmla="*/ 3008 w 745958"/>
                <a:gd name="connsiteY973" fmla="*/ 369971 h 858001"/>
                <a:gd name="connsiteX974" fmla="*/ 752 w 745958"/>
                <a:gd name="connsiteY974" fmla="*/ 369219 h 858001"/>
                <a:gd name="connsiteX975" fmla="*/ 0 w 745958"/>
                <a:gd name="connsiteY975" fmla="*/ 368467 h 858001"/>
                <a:gd name="connsiteX976" fmla="*/ 0 w 745958"/>
                <a:gd name="connsiteY976" fmla="*/ 367715 h 858001"/>
                <a:gd name="connsiteX977" fmla="*/ 752 w 745958"/>
                <a:gd name="connsiteY977" fmla="*/ 366211 h 858001"/>
                <a:gd name="connsiteX978" fmla="*/ 1504 w 745958"/>
                <a:gd name="connsiteY978" fmla="*/ 365459 h 858001"/>
                <a:gd name="connsiteX979" fmla="*/ 2256 w 745958"/>
                <a:gd name="connsiteY979" fmla="*/ 364707 h 858001"/>
                <a:gd name="connsiteX980" fmla="*/ 5264 w 745958"/>
                <a:gd name="connsiteY980" fmla="*/ 362451 h 858001"/>
                <a:gd name="connsiteX981" fmla="*/ 6016 w 745958"/>
                <a:gd name="connsiteY981" fmla="*/ 361699 h 858001"/>
                <a:gd name="connsiteX982" fmla="*/ 6768 w 745958"/>
                <a:gd name="connsiteY982" fmla="*/ 360947 h 858001"/>
                <a:gd name="connsiteX983" fmla="*/ 6768 w 745958"/>
                <a:gd name="connsiteY983" fmla="*/ 360195 h 858001"/>
                <a:gd name="connsiteX984" fmla="*/ 6768 w 745958"/>
                <a:gd name="connsiteY984" fmla="*/ 359443 h 858001"/>
                <a:gd name="connsiteX985" fmla="*/ 6768 w 745958"/>
                <a:gd name="connsiteY985" fmla="*/ 357939 h 858001"/>
                <a:gd name="connsiteX986" fmla="*/ 6016 w 745958"/>
                <a:gd name="connsiteY986" fmla="*/ 355684 h 858001"/>
                <a:gd name="connsiteX987" fmla="*/ 6016 w 745958"/>
                <a:gd name="connsiteY987" fmla="*/ 354932 h 858001"/>
                <a:gd name="connsiteX988" fmla="*/ 5264 w 745958"/>
                <a:gd name="connsiteY988" fmla="*/ 354180 h 858001"/>
                <a:gd name="connsiteX989" fmla="*/ 3008 w 745958"/>
                <a:gd name="connsiteY989" fmla="*/ 352676 h 858001"/>
                <a:gd name="connsiteX990" fmla="*/ 3008 w 745958"/>
                <a:gd name="connsiteY990" fmla="*/ 351924 h 858001"/>
                <a:gd name="connsiteX991" fmla="*/ 2256 w 745958"/>
                <a:gd name="connsiteY991" fmla="*/ 351924 h 858001"/>
                <a:gd name="connsiteX992" fmla="*/ 1504 w 745958"/>
                <a:gd name="connsiteY992" fmla="*/ 351172 h 858001"/>
                <a:gd name="connsiteX993" fmla="*/ 1504 w 745958"/>
                <a:gd name="connsiteY993" fmla="*/ 349668 h 858001"/>
                <a:gd name="connsiteX994" fmla="*/ 1504 w 745958"/>
                <a:gd name="connsiteY994" fmla="*/ 348164 h 858001"/>
                <a:gd name="connsiteX995" fmla="*/ 2256 w 745958"/>
                <a:gd name="connsiteY995" fmla="*/ 345156 h 858001"/>
                <a:gd name="connsiteX996" fmla="*/ 3008 w 745958"/>
                <a:gd name="connsiteY996" fmla="*/ 343652 h 858001"/>
                <a:gd name="connsiteX997" fmla="*/ 3760 w 745958"/>
                <a:gd name="connsiteY997" fmla="*/ 342900 h 858001"/>
                <a:gd name="connsiteX998" fmla="*/ 6016 w 745958"/>
                <a:gd name="connsiteY998" fmla="*/ 342900 h 858001"/>
                <a:gd name="connsiteX999" fmla="*/ 6768 w 745958"/>
                <a:gd name="connsiteY999" fmla="*/ 342148 h 858001"/>
                <a:gd name="connsiteX1000" fmla="*/ 7520 w 745958"/>
                <a:gd name="connsiteY1000" fmla="*/ 341396 h 858001"/>
                <a:gd name="connsiteX1001" fmla="*/ 8272 w 745958"/>
                <a:gd name="connsiteY1001" fmla="*/ 340644 h 858001"/>
                <a:gd name="connsiteX1002" fmla="*/ 10528 w 745958"/>
                <a:gd name="connsiteY1002" fmla="*/ 333876 h 858001"/>
                <a:gd name="connsiteX1003" fmla="*/ 11280 w 745958"/>
                <a:gd name="connsiteY1003" fmla="*/ 332372 h 858001"/>
                <a:gd name="connsiteX1004" fmla="*/ 12784 w 745958"/>
                <a:gd name="connsiteY1004" fmla="*/ 330116 h 858001"/>
                <a:gd name="connsiteX1005" fmla="*/ 12784 w 745958"/>
                <a:gd name="connsiteY1005" fmla="*/ 328613 h 858001"/>
                <a:gd name="connsiteX1006" fmla="*/ 12032 w 745958"/>
                <a:gd name="connsiteY1006" fmla="*/ 325605 h 858001"/>
                <a:gd name="connsiteX1007" fmla="*/ 9776 w 745958"/>
                <a:gd name="connsiteY1007" fmla="*/ 314325 h 858001"/>
                <a:gd name="connsiteX1008" fmla="*/ 9776 w 745958"/>
                <a:gd name="connsiteY1008" fmla="*/ 311317 h 858001"/>
                <a:gd name="connsiteX1009" fmla="*/ 9776 w 745958"/>
                <a:gd name="connsiteY1009" fmla="*/ 307557 h 858001"/>
                <a:gd name="connsiteX1010" fmla="*/ 8272 w 745958"/>
                <a:gd name="connsiteY1010" fmla="*/ 305301 h 858001"/>
                <a:gd name="connsiteX1011" fmla="*/ 3760 w 745958"/>
                <a:gd name="connsiteY1011" fmla="*/ 301541 h 858001"/>
                <a:gd name="connsiteX1012" fmla="*/ 696327 w 745958"/>
                <a:gd name="connsiteY1012" fmla="*/ 560220 h 858001"/>
                <a:gd name="connsiteX1013" fmla="*/ 690312 w 745958"/>
                <a:gd name="connsiteY1013" fmla="*/ 560972 h 858001"/>
                <a:gd name="connsiteX1014" fmla="*/ 685048 w 745958"/>
                <a:gd name="connsiteY1014" fmla="*/ 560220 h 858001"/>
                <a:gd name="connsiteX1015" fmla="*/ 683544 w 745958"/>
                <a:gd name="connsiteY1015" fmla="*/ 557213 h 858001"/>
                <a:gd name="connsiteX1016" fmla="*/ 685048 w 745958"/>
                <a:gd name="connsiteY1016" fmla="*/ 551197 h 858001"/>
                <a:gd name="connsiteX1017" fmla="*/ 692568 w 745958"/>
                <a:gd name="connsiteY1017" fmla="*/ 543677 h 858001"/>
                <a:gd name="connsiteX1018" fmla="*/ 703095 w 745958"/>
                <a:gd name="connsiteY1018" fmla="*/ 539165 h 858001"/>
                <a:gd name="connsiteX1019" fmla="*/ 706855 w 745958"/>
                <a:gd name="connsiteY1019" fmla="*/ 535405 h 858001"/>
                <a:gd name="connsiteX1020" fmla="*/ 709863 w 745958"/>
                <a:gd name="connsiteY1020" fmla="*/ 534653 h 858001"/>
                <a:gd name="connsiteX1021" fmla="*/ 713623 w 745958"/>
                <a:gd name="connsiteY1021" fmla="*/ 534653 h 858001"/>
                <a:gd name="connsiteX1022" fmla="*/ 718135 w 745958"/>
                <a:gd name="connsiteY1022" fmla="*/ 536909 h 858001"/>
                <a:gd name="connsiteX1023" fmla="*/ 722647 w 745958"/>
                <a:gd name="connsiteY1023" fmla="*/ 536909 h 858001"/>
                <a:gd name="connsiteX1024" fmla="*/ 724151 w 745958"/>
                <a:gd name="connsiteY1024" fmla="*/ 538413 h 858001"/>
                <a:gd name="connsiteX1025" fmla="*/ 723399 w 745958"/>
                <a:gd name="connsiteY1025" fmla="*/ 541421 h 858001"/>
                <a:gd name="connsiteX1026" fmla="*/ 721143 w 745958"/>
                <a:gd name="connsiteY1026" fmla="*/ 544429 h 858001"/>
                <a:gd name="connsiteX1027" fmla="*/ 719639 w 745958"/>
                <a:gd name="connsiteY1027" fmla="*/ 548941 h 858001"/>
                <a:gd name="connsiteX1028" fmla="*/ 716631 w 745958"/>
                <a:gd name="connsiteY1028" fmla="*/ 551197 h 858001"/>
                <a:gd name="connsiteX1029" fmla="*/ 715127 w 745958"/>
                <a:gd name="connsiteY1029" fmla="*/ 552701 h 858001"/>
                <a:gd name="connsiteX1030" fmla="*/ 714375 w 745958"/>
                <a:gd name="connsiteY1030" fmla="*/ 555709 h 858001"/>
                <a:gd name="connsiteX1031" fmla="*/ 711367 w 745958"/>
                <a:gd name="connsiteY1031" fmla="*/ 558716 h 858001"/>
                <a:gd name="connsiteX1032" fmla="*/ 709863 w 745958"/>
                <a:gd name="connsiteY1032" fmla="*/ 559468 h 858001"/>
                <a:gd name="connsiteX1033" fmla="*/ 708359 w 745958"/>
                <a:gd name="connsiteY1033" fmla="*/ 559468 h 858001"/>
                <a:gd name="connsiteX1034" fmla="*/ 703847 w 745958"/>
                <a:gd name="connsiteY1034" fmla="*/ 560220 h 858001"/>
                <a:gd name="connsiteX1035" fmla="*/ 696327 w 745958"/>
                <a:gd name="connsiteY1035" fmla="*/ 560220 h 858001"/>
                <a:gd name="connsiteX1036" fmla="*/ 717383 w 745958"/>
                <a:gd name="connsiteY1036" fmla="*/ 533901 h 858001"/>
                <a:gd name="connsiteX1037" fmla="*/ 715879 w 745958"/>
                <a:gd name="connsiteY1037" fmla="*/ 532397 h 858001"/>
                <a:gd name="connsiteX1038" fmla="*/ 712119 w 745958"/>
                <a:gd name="connsiteY1038" fmla="*/ 531645 h 858001"/>
                <a:gd name="connsiteX1039" fmla="*/ 711367 w 745958"/>
                <a:gd name="connsiteY1039" fmla="*/ 528637 h 858001"/>
                <a:gd name="connsiteX1040" fmla="*/ 715879 w 745958"/>
                <a:gd name="connsiteY1040" fmla="*/ 525630 h 858001"/>
                <a:gd name="connsiteX1041" fmla="*/ 719639 w 745958"/>
                <a:gd name="connsiteY1041" fmla="*/ 524126 h 858001"/>
                <a:gd name="connsiteX1042" fmla="*/ 721143 w 745958"/>
                <a:gd name="connsiteY1042" fmla="*/ 521118 h 858001"/>
                <a:gd name="connsiteX1043" fmla="*/ 721895 w 745958"/>
                <a:gd name="connsiteY1043" fmla="*/ 519614 h 858001"/>
                <a:gd name="connsiteX1044" fmla="*/ 724151 w 745958"/>
                <a:gd name="connsiteY1044" fmla="*/ 518110 h 858001"/>
                <a:gd name="connsiteX1045" fmla="*/ 727159 w 745958"/>
                <a:gd name="connsiteY1045" fmla="*/ 516606 h 858001"/>
                <a:gd name="connsiteX1046" fmla="*/ 731670 w 745958"/>
                <a:gd name="connsiteY1046" fmla="*/ 515854 h 858001"/>
                <a:gd name="connsiteX1047" fmla="*/ 734678 w 745958"/>
                <a:gd name="connsiteY1047" fmla="*/ 512846 h 858001"/>
                <a:gd name="connsiteX1048" fmla="*/ 737686 w 745958"/>
                <a:gd name="connsiteY1048" fmla="*/ 511342 h 858001"/>
                <a:gd name="connsiteX1049" fmla="*/ 739190 w 745958"/>
                <a:gd name="connsiteY1049" fmla="*/ 513598 h 858001"/>
                <a:gd name="connsiteX1050" fmla="*/ 736182 w 745958"/>
                <a:gd name="connsiteY1050" fmla="*/ 518862 h 858001"/>
                <a:gd name="connsiteX1051" fmla="*/ 735430 w 745958"/>
                <a:gd name="connsiteY1051" fmla="*/ 521118 h 858001"/>
                <a:gd name="connsiteX1052" fmla="*/ 733926 w 745958"/>
                <a:gd name="connsiteY1052" fmla="*/ 522622 h 858001"/>
                <a:gd name="connsiteX1053" fmla="*/ 733174 w 745958"/>
                <a:gd name="connsiteY1053" fmla="*/ 524126 h 858001"/>
                <a:gd name="connsiteX1054" fmla="*/ 732423 w 745958"/>
                <a:gd name="connsiteY1054" fmla="*/ 526382 h 858001"/>
                <a:gd name="connsiteX1055" fmla="*/ 727159 w 745958"/>
                <a:gd name="connsiteY1055" fmla="*/ 529390 h 858001"/>
                <a:gd name="connsiteX1056" fmla="*/ 726406 w 745958"/>
                <a:gd name="connsiteY1056" fmla="*/ 530142 h 858001"/>
                <a:gd name="connsiteX1057" fmla="*/ 725655 w 745958"/>
                <a:gd name="connsiteY1057" fmla="*/ 530893 h 858001"/>
                <a:gd name="connsiteX1058" fmla="*/ 722647 w 745958"/>
                <a:gd name="connsiteY1058" fmla="*/ 531645 h 858001"/>
                <a:gd name="connsiteX1059" fmla="*/ 721895 w 745958"/>
                <a:gd name="connsiteY1059" fmla="*/ 531645 h 858001"/>
                <a:gd name="connsiteX1060" fmla="*/ 717383 w 745958"/>
                <a:gd name="connsiteY1060" fmla="*/ 533901 h 858001"/>
                <a:gd name="connsiteX1061" fmla="*/ 657977 w 745958"/>
                <a:gd name="connsiteY1061" fmla="*/ 353428 h 858001"/>
                <a:gd name="connsiteX1062" fmla="*/ 660233 w 745958"/>
                <a:gd name="connsiteY1062" fmla="*/ 354180 h 858001"/>
                <a:gd name="connsiteX1063" fmla="*/ 662489 w 745958"/>
                <a:gd name="connsiteY1063" fmla="*/ 353428 h 858001"/>
                <a:gd name="connsiteX1064" fmla="*/ 664745 w 745958"/>
                <a:gd name="connsiteY1064" fmla="*/ 353428 h 858001"/>
                <a:gd name="connsiteX1065" fmla="*/ 666249 w 745958"/>
                <a:gd name="connsiteY1065" fmla="*/ 353428 h 858001"/>
                <a:gd name="connsiteX1066" fmla="*/ 668505 w 745958"/>
                <a:gd name="connsiteY1066" fmla="*/ 355684 h 858001"/>
                <a:gd name="connsiteX1067" fmla="*/ 671512 w 745958"/>
                <a:gd name="connsiteY1067" fmla="*/ 360195 h 858001"/>
                <a:gd name="connsiteX1068" fmla="*/ 673016 w 745958"/>
                <a:gd name="connsiteY1068" fmla="*/ 361699 h 858001"/>
                <a:gd name="connsiteX1069" fmla="*/ 673016 w 745958"/>
                <a:gd name="connsiteY1069" fmla="*/ 365459 h 858001"/>
                <a:gd name="connsiteX1070" fmla="*/ 675272 w 745958"/>
                <a:gd name="connsiteY1070" fmla="*/ 369219 h 858001"/>
                <a:gd name="connsiteX1071" fmla="*/ 677528 w 745958"/>
                <a:gd name="connsiteY1071" fmla="*/ 371475 h 858001"/>
                <a:gd name="connsiteX1072" fmla="*/ 679032 w 745958"/>
                <a:gd name="connsiteY1072" fmla="*/ 375235 h 858001"/>
                <a:gd name="connsiteX1073" fmla="*/ 679784 w 745958"/>
                <a:gd name="connsiteY1073" fmla="*/ 378243 h 858001"/>
                <a:gd name="connsiteX1074" fmla="*/ 678280 w 745958"/>
                <a:gd name="connsiteY1074" fmla="*/ 380499 h 858001"/>
                <a:gd name="connsiteX1075" fmla="*/ 675272 w 745958"/>
                <a:gd name="connsiteY1075" fmla="*/ 383507 h 858001"/>
                <a:gd name="connsiteX1076" fmla="*/ 670008 w 745958"/>
                <a:gd name="connsiteY1076" fmla="*/ 388770 h 858001"/>
                <a:gd name="connsiteX1077" fmla="*/ 667001 w 745958"/>
                <a:gd name="connsiteY1077" fmla="*/ 390274 h 858001"/>
                <a:gd name="connsiteX1078" fmla="*/ 663241 w 745958"/>
                <a:gd name="connsiteY1078" fmla="*/ 391026 h 858001"/>
                <a:gd name="connsiteX1079" fmla="*/ 660233 w 745958"/>
                <a:gd name="connsiteY1079" fmla="*/ 390274 h 858001"/>
                <a:gd name="connsiteX1080" fmla="*/ 657225 w 745958"/>
                <a:gd name="connsiteY1080" fmla="*/ 388770 h 858001"/>
                <a:gd name="connsiteX1081" fmla="*/ 654969 w 745958"/>
                <a:gd name="connsiteY1081" fmla="*/ 378995 h 858001"/>
                <a:gd name="connsiteX1082" fmla="*/ 651961 w 745958"/>
                <a:gd name="connsiteY1082" fmla="*/ 375235 h 858001"/>
                <a:gd name="connsiteX1083" fmla="*/ 651209 w 745958"/>
                <a:gd name="connsiteY1083" fmla="*/ 372979 h 858001"/>
                <a:gd name="connsiteX1084" fmla="*/ 649705 w 745958"/>
                <a:gd name="connsiteY1084" fmla="*/ 371475 h 858001"/>
                <a:gd name="connsiteX1085" fmla="*/ 647449 w 745958"/>
                <a:gd name="connsiteY1085" fmla="*/ 370723 h 858001"/>
                <a:gd name="connsiteX1086" fmla="*/ 648201 w 745958"/>
                <a:gd name="connsiteY1086" fmla="*/ 365459 h 858001"/>
                <a:gd name="connsiteX1087" fmla="*/ 649705 w 745958"/>
                <a:gd name="connsiteY1087" fmla="*/ 361699 h 858001"/>
                <a:gd name="connsiteX1088" fmla="*/ 649705 w 745958"/>
                <a:gd name="connsiteY1088" fmla="*/ 358691 h 858001"/>
                <a:gd name="connsiteX1089" fmla="*/ 650457 w 745958"/>
                <a:gd name="connsiteY1089" fmla="*/ 356436 h 858001"/>
                <a:gd name="connsiteX1090" fmla="*/ 652713 w 745958"/>
                <a:gd name="connsiteY1090" fmla="*/ 355684 h 858001"/>
                <a:gd name="connsiteX1091" fmla="*/ 655721 w 745958"/>
                <a:gd name="connsiteY1091" fmla="*/ 355684 h 858001"/>
                <a:gd name="connsiteX1092" fmla="*/ 657977 w 745958"/>
                <a:gd name="connsiteY1092" fmla="*/ 353428 h 858001"/>
                <a:gd name="connsiteX1093" fmla="*/ 644442 w 745958"/>
                <a:gd name="connsiteY1093" fmla="*/ 348164 h 858001"/>
                <a:gd name="connsiteX1094" fmla="*/ 642938 w 745958"/>
                <a:gd name="connsiteY1094" fmla="*/ 347412 h 858001"/>
                <a:gd name="connsiteX1095" fmla="*/ 642938 w 745958"/>
                <a:gd name="connsiteY1095" fmla="*/ 346660 h 858001"/>
                <a:gd name="connsiteX1096" fmla="*/ 644442 w 745958"/>
                <a:gd name="connsiteY1096" fmla="*/ 345156 h 858001"/>
                <a:gd name="connsiteX1097" fmla="*/ 648953 w 745958"/>
                <a:gd name="connsiteY1097" fmla="*/ 342148 h 858001"/>
                <a:gd name="connsiteX1098" fmla="*/ 651961 w 745958"/>
                <a:gd name="connsiteY1098" fmla="*/ 342148 h 858001"/>
                <a:gd name="connsiteX1099" fmla="*/ 656473 w 745958"/>
                <a:gd name="connsiteY1099" fmla="*/ 342148 h 858001"/>
                <a:gd name="connsiteX1100" fmla="*/ 658729 w 745958"/>
                <a:gd name="connsiteY1100" fmla="*/ 343652 h 858001"/>
                <a:gd name="connsiteX1101" fmla="*/ 661737 w 745958"/>
                <a:gd name="connsiteY1101" fmla="*/ 345908 h 858001"/>
                <a:gd name="connsiteX1102" fmla="*/ 663241 w 745958"/>
                <a:gd name="connsiteY1102" fmla="*/ 348916 h 858001"/>
                <a:gd name="connsiteX1103" fmla="*/ 663993 w 745958"/>
                <a:gd name="connsiteY1103" fmla="*/ 351172 h 858001"/>
                <a:gd name="connsiteX1104" fmla="*/ 662489 w 745958"/>
                <a:gd name="connsiteY1104" fmla="*/ 352676 h 858001"/>
                <a:gd name="connsiteX1105" fmla="*/ 660233 w 745958"/>
                <a:gd name="connsiteY1105" fmla="*/ 352676 h 858001"/>
                <a:gd name="connsiteX1106" fmla="*/ 657225 w 745958"/>
                <a:gd name="connsiteY1106" fmla="*/ 352676 h 858001"/>
                <a:gd name="connsiteX1107" fmla="*/ 656473 w 745958"/>
                <a:gd name="connsiteY1107" fmla="*/ 352676 h 858001"/>
                <a:gd name="connsiteX1108" fmla="*/ 654969 w 745958"/>
                <a:gd name="connsiteY1108" fmla="*/ 354180 h 858001"/>
                <a:gd name="connsiteX1109" fmla="*/ 653465 w 745958"/>
                <a:gd name="connsiteY1109" fmla="*/ 354180 h 858001"/>
                <a:gd name="connsiteX1110" fmla="*/ 651209 w 745958"/>
                <a:gd name="connsiteY1110" fmla="*/ 354180 h 858001"/>
                <a:gd name="connsiteX1111" fmla="*/ 649705 w 745958"/>
                <a:gd name="connsiteY1111" fmla="*/ 354180 h 858001"/>
                <a:gd name="connsiteX1112" fmla="*/ 648201 w 745958"/>
                <a:gd name="connsiteY1112" fmla="*/ 353428 h 858001"/>
                <a:gd name="connsiteX1113" fmla="*/ 647449 w 745958"/>
                <a:gd name="connsiteY1113" fmla="*/ 349668 h 858001"/>
                <a:gd name="connsiteX1114" fmla="*/ 645946 w 745958"/>
                <a:gd name="connsiteY1114" fmla="*/ 348916 h 858001"/>
                <a:gd name="connsiteX1115" fmla="*/ 644442 w 745958"/>
                <a:gd name="connsiteY1115" fmla="*/ 348164 h 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</a:cxnLst>
              <a:rect l="l" t="t" r="r" b="b"/>
              <a:pathLst>
                <a:path w="745958" h="858001">
                  <a:moveTo>
                    <a:pt x="3760" y="301541"/>
                  </a:moveTo>
                  <a:lnTo>
                    <a:pt x="6016" y="300038"/>
                  </a:lnTo>
                  <a:lnTo>
                    <a:pt x="8272" y="300038"/>
                  </a:lnTo>
                  <a:lnTo>
                    <a:pt x="12032" y="301541"/>
                  </a:lnTo>
                  <a:lnTo>
                    <a:pt x="13535" y="302293"/>
                  </a:lnTo>
                  <a:lnTo>
                    <a:pt x="14287" y="303045"/>
                  </a:lnTo>
                  <a:lnTo>
                    <a:pt x="15039" y="306053"/>
                  </a:lnTo>
                  <a:lnTo>
                    <a:pt x="15039" y="306805"/>
                  </a:lnTo>
                  <a:lnTo>
                    <a:pt x="15791" y="308309"/>
                  </a:lnTo>
                  <a:lnTo>
                    <a:pt x="15791" y="309061"/>
                  </a:lnTo>
                  <a:lnTo>
                    <a:pt x="15791" y="310565"/>
                  </a:lnTo>
                  <a:lnTo>
                    <a:pt x="15039" y="310565"/>
                  </a:lnTo>
                  <a:lnTo>
                    <a:pt x="14287" y="310565"/>
                  </a:lnTo>
                  <a:lnTo>
                    <a:pt x="13535" y="310565"/>
                  </a:lnTo>
                  <a:lnTo>
                    <a:pt x="12784" y="313573"/>
                  </a:lnTo>
                  <a:lnTo>
                    <a:pt x="14287" y="317333"/>
                  </a:lnTo>
                  <a:lnTo>
                    <a:pt x="14287" y="318837"/>
                  </a:lnTo>
                  <a:lnTo>
                    <a:pt x="14287" y="320341"/>
                  </a:lnTo>
                  <a:lnTo>
                    <a:pt x="14287" y="321093"/>
                  </a:lnTo>
                  <a:lnTo>
                    <a:pt x="16544" y="322597"/>
                  </a:lnTo>
                  <a:lnTo>
                    <a:pt x="19551" y="322597"/>
                  </a:lnTo>
                  <a:lnTo>
                    <a:pt x="21807" y="322597"/>
                  </a:lnTo>
                  <a:lnTo>
                    <a:pt x="24815" y="321845"/>
                  </a:lnTo>
                  <a:lnTo>
                    <a:pt x="27823" y="321093"/>
                  </a:lnTo>
                  <a:lnTo>
                    <a:pt x="32335" y="321093"/>
                  </a:lnTo>
                  <a:lnTo>
                    <a:pt x="35343" y="322597"/>
                  </a:lnTo>
                  <a:lnTo>
                    <a:pt x="38351" y="324853"/>
                  </a:lnTo>
                  <a:lnTo>
                    <a:pt x="41359" y="327861"/>
                  </a:lnTo>
                  <a:lnTo>
                    <a:pt x="37599" y="327861"/>
                  </a:lnTo>
                  <a:lnTo>
                    <a:pt x="38351" y="330116"/>
                  </a:lnTo>
                  <a:lnTo>
                    <a:pt x="43614" y="333876"/>
                  </a:lnTo>
                  <a:lnTo>
                    <a:pt x="46622" y="336884"/>
                  </a:lnTo>
                  <a:lnTo>
                    <a:pt x="48878" y="338388"/>
                  </a:lnTo>
                  <a:lnTo>
                    <a:pt x="55646" y="339140"/>
                  </a:lnTo>
                  <a:lnTo>
                    <a:pt x="56398" y="339140"/>
                  </a:lnTo>
                  <a:lnTo>
                    <a:pt x="58654" y="340644"/>
                  </a:lnTo>
                  <a:lnTo>
                    <a:pt x="60158" y="340644"/>
                  </a:lnTo>
                  <a:lnTo>
                    <a:pt x="62414" y="340644"/>
                  </a:lnTo>
                  <a:lnTo>
                    <a:pt x="63166" y="340644"/>
                  </a:lnTo>
                  <a:lnTo>
                    <a:pt x="64670" y="340644"/>
                  </a:lnTo>
                  <a:lnTo>
                    <a:pt x="66174" y="342148"/>
                  </a:lnTo>
                  <a:lnTo>
                    <a:pt x="70685" y="345908"/>
                  </a:lnTo>
                  <a:lnTo>
                    <a:pt x="72190" y="346660"/>
                  </a:lnTo>
                  <a:lnTo>
                    <a:pt x="73693" y="347412"/>
                  </a:lnTo>
                  <a:lnTo>
                    <a:pt x="81213" y="348164"/>
                  </a:lnTo>
                  <a:lnTo>
                    <a:pt x="83469" y="347412"/>
                  </a:lnTo>
                  <a:lnTo>
                    <a:pt x="86477" y="346660"/>
                  </a:lnTo>
                  <a:lnTo>
                    <a:pt x="89485" y="345908"/>
                  </a:lnTo>
                  <a:lnTo>
                    <a:pt x="91741" y="345908"/>
                  </a:lnTo>
                  <a:lnTo>
                    <a:pt x="92493" y="345908"/>
                  </a:lnTo>
                  <a:lnTo>
                    <a:pt x="97005" y="351924"/>
                  </a:lnTo>
                  <a:lnTo>
                    <a:pt x="98509" y="353428"/>
                  </a:lnTo>
                  <a:lnTo>
                    <a:pt x="100764" y="354180"/>
                  </a:lnTo>
                  <a:lnTo>
                    <a:pt x="104524" y="353428"/>
                  </a:lnTo>
                  <a:lnTo>
                    <a:pt x="106028" y="351172"/>
                  </a:lnTo>
                  <a:lnTo>
                    <a:pt x="108284" y="345156"/>
                  </a:lnTo>
                  <a:lnTo>
                    <a:pt x="109788" y="342900"/>
                  </a:lnTo>
                  <a:lnTo>
                    <a:pt x="110540" y="342148"/>
                  </a:lnTo>
                  <a:lnTo>
                    <a:pt x="113548" y="342148"/>
                  </a:lnTo>
                  <a:lnTo>
                    <a:pt x="114300" y="342148"/>
                  </a:lnTo>
                  <a:lnTo>
                    <a:pt x="115804" y="342900"/>
                  </a:lnTo>
                  <a:lnTo>
                    <a:pt x="116556" y="343652"/>
                  </a:lnTo>
                  <a:lnTo>
                    <a:pt x="118060" y="342900"/>
                  </a:lnTo>
                  <a:lnTo>
                    <a:pt x="119564" y="341396"/>
                  </a:lnTo>
                  <a:lnTo>
                    <a:pt x="120316" y="341396"/>
                  </a:lnTo>
                  <a:lnTo>
                    <a:pt x="126331" y="339140"/>
                  </a:lnTo>
                  <a:lnTo>
                    <a:pt x="129340" y="336884"/>
                  </a:lnTo>
                  <a:lnTo>
                    <a:pt x="130091" y="333876"/>
                  </a:lnTo>
                  <a:lnTo>
                    <a:pt x="130843" y="330116"/>
                  </a:lnTo>
                  <a:lnTo>
                    <a:pt x="131595" y="329365"/>
                  </a:lnTo>
                  <a:lnTo>
                    <a:pt x="133099" y="330116"/>
                  </a:lnTo>
                  <a:lnTo>
                    <a:pt x="136107" y="330116"/>
                  </a:lnTo>
                  <a:lnTo>
                    <a:pt x="137611" y="329365"/>
                  </a:lnTo>
                  <a:lnTo>
                    <a:pt x="139115" y="326357"/>
                  </a:lnTo>
                  <a:lnTo>
                    <a:pt x="141371" y="324101"/>
                  </a:lnTo>
                  <a:lnTo>
                    <a:pt x="145131" y="324101"/>
                  </a:lnTo>
                  <a:lnTo>
                    <a:pt x="146635" y="323349"/>
                  </a:lnTo>
                  <a:lnTo>
                    <a:pt x="148139" y="321845"/>
                  </a:lnTo>
                  <a:lnTo>
                    <a:pt x="149643" y="318837"/>
                  </a:lnTo>
                  <a:lnTo>
                    <a:pt x="151147" y="316581"/>
                  </a:lnTo>
                  <a:lnTo>
                    <a:pt x="154155" y="315077"/>
                  </a:lnTo>
                  <a:lnTo>
                    <a:pt x="156410" y="314325"/>
                  </a:lnTo>
                  <a:lnTo>
                    <a:pt x="159419" y="315077"/>
                  </a:lnTo>
                  <a:lnTo>
                    <a:pt x="160922" y="317333"/>
                  </a:lnTo>
                  <a:lnTo>
                    <a:pt x="160922" y="319589"/>
                  </a:lnTo>
                  <a:lnTo>
                    <a:pt x="159419" y="321845"/>
                  </a:lnTo>
                  <a:lnTo>
                    <a:pt x="159419" y="323349"/>
                  </a:lnTo>
                  <a:lnTo>
                    <a:pt x="160170" y="324101"/>
                  </a:lnTo>
                  <a:lnTo>
                    <a:pt x="164682" y="324101"/>
                  </a:lnTo>
                  <a:lnTo>
                    <a:pt x="174458" y="328613"/>
                  </a:lnTo>
                  <a:lnTo>
                    <a:pt x="177466" y="328613"/>
                  </a:lnTo>
                  <a:lnTo>
                    <a:pt x="182730" y="329365"/>
                  </a:lnTo>
                  <a:lnTo>
                    <a:pt x="184986" y="329365"/>
                  </a:lnTo>
                  <a:lnTo>
                    <a:pt x="189497" y="332372"/>
                  </a:lnTo>
                  <a:lnTo>
                    <a:pt x="191753" y="333124"/>
                  </a:lnTo>
                  <a:lnTo>
                    <a:pt x="194761" y="332372"/>
                  </a:lnTo>
                  <a:lnTo>
                    <a:pt x="200777" y="332372"/>
                  </a:lnTo>
                  <a:lnTo>
                    <a:pt x="202281" y="331620"/>
                  </a:lnTo>
                  <a:lnTo>
                    <a:pt x="208297" y="327109"/>
                  </a:lnTo>
                  <a:lnTo>
                    <a:pt x="213560" y="325605"/>
                  </a:lnTo>
                  <a:lnTo>
                    <a:pt x="215065" y="324101"/>
                  </a:lnTo>
                  <a:lnTo>
                    <a:pt x="219576" y="318837"/>
                  </a:lnTo>
                  <a:lnTo>
                    <a:pt x="219576" y="318085"/>
                  </a:lnTo>
                  <a:lnTo>
                    <a:pt x="220328" y="317333"/>
                  </a:lnTo>
                  <a:lnTo>
                    <a:pt x="222584" y="318085"/>
                  </a:lnTo>
                  <a:lnTo>
                    <a:pt x="223336" y="319589"/>
                  </a:lnTo>
                  <a:lnTo>
                    <a:pt x="227096" y="324853"/>
                  </a:lnTo>
                  <a:lnTo>
                    <a:pt x="236872" y="332372"/>
                  </a:lnTo>
                  <a:lnTo>
                    <a:pt x="236872" y="333876"/>
                  </a:lnTo>
                  <a:lnTo>
                    <a:pt x="233864" y="335380"/>
                  </a:lnTo>
                  <a:lnTo>
                    <a:pt x="231608" y="336884"/>
                  </a:lnTo>
                  <a:lnTo>
                    <a:pt x="230104" y="339140"/>
                  </a:lnTo>
                  <a:lnTo>
                    <a:pt x="231608" y="340644"/>
                  </a:lnTo>
                  <a:lnTo>
                    <a:pt x="233864" y="340644"/>
                  </a:lnTo>
                  <a:lnTo>
                    <a:pt x="252663" y="337636"/>
                  </a:lnTo>
                  <a:lnTo>
                    <a:pt x="255671" y="337636"/>
                  </a:lnTo>
                  <a:lnTo>
                    <a:pt x="258679" y="338388"/>
                  </a:lnTo>
                  <a:lnTo>
                    <a:pt x="263191" y="342148"/>
                  </a:lnTo>
                  <a:lnTo>
                    <a:pt x="269959" y="342900"/>
                  </a:lnTo>
                  <a:lnTo>
                    <a:pt x="275222" y="344404"/>
                  </a:lnTo>
                  <a:lnTo>
                    <a:pt x="278982" y="343652"/>
                  </a:lnTo>
                  <a:lnTo>
                    <a:pt x="279734" y="343652"/>
                  </a:lnTo>
                  <a:lnTo>
                    <a:pt x="281238" y="341396"/>
                  </a:lnTo>
                  <a:lnTo>
                    <a:pt x="281990" y="340644"/>
                  </a:lnTo>
                  <a:lnTo>
                    <a:pt x="282742" y="340644"/>
                  </a:lnTo>
                  <a:lnTo>
                    <a:pt x="284246" y="341396"/>
                  </a:lnTo>
                  <a:lnTo>
                    <a:pt x="284998" y="340644"/>
                  </a:lnTo>
                  <a:lnTo>
                    <a:pt x="286502" y="339140"/>
                  </a:lnTo>
                  <a:lnTo>
                    <a:pt x="287254" y="338388"/>
                  </a:lnTo>
                  <a:lnTo>
                    <a:pt x="288758" y="334628"/>
                  </a:lnTo>
                  <a:lnTo>
                    <a:pt x="291014" y="330868"/>
                  </a:lnTo>
                  <a:lnTo>
                    <a:pt x="293270" y="329365"/>
                  </a:lnTo>
                  <a:lnTo>
                    <a:pt x="300037" y="326357"/>
                  </a:lnTo>
                  <a:lnTo>
                    <a:pt x="316581" y="315829"/>
                  </a:lnTo>
                  <a:lnTo>
                    <a:pt x="319589" y="314325"/>
                  </a:lnTo>
                  <a:lnTo>
                    <a:pt x="321093" y="311317"/>
                  </a:lnTo>
                  <a:lnTo>
                    <a:pt x="324853" y="305301"/>
                  </a:lnTo>
                  <a:lnTo>
                    <a:pt x="330116" y="300038"/>
                  </a:lnTo>
                  <a:lnTo>
                    <a:pt x="334628" y="294022"/>
                  </a:lnTo>
                  <a:lnTo>
                    <a:pt x="337636" y="287254"/>
                  </a:lnTo>
                  <a:lnTo>
                    <a:pt x="338388" y="285750"/>
                  </a:lnTo>
                  <a:lnTo>
                    <a:pt x="339140" y="284998"/>
                  </a:lnTo>
                  <a:lnTo>
                    <a:pt x="339892" y="283494"/>
                  </a:lnTo>
                  <a:lnTo>
                    <a:pt x="340644" y="281990"/>
                  </a:lnTo>
                  <a:lnTo>
                    <a:pt x="339892" y="279734"/>
                  </a:lnTo>
                  <a:lnTo>
                    <a:pt x="337636" y="275974"/>
                  </a:lnTo>
                  <a:lnTo>
                    <a:pt x="336884" y="274470"/>
                  </a:lnTo>
                  <a:lnTo>
                    <a:pt x="337636" y="273718"/>
                  </a:lnTo>
                  <a:lnTo>
                    <a:pt x="340644" y="272966"/>
                  </a:lnTo>
                  <a:lnTo>
                    <a:pt x="341396" y="271463"/>
                  </a:lnTo>
                  <a:lnTo>
                    <a:pt x="342148" y="270711"/>
                  </a:lnTo>
                  <a:lnTo>
                    <a:pt x="342900" y="266199"/>
                  </a:lnTo>
                  <a:lnTo>
                    <a:pt x="354932" y="239128"/>
                  </a:lnTo>
                  <a:lnTo>
                    <a:pt x="355683" y="238376"/>
                  </a:lnTo>
                  <a:lnTo>
                    <a:pt x="357188" y="236872"/>
                  </a:lnTo>
                  <a:lnTo>
                    <a:pt x="357940" y="236120"/>
                  </a:lnTo>
                  <a:lnTo>
                    <a:pt x="360195" y="235368"/>
                  </a:lnTo>
                  <a:lnTo>
                    <a:pt x="361699" y="234616"/>
                  </a:lnTo>
                  <a:lnTo>
                    <a:pt x="361699" y="233112"/>
                  </a:lnTo>
                  <a:lnTo>
                    <a:pt x="360947" y="231608"/>
                  </a:lnTo>
                  <a:lnTo>
                    <a:pt x="360195" y="230104"/>
                  </a:lnTo>
                  <a:lnTo>
                    <a:pt x="360947" y="227848"/>
                  </a:lnTo>
                  <a:lnTo>
                    <a:pt x="370723" y="209801"/>
                  </a:lnTo>
                  <a:lnTo>
                    <a:pt x="370723" y="209049"/>
                  </a:lnTo>
                  <a:lnTo>
                    <a:pt x="369219" y="202281"/>
                  </a:lnTo>
                  <a:lnTo>
                    <a:pt x="369219" y="199273"/>
                  </a:lnTo>
                  <a:lnTo>
                    <a:pt x="369971" y="196265"/>
                  </a:lnTo>
                  <a:lnTo>
                    <a:pt x="375235" y="191753"/>
                  </a:lnTo>
                  <a:lnTo>
                    <a:pt x="378995" y="184986"/>
                  </a:lnTo>
                  <a:lnTo>
                    <a:pt x="382003" y="181978"/>
                  </a:lnTo>
                  <a:lnTo>
                    <a:pt x="383507" y="181978"/>
                  </a:lnTo>
                  <a:lnTo>
                    <a:pt x="385011" y="181978"/>
                  </a:lnTo>
                  <a:lnTo>
                    <a:pt x="385762" y="181978"/>
                  </a:lnTo>
                  <a:lnTo>
                    <a:pt x="388018" y="181226"/>
                  </a:lnTo>
                  <a:lnTo>
                    <a:pt x="389522" y="179722"/>
                  </a:lnTo>
                  <a:lnTo>
                    <a:pt x="409826" y="145883"/>
                  </a:lnTo>
                  <a:lnTo>
                    <a:pt x="409826" y="144379"/>
                  </a:lnTo>
                  <a:lnTo>
                    <a:pt x="409826" y="142875"/>
                  </a:lnTo>
                  <a:lnTo>
                    <a:pt x="409826" y="142123"/>
                  </a:lnTo>
                  <a:lnTo>
                    <a:pt x="412834" y="140619"/>
                  </a:lnTo>
                  <a:lnTo>
                    <a:pt x="413586" y="139115"/>
                  </a:lnTo>
                  <a:lnTo>
                    <a:pt x="415841" y="134603"/>
                  </a:lnTo>
                  <a:lnTo>
                    <a:pt x="421857" y="124828"/>
                  </a:lnTo>
                  <a:lnTo>
                    <a:pt x="423361" y="121820"/>
                  </a:lnTo>
                  <a:lnTo>
                    <a:pt x="424865" y="115052"/>
                  </a:lnTo>
                  <a:lnTo>
                    <a:pt x="425617" y="112044"/>
                  </a:lnTo>
                  <a:lnTo>
                    <a:pt x="427873" y="109788"/>
                  </a:lnTo>
                  <a:lnTo>
                    <a:pt x="429377" y="109036"/>
                  </a:lnTo>
                  <a:lnTo>
                    <a:pt x="430881" y="109036"/>
                  </a:lnTo>
                  <a:lnTo>
                    <a:pt x="431633" y="109036"/>
                  </a:lnTo>
                  <a:lnTo>
                    <a:pt x="433137" y="107532"/>
                  </a:lnTo>
                  <a:lnTo>
                    <a:pt x="433137" y="106028"/>
                  </a:lnTo>
                  <a:lnTo>
                    <a:pt x="433137" y="103020"/>
                  </a:lnTo>
                  <a:lnTo>
                    <a:pt x="433137" y="101516"/>
                  </a:lnTo>
                  <a:lnTo>
                    <a:pt x="434641" y="100764"/>
                  </a:lnTo>
                  <a:lnTo>
                    <a:pt x="439153" y="97757"/>
                  </a:lnTo>
                  <a:lnTo>
                    <a:pt x="448928" y="87229"/>
                  </a:lnTo>
                  <a:lnTo>
                    <a:pt x="451184" y="83469"/>
                  </a:lnTo>
                  <a:lnTo>
                    <a:pt x="453440" y="79709"/>
                  </a:lnTo>
                  <a:lnTo>
                    <a:pt x="454944" y="75197"/>
                  </a:lnTo>
                  <a:lnTo>
                    <a:pt x="456448" y="69934"/>
                  </a:lnTo>
                  <a:lnTo>
                    <a:pt x="460960" y="66926"/>
                  </a:lnTo>
                  <a:lnTo>
                    <a:pt x="472239" y="61662"/>
                  </a:lnTo>
                  <a:lnTo>
                    <a:pt x="476751" y="60158"/>
                  </a:lnTo>
                  <a:lnTo>
                    <a:pt x="479759" y="57150"/>
                  </a:lnTo>
                  <a:lnTo>
                    <a:pt x="485023" y="43614"/>
                  </a:lnTo>
                  <a:lnTo>
                    <a:pt x="485023" y="34591"/>
                  </a:lnTo>
                  <a:lnTo>
                    <a:pt x="486527" y="31583"/>
                  </a:lnTo>
                  <a:lnTo>
                    <a:pt x="488783" y="31583"/>
                  </a:lnTo>
                  <a:lnTo>
                    <a:pt x="490287" y="33087"/>
                  </a:lnTo>
                  <a:lnTo>
                    <a:pt x="491791" y="36095"/>
                  </a:lnTo>
                  <a:lnTo>
                    <a:pt x="494047" y="44366"/>
                  </a:lnTo>
                  <a:lnTo>
                    <a:pt x="497807" y="54894"/>
                  </a:lnTo>
                  <a:lnTo>
                    <a:pt x="506830" y="71438"/>
                  </a:lnTo>
                  <a:lnTo>
                    <a:pt x="509086" y="78205"/>
                  </a:lnTo>
                  <a:lnTo>
                    <a:pt x="510590" y="73693"/>
                  </a:lnTo>
                  <a:lnTo>
                    <a:pt x="509086" y="69182"/>
                  </a:lnTo>
                  <a:lnTo>
                    <a:pt x="505326" y="62414"/>
                  </a:lnTo>
                  <a:lnTo>
                    <a:pt x="500063" y="51134"/>
                  </a:lnTo>
                  <a:lnTo>
                    <a:pt x="492543" y="28575"/>
                  </a:lnTo>
                  <a:lnTo>
                    <a:pt x="490287" y="12784"/>
                  </a:lnTo>
                  <a:lnTo>
                    <a:pt x="490287" y="11280"/>
                  </a:lnTo>
                  <a:lnTo>
                    <a:pt x="492543" y="3008"/>
                  </a:lnTo>
                  <a:lnTo>
                    <a:pt x="494047" y="1504"/>
                  </a:lnTo>
                  <a:lnTo>
                    <a:pt x="497055" y="0"/>
                  </a:lnTo>
                  <a:lnTo>
                    <a:pt x="500815" y="2256"/>
                  </a:lnTo>
                  <a:lnTo>
                    <a:pt x="506830" y="6016"/>
                  </a:lnTo>
                  <a:lnTo>
                    <a:pt x="516606" y="12784"/>
                  </a:lnTo>
                  <a:lnTo>
                    <a:pt x="530141" y="27823"/>
                  </a:lnTo>
                  <a:lnTo>
                    <a:pt x="541421" y="42111"/>
                  </a:lnTo>
                  <a:lnTo>
                    <a:pt x="547437" y="55646"/>
                  </a:lnTo>
                  <a:lnTo>
                    <a:pt x="548189" y="63166"/>
                  </a:lnTo>
                  <a:lnTo>
                    <a:pt x="548189" y="78957"/>
                  </a:lnTo>
                  <a:lnTo>
                    <a:pt x="548189" y="97005"/>
                  </a:lnTo>
                  <a:lnTo>
                    <a:pt x="545181" y="112796"/>
                  </a:lnTo>
                  <a:lnTo>
                    <a:pt x="548941" y="120316"/>
                  </a:lnTo>
                  <a:lnTo>
                    <a:pt x="548941" y="117308"/>
                  </a:lnTo>
                  <a:lnTo>
                    <a:pt x="551949" y="106780"/>
                  </a:lnTo>
                  <a:lnTo>
                    <a:pt x="552701" y="93245"/>
                  </a:lnTo>
                  <a:lnTo>
                    <a:pt x="554957" y="87229"/>
                  </a:lnTo>
                  <a:lnTo>
                    <a:pt x="557965" y="81213"/>
                  </a:lnTo>
                  <a:lnTo>
                    <a:pt x="560972" y="81213"/>
                  </a:lnTo>
                  <a:lnTo>
                    <a:pt x="563228" y="84973"/>
                  </a:lnTo>
                  <a:lnTo>
                    <a:pt x="561724" y="109036"/>
                  </a:lnTo>
                  <a:lnTo>
                    <a:pt x="562476" y="129340"/>
                  </a:lnTo>
                  <a:lnTo>
                    <a:pt x="563228" y="144379"/>
                  </a:lnTo>
                  <a:lnTo>
                    <a:pt x="560972" y="151147"/>
                  </a:lnTo>
                  <a:lnTo>
                    <a:pt x="560972" y="161674"/>
                  </a:lnTo>
                  <a:lnTo>
                    <a:pt x="569996" y="184234"/>
                  </a:lnTo>
                  <a:lnTo>
                    <a:pt x="571500" y="191753"/>
                  </a:lnTo>
                  <a:lnTo>
                    <a:pt x="569244" y="196265"/>
                  </a:lnTo>
                  <a:lnTo>
                    <a:pt x="569996" y="200025"/>
                  </a:lnTo>
                  <a:lnTo>
                    <a:pt x="572252" y="205289"/>
                  </a:lnTo>
                  <a:lnTo>
                    <a:pt x="573004" y="208297"/>
                  </a:lnTo>
                  <a:lnTo>
                    <a:pt x="572252" y="210553"/>
                  </a:lnTo>
                  <a:lnTo>
                    <a:pt x="573004" y="213561"/>
                  </a:lnTo>
                  <a:lnTo>
                    <a:pt x="574508" y="215816"/>
                  </a:lnTo>
                  <a:lnTo>
                    <a:pt x="576012" y="218072"/>
                  </a:lnTo>
                  <a:lnTo>
                    <a:pt x="576764" y="221832"/>
                  </a:lnTo>
                  <a:lnTo>
                    <a:pt x="577516" y="225592"/>
                  </a:lnTo>
                  <a:lnTo>
                    <a:pt x="578268" y="228600"/>
                  </a:lnTo>
                  <a:lnTo>
                    <a:pt x="580524" y="231608"/>
                  </a:lnTo>
                  <a:lnTo>
                    <a:pt x="582780" y="235368"/>
                  </a:lnTo>
                  <a:lnTo>
                    <a:pt x="583532" y="237624"/>
                  </a:lnTo>
                  <a:lnTo>
                    <a:pt x="583532" y="239880"/>
                  </a:lnTo>
                  <a:lnTo>
                    <a:pt x="582780" y="242136"/>
                  </a:lnTo>
                  <a:lnTo>
                    <a:pt x="583532" y="243639"/>
                  </a:lnTo>
                  <a:lnTo>
                    <a:pt x="583532" y="245895"/>
                  </a:lnTo>
                  <a:lnTo>
                    <a:pt x="585035" y="247399"/>
                  </a:lnTo>
                  <a:lnTo>
                    <a:pt x="587292" y="248151"/>
                  </a:lnTo>
                  <a:lnTo>
                    <a:pt x="588044" y="248903"/>
                  </a:lnTo>
                  <a:lnTo>
                    <a:pt x="590299" y="250407"/>
                  </a:lnTo>
                  <a:lnTo>
                    <a:pt x="591051" y="252663"/>
                  </a:lnTo>
                  <a:lnTo>
                    <a:pt x="591803" y="254919"/>
                  </a:lnTo>
                  <a:lnTo>
                    <a:pt x="593307" y="257175"/>
                  </a:lnTo>
                  <a:lnTo>
                    <a:pt x="594059" y="260183"/>
                  </a:lnTo>
                  <a:lnTo>
                    <a:pt x="594811" y="263943"/>
                  </a:lnTo>
                  <a:lnTo>
                    <a:pt x="595563" y="266951"/>
                  </a:lnTo>
                  <a:lnTo>
                    <a:pt x="597819" y="269959"/>
                  </a:lnTo>
                  <a:lnTo>
                    <a:pt x="598571" y="272215"/>
                  </a:lnTo>
                  <a:lnTo>
                    <a:pt x="599323" y="275222"/>
                  </a:lnTo>
                  <a:lnTo>
                    <a:pt x="600075" y="280486"/>
                  </a:lnTo>
                  <a:lnTo>
                    <a:pt x="603083" y="286502"/>
                  </a:lnTo>
                  <a:lnTo>
                    <a:pt x="602331" y="290262"/>
                  </a:lnTo>
                  <a:lnTo>
                    <a:pt x="600827" y="291766"/>
                  </a:lnTo>
                  <a:lnTo>
                    <a:pt x="600075" y="292518"/>
                  </a:lnTo>
                  <a:lnTo>
                    <a:pt x="599323" y="294022"/>
                  </a:lnTo>
                  <a:lnTo>
                    <a:pt x="600075" y="295526"/>
                  </a:lnTo>
                  <a:lnTo>
                    <a:pt x="600827" y="296278"/>
                  </a:lnTo>
                  <a:lnTo>
                    <a:pt x="602331" y="296278"/>
                  </a:lnTo>
                  <a:lnTo>
                    <a:pt x="603083" y="295526"/>
                  </a:lnTo>
                  <a:lnTo>
                    <a:pt x="603835" y="294774"/>
                  </a:lnTo>
                  <a:lnTo>
                    <a:pt x="604587" y="294022"/>
                  </a:lnTo>
                  <a:lnTo>
                    <a:pt x="606843" y="295526"/>
                  </a:lnTo>
                  <a:lnTo>
                    <a:pt x="609851" y="300038"/>
                  </a:lnTo>
                  <a:lnTo>
                    <a:pt x="611355" y="303045"/>
                  </a:lnTo>
                  <a:lnTo>
                    <a:pt x="611355" y="306805"/>
                  </a:lnTo>
                  <a:lnTo>
                    <a:pt x="612859" y="310565"/>
                  </a:lnTo>
                  <a:lnTo>
                    <a:pt x="614363" y="313573"/>
                  </a:lnTo>
                  <a:lnTo>
                    <a:pt x="614363" y="315077"/>
                  </a:lnTo>
                  <a:lnTo>
                    <a:pt x="615114" y="317333"/>
                  </a:lnTo>
                  <a:lnTo>
                    <a:pt x="615867" y="323349"/>
                  </a:lnTo>
                  <a:lnTo>
                    <a:pt x="617370" y="326357"/>
                  </a:lnTo>
                  <a:lnTo>
                    <a:pt x="618123" y="331620"/>
                  </a:lnTo>
                  <a:lnTo>
                    <a:pt x="618874" y="334628"/>
                  </a:lnTo>
                  <a:lnTo>
                    <a:pt x="621130" y="337636"/>
                  </a:lnTo>
                  <a:lnTo>
                    <a:pt x="622634" y="340644"/>
                  </a:lnTo>
                  <a:lnTo>
                    <a:pt x="624138" y="344404"/>
                  </a:lnTo>
                  <a:lnTo>
                    <a:pt x="621130" y="348164"/>
                  </a:lnTo>
                  <a:lnTo>
                    <a:pt x="620378" y="348916"/>
                  </a:lnTo>
                  <a:lnTo>
                    <a:pt x="618874" y="349668"/>
                  </a:lnTo>
                  <a:lnTo>
                    <a:pt x="616618" y="349668"/>
                  </a:lnTo>
                  <a:lnTo>
                    <a:pt x="615114" y="350420"/>
                  </a:lnTo>
                  <a:lnTo>
                    <a:pt x="610603" y="348916"/>
                  </a:lnTo>
                  <a:lnTo>
                    <a:pt x="609099" y="348164"/>
                  </a:lnTo>
                  <a:lnTo>
                    <a:pt x="607595" y="345908"/>
                  </a:lnTo>
                  <a:lnTo>
                    <a:pt x="606843" y="345908"/>
                  </a:lnTo>
                  <a:lnTo>
                    <a:pt x="606843" y="347412"/>
                  </a:lnTo>
                  <a:lnTo>
                    <a:pt x="607595" y="348916"/>
                  </a:lnTo>
                  <a:lnTo>
                    <a:pt x="608347" y="349668"/>
                  </a:lnTo>
                  <a:lnTo>
                    <a:pt x="609851" y="350420"/>
                  </a:lnTo>
                  <a:lnTo>
                    <a:pt x="610603" y="350420"/>
                  </a:lnTo>
                  <a:lnTo>
                    <a:pt x="611355" y="351924"/>
                  </a:lnTo>
                  <a:lnTo>
                    <a:pt x="610603" y="352676"/>
                  </a:lnTo>
                  <a:lnTo>
                    <a:pt x="609851" y="354180"/>
                  </a:lnTo>
                  <a:lnTo>
                    <a:pt x="609099" y="357939"/>
                  </a:lnTo>
                  <a:lnTo>
                    <a:pt x="609099" y="360195"/>
                  </a:lnTo>
                  <a:lnTo>
                    <a:pt x="609851" y="361699"/>
                  </a:lnTo>
                  <a:lnTo>
                    <a:pt x="610603" y="362451"/>
                  </a:lnTo>
                  <a:lnTo>
                    <a:pt x="611355" y="363955"/>
                  </a:lnTo>
                  <a:lnTo>
                    <a:pt x="612859" y="363955"/>
                  </a:lnTo>
                  <a:lnTo>
                    <a:pt x="613610" y="362451"/>
                  </a:lnTo>
                  <a:lnTo>
                    <a:pt x="614363" y="360947"/>
                  </a:lnTo>
                  <a:lnTo>
                    <a:pt x="613610" y="359443"/>
                  </a:lnTo>
                  <a:lnTo>
                    <a:pt x="614363" y="357188"/>
                  </a:lnTo>
                  <a:lnTo>
                    <a:pt x="615867" y="354932"/>
                  </a:lnTo>
                  <a:lnTo>
                    <a:pt x="617370" y="352676"/>
                  </a:lnTo>
                  <a:lnTo>
                    <a:pt x="620378" y="351172"/>
                  </a:lnTo>
                  <a:lnTo>
                    <a:pt x="624138" y="350420"/>
                  </a:lnTo>
                  <a:lnTo>
                    <a:pt x="627146" y="350420"/>
                  </a:lnTo>
                  <a:lnTo>
                    <a:pt x="633162" y="354932"/>
                  </a:lnTo>
                  <a:lnTo>
                    <a:pt x="636170" y="359443"/>
                  </a:lnTo>
                  <a:lnTo>
                    <a:pt x="636922" y="366211"/>
                  </a:lnTo>
                  <a:lnTo>
                    <a:pt x="637674" y="367715"/>
                  </a:lnTo>
                  <a:lnTo>
                    <a:pt x="642186" y="375987"/>
                  </a:lnTo>
                  <a:lnTo>
                    <a:pt x="645946" y="381251"/>
                  </a:lnTo>
                  <a:lnTo>
                    <a:pt x="647449" y="383507"/>
                  </a:lnTo>
                  <a:lnTo>
                    <a:pt x="648953" y="389522"/>
                  </a:lnTo>
                  <a:lnTo>
                    <a:pt x="649705" y="392530"/>
                  </a:lnTo>
                  <a:lnTo>
                    <a:pt x="651209" y="394034"/>
                  </a:lnTo>
                  <a:lnTo>
                    <a:pt x="652713" y="395538"/>
                  </a:lnTo>
                  <a:lnTo>
                    <a:pt x="656473" y="398546"/>
                  </a:lnTo>
                  <a:lnTo>
                    <a:pt x="660985" y="400802"/>
                  </a:lnTo>
                  <a:lnTo>
                    <a:pt x="667001" y="401554"/>
                  </a:lnTo>
                  <a:lnTo>
                    <a:pt x="673016" y="400050"/>
                  </a:lnTo>
                  <a:lnTo>
                    <a:pt x="676776" y="397794"/>
                  </a:lnTo>
                  <a:lnTo>
                    <a:pt x="680536" y="398546"/>
                  </a:lnTo>
                  <a:lnTo>
                    <a:pt x="682792" y="399298"/>
                  </a:lnTo>
                  <a:lnTo>
                    <a:pt x="686552" y="399298"/>
                  </a:lnTo>
                  <a:lnTo>
                    <a:pt x="688056" y="400050"/>
                  </a:lnTo>
                  <a:lnTo>
                    <a:pt x="693320" y="398546"/>
                  </a:lnTo>
                  <a:lnTo>
                    <a:pt x="695576" y="398546"/>
                  </a:lnTo>
                  <a:lnTo>
                    <a:pt x="699336" y="397794"/>
                  </a:lnTo>
                  <a:lnTo>
                    <a:pt x="701591" y="398546"/>
                  </a:lnTo>
                  <a:lnTo>
                    <a:pt x="706104" y="400802"/>
                  </a:lnTo>
                  <a:lnTo>
                    <a:pt x="712871" y="403810"/>
                  </a:lnTo>
                  <a:lnTo>
                    <a:pt x="726406" y="408322"/>
                  </a:lnTo>
                  <a:lnTo>
                    <a:pt x="734678" y="412834"/>
                  </a:lnTo>
                  <a:lnTo>
                    <a:pt x="738438" y="417345"/>
                  </a:lnTo>
                  <a:lnTo>
                    <a:pt x="740694" y="421105"/>
                  </a:lnTo>
                  <a:lnTo>
                    <a:pt x="742198" y="429377"/>
                  </a:lnTo>
                  <a:lnTo>
                    <a:pt x="742198" y="434641"/>
                  </a:lnTo>
                  <a:lnTo>
                    <a:pt x="742198" y="437649"/>
                  </a:lnTo>
                  <a:lnTo>
                    <a:pt x="742950" y="441409"/>
                  </a:lnTo>
                  <a:lnTo>
                    <a:pt x="743702" y="451184"/>
                  </a:lnTo>
                  <a:lnTo>
                    <a:pt x="745206" y="456448"/>
                  </a:lnTo>
                  <a:lnTo>
                    <a:pt x="745958" y="462464"/>
                  </a:lnTo>
                  <a:lnTo>
                    <a:pt x="745958" y="467728"/>
                  </a:lnTo>
                  <a:lnTo>
                    <a:pt x="744454" y="475247"/>
                  </a:lnTo>
                  <a:lnTo>
                    <a:pt x="742950" y="478255"/>
                  </a:lnTo>
                  <a:lnTo>
                    <a:pt x="739942" y="480511"/>
                  </a:lnTo>
                  <a:lnTo>
                    <a:pt x="736182" y="482767"/>
                  </a:lnTo>
                  <a:lnTo>
                    <a:pt x="730919" y="485023"/>
                  </a:lnTo>
                  <a:lnTo>
                    <a:pt x="723399" y="487279"/>
                  </a:lnTo>
                  <a:lnTo>
                    <a:pt x="716631" y="488031"/>
                  </a:lnTo>
                  <a:lnTo>
                    <a:pt x="711367" y="489535"/>
                  </a:lnTo>
                  <a:lnTo>
                    <a:pt x="709111" y="489535"/>
                  </a:lnTo>
                  <a:lnTo>
                    <a:pt x="706855" y="488783"/>
                  </a:lnTo>
                  <a:lnTo>
                    <a:pt x="705351" y="488031"/>
                  </a:lnTo>
                  <a:lnTo>
                    <a:pt x="703847" y="488783"/>
                  </a:lnTo>
                  <a:lnTo>
                    <a:pt x="704599" y="491039"/>
                  </a:lnTo>
                  <a:lnTo>
                    <a:pt x="706104" y="492543"/>
                  </a:lnTo>
                  <a:lnTo>
                    <a:pt x="708359" y="494047"/>
                  </a:lnTo>
                  <a:lnTo>
                    <a:pt x="712119" y="492543"/>
                  </a:lnTo>
                  <a:lnTo>
                    <a:pt x="716631" y="494047"/>
                  </a:lnTo>
                  <a:lnTo>
                    <a:pt x="722647" y="491791"/>
                  </a:lnTo>
                  <a:lnTo>
                    <a:pt x="727159" y="491791"/>
                  </a:lnTo>
                  <a:lnTo>
                    <a:pt x="730919" y="491791"/>
                  </a:lnTo>
                  <a:lnTo>
                    <a:pt x="735430" y="488783"/>
                  </a:lnTo>
                  <a:lnTo>
                    <a:pt x="738438" y="488783"/>
                  </a:lnTo>
                  <a:lnTo>
                    <a:pt x="741446" y="491039"/>
                  </a:lnTo>
                  <a:lnTo>
                    <a:pt x="743702" y="494047"/>
                  </a:lnTo>
                  <a:lnTo>
                    <a:pt x="743702" y="495551"/>
                  </a:lnTo>
                  <a:lnTo>
                    <a:pt x="743702" y="497055"/>
                  </a:lnTo>
                  <a:lnTo>
                    <a:pt x="740694" y="501566"/>
                  </a:lnTo>
                  <a:lnTo>
                    <a:pt x="736182" y="507582"/>
                  </a:lnTo>
                  <a:lnTo>
                    <a:pt x="730166" y="511342"/>
                  </a:lnTo>
                  <a:lnTo>
                    <a:pt x="724903" y="511342"/>
                  </a:lnTo>
                  <a:lnTo>
                    <a:pt x="721895" y="506078"/>
                  </a:lnTo>
                  <a:lnTo>
                    <a:pt x="720391" y="509086"/>
                  </a:lnTo>
                  <a:lnTo>
                    <a:pt x="719639" y="514350"/>
                  </a:lnTo>
                  <a:lnTo>
                    <a:pt x="717383" y="518862"/>
                  </a:lnTo>
                  <a:lnTo>
                    <a:pt x="712119" y="521870"/>
                  </a:lnTo>
                  <a:lnTo>
                    <a:pt x="710615" y="522622"/>
                  </a:lnTo>
                  <a:lnTo>
                    <a:pt x="705351" y="530893"/>
                  </a:lnTo>
                  <a:lnTo>
                    <a:pt x="703095" y="533149"/>
                  </a:lnTo>
                  <a:lnTo>
                    <a:pt x="700840" y="534653"/>
                  </a:lnTo>
                  <a:lnTo>
                    <a:pt x="688808" y="539917"/>
                  </a:lnTo>
                  <a:lnTo>
                    <a:pt x="687304" y="541421"/>
                  </a:lnTo>
                  <a:lnTo>
                    <a:pt x="681288" y="548189"/>
                  </a:lnTo>
                  <a:lnTo>
                    <a:pt x="679784" y="549693"/>
                  </a:lnTo>
                  <a:lnTo>
                    <a:pt x="674521" y="561724"/>
                  </a:lnTo>
                  <a:lnTo>
                    <a:pt x="673016" y="563228"/>
                  </a:lnTo>
                  <a:lnTo>
                    <a:pt x="671512" y="565484"/>
                  </a:lnTo>
                  <a:lnTo>
                    <a:pt x="660985" y="570748"/>
                  </a:lnTo>
                  <a:lnTo>
                    <a:pt x="657977" y="573004"/>
                  </a:lnTo>
                  <a:lnTo>
                    <a:pt x="656473" y="575260"/>
                  </a:lnTo>
                  <a:lnTo>
                    <a:pt x="651209" y="589547"/>
                  </a:lnTo>
                  <a:lnTo>
                    <a:pt x="642186" y="605339"/>
                  </a:lnTo>
                  <a:lnTo>
                    <a:pt x="634666" y="616619"/>
                  </a:lnTo>
                  <a:lnTo>
                    <a:pt x="621882" y="630154"/>
                  </a:lnTo>
                  <a:lnTo>
                    <a:pt x="606843" y="648201"/>
                  </a:lnTo>
                  <a:lnTo>
                    <a:pt x="605339" y="648201"/>
                  </a:lnTo>
                  <a:lnTo>
                    <a:pt x="603083" y="647449"/>
                  </a:lnTo>
                  <a:lnTo>
                    <a:pt x="597819" y="647449"/>
                  </a:lnTo>
                  <a:lnTo>
                    <a:pt x="585787" y="649705"/>
                  </a:lnTo>
                  <a:lnTo>
                    <a:pt x="578268" y="654969"/>
                  </a:lnTo>
                  <a:lnTo>
                    <a:pt x="573004" y="662489"/>
                  </a:lnTo>
                  <a:lnTo>
                    <a:pt x="564732" y="676776"/>
                  </a:lnTo>
                  <a:lnTo>
                    <a:pt x="563228" y="678280"/>
                  </a:lnTo>
                  <a:lnTo>
                    <a:pt x="560972" y="679032"/>
                  </a:lnTo>
                  <a:lnTo>
                    <a:pt x="551197" y="679784"/>
                  </a:lnTo>
                  <a:lnTo>
                    <a:pt x="545181" y="681288"/>
                  </a:lnTo>
                  <a:lnTo>
                    <a:pt x="543677" y="681288"/>
                  </a:lnTo>
                  <a:lnTo>
                    <a:pt x="543677" y="682792"/>
                  </a:lnTo>
                  <a:lnTo>
                    <a:pt x="542925" y="683544"/>
                  </a:lnTo>
                  <a:lnTo>
                    <a:pt x="539165" y="684296"/>
                  </a:lnTo>
                  <a:lnTo>
                    <a:pt x="535405" y="685800"/>
                  </a:lnTo>
                  <a:lnTo>
                    <a:pt x="528637" y="685048"/>
                  </a:lnTo>
                  <a:lnTo>
                    <a:pt x="525630" y="685800"/>
                  </a:lnTo>
                  <a:lnTo>
                    <a:pt x="525630" y="686552"/>
                  </a:lnTo>
                  <a:lnTo>
                    <a:pt x="527134" y="687304"/>
                  </a:lnTo>
                  <a:lnTo>
                    <a:pt x="530894" y="688056"/>
                  </a:lnTo>
                  <a:lnTo>
                    <a:pt x="532397" y="688808"/>
                  </a:lnTo>
                  <a:lnTo>
                    <a:pt x="533901" y="690312"/>
                  </a:lnTo>
                  <a:lnTo>
                    <a:pt x="533901" y="691816"/>
                  </a:lnTo>
                  <a:lnTo>
                    <a:pt x="535405" y="692568"/>
                  </a:lnTo>
                  <a:lnTo>
                    <a:pt x="537661" y="692568"/>
                  </a:lnTo>
                  <a:lnTo>
                    <a:pt x="526382" y="706103"/>
                  </a:lnTo>
                  <a:lnTo>
                    <a:pt x="524126" y="712871"/>
                  </a:lnTo>
                  <a:lnTo>
                    <a:pt x="521118" y="717383"/>
                  </a:lnTo>
                  <a:lnTo>
                    <a:pt x="520366" y="722647"/>
                  </a:lnTo>
                  <a:lnTo>
                    <a:pt x="519614" y="725655"/>
                  </a:lnTo>
                  <a:lnTo>
                    <a:pt x="516606" y="730166"/>
                  </a:lnTo>
                  <a:lnTo>
                    <a:pt x="514350" y="732422"/>
                  </a:lnTo>
                  <a:lnTo>
                    <a:pt x="509838" y="736182"/>
                  </a:lnTo>
                  <a:lnTo>
                    <a:pt x="508334" y="738438"/>
                  </a:lnTo>
                  <a:lnTo>
                    <a:pt x="507582" y="739942"/>
                  </a:lnTo>
                  <a:lnTo>
                    <a:pt x="508334" y="742198"/>
                  </a:lnTo>
                  <a:lnTo>
                    <a:pt x="508334" y="745206"/>
                  </a:lnTo>
                  <a:lnTo>
                    <a:pt x="506830" y="747462"/>
                  </a:lnTo>
                  <a:lnTo>
                    <a:pt x="501567" y="751974"/>
                  </a:lnTo>
                  <a:lnTo>
                    <a:pt x="498558" y="754230"/>
                  </a:lnTo>
                  <a:lnTo>
                    <a:pt x="496303" y="754982"/>
                  </a:lnTo>
                  <a:lnTo>
                    <a:pt x="494047" y="754982"/>
                  </a:lnTo>
                  <a:lnTo>
                    <a:pt x="490287" y="752726"/>
                  </a:lnTo>
                  <a:lnTo>
                    <a:pt x="487279" y="752726"/>
                  </a:lnTo>
                  <a:lnTo>
                    <a:pt x="487279" y="754230"/>
                  </a:lnTo>
                  <a:lnTo>
                    <a:pt x="488783" y="754230"/>
                  </a:lnTo>
                  <a:lnTo>
                    <a:pt x="490287" y="754230"/>
                  </a:lnTo>
                  <a:lnTo>
                    <a:pt x="491791" y="754982"/>
                  </a:lnTo>
                  <a:lnTo>
                    <a:pt x="491791" y="756486"/>
                  </a:lnTo>
                  <a:lnTo>
                    <a:pt x="489535" y="756486"/>
                  </a:lnTo>
                  <a:lnTo>
                    <a:pt x="486527" y="757238"/>
                  </a:lnTo>
                  <a:lnTo>
                    <a:pt x="486527" y="757989"/>
                  </a:lnTo>
                  <a:lnTo>
                    <a:pt x="488783" y="757989"/>
                  </a:lnTo>
                  <a:lnTo>
                    <a:pt x="490287" y="757989"/>
                  </a:lnTo>
                  <a:lnTo>
                    <a:pt x="491791" y="757238"/>
                  </a:lnTo>
                  <a:lnTo>
                    <a:pt x="492543" y="756486"/>
                  </a:lnTo>
                  <a:lnTo>
                    <a:pt x="494799" y="757238"/>
                  </a:lnTo>
                  <a:lnTo>
                    <a:pt x="488031" y="764757"/>
                  </a:lnTo>
                  <a:lnTo>
                    <a:pt x="480511" y="776037"/>
                  </a:lnTo>
                  <a:lnTo>
                    <a:pt x="479007" y="776789"/>
                  </a:lnTo>
                  <a:lnTo>
                    <a:pt x="476751" y="778293"/>
                  </a:lnTo>
                  <a:lnTo>
                    <a:pt x="475999" y="779045"/>
                  </a:lnTo>
                  <a:lnTo>
                    <a:pt x="469984" y="786564"/>
                  </a:lnTo>
                  <a:lnTo>
                    <a:pt x="469232" y="788820"/>
                  </a:lnTo>
                  <a:lnTo>
                    <a:pt x="466976" y="793332"/>
                  </a:lnTo>
                  <a:lnTo>
                    <a:pt x="465472" y="806116"/>
                  </a:lnTo>
                  <a:lnTo>
                    <a:pt x="467728" y="821907"/>
                  </a:lnTo>
                  <a:lnTo>
                    <a:pt x="467728" y="826419"/>
                  </a:lnTo>
                  <a:lnTo>
                    <a:pt x="467728" y="827923"/>
                  </a:lnTo>
                  <a:lnTo>
                    <a:pt x="466976" y="829427"/>
                  </a:lnTo>
                  <a:lnTo>
                    <a:pt x="466224" y="830179"/>
                  </a:lnTo>
                  <a:lnTo>
                    <a:pt x="465472" y="830931"/>
                  </a:lnTo>
                  <a:lnTo>
                    <a:pt x="464720" y="831683"/>
                  </a:lnTo>
                  <a:lnTo>
                    <a:pt x="461712" y="833187"/>
                  </a:lnTo>
                  <a:lnTo>
                    <a:pt x="456448" y="837699"/>
                  </a:lnTo>
                  <a:lnTo>
                    <a:pt x="454192" y="839203"/>
                  </a:lnTo>
                  <a:lnTo>
                    <a:pt x="451184" y="843715"/>
                  </a:lnTo>
                  <a:lnTo>
                    <a:pt x="448928" y="845218"/>
                  </a:lnTo>
                  <a:lnTo>
                    <a:pt x="437649" y="848978"/>
                  </a:lnTo>
                  <a:lnTo>
                    <a:pt x="437649" y="848226"/>
                  </a:lnTo>
                  <a:lnTo>
                    <a:pt x="434641" y="847474"/>
                  </a:lnTo>
                  <a:lnTo>
                    <a:pt x="433137" y="847474"/>
                  </a:lnTo>
                  <a:lnTo>
                    <a:pt x="432385" y="847474"/>
                  </a:lnTo>
                  <a:lnTo>
                    <a:pt x="431633" y="848226"/>
                  </a:lnTo>
                  <a:lnTo>
                    <a:pt x="430881" y="848226"/>
                  </a:lnTo>
                  <a:lnTo>
                    <a:pt x="430129" y="848226"/>
                  </a:lnTo>
                  <a:lnTo>
                    <a:pt x="429377" y="847474"/>
                  </a:lnTo>
                  <a:lnTo>
                    <a:pt x="427873" y="845970"/>
                  </a:lnTo>
                  <a:lnTo>
                    <a:pt x="427121" y="845970"/>
                  </a:lnTo>
                  <a:lnTo>
                    <a:pt x="426369" y="846722"/>
                  </a:lnTo>
                  <a:lnTo>
                    <a:pt x="425617" y="848978"/>
                  </a:lnTo>
                  <a:lnTo>
                    <a:pt x="424865" y="849730"/>
                  </a:lnTo>
                  <a:lnTo>
                    <a:pt x="424113" y="850482"/>
                  </a:lnTo>
                  <a:lnTo>
                    <a:pt x="423361" y="850482"/>
                  </a:lnTo>
                  <a:lnTo>
                    <a:pt x="422609" y="850482"/>
                  </a:lnTo>
                  <a:lnTo>
                    <a:pt x="421105" y="849730"/>
                  </a:lnTo>
                  <a:lnTo>
                    <a:pt x="419601" y="849730"/>
                  </a:lnTo>
                  <a:lnTo>
                    <a:pt x="418849" y="849730"/>
                  </a:lnTo>
                  <a:lnTo>
                    <a:pt x="418097" y="850482"/>
                  </a:lnTo>
                  <a:lnTo>
                    <a:pt x="417345" y="850482"/>
                  </a:lnTo>
                  <a:lnTo>
                    <a:pt x="416593" y="851234"/>
                  </a:lnTo>
                  <a:lnTo>
                    <a:pt x="415841" y="851986"/>
                  </a:lnTo>
                  <a:lnTo>
                    <a:pt x="415841" y="852738"/>
                  </a:lnTo>
                  <a:lnTo>
                    <a:pt x="415841" y="855746"/>
                  </a:lnTo>
                  <a:lnTo>
                    <a:pt x="415841" y="856498"/>
                  </a:lnTo>
                  <a:lnTo>
                    <a:pt x="415090" y="857250"/>
                  </a:lnTo>
                  <a:lnTo>
                    <a:pt x="415090" y="858002"/>
                  </a:lnTo>
                  <a:lnTo>
                    <a:pt x="414338" y="858002"/>
                  </a:lnTo>
                  <a:lnTo>
                    <a:pt x="413586" y="858002"/>
                  </a:lnTo>
                  <a:lnTo>
                    <a:pt x="412834" y="858002"/>
                  </a:lnTo>
                  <a:lnTo>
                    <a:pt x="412082" y="856498"/>
                  </a:lnTo>
                  <a:lnTo>
                    <a:pt x="409826" y="851986"/>
                  </a:lnTo>
                  <a:lnTo>
                    <a:pt x="409074" y="851234"/>
                  </a:lnTo>
                  <a:lnTo>
                    <a:pt x="408322" y="849730"/>
                  </a:lnTo>
                  <a:lnTo>
                    <a:pt x="406066" y="848978"/>
                  </a:lnTo>
                  <a:lnTo>
                    <a:pt x="405314" y="848226"/>
                  </a:lnTo>
                  <a:lnTo>
                    <a:pt x="403810" y="848226"/>
                  </a:lnTo>
                  <a:lnTo>
                    <a:pt x="387266" y="846722"/>
                  </a:lnTo>
                  <a:lnTo>
                    <a:pt x="386514" y="846722"/>
                  </a:lnTo>
                  <a:lnTo>
                    <a:pt x="383507" y="845218"/>
                  </a:lnTo>
                  <a:lnTo>
                    <a:pt x="382755" y="845218"/>
                  </a:lnTo>
                  <a:lnTo>
                    <a:pt x="382003" y="844466"/>
                  </a:lnTo>
                  <a:lnTo>
                    <a:pt x="377491" y="839203"/>
                  </a:lnTo>
                  <a:lnTo>
                    <a:pt x="375987" y="837699"/>
                  </a:lnTo>
                  <a:lnTo>
                    <a:pt x="375235" y="837699"/>
                  </a:lnTo>
                  <a:lnTo>
                    <a:pt x="372227" y="836195"/>
                  </a:lnTo>
                  <a:lnTo>
                    <a:pt x="369971" y="835443"/>
                  </a:lnTo>
                  <a:lnTo>
                    <a:pt x="369219" y="834691"/>
                  </a:lnTo>
                  <a:lnTo>
                    <a:pt x="368467" y="833939"/>
                  </a:lnTo>
                  <a:lnTo>
                    <a:pt x="366963" y="830179"/>
                  </a:lnTo>
                  <a:lnTo>
                    <a:pt x="366963" y="828675"/>
                  </a:lnTo>
                  <a:lnTo>
                    <a:pt x="366963" y="825667"/>
                  </a:lnTo>
                  <a:lnTo>
                    <a:pt x="366963" y="824915"/>
                  </a:lnTo>
                  <a:lnTo>
                    <a:pt x="364707" y="821155"/>
                  </a:lnTo>
                  <a:lnTo>
                    <a:pt x="364707" y="819651"/>
                  </a:lnTo>
                  <a:lnTo>
                    <a:pt x="364707" y="818147"/>
                  </a:lnTo>
                  <a:lnTo>
                    <a:pt x="365459" y="817395"/>
                  </a:lnTo>
                  <a:lnTo>
                    <a:pt x="367715" y="815140"/>
                  </a:lnTo>
                  <a:lnTo>
                    <a:pt x="367715" y="814387"/>
                  </a:lnTo>
                  <a:lnTo>
                    <a:pt x="367715" y="813636"/>
                  </a:lnTo>
                  <a:lnTo>
                    <a:pt x="367715" y="812132"/>
                  </a:lnTo>
                  <a:lnTo>
                    <a:pt x="367715" y="811380"/>
                  </a:lnTo>
                  <a:lnTo>
                    <a:pt x="367715" y="809876"/>
                  </a:lnTo>
                  <a:lnTo>
                    <a:pt x="366963" y="809124"/>
                  </a:lnTo>
                  <a:lnTo>
                    <a:pt x="366211" y="807620"/>
                  </a:lnTo>
                  <a:lnTo>
                    <a:pt x="363203" y="805364"/>
                  </a:lnTo>
                  <a:lnTo>
                    <a:pt x="362451" y="804612"/>
                  </a:lnTo>
                  <a:lnTo>
                    <a:pt x="361699" y="803860"/>
                  </a:lnTo>
                  <a:lnTo>
                    <a:pt x="360947" y="803860"/>
                  </a:lnTo>
                  <a:lnTo>
                    <a:pt x="360195" y="803860"/>
                  </a:lnTo>
                  <a:lnTo>
                    <a:pt x="359443" y="803860"/>
                  </a:lnTo>
                  <a:lnTo>
                    <a:pt x="357940" y="803860"/>
                  </a:lnTo>
                  <a:lnTo>
                    <a:pt x="357188" y="803860"/>
                  </a:lnTo>
                  <a:lnTo>
                    <a:pt x="348164" y="806868"/>
                  </a:lnTo>
                  <a:lnTo>
                    <a:pt x="347412" y="806868"/>
                  </a:lnTo>
                  <a:lnTo>
                    <a:pt x="346660" y="806868"/>
                  </a:lnTo>
                  <a:lnTo>
                    <a:pt x="345908" y="806868"/>
                  </a:lnTo>
                  <a:lnTo>
                    <a:pt x="345908" y="806116"/>
                  </a:lnTo>
                  <a:lnTo>
                    <a:pt x="345156" y="804612"/>
                  </a:lnTo>
                  <a:lnTo>
                    <a:pt x="345156" y="803860"/>
                  </a:lnTo>
                  <a:lnTo>
                    <a:pt x="345156" y="802356"/>
                  </a:lnTo>
                  <a:lnTo>
                    <a:pt x="345908" y="801604"/>
                  </a:lnTo>
                  <a:lnTo>
                    <a:pt x="346660" y="800100"/>
                  </a:lnTo>
                  <a:lnTo>
                    <a:pt x="346660" y="799348"/>
                  </a:lnTo>
                  <a:lnTo>
                    <a:pt x="346660" y="798596"/>
                  </a:lnTo>
                  <a:lnTo>
                    <a:pt x="346660" y="797844"/>
                  </a:lnTo>
                  <a:lnTo>
                    <a:pt x="345156" y="795588"/>
                  </a:lnTo>
                  <a:lnTo>
                    <a:pt x="345156" y="794084"/>
                  </a:lnTo>
                  <a:lnTo>
                    <a:pt x="345156" y="793332"/>
                  </a:lnTo>
                  <a:lnTo>
                    <a:pt x="345908" y="792580"/>
                  </a:lnTo>
                  <a:lnTo>
                    <a:pt x="345908" y="791076"/>
                  </a:lnTo>
                  <a:lnTo>
                    <a:pt x="346660" y="789572"/>
                  </a:lnTo>
                  <a:lnTo>
                    <a:pt x="347412" y="788068"/>
                  </a:lnTo>
                  <a:lnTo>
                    <a:pt x="347412" y="786564"/>
                  </a:lnTo>
                  <a:lnTo>
                    <a:pt x="347412" y="785061"/>
                  </a:lnTo>
                  <a:lnTo>
                    <a:pt x="346660" y="784309"/>
                  </a:lnTo>
                  <a:lnTo>
                    <a:pt x="345156" y="779045"/>
                  </a:lnTo>
                  <a:lnTo>
                    <a:pt x="345156" y="778293"/>
                  </a:lnTo>
                  <a:lnTo>
                    <a:pt x="344404" y="773029"/>
                  </a:lnTo>
                  <a:lnTo>
                    <a:pt x="344404" y="771525"/>
                  </a:lnTo>
                  <a:lnTo>
                    <a:pt x="343652" y="770773"/>
                  </a:lnTo>
                  <a:lnTo>
                    <a:pt x="342900" y="769269"/>
                  </a:lnTo>
                  <a:lnTo>
                    <a:pt x="340644" y="767765"/>
                  </a:lnTo>
                  <a:lnTo>
                    <a:pt x="338388" y="767013"/>
                  </a:lnTo>
                  <a:lnTo>
                    <a:pt x="336884" y="767013"/>
                  </a:lnTo>
                  <a:lnTo>
                    <a:pt x="334628" y="767013"/>
                  </a:lnTo>
                  <a:lnTo>
                    <a:pt x="333876" y="767013"/>
                  </a:lnTo>
                  <a:lnTo>
                    <a:pt x="333124" y="766261"/>
                  </a:lnTo>
                  <a:lnTo>
                    <a:pt x="332372" y="766261"/>
                  </a:lnTo>
                  <a:lnTo>
                    <a:pt x="331620" y="764757"/>
                  </a:lnTo>
                  <a:lnTo>
                    <a:pt x="330868" y="764005"/>
                  </a:lnTo>
                  <a:lnTo>
                    <a:pt x="328613" y="757989"/>
                  </a:lnTo>
                  <a:lnTo>
                    <a:pt x="327861" y="756486"/>
                  </a:lnTo>
                  <a:lnTo>
                    <a:pt x="327861" y="754230"/>
                  </a:lnTo>
                  <a:lnTo>
                    <a:pt x="327861" y="752726"/>
                  </a:lnTo>
                  <a:lnTo>
                    <a:pt x="327861" y="750470"/>
                  </a:lnTo>
                  <a:lnTo>
                    <a:pt x="328613" y="747462"/>
                  </a:lnTo>
                  <a:lnTo>
                    <a:pt x="329364" y="745206"/>
                  </a:lnTo>
                  <a:lnTo>
                    <a:pt x="329364" y="733926"/>
                  </a:lnTo>
                  <a:lnTo>
                    <a:pt x="328613" y="732422"/>
                  </a:lnTo>
                  <a:lnTo>
                    <a:pt x="327109" y="731670"/>
                  </a:lnTo>
                  <a:lnTo>
                    <a:pt x="321845" y="727159"/>
                  </a:lnTo>
                  <a:lnTo>
                    <a:pt x="321093" y="726407"/>
                  </a:lnTo>
                  <a:lnTo>
                    <a:pt x="320341" y="724903"/>
                  </a:lnTo>
                  <a:lnTo>
                    <a:pt x="318085" y="720391"/>
                  </a:lnTo>
                  <a:lnTo>
                    <a:pt x="318085" y="719639"/>
                  </a:lnTo>
                  <a:lnTo>
                    <a:pt x="305301" y="706855"/>
                  </a:lnTo>
                  <a:lnTo>
                    <a:pt x="304549" y="704599"/>
                  </a:lnTo>
                  <a:lnTo>
                    <a:pt x="303797" y="703847"/>
                  </a:lnTo>
                  <a:lnTo>
                    <a:pt x="303045" y="703095"/>
                  </a:lnTo>
                  <a:lnTo>
                    <a:pt x="301542" y="701591"/>
                  </a:lnTo>
                  <a:lnTo>
                    <a:pt x="300789" y="700840"/>
                  </a:lnTo>
                  <a:lnTo>
                    <a:pt x="299285" y="700840"/>
                  </a:lnTo>
                  <a:lnTo>
                    <a:pt x="298534" y="700840"/>
                  </a:lnTo>
                  <a:lnTo>
                    <a:pt x="293270" y="703847"/>
                  </a:lnTo>
                  <a:lnTo>
                    <a:pt x="292518" y="703847"/>
                  </a:lnTo>
                  <a:lnTo>
                    <a:pt x="291766" y="703847"/>
                  </a:lnTo>
                  <a:lnTo>
                    <a:pt x="291014" y="703847"/>
                  </a:lnTo>
                  <a:lnTo>
                    <a:pt x="290262" y="703847"/>
                  </a:lnTo>
                  <a:lnTo>
                    <a:pt x="288006" y="703847"/>
                  </a:lnTo>
                  <a:lnTo>
                    <a:pt x="284998" y="702343"/>
                  </a:lnTo>
                  <a:lnTo>
                    <a:pt x="284246" y="700088"/>
                  </a:lnTo>
                  <a:lnTo>
                    <a:pt x="276726" y="676024"/>
                  </a:lnTo>
                  <a:lnTo>
                    <a:pt x="273718" y="673768"/>
                  </a:lnTo>
                  <a:lnTo>
                    <a:pt x="270711" y="667001"/>
                  </a:lnTo>
                  <a:lnTo>
                    <a:pt x="270711" y="666249"/>
                  </a:lnTo>
                  <a:lnTo>
                    <a:pt x="269959" y="665497"/>
                  </a:lnTo>
                  <a:lnTo>
                    <a:pt x="271463" y="659481"/>
                  </a:lnTo>
                  <a:lnTo>
                    <a:pt x="271463" y="656473"/>
                  </a:lnTo>
                  <a:lnTo>
                    <a:pt x="271463" y="654969"/>
                  </a:lnTo>
                  <a:lnTo>
                    <a:pt x="271463" y="652713"/>
                  </a:lnTo>
                  <a:lnTo>
                    <a:pt x="270711" y="649705"/>
                  </a:lnTo>
                  <a:lnTo>
                    <a:pt x="267703" y="643689"/>
                  </a:lnTo>
                  <a:lnTo>
                    <a:pt x="266951" y="640682"/>
                  </a:lnTo>
                  <a:lnTo>
                    <a:pt x="266199" y="636922"/>
                  </a:lnTo>
                  <a:lnTo>
                    <a:pt x="266199" y="636170"/>
                  </a:lnTo>
                  <a:lnTo>
                    <a:pt x="265447" y="635418"/>
                  </a:lnTo>
                  <a:lnTo>
                    <a:pt x="265447" y="634666"/>
                  </a:lnTo>
                  <a:lnTo>
                    <a:pt x="261687" y="631658"/>
                  </a:lnTo>
                  <a:lnTo>
                    <a:pt x="260935" y="630906"/>
                  </a:lnTo>
                  <a:lnTo>
                    <a:pt x="260183" y="629402"/>
                  </a:lnTo>
                  <a:lnTo>
                    <a:pt x="253415" y="615114"/>
                  </a:lnTo>
                  <a:lnTo>
                    <a:pt x="252663" y="612859"/>
                  </a:lnTo>
                  <a:lnTo>
                    <a:pt x="252663" y="604587"/>
                  </a:lnTo>
                  <a:lnTo>
                    <a:pt x="252663" y="600827"/>
                  </a:lnTo>
                  <a:lnTo>
                    <a:pt x="252663" y="598571"/>
                  </a:lnTo>
                  <a:lnTo>
                    <a:pt x="251159" y="595563"/>
                  </a:lnTo>
                  <a:lnTo>
                    <a:pt x="251159" y="594059"/>
                  </a:lnTo>
                  <a:lnTo>
                    <a:pt x="251159" y="592555"/>
                  </a:lnTo>
                  <a:lnTo>
                    <a:pt x="251159" y="591803"/>
                  </a:lnTo>
                  <a:lnTo>
                    <a:pt x="252663" y="587291"/>
                  </a:lnTo>
                  <a:lnTo>
                    <a:pt x="252663" y="585788"/>
                  </a:lnTo>
                  <a:lnTo>
                    <a:pt x="252663" y="582780"/>
                  </a:lnTo>
                  <a:lnTo>
                    <a:pt x="253415" y="579020"/>
                  </a:lnTo>
                  <a:lnTo>
                    <a:pt x="255671" y="569996"/>
                  </a:lnTo>
                  <a:lnTo>
                    <a:pt x="255671" y="568492"/>
                  </a:lnTo>
                  <a:lnTo>
                    <a:pt x="255671" y="564732"/>
                  </a:lnTo>
                  <a:lnTo>
                    <a:pt x="254919" y="562476"/>
                  </a:lnTo>
                  <a:lnTo>
                    <a:pt x="254919" y="561724"/>
                  </a:lnTo>
                  <a:lnTo>
                    <a:pt x="254167" y="560972"/>
                  </a:lnTo>
                  <a:lnTo>
                    <a:pt x="254167" y="560220"/>
                  </a:lnTo>
                  <a:lnTo>
                    <a:pt x="252663" y="559468"/>
                  </a:lnTo>
                  <a:lnTo>
                    <a:pt x="239128" y="557213"/>
                  </a:lnTo>
                  <a:lnTo>
                    <a:pt x="232360" y="554957"/>
                  </a:lnTo>
                  <a:lnTo>
                    <a:pt x="230104" y="553453"/>
                  </a:lnTo>
                  <a:lnTo>
                    <a:pt x="227096" y="551949"/>
                  </a:lnTo>
                  <a:lnTo>
                    <a:pt x="224840" y="548941"/>
                  </a:lnTo>
                  <a:lnTo>
                    <a:pt x="222584" y="545933"/>
                  </a:lnTo>
                  <a:lnTo>
                    <a:pt x="221832" y="542925"/>
                  </a:lnTo>
                  <a:lnTo>
                    <a:pt x="220328" y="540669"/>
                  </a:lnTo>
                  <a:lnTo>
                    <a:pt x="219576" y="539917"/>
                  </a:lnTo>
                  <a:lnTo>
                    <a:pt x="218824" y="538413"/>
                  </a:lnTo>
                  <a:lnTo>
                    <a:pt x="212808" y="534653"/>
                  </a:lnTo>
                  <a:lnTo>
                    <a:pt x="210553" y="531645"/>
                  </a:lnTo>
                  <a:lnTo>
                    <a:pt x="209801" y="530893"/>
                  </a:lnTo>
                  <a:lnTo>
                    <a:pt x="209049" y="529390"/>
                  </a:lnTo>
                  <a:lnTo>
                    <a:pt x="208297" y="527134"/>
                  </a:lnTo>
                  <a:lnTo>
                    <a:pt x="208297" y="522622"/>
                  </a:lnTo>
                  <a:lnTo>
                    <a:pt x="208297" y="521870"/>
                  </a:lnTo>
                  <a:lnTo>
                    <a:pt x="206793" y="519614"/>
                  </a:lnTo>
                  <a:lnTo>
                    <a:pt x="206041" y="518862"/>
                  </a:lnTo>
                  <a:lnTo>
                    <a:pt x="206793" y="518110"/>
                  </a:lnTo>
                  <a:lnTo>
                    <a:pt x="206793" y="516606"/>
                  </a:lnTo>
                  <a:lnTo>
                    <a:pt x="206793" y="515854"/>
                  </a:lnTo>
                  <a:lnTo>
                    <a:pt x="206793" y="515102"/>
                  </a:lnTo>
                  <a:lnTo>
                    <a:pt x="203033" y="506830"/>
                  </a:lnTo>
                  <a:lnTo>
                    <a:pt x="202281" y="506078"/>
                  </a:lnTo>
                  <a:lnTo>
                    <a:pt x="201529" y="502318"/>
                  </a:lnTo>
                  <a:lnTo>
                    <a:pt x="201529" y="500814"/>
                  </a:lnTo>
                  <a:lnTo>
                    <a:pt x="202281" y="498559"/>
                  </a:lnTo>
                  <a:lnTo>
                    <a:pt x="202281" y="497807"/>
                  </a:lnTo>
                  <a:lnTo>
                    <a:pt x="202281" y="497055"/>
                  </a:lnTo>
                  <a:lnTo>
                    <a:pt x="203033" y="496303"/>
                  </a:lnTo>
                  <a:lnTo>
                    <a:pt x="203785" y="496303"/>
                  </a:lnTo>
                  <a:lnTo>
                    <a:pt x="206041" y="496303"/>
                  </a:lnTo>
                  <a:lnTo>
                    <a:pt x="209801" y="494799"/>
                  </a:lnTo>
                  <a:lnTo>
                    <a:pt x="210553" y="494047"/>
                  </a:lnTo>
                  <a:lnTo>
                    <a:pt x="210553" y="493295"/>
                  </a:lnTo>
                  <a:lnTo>
                    <a:pt x="210553" y="492543"/>
                  </a:lnTo>
                  <a:lnTo>
                    <a:pt x="210553" y="491791"/>
                  </a:lnTo>
                  <a:lnTo>
                    <a:pt x="209049" y="488783"/>
                  </a:lnTo>
                  <a:lnTo>
                    <a:pt x="208297" y="487279"/>
                  </a:lnTo>
                  <a:lnTo>
                    <a:pt x="207545" y="486527"/>
                  </a:lnTo>
                  <a:lnTo>
                    <a:pt x="207545" y="485023"/>
                  </a:lnTo>
                  <a:lnTo>
                    <a:pt x="207545" y="484271"/>
                  </a:lnTo>
                  <a:lnTo>
                    <a:pt x="206793" y="483519"/>
                  </a:lnTo>
                  <a:lnTo>
                    <a:pt x="206041" y="482767"/>
                  </a:lnTo>
                  <a:lnTo>
                    <a:pt x="204537" y="482015"/>
                  </a:lnTo>
                  <a:lnTo>
                    <a:pt x="203785" y="482015"/>
                  </a:lnTo>
                  <a:lnTo>
                    <a:pt x="202281" y="482015"/>
                  </a:lnTo>
                  <a:lnTo>
                    <a:pt x="198521" y="483519"/>
                  </a:lnTo>
                  <a:lnTo>
                    <a:pt x="192505" y="485023"/>
                  </a:lnTo>
                  <a:lnTo>
                    <a:pt x="191001" y="485023"/>
                  </a:lnTo>
                  <a:lnTo>
                    <a:pt x="190249" y="485023"/>
                  </a:lnTo>
                  <a:lnTo>
                    <a:pt x="189497" y="484271"/>
                  </a:lnTo>
                  <a:lnTo>
                    <a:pt x="189497" y="483519"/>
                  </a:lnTo>
                  <a:lnTo>
                    <a:pt x="189497" y="482767"/>
                  </a:lnTo>
                  <a:lnTo>
                    <a:pt x="190249" y="482015"/>
                  </a:lnTo>
                  <a:lnTo>
                    <a:pt x="190249" y="481263"/>
                  </a:lnTo>
                  <a:lnTo>
                    <a:pt x="190249" y="480511"/>
                  </a:lnTo>
                  <a:lnTo>
                    <a:pt x="191001" y="479759"/>
                  </a:lnTo>
                  <a:lnTo>
                    <a:pt x="190249" y="479007"/>
                  </a:lnTo>
                  <a:lnTo>
                    <a:pt x="190249" y="478255"/>
                  </a:lnTo>
                  <a:lnTo>
                    <a:pt x="187993" y="475247"/>
                  </a:lnTo>
                  <a:lnTo>
                    <a:pt x="187241" y="473743"/>
                  </a:lnTo>
                  <a:lnTo>
                    <a:pt x="187241" y="472991"/>
                  </a:lnTo>
                  <a:lnTo>
                    <a:pt x="187241" y="472240"/>
                  </a:lnTo>
                  <a:lnTo>
                    <a:pt x="187241" y="471488"/>
                  </a:lnTo>
                  <a:lnTo>
                    <a:pt x="187993" y="470736"/>
                  </a:lnTo>
                  <a:lnTo>
                    <a:pt x="188745" y="469984"/>
                  </a:lnTo>
                  <a:lnTo>
                    <a:pt x="189497" y="469232"/>
                  </a:lnTo>
                  <a:lnTo>
                    <a:pt x="189497" y="468480"/>
                  </a:lnTo>
                  <a:lnTo>
                    <a:pt x="189497" y="467728"/>
                  </a:lnTo>
                  <a:lnTo>
                    <a:pt x="188745" y="466976"/>
                  </a:lnTo>
                  <a:lnTo>
                    <a:pt x="187241" y="466224"/>
                  </a:lnTo>
                  <a:lnTo>
                    <a:pt x="185738" y="466976"/>
                  </a:lnTo>
                  <a:lnTo>
                    <a:pt x="184986" y="466976"/>
                  </a:lnTo>
                  <a:lnTo>
                    <a:pt x="182730" y="465472"/>
                  </a:lnTo>
                  <a:lnTo>
                    <a:pt x="181978" y="465472"/>
                  </a:lnTo>
                  <a:lnTo>
                    <a:pt x="181226" y="465472"/>
                  </a:lnTo>
                  <a:lnTo>
                    <a:pt x="179722" y="465472"/>
                  </a:lnTo>
                  <a:lnTo>
                    <a:pt x="178970" y="465472"/>
                  </a:lnTo>
                  <a:lnTo>
                    <a:pt x="178218" y="465472"/>
                  </a:lnTo>
                  <a:lnTo>
                    <a:pt x="176714" y="466224"/>
                  </a:lnTo>
                  <a:lnTo>
                    <a:pt x="175210" y="466976"/>
                  </a:lnTo>
                  <a:lnTo>
                    <a:pt x="174458" y="466976"/>
                  </a:lnTo>
                  <a:lnTo>
                    <a:pt x="173706" y="466976"/>
                  </a:lnTo>
                  <a:lnTo>
                    <a:pt x="172954" y="466976"/>
                  </a:lnTo>
                  <a:lnTo>
                    <a:pt x="172954" y="466224"/>
                  </a:lnTo>
                  <a:lnTo>
                    <a:pt x="172202" y="464720"/>
                  </a:lnTo>
                  <a:lnTo>
                    <a:pt x="172202" y="463216"/>
                  </a:lnTo>
                  <a:lnTo>
                    <a:pt x="172202" y="462464"/>
                  </a:lnTo>
                  <a:lnTo>
                    <a:pt x="172202" y="460208"/>
                  </a:lnTo>
                  <a:lnTo>
                    <a:pt x="172202" y="459456"/>
                  </a:lnTo>
                  <a:lnTo>
                    <a:pt x="172202" y="458704"/>
                  </a:lnTo>
                  <a:lnTo>
                    <a:pt x="172202" y="457952"/>
                  </a:lnTo>
                  <a:lnTo>
                    <a:pt x="171450" y="457200"/>
                  </a:lnTo>
                  <a:lnTo>
                    <a:pt x="170698" y="457200"/>
                  </a:lnTo>
                  <a:lnTo>
                    <a:pt x="169946" y="457952"/>
                  </a:lnTo>
                  <a:lnTo>
                    <a:pt x="169194" y="457952"/>
                  </a:lnTo>
                  <a:lnTo>
                    <a:pt x="169194" y="458704"/>
                  </a:lnTo>
                  <a:lnTo>
                    <a:pt x="168442" y="459456"/>
                  </a:lnTo>
                  <a:lnTo>
                    <a:pt x="167690" y="459456"/>
                  </a:lnTo>
                  <a:lnTo>
                    <a:pt x="166938" y="459456"/>
                  </a:lnTo>
                  <a:lnTo>
                    <a:pt x="166186" y="459456"/>
                  </a:lnTo>
                  <a:lnTo>
                    <a:pt x="165434" y="459456"/>
                  </a:lnTo>
                  <a:lnTo>
                    <a:pt x="163930" y="458704"/>
                  </a:lnTo>
                  <a:lnTo>
                    <a:pt x="163178" y="458704"/>
                  </a:lnTo>
                  <a:lnTo>
                    <a:pt x="163178" y="457952"/>
                  </a:lnTo>
                  <a:lnTo>
                    <a:pt x="163930" y="457200"/>
                  </a:lnTo>
                  <a:lnTo>
                    <a:pt x="163930" y="456448"/>
                  </a:lnTo>
                  <a:lnTo>
                    <a:pt x="162426" y="455696"/>
                  </a:lnTo>
                  <a:lnTo>
                    <a:pt x="161674" y="455696"/>
                  </a:lnTo>
                  <a:lnTo>
                    <a:pt x="160922" y="455696"/>
                  </a:lnTo>
                  <a:lnTo>
                    <a:pt x="160170" y="456448"/>
                  </a:lnTo>
                  <a:lnTo>
                    <a:pt x="160170" y="457200"/>
                  </a:lnTo>
                  <a:lnTo>
                    <a:pt x="160170" y="457952"/>
                  </a:lnTo>
                  <a:lnTo>
                    <a:pt x="160170" y="459456"/>
                  </a:lnTo>
                  <a:lnTo>
                    <a:pt x="160170" y="460208"/>
                  </a:lnTo>
                  <a:lnTo>
                    <a:pt x="158667" y="461712"/>
                  </a:lnTo>
                  <a:lnTo>
                    <a:pt x="158667" y="462464"/>
                  </a:lnTo>
                  <a:lnTo>
                    <a:pt x="157914" y="462464"/>
                  </a:lnTo>
                  <a:lnTo>
                    <a:pt x="156410" y="462464"/>
                  </a:lnTo>
                  <a:lnTo>
                    <a:pt x="155659" y="461712"/>
                  </a:lnTo>
                  <a:lnTo>
                    <a:pt x="154155" y="460208"/>
                  </a:lnTo>
                  <a:lnTo>
                    <a:pt x="151147" y="460208"/>
                  </a:lnTo>
                  <a:lnTo>
                    <a:pt x="150395" y="459456"/>
                  </a:lnTo>
                  <a:lnTo>
                    <a:pt x="148891" y="458704"/>
                  </a:lnTo>
                  <a:lnTo>
                    <a:pt x="147387" y="459456"/>
                  </a:lnTo>
                  <a:lnTo>
                    <a:pt x="147387" y="460208"/>
                  </a:lnTo>
                  <a:lnTo>
                    <a:pt x="147387" y="460960"/>
                  </a:lnTo>
                  <a:lnTo>
                    <a:pt x="147387" y="461712"/>
                  </a:lnTo>
                  <a:lnTo>
                    <a:pt x="148139" y="462464"/>
                  </a:lnTo>
                  <a:lnTo>
                    <a:pt x="147387" y="463216"/>
                  </a:lnTo>
                  <a:lnTo>
                    <a:pt x="147387" y="463968"/>
                  </a:lnTo>
                  <a:lnTo>
                    <a:pt x="145883" y="463968"/>
                  </a:lnTo>
                  <a:lnTo>
                    <a:pt x="143627" y="463968"/>
                  </a:lnTo>
                  <a:lnTo>
                    <a:pt x="142875" y="463968"/>
                  </a:lnTo>
                  <a:lnTo>
                    <a:pt x="142875" y="463216"/>
                  </a:lnTo>
                  <a:lnTo>
                    <a:pt x="142875" y="462464"/>
                  </a:lnTo>
                  <a:lnTo>
                    <a:pt x="142875" y="461712"/>
                  </a:lnTo>
                  <a:lnTo>
                    <a:pt x="142123" y="460960"/>
                  </a:lnTo>
                  <a:lnTo>
                    <a:pt x="139115" y="460960"/>
                  </a:lnTo>
                  <a:lnTo>
                    <a:pt x="138363" y="460960"/>
                  </a:lnTo>
                  <a:lnTo>
                    <a:pt x="137611" y="460208"/>
                  </a:lnTo>
                  <a:lnTo>
                    <a:pt x="138363" y="458704"/>
                  </a:lnTo>
                  <a:lnTo>
                    <a:pt x="137611" y="457952"/>
                  </a:lnTo>
                  <a:lnTo>
                    <a:pt x="136859" y="457200"/>
                  </a:lnTo>
                  <a:lnTo>
                    <a:pt x="134603" y="455696"/>
                  </a:lnTo>
                  <a:lnTo>
                    <a:pt x="133851" y="455696"/>
                  </a:lnTo>
                  <a:lnTo>
                    <a:pt x="133099" y="454944"/>
                  </a:lnTo>
                  <a:lnTo>
                    <a:pt x="133099" y="453440"/>
                  </a:lnTo>
                  <a:lnTo>
                    <a:pt x="133099" y="452688"/>
                  </a:lnTo>
                  <a:lnTo>
                    <a:pt x="132347" y="451936"/>
                  </a:lnTo>
                  <a:lnTo>
                    <a:pt x="131595" y="451936"/>
                  </a:lnTo>
                  <a:lnTo>
                    <a:pt x="130843" y="451184"/>
                  </a:lnTo>
                  <a:lnTo>
                    <a:pt x="130091" y="451184"/>
                  </a:lnTo>
                  <a:lnTo>
                    <a:pt x="129340" y="449680"/>
                  </a:lnTo>
                  <a:lnTo>
                    <a:pt x="128588" y="448928"/>
                  </a:lnTo>
                  <a:lnTo>
                    <a:pt x="125580" y="447424"/>
                  </a:lnTo>
                  <a:lnTo>
                    <a:pt x="124828" y="446672"/>
                  </a:lnTo>
                  <a:lnTo>
                    <a:pt x="124076" y="445168"/>
                  </a:lnTo>
                  <a:lnTo>
                    <a:pt x="123324" y="444416"/>
                  </a:lnTo>
                  <a:lnTo>
                    <a:pt x="122572" y="443664"/>
                  </a:lnTo>
                  <a:lnTo>
                    <a:pt x="121820" y="442913"/>
                  </a:lnTo>
                  <a:lnTo>
                    <a:pt x="121068" y="442913"/>
                  </a:lnTo>
                  <a:lnTo>
                    <a:pt x="120316" y="442913"/>
                  </a:lnTo>
                  <a:lnTo>
                    <a:pt x="119564" y="442913"/>
                  </a:lnTo>
                  <a:lnTo>
                    <a:pt x="118812" y="443664"/>
                  </a:lnTo>
                  <a:lnTo>
                    <a:pt x="116556" y="445168"/>
                  </a:lnTo>
                  <a:lnTo>
                    <a:pt x="115804" y="445168"/>
                  </a:lnTo>
                  <a:lnTo>
                    <a:pt x="115052" y="445920"/>
                  </a:lnTo>
                  <a:lnTo>
                    <a:pt x="112044" y="445920"/>
                  </a:lnTo>
                  <a:lnTo>
                    <a:pt x="110540" y="445920"/>
                  </a:lnTo>
                  <a:lnTo>
                    <a:pt x="109788" y="445920"/>
                  </a:lnTo>
                  <a:lnTo>
                    <a:pt x="108284" y="445168"/>
                  </a:lnTo>
                  <a:lnTo>
                    <a:pt x="108284" y="444416"/>
                  </a:lnTo>
                  <a:lnTo>
                    <a:pt x="107532" y="442913"/>
                  </a:lnTo>
                  <a:lnTo>
                    <a:pt x="107532" y="441409"/>
                  </a:lnTo>
                  <a:lnTo>
                    <a:pt x="108284" y="440657"/>
                  </a:lnTo>
                  <a:lnTo>
                    <a:pt x="108284" y="439905"/>
                  </a:lnTo>
                  <a:lnTo>
                    <a:pt x="107532" y="439153"/>
                  </a:lnTo>
                  <a:lnTo>
                    <a:pt x="106780" y="438401"/>
                  </a:lnTo>
                  <a:lnTo>
                    <a:pt x="105276" y="436145"/>
                  </a:lnTo>
                  <a:lnTo>
                    <a:pt x="104524" y="434641"/>
                  </a:lnTo>
                  <a:lnTo>
                    <a:pt x="103772" y="433137"/>
                  </a:lnTo>
                  <a:lnTo>
                    <a:pt x="103772" y="432385"/>
                  </a:lnTo>
                  <a:lnTo>
                    <a:pt x="104524" y="431633"/>
                  </a:lnTo>
                  <a:lnTo>
                    <a:pt x="105276" y="430881"/>
                  </a:lnTo>
                  <a:lnTo>
                    <a:pt x="105276" y="430129"/>
                  </a:lnTo>
                  <a:lnTo>
                    <a:pt x="105276" y="429377"/>
                  </a:lnTo>
                  <a:lnTo>
                    <a:pt x="104524" y="429377"/>
                  </a:lnTo>
                  <a:lnTo>
                    <a:pt x="102268" y="429377"/>
                  </a:lnTo>
                  <a:lnTo>
                    <a:pt x="101516" y="429377"/>
                  </a:lnTo>
                  <a:lnTo>
                    <a:pt x="100764" y="429377"/>
                  </a:lnTo>
                  <a:lnTo>
                    <a:pt x="100012" y="428625"/>
                  </a:lnTo>
                  <a:lnTo>
                    <a:pt x="100012" y="427121"/>
                  </a:lnTo>
                  <a:lnTo>
                    <a:pt x="99261" y="425617"/>
                  </a:lnTo>
                  <a:lnTo>
                    <a:pt x="97757" y="424113"/>
                  </a:lnTo>
                  <a:lnTo>
                    <a:pt x="94749" y="422609"/>
                  </a:lnTo>
                  <a:lnTo>
                    <a:pt x="93997" y="421857"/>
                  </a:lnTo>
                  <a:lnTo>
                    <a:pt x="93245" y="421857"/>
                  </a:lnTo>
                  <a:lnTo>
                    <a:pt x="92493" y="423361"/>
                  </a:lnTo>
                  <a:lnTo>
                    <a:pt x="91741" y="423361"/>
                  </a:lnTo>
                  <a:lnTo>
                    <a:pt x="90237" y="422609"/>
                  </a:lnTo>
                  <a:lnTo>
                    <a:pt x="88733" y="420353"/>
                  </a:lnTo>
                  <a:lnTo>
                    <a:pt x="86477" y="418849"/>
                  </a:lnTo>
                  <a:lnTo>
                    <a:pt x="84973" y="418097"/>
                  </a:lnTo>
                  <a:lnTo>
                    <a:pt x="84221" y="418097"/>
                  </a:lnTo>
                  <a:lnTo>
                    <a:pt x="83469" y="417345"/>
                  </a:lnTo>
                  <a:lnTo>
                    <a:pt x="82717" y="417345"/>
                  </a:lnTo>
                  <a:lnTo>
                    <a:pt x="81965" y="416593"/>
                  </a:lnTo>
                  <a:lnTo>
                    <a:pt x="81965" y="415841"/>
                  </a:lnTo>
                  <a:lnTo>
                    <a:pt x="80461" y="415090"/>
                  </a:lnTo>
                  <a:lnTo>
                    <a:pt x="79709" y="415090"/>
                  </a:lnTo>
                  <a:lnTo>
                    <a:pt x="78957" y="414338"/>
                  </a:lnTo>
                  <a:lnTo>
                    <a:pt x="78205" y="413586"/>
                  </a:lnTo>
                  <a:lnTo>
                    <a:pt x="76701" y="412082"/>
                  </a:lnTo>
                  <a:lnTo>
                    <a:pt x="75197" y="411330"/>
                  </a:lnTo>
                  <a:lnTo>
                    <a:pt x="74445" y="410578"/>
                  </a:lnTo>
                  <a:lnTo>
                    <a:pt x="73693" y="410578"/>
                  </a:lnTo>
                  <a:lnTo>
                    <a:pt x="72942" y="410578"/>
                  </a:lnTo>
                  <a:lnTo>
                    <a:pt x="70685" y="409074"/>
                  </a:lnTo>
                  <a:lnTo>
                    <a:pt x="69182" y="408322"/>
                  </a:lnTo>
                  <a:lnTo>
                    <a:pt x="68430" y="408322"/>
                  </a:lnTo>
                  <a:lnTo>
                    <a:pt x="66926" y="406818"/>
                  </a:lnTo>
                  <a:lnTo>
                    <a:pt x="66174" y="406818"/>
                  </a:lnTo>
                  <a:lnTo>
                    <a:pt x="65422" y="406818"/>
                  </a:lnTo>
                  <a:lnTo>
                    <a:pt x="64670" y="406818"/>
                  </a:lnTo>
                  <a:lnTo>
                    <a:pt x="63918" y="407570"/>
                  </a:lnTo>
                  <a:lnTo>
                    <a:pt x="63166" y="408322"/>
                  </a:lnTo>
                  <a:lnTo>
                    <a:pt x="62414" y="408322"/>
                  </a:lnTo>
                  <a:lnTo>
                    <a:pt x="61662" y="408322"/>
                  </a:lnTo>
                  <a:lnTo>
                    <a:pt x="58654" y="406818"/>
                  </a:lnTo>
                  <a:lnTo>
                    <a:pt x="57902" y="406066"/>
                  </a:lnTo>
                  <a:lnTo>
                    <a:pt x="57150" y="406818"/>
                  </a:lnTo>
                  <a:lnTo>
                    <a:pt x="55646" y="407570"/>
                  </a:lnTo>
                  <a:lnTo>
                    <a:pt x="54894" y="407570"/>
                  </a:lnTo>
                  <a:lnTo>
                    <a:pt x="54142" y="407570"/>
                  </a:lnTo>
                  <a:lnTo>
                    <a:pt x="53390" y="406818"/>
                  </a:lnTo>
                  <a:lnTo>
                    <a:pt x="52638" y="406818"/>
                  </a:lnTo>
                  <a:lnTo>
                    <a:pt x="51886" y="407570"/>
                  </a:lnTo>
                  <a:lnTo>
                    <a:pt x="50382" y="407570"/>
                  </a:lnTo>
                  <a:lnTo>
                    <a:pt x="48126" y="408322"/>
                  </a:lnTo>
                  <a:lnTo>
                    <a:pt x="46622" y="408322"/>
                  </a:lnTo>
                  <a:lnTo>
                    <a:pt x="45870" y="409074"/>
                  </a:lnTo>
                  <a:lnTo>
                    <a:pt x="45118" y="408322"/>
                  </a:lnTo>
                  <a:lnTo>
                    <a:pt x="43614" y="407570"/>
                  </a:lnTo>
                  <a:lnTo>
                    <a:pt x="42863" y="406818"/>
                  </a:lnTo>
                  <a:lnTo>
                    <a:pt x="42111" y="406818"/>
                  </a:lnTo>
                  <a:lnTo>
                    <a:pt x="37599" y="405314"/>
                  </a:lnTo>
                  <a:lnTo>
                    <a:pt x="36095" y="405314"/>
                  </a:lnTo>
                  <a:lnTo>
                    <a:pt x="33839" y="403810"/>
                  </a:lnTo>
                  <a:lnTo>
                    <a:pt x="33087" y="403058"/>
                  </a:lnTo>
                  <a:lnTo>
                    <a:pt x="32335" y="403058"/>
                  </a:lnTo>
                  <a:lnTo>
                    <a:pt x="30831" y="403058"/>
                  </a:lnTo>
                  <a:lnTo>
                    <a:pt x="25567" y="403810"/>
                  </a:lnTo>
                  <a:lnTo>
                    <a:pt x="24063" y="404562"/>
                  </a:lnTo>
                  <a:lnTo>
                    <a:pt x="21807" y="405314"/>
                  </a:lnTo>
                  <a:lnTo>
                    <a:pt x="21055" y="406066"/>
                  </a:lnTo>
                  <a:lnTo>
                    <a:pt x="16544" y="406066"/>
                  </a:lnTo>
                  <a:lnTo>
                    <a:pt x="15791" y="406066"/>
                  </a:lnTo>
                  <a:lnTo>
                    <a:pt x="15039" y="406066"/>
                  </a:lnTo>
                  <a:lnTo>
                    <a:pt x="14287" y="405314"/>
                  </a:lnTo>
                  <a:lnTo>
                    <a:pt x="13535" y="405314"/>
                  </a:lnTo>
                  <a:lnTo>
                    <a:pt x="12784" y="405314"/>
                  </a:lnTo>
                  <a:lnTo>
                    <a:pt x="11280" y="405314"/>
                  </a:lnTo>
                  <a:lnTo>
                    <a:pt x="10528" y="405314"/>
                  </a:lnTo>
                  <a:lnTo>
                    <a:pt x="9776" y="405314"/>
                  </a:lnTo>
                  <a:lnTo>
                    <a:pt x="8272" y="403058"/>
                  </a:lnTo>
                  <a:lnTo>
                    <a:pt x="7520" y="401554"/>
                  </a:lnTo>
                  <a:lnTo>
                    <a:pt x="6768" y="400050"/>
                  </a:lnTo>
                  <a:lnTo>
                    <a:pt x="6016" y="389522"/>
                  </a:lnTo>
                  <a:lnTo>
                    <a:pt x="5264" y="387266"/>
                  </a:lnTo>
                  <a:lnTo>
                    <a:pt x="5264" y="386515"/>
                  </a:lnTo>
                  <a:lnTo>
                    <a:pt x="5264" y="375235"/>
                  </a:lnTo>
                  <a:lnTo>
                    <a:pt x="5264" y="373731"/>
                  </a:lnTo>
                  <a:lnTo>
                    <a:pt x="4512" y="372227"/>
                  </a:lnTo>
                  <a:lnTo>
                    <a:pt x="4512" y="370723"/>
                  </a:lnTo>
                  <a:lnTo>
                    <a:pt x="3760" y="369971"/>
                  </a:lnTo>
                  <a:lnTo>
                    <a:pt x="3008" y="369971"/>
                  </a:lnTo>
                  <a:lnTo>
                    <a:pt x="752" y="369219"/>
                  </a:lnTo>
                  <a:lnTo>
                    <a:pt x="0" y="368467"/>
                  </a:lnTo>
                  <a:lnTo>
                    <a:pt x="0" y="367715"/>
                  </a:lnTo>
                  <a:lnTo>
                    <a:pt x="752" y="366211"/>
                  </a:lnTo>
                  <a:lnTo>
                    <a:pt x="1504" y="365459"/>
                  </a:lnTo>
                  <a:lnTo>
                    <a:pt x="2256" y="364707"/>
                  </a:lnTo>
                  <a:lnTo>
                    <a:pt x="5264" y="362451"/>
                  </a:lnTo>
                  <a:lnTo>
                    <a:pt x="6016" y="361699"/>
                  </a:lnTo>
                  <a:lnTo>
                    <a:pt x="6768" y="360947"/>
                  </a:lnTo>
                  <a:lnTo>
                    <a:pt x="6768" y="360195"/>
                  </a:lnTo>
                  <a:lnTo>
                    <a:pt x="6768" y="359443"/>
                  </a:lnTo>
                  <a:lnTo>
                    <a:pt x="6768" y="357939"/>
                  </a:lnTo>
                  <a:lnTo>
                    <a:pt x="6016" y="355684"/>
                  </a:lnTo>
                  <a:lnTo>
                    <a:pt x="6016" y="354932"/>
                  </a:lnTo>
                  <a:lnTo>
                    <a:pt x="5264" y="354180"/>
                  </a:lnTo>
                  <a:lnTo>
                    <a:pt x="3008" y="352676"/>
                  </a:lnTo>
                  <a:lnTo>
                    <a:pt x="3008" y="351924"/>
                  </a:lnTo>
                  <a:lnTo>
                    <a:pt x="2256" y="351924"/>
                  </a:lnTo>
                  <a:lnTo>
                    <a:pt x="1504" y="351172"/>
                  </a:lnTo>
                  <a:lnTo>
                    <a:pt x="1504" y="349668"/>
                  </a:lnTo>
                  <a:lnTo>
                    <a:pt x="1504" y="348164"/>
                  </a:lnTo>
                  <a:lnTo>
                    <a:pt x="2256" y="345156"/>
                  </a:lnTo>
                  <a:lnTo>
                    <a:pt x="3008" y="343652"/>
                  </a:lnTo>
                  <a:lnTo>
                    <a:pt x="3760" y="342900"/>
                  </a:lnTo>
                  <a:lnTo>
                    <a:pt x="6016" y="342900"/>
                  </a:lnTo>
                  <a:lnTo>
                    <a:pt x="6768" y="342148"/>
                  </a:lnTo>
                  <a:lnTo>
                    <a:pt x="7520" y="341396"/>
                  </a:lnTo>
                  <a:lnTo>
                    <a:pt x="8272" y="340644"/>
                  </a:lnTo>
                  <a:lnTo>
                    <a:pt x="10528" y="333876"/>
                  </a:lnTo>
                  <a:lnTo>
                    <a:pt x="11280" y="332372"/>
                  </a:lnTo>
                  <a:lnTo>
                    <a:pt x="12784" y="330116"/>
                  </a:lnTo>
                  <a:lnTo>
                    <a:pt x="12784" y="328613"/>
                  </a:lnTo>
                  <a:lnTo>
                    <a:pt x="12032" y="325605"/>
                  </a:lnTo>
                  <a:lnTo>
                    <a:pt x="9776" y="314325"/>
                  </a:lnTo>
                  <a:lnTo>
                    <a:pt x="9776" y="311317"/>
                  </a:lnTo>
                  <a:lnTo>
                    <a:pt x="9776" y="307557"/>
                  </a:lnTo>
                  <a:lnTo>
                    <a:pt x="8272" y="305301"/>
                  </a:lnTo>
                  <a:lnTo>
                    <a:pt x="3760" y="301541"/>
                  </a:lnTo>
                  <a:close/>
                  <a:moveTo>
                    <a:pt x="696327" y="560220"/>
                  </a:moveTo>
                  <a:lnTo>
                    <a:pt x="690312" y="560972"/>
                  </a:lnTo>
                  <a:lnTo>
                    <a:pt x="685048" y="560220"/>
                  </a:lnTo>
                  <a:lnTo>
                    <a:pt x="683544" y="557213"/>
                  </a:lnTo>
                  <a:lnTo>
                    <a:pt x="685048" y="551197"/>
                  </a:lnTo>
                  <a:lnTo>
                    <a:pt x="692568" y="543677"/>
                  </a:lnTo>
                  <a:lnTo>
                    <a:pt x="703095" y="539165"/>
                  </a:lnTo>
                  <a:lnTo>
                    <a:pt x="706855" y="535405"/>
                  </a:lnTo>
                  <a:lnTo>
                    <a:pt x="709863" y="534653"/>
                  </a:lnTo>
                  <a:lnTo>
                    <a:pt x="713623" y="534653"/>
                  </a:lnTo>
                  <a:lnTo>
                    <a:pt x="718135" y="536909"/>
                  </a:lnTo>
                  <a:lnTo>
                    <a:pt x="722647" y="536909"/>
                  </a:lnTo>
                  <a:lnTo>
                    <a:pt x="724151" y="538413"/>
                  </a:lnTo>
                  <a:lnTo>
                    <a:pt x="723399" y="541421"/>
                  </a:lnTo>
                  <a:lnTo>
                    <a:pt x="721143" y="544429"/>
                  </a:lnTo>
                  <a:lnTo>
                    <a:pt x="719639" y="548941"/>
                  </a:lnTo>
                  <a:lnTo>
                    <a:pt x="716631" y="551197"/>
                  </a:lnTo>
                  <a:lnTo>
                    <a:pt x="715127" y="552701"/>
                  </a:lnTo>
                  <a:lnTo>
                    <a:pt x="714375" y="555709"/>
                  </a:lnTo>
                  <a:lnTo>
                    <a:pt x="711367" y="558716"/>
                  </a:lnTo>
                  <a:lnTo>
                    <a:pt x="709863" y="559468"/>
                  </a:lnTo>
                  <a:lnTo>
                    <a:pt x="708359" y="559468"/>
                  </a:lnTo>
                  <a:lnTo>
                    <a:pt x="703847" y="560220"/>
                  </a:lnTo>
                  <a:lnTo>
                    <a:pt x="696327" y="560220"/>
                  </a:lnTo>
                  <a:close/>
                  <a:moveTo>
                    <a:pt x="717383" y="533901"/>
                  </a:moveTo>
                  <a:lnTo>
                    <a:pt x="715879" y="532397"/>
                  </a:lnTo>
                  <a:lnTo>
                    <a:pt x="712119" y="531645"/>
                  </a:lnTo>
                  <a:lnTo>
                    <a:pt x="711367" y="528637"/>
                  </a:lnTo>
                  <a:lnTo>
                    <a:pt x="715879" y="525630"/>
                  </a:lnTo>
                  <a:lnTo>
                    <a:pt x="719639" y="524126"/>
                  </a:lnTo>
                  <a:lnTo>
                    <a:pt x="721143" y="521118"/>
                  </a:lnTo>
                  <a:lnTo>
                    <a:pt x="721895" y="519614"/>
                  </a:lnTo>
                  <a:lnTo>
                    <a:pt x="724151" y="518110"/>
                  </a:lnTo>
                  <a:lnTo>
                    <a:pt x="727159" y="516606"/>
                  </a:lnTo>
                  <a:lnTo>
                    <a:pt x="731670" y="515854"/>
                  </a:lnTo>
                  <a:lnTo>
                    <a:pt x="734678" y="512846"/>
                  </a:lnTo>
                  <a:lnTo>
                    <a:pt x="737686" y="511342"/>
                  </a:lnTo>
                  <a:lnTo>
                    <a:pt x="739190" y="513598"/>
                  </a:lnTo>
                  <a:lnTo>
                    <a:pt x="736182" y="518862"/>
                  </a:lnTo>
                  <a:lnTo>
                    <a:pt x="735430" y="521118"/>
                  </a:lnTo>
                  <a:lnTo>
                    <a:pt x="733926" y="522622"/>
                  </a:lnTo>
                  <a:lnTo>
                    <a:pt x="733174" y="524126"/>
                  </a:lnTo>
                  <a:lnTo>
                    <a:pt x="732423" y="526382"/>
                  </a:lnTo>
                  <a:lnTo>
                    <a:pt x="727159" y="529390"/>
                  </a:lnTo>
                  <a:lnTo>
                    <a:pt x="726406" y="530142"/>
                  </a:lnTo>
                  <a:lnTo>
                    <a:pt x="725655" y="530893"/>
                  </a:lnTo>
                  <a:lnTo>
                    <a:pt x="722647" y="531645"/>
                  </a:lnTo>
                  <a:lnTo>
                    <a:pt x="721895" y="531645"/>
                  </a:lnTo>
                  <a:lnTo>
                    <a:pt x="717383" y="533901"/>
                  </a:lnTo>
                  <a:close/>
                  <a:moveTo>
                    <a:pt x="657977" y="353428"/>
                  </a:moveTo>
                  <a:lnTo>
                    <a:pt x="660233" y="354180"/>
                  </a:lnTo>
                  <a:lnTo>
                    <a:pt x="662489" y="353428"/>
                  </a:lnTo>
                  <a:lnTo>
                    <a:pt x="664745" y="353428"/>
                  </a:lnTo>
                  <a:lnTo>
                    <a:pt x="666249" y="353428"/>
                  </a:lnTo>
                  <a:lnTo>
                    <a:pt x="668505" y="355684"/>
                  </a:lnTo>
                  <a:lnTo>
                    <a:pt x="671512" y="360195"/>
                  </a:lnTo>
                  <a:lnTo>
                    <a:pt x="673016" y="361699"/>
                  </a:lnTo>
                  <a:lnTo>
                    <a:pt x="673016" y="365459"/>
                  </a:lnTo>
                  <a:lnTo>
                    <a:pt x="675272" y="369219"/>
                  </a:lnTo>
                  <a:lnTo>
                    <a:pt x="677528" y="371475"/>
                  </a:lnTo>
                  <a:lnTo>
                    <a:pt x="679032" y="375235"/>
                  </a:lnTo>
                  <a:lnTo>
                    <a:pt x="679784" y="378243"/>
                  </a:lnTo>
                  <a:lnTo>
                    <a:pt x="678280" y="380499"/>
                  </a:lnTo>
                  <a:lnTo>
                    <a:pt x="675272" y="383507"/>
                  </a:lnTo>
                  <a:lnTo>
                    <a:pt x="670008" y="388770"/>
                  </a:lnTo>
                  <a:lnTo>
                    <a:pt x="667001" y="390274"/>
                  </a:lnTo>
                  <a:lnTo>
                    <a:pt x="663241" y="391026"/>
                  </a:lnTo>
                  <a:lnTo>
                    <a:pt x="660233" y="390274"/>
                  </a:lnTo>
                  <a:lnTo>
                    <a:pt x="657225" y="388770"/>
                  </a:lnTo>
                  <a:lnTo>
                    <a:pt x="654969" y="378995"/>
                  </a:lnTo>
                  <a:lnTo>
                    <a:pt x="651961" y="375235"/>
                  </a:lnTo>
                  <a:lnTo>
                    <a:pt x="651209" y="372979"/>
                  </a:lnTo>
                  <a:lnTo>
                    <a:pt x="649705" y="371475"/>
                  </a:lnTo>
                  <a:lnTo>
                    <a:pt x="647449" y="370723"/>
                  </a:lnTo>
                  <a:lnTo>
                    <a:pt x="648201" y="365459"/>
                  </a:lnTo>
                  <a:lnTo>
                    <a:pt x="649705" y="361699"/>
                  </a:lnTo>
                  <a:lnTo>
                    <a:pt x="649705" y="358691"/>
                  </a:lnTo>
                  <a:lnTo>
                    <a:pt x="650457" y="356436"/>
                  </a:lnTo>
                  <a:lnTo>
                    <a:pt x="652713" y="355684"/>
                  </a:lnTo>
                  <a:lnTo>
                    <a:pt x="655721" y="355684"/>
                  </a:lnTo>
                  <a:lnTo>
                    <a:pt x="657977" y="353428"/>
                  </a:lnTo>
                  <a:close/>
                  <a:moveTo>
                    <a:pt x="644442" y="348164"/>
                  </a:moveTo>
                  <a:lnTo>
                    <a:pt x="642938" y="347412"/>
                  </a:lnTo>
                  <a:lnTo>
                    <a:pt x="642938" y="346660"/>
                  </a:lnTo>
                  <a:lnTo>
                    <a:pt x="644442" y="345156"/>
                  </a:lnTo>
                  <a:lnTo>
                    <a:pt x="648953" y="342148"/>
                  </a:lnTo>
                  <a:lnTo>
                    <a:pt x="651961" y="342148"/>
                  </a:lnTo>
                  <a:lnTo>
                    <a:pt x="656473" y="342148"/>
                  </a:lnTo>
                  <a:lnTo>
                    <a:pt x="658729" y="343652"/>
                  </a:lnTo>
                  <a:lnTo>
                    <a:pt x="661737" y="345908"/>
                  </a:lnTo>
                  <a:lnTo>
                    <a:pt x="663241" y="348916"/>
                  </a:lnTo>
                  <a:lnTo>
                    <a:pt x="663993" y="351172"/>
                  </a:lnTo>
                  <a:lnTo>
                    <a:pt x="662489" y="352676"/>
                  </a:lnTo>
                  <a:lnTo>
                    <a:pt x="660233" y="352676"/>
                  </a:lnTo>
                  <a:lnTo>
                    <a:pt x="657225" y="352676"/>
                  </a:lnTo>
                  <a:lnTo>
                    <a:pt x="656473" y="352676"/>
                  </a:lnTo>
                  <a:lnTo>
                    <a:pt x="654969" y="354180"/>
                  </a:lnTo>
                  <a:lnTo>
                    <a:pt x="653465" y="354180"/>
                  </a:lnTo>
                  <a:lnTo>
                    <a:pt x="651209" y="354180"/>
                  </a:lnTo>
                  <a:lnTo>
                    <a:pt x="649705" y="354180"/>
                  </a:lnTo>
                  <a:lnTo>
                    <a:pt x="648201" y="353428"/>
                  </a:lnTo>
                  <a:lnTo>
                    <a:pt x="647449" y="349668"/>
                  </a:lnTo>
                  <a:lnTo>
                    <a:pt x="645946" y="348916"/>
                  </a:lnTo>
                  <a:lnTo>
                    <a:pt x="644442" y="348164"/>
                  </a:lnTo>
                  <a:close/>
                </a:path>
              </a:pathLst>
            </a:custGeom>
            <a:solidFill>
              <a:schemeClr val="accent2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" name="Forma Livre: Forma 39">
              <a:extLst>
                <a:ext uri="{FF2B5EF4-FFF2-40B4-BE49-F238E27FC236}">
                  <a16:creationId xmlns:a16="http://schemas.microsoft.com/office/drawing/2014/main" id="{BA7E49E9-40BD-489D-8899-438F28E7B517}"/>
                </a:ext>
              </a:extLst>
            </p:cNvPr>
            <p:cNvSpPr/>
            <p:nvPr/>
          </p:nvSpPr>
          <p:spPr>
            <a:xfrm>
              <a:off x="8442640" y="4434136"/>
              <a:ext cx="1094121" cy="1111417"/>
            </a:xfrm>
            <a:custGeom>
              <a:avLst/>
              <a:gdLst>
                <a:gd name="connsiteX0" fmla="*/ 66174 w 1094121"/>
                <a:gd name="connsiteY0" fmla="*/ 87229 h 1111417"/>
                <a:gd name="connsiteX1" fmla="*/ 67678 w 1094121"/>
                <a:gd name="connsiteY1" fmla="*/ 86477 h 1111417"/>
                <a:gd name="connsiteX2" fmla="*/ 72190 w 1094121"/>
                <a:gd name="connsiteY2" fmla="*/ 87981 h 1111417"/>
                <a:gd name="connsiteX3" fmla="*/ 73694 w 1094121"/>
                <a:gd name="connsiteY3" fmla="*/ 87981 h 1111417"/>
                <a:gd name="connsiteX4" fmla="*/ 78205 w 1094121"/>
                <a:gd name="connsiteY4" fmla="*/ 87229 h 1111417"/>
                <a:gd name="connsiteX5" fmla="*/ 78957 w 1094121"/>
                <a:gd name="connsiteY5" fmla="*/ 87981 h 1111417"/>
                <a:gd name="connsiteX6" fmla="*/ 79709 w 1094121"/>
                <a:gd name="connsiteY6" fmla="*/ 87981 h 1111417"/>
                <a:gd name="connsiteX7" fmla="*/ 83469 w 1094121"/>
                <a:gd name="connsiteY7" fmla="*/ 91741 h 1111417"/>
                <a:gd name="connsiteX8" fmla="*/ 83469 w 1094121"/>
                <a:gd name="connsiteY8" fmla="*/ 93997 h 1111417"/>
                <a:gd name="connsiteX9" fmla="*/ 84221 w 1094121"/>
                <a:gd name="connsiteY9" fmla="*/ 93997 h 1111417"/>
                <a:gd name="connsiteX10" fmla="*/ 84221 w 1094121"/>
                <a:gd name="connsiteY10" fmla="*/ 94749 h 1111417"/>
                <a:gd name="connsiteX11" fmla="*/ 84221 w 1094121"/>
                <a:gd name="connsiteY11" fmla="*/ 97756 h 1111417"/>
                <a:gd name="connsiteX12" fmla="*/ 84221 w 1094121"/>
                <a:gd name="connsiteY12" fmla="*/ 98509 h 1111417"/>
                <a:gd name="connsiteX13" fmla="*/ 84221 w 1094121"/>
                <a:gd name="connsiteY13" fmla="*/ 99260 h 1111417"/>
                <a:gd name="connsiteX14" fmla="*/ 84221 w 1094121"/>
                <a:gd name="connsiteY14" fmla="*/ 100013 h 1111417"/>
                <a:gd name="connsiteX15" fmla="*/ 84973 w 1094121"/>
                <a:gd name="connsiteY15" fmla="*/ 100013 h 1111417"/>
                <a:gd name="connsiteX16" fmla="*/ 84973 w 1094121"/>
                <a:gd name="connsiteY16" fmla="*/ 100764 h 1111417"/>
                <a:gd name="connsiteX17" fmla="*/ 85725 w 1094121"/>
                <a:gd name="connsiteY17" fmla="*/ 100764 h 1111417"/>
                <a:gd name="connsiteX18" fmla="*/ 88733 w 1094121"/>
                <a:gd name="connsiteY18" fmla="*/ 101516 h 1111417"/>
                <a:gd name="connsiteX19" fmla="*/ 89485 w 1094121"/>
                <a:gd name="connsiteY19" fmla="*/ 102268 h 1111417"/>
                <a:gd name="connsiteX20" fmla="*/ 91741 w 1094121"/>
                <a:gd name="connsiteY20" fmla="*/ 103773 h 1111417"/>
                <a:gd name="connsiteX21" fmla="*/ 93245 w 1094121"/>
                <a:gd name="connsiteY21" fmla="*/ 104524 h 1111417"/>
                <a:gd name="connsiteX22" fmla="*/ 95501 w 1094121"/>
                <a:gd name="connsiteY22" fmla="*/ 106780 h 1111417"/>
                <a:gd name="connsiteX23" fmla="*/ 96253 w 1094121"/>
                <a:gd name="connsiteY23" fmla="*/ 106780 h 1111417"/>
                <a:gd name="connsiteX24" fmla="*/ 97005 w 1094121"/>
                <a:gd name="connsiteY24" fmla="*/ 107532 h 1111417"/>
                <a:gd name="connsiteX25" fmla="*/ 100013 w 1094121"/>
                <a:gd name="connsiteY25" fmla="*/ 107532 h 1111417"/>
                <a:gd name="connsiteX26" fmla="*/ 100765 w 1094121"/>
                <a:gd name="connsiteY26" fmla="*/ 108284 h 1111417"/>
                <a:gd name="connsiteX27" fmla="*/ 101516 w 1094121"/>
                <a:gd name="connsiteY27" fmla="*/ 108284 h 1111417"/>
                <a:gd name="connsiteX28" fmla="*/ 101516 w 1094121"/>
                <a:gd name="connsiteY28" fmla="*/ 109036 h 1111417"/>
                <a:gd name="connsiteX29" fmla="*/ 102268 w 1094121"/>
                <a:gd name="connsiteY29" fmla="*/ 110540 h 1111417"/>
                <a:gd name="connsiteX30" fmla="*/ 103773 w 1094121"/>
                <a:gd name="connsiteY30" fmla="*/ 112044 h 1111417"/>
                <a:gd name="connsiteX31" fmla="*/ 104525 w 1094121"/>
                <a:gd name="connsiteY31" fmla="*/ 112796 h 1111417"/>
                <a:gd name="connsiteX32" fmla="*/ 104525 w 1094121"/>
                <a:gd name="connsiteY32" fmla="*/ 113548 h 1111417"/>
                <a:gd name="connsiteX33" fmla="*/ 104525 w 1094121"/>
                <a:gd name="connsiteY33" fmla="*/ 114300 h 1111417"/>
                <a:gd name="connsiteX34" fmla="*/ 104525 w 1094121"/>
                <a:gd name="connsiteY34" fmla="*/ 115052 h 1111417"/>
                <a:gd name="connsiteX35" fmla="*/ 103773 w 1094121"/>
                <a:gd name="connsiteY35" fmla="*/ 117308 h 1111417"/>
                <a:gd name="connsiteX36" fmla="*/ 103773 w 1094121"/>
                <a:gd name="connsiteY36" fmla="*/ 118060 h 1111417"/>
                <a:gd name="connsiteX37" fmla="*/ 103773 w 1094121"/>
                <a:gd name="connsiteY37" fmla="*/ 119564 h 1111417"/>
                <a:gd name="connsiteX38" fmla="*/ 103773 w 1094121"/>
                <a:gd name="connsiteY38" fmla="*/ 120316 h 1111417"/>
                <a:gd name="connsiteX39" fmla="*/ 104525 w 1094121"/>
                <a:gd name="connsiteY39" fmla="*/ 121068 h 1111417"/>
                <a:gd name="connsiteX40" fmla="*/ 104525 w 1094121"/>
                <a:gd name="connsiteY40" fmla="*/ 120316 h 1111417"/>
                <a:gd name="connsiteX41" fmla="*/ 105276 w 1094121"/>
                <a:gd name="connsiteY41" fmla="*/ 118812 h 1111417"/>
                <a:gd name="connsiteX42" fmla="*/ 106780 w 1094121"/>
                <a:gd name="connsiteY42" fmla="*/ 116556 h 1111417"/>
                <a:gd name="connsiteX43" fmla="*/ 109036 w 1094121"/>
                <a:gd name="connsiteY43" fmla="*/ 111292 h 1111417"/>
                <a:gd name="connsiteX44" fmla="*/ 109788 w 1094121"/>
                <a:gd name="connsiteY44" fmla="*/ 109788 h 1111417"/>
                <a:gd name="connsiteX45" fmla="*/ 109788 w 1094121"/>
                <a:gd name="connsiteY45" fmla="*/ 109036 h 1111417"/>
                <a:gd name="connsiteX46" fmla="*/ 110540 w 1094121"/>
                <a:gd name="connsiteY46" fmla="*/ 108284 h 1111417"/>
                <a:gd name="connsiteX47" fmla="*/ 111292 w 1094121"/>
                <a:gd name="connsiteY47" fmla="*/ 108284 h 1111417"/>
                <a:gd name="connsiteX48" fmla="*/ 112796 w 1094121"/>
                <a:gd name="connsiteY48" fmla="*/ 107532 h 1111417"/>
                <a:gd name="connsiteX49" fmla="*/ 137611 w 1094121"/>
                <a:gd name="connsiteY49" fmla="*/ 100764 h 1111417"/>
                <a:gd name="connsiteX50" fmla="*/ 142123 w 1094121"/>
                <a:gd name="connsiteY50" fmla="*/ 97756 h 1111417"/>
                <a:gd name="connsiteX51" fmla="*/ 145131 w 1094121"/>
                <a:gd name="connsiteY51" fmla="*/ 97005 h 1111417"/>
                <a:gd name="connsiteX52" fmla="*/ 155659 w 1094121"/>
                <a:gd name="connsiteY52" fmla="*/ 95501 h 1111417"/>
                <a:gd name="connsiteX53" fmla="*/ 157163 w 1094121"/>
                <a:gd name="connsiteY53" fmla="*/ 94749 h 1111417"/>
                <a:gd name="connsiteX54" fmla="*/ 160923 w 1094121"/>
                <a:gd name="connsiteY54" fmla="*/ 93245 h 1111417"/>
                <a:gd name="connsiteX55" fmla="*/ 163178 w 1094121"/>
                <a:gd name="connsiteY55" fmla="*/ 91741 h 1111417"/>
                <a:gd name="connsiteX56" fmla="*/ 178970 w 1094121"/>
                <a:gd name="connsiteY56" fmla="*/ 74445 h 1111417"/>
                <a:gd name="connsiteX57" fmla="*/ 179722 w 1094121"/>
                <a:gd name="connsiteY57" fmla="*/ 73693 h 1111417"/>
                <a:gd name="connsiteX58" fmla="*/ 179722 w 1094121"/>
                <a:gd name="connsiteY58" fmla="*/ 72941 h 1111417"/>
                <a:gd name="connsiteX59" fmla="*/ 179722 w 1094121"/>
                <a:gd name="connsiteY59" fmla="*/ 72190 h 1111417"/>
                <a:gd name="connsiteX60" fmla="*/ 179722 w 1094121"/>
                <a:gd name="connsiteY60" fmla="*/ 71438 h 1111417"/>
                <a:gd name="connsiteX61" fmla="*/ 178970 w 1094121"/>
                <a:gd name="connsiteY61" fmla="*/ 65422 h 1111417"/>
                <a:gd name="connsiteX62" fmla="*/ 178970 w 1094121"/>
                <a:gd name="connsiteY62" fmla="*/ 64670 h 1111417"/>
                <a:gd name="connsiteX63" fmla="*/ 178970 w 1094121"/>
                <a:gd name="connsiteY63" fmla="*/ 63918 h 1111417"/>
                <a:gd name="connsiteX64" fmla="*/ 179722 w 1094121"/>
                <a:gd name="connsiteY64" fmla="*/ 63166 h 1111417"/>
                <a:gd name="connsiteX65" fmla="*/ 179722 w 1094121"/>
                <a:gd name="connsiteY65" fmla="*/ 62414 h 1111417"/>
                <a:gd name="connsiteX66" fmla="*/ 180474 w 1094121"/>
                <a:gd name="connsiteY66" fmla="*/ 61662 h 1111417"/>
                <a:gd name="connsiteX67" fmla="*/ 184234 w 1094121"/>
                <a:gd name="connsiteY67" fmla="*/ 60158 h 1111417"/>
                <a:gd name="connsiteX68" fmla="*/ 186490 w 1094121"/>
                <a:gd name="connsiteY68" fmla="*/ 58654 h 1111417"/>
                <a:gd name="connsiteX69" fmla="*/ 187993 w 1094121"/>
                <a:gd name="connsiteY69" fmla="*/ 57150 h 1111417"/>
                <a:gd name="connsiteX70" fmla="*/ 188745 w 1094121"/>
                <a:gd name="connsiteY70" fmla="*/ 57150 h 1111417"/>
                <a:gd name="connsiteX71" fmla="*/ 191002 w 1094121"/>
                <a:gd name="connsiteY71" fmla="*/ 55646 h 1111417"/>
                <a:gd name="connsiteX72" fmla="*/ 191753 w 1094121"/>
                <a:gd name="connsiteY72" fmla="*/ 54894 h 1111417"/>
                <a:gd name="connsiteX73" fmla="*/ 192505 w 1094121"/>
                <a:gd name="connsiteY73" fmla="*/ 54142 h 1111417"/>
                <a:gd name="connsiteX74" fmla="*/ 194761 w 1094121"/>
                <a:gd name="connsiteY74" fmla="*/ 51134 h 1111417"/>
                <a:gd name="connsiteX75" fmla="*/ 197017 w 1094121"/>
                <a:gd name="connsiteY75" fmla="*/ 48878 h 1111417"/>
                <a:gd name="connsiteX76" fmla="*/ 197017 w 1094121"/>
                <a:gd name="connsiteY76" fmla="*/ 48126 h 1111417"/>
                <a:gd name="connsiteX77" fmla="*/ 198521 w 1094121"/>
                <a:gd name="connsiteY77" fmla="*/ 47374 h 1111417"/>
                <a:gd name="connsiteX78" fmla="*/ 198521 w 1094121"/>
                <a:gd name="connsiteY78" fmla="*/ 46622 h 1111417"/>
                <a:gd name="connsiteX79" fmla="*/ 199273 w 1094121"/>
                <a:gd name="connsiteY79" fmla="*/ 45870 h 1111417"/>
                <a:gd name="connsiteX80" fmla="*/ 200025 w 1094121"/>
                <a:gd name="connsiteY80" fmla="*/ 41359 h 1111417"/>
                <a:gd name="connsiteX81" fmla="*/ 200025 w 1094121"/>
                <a:gd name="connsiteY81" fmla="*/ 40607 h 1111417"/>
                <a:gd name="connsiteX82" fmla="*/ 199273 w 1094121"/>
                <a:gd name="connsiteY82" fmla="*/ 36095 h 1111417"/>
                <a:gd name="connsiteX83" fmla="*/ 199273 w 1094121"/>
                <a:gd name="connsiteY83" fmla="*/ 35343 h 1111417"/>
                <a:gd name="connsiteX84" fmla="*/ 199273 w 1094121"/>
                <a:gd name="connsiteY84" fmla="*/ 34591 h 1111417"/>
                <a:gd name="connsiteX85" fmla="*/ 200025 w 1094121"/>
                <a:gd name="connsiteY85" fmla="*/ 33839 h 1111417"/>
                <a:gd name="connsiteX86" fmla="*/ 200025 w 1094121"/>
                <a:gd name="connsiteY86" fmla="*/ 33087 h 1111417"/>
                <a:gd name="connsiteX87" fmla="*/ 200777 w 1094121"/>
                <a:gd name="connsiteY87" fmla="*/ 33087 h 1111417"/>
                <a:gd name="connsiteX88" fmla="*/ 202281 w 1094121"/>
                <a:gd name="connsiteY88" fmla="*/ 32335 h 1111417"/>
                <a:gd name="connsiteX89" fmla="*/ 205289 w 1094121"/>
                <a:gd name="connsiteY89" fmla="*/ 30831 h 1111417"/>
                <a:gd name="connsiteX90" fmla="*/ 206793 w 1094121"/>
                <a:gd name="connsiteY90" fmla="*/ 30079 h 1111417"/>
                <a:gd name="connsiteX91" fmla="*/ 207545 w 1094121"/>
                <a:gd name="connsiteY91" fmla="*/ 29327 h 1111417"/>
                <a:gd name="connsiteX92" fmla="*/ 207545 w 1094121"/>
                <a:gd name="connsiteY92" fmla="*/ 28575 h 1111417"/>
                <a:gd name="connsiteX93" fmla="*/ 207545 w 1094121"/>
                <a:gd name="connsiteY93" fmla="*/ 27823 h 1111417"/>
                <a:gd name="connsiteX94" fmla="*/ 208297 w 1094121"/>
                <a:gd name="connsiteY94" fmla="*/ 25567 h 1111417"/>
                <a:gd name="connsiteX95" fmla="*/ 208297 w 1094121"/>
                <a:gd name="connsiteY95" fmla="*/ 24815 h 1111417"/>
                <a:gd name="connsiteX96" fmla="*/ 209049 w 1094121"/>
                <a:gd name="connsiteY96" fmla="*/ 24063 h 1111417"/>
                <a:gd name="connsiteX97" fmla="*/ 212809 w 1094121"/>
                <a:gd name="connsiteY97" fmla="*/ 21055 h 1111417"/>
                <a:gd name="connsiteX98" fmla="*/ 214313 w 1094121"/>
                <a:gd name="connsiteY98" fmla="*/ 20303 h 1111417"/>
                <a:gd name="connsiteX99" fmla="*/ 226344 w 1094121"/>
                <a:gd name="connsiteY99" fmla="*/ 21807 h 1111417"/>
                <a:gd name="connsiteX100" fmla="*/ 247400 w 1094121"/>
                <a:gd name="connsiteY100" fmla="*/ 19551 h 1111417"/>
                <a:gd name="connsiteX101" fmla="*/ 249655 w 1094121"/>
                <a:gd name="connsiteY101" fmla="*/ 19551 h 1111417"/>
                <a:gd name="connsiteX102" fmla="*/ 251159 w 1094121"/>
                <a:gd name="connsiteY102" fmla="*/ 18799 h 1111417"/>
                <a:gd name="connsiteX103" fmla="*/ 251911 w 1094121"/>
                <a:gd name="connsiteY103" fmla="*/ 18799 h 1111417"/>
                <a:gd name="connsiteX104" fmla="*/ 253415 w 1094121"/>
                <a:gd name="connsiteY104" fmla="*/ 18799 h 1111417"/>
                <a:gd name="connsiteX105" fmla="*/ 258679 w 1094121"/>
                <a:gd name="connsiteY105" fmla="*/ 20303 h 1111417"/>
                <a:gd name="connsiteX106" fmla="*/ 260935 w 1094121"/>
                <a:gd name="connsiteY106" fmla="*/ 21055 h 1111417"/>
                <a:gd name="connsiteX107" fmla="*/ 263943 w 1094121"/>
                <a:gd name="connsiteY107" fmla="*/ 20303 h 1111417"/>
                <a:gd name="connsiteX108" fmla="*/ 266199 w 1094121"/>
                <a:gd name="connsiteY108" fmla="*/ 19551 h 1111417"/>
                <a:gd name="connsiteX109" fmla="*/ 269207 w 1094121"/>
                <a:gd name="connsiteY109" fmla="*/ 18047 h 1111417"/>
                <a:gd name="connsiteX110" fmla="*/ 272215 w 1094121"/>
                <a:gd name="connsiteY110" fmla="*/ 15039 h 1111417"/>
                <a:gd name="connsiteX111" fmla="*/ 273719 w 1094121"/>
                <a:gd name="connsiteY111" fmla="*/ 15039 h 1111417"/>
                <a:gd name="connsiteX112" fmla="*/ 275974 w 1094121"/>
                <a:gd name="connsiteY112" fmla="*/ 15791 h 1111417"/>
                <a:gd name="connsiteX113" fmla="*/ 277478 w 1094121"/>
                <a:gd name="connsiteY113" fmla="*/ 15791 h 1111417"/>
                <a:gd name="connsiteX114" fmla="*/ 279734 w 1094121"/>
                <a:gd name="connsiteY114" fmla="*/ 15039 h 1111417"/>
                <a:gd name="connsiteX115" fmla="*/ 281238 w 1094121"/>
                <a:gd name="connsiteY115" fmla="*/ 14287 h 1111417"/>
                <a:gd name="connsiteX116" fmla="*/ 281990 w 1094121"/>
                <a:gd name="connsiteY116" fmla="*/ 12783 h 1111417"/>
                <a:gd name="connsiteX117" fmla="*/ 287254 w 1094121"/>
                <a:gd name="connsiteY117" fmla="*/ 6768 h 1111417"/>
                <a:gd name="connsiteX118" fmla="*/ 288006 w 1094121"/>
                <a:gd name="connsiteY118" fmla="*/ 6016 h 1111417"/>
                <a:gd name="connsiteX119" fmla="*/ 289510 w 1094121"/>
                <a:gd name="connsiteY119" fmla="*/ 5264 h 1111417"/>
                <a:gd name="connsiteX120" fmla="*/ 291014 w 1094121"/>
                <a:gd name="connsiteY120" fmla="*/ 4512 h 1111417"/>
                <a:gd name="connsiteX121" fmla="*/ 292518 w 1094121"/>
                <a:gd name="connsiteY121" fmla="*/ 3760 h 1111417"/>
                <a:gd name="connsiteX122" fmla="*/ 296278 w 1094121"/>
                <a:gd name="connsiteY122" fmla="*/ 3008 h 1111417"/>
                <a:gd name="connsiteX123" fmla="*/ 303798 w 1094121"/>
                <a:gd name="connsiteY123" fmla="*/ 1504 h 1111417"/>
                <a:gd name="connsiteX124" fmla="*/ 306805 w 1094121"/>
                <a:gd name="connsiteY124" fmla="*/ 752 h 1111417"/>
                <a:gd name="connsiteX125" fmla="*/ 309061 w 1094121"/>
                <a:gd name="connsiteY125" fmla="*/ 0 h 1111417"/>
                <a:gd name="connsiteX126" fmla="*/ 312069 w 1094121"/>
                <a:gd name="connsiteY126" fmla="*/ 0 h 1111417"/>
                <a:gd name="connsiteX127" fmla="*/ 318085 w 1094121"/>
                <a:gd name="connsiteY127" fmla="*/ 752 h 1111417"/>
                <a:gd name="connsiteX128" fmla="*/ 320341 w 1094121"/>
                <a:gd name="connsiteY128" fmla="*/ 1504 h 1111417"/>
                <a:gd name="connsiteX129" fmla="*/ 323349 w 1094121"/>
                <a:gd name="connsiteY129" fmla="*/ 3760 h 1111417"/>
                <a:gd name="connsiteX130" fmla="*/ 324853 w 1094121"/>
                <a:gd name="connsiteY130" fmla="*/ 6016 h 1111417"/>
                <a:gd name="connsiteX131" fmla="*/ 325605 w 1094121"/>
                <a:gd name="connsiteY131" fmla="*/ 7520 h 1111417"/>
                <a:gd name="connsiteX132" fmla="*/ 326357 w 1094121"/>
                <a:gd name="connsiteY132" fmla="*/ 9024 h 1111417"/>
                <a:gd name="connsiteX133" fmla="*/ 326357 w 1094121"/>
                <a:gd name="connsiteY133" fmla="*/ 9776 h 1111417"/>
                <a:gd name="connsiteX134" fmla="*/ 327109 w 1094121"/>
                <a:gd name="connsiteY134" fmla="*/ 10528 h 1111417"/>
                <a:gd name="connsiteX135" fmla="*/ 327861 w 1094121"/>
                <a:gd name="connsiteY135" fmla="*/ 11280 h 1111417"/>
                <a:gd name="connsiteX136" fmla="*/ 330117 w 1094121"/>
                <a:gd name="connsiteY136" fmla="*/ 12783 h 1111417"/>
                <a:gd name="connsiteX137" fmla="*/ 341396 w 1094121"/>
                <a:gd name="connsiteY137" fmla="*/ 15039 h 1111417"/>
                <a:gd name="connsiteX138" fmla="*/ 345908 w 1094121"/>
                <a:gd name="connsiteY138" fmla="*/ 17295 h 1111417"/>
                <a:gd name="connsiteX139" fmla="*/ 350420 w 1094121"/>
                <a:gd name="connsiteY139" fmla="*/ 18799 h 1111417"/>
                <a:gd name="connsiteX140" fmla="*/ 352676 w 1094121"/>
                <a:gd name="connsiteY140" fmla="*/ 20303 h 1111417"/>
                <a:gd name="connsiteX141" fmla="*/ 353428 w 1094121"/>
                <a:gd name="connsiteY141" fmla="*/ 21055 h 1111417"/>
                <a:gd name="connsiteX142" fmla="*/ 355684 w 1094121"/>
                <a:gd name="connsiteY142" fmla="*/ 24063 h 1111417"/>
                <a:gd name="connsiteX143" fmla="*/ 357188 w 1094121"/>
                <a:gd name="connsiteY143" fmla="*/ 24815 h 1111417"/>
                <a:gd name="connsiteX144" fmla="*/ 359444 w 1094121"/>
                <a:gd name="connsiteY144" fmla="*/ 26319 h 1111417"/>
                <a:gd name="connsiteX145" fmla="*/ 368467 w 1094121"/>
                <a:gd name="connsiteY145" fmla="*/ 27823 h 1111417"/>
                <a:gd name="connsiteX146" fmla="*/ 371475 w 1094121"/>
                <a:gd name="connsiteY146" fmla="*/ 27071 h 1111417"/>
                <a:gd name="connsiteX147" fmla="*/ 375987 w 1094121"/>
                <a:gd name="connsiteY147" fmla="*/ 29327 h 1111417"/>
                <a:gd name="connsiteX148" fmla="*/ 380499 w 1094121"/>
                <a:gd name="connsiteY148" fmla="*/ 30079 h 1111417"/>
                <a:gd name="connsiteX149" fmla="*/ 382755 w 1094121"/>
                <a:gd name="connsiteY149" fmla="*/ 30831 h 1111417"/>
                <a:gd name="connsiteX150" fmla="*/ 386515 w 1094121"/>
                <a:gd name="connsiteY150" fmla="*/ 33087 h 1111417"/>
                <a:gd name="connsiteX151" fmla="*/ 388771 w 1094121"/>
                <a:gd name="connsiteY151" fmla="*/ 35343 h 1111417"/>
                <a:gd name="connsiteX152" fmla="*/ 389523 w 1094121"/>
                <a:gd name="connsiteY152" fmla="*/ 36847 h 1111417"/>
                <a:gd name="connsiteX153" fmla="*/ 390275 w 1094121"/>
                <a:gd name="connsiteY153" fmla="*/ 39855 h 1111417"/>
                <a:gd name="connsiteX154" fmla="*/ 391026 w 1094121"/>
                <a:gd name="connsiteY154" fmla="*/ 40607 h 1111417"/>
                <a:gd name="connsiteX155" fmla="*/ 391778 w 1094121"/>
                <a:gd name="connsiteY155" fmla="*/ 42111 h 1111417"/>
                <a:gd name="connsiteX156" fmla="*/ 396290 w 1094121"/>
                <a:gd name="connsiteY156" fmla="*/ 47374 h 1111417"/>
                <a:gd name="connsiteX157" fmla="*/ 397794 w 1094121"/>
                <a:gd name="connsiteY157" fmla="*/ 49630 h 1111417"/>
                <a:gd name="connsiteX158" fmla="*/ 401554 w 1094121"/>
                <a:gd name="connsiteY158" fmla="*/ 52638 h 1111417"/>
                <a:gd name="connsiteX159" fmla="*/ 411330 w 1094121"/>
                <a:gd name="connsiteY159" fmla="*/ 57150 h 1111417"/>
                <a:gd name="connsiteX160" fmla="*/ 417345 w 1094121"/>
                <a:gd name="connsiteY160" fmla="*/ 58654 h 1111417"/>
                <a:gd name="connsiteX161" fmla="*/ 419601 w 1094121"/>
                <a:gd name="connsiteY161" fmla="*/ 60158 h 1111417"/>
                <a:gd name="connsiteX162" fmla="*/ 421857 w 1094121"/>
                <a:gd name="connsiteY162" fmla="*/ 61662 h 1111417"/>
                <a:gd name="connsiteX163" fmla="*/ 425617 w 1094121"/>
                <a:gd name="connsiteY163" fmla="*/ 62414 h 1111417"/>
                <a:gd name="connsiteX164" fmla="*/ 427121 w 1094121"/>
                <a:gd name="connsiteY164" fmla="*/ 63166 h 1111417"/>
                <a:gd name="connsiteX165" fmla="*/ 430129 w 1094121"/>
                <a:gd name="connsiteY165" fmla="*/ 65422 h 1111417"/>
                <a:gd name="connsiteX166" fmla="*/ 431633 w 1094121"/>
                <a:gd name="connsiteY166" fmla="*/ 66926 h 1111417"/>
                <a:gd name="connsiteX167" fmla="*/ 434641 w 1094121"/>
                <a:gd name="connsiteY167" fmla="*/ 69933 h 1111417"/>
                <a:gd name="connsiteX168" fmla="*/ 451184 w 1094121"/>
                <a:gd name="connsiteY168" fmla="*/ 78957 h 1111417"/>
                <a:gd name="connsiteX169" fmla="*/ 460960 w 1094121"/>
                <a:gd name="connsiteY169" fmla="*/ 78205 h 1111417"/>
                <a:gd name="connsiteX170" fmla="*/ 463216 w 1094121"/>
                <a:gd name="connsiteY170" fmla="*/ 78205 h 1111417"/>
                <a:gd name="connsiteX171" fmla="*/ 466976 w 1094121"/>
                <a:gd name="connsiteY171" fmla="*/ 78205 h 1111417"/>
                <a:gd name="connsiteX172" fmla="*/ 482767 w 1094121"/>
                <a:gd name="connsiteY172" fmla="*/ 74445 h 1111417"/>
                <a:gd name="connsiteX173" fmla="*/ 485023 w 1094121"/>
                <a:gd name="connsiteY173" fmla="*/ 74445 h 1111417"/>
                <a:gd name="connsiteX174" fmla="*/ 489535 w 1094121"/>
                <a:gd name="connsiteY174" fmla="*/ 74445 h 1111417"/>
                <a:gd name="connsiteX175" fmla="*/ 491791 w 1094121"/>
                <a:gd name="connsiteY175" fmla="*/ 74445 h 1111417"/>
                <a:gd name="connsiteX176" fmla="*/ 494047 w 1094121"/>
                <a:gd name="connsiteY176" fmla="*/ 73693 h 1111417"/>
                <a:gd name="connsiteX177" fmla="*/ 507582 w 1094121"/>
                <a:gd name="connsiteY177" fmla="*/ 66174 h 1111417"/>
                <a:gd name="connsiteX178" fmla="*/ 509086 w 1094121"/>
                <a:gd name="connsiteY178" fmla="*/ 64670 h 1111417"/>
                <a:gd name="connsiteX179" fmla="*/ 509838 w 1094121"/>
                <a:gd name="connsiteY179" fmla="*/ 63166 h 1111417"/>
                <a:gd name="connsiteX180" fmla="*/ 511342 w 1094121"/>
                <a:gd name="connsiteY180" fmla="*/ 60158 h 1111417"/>
                <a:gd name="connsiteX181" fmla="*/ 512094 w 1094121"/>
                <a:gd name="connsiteY181" fmla="*/ 58654 h 1111417"/>
                <a:gd name="connsiteX182" fmla="*/ 513598 w 1094121"/>
                <a:gd name="connsiteY182" fmla="*/ 57150 h 1111417"/>
                <a:gd name="connsiteX183" fmla="*/ 516606 w 1094121"/>
                <a:gd name="connsiteY183" fmla="*/ 55646 h 1111417"/>
                <a:gd name="connsiteX184" fmla="*/ 524878 w 1094121"/>
                <a:gd name="connsiteY184" fmla="*/ 52638 h 1111417"/>
                <a:gd name="connsiteX185" fmla="*/ 538413 w 1094121"/>
                <a:gd name="connsiteY185" fmla="*/ 50382 h 1111417"/>
                <a:gd name="connsiteX186" fmla="*/ 539917 w 1094121"/>
                <a:gd name="connsiteY186" fmla="*/ 50382 h 1111417"/>
                <a:gd name="connsiteX187" fmla="*/ 541421 w 1094121"/>
                <a:gd name="connsiteY187" fmla="*/ 51134 h 1111417"/>
                <a:gd name="connsiteX188" fmla="*/ 547437 w 1094121"/>
                <a:gd name="connsiteY188" fmla="*/ 51134 h 1111417"/>
                <a:gd name="connsiteX189" fmla="*/ 548941 w 1094121"/>
                <a:gd name="connsiteY189" fmla="*/ 51134 h 1111417"/>
                <a:gd name="connsiteX190" fmla="*/ 550445 w 1094121"/>
                <a:gd name="connsiteY190" fmla="*/ 51886 h 1111417"/>
                <a:gd name="connsiteX191" fmla="*/ 553453 w 1094121"/>
                <a:gd name="connsiteY191" fmla="*/ 53390 h 1111417"/>
                <a:gd name="connsiteX192" fmla="*/ 557213 w 1094121"/>
                <a:gd name="connsiteY192" fmla="*/ 56398 h 1111417"/>
                <a:gd name="connsiteX193" fmla="*/ 565484 w 1094121"/>
                <a:gd name="connsiteY193" fmla="*/ 61662 h 1111417"/>
                <a:gd name="connsiteX194" fmla="*/ 566236 w 1094121"/>
                <a:gd name="connsiteY194" fmla="*/ 62414 h 1111417"/>
                <a:gd name="connsiteX195" fmla="*/ 566988 w 1094121"/>
                <a:gd name="connsiteY195" fmla="*/ 63918 h 1111417"/>
                <a:gd name="connsiteX196" fmla="*/ 567740 w 1094121"/>
                <a:gd name="connsiteY196" fmla="*/ 65422 h 1111417"/>
                <a:gd name="connsiteX197" fmla="*/ 567740 w 1094121"/>
                <a:gd name="connsiteY197" fmla="*/ 66926 h 1111417"/>
                <a:gd name="connsiteX198" fmla="*/ 567740 w 1094121"/>
                <a:gd name="connsiteY198" fmla="*/ 69933 h 1111417"/>
                <a:gd name="connsiteX199" fmla="*/ 568492 w 1094121"/>
                <a:gd name="connsiteY199" fmla="*/ 71438 h 1111417"/>
                <a:gd name="connsiteX200" fmla="*/ 569244 w 1094121"/>
                <a:gd name="connsiteY200" fmla="*/ 74445 h 1111417"/>
                <a:gd name="connsiteX201" fmla="*/ 569244 w 1094121"/>
                <a:gd name="connsiteY201" fmla="*/ 75949 h 1111417"/>
                <a:gd name="connsiteX202" fmla="*/ 570748 w 1094121"/>
                <a:gd name="connsiteY202" fmla="*/ 76701 h 1111417"/>
                <a:gd name="connsiteX203" fmla="*/ 572252 w 1094121"/>
                <a:gd name="connsiteY203" fmla="*/ 77453 h 1111417"/>
                <a:gd name="connsiteX204" fmla="*/ 576764 w 1094121"/>
                <a:gd name="connsiteY204" fmla="*/ 78205 h 1111417"/>
                <a:gd name="connsiteX205" fmla="*/ 579020 w 1094121"/>
                <a:gd name="connsiteY205" fmla="*/ 78205 h 1111417"/>
                <a:gd name="connsiteX206" fmla="*/ 582028 w 1094121"/>
                <a:gd name="connsiteY206" fmla="*/ 77453 h 1111417"/>
                <a:gd name="connsiteX207" fmla="*/ 594811 w 1094121"/>
                <a:gd name="connsiteY207" fmla="*/ 71438 h 1111417"/>
                <a:gd name="connsiteX208" fmla="*/ 601579 w 1094121"/>
                <a:gd name="connsiteY208" fmla="*/ 69933 h 1111417"/>
                <a:gd name="connsiteX209" fmla="*/ 605339 w 1094121"/>
                <a:gd name="connsiteY209" fmla="*/ 69181 h 1111417"/>
                <a:gd name="connsiteX210" fmla="*/ 608347 w 1094121"/>
                <a:gd name="connsiteY210" fmla="*/ 69933 h 1111417"/>
                <a:gd name="connsiteX211" fmla="*/ 610603 w 1094121"/>
                <a:gd name="connsiteY211" fmla="*/ 69181 h 1111417"/>
                <a:gd name="connsiteX212" fmla="*/ 613611 w 1094121"/>
                <a:gd name="connsiteY212" fmla="*/ 67678 h 1111417"/>
                <a:gd name="connsiteX213" fmla="*/ 617370 w 1094121"/>
                <a:gd name="connsiteY213" fmla="*/ 63166 h 1111417"/>
                <a:gd name="connsiteX214" fmla="*/ 618875 w 1094121"/>
                <a:gd name="connsiteY214" fmla="*/ 60910 h 1111417"/>
                <a:gd name="connsiteX215" fmla="*/ 620378 w 1094121"/>
                <a:gd name="connsiteY215" fmla="*/ 57902 h 1111417"/>
                <a:gd name="connsiteX216" fmla="*/ 620378 w 1094121"/>
                <a:gd name="connsiteY216" fmla="*/ 56398 h 1111417"/>
                <a:gd name="connsiteX217" fmla="*/ 621130 w 1094121"/>
                <a:gd name="connsiteY217" fmla="*/ 54894 h 1111417"/>
                <a:gd name="connsiteX218" fmla="*/ 622634 w 1094121"/>
                <a:gd name="connsiteY218" fmla="*/ 52638 h 1111417"/>
                <a:gd name="connsiteX219" fmla="*/ 624138 w 1094121"/>
                <a:gd name="connsiteY219" fmla="*/ 51134 h 1111417"/>
                <a:gd name="connsiteX220" fmla="*/ 633162 w 1094121"/>
                <a:gd name="connsiteY220" fmla="*/ 46622 h 1111417"/>
                <a:gd name="connsiteX221" fmla="*/ 637674 w 1094121"/>
                <a:gd name="connsiteY221" fmla="*/ 42862 h 1111417"/>
                <a:gd name="connsiteX222" fmla="*/ 651209 w 1094121"/>
                <a:gd name="connsiteY222" fmla="*/ 27823 h 1111417"/>
                <a:gd name="connsiteX223" fmla="*/ 653465 w 1094121"/>
                <a:gd name="connsiteY223" fmla="*/ 24063 h 1111417"/>
                <a:gd name="connsiteX224" fmla="*/ 654217 w 1094121"/>
                <a:gd name="connsiteY224" fmla="*/ 22559 h 1111417"/>
                <a:gd name="connsiteX225" fmla="*/ 655721 w 1094121"/>
                <a:gd name="connsiteY225" fmla="*/ 21055 h 1111417"/>
                <a:gd name="connsiteX226" fmla="*/ 657225 w 1094121"/>
                <a:gd name="connsiteY226" fmla="*/ 18799 h 1111417"/>
                <a:gd name="connsiteX227" fmla="*/ 664745 w 1094121"/>
                <a:gd name="connsiteY227" fmla="*/ 12783 h 1111417"/>
                <a:gd name="connsiteX228" fmla="*/ 667001 w 1094121"/>
                <a:gd name="connsiteY228" fmla="*/ 11280 h 1111417"/>
                <a:gd name="connsiteX229" fmla="*/ 669257 w 1094121"/>
                <a:gd name="connsiteY229" fmla="*/ 10528 h 1111417"/>
                <a:gd name="connsiteX230" fmla="*/ 677528 w 1094121"/>
                <a:gd name="connsiteY230" fmla="*/ 9776 h 1111417"/>
                <a:gd name="connsiteX231" fmla="*/ 678280 w 1094121"/>
                <a:gd name="connsiteY231" fmla="*/ 11280 h 1111417"/>
                <a:gd name="connsiteX232" fmla="*/ 678280 w 1094121"/>
                <a:gd name="connsiteY232" fmla="*/ 12783 h 1111417"/>
                <a:gd name="connsiteX233" fmla="*/ 678280 w 1094121"/>
                <a:gd name="connsiteY233" fmla="*/ 15791 h 1111417"/>
                <a:gd name="connsiteX234" fmla="*/ 678280 w 1094121"/>
                <a:gd name="connsiteY234" fmla="*/ 17295 h 1111417"/>
                <a:gd name="connsiteX235" fmla="*/ 678280 w 1094121"/>
                <a:gd name="connsiteY235" fmla="*/ 19551 h 1111417"/>
                <a:gd name="connsiteX236" fmla="*/ 673016 w 1094121"/>
                <a:gd name="connsiteY236" fmla="*/ 39102 h 1111417"/>
                <a:gd name="connsiteX237" fmla="*/ 673016 w 1094121"/>
                <a:gd name="connsiteY237" fmla="*/ 49630 h 1111417"/>
                <a:gd name="connsiteX238" fmla="*/ 672265 w 1094121"/>
                <a:gd name="connsiteY238" fmla="*/ 51134 h 1111417"/>
                <a:gd name="connsiteX239" fmla="*/ 670761 w 1094121"/>
                <a:gd name="connsiteY239" fmla="*/ 56398 h 1111417"/>
                <a:gd name="connsiteX240" fmla="*/ 667753 w 1094121"/>
                <a:gd name="connsiteY240" fmla="*/ 72190 h 1111417"/>
                <a:gd name="connsiteX241" fmla="*/ 667753 w 1094121"/>
                <a:gd name="connsiteY241" fmla="*/ 73693 h 1111417"/>
                <a:gd name="connsiteX242" fmla="*/ 666249 w 1094121"/>
                <a:gd name="connsiteY242" fmla="*/ 75197 h 1111417"/>
                <a:gd name="connsiteX243" fmla="*/ 665497 w 1094121"/>
                <a:gd name="connsiteY243" fmla="*/ 75197 h 1111417"/>
                <a:gd name="connsiteX244" fmla="*/ 658729 w 1094121"/>
                <a:gd name="connsiteY244" fmla="*/ 76701 h 1111417"/>
                <a:gd name="connsiteX245" fmla="*/ 653465 w 1094121"/>
                <a:gd name="connsiteY245" fmla="*/ 78957 h 1111417"/>
                <a:gd name="connsiteX246" fmla="*/ 651209 w 1094121"/>
                <a:gd name="connsiteY246" fmla="*/ 79709 h 1111417"/>
                <a:gd name="connsiteX247" fmla="*/ 650457 w 1094121"/>
                <a:gd name="connsiteY247" fmla="*/ 81213 h 1111417"/>
                <a:gd name="connsiteX248" fmla="*/ 648953 w 1094121"/>
                <a:gd name="connsiteY248" fmla="*/ 81965 h 1111417"/>
                <a:gd name="connsiteX249" fmla="*/ 648201 w 1094121"/>
                <a:gd name="connsiteY249" fmla="*/ 84221 h 1111417"/>
                <a:gd name="connsiteX250" fmla="*/ 647449 w 1094121"/>
                <a:gd name="connsiteY250" fmla="*/ 88733 h 1111417"/>
                <a:gd name="connsiteX251" fmla="*/ 646697 w 1094121"/>
                <a:gd name="connsiteY251" fmla="*/ 90237 h 1111417"/>
                <a:gd name="connsiteX252" fmla="*/ 642938 w 1094121"/>
                <a:gd name="connsiteY252" fmla="*/ 94749 h 1111417"/>
                <a:gd name="connsiteX253" fmla="*/ 641434 w 1094121"/>
                <a:gd name="connsiteY253" fmla="*/ 99260 h 1111417"/>
                <a:gd name="connsiteX254" fmla="*/ 640682 w 1094121"/>
                <a:gd name="connsiteY254" fmla="*/ 100764 h 1111417"/>
                <a:gd name="connsiteX255" fmla="*/ 635418 w 1094121"/>
                <a:gd name="connsiteY255" fmla="*/ 106028 h 1111417"/>
                <a:gd name="connsiteX256" fmla="*/ 633162 w 1094121"/>
                <a:gd name="connsiteY256" fmla="*/ 109036 h 1111417"/>
                <a:gd name="connsiteX257" fmla="*/ 632410 w 1094121"/>
                <a:gd name="connsiteY257" fmla="*/ 112044 h 1111417"/>
                <a:gd name="connsiteX258" fmla="*/ 631658 w 1094121"/>
                <a:gd name="connsiteY258" fmla="*/ 113548 h 1111417"/>
                <a:gd name="connsiteX259" fmla="*/ 631658 w 1094121"/>
                <a:gd name="connsiteY259" fmla="*/ 115052 h 1111417"/>
                <a:gd name="connsiteX260" fmla="*/ 632410 w 1094121"/>
                <a:gd name="connsiteY260" fmla="*/ 116556 h 1111417"/>
                <a:gd name="connsiteX261" fmla="*/ 633914 w 1094121"/>
                <a:gd name="connsiteY261" fmla="*/ 118812 h 1111417"/>
                <a:gd name="connsiteX262" fmla="*/ 639178 w 1094121"/>
                <a:gd name="connsiteY262" fmla="*/ 118060 h 1111417"/>
                <a:gd name="connsiteX263" fmla="*/ 649705 w 1094121"/>
                <a:gd name="connsiteY263" fmla="*/ 121068 h 1111417"/>
                <a:gd name="connsiteX264" fmla="*/ 665497 w 1094121"/>
                <a:gd name="connsiteY264" fmla="*/ 129339 h 1111417"/>
                <a:gd name="connsiteX265" fmla="*/ 671513 w 1094121"/>
                <a:gd name="connsiteY265" fmla="*/ 130092 h 1111417"/>
                <a:gd name="connsiteX266" fmla="*/ 690312 w 1094121"/>
                <a:gd name="connsiteY266" fmla="*/ 127835 h 1111417"/>
                <a:gd name="connsiteX267" fmla="*/ 694072 w 1094121"/>
                <a:gd name="connsiteY267" fmla="*/ 127835 h 1111417"/>
                <a:gd name="connsiteX268" fmla="*/ 706855 w 1094121"/>
                <a:gd name="connsiteY268" fmla="*/ 130843 h 1111417"/>
                <a:gd name="connsiteX269" fmla="*/ 711367 w 1094121"/>
                <a:gd name="connsiteY269" fmla="*/ 131595 h 1111417"/>
                <a:gd name="connsiteX270" fmla="*/ 715879 w 1094121"/>
                <a:gd name="connsiteY270" fmla="*/ 130843 h 1111417"/>
                <a:gd name="connsiteX271" fmla="*/ 717383 w 1094121"/>
                <a:gd name="connsiteY271" fmla="*/ 129339 h 1111417"/>
                <a:gd name="connsiteX272" fmla="*/ 720391 w 1094121"/>
                <a:gd name="connsiteY272" fmla="*/ 129339 h 1111417"/>
                <a:gd name="connsiteX273" fmla="*/ 734678 w 1094121"/>
                <a:gd name="connsiteY273" fmla="*/ 128588 h 1111417"/>
                <a:gd name="connsiteX274" fmla="*/ 737686 w 1094121"/>
                <a:gd name="connsiteY274" fmla="*/ 129339 h 1111417"/>
                <a:gd name="connsiteX275" fmla="*/ 749718 w 1094121"/>
                <a:gd name="connsiteY275" fmla="*/ 131595 h 1111417"/>
                <a:gd name="connsiteX276" fmla="*/ 753478 w 1094121"/>
                <a:gd name="connsiteY276" fmla="*/ 133099 h 1111417"/>
                <a:gd name="connsiteX277" fmla="*/ 759493 w 1094121"/>
                <a:gd name="connsiteY277" fmla="*/ 133851 h 1111417"/>
                <a:gd name="connsiteX278" fmla="*/ 771525 w 1094121"/>
                <a:gd name="connsiteY278" fmla="*/ 132347 h 1111417"/>
                <a:gd name="connsiteX279" fmla="*/ 773781 w 1094121"/>
                <a:gd name="connsiteY279" fmla="*/ 131595 h 1111417"/>
                <a:gd name="connsiteX280" fmla="*/ 773781 w 1094121"/>
                <a:gd name="connsiteY280" fmla="*/ 136107 h 1111417"/>
                <a:gd name="connsiteX281" fmla="*/ 775285 w 1094121"/>
                <a:gd name="connsiteY281" fmla="*/ 139867 h 1111417"/>
                <a:gd name="connsiteX282" fmla="*/ 775285 w 1094121"/>
                <a:gd name="connsiteY282" fmla="*/ 144379 h 1111417"/>
                <a:gd name="connsiteX283" fmla="*/ 773029 w 1094121"/>
                <a:gd name="connsiteY283" fmla="*/ 175962 h 1111417"/>
                <a:gd name="connsiteX284" fmla="*/ 773029 w 1094121"/>
                <a:gd name="connsiteY284" fmla="*/ 178970 h 1111417"/>
                <a:gd name="connsiteX285" fmla="*/ 773781 w 1094121"/>
                <a:gd name="connsiteY285" fmla="*/ 181226 h 1111417"/>
                <a:gd name="connsiteX286" fmla="*/ 775285 w 1094121"/>
                <a:gd name="connsiteY286" fmla="*/ 183482 h 1111417"/>
                <a:gd name="connsiteX287" fmla="*/ 776789 w 1094121"/>
                <a:gd name="connsiteY287" fmla="*/ 186490 h 1111417"/>
                <a:gd name="connsiteX288" fmla="*/ 779797 w 1094121"/>
                <a:gd name="connsiteY288" fmla="*/ 189497 h 1111417"/>
                <a:gd name="connsiteX289" fmla="*/ 781301 w 1094121"/>
                <a:gd name="connsiteY289" fmla="*/ 191001 h 1111417"/>
                <a:gd name="connsiteX290" fmla="*/ 783557 w 1094121"/>
                <a:gd name="connsiteY290" fmla="*/ 191001 h 1111417"/>
                <a:gd name="connsiteX291" fmla="*/ 785061 w 1094121"/>
                <a:gd name="connsiteY291" fmla="*/ 190249 h 1111417"/>
                <a:gd name="connsiteX292" fmla="*/ 786565 w 1094121"/>
                <a:gd name="connsiteY292" fmla="*/ 189497 h 1111417"/>
                <a:gd name="connsiteX293" fmla="*/ 792580 w 1094121"/>
                <a:gd name="connsiteY293" fmla="*/ 184986 h 1111417"/>
                <a:gd name="connsiteX294" fmla="*/ 794084 w 1094121"/>
                <a:gd name="connsiteY294" fmla="*/ 184233 h 1111417"/>
                <a:gd name="connsiteX295" fmla="*/ 795588 w 1094121"/>
                <a:gd name="connsiteY295" fmla="*/ 184233 h 1111417"/>
                <a:gd name="connsiteX296" fmla="*/ 796340 w 1094121"/>
                <a:gd name="connsiteY296" fmla="*/ 184233 h 1111417"/>
                <a:gd name="connsiteX297" fmla="*/ 797844 w 1094121"/>
                <a:gd name="connsiteY297" fmla="*/ 184233 h 1111417"/>
                <a:gd name="connsiteX298" fmla="*/ 800852 w 1094121"/>
                <a:gd name="connsiteY298" fmla="*/ 185737 h 1111417"/>
                <a:gd name="connsiteX299" fmla="*/ 814388 w 1094121"/>
                <a:gd name="connsiteY299" fmla="*/ 191753 h 1111417"/>
                <a:gd name="connsiteX300" fmla="*/ 815891 w 1094121"/>
                <a:gd name="connsiteY300" fmla="*/ 193257 h 1111417"/>
                <a:gd name="connsiteX301" fmla="*/ 816644 w 1094121"/>
                <a:gd name="connsiteY301" fmla="*/ 194761 h 1111417"/>
                <a:gd name="connsiteX302" fmla="*/ 815891 w 1094121"/>
                <a:gd name="connsiteY302" fmla="*/ 198521 h 1111417"/>
                <a:gd name="connsiteX303" fmla="*/ 815140 w 1094121"/>
                <a:gd name="connsiteY303" fmla="*/ 200777 h 1111417"/>
                <a:gd name="connsiteX304" fmla="*/ 813636 w 1094121"/>
                <a:gd name="connsiteY304" fmla="*/ 203033 h 1111417"/>
                <a:gd name="connsiteX305" fmla="*/ 805364 w 1094121"/>
                <a:gd name="connsiteY305" fmla="*/ 214312 h 1111417"/>
                <a:gd name="connsiteX306" fmla="*/ 803108 w 1094121"/>
                <a:gd name="connsiteY306" fmla="*/ 218072 h 1111417"/>
                <a:gd name="connsiteX307" fmla="*/ 797844 w 1094121"/>
                <a:gd name="connsiteY307" fmla="*/ 230856 h 1111417"/>
                <a:gd name="connsiteX308" fmla="*/ 797092 w 1094121"/>
                <a:gd name="connsiteY308" fmla="*/ 233864 h 1111417"/>
                <a:gd name="connsiteX309" fmla="*/ 797092 w 1094121"/>
                <a:gd name="connsiteY309" fmla="*/ 234616 h 1111417"/>
                <a:gd name="connsiteX310" fmla="*/ 797092 w 1094121"/>
                <a:gd name="connsiteY310" fmla="*/ 235368 h 1111417"/>
                <a:gd name="connsiteX311" fmla="*/ 801604 w 1094121"/>
                <a:gd name="connsiteY311" fmla="*/ 237624 h 1111417"/>
                <a:gd name="connsiteX312" fmla="*/ 818148 w 1094121"/>
                <a:gd name="connsiteY312" fmla="*/ 242135 h 1111417"/>
                <a:gd name="connsiteX313" fmla="*/ 828675 w 1094121"/>
                <a:gd name="connsiteY313" fmla="*/ 242135 h 1111417"/>
                <a:gd name="connsiteX314" fmla="*/ 835443 w 1094121"/>
                <a:gd name="connsiteY314" fmla="*/ 244391 h 1111417"/>
                <a:gd name="connsiteX315" fmla="*/ 839955 w 1094121"/>
                <a:gd name="connsiteY315" fmla="*/ 244391 h 1111417"/>
                <a:gd name="connsiteX316" fmla="*/ 858002 w 1094121"/>
                <a:gd name="connsiteY316" fmla="*/ 241384 h 1111417"/>
                <a:gd name="connsiteX317" fmla="*/ 860258 w 1094121"/>
                <a:gd name="connsiteY317" fmla="*/ 242135 h 1111417"/>
                <a:gd name="connsiteX318" fmla="*/ 861762 w 1094121"/>
                <a:gd name="connsiteY318" fmla="*/ 242888 h 1111417"/>
                <a:gd name="connsiteX319" fmla="*/ 866274 w 1094121"/>
                <a:gd name="connsiteY319" fmla="*/ 245895 h 1111417"/>
                <a:gd name="connsiteX320" fmla="*/ 877553 w 1094121"/>
                <a:gd name="connsiteY320" fmla="*/ 257175 h 1111417"/>
                <a:gd name="connsiteX321" fmla="*/ 879057 w 1094121"/>
                <a:gd name="connsiteY321" fmla="*/ 258679 h 1111417"/>
                <a:gd name="connsiteX322" fmla="*/ 881313 w 1094121"/>
                <a:gd name="connsiteY322" fmla="*/ 259431 h 1111417"/>
                <a:gd name="connsiteX323" fmla="*/ 884321 w 1094121"/>
                <a:gd name="connsiteY323" fmla="*/ 259431 h 1111417"/>
                <a:gd name="connsiteX324" fmla="*/ 891841 w 1094121"/>
                <a:gd name="connsiteY324" fmla="*/ 258679 h 1111417"/>
                <a:gd name="connsiteX325" fmla="*/ 894097 w 1094121"/>
                <a:gd name="connsiteY325" fmla="*/ 259431 h 1111417"/>
                <a:gd name="connsiteX326" fmla="*/ 897857 w 1094121"/>
                <a:gd name="connsiteY326" fmla="*/ 260183 h 1111417"/>
                <a:gd name="connsiteX327" fmla="*/ 906880 w 1094121"/>
                <a:gd name="connsiteY327" fmla="*/ 264695 h 1111417"/>
                <a:gd name="connsiteX328" fmla="*/ 918160 w 1094121"/>
                <a:gd name="connsiteY328" fmla="*/ 272214 h 1111417"/>
                <a:gd name="connsiteX329" fmla="*/ 920416 w 1094121"/>
                <a:gd name="connsiteY329" fmla="*/ 274470 h 1111417"/>
                <a:gd name="connsiteX330" fmla="*/ 921168 w 1094121"/>
                <a:gd name="connsiteY330" fmla="*/ 275974 h 1111417"/>
                <a:gd name="connsiteX331" fmla="*/ 921920 w 1094121"/>
                <a:gd name="connsiteY331" fmla="*/ 277478 h 1111417"/>
                <a:gd name="connsiteX332" fmla="*/ 922672 w 1094121"/>
                <a:gd name="connsiteY332" fmla="*/ 278230 h 1111417"/>
                <a:gd name="connsiteX333" fmla="*/ 924176 w 1094121"/>
                <a:gd name="connsiteY333" fmla="*/ 279734 h 1111417"/>
                <a:gd name="connsiteX334" fmla="*/ 927184 w 1094121"/>
                <a:gd name="connsiteY334" fmla="*/ 281238 h 1111417"/>
                <a:gd name="connsiteX335" fmla="*/ 932447 w 1094121"/>
                <a:gd name="connsiteY335" fmla="*/ 283494 h 1111417"/>
                <a:gd name="connsiteX336" fmla="*/ 940719 w 1094121"/>
                <a:gd name="connsiteY336" fmla="*/ 284998 h 1111417"/>
                <a:gd name="connsiteX337" fmla="*/ 945983 w 1094121"/>
                <a:gd name="connsiteY337" fmla="*/ 287254 h 1111417"/>
                <a:gd name="connsiteX338" fmla="*/ 951247 w 1094121"/>
                <a:gd name="connsiteY338" fmla="*/ 291014 h 1111417"/>
                <a:gd name="connsiteX339" fmla="*/ 955007 w 1094121"/>
                <a:gd name="connsiteY339" fmla="*/ 295526 h 1111417"/>
                <a:gd name="connsiteX340" fmla="*/ 957263 w 1094121"/>
                <a:gd name="connsiteY340" fmla="*/ 296278 h 1111417"/>
                <a:gd name="connsiteX341" fmla="*/ 987342 w 1094121"/>
                <a:gd name="connsiteY341" fmla="*/ 309813 h 1111417"/>
                <a:gd name="connsiteX342" fmla="*/ 988845 w 1094121"/>
                <a:gd name="connsiteY342" fmla="*/ 309813 h 1111417"/>
                <a:gd name="connsiteX343" fmla="*/ 996365 w 1094121"/>
                <a:gd name="connsiteY343" fmla="*/ 311317 h 1111417"/>
                <a:gd name="connsiteX344" fmla="*/ 1002381 w 1094121"/>
                <a:gd name="connsiteY344" fmla="*/ 310565 h 1111417"/>
                <a:gd name="connsiteX345" fmla="*/ 1003885 w 1094121"/>
                <a:gd name="connsiteY345" fmla="*/ 310565 h 1111417"/>
                <a:gd name="connsiteX346" fmla="*/ 1013661 w 1094121"/>
                <a:gd name="connsiteY346" fmla="*/ 313573 h 1111417"/>
                <a:gd name="connsiteX347" fmla="*/ 1019676 w 1094121"/>
                <a:gd name="connsiteY347" fmla="*/ 314325 h 1111417"/>
                <a:gd name="connsiteX348" fmla="*/ 1021180 w 1094121"/>
                <a:gd name="connsiteY348" fmla="*/ 315077 h 1111417"/>
                <a:gd name="connsiteX349" fmla="*/ 1022684 w 1094121"/>
                <a:gd name="connsiteY349" fmla="*/ 315829 h 1111417"/>
                <a:gd name="connsiteX350" fmla="*/ 1032460 w 1094121"/>
                <a:gd name="connsiteY350" fmla="*/ 324853 h 1111417"/>
                <a:gd name="connsiteX351" fmla="*/ 1036220 w 1094121"/>
                <a:gd name="connsiteY351" fmla="*/ 327861 h 1111417"/>
                <a:gd name="connsiteX352" fmla="*/ 1037724 w 1094121"/>
                <a:gd name="connsiteY352" fmla="*/ 329365 h 1111417"/>
                <a:gd name="connsiteX353" fmla="*/ 1039980 w 1094121"/>
                <a:gd name="connsiteY353" fmla="*/ 330116 h 1111417"/>
                <a:gd name="connsiteX354" fmla="*/ 1041484 w 1094121"/>
                <a:gd name="connsiteY354" fmla="*/ 330868 h 1111417"/>
                <a:gd name="connsiteX355" fmla="*/ 1043740 w 1094121"/>
                <a:gd name="connsiteY355" fmla="*/ 331620 h 1111417"/>
                <a:gd name="connsiteX356" fmla="*/ 1049755 w 1094121"/>
                <a:gd name="connsiteY356" fmla="*/ 331620 h 1111417"/>
                <a:gd name="connsiteX357" fmla="*/ 1051259 w 1094121"/>
                <a:gd name="connsiteY357" fmla="*/ 332372 h 1111417"/>
                <a:gd name="connsiteX358" fmla="*/ 1056523 w 1094121"/>
                <a:gd name="connsiteY358" fmla="*/ 334628 h 1111417"/>
                <a:gd name="connsiteX359" fmla="*/ 1058027 w 1094121"/>
                <a:gd name="connsiteY359" fmla="*/ 334628 h 1111417"/>
                <a:gd name="connsiteX360" fmla="*/ 1061787 w 1094121"/>
                <a:gd name="connsiteY360" fmla="*/ 334628 h 1111417"/>
                <a:gd name="connsiteX361" fmla="*/ 1063291 w 1094121"/>
                <a:gd name="connsiteY361" fmla="*/ 334628 h 1111417"/>
                <a:gd name="connsiteX362" fmla="*/ 1065547 w 1094121"/>
                <a:gd name="connsiteY362" fmla="*/ 334628 h 1111417"/>
                <a:gd name="connsiteX363" fmla="*/ 1067051 w 1094121"/>
                <a:gd name="connsiteY363" fmla="*/ 336132 h 1111417"/>
                <a:gd name="connsiteX364" fmla="*/ 1069307 w 1094121"/>
                <a:gd name="connsiteY364" fmla="*/ 337636 h 1111417"/>
                <a:gd name="connsiteX365" fmla="*/ 1071563 w 1094121"/>
                <a:gd name="connsiteY365" fmla="*/ 339140 h 1111417"/>
                <a:gd name="connsiteX366" fmla="*/ 1079082 w 1094121"/>
                <a:gd name="connsiteY366" fmla="*/ 348164 h 1111417"/>
                <a:gd name="connsiteX367" fmla="*/ 1090362 w 1094121"/>
                <a:gd name="connsiteY367" fmla="*/ 364707 h 1111417"/>
                <a:gd name="connsiteX368" fmla="*/ 1089610 w 1094121"/>
                <a:gd name="connsiteY368" fmla="*/ 368467 h 1111417"/>
                <a:gd name="connsiteX369" fmla="*/ 1091114 w 1094121"/>
                <a:gd name="connsiteY369" fmla="*/ 371475 h 1111417"/>
                <a:gd name="connsiteX370" fmla="*/ 1093370 w 1094121"/>
                <a:gd name="connsiteY370" fmla="*/ 374483 h 1111417"/>
                <a:gd name="connsiteX371" fmla="*/ 1094122 w 1094121"/>
                <a:gd name="connsiteY371" fmla="*/ 376739 h 1111417"/>
                <a:gd name="connsiteX372" fmla="*/ 1091866 w 1094121"/>
                <a:gd name="connsiteY372" fmla="*/ 379746 h 1111417"/>
                <a:gd name="connsiteX373" fmla="*/ 1091114 w 1094121"/>
                <a:gd name="connsiteY373" fmla="*/ 380499 h 1111417"/>
                <a:gd name="connsiteX374" fmla="*/ 1088106 w 1094121"/>
                <a:gd name="connsiteY374" fmla="*/ 380499 h 1111417"/>
                <a:gd name="connsiteX375" fmla="*/ 1086602 w 1094121"/>
                <a:gd name="connsiteY375" fmla="*/ 381251 h 1111417"/>
                <a:gd name="connsiteX376" fmla="*/ 1085850 w 1094121"/>
                <a:gd name="connsiteY376" fmla="*/ 382003 h 1111417"/>
                <a:gd name="connsiteX377" fmla="*/ 1085850 w 1094121"/>
                <a:gd name="connsiteY377" fmla="*/ 383506 h 1111417"/>
                <a:gd name="connsiteX378" fmla="*/ 1085850 w 1094121"/>
                <a:gd name="connsiteY378" fmla="*/ 392530 h 1111417"/>
                <a:gd name="connsiteX379" fmla="*/ 1085098 w 1094121"/>
                <a:gd name="connsiteY379" fmla="*/ 396290 h 1111417"/>
                <a:gd name="connsiteX380" fmla="*/ 1081338 w 1094121"/>
                <a:gd name="connsiteY380" fmla="*/ 400802 h 1111417"/>
                <a:gd name="connsiteX381" fmla="*/ 1080586 w 1094121"/>
                <a:gd name="connsiteY381" fmla="*/ 405314 h 1111417"/>
                <a:gd name="connsiteX382" fmla="*/ 1080586 w 1094121"/>
                <a:gd name="connsiteY382" fmla="*/ 409825 h 1111417"/>
                <a:gd name="connsiteX383" fmla="*/ 1083594 w 1094121"/>
                <a:gd name="connsiteY383" fmla="*/ 433889 h 1111417"/>
                <a:gd name="connsiteX384" fmla="*/ 1083594 w 1094121"/>
                <a:gd name="connsiteY384" fmla="*/ 454192 h 1111417"/>
                <a:gd name="connsiteX385" fmla="*/ 1085098 w 1094121"/>
                <a:gd name="connsiteY385" fmla="*/ 466223 h 1111417"/>
                <a:gd name="connsiteX386" fmla="*/ 1079834 w 1094121"/>
                <a:gd name="connsiteY386" fmla="*/ 479759 h 1111417"/>
                <a:gd name="connsiteX387" fmla="*/ 1076074 w 1094121"/>
                <a:gd name="connsiteY387" fmla="*/ 486527 h 1111417"/>
                <a:gd name="connsiteX388" fmla="*/ 1071563 w 1094121"/>
                <a:gd name="connsiteY388" fmla="*/ 491791 h 1111417"/>
                <a:gd name="connsiteX389" fmla="*/ 1067051 w 1094121"/>
                <a:gd name="connsiteY389" fmla="*/ 495551 h 1111417"/>
                <a:gd name="connsiteX390" fmla="*/ 1064043 w 1094121"/>
                <a:gd name="connsiteY390" fmla="*/ 497806 h 1111417"/>
                <a:gd name="connsiteX391" fmla="*/ 1043740 w 1094121"/>
                <a:gd name="connsiteY391" fmla="*/ 503822 h 1111417"/>
                <a:gd name="connsiteX392" fmla="*/ 1034716 w 1094121"/>
                <a:gd name="connsiteY392" fmla="*/ 508334 h 1111417"/>
                <a:gd name="connsiteX393" fmla="*/ 1032460 w 1094121"/>
                <a:gd name="connsiteY393" fmla="*/ 510590 h 1111417"/>
                <a:gd name="connsiteX394" fmla="*/ 1026444 w 1094121"/>
                <a:gd name="connsiteY394" fmla="*/ 516606 h 1111417"/>
                <a:gd name="connsiteX395" fmla="*/ 1024188 w 1094121"/>
                <a:gd name="connsiteY395" fmla="*/ 521118 h 1111417"/>
                <a:gd name="connsiteX396" fmla="*/ 1018173 w 1094121"/>
                <a:gd name="connsiteY396" fmla="*/ 528638 h 1111417"/>
                <a:gd name="connsiteX397" fmla="*/ 1014413 w 1094121"/>
                <a:gd name="connsiteY397" fmla="*/ 533901 h 1111417"/>
                <a:gd name="connsiteX398" fmla="*/ 1006893 w 1094121"/>
                <a:gd name="connsiteY398" fmla="*/ 542173 h 1111417"/>
                <a:gd name="connsiteX399" fmla="*/ 999373 w 1094121"/>
                <a:gd name="connsiteY399" fmla="*/ 543677 h 1111417"/>
                <a:gd name="connsiteX400" fmla="*/ 996365 w 1094121"/>
                <a:gd name="connsiteY400" fmla="*/ 545933 h 1111417"/>
                <a:gd name="connsiteX401" fmla="*/ 995613 w 1094121"/>
                <a:gd name="connsiteY401" fmla="*/ 548941 h 1111417"/>
                <a:gd name="connsiteX402" fmla="*/ 994109 w 1094121"/>
                <a:gd name="connsiteY402" fmla="*/ 556460 h 1111417"/>
                <a:gd name="connsiteX403" fmla="*/ 990349 w 1094121"/>
                <a:gd name="connsiteY403" fmla="*/ 562476 h 1111417"/>
                <a:gd name="connsiteX404" fmla="*/ 990349 w 1094121"/>
                <a:gd name="connsiteY404" fmla="*/ 566236 h 1111417"/>
                <a:gd name="connsiteX405" fmla="*/ 990349 w 1094121"/>
                <a:gd name="connsiteY405" fmla="*/ 573756 h 1111417"/>
                <a:gd name="connsiteX406" fmla="*/ 988845 w 1094121"/>
                <a:gd name="connsiteY406" fmla="*/ 591051 h 1111417"/>
                <a:gd name="connsiteX407" fmla="*/ 987342 w 1094121"/>
                <a:gd name="connsiteY407" fmla="*/ 594059 h 1111417"/>
                <a:gd name="connsiteX408" fmla="*/ 976814 w 1094121"/>
                <a:gd name="connsiteY408" fmla="*/ 606091 h 1111417"/>
                <a:gd name="connsiteX409" fmla="*/ 973806 w 1094121"/>
                <a:gd name="connsiteY409" fmla="*/ 608347 h 1111417"/>
                <a:gd name="connsiteX410" fmla="*/ 973054 w 1094121"/>
                <a:gd name="connsiteY410" fmla="*/ 609098 h 1111417"/>
                <a:gd name="connsiteX411" fmla="*/ 971550 w 1094121"/>
                <a:gd name="connsiteY411" fmla="*/ 610603 h 1111417"/>
                <a:gd name="connsiteX412" fmla="*/ 967790 w 1094121"/>
                <a:gd name="connsiteY412" fmla="*/ 620378 h 1111417"/>
                <a:gd name="connsiteX413" fmla="*/ 964782 w 1094121"/>
                <a:gd name="connsiteY413" fmla="*/ 624890 h 1111417"/>
                <a:gd name="connsiteX414" fmla="*/ 964030 w 1094121"/>
                <a:gd name="connsiteY414" fmla="*/ 625642 h 1111417"/>
                <a:gd name="connsiteX415" fmla="*/ 963278 w 1094121"/>
                <a:gd name="connsiteY415" fmla="*/ 626394 h 1111417"/>
                <a:gd name="connsiteX416" fmla="*/ 961023 w 1094121"/>
                <a:gd name="connsiteY416" fmla="*/ 627898 h 1111417"/>
                <a:gd name="connsiteX417" fmla="*/ 957263 w 1094121"/>
                <a:gd name="connsiteY417" fmla="*/ 630906 h 1111417"/>
                <a:gd name="connsiteX418" fmla="*/ 954255 w 1094121"/>
                <a:gd name="connsiteY418" fmla="*/ 632410 h 1111417"/>
                <a:gd name="connsiteX419" fmla="*/ 952751 w 1094121"/>
                <a:gd name="connsiteY419" fmla="*/ 634666 h 1111417"/>
                <a:gd name="connsiteX420" fmla="*/ 951999 w 1094121"/>
                <a:gd name="connsiteY420" fmla="*/ 639177 h 1111417"/>
                <a:gd name="connsiteX421" fmla="*/ 955007 w 1094121"/>
                <a:gd name="connsiteY421" fmla="*/ 652713 h 1111417"/>
                <a:gd name="connsiteX422" fmla="*/ 955759 w 1094121"/>
                <a:gd name="connsiteY422" fmla="*/ 659481 h 1111417"/>
                <a:gd name="connsiteX423" fmla="*/ 952751 w 1094121"/>
                <a:gd name="connsiteY423" fmla="*/ 667001 h 1111417"/>
                <a:gd name="connsiteX424" fmla="*/ 943727 w 1094121"/>
                <a:gd name="connsiteY424" fmla="*/ 676776 h 1111417"/>
                <a:gd name="connsiteX425" fmla="*/ 942975 w 1094121"/>
                <a:gd name="connsiteY425" fmla="*/ 679784 h 1111417"/>
                <a:gd name="connsiteX426" fmla="*/ 938463 w 1094121"/>
                <a:gd name="connsiteY426" fmla="*/ 687304 h 1111417"/>
                <a:gd name="connsiteX427" fmla="*/ 936207 w 1094121"/>
                <a:gd name="connsiteY427" fmla="*/ 688808 h 1111417"/>
                <a:gd name="connsiteX428" fmla="*/ 933199 w 1094121"/>
                <a:gd name="connsiteY428" fmla="*/ 690312 h 1111417"/>
                <a:gd name="connsiteX429" fmla="*/ 930944 w 1094121"/>
                <a:gd name="connsiteY429" fmla="*/ 689560 h 1111417"/>
                <a:gd name="connsiteX430" fmla="*/ 928688 w 1094121"/>
                <a:gd name="connsiteY430" fmla="*/ 688808 h 1111417"/>
                <a:gd name="connsiteX431" fmla="*/ 925680 w 1094121"/>
                <a:gd name="connsiteY431" fmla="*/ 688808 h 1111417"/>
                <a:gd name="connsiteX432" fmla="*/ 923424 w 1094121"/>
                <a:gd name="connsiteY432" fmla="*/ 688808 h 1111417"/>
                <a:gd name="connsiteX433" fmla="*/ 922672 w 1094121"/>
                <a:gd name="connsiteY433" fmla="*/ 689560 h 1111417"/>
                <a:gd name="connsiteX434" fmla="*/ 921168 w 1094121"/>
                <a:gd name="connsiteY434" fmla="*/ 690312 h 1111417"/>
                <a:gd name="connsiteX435" fmla="*/ 920416 w 1094121"/>
                <a:gd name="connsiteY435" fmla="*/ 691816 h 1111417"/>
                <a:gd name="connsiteX436" fmla="*/ 920416 w 1094121"/>
                <a:gd name="connsiteY436" fmla="*/ 692568 h 1111417"/>
                <a:gd name="connsiteX437" fmla="*/ 920416 w 1094121"/>
                <a:gd name="connsiteY437" fmla="*/ 693320 h 1111417"/>
                <a:gd name="connsiteX438" fmla="*/ 920416 w 1094121"/>
                <a:gd name="connsiteY438" fmla="*/ 694072 h 1111417"/>
                <a:gd name="connsiteX439" fmla="*/ 919664 w 1094121"/>
                <a:gd name="connsiteY439" fmla="*/ 694824 h 1111417"/>
                <a:gd name="connsiteX440" fmla="*/ 918912 w 1094121"/>
                <a:gd name="connsiteY440" fmla="*/ 695575 h 1111417"/>
                <a:gd name="connsiteX441" fmla="*/ 918160 w 1094121"/>
                <a:gd name="connsiteY441" fmla="*/ 695575 h 1111417"/>
                <a:gd name="connsiteX442" fmla="*/ 917408 w 1094121"/>
                <a:gd name="connsiteY442" fmla="*/ 696328 h 1111417"/>
                <a:gd name="connsiteX443" fmla="*/ 916656 w 1094121"/>
                <a:gd name="connsiteY443" fmla="*/ 700839 h 1111417"/>
                <a:gd name="connsiteX444" fmla="*/ 923424 w 1094121"/>
                <a:gd name="connsiteY444" fmla="*/ 712119 h 1111417"/>
                <a:gd name="connsiteX445" fmla="*/ 925680 w 1094121"/>
                <a:gd name="connsiteY445" fmla="*/ 712871 h 1111417"/>
                <a:gd name="connsiteX446" fmla="*/ 926432 w 1094121"/>
                <a:gd name="connsiteY446" fmla="*/ 714375 h 1111417"/>
                <a:gd name="connsiteX447" fmla="*/ 927184 w 1094121"/>
                <a:gd name="connsiteY447" fmla="*/ 715879 h 1111417"/>
                <a:gd name="connsiteX448" fmla="*/ 926432 w 1094121"/>
                <a:gd name="connsiteY448" fmla="*/ 719639 h 1111417"/>
                <a:gd name="connsiteX449" fmla="*/ 924176 w 1094121"/>
                <a:gd name="connsiteY449" fmla="*/ 722647 h 1111417"/>
                <a:gd name="connsiteX450" fmla="*/ 921168 w 1094121"/>
                <a:gd name="connsiteY450" fmla="*/ 724903 h 1111417"/>
                <a:gd name="connsiteX451" fmla="*/ 917408 w 1094121"/>
                <a:gd name="connsiteY451" fmla="*/ 727911 h 1111417"/>
                <a:gd name="connsiteX452" fmla="*/ 912144 w 1094121"/>
                <a:gd name="connsiteY452" fmla="*/ 730167 h 1111417"/>
                <a:gd name="connsiteX453" fmla="*/ 909888 w 1094121"/>
                <a:gd name="connsiteY453" fmla="*/ 731671 h 1111417"/>
                <a:gd name="connsiteX454" fmla="*/ 905377 w 1094121"/>
                <a:gd name="connsiteY454" fmla="*/ 739190 h 1111417"/>
                <a:gd name="connsiteX455" fmla="*/ 904625 w 1094121"/>
                <a:gd name="connsiteY455" fmla="*/ 741446 h 1111417"/>
                <a:gd name="connsiteX456" fmla="*/ 904625 w 1094121"/>
                <a:gd name="connsiteY456" fmla="*/ 744454 h 1111417"/>
                <a:gd name="connsiteX457" fmla="*/ 903873 w 1094121"/>
                <a:gd name="connsiteY457" fmla="*/ 746710 h 1111417"/>
                <a:gd name="connsiteX458" fmla="*/ 902368 w 1094121"/>
                <a:gd name="connsiteY458" fmla="*/ 748214 h 1111417"/>
                <a:gd name="connsiteX459" fmla="*/ 901617 w 1094121"/>
                <a:gd name="connsiteY459" fmla="*/ 749718 h 1111417"/>
                <a:gd name="connsiteX460" fmla="*/ 900113 w 1094121"/>
                <a:gd name="connsiteY460" fmla="*/ 751222 h 1111417"/>
                <a:gd name="connsiteX461" fmla="*/ 898609 w 1094121"/>
                <a:gd name="connsiteY461" fmla="*/ 752726 h 1111417"/>
                <a:gd name="connsiteX462" fmla="*/ 895601 w 1094121"/>
                <a:gd name="connsiteY462" fmla="*/ 753478 h 1111417"/>
                <a:gd name="connsiteX463" fmla="*/ 894849 w 1094121"/>
                <a:gd name="connsiteY463" fmla="*/ 754230 h 1111417"/>
                <a:gd name="connsiteX464" fmla="*/ 887329 w 1094121"/>
                <a:gd name="connsiteY464" fmla="*/ 761750 h 1111417"/>
                <a:gd name="connsiteX465" fmla="*/ 885825 w 1094121"/>
                <a:gd name="connsiteY465" fmla="*/ 764005 h 1111417"/>
                <a:gd name="connsiteX466" fmla="*/ 885073 w 1094121"/>
                <a:gd name="connsiteY466" fmla="*/ 766261 h 1111417"/>
                <a:gd name="connsiteX467" fmla="*/ 884321 w 1094121"/>
                <a:gd name="connsiteY467" fmla="*/ 771525 h 1111417"/>
                <a:gd name="connsiteX468" fmla="*/ 883569 w 1094121"/>
                <a:gd name="connsiteY468" fmla="*/ 773781 h 1111417"/>
                <a:gd name="connsiteX469" fmla="*/ 879057 w 1094121"/>
                <a:gd name="connsiteY469" fmla="*/ 783556 h 1111417"/>
                <a:gd name="connsiteX470" fmla="*/ 879057 w 1094121"/>
                <a:gd name="connsiteY470" fmla="*/ 784309 h 1111417"/>
                <a:gd name="connsiteX471" fmla="*/ 877553 w 1094121"/>
                <a:gd name="connsiteY471" fmla="*/ 788820 h 1111417"/>
                <a:gd name="connsiteX472" fmla="*/ 876801 w 1094121"/>
                <a:gd name="connsiteY472" fmla="*/ 790324 h 1111417"/>
                <a:gd name="connsiteX473" fmla="*/ 867026 w 1094121"/>
                <a:gd name="connsiteY473" fmla="*/ 799348 h 1111417"/>
                <a:gd name="connsiteX474" fmla="*/ 864018 w 1094121"/>
                <a:gd name="connsiteY474" fmla="*/ 803108 h 1111417"/>
                <a:gd name="connsiteX475" fmla="*/ 863266 w 1094121"/>
                <a:gd name="connsiteY475" fmla="*/ 803860 h 1111417"/>
                <a:gd name="connsiteX476" fmla="*/ 859506 w 1094121"/>
                <a:gd name="connsiteY476" fmla="*/ 806116 h 1111417"/>
                <a:gd name="connsiteX477" fmla="*/ 858002 w 1094121"/>
                <a:gd name="connsiteY477" fmla="*/ 806868 h 1111417"/>
                <a:gd name="connsiteX478" fmla="*/ 854242 w 1094121"/>
                <a:gd name="connsiteY478" fmla="*/ 810628 h 1111417"/>
                <a:gd name="connsiteX479" fmla="*/ 852738 w 1094121"/>
                <a:gd name="connsiteY479" fmla="*/ 811380 h 1111417"/>
                <a:gd name="connsiteX480" fmla="*/ 851234 w 1094121"/>
                <a:gd name="connsiteY480" fmla="*/ 812131 h 1111417"/>
                <a:gd name="connsiteX481" fmla="*/ 848227 w 1094121"/>
                <a:gd name="connsiteY481" fmla="*/ 812131 h 1111417"/>
                <a:gd name="connsiteX482" fmla="*/ 846722 w 1094121"/>
                <a:gd name="connsiteY482" fmla="*/ 812884 h 1111417"/>
                <a:gd name="connsiteX483" fmla="*/ 843715 w 1094121"/>
                <a:gd name="connsiteY483" fmla="*/ 814388 h 1111417"/>
                <a:gd name="connsiteX484" fmla="*/ 839203 w 1094121"/>
                <a:gd name="connsiteY484" fmla="*/ 818899 h 1111417"/>
                <a:gd name="connsiteX485" fmla="*/ 830931 w 1094121"/>
                <a:gd name="connsiteY485" fmla="*/ 821907 h 1111417"/>
                <a:gd name="connsiteX486" fmla="*/ 827923 w 1094121"/>
                <a:gd name="connsiteY486" fmla="*/ 823411 h 1111417"/>
                <a:gd name="connsiteX487" fmla="*/ 823411 w 1094121"/>
                <a:gd name="connsiteY487" fmla="*/ 827923 h 1111417"/>
                <a:gd name="connsiteX488" fmla="*/ 809124 w 1094121"/>
                <a:gd name="connsiteY488" fmla="*/ 836195 h 1111417"/>
                <a:gd name="connsiteX489" fmla="*/ 808372 w 1094121"/>
                <a:gd name="connsiteY489" fmla="*/ 836947 h 1111417"/>
                <a:gd name="connsiteX490" fmla="*/ 807620 w 1094121"/>
                <a:gd name="connsiteY490" fmla="*/ 837699 h 1111417"/>
                <a:gd name="connsiteX491" fmla="*/ 806116 w 1094121"/>
                <a:gd name="connsiteY491" fmla="*/ 842210 h 1111417"/>
                <a:gd name="connsiteX492" fmla="*/ 805364 w 1094121"/>
                <a:gd name="connsiteY492" fmla="*/ 842963 h 1111417"/>
                <a:gd name="connsiteX493" fmla="*/ 794084 w 1094121"/>
                <a:gd name="connsiteY493" fmla="*/ 848226 h 1111417"/>
                <a:gd name="connsiteX494" fmla="*/ 791076 w 1094121"/>
                <a:gd name="connsiteY494" fmla="*/ 849730 h 1111417"/>
                <a:gd name="connsiteX495" fmla="*/ 788821 w 1094121"/>
                <a:gd name="connsiteY495" fmla="*/ 849730 h 1111417"/>
                <a:gd name="connsiteX496" fmla="*/ 787317 w 1094121"/>
                <a:gd name="connsiteY496" fmla="*/ 848226 h 1111417"/>
                <a:gd name="connsiteX497" fmla="*/ 786565 w 1094121"/>
                <a:gd name="connsiteY497" fmla="*/ 848978 h 1111417"/>
                <a:gd name="connsiteX498" fmla="*/ 783557 w 1094121"/>
                <a:gd name="connsiteY498" fmla="*/ 853490 h 1111417"/>
                <a:gd name="connsiteX499" fmla="*/ 781301 w 1094121"/>
                <a:gd name="connsiteY499" fmla="*/ 858754 h 1111417"/>
                <a:gd name="connsiteX500" fmla="*/ 779797 w 1094121"/>
                <a:gd name="connsiteY500" fmla="*/ 860258 h 1111417"/>
                <a:gd name="connsiteX501" fmla="*/ 778293 w 1094121"/>
                <a:gd name="connsiteY501" fmla="*/ 861010 h 1111417"/>
                <a:gd name="connsiteX502" fmla="*/ 776037 w 1094121"/>
                <a:gd name="connsiteY502" fmla="*/ 861762 h 1111417"/>
                <a:gd name="connsiteX503" fmla="*/ 774533 w 1094121"/>
                <a:gd name="connsiteY503" fmla="*/ 862514 h 1111417"/>
                <a:gd name="connsiteX504" fmla="*/ 773781 w 1094121"/>
                <a:gd name="connsiteY504" fmla="*/ 863266 h 1111417"/>
                <a:gd name="connsiteX505" fmla="*/ 764757 w 1094121"/>
                <a:gd name="connsiteY505" fmla="*/ 879809 h 1111417"/>
                <a:gd name="connsiteX506" fmla="*/ 760998 w 1094121"/>
                <a:gd name="connsiteY506" fmla="*/ 884321 h 1111417"/>
                <a:gd name="connsiteX507" fmla="*/ 756486 w 1094121"/>
                <a:gd name="connsiteY507" fmla="*/ 888833 h 1111417"/>
                <a:gd name="connsiteX508" fmla="*/ 709111 w 1094121"/>
                <a:gd name="connsiteY508" fmla="*/ 909888 h 1111417"/>
                <a:gd name="connsiteX509" fmla="*/ 697832 w 1094121"/>
                <a:gd name="connsiteY509" fmla="*/ 916656 h 1111417"/>
                <a:gd name="connsiteX510" fmla="*/ 693320 w 1094121"/>
                <a:gd name="connsiteY510" fmla="*/ 921920 h 1111417"/>
                <a:gd name="connsiteX511" fmla="*/ 691064 w 1094121"/>
                <a:gd name="connsiteY511" fmla="*/ 924927 h 1111417"/>
                <a:gd name="connsiteX512" fmla="*/ 687304 w 1094121"/>
                <a:gd name="connsiteY512" fmla="*/ 934703 h 1111417"/>
                <a:gd name="connsiteX513" fmla="*/ 685800 w 1094121"/>
                <a:gd name="connsiteY513" fmla="*/ 940719 h 1111417"/>
                <a:gd name="connsiteX514" fmla="*/ 684296 w 1094121"/>
                <a:gd name="connsiteY514" fmla="*/ 955006 h 1111417"/>
                <a:gd name="connsiteX515" fmla="*/ 682040 w 1094121"/>
                <a:gd name="connsiteY515" fmla="*/ 961774 h 1111417"/>
                <a:gd name="connsiteX516" fmla="*/ 679032 w 1094121"/>
                <a:gd name="connsiteY516" fmla="*/ 967790 h 1111417"/>
                <a:gd name="connsiteX517" fmla="*/ 674521 w 1094121"/>
                <a:gd name="connsiteY517" fmla="*/ 980574 h 1111417"/>
                <a:gd name="connsiteX518" fmla="*/ 671513 w 1094121"/>
                <a:gd name="connsiteY518" fmla="*/ 986589 h 1111417"/>
                <a:gd name="connsiteX519" fmla="*/ 667753 w 1094121"/>
                <a:gd name="connsiteY519" fmla="*/ 991853 h 1111417"/>
                <a:gd name="connsiteX520" fmla="*/ 651209 w 1094121"/>
                <a:gd name="connsiteY520" fmla="*/ 1002381 h 1111417"/>
                <a:gd name="connsiteX521" fmla="*/ 638426 w 1094121"/>
                <a:gd name="connsiteY521" fmla="*/ 1007645 h 1111417"/>
                <a:gd name="connsiteX522" fmla="*/ 634666 w 1094121"/>
                <a:gd name="connsiteY522" fmla="*/ 1010653 h 1111417"/>
                <a:gd name="connsiteX523" fmla="*/ 634666 w 1094121"/>
                <a:gd name="connsiteY523" fmla="*/ 1012157 h 1111417"/>
                <a:gd name="connsiteX524" fmla="*/ 634666 w 1094121"/>
                <a:gd name="connsiteY524" fmla="*/ 1018172 h 1111417"/>
                <a:gd name="connsiteX525" fmla="*/ 627146 w 1094121"/>
                <a:gd name="connsiteY525" fmla="*/ 1042987 h 1111417"/>
                <a:gd name="connsiteX526" fmla="*/ 626394 w 1094121"/>
                <a:gd name="connsiteY526" fmla="*/ 1052763 h 1111417"/>
                <a:gd name="connsiteX527" fmla="*/ 621130 w 1094121"/>
                <a:gd name="connsiteY527" fmla="*/ 1065547 h 1111417"/>
                <a:gd name="connsiteX528" fmla="*/ 619627 w 1094121"/>
                <a:gd name="connsiteY528" fmla="*/ 1072315 h 1111417"/>
                <a:gd name="connsiteX529" fmla="*/ 619627 w 1094121"/>
                <a:gd name="connsiteY529" fmla="*/ 1087354 h 1111417"/>
                <a:gd name="connsiteX530" fmla="*/ 618123 w 1094121"/>
                <a:gd name="connsiteY530" fmla="*/ 1094874 h 1111417"/>
                <a:gd name="connsiteX531" fmla="*/ 615115 w 1094121"/>
                <a:gd name="connsiteY531" fmla="*/ 1097881 h 1111417"/>
                <a:gd name="connsiteX532" fmla="*/ 603083 w 1094121"/>
                <a:gd name="connsiteY532" fmla="*/ 1103898 h 1111417"/>
                <a:gd name="connsiteX533" fmla="*/ 602331 w 1094121"/>
                <a:gd name="connsiteY533" fmla="*/ 1106153 h 1111417"/>
                <a:gd name="connsiteX534" fmla="*/ 599323 w 1094121"/>
                <a:gd name="connsiteY534" fmla="*/ 1108409 h 1111417"/>
                <a:gd name="connsiteX535" fmla="*/ 593307 w 1094121"/>
                <a:gd name="connsiteY535" fmla="*/ 1111417 h 1111417"/>
                <a:gd name="connsiteX536" fmla="*/ 588796 w 1094121"/>
                <a:gd name="connsiteY536" fmla="*/ 1109161 h 1111417"/>
                <a:gd name="connsiteX537" fmla="*/ 574508 w 1094121"/>
                <a:gd name="connsiteY537" fmla="*/ 1100138 h 1111417"/>
                <a:gd name="connsiteX538" fmla="*/ 566236 w 1094121"/>
                <a:gd name="connsiteY538" fmla="*/ 1088858 h 1111417"/>
                <a:gd name="connsiteX539" fmla="*/ 563229 w 1094121"/>
                <a:gd name="connsiteY539" fmla="*/ 1086602 h 1111417"/>
                <a:gd name="connsiteX540" fmla="*/ 537661 w 1094121"/>
                <a:gd name="connsiteY540" fmla="*/ 1071562 h 1111417"/>
                <a:gd name="connsiteX541" fmla="*/ 533150 w 1094121"/>
                <a:gd name="connsiteY541" fmla="*/ 1070811 h 1111417"/>
                <a:gd name="connsiteX542" fmla="*/ 530894 w 1094121"/>
                <a:gd name="connsiteY542" fmla="*/ 1071562 h 1111417"/>
                <a:gd name="connsiteX543" fmla="*/ 527134 w 1094121"/>
                <a:gd name="connsiteY543" fmla="*/ 1076074 h 1111417"/>
                <a:gd name="connsiteX544" fmla="*/ 524878 w 1094121"/>
                <a:gd name="connsiteY544" fmla="*/ 1077578 h 1111417"/>
                <a:gd name="connsiteX545" fmla="*/ 504574 w 1094121"/>
                <a:gd name="connsiteY545" fmla="*/ 1084346 h 1111417"/>
                <a:gd name="connsiteX546" fmla="*/ 494799 w 1094121"/>
                <a:gd name="connsiteY546" fmla="*/ 1089610 h 1111417"/>
                <a:gd name="connsiteX547" fmla="*/ 493295 w 1094121"/>
                <a:gd name="connsiteY547" fmla="*/ 1091866 h 1111417"/>
                <a:gd name="connsiteX548" fmla="*/ 489535 w 1094121"/>
                <a:gd name="connsiteY548" fmla="*/ 1096378 h 1111417"/>
                <a:gd name="connsiteX549" fmla="*/ 487279 w 1094121"/>
                <a:gd name="connsiteY549" fmla="*/ 1097881 h 1111417"/>
                <a:gd name="connsiteX550" fmla="*/ 484271 w 1094121"/>
                <a:gd name="connsiteY550" fmla="*/ 1098634 h 1111417"/>
                <a:gd name="connsiteX551" fmla="*/ 479759 w 1094121"/>
                <a:gd name="connsiteY551" fmla="*/ 1098634 h 1111417"/>
                <a:gd name="connsiteX552" fmla="*/ 476752 w 1094121"/>
                <a:gd name="connsiteY552" fmla="*/ 1100138 h 1111417"/>
                <a:gd name="connsiteX553" fmla="*/ 472240 w 1094121"/>
                <a:gd name="connsiteY553" fmla="*/ 1100889 h 1111417"/>
                <a:gd name="connsiteX554" fmla="*/ 462464 w 1094121"/>
                <a:gd name="connsiteY554" fmla="*/ 1100889 h 1111417"/>
                <a:gd name="connsiteX555" fmla="*/ 458704 w 1094121"/>
                <a:gd name="connsiteY555" fmla="*/ 1103145 h 1111417"/>
                <a:gd name="connsiteX556" fmla="*/ 453440 w 1094121"/>
                <a:gd name="connsiteY556" fmla="*/ 1106153 h 1111417"/>
                <a:gd name="connsiteX557" fmla="*/ 448176 w 1094121"/>
                <a:gd name="connsiteY557" fmla="*/ 1106153 h 1111417"/>
                <a:gd name="connsiteX558" fmla="*/ 442913 w 1094121"/>
                <a:gd name="connsiteY558" fmla="*/ 1105401 h 1111417"/>
                <a:gd name="connsiteX559" fmla="*/ 437649 w 1094121"/>
                <a:gd name="connsiteY559" fmla="*/ 1103145 h 1111417"/>
                <a:gd name="connsiteX560" fmla="*/ 432385 w 1094121"/>
                <a:gd name="connsiteY560" fmla="*/ 1102394 h 1111417"/>
                <a:gd name="connsiteX561" fmla="*/ 423361 w 1094121"/>
                <a:gd name="connsiteY561" fmla="*/ 1101641 h 1111417"/>
                <a:gd name="connsiteX562" fmla="*/ 418097 w 1094121"/>
                <a:gd name="connsiteY562" fmla="*/ 1099385 h 1111417"/>
                <a:gd name="connsiteX563" fmla="*/ 415090 w 1094121"/>
                <a:gd name="connsiteY563" fmla="*/ 1095626 h 1111417"/>
                <a:gd name="connsiteX564" fmla="*/ 413586 w 1094121"/>
                <a:gd name="connsiteY564" fmla="*/ 1091114 h 1111417"/>
                <a:gd name="connsiteX565" fmla="*/ 411330 w 1094121"/>
                <a:gd name="connsiteY565" fmla="*/ 1059531 h 1111417"/>
                <a:gd name="connsiteX566" fmla="*/ 408322 w 1094121"/>
                <a:gd name="connsiteY566" fmla="*/ 1049003 h 1111417"/>
                <a:gd name="connsiteX567" fmla="*/ 401554 w 1094121"/>
                <a:gd name="connsiteY567" fmla="*/ 1041483 h 1111417"/>
                <a:gd name="connsiteX568" fmla="*/ 398546 w 1094121"/>
                <a:gd name="connsiteY568" fmla="*/ 1037723 h 1111417"/>
                <a:gd name="connsiteX569" fmla="*/ 397794 w 1094121"/>
                <a:gd name="connsiteY569" fmla="*/ 1031708 h 1111417"/>
                <a:gd name="connsiteX570" fmla="*/ 397794 w 1094121"/>
                <a:gd name="connsiteY570" fmla="*/ 1025692 h 1111417"/>
                <a:gd name="connsiteX571" fmla="*/ 397042 w 1094121"/>
                <a:gd name="connsiteY571" fmla="*/ 1020428 h 1111417"/>
                <a:gd name="connsiteX572" fmla="*/ 396290 w 1094121"/>
                <a:gd name="connsiteY572" fmla="*/ 1014412 h 1111417"/>
                <a:gd name="connsiteX573" fmla="*/ 400802 w 1094121"/>
                <a:gd name="connsiteY573" fmla="*/ 1005389 h 1111417"/>
                <a:gd name="connsiteX574" fmla="*/ 400802 w 1094121"/>
                <a:gd name="connsiteY574" fmla="*/ 1000125 h 1111417"/>
                <a:gd name="connsiteX575" fmla="*/ 399298 w 1094121"/>
                <a:gd name="connsiteY575" fmla="*/ 997117 h 1111417"/>
                <a:gd name="connsiteX576" fmla="*/ 394786 w 1094121"/>
                <a:gd name="connsiteY576" fmla="*/ 992605 h 1111417"/>
                <a:gd name="connsiteX577" fmla="*/ 393282 w 1094121"/>
                <a:gd name="connsiteY577" fmla="*/ 988845 h 1111417"/>
                <a:gd name="connsiteX578" fmla="*/ 394034 w 1094121"/>
                <a:gd name="connsiteY578" fmla="*/ 985838 h 1111417"/>
                <a:gd name="connsiteX579" fmla="*/ 397794 w 1094121"/>
                <a:gd name="connsiteY579" fmla="*/ 978318 h 1111417"/>
                <a:gd name="connsiteX580" fmla="*/ 397794 w 1094121"/>
                <a:gd name="connsiteY580" fmla="*/ 975310 h 1111417"/>
                <a:gd name="connsiteX581" fmla="*/ 394034 w 1094121"/>
                <a:gd name="connsiteY581" fmla="*/ 963278 h 1111417"/>
                <a:gd name="connsiteX582" fmla="*/ 394034 w 1094121"/>
                <a:gd name="connsiteY582" fmla="*/ 961774 h 1111417"/>
                <a:gd name="connsiteX583" fmla="*/ 389523 w 1094121"/>
                <a:gd name="connsiteY583" fmla="*/ 959518 h 1111417"/>
                <a:gd name="connsiteX584" fmla="*/ 388018 w 1094121"/>
                <a:gd name="connsiteY584" fmla="*/ 957263 h 1111417"/>
                <a:gd name="connsiteX585" fmla="*/ 388018 w 1094121"/>
                <a:gd name="connsiteY585" fmla="*/ 954255 h 1111417"/>
                <a:gd name="connsiteX586" fmla="*/ 388771 w 1094121"/>
                <a:gd name="connsiteY586" fmla="*/ 948239 h 1111417"/>
                <a:gd name="connsiteX587" fmla="*/ 388018 w 1094121"/>
                <a:gd name="connsiteY587" fmla="*/ 945231 h 1111417"/>
                <a:gd name="connsiteX588" fmla="*/ 385763 w 1094121"/>
                <a:gd name="connsiteY588" fmla="*/ 942975 h 1111417"/>
                <a:gd name="connsiteX589" fmla="*/ 382003 w 1094121"/>
                <a:gd name="connsiteY589" fmla="*/ 937711 h 1111417"/>
                <a:gd name="connsiteX590" fmla="*/ 382003 w 1094121"/>
                <a:gd name="connsiteY590" fmla="*/ 935455 h 1111417"/>
                <a:gd name="connsiteX591" fmla="*/ 382755 w 1094121"/>
                <a:gd name="connsiteY591" fmla="*/ 929440 h 1111417"/>
                <a:gd name="connsiteX592" fmla="*/ 382755 w 1094121"/>
                <a:gd name="connsiteY592" fmla="*/ 927184 h 1111417"/>
                <a:gd name="connsiteX593" fmla="*/ 378995 w 1094121"/>
                <a:gd name="connsiteY593" fmla="*/ 914400 h 1111417"/>
                <a:gd name="connsiteX594" fmla="*/ 378995 w 1094121"/>
                <a:gd name="connsiteY594" fmla="*/ 908384 h 1111417"/>
                <a:gd name="connsiteX595" fmla="*/ 381251 w 1094121"/>
                <a:gd name="connsiteY595" fmla="*/ 903120 h 1111417"/>
                <a:gd name="connsiteX596" fmla="*/ 383507 w 1094121"/>
                <a:gd name="connsiteY596" fmla="*/ 898608 h 1111417"/>
                <a:gd name="connsiteX597" fmla="*/ 385011 w 1094121"/>
                <a:gd name="connsiteY597" fmla="*/ 892593 h 1111417"/>
                <a:gd name="connsiteX598" fmla="*/ 385011 w 1094121"/>
                <a:gd name="connsiteY598" fmla="*/ 891089 h 1111417"/>
                <a:gd name="connsiteX599" fmla="*/ 384259 w 1094121"/>
                <a:gd name="connsiteY599" fmla="*/ 888833 h 1111417"/>
                <a:gd name="connsiteX600" fmla="*/ 383507 w 1094121"/>
                <a:gd name="connsiteY600" fmla="*/ 887329 h 1111417"/>
                <a:gd name="connsiteX601" fmla="*/ 383507 w 1094121"/>
                <a:gd name="connsiteY601" fmla="*/ 885825 h 1111417"/>
                <a:gd name="connsiteX602" fmla="*/ 384259 w 1094121"/>
                <a:gd name="connsiteY602" fmla="*/ 882817 h 1111417"/>
                <a:gd name="connsiteX603" fmla="*/ 385011 w 1094121"/>
                <a:gd name="connsiteY603" fmla="*/ 882065 h 1111417"/>
                <a:gd name="connsiteX604" fmla="*/ 384259 w 1094121"/>
                <a:gd name="connsiteY604" fmla="*/ 878305 h 1111417"/>
                <a:gd name="connsiteX605" fmla="*/ 383507 w 1094121"/>
                <a:gd name="connsiteY605" fmla="*/ 876801 h 1111417"/>
                <a:gd name="connsiteX606" fmla="*/ 381251 w 1094121"/>
                <a:gd name="connsiteY606" fmla="*/ 875297 h 1111417"/>
                <a:gd name="connsiteX607" fmla="*/ 378243 w 1094121"/>
                <a:gd name="connsiteY607" fmla="*/ 874546 h 1111417"/>
                <a:gd name="connsiteX608" fmla="*/ 372979 w 1094121"/>
                <a:gd name="connsiteY608" fmla="*/ 871537 h 1111417"/>
                <a:gd name="connsiteX609" fmla="*/ 369219 w 1094121"/>
                <a:gd name="connsiteY609" fmla="*/ 867026 h 1111417"/>
                <a:gd name="connsiteX610" fmla="*/ 366211 w 1094121"/>
                <a:gd name="connsiteY610" fmla="*/ 861762 h 1111417"/>
                <a:gd name="connsiteX611" fmla="*/ 365459 w 1094121"/>
                <a:gd name="connsiteY611" fmla="*/ 855746 h 1111417"/>
                <a:gd name="connsiteX612" fmla="*/ 364707 w 1094121"/>
                <a:gd name="connsiteY612" fmla="*/ 842210 h 1111417"/>
                <a:gd name="connsiteX613" fmla="*/ 363955 w 1094121"/>
                <a:gd name="connsiteY613" fmla="*/ 837699 h 1111417"/>
                <a:gd name="connsiteX614" fmla="*/ 362451 w 1094121"/>
                <a:gd name="connsiteY614" fmla="*/ 836195 h 1111417"/>
                <a:gd name="connsiteX615" fmla="*/ 355684 w 1094121"/>
                <a:gd name="connsiteY615" fmla="*/ 831683 h 1111417"/>
                <a:gd name="connsiteX616" fmla="*/ 348164 w 1094121"/>
                <a:gd name="connsiteY616" fmla="*/ 821155 h 1111417"/>
                <a:gd name="connsiteX617" fmla="*/ 346660 w 1094121"/>
                <a:gd name="connsiteY617" fmla="*/ 824915 h 1111417"/>
                <a:gd name="connsiteX618" fmla="*/ 346660 w 1094121"/>
                <a:gd name="connsiteY618" fmla="*/ 825667 h 1111417"/>
                <a:gd name="connsiteX619" fmla="*/ 343652 w 1094121"/>
                <a:gd name="connsiteY619" fmla="*/ 824163 h 1111417"/>
                <a:gd name="connsiteX620" fmla="*/ 333877 w 1094121"/>
                <a:gd name="connsiteY620" fmla="*/ 823411 h 1111417"/>
                <a:gd name="connsiteX621" fmla="*/ 331620 w 1094121"/>
                <a:gd name="connsiteY621" fmla="*/ 821907 h 1111417"/>
                <a:gd name="connsiteX622" fmla="*/ 329365 w 1094121"/>
                <a:gd name="connsiteY622" fmla="*/ 820403 h 1111417"/>
                <a:gd name="connsiteX623" fmla="*/ 327861 w 1094121"/>
                <a:gd name="connsiteY623" fmla="*/ 819651 h 1111417"/>
                <a:gd name="connsiteX624" fmla="*/ 325605 w 1094121"/>
                <a:gd name="connsiteY624" fmla="*/ 820403 h 1111417"/>
                <a:gd name="connsiteX625" fmla="*/ 323349 w 1094121"/>
                <a:gd name="connsiteY625" fmla="*/ 821155 h 1111417"/>
                <a:gd name="connsiteX626" fmla="*/ 297782 w 1094121"/>
                <a:gd name="connsiteY626" fmla="*/ 819651 h 1111417"/>
                <a:gd name="connsiteX627" fmla="*/ 294774 w 1094121"/>
                <a:gd name="connsiteY627" fmla="*/ 818899 h 1111417"/>
                <a:gd name="connsiteX628" fmla="*/ 292518 w 1094121"/>
                <a:gd name="connsiteY628" fmla="*/ 817395 h 1111417"/>
                <a:gd name="connsiteX629" fmla="*/ 288006 w 1094121"/>
                <a:gd name="connsiteY629" fmla="*/ 812884 h 1111417"/>
                <a:gd name="connsiteX630" fmla="*/ 278982 w 1094121"/>
                <a:gd name="connsiteY630" fmla="*/ 807620 h 1111417"/>
                <a:gd name="connsiteX631" fmla="*/ 274470 w 1094121"/>
                <a:gd name="connsiteY631" fmla="*/ 803108 h 1111417"/>
                <a:gd name="connsiteX632" fmla="*/ 271463 w 1094121"/>
                <a:gd name="connsiteY632" fmla="*/ 797844 h 1111417"/>
                <a:gd name="connsiteX633" fmla="*/ 266951 w 1094121"/>
                <a:gd name="connsiteY633" fmla="*/ 788069 h 1111417"/>
                <a:gd name="connsiteX634" fmla="*/ 265447 w 1094121"/>
                <a:gd name="connsiteY634" fmla="*/ 786565 h 1111417"/>
                <a:gd name="connsiteX635" fmla="*/ 263191 w 1094121"/>
                <a:gd name="connsiteY635" fmla="*/ 785812 h 1111417"/>
                <a:gd name="connsiteX636" fmla="*/ 252663 w 1094121"/>
                <a:gd name="connsiteY636" fmla="*/ 788069 h 1111417"/>
                <a:gd name="connsiteX637" fmla="*/ 249655 w 1094121"/>
                <a:gd name="connsiteY637" fmla="*/ 788820 h 1111417"/>
                <a:gd name="connsiteX638" fmla="*/ 248151 w 1094121"/>
                <a:gd name="connsiteY638" fmla="*/ 790324 h 1111417"/>
                <a:gd name="connsiteX639" fmla="*/ 246648 w 1094121"/>
                <a:gd name="connsiteY639" fmla="*/ 791828 h 1111417"/>
                <a:gd name="connsiteX640" fmla="*/ 244391 w 1094121"/>
                <a:gd name="connsiteY640" fmla="*/ 795588 h 1111417"/>
                <a:gd name="connsiteX641" fmla="*/ 244391 w 1094121"/>
                <a:gd name="connsiteY641" fmla="*/ 796340 h 1111417"/>
                <a:gd name="connsiteX642" fmla="*/ 243640 w 1094121"/>
                <a:gd name="connsiteY642" fmla="*/ 798596 h 1111417"/>
                <a:gd name="connsiteX643" fmla="*/ 242888 w 1094121"/>
                <a:gd name="connsiteY643" fmla="*/ 799348 h 1111417"/>
                <a:gd name="connsiteX644" fmla="*/ 241384 w 1094121"/>
                <a:gd name="connsiteY644" fmla="*/ 800100 h 1111417"/>
                <a:gd name="connsiteX645" fmla="*/ 241384 w 1094121"/>
                <a:gd name="connsiteY645" fmla="*/ 800852 h 1111417"/>
                <a:gd name="connsiteX646" fmla="*/ 238376 w 1094121"/>
                <a:gd name="connsiteY646" fmla="*/ 805364 h 1111417"/>
                <a:gd name="connsiteX647" fmla="*/ 236872 w 1094121"/>
                <a:gd name="connsiteY647" fmla="*/ 806868 h 1111417"/>
                <a:gd name="connsiteX648" fmla="*/ 232360 w 1094121"/>
                <a:gd name="connsiteY648" fmla="*/ 810628 h 1111417"/>
                <a:gd name="connsiteX649" fmla="*/ 230856 w 1094121"/>
                <a:gd name="connsiteY649" fmla="*/ 811380 h 1111417"/>
                <a:gd name="connsiteX650" fmla="*/ 229352 w 1094121"/>
                <a:gd name="connsiteY650" fmla="*/ 812131 h 1111417"/>
                <a:gd name="connsiteX651" fmla="*/ 227848 w 1094121"/>
                <a:gd name="connsiteY651" fmla="*/ 812884 h 1111417"/>
                <a:gd name="connsiteX652" fmla="*/ 230104 w 1094121"/>
                <a:gd name="connsiteY652" fmla="*/ 815891 h 1111417"/>
                <a:gd name="connsiteX653" fmla="*/ 229352 w 1094121"/>
                <a:gd name="connsiteY653" fmla="*/ 817395 h 1111417"/>
                <a:gd name="connsiteX654" fmla="*/ 226344 w 1094121"/>
                <a:gd name="connsiteY654" fmla="*/ 816643 h 1111417"/>
                <a:gd name="connsiteX655" fmla="*/ 221832 w 1094121"/>
                <a:gd name="connsiteY655" fmla="*/ 810628 h 1111417"/>
                <a:gd name="connsiteX656" fmla="*/ 218824 w 1094121"/>
                <a:gd name="connsiteY656" fmla="*/ 809124 h 1111417"/>
                <a:gd name="connsiteX657" fmla="*/ 218072 w 1094121"/>
                <a:gd name="connsiteY657" fmla="*/ 809876 h 1111417"/>
                <a:gd name="connsiteX658" fmla="*/ 217321 w 1094121"/>
                <a:gd name="connsiteY658" fmla="*/ 812884 h 1111417"/>
                <a:gd name="connsiteX659" fmla="*/ 216569 w 1094121"/>
                <a:gd name="connsiteY659" fmla="*/ 813635 h 1111417"/>
                <a:gd name="connsiteX660" fmla="*/ 214313 w 1094121"/>
                <a:gd name="connsiteY660" fmla="*/ 815139 h 1111417"/>
                <a:gd name="connsiteX661" fmla="*/ 214313 w 1094121"/>
                <a:gd name="connsiteY661" fmla="*/ 814388 h 1111417"/>
                <a:gd name="connsiteX662" fmla="*/ 214313 w 1094121"/>
                <a:gd name="connsiteY662" fmla="*/ 813635 h 1111417"/>
                <a:gd name="connsiteX663" fmla="*/ 212809 w 1094121"/>
                <a:gd name="connsiteY663" fmla="*/ 813635 h 1111417"/>
                <a:gd name="connsiteX664" fmla="*/ 208297 w 1094121"/>
                <a:gd name="connsiteY664" fmla="*/ 815139 h 1111417"/>
                <a:gd name="connsiteX665" fmla="*/ 206793 w 1094121"/>
                <a:gd name="connsiteY665" fmla="*/ 815139 h 1111417"/>
                <a:gd name="connsiteX666" fmla="*/ 204537 w 1094121"/>
                <a:gd name="connsiteY666" fmla="*/ 814388 h 1111417"/>
                <a:gd name="connsiteX667" fmla="*/ 204537 w 1094121"/>
                <a:gd name="connsiteY667" fmla="*/ 815139 h 1111417"/>
                <a:gd name="connsiteX668" fmla="*/ 203785 w 1094121"/>
                <a:gd name="connsiteY668" fmla="*/ 815891 h 1111417"/>
                <a:gd name="connsiteX669" fmla="*/ 203033 w 1094121"/>
                <a:gd name="connsiteY669" fmla="*/ 817395 h 1111417"/>
                <a:gd name="connsiteX670" fmla="*/ 199273 w 1094121"/>
                <a:gd name="connsiteY670" fmla="*/ 821155 h 1111417"/>
                <a:gd name="connsiteX671" fmla="*/ 197769 w 1094121"/>
                <a:gd name="connsiteY671" fmla="*/ 821907 h 1111417"/>
                <a:gd name="connsiteX672" fmla="*/ 194009 w 1094121"/>
                <a:gd name="connsiteY672" fmla="*/ 821155 h 1111417"/>
                <a:gd name="connsiteX673" fmla="*/ 194009 w 1094121"/>
                <a:gd name="connsiteY673" fmla="*/ 819651 h 1111417"/>
                <a:gd name="connsiteX674" fmla="*/ 192505 w 1094121"/>
                <a:gd name="connsiteY674" fmla="*/ 815139 h 1111417"/>
                <a:gd name="connsiteX675" fmla="*/ 190249 w 1094121"/>
                <a:gd name="connsiteY675" fmla="*/ 812884 h 1111417"/>
                <a:gd name="connsiteX676" fmla="*/ 188745 w 1094121"/>
                <a:gd name="connsiteY676" fmla="*/ 816643 h 1111417"/>
                <a:gd name="connsiteX677" fmla="*/ 187242 w 1094121"/>
                <a:gd name="connsiteY677" fmla="*/ 816643 h 1111417"/>
                <a:gd name="connsiteX678" fmla="*/ 184234 w 1094121"/>
                <a:gd name="connsiteY678" fmla="*/ 815139 h 1111417"/>
                <a:gd name="connsiteX679" fmla="*/ 182730 w 1094121"/>
                <a:gd name="connsiteY679" fmla="*/ 815139 h 1111417"/>
                <a:gd name="connsiteX680" fmla="*/ 181978 w 1094121"/>
                <a:gd name="connsiteY680" fmla="*/ 815891 h 1111417"/>
                <a:gd name="connsiteX681" fmla="*/ 181226 w 1094121"/>
                <a:gd name="connsiteY681" fmla="*/ 815139 h 1111417"/>
                <a:gd name="connsiteX682" fmla="*/ 181226 w 1094121"/>
                <a:gd name="connsiteY682" fmla="*/ 812131 h 1111417"/>
                <a:gd name="connsiteX683" fmla="*/ 179722 w 1094121"/>
                <a:gd name="connsiteY683" fmla="*/ 813635 h 1111417"/>
                <a:gd name="connsiteX684" fmla="*/ 178218 w 1094121"/>
                <a:gd name="connsiteY684" fmla="*/ 813635 h 1111417"/>
                <a:gd name="connsiteX685" fmla="*/ 174458 w 1094121"/>
                <a:gd name="connsiteY685" fmla="*/ 812131 h 1111417"/>
                <a:gd name="connsiteX686" fmla="*/ 171450 w 1094121"/>
                <a:gd name="connsiteY686" fmla="*/ 812131 h 1111417"/>
                <a:gd name="connsiteX687" fmla="*/ 166938 w 1094121"/>
                <a:gd name="connsiteY687" fmla="*/ 812131 h 1111417"/>
                <a:gd name="connsiteX688" fmla="*/ 164682 w 1094121"/>
                <a:gd name="connsiteY688" fmla="*/ 812131 h 1111417"/>
                <a:gd name="connsiteX689" fmla="*/ 163930 w 1094121"/>
                <a:gd name="connsiteY689" fmla="*/ 812884 h 1111417"/>
                <a:gd name="connsiteX690" fmla="*/ 163178 w 1094121"/>
                <a:gd name="connsiteY690" fmla="*/ 812884 h 1111417"/>
                <a:gd name="connsiteX691" fmla="*/ 162426 w 1094121"/>
                <a:gd name="connsiteY691" fmla="*/ 812884 h 1111417"/>
                <a:gd name="connsiteX692" fmla="*/ 159419 w 1094121"/>
                <a:gd name="connsiteY692" fmla="*/ 812131 h 1111417"/>
                <a:gd name="connsiteX693" fmla="*/ 158667 w 1094121"/>
                <a:gd name="connsiteY693" fmla="*/ 811380 h 1111417"/>
                <a:gd name="connsiteX694" fmla="*/ 158667 w 1094121"/>
                <a:gd name="connsiteY694" fmla="*/ 810628 h 1111417"/>
                <a:gd name="connsiteX695" fmla="*/ 157163 w 1094121"/>
                <a:gd name="connsiteY695" fmla="*/ 809876 h 1111417"/>
                <a:gd name="connsiteX696" fmla="*/ 152651 w 1094121"/>
                <a:gd name="connsiteY696" fmla="*/ 807620 h 1111417"/>
                <a:gd name="connsiteX697" fmla="*/ 150395 w 1094121"/>
                <a:gd name="connsiteY697" fmla="*/ 807620 h 1111417"/>
                <a:gd name="connsiteX698" fmla="*/ 148891 w 1094121"/>
                <a:gd name="connsiteY698" fmla="*/ 807620 h 1111417"/>
                <a:gd name="connsiteX699" fmla="*/ 148139 w 1094121"/>
                <a:gd name="connsiteY699" fmla="*/ 808372 h 1111417"/>
                <a:gd name="connsiteX700" fmla="*/ 147387 w 1094121"/>
                <a:gd name="connsiteY700" fmla="*/ 809124 h 1111417"/>
                <a:gd name="connsiteX701" fmla="*/ 145883 w 1094121"/>
                <a:gd name="connsiteY701" fmla="*/ 809124 h 1111417"/>
                <a:gd name="connsiteX702" fmla="*/ 144379 w 1094121"/>
                <a:gd name="connsiteY702" fmla="*/ 807620 h 1111417"/>
                <a:gd name="connsiteX703" fmla="*/ 144379 w 1094121"/>
                <a:gd name="connsiteY703" fmla="*/ 805364 h 1111417"/>
                <a:gd name="connsiteX704" fmla="*/ 143627 w 1094121"/>
                <a:gd name="connsiteY704" fmla="*/ 804612 h 1111417"/>
                <a:gd name="connsiteX705" fmla="*/ 141371 w 1094121"/>
                <a:gd name="connsiteY705" fmla="*/ 805364 h 1111417"/>
                <a:gd name="connsiteX706" fmla="*/ 137611 w 1094121"/>
                <a:gd name="connsiteY706" fmla="*/ 808372 h 1111417"/>
                <a:gd name="connsiteX707" fmla="*/ 134603 w 1094121"/>
                <a:gd name="connsiteY707" fmla="*/ 809124 h 1111417"/>
                <a:gd name="connsiteX708" fmla="*/ 127836 w 1094121"/>
                <a:gd name="connsiteY708" fmla="*/ 807620 h 1111417"/>
                <a:gd name="connsiteX709" fmla="*/ 125580 w 1094121"/>
                <a:gd name="connsiteY709" fmla="*/ 806868 h 1111417"/>
                <a:gd name="connsiteX710" fmla="*/ 125580 w 1094121"/>
                <a:gd name="connsiteY710" fmla="*/ 807620 h 1111417"/>
                <a:gd name="connsiteX711" fmla="*/ 124828 w 1094121"/>
                <a:gd name="connsiteY711" fmla="*/ 808372 h 1111417"/>
                <a:gd name="connsiteX712" fmla="*/ 124076 w 1094121"/>
                <a:gd name="connsiteY712" fmla="*/ 809124 h 1111417"/>
                <a:gd name="connsiteX713" fmla="*/ 122572 w 1094121"/>
                <a:gd name="connsiteY713" fmla="*/ 809124 h 1111417"/>
                <a:gd name="connsiteX714" fmla="*/ 120316 w 1094121"/>
                <a:gd name="connsiteY714" fmla="*/ 808372 h 1111417"/>
                <a:gd name="connsiteX715" fmla="*/ 118812 w 1094121"/>
                <a:gd name="connsiteY715" fmla="*/ 807620 h 1111417"/>
                <a:gd name="connsiteX716" fmla="*/ 118812 w 1094121"/>
                <a:gd name="connsiteY716" fmla="*/ 809124 h 1111417"/>
                <a:gd name="connsiteX717" fmla="*/ 117308 w 1094121"/>
                <a:gd name="connsiteY717" fmla="*/ 809124 h 1111417"/>
                <a:gd name="connsiteX718" fmla="*/ 112796 w 1094121"/>
                <a:gd name="connsiteY718" fmla="*/ 805364 h 1111417"/>
                <a:gd name="connsiteX719" fmla="*/ 110540 w 1094121"/>
                <a:gd name="connsiteY719" fmla="*/ 804612 h 1111417"/>
                <a:gd name="connsiteX720" fmla="*/ 109036 w 1094121"/>
                <a:gd name="connsiteY720" fmla="*/ 804612 h 1111417"/>
                <a:gd name="connsiteX721" fmla="*/ 105276 w 1094121"/>
                <a:gd name="connsiteY721" fmla="*/ 803108 h 1111417"/>
                <a:gd name="connsiteX722" fmla="*/ 104525 w 1094121"/>
                <a:gd name="connsiteY722" fmla="*/ 803108 h 1111417"/>
                <a:gd name="connsiteX723" fmla="*/ 98509 w 1094121"/>
                <a:gd name="connsiteY723" fmla="*/ 804612 h 1111417"/>
                <a:gd name="connsiteX724" fmla="*/ 94749 w 1094121"/>
                <a:gd name="connsiteY724" fmla="*/ 802356 h 1111417"/>
                <a:gd name="connsiteX725" fmla="*/ 93997 w 1094121"/>
                <a:gd name="connsiteY725" fmla="*/ 802356 h 1111417"/>
                <a:gd name="connsiteX726" fmla="*/ 91741 w 1094121"/>
                <a:gd name="connsiteY726" fmla="*/ 801604 h 1111417"/>
                <a:gd name="connsiteX727" fmla="*/ 90989 w 1094121"/>
                <a:gd name="connsiteY727" fmla="*/ 802356 h 1111417"/>
                <a:gd name="connsiteX728" fmla="*/ 90237 w 1094121"/>
                <a:gd name="connsiteY728" fmla="*/ 802356 h 1111417"/>
                <a:gd name="connsiteX729" fmla="*/ 89485 w 1094121"/>
                <a:gd name="connsiteY729" fmla="*/ 803108 h 1111417"/>
                <a:gd name="connsiteX730" fmla="*/ 85725 w 1094121"/>
                <a:gd name="connsiteY730" fmla="*/ 803860 h 1111417"/>
                <a:gd name="connsiteX731" fmla="*/ 82717 w 1094121"/>
                <a:gd name="connsiteY731" fmla="*/ 803108 h 1111417"/>
                <a:gd name="connsiteX732" fmla="*/ 81213 w 1094121"/>
                <a:gd name="connsiteY732" fmla="*/ 800852 h 1111417"/>
                <a:gd name="connsiteX733" fmla="*/ 78957 w 1094121"/>
                <a:gd name="connsiteY733" fmla="*/ 797844 h 1111417"/>
                <a:gd name="connsiteX734" fmla="*/ 76701 w 1094121"/>
                <a:gd name="connsiteY734" fmla="*/ 791076 h 1111417"/>
                <a:gd name="connsiteX735" fmla="*/ 75197 w 1094121"/>
                <a:gd name="connsiteY735" fmla="*/ 790324 h 1111417"/>
                <a:gd name="connsiteX736" fmla="*/ 74446 w 1094121"/>
                <a:gd name="connsiteY736" fmla="*/ 790324 h 1111417"/>
                <a:gd name="connsiteX737" fmla="*/ 72942 w 1094121"/>
                <a:gd name="connsiteY737" fmla="*/ 791076 h 1111417"/>
                <a:gd name="connsiteX738" fmla="*/ 71438 w 1094121"/>
                <a:gd name="connsiteY738" fmla="*/ 791828 h 1111417"/>
                <a:gd name="connsiteX739" fmla="*/ 68430 w 1094121"/>
                <a:gd name="connsiteY739" fmla="*/ 791828 h 1111417"/>
                <a:gd name="connsiteX740" fmla="*/ 66174 w 1094121"/>
                <a:gd name="connsiteY740" fmla="*/ 791076 h 1111417"/>
                <a:gd name="connsiteX741" fmla="*/ 64670 w 1094121"/>
                <a:gd name="connsiteY741" fmla="*/ 791076 h 1111417"/>
                <a:gd name="connsiteX742" fmla="*/ 61662 w 1094121"/>
                <a:gd name="connsiteY742" fmla="*/ 791828 h 1111417"/>
                <a:gd name="connsiteX743" fmla="*/ 60910 w 1094121"/>
                <a:gd name="connsiteY743" fmla="*/ 791828 h 1111417"/>
                <a:gd name="connsiteX744" fmla="*/ 59406 w 1094121"/>
                <a:gd name="connsiteY744" fmla="*/ 791828 h 1111417"/>
                <a:gd name="connsiteX745" fmla="*/ 58654 w 1094121"/>
                <a:gd name="connsiteY745" fmla="*/ 791828 h 1111417"/>
                <a:gd name="connsiteX746" fmla="*/ 57902 w 1094121"/>
                <a:gd name="connsiteY746" fmla="*/ 793332 h 1111417"/>
                <a:gd name="connsiteX747" fmla="*/ 57902 w 1094121"/>
                <a:gd name="connsiteY747" fmla="*/ 794084 h 1111417"/>
                <a:gd name="connsiteX748" fmla="*/ 58654 w 1094121"/>
                <a:gd name="connsiteY748" fmla="*/ 794084 h 1111417"/>
                <a:gd name="connsiteX749" fmla="*/ 56398 w 1094121"/>
                <a:gd name="connsiteY749" fmla="*/ 794836 h 1111417"/>
                <a:gd name="connsiteX750" fmla="*/ 55646 w 1094121"/>
                <a:gd name="connsiteY750" fmla="*/ 795588 h 1111417"/>
                <a:gd name="connsiteX751" fmla="*/ 54142 w 1094121"/>
                <a:gd name="connsiteY751" fmla="*/ 794836 h 1111417"/>
                <a:gd name="connsiteX752" fmla="*/ 52638 w 1094121"/>
                <a:gd name="connsiteY752" fmla="*/ 794836 h 1111417"/>
                <a:gd name="connsiteX753" fmla="*/ 49630 w 1094121"/>
                <a:gd name="connsiteY753" fmla="*/ 797092 h 1111417"/>
                <a:gd name="connsiteX754" fmla="*/ 48127 w 1094121"/>
                <a:gd name="connsiteY754" fmla="*/ 797092 h 1111417"/>
                <a:gd name="connsiteX755" fmla="*/ 47374 w 1094121"/>
                <a:gd name="connsiteY755" fmla="*/ 797092 h 1111417"/>
                <a:gd name="connsiteX756" fmla="*/ 45118 w 1094121"/>
                <a:gd name="connsiteY756" fmla="*/ 794836 h 1111417"/>
                <a:gd name="connsiteX757" fmla="*/ 43615 w 1094121"/>
                <a:gd name="connsiteY757" fmla="*/ 794084 h 1111417"/>
                <a:gd name="connsiteX758" fmla="*/ 42863 w 1094121"/>
                <a:gd name="connsiteY758" fmla="*/ 794084 h 1111417"/>
                <a:gd name="connsiteX759" fmla="*/ 40607 w 1094121"/>
                <a:gd name="connsiteY759" fmla="*/ 794836 h 1111417"/>
                <a:gd name="connsiteX760" fmla="*/ 38351 w 1094121"/>
                <a:gd name="connsiteY760" fmla="*/ 794836 h 1111417"/>
                <a:gd name="connsiteX761" fmla="*/ 33839 w 1094121"/>
                <a:gd name="connsiteY761" fmla="*/ 793332 h 1111417"/>
                <a:gd name="connsiteX762" fmla="*/ 31583 w 1094121"/>
                <a:gd name="connsiteY762" fmla="*/ 791076 h 1111417"/>
                <a:gd name="connsiteX763" fmla="*/ 30079 w 1094121"/>
                <a:gd name="connsiteY763" fmla="*/ 788820 h 1111417"/>
                <a:gd name="connsiteX764" fmla="*/ 28575 w 1094121"/>
                <a:gd name="connsiteY764" fmla="*/ 787316 h 1111417"/>
                <a:gd name="connsiteX765" fmla="*/ 26319 w 1094121"/>
                <a:gd name="connsiteY765" fmla="*/ 785812 h 1111417"/>
                <a:gd name="connsiteX766" fmla="*/ 26319 w 1094121"/>
                <a:gd name="connsiteY766" fmla="*/ 784309 h 1111417"/>
                <a:gd name="connsiteX767" fmla="*/ 26319 w 1094121"/>
                <a:gd name="connsiteY767" fmla="*/ 782052 h 1111417"/>
                <a:gd name="connsiteX768" fmla="*/ 26319 w 1094121"/>
                <a:gd name="connsiteY768" fmla="*/ 779797 h 1111417"/>
                <a:gd name="connsiteX769" fmla="*/ 30079 w 1094121"/>
                <a:gd name="connsiteY769" fmla="*/ 770021 h 1111417"/>
                <a:gd name="connsiteX770" fmla="*/ 30079 w 1094121"/>
                <a:gd name="connsiteY770" fmla="*/ 768517 h 1111417"/>
                <a:gd name="connsiteX771" fmla="*/ 31583 w 1094121"/>
                <a:gd name="connsiteY771" fmla="*/ 767013 h 1111417"/>
                <a:gd name="connsiteX772" fmla="*/ 35343 w 1094121"/>
                <a:gd name="connsiteY772" fmla="*/ 760245 h 1111417"/>
                <a:gd name="connsiteX773" fmla="*/ 35343 w 1094121"/>
                <a:gd name="connsiteY773" fmla="*/ 758741 h 1111417"/>
                <a:gd name="connsiteX774" fmla="*/ 34591 w 1094121"/>
                <a:gd name="connsiteY774" fmla="*/ 754982 h 1111417"/>
                <a:gd name="connsiteX775" fmla="*/ 32335 w 1094121"/>
                <a:gd name="connsiteY775" fmla="*/ 751973 h 1111417"/>
                <a:gd name="connsiteX776" fmla="*/ 30831 w 1094121"/>
                <a:gd name="connsiteY776" fmla="*/ 749718 h 1111417"/>
                <a:gd name="connsiteX777" fmla="*/ 32335 w 1094121"/>
                <a:gd name="connsiteY777" fmla="*/ 746710 h 1111417"/>
                <a:gd name="connsiteX778" fmla="*/ 33839 w 1094121"/>
                <a:gd name="connsiteY778" fmla="*/ 742950 h 1111417"/>
                <a:gd name="connsiteX779" fmla="*/ 34591 w 1094121"/>
                <a:gd name="connsiteY779" fmla="*/ 739942 h 1111417"/>
                <a:gd name="connsiteX780" fmla="*/ 33839 w 1094121"/>
                <a:gd name="connsiteY780" fmla="*/ 736934 h 1111417"/>
                <a:gd name="connsiteX781" fmla="*/ 33839 w 1094121"/>
                <a:gd name="connsiteY781" fmla="*/ 733926 h 1111417"/>
                <a:gd name="connsiteX782" fmla="*/ 39855 w 1094121"/>
                <a:gd name="connsiteY782" fmla="*/ 723399 h 1111417"/>
                <a:gd name="connsiteX783" fmla="*/ 39103 w 1094121"/>
                <a:gd name="connsiteY783" fmla="*/ 721895 h 1111417"/>
                <a:gd name="connsiteX784" fmla="*/ 37599 w 1094121"/>
                <a:gd name="connsiteY784" fmla="*/ 720391 h 1111417"/>
                <a:gd name="connsiteX785" fmla="*/ 36095 w 1094121"/>
                <a:gd name="connsiteY785" fmla="*/ 718135 h 1111417"/>
                <a:gd name="connsiteX786" fmla="*/ 34591 w 1094121"/>
                <a:gd name="connsiteY786" fmla="*/ 715127 h 1111417"/>
                <a:gd name="connsiteX787" fmla="*/ 33839 w 1094121"/>
                <a:gd name="connsiteY787" fmla="*/ 712871 h 1111417"/>
                <a:gd name="connsiteX788" fmla="*/ 34591 w 1094121"/>
                <a:gd name="connsiteY788" fmla="*/ 709863 h 1111417"/>
                <a:gd name="connsiteX789" fmla="*/ 36847 w 1094121"/>
                <a:gd name="connsiteY789" fmla="*/ 706103 h 1111417"/>
                <a:gd name="connsiteX790" fmla="*/ 37599 w 1094121"/>
                <a:gd name="connsiteY790" fmla="*/ 703095 h 1111417"/>
                <a:gd name="connsiteX791" fmla="*/ 36095 w 1094121"/>
                <a:gd name="connsiteY791" fmla="*/ 701592 h 1111417"/>
                <a:gd name="connsiteX792" fmla="*/ 33839 w 1094121"/>
                <a:gd name="connsiteY792" fmla="*/ 700088 h 1111417"/>
                <a:gd name="connsiteX793" fmla="*/ 32335 w 1094121"/>
                <a:gd name="connsiteY793" fmla="*/ 697079 h 1111417"/>
                <a:gd name="connsiteX794" fmla="*/ 32335 w 1094121"/>
                <a:gd name="connsiteY794" fmla="*/ 694072 h 1111417"/>
                <a:gd name="connsiteX795" fmla="*/ 32335 w 1094121"/>
                <a:gd name="connsiteY795" fmla="*/ 690312 h 1111417"/>
                <a:gd name="connsiteX796" fmla="*/ 35343 w 1094121"/>
                <a:gd name="connsiteY796" fmla="*/ 685048 h 1111417"/>
                <a:gd name="connsiteX797" fmla="*/ 45118 w 1094121"/>
                <a:gd name="connsiteY797" fmla="*/ 669256 h 1111417"/>
                <a:gd name="connsiteX798" fmla="*/ 46622 w 1094121"/>
                <a:gd name="connsiteY798" fmla="*/ 664745 h 1111417"/>
                <a:gd name="connsiteX799" fmla="*/ 44367 w 1094121"/>
                <a:gd name="connsiteY799" fmla="*/ 663241 h 1111417"/>
                <a:gd name="connsiteX800" fmla="*/ 42111 w 1094121"/>
                <a:gd name="connsiteY800" fmla="*/ 662489 h 1111417"/>
                <a:gd name="connsiteX801" fmla="*/ 40607 w 1094121"/>
                <a:gd name="connsiteY801" fmla="*/ 660985 h 1111417"/>
                <a:gd name="connsiteX802" fmla="*/ 40607 w 1094121"/>
                <a:gd name="connsiteY802" fmla="*/ 660233 h 1111417"/>
                <a:gd name="connsiteX803" fmla="*/ 39855 w 1094121"/>
                <a:gd name="connsiteY803" fmla="*/ 659481 h 1111417"/>
                <a:gd name="connsiteX804" fmla="*/ 39103 w 1094121"/>
                <a:gd name="connsiteY804" fmla="*/ 657977 h 1111417"/>
                <a:gd name="connsiteX805" fmla="*/ 39103 w 1094121"/>
                <a:gd name="connsiteY805" fmla="*/ 655721 h 1111417"/>
                <a:gd name="connsiteX806" fmla="*/ 39855 w 1094121"/>
                <a:gd name="connsiteY806" fmla="*/ 654217 h 1111417"/>
                <a:gd name="connsiteX807" fmla="*/ 44367 w 1094121"/>
                <a:gd name="connsiteY807" fmla="*/ 651209 h 1111417"/>
                <a:gd name="connsiteX808" fmla="*/ 47374 w 1094121"/>
                <a:gd name="connsiteY808" fmla="*/ 645945 h 1111417"/>
                <a:gd name="connsiteX809" fmla="*/ 49630 w 1094121"/>
                <a:gd name="connsiteY809" fmla="*/ 639177 h 1111417"/>
                <a:gd name="connsiteX810" fmla="*/ 50382 w 1094121"/>
                <a:gd name="connsiteY810" fmla="*/ 631658 h 1111417"/>
                <a:gd name="connsiteX811" fmla="*/ 48878 w 1094121"/>
                <a:gd name="connsiteY811" fmla="*/ 624890 h 1111417"/>
                <a:gd name="connsiteX812" fmla="*/ 46622 w 1094121"/>
                <a:gd name="connsiteY812" fmla="*/ 619626 h 1111417"/>
                <a:gd name="connsiteX813" fmla="*/ 46622 w 1094121"/>
                <a:gd name="connsiteY813" fmla="*/ 617370 h 1111417"/>
                <a:gd name="connsiteX814" fmla="*/ 51134 w 1094121"/>
                <a:gd name="connsiteY814" fmla="*/ 610603 h 1111417"/>
                <a:gd name="connsiteX815" fmla="*/ 52638 w 1094121"/>
                <a:gd name="connsiteY815" fmla="*/ 606843 h 1111417"/>
                <a:gd name="connsiteX816" fmla="*/ 51886 w 1094121"/>
                <a:gd name="connsiteY816" fmla="*/ 603835 h 1111417"/>
                <a:gd name="connsiteX817" fmla="*/ 48878 w 1094121"/>
                <a:gd name="connsiteY817" fmla="*/ 601579 h 1111417"/>
                <a:gd name="connsiteX818" fmla="*/ 48878 w 1094121"/>
                <a:gd name="connsiteY818" fmla="*/ 603835 h 1111417"/>
                <a:gd name="connsiteX819" fmla="*/ 47374 w 1094121"/>
                <a:gd name="connsiteY819" fmla="*/ 603835 h 1111417"/>
                <a:gd name="connsiteX820" fmla="*/ 44367 w 1094121"/>
                <a:gd name="connsiteY820" fmla="*/ 600075 h 1111417"/>
                <a:gd name="connsiteX821" fmla="*/ 40607 w 1094121"/>
                <a:gd name="connsiteY821" fmla="*/ 597067 h 1111417"/>
                <a:gd name="connsiteX822" fmla="*/ 39855 w 1094121"/>
                <a:gd name="connsiteY822" fmla="*/ 597067 h 1111417"/>
                <a:gd name="connsiteX823" fmla="*/ 39103 w 1094121"/>
                <a:gd name="connsiteY823" fmla="*/ 597067 h 1111417"/>
                <a:gd name="connsiteX824" fmla="*/ 38351 w 1094121"/>
                <a:gd name="connsiteY824" fmla="*/ 596315 h 1111417"/>
                <a:gd name="connsiteX825" fmla="*/ 37599 w 1094121"/>
                <a:gd name="connsiteY825" fmla="*/ 595563 h 1111417"/>
                <a:gd name="connsiteX826" fmla="*/ 36847 w 1094121"/>
                <a:gd name="connsiteY826" fmla="*/ 594059 h 1111417"/>
                <a:gd name="connsiteX827" fmla="*/ 38351 w 1094121"/>
                <a:gd name="connsiteY827" fmla="*/ 591803 h 1111417"/>
                <a:gd name="connsiteX828" fmla="*/ 44367 w 1094121"/>
                <a:gd name="connsiteY828" fmla="*/ 588796 h 1111417"/>
                <a:gd name="connsiteX829" fmla="*/ 45870 w 1094121"/>
                <a:gd name="connsiteY829" fmla="*/ 586539 h 1111417"/>
                <a:gd name="connsiteX830" fmla="*/ 45870 w 1094121"/>
                <a:gd name="connsiteY830" fmla="*/ 583532 h 1111417"/>
                <a:gd name="connsiteX831" fmla="*/ 44367 w 1094121"/>
                <a:gd name="connsiteY831" fmla="*/ 581276 h 1111417"/>
                <a:gd name="connsiteX832" fmla="*/ 41359 w 1094121"/>
                <a:gd name="connsiteY832" fmla="*/ 579772 h 1111417"/>
                <a:gd name="connsiteX833" fmla="*/ 38351 w 1094121"/>
                <a:gd name="connsiteY833" fmla="*/ 579020 h 1111417"/>
                <a:gd name="connsiteX834" fmla="*/ 34591 w 1094121"/>
                <a:gd name="connsiteY834" fmla="*/ 579020 h 1111417"/>
                <a:gd name="connsiteX835" fmla="*/ 33087 w 1094121"/>
                <a:gd name="connsiteY835" fmla="*/ 577516 h 1111417"/>
                <a:gd name="connsiteX836" fmla="*/ 34591 w 1094121"/>
                <a:gd name="connsiteY836" fmla="*/ 576012 h 1111417"/>
                <a:gd name="connsiteX837" fmla="*/ 36847 w 1094121"/>
                <a:gd name="connsiteY837" fmla="*/ 574508 h 1111417"/>
                <a:gd name="connsiteX838" fmla="*/ 38351 w 1094121"/>
                <a:gd name="connsiteY838" fmla="*/ 573004 h 1111417"/>
                <a:gd name="connsiteX839" fmla="*/ 39855 w 1094121"/>
                <a:gd name="connsiteY839" fmla="*/ 571500 h 1111417"/>
                <a:gd name="connsiteX840" fmla="*/ 42863 w 1094121"/>
                <a:gd name="connsiteY840" fmla="*/ 570748 h 1111417"/>
                <a:gd name="connsiteX841" fmla="*/ 45118 w 1094121"/>
                <a:gd name="connsiteY841" fmla="*/ 569996 h 1111417"/>
                <a:gd name="connsiteX842" fmla="*/ 45870 w 1094121"/>
                <a:gd name="connsiteY842" fmla="*/ 569244 h 1111417"/>
                <a:gd name="connsiteX843" fmla="*/ 45870 w 1094121"/>
                <a:gd name="connsiteY843" fmla="*/ 567740 h 1111417"/>
                <a:gd name="connsiteX844" fmla="*/ 44367 w 1094121"/>
                <a:gd name="connsiteY844" fmla="*/ 566236 h 1111417"/>
                <a:gd name="connsiteX845" fmla="*/ 42111 w 1094121"/>
                <a:gd name="connsiteY845" fmla="*/ 564732 h 1111417"/>
                <a:gd name="connsiteX846" fmla="*/ 40607 w 1094121"/>
                <a:gd name="connsiteY846" fmla="*/ 563980 h 1111417"/>
                <a:gd name="connsiteX847" fmla="*/ 40607 w 1094121"/>
                <a:gd name="connsiteY847" fmla="*/ 562476 h 1111417"/>
                <a:gd name="connsiteX848" fmla="*/ 39855 w 1094121"/>
                <a:gd name="connsiteY848" fmla="*/ 560220 h 1111417"/>
                <a:gd name="connsiteX849" fmla="*/ 39103 w 1094121"/>
                <a:gd name="connsiteY849" fmla="*/ 559468 h 1111417"/>
                <a:gd name="connsiteX850" fmla="*/ 36847 w 1094121"/>
                <a:gd name="connsiteY850" fmla="*/ 557964 h 1111417"/>
                <a:gd name="connsiteX851" fmla="*/ 34591 w 1094121"/>
                <a:gd name="connsiteY851" fmla="*/ 557213 h 1111417"/>
                <a:gd name="connsiteX852" fmla="*/ 32335 w 1094121"/>
                <a:gd name="connsiteY852" fmla="*/ 558717 h 1111417"/>
                <a:gd name="connsiteX853" fmla="*/ 30831 w 1094121"/>
                <a:gd name="connsiteY853" fmla="*/ 563980 h 1111417"/>
                <a:gd name="connsiteX854" fmla="*/ 30079 w 1094121"/>
                <a:gd name="connsiteY854" fmla="*/ 564732 h 1111417"/>
                <a:gd name="connsiteX855" fmla="*/ 28575 w 1094121"/>
                <a:gd name="connsiteY855" fmla="*/ 563228 h 1111417"/>
                <a:gd name="connsiteX856" fmla="*/ 27071 w 1094121"/>
                <a:gd name="connsiteY856" fmla="*/ 561724 h 1111417"/>
                <a:gd name="connsiteX857" fmla="*/ 27071 w 1094121"/>
                <a:gd name="connsiteY857" fmla="*/ 559468 h 1111417"/>
                <a:gd name="connsiteX858" fmla="*/ 28575 w 1094121"/>
                <a:gd name="connsiteY858" fmla="*/ 556460 h 1111417"/>
                <a:gd name="connsiteX859" fmla="*/ 28575 w 1094121"/>
                <a:gd name="connsiteY859" fmla="*/ 554957 h 1111417"/>
                <a:gd name="connsiteX860" fmla="*/ 27823 w 1094121"/>
                <a:gd name="connsiteY860" fmla="*/ 552700 h 1111417"/>
                <a:gd name="connsiteX861" fmla="*/ 25567 w 1094121"/>
                <a:gd name="connsiteY861" fmla="*/ 549693 h 1111417"/>
                <a:gd name="connsiteX862" fmla="*/ 25567 w 1094121"/>
                <a:gd name="connsiteY862" fmla="*/ 547437 h 1111417"/>
                <a:gd name="connsiteX863" fmla="*/ 25567 w 1094121"/>
                <a:gd name="connsiteY863" fmla="*/ 543677 h 1111417"/>
                <a:gd name="connsiteX864" fmla="*/ 25567 w 1094121"/>
                <a:gd name="connsiteY864" fmla="*/ 542173 h 1111417"/>
                <a:gd name="connsiteX865" fmla="*/ 24063 w 1094121"/>
                <a:gd name="connsiteY865" fmla="*/ 538413 h 1111417"/>
                <a:gd name="connsiteX866" fmla="*/ 23311 w 1094121"/>
                <a:gd name="connsiteY866" fmla="*/ 534653 h 1111417"/>
                <a:gd name="connsiteX867" fmla="*/ 22559 w 1094121"/>
                <a:gd name="connsiteY867" fmla="*/ 530141 h 1111417"/>
                <a:gd name="connsiteX868" fmla="*/ 23311 w 1094121"/>
                <a:gd name="connsiteY868" fmla="*/ 527134 h 1111417"/>
                <a:gd name="connsiteX869" fmla="*/ 25567 w 1094121"/>
                <a:gd name="connsiteY869" fmla="*/ 522621 h 1111417"/>
                <a:gd name="connsiteX870" fmla="*/ 26319 w 1094121"/>
                <a:gd name="connsiteY870" fmla="*/ 519614 h 1111417"/>
                <a:gd name="connsiteX871" fmla="*/ 24063 w 1094121"/>
                <a:gd name="connsiteY871" fmla="*/ 518110 h 1111417"/>
                <a:gd name="connsiteX872" fmla="*/ 21055 w 1094121"/>
                <a:gd name="connsiteY872" fmla="*/ 517358 h 1111417"/>
                <a:gd name="connsiteX873" fmla="*/ 17296 w 1094121"/>
                <a:gd name="connsiteY873" fmla="*/ 515854 h 1111417"/>
                <a:gd name="connsiteX874" fmla="*/ 14288 w 1094121"/>
                <a:gd name="connsiteY874" fmla="*/ 512846 h 1111417"/>
                <a:gd name="connsiteX875" fmla="*/ 12032 w 1094121"/>
                <a:gd name="connsiteY875" fmla="*/ 510590 h 1111417"/>
                <a:gd name="connsiteX876" fmla="*/ 10528 w 1094121"/>
                <a:gd name="connsiteY876" fmla="*/ 507582 h 1111417"/>
                <a:gd name="connsiteX877" fmla="*/ 9776 w 1094121"/>
                <a:gd name="connsiteY877" fmla="*/ 503822 h 1111417"/>
                <a:gd name="connsiteX878" fmla="*/ 9024 w 1094121"/>
                <a:gd name="connsiteY878" fmla="*/ 499310 h 1111417"/>
                <a:gd name="connsiteX879" fmla="*/ 10528 w 1094121"/>
                <a:gd name="connsiteY879" fmla="*/ 494799 h 1111417"/>
                <a:gd name="connsiteX880" fmla="*/ 9776 w 1094121"/>
                <a:gd name="connsiteY880" fmla="*/ 493295 h 1111417"/>
                <a:gd name="connsiteX881" fmla="*/ 9024 w 1094121"/>
                <a:gd name="connsiteY881" fmla="*/ 492543 h 1111417"/>
                <a:gd name="connsiteX882" fmla="*/ 7520 w 1094121"/>
                <a:gd name="connsiteY882" fmla="*/ 491791 h 1111417"/>
                <a:gd name="connsiteX883" fmla="*/ 6016 w 1094121"/>
                <a:gd name="connsiteY883" fmla="*/ 491791 h 1111417"/>
                <a:gd name="connsiteX884" fmla="*/ 5264 w 1094121"/>
                <a:gd name="connsiteY884" fmla="*/ 492543 h 1111417"/>
                <a:gd name="connsiteX885" fmla="*/ 4512 w 1094121"/>
                <a:gd name="connsiteY885" fmla="*/ 493295 h 1111417"/>
                <a:gd name="connsiteX886" fmla="*/ 3760 w 1094121"/>
                <a:gd name="connsiteY886" fmla="*/ 494047 h 1111417"/>
                <a:gd name="connsiteX887" fmla="*/ 752 w 1094121"/>
                <a:gd name="connsiteY887" fmla="*/ 491791 h 1111417"/>
                <a:gd name="connsiteX888" fmla="*/ 0 w 1094121"/>
                <a:gd name="connsiteY888" fmla="*/ 488783 h 1111417"/>
                <a:gd name="connsiteX889" fmla="*/ 752 w 1094121"/>
                <a:gd name="connsiteY889" fmla="*/ 485775 h 1111417"/>
                <a:gd name="connsiteX890" fmla="*/ 6768 w 1094121"/>
                <a:gd name="connsiteY890" fmla="*/ 484271 h 1111417"/>
                <a:gd name="connsiteX891" fmla="*/ 6016 w 1094121"/>
                <a:gd name="connsiteY891" fmla="*/ 482767 h 1111417"/>
                <a:gd name="connsiteX892" fmla="*/ 4512 w 1094121"/>
                <a:gd name="connsiteY892" fmla="*/ 480511 h 1111417"/>
                <a:gd name="connsiteX893" fmla="*/ 3760 w 1094121"/>
                <a:gd name="connsiteY893" fmla="*/ 479759 h 1111417"/>
                <a:gd name="connsiteX894" fmla="*/ 2256 w 1094121"/>
                <a:gd name="connsiteY894" fmla="*/ 479007 h 1111417"/>
                <a:gd name="connsiteX895" fmla="*/ 1504 w 1094121"/>
                <a:gd name="connsiteY895" fmla="*/ 479007 h 1111417"/>
                <a:gd name="connsiteX896" fmla="*/ 752 w 1094121"/>
                <a:gd name="connsiteY896" fmla="*/ 479007 h 1111417"/>
                <a:gd name="connsiteX897" fmla="*/ 0 w 1094121"/>
                <a:gd name="connsiteY897" fmla="*/ 475999 h 1111417"/>
                <a:gd name="connsiteX898" fmla="*/ 6768 w 1094121"/>
                <a:gd name="connsiteY898" fmla="*/ 473743 h 1111417"/>
                <a:gd name="connsiteX899" fmla="*/ 9024 w 1094121"/>
                <a:gd name="connsiteY899" fmla="*/ 472991 h 1111417"/>
                <a:gd name="connsiteX900" fmla="*/ 9776 w 1094121"/>
                <a:gd name="connsiteY900" fmla="*/ 471487 h 1111417"/>
                <a:gd name="connsiteX901" fmla="*/ 11280 w 1094121"/>
                <a:gd name="connsiteY901" fmla="*/ 469232 h 1111417"/>
                <a:gd name="connsiteX902" fmla="*/ 12032 w 1094121"/>
                <a:gd name="connsiteY902" fmla="*/ 468480 h 1111417"/>
                <a:gd name="connsiteX903" fmla="*/ 16544 w 1094121"/>
                <a:gd name="connsiteY903" fmla="*/ 466976 h 1111417"/>
                <a:gd name="connsiteX904" fmla="*/ 21055 w 1094121"/>
                <a:gd name="connsiteY904" fmla="*/ 460208 h 1111417"/>
                <a:gd name="connsiteX905" fmla="*/ 24815 w 1094121"/>
                <a:gd name="connsiteY905" fmla="*/ 458704 h 1111417"/>
                <a:gd name="connsiteX906" fmla="*/ 26319 w 1094121"/>
                <a:gd name="connsiteY906" fmla="*/ 457952 h 1111417"/>
                <a:gd name="connsiteX907" fmla="*/ 27823 w 1094121"/>
                <a:gd name="connsiteY907" fmla="*/ 457200 h 1111417"/>
                <a:gd name="connsiteX908" fmla="*/ 29327 w 1094121"/>
                <a:gd name="connsiteY908" fmla="*/ 455696 h 1111417"/>
                <a:gd name="connsiteX909" fmla="*/ 29327 w 1094121"/>
                <a:gd name="connsiteY909" fmla="*/ 454192 h 1111417"/>
                <a:gd name="connsiteX910" fmla="*/ 30831 w 1094121"/>
                <a:gd name="connsiteY910" fmla="*/ 453440 h 1111417"/>
                <a:gd name="connsiteX911" fmla="*/ 33087 w 1094121"/>
                <a:gd name="connsiteY911" fmla="*/ 454192 h 1111417"/>
                <a:gd name="connsiteX912" fmla="*/ 36847 w 1094121"/>
                <a:gd name="connsiteY912" fmla="*/ 454944 h 1111417"/>
                <a:gd name="connsiteX913" fmla="*/ 39855 w 1094121"/>
                <a:gd name="connsiteY913" fmla="*/ 453440 h 1111417"/>
                <a:gd name="connsiteX914" fmla="*/ 42111 w 1094121"/>
                <a:gd name="connsiteY914" fmla="*/ 451184 h 1111417"/>
                <a:gd name="connsiteX915" fmla="*/ 44367 w 1094121"/>
                <a:gd name="connsiteY915" fmla="*/ 448176 h 1111417"/>
                <a:gd name="connsiteX916" fmla="*/ 45870 w 1094121"/>
                <a:gd name="connsiteY916" fmla="*/ 446672 h 1111417"/>
                <a:gd name="connsiteX917" fmla="*/ 30079 w 1094121"/>
                <a:gd name="connsiteY917" fmla="*/ 432385 h 1111417"/>
                <a:gd name="connsiteX918" fmla="*/ 18048 w 1094121"/>
                <a:gd name="connsiteY918" fmla="*/ 421105 h 1111417"/>
                <a:gd name="connsiteX919" fmla="*/ 6768 w 1094121"/>
                <a:gd name="connsiteY919" fmla="*/ 410578 h 1111417"/>
                <a:gd name="connsiteX920" fmla="*/ 5264 w 1094121"/>
                <a:gd name="connsiteY920" fmla="*/ 406066 h 1111417"/>
                <a:gd name="connsiteX921" fmla="*/ 10528 w 1094121"/>
                <a:gd name="connsiteY921" fmla="*/ 394786 h 1111417"/>
                <a:gd name="connsiteX922" fmla="*/ 12784 w 1094121"/>
                <a:gd name="connsiteY922" fmla="*/ 391026 h 1111417"/>
                <a:gd name="connsiteX923" fmla="*/ 16544 w 1094121"/>
                <a:gd name="connsiteY923" fmla="*/ 382003 h 1111417"/>
                <a:gd name="connsiteX924" fmla="*/ 21055 w 1094121"/>
                <a:gd name="connsiteY924" fmla="*/ 372979 h 1111417"/>
                <a:gd name="connsiteX925" fmla="*/ 22559 w 1094121"/>
                <a:gd name="connsiteY925" fmla="*/ 369219 h 1111417"/>
                <a:gd name="connsiteX926" fmla="*/ 27071 w 1094121"/>
                <a:gd name="connsiteY926" fmla="*/ 359444 h 1111417"/>
                <a:gd name="connsiteX927" fmla="*/ 37599 w 1094121"/>
                <a:gd name="connsiteY927" fmla="*/ 337636 h 1111417"/>
                <a:gd name="connsiteX928" fmla="*/ 48127 w 1094121"/>
                <a:gd name="connsiteY928" fmla="*/ 315829 h 1111417"/>
                <a:gd name="connsiteX929" fmla="*/ 52638 w 1094121"/>
                <a:gd name="connsiteY929" fmla="*/ 306053 h 1111417"/>
                <a:gd name="connsiteX930" fmla="*/ 56398 w 1094121"/>
                <a:gd name="connsiteY930" fmla="*/ 298533 h 1111417"/>
                <a:gd name="connsiteX931" fmla="*/ 58654 w 1094121"/>
                <a:gd name="connsiteY931" fmla="*/ 297029 h 1111417"/>
                <a:gd name="connsiteX932" fmla="*/ 67678 w 1094121"/>
                <a:gd name="connsiteY932" fmla="*/ 296278 h 1111417"/>
                <a:gd name="connsiteX933" fmla="*/ 66174 w 1094121"/>
                <a:gd name="connsiteY933" fmla="*/ 288758 h 1111417"/>
                <a:gd name="connsiteX934" fmla="*/ 65422 w 1094121"/>
                <a:gd name="connsiteY934" fmla="*/ 279734 h 1111417"/>
                <a:gd name="connsiteX935" fmla="*/ 64670 w 1094121"/>
                <a:gd name="connsiteY935" fmla="*/ 276726 h 1111417"/>
                <a:gd name="connsiteX936" fmla="*/ 63166 w 1094121"/>
                <a:gd name="connsiteY936" fmla="*/ 275222 h 1111417"/>
                <a:gd name="connsiteX937" fmla="*/ 57150 w 1094121"/>
                <a:gd name="connsiteY937" fmla="*/ 274470 h 1111417"/>
                <a:gd name="connsiteX938" fmla="*/ 59406 w 1094121"/>
                <a:gd name="connsiteY938" fmla="*/ 269207 h 1111417"/>
                <a:gd name="connsiteX939" fmla="*/ 66174 w 1094121"/>
                <a:gd name="connsiteY939" fmla="*/ 245895 h 1111417"/>
                <a:gd name="connsiteX940" fmla="*/ 73694 w 1094121"/>
                <a:gd name="connsiteY940" fmla="*/ 223336 h 1111417"/>
                <a:gd name="connsiteX941" fmla="*/ 80461 w 1094121"/>
                <a:gd name="connsiteY941" fmla="*/ 200777 h 1111417"/>
                <a:gd name="connsiteX942" fmla="*/ 87229 w 1094121"/>
                <a:gd name="connsiteY942" fmla="*/ 178218 h 1111417"/>
                <a:gd name="connsiteX943" fmla="*/ 90237 w 1094121"/>
                <a:gd name="connsiteY943" fmla="*/ 169946 h 1111417"/>
                <a:gd name="connsiteX944" fmla="*/ 91741 w 1094121"/>
                <a:gd name="connsiteY944" fmla="*/ 168442 h 1111417"/>
                <a:gd name="connsiteX945" fmla="*/ 94749 w 1094121"/>
                <a:gd name="connsiteY945" fmla="*/ 167690 h 1111417"/>
                <a:gd name="connsiteX946" fmla="*/ 105276 w 1094121"/>
                <a:gd name="connsiteY946" fmla="*/ 167690 h 1111417"/>
                <a:gd name="connsiteX947" fmla="*/ 105276 w 1094121"/>
                <a:gd name="connsiteY947" fmla="*/ 163930 h 1111417"/>
                <a:gd name="connsiteX948" fmla="*/ 103773 w 1094121"/>
                <a:gd name="connsiteY948" fmla="*/ 162426 h 1111417"/>
                <a:gd name="connsiteX949" fmla="*/ 101516 w 1094121"/>
                <a:gd name="connsiteY949" fmla="*/ 161674 h 1111417"/>
                <a:gd name="connsiteX950" fmla="*/ 98509 w 1094121"/>
                <a:gd name="connsiteY950" fmla="*/ 161674 h 1111417"/>
                <a:gd name="connsiteX951" fmla="*/ 92493 w 1094121"/>
                <a:gd name="connsiteY951" fmla="*/ 158667 h 1111417"/>
                <a:gd name="connsiteX952" fmla="*/ 87229 w 1094121"/>
                <a:gd name="connsiteY952" fmla="*/ 148891 h 1111417"/>
                <a:gd name="connsiteX953" fmla="*/ 79709 w 1094121"/>
                <a:gd name="connsiteY953" fmla="*/ 129339 h 1111417"/>
                <a:gd name="connsiteX954" fmla="*/ 65422 w 1094121"/>
                <a:gd name="connsiteY954" fmla="*/ 104524 h 1111417"/>
                <a:gd name="connsiteX955" fmla="*/ 69934 w 1094121"/>
                <a:gd name="connsiteY955" fmla="*/ 104524 h 1111417"/>
                <a:gd name="connsiteX956" fmla="*/ 70686 w 1094121"/>
                <a:gd name="connsiteY956" fmla="*/ 101516 h 1111417"/>
                <a:gd name="connsiteX957" fmla="*/ 68430 w 1094121"/>
                <a:gd name="connsiteY957" fmla="*/ 97756 h 1111417"/>
                <a:gd name="connsiteX958" fmla="*/ 65422 w 1094121"/>
                <a:gd name="connsiteY958" fmla="*/ 93997 h 1111417"/>
                <a:gd name="connsiteX959" fmla="*/ 64670 w 1094121"/>
                <a:gd name="connsiteY959" fmla="*/ 92493 h 1111417"/>
                <a:gd name="connsiteX960" fmla="*/ 66174 w 1094121"/>
                <a:gd name="connsiteY960" fmla="*/ 87229 h 111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</a:cxnLst>
              <a:rect l="l" t="t" r="r" b="b"/>
              <a:pathLst>
                <a:path w="1094121" h="1111417">
                  <a:moveTo>
                    <a:pt x="66174" y="87229"/>
                  </a:moveTo>
                  <a:lnTo>
                    <a:pt x="67678" y="86477"/>
                  </a:lnTo>
                  <a:lnTo>
                    <a:pt x="72190" y="87981"/>
                  </a:lnTo>
                  <a:lnTo>
                    <a:pt x="73694" y="87981"/>
                  </a:lnTo>
                  <a:lnTo>
                    <a:pt x="78205" y="87229"/>
                  </a:lnTo>
                  <a:lnTo>
                    <a:pt x="78957" y="87981"/>
                  </a:lnTo>
                  <a:lnTo>
                    <a:pt x="79709" y="87981"/>
                  </a:lnTo>
                  <a:lnTo>
                    <a:pt x="83469" y="91741"/>
                  </a:lnTo>
                  <a:lnTo>
                    <a:pt x="83469" y="93997"/>
                  </a:lnTo>
                  <a:lnTo>
                    <a:pt x="84221" y="93997"/>
                  </a:lnTo>
                  <a:lnTo>
                    <a:pt x="84221" y="94749"/>
                  </a:lnTo>
                  <a:lnTo>
                    <a:pt x="84221" y="97756"/>
                  </a:lnTo>
                  <a:lnTo>
                    <a:pt x="84221" y="98509"/>
                  </a:lnTo>
                  <a:lnTo>
                    <a:pt x="84221" y="99260"/>
                  </a:lnTo>
                  <a:lnTo>
                    <a:pt x="84221" y="100013"/>
                  </a:lnTo>
                  <a:lnTo>
                    <a:pt x="84973" y="100013"/>
                  </a:lnTo>
                  <a:lnTo>
                    <a:pt x="84973" y="100764"/>
                  </a:lnTo>
                  <a:lnTo>
                    <a:pt x="85725" y="100764"/>
                  </a:lnTo>
                  <a:lnTo>
                    <a:pt x="88733" y="101516"/>
                  </a:lnTo>
                  <a:lnTo>
                    <a:pt x="89485" y="102268"/>
                  </a:lnTo>
                  <a:lnTo>
                    <a:pt x="91741" y="103773"/>
                  </a:lnTo>
                  <a:lnTo>
                    <a:pt x="93245" y="104524"/>
                  </a:lnTo>
                  <a:lnTo>
                    <a:pt x="95501" y="106780"/>
                  </a:lnTo>
                  <a:lnTo>
                    <a:pt x="96253" y="106780"/>
                  </a:lnTo>
                  <a:lnTo>
                    <a:pt x="97005" y="107532"/>
                  </a:lnTo>
                  <a:lnTo>
                    <a:pt x="100013" y="107532"/>
                  </a:lnTo>
                  <a:lnTo>
                    <a:pt x="100765" y="108284"/>
                  </a:lnTo>
                  <a:lnTo>
                    <a:pt x="101516" y="108284"/>
                  </a:lnTo>
                  <a:lnTo>
                    <a:pt x="101516" y="109036"/>
                  </a:lnTo>
                  <a:lnTo>
                    <a:pt x="102268" y="110540"/>
                  </a:lnTo>
                  <a:lnTo>
                    <a:pt x="103773" y="112044"/>
                  </a:lnTo>
                  <a:lnTo>
                    <a:pt x="104525" y="112796"/>
                  </a:lnTo>
                  <a:lnTo>
                    <a:pt x="104525" y="113548"/>
                  </a:lnTo>
                  <a:lnTo>
                    <a:pt x="104525" y="114300"/>
                  </a:lnTo>
                  <a:lnTo>
                    <a:pt x="104525" y="115052"/>
                  </a:lnTo>
                  <a:lnTo>
                    <a:pt x="103773" y="117308"/>
                  </a:lnTo>
                  <a:lnTo>
                    <a:pt x="103773" y="118060"/>
                  </a:lnTo>
                  <a:lnTo>
                    <a:pt x="103773" y="119564"/>
                  </a:lnTo>
                  <a:lnTo>
                    <a:pt x="103773" y="120316"/>
                  </a:lnTo>
                  <a:lnTo>
                    <a:pt x="104525" y="121068"/>
                  </a:lnTo>
                  <a:lnTo>
                    <a:pt x="104525" y="120316"/>
                  </a:lnTo>
                  <a:lnTo>
                    <a:pt x="105276" y="118812"/>
                  </a:lnTo>
                  <a:lnTo>
                    <a:pt x="106780" y="116556"/>
                  </a:lnTo>
                  <a:lnTo>
                    <a:pt x="109036" y="111292"/>
                  </a:lnTo>
                  <a:lnTo>
                    <a:pt x="109788" y="109788"/>
                  </a:lnTo>
                  <a:lnTo>
                    <a:pt x="109788" y="109036"/>
                  </a:lnTo>
                  <a:lnTo>
                    <a:pt x="110540" y="108284"/>
                  </a:lnTo>
                  <a:lnTo>
                    <a:pt x="111292" y="108284"/>
                  </a:lnTo>
                  <a:lnTo>
                    <a:pt x="112796" y="107532"/>
                  </a:lnTo>
                  <a:lnTo>
                    <a:pt x="137611" y="100764"/>
                  </a:lnTo>
                  <a:lnTo>
                    <a:pt x="142123" y="97756"/>
                  </a:lnTo>
                  <a:lnTo>
                    <a:pt x="145131" y="97005"/>
                  </a:lnTo>
                  <a:lnTo>
                    <a:pt x="155659" y="95501"/>
                  </a:lnTo>
                  <a:lnTo>
                    <a:pt x="157163" y="94749"/>
                  </a:lnTo>
                  <a:lnTo>
                    <a:pt x="160923" y="93245"/>
                  </a:lnTo>
                  <a:lnTo>
                    <a:pt x="163178" y="91741"/>
                  </a:lnTo>
                  <a:lnTo>
                    <a:pt x="178970" y="74445"/>
                  </a:lnTo>
                  <a:lnTo>
                    <a:pt x="179722" y="73693"/>
                  </a:lnTo>
                  <a:lnTo>
                    <a:pt x="179722" y="72941"/>
                  </a:lnTo>
                  <a:lnTo>
                    <a:pt x="179722" y="72190"/>
                  </a:lnTo>
                  <a:lnTo>
                    <a:pt x="179722" y="71438"/>
                  </a:lnTo>
                  <a:lnTo>
                    <a:pt x="178970" y="65422"/>
                  </a:lnTo>
                  <a:lnTo>
                    <a:pt x="178970" y="64670"/>
                  </a:lnTo>
                  <a:lnTo>
                    <a:pt x="178970" y="63918"/>
                  </a:lnTo>
                  <a:lnTo>
                    <a:pt x="179722" y="63166"/>
                  </a:lnTo>
                  <a:lnTo>
                    <a:pt x="179722" y="62414"/>
                  </a:lnTo>
                  <a:lnTo>
                    <a:pt x="180474" y="61662"/>
                  </a:lnTo>
                  <a:lnTo>
                    <a:pt x="184234" y="60158"/>
                  </a:lnTo>
                  <a:lnTo>
                    <a:pt x="186490" y="58654"/>
                  </a:lnTo>
                  <a:lnTo>
                    <a:pt x="187993" y="57150"/>
                  </a:lnTo>
                  <a:lnTo>
                    <a:pt x="188745" y="57150"/>
                  </a:lnTo>
                  <a:lnTo>
                    <a:pt x="191002" y="55646"/>
                  </a:lnTo>
                  <a:lnTo>
                    <a:pt x="191753" y="54894"/>
                  </a:lnTo>
                  <a:lnTo>
                    <a:pt x="192505" y="54142"/>
                  </a:lnTo>
                  <a:lnTo>
                    <a:pt x="194761" y="51134"/>
                  </a:lnTo>
                  <a:lnTo>
                    <a:pt x="197017" y="48878"/>
                  </a:lnTo>
                  <a:lnTo>
                    <a:pt x="197017" y="48126"/>
                  </a:lnTo>
                  <a:lnTo>
                    <a:pt x="198521" y="47374"/>
                  </a:lnTo>
                  <a:lnTo>
                    <a:pt x="198521" y="46622"/>
                  </a:lnTo>
                  <a:lnTo>
                    <a:pt x="199273" y="45870"/>
                  </a:lnTo>
                  <a:lnTo>
                    <a:pt x="200025" y="41359"/>
                  </a:lnTo>
                  <a:lnTo>
                    <a:pt x="200025" y="40607"/>
                  </a:lnTo>
                  <a:lnTo>
                    <a:pt x="199273" y="36095"/>
                  </a:lnTo>
                  <a:lnTo>
                    <a:pt x="199273" y="35343"/>
                  </a:lnTo>
                  <a:lnTo>
                    <a:pt x="199273" y="34591"/>
                  </a:lnTo>
                  <a:lnTo>
                    <a:pt x="200025" y="33839"/>
                  </a:lnTo>
                  <a:lnTo>
                    <a:pt x="200025" y="33087"/>
                  </a:lnTo>
                  <a:lnTo>
                    <a:pt x="200777" y="33087"/>
                  </a:lnTo>
                  <a:lnTo>
                    <a:pt x="202281" y="32335"/>
                  </a:lnTo>
                  <a:lnTo>
                    <a:pt x="205289" y="30831"/>
                  </a:lnTo>
                  <a:lnTo>
                    <a:pt x="206793" y="30079"/>
                  </a:lnTo>
                  <a:lnTo>
                    <a:pt x="207545" y="29327"/>
                  </a:lnTo>
                  <a:lnTo>
                    <a:pt x="207545" y="28575"/>
                  </a:lnTo>
                  <a:lnTo>
                    <a:pt x="207545" y="27823"/>
                  </a:lnTo>
                  <a:lnTo>
                    <a:pt x="208297" y="25567"/>
                  </a:lnTo>
                  <a:lnTo>
                    <a:pt x="208297" y="24815"/>
                  </a:lnTo>
                  <a:lnTo>
                    <a:pt x="209049" y="24063"/>
                  </a:lnTo>
                  <a:lnTo>
                    <a:pt x="212809" y="21055"/>
                  </a:lnTo>
                  <a:lnTo>
                    <a:pt x="214313" y="20303"/>
                  </a:lnTo>
                  <a:lnTo>
                    <a:pt x="226344" y="21807"/>
                  </a:lnTo>
                  <a:lnTo>
                    <a:pt x="247400" y="19551"/>
                  </a:lnTo>
                  <a:lnTo>
                    <a:pt x="249655" y="19551"/>
                  </a:lnTo>
                  <a:lnTo>
                    <a:pt x="251159" y="18799"/>
                  </a:lnTo>
                  <a:lnTo>
                    <a:pt x="251911" y="18799"/>
                  </a:lnTo>
                  <a:lnTo>
                    <a:pt x="253415" y="18799"/>
                  </a:lnTo>
                  <a:lnTo>
                    <a:pt x="258679" y="20303"/>
                  </a:lnTo>
                  <a:lnTo>
                    <a:pt x="260935" y="21055"/>
                  </a:lnTo>
                  <a:lnTo>
                    <a:pt x="263943" y="20303"/>
                  </a:lnTo>
                  <a:lnTo>
                    <a:pt x="266199" y="19551"/>
                  </a:lnTo>
                  <a:lnTo>
                    <a:pt x="269207" y="18047"/>
                  </a:lnTo>
                  <a:lnTo>
                    <a:pt x="272215" y="15039"/>
                  </a:lnTo>
                  <a:lnTo>
                    <a:pt x="273719" y="15039"/>
                  </a:lnTo>
                  <a:lnTo>
                    <a:pt x="275974" y="15791"/>
                  </a:lnTo>
                  <a:lnTo>
                    <a:pt x="277478" y="15791"/>
                  </a:lnTo>
                  <a:lnTo>
                    <a:pt x="279734" y="15039"/>
                  </a:lnTo>
                  <a:lnTo>
                    <a:pt x="281238" y="14287"/>
                  </a:lnTo>
                  <a:lnTo>
                    <a:pt x="281990" y="12783"/>
                  </a:lnTo>
                  <a:lnTo>
                    <a:pt x="287254" y="6768"/>
                  </a:lnTo>
                  <a:lnTo>
                    <a:pt x="288006" y="6016"/>
                  </a:lnTo>
                  <a:lnTo>
                    <a:pt x="289510" y="5264"/>
                  </a:lnTo>
                  <a:lnTo>
                    <a:pt x="291014" y="4512"/>
                  </a:lnTo>
                  <a:lnTo>
                    <a:pt x="292518" y="3760"/>
                  </a:lnTo>
                  <a:lnTo>
                    <a:pt x="296278" y="3008"/>
                  </a:lnTo>
                  <a:lnTo>
                    <a:pt x="303798" y="1504"/>
                  </a:lnTo>
                  <a:lnTo>
                    <a:pt x="306805" y="752"/>
                  </a:lnTo>
                  <a:lnTo>
                    <a:pt x="309061" y="0"/>
                  </a:lnTo>
                  <a:lnTo>
                    <a:pt x="312069" y="0"/>
                  </a:lnTo>
                  <a:lnTo>
                    <a:pt x="318085" y="752"/>
                  </a:lnTo>
                  <a:lnTo>
                    <a:pt x="320341" y="1504"/>
                  </a:lnTo>
                  <a:lnTo>
                    <a:pt x="323349" y="3760"/>
                  </a:lnTo>
                  <a:lnTo>
                    <a:pt x="324853" y="6016"/>
                  </a:lnTo>
                  <a:lnTo>
                    <a:pt x="325605" y="7520"/>
                  </a:lnTo>
                  <a:lnTo>
                    <a:pt x="326357" y="9024"/>
                  </a:lnTo>
                  <a:lnTo>
                    <a:pt x="326357" y="9776"/>
                  </a:lnTo>
                  <a:lnTo>
                    <a:pt x="327109" y="10528"/>
                  </a:lnTo>
                  <a:lnTo>
                    <a:pt x="327861" y="11280"/>
                  </a:lnTo>
                  <a:lnTo>
                    <a:pt x="330117" y="12783"/>
                  </a:lnTo>
                  <a:lnTo>
                    <a:pt x="341396" y="15039"/>
                  </a:lnTo>
                  <a:lnTo>
                    <a:pt x="345908" y="17295"/>
                  </a:lnTo>
                  <a:lnTo>
                    <a:pt x="350420" y="18799"/>
                  </a:lnTo>
                  <a:lnTo>
                    <a:pt x="352676" y="20303"/>
                  </a:lnTo>
                  <a:lnTo>
                    <a:pt x="353428" y="21055"/>
                  </a:lnTo>
                  <a:lnTo>
                    <a:pt x="355684" y="24063"/>
                  </a:lnTo>
                  <a:lnTo>
                    <a:pt x="357188" y="24815"/>
                  </a:lnTo>
                  <a:lnTo>
                    <a:pt x="359444" y="26319"/>
                  </a:lnTo>
                  <a:lnTo>
                    <a:pt x="368467" y="27823"/>
                  </a:lnTo>
                  <a:lnTo>
                    <a:pt x="371475" y="27071"/>
                  </a:lnTo>
                  <a:lnTo>
                    <a:pt x="375987" y="29327"/>
                  </a:lnTo>
                  <a:lnTo>
                    <a:pt x="380499" y="30079"/>
                  </a:lnTo>
                  <a:lnTo>
                    <a:pt x="382755" y="30831"/>
                  </a:lnTo>
                  <a:lnTo>
                    <a:pt x="386515" y="33087"/>
                  </a:lnTo>
                  <a:lnTo>
                    <a:pt x="388771" y="35343"/>
                  </a:lnTo>
                  <a:lnTo>
                    <a:pt x="389523" y="36847"/>
                  </a:lnTo>
                  <a:lnTo>
                    <a:pt x="390275" y="39855"/>
                  </a:lnTo>
                  <a:lnTo>
                    <a:pt x="391026" y="40607"/>
                  </a:lnTo>
                  <a:lnTo>
                    <a:pt x="391778" y="42111"/>
                  </a:lnTo>
                  <a:lnTo>
                    <a:pt x="396290" y="47374"/>
                  </a:lnTo>
                  <a:lnTo>
                    <a:pt x="397794" y="49630"/>
                  </a:lnTo>
                  <a:lnTo>
                    <a:pt x="401554" y="52638"/>
                  </a:lnTo>
                  <a:lnTo>
                    <a:pt x="411330" y="57150"/>
                  </a:lnTo>
                  <a:lnTo>
                    <a:pt x="417345" y="58654"/>
                  </a:lnTo>
                  <a:lnTo>
                    <a:pt x="419601" y="60158"/>
                  </a:lnTo>
                  <a:lnTo>
                    <a:pt x="421857" y="61662"/>
                  </a:lnTo>
                  <a:lnTo>
                    <a:pt x="425617" y="62414"/>
                  </a:lnTo>
                  <a:lnTo>
                    <a:pt x="427121" y="63166"/>
                  </a:lnTo>
                  <a:lnTo>
                    <a:pt x="430129" y="65422"/>
                  </a:lnTo>
                  <a:lnTo>
                    <a:pt x="431633" y="66926"/>
                  </a:lnTo>
                  <a:lnTo>
                    <a:pt x="434641" y="69933"/>
                  </a:lnTo>
                  <a:lnTo>
                    <a:pt x="451184" y="78957"/>
                  </a:lnTo>
                  <a:lnTo>
                    <a:pt x="460960" y="78205"/>
                  </a:lnTo>
                  <a:lnTo>
                    <a:pt x="463216" y="78205"/>
                  </a:lnTo>
                  <a:lnTo>
                    <a:pt x="466976" y="78205"/>
                  </a:lnTo>
                  <a:lnTo>
                    <a:pt x="482767" y="74445"/>
                  </a:lnTo>
                  <a:lnTo>
                    <a:pt x="485023" y="74445"/>
                  </a:lnTo>
                  <a:lnTo>
                    <a:pt x="489535" y="74445"/>
                  </a:lnTo>
                  <a:lnTo>
                    <a:pt x="491791" y="74445"/>
                  </a:lnTo>
                  <a:lnTo>
                    <a:pt x="494047" y="73693"/>
                  </a:lnTo>
                  <a:lnTo>
                    <a:pt x="507582" y="66174"/>
                  </a:lnTo>
                  <a:lnTo>
                    <a:pt x="509086" y="64670"/>
                  </a:lnTo>
                  <a:lnTo>
                    <a:pt x="509838" y="63166"/>
                  </a:lnTo>
                  <a:lnTo>
                    <a:pt x="511342" y="60158"/>
                  </a:lnTo>
                  <a:lnTo>
                    <a:pt x="512094" y="58654"/>
                  </a:lnTo>
                  <a:lnTo>
                    <a:pt x="513598" y="57150"/>
                  </a:lnTo>
                  <a:lnTo>
                    <a:pt x="516606" y="55646"/>
                  </a:lnTo>
                  <a:lnTo>
                    <a:pt x="524878" y="52638"/>
                  </a:lnTo>
                  <a:lnTo>
                    <a:pt x="538413" y="50382"/>
                  </a:lnTo>
                  <a:lnTo>
                    <a:pt x="539917" y="50382"/>
                  </a:lnTo>
                  <a:lnTo>
                    <a:pt x="541421" y="51134"/>
                  </a:lnTo>
                  <a:lnTo>
                    <a:pt x="547437" y="51134"/>
                  </a:lnTo>
                  <a:lnTo>
                    <a:pt x="548941" y="51134"/>
                  </a:lnTo>
                  <a:lnTo>
                    <a:pt x="550445" y="51886"/>
                  </a:lnTo>
                  <a:lnTo>
                    <a:pt x="553453" y="53390"/>
                  </a:lnTo>
                  <a:lnTo>
                    <a:pt x="557213" y="56398"/>
                  </a:lnTo>
                  <a:lnTo>
                    <a:pt x="565484" y="61662"/>
                  </a:lnTo>
                  <a:lnTo>
                    <a:pt x="566236" y="62414"/>
                  </a:lnTo>
                  <a:lnTo>
                    <a:pt x="566988" y="63918"/>
                  </a:lnTo>
                  <a:lnTo>
                    <a:pt x="567740" y="65422"/>
                  </a:lnTo>
                  <a:lnTo>
                    <a:pt x="567740" y="66926"/>
                  </a:lnTo>
                  <a:lnTo>
                    <a:pt x="567740" y="69933"/>
                  </a:lnTo>
                  <a:lnTo>
                    <a:pt x="568492" y="71438"/>
                  </a:lnTo>
                  <a:lnTo>
                    <a:pt x="569244" y="74445"/>
                  </a:lnTo>
                  <a:lnTo>
                    <a:pt x="569244" y="75949"/>
                  </a:lnTo>
                  <a:lnTo>
                    <a:pt x="570748" y="76701"/>
                  </a:lnTo>
                  <a:lnTo>
                    <a:pt x="572252" y="77453"/>
                  </a:lnTo>
                  <a:lnTo>
                    <a:pt x="576764" y="78205"/>
                  </a:lnTo>
                  <a:lnTo>
                    <a:pt x="579020" y="78205"/>
                  </a:lnTo>
                  <a:lnTo>
                    <a:pt x="582028" y="77453"/>
                  </a:lnTo>
                  <a:lnTo>
                    <a:pt x="594811" y="71438"/>
                  </a:lnTo>
                  <a:lnTo>
                    <a:pt x="601579" y="69933"/>
                  </a:lnTo>
                  <a:lnTo>
                    <a:pt x="605339" y="69181"/>
                  </a:lnTo>
                  <a:lnTo>
                    <a:pt x="608347" y="69933"/>
                  </a:lnTo>
                  <a:lnTo>
                    <a:pt x="610603" y="69181"/>
                  </a:lnTo>
                  <a:lnTo>
                    <a:pt x="613611" y="67678"/>
                  </a:lnTo>
                  <a:lnTo>
                    <a:pt x="617370" y="63166"/>
                  </a:lnTo>
                  <a:lnTo>
                    <a:pt x="618875" y="60910"/>
                  </a:lnTo>
                  <a:lnTo>
                    <a:pt x="620378" y="57902"/>
                  </a:lnTo>
                  <a:lnTo>
                    <a:pt x="620378" y="56398"/>
                  </a:lnTo>
                  <a:lnTo>
                    <a:pt x="621130" y="54894"/>
                  </a:lnTo>
                  <a:lnTo>
                    <a:pt x="622634" y="52638"/>
                  </a:lnTo>
                  <a:lnTo>
                    <a:pt x="624138" y="51134"/>
                  </a:lnTo>
                  <a:lnTo>
                    <a:pt x="633162" y="46622"/>
                  </a:lnTo>
                  <a:lnTo>
                    <a:pt x="637674" y="42862"/>
                  </a:lnTo>
                  <a:lnTo>
                    <a:pt x="651209" y="27823"/>
                  </a:lnTo>
                  <a:lnTo>
                    <a:pt x="653465" y="24063"/>
                  </a:lnTo>
                  <a:lnTo>
                    <a:pt x="654217" y="22559"/>
                  </a:lnTo>
                  <a:lnTo>
                    <a:pt x="655721" y="21055"/>
                  </a:lnTo>
                  <a:lnTo>
                    <a:pt x="657225" y="18799"/>
                  </a:lnTo>
                  <a:lnTo>
                    <a:pt x="664745" y="12783"/>
                  </a:lnTo>
                  <a:lnTo>
                    <a:pt x="667001" y="11280"/>
                  </a:lnTo>
                  <a:lnTo>
                    <a:pt x="669257" y="10528"/>
                  </a:lnTo>
                  <a:lnTo>
                    <a:pt x="677528" y="9776"/>
                  </a:lnTo>
                  <a:lnTo>
                    <a:pt x="678280" y="11280"/>
                  </a:lnTo>
                  <a:lnTo>
                    <a:pt x="678280" y="12783"/>
                  </a:lnTo>
                  <a:lnTo>
                    <a:pt x="678280" y="15791"/>
                  </a:lnTo>
                  <a:lnTo>
                    <a:pt x="678280" y="17295"/>
                  </a:lnTo>
                  <a:lnTo>
                    <a:pt x="678280" y="19551"/>
                  </a:lnTo>
                  <a:lnTo>
                    <a:pt x="673016" y="39102"/>
                  </a:lnTo>
                  <a:lnTo>
                    <a:pt x="673016" y="49630"/>
                  </a:lnTo>
                  <a:lnTo>
                    <a:pt x="672265" y="51134"/>
                  </a:lnTo>
                  <a:lnTo>
                    <a:pt x="670761" y="56398"/>
                  </a:lnTo>
                  <a:lnTo>
                    <a:pt x="667753" y="72190"/>
                  </a:lnTo>
                  <a:lnTo>
                    <a:pt x="667753" y="73693"/>
                  </a:lnTo>
                  <a:lnTo>
                    <a:pt x="666249" y="75197"/>
                  </a:lnTo>
                  <a:lnTo>
                    <a:pt x="665497" y="75197"/>
                  </a:lnTo>
                  <a:lnTo>
                    <a:pt x="658729" y="76701"/>
                  </a:lnTo>
                  <a:lnTo>
                    <a:pt x="653465" y="78957"/>
                  </a:lnTo>
                  <a:lnTo>
                    <a:pt x="651209" y="79709"/>
                  </a:lnTo>
                  <a:lnTo>
                    <a:pt x="650457" y="81213"/>
                  </a:lnTo>
                  <a:lnTo>
                    <a:pt x="648953" y="81965"/>
                  </a:lnTo>
                  <a:lnTo>
                    <a:pt x="648201" y="84221"/>
                  </a:lnTo>
                  <a:lnTo>
                    <a:pt x="647449" y="88733"/>
                  </a:lnTo>
                  <a:lnTo>
                    <a:pt x="646697" y="90237"/>
                  </a:lnTo>
                  <a:lnTo>
                    <a:pt x="642938" y="94749"/>
                  </a:lnTo>
                  <a:lnTo>
                    <a:pt x="641434" y="99260"/>
                  </a:lnTo>
                  <a:lnTo>
                    <a:pt x="640682" y="100764"/>
                  </a:lnTo>
                  <a:lnTo>
                    <a:pt x="635418" y="106028"/>
                  </a:lnTo>
                  <a:lnTo>
                    <a:pt x="633162" y="109036"/>
                  </a:lnTo>
                  <a:lnTo>
                    <a:pt x="632410" y="112044"/>
                  </a:lnTo>
                  <a:lnTo>
                    <a:pt x="631658" y="113548"/>
                  </a:lnTo>
                  <a:lnTo>
                    <a:pt x="631658" y="115052"/>
                  </a:lnTo>
                  <a:lnTo>
                    <a:pt x="632410" y="116556"/>
                  </a:lnTo>
                  <a:lnTo>
                    <a:pt x="633914" y="118812"/>
                  </a:lnTo>
                  <a:lnTo>
                    <a:pt x="639178" y="118060"/>
                  </a:lnTo>
                  <a:lnTo>
                    <a:pt x="649705" y="121068"/>
                  </a:lnTo>
                  <a:lnTo>
                    <a:pt x="665497" y="129339"/>
                  </a:lnTo>
                  <a:lnTo>
                    <a:pt x="671513" y="130092"/>
                  </a:lnTo>
                  <a:lnTo>
                    <a:pt x="690312" y="127835"/>
                  </a:lnTo>
                  <a:lnTo>
                    <a:pt x="694072" y="127835"/>
                  </a:lnTo>
                  <a:lnTo>
                    <a:pt x="706855" y="130843"/>
                  </a:lnTo>
                  <a:lnTo>
                    <a:pt x="711367" y="131595"/>
                  </a:lnTo>
                  <a:lnTo>
                    <a:pt x="715879" y="130843"/>
                  </a:lnTo>
                  <a:lnTo>
                    <a:pt x="717383" y="129339"/>
                  </a:lnTo>
                  <a:lnTo>
                    <a:pt x="720391" y="129339"/>
                  </a:lnTo>
                  <a:lnTo>
                    <a:pt x="734678" y="128588"/>
                  </a:lnTo>
                  <a:lnTo>
                    <a:pt x="737686" y="129339"/>
                  </a:lnTo>
                  <a:lnTo>
                    <a:pt x="749718" y="131595"/>
                  </a:lnTo>
                  <a:lnTo>
                    <a:pt x="753478" y="133099"/>
                  </a:lnTo>
                  <a:lnTo>
                    <a:pt x="759493" y="133851"/>
                  </a:lnTo>
                  <a:lnTo>
                    <a:pt x="771525" y="132347"/>
                  </a:lnTo>
                  <a:lnTo>
                    <a:pt x="773781" y="131595"/>
                  </a:lnTo>
                  <a:lnTo>
                    <a:pt x="773781" y="136107"/>
                  </a:lnTo>
                  <a:lnTo>
                    <a:pt x="775285" y="139867"/>
                  </a:lnTo>
                  <a:lnTo>
                    <a:pt x="775285" y="144379"/>
                  </a:lnTo>
                  <a:lnTo>
                    <a:pt x="773029" y="175962"/>
                  </a:lnTo>
                  <a:lnTo>
                    <a:pt x="773029" y="178970"/>
                  </a:lnTo>
                  <a:lnTo>
                    <a:pt x="773781" y="181226"/>
                  </a:lnTo>
                  <a:lnTo>
                    <a:pt x="775285" y="183482"/>
                  </a:lnTo>
                  <a:lnTo>
                    <a:pt x="776789" y="186490"/>
                  </a:lnTo>
                  <a:lnTo>
                    <a:pt x="779797" y="189497"/>
                  </a:lnTo>
                  <a:lnTo>
                    <a:pt x="781301" y="191001"/>
                  </a:lnTo>
                  <a:lnTo>
                    <a:pt x="783557" y="191001"/>
                  </a:lnTo>
                  <a:lnTo>
                    <a:pt x="785061" y="190249"/>
                  </a:lnTo>
                  <a:lnTo>
                    <a:pt x="786565" y="189497"/>
                  </a:lnTo>
                  <a:lnTo>
                    <a:pt x="792580" y="184986"/>
                  </a:lnTo>
                  <a:lnTo>
                    <a:pt x="794084" y="184233"/>
                  </a:lnTo>
                  <a:lnTo>
                    <a:pt x="795588" y="184233"/>
                  </a:lnTo>
                  <a:lnTo>
                    <a:pt x="796340" y="184233"/>
                  </a:lnTo>
                  <a:lnTo>
                    <a:pt x="797844" y="184233"/>
                  </a:lnTo>
                  <a:lnTo>
                    <a:pt x="800852" y="185737"/>
                  </a:lnTo>
                  <a:lnTo>
                    <a:pt x="814388" y="191753"/>
                  </a:lnTo>
                  <a:lnTo>
                    <a:pt x="815891" y="193257"/>
                  </a:lnTo>
                  <a:lnTo>
                    <a:pt x="816644" y="194761"/>
                  </a:lnTo>
                  <a:lnTo>
                    <a:pt x="815891" y="198521"/>
                  </a:lnTo>
                  <a:lnTo>
                    <a:pt x="815140" y="200777"/>
                  </a:lnTo>
                  <a:lnTo>
                    <a:pt x="813636" y="203033"/>
                  </a:lnTo>
                  <a:lnTo>
                    <a:pt x="805364" y="214312"/>
                  </a:lnTo>
                  <a:lnTo>
                    <a:pt x="803108" y="218072"/>
                  </a:lnTo>
                  <a:lnTo>
                    <a:pt x="797844" y="230856"/>
                  </a:lnTo>
                  <a:lnTo>
                    <a:pt x="797092" y="233864"/>
                  </a:lnTo>
                  <a:lnTo>
                    <a:pt x="797092" y="234616"/>
                  </a:lnTo>
                  <a:lnTo>
                    <a:pt x="797092" y="235368"/>
                  </a:lnTo>
                  <a:lnTo>
                    <a:pt x="801604" y="237624"/>
                  </a:lnTo>
                  <a:lnTo>
                    <a:pt x="818148" y="242135"/>
                  </a:lnTo>
                  <a:lnTo>
                    <a:pt x="828675" y="242135"/>
                  </a:lnTo>
                  <a:lnTo>
                    <a:pt x="835443" y="244391"/>
                  </a:lnTo>
                  <a:lnTo>
                    <a:pt x="839955" y="244391"/>
                  </a:lnTo>
                  <a:lnTo>
                    <a:pt x="858002" y="241384"/>
                  </a:lnTo>
                  <a:lnTo>
                    <a:pt x="860258" y="242135"/>
                  </a:lnTo>
                  <a:lnTo>
                    <a:pt x="861762" y="242888"/>
                  </a:lnTo>
                  <a:lnTo>
                    <a:pt x="866274" y="245895"/>
                  </a:lnTo>
                  <a:lnTo>
                    <a:pt x="877553" y="257175"/>
                  </a:lnTo>
                  <a:lnTo>
                    <a:pt x="879057" y="258679"/>
                  </a:lnTo>
                  <a:lnTo>
                    <a:pt x="881313" y="259431"/>
                  </a:lnTo>
                  <a:lnTo>
                    <a:pt x="884321" y="259431"/>
                  </a:lnTo>
                  <a:lnTo>
                    <a:pt x="891841" y="258679"/>
                  </a:lnTo>
                  <a:lnTo>
                    <a:pt x="894097" y="259431"/>
                  </a:lnTo>
                  <a:lnTo>
                    <a:pt x="897857" y="260183"/>
                  </a:lnTo>
                  <a:lnTo>
                    <a:pt x="906880" y="264695"/>
                  </a:lnTo>
                  <a:lnTo>
                    <a:pt x="918160" y="272214"/>
                  </a:lnTo>
                  <a:lnTo>
                    <a:pt x="920416" y="274470"/>
                  </a:lnTo>
                  <a:lnTo>
                    <a:pt x="921168" y="275974"/>
                  </a:lnTo>
                  <a:lnTo>
                    <a:pt x="921920" y="277478"/>
                  </a:lnTo>
                  <a:lnTo>
                    <a:pt x="922672" y="278230"/>
                  </a:lnTo>
                  <a:lnTo>
                    <a:pt x="924176" y="279734"/>
                  </a:lnTo>
                  <a:lnTo>
                    <a:pt x="927184" y="281238"/>
                  </a:lnTo>
                  <a:lnTo>
                    <a:pt x="932447" y="283494"/>
                  </a:lnTo>
                  <a:lnTo>
                    <a:pt x="940719" y="284998"/>
                  </a:lnTo>
                  <a:lnTo>
                    <a:pt x="945983" y="287254"/>
                  </a:lnTo>
                  <a:lnTo>
                    <a:pt x="951247" y="291014"/>
                  </a:lnTo>
                  <a:lnTo>
                    <a:pt x="955007" y="295526"/>
                  </a:lnTo>
                  <a:lnTo>
                    <a:pt x="957263" y="296278"/>
                  </a:lnTo>
                  <a:lnTo>
                    <a:pt x="987342" y="309813"/>
                  </a:lnTo>
                  <a:lnTo>
                    <a:pt x="988845" y="309813"/>
                  </a:lnTo>
                  <a:lnTo>
                    <a:pt x="996365" y="311317"/>
                  </a:lnTo>
                  <a:lnTo>
                    <a:pt x="1002381" y="310565"/>
                  </a:lnTo>
                  <a:lnTo>
                    <a:pt x="1003885" y="310565"/>
                  </a:lnTo>
                  <a:lnTo>
                    <a:pt x="1013661" y="313573"/>
                  </a:lnTo>
                  <a:lnTo>
                    <a:pt x="1019676" y="314325"/>
                  </a:lnTo>
                  <a:lnTo>
                    <a:pt x="1021180" y="315077"/>
                  </a:lnTo>
                  <a:lnTo>
                    <a:pt x="1022684" y="315829"/>
                  </a:lnTo>
                  <a:lnTo>
                    <a:pt x="1032460" y="324853"/>
                  </a:lnTo>
                  <a:lnTo>
                    <a:pt x="1036220" y="327861"/>
                  </a:lnTo>
                  <a:lnTo>
                    <a:pt x="1037724" y="329365"/>
                  </a:lnTo>
                  <a:lnTo>
                    <a:pt x="1039980" y="330116"/>
                  </a:lnTo>
                  <a:lnTo>
                    <a:pt x="1041484" y="330868"/>
                  </a:lnTo>
                  <a:lnTo>
                    <a:pt x="1043740" y="331620"/>
                  </a:lnTo>
                  <a:lnTo>
                    <a:pt x="1049755" y="331620"/>
                  </a:lnTo>
                  <a:lnTo>
                    <a:pt x="1051259" y="332372"/>
                  </a:lnTo>
                  <a:lnTo>
                    <a:pt x="1056523" y="334628"/>
                  </a:lnTo>
                  <a:lnTo>
                    <a:pt x="1058027" y="334628"/>
                  </a:lnTo>
                  <a:lnTo>
                    <a:pt x="1061787" y="334628"/>
                  </a:lnTo>
                  <a:lnTo>
                    <a:pt x="1063291" y="334628"/>
                  </a:lnTo>
                  <a:lnTo>
                    <a:pt x="1065547" y="334628"/>
                  </a:lnTo>
                  <a:lnTo>
                    <a:pt x="1067051" y="336132"/>
                  </a:lnTo>
                  <a:lnTo>
                    <a:pt x="1069307" y="337636"/>
                  </a:lnTo>
                  <a:lnTo>
                    <a:pt x="1071563" y="339140"/>
                  </a:lnTo>
                  <a:lnTo>
                    <a:pt x="1079082" y="348164"/>
                  </a:lnTo>
                  <a:lnTo>
                    <a:pt x="1090362" y="364707"/>
                  </a:lnTo>
                  <a:lnTo>
                    <a:pt x="1089610" y="368467"/>
                  </a:lnTo>
                  <a:lnTo>
                    <a:pt x="1091114" y="371475"/>
                  </a:lnTo>
                  <a:lnTo>
                    <a:pt x="1093370" y="374483"/>
                  </a:lnTo>
                  <a:lnTo>
                    <a:pt x="1094122" y="376739"/>
                  </a:lnTo>
                  <a:lnTo>
                    <a:pt x="1091866" y="379746"/>
                  </a:lnTo>
                  <a:lnTo>
                    <a:pt x="1091114" y="380499"/>
                  </a:lnTo>
                  <a:lnTo>
                    <a:pt x="1088106" y="380499"/>
                  </a:lnTo>
                  <a:lnTo>
                    <a:pt x="1086602" y="381251"/>
                  </a:lnTo>
                  <a:lnTo>
                    <a:pt x="1085850" y="382003"/>
                  </a:lnTo>
                  <a:lnTo>
                    <a:pt x="1085850" y="383506"/>
                  </a:lnTo>
                  <a:lnTo>
                    <a:pt x="1085850" y="392530"/>
                  </a:lnTo>
                  <a:lnTo>
                    <a:pt x="1085098" y="396290"/>
                  </a:lnTo>
                  <a:lnTo>
                    <a:pt x="1081338" y="400802"/>
                  </a:lnTo>
                  <a:lnTo>
                    <a:pt x="1080586" y="405314"/>
                  </a:lnTo>
                  <a:lnTo>
                    <a:pt x="1080586" y="409825"/>
                  </a:lnTo>
                  <a:lnTo>
                    <a:pt x="1083594" y="433889"/>
                  </a:lnTo>
                  <a:lnTo>
                    <a:pt x="1083594" y="454192"/>
                  </a:lnTo>
                  <a:lnTo>
                    <a:pt x="1085098" y="466223"/>
                  </a:lnTo>
                  <a:lnTo>
                    <a:pt x="1079834" y="479759"/>
                  </a:lnTo>
                  <a:lnTo>
                    <a:pt x="1076074" y="486527"/>
                  </a:lnTo>
                  <a:lnTo>
                    <a:pt x="1071563" y="491791"/>
                  </a:lnTo>
                  <a:lnTo>
                    <a:pt x="1067051" y="495551"/>
                  </a:lnTo>
                  <a:lnTo>
                    <a:pt x="1064043" y="497806"/>
                  </a:lnTo>
                  <a:lnTo>
                    <a:pt x="1043740" y="503822"/>
                  </a:lnTo>
                  <a:lnTo>
                    <a:pt x="1034716" y="508334"/>
                  </a:lnTo>
                  <a:lnTo>
                    <a:pt x="1032460" y="510590"/>
                  </a:lnTo>
                  <a:lnTo>
                    <a:pt x="1026444" y="516606"/>
                  </a:lnTo>
                  <a:lnTo>
                    <a:pt x="1024188" y="521118"/>
                  </a:lnTo>
                  <a:lnTo>
                    <a:pt x="1018173" y="528638"/>
                  </a:lnTo>
                  <a:lnTo>
                    <a:pt x="1014413" y="533901"/>
                  </a:lnTo>
                  <a:lnTo>
                    <a:pt x="1006893" y="542173"/>
                  </a:lnTo>
                  <a:lnTo>
                    <a:pt x="999373" y="543677"/>
                  </a:lnTo>
                  <a:lnTo>
                    <a:pt x="996365" y="545933"/>
                  </a:lnTo>
                  <a:lnTo>
                    <a:pt x="995613" y="548941"/>
                  </a:lnTo>
                  <a:lnTo>
                    <a:pt x="994109" y="556460"/>
                  </a:lnTo>
                  <a:lnTo>
                    <a:pt x="990349" y="562476"/>
                  </a:lnTo>
                  <a:lnTo>
                    <a:pt x="990349" y="566236"/>
                  </a:lnTo>
                  <a:lnTo>
                    <a:pt x="990349" y="573756"/>
                  </a:lnTo>
                  <a:lnTo>
                    <a:pt x="988845" y="591051"/>
                  </a:lnTo>
                  <a:lnTo>
                    <a:pt x="987342" y="594059"/>
                  </a:lnTo>
                  <a:lnTo>
                    <a:pt x="976814" y="606091"/>
                  </a:lnTo>
                  <a:lnTo>
                    <a:pt x="973806" y="608347"/>
                  </a:lnTo>
                  <a:lnTo>
                    <a:pt x="973054" y="609098"/>
                  </a:lnTo>
                  <a:lnTo>
                    <a:pt x="971550" y="610603"/>
                  </a:lnTo>
                  <a:lnTo>
                    <a:pt x="967790" y="620378"/>
                  </a:lnTo>
                  <a:lnTo>
                    <a:pt x="964782" y="624890"/>
                  </a:lnTo>
                  <a:lnTo>
                    <a:pt x="964030" y="625642"/>
                  </a:lnTo>
                  <a:lnTo>
                    <a:pt x="963278" y="626394"/>
                  </a:lnTo>
                  <a:lnTo>
                    <a:pt x="961023" y="627898"/>
                  </a:lnTo>
                  <a:lnTo>
                    <a:pt x="957263" y="630906"/>
                  </a:lnTo>
                  <a:lnTo>
                    <a:pt x="954255" y="632410"/>
                  </a:lnTo>
                  <a:lnTo>
                    <a:pt x="952751" y="634666"/>
                  </a:lnTo>
                  <a:lnTo>
                    <a:pt x="951999" y="639177"/>
                  </a:lnTo>
                  <a:lnTo>
                    <a:pt x="955007" y="652713"/>
                  </a:lnTo>
                  <a:lnTo>
                    <a:pt x="955759" y="659481"/>
                  </a:lnTo>
                  <a:lnTo>
                    <a:pt x="952751" y="667001"/>
                  </a:lnTo>
                  <a:lnTo>
                    <a:pt x="943727" y="676776"/>
                  </a:lnTo>
                  <a:lnTo>
                    <a:pt x="942975" y="679784"/>
                  </a:lnTo>
                  <a:lnTo>
                    <a:pt x="938463" y="687304"/>
                  </a:lnTo>
                  <a:lnTo>
                    <a:pt x="936207" y="688808"/>
                  </a:lnTo>
                  <a:lnTo>
                    <a:pt x="933199" y="690312"/>
                  </a:lnTo>
                  <a:lnTo>
                    <a:pt x="930944" y="689560"/>
                  </a:lnTo>
                  <a:lnTo>
                    <a:pt x="928688" y="688808"/>
                  </a:lnTo>
                  <a:lnTo>
                    <a:pt x="925680" y="688808"/>
                  </a:lnTo>
                  <a:lnTo>
                    <a:pt x="923424" y="688808"/>
                  </a:lnTo>
                  <a:lnTo>
                    <a:pt x="922672" y="689560"/>
                  </a:lnTo>
                  <a:lnTo>
                    <a:pt x="921168" y="690312"/>
                  </a:lnTo>
                  <a:lnTo>
                    <a:pt x="920416" y="691816"/>
                  </a:lnTo>
                  <a:lnTo>
                    <a:pt x="920416" y="692568"/>
                  </a:lnTo>
                  <a:lnTo>
                    <a:pt x="920416" y="693320"/>
                  </a:lnTo>
                  <a:lnTo>
                    <a:pt x="920416" y="694072"/>
                  </a:lnTo>
                  <a:lnTo>
                    <a:pt x="919664" y="694824"/>
                  </a:lnTo>
                  <a:lnTo>
                    <a:pt x="918912" y="695575"/>
                  </a:lnTo>
                  <a:lnTo>
                    <a:pt x="918160" y="695575"/>
                  </a:lnTo>
                  <a:lnTo>
                    <a:pt x="917408" y="696328"/>
                  </a:lnTo>
                  <a:lnTo>
                    <a:pt x="916656" y="700839"/>
                  </a:lnTo>
                  <a:lnTo>
                    <a:pt x="923424" y="712119"/>
                  </a:lnTo>
                  <a:lnTo>
                    <a:pt x="925680" y="712871"/>
                  </a:lnTo>
                  <a:lnTo>
                    <a:pt x="926432" y="714375"/>
                  </a:lnTo>
                  <a:lnTo>
                    <a:pt x="927184" y="715879"/>
                  </a:lnTo>
                  <a:lnTo>
                    <a:pt x="926432" y="719639"/>
                  </a:lnTo>
                  <a:lnTo>
                    <a:pt x="924176" y="722647"/>
                  </a:lnTo>
                  <a:lnTo>
                    <a:pt x="921168" y="724903"/>
                  </a:lnTo>
                  <a:lnTo>
                    <a:pt x="917408" y="727911"/>
                  </a:lnTo>
                  <a:lnTo>
                    <a:pt x="912144" y="730167"/>
                  </a:lnTo>
                  <a:lnTo>
                    <a:pt x="909888" y="731671"/>
                  </a:lnTo>
                  <a:lnTo>
                    <a:pt x="905377" y="739190"/>
                  </a:lnTo>
                  <a:lnTo>
                    <a:pt x="904625" y="741446"/>
                  </a:lnTo>
                  <a:lnTo>
                    <a:pt x="904625" y="744454"/>
                  </a:lnTo>
                  <a:lnTo>
                    <a:pt x="903873" y="746710"/>
                  </a:lnTo>
                  <a:lnTo>
                    <a:pt x="902368" y="748214"/>
                  </a:lnTo>
                  <a:lnTo>
                    <a:pt x="901617" y="749718"/>
                  </a:lnTo>
                  <a:lnTo>
                    <a:pt x="900113" y="751222"/>
                  </a:lnTo>
                  <a:lnTo>
                    <a:pt x="898609" y="752726"/>
                  </a:lnTo>
                  <a:lnTo>
                    <a:pt x="895601" y="753478"/>
                  </a:lnTo>
                  <a:lnTo>
                    <a:pt x="894849" y="754230"/>
                  </a:lnTo>
                  <a:lnTo>
                    <a:pt x="887329" y="761750"/>
                  </a:lnTo>
                  <a:lnTo>
                    <a:pt x="885825" y="764005"/>
                  </a:lnTo>
                  <a:lnTo>
                    <a:pt x="885073" y="766261"/>
                  </a:lnTo>
                  <a:lnTo>
                    <a:pt x="884321" y="771525"/>
                  </a:lnTo>
                  <a:lnTo>
                    <a:pt x="883569" y="773781"/>
                  </a:lnTo>
                  <a:lnTo>
                    <a:pt x="879057" y="783556"/>
                  </a:lnTo>
                  <a:lnTo>
                    <a:pt x="879057" y="784309"/>
                  </a:lnTo>
                  <a:lnTo>
                    <a:pt x="877553" y="788820"/>
                  </a:lnTo>
                  <a:lnTo>
                    <a:pt x="876801" y="790324"/>
                  </a:lnTo>
                  <a:lnTo>
                    <a:pt x="867026" y="799348"/>
                  </a:lnTo>
                  <a:lnTo>
                    <a:pt x="864018" y="803108"/>
                  </a:lnTo>
                  <a:lnTo>
                    <a:pt x="863266" y="803860"/>
                  </a:lnTo>
                  <a:lnTo>
                    <a:pt x="859506" y="806116"/>
                  </a:lnTo>
                  <a:lnTo>
                    <a:pt x="858002" y="806868"/>
                  </a:lnTo>
                  <a:lnTo>
                    <a:pt x="854242" y="810628"/>
                  </a:lnTo>
                  <a:lnTo>
                    <a:pt x="852738" y="811380"/>
                  </a:lnTo>
                  <a:lnTo>
                    <a:pt x="851234" y="812131"/>
                  </a:lnTo>
                  <a:lnTo>
                    <a:pt x="848227" y="812131"/>
                  </a:lnTo>
                  <a:lnTo>
                    <a:pt x="846722" y="812884"/>
                  </a:lnTo>
                  <a:lnTo>
                    <a:pt x="843715" y="814388"/>
                  </a:lnTo>
                  <a:lnTo>
                    <a:pt x="839203" y="818899"/>
                  </a:lnTo>
                  <a:lnTo>
                    <a:pt x="830931" y="821907"/>
                  </a:lnTo>
                  <a:lnTo>
                    <a:pt x="827923" y="823411"/>
                  </a:lnTo>
                  <a:lnTo>
                    <a:pt x="823411" y="827923"/>
                  </a:lnTo>
                  <a:lnTo>
                    <a:pt x="809124" y="836195"/>
                  </a:lnTo>
                  <a:lnTo>
                    <a:pt x="808372" y="836947"/>
                  </a:lnTo>
                  <a:lnTo>
                    <a:pt x="807620" y="837699"/>
                  </a:lnTo>
                  <a:lnTo>
                    <a:pt x="806116" y="842210"/>
                  </a:lnTo>
                  <a:lnTo>
                    <a:pt x="805364" y="842963"/>
                  </a:lnTo>
                  <a:lnTo>
                    <a:pt x="794084" y="848226"/>
                  </a:lnTo>
                  <a:lnTo>
                    <a:pt x="791076" y="849730"/>
                  </a:lnTo>
                  <a:lnTo>
                    <a:pt x="788821" y="849730"/>
                  </a:lnTo>
                  <a:lnTo>
                    <a:pt x="787317" y="848226"/>
                  </a:lnTo>
                  <a:lnTo>
                    <a:pt x="786565" y="848978"/>
                  </a:lnTo>
                  <a:lnTo>
                    <a:pt x="783557" y="853490"/>
                  </a:lnTo>
                  <a:lnTo>
                    <a:pt x="781301" y="858754"/>
                  </a:lnTo>
                  <a:lnTo>
                    <a:pt x="779797" y="860258"/>
                  </a:lnTo>
                  <a:lnTo>
                    <a:pt x="778293" y="861010"/>
                  </a:lnTo>
                  <a:lnTo>
                    <a:pt x="776037" y="861762"/>
                  </a:lnTo>
                  <a:lnTo>
                    <a:pt x="774533" y="862514"/>
                  </a:lnTo>
                  <a:lnTo>
                    <a:pt x="773781" y="863266"/>
                  </a:lnTo>
                  <a:lnTo>
                    <a:pt x="764757" y="879809"/>
                  </a:lnTo>
                  <a:lnTo>
                    <a:pt x="760998" y="884321"/>
                  </a:lnTo>
                  <a:lnTo>
                    <a:pt x="756486" y="888833"/>
                  </a:lnTo>
                  <a:lnTo>
                    <a:pt x="709111" y="909888"/>
                  </a:lnTo>
                  <a:lnTo>
                    <a:pt x="697832" y="916656"/>
                  </a:lnTo>
                  <a:lnTo>
                    <a:pt x="693320" y="921920"/>
                  </a:lnTo>
                  <a:lnTo>
                    <a:pt x="691064" y="924927"/>
                  </a:lnTo>
                  <a:lnTo>
                    <a:pt x="687304" y="934703"/>
                  </a:lnTo>
                  <a:lnTo>
                    <a:pt x="685800" y="940719"/>
                  </a:lnTo>
                  <a:lnTo>
                    <a:pt x="684296" y="955006"/>
                  </a:lnTo>
                  <a:lnTo>
                    <a:pt x="682040" y="961774"/>
                  </a:lnTo>
                  <a:lnTo>
                    <a:pt x="679032" y="967790"/>
                  </a:lnTo>
                  <a:lnTo>
                    <a:pt x="674521" y="980574"/>
                  </a:lnTo>
                  <a:lnTo>
                    <a:pt x="671513" y="986589"/>
                  </a:lnTo>
                  <a:lnTo>
                    <a:pt x="667753" y="991853"/>
                  </a:lnTo>
                  <a:lnTo>
                    <a:pt x="651209" y="1002381"/>
                  </a:lnTo>
                  <a:lnTo>
                    <a:pt x="638426" y="1007645"/>
                  </a:lnTo>
                  <a:lnTo>
                    <a:pt x="634666" y="1010653"/>
                  </a:lnTo>
                  <a:lnTo>
                    <a:pt x="634666" y="1012157"/>
                  </a:lnTo>
                  <a:lnTo>
                    <a:pt x="634666" y="1018172"/>
                  </a:lnTo>
                  <a:lnTo>
                    <a:pt x="627146" y="1042987"/>
                  </a:lnTo>
                  <a:lnTo>
                    <a:pt x="626394" y="1052763"/>
                  </a:lnTo>
                  <a:lnTo>
                    <a:pt x="621130" y="1065547"/>
                  </a:lnTo>
                  <a:lnTo>
                    <a:pt x="619627" y="1072315"/>
                  </a:lnTo>
                  <a:lnTo>
                    <a:pt x="619627" y="1087354"/>
                  </a:lnTo>
                  <a:lnTo>
                    <a:pt x="618123" y="1094874"/>
                  </a:lnTo>
                  <a:lnTo>
                    <a:pt x="615115" y="1097881"/>
                  </a:lnTo>
                  <a:lnTo>
                    <a:pt x="603083" y="1103898"/>
                  </a:lnTo>
                  <a:lnTo>
                    <a:pt x="602331" y="1106153"/>
                  </a:lnTo>
                  <a:lnTo>
                    <a:pt x="599323" y="1108409"/>
                  </a:lnTo>
                  <a:lnTo>
                    <a:pt x="593307" y="1111417"/>
                  </a:lnTo>
                  <a:lnTo>
                    <a:pt x="588796" y="1109161"/>
                  </a:lnTo>
                  <a:lnTo>
                    <a:pt x="574508" y="1100138"/>
                  </a:lnTo>
                  <a:lnTo>
                    <a:pt x="566236" y="1088858"/>
                  </a:lnTo>
                  <a:lnTo>
                    <a:pt x="563229" y="1086602"/>
                  </a:lnTo>
                  <a:lnTo>
                    <a:pt x="537661" y="1071562"/>
                  </a:lnTo>
                  <a:lnTo>
                    <a:pt x="533150" y="1070811"/>
                  </a:lnTo>
                  <a:lnTo>
                    <a:pt x="530894" y="1071562"/>
                  </a:lnTo>
                  <a:lnTo>
                    <a:pt x="527134" y="1076074"/>
                  </a:lnTo>
                  <a:lnTo>
                    <a:pt x="524878" y="1077578"/>
                  </a:lnTo>
                  <a:lnTo>
                    <a:pt x="504574" y="1084346"/>
                  </a:lnTo>
                  <a:lnTo>
                    <a:pt x="494799" y="1089610"/>
                  </a:lnTo>
                  <a:lnTo>
                    <a:pt x="493295" y="1091866"/>
                  </a:lnTo>
                  <a:lnTo>
                    <a:pt x="489535" y="1096378"/>
                  </a:lnTo>
                  <a:lnTo>
                    <a:pt x="487279" y="1097881"/>
                  </a:lnTo>
                  <a:lnTo>
                    <a:pt x="484271" y="1098634"/>
                  </a:lnTo>
                  <a:lnTo>
                    <a:pt x="479759" y="1098634"/>
                  </a:lnTo>
                  <a:lnTo>
                    <a:pt x="476752" y="1100138"/>
                  </a:lnTo>
                  <a:lnTo>
                    <a:pt x="472240" y="1100889"/>
                  </a:lnTo>
                  <a:lnTo>
                    <a:pt x="462464" y="1100889"/>
                  </a:lnTo>
                  <a:lnTo>
                    <a:pt x="458704" y="1103145"/>
                  </a:lnTo>
                  <a:lnTo>
                    <a:pt x="453440" y="1106153"/>
                  </a:lnTo>
                  <a:lnTo>
                    <a:pt x="448176" y="1106153"/>
                  </a:lnTo>
                  <a:lnTo>
                    <a:pt x="442913" y="1105401"/>
                  </a:lnTo>
                  <a:lnTo>
                    <a:pt x="437649" y="1103145"/>
                  </a:lnTo>
                  <a:lnTo>
                    <a:pt x="432385" y="1102394"/>
                  </a:lnTo>
                  <a:lnTo>
                    <a:pt x="423361" y="1101641"/>
                  </a:lnTo>
                  <a:lnTo>
                    <a:pt x="418097" y="1099385"/>
                  </a:lnTo>
                  <a:lnTo>
                    <a:pt x="415090" y="1095626"/>
                  </a:lnTo>
                  <a:lnTo>
                    <a:pt x="413586" y="1091114"/>
                  </a:lnTo>
                  <a:lnTo>
                    <a:pt x="411330" y="1059531"/>
                  </a:lnTo>
                  <a:lnTo>
                    <a:pt x="408322" y="1049003"/>
                  </a:lnTo>
                  <a:lnTo>
                    <a:pt x="401554" y="1041483"/>
                  </a:lnTo>
                  <a:lnTo>
                    <a:pt x="398546" y="1037723"/>
                  </a:lnTo>
                  <a:lnTo>
                    <a:pt x="397794" y="1031708"/>
                  </a:lnTo>
                  <a:lnTo>
                    <a:pt x="397794" y="1025692"/>
                  </a:lnTo>
                  <a:lnTo>
                    <a:pt x="397042" y="1020428"/>
                  </a:lnTo>
                  <a:lnTo>
                    <a:pt x="396290" y="1014412"/>
                  </a:lnTo>
                  <a:lnTo>
                    <a:pt x="400802" y="1005389"/>
                  </a:lnTo>
                  <a:lnTo>
                    <a:pt x="400802" y="1000125"/>
                  </a:lnTo>
                  <a:lnTo>
                    <a:pt x="399298" y="997117"/>
                  </a:lnTo>
                  <a:lnTo>
                    <a:pt x="394786" y="992605"/>
                  </a:lnTo>
                  <a:lnTo>
                    <a:pt x="393282" y="988845"/>
                  </a:lnTo>
                  <a:lnTo>
                    <a:pt x="394034" y="985838"/>
                  </a:lnTo>
                  <a:lnTo>
                    <a:pt x="397794" y="978318"/>
                  </a:lnTo>
                  <a:lnTo>
                    <a:pt x="397794" y="975310"/>
                  </a:lnTo>
                  <a:lnTo>
                    <a:pt x="394034" y="963278"/>
                  </a:lnTo>
                  <a:lnTo>
                    <a:pt x="394034" y="961774"/>
                  </a:lnTo>
                  <a:lnTo>
                    <a:pt x="389523" y="959518"/>
                  </a:lnTo>
                  <a:lnTo>
                    <a:pt x="388018" y="957263"/>
                  </a:lnTo>
                  <a:lnTo>
                    <a:pt x="388018" y="954255"/>
                  </a:lnTo>
                  <a:lnTo>
                    <a:pt x="388771" y="948239"/>
                  </a:lnTo>
                  <a:lnTo>
                    <a:pt x="388018" y="945231"/>
                  </a:lnTo>
                  <a:lnTo>
                    <a:pt x="385763" y="942975"/>
                  </a:lnTo>
                  <a:lnTo>
                    <a:pt x="382003" y="937711"/>
                  </a:lnTo>
                  <a:lnTo>
                    <a:pt x="382003" y="935455"/>
                  </a:lnTo>
                  <a:lnTo>
                    <a:pt x="382755" y="929440"/>
                  </a:lnTo>
                  <a:lnTo>
                    <a:pt x="382755" y="927184"/>
                  </a:lnTo>
                  <a:lnTo>
                    <a:pt x="378995" y="914400"/>
                  </a:lnTo>
                  <a:lnTo>
                    <a:pt x="378995" y="908384"/>
                  </a:lnTo>
                  <a:lnTo>
                    <a:pt x="381251" y="903120"/>
                  </a:lnTo>
                  <a:lnTo>
                    <a:pt x="383507" y="898608"/>
                  </a:lnTo>
                  <a:lnTo>
                    <a:pt x="385011" y="892593"/>
                  </a:lnTo>
                  <a:lnTo>
                    <a:pt x="385011" y="891089"/>
                  </a:lnTo>
                  <a:lnTo>
                    <a:pt x="384259" y="888833"/>
                  </a:lnTo>
                  <a:lnTo>
                    <a:pt x="383507" y="887329"/>
                  </a:lnTo>
                  <a:lnTo>
                    <a:pt x="383507" y="885825"/>
                  </a:lnTo>
                  <a:lnTo>
                    <a:pt x="384259" y="882817"/>
                  </a:lnTo>
                  <a:lnTo>
                    <a:pt x="385011" y="882065"/>
                  </a:lnTo>
                  <a:lnTo>
                    <a:pt x="384259" y="878305"/>
                  </a:lnTo>
                  <a:lnTo>
                    <a:pt x="383507" y="876801"/>
                  </a:lnTo>
                  <a:lnTo>
                    <a:pt x="381251" y="875297"/>
                  </a:lnTo>
                  <a:lnTo>
                    <a:pt x="378243" y="874546"/>
                  </a:lnTo>
                  <a:lnTo>
                    <a:pt x="372979" y="871537"/>
                  </a:lnTo>
                  <a:lnTo>
                    <a:pt x="369219" y="867026"/>
                  </a:lnTo>
                  <a:lnTo>
                    <a:pt x="366211" y="861762"/>
                  </a:lnTo>
                  <a:lnTo>
                    <a:pt x="365459" y="855746"/>
                  </a:lnTo>
                  <a:lnTo>
                    <a:pt x="364707" y="842210"/>
                  </a:lnTo>
                  <a:lnTo>
                    <a:pt x="363955" y="837699"/>
                  </a:lnTo>
                  <a:lnTo>
                    <a:pt x="362451" y="836195"/>
                  </a:lnTo>
                  <a:lnTo>
                    <a:pt x="355684" y="831683"/>
                  </a:lnTo>
                  <a:lnTo>
                    <a:pt x="348164" y="821155"/>
                  </a:lnTo>
                  <a:lnTo>
                    <a:pt x="346660" y="824915"/>
                  </a:lnTo>
                  <a:lnTo>
                    <a:pt x="346660" y="825667"/>
                  </a:lnTo>
                  <a:lnTo>
                    <a:pt x="343652" y="824163"/>
                  </a:lnTo>
                  <a:lnTo>
                    <a:pt x="333877" y="823411"/>
                  </a:lnTo>
                  <a:lnTo>
                    <a:pt x="331620" y="821907"/>
                  </a:lnTo>
                  <a:lnTo>
                    <a:pt x="329365" y="820403"/>
                  </a:lnTo>
                  <a:lnTo>
                    <a:pt x="327861" y="819651"/>
                  </a:lnTo>
                  <a:lnTo>
                    <a:pt x="325605" y="820403"/>
                  </a:lnTo>
                  <a:lnTo>
                    <a:pt x="323349" y="821155"/>
                  </a:lnTo>
                  <a:lnTo>
                    <a:pt x="297782" y="819651"/>
                  </a:lnTo>
                  <a:lnTo>
                    <a:pt x="294774" y="818899"/>
                  </a:lnTo>
                  <a:lnTo>
                    <a:pt x="292518" y="817395"/>
                  </a:lnTo>
                  <a:lnTo>
                    <a:pt x="288006" y="812884"/>
                  </a:lnTo>
                  <a:lnTo>
                    <a:pt x="278982" y="807620"/>
                  </a:lnTo>
                  <a:lnTo>
                    <a:pt x="274470" y="803108"/>
                  </a:lnTo>
                  <a:lnTo>
                    <a:pt x="271463" y="797844"/>
                  </a:lnTo>
                  <a:lnTo>
                    <a:pt x="266951" y="788069"/>
                  </a:lnTo>
                  <a:lnTo>
                    <a:pt x="265447" y="786565"/>
                  </a:lnTo>
                  <a:lnTo>
                    <a:pt x="263191" y="785812"/>
                  </a:lnTo>
                  <a:lnTo>
                    <a:pt x="252663" y="788069"/>
                  </a:lnTo>
                  <a:lnTo>
                    <a:pt x="249655" y="788820"/>
                  </a:lnTo>
                  <a:lnTo>
                    <a:pt x="248151" y="790324"/>
                  </a:lnTo>
                  <a:lnTo>
                    <a:pt x="246648" y="791828"/>
                  </a:lnTo>
                  <a:lnTo>
                    <a:pt x="244391" y="795588"/>
                  </a:lnTo>
                  <a:lnTo>
                    <a:pt x="244391" y="796340"/>
                  </a:lnTo>
                  <a:lnTo>
                    <a:pt x="243640" y="798596"/>
                  </a:lnTo>
                  <a:lnTo>
                    <a:pt x="242888" y="799348"/>
                  </a:lnTo>
                  <a:lnTo>
                    <a:pt x="241384" y="800100"/>
                  </a:lnTo>
                  <a:lnTo>
                    <a:pt x="241384" y="800852"/>
                  </a:lnTo>
                  <a:lnTo>
                    <a:pt x="238376" y="805364"/>
                  </a:lnTo>
                  <a:lnTo>
                    <a:pt x="236872" y="806868"/>
                  </a:lnTo>
                  <a:lnTo>
                    <a:pt x="232360" y="810628"/>
                  </a:lnTo>
                  <a:lnTo>
                    <a:pt x="230856" y="811380"/>
                  </a:lnTo>
                  <a:lnTo>
                    <a:pt x="229352" y="812131"/>
                  </a:lnTo>
                  <a:lnTo>
                    <a:pt x="227848" y="812884"/>
                  </a:lnTo>
                  <a:lnTo>
                    <a:pt x="230104" y="815891"/>
                  </a:lnTo>
                  <a:lnTo>
                    <a:pt x="229352" y="817395"/>
                  </a:lnTo>
                  <a:lnTo>
                    <a:pt x="226344" y="816643"/>
                  </a:lnTo>
                  <a:lnTo>
                    <a:pt x="221832" y="810628"/>
                  </a:lnTo>
                  <a:lnTo>
                    <a:pt x="218824" y="809124"/>
                  </a:lnTo>
                  <a:lnTo>
                    <a:pt x="218072" y="809876"/>
                  </a:lnTo>
                  <a:lnTo>
                    <a:pt x="217321" y="812884"/>
                  </a:lnTo>
                  <a:lnTo>
                    <a:pt x="216569" y="813635"/>
                  </a:lnTo>
                  <a:lnTo>
                    <a:pt x="214313" y="815139"/>
                  </a:lnTo>
                  <a:lnTo>
                    <a:pt x="214313" y="814388"/>
                  </a:lnTo>
                  <a:lnTo>
                    <a:pt x="214313" y="813635"/>
                  </a:lnTo>
                  <a:lnTo>
                    <a:pt x="212809" y="813635"/>
                  </a:lnTo>
                  <a:lnTo>
                    <a:pt x="208297" y="815139"/>
                  </a:lnTo>
                  <a:lnTo>
                    <a:pt x="206793" y="815139"/>
                  </a:lnTo>
                  <a:lnTo>
                    <a:pt x="204537" y="814388"/>
                  </a:lnTo>
                  <a:lnTo>
                    <a:pt x="204537" y="815139"/>
                  </a:lnTo>
                  <a:lnTo>
                    <a:pt x="203785" y="815891"/>
                  </a:lnTo>
                  <a:lnTo>
                    <a:pt x="203033" y="817395"/>
                  </a:lnTo>
                  <a:lnTo>
                    <a:pt x="199273" y="821155"/>
                  </a:lnTo>
                  <a:lnTo>
                    <a:pt x="197769" y="821907"/>
                  </a:lnTo>
                  <a:lnTo>
                    <a:pt x="194009" y="821155"/>
                  </a:lnTo>
                  <a:lnTo>
                    <a:pt x="194009" y="819651"/>
                  </a:lnTo>
                  <a:lnTo>
                    <a:pt x="192505" y="815139"/>
                  </a:lnTo>
                  <a:lnTo>
                    <a:pt x="190249" y="812884"/>
                  </a:lnTo>
                  <a:lnTo>
                    <a:pt x="188745" y="816643"/>
                  </a:lnTo>
                  <a:lnTo>
                    <a:pt x="187242" y="816643"/>
                  </a:lnTo>
                  <a:lnTo>
                    <a:pt x="184234" y="815139"/>
                  </a:lnTo>
                  <a:lnTo>
                    <a:pt x="182730" y="815139"/>
                  </a:lnTo>
                  <a:lnTo>
                    <a:pt x="181978" y="815891"/>
                  </a:lnTo>
                  <a:lnTo>
                    <a:pt x="181226" y="815139"/>
                  </a:lnTo>
                  <a:lnTo>
                    <a:pt x="181226" y="812131"/>
                  </a:lnTo>
                  <a:lnTo>
                    <a:pt x="179722" y="813635"/>
                  </a:lnTo>
                  <a:lnTo>
                    <a:pt x="178218" y="813635"/>
                  </a:lnTo>
                  <a:lnTo>
                    <a:pt x="174458" y="812131"/>
                  </a:lnTo>
                  <a:lnTo>
                    <a:pt x="171450" y="812131"/>
                  </a:lnTo>
                  <a:lnTo>
                    <a:pt x="166938" y="812131"/>
                  </a:lnTo>
                  <a:lnTo>
                    <a:pt x="164682" y="812131"/>
                  </a:lnTo>
                  <a:lnTo>
                    <a:pt x="163930" y="812884"/>
                  </a:lnTo>
                  <a:lnTo>
                    <a:pt x="163178" y="812884"/>
                  </a:lnTo>
                  <a:lnTo>
                    <a:pt x="162426" y="812884"/>
                  </a:lnTo>
                  <a:lnTo>
                    <a:pt x="159419" y="812131"/>
                  </a:lnTo>
                  <a:lnTo>
                    <a:pt x="158667" y="811380"/>
                  </a:lnTo>
                  <a:lnTo>
                    <a:pt x="158667" y="810628"/>
                  </a:lnTo>
                  <a:lnTo>
                    <a:pt x="157163" y="809876"/>
                  </a:lnTo>
                  <a:lnTo>
                    <a:pt x="152651" y="807620"/>
                  </a:lnTo>
                  <a:lnTo>
                    <a:pt x="150395" y="807620"/>
                  </a:lnTo>
                  <a:lnTo>
                    <a:pt x="148891" y="807620"/>
                  </a:lnTo>
                  <a:lnTo>
                    <a:pt x="148139" y="808372"/>
                  </a:lnTo>
                  <a:lnTo>
                    <a:pt x="147387" y="809124"/>
                  </a:lnTo>
                  <a:lnTo>
                    <a:pt x="145883" y="809124"/>
                  </a:lnTo>
                  <a:lnTo>
                    <a:pt x="144379" y="807620"/>
                  </a:lnTo>
                  <a:lnTo>
                    <a:pt x="144379" y="805364"/>
                  </a:lnTo>
                  <a:lnTo>
                    <a:pt x="143627" y="804612"/>
                  </a:lnTo>
                  <a:lnTo>
                    <a:pt x="141371" y="805364"/>
                  </a:lnTo>
                  <a:lnTo>
                    <a:pt x="137611" y="808372"/>
                  </a:lnTo>
                  <a:lnTo>
                    <a:pt x="134603" y="809124"/>
                  </a:lnTo>
                  <a:lnTo>
                    <a:pt x="127836" y="807620"/>
                  </a:lnTo>
                  <a:lnTo>
                    <a:pt x="125580" y="806868"/>
                  </a:lnTo>
                  <a:lnTo>
                    <a:pt x="125580" y="807620"/>
                  </a:lnTo>
                  <a:lnTo>
                    <a:pt x="124828" y="808372"/>
                  </a:lnTo>
                  <a:lnTo>
                    <a:pt x="124076" y="809124"/>
                  </a:lnTo>
                  <a:lnTo>
                    <a:pt x="122572" y="809124"/>
                  </a:lnTo>
                  <a:lnTo>
                    <a:pt x="120316" y="808372"/>
                  </a:lnTo>
                  <a:lnTo>
                    <a:pt x="118812" y="807620"/>
                  </a:lnTo>
                  <a:lnTo>
                    <a:pt x="118812" y="809124"/>
                  </a:lnTo>
                  <a:lnTo>
                    <a:pt x="117308" y="809124"/>
                  </a:lnTo>
                  <a:lnTo>
                    <a:pt x="112796" y="805364"/>
                  </a:lnTo>
                  <a:lnTo>
                    <a:pt x="110540" y="804612"/>
                  </a:lnTo>
                  <a:lnTo>
                    <a:pt x="109036" y="804612"/>
                  </a:lnTo>
                  <a:lnTo>
                    <a:pt x="105276" y="803108"/>
                  </a:lnTo>
                  <a:lnTo>
                    <a:pt x="104525" y="803108"/>
                  </a:lnTo>
                  <a:lnTo>
                    <a:pt x="98509" y="804612"/>
                  </a:lnTo>
                  <a:lnTo>
                    <a:pt x="94749" y="802356"/>
                  </a:lnTo>
                  <a:lnTo>
                    <a:pt x="93997" y="802356"/>
                  </a:lnTo>
                  <a:lnTo>
                    <a:pt x="91741" y="801604"/>
                  </a:lnTo>
                  <a:lnTo>
                    <a:pt x="90989" y="802356"/>
                  </a:lnTo>
                  <a:lnTo>
                    <a:pt x="90237" y="802356"/>
                  </a:lnTo>
                  <a:lnTo>
                    <a:pt x="89485" y="803108"/>
                  </a:lnTo>
                  <a:lnTo>
                    <a:pt x="85725" y="803860"/>
                  </a:lnTo>
                  <a:lnTo>
                    <a:pt x="82717" y="803108"/>
                  </a:lnTo>
                  <a:lnTo>
                    <a:pt x="81213" y="800852"/>
                  </a:lnTo>
                  <a:lnTo>
                    <a:pt x="78957" y="797844"/>
                  </a:lnTo>
                  <a:lnTo>
                    <a:pt x="76701" y="791076"/>
                  </a:lnTo>
                  <a:lnTo>
                    <a:pt x="75197" y="790324"/>
                  </a:lnTo>
                  <a:lnTo>
                    <a:pt x="74446" y="790324"/>
                  </a:lnTo>
                  <a:lnTo>
                    <a:pt x="72942" y="791076"/>
                  </a:lnTo>
                  <a:lnTo>
                    <a:pt x="71438" y="791828"/>
                  </a:lnTo>
                  <a:lnTo>
                    <a:pt x="68430" y="791828"/>
                  </a:lnTo>
                  <a:lnTo>
                    <a:pt x="66174" y="791076"/>
                  </a:lnTo>
                  <a:lnTo>
                    <a:pt x="64670" y="791076"/>
                  </a:lnTo>
                  <a:lnTo>
                    <a:pt x="61662" y="791828"/>
                  </a:lnTo>
                  <a:lnTo>
                    <a:pt x="60910" y="791828"/>
                  </a:lnTo>
                  <a:lnTo>
                    <a:pt x="59406" y="791828"/>
                  </a:lnTo>
                  <a:lnTo>
                    <a:pt x="58654" y="791828"/>
                  </a:lnTo>
                  <a:lnTo>
                    <a:pt x="57902" y="793332"/>
                  </a:lnTo>
                  <a:lnTo>
                    <a:pt x="57902" y="794084"/>
                  </a:lnTo>
                  <a:lnTo>
                    <a:pt x="58654" y="794084"/>
                  </a:lnTo>
                  <a:lnTo>
                    <a:pt x="56398" y="794836"/>
                  </a:lnTo>
                  <a:lnTo>
                    <a:pt x="55646" y="795588"/>
                  </a:lnTo>
                  <a:lnTo>
                    <a:pt x="54142" y="794836"/>
                  </a:lnTo>
                  <a:lnTo>
                    <a:pt x="52638" y="794836"/>
                  </a:lnTo>
                  <a:lnTo>
                    <a:pt x="49630" y="797092"/>
                  </a:lnTo>
                  <a:lnTo>
                    <a:pt x="48127" y="797092"/>
                  </a:lnTo>
                  <a:lnTo>
                    <a:pt x="47374" y="797092"/>
                  </a:lnTo>
                  <a:lnTo>
                    <a:pt x="45118" y="794836"/>
                  </a:lnTo>
                  <a:lnTo>
                    <a:pt x="43615" y="794084"/>
                  </a:lnTo>
                  <a:lnTo>
                    <a:pt x="42863" y="794084"/>
                  </a:lnTo>
                  <a:lnTo>
                    <a:pt x="40607" y="794836"/>
                  </a:lnTo>
                  <a:lnTo>
                    <a:pt x="38351" y="794836"/>
                  </a:lnTo>
                  <a:lnTo>
                    <a:pt x="33839" y="793332"/>
                  </a:lnTo>
                  <a:lnTo>
                    <a:pt x="31583" y="791076"/>
                  </a:lnTo>
                  <a:lnTo>
                    <a:pt x="30079" y="788820"/>
                  </a:lnTo>
                  <a:lnTo>
                    <a:pt x="28575" y="787316"/>
                  </a:lnTo>
                  <a:lnTo>
                    <a:pt x="26319" y="785812"/>
                  </a:lnTo>
                  <a:lnTo>
                    <a:pt x="26319" y="784309"/>
                  </a:lnTo>
                  <a:lnTo>
                    <a:pt x="26319" y="782052"/>
                  </a:lnTo>
                  <a:lnTo>
                    <a:pt x="26319" y="779797"/>
                  </a:lnTo>
                  <a:lnTo>
                    <a:pt x="30079" y="770021"/>
                  </a:lnTo>
                  <a:lnTo>
                    <a:pt x="30079" y="768517"/>
                  </a:lnTo>
                  <a:lnTo>
                    <a:pt x="31583" y="767013"/>
                  </a:lnTo>
                  <a:lnTo>
                    <a:pt x="35343" y="760245"/>
                  </a:lnTo>
                  <a:lnTo>
                    <a:pt x="35343" y="758741"/>
                  </a:lnTo>
                  <a:lnTo>
                    <a:pt x="34591" y="754982"/>
                  </a:lnTo>
                  <a:lnTo>
                    <a:pt x="32335" y="751973"/>
                  </a:lnTo>
                  <a:lnTo>
                    <a:pt x="30831" y="749718"/>
                  </a:lnTo>
                  <a:lnTo>
                    <a:pt x="32335" y="746710"/>
                  </a:lnTo>
                  <a:lnTo>
                    <a:pt x="33839" y="742950"/>
                  </a:lnTo>
                  <a:lnTo>
                    <a:pt x="34591" y="739942"/>
                  </a:lnTo>
                  <a:lnTo>
                    <a:pt x="33839" y="736934"/>
                  </a:lnTo>
                  <a:lnTo>
                    <a:pt x="33839" y="733926"/>
                  </a:lnTo>
                  <a:lnTo>
                    <a:pt x="39855" y="723399"/>
                  </a:lnTo>
                  <a:lnTo>
                    <a:pt x="39103" y="721895"/>
                  </a:lnTo>
                  <a:lnTo>
                    <a:pt x="37599" y="720391"/>
                  </a:lnTo>
                  <a:lnTo>
                    <a:pt x="36095" y="718135"/>
                  </a:lnTo>
                  <a:lnTo>
                    <a:pt x="34591" y="715127"/>
                  </a:lnTo>
                  <a:lnTo>
                    <a:pt x="33839" y="712871"/>
                  </a:lnTo>
                  <a:lnTo>
                    <a:pt x="34591" y="709863"/>
                  </a:lnTo>
                  <a:lnTo>
                    <a:pt x="36847" y="706103"/>
                  </a:lnTo>
                  <a:lnTo>
                    <a:pt x="37599" y="703095"/>
                  </a:lnTo>
                  <a:lnTo>
                    <a:pt x="36095" y="701592"/>
                  </a:lnTo>
                  <a:lnTo>
                    <a:pt x="33839" y="700088"/>
                  </a:lnTo>
                  <a:lnTo>
                    <a:pt x="32335" y="697079"/>
                  </a:lnTo>
                  <a:lnTo>
                    <a:pt x="32335" y="694072"/>
                  </a:lnTo>
                  <a:lnTo>
                    <a:pt x="32335" y="690312"/>
                  </a:lnTo>
                  <a:lnTo>
                    <a:pt x="35343" y="685048"/>
                  </a:lnTo>
                  <a:lnTo>
                    <a:pt x="45118" y="669256"/>
                  </a:lnTo>
                  <a:lnTo>
                    <a:pt x="46622" y="664745"/>
                  </a:lnTo>
                  <a:lnTo>
                    <a:pt x="44367" y="663241"/>
                  </a:lnTo>
                  <a:lnTo>
                    <a:pt x="42111" y="662489"/>
                  </a:lnTo>
                  <a:lnTo>
                    <a:pt x="40607" y="660985"/>
                  </a:lnTo>
                  <a:lnTo>
                    <a:pt x="40607" y="660233"/>
                  </a:lnTo>
                  <a:lnTo>
                    <a:pt x="39855" y="659481"/>
                  </a:lnTo>
                  <a:lnTo>
                    <a:pt x="39103" y="657977"/>
                  </a:lnTo>
                  <a:lnTo>
                    <a:pt x="39103" y="655721"/>
                  </a:lnTo>
                  <a:lnTo>
                    <a:pt x="39855" y="654217"/>
                  </a:lnTo>
                  <a:lnTo>
                    <a:pt x="44367" y="651209"/>
                  </a:lnTo>
                  <a:lnTo>
                    <a:pt x="47374" y="645945"/>
                  </a:lnTo>
                  <a:lnTo>
                    <a:pt x="49630" y="639177"/>
                  </a:lnTo>
                  <a:lnTo>
                    <a:pt x="50382" y="631658"/>
                  </a:lnTo>
                  <a:lnTo>
                    <a:pt x="48878" y="624890"/>
                  </a:lnTo>
                  <a:lnTo>
                    <a:pt x="46622" y="619626"/>
                  </a:lnTo>
                  <a:lnTo>
                    <a:pt x="46622" y="617370"/>
                  </a:lnTo>
                  <a:lnTo>
                    <a:pt x="51134" y="610603"/>
                  </a:lnTo>
                  <a:lnTo>
                    <a:pt x="52638" y="606843"/>
                  </a:lnTo>
                  <a:lnTo>
                    <a:pt x="51886" y="603835"/>
                  </a:lnTo>
                  <a:lnTo>
                    <a:pt x="48878" y="601579"/>
                  </a:lnTo>
                  <a:lnTo>
                    <a:pt x="48878" y="603835"/>
                  </a:lnTo>
                  <a:lnTo>
                    <a:pt x="47374" y="603835"/>
                  </a:lnTo>
                  <a:lnTo>
                    <a:pt x="44367" y="600075"/>
                  </a:lnTo>
                  <a:lnTo>
                    <a:pt x="40607" y="597067"/>
                  </a:lnTo>
                  <a:lnTo>
                    <a:pt x="39855" y="597067"/>
                  </a:lnTo>
                  <a:lnTo>
                    <a:pt x="39103" y="597067"/>
                  </a:lnTo>
                  <a:lnTo>
                    <a:pt x="38351" y="596315"/>
                  </a:lnTo>
                  <a:lnTo>
                    <a:pt x="37599" y="595563"/>
                  </a:lnTo>
                  <a:lnTo>
                    <a:pt x="36847" y="594059"/>
                  </a:lnTo>
                  <a:lnTo>
                    <a:pt x="38351" y="591803"/>
                  </a:lnTo>
                  <a:lnTo>
                    <a:pt x="44367" y="588796"/>
                  </a:lnTo>
                  <a:lnTo>
                    <a:pt x="45870" y="586539"/>
                  </a:lnTo>
                  <a:lnTo>
                    <a:pt x="45870" y="583532"/>
                  </a:lnTo>
                  <a:lnTo>
                    <a:pt x="44367" y="581276"/>
                  </a:lnTo>
                  <a:lnTo>
                    <a:pt x="41359" y="579772"/>
                  </a:lnTo>
                  <a:lnTo>
                    <a:pt x="38351" y="579020"/>
                  </a:lnTo>
                  <a:lnTo>
                    <a:pt x="34591" y="579020"/>
                  </a:lnTo>
                  <a:lnTo>
                    <a:pt x="33087" y="577516"/>
                  </a:lnTo>
                  <a:lnTo>
                    <a:pt x="34591" y="576012"/>
                  </a:lnTo>
                  <a:lnTo>
                    <a:pt x="36847" y="574508"/>
                  </a:lnTo>
                  <a:lnTo>
                    <a:pt x="38351" y="573004"/>
                  </a:lnTo>
                  <a:lnTo>
                    <a:pt x="39855" y="571500"/>
                  </a:lnTo>
                  <a:lnTo>
                    <a:pt x="42863" y="570748"/>
                  </a:lnTo>
                  <a:lnTo>
                    <a:pt x="45118" y="569996"/>
                  </a:lnTo>
                  <a:lnTo>
                    <a:pt x="45870" y="569244"/>
                  </a:lnTo>
                  <a:lnTo>
                    <a:pt x="45870" y="567740"/>
                  </a:lnTo>
                  <a:lnTo>
                    <a:pt x="44367" y="566236"/>
                  </a:lnTo>
                  <a:lnTo>
                    <a:pt x="42111" y="564732"/>
                  </a:lnTo>
                  <a:lnTo>
                    <a:pt x="40607" y="563980"/>
                  </a:lnTo>
                  <a:lnTo>
                    <a:pt x="40607" y="562476"/>
                  </a:lnTo>
                  <a:lnTo>
                    <a:pt x="39855" y="560220"/>
                  </a:lnTo>
                  <a:lnTo>
                    <a:pt x="39103" y="559468"/>
                  </a:lnTo>
                  <a:lnTo>
                    <a:pt x="36847" y="557964"/>
                  </a:lnTo>
                  <a:lnTo>
                    <a:pt x="34591" y="557213"/>
                  </a:lnTo>
                  <a:lnTo>
                    <a:pt x="32335" y="558717"/>
                  </a:lnTo>
                  <a:lnTo>
                    <a:pt x="30831" y="563980"/>
                  </a:lnTo>
                  <a:lnTo>
                    <a:pt x="30079" y="564732"/>
                  </a:lnTo>
                  <a:lnTo>
                    <a:pt x="28575" y="563228"/>
                  </a:lnTo>
                  <a:lnTo>
                    <a:pt x="27071" y="561724"/>
                  </a:lnTo>
                  <a:lnTo>
                    <a:pt x="27071" y="559468"/>
                  </a:lnTo>
                  <a:lnTo>
                    <a:pt x="28575" y="556460"/>
                  </a:lnTo>
                  <a:lnTo>
                    <a:pt x="28575" y="554957"/>
                  </a:lnTo>
                  <a:lnTo>
                    <a:pt x="27823" y="552700"/>
                  </a:lnTo>
                  <a:lnTo>
                    <a:pt x="25567" y="549693"/>
                  </a:lnTo>
                  <a:lnTo>
                    <a:pt x="25567" y="547437"/>
                  </a:lnTo>
                  <a:lnTo>
                    <a:pt x="25567" y="543677"/>
                  </a:lnTo>
                  <a:lnTo>
                    <a:pt x="25567" y="542173"/>
                  </a:lnTo>
                  <a:lnTo>
                    <a:pt x="24063" y="538413"/>
                  </a:lnTo>
                  <a:lnTo>
                    <a:pt x="23311" y="534653"/>
                  </a:lnTo>
                  <a:lnTo>
                    <a:pt x="22559" y="530141"/>
                  </a:lnTo>
                  <a:lnTo>
                    <a:pt x="23311" y="527134"/>
                  </a:lnTo>
                  <a:lnTo>
                    <a:pt x="25567" y="522621"/>
                  </a:lnTo>
                  <a:lnTo>
                    <a:pt x="26319" y="519614"/>
                  </a:lnTo>
                  <a:lnTo>
                    <a:pt x="24063" y="518110"/>
                  </a:lnTo>
                  <a:lnTo>
                    <a:pt x="21055" y="517358"/>
                  </a:lnTo>
                  <a:lnTo>
                    <a:pt x="17296" y="515854"/>
                  </a:lnTo>
                  <a:lnTo>
                    <a:pt x="14288" y="512846"/>
                  </a:lnTo>
                  <a:lnTo>
                    <a:pt x="12032" y="510590"/>
                  </a:lnTo>
                  <a:lnTo>
                    <a:pt x="10528" y="507582"/>
                  </a:lnTo>
                  <a:lnTo>
                    <a:pt x="9776" y="503822"/>
                  </a:lnTo>
                  <a:lnTo>
                    <a:pt x="9024" y="499310"/>
                  </a:lnTo>
                  <a:lnTo>
                    <a:pt x="10528" y="494799"/>
                  </a:lnTo>
                  <a:lnTo>
                    <a:pt x="9776" y="493295"/>
                  </a:lnTo>
                  <a:lnTo>
                    <a:pt x="9024" y="492543"/>
                  </a:lnTo>
                  <a:lnTo>
                    <a:pt x="7520" y="491791"/>
                  </a:lnTo>
                  <a:lnTo>
                    <a:pt x="6016" y="491791"/>
                  </a:lnTo>
                  <a:lnTo>
                    <a:pt x="5264" y="492543"/>
                  </a:lnTo>
                  <a:lnTo>
                    <a:pt x="4512" y="493295"/>
                  </a:lnTo>
                  <a:lnTo>
                    <a:pt x="3760" y="494047"/>
                  </a:lnTo>
                  <a:lnTo>
                    <a:pt x="752" y="491791"/>
                  </a:lnTo>
                  <a:lnTo>
                    <a:pt x="0" y="488783"/>
                  </a:lnTo>
                  <a:lnTo>
                    <a:pt x="752" y="485775"/>
                  </a:lnTo>
                  <a:lnTo>
                    <a:pt x="6768" y="484271"/>
                  </a:lnTo>
                  <a:lnTo>
                    <a:pt x="6016" y="482767"/>
                  </a:lnTo>
                  <a:lnTo>
                    <a:pt x="4512" y="480511"/>
                  </a:lnTo>
                  <a:lnTo>
                    <a:pt x="3760" y="479759"/>
                  </a:lnTo>
                  <a:lnTo>
                    <a:pt x="2256" y="479007"/>
                  </a:lnTo>
                  <a:lnTo>
                    <a:pt x="1504" y="479007"/>
                  </a:lnTo>
                  <a:lnTo>
                    <a:pt x="752" y="479007"/>
                  </a:lnTo>
                  <a:lnTo>
                    <a:pt x="0" y="475999"/>
                  </a:lnTo>
                  <a:lnTo>
                    <a:pt x="6768" y="473743"/>
                  </a:lnTo>
                  <a:lnTo>
                    <a:pt x="9024" y="472991"/>
                  </a:lnTo>
                  <a:lnTo>
                    <a:pt x="9776" y="471487"/>
                  </a:lnTo>
                  <a:lnTo>
                    <a:pt x="11280" y="469232"/>
                  </a:lnTo>
                  <a:lnTo>
                    <a:pt x="12032" y="468480"/>
                  </a:lnTo>
                  <a:lnTo>
                    <a:pt x="16544" y="466976"/>
                  </a:lnTo>
                  <a:lnTo>
                    <a:pt x="21055" y="460208"/>
                  </a:lnTo>
                  <a:lnTo>
                    <a:pt x="24815" y="458704"/>
                  </a:lnTo>
                  <a:lnTo>
                    <a:pt x="26319" y="457952"/>
                  </a:lnTo>
                  <a:lnTo>
                    <a:pt x="27823" y="457200"/>
                  </a:lnTo>
                  <a:lnTo>
                    <a:pt x="29327" y="455696"/>
                  </a:lnTo>
                  <a:lnTo>
                    <a:pt x="29327" y="454192"/>
                  </a:lnTo>
                  <a:lnTo>
                    <a:pt x="30831" y="453440"/>
                  </a:lnTo>
                  <a:lnTo>
                    <a:pt x="33087" y="454192"/>
                  </a:lnTo>
                  <a:lnTo>
                    <a:pt x="36847" y="454944"/>
                  </a:lnTo>
                  <a:lnTo>
                    <a:pt x="39855" y="453440"/>
                  </a:lnTo>
                  <a:lnTo>
                    <a:pt x="42111" y="451184"/>
                  </a:lnTo>
                  <a:lnTo>
                    <a:pt x="44367" y="448176"/>
                  </a:lnTo>
                  <a:lnTo>
                    <a:pt x="45870" y="446672"/>
                  </a:lnTo>
                  <a:lnTo>
                    <a:pt x="30079" y="432385"/>
                  </a:lnTo>
                  <a:lnTo>
                    <a:pt x="18048" y="421105"/>
                  </a:lnTo>
                  <a:lnTo>
                    <a:pt x="6768" y="410578"/>
                  </a:lnTo>
                  <a:lnTo>
                    <a:pt x="5264" y="406066"/>
                  </a:lnTo>
                  <a:lnTo>
                    <a:pt x="10528" y="394786"/>
                  </a:lnTo>
                  <a:lnTo>
                    <a:pt x="12784" y="391026"/>
                  </a:lnTo>
                  <a:lnTo>
                    <a:pt x="16544" y="382003"/>
                  </a:lnTo>
                  <a:lnTo>
                    <a:pt x="21055" y="372979"/>
                  </a:lnTo>
                  <a:lnTo>
                    <a:pt x="22559" y="369219"/>
                  </a:lnTo>
                  <a:lnTo>
                    <a:pt x="27071" y="359444"/>
                  </a:lnTo>
                  <a:lnTo>
                    <a:pt x="37599" y="337636"/>
                  </a:lnTo>
                  <a:lnTo>
                    <a:pt x="48127" y="315829"/>
                  </a:lnTo>
                  <a:lnTo>
                    <a:pt x="52638" y="306053"/>
                  </a:lnTo>
                  <a:lnTo>
                    <a:pt x="56398" y="298533"/>
                  </a:lnTo>
                  <a:lnTo>
                    <a:pt x="58654" y="297029"/>
                  </a:lnTo>
                  <a:lnTo>
                    <a:pt x="67678" y="296278"/>
                  </a:lnTo>
                  <a:lnTo>
                    <a:pt x="66174" y="288758"/>
                  </a:lnTo>
                  <a:lnTo>
                    <a:pt x="65422" y="279734"/>
                  </a:lnTo>
                  <a:lnTo>
                    <a:pt x="64670" y="276726"/>
                  </a:lnTo>
                  <a:lnTo>
                    <a:pt x="63166" y="275222"/>
                  </a:lnTo>
                  <a:lnTo>
                    <a:pt x="57150" y="274470"/>
                  </a:lnTo>
                  <a:lnTo>
                    <a:pt x="59406" y="269207"/>
                  </a:lnTo>
                  <a:lnTo>
                    <a:pt x="66174" y="245895"/>
                  </a:lnTo>
                  <a:lnTo>
                    <a:pt x="73694" y="223336"/>
                  </a:lnTo>
                  <a:lnTo>
                    <a:pt x="80461" y="200777"/>
                  </a:lnTo>
                  <a:lnTo>
                    <a:pt x="87229" y="178218"/>
                  </a:lnTo>
                  <a:lnTo>
                    <a:pt x="90237" y="169946"/>
                  </a:lnTo>
                  <a:lnTo>
                    <a:pt x="91741" y="168442"/>
                  </a:lnTo>
                  <a:lnTo>
                    <a:pt x="94749" y="167690"/>
                  </a:lnTo>
                  <a:lnTo>
                    <a:pt x="105276" y="167690"/>
                  </a:lnTo>
                  <a:lnTo>
                    <a:pt x="105276" y="163930"/>
                  </a:lnTo>
                  <a:lnTo>
                    <a:pt x="103773" y="162426"/>
                  </a:lnTo>
                  <a:lnTo>
                    <a:pt x="101516" y="161674"/>
                  </a:lnTo>
                  <a:lnTo>
                    <a:pt x="98509" y="161674"/>
                  </a:lnTo>
                  <a:lnTo>
                    <a:pt x="92493" y="158667"/>
                  </a:lnTo>
                  <a:lnTo>
                    <a:pt x="87229" y="148891"/>
                  </a:lnTo>
                  <a:lnTo>
                    <a:pt x="79709" y="129339"/>
                  </a:lnTo>
                  <a:lnTo>
                    <a:pt x="65422" y="104524"/>
                  </a:lnTo>
                  <a:lnTo>
                    <a:pt x="69934" y="104524"/>
                  </a:lnTo>
                  <a:lnTo>
                    <a:pt x="70686" y="101516"/>
                  </a:lnTo>
                  <a:lnTo>
                    <a:pt x="68430" y="97756"/>
                  </a:lnTo>
                  <a:lnTo>
                    <a:pt x="65422" y="93997"/>
                  </a:lnTo>
                  <a:lnTo>
                    <a:pt x="64670" y="92493"/>
                  </a:lnTo>
                  <a:lnTo>
                    <a:pt x="66174" y="872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id="{9A045712-3EC0-451E-9B3D-A3EABD0240DE}"/>
                </a:ext>
              </a:extLst>
            </p:cNvPr>
            <p:cNvSpPr/>
            <p:nvPr/>
          </p:nvSpPr>
          <p:spPr>
            <a:xfrm>
              <a:off x="8980302" y="5293642"/>
              <a:ext cx="996365" cy="697079"/>
            </a:xfrm>
            <a:custGeom>
              <a:avLst/>
              <a:gdLst>
                <a:gd name="connsiteX0" fmla="*/ 55646 w 996365"/>
                <a:gd name="connsiteY0" fmla="*/ 251911 h 697079"/>
                <a:gd name="connsiteX1" fmla="*/ 61662 w 996365"/>
                <a:gd name="connsiteY1" fmla="*/ 248903 h 697079"/>
                <a:gd name="connsiteX2" fmla="*/ 64670 w 996365"/>
                <a:gd name="connsiteY2" fmla="*/ 246647 h 697079"/>
                <a:gd name="connsiteX3" fmla="*/ 65422 w 996365"/>
                <a:gd name="connsiteY3" fmla="*/ 244391 h 697079"/>
                <a:gd name="connsiteX4" fmla="*/ 77453 w 996365"/>
                <a:gd name="connsiteY4" fmla="*/ 238375 h 697079"/>
                <a:gd name="connsiteX5" fmla="*/ 80461 w 996365"/>
                <a:gd name="connsiteY5" fmla="*/ 235368 h 697079"/>
                <a:gd name="connsiteX6" fmla="*/ 81965 w 996365"/>
                <a:gd name="connsiteY6" fmla="*/ 227848 h 697079"/>
                <a:gd name="connsiteX7" fmla="*/ 81965 w 996365"/>
                <a:gd name="connsiteY7" fmla="*/ 212808 h 697079"/>
                <a:gd name="connsiteX8" fmla="*/ 83469 w 996365"/>
                <a:gd name="connsiteY8" fmla="*/ 206041 h 697079"/>
                <a:gd name="connsiteX9" fmla="*/ 88733 w 996365"/>
                <a:gd name="connsiteY9" fmla="*/ 193257 h 697079"/>
                <a:gd name="connsiteX10" fmla="*/ 89485 w 996365"/>
                <a:gd name="connsiteY10" fmla="*/ 183481 h 697079"/>
                <a:gd name="connsiteX11" fmla="*/ 97005 w 996365"/>
                <a:gd name="connsiteY11" fmla="*/ 158666 h 697079"/>
                <a:gd name="connsiteX12" fmla="*/ 97005 w 996365"/>
                <a:gd name="connsiteY12" fmla="*/ 152651 h 697079"/>
                <a:gd name="connsiteX13" fmla="*/ 97005 w 996365"/>
                <a:gd name="connsiteY13" fmla="*/ 151147 h 697079"/>
                <a:gd name="connsiteX14" fmla="*/ 100765 w 996365"/>
                <a:gd name="connsiteY14" fmla="*/ 148138 h 697079"/>
                <a:gd name="connsiteX15" fmla="*/ 113548 w 996365"/>
                <a:gd name="connsiteY15" fmla="*/ 142875 h 697079"/>
                <a:gd name="connsiteX16" fmla="*/ 130092 w 996365"/>
                <a:gd name="connsiteY16" fmla="*/ 132347 h 697079"/>
                <a:gd name="connsiteX17" fmla="*/ 133851 w 996365"/>
                <a:gd name="connsiteY17" fmla="*/ 127083 h 697079"/>
                <a:gd name="connsiteX18" fmla="*/ 136859 w 996365"/>
                <a:gd name="connsiteY18" fmla="*/ 121068 h 697079"/>
                <a:gd name="connsiteX19" fmla="*/ 141371 w 996365"/>
                <a:gd name="connsiteY19" fmla="*/ 108284 h 697079"/>
                <a:gd name="connsiteX20" fmla="*/ 144379 w 996365"/>
                <a:gd name="connsiteY20" fmla="*/ 102268 h 697079"/>
                <a:gd name="connsiteX21" fmla="*/ 146635 w 996365"/>
                <a:gd name="connsiteY21" fmla="*/ 95500 h 697079"/>
                <a:gd name="connsiteX22" fmla="*/ 148139 w 996365"/>
                <a:gd name="connsiteY22" fmla="*/ 81213 h 697079"/>
                <a:gd name="connsiteX23" fmla="*/ 149643 w 996365"/>
                <a:gd name="connsiteY23" fmla="*/ 75197 h 697079"/>
                <a:gd name="connsiteX24" fmla="*/ 153403 w 996365"/>
                <a:gd name="connsiteY24" fmla="*/ 65421 h 697079"/>
                <a:gd name="connsiteX25" fmla="*/ 155659 w 996365"/>
                <a:gd name="connsiteY25" fmla="*/ 62414 h 697079"/>
                <a:gd name="connsiteX26" fmla="*/ 160171 w 996365"/>
                <a:gd name="connsiteY26" fmla="*/ 57150 h 697079"/>
                <a:gd name="connsiteX27" fmla="*/ 171450 w 996365"/>
                <a:gd name="connsiteY27" fmla="*/ 50382 h 697079"/>
                <a:gd name="connsiteX28" fmla="*/ 218824 w 996365"/>
                <a:gd name="connsiteY28" fmla="*/ 29327 h 697079"/>
                <a:gd name="connsiteX29" fmla="*/ 221080 w 996365"/>
                <a:gd name="connsiteY29" fmla="*/ 28575 h 697079"/>
                <a:gd name="connsiteX30" fmla="*/ 226344 w 996365"/>
                <a:gd name="connsiteY30" fmla="*/ 27071 h 697079"/>
                <a:gd name="connsiteX31" fmla="*/ 227848 w 996365"/>
                <a:gd name="connsiteY31" fmla="*/ 25567 h 697079"/>
                <a:gd name="connsiteX32" fmla="*/ 235368 w 996365"/>
                <a:gd name="connsiteY32" fmla="*/ 18047 h 697079"/>
                <a:gd name="connsiteX33" fmla="*/ 242888 w 996365"/>
                <a:gd name="connsiteY33" fmla="*/ 12783 h 697079"/>
                <a:gd name="connsiteX34" fmla="*/ 245143 w 996365"/>
                <a:gd name="connsiteY34" fmla="*/ 11280 h 697079"/>
                <a:gd name="connsiteX35" fmla="*/ 248903 w 996365"/>
                <a:gd name="connsiteY35" fmla="*/ 9023 h 697079"/>
                <a:gd name="connsiteX36" fmla="*/ 251911 w 996365"/>
                <a:gd name="connsiteY36" fmla="*/ 7520 h 697079"/>
                <a:gd name="connsiteX37" fmla="*/ 260183 w 996365"/>
                <a:gd name="connsiteY37" fmla="*/ 7520 h 697079"/>
                <a:gd name="connsiteX38" fmla="*/ 262439 w 996365"/>
                <a:gd name="connsiteY38" fmla="*/ 8272 h 697079"/>
                <a:gd name="connsiteX39" fmla="*/ 266199 w 996365"/>
                <a:gd name="connsiteY39" fmla="*/ 10527 h 697079"/>
                <a:gd name="connsiteX40" fmla="*/ 268455 w 996365"/>
                <a:gd name="connsiteY40" fmla="*/ 11280 h 697079"/>
                <a:gd name="connsiteX41" fmla="*/ 275222 w 996365"/>
                <a:gd name="connsiteY41" fmla="*/ 10527 h 697079"/>
                <a:gd name="connsiteX42" fmla="*/ 290262 w 996365"/>
                <a:gd name="connsiteY42" fmla="*/ 13535 h 697079"/>
                <a:gd name="connsiteX43" fmla="*/ 294022 w 996365"/>
                <a:gd name="connsiteY43" fmla="*/ 12783 h 697079"/>
                <a:gd name="connsiteX44" fmla="*/ 302294 w 996365"/>
                <a:gd name="connsiteY44" fmla="*/ 7520 h 697079"/>
                <a:gd name="connsiteX45" fmla="*/ 307557 w 996365"/>
                <a:gd name="connsiteY45" fmla="*/ 8272 h 697079"/>
                <a:gd name="connsiteX46" fmla="*/ 312069 w 996365"/>
                <a:gd name="connsiteY46" fmla="*/ 12031 h 697079"/>
                <a:gd name="connsiteX47" fmla="*/ 316581 w 996365"/>
                <a:gd name="connsiteY47" fmla="*/ 15039 h 697079"/>
                <a:gd name="connsiteX48" fmla="*/ 322597 w 996365"/>
                <a:gd name="connsiteY48" fmla="*/ 14287 h 697079"/>
                <a:gd name="connsiteX49" fmla="*/ 325605 w 996365"/>
                <a:gd name="connsiteY49" fmla="*/ 13535 h 697079"/>
                <a:gd name="connsiteX50" fmla="*/ 327861 w 996365"/>
                <a:gd name="connsiteY50" fmla="*/ 12783 h 697079"/>
                <a:gd name="connsiteX51" fmla="*/ 333877 w 996365"/>
                <a:gd name="connsiteY51" fmla="*/ 13535 h 697079"/>
                <a:gd name="connsiteX52" fmla="*/ 337636 w 996365"/>
                <a:gd name="connsiteY52" fmla="*/ 13535 h 697079"/>
                <a:gd name="connsiteX53" fmla="*/ 344404 w 996365"/>
                <a:gd name="connsiteY53" fmla="*/ 15791 h 697079"/>
                <a:gd name="connsiteX54" fmla="*/ 348164 w 996365"/>
                <a:gd name="connsiteY54" fmla="*/ 15791 h 697079"/>
                <a:gd name="connsiteX55" fmla="*/ 351924 w 996365"/>
                <a:gd name="connsiteY55" fmla="*/ 12783 h 697079"/>
                <a:gd name="connsiteX56" fmla="*/ 353428 w 996365"/>
                <a:gd name="connsiteY56" fmla="*/ 12031 h 697079"/>
                <a:gd name="connsiteX57" fmla="*/ 355684 w 996365"/>
                <a:gd name="connsiteY57" fmla="*/ 12783 h 697079"/>
                <a:gd name="connsiteX58" fmla="*/ 357188 w 996365"/>
                <a:gd name="connsiteY58" fmla="*/ 13535 h 697079"/>
                <a:gd name="connsiteX59" fmla="*/ 357940 w 996365"/>
                <a:gd name="connsiteY59" fmla="*/ 14287 h 697079"/>
                <a:gd name="connsiteX60" fmla="*/ 358692 w 996365"/>
                <a:gd name="connsiteY60" fmla="*/ 14287 h 697079"/>
                <a:gd name="connsiteX61" fmla="*/ 360196 w 996365"/>
                <a:gd name="connsiteY61" fmla="*/ 15791 h 697079"/>
                <a:gd name="connsiteX62" fmla="*/ 360947 w 996365"/>
                <a:gd name="connsiteY62" fmla="*/ 18047 h 697079"/>
                <a:gd name="connsiteX63" fmla="*/ 362451 w 996365"/>
                <a:gd name="connsiteY63" fmla="*/ 19551 h 697079"/>
                <a:gd name="connsiteX64" fmla="*/ 366211 w 996365"/>
                <a:gd name="connsiteY64" fmla="*/ 18799 h 697079"/>
                <a:gd name="connsiteX65" fmla="*/ 369219 w 996365"/>
                <a:gd name="connsiteY65" fmla="*/ 16543 h 697079"/>
                <a:gd name="connsiteX66" fmla="*/ 370723 w 996365"/>
                <a:gd name="connsiteY66" fmla="*/ 13535 h 697079"/>
                <a:gd name="connsiteX67" fmla="*/ 372227 w 996365"/>
                <a:gd name="connsiteY67" fmla="*/ 9023 h 697079"/>
                <a:gd name="connsiteX68" fmla="*/ 372979 w 996365"/>
                <a:gd name="connsiteY68" fmla="*/ 6016 h 697079"/>
                <a:gd name="connsiteX69" fmla="*/ 374483 w 996365"/>
                <a:gd name="connsiteY69" fmla="*/ 3008 h 697079"/>
                <a:gd name="connsiteX70" fmla="*/ 377491 w 996365"/>
                <a:gd name="connsiteY70" fmla="*/ 752 h 697079"/>
                <a:gd name="connsiteX71" fmla="*/ 382003 w 996365"/>
                <a:gd name="connsiteY71" fmla="*/ 0 h 697079"/>
                <a:gd name="connsiteX72" fmla="*/ 385011 w 996365"/>
                <a:gd name="connsiteY72" fmla="*/ 0 h 697079"/>
                <a:gd name="connsiteX73" fmla="*/ 391778 w 996365"/>
                <a:gd name="connsiteY73" fmla="*/ 1504 h 697079"/>
                <a:gd name="connsiteX74" fmla="*/ 397794 w 996365"/>
                <a:gd name="connsiteY74" fmla="*/ 4512 h 697079"/>
                <a:gd name="connsiteX75" fmla="*/ 414338 w 996365"/>
                <a:gd name="connsiteY75" fmla="*/ 14287 h 697079"/>
                <a:gd name="connsiteX76" fmla="*/ 417345 w 996365"/>
                <a:gd name="connsiteY76" fmla="*/ 15039 h 697079"/>
                <a:gd name="connsiteX77" fmla="*/ 421105 w 996365"/>
                <a:gd name="connsiteY77" fmla="*/ 15791 h 697079"/>
                <a:gd name="connsiteX78" fmla="*/ 430881 w 996365"/>
                <a:gd name="connsiteY78" fmla="*/ 14287 h 697079"/>
                <a:gd name="connsiteX79" fmla="*/ 433889 w 996365"/>
                <a:gd name="connsiteY79" fmla="*/ 15791 h 697079"/>
                <a:gd name="connsiteX80" fmla="*/ 438401 w 996365"/>
                <a:gd name="connsiteY80" fmla="*/ 20303 h 697079"/>
                <a:gd name="connsiteX81" fmla="*/ 441409 w 996365"/>
                <a:gd name="connsiteY81" fmla="*/ 23311 h 697079"/>
                <a:gd name="connsiteX82" fmla="*/ 443664 w 996365"/>
                <a:gd name="connsiteY82" fmla="*/ 22559 h 697079"/>
                <a:gd name="connsiteX83" fmla="*/ 446673 w 996365"/>
                <a:gd name="connsiteY83" fmla="*/ 21055 h 697079"/>
                <a:gd name="connsiteX84" fmla="*/ 449680 w 996365"/>
                <a:gd name="connsiteY84" fmla="*/ 21055 h 697079"/>
                <a:gd name="connsiteX85" fmla="*/ 452688 w 996365"/>
                <a:gd name="connsiteY85" fmla="*/ 22559 h 697079"/>
                <a:gd name="connsiteX86" fmla="*/ 457952 w 996365"/>
                <a:gd name="connsiteY86" fmla="*/ 24815 h 697079"/>
                <a:gd name="connsiteX87" fmla="*/ 460960 w 996365"/>
                <a:gd name="connsiteY87" fmla="*/ 26319 h 697079"/>
                <a:gd name="connsiteX88" fmla="*/ 463968 w 996365"/>
                <a:gd name="connsiteY88" fmla="*/ 26319 h 697079"/>
                <a:gd name="connsiteX89" fmla="*/ 469984 w 996365"/>
                <a:gd name="connsiteY89" fmla="*/ 27071 h 697079"/>
                <a:gd name="connsiteX90" fmla="*/ 472992 w 996365"/>
                <a:gd name="connsiteY90" fmla="*/ 26319 h 697079"/>
                <a:gd name="connsiteX91" fmla="*/ 475247 w 996365"/>
                <a:gd name="connsiteY91" fmla="*/ 25567 h 697079"/>
                <a:gd name="connsiteX92" fmla="*/ 476000 w 996365"/>
                <a:gd name="connsiteY92" fmla="*/ 24815 h 697079"/>
                <a:gd name="connsiteX93" fmla="*/ 476752 w 996365"/>
                <a:gd name="connsiteY93" fmla="*/ 24815 h 697079"/>
                <a:gd name="connsiteX94" fmla="*/ 479759 w 996365"/>
                <a:gd name="connsiteY94" fmla="*/ 22559 h 697079"/>
                <a:gd name="connsiteX95" fmla="*/ 480511 w 996365"/>
                <a:gd name="connsiteY95" fmla="*/ 21807 h 697079"/>
                <a:gd name="connsiteX96" fmla="*/ 482015 w 996365"/>
                <a:gd name="connsiteY96" fmla="*/ 21807 h 697079"/>
                <a:gd name="connsiteX97" fmla="*/ 483519 w 996365"/>
                <a:gd name="connsiteY97" fmla="*/ 21807 h 697079"/>
                <a:gd name="connsiteX98" fmla="*/ 486527 w 996365"/>
                <a:gd name="connsiteY98" fmla="*/ 21807 h 697079"/>
                <a:gd name="connsiteX99" fmla="*/ 488031 w 996365"/>
                <a:gd name="connsiteY99" fmla="*/ 21807 h 697079"/>
                <a:gd name="connsiteX100" fmla="*/ 489535 w 996365"/>
                <a:gd name="connsiteY100" fmla="*/ 21807 h 697079"/>
                <a:gd name="connsiteX101" fmla="*/ 491039 w 996365"/>
                <a:gd name="connsiteY101" fmla="*/ 21055 h 697079"/>
                <a:gd name="connsiteX102" fmla="*/ 491791 w 996365"/>
                <a:gd name="connsiteY102" fmla="*/ 21055 h 697079"/>
                <a:gd name="connsiteX103" fmla="*/ 493295 w 996365"/>
                <a:gd name="connsiteY103" fmla="*/ 21055 h 697079"/>
                <a:gd name="connsiteX104" fmla="*/ 494047 w 996365"/>
                <a:gd name="connsiteY104" fmla="*/ 21055 h 697079"/>
                <a:gd name="connsiteX105" fmla="*/ 496303 w 996365"/>
                <a:gd name="connsiteY105" fmla="*/ 21807 h 697079"/>
                <a:gd name="connsiteX106" fmla="*/ 499311 w 996365"/>
                <a:gd name="connsiteY106" fmla="*/ 23311 h 697079"/>
                <a:gd name="connsiteX107" fmla="*/ 503071 w 996365"/>
                <a:gd name="connsiteY107" fmla="*/ 25567 h 697079"/>
                <a:gd name="connsiteX108" fmla="*/ 506830 w 996365"/>
                <a:gd name="connsiteY108" fmla="*/ 27071 h 697079"/>
                <a:gd name="connsiteX109" fmla="*/ 519614 w 996365"/>
                <a:gd name="connsiteY109" fmla="*/ 35342 h 697079"/>
                <a:gd name="connsiteX110" fmla="*/ 530141 w 996365"/>
                <a:gd name="connsiteY110" fmla="*/ 39855 h 697079"/>
                <a:gd name="connsiteX111" fmla="*/ 546685 w 996365"/>
                <a:gd name="connsiteY111" fmla="*/ 44366 h 697079"/>
                <a:gd name="connsiteX112" fmla="*/ 564732 w 996365"/>
                <a:gd name="connsiteY112" fmla="*/ 48878 h 697079"/>
                <a:gd name="connsiteX113" fmla="*/ 566988 w 996365"/>
                <a:gd name="connsiteY113" fmla="*/ 50382 h 697079"/>
                <a:gd name="connsiteX114" fmla="*/ 568492 w 996365"/>
                <a:gd name="connsiteY114" fmla="*/ 51134 h 697079"/>
                <a:gd name="connsiteX115" fmla="*/ 574508 w 996365"/>
                <a:gd name="connsiteY115" fmla="*/ 59406 h 697079"/>
                <a:gd name="connsiteX116" fmla="*/ 576012 w 996365"/>
                <a:gd name="connsiteY116" fmla="*/ 61661 h 697079"/>
                <a:gd name="connsiteX117" fmla="*/ 577516 w 996365"/>
                <a:gd name="connsiteY117" fmla="*/ 66174 h 697079"/>
                <a:gd name="connsiteX118" fmla="*/ 578268 w 996365"/>
                <a:gd name="connsiteY118" fmla="*/ 67678 h 697079"/>
                <a:gd name="connsiteX119" fmla="*/ 579020 w 996365"/>
                <a:gd name="connsiteY119" fmla="*/ 69181 h 697079"/>
                <a:gd name="connsiteX120" fmla="*/ 580524 w 996365"/>
                <a:gd name="connsiteY120" fmla="*/ 69933 h 697079"/>
                <a:gd name="connsiteX121" fmla="*/ 582780 w 996365"/>
                <a:gd name="connsiteY121" fmla="*/ 70685 h 697079"/>
                <a:gd name="connsiteX122" fmla="*/ 585035 w 996365"/>
                <a:gd name="connsiteY122" fmla="*/ 70685 h 697079"/>
                <a:gd name="connsiteX123" fmla="*/ 588795 w 996365"/>
                <a:gd name="connsiteY123" fmla="*/ 70685 h 697079"/>
                <a:gd name="connsiteX124" fmla="*/ 591052 w 996365"/>
                <a:gd name="connsiteY124" fmla="*/ 69181 h 697079"/>
                <a:gd name="connsiteX125" fmla="*/ 592555 w 996365"/>
                <a:gd name="connsiteY125" fmla="*/ 68429 h 697079"/>
                <a:gd name="connsiteX126" fmla="*/ 596315 w 996365"/>
                <a:gd name="connsiteY126" fmla="*/ 66174 h 697079"/>
                <a:gd name="connsiteX127" fmla="*/ 599323 w 996365"/>
                <a:gd name="connsiteY127" fmla="*/ 65421 h 697079"/>
                <a:gd name="connsiteX128" fmla="*/ 603083 w 996365"/>
                <a:gd name="connsiteY128" fmla="*/ 65421 h 697079"/>
                <a:gd name="connsiteX129" fmla="*/ 615867 w 996365"/>
                <a:gd name="connsiteY129" fmla="*/ 66925 h 697079"/>
                <a:gd name="connsiteX130" fmla="*/ 618874 w 996365"/>
                <a:gd name="connsiteY130" fmla="*/ 68429 h 697079"/>
                <a:gd name="connsiteX131" fmla="*/ 619627 w 996365"/>
                <a:gd name="connsiteY131" fmla="*/ 68429 h 697079"/>
                <a:gd name="connsiteX132" fmla="*/ 620378 w 996365"/>
                <a:gd name="connsiteY132" fmla="*/ 69181 h 697079"/>
                <a:gd name="connsiteX133" fmla="*/ 621131 w 996365"/>
                <a:gd name="connsiteY133" fmla="*/ 69181 h 697079"/>
                <a:gd name="connsiteX134" fmla="*/ 622634 w 996365"/>
                <a:gd name="connsiteY134" fmla="*/ 69933 h 697079"/>
                <a:gd name="connsiteX135" fmla="*/ 631658 w 996365"/>
                <a:gd name="connsiteY135" fmla="*/ 69181 h 697079"/>
                <a:gd name="connsiteX136" fmla="*/ 633162 w 996365"/>
                <a:gd name="connsiteY136" fmla="*/ 69933 h 697079"/>
                <a:gd name="connsiteX137" fmla="*/ 636170 w 996365"/>
                <a:gd name="connsiteY137" fmla="*/ 66174 h 697079"/>
                <a:gd name="connsiteX138" fmla="*/ 637674 w 996365"/>
                <a:gd name="connsiteY138" fmla="*/ 64670 h 697079"/>
                <a:gd name="connsiteX139" fmla="*/ 639930 w 996365"/>
                <a:gd name="connsiteY139" fmla="*/ 63918 h 697079"/>
                <a:gd name="connsiteX140" fmla="*/ 642938 w 996365"/>
                <a:gd name="connsiteY140" fmla="*/ 64670 h 697079"/>
                <a:gd name="connsiteX141" fmla="*/ 644442 w 996365"/>
                <a:gd name="connsiteY141" fmla="*/ 65421 h 697079"/>
                <a:gd name="connsiteX142" fmla="*/ 647450 w 996365"/>
                <a:gd name="connsiteY142" fmla="*/ 68429 h 697079"/>
                <a:gd name="connsiteX143" fmla="*/ 649705 w 996365"/>
                <a:gd name="connsiteY143" fmla="*/ 69181 h 697079"/>
                <a:gd name="connsiteX144" fmla="*/ 651961 w 996365"/>
                <a:gd name="connsiteY144" fmla="*/ 70685 h 697079"/>
                <a:gd name="connsiteX145" fmla="*/ 654217 w 996365"/>
                <a:gd name="connsiteY145" fmla="*/ 70685 h 697079"/>
                <a:gd name="connsiteX146" fmla="*/ 654969 w 996365"/>
                <a:gd name="connsiteY146" fmla="*/ 69181 h 697079"/>
                <a:gd name="connsiteX147" fmla="*/ 656473 w 996365"/>
                <a:gd name="connsiteY147" fmla="*/ 67678 h 697079"/>
                <a:gd name="connsiteX148" fmla="*/ 658729 w 996365"/>
                <a:gd name="connsiteY148" fmla="*/ 67678 h 697079"/>
                <a:gd name="connsiteX149" fmla="*/ 660985 w 996365"/>
                <a:gd name="connsiteY149" fmla="*/ 68429 h 697079"/>
                <a:gd name="connsiteX150" fmla="*/ 662489 w 996365"/>
                <a:gd name="connsiteY150" fmla="*/ 69181 h 697079"/>
                <a:gd name="connsiteX151" fmla="*/ 667001 w 996365"/>
                <a:gd name="connsiteY151" fmla="*/ 69933 h 697079"/>
                <a:gd name="connsiteX152" fmla="*/ 679032 w 996365"/>
                <a:gd name="connsiteY152" fmla="*/ 68429 h 697079"/>
                <a:gd name="connsiteX153" fmla="*/ 682040 w 996365"/>
                <a:gd name="connsiteY153" fmla="*/ 67678 h 697079"/>
                <a:gd name="connsiteX154" fmla="*/ 683544 w 996365"/>
                <a:gd name="connsiteY154" fmla="*/ 66925 h 697079"/>
                <a:gd name="connsiteX155" fmla="*/ 694072 w 996365"/>
                <a:gd name="connsiteY155" fmla="*/ 63918 h 697079"/>
                <a:gd name="connsiteX156" fmla="*/ 695576 w 996365"/>
                <a:gd name="connsiteY156" fmla="*/ 63918 h 697079"/>
                <a:gd name="connsiteX157" fmla="*/ 698584 w 996365"/>
                <a:gd name="connsiteY157" fmla="*/ 65421 h 697079"/>
                <a:gd name="connsiteX158" fmla="*/ 698584 w 996365"/>
                <a:gd name="connsiteY158" fmla="*/ 62414 h 697079"/>
                <a:gd name="connsiteX159" fmla="*/ 700088 w 996365"/>
                <a:gd name="connsiteY159" fmla="*/ 61661 h 697079"/>
                <a:gd name="connsiteX160" fmla="*/ 701591 w 996365"/>
                <a:gd name="connsiteY160" fmla="*/ 62414 h 697079"/>
                <a:gd name="connsiteX161" fmla="*/ 703095 w 996365"/>
                <a:gd name="connsiteY161" fmla="*/ 63918 h 697079"/>
                <a:gd name="connsiteX162" fmla="*/ 703095 w 996365"/>
                <a:gd name="connsiteY162" fmla="*/ 66174 h 697079"/>
                <a:gd name="connsiteX163" fmla="*/ 703095 w 996365"/>
                <a:gd name="connsiteY163" fmla="*/ 70685 h 697079"/>
                <a:gd name="connsiteX164" fmla="*/ 704599 w 996365"/>
                <a:gd name="connsiteY164" fmla="*/ 72189 h 697079"/>
                <a:gd name="connsiteX165" fmla="*/ 709111 w 996365"/>
                <a:gd name="connsiteY165" fmla="*/ 74445 h 697079"/>
                <a:gd name="connsiteX166" fmla="*/ 711367 w 996365"/>
                <a:gd name="connsiteY166" fmla="*/ 75949 h 697079"/>
                <a:gd name="connsiteX167" fmla="*/ 712119 w 996365"/>
                <a:gd name="connsiteY167" fmla="*/ 78205 h 697079"/>
                <a:gd name="connsiteX168" fmla="*/ 711367 w 996365"/>
                <a:gd name="connsiteY168" fmla="*/ 82717 h 697079"/>
                <a:gd name="connsiteX169" fmla="*/ 712119 w 996365"/>
                <a:gd name="connsiteY169" fmla="*/ 84221 h 697079"/>
                <a:gd name="connsiteX170" fmla="*/ 714375 w 996365"/>
                <a:gd name="connsiteY170" fmla="*/ 86477 h 697079"/>
                <a:gd name="connsiteX171" fmla="*/ 716631 w 996365"/>
                <a:gd name="connsiteY171" fmla="*/ 87981 h 697079"/>
                <a:gd name="connsiteX172" fmla="*/ 718135 w 996365"/>
                <a:gd name="connsiteY172" fmla="*/ 87981 h 697079"/>
                <a:gd name="connsiteX173" fmla="*/ 722647 w 996365"/>
                <a:gd name="connsiteY173" fmla="*/ 88733 h 697079"/>
                <a:gd name="connsiteX174" fmla="*/ 724151 w 996365"/>
                <a:gd name="connsiteY174" fmla="*/ 89485 h 697079"/>
                <a:gd name="connsiteX175" fmla="*/ 728663 w 996365"/>
                <a:gd name="connsiteY175" fmla="*/ 91740 h 697079"/>
                <a:gd name="connsiteX176" fmla="*/ 729415 w 996365"/>
                <a:gd name="connsiteY176" fmla="*/ 92493 h 697079"/>
                <a:gd name="connsiteX177" fmla="*/ 733174 w 996365"/>
                <a:gd name="connsiteY177" fmla="*/ 93997 h 697079"/>
                <a:gd name="connsiteX178" fmla="*/ 733927 w 996365"/>
                <a:gd name="connsiteY178" fmla="*/ 94749 h 697079"/>
                <a:gd name="connsiteX179" fmla="*/ 734678 w 996365"/>
                <a:gd name="connsiteY179" fmla="*/ 93997 h 697079"/>
                <a:gd name="connsiteX180" fmla="*/ 736934 w 996365"/>
                <a:gd name="connsiteY180" fmla="*/ 93997 h 697079"/>
                <a:gd name="connsiteX181" fmla="*/ 737687 w 996365"/>
                <a:gd name="connsiteY181" fmla="*/ 93997 h 697079"/>
                <a:gd name="connsiteX182" fmla="*/ 738438 w 996365"/>
                <a:gd name="connsiteY182" fmla="*/ 94749 h 697079"/>
                <a:gd name="connsiteX183" fmla="*/ 739190 w 996365"/>
                <a:gd name="connsiteY183" fmla="*/ 95500 h 697079"/>
                <a:gd name="connsiteX184" fmla="*/ 739942 w 996365"/>
                <a:gd name="connsiteY184" fmla="*/ 97757 h 697079"/>
                <a:gd name="connsiteX185" fmla="*/ 739942 w 996365"/>
                <a:gd name="connsiteY185" fmla="*/ 99260 h 697079"/>
                <a:gd name="connsiteX186" fmla="*/ 739942 w 996365"/>
                <a:gd name="connsiteY186" fmla="*/ 100764 h 697079"/>
                <a:gd name="connsiteX187" fmla="*/ 740694 w 996365"/>
                <a:gd name="connsiteY187" fmla="*/ 101516 h 697079"/>
                <a:gd name="connsiteX188" fmla="*/ 744454 w 996365"/>
                <a:gd name="connsiteY188" fmla="*/ 104524 h 697079"/>
                <a:gd name="connsiteX189" fmla="*/ 748214 w 996365"/>
                <a:gd name="connsiteY189" fmla="*/ 110540 h 697079"/>
                <a:gd name="connsiteX190" fmla="*/ 752726 w 996365"/>
                <a:gd name="connsiteY190" fmla="*/ 121068 h 697079"/>
                <a:gd name="connsiteX191" fmla="*/ 755734 w 996365"/>
                <a:gd name="connsiteY191" fmla="*/ 135355 h 697079"/>
                <a:gd name="connsiteX192" fmla="*/ 756486 w 996365"/>
                <a:gd name="connsiteY192" fmla="*/ 142875 h 697079"/>
                <a:gd name="connsiteX193" fmla="*/ 756486 w 996365"/>
                <a:gd name="connsiteY193" fmla="*/ 145883 h 697079"/>
                <a:gd name="connsiteX194" fmla="*/ 752726 w 996365"/>
                <a:gd name="connsiteY194" fmla="*/ 156410 h 697079"/>
                <a:gd name="connsiteX195" fmla="*/ 751974 w 996365"/>
                <a:gd name="connsiteY195" fmla="*/ 158666 h 697079"/>
                <a:gd name="connsiteX196" fmla="*/ 751222 w 996365"/>
                <a:gd name="connsiteY196" fmla="*/ 159418 h 697079"/>
                <a:gd name="connsiteX197" fmla="*/ 751222 w 996365"/>
                <a:gd name="connsiteY197" fmla="*/ 160170 h 697079"/>
                <a:gd name="connsiteX198" fmla="*/ 751222 w 996365"/>
                <a:gd name="connsiteY198" fmla="*/ 160922 h 697079"/>
                <a:gd name="connsiteX199" fmla="*/ 750470 w 996365"/>
                <a:gd name="connsiteY199" fmla="*/ 161674 h 697079"/>
                <a:gd name="connsiteX200" fmla="*/ 750470 w 996365"/>
                <a:gd name="connsiteY200" fmla="*/ 163178 h 697079"/>
                <a:gd name="connsiteX201" fmla="*/ 751222 w 996365"/>
                <a:gd name="connsiteY201" fmla="*/ 163930 h 697079"/>
                <a:gd name="connsiteX202" fmla="*/ 753478 w 996365"/>
                <a:gd name="connsiteY202" fmla="*/ 165434 h 697079"/>
                <a:gd name="connsiteX203" fmla="*/ 754230 w 996365"/>
                <a:gd name="connsiteY203" fmla="*/ 166186 h 697079"/>
                <a:gd name="connsiteX204" fmla="*/ 754230 w 996365"/>
                <a:gd name="connsiteY204" fmla="*/ 167690 h 697079"/>
                <a:gd name="connsiteX205" fmla="*/ 754982 w 996365"/>
                <a:gd name="connsiteY205" fmla="*/ 169946 h 697079"/>
                <a:gd name="connsiteX206" fmla="*/ 754982 w 996365"/>
                <a:gd name="connsiteY206" fmla="*/ 176714 h 697079"/>
                <a:gd name="connsiteX207" fmla="*/ 755734 w 996365"/>
                <a:gd name="connsiteY207" fmla="*/ 179721 h 697079"/>
                <a:gd name="connsiteX208" fmla="*/ 757989 w 996365"/>
                <a:gd name="connsiteY208" fmla="*/ 184234 h 697079"/>
                <a:gd name="connsiteX209" fmla="*/ 760998 w 996365"/>
                <a:gd name="connsiteY209" fmla="*/ 188745 h 697079"/>
                <a:gd name="connsiteX210" fmla="*/ 762502 w 996365"/>
                <a:gd name="connsiteY210" fmla="*/ 190249 h 697079"/>
                <a:gd name="connsiteX211" fmla="*/ 764006 w 996365"/>
                <a:gd name="connsiteY211" fmla="*/ 192505 h 697079"/>
                <a:gd name="connsiteX212" fmla="*/ 765509 w 996365"/>
                <a:gd name="connsiteY212" fmla="*/ 193257 h 697079"/>
                <a:gd name="connsiteX213" fmla="*/ 765509 w 996365"/>
                <a:gd name="connsiteY213" fmla="*/ 194009 h 697079"/>
                <a:gd name="connsiteX214" fmla="*/ 766261 w 996365"/>
                <a:gd name="connsiteY214" fmla="*/ 195513 h 697079"/>
                <a:gd name="connsiteX215" fmla="*/ 764757 w 996365"/>
                <a:gd name="connsiteY215" fmla="*/ 204536 h 697079"/>
                <a:gd name="connsiteX216" fmla="*/ 764006 w 996365"/>
                <a:gd name="connsiteY216" fmla="*/ 212056 h 697079"/>
                <a:gd name="connsiteX217" fmla="*/ 764006 w 996365"/>
                <a:gd name="connsiteY217" fmla="*/ 214313 h 697079"/>
                <a:gd name="connsiteX218" fmla="*/ 763253 w 996365"/>
                <a:gd name="connsiteY218" fmla="*/ 215816 h 697079"/>
                <a:gd name="connsiteX219" fmla="*/ 762502 w 996365"/>
                <a:gd name="connsiteY219" fmla="*/ 217320 h 697079"/>
                <a:gd name="connsiteX220" fmla="*/ 762502 w 996365"/>
                <a:gd name="connsiteY220" fmla="*/ 218072 h 697079"/>
                <a:gd name="connsiteX221" fmla="*/ 761749 w 996365"/>
                <a:gd name="connsiteY221" fmla="*/ 218072 h 697079"/>
                <a:gd name="connsiteX222" fmla="*/ 759493 w 996365"/>
                <a:gd name="connsiteY222" fmla="*/ 218824 h 697079"/>
                <a:gd name="connsiteX223" fmla="*/ 758742 w 996365"/>
                <a:gd name="connsiteY223" fmla="*/ 218824 h 697079"/>
                <a:gd name="connsiteX224" fmla="*/ 758742 w 996365"/>
                <a:gd name="connsiteY224" fmla="*/ 220328 h 697079"/>
                <a:gd name="connsiteX225" fmla="*/ 758742 w 996365"/>
                <a:gd name="connsiteY225" fmla="*/ 221080 h 697079"/>
                <a:gd name="connsiteX226" fmla="*/ 759493 w 996365"/>
                <a:gd name="connsiteY226" fmla="*/ 224088 h 697079"/>
                <a:gd name="connsiteX227" fmla="*/ 760246 w 996365"/>
                <a:gd name="connsiteY227" fmla="*/ 224840 h 697079"/>
                <a:gd name="connsiteX228" fmla="*/ 760998 w 996365"/>
                <a:gd name="connsiteY228" fmla="*/ 225592 h 697079"/>
                <a:gd name="connsiteX229" fmla="*/ 761749 w 996365"/>
                <a:gd name="connsiteY229" fmla="*/ 226344 h 697079"/>
                <a:gd name="connsiteX230" fmla="*/ 763253 w 996365"/>
                <a:gd name="connsiteY230" fmla="*/ 226344 h 697079"/>
                <a:gd name="connsiteX231" fmla="*/ 764006 w 996365"/>
                <a:gd name="connsiteY231" fmla="*/ 227096 h 697079"/>
                <a:gd name="connsiteX232" fmla="*/ 766261 w 996365"/>
                <a:gd name="connsiteY232" fmla="*/ 231608 h 697079"/>
                <a:gd name="connsiteX233" fmla="*/ 768517 w 996365"/>
                <a:gd name="connsiteY233" fmla="*/ 233112 h 697079"/>
                <a:gd name="connsiteX234" fmla="*/ 769269 w 996365"/>
                <a:gd name="connsiteY234" fmla="*/ 233112 h 697079"/>
                <a:gd name="connsiteX235" fmla="*/ 770021 w 996365"/>
                <a:gd name="connsiteY235" fmla="*/ 233112 h 697079"/>
                <a:gd name="connsiteX236" fmla="*/ 770773 w 996365"/>
                <a:gd name="connsiteY236" fmla="*/ 232360 h 697079"/>
                <a:gd name="connsiteX237" fmla="*/ 771525 w 996365"/>
                <a:gd name="connsiteY237" fmla="*/ 232360 h 697079"/>
                <a:gd name="connsiteX238" fmla="*/ 772277 w 996365"/>
                <a:gd name="connsiteY238" fmla="*/ 233112 h 697079"/>
                <a:gd name="connsiteX239" fmla="*/ 771525 w 996365"/>
                <a:gd name="connsiteY239" fmla="*/ 235368 h 697079"/>
                <a:gd name="connsiteX240" fmla="*/ 772277 w 996365"/>
                <a:gd name="connsiteY240" fmla="*/ 236119 h 697079"/>
                <a:gd name="connsiteX241" fmla="*/ 773029 w 996365"/>
                <a:gd name="connsiteY241" fmla="*/ 236872 h 697079"/>
                <a:gd name="connsiteX242" fmla="*/ 773029 w 996365"/>
                <a:gd name="connsiteY242" fmla="*/ 238375 h 697079"/>
                <a:gd name="connsiteX243" fmla="*/ 773781 w 996365"/>
                <a:gd name="connsiteY243" fmla="*/ 239879 h 697079"/>
                <a:gd name="connsiteX244" fmla="*/ 774533 w 996365"/>
                <a:gd name="connsiteY244" fmla="*/ 242135 h 697079"/>
                <a:gd name="connsiteX245" fmla="*/ 777541 w 996365"/>
                <a:gd name="connsiteY245" fmla="*/ 245895 h 697079"/>
                <a:gd name="connsiteX246" fmla="*/ 779797 w 996365"/>
                <a:gd name="connsiteY246" fmla="*/ 248903 h 697079"/>
                <a:gd name="connsiteX247" fmla="*/ 781301 w 996365"/>
                <a:gd name="connsiteY247" fmla="*/ 251911 h 697079"/>
                <a:gd name="connsiteX248" fmla="*/ 782053 w 996365"/>
                <a:gd name="connsiteY248" fmla="*/ 251911 h 697079"/>
                <a:gd name="connsiteX249" fmla="*/ 782805 w 996365"/>
                <a:gd name="connsiteY249" fmla="*/ 252663 h 697079"/>
                <a:gd name="connsiteX250" fmla="*/ 784309 w 996365"/>
                <a:gd name="connsiteY250" fmla="*/ 253415 h 697079"/>
                <a:gd name="connsiteX251" fmla="*/ 785061 w 996365"/>
                <a:gd name="connsiteY251" fmla="*/ 254167 h 697079"/>
                <a:gd name="connsiteX252" fmla="*/ 785813 w 996365"/>
                <a:gd name="connsiteY252" fmla="*/ 254919 h 697079"/>
                <a:gd name="connsiteX253" fmla="*/ 786565 w 996365"/>
                <a:gd name="connsiteY253" fmla="*/ 256423 h 697079"/>
                <a:gd name="connsiteX254" fmla="*/ 787317 w 996365"/>
                <a:gd name="connsiteY254" fmla="*/ 257927 h 697079"/>
                <a:gd name="connsiteX255" fmla="*/ 788068 w 996365"/>
                <a:gd name="connsiteY255" fmla="*/ 258679 h 697079"/>
                <a:gd name="connsiteX256" fmla="*/ 789572 w 996365"/>
                <a:gd name="connsiteY256" fmla="*/ 258679 h 697079"/>
                <a:gd name="connsiteX257" fmla="*/ 792580 w 996365"/>
                <a:gd name="connsiteY257" fmla="*/ 260183 h 697079"/>
                <a:gd name="connsiteX258" fmla="*/ 793332 w 996365"/>
                <a:gd name="connsiteY258" fmla="*/ 260183 h 697079"/>
                <a:gd name="connsiteX259" fmla="*/ 794836 w 996365"/>
                <a:gd name="connsiteY259" fmla="*/ 260935 h 697079"/>
                <a:gd name="connsiteX260" fmla="*/ 795588 w 996365"/>
                <a:gd name="connsiteY260" fmla="*/ 261687 h 697079"/>
                <a:gd name="connsiteX261" fmla="*/ 796340 w 996365"/>
                <a:gd name="connsiteY261" fmla="*/ 262439 h 697079"/>
                <a:gd name="connsiteX262" fmla="*/ 797844 w 996365"/>
                <a:gd name="connsiteY262" fmla="*/ 264694 h 697079"/>
                <a:gd name="connsiteX263" fmla="*/ 798596 w 996365"/>
                <a:gd name="connsiteY263" fmla="*/ 265447 h 697079"/>
                <a:gd name="connsiteX264" fmla="*/ 799348 w 996365"/>
                <a:gd name="connsiteY264" fmla="*/ 266951 h 697079"/>
                <a:gd name="connsiteX265" fmla="*/ 799348 w 996365"/>
                <a:gd name="connsiteY265" fmla="*/ 268454 h 697079"/>
                <a:gd name="connsiteX266" fmla="*/ 799348 w 996365"/>
                <a:gd name="connsiteY266" fmla="*/ 274470 h 697079"/>
                <a:gd name="connsiteX267" fmla="*/ 799348 w 996365"/>
                <a:gd name="connsiteY267" fmla="*/ 276726 h 697079"/>
                <a:gd name="connsiteX268" fmla="*/ 798596 w 996365"/>
                <a:gd name="connsiteY268" fmla="*/ 278982 h 697079"/>
                <a:gd name="connsiteX269" fmla="*/ 798596 w 996365"/>
                <a:gd name="connsiteY269" fmla="*/ 279734 h 697079"/>
                <a:gd name="connsiteX270" fmla="*/ 798596 w 996365"/>
                <a:gd name="connsiteY270" fmla="*/ 280486 h 697079"/>
                <a:gd name="connsiteX271" fmla="*/ 800100 w 996365"/>
                <a:gd name="connsiteY271" fmla="*/ 281990 h 697079"/>
                <a:gd name="connsiteX272" fmla="*/ 800852 w 996365"/>
                <a:gd name="connsiteY272" fmla="*/ 282742 h 697079"/>
                <a:gd name="connsiteX273" fmla="*/ 801604 w 996365"/>
                <a:gd name="connsiteY273" fmla="*/ 282742 h 697079"/>
                <a:gd name="connsiteX274" fmla="*/ 803108 w 996365"/>
                <a:gd name="connsiteY274" fmla="*/ 283494 h 697079"/>
                <a:gd name="connsiteX275" fmla="*/ 803108 w 996365"/>
                <a:gd name="connsiteY275" fmla="*/ 284246 h 697079"/>
                <a:gd name="connsiteX276" fmla="*/ 803860 w 996365"/>
                <a:gd name="connsiteY276" fmla="*/ 285750 h 697079"/>
                <a:gd name="connsiteX277" fmla="*/ 806116 w 996365"/>
                <a:gd name="connsiteY277" fmla="*/ 292518 h 697079"/>
                <a:gd name="connsiteX278" fmla="*/ 806868 w 996365"/>
                <a:gd name="connsiteY278" fmla="*/ 294773 h 697079"/>
                <a:gd name="connsiteX279" fmla="*/ 808372 w 996365"/>
                <a:gd name="connsiteY279" fmla="*/ 295526 h 697079"/>
                <a:gd name="connsiteX280" fmla="*/ 809124 w 996365"/>
                <a:gd name="connsiteY280" fmla="*/ 296277 h 697079"/>
                <a:gd name="connsiteX281" fmla="*/ 809876 w 996365"/>
                <a:gd name="connsiteY281" fmla="*/ 296277 h 697079"/>
                <a:gd name="connsiteX282" fmla="*/ 811380 w 996365"/>
                <a:gd name="connsiteY282" fmla="*/ 297781 h 697079"/>
                <a:gd name="connsiteX283" fmla="*/ 812132 w 996365"/>
                <a:gd name="connsiteY283" fmla="*/ 297781 h 697079"/>
                <a:gd name="connsiteX284" fmla="*/ 812884 w 996365"/>
                <a:gd name="connsiteY284" fmla="*/ 298533 h 697079"/>
                <a:gd name="connsiteX285" fmla="*/ 813636 w 996365"/>
                <a:gd name="connsiteY285" fmla="*/ 298533 h 697079"/>
                <a:gd name="connsiteX286" fmla="*/ 814387 w 996365"/>
                <a:gd name="connsiteY286" fmla="*/ 299285 h 697079"/>
                <a:gd name="connsiteX287" fmla="*/ 815140 w 996365"/>
                <a:gd name="connsiteY287" fmla="*/ 300037 h 697079"/>
                <a:gd name="connsiteX288" fmla="*/ 815891 w 996365"/>
                <a:gd name="connsiteY288" fmla="*/ 300789 h 697079"/>
                <a:gd name="connsiteX289" fmla="*/ 815891 w 996365"/>
                <a:gd name="connsiteY289" fmla="*/ 301541 h 697079"/>
                <a:gd name="connsiteX290" fmla="*/ 815891 w 996365"/>
                <a:gd name="connsiteY290" fmla="*/ 303797 h 697079"/>
                <a:gd name="connsiteX291" fmla="*/ 814387 w 996365"/>
                <a:gd name="connsiteY291" fmla="*/ 305301 h 697079"/>
                <a:gd name="connsiteX292" fmla="*/ 813636 w 996365"/>
                <a:gd name="connsiteY292" fmla="*/ 306805 h 697079"/>
                <a:gd name="connsiteX293" fmla="*/ 812884 w 996365"/>
                <a:gd name="connsiteY293" fmla="*/ 306805 h 697079"/>
                <a:gd name="connsiteX294" fmla="*/ 812132 w 996365"/>
                <a:gd name="connsiteY294" fmla="*/ 307557 h 697079"/>
                <a:gd name="connsiteX295" fmla="*/ 812132 w 996365"/>
                <a:gd name="connsiteY295" fmla="*/ 308309 h 697079"/>
                <a:gd name="connsiteX296" fmla="*/ 812132 w 996365"/>
                <a:gd name="connsiteY296" fmla="*/ 309813 h 697079"/>
                <a:gd name="connsiteX297" fmla="*/ 813636 w 996365"/>
                <a:gd name="connsiteY297" fmla="*/ 311317 h 697079"/>
                <a:gd name="connsiteX298" fmla="*/ 813636 w 996365"/>
                <a:gd name="connsiteY298" fmla="*/ 312069 h 697079"/>
                <a:gd name="connsiteX299" fmla="*/ 813636 w 996365"/>
                <a:gd name="connsiteY299" fmla="*/ 312821 h 697079"/>
                <a:gd name="connsiteX300" fmla="*/ 812132 w 996365"/>
                <a:gd name="connsiteY300" fmla="*/ 314325 h 697079"/>
                <a:gd name="connsiteX301" fmla="*/ 811380 w 996365"/>
                <a:gd name="connsiteY301" fmla="*/ 315077 h 697079"/>
                <a:gd name="connsiteX302" fmla="*/ 806868 w 996365"/>
                <a:gd name="connsiteY302" fmla="*/ 316581 h 697079"/>
                <a:gd name="connsiteX303" fmla="*/ 806116 w 996365"/>
                <a:gd name="connsiteY303" fmla="*/ 316581 h 697079"/>
                <a:gd name="connsiteX304" fmla="*/ 805364 w 996365"/>
                <a:gd name="connsiteY304" fmla="*/ 317333 h 697079"/>
                <a:gd name="connsiteX305" fmla="*/ 805364 w 996365"/>
                <a:gd name="connsiteY305" fmla="*/ 318085 h 697079"/>
                <a:gd name="connsiteX306" fmla="*/ 805364 w 996365"/>
                <a:gd name="connsiteY306" fmla="*/ 318837 h 697079"/>
                <a:gd name="connsiteX307" fmla="*/ 805364 w 996365"/>
                <a:gd name="connsiteY307" fmla="*/ 319589 h 697079"/>
                <a:gd name="connsiteX308" fmla="*/ 808372 w 996365"/>
                <a:gd name="connsiteY308" fmla="*/ 321845 h 697079"/>
                <a:gd name="connsiteX309" fmla="*/ 807620 w 996365"/>
                <a:gd name="connsiteY309" fmla="*/ 326356 h 697079"/>
                <a:gd name="connsiteX310" fmla="*/ 807620 w 996365"/>
                <a:gd name="connsiteY310" fmla="*/ 328612 h 697079"/>
                <a:gd name="connsiteX311" fmla="*/ 807620 w 996365"/>
                <a:gd name="connsiteY311" fmla="*/ 329364 h 697079"/>
                <a:gd name="connsiteX312" fmla="*/ 807620 w 996365"/>
                <a:gd name="connsiteY312" fmla="*/ 330116 h 697079"/>
                <a:gd name="connsiteX313" fmla="*/ 806868 w 996365"/>
                <a:gd name="connsiteY313" fmla="*/ 331620 h 697079"/>
                <a:gd name="connsiteX314" fmla="*/ 802356 w 996365"/>
                <a:gd name="connsiteY314" fmla="*/ 331620 h 697079"/>
                <a:gd name="connsiteX315" fmla="*/ 801604 w 996365"/>
                <a:gd name="connsiteY315" fmla="*/ 333124 h 697079"/>
                <a:gd name="connsiteX316" fmla="*/ 801604 w 996365"/>
                <a:gd name="connsiteY316" fmla="*/ 333876 h 697079"/>
                <a:gd name="connsiteX317" fmla="*/ 801604 w 996365"/>
                <a:gd name="connsiteY317" fmla="*/ 334628 h 697079"/>
                <a:gd name="connsiteX318" fmla="*/ 801604 w 996365"/>
                <a:gd name="connsiteY318" fmla="*/ 335380 h 697079"/>
                <a:gd name="connsiteX319" fmla="*/ 801604 w 996365"/>
                <a:gd name="connsiteY319" fmla="*/ 336884 h 697079"/>
                <a:gd name="connsiteX320" fmla="*/ 801604 w 996365"/>
                <a:gd name="connsiteY320" fmla="*/ 337636 h 697079"/>
                <a:gd name="connsiteX321" fmla="*/ 803860 w 996365"/>
                <a:gd name="connsiteY321" fmla="*/ 342148 h 697079"/>
                <a:gd name="connsiteX322" fmla="*/ 804612 w 996365"/>
                <a:gd name="connsiteY322" fmla="*/ 342900 h 697079"/>
                <a:gd name="connsiteX323" fmla="*/ 804612 w 996365"/>
                <a:gd name="connsiteY323" fmla="*/ 343652 h 697079"/>
                <a:gd name="connsiteX324" fmla="*/ 803860 w 996365"/>
                <a:gd name="connsiteY324" fmla="*/ 348916 h 697079"/>
                <a:gd name="connsiteX325" fmla="*/ 803860 w 996365"/>
                <a:gd name="connsiteY325" fmla="*/ 349668 h 697079"/>
                <a:gd name="connsiteX326" fmla="*/ 803860 w 996365"/>
                <a:gd name="connsiteY326" fmla="*/ 351924 h 697079"/>
                <a:gd name="connsiteX327" fmla="*/ 803860 w 996365"/>
                <a:gd name="connsiteY327" fmla="*/ 352675 h 697079"/>
                <a:gd name="connsiteX328" fmla="*/ 804612 w 996365"/>
                <a:gd name="connsiteY328" fmla="*/ 353428 h 697079"/>
                <a:gd name="connsiteX329" fmla="*/ 804612 w 996365"/>
                <a:gd name="connsiteY329" fmla="*/ 354179 h 697079"/>
                <a:gd name="connsiteX330" fmla="*/ 806868 w 996365"/>
                <a:gd name="connsiteY330" fmla="*/ 354931 h 697079"/>
                <a:gd name="connsiteX331" fmla="*/ 816644 w 996365"/>
                <a:gd name="connsiteY331" fmla="*/ 357939 h 697079"/>
                <a:gd name="connsiteX332" fmla="*/ 819651 w 996365"/>
                <a:gd name="connsiteY332" fmla="*/ 358691 h 697079"/>
                <a:gd name="connsiteX333" fmla="*/ 821907 w 996365"/>
                <a:gd name="connsiteY333" fmla="*/ 358691 h 697079"/>
                <a:gd name="connsiteX334" fmla="*/ 824163 w 996365"/>
                <a:gd name="connsiteY334" fmla="*/ 356435 h 697079"/>
                <a:gd name="connsiteX335" fmla="*/ 827923 w 996365"/>
                <a:gd name="connsiteY335" fmla="*/ 356435 h 697079"/>
                <a:gd name="connsiteX336" fmla="*/ 836195 w 996365"/>
                <a:gd name="connsiteY336" fmla="*/ 357939 h 697079"/>
                <a:gd name="connsiteX337" fmla="*/ 841459 w 996365"/>
                <a:gd name="connsiteY337" fmla="*/ 357188 h 697079"/>
                <a:gd name="connsiteX338" fmla="*/ 845970 w 996365"/>
                <a:gd name="connsiteY338" fmla="*/ 354179 h 697079"/>
                <a:gd name="connsiteX339" fmla="*/ 845219 w 996365"/>
                <a:gd name="connsiteY339" fmla="*/ 348916 h 697079"/>
                <a:gd name="connsiteX340" fmla="*/ 848979 w 996365"/>
                <a:gd name="connsiteY340" fmla="*/ 349668 h 697079"/>
                <a:gd name="connsiteX341" fmla="*/ 852738 w 996365"/>
                <a:gd name="connsiteY341" fmla="*/ 354931 h 697079"/>
                <a:gd name="connsiteX342" fmla="*/ 857250 w 996365"/>
                <a:gd name="connsiteY342" fmla="*/ 355683 h 697079"/>
                <a:gd name="connsiteX343" fmla="*/ 869282 w 996365"/>
                <a:gd name="connsiteY343" fmla="*/ 354931 h 697079"/>
                <a:gd name="connsiteX344" fmla="*/ 873042 w 996365"/>
                <a:gd name="connsiteY344" fmla="*/ 354931 h 697079"/>
                <a:gd name="connsiteX345" fmla="*/ 872290 w 996365"/>
                <a:gd name="connsiteY345" fmla="*/ 354179 h 697079"/>
                <a:gd name="connsiteX346" fmla="*/ 872290 w 996365"/>
                <a:gd name="connsiteY346" fmla="*/ 353428 h 697079"/>
                <a:gd name="connsiteX347" fmla="*/ 875298 w 996365"/>
                <a:gd name="connsiteY347" fmla="*/ 353428 h 697079"/>
                <a:gd name="connsiteX348" fmla="*/ 878305 w 996365"/>
                <a:gd name="connsiteY348" fmla="*/ 354931 h 697079"/>
                <a:gd name="connsiteX349" fmla="*/ 880562 w 996365"/>
                <a:gd name="connsiteY349" fmla="*/ 357188 h 697079"/>
                <a:gd name="connsiteX350" fmla="*/ 882817 w 996365"/>
                <a:gd name="connsiteY350" fmla="*/ 359443 h 697079"/>
                <a:gd name="connsiteX351" fmla="*/ 883569 w 996365"/>
                <a:gd name="connsiteY351" fmla="*/ 359443 h 697079"/>
                <a:gd name="connsiteX352" fmla="*/ 884321 w 996365"/>
                <a:gd name="connsiteY352" fmla="*/ 358691 h 697079"/>
                <a:gd name="connsiteX353" fmla="*/ 885073 w 996365"/>
                <a:gd name="connsiteY353" fmla="*/ 357939 h 697079"/>
                <a:gd name="connsiteX354" fmla="*/ 885825 w 996365"/>
                <a:gd name="connsiteY354" fmla="*/ 357939 h 697079"/>
                <a:gd name="connsiteX355" fmla="*/ 888081 w 996365"/>
                <a:gd name="connsiteY355" fmla="*/ 358691 h 697079"/>
                <a:gd name="connsiteX356" fmla="*/ 888833 w 996365"/>
                <a:gd name="connsiteY356" fmla="*/ 358691 h 697079"/>
                <a:gd name="connsiteX357" fmla="*/ 894097 w 996365"/>
                <a:gd name="connsiteY357" fmla="*/ 357939 h 697079"/>
                <a:gd name="connsiteX358" fmla="*/ 896353 w 996365"/>
                <a:gd name="connsiteY358" fmla="*/ 357188 h 697079"/>
                <a:gd name="connsiteX359" fmla="*/ 897105 w 996365"/>
                <a:gd name="connsiteY359" fmla="*/ 355683 h 697079"/>
                <a:gd name="connsiteX360" fmla="*/ 898609 w 996365"/>
                <a:gd name="connsiteY360" fmla="*/ 355683 h 697079"/>
                <a:gd name="connsiteX361" fmla="*/ 900113 w 996365"/>
                <a:gd name="connsiteY361" fmla="*/ 358691 h 697079"/>
                <a:gd name="connsiteX362" fmla="*/ 900113 w 996365"/>
                <a:gd name="connsiteY362" fmla="*/ 360195 h 697079"/>
                <a:gd name="connsiteX363" fmla="*/ 900864 w 996365"/>
                <a:gd name="connsiteY363" fmla="*/ 360947 h 697079"/>
                <a:gd name="connsiteX364" fmla="*/ 902368 w 996365"/>
                <a:gd name="connsiteY364" fmla="*/ 360947 h 697079"/>
                <a:gd name="connsiteX365" fmla="*/ 903121 w 996365"/>
                <a:gd name="connsiteY365" fmla="*/ 360195 h 697079"/>
                <a:gd name="connsiteX366" fmla="*/ 903873 w 996365"/>
                <a:gd name="connsiteY366" fmla="*/ 359443 h 697079"/>
                <a:gd name="connsiteX367" fmla="*/ 905377 w 996365"/>
                <a:gd name="connsiteY367" fmla="*/ 357939 h 697079"/>
                <a:gd name="connsiteX368" fmla="*/ 908384 w 996365"/>
                <a:gd name="connsiteY368" fmla="*/ 356435 h 697079"/>
                <a:gd name="connsiteX369" fmla="*/ 909136 w 996365"/>
                <a:gd name="connsiteY369" fmla="*/ 356435 h 697079"/>
                <a:gd name="connsiteX370" fmla="*/ 909888 w 996365"/>
                <a:gd name="connsiteY370" fmla="*/ 356435 h 697079"/>
                <a:gd name="connsiteX371" fmla="*/ 911392 w 996365"/>
                <a:gd name="connsiteY371" fmla="*/ 356435 h 697079"/>
                <a:gd name="connsiteX372" fmla="*/ 912144 w 996365"/>
                <a:gd name="connsiteY372" fmla="*/ 356435 h 697079"/>
                <a:gd name="connsiteX373" fmla="*/ 912896 w 996365"/>
                <a:gd name="connsiteY373" fmla="*/ 357188 h 697079"/>
                <a:gd name="connsiteX374" fmla="*/ 913648 w 996365"/>
                <a:gd name="connsiteY374" fmla="*/ 357939 h 697079"/>
                <a:gd name="connsiteX375" fmla="*/ 914400 w 996365"/>
                <a:gd name="connsiteY375" fmla="*/ 358691 h 697079"/>
                <a:gd name="connsiteX376" fmla="*/ 915152 w 996365"/>
                <a:gd name="connsiteY376" fmla="*/ 359443 h 697079"/>
                <a:gd name="connsiteX377" fmla="*/ 915152 w 996365"/>
                <a:gd name="connsiteY377" fmla="*/ 360195 h 697079"/>
                <a:gd name="connsiteX378" fmla="*/ 915904 w 996365"/>
                <a:gd name="connsiteY378" fmla="*/ 361699 h 697079"/>
                <a:gd name="connsiteX379" fmla="*/ 916656 w 996365"/>
                <a:gd name="connsiteY379" fmla="*/ 362451 h 697079"/>
                <a:gd name="connsiteX380" fmla="*/ 917408 w 996365"/>
                <a:gd name="connsiteY380" fmla="*/ 362451 h 697079"/>
                <a:gd name="connsiteX381" fmla="*/ 918160 w 996365"/>
                <a:gd name="connsiteY381" fmla="*/ 363203 h 697079"/>
                <a:gd name="connsiteX382" fmla="*/ 926432 w 996365"/>
                <a:gd name="connsiteY382" fmla="*/ 366211 h 697079"/>
                <a:gd name="connsiteX383" fmla="*/ 927184 w 996365"/>
                <a:gd name="connsiteY383" fmla="*/ 366211 h 697079"/>
                <a:gd name="connsiteX384" fmla="*/ 927184 w 996365"/>
                <a:gd name="connsiteY384" fmla="*/ 367715 h 697079"/>
                <a:gd name="connsiteX385" fmla="*/ 927184 w 996365"/>
                <a:gd name="connsiteY385" fmla="*/ 369219 h 697079"/>
                <a:gd name="connsiteX386" fmla="*/ 924928 w 996365"/>
                <a:gd name="connsiteY386" fmla="*/ 372979 h 697079"/>
                <a:gd name="connsiteX387" fmla="*/ 924176 w 996365"/>
                <a:gd name="connsiteY387" fmla="*/ 374483 h 697079"/>
                <a:gd name="connsiteX388" fmla="*/ 923424 w 996365"/>
                <a:gd name="connsiteY388" fmla="*/ 375987 h 697079"/>
                <a:gd name="connsiteX389" fmla="*/ 920416 w 996365"/>
                <a:gd name="connsiteY389" fmla="*/ 377490 h 697079"/>
                <a:gd name="connsiteX390" fmla="*/ 918912 w 996365"/>
                <a:gd name="connsiteY390" fmla="*/ 378243 h 697079"/>
                <a:gd name="connsiteX391" fmla="*/ 918160 w 996365"/>
                <a:gd name="connsiteY391" fmla="*/ 379747 h 697079"/>
                <a:gd name="connsiteX392" fmla="*/ 918160 w 996365"/>
                <a:gd name="connsiteY392" fmla="*/ 382003 h 697079"/>
                <a:gd name="connsiteX393" fmla="*/ 918912 w 996365"/>
                <a:gd name="connsiteY393" fmla="*/ 386514 h 697079"/>
                <a:gd name="connsiteX394" fmla="*/ 918912 w 996365"/>
                <a:gd name="connsiteY394" fmla="*/ 388018 h 697079"/>
                <a:gd name="connsiteX395" fmla="*/ 919664 w 996365"/>
                <a:gd name="connsiteY395" fmla="*/ 389522 h 697079"/>
                <a:gd name="connsiteX396" fmla="*/ 918160 w 996365"/>
                <a:gd name="connsiteY396" fmla="*/ 391026 h 697079"/>
                <a:gd name="connsiteX397" fmla="*/ 916656 w 996365"/>
                <a:gd name="connsiteY397" fmla="*/ 392530 h 697079"/>
                <a:gd name="connsiteX398" fmla="*/ 916656 w 996365"/>
                <a:gd name="connsiteY398" fmla="*/ 393282 h 697079"/>
                <a:gd name="connsiteX399" fmla="*/ 915904 w 996365"/>
                <a:gd name="connsiteY399" fmla="*/ 395538 h 697079"/>
                <a:gd name="connsiteX400" fmla="*/ 916656 w 996365"/>
                <a:gd name="connsiteY400" fmla="*/ 400802 h 697079"/>
                <a:gd name="connsiteX401" fmla="*/ 916656 w 996365"/>
                <a:gd name="connsiteY401" fmla="*/ 404562 h 697079"/>
                <a:gd name="connsiteX402" fmla="*/ 915904 w 996365"/>
                <a:gd name="connsiteY402" fmla="*/ 406066 h 697079"/>
                <a:gd name="connsiteX403" fmla="*/ 915152 w 996365"/>
                <a:gd name="connsiteY403" fmla="*/ 406818 h 697079"/>
                <a:gd name="connsiteX404" fmla="*/ 915152 w 996365"/>
                <a:gd name="connsiteY404" fmla="*/ 407569 h 697079"/>
                <a:gd name="connsiteX405" fmla="*/ 912144 w 996365"/>
                <a:gd name="connsiteY405" fmla="*/ 409073 h 697079"/>
                <a:gd name="connsiteX406" fmla="*/ 911392 w 996365"/>
                <a:gd name="connsiteY406" fmla="*/ 409826 h 697079"/>
                <a:gd name="connsiteX407" fmla="*/ 911392 w 996365"/>
                <a:gd name="connsiteY407" fmla="*/ 410577 h 697079"/>
                <a:gd name="connsiteX408" fmla="*/ 911392 w 996365"/>
                <a:gd name="connsiteY408" fmla="*/ 411329 h 697079"/>
                <a:gd name="connsiteX409" fmla="*/ 912144 w 996365"/>
                <a:gd name="connsiteY409" fmla="*/ 412833 h 697079"/>
                <a:gd name="connsiteX410" fmla="*/ 914400 w 996365"/>
                <a:gd name="connsiteY410" fmla="*/ 418097 h 697079"/>
                <a:gd name="connsiteX411" fmla="*/ 914400 w 996365"/>
                <a:gd name="connsiteY411" fmla="*/ 418849 h 697079"/>
                <a:gd name="connsiteX412" fmla="*/ 915152 w 996365"/>
                <a:gd name="connsiteY412" fmla="*/ 419601 h 697079"/>
                <a:gd name="connsiteX413" fmla="*/ 918912 w 996365"/>
                <a:gd name="connsiteY413" fmla="*/ 421857 h 697079"/>
                <a:gd name="connsiteX414" fmla="*/ 923424 w 996365"/>
                <a:gd name="connsiteY414" fmla="*/ 424113 h 697079"/>
                <a:gd name="connsiteX415" fmla="*/ 924928 w 996365"/>
                <a:gd name="connsiteY415" fmla="*/ 424113 h 697079"/>
                <a:gd name="connsiteX416" fmla="*/ 925680 w 996365"/>
                <a:gd name="connsiteY416" fmla="*/ 424113 h 697079"/>
                <a:gd name="connsiteX417" fmla="*/ 926432 w 996365"/>
                <a:gd name="connsiteY417" fmla="*/ 422609 h 697079"/>
                <a:gd name="connsiteX418" fmla="*/ 926432 w 996365"/>
                <a:gd name="connsiteY418" fmla="*/ 421857 h 697079"/>
                <a:gd name="connsiteX419" fmla="*/ 927184 w 996365"/>
                <a:gd name="connsiteY419" fmla="*/ 420353 h 697079"/>
                <a:gd name="connsiteX420" fmla="*/ 927936 w 996365"/>
                <a:gd name="connsiteY420" fmla="*/ 419601 h 697079"/>
                <a:gd name="connsiteX421" fmla="*/ 927936 w 996365"/>
                <a:gd name="connsiteY421" fmla="*/ 418849 h 697079"/>
                <a:gd name="connsiteX422" fmla="*/ 928688 w 996365"/>
                <a:gd name="connsiteY422" fmla="*/ 418097 h 697079"/>
                <a:gd name="connsiteX423" fmla="*/ 930192 w 996365"/>
                <a:gd name="connsiteY423" fmla="*/ 417345 h 697079"/>
                <a:gd name="connsiteX424" fmla="*/ 930943 w 996365"/>
                <a:gd name="connsiteY424" fmla="*/ 416593 h 697079"/>
                <a:gd name="connsiteX425" fmla="*/ 930943 w 996365"/>
                <a:gd name="connsiteY425" fmla="*/ 415841 h 697079"/>
                <a:gd name="connsiteX426" fmla="*/ 931696 w 996365"/>
                <a:gd name="connsiteY426" fmla="*/ 415089 h 697079"/>
                <a:gd name="connsiteX427" fmla="*/ 931696 w 996365"/>
                <a:gd name="connsiteY427" fmla="*/ 413586 h 697079"/>
                <a:gd name="connsiteX428" fmla="*/ 930943 w 996365"/>
                <a:gd name="connsiteY428" fmla="*/ 411329 h 697079"/>
                <a:gd name="connsiteX429" fmla="*/ 930943 w 996365"/>
                <a:gd name="connsiteY429" fmla="*/ 409826 h 697079"/>
                <a:gd name="connsiteX430" fmla="*/ 930943 w 996365"/>
                <a:gd name="connsiteY430" fmla="*/ 409073 h 697079"/>
                <a:gd name="connsiteX431" fmla="*/ 931696 w 996365"/>
                <a:gd name="connsiteY431" fmla="*/ 408322 h 697079"/>
                <a:gd name="connsiteX432" fmla="*/ 931696 w 996365"/>
                <a:gd name="connsiteY432" fmla="*/ 407569 h 697079"/>
                <a:gd name="connsiteX433" fmla="*/ 933200 w 996365"/>
                <a:gd name="connsiteY433" fmla="*/ 406818 h 697079"/>
                <a:gd name="connsiteX434" fmla="*/ 936207 w 996365"/>
                <a:gd name="connsiteY434" fmla="*/ 405314 h 697079"/>
                <a:gd name="connsiteX435" fmla="*/ 936960 w 996365"/>
                <a:gd name="connsiteY435" fmla="*/ 404562 h 697079"/>
                <a:gd name="connsiteX436" fmla="*/ 936960 w 996365"/>
                <a:gd name="connsiteY436" fmla="*/ 403058 h 697079"/>
                <a:gd name="connsiteX437" fmla="*/ 937711 w 996365"/>
                <a:gd name="connsiteY437" fmla="*/ 403058 h 697079"/>
                <a:gd name="connsiteX438" fmla="*/ 938463 w 996365"/>
                <a:gd name="connsiteY438" fmla="*/ 403058 h 697079"/>
                <a:gd name="connsiteX439" fmla="*/ 940719 w 996365"/>
                <a:gd name="connsiteY439" fmla="*/ 405314 h 697079"/>
                <a:gd name="connsiteX440" fmla="*/ 942223 w 996365"/>
                <a:gd name="connsiteY440" fmla="*/ 405314 h 697079"/>
                <a:gd name="connsiteX441" fmla="*/ 945231 w 996365"/>
                <a:gd name="connsiteY441" fmla="*/ 406066 h 697079"/>
                <a:gd name="connsiteX442" fmla="*/ 946735 w 996365"/>
                <a:gd name="connsiteY442" fmla="*/ 406066 h 697079"/>
                <a:gd name="connsiteX443" fmla="*/ 947487 w 996365"/>
                <a:gd name="connsiteY443" fmla="*/ 406818 h 697079"/>
                <a:gd name="connsiteX444" fmla="*/ 948239 w 996365"/>
                <a:gd name="connsiteY444" fmla="*/ 407569 h 697079"/>
                <a:gd name="connsiteX445" fmla="*/ 948991 w 996365"/>
                <a:gd name="connsiteY445" fmla="*/ 408322 h 697079"/>
                <a:gd name="connsiteX446" fmla="*/ 949743 w 996365"/>
                <a:gd name="connsiteY446" fmla="*/ 409073 h 697079"/>
                <a:gd name="connsiteX447" fmla="*/ 949743 w 996365"/>
                <a:gd name="connsiteY447" fmla="*/ 409826 h 697079"/>
                <a:gd name="connsiteX448" fmla="*/ 949743 w 996365"/>
                <a:gd name="connsiteY448" fmla="*/ 410577 h 697079"/>
                <a:gd name="connsiteX449" fmla="*/ 949743 w 996365"/>
                <a:gd name="connsiteY449" fmla="*/ 411329 h 697079"/>
                <a:gd name="connsiteX450" fmla="*/ 950495 w 996365"/>
                <a:gd name="connsiteY450" fmla="*/ 412082 h 697079"/>
                <a:gd name="connsiteX451" fmla="*/ 951247 w 996365"/>
                <a:gd name="connsiteY451" fmla="*/ 412082 h 697079"/>
                <a:gd name="connsiteX452" fmla="*/ 952751 w 996365"/>
                <a:gd name="connsiteY452" fmla="*/ 412833 h 697079"/>
                <a:gd name="connsiteX453" fmla="*/ 955759 w 996365"/>
                <a:gd name="connsiteY453" fmla="*/ 412082 h 697079"/>
                <a:gd name="connsiteX454" fmla="*/ 957262 w 996365"/>
                <a:gd name="connsiteY454" fmla="*/ 412082 h 697079"/>
                <a:gd name="connsiteX455" fmla="*/ 958766 w 996365"/>
                <a:gd name="connsiteY455" fmla="*/ 412833 h 697079"/>
                <a:gd name="connsiteX456" fmla="*/ 958766 w 996365"/>
                <a:gd name="connsiteY456" fmla="*/ 413586 h 697079"/>
                <a:gd name="connsiteX457" fmla="*/ 958766 w 996365"/>
                <a:gd name="connsiteY457" fmla="*/ 414337 h 697079"/>
                <a:gd name="connsiteX458" fmla="*/ 959519 w 996365"/>
                <a:gd name="connsiteY458" fmla="*/ 415841 h 697079"/>
                <a:gd name="connsiteX459" fmla="*/ 960271 w 996365"/>
                <a:gd name="connsiteY459" fmla="*/ 415841 h 697079"/>
                <a:gd name="connsiteX460" fmla="*/ 961022 w 996365"/>
                <a:gd name="connsiteY460" fmla="*/ 415841 h 697079"/>
                <a:gd name="connsiteX461" fmla="*/ 966286 w 996365"/>
                <a:gd name="connsiteY461" fmla="*/ 412082 h 697079"/>
                <a:gd name="connsiteX462" fmla="*/ 969294 w 996365"/>
                <a:gd name="connsiteY462" fmla="*/ 421857 h 697079"/>
                <a:gd name="connsiteX463" fmla="*/ 970046 w 996365"/>
                <a:gd name="connsiteY463" fmla="*/ 425617 h 697079"/>
                <a:gd name="connsiteX464" fmla="*/ 970046 w 996365"/>
                <a:gd name="connsiteY464" fmla="*/ 426369 h 697079"/>
                <a:gd name="connsiteX465" fmla="*/ 973054 w 996365"/>
                <a:gd name="connsiteY465" fmla="*/ 434641 h 697079"/>
                <a:gd name="connsiteX466" fmla="*/ 973054 w 996365"/>
                <a:gd name="connsiteY466" fmla="*/ 436897 h 697079"/>
                <a:gd name="connsiteX467" fmla="*/ 973806 w 996365"/>
                <a:gd name="connsiteY467" fmla="*/ 439152 h 697079"/>
                <a:gd name="connsiteX468" fmla="*/ 973054 w 996365"/>
                <a:gd name="connsiteY468" fmla="*/ 440656 h 697079"/>
                <a:gd name="connsiteX469" fmla="*/ 973054 w 996365"/>
                <a:gd name="connsiteY469" fmla="*/ 441408 h 697079"/>
                <a:gd name="connsiteX470" fmla="*/ 973054 w 996365"/>
                <a:gd name="connsiteY470" fmla="*/ 442912 h 697079"/>
                <a:gd name="connsiteX471" fmla="*/ 973806 w 996365"/>
                <a:gd name="connsiteY471" fmla="*/ 444416 h 697079"/>
                <a:gd name="connsiteX472" fmla="*/ 976062 w 996365"/>
                <a:gd name="connsiteY472" fmla="*/ 445920 h 697079"/>
                <a:gd name="connsiteX473" fmla="*/ 977566 w 996365"/>
                <a:gd name="connsiteY473" fmla="*/ 446672 h 697079"/>
                <a:gd name="connsiteX474" fmla="*/ 978318 w 996365"/>
                <a:gd name="connsiteY474" fmla="*/ 447424 h 697079"/>
                <a:gd name="connsiteX475" fmla="*/ 987341 w 996365"/>
                <a:gd name="connsiteY475" fmla="*/ 449680 h 697079"/>
                <a:gd name="connsiteX476" fmla="*/ 988094 w 996365"/>
                <a:gd name="connsiteY476" fmla="*/ 449680 h 697079"/>
                <a:gd name="connsiteX477" fmla="*/ 988845 w 996365"/>
                <a:gd name="connsiteY477" fmla="*/ 449680 h 697079"/>
                <a:gd name="connsiteX478" fmla="*/ 990349 w 996365"/>
                <a:gd name="connsiteY478" fmla="*/ 449680 h 697079"/>
                <a:gd name="connsiteX479" fmla="*/ 990349 w 996365"/>
                <a:gd name="connsiteY479" fmla="*/ 448928 h 697079"/>
                <a:gd name="connsiteX480" fmla="*/ 991101 w 996365"/>
                <a:gd name="connsiteY480" fmla="*/ 448176 h 697079"/>
                <a:gd name="connsiteX481" fmla="*/ 991854 w 996365"/>
                <a:gd name="connsiteY481" fmla="*/ 447424 h 697079"/>
                <a:gd name="connsiteX482" fmla="*/ 992605 w 996365"/>
                <a:gd name="connsiteY482" fmla="*/ 447424 h 697079"/>
                <a:gd name="connsiteX483" fmla="*/ 992605 w 996365"/>
                <a:gd name="connsiteY483" fmla="*/ 446672 h 697079"/>
                <a:gd name="connsiteX484" fmla="*/ 994109 w 996365"/>
                <a:gd name="connsiteY484" fmla="*/ 446672 h 697079"/>
                <a:gd name="connsiteX485" fmla="*/ 994861 w 996365"/>
                <a:gd name="connsiteY485" fmla="*/ 446672 h 697079"/>
                <a:gd name="connsiteX486" fmla="*/ 995613 w 996365"/>
                <a:gd name="connsiteY486" fmla="*/ 446672 h 697079"/>
                <a:gd name="connsiteX487" fmla="*/ 996365 w 996365"/>
                <a:gd name="connsiteY487" fmla="*/ 448176 h 697079"/>
                <a:gd name="connsiteX488" fmla="*/ 994861 w 996365"/>
                <a:gd name="connsiteY488" fmla="*/ 450432 h 697079"/>
                <a:gd name="connsiteX489" fmla="*/ 991101 w 996365"/>
                <a:gd name="connsiteY489" fmla="*/ 455696 h 697079"/>
                <a:gd name="connsiteX490" fmla="*/ 989598 w 996365"/>
                <a:gd name="connsiteY490" fmla="*/ 457952 h 697079"/>
                <a:gd name="connsiteX491" fmla="*/ 988845 w 996365"/>
                <a:gd name="connsiteY491" fmla="*/ 459456 h 697079"/>
                <a:gd name="connsiteX492" fmla="*/ 988845 w 996365"/>
                <a:gd name="connsiteY492" fmla="*/ 461712 h 697079"/>
                <a:gd name="connsiteX493" fmla="*/ 987341 w 996365"/>
                <a:gd name="connsiteY493" fmla="*/ 464720 h 697079"/>
                <a:gd name="connsiteX494" fmla="*/ 975310 w 996365"/>
                <a:gd name="connsiteY494" fmla="*/ 471487 h 697079"/>
                <a:gd name="connsiteX495" fmla="*/ 974558 w 996365"/>
                <a:gd name="connsiteY495" fmla="*/ 473743 h 697079"/>
                <a:gd name="connsiteX496" fmla="*/ 971550 w 996365"/>
                <a:gd name="connsiteY496" fmla="*/ 479759 h 697079"/>
                <a:gd name="connsiteX497" fmla="*/ 969294 w 996365"/>
                <a:gd name="connsiteY497" fmla="*/ 486527 h 697079"/>
                <a:gd name="connsiteX498" fmla="*/ 967038 w 996365"/>
                <a:gd name="connsiteY498" fmla="*/ 486527 h 697079"/>
                <a:gd name="connsiteX499" fmla="*/ 964782 w 996365"/>
                <a:gd name="connsiteY499" fmla="*/ 485023 h 697079"/>
                <a:gd name="connsiteX500" fmla="*/ 963279 w 996365"/>
                <a:gd name="connsiteY500" fmla="*/ 481263 h 697079"/>
                <a:gd name="connsiteX501" fmla="*/ 964030 w 996365"/>
                <a:gd name="connsiteY501" fmla="*/ 479007 h 697079"/>
                <a:gd name="connsiteX502" fmla="*/ 967038 w 996365"/>
                <a:gd name="connsiteY502" fmla="*/ 469231 h 697079"/>
                <a:gd name="connsiteX503" fmla="*/ 967790 w 996365"/>
                <a:gd name="connsiteY503" fmla="*/ 467727 h 697079"/>
                <a:gd name="connsiteX504" fmla="*/ 967790 w 996365"/>
                <a:gd name="connsiteY504" fmla="*/ 466975 h 697079"/>
                <a:gd name="connsiteX505" fmla="*/ 967790 w 996365"/>
                <a:gd name="connsiteY505" fmla="*/ 466224 h 697079"/>
                <a:gd name="connsiteX506" fmla="*/ 969294 w 996365"/>
                <a:gd name="connsiteY506" fmla="*/ 463967 h 697079"/>
                <a:gd name="connsiteX507" fmla="*/ 970798 w 996365"/>
                <a:gd name="connsiteY507" fmla="*/ 463216 h 697079"/>
                <a:gd name="connsiteX508" fmla="*/ 973806 w 996365"/>
                <a:gd name="connsiteY508" fmla="*/ 460960 h 697079"/>
                <a:gd name="connsiteX509" fmla="*/ 980574 w 996365"/>
                <a:gd name="connsiteY509" fmla="*/ 458704 h 697079"/>
                <a:gd name="connsiteX510" fmla="*/ 982078 w 996365"/>
                <a:gd name="connsiteY510" fmla="*/ 456448 h 697079"/>
                <a:gd name="connsiteX511" fmla="*/ 979822 w 996365"/>
                <a:gd name="connsiteY511" fmla="*/ 454944 h 697079"/>
                <a:gd name="connsiteX512" fmla="*/ 978318 w 996365"/>
                <a:gd name="connsiteY512" fmla="*/ 457200 h 697079"/>
                <a:gd name="connsiteX513" fmla="*/ 974558 w 996365"/>
                <a:gd name="connsiteY513" fmla="*/ 458704 h 697079"/>
                <a:gd name="connsiteX514" fmla="*/ 970798 w 996365"/>
                <a:gd name="connsiteY514" fmla="*/ 459456 h 697079"/>
                <a:gd name="connsiteX515" fmla="*/ 967790 w 996365"/>
                <a:gd name="connsiteY515" fmla="*/ 459456 h 697079"/>
                <a:gd name="connsiteX516" fmla="*/ 966286 w 996365"/>
                <a:gd name="connsiteY516" fmla="*/ 460208 h 697079"/>
                <a:gd name="connsiteX517" fmla="*/ 964030 w 996365"/>
                <a:gd name="connsiteY517" fmla="*/ 462464 h 697079"/>
                <a:gd name="connsiteX518" fmla="*/ 963279 w 996365"/>
                <a:gd name="connsiteY518" fmla="*/ 463216 h 697079"/>
                <a:gd name="connsiteX519" fmla="*/ 961775 w 996365"/>
                <a:gd name="connsiteY519" fmla="*/ 462464 h 697079"/>
                <a:gd name="connsiteX520" fmla="*/ 959519 w 996365"/>
                <a:gd name="connsiteY520" fmla="*/ 459456 h 697079"/>
                <a:gd name="connsiteX521" fmla="*/ 958015 w 996365"/>
                <a:gd name="connsiteY521" fmla="*/ 458704 h 697079"/>
                <a:gd name="connsiteX522" fmla="*/ 958015 w 996365"/>
                <a:gd name="connsiteY522" fmla="*/ 460960 h 697079"/>
                <a:gd name="connsiteX523" fmla="*/ 958015 w 996365"/>
                <a:gd name="connsiteY523" fmla="*/ 462464 h 697079"/>
                <a:gd name="connsiteX524" fmla="*/ 958015 w 996365"/>
                <a:gd name="connsiteY524" fmla="*/ 463967 h 697079"/>
                <a:gd name="connsiteX525" fmla="*/ 955759 w 996365"/>
                <a:gd name="connsiteY525" fmla="*/ 466975 h 697079"/>
                <a:gd name="connsiteX526" fmla="*/ 955007 w 996365"/>
                <a:gd name="connsiteY526" fmla="*/ 468480 h 697079"/>
                <a:gd name="connsiteX527" fmla="*/ 952751 w 996365"/>
                <a:gd name="connsiteY527" fmla="*/ 469984 h 697079"/>
                <a:gd name="connsiteX528" fmla="*/ 950495 w 996365"/>
                <a:gd name="connsiteY528" fmla="*/ 469984 h 697079"/>
                <a:gd name="connsiteX529" fmla="*/ 952751 w 996365"/>
                <a:gd name="connsiteY529" fmla="*/ 463967 h 697079"/>
                <a:gd name="connsiteX530" fmla="*/ 951999 w 996365"/>
                <a:gd name="connsiteY530" fmla="*/ 463967 h 697079"/>
                <a:gd name="connsiteX531" fmla="*/ 950495 w 996365"/>
                <a:gd name="connsiteY531" fmla="*/ 465471 h 697079"/>
                <a:gd name="connsiteX532" fmla="*/ 950495 w 996365"/>
                <a:gd name="connsiteY532" fmla="*/ 463216 h 697079"/>
                <a:gd name="connsiteX533" fmla="*/ 951247 w 996365"/>
                <a:gd name="connsiteY533" fmla="*/ 454944 h 697079"/>
                <a:gd name="connsiteX534" fmla="*/ 951999 w 996365"/>
                <a:gd name="connsiteY534" fmla="*/ 450432 h 697079"/>
                <a:gd name="connsiteX535" fmla="*/ 951999 w 996365"/>
                <a:gd name="connsiteY535" fmla="*/ 448176 h 697079"/>
                <a:gd name="connsiteX536" fmla="*/ 949743 w 996365"/>
                <a:gd name="connsiteY536" fmla="*/ 449680 h 697079"/>
                <a:gd name="connsiteX537" fmla="*/ 948239 w 996365"/>
                <a:gd name="connsiteY537" fmla="*/ 451936 h 697079"/>
                <a:gd name="connsiteX538" fmla="*/ 946735 w 996365"/>
                <a:gd name="connsiteY538" fmla="*/ 454192 h 697079"/>
                <a:gd name="connsiteX539" fmla="*/ 945983 w 996365"/>
                <a:gd name="connsiteY539" fmla="*/ 454944 h 697079"/>
                <a:gd name="connsiteX540" fmla="*/ 944479 w 996365"/>
                <a:gd name="connsiteY540" fmla="*/ 455696 h 697079"/>
                <a:gd name="connsiteX541" fmla="*/ 944479 w 996365"/>
                <a:gd name="connsiteY541" fmla="*/ 456448 h 697079"/>
                <a:gd name="connsiteX542" fmla="*/ 945983 w 996365"/>
                <a:gd name="connsiteY542" fmla="*/ 457200 h 697079"/>
                <a:gd name="connsiteX543" fmla="*/ 946735 w 996365"/>
                <a:gd name="connsiteY543" fmla="*/ 457952 h 697079"/>
                <a:gd name="connsiteX544" fmla="*/ 947487 w 996365"/>
                <a:gd name="connsiteY544" fmla="*/ 457952 h 697079"/>
                <a:gd name="connsiteX545" fmla="*/ 947487 w 996365"/>
                <a:gd name="connsiteY545" fmla="*/ 458704 h 697079"/>
                <a:gd name="connsiteX546" fmla="*/ 947487 w 996365"/>
                <a:gd name="connsiteY546" fmla="*/ 459456 h 697079"/>
                <a:gd name="connsiteX547" fmla="*/ 946735 w 996365"/>
                <a:gd name="connsiteY547" fmla="*/ 459456 h 697079"/>
                <a:gd name="connsiteX548" fmla="*/ 946735 w 996365"/>
                <a:gd name="connsiteY548" fmla="*/ 460208 h 697079"/>
                <a:gd name="connsiteX549" fmla="*/ 945231 w 996365"/>
                <a:gd name="connsiteY549" fmla="*/ 460960 h 697079"/>
                <a:gd name="connsiteX550" fmla="*/ 942975 w 996365"/>
                <a:gd name="connsiteY550" fmla="*/ 459456 h 697079"/>
                <a:gd name="connsiteX551" fmla="*/ 939215 w 996365"/>
                <a:gd name="connsiteY551" fmla="*/ 457200 h 697079"/>
                <a:gd name="connsiteX552" fmla="*/ 938463 w 996365"/>
                <a:gd name="connsiteY552" fmla="*/ 455696 h 697079"/>
                <a:gd name="connsiteX553" fmla="*/ 936960 w 996365"/>
                <a:gd name="connsiteY553" fmla="*/ 451936 h 697079"/>
                <a:gd name="connsiteX554" fmla="*/ 935455 w 996365"/>
                <a:gd name="connsiteY554" fmla="*/ 450432 h 697079"/>
                <a:gd name="connsiteX555" fmla="*/ 935455 w 996365"/>
                <a:gd name="connsiteY555" fmla="*/ 454192 h 697079"/>
                <a:gd name="connsiteX556" fmla="*/ 933951 w 996365"/>
                <a:gd name="connsiteY556" fmla="*/ 454192 h 697079"/>
                <a:gd name="connsiteX557" fmla="*/ 933951 w 996365"/>
                <a:gd name="connsiteY557" fmla="*/ 452688 h 697079"/>
                <a:gd name="connsiteX558" fmla="*/ 933200 w 996365"/>
                <a:gd name="connsiteY558" fmla="*/ 452688 h 697079"/>
                <a:gd name="connsiteX559" fmla="*/ 932447 w 996365"/>
                <a:gd name="connsiteY559" fmla="*/ 451936 h 697079"/>
                <a:gd name="connsiteX560" fmla="*/ 932447 w 996365"/>
                <a:gd name="connsiteY560" fmla="*/ 451184 h 697079"/>
                <a:gd name="connsiteX561" fmla="*/ 932447 w 996365"/>
                <a:gd name="connsiteY561" fmla="*/ 454192 h 697079"/>
                <a:gd name="connsiteX562" fmla="*/ 936207 w 996365"/>
                <a:gd name="connsiteY562" fmla="*/ 463967 h 697079"/>
                <a:gd name="connsiteX563" fmla="*/ 933200 w 996365"/>
                <a:gd name="connsiteY563" fmla="*/ 463967 h 697079"/>
                <a:gd name="connsiteX564" fmla="*/ 928688 w 996365"/>
                <a:gd name="connsiteY564" fmla="*/ 465471 h 697079"/>
                <a:gd name="connsiteX565" fmla="*/ 925680 w 996365"/>
                <a:gd name="connsiteY565" fmla="*/ 465471 h 697079"/>
                <a:gd name="connsiteX566" fmla="*/ 925680 w 996365"/>
                <a:gd name="connsiteY566" fmla="*/ 466224 h 697079"/>
                <a:gd name="connsiteX567" fmla="*/ 930943 w 996365"/>
                <a:gd name="connsiteY567" fmla="*/ 466975 h 697079"/>
                <a:gd name="connsiteX568" fmla="*/ 933951 w 996365"/>
                <a:gd name="connsiteY568" fmla="*/ 467727 h 697079"/>
                <a:gd name="connsiteX569" fmla="*/ 935455 w 996365"/>
                <a:gd name="connsiteY569" fmla="*/ 469984 h 697079"/>
                <a:gd name="connsiteX570" fmla="*/ 932447 w 996365"/>
                <a:gd name="connsiteY570" fmla="*/ 471487 h 697079"/>
                <a:gd name="connsiteX571" fmla="*/ 931696 w 996365"/>
                <a:gd name="connsiteY571" fmla="*/ 473743 h 697079"/>
                <a:gd name="connsiteX572" fmla="*/ 932447 w 996365"/>
                <a:gd name="connsiteY572" fmla="*/ 474495 h 697079"/>
                <a:gd name="connsiteX573" fmla="*/ 935455 w 996365"/>
                <a:gd name="connsiteY573" fmla="*/ 473743 h 697079"/>
                <a:gd name="connsiteX574" fmla="*/ 936207 w 996365"/>
                <a:gd name="connsiteY574" fmla="*/ 475247 h 697079"/>
                <a:gd name="connsiteX575" fmla="*/ 937711 w 996365"/>
                <a:gd name="connsiteY575" fmla="*/ 477503 h 697079"/>
                <a:gd name="connsiteX576" fmla="*/ 938463 w 996365"/>
                <a:gd name="connsiteY576" fmla="*/ 478255 h 697079"/>
                <a:gd name="connsiteX577" fmla="*/ 937711 w 996365"/>
                <a:gd name="connsiteY577" fmla="*/ 481263 h 697079"/>
                <a:gd name="connsiteX578" fmla="*/ 936207 w 996365"/>
                <a:gd name="connsiteY578" fmla="*/ 482015 h 697079"/>
                <a:gd name="connsiteX579" fmla="*/ 934703 w 996365"/>
                <a:gd name="connsiteY579" fmla="*/ 482015 h 697079"/>
                <a:gd name="connsiteX580" fmla="*/ 933200 w 996365"/>
                <a:gd name="connsiteY580" fmla="*/ 482767 h 697079"/>
                <a:gd name="connsiteX581" fmla="*/ 932447 w 996365"/>
                <a:gd name="connsiteY581" fmla="*/ 484271 h 697079"/>
                <a:gd name="connsiteX582" fmla="*/ 931696 w 996365"/>
                <a:gd name="connsiteY582" fmla="*/ 486527 h 697079"/>
                <a:gd name="connsiteX583" fmla="*/ 931696 w 996365"/>
                <a:gd name="connsiteY583" fmla="*/ 488783 h 697079"/>
                <a:gd name="connsiteX584" fmla="*/ 929440 w 996365"/>
                <a:gd name="connsiteY584" fmla="*/ 489535 h 697079"/>
                <a:gd name="connsiteX585" fmla="*/ 927184 w 996365"/>
                <a:gd name="connsiteY585" fmla="*/ 489535 h 697079"/>
                <a:gd name="connsiteX586" fmla="*/ 925680 w 996365"/>
                <a:gd name="connsiteY586" fmla="*/ 488031 h 697079"/>
                <a:gd name="connsiteX587" fmla="*/ 922672 w 996365"/>
                <a:gd name="connsiteY587" fmla="*/ 485023 h 697079"/>
                <a:gd name="connsiteX588" fmla="*/ 921168 w 996365"/>
                <a:gd name="connsiteY588" fmla="*/ 485775 h 697079"/>
                <a:gd name="connsiteX589" fmla="*/ 919664 w 996365"/>
                <a:gd name="connsiteY589" fmla="*/ 485775 h 697079"/>
                <a:gd name="connsiteX590" fmla="*/ 918160 w 996365"/>
                <a:gd name="connsiteY590" fmla="*/ 485775 h 697079"/>
                <a:gd name="connsiteX591" fmla="*/ 916656 w 996365"/>
                <a:gd name="connsiteY591" fmla="*/ 485023 h 697079"/>
                <a:gd name="connsiteX592" fmla="*/ 915904 w 996365"/>
                <a:gd name="connsiteY592" fmla="*/ 486527 h 697079"/>
                <a:gd name="connsiteX593" fmla="*/ 914400 w 996365"/>
                <a:gd name="connsiteY593" fmla="*/ 487279 h 697079"/>
                <a:gd name="connsiteX594" fmla="*/ 906881 w 996365"/>
                <a:gd name="connsiteY594" fmla="*/ 485023 h 697079"/>
                <a:gd name="connsiteX595" fmla="*/ 904624 w 996365"/>
                <a:gd name="connsiteY595" fmla="*/ 484271 h 697079"/>
                <a:gd name="connsiteX596" fmla="*/ 897857 w 996365"/>
                <a:gd name="connsiteY596" fmla="*/ 479007 h 697079"/>
                <a:gd name="connsiteX597" fmla="*/ 896353 w 996365"/>
                <a:gd name="connsiteY597" fmla="*/ 477503 h 697079"/>
                <a:gd name="connsiteX598" fmla="*/ 890337 w 996365"/>
                <a:gd name="connsiteY598" fmla="*/ 469984 h 697079"/>
                <a:gd name="connsiteX599" fmla="*/ 888833 w 996365"/>
                <a:gd name="connsiteY599" fmla="*/ 469231 h 697079"/>
                <a:gd name="connsiteX600" fmla="*/ 888833 w 996365"/>
                <a:gd name="connsiteY600" fmla="*/ 471487 h 697079"/>
                <a:gd name="connsiteX601" fmla="*/ 891841 w 996365"/>
                <a:gd name="connsiteY601" fmla="*/ 478255 h 697079"/>
                <a:gd name="connsiteX602" fmla="*/ 892593 w 996365"/>
                <a:gd name="connsiteY602" fmla="*/ 480511 h 697079"/>
                <a:gd name="connsiteX603" fmla="*/ 892593 w 996365"/>
                <a:gd name="connsiteY603" fmla="*/ 481263 h 697079"/>
                <a:gd name="connsiteX604" fmla="*/ 893345 w 996365"/>
                <a:gd name="connsiteY604" fmla="*/ 482767 h 697079"/>
                <a:gd name="connsiteX605" fmla="*/ 895601 w 996365"/>
                <a:gd name="connsiteY605" fmla="*/ 483519 h 697079"/>
                <a:gd name="connsiteX606" fmla="*/ 897857 w 996365"/>
                <a:gd name="connsiteY606" fmla="*/ 487279 h 697079"/>
                <a:gd name="connsiteX607" fmla="*/ 897105 w 996365"/>
                <a:gd name="connsiteY607" fmla="*/ 489535 h 697079"/>
                <a:gd name="connsiteX608" fmla="*/ 894097 w 996365"/>
                <a:gd name="connsiteY608" fmla="*/ 489535 h 697079"/>
                <a:gd name="connsiteX609" fmla="*/ 890337 w 996365"/>
                <a:gd name="connsiteY609" fmla="*/ 488031 h 697079"/>
                <a:gd name="connsiteX610" fmla="*/ 893345 w 996365"/>
                <a:gd name="connsiteY610" fmla="*/ 493295 h 697079"/>
                <a:gd name="connsiteX611" fmla="*/ 897857 w 996365"/>
                <a:gd name="connsiteY611" fmla="*/ 493295 h 697079"/>
                <a:gd name="connsiteX612" fmla="*/ 902368 w 996365"/>
                <a:gd name="connsiteY612" fmla="*/ 492543 h 697079"/>
                <a:gd name="connsiteX613" fmla="*/ 906881 w 996365"/>
                <a:gd name="connsiteY613" fmla="*/ 493295 h 697079"/>
                <a:gd name="connsiteX614" fmla="*/ 906881 w 996365"/>
                <a:gd name="connsiteY614" fmla="*/ 494046 h 697079"/>
                <a:gd name="connsiteX615" fmla="*/ 906881 w 996365"/>
                <a:gd name="connsiteY615" fmla="*/ 494799 h 697079"/>
                <a:gd name="connsiteX616" fmla="*/ 906128 w 996365"/>
                <a:gd name="connsiteY616" fmla="*/ 495550 h 697079"/>
                <a:gd name="connsiteX617" fmla="*/ 904624 w 996365"/>
                <a:gd name="connsiteY617" fmla="*/ 494046 h 697079"/>
                <a:gd name="connsiteX618" fmla="*/ 903873 w 996365"/>
                <a:gd name="connsiteY618" fmla="*/ 494046 h 697079"/>
                <a:gd name="connsiteX619" fmla="*/ 903121 w 996365"/>
                <a:gd name="connsiteY619" fmla="*/ 494799 h 697079"/>
                <a:gd name="connsiteX620" fmla="*/ 902368 w 996365"/>
                <a:gd name="connsiteY620" fmla="*/ 496303 h 697079"/>
                <a:gd name="connsiteX621" fmla="*/ 903873 w 996365"/>
                <a:gd name="connsiteY621" fmla="*/ 497054 h 697079"/>
                <a:gd name="connsiteX622" fmla="*/ 906128 w 996365"/>
                <a:gd name="connsiteY622" fmla="*/ 497806 h 697079"/>
                <a:gd name="connsiteX623" fmla="*/ 907632 w 996365"/>
                <a:gd name="connsiteY623" fmla="*/ 498558 h 697079"/>
                <a:gd name="connsiteX624" fmla="*/ 909136 w 996365"/>
                <a:gd name="connsiteY624" fmla="*/ 500814 h 697079"/>
                <a:gd name="connsiteX625" fmla="*/ 910640 w 996365"/>
                <a:gd name="connsiteY625" fmla="*/ 498558 h 697079"/>
                <a:gd name="connsiteX626" fmla="*/ 913648 w 996365"/>
                <a:gd name="connsiteY626" fmla="*/ 497806 h 697079"/>
                <a:gd name="connsiteX627" fmla="*/ 916656 w 996365"/>
                <a:gd name="connsiteY627" fmla="*/ 498558 h 697079"/>
                <a:gd name="connsiteX628" fmla="*/ 921920 w 996365"/>
                <a:gd name="connsiteY628" fmla="*/ 496303 h 697079"/>
                <a:gd name="connsiteX629" fmla="*/ 924928 w 996365"/>
                <a:gd name="connsiteY629" fmla="*/ 497806 h 697079"/>
                <a:gd name="connsiteX630" fmla="*/ 927184 w 996365"/>
                <a:gd name="connsiteY630" fmla="*/ 499310 h 697079"/>
                <a:gd name="connsiteX631" fmla="*/ 930192 w 996365"/>
                <a:gd name="connsiteY631" fmla="*/ 500814 h 697079"/>
                <a:gd name="connsiteX632" fmla="*/ 928688 w 996365"/>
                <a:gd name="connsiteY632" fmla="*/ 503070 h 697079"/>
                <a:gd name="connsiteX633" fmla="*/ 927936 w 996365"/>
                <a:gd name="connsiteY633" fmla="*/ 503070 h 697079"/>
                <a:gd name="connsiteX634" fmla="*/ 928688 w 996365"/>
                <a:gd name="connsiteY634" fmla="*/ 502318 h 697079"/>
                <a:gd name="connsiteX635" fmla="*/ 927184 w 996365"/>
                <a:gd name="connsiteY635" fmla="*/ 504574 h 697079"/>
                <a:gd name="connsiteX636" fmla="*/ 925680 w 996365"/>
                <a:gd name="connsiteY636" fmla="*/ 505326 h 697079"/>
                <a:gd name="connsiteX637" fmla="*/ 924928 w 996365"/>
                <a:gd name="connsiteY637" fmla="*/ 506078 h 697079"/>
                <a:gd name="connsiteX638" fmla="*/ 927936 w 996365"/>
                <a:gd name="connsiteY638" fmla="*/ 506830 h 697079"/>
                <a:gd name="connsiteX639" fmla="*/ 929440 w 996365"/>
                <a:gd name="connsiteY639" fmla="*/ 506078 h 697079"/>
                <a:gd name="connsiteX640" fmla="*/ 930943 w 996365"/>
                <a:gd name="connsiteY640" fmla="*/ 503822 h 697079"/>
                <a:gd name="connsiteX641" fmla="*/ 932447 w 996365"/>
                <a:gd name="connsiteY641" fmla="*/ 502318 h 697079"/>
                <a:gd name="connsiteX642" fmla="*/ 934703 w 996365"/>
                <a:gd name="connsiteY642" fmla="*/ 502318 h 697079"/>
                <a:gd name="connsiteX643" fmla="*/ 936960 w 996365"/>
                <a:gd name="connsiteY643" fmla="*/ 503070 h 697079"/>
                <a:gd name="connsiteX644" fmla="*/ 939967 w 996365"/>
                <a:gd name="connsiteY644" fmla="*/ 503070 h 697079"/>
                <a:gd name="connsiteX645" fmla="*/ 942223 w 996365"/>
                <a:gd name="connsiteY645" fmla="*/ 500814 h 697079"/>
                <a:gd name="connsiteX646" fmla="*/ 946735 w 996365"/>
                <a:gd name="connsiteY646" fmla="*/ 505326 h 697079"/>
                <a:gd name="connsiteX647" fmla="*/ 942223 w 996365"/>
                <a:gd name="connsiteY647" fmla="*/ 509838 h 697079"/>
                <a:gd name="connsiteX648" fmla="*/ 935455 w 996365"/>
                <a:gd name="connsiteY648" fmla="*/ 514350 h 697079"/>
                <a:gd name="connsiteX649" fmla="*/ 922672 w 996365"/>
                <a:gd name="connsiteY649" fmla="*/ 539165 h 697079"/>
                <a:gd name="connsiteX650" fmla="*/ 922672 w 996365"/>
                <a:gd name="connsiteY650" fmla="*/ 543677 h 697079"/>
                <a:gd name="connsiteX651" fmla="*/ 920416 w 996365"/>
                <a:gd name="connsiteY651" fmla="*/ 550444 h 697079"/>
                <a:gd name="connsiteX652" fmla="*/ 918912 w 996365"/>
                <a:gd name="connsiteY652" fmla="*/ 551948 h 697079"/>
                <a:gd name="connsiteX653" fmla="*/ 916656 w 996365"/>
                <a:gd name="connsiteY653" fmla="*/ 551197 h 697079"/>
                <a:gd name="connsiteX654" fmla="*/ 914400 w 996365"/>
                <a:gd name="connsiteY654" fmla="*/ 547437 h 697079"/>
                <a:gd name="connsiteX655" fmla="*/ 912144 w 996365"/>
                <a:gd name="connsiteY655" fmla="*/ 546685 h 697079"/>
                <a:gd name="connsiteX656" fmla="*/ 912896 w 996365"/>
                <a:gd name="connsiteY656" fmla="*/ 544429 h 697079"/>
                <a:gd name="connsiteX657" fmla="*/ 913648 w 996365"/>
                <a:gd name="connsiteY657" fmla="*/ 543677 h 697079"/>
                <a:gd name="connsiteX658" fmla="*/ 911392 w 996365"/>
                <a:gd name="connsiteY658" fmla="*/ 543677 h 697079"/>
                <a:gd name="connsiteX659" fmla="*/ 909888 w 996365"/>
                <a:gd name="connsiteY659" fmla="*/ 544429 h 697079"/>
                <a:gd name="connsiteX660" fmla="*/ 908384 w 996365"/>
                <a:gd name="connsiteY660" fmla="*/ 545181 h 697079"/>
                <a:gd name="connsiteX661" fmla="*/ 906881 w 996365"/>
                <a:gd name="connsiteY661" fmla="*/ 546685 h 697079"/>
                <a:gd name="connsiteX662" fmla="*/ 909136 w 996365"/>
                <a:gd name="connsiteY662" fmla="*/ 547437 h 697079"/>
                <a:gd name="connsiteX663" fmla="*/ 910640 w 996365"/>
                <a:gd name="connsiteY663" fmla="*/ 548189 h 697079"/>
                <a:gd name="connsiteX664" fmla="*/ 911392 w 996365"/>
                <a:gd name="connsiteY664" fmla="*/ 548941 h 697079"/>
                <a:gd name="connsiteX665" fmla="*/ 912144 w 996365"/>
                <a:gd name="connsiteY665" fmla="*/ 550444 h 697079"/>
                <a:gd name="connsiteX666" fmla="*/ 913648 w 996365"/>
                <a:gd name="connsiteY666" fmla="*/ 552701 h 697079"/>
                <a:gd name="connsiteX667" fmla="*/ 912896 w 996365"/>
                <a:gd name="connsiteY667" fmla="*/ 553452 h 697079"/>
                <a:gd name="connsiteX668" fmla="*/ 902368 w 996365"/>
                <a:gd name="connsiteY668" fmla="*/ 551197 h 697079"/>
                <a:gd name="connsiteX669" fmla="*/ 888833 w 996365"/>
                <a:gd name="connsiteY669" fmla="*/ 552701 h 697079"/>
                <a:gd name="connsiteX670" fmla="*/ 887329 w 996365"/>
                <a:gd name="connsiteY670" fmla="*/ 553452 h 697079"/>
                <a:gd name="connsiteX671" fmla="*/ 885825 w 996365"/>
                <a:gd name="connsiteY671" fmla="*/ 554204 h 697079"/>
                <a:gd name="connsiteX672" fmla="*/ 884321 w 996365"/>
                <a:gd name="connsiteY672" fmla="*/ 555708 h 697079"/>
                <a:gd name="connsiteX673" fmla="*/ 884321 w 996365"/>
                <a:gd name="connsiteY673" fmla="*/ 557212 h 697079"/>
                <a:gd name="connsiteX674" fmla="*/ 885073 w 996365"/>
                <a:gd name="connsiteY674" fmla="*/ 558716 h 697079"/>
                <a:gd name="connsiteX675" fmla="*/ 886577 w 996365"/>
                <a:gd name="connsiteY675" fmla="*/ 557964 h 697079"/>
                <a:gd name="connsiteX676" fmla="*/ 887329 w 996365"/>
                <a:gd name="connsiteY676" fmla="*/ 557212 h 697079"/>
                <a:gd name="connsiteX677" fmla="*/ 888833 w 996365"/>
                <a:gd name="connsiteY677" fmla="*/ 556461 h 697079"/>
                <a:gd name="connsiteX678" fmla="*/ 913648 w 996365"/>
                <a:gd name="connsiteY678" fmla="*/ 556461 h 697079"/>
                <a:gd name="connsiteX679" fmla="*/ 914400 w 996365"/>
                <a:gd name="connsiteY679" fmla="*/ 555708 h 697079"/>
                <a:gd name="connsiteX680" fmla="*/ 915152 w 996365"/>
                <a:gd name="connsiteY680" fmla="*/ 554957 h 697079"/>
                <a:gd name="connsiteX681" fmla="*/ 915904 w 996365"/>
                <a:gd name="connsiteY681" fmla="*/ 554957 h 697079"/>
                <a:gd name="connsiteX682" fmla="*/ 916656 w 996365"/>
                <a:gd name="connsiteY682" fmla="*/ 557212 h 697079"/>
                <a:gd name="connsiteX683" fmla="*/ 916656 w 996365"/>
                <a:gd name="connsiteY683" fmla="*/ 559468 h 697079"/>
                <a:gd name="connsiteX684" fmla="*/ 916656 w 996365"/>
                <a:gd name="connsiteY684" fmla="*/ 560972 h 697079"/>
                <a:gd name="connsiteX685" fmla="*/ 913648 w 996365"/>
                <a:gd name="connsiteY685" fmla="*/ 571500 h 697079"/>
                <a:gd name="connsiteX686" fmla="*/ 912896 w 996365"/>
                <a:gd name="connsiteY686" fmla="*/ 574508 h 697079"/>
                <a:gd name="connsiteX687" fmla="*/ 908384 w 996365"/>
                <a:gd name="connsiteY687" fmla="*/ 575260 h 697079"/>
                <a:gd name="connsiteX688" fmla="*/ 906881 w 996365"/>
                <a:gd name="connsiteY688" fmla="*/ 574508 h 697079"/>
                <a:gd name="connsiteX689" fmla="*/ 902368 w 996365"/>
                <a:gd name="connsiteY689" fmla="*/ 573004 h 697079"/>
                <a:gd name="connsiteX690" fmla="*/ 861762 w 996365"/>
                <a:gd name="connsiteY690" fmla="*/ 573756 h 697079"/>
                <a:gd name="connsiteX691" fmla="*/ 861010 w 996365"/>
                <a:gd name="connsiteY691" fmla="*/ 574508 h 697079"/>
                <a:gd name="connsiteX692" fmla="*/ 861010 w 996365"/>
                <a:gd name="connsiteY692" fmla="*/ 575260 h 697079"/>
                <a:gd name="connsiteX693" fmla="*/ 860258 w 996365"/>
                <a:gd name="connsiteY693" fmla="*/ 576012 h 697079"/>
                <a:gd name="connsiteX694" fmla="*/ 860258 w 996365"/>
                <a:gd name="connsiteY694" fmla="*/ 577516 h 697079"/>
                <a:gd name="connsiteX695" fmla="*/ 858002 w 996365"/>
                <a:gd name="connsiteY695" fmla="*/ 579020 h 697079"/>
                <a:gd name="connsiteX696" fmla="*/ 854994 w 996365"/>
                <a:gd name="connsiteY696" fmla="*/ 579020 h 697079"/>
                <a:gd name="connsiteX697" fmla="*/ 852738 w 996365"/>
                <a:gd name="connsiteY697" fmla="*/ 579020 h 697079"/>
                <a:gd name="connsiteX698" fmla="*/ 848979 w 996365"/>
                <a:gd name="connsiteY698" fmla="*/ 579772 h 697079"/>
                <a:gd name="connsiteX699" fmla="*/ 845970 w 996365"/>
                <a:gd name="connsiteY699" fmla="*/ 578268 h 697079"/>
                <a:gd name="connsiteX700" fmla="*/ 844466 w 996365"/>
                <a:gd name="connsiteY700" fmla="*/ 577516 h 697079"/>
                <a:gd name="connsiteX701" fmla="*/ 844466 w 996365"/>
                <a:gd name="connsiteY701" fmla="*/ 578268 h 697079"/>
                <a:gd name="connsiteX702" fmla="*/ 843715 w 996365"/>
                <a:gd name="connsiteY702" fmla="*/ 579020 h 697079"/>
                <a:gd name="connsiteX703" fmla="*/ 843715 w 996365"/>
                <a:gd name="connsiteY703" fmla="*/ 579772 h 697079"/>
                <a:gd name="connsiteX704" fmla="*/ 842963 w 996365"/>
                <a:gd name="connsiteY704" fmla="*/ 580523 h 697079"/>
                <a:gd name="connsiteX705" fmla="*/ 841459 w 996365"/>
                <a:gd name="connsiteY705" fmla="*/ 580523 h 697079"/>
                <a:gd name="connsiteX706" fmla="*/ 839203 w 996365"/>
                <a:gd name="connsiteY706" fmla="*/ 579020 h 697079"/>
                <a:gd name="connsiteX707" fmla="*/ 838451 w 996365"/>
                <a:gd name="connsiteY707" fmla="*/ 579772 h 697079"/>
                <a:gd name="connsiteX708" fmla="*/ 835443 w 996365"/>
                <a:gd name="connsiteY708" fmla="*/ 580523 h 697079"/>
                <a:gd name="connsiteX709" fmla="*/ 834691 w 996365"/>
                <a:gd name="connsiteY709" fmla="*/ 580523 h 697079"/>
                <a:gd name="connsiteX710" fmla="*/ 833939 w 996365"/>
                <a:gd name="connsiteY710" fmla="*/ 579772 h 697079"/>
                <a:gd name="connsiteX711" fmla="*/ 833939 w 996365"/>
                <a:gd name="connsiteY711" fmla="*/ 579020 h 697079"/>
                <a:gd name="connsiteX712" fmla="*/ 833939 w 996365"/>
                <a:gd name="connsiteY712" fmla="*/ 578268 h 697079"/>
                <a:gd name="connsiteX713" fmla="*/ 833939 w 996365"/>
                <a:gd name="connsiteY713" fmla="*/ 577516 h 697079"/>
                <a:gd name="connsiteX714" fmla="*/ 833939 w 996365"/>
                <a:gd name="connsiteY714" fmla="*/ 576763 h 697079"/>
                <a:gd name="connsiteX715" fmla="*/ 833187 w 996365"/>
                <a:gd name="connsiteY715" fmla="*/ 576763 h 697079"/>
                <a:gd name="connsiteX716" fmla="*/ 832435 w 996365"/>
                <a:gd name="connsiteY716" fmla="*/ 576763 h 697079"/>
                <a:gd name="connsiteX717" fmla="*/ 831683 w 996365"/>
                <a:gd name="connsiteY717" fmla="*/ 576763 h 697079"/>
                <a:gd name="connsiteX718" fmla="*/ 830931 w 996365"/>
                <a:gd name="connsiteY718" fmla="*/ 576763 h 697079"/>
                <a:gd name="connsiteX719" fmla="*/ 830179 w 996365"/>
                <a:gd name="connsiteY719" fmla="*/ 577516 h 697079"/>
                <a:gd name="connsiteX720" fmla="*/ 830179 w 996365"/>
                <a:gd name="connsiteY720" fmla="*/ 578268 h 697079"/>
                <a:gd name="connsiteX721" fmla="*/ 829427 w 996365"/>
                <a:gd name="connsiteY721" fmla="*/ 578268 h 697079"/>
                <a:gd name="connsiteX722" fmla="*/ 827923 w 996365"/>
                <a:gd name="connsiteY722" fmla="*/ 579020 h 697079"/>
                <a:gd name="connsiteX723" fmla="*/ 823411 w 996365"/>
                <a:gd name="connsiteY723" fmla="*/ 579772 h 697079"/>
                <a:gd name="connsiteX724" fmla="*/ 819651 w 996365"/>
                <a:gd name="connsiteY724" fmla="*/ 581276 h 697079"/>
                <a:gd name="connsiteX725" fmla="*/ 817396 w 996365"/>
                <a:gd name="connsiteY725" fmla="*/ 582780 h 697079"/>
                <a:gd name="connsiteX726" fmla="*/ 813636 w 996365"/>
                <a:gd name="connsiteY726" fmla="*/ 585035 h 697079"/>
                <a:gd name="connsiteX727" fmla="*/ 811380 w 996365"/>
                <a:gd name="connsiteY727" fmla="*/ 587291 h 697079"/>
                <a:gd name="connsiteX728" fmla="*/ 806868 w 996365"/>
                <a:gd name="connsiteY728" fmla="*/ 593307 h 697079"/>
                <a:gd name="connsiteX729" fmla="*/ 806116 w 996365"/>
                <a:gd name="connsiteY729" fmla="*/ 594811 h 697079"/>
                <a:gd name="connsiteX730" fmla="*/ 804612 w 996365"/>
                <a:gd name="connsiteY730" fmla="*/ 595563 h 697079"/>
                <a:gd name="connsiteX731" fmla="*/ 792580 w 996365"/>
                <a:gd name="connsiteY731" fmla="*/ 602331 h 697079"/>
                <a:gd name="connsiteX732" fmla="*/ 785061 w 996365"/>
                <a:gd name="connsiteY732" fmla="*/ 605339 h 697079"/>
                <a:gd name="connsiteX733" fmla="*/ 782805 w 996365"/>
                <a:gd name="connsiteY733" fmla="*/ 605339 h 697079"/>
                <a:gd name="connsiteX734" fmla="*/ 781301 w 996365"/>
                <a:gd name="connsiteY734" fmla="*/ 606091 h 697079"/>
                <a:gd name="connsiteX735" fmla="*/ 780549 w 996365"/>
                <a:gd name="connsiteY735" fmla="*/ 606091 h 697079"/>
                <a:gd name="connsiteX736" fmla="*/ 779045 w 996365"/>
                <a:gd name="connsiteY736" fmla="*/ 607595 h 697079"/>
                <a:gd name="connsiteX737" fmla="*/ 778293 w 996365"/>
                <a:gd name="connsiteY737" fmla="*/ 608346 h 697079"/>
                <a:gd name="connsiteX738" fmla="*/ 777541 w 996365"/>
                <a:gd name="connsiteY738" fmla="*/ 609851 h 697079"/>
                <a:gd name="connsiteX739" fmla="*/ 776037 w 996365"/>
                <a:gd name="connsiteY739" fmla="*/ 613610 h 697079"/>
                <a:gd name="connsiteX740" fmla="*/ 775285 w 996365"/>
                <a:gd name="connsiteY740" fmla="*/ 615114 h 697079"/>
                <a:gd name="connsiteX741" fmla="*/ 772277 w 996365"/>
                <a:gd name="connsiteY741" fmla="*/ 616618 h 697079"/>
                <a:gd name="connsiteX742" fmla="*/ 766261 w 996365"/>
                <a:gd name="connsiteY742" fmla="*/ 616618 h 697079"/>
                <a:gd name="connsiteX743" fmla="*/ 761749 w 996365"/>
                <a:gd name="connsiteY743" fmla="*/ 615866 h 697079"/>
                <a:gd name="connsiteX744" fmla="*/ 759493 w 996365"/>
                <a:gd name="connsiteY744" fmla="*/ 615114 h 697079"/>
                <a:gd name="connsiteX745" fmla="*/ 748966 w 996365"/>
                <a:gd name="connsiteY745" fmla="*/ 610602 h 697079"/>
                <a:gd name="connsiteX746" fmla="*/ 739942 w 996365"/>
                <a:gd name="connsiteY746" fmla="*/ 604587 h 697079"/>
                <a:gd name="connsiteX747" fmla="*/ 739190 w 996365"/>
                <a:gd name="connsiteY747" fmla="*/ 603835 h 697079"/>
                <a:gd name="connsiteX748" fmla="*/ 739190 w 996365"/>
                <a:gd name="connsiteY748" fmla="*/ 601579 h 697079"/>
                <a:gd name="connsiteX749" fmla="*/ 737687 w 996365"/>
                <a:gd name="connsiteY749" fmla="*/ 600075 h 697079"/>
                <a:gd name="connsiteX750" fmla="*/ 736182 w 996365"/>
                <a:gd name="connsiteY750" fmla="*/ 598571 h 697079"/>
                <a:gd name="connsiteX751" fmla="*/ 726407 w 996365"/>
                <a:gd name="connsiteY751" fmla="*/ 592555 h 697079"/>
                <a:gd name="connsiteX752" fmla="*/ 723399 w 996365"/>
                <a:gd name="connsiteY752" fmla="*/ 591051 h 697079"/>
                <a:gd name="connsiteX753" fmla="*/ 721143 w 996365"/>
                <a:gd name="connsiteY753" fmla="*/ 588795 h 697079"/>
                <a:gd name="connsiteX754" fmla="*/ 720391 w 996365"/>
                <a:gd name="connsiteY754" fmla="*/ 588043 h 697079"/>
                <a:gd name="connsiteX755" fmla="*/ 718887 w 996365"/>
                <a:gd name="connsiteY755" fmla="*/ 585787 h 697079"/>
                <a:gd name="connsiteX756" fmla="*/ 715879 w 996365"/>
                <a:gd name="connsiteY756" fmla="*/ 584283 h 697079"/>
                <a:gd name="connsiteX757" fmla="*/ 714375 w 996365"/>
                <a:gd name="connsiteY757" fmla="*/ 583531 h 697079"/>
                <a:gd name="connsiteX758" fmla="*/ 712871 w 996365"/>
                <a:gd name="connsiteY758" fmla="*/ 582780 h 697079"/>
                <a:gd name="connsiteX759" fmla="*/ 710615 w 996365"/>
                <a:gd name="connsiteY759" fmla="*/ 582780 h 697079"/>
                <a:gd name="connsiteX760" fmla="*/ 709111 w 996365"/>
                <a:gd name="connsiteY760" fmla="*/ 582027 h 697079"/>
                <a:gd name="connsiteX761" fmla="*/ 708359 w 996365"/>
                <a:gd name="connsiteY761" fmla="*/ 582027 h 697079"/>
                <a:gd name="connsiteX762" fmla="*/ 707608 w 996365"/>
                <a:gd name="connsiteY762" fmla="*/ 580523 h 697079"/>
                <a:gd name="connsiteX763" fmla="*/ 706855 w 996365"/>
                <a:gd name="connsiteY763" fmla="*/ 580523 h 697079"/>
                <a:gd name="connsiteX764" fmla="*/ 705351 w 996365"/>
                <a:gd name="connsiteY764" fmla="*/ 579772 h 697079"/>
                <a:gd name="connsiteX765" fmla="*/ 703848 w 996365"/>
                <a:gd name="connsiteY765" fmla="*/ 580523 h 697079"/>
                <a:gd name="connsiteX766" fmla="*/ 699336 w 996365"/>
                <a:gd name="connsiteY766" fmla="*/ 579772 h 697079"/>
                <a:gd name="connsiteX767" fmla="*/ 697080 w 996365"/>
                <a:gd name="connsiteY767" fmla="*/ 581276 h 697079"/>
                <a:gd name="connsiteX768" fmla="*/ 696328 w 996365"/>
                <a:gd name="connsiteY768" fmla="*/ 582027 h 697079"/>
                <a:gd name="connsiteX769" fmla="*/ 694072 w 996365"/>
                <a:gd name="connsiteY769" fmla="*/ 582780 h 697079"/>
                <a:gd name="connsiteX770" fmla="*/ 680536 w 996365"/>
                <a:gd name="connsiteY770" fmla="*/ 585035 h 697079"/>
                <a:gd name="connsiteX771" fmla="*/ 675272 w 996365"/>
                <a:gd name="connsiteY771" fmla="*/ 585035 h 697079"/>
                <a:gd name="connsiteX772" fmla="*/ 673769 w 996365"/>
                <a:gd name="connsiteY772" fmla="*/ 585787 h 697079"/>
                <a:gd name="connsiteX773" fmla="*/ 671512 w 996365"/>
                <a:gd name="connsiteY773" fmla="*/ 586540 h 697079"/>
                <a:gd name="connsiteX774" fmla="*/ 670009 w 996365"/>
                <a:gd name="connsiteY774" fmla="*/ 586540 h 697079"/>
                <a:gd name="connsiteX775" fmla="*/ 669257 w 996365"/>
                <a:gd name="connsiteY775" fmla="*/ 586540 h 697079"/>
                <a:gd name="connsiteX776" fmla="*/ 667001 w 996365"/>
                <a:gd name="connsiteY776" fmla="*/ 586540 h 697079"/>
                <a:gd name="connsiteX777" fmla="*/ 665497 w 996365"/>
                <a:gd name="connsiteY777" fmla="*/ 585787 h 697079"/>
                <a:gd name="connsiteX778" fmla="*/ 664745 w 996365"/>
                <a:gd name="connsiteY778" fmla="*/ 585787 h 697079"/>
                <a:gd name="connsiteX779" fmla="*/ 663993 w 996365"/>
                <a:gd name="connsiteY779" fmla="*/ 585035 h 697079"/>
                <a:gd name="connsiteX780" fmla="*/ 663241 w 996365"/>
                <a:gd name="connsiteY780" fmla="*/ 584283 h 697079"/>
                <a:gd name="connsiteX781" fmla="*/ 660985 w 996365"/>
                <a:gd name="connsiteY781" fmla="*/ 584283 h 697079"/>
                <a:gd name="connsiteX782" fmla="*/ 657225 w 996365"/>
                <a:gd name="connsiteY782" fmla="*/ 584283 h 697079"/>
                <a:gd name="connsiteX783" fmla="*/ 654969 w 996365"/>
                <a:gd name="connsiteY783" fmla="*/ 584283 h 697079"/>
                <a:gd name="connsiteX784" fmla="*/ 653465 w 996365"/>
                <a:gd name="connsiteY784" fmla="*/ 584283 h 697079"/>
                <a:gd name="connsiteX785" fmla="*/ 652713 w 996365"/>
                <a:gd name="connsiteY785" fmla="*/ 585035 h 697079"/>
                <a:gd name="connsiteX786" fmla="*/ 650457 w 996365"/>
                <a:gd name="connsiteY786" fmla="*/ 586540 h 697079"/>
                <a:gd name="connsiteX787" fmla="*/ 649705 w 996365"/>
                <a:gd name="connsiteY787" fmla="*/ 587291 h 697079"/>
                <a:gd name="connsiteX788" fmla="*/ 648953 w 996365"/>
                <a:gd name="connsiteY788" fmla="*/ 588795 h 697079"/>
                <a:gd name="connsiteX789" fmla="*/ 648201 w 996365"/>
                <a:gd name="connsiteY789" fmla="*/ 589547 h 697079"/>
                <a:gd name="connsiteX790" fmla="*/ 648201 w 996365"/>
                <a:gd name="connsiteY790" fmla="*/ 590299 h 697079"/>
                <a:gd name="connsiteX791" fmla="*/ 648201 w 996365"/>
                <a:gd name="connsiteY791" fmla="*/ 591803 h 697079"/>
                <a:gd name="connsiteX792" fmla="*/ 648953 w 996365"/>
                <a:gd name="connsiteY792" fmla="*/ 592555 h 697079"/>
                <a:gd name="connsiteX793" fmla="*/ 648953 w 996365"/>
                <a:gd name="connsiteY793" fmla="*/ 593307 h 697079"/>
                <a:gd name="connsiteX794" fmla="*/ 648953 w 996365"/>
                <a:gd name="connsiteY794" fmla="*/ 594059 h 697079"/>
                <a:gd name="connsiteX795" fmla="*/ 648953 w 996365"/>
                <a:gd name="connsiteY795" fmla="*/ 595563 h 697079"/>
                <a:gd name="connsiteX796" fmla="*/ 648201 w 996365"/>
                <a:gd name="connsiteY796" fmla="*/ 596315 h 697079"/>
                <a:gd name="connsiteX797" fmla="*/ 647450 w 996365"/>
                <a:gd name="connsiteY797" fmla="*/ 596315 h 697079"/>
                <a:gd name="connsiteX798" fmla="*/ 645946 w 996365"/>
                <a:gd name="connsiteY798" fmla="*/ 596315 h 697079"/>
                <a:gd name="connsiteX799" fmla="*/ 644442 w 996365"/>
                <a:gd name="connsiteY799" fmla="*/ 595563 h 697079"/>
                <a:gd name="connsiteX800" fmla="*/ 643690 w 996365"/>
                <a:gd name="connsiteY800" fmla="*/ 595563 h 697079"/>
                <a:gd name="connsiteX801" fmla="*/ 643690 w 996365"/>
                <a:gd name="connsiteY801" fmla="*/ 594811 h 697079"/>
                <a:gd name="connsiteX802" fmla="*/ 642938 w 996365"/>
                <a:gd name="connsiteY802" fmla="*/ 594059 h 697079"/>
                <a:gd name="connsiteX803" fmla="*/ 642186 w 996365"/>
                <a:gd name="connsiteY803" fmla="*/ 590299 h 697079"/>
                <a:gd name="connsiteX804" fmla="*/ 641434 w 996365"/>
                <a:gd name="connsiteY804" fmla="*/ 589547 h 697079"/>
                <a:gd name="connsiteX805" fmla="*/ 641434 w 996365"/>
                <a:gd name="connsiteY805" fmla="*/ 588795 h 697079"/>
                <a:gd name="connsiteX806" fmla="*/ 640682 w 996365"/>
                <a:gd name="connsiteY806" fmla="*/ 588043 h 697079"/>
                <a:gd name="connsiteX807" fmla="*/ 639930 w 996365"/>
                <a:gd name="connsiteY807" fmla="*/ 588043 h 697079"/>
                <a:gd name="connsiteX808" fmla="*/ 639178 w 996365"/>
                <a:gd name="connsiteY808" fmla="*/ 587291 h 697079"/>
                <a:gd name="connsiteX809" fmla="*/ 637674 w 996365"/>
                <a:gd name="connsiteY809" fmla="*/ 587291 h 697079"/>
                <a:gd name="connsiteX810" fmla="*/ 633162 w 996365"/>
                <a:gd name="connsiteY810" fmla="*/ 586540 h 697079"/>
                <a:gd name="connsiteX811" fmla="*/ 632410 w 996365"/>
                <a:gd name="connsiteY811" fmla="*/ 586540 h 697079"/>
                <a:gd name="connsiteX812" fmla="*/ 631658 w 996365"/>
                <a:gd name="connsiteY812" fmla="*/ 585787 h 697079"/>
                <a:gd name="connsiteX813" fmla="*/ 630906 w 996365"/>
                <a:gd name="connsiteY813" fmla="*/ 585787 h 697079"/>
                <a:gd name="connsiteX814" fmla="*/ 630154 w 996365"/>
                <a:gd name="connsiteY814" fmla="*/ 585035 h 697079"/>
                <a:gd name="connsiteX815" fmla="*/ 630154 w 996365"/>
                <a:gd name="connsiteY815" fmla="*/ 583531 h 697079"/>
                <a:gd name="connsiteX816" fmla="*/ 629402 w 996365"/>
                <a:gd name="connsiteY816" fmla="*/ 582780 h 697079"/>
                <a:gd name="connsiteX817" fmla="*/ 628650 w 996365"/>
                <a:gd name="connsiteY817" fmla="*/ 582027 h 697079"/>
                <a:gd name="connsiteX818" fmla="*/ 626394 w 996365"/>
                <a:gd name="connsiteY818" fmla="*/ 581276 h 697079"/>
                <a:gd name="connsiteX819" fmla="*/ 615867 w 996365"/>
                <a:gd name="connsiteY819" fmla="*/ 582027 h 697079"/>
                <a:gd name="connsiteX820" fmla="*/ 615114 w 996365"/>
                <a:gd name="connsiteY820" fmla="*/ 581276 h 697079"/>
                <a:gd name="connsiteX821" fmla="*/ 613611 w 996365"/>
                <a:gd name="connsiteY821" fmla="*/ 580523 h 697079"/>
                <a:gd name="connsiteX822" fmla="*/ 612107 w 996365"/>
                <a:gd name="connsiteY822" fmla="*/ 579772 h 697079"/>
                <a:gd name="connsiteX823" fmla="*/ 610603 w 996365"/>
                <a:gd name="connsiteY823" fmla="*/ 579020 h 697079"/>
                <a:gd name="connsiteX824" fmla="*/ 609099 w 996365"/>
                <a:gd name="connsiteY824" fmla="*/ 579020 h 697079"/>
                <a:gd name="connsiteX825" fmla="*/ 608347 w 996365"/>
                <a:gd name="connsiteY825" fmla="*/ 579020 h 697079"/>
                <a:gd name="connsiteX826" fmla="*/ 608347 w 996365"/>
                <a:gd name="connsiteY826" fmla="*/ 579772 h 697079"/>
                <a:gd name="connsiteX827" fmla="*/ 608347 w 996365"/>
                <a:gd name="connsiteY827" fmla="*/ 580523 h 697079"/>
                <a:gd name="connsiteX828" fmla="*/ 609099 w 996365"/>
                <a:gd name="connsiteY828" fmla="*/ 581276 h 697079"/>
                <a:gd name="connsiteX829" fmla="*/ 609099 w 996365"/>
                <a:gd name="connsiteY829" fmla="*/ 582027 h 697079"/>
                <a:gd name="connsiteX830" fmla="*/ 612859 w 996365"/>
                <a:gd name="connsiteY830" fmla="*/ 583531 h 697079"/>
                <a:gd name="connsiteX831" fmla="*/ 613611 w 996365"/>
                <a:gd name="connsiteY831" fmla="*/ 583531 h 697079"/>
                <a:gd name="connsiteX832" fmla="*/ 613611 w 996365"/>
                <a:gd name="connsiteY832" fmla="*/ 584283 h 697079"/>
                <a:gd name="connsiteX833" fmla="*/ 613611 w 996365"/>
                <a:gd name="connsiteY833" fmla="*/ 585035 h 697079"/>
                <a:gd name="connsiteX834" fmla="*/ 612859 w 996365"/>
                <a:gd name="connsiteY834" fmla="*/ 585787 h 697079"/>
                <a:gd name="connsiteX835" fmla="*/ 610603 w 996365"/>
                <a:gd name="connsiteY835" fmla="*/ 586540 h 697079"/>
                <a:gd name="connsiteX836" fmla="*/ 603835 w 996365"/>
                <a:gd name="connsiteY836" fmla="*/ 587291 h 697079"/>
                <a:gd name="connsiteX837" fmla="*/ 602331 w 996365"/>
                <a:gd name="connsiteY837" fmla="*/ 588043 h 697079"/>
                <a:gd name="connsiteX838" fmla="*/ 601579 w 996365"/>
                <a:gd name="connsiteY838" fmla="*/ 588043 h 697079"/>
                <a:gd name="connsiteX839" fmla="*/ 600075 w 996365"/>
                <a:gd name="connsiteY839" fmla="*/ 589547 h 697079"/>
                <a:gd name="connsiteX840" fmla="*/ 597819 w 996365"/>
                <a:gd name="connsiteY840" fmla="*/ 598571 h 697079"/>
                <a:gd name="connsiteX841" fmla="*/ 596315 w 996365"/>
                <a:gd name="connsiteY841" fmla="*/ 602331 h 697079"/>
                <a:gd name="connsiteX842" fmla="*/ 594812 w 996365"/>
                <a:gd name="connsiteY842" fmla="*/ 603835 h 697079"/>
                <a:gd name="connsiteX843" fmla="*/ 592555 w 996365"/>
                <a:gd name="connsiteY843" fmla="*/ 606842 h 697079"/>
                <a:gd name="connsiteX844" fmla="*/ 589548 w 996365"/>
                <a:gd name="connsiteY844" fmla="*/ 611355 h 697079"/>
                <a:gd name="connsiteX845" fmla="*/ 588044 w 996365"/>
                <a:gd name="connsiteY845" fmla="*/ 612859 h 697079"/>
                <a:gd name="connsiteX846" fmla="*/ 588044 w 996365"/>
                <a:gd name="connsiteY846" fmla="*/ 615114 h 697079"/>
                <a:gd name="connsiteX847" fmla="*/ 587292 w 996365"/>
                <a:gd name="connsiteY847" fmla="*/ 616618 h 697079"/>
                <a:gd name="connsiteX848" fmla="*/ 586540 w 996365"/>
                <a:gd name="connsiteY848" fmla="*/ 617370 h 697079"/>
                <a:gd name="connsiteX849" fmla="*/ 585788 w 996365"/>
                <a:gd name="connsiteY849" fmla="*/ 617370 h 697079"/>
                <a:gd name="connsiteX850" fmla="*/ 585035 w 996365"/>
                <a:gd name="connsiteY850" fmla="*/ 616618 h 697079"/>
                <a:gd name="connsiteX851" fmla="*/ 583532 w 996365"/>
                <a:gd name="connsiteY851" fmla="*/ 615866 h 697079"/>
                <a:gd name="connsiteX852" fmla="*/ 582780 w 996365"/>
                <a:gd name="connsiteY852" fmla="*/ 615114 h 697079"/>
                <a:gd name="connsiteX853" fmla="*/ 581276 w 996365"/>
                <a:gd name="connsiteY853" fmla="*/ 615114 h 697079"/>
                <a:gd name="connsiteX854" fmla="*/ 580524 w 996365"/>
                <a:gd name="connsiteY854" fmla="*/ 615114 h 697079"/>
                <a:gd name="connsiteX855" fmla="*/ 579020 w 996365"/>
                <a:gd name="connsiteY855" fmla="*/ 615866 h 697079"/>
                <a:gd name="connsiteX856" fmla="*/ 577516 w 996365"/>
                <a:gd name="connsiteY856" fmla="*/ 616618 h 697079"/>
                <a:gd name="connsiteX857" fmla="*/ 572252 w 996365"/>
                <a:gd name="connsiteY857" fmla="*/ 620378 h 697079"/>
                <a:gd name="connsiteX858" fmla="*/ 571500 w 996365"/>
                <a:gd name="connsiteY858" fmla="*/ 620378 h 697079"/>
                <a:gd name="connsiteX859" fmla="*/ 570748 w 996365"/>
                <a:gd name="connsiteY859" fmla="*/ 621130 h 697079"/>
                <a:gd name="connsiteX860" fmla="*/ 569244 w 996365"/>
                <a:gd name="connsiteY860" fmla="*/ 621130 h 697079"/>
                <a:gd name="connsiteX861" fmla="*/ 568492 w 996365"/>
                <a:gd name="connsiteY861" fmla="*/ 621130 h 697079"/>
                <a:gd name="connsiteX862" fmla="*/ 567740 w 996365"/>
                <a:gd name="connsiteY862" fmla="*/ 620378 h 697079"/>
                <a:gd name="connsiteX863" fmla="*/ 565484 w 996365"/>
                <a:gd name="connsiteY863" fmla="*/ 620378 h 697079"/>
                <a:gd name="connsiteX864" fmla="*/ 563980 w 996365"/>
                <a:gd name="connsiteY864" fmla="*/ 620378 h 697079"/>
                <a:gd name="connsiteX865" fmla="*/ 563229 w 996365"/>
                <a:gd name="connsiteY865" fmla="*/ 621130 h 697079"/>
                <a:gd name="connsiteX866" fmla="*/ 563229 w 996365"/>
                <a:gd name="connsiteY866" fmla="*/ 621882 h 697079"/>
                <a:gd name="connsiteX867" fmla="*/ 562476 w 996365"/>
                <a:gd name="connsiteY867" fmla="*/ 623386 h 697079"/>
                <a:gd name="connsiteX868" fmla="*/ 561724 w 996365"/>
                <a:gd name="connsiteY868" fmla="*/ 624890 h 697079"/>
                <a:gd name="connsiteX869" fmla="*/ 560972 w 996365"/>
                <a:gd name="connsiteY869" fmla="*/ 624890 h 697079"/>
                <a:gd name="connsiteX870" fmla="*/ 560220 w 996365"/>
                <a:gd name="connsiteY870" fmla="*/ 624890 h 697079"/>
                <a:gd name="connsiteX871" fmla="*/ 560220 w 996365"/>
                <a:gd name="connsiteY871" fmla="*/ 624138 h 697079"/>
                <a:gd name="connsiteX872" fmla="*/ 559469 w 996365"/>
                <a:gd name="connsiteY872" fmla="*/ 621882 h 697079"/>
                <a:gd name="connsiteX873" fmla="*/ 559469 w 996365"/>
                <a:gd name="connsiteY873" fmla="*/ 621130 h 697079"/>
                <a:gd name="connsiteX874" fmla="*/ 559469 w 996365"/>
                <a:gd name="connsiteY874" fmla="*/ 620378 h 697079"/>
                <a:gd name="connsiteX875" fmla="*/ 558717 w 996365"/>
                <a:gd name="connsiteY875" fmla="*/ 619626 h 697079"/>
                <a:gd name="connsiteX876" fmla="*/ 557965 w 996365"/>
                <a:gd name="connsiteY876" fmla="*/ 619626 h 697079"/>
                <a:gd name="connsiteX877" fmla="*/ 557213 w 996365"/>
                <a:gd name="connsiteY877" fmla="*/ 618874 h 697079"/>
                <a:gd name="connsiteX878" fmla="*/ 555709 w 996365"/>
                <a:gd name="connsiteY878" fmla="*/ 618874 h 697079"/>
                <a:gd name="connsiteX879" fmla="*/ 554957 w 996365"/>
                <a:gd name="connsiteY879" fmla="*/ 619626 h 697079"/>
                <a:gd name="connsiteX880" fmla="*/ 554205 w 996365"/>
                <a:gd name="connsiteY880" fmla="*/ 621130 h 697079"/>
                <a:gd name="connsiteX881" fmla="*/ 553453 w 996365"/>
                <a:gd name="connsiteY881" fmla="*/ 622634 h 697079"/>
                <a:gd name="connsiteX882" fmla="*/ 552701 w 996365"/>
                <a:gd name="connsiteY882" fmla="*/ 622634 h 697079"/>
                <a:gd name="connsiteX883" fmla="*/ 551949 w 996365"/>
                <a:gd name="connsiteY883" fmla="*/ 622634 h 697079"/>
                <a:gd name="connsiteX884" fmla="*/ 551197 w 996365"/>
                <a:gd name="connsiteY884" fmla="*/ 621882 h 697079"/>
                <a:gd name="connsiteX885" fmla="*/ 549693 w 996365"/>
                <a:gd name="connsiteY885" fmla="*/ 619626 h 697079"/>
                <a:gd name="connsiteX886" fmla="*/ 548941 w 996365"/>
                <a:gd name="connsiteY886" fmla="*/ 618874 h 697079"/>
                <a:gd name="connsiteX887" fmla="*/ 548189 w 996365"/>
                <a:gd name="connsiteY887" fmla="*/ 618122 h 697079"/>
                <a:gd name="connsiteX888" fmla="*/ 547437 w 996365"/>
                <a:gd name="connsiteY888" fmla="*/ 618122 h 697079"/>
                <a:gd name="connsiteX889" fmla="*/ 546685 w 996365"/>
                <a:gd name="connsiteY889" fmla="*/ 618122 h 697079"/>
                <a:gd name="connsiteX890" fmla="*/ 544429 w 996365"/>
                <a:gd name="connsiteY890" fmla="*/ 618122 h 697079"/>
                <a:gd name="connsiteX891" fmla="*/ 541421 w 996365"/>
                <a:gd name="connsiteY891" fmla="*/ 618874 h 697079"/>
                <a:gd name="connsiteX892" fmla="*/ 539917 w 996365"/>
                <a:gd name="connsiteY892" fmla="*/ 619626 h 697079"/>
                <a:gd name="connsiteX893" fmla="*/ 539165 w 996365"/>
                <a:gd name="connsiteY893" fmla="*/ 619626 h 697079"/>
                <a:gd name="connsiteX894" fmla="*/ 538413 w 996365"/>
                <a:gd name="connsiteY894" fmla="*/ 618874 h 697079"/>
                <a:gd name="connsiteX895" fmla="*/ 537661 w 996365"/>
                <a:gd name="connsiteY895" fmla="*/ 618122 h 697079"/>
                <a:gd name="connsiteX896" fmla="*/ 536909 w 996365"/>
                <a:gd name="connsiteY896" fmla="*/ 617370 h 697079"/>
                <a:gd name="connsiteX897" fmla="*/ 536157 w 996365"/>
                <a:gd name="connsiteY897" fmla="*/ 617370 h 697079"/>
                <a:gd name="connsiteX898" fmla="*/ 535405 w 996365"/>
                <a:gd name="connsiteY898" fmla="*/ 617370 h 697079"/>
                <a:gd name="connsiteX899" fmla="*/ 534653 w 996365"/>
                <a:gd name="connsiteY899" fmla="*/ 618122 h 697079"/>
                <a:gd name="connsiteX900" fmla="*/ 532398 w 996365"/>
                <a:gd name="connsiteY900" fmla="*/ 619626 h 697079"/>
                <a:gd name="connsiteX901" fmla="*/ 530894 w 996365"/>
                <a:gd name="connsiteY901" fmla="*/ 621882 h 697079"/>
                <a:gd name="connsiteX902" fmla="*/ 530141 w 996365"/>
                <a:gd name="connsiteY902" fmla="*/ 623386 h 697079"/>
                <a:gd name="connsiteX903" fmla="*/ 528638 w 996365"/>
                <a:gd name="connsiteY903" fmla="*/ 624890 h 697079"/>
                <a:gd name="connsiteX904" fmla="*/ 527134 w 996365"/>
                <a:gd name="connsiteY904" fmla="*/ 625642 h 697079"/>
                <a:gd name="connsiteX905" fmla="*/ 526382 w 996365"/>
                <a:gd name="connsiteY905" fmla="*/ 626394 h 697079"/>
                <a:gd name="connsiteX906" fmla="*/ 517358 w 996365"/>
                <a:gd name="connsiteY906" fmla="*/ 628650 h 697079"/>
                <a:gd name="connsiteX907" fmla="*/ 515854 w 996365"/>
                <a:gd name="connsiteY907" fmla="*/ 629402 h 697079"/>
                <a:gd name="connsiteX908" fmla="*/ 514350 w 996365"/>
                <a:gd name="connsiteY908" fmla="*/ 630154 h 697079"/>
                <a:gd name="connsiteX909" fmla="*/ 512846 w 996365"/>
                <a:gd name="connsiteY909" fmla="*/ 632410 h 697079"/>
                <a:gd name="connsiteX910" fmla="*/ 510590 w 996365"/>
                <a:gd name="connsiteY910" fmla="*/ 634666 h 697079"/>
                <a:gd name="connsiteX911" fmla="*/ 509838 w 996365"/>
                <a:gd name="connsiteY911" fmla="*/ 635418 h 697079"/>
                <a:gd name="connsiteX912" fmla="*/ 509086 w 996365"/>
                <a:gd name="connsiteY912" fmla="*/ 636170 h 697079"/>
                <a:gd name="connsiteX913" fmla="*/ 508334 w 996365"/>
                <a:gd name="connsiteY913" fmla="*/ 637674 h 697079"/>
                <a:gd name="connsiteX914" fmla="*/ 508334 w 996365"/>
                <a:gd name="connsiteY914" fmla="*/ 638425 h 697079"/>
                <a:gd name="connsiteX915" fmla="*/ 507582 w 996365"/>
                <a:gd name="connsiteY915" fmla="*/ 642185 h 697079"/>
                <a:gd name="connsiteX916" fmla="*/ 507582 w 996365"/>
                <a:gd name="connsiteY916" fmla="*/ 643689 h 697079"/>
                <a:gd name="connsiteX917" fmla="*/ 506830 w 996365"/>
                <a:gd name="connsiteY917" fmla="*/ 645193 h 697079"/>
                <a:gd name="connsiteX918" fmla="*/ 503822 w 996365"/>
                <a:gd name="connsiteY918" fmla="*/ 648201 h 697079"/>
                <a:gd name="connsiteX919" fmla="*/ 503071 w 996365"/>
                <a:gd name="connsiteY919" fmla="*/ 649705 h 697079"/>
                <a:gd name="connsiteX920" fmla="*/ 503071 w 996365"/>
                <a:gd name="connsiteY920" fmla="*/ 650457 h 697079"/>
                <a:gd name="connsiteX921" fmla="*/ 502319 w 996365"/>
                <a:gd name="connsiteY921" fmla="*/ 651209 h 697079"/>
                <a:gd name="connsiteX922" fmla="*/ 503071 w 996365"/>
                <a:gd name="connsiteY922" fmla="*/ 651961 h 697079"/>
                <a:gd name="connsiteX923" fmla="*/ 503071 w 996365"/>
                <a:gd name="connsiteY923" fmla="*/ 652713 h 697079"/>
                <a:gd name="connsiteX924" fmla="*/ 503822 w 996365"/>
                <a:gd name="connsiteY924" fmla="*/ 654217 h 697079"/>
                <a:gd name="connsiteX925" fmla="*/ 506078 w 996365"/>
                <a:gd name="connsiteY925" fmla="*/ 655721 h 697079"/>
                <a:gd name="connsiteX926" fmla="*/ 506078 w 996365"/>
                <a:gd name="connsiteY926" fmla="*/ 656473 h 697079"/>
                <a:gd name="connsiteX927" fmla="*/ 506078 w 996365"/>
                <a:gd name="connsiteY927" fmla="*/ 657225 h 697079"/>
                <a:gd name="connsiteX928" fmla="*/ 506078 w 996365"/>
                <a:gd name="connsiteY928" fmla="*/ 658729 h 697079"/>
                <a:gd name="connsiteX929" fmla="*/ 504574 w 996365"/>
                <a:gd name="connsiteY929" fmla="*/ 660985 h 697079"/>
                <a:gd name="connsiteX930" fmla="*/ 504574 w 996365"/>
                <a:gd name="connsiteY930" fmla="*/ 661737 h 697079"/>
                <a:gd name="connsiteX931" fmla="*/ 504574 w 996365"/>
                <a:gd name="connsiteY931" fmla="*/ 662489 h 697079"/>
                <a:gd name="connsiteX932" fmla="*/ 509086 w 996365"/>
                <a:gd name="connsiteY932" fmla="*/ 670760 h 697079"/>
                <a:gd name="connsiteX933" fmla="*/ 510590 w 996365"/>
                <a:gd name="connsiteY933" fmla="*/ 673768 h 697079"/>
                <a:gd name="connsiteX934" fmla="*/ 510590 w 996365"/>
                <a:gd name="connsiteY934" fmla="*/ 676024 h 697079"/>
                <a:gd name="connsiteX935" fmla="*/ 511342 w 996365"/>
                <a:gd name="connsiteY935" fmla="*/ 677528 h 697079"/>
                <a:gd name="connsiteX936" fmla="*/ 510590 w 996365"/>
                <a:gd name="connsiteY936" fmla="*/ 680536 h 697079"/>
                <a:gd name="connsiteX937" fmla="*/ 508334 w 996365"/>
                <a:gd name="connsiteY937" fmla="*/ 684296 h 697079"/>
                <a:gd name="connsiteX938" fmla="*/ 503822 w 996365"/>
                <a:gd name="connsiteY938" fmla="*/ 688056 h 697079"/>
                <a:gd name="connsiteX939" fmla="*/ 502319 w 996365"/>
                <a:gd name="connsiteY939" fmla="*/ 688808 h 697079"/>
                <a:gd name="connsiteX940" fmla="*/ 500815 w 996365"/>
                <a:gd name="connsiteY940" fmla="*/ 688808 h 697079"/>
                <a:gd name="connsiteX941" fmla="*/ 496303 w 996365"/>
                <a:gd name="connsiteY941" fmla="*/ 689560 h 697079"/>
                <a:gd name="connsiteX942" fmla="*/ 488031 w 996365"/>
                <a:gd name="connsiteY942" fmla="*/ 691816 h 697079"/>
                <a:gd name="connsiteX943" fmla="*/ 486527 w 996365"/>
                <a:gd name="connsiteY943" fmla="*/ 692568 h 697079"/>
                <a:gd name="connsiteX944" fmla="*/ 485775 w 996365"/>
                <a:gd name="connsiteY944" fmla="*/ 693319 h 697079"/>
                <a:gd name="connsiteX945" fmla="*/ 485023 w 996365"/>
                <a:gd name="connsiteY945" fmla="*/ 695576 h 697079"/>
                <a:gd name="connsiteX946" fmla="*/ 484271 w 996365"/>
                <a:gd name="connsiteY946" fmla="*/ 696327 h 697079"/>
                <a:gd name="connsiteX947" fmla="*/ 483519 w 996365"/>
                <a:gd name="connsiteY947" fmla="*/ 697079 h 697079"/>
                <a:gd name="connsiteX948" fmla="*/ 483519 w 996365"/>
                <a:gd name="connsiteY948" fmla="*/ 696327 h 697079"/>
                <a:gd name="connsiteX949" fmla="*/ 482767 w 996365"/>
                <a:gd name="connsiteY949" fmla="*/ 695576 h 697079"/>
                <a:gd name="connsiteX950" fmla="*/ 481263 w 996365"/>
                <a:gd name="connsiteY950" fmla="*/ 692568 h 697079"/>
                <a:gd name="connsiteX951" fmla="*/ 479759 w 996365"/>
                <a:gd name="connsiteY951" fmla="*/ 690312 h 697079"/>
                <a:gd name="connsiteX952" fmla="*/ 479007 w 996365"/>
                <a:gd name="connsiteY952" fmla="*/ 688808 h 697079"/>
                <a:gd name="connsiteX953" fmla="*/ 479007 w 996365"/>
                <a:gd name="connsiteY953" fmla="*/ 688056 h 697079"/>
                <a:gd name="connsiteX954" fmla="*/ 477503 w 996365"/>
                <a:gd name="connsiteY954" fmla="*/ 687304 h 697079"/>
                <a:gd name="connsiteX955" fmla="*/ 475247 w 996365"/>
                <a:gd name="connsiteY955" fmla="*/ 685800 h 697079"/>
                <a:gd name="connsiteX956" fmla="*/ 474495 w 996365"/>
                <a:gd name="connsiteY956" fmla="*/ 685800 h 697079"/>
                <a:gd name="connsiteX957" fmla="*/ 474495 w 996365"/>
                <a:gd name="connsiteY957" fmla="*/ 685048 h 697079"/>
                <a:gd name="connsiteX958" fmla="*/ 473743 w 996365"/>
                <a:gd name="connsiteY958" fmla="*/ 684296 h 697079"/>
                <a:gd name="connsiteX959" fmla="*/ 473743 w 996365"/>
                <a:gd name="connsiteY959" fmla="*/ 683544 h 697079"/>
                <a:gd name="connsiteX960" fmla="*/ 473743 w 996365"/>
                <a:gd name="connsiteY960" fmla="*/ 681288 h 697079"/>
                <a:gd name="connsiteX961" fmla="*/ 472992 w 996365"/>
                <a:gd name="connsiteY961" fmla="*/ 680536 h 697079"/>
                <a:gd name="connsiteX962" fmla="*/ 472992 w 996365"/>
                <a:gd name="connsiteY962" fmla="*/ 679784 h 697079"/>
                <a:gd name="connsiteX963" fmla="*/ 472240 w 996365"/>
                <a:gd name="connsiteY963" fmla="*/ 679032 h 697079"/>
                <a:gd name="connsiteX964" fmla="*/ 471488 w 996365"/>
                <a:gd name="connsiteY964" fmla="*/ 679032 h 697079"/>
                <a:gd name="connsiteX965" fmla="*/ 470736 w 996365"/>
                <a:gd name="connsiteY965" fmla="*/ 679032 h 697079"/>
                <a:gd name="connsiteX966" fmla="*/ 454192 w 996365"/>
                <a:gd name="connsiteY966" fmla="*/ 679784 h 697079"/>
                <a:gd name="connsiteX967" fmla="*/ 452688 w 996365"/>
                <a:gd name="connsiteY967" fmla="*/ 679784 h 697079"/>
                <a:gd name="connsiteX968" fmla="*/ 451936 w 996365"/>
                <a:gd name="connsiteY968" fmla="*/ 679032 h 697079"/>
                <a:gd name="connsiteX969" fmla="*/ 451184 w 996365"/>
                <a:gd name="connsiteY969" fmla="*/ 678280 h 697079"/>
                <a:gd name="connsiteX970" fmla="*/ 450432 w 996365"/>
                <a:gd name="connsiteY970" fmla="*/ 676776 h 697079"/>
                <a:gd name="connsiteX971" fmla="*/ 448928 w 996365"/>
                <a:gd name="connsiteY971" fmla="*/ 676024 h 697079"/>
                <a:gd name="connsiteX972" fmla="*/ 448176 w 996365"/>
                <a:gd name="connsiteY972" fmla="*/ 676024 h 697079"/>
                <a:gd name="connsiteX973" fmla="*/ 446673 w 996365"/>
                <a:gd name="connsiteY973" fmla="*/ 676024 h 697079"/>
                <a:gd name="connsiteX974" fmla="*/ 445921 w 996365"/>
                <a:gd name="connsiteY974" fmla="*/ 676776 h 697079"/>
                <a:gd name="connsiteX975" fmla="*/ 443664 w 996365"/>
                <a:gd name="connsiteY975" fmla="*/ 678280 h 697079"/>
                <a:gd name="connsiteX976" fmla="*/ 441409 w 996365"/>
                <a:gd name="connsiteY976" fmla="*/ 679032 h 697079"/>
                <a:gd name="connsiteX977" fmla="*/ 439905 w 996365"/>
                <a:gd name="connsiteY977" fmla="*/ 679032 h 697079"/>
                <a:gd name="connsiteX978" fmla="*/ 414338 w 996365"/>
                <a:gd name="connsiteY978" fmla="*/ 679032 h 697079"/>
                <a:gd name="connsiteX979" fmla="*/ 404562 w 996365"/>
                <a:gd name="connsiteY979" fmla="*/ 676024 h 697079"/>
                <a:gd name="connsiteX980" fmla="*/ 401554 w 996365"/>
                <a:gd name="connsiteY980" fmla="*/ 676024 h 697079"/>
                <a:gd name="connsiteX981" fmla="*/ 395538 w 996365"/>
                <a:gd name="connsiteY981" fmla="*/ 676024 h 697079"/>
                <a:gd name="connsiteX982" fmla="*/ 394034 w 996365"/>
                <a:gd name="connsiteY982" fmla="*/ 676024 h 697079"/>
                <a:gd name="connsiteX983" fmla="*/ 393282 w 996365"/>
                <a:gd name="connsiteY983" fmla="*/ 675272 h 697079"/>
                <a:gd name="connsiteX984" fmla="*/ 392530 w 996365"/>
                <a:gd name="connsiteY984" fmla="*/ 675272 h 697079"/>
                <a:gd name="connsiteX985" fmla="*/ 390275 w 996365"/>
                <a:gd name="connsiteY985" fmla="*/ 672264 h 697079"/>
                <a:gd name="connsiteX986" fmla="*/ 381251 w 996365"/>
                <a:gd name="connsiteY986" fmla="*/ 667000 h 697079"/>
                <a:gd name="connsiteX987" fmla="*/ 378995 w 996365"/>
                <a:gd name="connsiteY987" fmla="*/ 664744 h 697079"/>
                <a:gd name="connsiteX988" fmla="*/ 378243 w 996365"/>
                <a:gd name="connsiteY988" fmla="*/ 663993 h 697079"/>
                <a:gd name="connsiteX989" fmla="*/ 377491 w 996365"/>
                <a:gd name="connsiteY989" fmla="*/ 661737 h 697079"/>
                <a:gd name="connsiteX990" fmla="*/ 376739 w 996365"/>
                <a:gd name="connsiteY990" fmla="*/ 660233 h 697079"/>
                <a:gd name="connsiteX991" fmla="*/ 375987 w 996365"/>
                <a:gd name="connsiteY991" fmla="*/ 659481 h 697079"/>
                <a:gd name="connsiteX992" fmla="*/ 368467 w 996365"/>
                <a:gd name="connsiteY992" fmla="*/ 654969 h 697079"/>
                <a:gd name="connsiteX993" fmla="*/ 366963 w 996365"/>
                <a:gd name="connsiteY993" fmla="*/ 654217 h 697079"/>
                <a:gd name="connsiteX994" fmla="*/ 365459 w 996365"/>
                <a:gd name="connsiteY994" fmla="*/ 654217 h 697079"/>
                <a:gd name="connsiteX995" fmla="*/ 363955 w 996365"/>
                <a:gd name="connsiteY995" fmla="*/ 654217 h 697079"/>
                <a:gd name="connsiteX996" fmla="*/ 360947 w 996365"/>
                <a:gd name="connsiteY996" fmla="*/ 654217 h 697079"/>
                <a:gd name="connsiteX997" fmla="*/ 357188 w 996365"/>
                <a:gd name="connsiteY997" fmla="*/ 653465 h 697079"/>
                <a:gd name="connsiteX998" fmla="*/ 353428 w 996365"/>
                <a:gd name="connsiteY998" fmla="*/ 652713 h 697079"/>
                <a:gd name="connsiteX999" fmla="*/ 349668 w 996365"/>
                <a:gd name="connsiteY999" fmla="*/ 651961 h 697079"/>
                <a:gd name="connsiteX1000" fmla="*/ 345156 w 996365"/>
                <a:gd name="connsiteY1000" fmla="*/ 652713 h 697079"/>
                <a:gd name="connsiteX1001" fmla="*/ 343652 w 996365"/>
                <a:gd name="connsiteY1001" fmla="*/ 652713 h 697079"/>
                <a:gd name="connsiteX1002" fmla="*/ 341396 w 996365"/>
                <a:gd name="connsiteY1002" fmla="*/ 652713 h 697079"/>
                <a:gd name="connsiteX1003" fmla="*/ 333877 w 996365"/>
                <a:gd name="connsiteY1003" fmla="*/ 650457 h 697079"/>
                <a:gd name="connsiteX1004" fmla="*/ 326357 w 996365"/>
                <a:gd name="connsiteY1004" fmla="*/ 650457 h 697079"/>
                <a:gd name="connsiteX1005" fmla="*/ 324853 w 996365"/>
                <a:gd name="connsiteY1005" fmla="*/ 650457 h 697079"/>
                <a:gd name="connsiteX1006" fmla="*/ 324101 w 996365"/>
                <a:gd name="connsiteY1006" fmla="*/ 650457 h 697079"/>
                <a:gd name="connsiteX1007" fmla="*/ 318837 w 996365"/>
                <a:gd name="connsiteY1007" fmla="*/ 647449 h 697079"/>
                <a:gd name="connsiteX1008" fmla="*/ 312821 w 996365"/>
                <a:gd name="connsiteY1008" fmla="*/ 645193 h 697079"/>
                <a:gd name="connsiteX1009" fmla="*/ 301542 w 996365"/>
                <a:gd name="connsiteY1009" fmla="*/ 645945 h 697079"/>
                <a:gd name="connsiteX1010" fmla="*/ 297782 w 996365"/>
                <a:gd name="connsiteY1010" fmla="*/ 645193 h 697079"/>
                <a:gd name="connsiteX1011" fmla="*/ 297030 w 996365"/>
                <a:gd name="connsiteY1011" fmla="*/ 644441 h 697079"/>
                <a:gd name="connsiteX1012" fmla="*/ 296278 w 996365"/>
                <a:gd name="connsiteY1012" fmla="*/ 642938 h 697079"/>
                <a:gd name="connsiteX1013" fmla="*/ 294022 w 996365"/>
                <a:gd name="connsiteY1013" fmla="*/ 641433 h 697079"/>
                <a:gd name="connsiteX1014" fmla="*/ 271463 w 996365"/>
                <a:gd name="connsiteY1014" fmla="*/ 634666 h 697079"/>
                <a:gd name="connsiteX1015" fmla="*/ 269959 w 996365"/>
                <a:gd name="connsiteY1015" fmla="*/ 634666 h 697079"/>
                <a:gd name="connsiteX1016" fmla="*/ 266951 w 996365"/>
                <a:gd name="connsiteY1016" fmla="*/ 635418 h 697079"/>
                <a:gd name="connsiteX1017" fmla="*/ 265447 w 996365"/>
                <a:gd name="connsiteY1017" fmla="*/ 636170 h 697079"/>
                <a:gd name="connsiteX1018" fmla="*/ 262439 w 996365"/>
                <a:gd name="connsiteY1018" fmla="*/ 637674 h 697079"/>
                <a:gd name="connsiteX1019" fmla="*/ 257175 w 996365"/>
                <a:gd name="connsiteY1019" fmla="*/ 639178 h 697079"/>
                <a:gd name="connsiteX1020" fmla="*/ 252663 w 996365"/>
                <a:gd name="connsiteY1020" fmla="*/ 639929 h 697079"/>
                <a:gd name="connsiteX1021" fmla="*/ 251159 w 996365"/>
                <a:gd name="connsiteY1021" fmla="*/ 639929 h 697079"/>
                <a:gd name="connsiteX1022" fmla="*/ 250407 w 996365"/>
                <a:gd name="connsiteY1022" fmla="*/ 639178 h 697079"/>
                <a:gd name="connsiteX1023" fmla="*/ 248903 w 996365"/>
                <a:gd name="connsiteY1023" fmla="*/ 638425 h 697079"/>
                <a:gd name="connsiteX1024" fmla="*/ 247400 w 996365"/>
                <a:gd name="connsiteY1024" fmla="*/ 636921 h 697079"/>
                <a:gd name="connsiteX1025" fmla="*/ 245895 w 996365"/>
                <a:gd name="connsiteY1025" fmla="*/ 636921 h 697079"/>
                <a:gd name="connsiteX1026" fmla="*/ 245143 w 996365"/>
                <a:gd name="connsiteY1026" fmla="*/ 636921 h 697079"/>
                <a:gd name="connsiteX1027" fmla="*/ 243640 w 996365"/>
                <a:gd name="connsiteY1027" fmla="*/ 637674 h 697079"/>
                <a:gd name="connsiteX1028" fmla="*/ 237624 w 996365"/>
                <a:gd name="connsiteY1028" fmla="*/ 639929 h 697079"/>
                <a:gd name="connsiteX1029" fmla="*/ 229352 w 996365"/>
                <a:gd name="connsiteY1029" fmla="*/ 639929 h 697079"/>
                <a:gd name="connsiteX1030" fmla="*/ 227096 w 996365"/>
                <a:gd name="connsiteY1030" fmla="*/ 639929 h 697079"/>
                <a:gd name="connsiteX1031" fmla="*/ 225592 w 996365"/>
                <a:gd name="connsiteY1031" fmla="*/ 639929 h 697079"/>
                <a:gd name="connsiteX1032" fmla="*/ 224840 w 996365"/>
                <a:gd name="connsiteY1032" fmla="*/ 639178 h 697079"/>
                <a:gd name="connsiteX1033" fmla="*/ 224088 w 996365"/>
                <a:gd name="connsiteY1033" fmla="*/ 637674 h 697079"/>
                <a:gd name="connsiteX1034" fmla="*/ 223336 w 996365"/>
                <a:gd name="connsiteY1034" fmla="*/ 636921 h 697079"/>
                <a:gd name="connsiteX1035" fmla="*/ 222584 w 996365"/>
                <a:gd name="connsiteY1035" fmla="*/ 636170 h 697079"/>
                <a:gd name="connsiteX1036" fmla="*/ 221080 w 996365"/>
                <a:gd name="connsiteY1036" fmla="*/ 635418 h 697079"/>
                <a:gd name="connsiteX1037" fmla="*/ 216569 w 996365"/>
                <a:gd name="connsiteY1037" fmla="*/ 633162 h 697079"/>
                <a:gd name="connsiteX1038" fmla="*/ 213561 w 996365"/>
                <a:gd name="connsiteY1038" fmla="*/ 630906 h 697079"/>
                <a:gd name="connsiteX1039" fmla="*/ 206793 w 996365"/>
                <a:gd name="connsiteY1039" fmla="*/ 626394 h 697079"/>
                <a:gd name="connsiteX1040" fmla="*/ 206041 w 996365"/>
                <a:gd name="connsiteY1040" fmla="*/ 626394 h 697079"/>
                <a:gd name="connsiteX1041" fmla="*/ 205289 w 996365"/>
                <a:gd name="connsiteY1041" fmla="*/ 625642 h 697079"/>
                <a:gd name="connsiteX1042" fmla="*/ 205289 w 996365"/>
                <a:gd name="connsiteY1042" fmla="*/ 624890 h 697079"/>
                <a:gd name="connsiteX1043" fmla="*/ 203785 w 996365"/>
                <a:gd name="connsiteY1043" fmla="*/ 623386 h 697079"/>
                <a:gd name="connsiteX1044" fmla="*/ 201529 w 996365"/>
                <a:gd name="connsiteY1044" fmla="*/ 621882 h 697079"/>
                <a:gd name="connsiteX1045" fmla="*/ 192505 w 996365"/>
                <a:gd name="connsiteY1045" fmla="*/ 618874 h 697079"/>
                <a:gd name="connsiteX1046" fmla="*/ 190249 w 996365"/>
                <a:gd name="connsiteY1046" fmla="*/ 618122 h 697079"/>
                <a:gd name="connsiteX1047" fmla="*/ 187993 w 996365"/>
                <a:gd name="connsiteY1047" fmla="*/ 618874 h 697079"/>
                <a:gd name="connsiteX1048" fmla="*/ 187242 w 996365"/>
                <a:gd name="connsiteY1048" fmla="*/ 618874 h 697079"/>
                <a:gd name="connsiteX1049" fmla="*/ 186490 w 996365"/>
                <a:gd name="connsiteY1049" fmla="*/ 618874 h 697079"/>
                <a:gd name="connsiteX1050" fmla="*/ 174458 w 996365"/>
                <a:gd name="connsiteY1050" fmla="*/ 626394 h 697079"/>
                <a:gd name="connsiteX1051" fmla="*/ 172954 w 996365"/>
                <a:gd name="connsiteY1051" fmla="*/ 626394 h 697079"/>
                <a:gd name="connsiteX1052" fmla="*/ 171450 w 996365"/>
                <a:gd name="connsiteY1052" fmla="*/ 627146 h 697079"/>
                <a:gd name="connsiteX1053" fmla="*/ 168442 w 996365"/>
                <a:gd name="connsiteY1053" fmla="*/ 627146 h 697079"/>
                <a:gd name="connsiteX1054" fmla="*/ 166938 w 996365"/>
                <a:gd name="connsiteY1054" fmla="*/ 627146 h 697079"/>
                <a:gd name="connsiteX1055" fmla="*/ 166186 w 996365"/>
                <a:gd name="connsiteY1055" fmla="*/ 627146 h 697079"/>
                <a:gd name="connsiteX1056" fmla="*/ 160171 w 996365"/>
                <a:gd name="connsiteY1056" fmla="*/ 624138 h 697079"/>
                <a:gd name="connsiteX1057" fmla="*/ 151147 w 996365"/>
                <a:gd name="connsiteY1057" fmla="*/ 621130 h 697079"/>
                <a:gd name="connsiteX1058" fmla="*/ 149643 w 996365"/>
                <a:gd name="connsiteY1058" fmla="*/ 621130 h 697079"/>
                <a:gd name="connsiteX1059" fmla="*/ 148139 w 996365"/>
                <a:gd name="connsiteY1059" fmla="*/ 621130 h 697079"/>
                <a:gd name="connsiteX1060" fmla="*/ 145883 w 996365"/>
                <a:gd name="connsiteY1060" fmla="*/ 621882 h 697079"/>
                <a:gd name="connsiteX1061" fmla="*/ 143627 w 996365"/>
                <a:gd name="connsiteY1061" fmla="*/ 621882 h 697079"/>
                <a:gd name="connsiteX1062" fmla="*/ 142875 w 996365"/>
                <a:gd name="connsiteY1062" fmla="*/ 614362 h 697079"/>
                <a:gd name="connsiteX1063" fmla="*/ 139867 w 996365"/>
                <a:gd name="connsiteY1063" fmla="*/ 609099 h 697079"/>
                <a:gd name="connsiteX1064" fmla="*/ 133099 w 996365"/>
                <a:gd name="connsiteY1064" fmla="*/ 599323 h 697079"/>
                <a:gd name="connsiteX1065" fmla="*/ 130844 w 996365"/>
                <a:gd name="connsiteY1065" fmla="*/ 593307 h 697079"/>
                <a:gd name="connsiteX1066" fmla="*/ 130092 w 996365"/>
                <a:gd name="connsiteY1066" fmla="*/ 587291 h 697079"/>
                <a:gd name="connsiteX1067" fmla="*/ 127836 w 996365"/>
                <a:gd name="connsiteY1067" fmla="*/ 582780 h 697079"/>
                <a:gd name="connsiteX1068" fmla="*/ 124076 w 996365"/>
                <a:gd name="connsiteY1068" fmla="*/ 577516 h 697079"/>
                <a:gd name="connsiteX1069" fmla="*/ 118812 w 996365"/>
                <a:gd name="connsiteY1069" fmla="*/ 573004 h 697079"/>
                <a:gd name="connsiteX1070" fmla="*/ 118060 w 996365"/>
                <a:gd name="connsiteY1070" fmla="*/ 571500 h 697079"/>
                <a:gd name="connsiteX1071" fmla="*/ 117308 w 996365"/>
                <a:gd name="connsiteY1071" fmla="*/ 569244 h 697079"/>
                <a:gd name="connsiteX1072" fmla="*/ 117308 w 996365"/>
                <a:gd name="connsiteY1072" fmla="*/ 567740 h 697079"/>
                <a:gd name="connsiteX1073" fmla="*/ 118060 w 996365"/>
                <a:gd name="connsiteY1073" fmla="*/ 566236 h 697079"/>
                <a:gd name="connsiteX1074" fmla="*/ 118060 w 996365"/>
                <a:gd name="connsiteY1074" fmla="*/ 564732 h 697079"/>
                <a:gd name="connsiteX1075" fmla="*/ 116556 w 996365"/>
                <a:gd name="connsiteY1075" fmla="*/ 555708 h 697079"/>
                <a:gd name="connsiteX1076" fmla="*/ 117308 w 996365"/>
                <a:gd name="connsiteY1076" fmla="*/ 545933 h 697079"/>
                <a:gd name="connsiteX1077" fmla="*/ 116556 w 996365"/>
                <a:gd name="connsiteY1077" fmla="*/ 542925 h 697079"/>
                <a:gd name="connsiteX1078" fmla="*/ 115052 w 996365"/>
                <a:gd name="connsiteY1078" fmla="*/ 539165 h 697079"/>
                <a:gd name="connsiteX1079" fmla="*/ 114300 w 996365"/>
                <a:gd name="connsiteY1079" fmla="*/ 537661 h 697079"/>
                <a:gd name="connsiteX1080" fmla="*/ 111292 w 996365"/>
                <a:gd name="connsiteY1080" fmla="*/ 534653 h 697079"/>
                <a:gd name="connsiteX1081" fmla="*/ 109788 w 996365"/>
                <a:gd name="connsiteY1081" fmla="*/ 533149 h 697079"/>
                <a:gd name="connsiteX1082" fmla="*/ 109788 w 996365"/>
                <a:gd name="connsiteY1082" fmla="*/ 530893 h 697079"/>
                <a:gd name="connsiteX1083" fmla="*/ 110540 w 996365"/>
                <a:gd name="connsiteY1083" fmla="*/ 529389 h 697079"/>
                <a:gd name="connsiteX1084" fmla="*/ 111292 w 996365"/>
                <a:gd name="connsiteY1084" fmla="*/ 528637 h 697079"/>
                <a:gd name="connsiteX1085" fmla="*/ 111292 w 996365"/>
                <a:gd name="connsiteY1085" fmla="*/ 527133 h 697079"/>
                <a:gd name="connsiteX1086" fmla="*/ 109788 w 996365"/>
                <a:gd name="connsiteY1086" fmla="*/ 520365 h 697079"/>
                <a:gd name="connsiteX1087" fmla="*/ 108284 w 996365"/>
                <a:gd name="connsiteY1087" fmla="*/ 517358 h 697079"/>
                <a:gd name="connsiteX1088" fmla="*/ 106028 w 996365"/>
                <a:gd name="connsiteY1088" fmla="*/ 515102 h 697079"/>
                <a:gd name="connsiteX1089" fmla="*/ 100013 w 996365"/>
                <a:gd name="connsiteY1089" fmla="*/ 518862 h 697079"/>
                <a:gd name="connsiteX1090" fmla="*/ 97757 w 996365"/>
                <a:gd name="connsiteY1090" fmla="*/ 519614 h 697079"/>
                <a:gd name="connsiteX1091" fmla="*/ 96253 w 996365"/>
                <a:gd name="connsiteY1091" fmla="*/ 515102 h 697079"/>
                <a:gd name="connsiteX1092" fmla="*/ 95501 w 996365"/>
                <a:gd name="connsiteY1092" fmla="*/ 511342 h 697079"/>
                <a:gd name="connsiteX1093" fmla="*/ 94749 w 996365"/>
                <a:gd name="connsiteY1093" fmla="*/ 508334 h 697079"/>
                <a:gd name="connsiteX1094" fmla="*/ 93245 w 996365"/>
                <a:gd name="connsiteY1094" fmla="*/ 506078 h 697079"/>
                <a:gd name="connsiteX1095" fmla="*/ 90237 w 996365"/>
                <a:gd name="connsiteY1095" fmla="*/ 504574 h 697079"/>
                <a:gd name="connsiteX1096" fmla="*/ 87981 w 996365"/>
                <a:gd name="connsiteY1096" fmla="*/ 503822 h 697079"/>
                <a:gd name="connsiteX1097" fmla="*/ 87229 w 996365"/>
                <a:gd name="connsiteY1097" fmla="*/ 504574 h 697079"/>
                <a:gd name="connsiteX1098" fmla="*/ 85725 w 996365"/>
                <a:gd name="connsiteY1098" fmla="*/ 505326 h 697079"/>
                <a:gd name="connsiteX1099" fmla="*/ 84221 w 996365"/>
                <a:gd name="connsiteY1099" fmla="*/ 505326 h 697079"/>
                <a:gd name="connsiteX1100" fmla="*/ 81213 w 996365"/>
                <a:gd name="connsiteY1100" fmla="*/ 503070 h 697079"/>
                <a:gd name="connsiteX1101" fmla="*/ 79709 w 996365"/>
                <a:gd name="connsiteY1101" fmla="*/ 502318 h 697079"/>
                <a:gd name="connsiteX1102" fmla="*/ 78957 w 996365"/>
                <a:gd name="connsiteY1102" fmla="*/ 503822 h 697079"/>
                <a:gd name="connsiteX1103" fmla="*/ 78957 w 996365"/>
                <a:gd name="connsiteY1103" fmla="*/ 505326 h 697079"/>
                <a:gd name="connsiteX1104" fmla="*/ 79709 w 996365"/>
                <a:gd name="connsiteY1104" fmla="*/ 506830 h 697079"/>
                <a:gd name="connsiteX1105" fmla="*/ 79709 w 996365"/>
                <a:gd name="connsiteY1105" fmla="*/ 509086 h 697079"/>
                <a:gd name="connsiteX1106" fmla="*/ 78957 w 996365"/>
                <a:gd name="connsiteY1106" fmla="*/ 509838 h 697079"/>
                <a:gd name="connsiteX1107" fmla="*/ 77453 w 996365"/>
                <a:gd name="connsiteY1107" fmla="*/ 509838 h 697079"/>
                <a:gd name="connsiteX1108" fmla="*/ 75949 w 996365"/>
                <a:gd name="connsiteY1108" fmla="*/ 509086 h 697079"/>
                <a:gd name="connsiteX1109" fmla="*/ 74446 w 996365"/>
                <a:gd name="connsiteY1109" fmla="*/ 506830 h 697079"/>
                <a:gd name="connsiteX1110" fmla="*/ 73694 w 996365"/>
                <a:gd name="connsiteY1110" fmla="*/ 506078 h 697079"/>
                <a:gd name="connsiteX1111" fmla="*/ 73694 w 996365"/>
                <a:gd name="connsiteY1111" fmla="*/ 502318 h 697079"/>
                <a:gd name="connsiteX1112" fmla="*/ 74446 w 996365"/>
                <a:gd name="connsiteY1112" fmla="*/ 499310 h 697079"/>
                <a:gd name="connsiteX1113" fmla="*/ 75197 w 996365"/>
                <a:gd name="connsiteY1113" fmla="*/ 497054 h 697079"/>
                <a:gd name="connsiteX1114" fmla="*/ 75949 w 996365"/>
                <a:gd name="connsiteY1114" fmla="*/ 494046 h 697079"/>
                <a:gd name="connsiteX1115" fmla="*/ 75949 w 996365"/>
                <a:gd name="connsiteY1115" fmla="*/ 493295 h 697079"/>
                <a:gd name="connsiteX1116" fmla="*/ 75197 w 996365"/>
                <a:gd name="connsiteY1116" fmla="*/ 492543 h 697079"/>
                <a:gd name="connsiteX1117" fmla="*/ 73694 w 996365"/>
                <a:gd name="connsiteY1117" fmla="*/ 493295 h 697079"/>
                <a:gd name="connsiteX1118" fmla="*/ 72942 w 996365"/>
                <a:gd name="connsiteY1118" fmla="*/ 494046 h 697079"/>
                <a:gd name="connsiteX1119" fmla="*/ 69182 w 996365"/>
                <a:gd name="connsiteY1119" fmla="*/ 498558 h 697079"/>
                <a:gd name="connsiteX1120" fmla="*/ 67678 w 996365"/>
                <a:gd name="connsiteY1120" fmla="*/ 499310 h 697079"/>
                <a:gd name="connsiteX1121" fmla="*/ 65422 w 996365"/>
                <a:gd name="connsiteY1121" fmla="*/ 499310 h 697079"/>
                <a:gd name="connsiteX1122" fmla="*/ 62414 w 996365"/>
                <a:gd name="connsiteY1122" fmla="*/ 498558 h 697079"/>
                <a:gd name="connsiteX1123" fmla="*/ 60910 w 996365"/>
                <a:gd name="connsiteY1123" fmla="*/ 498558 h 697079"/>
                <a:gd name="connsiteX1124" fmla="*/ 60158 w 996365"/>
                <a:gd name="connsiteY1124" fmla="*/ 499310 h 697079"/>
                <a:gd name="connsiteX1125" fmla="*/ 63166 w 996365"/>
                <a:gd name="connsiteY1125" fmla="*/ 504574 h 697079"/>
                <a:gd name="connsiteX1126" fmla="*/ 63918 w 996365"/>
                <a:gd name="connsiteY1126" fmla="*/ 507582 h 697079"/>
                <a:gd name="connsiteX1127" fmla="*/ 60910 w 996365"/>
                <a:gd name="connsiteY1127" fmla="*/ 507582 h 697079"/>
                <a:gd name="connsiteX1128" fmla="*/ 57902 w 996365"/>
                <a:gd name="connsiteY1128" fmla="*/ 506830 h 697079"/>
                <a:gd name="connsiteX1129" fmla="*/ 57150 w 996365"/>
                <a:gd name="connsiteY1129" fmla="*/ 506830 h 697079"/>
                <a:gd name="connsiteX1130" fmla="*/ 55646 w 996365"/>
                <a:gd name="connsiteY1130" fmla="*/ 506830 h 697079"/>
                <a:gd name="connsiteX1131" fmla="*/ 54894 w 996365"/>
                <a:gd name="connsiteY1131" fmla="*/ 509086 h 697079"/>
                <a:gd name="connsiteX1132" fmla="*/ 54142 w 996365"/>
                <a:gd name="connsiteY1132" fmla="*/ 510590 h 697079"/>
                <a:gd name="connsiteX1133" fmla="*/ 52638 w 996365"/>
                <a:gd name="connsiteY1133" fmla="*/ 509086 h 697079"/>
                <a:gd name="connsiteX1134" fmla="*/ 51134 w 996365"/>
                <a:gd name="connsiteY1134" fmla="*/ 505326 h 697079"/>
                <a:gd name="connsiteX1135" fmla="*/ 49630 w 996365"/>
                <a:gd name="connsiteY1135" fmla="*/ 503070 h 697079"/>
                <a:gd name="connsiteX1136" fmla="*/ 47374 w 996365"/>
                <a:gd name="connsiteY1136" fmla="*/ 502318 h 697079"/>
                <a:gd name="connsiteX1137" fmla="*/ 43615 w 996365"/>
                <a:gd name="connsiteY1137" fmla="*/ 503070 h 697079"/>
                <a:gd name="connsiteX1138" fmla="*/ 42111 w 996365"/>
                <a:gd name="connsiteY1138" fmla="*/ 503822 h 697079"/>
                <a:gd name="connsiteX1139" fmla="*/ 39855 w 996365"/>
                <a:gd name="connsiteY1139" fmla="*/ 507582 h 697079"/>
                <a:gd name="connsiteX1140" fmla="*/ 37599 w 996365"/>
                <a:gd name="connsiteY1140" fmla="*/ 507582 h 697079"/>
                <a:gd name="connsiteX1141" fmla="*/ 35343 w 996365"/>
                <a:gd name="connsiteY1141" fmla="*/ 506830 h 697079"/>
                <a:gd name="connsiteX1142" fmla="*/ 33839 w 996365"/>
                <a:gd name="connsiteY1142" fmla="*/ 506830 h 697079"/>
                <a:gd name="connsiteX1143" fmla="*/ 32335 w 996365"/>
                <a:gd name="connsiteY1143" fmla="*/ 507582 h 697079"/>
                <a:gd name="connsiteX1144" fmla="*/ 31583 w 996365"/>
                <a:gd name="connsiteY1144" fmla="*/ 509086 h 697079"/>
                <a:gd name="connsiteX1145" fmla="*/ 31583 w 996365"/>
                <a:gd name="connsiteY1145" fmla="*/ 510590 h 697079"/>
                <a:gd name="connsiteX1146" fmla="*/ 31583 w 996365"/>
                <a:gd name="connsiteY1146" fmla="*/ 512094 h 697079"/>
                <a:gd name="connsiteX1147" fmla="*/ 30831 w 996365"/>
                <a:gd name="connsiteY1147" fmla="*/ 513598 h 697079"/>
                <a:gd name="connsiteX1148" fmla="*/ 30079 w 996365"/>
                <a:gd name="connsiteY1148" fmla="*/ 515102 h 697079"/>
                <a:gd name="connsiteX1149" fmla="*/ 27071 w 996365"/>
                <a:gd name="connsiteY1149" fmla="*/ 516606 h 697079"/>
                <a:gd name="connsiteX1150" fmla="*/ 26319 w 996365"/>
                <a:gd name="connsiteY1150" fmla="*/ 518110 h 697079"/>
                <a:gd name="connsiteX1151" fmla="*/ 26319 w 996365"/>
                <a:gd name="connsiteY1151" fmla="*/ 519614 h 697079"/>
                <a:gd name="connsiteX1152" fmla="*/ 27071 w 996365"/>
                <a:gd name="connsiteY1152" fmla="*/ 523374 h 697079"/>
                <a:gd name="connsiteX1153" fmla="*/ 26319 w 996365"/>
                <a:gd name="connsiteY1153" fmla="*/ 524878 h 697079"/>
                <a:gd name="connsiteX1154" fmla="*/ 24815 w 996365"/>
                <a:gd name="connsiteY1154" fmla="*/ 525629 h 697079"/>
                <a:gd name="connsiteX1155" fmla="*/ 24063 w 996365"/>
                <a:gd name="connsiteY1155" fmla="*/ 524125 h 697079"/>
                <a:gd name="connsiteX1156" fmla="*/ 23311 w 996365"/>
                <a:gd name="connsiteY1156" fmla="*/ 522622 h 697079"/>
                <a:gd name="connsiteX1157" fmla="*/ 23311 w 996365"/>
                <a:gd name="connsiteY1157" fmla="*/ 521118 h 697079"/>
                <a:gd name="connsiteX1158" fmla="*/ 22559 w 996365"/>
                <a:gd name="connsiteY1158" fmla="*/ 517358 h 697079"/>
                <a:gd name="connsiteX1159" fmla="*/ 21055 w 996365"/>
                <a:gd name="connsiteY1159" fmla="*/ 515102 h 697079"/>
                <a:gd name="connsiteX1160" fmla="*/ 18048 w 996365"/>
                <a:gd name="connsiteY1160" fmla="*/ 512846 h 697079"/>
                <a:gd name="connsiteX1161" fmla="*/ 15039 w 996365"/>
                <a:gd name="connsiteY1161" fmla="*/ 511342 h 697079"/>
                <a:gd name="connsiteX1162" fmla="*/ 12032 w 996365"/>
                <a:gd name="connsiteY1162" fmla="*/ 512094 h 697079"/>
                <a:gd name="connsiteX1163" fmla="*/ 11280 w 996365"/>
                <a:gd name="connsiteY1163" fmla="*/ 510590 h 697079"/>
                <a:gd name="connsiteX1164" fmla="*/ 10528 w 996365"/>
                <a:gd name="connsiteY1164" fmla="*/ 508334 h 697079"/>
                <a:gd name="connsiteX1165" fmla="*/ 9776 w 996365"/>
                <a:gd name="connsiteY1165" fmla="*/ 506078 h 697079"/>
                <a:gd name="connsiteX1166" fmla="*/ 7520 w 996365"/>
                <a:gd name="connsiteY1166" fmla="*/ 505326 h 697079"/>
                <a:gd name="connsiteX1167" fmla="*/ 1504 w 996365"/>
                <a:gd name="connsiteY1167" fmla="*/ 506078 h 697079"/>
                <a:gd name="connsiteX1168" fmla="*/ 2256 w 996365"/>
                <a:gd name="connsiteY1168" fmla="*/ 501566 h 697079"/>
                <a:gd name="connsiteX1169" fmla="*/ 3008 w 996365"/>
                <a:gd name="connsiteY1169" fmla="*/ 497806 h 697079"/>
                <a:gd name="connsiteX1170" fmla="*/ 1504 w 996365"/>
                <a:gd name="connsiteY1170" fmla="*/ 494799 h 697079"/>
                <a:gd name="connsiteX1171" fmla="*/ 0 w 996365"/>
                <a:gd name="connsiteY1171" fmla="*/ 491791 h 697079"/>
                <a:gd name="connsiteX1172" fmla="*/ 0 w 996365"/>
                <a:gd name="connsiteY1172" fmla="*/ 488031 h 697079"/>
                <a:gd name="connsiteX1173" fmla="*/ 0 w 996365"/>
                <a:gd name="connsiteY1173" fmla="*/ 484271 h 697079"/>
                <a:gd name="connsiteX1174" fmla="*/ 0 w 996365"/>
                <a:gd name="connsiteY1174" fmla="*/ 482015 h 697079"/>
                <a:gd name="connsiteX1175" fmla="*/ 2256 w 996365"/>
                <a:gd name="connsiteY1175" fmla="*/ 476751 h 697079"/>
                <a:gd name="connsiteX1176" fmla="*/ 5264 w 996365"/>
                <a:gd name="connsiteY1176" fmla="*/ 469984 h 697079"/>
                <a:gd name="connsiteX1177" fmla="*/ 9776 w 996365"/>
                <a:gd name="connsiteY1177" fmla="*/ 466224 h 697079"/>
                <a:gd name="connsiteX1178" fmla="*/ 12784 w 996365"/>
                <a:gd name="connsiteY1178" fmla="*/ 462464 h 697079"/>
                <a:gd name="connsiteX1179" fmla="*/ 16544 w 996365"/>
                <a:gd name="connsiteY1179" fmla="*/ 456448 h 697079"/>
                <a:gd name="connsiteX1180" fmla="*/ 19551 w 996365"/>
                <a:gd name="connsiteY1180" fmla="*/ 445920 h 697079"/>
                <a:gd name="connsiteX1181" fmla="*/ 21055 w 996365"/>
                <a:gd name="connsiteY1181" fmla="*/ 442912 h 697079"/>
                <a:gd name="connsiteX1182" fmla="*/ 26319 w 996365"/>
                <a:gd name="connsiteY1182" fmla="*/ 437648 h 697079"/>
                <a:gd name="connsiteX1183" fmla="*/ 27823 w 996365"/>
                <a:gd name="connsiteY1183" fmla="*/ 434641 h 697079"/>
                <a:gd name="connsiteX1184" fmla="*/ 27071 w 996365"/>
                <a:gd name="connsiteY1184" fmla="*/ 431633 h 697079"/>
                <a:gd name="connsiteX1185" fmla="*/ 23311 w 996365"/>
                <a:gd name="connsiteY1185" fmla="*/ 425617 h 697079"/>
                <a:gd name="connsiteX1186" fmla="*/ 22559 w 996365"/>
                <a:gd name="connsiteY1186" fmla="*/ 421857 h 697079"/>
                <a:gd name="connsiteX1187" fmla="*/ 22559 w 996365"/>
                <a:gd name="connsiteY1187" fmla="*/ 419601 h 697079"/>
                <a:gd name="connsiteX1188" fmla="*/ 22559 w 996365"/>
                <a:gd name="connsiteY1188" fmla="*/ 415841 h 697079"/>
                <a:gd name="connsiteX1189" fmla="*/ 24063 w 996365"/>
                <a:gd name="connsiteY1189" fmla="*/ 410577 h 697079"/>
                <a:gd name="connsiteX1190" fmla="*/ 30831 w 996365"/>
                <a:gd name="connsiteY1190" fmla="*/ 379747 h 697079"/>
                <a:gd name="connsiteX1191" fmla="*/ 32335 w 996365"/>
                <a:gd name="connsiteY1191" fmla="*/ 377490 h 697079"/>
                <a:gd name="connsiteX1192" fmla="*/ 36095 w 996365"/>
                <a:gd name="connsiteY1192" fmla="*/ 370723 h 697079"/>
                <a:gd name="connsiteX1193" fmla="*/ 38351 w 996365"/>
                <a:gd name="connsiteY1193" fmla="*/ 365459 h 697079"/>
                <a:gd name="connsiteX1194" fmla="*/ 43615 w 996365"/>
                <a:gd name="connsiteY1194" fmla="*/ 348164 h 697079"/>
                <a:gd name="connsiteX1195" fmla="*/ 43615 w 996365"/>
                <a:gd name="connsiteY1195" fmla="*/ 342900 h 697079"/>
                <a:gd name="connsiteX1196" fmla="*/ 42111 w 996365"/>
                <a:gd name="connsiteY1196" fmla="*/ 330868 h 697079"/>
                <a:gd name="connsiteX1197" fmla="*/ 42111 w 996365"/>
                <a:gd name="connsiteY1197" fmla="*/ 326356 h 697079"/>
                <a:gd name="connsiteX1198" fmla="*/ 43615 w 996365"/>
                <a:gd name="connsiteY1198" fmla="*/ 320341 h 697079"/>
                <a:gd name="connsiteX1199" fmla="*/ 49630 w 996365"/>
                <a:gd name="connsiteY1199" fmla="*/ 312069 h 697079"/>
                <a:gd name="connsiteX1200" fmla="*/ 51134 w 996365"/>
                <a:gd name="connsiteY1200" fmla="*/ 308309 h 697079"/>
                <a:gd name="connsiteX1201" fmla="*/ 52638 w 996365"/>
                <a:gd name="connsiteY1201" fmla="*/ 303045 h 697079"/>
                <a:gd name="connsiteX1202" fmla="*/ 52638 w 996365"/>
                <a:gd name="connsiteY1202" fmla="*/ 298533 h 697079"/>
                <a:gd name="connsiteX1203" fmla="*/ 51134 w 996365"/>
                <a:gd name="connsiteY1203" fmla="*/ 293270 h 697079"/>
                <a:gd name="connsiteX1204" fmla="*/ 49630 w 996365"/>
                <a:gd name="connsiteY1204" fmla="*/ 289510 h 697079"/>
                <a:gd name="connsiteX1205" fmla="*/ 45870 w 996365"/>
                <a:gd name="connsiteY1205" fmla="*/ 284246 h 697079"/>
                <a:gd name="connsiteX1206" fmla="*/ 45118 w 996365"/>
                <a:gd name="connsiteY1206" fmla="*/ 282742 h 697079"/>
                <a:gd name="connsiteX1207" fmla="*/ 44367 w 996365"/>
                <a:gd name="connsiteY1207" fmla="*/ 275974 h 697079"/>
                <a:gd name="connsiteX1208" fmla="*/ 42111 w 996365"/>
                <a:gd name="connsiteY1208" fmla="*/ 270711 h 697079"/>
                <a:gd name="connsiteX1209" fmla="*/ 42111 w 996365"/>
                <a:gd name="connsiteY1209" fmla="*/ 268454 h 697079"/>
                <a:gd name="connsiteX1210" fmla="*/ 43615 w 996365"/>
                <a:gd name="connsiteY1210" fmla="*/ 263191 h 697079"/>
                <a:gd name="connsiteX1211" fmla="*/ 46622 w 996365"/>
                <a:gd name="connsiteY1211" fmla="*/ 258679 h 697079"/>
                <a:gd name="connsiteX1212" fmla="*/ 51886 w 996365"/>
                <a:gd name="connsiteY1212" fmla="*/ 254167 h 697079"/>
                <a:gd name="connsiteX1213" fmla="*/ 55646 w 996365"/>
                <a:gd name="connsiteY1213" fmla="*/ 251911 h 697079"/>
                <a:gd name="connsiteX1214" fmla="*/ 951999 w 996365"/>
                <a:gd name="connsiteY1214" fmla="*/ 474495 h 697079"/>
                <a:gd name="connsiteX1215" fmla="*/ 955759 w 996365"/>
                <a:gd name="connsiteY1215" fmla="*/ 471487 h 697079"/>
                <a:gd name="connsiteX1216" fmla="*/ 960271 w 996365"/>
                <a:gd name="connsiteY1216" fmla="*/ 468480 h 697079"/>
                <a:gd name="connsiteX1217" fmla="*/ 962526 w 996365"/>
                <a:gd name="connsiteY1217" fmla="*/ 468480 h 697079"/>
                <a:gd name="connsiteX1218" fmla="*/ 963279 w 996365"/>
                <a:gd name="connsiteY1218" fmla="*/ 470735 h 697079"/>
                <a:gd name="connsiteX1219" fmla="*/ 962526 w 996365"/>
                <a:gd name="connsiteY1219" fmla="*/ 475247 h 697079"/>
                <a:gd name="connsiteX1220" fmla="*/ 960271 w 996365"/>
                <a:gd name="connsiteY1220" fmla="*/ 481263 h 697079"/>
                <a:gd name="connsiteX1221" fmla="*/ 961022 w 996365"/>
                <a:gd name="connsiteY1221" fmla="*/ 485023 h 697079"/>
                <a:gd name="connsiteX1222" fmla="*/ 962526 w 996365"/>
                <a:gd name="connsiteY1222" fmla="*/ 488031 h 697079"/>
                <a:gd name="connsiteX1223" fmla="*/ 960271 w 996365"/>
                <a:gd name="connsiteY1223" fmla="*/ 489535 h 697079"/>
                <a:gd name="connsiteX1224" fmla="*/ 957262 w 996365"/>
                <a:gd name="connsiteY1224" fmla="*/ 491791 h 697079"/>
                <a:gd name="connsiteX1225" fmla="*/ 954255 w 996365"/>
                <a:gd name="connsiteY1225" fmla="*/ 491039 h 697079"/>
                <a:gd name="connsiteX1226" fmla="*/ 951999 w 996365"/>
                <a:gd name="connsiteY1226" fmla="*/ 488031 h 697079"/>
                <a:gd name="connsiteX1227" fmla="*/ 952751 w 996365"/>
                <a:gd name="connsiteY1227" fmla="*/ 485775 h 697079"/>
                <a:gd name="connsiteX1228" fmla="*/ 952751 w 996365"/>
                <a:gd name="connsiteY1228" fmla="*/ 484271 h 697079"/>
                <a:gd name="connsiteX1229" fmla="*/ 949743 w 996365"/>
                <a:gd name="connsiteY1229" fmla="*/ 481263 h 697079"/>
                <a:gd name="connsiteX1230" fmla="*/ 949743 w 996365"/>
                <a:gd name="connsiteY1230" fmla="*/ 478255 h 697079"/>
                <a:gd name="connsiteX1231" fmla="*/ 951999 w 996365"/>
                <a:gd name="connsiteY1231" fmla="*/ 474495 h 69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</a:cxnLst>
              <a:rect l="l" t="t" r="r" b="b"/>
              <a:pathLst>
                <a:path w="996365" h="697079">
                  <a:moveTo>
                    <a:pt x="55646" y="251911"/>
                  </a:moveTo>
                  <a:lnTo>
                    <a:pt x="61662" y="248903"/>
                  </a:lnTo>
                  <a:lnTo>
                    <a:pt x="64670" y="246647"/>
                  </a:lnTo>
                  <a:lnTo>
                    <a:pt x="65422" y="244391"/>
                  </a:lnTo>
                  <a:lnTo>
                    <a:pt x="77453" y="238375"/>
                  </a:lnTo>
                  <a:lnTo>
                    <a:pt x="80461" y="235368"/>
                  </a:lnTo>
                  <a:lnTo>
                    <a:pt x="81965" y="227848"/>
                  </a:lnTo>
                  <a:lnTo>
                    <a:pt x="81965" y="212808"/>
                  </a:lnTo>
                  <a:lnTo>
                    <a:pt x="83469" y="206041"/>
                  </a:lnTo>
                  <a:lnTo>
                    <a:pt x="88733" y="193257"/>
                  </a:lnTo>
                  <a:lnTo>
                    <a:pt x="89485" y="183481"/>
                  </a:lnTo>
                  <a:lnTo>
                    <a:pt x="97005" y="158666"/>
                  </a:lnTo>
                  <a:lnTo>
                    <a:pt x="97005" y="152651"/>
                  </a:lnTo>
                  <a:lnTo>
                    <a:pt x="97005" y="151147"/>
                  </a:lnTo>
                  <a:lnTo>
                    <a:pt x="100765" y="148138"/>
                  </a:lnTo>
                  <a:lnTo>
                    <a:pt x="113548" y="142875"/>
                  </a:lnTo>
                  <a:lnTo>
                    <a:pt x="130092" y="132347"/>
                  </a:lnTo>
                  <a:lnTo>
                    <a:pt x="133851" y="127083"/>
                  </a:lnTo>
                  <a:lnTo>
                    <a:pt x="136859" y="121068"/>
                  </a:lnTo>
                  <a:lnTo>
                    <a:pt x="141371" y="108284"/>
                  </a:lnTo>
                  <a:lnTo>
                    <a:pt x="144379" y="102268"/>
                  </a:lnTo>
                  <a:lnTo>
                    <a:pt x="146635" y="95500"/>
                  </a:lnTo>
                  <a:lnTo>
                    <a:pt x="148139" y="81213"/>
                  </a:lnTo>
                  <a:lnTo>
                    <a:pt x="149643" y="75197"/>
                  </a:lnTo>
                  <a:lnTo>
                    <a:pt x="153403" y="65421"/>
                  </a:lnTo>
                  <a:lnTo>
                    <a:pt x="155659" y="62414"/>
                  </a:lnTo>
                  <a:lnTo>
                    <a:pt x="160171" y="57150"/>
                  </a:lnTo>
                  <a:lnTo>
                    <a:pt x="171450" y="50382"/>
                  </a:lnTo>
                  <a:lnTo>
                    <a:pt x="218824" y="29327"/>
                  </a:lnTo>
                  <a:lnTo>
                    <a:pt x="221080" y="28575"/>
                  </a:lnTo>
                  <a:lnTo>
                    <a:pt x="226344" y="27071"/>
                  </a:lnTo>
                  <a:lnTo>
                    <a:pt x="227848" y="25567"/>
                  </a:lnTo>
                  <a:lnTo>
                    <a:pt x="235368" y="18047"/>
                  </a:lnTo>
                  <a:lnTo>
                    <a:pt x="242888" y="12783"/>
                  </a:lnTo>
                  <a:lnTo>
                    <a:pt x="245143" y="11280"/>
                  </a:lnTo>
                  <a:lnTo>
                    <a:pt x="248903" y="9023"/>
                  </a:lnTo>
                  <a:lnTo>
                    <a:pt x="251911" y="7520"/>
                  </a:lnTo>
                  <a:lnTo>
                    <a:pt x="260183" y="7520"/>
                  </a:lnTo>
                  <a:lnTo>
                    <a:pt x="262439" y="8272"/>
                  </a:lnTo>
                  <a:lnTo>
                    <a:pt x="266199" y="10527"/>
                  </a:lnTo>
                  <a:lnTo>
                    <a:pt x="268455" y="11280"/>
                  </a:lnTo>
                  <a:lnTo>
                    <a:pt x="275222" y="10527"/>
                  </a:lnTo>
                  <a:lnTo>
                    <a:pt x="290262" y="13535"/>
                  </a:lnTo>
                  <a:lnTo>
                    <a:pt x="294022" y="12783"/>
                  </a:lnTo>
                  <a:lnTo>
                    <a:pt x="302294" y="7520"/>
                  </a:lnTo>
                  <a:lnTo>
                    <a:pt x="307557" y="8272"/>
                  </a:lnTo>
                  <a:lnTo>
                    <a:pt x="312069" y="12031"/>
                  </a:lnTo>
                  <a:lnTo>
                    <a:pt x="316581" y="15039"/>
                  </a:lnTo>
                  <a:lnTo>
                    <a:pt x="322597" y="14287"/>
                  </a:lnTo>
                  <a:lnTo>
                    <a:pt x="325605" y="13535"/>
                  </a:lnTo>
                  <a:lnTo>
                    <a:pt x="327861" y="12783"/>
                  </a:lnTo>
                  <a:lnTo>
                    <a:pt x="333877" y="13535"/>
                  </a:lnTo>
                  <a:lnTo>
                    <a:pt x="337636" y="13535"/>
                  </a:lnTo>
                  <a:lnTo>
                    <a:pt x="344404" y="15791"/>
                  </a:lnTo>
                  <a:lnTo>
                    <a:pt x="348164" y="15791"/>
                  </a:lnTo>
                  <a:lnTo>
                    <a:pt x="351924" y="12783"/>
                  </a:lnTo>
                  <a:lnTo>
                    <a:pt x="353428" y="12031"/>
                  </a:lnTo>
                  <a:lnTo>
                    <a:pt x="355684" y="12783"/>
                  </a:lnTo>
                  <a:lnTo>
                    <a:pt x="357188" y="13535"/>
                  </a:lnTo>
                  <a:lnTo>
                    <a:pt x="357940" y="14287"/>
                  </a:lnTo>
                  <a:lnTo>
                    <a:pt x="358692" y="14287"/>
                  </a:lnTo>
                  <a:lnTo>
                    <a:pt x="360196" y="15791"/>
                  </a:lnTo>
                  <a:lnTo>
                    <a:pt x="360947" y="18047"/>
                  </a:lnTo>
                  <a:lnTo>
                    <a:pt x="362451" y="19551"/>
                  </a:lnTo>
                  <a:lnTo>
                    <a:pt x="366211" y="18799"/>
                  </a:lnTo>
                  <a:lnTo>
                    <a:pt x="369219" y="16543"/>
                  </a:lnTo>
                  <a:lnTo>
                    <a:pt x="370723" y="13535"/>
                  </a:lnTo>
                  <a:lnTo>
                    <a:pt x="372227" y="9023"/>
                  </a:lnTo>
                  <a:lnTo>
                    <a:pt x="372979" y="6016"/>
                  </a:lnTo>
                  <a:lnTo>
                    <a:pt x="374483" y="3008"/>
                  </a:lnTo>
                  <a:lnTo>
                    <a:pt x="377491" y="752"/>
                  </a:lnTo>
                  <a:lnTo>
                    <a:pt x="382003" y="0"/>
                  </a:lnTo>
                  <a:lnTo>
                    <a:pt x="385011" y="0"/>
                  </a:lnTo>
                  <a:lnTo>
                    <a:pt x="391778" y="1504"/>
                  </a:lnTo>
                  <a:lnTo>
                    <a:pt x="397794" y="4512"/>
                  </a:lnTo>
                  <a:lnTo>
                    <a:pt x="414338" y="14287"/>
                  </a:lnTo>
                  <a:lnTo>
                    <a:pt x="417345" y="15039"/>
                  </a:lnTo>
                  <a:lnTo>
                    <a:pt x="421105" y="15791"/>
                  </a:lnTo>
                  <a:lnTo>
                    <a:pt x="430881" y="14287"/>
                  </a:lnTo>
                  <a:lnTo>
                    <a:pt x="433889" y="15791"/>
                  </a:lnTo>
                  <a:lnTo>
                    <a:pt x="438401" y="20303"/>
                  </a:lnTo>
                  <a:lnTo>
                    <a:pt x="441409" y="23311"/>
                  </a:lnTo>
                  <a:lnTo>
                    <a:pt x="443664" y="22559"/>
                  </a:lnTo>
                  <a:lnTo>
                    <a:pt x="446673" y="21055"/>
                  </a:lnTo>
                  <a:lnTo>
                    <a:pt x="449680" y="21055"/>
                  </a:lnTo>
                  <a:lnTo>
                    <a:pt x="452688" y="22559"/>
                  </a:lnTo>
                  <a:lnTo>
                    <a:pt x="457952" y="24815"/>
                  </a:lnTo>
                  <a:lnTo>
                    <a:pt x="460960" y="26319"/>
                  </a:lnTo>
                  <a:lnTo>
                    <a:pt x="463968" y="26319"/>
                  </a:lnTo>
                  <a:lnTo>
                    <a:pt x="469984" y="27071"/>
                  </a:lnTo>
                  <a:lnTo>
                    <a:pt x="472992" y="26319"/>
                  </a:lnTo>
                  <a:lnTo>
                    <a:pt x="475247" y="25567"/>
                  </a:lnTo>
                  <a:lnTo>
                    <a:pt x="476000" y="24815"/>
                  </a:lnTo>
                  <a:lnTo>
                    <a:pt x="476752" y="24815"/>
                  </a:lnTo>
                  <a:lnTo>
                    <a:pt x="479759" y="22559"/>
                  </a:lnTo>
                  <a:lnTo>
                    <a:pt x="480511" y="21807"/>
                  </a:lnTo>
                  <a:lnTo>
                    <a:pt x="482015" y="21807"/>
                  </a:lnTo>
                  <a:lnTo>
                    <a:pt x="483519" y="21807"/>
                  </a:lnTo>
                  <a:lnTo>
                    <a:pt x="486527" y="21807"/>
                  </a:lnTo>
                  <a:lnTo>
                    <a:pt x="488031" y="21807"/>
                  </a:lnTo>
                  <a:lnTo>
                    <a:pt x="489535" y="21807"/>
                  </a:lnTo>
                  <a:lnTo>
                    <a:pt x="491039" y="21055"/>
                  </a:lnTo>
                  <a:lnTo>
                    <a:pt x="491791" y="21055"/>
                  </a:lnTo>
                  <a:lnTo>
                    <a:pt x="493295" y="21055"/>
                  </a:lnTo>
                  <a:lnTo>
                    <a:pt x="494047" y="21055"/>
                  </a:lnTo>
                  <a:lnTo>
                    <a:pt x="496303" y="21807"/>
                  </a:lnTo>
                  <a:lnTo>
                    <a:pt x="499311" y="23311"/>
                  </a:lnTo>
                  <a:lnTo>
                    <a:pt x="503071" y="25567"/>
                  </a:lnTo>
                  <a:lnTo>
                    <a:pt x="506830" y="27071"/>
                  </a:lnTo>
                  <a:lnTo>
                    <a:pt x="519614" y="35342"/>
                  </a:lnTo>
                  <a:lnTo>
                    <a:pt x="530141" y="39855"/>
                  </a:lnTo>
                  <a:lnTo>
                    <a:pt x="546685" y="44366"/>
                  </a:lnTo>
                  <a:lnTo>
                    <a:pt x="564732" y="48878"/>
                  </a:lnTo>
                  <a:lnTo>
                    <a:pt x="566988" y="50382"/>
                  </a:lnTo>
                  <a:lnTo>
                    <a:pt x="568492" y="51134"/>
                  </a:lnTo>
                  <a:lnTo>
                    <a:pt x="574508" y="59406"/>
                  </a:lnTo>
                  <a:lnTo>
                    <a:pt x="576012" y="61661"/>
                  </a:lnTo>
                  <a:lnTo>
                    <a:pt x="577516" y="66174"/>
                  </a:lnTo>
                  <a:lnTo>
                    <a:pt x="578268" y="67678"/>
                  </a:lnTo>
                  <a:lnTo>
                    <a:pt x="579020" y="69181"/>
                  </a:lnTo>
                  <a:lnTo>
                    <a:pt x="580524" y="69933"/>
                  </a:lnTo>
                  <a:lnTo>
                    <a:pt x="582780" y="70685"/>
                  </a:lnTo>
                  <a:lnTo>
                    <a:pt x="585035" y="70685"/>
                  </a:lnTo>
                  <a:lnTo>
                    <a:pt x="588795" y="70685"/>
                  </a:lnTo>
                  <a:lnTo>
                    <a:pt x="591052" y="69181"/>
                  </a:lnTo>
                  <a:lnTo>
                    <a:pt x="592555" y="68429"/>
                  </a:lnTo>
                  <a:lnTo>
                    <a:pt x="596315" y="66174"/>
                  </a:lnTo>
                  <a:lnTo>
                    <a:pt x="599323" y="65421"/>
                  </a:lnTo>
                  <a:lnTo>
                    <a:pt x="603083" y="65421"/>
                  </a:lnTo>
                  <a:lnTo>
                    <a:pt x="615867" y="66925"/>
                  </a:lnTo>
                  <a:lnTo>
                    <a:pt x="618874" y="68429"/>
                  </a:lnTo>
                  <a:lnTo>
                    <a:pt x="619627" y="68429"/>
                  </a:lnTo>
                  <a:lnTo>
                    <a:pt x="620378" y="69181"/>
                  </a:lnTo>
                  <a:lnTo>
                    <a:pt x="621131" y="69181"/>
                  </a:lnTo>
                  <a:lnTo>
                    <a:pt x="622634" y="69933"/>
                  </a:lnTo>
                  <a:lnTo>
                    <a:pt x="631658" y="69181"/>
                  </a:lnTo>
                  <a:lnTo>
                    <a:pt x="633162" y="69933"/>
                  </a:lnTo>
                  <a:lnTo>
                    <a:pt x="636170" y="66174"/>
                  </a:lnTo>
                  <a:lnTo>
                    <a:pt x="637674" y="64670"/>
                  </a:lnTo>
                  <a:lnTo>
                    <a:pt x="639930" y="63918"/>
                  </a:lnTo>
                  <a:lnTo>
                    <a:pt x="642938" y="64670"/>
                  </a:lnTo>
                  <a:lnTo>
                    <a:pt x="644442" y="65421"/>
                  </a:lnTo>
                  <a:lnTo>
                    <a:pt x="647450" y="68429"/>
                  </a:lnTo>
                  <a:lnTo>
                    <a:pt x="649705" y="69181"/>
                  </a:lnTo>
                  <a:lnTo>
                    <a:pt x="651961" y="70685"/>
                  </a:lnTo>
                  <a:lnTo>
                    <a:pt x="654217" y="70685"/>
                  </a:lnTo>
                  <a:lnTo>
                    <a:pt x="654969" y="69181"/>
                  </a:lnTo>
                  <a:lnTo>
                    <a:pt x="656473" y="67678"/>
                  </a:lnTo>
                  <a:lnTo>
                    <a:pt x="658729" y="67678"/>
                  </a:lnTo>
                  <a:lnTo>
                    <a:pt x="660985" y="68429"/>
                  </a:lnTo>
                  <a:lnTo>
                    <a:pt x="662489" y="69181"/>
                  </a:lnTo>
                  <a:lnTo>
                    <a:pt x="667001" y="69933"/>
                  </a:lnTo>
                  <a:lnTo>
                    <a:pt x="679032" y="68429"/>
                  </a:lnTo>
                  <a:lnTo>
                    <a:pt x="682040" y="67678"/>
                  </a:lnTo>
                  <a:lnTo>
                    <a:pt x="683544" y="66925"/>
                  </a:lnTo>
                  <a:lnTo>
                    <a:pt x="694072" y="63918"/>
                  </a:lnTo>
                  <a:lnTo>
                    <a:pt x="695576" y="63918"/>
                  </a:lnTo>
                  <a:lnTo>
                    <a:pt x="698584" y="65421"/>
                  </a:lnTo>
                  <a:lnTo>
                    <a:pt x="698584" y="62414"/>
                  </a:lnTo>
                  <a:lnTo>
                    <a:pt x="700088" y="61661"/>
                  </a:lnTo>
                  <a:lnTo>
                    <a:pt x="701591" y="62414"/>
                  </a:lnTo>
                  <a:lnTo>
                    <a:pt x="703095" y="63918"/>
                  </a:lnTo>
                  <a:lnTo>
                    <a:pt x="703095" y="66174"/>
                  </a:lnTo>
                  <a:lnTo>
                    <a:pt x="703095" y="70685"/>
                  </a:lnTo>
                  <a:lnTo>
                    <a:pt x="704599" y="72189"/>
                  </a:lnTo>
                  <a:lnTo>
                    <a:pt x="709111" y="74445"/>
                  </a:lnTo>
                  <a:lnTo>
                    <a:pt x="711367" y="75949"/>
                  </a:lnTo>
                  <a:lnTo>
                    <a:pt x="712119" y="78205"/>
                  </a:lnTo>
                  <a:lnTo>
                    <a:pt x="711367" y="82717"/>
                  </a:lnTo>
                  <a:lnTo>
                    <a:pt x="712119" y="84221"/>
                  </a:lnTo>
                  <a:lnTo>
                    <a:pt x="714375" y="86477"/>
                  </a:lnTo>
                  <a:lnTo>
                    <a:pt x="716631" y="87981"/>
                  </a:lnTo>
                  <a:lnTo>
                    <a:pt x="718135" y="87981"/>
                  </a:lnTo>
                  <a:lnTo>
                    <a:pt x="722647" y="88733"/>
                  </a:lnTo>
                  <a:lnTo>
                    <a:pt x="724151" y="89485"/>
                  </a:lnTo>
                  <a:lnTo>
                    <a:pt x="728663" y="91740"/>
                  </a:lnTo>
                  <a:lnTo>
                    <a:pt x="729415" y="92493"/>
                  </a:lnTo>
                  <a:lnTo>
                    <a:pt x="733174" y="93997"/>
                  </a:lnTo>
                  <a:lnTo>
                    <a:pt x="733927" y="94749"/>
                  </a:lnTo>
                  <a:lnTo>
                    <a:pt x="734678" y="93997"/>
                  </a:lnTo>
                  <a:lnTo>
                    <a:pt x="736934" y="93997"/>
                  </a:lnTo>
                  <a:lnTo>
                    <a:pt x="737687" y="93997"/>
                  </a:lnTo>
                  <a:lnTo>
                    <a:pt x="738438" y="94749"/>
                  </a:lnTo>
                  <a:lnTo>
                    <a:pt x="739190" y="95500"/>
                  </a:lnTo>
                  <a:lnTo>
                    <a:pt x="739942" y="97757"/>
                  </a:lnTo>
                  <a:lnTo>
                    <a:pt x="739942" y="99260"/>
                  </a:lnTo>
                  <a:lnTo>
                    <a:pt x="739942" y="100764"/>
                  </a:lnTo>
                  <a:lnTo>
                    <a:pt x="740694" y="101516"/>
                  </a:lnTo>
                  <a:lnTo>
                    <a:pt x="744454" y="104524"/>
                  </a:lnTo>
                  <a:lnTo>
                    <a:pt x="748214" y="110540"/>
                  </a:lnTo>
                  <a:lnTo>
                    <a:pt x="752726" y="121068"/>
                  </a:lnTo>
                  <a:lnTo>
                    <a:pt x="755734" y="135355"/>
                  </a:lnTo>
                  <a:lnTo>
                    <a:pt x="756486" y="142875"/>
                  </a:lnTo>
                  <a:lnTo>
                    <a:pt x="756486" y="145883"/>
                  </a:lnTo>
                  <a:lnTo>
                    <a:pt x="752726" y="156410"/>
                  </a:lnTo>
                  <a:lnTo>
                    <a:pt x="751974" y="158666"/>
                  </a:lnTo>
                  <a:lnTo>
                    <a:pt x="751222" y="159418"/>
                  </a:lnTo>
                  <a:lnTo>
                    <a:pt x="751222" y="160170"/>
                  </a:lnTo>
                  <a:lnTo>
                    <a:pt x="751222" y="160922"/>
                  </a:lnTo>
                  <a:lnTo>
                    <a:pt x="750470" y="161674"/>
                  </a:lnTo>
                  <a:lnTo>
                    <a:pt x="750470" y="163178"/>
                  </a:lnTo>
                  <a:lnTo>
                    <a:pt x="751222" y="163930"/>
                  </a:lnTo>
                  <a:lnTo>
                    <a:pt x="753478" y="165434"/>
                  </a:lnTo>
                  <a:lnTo>
                    <a:pt x="754230" y="166186"/>
                  </a:lnTo>
                  <a:lnTo>
                    <a:pt x="754230" y="167690"/>
                  </a:lnTo>
                  <a:lnTo>
                    <a:pt x="754982" y="169946"/>
                  </a:lnTo>
                  <a:lnTo>
                    <a:pt x="754982" y="176714"/>
                  </a:lnTo>
                  <a:lnTo>
                    <a:pt x="755734" y="179721"/>
                  </a:lnTo>
                  <a:lnTo>
                    <a:pt x="757989" y="184234"/>
                  </a:lnTo>
                  <a:lnTo>
                    <a:pt x="760998" y="188745"/>
                  </a:lnTo>
                  <a:lnTo>
                    <a:pt x="762502" y="190249"/>
                  </a:lnTo>
                  <a:lnTo>
                    <a:pt x="764006" y="192505"/>
                  </a:lnTo>
                  <a:lnTo>
                    <a:pt x="765509" y="193257"/>
                  </a:lnTo>
                  <a:lnTo>
                    <a:pt x="765509" y="194009"/>
                  </a:lnTo>
                  <a:lnTo>
                    <a:pt x="766261" y="195513"/>
                  </a:lnTo>
                  <a:lnTo>
                    <a:pt x="764757" y="204536"/>
                  </a:lnTo>
                  <a:lnTo>
                    <a:pt x="764006" y="212056"/>
                  </a:lnTo>
                  <a:lnTo>
                    <a:pt x="764006" y="214313"/>
                  </a:lnTo>
                  <a:lnTo>
                    <a:pt x="763253" y="215816"/>
                  </a:lnTo>
                  <a:lnTo>
                    <a:pt x="762502" y="217320"/>
                  </a:lnTo>
                  <a:lnTo>
                    <a:pt x="762502" y="218072"/>
                  </a:lnTo>
                  <a:lnTo>
                    <a:pt x="761749" y="218072"/>
                  </a:lnTo>
                  <a:lnTo>
                    <a:pt x="759493" y="218824"/>
                  </a:lnTo>
                  <a:lnTo>
                    <a:pt x="758742" y="218824"/>
                  </a:lnTo>
                  <a:lnTo>
                    <a:pt x="758742" y="220328"/>
                  </a:lnTo>
                  <a:lnTo>
                    <a:pt x="758742" y="221080"/>
                  </a:lnTo>
                  <a:lnTo>
                    <a:pt x="759493" y="224088"/>
                  </a:lnTo>
                  <a:lnTo>
                    <a:pt x="760246" y="224840"/>
                  </a:lnTo>
                  <a:lnTo>
                    <a:pt x="760998" y="225592"/>
                  </a:lnTo>
                  <a:lnTo>
                    <a:pt x="761749" y="226344"/>
                  </a:lnTo>
                  <a:lnTo>
                    <a:pt x="763253" y="226344"/>
                  </a:lnTo>
                  <a:lnTo>
                    <a:pt x="764006" y="227096"/>
                  </a:lnTo>
                  <a:lnTo>
                    <a:pt x="766261" y="231608"/>
                  </a:lnTo>
                  <a:lnTo>
                    <a:pt x="768517" y="233112"/>
                  </a:lnTo>
                  <a:lnTo>
                    <a:pt x="769269" y="233112"/>
                  </a:lnTo>
                  <a:lnTo>
                    <a:pt x="770021" y="233112"/>
                  </a:lnTo>
                  <a:lnTo>
                    <a:pt x="770773" y="232360"/>
                  </a:lnTo>
                  <a:lnTo>
                    <a:pt x="771525" y="232360"/>
                  </a:lnTo>
                  <a:lnTo>
                    <a:pt x="772277" y="233112"/>
                  </a:lnTo>
                  <a:lnTo>
                    <a:pt x="771525" y="235368"/>
                  </a:lnTo>
                  <a:lnTo>
                    <a:pt x="772277" y="236119"/>
                  </a:lnTo>
                  <a:lnTo>
                    <a:pt x="773029" y="236872"/>
                  </a:lnTo>
                  <a:lnTo>
                    <a:pt x="773029" y="238375"/>
                  </a:lnTo>
                  <a:lnTo>
                    <a:pt x="773781" y="239879"/>
                  </a:lnTo>
                  <a:lnTo>
                    <a:pt x="774533" y="242135"/>
                  </a:lnTo>
                  <a:lnTo>
                    <a:pt x="777541" y="245895"/>
                  </a:lnTo>
                  <a:lnTo>
                    <a:pt x="779797" y="248903"/>
                  </a:lnTo>
                  <a:lnTo>
                    <a:pt x="781301" y="251911"/>
                  </a:lnTo>
                  <a:lnTo>
                    <a:pt x="782053" y="251911"/>
                  </a:lnTo>
                  <a:lnTo>
                    <a:pt x="782805" y="252663"/>
                  </a:lnTo>
                  <a:lnTo>
                    <a:pt x="784309" y="253415"/>
                  </a:lnTo>
                  <a:lnTo>
                    <a:pt x="785061" y="254167"/>
                  </a:lnTo>
                  <a:lnTo>
                    <a:pt x="785813" y="254919"/>
                  </a:lnTo>
                  <a:lnTo>
                    <a:pt x="786565" y="256423"/>
                  </a:lnTo>
                  <a:lnTo>
                    <a:pt x="787317" y="257927"/>
                  </a:lnTo>
                  <a:lnTo>
                    <a:pt x="788068" y="258679"/>
                  </a:lnTo>
                  <a:lnTo>
                    <a:pt x="789572" y="258679"/>
                  </a:lnTo>
                  <a:lnTo>
                    <a:pt x="792580" y="260183"/>
                  </a:lnTo>
                  <a:lnTo>
                    <a:pt x="793332" y="260183"/>
                  </a:lnTo>
                  <a:lnTo>
                    <a:pt x="794836" y="260935"/>
                  </a:lnTo>
                  <a:lnTo>
                    <a:pt x="795588" y="261687"/>
                  </a:lnTo>
                  <a:lnTo>
                    <a:pt x="796340" y="262439"/>
                  </a:lnTo>
                  <a:lnTo>
                    <a:pt x="797844" y="264694"/>
                  </a:lnTo>
                  <a:lnTo>
                    <a:pt x="798596" y="265447"/>
                  </a:lnTo>
                  <a:lnTo>
                    <a:pt x="799348" y="266951"/>
                  </a:lnTo>
                  <a:lnTo>
                    <a:pt x="799348" y="268454"/>
                  </a:lnTo>
                  <a:lnTo>
                    <a:pt x="799348" y="274470"/>
                  </a:lnTo>
                  <a:lnTo>
                    <a:pt x="799348" y="276726"/>
                  </a:lnTo>
                  <a:lnTo>
                    <a:pt x="798596" y="278982"/>
                  </a:lnTo>
                  <a:lnTo>
                    <a:pt x="798596" y="279734"/>
                  </a:lnTo>
                  <a:lnTo>
                    <a:pt x="798596" y="280486"/>
                  </a:lnTo>
                  <a:lnTo>
                    <a:pt x="800100" y="281990"/>
                  </a:lnTo>
                  <a:lnTo>
                    <a:pt x="800852" y="282742"/>
                  </a:lnTo>
                  <a:lnTo>
                    <a:pt x="801604" y="282742"/>
                  </a:lnTo>
                  <a:lnTo>
                    <a:pt x="803108" y="283494"/>
                  </a:lnTo>
                  <a:lnTo>
                    <a:pt x="803108" y="284246"/>
                  </a:lnTo>
                  <a:lnTo>
                    <a:pt x="803860" y="285750"/>
                  </a:lnTo>
                  <a:lnTo>
                    <a:pt x="806116" y="292518"/>
                  </a:lnTo>
                  <a:lnTo>
                    <a:pt x="806868" y="294773"/>
                  </a:lnTo>
                  <a:lnTo>
                    <a:pt x="808372" y="295526"/>
                  </a:lnTo>
                  <a:lnTo>
                    <a:pt x="809124" y="296277"/>
                  </a:lnTo>
                  <a:lnTo>
                    <a:pt x="809876" y="296277"/>
                  </a:lnTo>
                  <a:lnTo>
                    <a:pt x="811380" y="297781"/>
                  </a:lnTo>
                  <a:lnTo>
                    <a:pt x="812132" y="297781"/>
                  </a:lnTo>
                  <a:lnTo>
                    <a:pt x="812884" y="298533"/>
                  </a:lnTo>
                  <a:lnTo>
                    <a:pt x="813636" y="298533"/>
                  </a:lnTo>
                  <a:lnTo>
                    <a:pt x="814387" y="299285"/>
                  </a:lnTo>
                  <a:lnTo>
                    <a:pt x="815140" y="300037"/>
                  </a:lnTo>
                  <a:lnTo>
                    <a:pt x="815891" y="300789"/>
                  </a:lnTo>
                  <a:lnTo>
                    <a:pt x="815891" y="301541"/>
                  </a:lnTo>
                  <a:lnTo>
                    <a:pt x="815891" y="303797"/>
                  </a:lnTo>
                  <a:lnTo>
                    <a:pt x="814387" y="305301"/>
                  </a:lnTo>
                  <a:lnTo>
                    <a:pt x="813636" y="306805"/>
                  </a:lnTo>
                  <a:lnTo>
                    <a:pt x="812884" y="306805"/>
                  </a:lnTo>
                  <a:lnTo>
                    <a:pt x="812132" y="307557"/>
                  </a:lnTo>
                  <a:lnTo>
                    <a:pt x="812132" y="308309"/>
                  </a:lnTo>
                  <a:lnTo>
                    <a:pt x="812132" y="309813"/>
                  </a:lnTo>
                  <a:lnTo>
                    <a:pt x="813636" y="311317"/>
                  </a:lnTo>
                  <a:lnTo>
                    <a:pt x="813636" y="312069"/>
                  </a:lnTo>
                  <a:lnTo>
                    <a:pt x="813636" y="312821"/>
                  </a:lnTo>
                  <a:lnTo>
                    <a:pt x="812132" y="314325"/>
                  </a:lnTo>
                  <a:lnTo>
                    <a:pt x="811380" y="315077"/>
                  </a:lnTo>
                  <a:lnTo>
                    <a:pt x="806868" y="316581"/>
                  </a:lnTo>
                  <a:lnTo>
                    <a:pt x="806116" y="316581"/>
                  </a:lnTo>
                  <a:lnTo>
                    <a:pt x="805364" y="317333"/>
                  </a:lnTo>
                  <a:lnTo>
                    <a:pt x="805364" y="318085"/>
                  </a:lnTo>
                  <a:lnTo>
                    <a:pt x="805364" y="318837"/>
                  </a:lnTo>
                  <a:lnTo>
                    <a:pt x="805364" y="319589"/>
                  </a:lnTo>
                  <a:lnTo>
                    <a:pt x="808372" y="321845"/>
                  </a:lnTo>
                  <a:lnTo>
                    <a:pt x="807620" y="326356"/>
                  </a:lnTo>
                  <a:lnTo>
                    <a:pt x="807620" y="328612"/>
                  </a:lnTo>
                  <a:lnTo>
                    <a:pt x="807620" y="329364"/>
                  </a:lnTo>
                  <a:lnTo>
                    <a:pt x="807620" y="330116"/>
                  </a:lnTo>
                  <a:lnTo>
                    <a:pt x="806868" y="331620"/>
                  </a:lnTo>
                  <a:lnTo>
                    <a:pt x="802356" y="331620"/>
                  </a:lnTo>
                  <a:lnTo>
                    <a:pt x="801604" y="333124"/>
                  </a:lnTo>
                  <a:lnTo>
                    <a:pt x="801604" y="333876"/>
                  </a:lnTo>
                  <a:lnTo>
                    <a:pt x="801604" y="334628"/>
                  </a:lnTo>
                  <a:lnTo>
                    <a:pt x="801604" y="335380"/>
                  </a:lnTo>
                  <a:lnTo>
                    <a:pt x="801604" y="336884"/>
                  </a:lnTo>
                  <a:lnTo>
                    <a:pt x="801604" y="337636"/>
                  </a:lnTo>
                  <a:lnTo>
                    <a:pt x="803860" y="342148"/>
                  </a:lnTo>
                  <a:lnTo>
                    <a:pt x="804612" y="342900"/>
                  </a:lnTo>
                  <a:lnTo>
                    <a:pt x="804612" y="343652"/>
                  </a:lnTo>
                  <a:lnTo>
                    <a:pt x="803860" y="348916"/>
                  </a:lnTo>
                  <a:lnTo>
                    <a:pt x="803860" y="349668"/>
                  </a:lnTo>
                  <a:lnTo>
                    <a:pt x="803860" y="351924"/>
                  </a:lnTo>
                  <a:lnTo>
                    <a:pt x="803860" y="352675"/>
                  </a:lnTo>
                  <a:lnTo>
                    <a:pt x="804612" y="353428"/>
                  </a:lnTo>
                  <a:lnTo>
                    <a:pt x="804612" y="354179"/>
                  </a:lnTo>
                  <a:lnTo>
                    <a:pt x="806868" y="354931"/>
                  </a:lnTo>
                  <a:lnTo>
                    <a:pt x="816644" y="357939"/>
                  </a:lnTo>
                  <a:lnTo>
                    <a:pt x="819651" y="358691"/>
                  </a:lnTo>
                  <a:lnTo>
                    <a:pt x="821907" y="358691"/>
                  </a:lnTo>
                  <a:lnTo>
                    <a:pt x="824163" y="356435"/>
                  </a:lnTo>
                  <a:lnTo>
                    <a:pt x="827923" y="356435"/>
                  </a:lnTo>
                  <a:lnTo>
                    <a:pt x="836195" y="357939"/>
                  </a:lnTo>
                  <a:lnTo>
                    <a:pt x="841459" y="357188"/>
                  </a:lnTo>
                  <a:lnTo>
                    <a:pt x="845970" y="354179"/>
                  </a:lnTo>
                  <a:lnTo>
                    <a:pt x="845219" y="348916"/>
                  </a:lnTo>
                  <a:lnTo>
                    <a:pt x="848979" y="349668"/>
                  </a:lnTo>
                  <a:lnTo>
                    <a:pt x="852738" y="354931"/>
                  </a:lnTo>
                  <a:lnTo>
                    <a:pt x="857250" y="355683"/>
                  </a:lnTo>
                  <a:lnTo>
                    <a:pt x="869282" y="354931"/>
                  </a:lnTo>
                  <a:lnTo>
                    <a:pt x="873042" y="354931"/>
                  </a:lnTo>
                  <a:lnTo>
                    <a:pt x="872290" y="354179"/>
                  </a:lnTo>
                  <a:lnTo>
                    <a:pt x="872290" y="353428"/>
                  </a:lnTo>
                  <a:lnTo>
                    <a:pt x="875298" y="353428"/>
                  </a:lnTo>
                  <a:lnTo>
                    <a:pt x="878305" y="354931"/>
                  </a:lnTo>
                  <a:lnTo>
                    <a:pt x="880562" y="357188"/>
                  </a:lnTo>
                  <a:lnTo>
                    <a:pt x="882817" y="359443"/>
                  </a:lnTo>
                  <a:lnTo>
                    <a:pt x="883569" y="359443"/>
                  </a:lnTo>
                  <a:lnTo>
                    <a:pt x="884321" y="358691"/>
                  </a:lnTo>
                  <a:lnTo>
                    <a:pt x="885073" y="357939"/>
                  </a:lnTo>
                  <a:lnTo>
                    <a:pt x="885825" y="357939"/>
                  </a:lnTo>
                  <a:lnTo>
                    <a:pt x="888081" y="358691"/>
                  </a:lnTo>
                  <a:lnTo>
                    <a:pt x="888833" y="358691"/>
                  </a:lnTo>
                  <a:lnTo>
                    <a:pt x="894097" y="357939"/>
                  </a:lnTo>
                  <a:lnTo>
                    <a:pt x="896353" y="357188"/>
                  </a:lnTo>
                  <a:lnTo>
                    <a:pt x="897105" y="355683"/>
                  </a:lnTo>
                  <a:lnTo>
                    <a:pt x="898609" y="355683"/>
                  </a:lnTo>
                  <a:lnTo>
                    <a:pt x="900113" y="358691"/>
                  </a:lnTo>
                  <a:lnTo>
                    <a:pt x="900113" y="360195"/>
                  </a:lnTo>
                  <a:lnTo>
                    <a:pt x="900864" y="360947"/>
                  </a:lnTo>
                  <a:lnTo>
                    <a:pt x="902368" y="360947"/>
                  </a:lnTo>
                  <a:lnTo>
                    <a:pt x="903121" y="360195"/>
                  </a:lnTo>
                  <a:lnTo>
                    <a:pt x="903873" y="359443"/>
                  </a:lnTo>
                  <a:lnTo>
                    <a:pt x="905377" y="357939"/>
                  </a:lnTo>
                  <a:lnTo>
                    <a:pt x="908384" y="356435"/>
                  </a:lnTo>
                  <a:lnTo>
                    <a:pt x="909136" y="356435"/>
                  </a:lnTo>
                  <a:lnTo>
                    <a:pt x="909888" y="356435"/>
                  </a:lnTo>
                  <a:lnTo>
                    <a:pt x="911392" y="356435"/>
                  </a:lnTo>
                  <a:lnTo>
                    <a:pt x="912144" y="356435"/>
                  </a:lnTo>
                  <a:lnTo>
                    <a:pt x="912896" y="357188"/>
                  </a:lnTo>
                  <a:lnTo>
                    <a:pt x="913648" y="357939"/>
                  </a:lnTo>
                  <a:lnTo>
                    <a:pt x="914400" y="358691"/>
                  </a:lnTo>
                  <a:lnTo>
                    <a:pt x="915152" y="359443"/>
                  </a:lnTo>
                  <a:lnTo>
                    <a:pt x="915152" y="360195"/>
                  </a:lnTo>
                  <a:lnTo>
                    <a:pt x="915904" y="361699"/>
                  </a:lnTo>
                  <a:lnTo>
                    <a:pt x="916656" y="362451"/>
                  </a:lnTo>
                  <a:lnTo>
                    <a:pt x="917408" y="362451"/>
                  </a:lnTo>
                  <a:lnTo>
                    <a:pt x="918160" y="363203"/>
                  </a:lnTo>
                  <a:lnTo>
                    <a:pt x="926432" y="366211"/>
                  </a:lnTo>
                  <a:lnTo>
                    <a:pt x="927184" y="366211"/>
                  </a:lnTo>
                  <a:lnTo>
                    <a:pt x="927184" y="367715"/>
                  </a:lnTo>
                  <a:lnTo>
                    <a:pt x="927184" y="369219"/>
                  </a:lnTo>
                  <a:lnTo>
                    <a:pt x="924928" y="372979"/>
                  </a:lnTo>
                  <a:lnTo>
                    <a:pt x="924176" y="374483"/>
                  </a:lnTo>
                  <a:lnTo>
                    <a:pt x="923424" y="375987"/>
                  </a:lnTo>
                  <a:lnTo>
                    <a:pt x="920416" y="377490"/>
                  </a:lnTo>
                  <a:lnTo>
                    <a:pt x="918912" y="378243"/>
                  </a:lnTo>
                  <a:lnTo>
                    <a:pt x="918160" y="379747"/>
                  </a:lnTo>
                  <a:lnTo>
                    <a:pt x="918160" y="382003"/>
                  </a:lnTo>
                  <a:lnTo>
                    <a:pt x="918912" y="386514"/>
                  </a:lnTo>
                  <a:lnTo>
                    <a:pt x="918912" y="388018"/>
                  </a:lnTo>
                  <a:lnTo>
                    <a:pt x="919664" y="389522"/>
                  </a:lnTo>
                  <a:lnTo>
                    <a:pt x="918160" y="391026"/>
                  </a:lnTo>
                  <a:lnTo>
                    <a:pt x="916656" y="392530"/>
                  </a:lnTo>
                  <a:lnTo>
                    <a:pt x="916656" y="393282"/>
                  </a:lnTo>
                  <a:lnTo>
                    <a:pt x="915904" y="395538"/>
                  </a:lnTo>
                  <a:lnTo>
                    <a:pt x="916656" y="400802"/>
                  </a:lnTo>
                  <a:lnTo>
                    <a:pt x="916656" y="404562"/>
                  </a:lnTo>
                  <a:lnTo>
                    <a:pt x="915904" y="406066"/>
                  </a:lnTo>
                  <a:lnTo>
                    <a:pt x="915152" y="406818"/>
                  </a:lnTo>
                  <a:lnTo>
                    <a:pt x="915152" y="407569"/>
                  </a:lnTo>
                  <a:lnTo>
                    <a:pt x="912144" y="409073"/>
                  </a:lnTo>
                  <a:lnTo>
                    <a:pt x="911392" y="409826"/>
                  </a:lnTo>
                  <a:lnTo>
                    <a:pt x="911392" y="410577"/>
                  </a:lnTo>
                  <a:lnTo>
                    <a:pt x="911392" y="411329"/>
                  </a:lnTo>
                  <a:lnTo>
                    <a:pt x="912144" y="412833"/>
                  </a:lnTo>
                  <a:lnTo>
                    <a:pt x="914400" y="418097"/>
                  </a:lnTo>
                  <a:lnTo>
                    <a:pt x="914400" y="418849"/>
                  </a:lnTo>
                  <a:lnTo>
                    <a:pt x="915152" y="419601"/>
                  </a:lnTo>
                  <a:lnTo>
                    <a:pt x="918912" y="421857"/>
                  </a:lnTo>
                  <a:lnTo>
                    <a:pt x="923424" y="424113"/>
                  </a:lnTo>
                  <a:lnTo>
                    <a:pt x="924928" y="424113"/>
                  </a:lnTo>
                  <a:lnTo>
                    <a:pt x="925680" y="424113"/>
                  </a:lnTo>
                  <a:lnTo>
                    <a:pt x="926432" y="422609"/>
                  </a:lnTo>
                  <a:lnTo>
                    <a:pt x="926432" y="421857"/>
                  </a:lnTo>
                  <a:lnTo>
                    <a:pt x="927184" y="420353"/>
                  </a:lnTo>
                  <a:lnTo>
                    <a:pt x="927936" y="419601"/>
                  </a:lnTo>
                  <a:lnTo>
                    <a:pt x="927936" y="418849"/>
                  </a:lnTo>
                  <a:lnTo>
                    <a:pt x="928688" y="418097"/>
                  </a:lnTo>
                  <a:lnTo>
                    <a:pt x="930192" y="417345"/>
                  </a:lnTo>
                  <a:lnTo>
                    <a:pt x="930943" y="416593"/>
                  </a:lnTo>
                  <a:lnTo>
                    <a:pt x="930943" y="415841"/>
                  </a:lnTo>
                  <a:lnTo>
                    <a:pt x="931696" y="415089"/>
                  </a:lnTo>
                  <a:lnTo>
                    <a:pt x="931696" y="413586"/>
                  </a:lnTo>
                  <a:lnTo>
                    <a:pt x="930943" y="411329"/>
                  </a:lnTo>
                  <a:lnTo>
                    <a:pt x="930943" y="409826"/>
                  </a:lnTo>
                  <a:lnTo>
                    <a:pt x="930943" y="409073"/>
                  </a:lnTo>
                  <a:lnTo>
                    <a:pt x="931696" y="408322"/>
                  </a:lnTo>
                  <a:lnTo>
                    <a:pt x="931696" y="407569"/>
                  </a:lnTo>
                  <a:lnTo>
                    <a:pt x="933200" y="406818"/>
                  </a:lnTo>
                  <a:lnTo>
                    <a:pt x="936207" y="405314"/>
                  </a:lnTo>
                  <a:lnTo>
                    <a:pt x="936960" y="404562"/>
                  </a:lnTo>
                  <a:lnTo>
                    <a:pt x="936960" y="403058"/>
                  </a:lnTo>
                  <a:lnTo>
                    <a:pt x="937711" y="403058"/>
                  </a:lnTo>
                  <a:lnTo>
                    <a:pt x="938463" y="403058"/>
                  </a:lnTo>
                  <a:lnTo>
                    <a:pt x="940719" y="405314"/>
                  </a:lnTo>
                  <a:lnTo>
                    <a:pt x="942223" y="405314"/>
                  </a:lnTo>
                  <a:lnTo>
                    <a:pt x="945231" y="406066"/>
                  </a:lnTo>
                  <a:lnTo>
                    <a:pt x="946735" y="406066"/>
                  </a:lnTo>
                  <a:lnTo>
                    <a:pt x="947487" y="406818"/>
                  </a:lnTo>
                  <a:lnTo>
                    <a:pt x="948239" y="407569"/>
                  </a:lnTo>
                  <a:lnTo>
                    <a:pt x="948991" y="408322"/>
                  </a:lnTo>
                  <a:lnTo>
                    <a:pt x="949743" y="409073"/>
                  </a:lnTo>
                  <a:lnTo>
                    <a:pt x="949743" y="409826"/>
                  </a:lnTo>
                  <a:lnTo>
                    <a:pt x="949743" y="410577"/>
                  </a:lnTo>
                  <a:lnTo>
                    <a:pt x="949743" y="411329"/>
                  </a:lnTo>
                  <a:lnTo>
                    <a:pt x="950495" y="412082"/>
                  </a:lnTo>
                  <a:lnTo>
                    <a:pt x="951247" y="412082"/>
                  </a:lnTo>
                  <a:lnTo>
                    <a:pt x="952751" y="412833"/>
                  </a:lnTo>
                  <a:lnTo>
                    <a:pt x="955759" y="412082"/>
                  </a:lnTo>
                  <a:lnTo>
                    <a:pt x="957262" y="412082"/>
                  </a:lnTo>
                  <a:lnTo>
                    <a:pt x="958766" y="412833"/>
                  </a:lnTo>
                  <a:lnTo>
                    <a:pt x="958766" y="413586"/>
                  </a:lnTo>
                  <a:lnTo>
                    <a:pt x="958766" y="414337"/>
                  </a:lnTo>
                  <a:lnTo>
                    <a:pt x="959519" y="415841"/>
                  </a:lnTo>
                  <a:lnTo>
                    <a:pt x="960271" y="415841"/>
                  </a:lnTo>
                  <a:lnTo>
                    <a:pt x="961022" y="415841"/>
                  </a:lnTo>
                  <a:lnTo>
                    <a:pt x="966286" y="412082"/>
                  </a:lnTo>
                  <a:lnTo>
                    <a:pt x="969294" y="421857"/>
                  </a:lnTo>
                  <a:lnTo>
                    <a:pt x="970046" y="425617"/>
                  </a:lnTo>
                  <a:lnTo>
                    <a:pt x="970046" y="426369"/>
                  </a:lnTo>
                  <a:lnTo>
                    <a:pt x="973054" y="434641"/>
                  </a:lnTo>
                  <a:lnTo>
                    <a:pt x="973054" y="436897"/>
                  </a:lnTo>
                  <a:lnTo>
                    <a:pt x="973806" y="439152"/>
                  </a:lnTo>
                  <a:lnTo>
                    <a:pt x="973054" y="440656"/>
                  </a:lnTo>
                  <a:lnTo>
                    <a:pt x="973054" y="441408"/>
                  </a:lnTo>
                  <a:lnTo>
                    <a:pt x="973054" y="442912"/>
                  </a:lnTo>
                  <a:lnTo>
                    <a:pt x="973806" y="444416"/>
                  </a:lnTo>
                  <a:lnTo>
                    <a:pt x="976062" y="445920"/>
                  </a:lnTo>
                  <a:lnTo>
                    <a:pt x="977566" y="446672"/>
                  </a:lnTo>
                  <a:lnTo>
                    <a:pt x="978318" y="447424"/>
                  </a:lnTo>
                  <a:lnTo>
                    <a:pt x="987341" y="449680"/>
                  </a:lnTo>
                  <a:lnTo>
                    <a:pt x="988094" y="449680"/>
                  </a:lnTo>
                  <a:lnTo>
                    <a:pt x="988845" y="449680"/>
                  </a:lnTo>
                  <a:lnTo>
                    <a:pt x="990349" y="449680"/>
                  </a:lnTo>
                  <a:lnTo>
                    <a:pt x="990349" y="448928"/>
                  </a:lnTo>
                  <a:lnTo>
                    <a:pt x="991101" y="448176"/>
                  </a:lnTo>
                  <a:lnTo>
                    <a:pt x="991854" y="447424"/>
                  </a:lnTo>
                  <a:lnTo>
                    <a:pt x="992605" y="447424"/>
                  </a:lnTo>
                  <a:lnTo>
                    <a:pt x="992605" y="446672"/>
                  </a:lnTo>
                  <a:lnTo>
                    <a:pt x="994109" y="446672"/>
                  </a:lnTo>
                  <a:lnTo>
                    <a:pt x="994861" y="446672"/>
                  </a:lnTo>
                  <a:lnTo>
                    <a:pt x="995613" y="446672"/>
                  </a:lnTo>
                  <a:lnTo>
                    <a:pt x="996365" y="448176"/>
                  </a:lnTo>
                  <a:lnTo>
                    <a:pt x="994861" y="450432"/>
                  </a:lnTo>
                  <a:lnTo>
                    <a:pt x="991101" y="455696"/>
                  </a:lnTo>
                  <a:lnTo>
                    <a:pt x="989598" y="457952"/>
                  </a:lnTo>
                  <a:lnTo>
                    <a:pt x="988845" y="459456"/>
                  </a:lnTo>
                  <a:lnTo>
                    <a:pt x="988845" y="461712"/>
                  </a:lnTo>
                  <a:lnTo>
                    <a:pt x="987341" y="464720"/>
                  </a:lnTo>
                  <a:lnTo>
                    <a:pt x="975310" y="471487"/>
                  </a:lnTo>
                  <a:lnTo>
                    <a:pt x="974558" y="473743"/>
                  </a:lnTo>
                  <a:lnTo>
                    <a:pt x="971550" y="479759"/>
                  </a:lnTo>
                  <a:lnTo>
                    <a:pt x="969294" y="486527"/>
                  </a:lnTo>
                  <a:lnTo>
                    <a:pt x="967038" y="486527"/>
                  </a:lnTo>
                  <a:lnTo>
                    <a:pt x="964782" y="485023"/>
                  </a:lnTo>
                  <a:lnTo>
                    <a:pt x="963279" y="481263"/>
                  </a:lnTo>
                  <a:lnTo>
                    <a:pt x="964030" y="479007"/>
                  </a:lnTo>
                  <a:lnTo>
                    <a:pt x="967038" y="469231"/>
                  </a:lnTo>
                  <a:lnTo>
                    <a:pt x="967790" y="467727"/>
                  </a:lnTo>
                  <a:lnTo>
                    <a:pt x="967790" y="466975"/>
                  </a:lnTo>
                  <a:lnTo>
                    <a:pt x="967790" y="466224"/>
                  </a:lnTo>
                  <a:lnTo>
                    <a:pt x="969294" y="463967"/>
                  </a:lnTo>
                  <a:lnTo>
                    <a:pt x="970798" y="463216"/>
                  </a:lnTo>
                  <a:lnTo>
                    <a:pt x="973806" y="460960"/>
                  </a:lnTo>
                  <a:lnTo>
                    <a:pt x="980574" y="458704"/>
                  </a:lnTo>
                  <a:lnTo>
                    <a:pt x="982078" y="456448"/>
                  </a:lnTo>
                  <a:lnTo>
                    <a:pt x="979822" y="454944"/>
                  </a:lnTo>
                  <a:lnTo>
                    <a:pt x="978318" y="457200"/>
                  </a:lnTo>
                  <a:lnTo>
                    <a:pt x="974558" y="458704"/>
                  </a:lnTo>
                  <a:lnTo>
                    <a:pt x="970798" y="459456"/>
                  </a:lnTo>
                  <a:lnTo>
                    <a:pt x="967790" y="459456"/>
                  </a:lnTo>
                  <a:lnTo>
                    <a:pt x="966286" y="460208"/>
                  </a:lnTo>
                  <a:lnTo>
                    <a:pt x="964030" y="462464"/>
                  </a:lnTo>
                  <a:lnTo>
                    <a:pt x="963279" y="463216"/>
                  </a:lnTo>
                  <a:lnTo>
                    <a:pt x="961775" y="462464"/>
                  </a:lnTo>
                  <a:lnTo>
                    <a:pt x="959519" y="459456"/>
                  </a:lnTo>
                  <a:lnTo>
                    <a:pt x="958015" y="458704"/>
                  </a:lnTo>
                  <a:lnTo>
                    <a:pt x="958015" y="460960"/>
                  </a:lnTo>
                  <a:lnTo>
                    <a:pt x="958015" y="462464"/>
                  </a:lnTo>
                  <a:lnTo>
                    <a:pt x="958015" y="463967"/>
                  </a:lnTo>
                  <a:lnTo>
                    <a:pt x="955759" y="466975"/>
                  </a:lnTo>
                  <a:lnTo>
                    <a:pt x="955007" y="468480"/>
                  </a:lnTo>
                  <a:lnTo>
                    <a:pt x="952751" y="469984"/>
                  </a:lnTo>
                  <a:lnTo>
                    <a:pt x="950495" y="469984"/>
                  </a:lnTo>
                  <a:lnTo>
                    <a:pt x="952751" y="463967"/>
                  </a:lnTo>
                  <a:lnTo>
                    <a:pt x="951999" y="463967"/>
                  </a:lnTo>
                  <a:lnTo>
                    <a:pt x="950495" y="465471"/>
                  </a:lnTo>
                  <a:lnTo>
                    <a:pt x="950495" y="463216"/>
                  </a:lnTo>
                  <a:lnTo>
                    <a:pt x="951247" y="454944"/>
                  </a:lnTo>
                  <a:lnTo>
                    <a:pt x="951999" y="450432"/>
                  </a:lnTo>
                  <a:lnTo>
                    <a:pt x="951999" y="448176"/>
                  </a:lnTo>
                  <a:lnTo>
                    <a:pt x="949743" y="449680"/>
                  </a:lnTo>
                  <a:lnTo>
                    <a:pt x="948239" y="451936"/>
                  </a:lnTo>
                  <a:lnTo>
                    <a:pt x="946735" y="454192"/>
                  </a:lnTo>
                  <a:lnTo>
                    <a:pt x="945983" y="454944"/>
                  </a:lnTo>
                  <a:lnTo>
                    <a:pt x="944479" y="455696"/>
                  </a:lnTo>
                  <a:lnTo>
                    <a:pt x="944479" y="456448"/>
                  </a:lnTo>
                  <a:lnTo>
                    <a:pt x="945983" y="457200"/>
                  </a:lnTo>
                  <a:lnTo>
                    <a:pt x="946735" y="457952"/>
                  </a:lnTo>
                  <a:lnTo>
                    <a:pt x="947487" y="457952"/>
                  </a:lnTo>
                  <a:lnTo>
                    <a:pt x="947487" y="458704"/>
                  </a:lnTo>
                  <a:lnTo>
                    <a:pt x="947487" y="459456"/>
                  </a:lnTo>
                  <a:lnTo>
                    <a:pt x="946735" y="459456"/>
                  </a:lnTo>
                  <a:lnTo>
                    <a:pt x="946735" y="460208"/>
                  </a:lnTo>
                  <a:lnTo>
                    <a:pt x="945231" y="460960"/>
                  </a:lnTo>
                  <a:lnTo>
                    <a:pt x="942975" y="459456"/>
                  </a:lnTo>
                  <a:lnTo>
                    <a:pt x="939215" y="457200"/>
                  </a:lnTo>
                  <a:lnTo>
                    <a:pt x="938463" y="455696"/>
                  </a:lnTo>
                  <a:lnTo>
                    <a:pt x="936960" y="451936"/>
                  </a:lnTo>
                  <a:lnTo>
                    <a:pt x="935455" y="450432"/>
                  </a:lnTo>
                  <a:lnTo>
                    <a:pt x="935455" y="454192"/>
                  </a:lnTo>
                  <a:lnTo>
                    <a:pt x="933951" y="454192"/>
                  </a:lnTo>
                  <a:lnTo>
                    <a:pt x="933951" y="452688"/>
                  </a:lnTo>
                  <a:lnTo>
                    <a:pt x="933200" y="452688"/>
                  </a:lnTo>
                  <a:lnTo>
                    <a:pt x="932447" y="451936"/>
                  </a:lnTo>
                  <a:lnTo>
                    <a:pt x="932447" y="451184"/>
                  </a:lnTo>
                  <a:lnTo>
                    <a:pt x="932447" y="454192"/>
                  </a:lnTo>
                  <a:lnTo>
                    <a:pt x="936207" y="463967"/>
                  </a:lnTo>
                  <a:lnTo>
                    <a:pt x="933200" y="463967"/>
                  </a:lnTo>
                  <a:lnTo>
                    <a:pt x="928688" y="465471"/>
                  </a:lnTo>
                  <a:lnTo>
                    <a:pt x="925680" y="465471"/>
                  </a:lnTo>
                  <a:lnTo>
                    <a:pt x="925680" y="466224"/>
                  </a:lnTo>
                  <a:lnTo>
                    <a:pt x="930943" y="466975"/>
                  </a:lnTo>
                  <a:lnTo>
                    <a:pt x="933951" y="467727"/>
                  </a:lnTo>
                  <a:lnTo>
                    <a:pt x="935455" y="469984"/>
                  </a:lnTo>
                  <a:lnTo>
                    <a:pt x="932447" y="471487"/>
                  </a:lnTo>
                  <a:lnTo>
                    <a:pt x="931696" y="473743"/>
                  </a:lnTo>
                  <a:lnTo>
                    <a:pt x="932447" y="474495"/>
                  </a:lnTo>
                  <a:lnTo>
                    <a:pt x="935455" y="473743"/>
                  </a:lnTo>
                  <a:lnTo>
                    <a:pt x="936207" y="475247"/>
                  </a:lnTo>
                  <a:lnTo>
                    <a:pt x="937711" y="477503"/>
                  </a:lnTo>
                  <a:lnTo>
                    <a:pt x="938463" y="478255"/>
                  </a:lnTo>
                  <a:lnTo>
                    <a:pt x="937711" y="481263"/>
                  </a:lnTo>
                  <a:lnTo>
                    <a:pt x="936207" y="482015"/>
                  </a:lnTo>
                  <a:lnTo>
                    <a:pt x="934703" y="482015"/>
                  </a:lnTo>
                  <a:lnTo>
                    <a:pt x="933200" y="482767"/>
                  </a:lnTo>
                  <a:lnTo>
                    <a:pt x="932447" y="484271"/>
                  </a:lnTo>
                  <a:lnTo>
                    <a:pt x="931696" y="486527"/>
                  </a:lnTo>
                  <a:lnTo>
                    <a:pt x="931696" y="488783"/>
                  </a:lnTo>
                  <a:lnTo>
                    <a:pt x="929440" y="489535"/>
                  </a:lnTo>
                  <a:lnTo>
                    <a:pt x="927184" y="489535"/>
                  </a:lnTo>
                  <a:lnTo>
                    <a:pt x="925680" y="488031"/>
                  </a:lnTo>
                  <a:lnTo>
                    <a:pt x="922672" y="485023"/>
                  </a:lnTo>
                  <a:lnTo>
                    <a:pt x="921168" y="485775"/>
                  </a:lnTo>
                  <a:lnTo>
                    <a:pt x="919664" y="485775"/>
                  </a:lnTo>
                  <a:lnTo>
                    <a:pt x="918160" y="485775"/>
                  </a:lnTo>
                  <a:lnTo>
                    <a:pt x="916656" y="485023"/>
                  </a:lnTo>
                  <a:lnTo>
                    <a:pt x="915904" y="486527"/>
                  </a:lnTo>
                  <a:lnTo>
                    <a:pt x="914400" y="487279"/>
                  </a:lnTo>
                  <a:lnTo>
                    <a:pt x="906881" y="485023"/>
                  </a:lnTo>
                  <a:lnTo>
                    <a:pt x="904624" y="484271"/>
                  </a:lnTo>
                  <a:lnTo>
                    <a:pt x="897857" y="479007"/>
                  </a:lnTo>
                  <a:lnTo>
                    <a:pt x="896353" y="477503"/>
                  </a:lnTo>
                  <a:lnTo>
                    <a:pt x="890337" y="469984"/>
                  </a:lnTo>
                  <a:lnTo>
                    <a:pt x="888833" y="469231"/>
                  </a:lnTo>
                  <a:lnTo>
                    <a:pt x="888833" y="471487"/>
                  </a:lnTo>
                  <a:lnTo>
                    <a:pt x="891841" y="478255"/>
                  </a:lnTo>
                  <a:lnTo>
                    <a:pt x="892593" y="480511"/>
                  </a:lnTo>
                  <a:lnTo>
                    <a:pt x="892593" y="481263"/>
                  </a:lnTo>
                  <a:lnTo>
                    <a:pt x="893345" y="482767"/>
                  </a:lnTo>
                  <a:lnTo>
                    <a:pt x="895601" y="483519"/>
                  </a:lnTo>
                  <a:lnTo>
                    <a:pt x="897857" y="487279"/>
                  </a:lnTo>
                  <a:lnTo>
                    <a:pt x="897105" y="489535"/>
                  </a:lnTo>
                  <a:lnTo>
                    <a:pt x="894097" y="489535"/>
                  </a:lnTo>
                  <a:lnTo>
                    <a:pt x="890337" y="488031"/>
                  </a:lnTo>
                  <a:lnTo>
                    <a:pt x="893345" y="493295"/>
                  </a:lnTo>
                  <a:lnTo>
                    <a:pt x="897857" y="493295"/>
                  </a:lnTo>
                  <a:lnTo>
                    <a:pt x="902368" y="492543"/>
                  </a:lnTo>
                  <a:lnTo>
                    <a:pt x="906881" y="493295"/>
                  </a:lnTo>
                  <a:lnTo>
                    <a:pt x="906881" y="494046"/>
                  </a:lnTo>
                  <a:lnTo>
                    <a:pt x="906881" y="494799"/>
                  </a:lnTo>
                  <a:lnTo>
                    <a:pt x="906128" y="495550"/>
                  </a:lnTo>
                  <a:lnTo>
                    <a:pt x="904624" y="494046"/>
                  </a:lnTo>
                  <a:lnTo>
                    <a:pt x="903873" y="494046"/>
                  </a:lnTo>
                  <a:lnTo>
                    <a:pt x="903121" y="494799"/>
                  </a:lnTo>
                  <a:lnTo>
                    <a:pt x="902368" y="496303"/>
                  </a:lnTo>
                  <a:lnTo>
                    <a:pt x="903873" y="497054"/>
                  </a:lnTo>
                  <a:lnTo>
                    <a:pt x="906128" y="497806"/>
                  </a:lnTo>
                  <a:lnTo>
                    <a:pt x="907632" y="498558"/>
                  </a:lnTo>
                  <a:lnTo>
                    <a:pt x="909136" y="500814"/>
                  </a:lnTo>
                  <a:lnTo>
                    <a:pt x="910640" y="498558"/>
                  </a:lnTo>
                  <a:lnTo>
                    <a:pt x="913648" y="497806"/>
                  </a:lnTo>
                  <a:lnTo>
                    <a:pt x="916656" y="498558"/>
                  </a:lnTo>
                  <a:lnTo>
                    <a:pt x="921920" y="496303"/>
                  </a:lnTo>
                  <a:lnTo>
                    <a:pt x="924928" y="497806"/>
                  </a:lnTo>
                  <a:lnTo>
                    <a:pt x="927184" y="499310"/>
                  </a:lnTo>
                  <a:lnTo>
                    <a:pt x="930192" y="500814"/>
                  </a:lnTo>
                  <a:lnTo>
                    <a:pt x="928688" y="503070"/>
                  </a:lnTo>
                  <a:lnTo>
                    <a:pt x="927936" y="503070"/>
                  </a:lnTo>
                  <a:lnTo>
                    <a:pt x="928688" y="502318"/>
                  </a:lnTo>
                  <a:lnTo>
                    <a:pt x="927184" y="504574"/>
                  </a:lnTo>
                  <a:lnTo>
                    <a:pt x="925680" y="505326"/>
                  </a:lnTo>
                  <a:lnTo>
                    <a:pt x="924928" y="506078"/>
                  </a:lnTo>
                  <a:lnTo>
                    <a:pt x="927936" y="506830"/>
                  </a:lnTo>
                  <a:lnTo>
                    <a:pt x="929440" y="506078"/>
                  </a:lnTo>
                  <a:lnTo>
                    <a:pt x="930943" y="503822"/>
                  </a:lnTo>
                  <a:lnTo>
                    <a:pt x="932447" y="502318"/>
                  </a:lnTo>
                  <a:lnTo>
                    <a:pt x="934703" y="502318"/>
                  </a:lnTo>
                  <a:lnTo>
                    <a:pt x="936960" y="503070"/>
                  </a:lnTo>
                  <a:lnTo>
                    <a:pt x="939967" y="503070"/>
                  </a:lnTo>
                  <a:lnTo>
                    <a:pt x="942223" y="500814"/>
                  </a:lnTo>
                  <a:lnTo>
                    <a:pt x="946735" y="505326"/>
                  </a:lnTo>
                  <a:lnTo>
                    <a:pt x="942223" y="509838"/>
                  </a:lnTo>
                  <a:lnTo>
                    <a:pt x="935455" y="514350"/>
                  </a:lnTo>
                  <a:lnTo>
                    <a:pt x="922672" y="539165"/>
                  </a:lnTo>
                  <a:lnTo>
                    <a:pt x="922672" y="543677"/>
                  </a:lnTo>
                  <a:lnTo>
                    <a:pt x="920416" y="550444"/>
                  </a:lnTo>
                  <a:lnTo>
                    <a:pt x="918912" y="551948"/>
                  </a:lnTo>
                  <a:lnTo>
                    <a:pt x="916656" y="551197"/>
                  </a:lnTo>
                  <a:lnTo>
                    <a:pt x="914400" y="547437"/>
                  </a:lnTo>
                  <a:lnTo>
                    <a:pt x="912144" y="546685"/>
                  </a:lnTo>
                  <a:lnTo>
                    <a:pt x="912896" y="544429"/>
                  </a:lnTo>
                  <a:lnTo>
                    <a:pt x="913648" y="543677"/>
                  </a:lnTo>
                  <a:lnTo>
                    <a:pt x="911392" y="543677"/>
                  </a:lnTo>
                  <a:lnTo>
                    <a:pt x="909888" y="544429"/>
                  </a:lnTo>
                  <a:lnTo>
                    <a:pt x="908384" y="545181"/>
                  </a:lnTo>
                  <a:lnTo>
                    <a:pt x="906881" y="546685"/>
                  </a:lnTo>
                  <a:lnTo>
                    <a:pt x="909136" y="547437"/>
                  </a:lnTo>
                  <a:lnTo>
                    <a:pt x="910640" y="548189"/>
                  </a:lnTo>
                  <a:lnTo>
                    <a:pt x="911392" y="548941"/>
                  </a:lnTo>
                  <a:lnTo>
                    <a:pt x="912144" y="550444"/>
                  </a:lnTo>
                  <a:lnTo>
                    <a:pt x="913648" y="552701"/>
                  </a:lnTo>
                  <a:lnTo>
                    <a:pt x="912896" y="553452"/>
                  </a:lnTo>
                  <a:lnTo>
                    <a:pt x="902368" y="551197"/>
                  </a:lnTo>
                  <a:lnTo>
                    <a:pt x="888833" y="552701"/>
                  </a:lnTo>
                  <a:lnTo>
                    <a:pt x="887329" y="553452"/>
                  </a:lnTo>
                  <a:lnTo>
                    <a:pt x="885825" y="554204"/>
                  </a:lnTo>
                  <a:lnTo>
                    <a:pt x="884321" y="555708"/>
                  </a:lnTo>
                  <a:lnTo>
                    <a:pt x="884321" y="557212"/>
                  </a:lnTo>
                  <a:lnTo>
                    <a:pt x="885073" y="558716"/>
                  </a:lnTo>
                  <a:lnTo>
                    <a:pt x="886577" y="557964"/>
                  </a:lnTo>
                  <a:lnTo>
                    <a:pt x="887329" y="557212"/>
                  </a:lnTo>
                  <a:lnTo>
                    <a:pt x="888833" y="556461"/>
                  </a:lnTo>
                  <a:lnTo>
                    <a:pt x="913648" y="556461"/>
                  </a:lnTo>
                  <a:lnTo>
                    <a:pt x="914400" y="555708"/>
                  </a:lnTo>
                  <a:lnTo>
                    <a:pt x="915152" y="554957"/>
                  </a:lnTo>
                  <a:lnTo>
                    <a:pt x="915904" y="554957"/>
                  </a:lnTo>
                  <a:lnTo>
                    <a:pt x="916656" y="557212"/>
                  </a:lnTo>
                  <a:lnTo>
                    <a:pt x="916656" y="559468"/>
                  </a:lnTo>
                  <a:lnTo>
                    <a:pt x="916656" y="560972"/>
                  </a:lnTo>
                  <a:lnTo>
                    <a:pt x="913648" y="571500"/>
                  </a:lnTo>
                  <a:lnTo>
                    <a:pt x="912896" y="574508"/>
                  </a:lnTo>
                  <a:lnTo>
                    <a:pt x="908384" y="575260"/>
                  </a:lnTo>
                  <a:lnTo>
                    <a:pt x="906881" y="574508"/>
                  </a:lnTo>
                  <a:lnTo>
                    <a:pt x="902368" y="573004"/>
                  </a:lnTo>
                  <a:lnTo>
                    <a:pt x="861762" y="573756"/>
                  </a:lnTo>
                  <a:lnTo>
                    <a:pt x="861010" y="574508"/>
                  </a:lnTo>
                  <a:lnTo>
                    <a:pt x="861010" y="575260"/>
                  </a:lnTo>
                  <a:lnTo>
                    <a:pt x="860258" y="576012"/>
                  </a:lnTo>
                  <a:lnTo>
                    <a:pt x="860258" y="577516"/>
                  </a:lnTo>
                  <a:lnTo>
                    <a:pt x="858002" y="579020"/>
                  </a:lnTo>
                  <a:lnTo>
                    <a:pt x="854994" y="579020"/>
                  </a:lnTo>
                  <a:lnTo>
                    <a:pt x="852738" y="579020"/>
                  </a:lnTo>
                  <a:lnTo>
                    <a:pt x="848979" y="579772"/>
                  </a:lnTo>
                  <a:lnTo>
                    <a:pt x="845970" y="578268"/>
                  </a:lnTo>
                  <a:lnTo>
                    <a:pt x="844466" y="577516"/>
                  </a:lnTo>
                  <a:lnTo>
                    <a:pt x="844466" y="578268"/>
                  </a:lnTo>
                  <a:lnTo>
                    <a:pt x="843715" y="579020"/>
                  </a:lnTo>
                  <a:lnTo>
                    <a:pt x="843715" y="579772"/>
                  </a:lnTo>
                  <a:lnTo>
                    <a:pt x="842963" y="580523"/>
                  </a:lnTo>
                  <a:lnTo>
                    <a:pt x="841459" y="580523"/>
                  </a:lnTo>
                  <a:lnTo>
                    <a:pt x="839203" y="579020"/>
                  </a:lnTo>
                  <a:lnTo>
                    <a:pt x="838451" y="579772"/>
                  </a:lnTo>
                  <a:lnTo>
                    <a:pt x="835443" y="580523"/>
                  </a:lnTo>
                  <a:lnTo>
                    <a:pt x="834691" y="580523"/>
                  </a:lnTo>
                  <a:lnTo>
                    <a:pt x="833939" y="579772"/>
                  </a:lnTo>
                  <a:lnTo>
                    <a:pt x="833939" y="579020"/>
                  </a:lnTo>
                  <a:lnTo>
                    <a:pt x="833939" y="578268"/>
                  </a:lnTo>
                  <a:lnTo>
                    <a:pt x="833939" y="577516"/>
                  </a:lnTo>
                  <a:lnTo>
                    <a:pt x="833939" y="576763"/>
                  </a:lnTo>
                  <a:lnTo>
                    <a:pt x="833187" y="576763"/>
                  </a:lnTo>
                  <a:lnTo>
                    <a:pt x="832435" y="576763"/>
                  </a:lnTo>
                  <a:lnTo>
                    <a:pt x="831683" y="576763"/>
                  </a:lnTo>
                  <a:lnTo>
                    <a:pt x="830931" y="576763"/>
                  </a:lnTo>
                  <a:lnTo>
                    <a:pt x="830179" y="577516"/>
                  </a:lnTo>
                  <a:lnTo>
                    <a:pt x="830179" y="578268"/>
                  </a:lnTo>
                  <a:lnTo>
                    <a:pt x="829427" y="578268"/>
                  </a:lnTo>
                  <a:lnTo>
                    <a:pt x="827923" y="579020"/>
                  </a:lnTo>
                  <a:lnTo>
                    <a:pt x="823411" y="579772"/>
                  </a:lnTo>
                  <a:lnTo>
                    <a:pt x="819651" y="581276"/>
                  </a:lnTo>
                  <a:lnTo>
                    <a:pt x="817396" y="582780"/>
                  </a:lnTo>
                  <a:lnTo>
                    <a:pt x="813636" y="585035"/>
                  </a:lnTo>
                  <a:lnTo>
                    <a:pt x="811380" y="587291"/>
                  </a:lnTo>
                  <a:lnTo>
                    <a:pt x="806868" y="593307"/>
                  </a:lnTo>
                  <a:lnTo>
                    <a:pt x="806116" y="594811"/>
                  </a:lnTo>
                  <a:lnTo>
                    <a:pt x="804612" y="595563"/>
                  </a:lnTo>
                  <a:lnTo>
                    <a:pt x="792580" y="602331"/>
                  </a:lnTo>
                  <a:lnTo>
                    <a:pt x="785061" y="605339"/>
                  </a:lnTo>
                  <a:lnTo>
                    <a:pt x="782805" y="605339"/>
                  </a:lnTo>
                  <a:lnTo>
                    <a:pt x="781301" y="606091"/>
                  </a:lnTo>
                  <a:lnTo>
                    <a:pt x="780549" y="606091"/>
                  </a:lnTo>
                  <a:lnTo>
                    <a:pt x="779045" y="607595"/>
                  </a:lnTo>
                  <a:lnTo>
                    <a:pt x="778293" y="608346"/>
                  </a:lnTo>
                  <a:lnTo>
                    <a:pt x="777541" y="609851"/>
                  </a:lnTo>
                  <a:lnTo>
                    <a:pt x="776037" y="613610"/>
                  </a:lnTo>
                  <a:lnTo>
                    <a:pt x="775285" y="615114"/>
                  </a:lnTo>
                  <a:lnTo>
                    <a:pt x="772277" y="616618"/>
                  </a:lnTo>
                  <a:lnTo>
                    <a:pt x="766261" y="616618"/>
                  </a:lnTo>
                  <a:lnTo>
                    <a:pt x="761749" y="615866"/>
                  </a:lnTo>
                  <a:lnTo>
                    <a:pt x="759493" y="615114"/>
                  </a:lnTo>
                  <a:lnTo>
                    <a:pt x="748966" y="610602"/>
                  </a:lnTo>
                  <a:lnTo>
                    <a:pt x="739942" y="604587"/>
                  </a:lnTo>
                  <a:lnTo>
                    <a:pt x="739190" y="603835"/>
                  </a:lnTo>
                  <a:lnTo>
                    <a:pt x="739190" y="601579"/>
                  </a:lnTo>
                  <a:lnTo>
                    <a:pt x="737687" y="600075"/>
                  </a:lnTo>
                  <a:lnTo>
                    <a:pt x="736182" y="598571"/>
                  </a:lnTo>
                  <a:lnTo>
                    <a:pt x="726407" y="592555"/>
                  </a:lnTo>
                  <a:lnTo>
                    <a:pt x="723399" y="591051"/>
                  </a:lnTo>
                  <a:lnTo>
                    <a:pt x="721143" y="588795"/>
                  </a:lnTo>
                  <a:lnTo>
                    <a:pt x="720391" y="588043"/>
                  </a:lnTo>
                  <a:lnTo>
                    <a:pt x="718887" y="585787"/>
                  </a:lnTo>
                  <a:lnTo>
                    <a:pt x="715879" y="584283"/>
                  </a:lnTo>
                  <a:lnTo>
                    <a:pt x="714375" y="583531"/>
                  </a:lnTo>
                  <a:lnTo>
                    <a:pt x="712871" y="582780"/>
                  </a:lnTo>
                  <a:lnTo>
                    <a:pt x="710615" y="582780"/>
                  </a:lnTo>
                  <a:lnTo>
                    <a:pt x="709111" y="582027"/>
                  </a:lnTo>
                  <a:lnTo>
                    <a:pt x="708359" y="582027"/>
                  </a:lnTo>
                  <a:lnTo>
                    <a:pt x="707608" y="580523"/>
                  </a:lnTo>
                  <a:lnTo>
                    <a:pt x="706855" y="580523"/>
                  </a:lnTo>
                  <a:lnTo>
                    <a:pt x="705351" y="579772"/>
                  </a:lnTo>
                  <a:lnTo>
                    <a:pt x="703848" y="580523"/>
                  </a:lnTo>
                  <a:lnTo>
                    <a:pt x="699336" y="579772"/>
                  </a:lnTo>
                  <a:lnTo>
                    <a:pt x="697080" y="581276"/>
                  </a:lnTo>
                  <a:lnTo>
                    <a:pt x="696328" y="582027"/>
                  </a:lnTo>
                  <a:lnTo>
                    <a:pt x="694072" y="582780"/>
                  </a:lnTo>
                  <a:lnTo>
                    <a:pt x="680536" y="585035"/>
                  </a:lnTo>
                  <a:lnTo>
                    <a:pt x="675272" y="585035"/>
                  </a:lnTo>
                  <a:lnTo>
                    <a:pt x="673769" y="585787"/>
                  </a:lnTo>
                  <a:lnTo>
                    <a:pt x="671512" y="586540"/>
                  </a:lnTo>
                  <a:lnTo>
                    <a:pt x="670009" y="586540"/>
                  </a:lnTo>
                  <a:lnTo>
                    <a:pt x="669257" y="586540"/>
                  </a:lnTo>
                  <a:lnTo>
                    <a:pt x="667001" y="586540"/>
                  </a:lnTo>
                  <a:lnTo>
                    <a:pt x="665497" y="585787"/>
                  </a:lnTo>
                  <a:lnTo>
                    <a:pt x="664745" y="585787"/>
                  </a:lnTo>
                  <a:lnTo>
                    <a:pt x="663993" y="585035"/>
                  </a:lnTo>
                  <a:lnTo>
                    <a:pt x="663241" y="584283"/>
                  </a:lnTo>
                  <a:lnTo>
                    <a:pt x="660985" y="584283"/>
                  </a:lnTo>
                  <a:lnTo>
                    <a:pt x="657225" y="584283"/>
                  </a:lnTo>
                  <a:lnTo>
                    <a:pt x="654969" y="584283"/>
                  </a:lnTo>
                  <a:lnTo>
                    <a:pt x="653465" y="584283"/>
                  </a:lnTo>
                  <a:lnTo>
                    <a:pt x="652713" y="585035"/>
                  </a:lnTo>
                  <a:lnTo>
                    <a:pt x="650457" y="586540"/>
                  </a:lnTo>
                  <a:lnTo>
                    <a:pt x="649705" y="587291"/>
                  </a:lnTo>
                  <a:lnTo>
                    <a:pt x="648953" y="588795"/>
                  </a:lnTo>
                  <a:lnTo>
                    <a:pt x="648201" y="589547"/>
                  </a:lnTo>
                  <a:lnTo>
                    <a:pt x="648201" y="590299"/>
                  </a:lnTo>
                  <a:lnTo>
                    <a:pt x="648201" y="591803"/>
                  </a:lnTo>
                  <a:lnTo>
                    <a:pt x="648953" y="592555"/>
                  </a:lnTo>
                  <a:lnTo>
                    <a:pt x="648953" y="593307"/>
                  </a:lnTo>
                  <a:lnTo>
                    <a:pt x="648953" y="594059"/>
                  </a:lnTo>
                  <a:lnTo>
                    <a:pt x="648953" y="595563"/>
                  </a:lnTo>
                  <a:lnTo>
                    <a:pt x="648201" y="596315"/>
                  </a:lnTo>
                  <a:lnTo>
                    <a:pt x="647450" y="596315"/>
                  </a:lnTo>
                  <a:lnTo>
                    <a:pt x="645946" y="596315"/>
                  </a:lnTo>
                  <a:lnTo>
                    <a:pt x="644442" y="595563"/>
                  </a:lnTo>
                  <a:lnTo>
                    <a:pt x="643690" y="595563"/>
                  </a:lnTo>
                  <a:lnTo>
                    <a:pt x="643690" y="594811"/>
                  </a:lnTo>
                  <a:lnTo>
                    <a:pt x="642938" y="594059"/>
                  </a:lnTo>
                  <a:lnTo>
                    <a:pt x="642186" y="590299"/>
                  </a:lnTo>
                  <a:lnTo>
                    <a:pt x="641434" y="589547"/>
                  </a:lnTo>
                  <a:lnTo>
                    <a:pt x="641434" y="588795"/>
                  </a:lnTo>
                  <a:lnTo>
                    <a:pt x="640682" y="588043"/>
                  </a:lnTo>
                  <a:lnTo>
                    <a:pt x="639930" y="588043"/>
                  </a:lnTo>
                  <a:lnTo>
                    <a:pt x="639178" y="587291"/>
                  </a:lnTo>
                  <a:lnTo>
                    <a:pt x="637674" y="587291"/>
                  </a:lnTo>
                  <a:lnTo>
                    <a:pt x="633162" y="586540"/>
                  </a:lnTo>
                  <a:lnTo>
                    <a:pt x="632410" y="586540"/>
                  </a:lnTo>
                  <a:lnTo>
                    <a:pt x="631658" y="585787"/>
                  </a:lnTo>
                  <a:lnTo>
                    <a:pt x="630906" y="585787"/>
                  </a:lnTo>
                  <a:lnTo>
                    <a:pt x="630154" y="585035"/>
                  </a:lnTo>
                  <a:lnTo>
                    <a:pt x="630154" y="583531"/>
                  </a:lnTo>
                  <a:lnTo>
                    <a:pt x="629402" y="582780"/>
                  </a:lnTo>
                  <a:lnTo>
                    <a:pt x="628650" y="582027"/>
                  </a:lnTo>
                  <a:lnTo>
                    <a:pt x="626394" y="581276"/>
                  </a:lnTo>
                  <a:lnTo>
                    <a:pt x="615867" y="582027"/>
                  </a:lnTo>
                  <a:lnTo>
                    <a:pt x="615114" y="581276"/>
                  </a:lnTo>
                  <a:lnTo>
                    <a:pt x="613611" y="580523"/>
                  </a:lnTo>
                  <a:lnTo>
                    <a:pt x="612107" y="579772"/>
                  </a:lnTo>
                  <a:lnTo>
                    <a:pt x="610603" y="579020"/>
                  </a:lnTo>
                  <a:lnTo>
                    <a:pt x="609099" y="579020"/>
                  </a:lnTo>
                  <a:lnTo>
                    <a:pt x="608347" y="579020"/>
                  </a:lnTo>
                  <a:lnTo>
                    <a:pt x="608347" y="579772"/>
                  </a:lnTo>
                  <a:lnTo>
                    <a:pt x="608347" y="580523"/>
                  </a:lnTo>
                  <a:lnTo>
                    <a:pt x="609099" y="581276"/>
                  </a:lnTo>
                  <a:lnTo>
                    <a:pt x="609099" y="582027"/>
                  </a:lnTo>
                  <a:lnTo>
                    <a:pt x="612859" y="583531"/>
                  </a:lnTo>
                  <a:lnTo>
                    <a:pt x="613611" y="583531"/>
                  </a:lnTo>
                  <a:lnTo>
                    <a:pt x="613611" y="584283"/>
                  </a:lnTo>
                  <a:lnTo>
                    <a:pt x="613611" y="585035"/>
                  </a:lnTo>
                  <a:lnTo>
                    <a:pt x="612859" y="585787"/>
                  </a:lnTo>
                  <a:lnTo>
                    <a:pt x="610603" y="586540"/>
                  </a:lnTo>
                  <a:lnTo>
                    <a:pt x="603835" y="587291"/>
                  </a:lnTo>
                  <a:lnTo>
                    <a:pt x="602331" y="588043"/>
                  </a:lnTo>
                  <a:lnTo>
                    <a:pt x="601579" y="588043"/>
                  </a:lnTo>
                  <a:lnTo>
                    <a:pt x="600075" y="589547"/>
                  </a:lnTo>
                  <a:lnTo>
                    <a:pt x="597819" y="598571"/>
                  </a:lnTo>
                  <a:lnTo>
                    <a:pt x="596315" y="602331"/>
                  </a:lnTo>
                  <a:lnTo>
                    <a:pt x="594812" y="603835"/>
                  </a:lnTo>
                  <a:lnTo>
                    <a:pt x="592555" y="606842"/>
                  </a:lnTo>
                  <a:lnTo>
                    <a:pt x="589548" y="611355"/>
                  </a:lnTo>
                  <a:lnTo>
                    <a:pt x="588044" y="612859"/>
                  </a:lnTo>
                  <a:lnTo>
                    <a:pt x="588044" y="615114"/>
                  </a:lnTo>
                  <a:lnTo>
                    <a:pt x="587292" y="616618"/>
                  </a:lnTo>
                  <a:lnTo>
                    <a:pt x="586540" y="617370"/>
                  </a:lnTo>
                  <a:lnTo>
                    <a:pt x="585788" y="617370"/>
                  </a:lnTo>
                  <a:lnTo>
                    <a:pt x="585035" y="616618"/>
                  </a:lnTo>
                  <a:lnTo>
                    <a:pt x="583532" y="615866"/>
                  </a:lnTo>
                  <a:lnTo>
                    <a:pt x="582780" y="615114"/>
                  </a:lnTo>
                  <a:lnTo>
                    <a:pt x="581276" y="615114"/>
                  </a:lnTo>
                  <a:lnTo>
                    <a:pt x="580524" y="615114"/>
                  </a:lnTo>
                  <a:lnTo>
                    <a:pt x="579020" y="615866"/>
                  </a:lnTo>
                  <a:lnTo>
                    <a:pt x="577516" y="616618"/>
                  </a:lnTo>
                  <a:lnTo>
                    <a:pt x="572252" y="620378"/>
                  </a:lnTo>
                  <a:lnTo>
                    <a:pt x="571500" y="620378"/>
                  </a:lnTo>
                  <a:lnTo>
                    <a:pt x="570748" y="621130"/>
                  </a:lnTo>
                  <a:lnTo>
                    <a:pt x="569244" y="621130"/>
                  </a:lnTo>
                  <a:lnTo>
                    <a:pt x="568492" y="621130"/>
                  </a:lnTo>
                  <a:lnTo>
                    <a:pt x="567740" y="620378"/>
                  </a:lnTo>
                  <a:lnTo>
                    <a:pt x="565484" y="620378"/>
                  </a:lnTo>
                  <a:lnTo>
                    <a:pt x="563980" y="620378"/>
                  </a:lnTo>
                  <a:lnTo>
                    <a:pt x="563229" y="621130"/>
                  </a:lnTo>
                  <a:lnTo>
                    <a:pt x="563229" y="621882"/>
                  </a:lnTo>
                  <a:lnTo>
                    <a:pt x="562476" y="623386"/>
                  </a:lnTo>
                  <a:lnTo>
                    <a:pt x="561724" y="624890"/>
                  </a:lnTo>
                  <a:lnTo>
                    <a:pt x="560972" y="624890"/>
                  </a:lnTo>
                  <a:lnTo>
                    <a:pt x="560220" y="624890"/>
                  </a:lnTo>
                  <a:lnTo>
                    <a:pt x="560220" y="624138"/>
                  </a:lnTo>
                  <a:lnTo>
                    <a:pt x="559469" y="621882"/>
                  </a:lnTo>
                  <a:lnTo>
                    <a:pt x="559469" y="621130"/>
                  </a:lnTo>
                  <a:lnTo>
                    <a:pt x="559469" y="620378"/>
                  </a:lnTo>
                  <a:lnTo>
                    <a:pt x="558717" y="619626"/>
                  </a:lnTo>
                  <a:lnTo>
                    <a:pt x="557965" y="619626"/>
                  </a:lnTo>
                  <a:lnTo>
                    <a:pt x="557213" y="618874"/>
                  </a:lnTo>
                  <a:lnTo>
                    <a:pt x="555709" y="618874"/>
                  </a:lnTo>
                  <a:lnTo>
                    <a:pt x="554957" y="619626"/>
                  </a:lnTo>
                  <a:lnTo>
                    <a:pt x="554205" y="621130"/>
                  </a:lnTo>
                  <a:lnTo>
                    <a:pt x="553453" y="622634"/>
                  </a:lnTo>
                  <a:lnTo>
                    <a:pt x="552701" y="622634"/>
                  </a:lnTo>
                  <a:lnTo>
                    <a:pt x="551949" y="622634"/>
                  </a:lnTo>
                  <a:lnTo>
                    <a:pt x="551197" y="621882"/>
                  </a:lnTo>
                  <a:lnTo>
                    <a:pt x="549693" y="619626"/>
                  </a:lnTo>
                  <a:lnTo>
                    <a:pt x="548941" y="618874"/>
                  </a:lnTo>
                  <a:lnTo>
                    <a:pt x="548189" y="618122"/>
                  </a:lnTo>
                  <a:lnTo>
                    <a:pt x="547437" y="618122"/>
                  </a:lnTo>
                  <a:lnTo>
                    <a:pt x="546685" y="618122"/>
                  </a:lnTo>
                  <a:lnTo>
                    <a:pt x="544429" y="618122"/>
                  </a:lnTo>
                  <a:lnTo>
                    <a:pt x="541421" y="618874"/>
                  </a:lnTo>
                  <a:lnTo>
                    <a:pt x="539917" y="619626"/>
                  </a:lnTo>
                  <a:lnTo>
                    <a:pt x="539165" y="619626"/>
                  </a:lnTo>
                  <a:lnTo>
                    <a:pt x="538413" y="618874"/>
                  </a:lnTo>
                  <a:lnTo>
                    <a:pt x="537661" y="618122"/>
                  </a:lnTo>
                  <a:lnTo>
                    <a:pt x="536909" y="617370"/>
                  </a:lnTo>
                  <a:lnTo>
                    <a:pt x="536157" y="617370"/>
                  </a:lnTo>
                  <a:lnTo>
                    <a:pt x="535405" y="617370"/>
                  </a:lnTo>
                  <a:lnTo>
                    <a:pt x="534653" y="618122"/>
                  </a:lnTo>
                  <a:lnTo>
                    <a:pt x="532398" y="619626"/>
                  </a:lnTo>
                  <a:lnTo>
                    <a:pt x="530894" y="621882"/>
                  </a:lnTo>
                  <a:lnTo>
                    <a:pt x="530141" y="623386"/>
                  </a:lnTo>
                  <a:lnTo>
                    <a:pt x="528638" y="624890"/>
                  </a:lnTo>
                  <a:lnTo>
                    <a:pt x="527134" y="625642"/>
                  </a:lnTo>
                  <a:lnTo>
                    <a:pt x="526382" y="626394"/>
                  </a:lnTo>
                  <a:lnTo>
                    <a:pt x="517358" y="628650"/>
                  </a:lnTo>
                  <a:lnTo>
                    <a:pt x="515854" y="629402"/>
                  </a:lnTo>
                  <a:lnTo>
                    <a:pt x="514350" y="630154"/>
                  </a:lnTo>
                  <a:lnTo>
                    <a:pt x="512846" y="632410"/>
                  </a:lnTo>
                  <a:lnTo>
                    <a:pt x="510590" y="634666"/>
                  </a:lnTo>
                  <a:lnTo>
                    <a:pt x="509838" y="635418"/>
                  </a:lnTo>
                  <a:lnTo>
                    <a:pt x="509086" y="636170"/>
                  </a:lnTo>
                  <a:lnTo>
                    <a:pt x="508334" y="637674"/>
                  </a:lnTo>
                  <a:lnTo>
                    <a:pt x="508334" y="638425"/>
                  </a:lnTo>
                  <a:lnTo>
                    <a:pt x="507582" y="642185"/>
                  </a:lnTo>
                  <a:lnTo>
                    <a:pt x="507582" y="643689"/>
                  </a:lnTo>
                  <a:lnTo>
                    <a:pt x="506830" y="645193"/>
                  </a:lnTo>
                  <a:lnTo>
                    <a:pt x="503822" y="648201"/>
                  </a:lnTo>
                  <a:lnTo>
                    <a:pt x="503071" y="649705"/>
                  </a:lnTo>
                  <a:lnTo>
                    <a:pt x="503071" y="650457"/>
                  </a:lnTo>
                  <a:lnTo>
                    <a:pt x="502319" y="651209"/>
                  </a:lnTo>
                  <a:lnTo>
                    <a:pt x="503071" y="651961"/>
                  </a:lnTo>
                  <a:lnTo>
                    <a:pt x="503071" y="652713"/>
                  </a:lnTo>
                  <a:lnTo>
                    <a:pt x="503822" y="654217"/>
                  </a:lnTo>
                  <a:lnTo>
                    <a:pt x="506078" y="655721"/>
                  </a:lnTo>
                  <a:lnTo>
                    <a:pt x="506078" y="656473"/>
                  </a:lnTo>
                  <a:lnTo>
                    <a:pt x="506078" y="657225"/>
                  </a:lnTo>
                  <a:lnTo>
                    <a:pt x="506078" y="658729"/>
                  </a:lnTo>
                  <a:lnTo>
                    <a:pt x="504574" y="660985"/>
                  </a:lnTo>
                  <a:lnTo>
                    <a:pt x="504574" y="661737"/>
                  </a:lnTo>
                  <a:lnTo>
                    <a:pt x="504574" y="662489"/>
                  </a:lnTo>
                  <a:lnTo>
                    <a:pt x="509086" y="670760"/>
                  </a:lnTo>
                  <a:lnTo>
                    <a:pt x="510590" y="673768"/>
                  </a:lnTo>
                  <a:lnTo>
                    <a:pt x="510590" y="676024"/>
                  </a:lnTo>
                  <a:lnTo>
                    <a:pt x="511342" y="677528"/>
                  </a:lnTo>
                  <a:lnTo>
                    <a:pt x="510590" y="680536"/>
                  </a:lnTo>
                  <a:lnTo>
                    <a:pt x="508334" y="684296"/>
                  </a:lnTo>
                  <a:lnTo>
                    <a:pt x="503822" y="688056"/>
                  </a:lnTo>
                  <a:lnTo>
                    <a:pt x="502319" y="688808"/>
                  </a:lnTo>
                  <a:lnTo>
                    <a:pt x="500815" y="688808"/>
                  </a:lnTo>
                  <a:lnTo>
                    <a:pt x="496303" y="689560"/>
                  </a:lnTo>
                  <a:lnTo>
                    <a:pt x="488031" y="691816"/>
                  </a:lnTo>
                  <a:lnTo>
                    <a:pt x="486527" y="692568"/>
                  </a:lnTo>
                  <a:lnTo>
                    <a:pt x="485775" y="693319"/>
                  </a:lnTo>
                  <a:lnTo>
                    <a:pt x="485023" y="695576"/>
                  </a:lnTo>
                  <a:lnTo>
                    <a:pt x="484271" y="696327"/>
                  </a:lnTo>
                  <a:lnTo>
                    <a:pt x="483519" y="697079"/>
                  </a:lnTo>
                  <a:lnTo>
                    <a:pt x="483519" y="696327"/>
                  </a:lnTo>
                  <a:lnTo>
                    <a:pt x="482767" y="695576"/>
                  </a:lnTo>
                  <a:lnTo>
                    <a:pt x="481263" y="692568"/>
                  </a:lnTo>
                  <a:lnTo>
                    <a:pt x="479759" y="690312"/>
                  </a:lnTo>
                  <a:lnTo>
                    <a:pt x="479007" y="688808"/>
                  </a:lnTo>
                  <a:lnTo>
                    <a:pt x="479007" y="688056"/>
                  </a:lnTo>
                  <a:lnTo>
                    <a:pt x="477503" y="687304"/>
                  </a:lnTo>
                  <a:lnTo>
                    <a:pt x="475247" y="685800"/>
                  </a:lnTo>
                  <a:lnTo>
                    <a:pt x="474495" y="685800"/>
                  </a:lnTo>
                  <a:lnTo>
                    <a:pt x="474495" y="685048"/>
                  </a:lnTo>
                  <a:lnTo>
                    <a:pt x="473743" y="684296"/>
                  </a:lnTo>
                  <a:lnTo>
                    <a:pt x="473743" y="683544"/>
                  </a:lnTo>
                  <a:lnTo>
                    <a:pt x="473743" y="681288"/>
                  </a:lnTo>
                  <a:lnTo>
                    <a:pt x="472992" y="680536"/>
                  </a:lnTo>
                  <a:lnTo>
                    <a:pt x="472992" y="679784"/>
                  </a:lnTo>
                  <a:lnTo>
                    <a:pt x="472240" y="679032"/>
                  </a:lnTo>
                  <a:lnTo>
                    <a:pt x="471488" y="679032"/>
                  </a:lnTo>
                  <a:lnTo>
                    <a:pt x="470736" y="679032"/>
                  </a:lnTo>
                  <a:lnTo>
                    <a:pt x="454192" y="679784"/>
                  </a:lnTo>
                  <a:lnTo>
                    <a:pt x="452688" y="679784"/>
                  </a:lnTo>
                  <a:lnTo>
                    <a:pt x="451936" y="679032"/>
                  </a:lnTo>
                  <a:lnTo>
                    <a:pt x="451184" y="678280"/>
                  </a:lnTo>
                  <a:lnTo>
                    <a:pt x="450432" y="676776"/>
                  </a:lnTo>
                  <a:lnTo>
                    <a:pt x="448928" y="676024"/>
                  </a:lnTo>
                  <a:lnTo>
                    <a:pt x="448176" y="676024"/>
                  </a:lnTo>
                  <a:lnTo>
                    <a:pt x="446673" y="676024"/>
                  </a:lnTo>
                  <a:lnTo>
                    <a:pt x="445921" y="676776"/>
                  </a:lnTo>
                  <a:lnTo>
                    <a:pt x="443664" y="678280"/>
                  </a:lnTo>
                  <a:lnTo>
                    <a:pt x="441409" y="679032"/>
                  </a:lnTo>
                  <a:lnTo>
                    <a:pt x="439905" y="679032"/>
                  </a:lnTo>
                  <a:lnTo>
                    <a:pt x="414338" y="679032"/>
                  </a:lnTo>
                  <a:lnTo>
                    <a:pt x="404562" y="676024"/>
                  </a:lnTo>
                  <a:lnTo>
                    <a:pt x="401554" y="676024"/>
                  </a:lnTo>
                  <a:lnTo>
                    <a:pt x="395538" y="676024"/>
                  </a:lnTo>
                  <a:lnTo>
                    <a:pt x="394034" y="676024"/>
                  </a:lnTo>
                  <a:lnTo>
                    <a:pt x="393282" y="675272"/>
                  </a:lnTo>
                  <a:lnTo>
                    <a:pt x="392530" y="675272"/>
                  </a:lnTo>
                  <a:lnTo>
                    <a:pt x="390275" y="672264"/>
                  </a:lnTo>
                  <a:lnTo>
                    <a:pt x="381251" y="667000"/>
                  </a:lnTo>
                  <a:lnTo>
                    <a:pt x="378995" y="664744"/>
                  </a:lnTo>
                  <a:lnTo>
                    <a:pt x="378243" y="663993"/>
                  </a:lnTo>
                  <a:lnTo>
                    <a:pt x="377491" y="661737"/>
                  </a:lnTo>
                  <a:lnTo>
                    <a:pt x="376739" y="660233"/>
                  </a:lnTo>
                  <a:lnTo>
                    <a:pt x="375987" y="659481"/>
                  </a:lnTo>
                  <a:lnTo>
                    <a:pt x="368467" y="654969"/>
                  </a:lnTo>
                  <a:lnTo>
                    <a:pt x="366963" y="654217"/>
                  </a:lnTo>
                  <a:lnTo>
                    <a:pt x="365459" y="654217"/>
                  </a:lnTo>
                  <a:lnTo>
                    <a:pt x="363955" y="654217"/>
                  </a:lnTo>
                  <a:lnTo>
                    <a:pt x="360947" y="654217"/>
                  </a:lnTo>
                  <a:lnTo>
                    <a:pt x="357188" y="653465"/>
                  </a:lnTo>
                  <a:lnTo>
                    <a:pt x="353428" y="652713"/>
                  </a:lnTo>
                  <a:lnTo>
                    <a:pt x="349668" y="651961"/>
                  </a:lnTo>
                  <a:lnTo>
                    <a:pt x="345156" y="652713"/>
                  </a:lnTo>
                  <a:lnTo>
                    <a:pt x="343652" y="652713"/>
                  </a:lnTo>
                  <a:lnTo>
                    <a:pt x="341396" y="652713"/>
                  </a:lnTo>
                  <a:lnTo>
                    <a:pt x="333877" y="650457"/>
                  </a:lnTo>
                  <a:lnTo>
                    <a:pt x="326357" y="650457"/>
                  </a:lnTo>
                  <a:lnTo>
                    <a:pt x="324853" y="650457"/>
                  </a:lnTo>
                  <a:lnTo>
                    <a:pt x="324101" y="650457"/>
                  </a:lnTo>
                  <a:lnTo>
                    <a:pt x="318837" y="647449"/>
                  </a:lnTo>
                  <a:lnTo>
                    <a:pt x="312821" y="645193"/>
                  </a:lnTo>
                  <a:lnTo>
                    <a:pt x="301542" y="645945"/>
                  </a:lnTo>
                  <a:lnTo>
                    <a:pt x="297782" y="645193"/>
                  </a:lnTo>
                  <a:lnTo>
                    <a:pt x="297030" y="644441"/>
                  </a:lnTo>
                  <a:lnTo>
                    <a:pt x="296278" y="642938"/>
                  </a:lnTo>
                  <a:lnTo>
                    <a:pt x="294022" y="641433"/>
                  </a:lnTo>
                  <a:lnTo>
                    <a:pt x="271463" y="634666"/>
                  </a:lnTo>
                  <a:lnTo>
                    <a:pt x="269959" y="634666"/>
                  </a:lnTo>
                  <a:lnTo>
                    <a:pt x="266951" y="635418"/>
                  </a:lnTo>
                  <a:lnTo>
                    <a:pt x="265447" y="636170"/>
                  </a:lnTo>
                  <a:lnTo>
                    <a:pt x="262439" y="637674"/>
                  </a:lnTo>
                  <a:lnTo>
                    <a:pt x="257175" y="639178"/>
                  </a:lnTo>
                  <a:lnTo>
                    <a:pt x="252663" y="639929"/>
                  </a:lnTo>
                  <a:lnTo>
                    <a:pt x="251159" y="639929"/>
                  </a:lnTo>
                  <a:lnTo>
                    <a:pt x="250407" y="639178"/>
                  </a:lnTo>
                  <a:lnTo>
                    <a:pt x="248903" y="638425"/>
                  </a:lnTo>
                  <a:lnTo>
                    <a:pt x="247400" y="636921"/>
                  </a:lnTo>
                  <a:lnTo>
                    <a:pt x="245895" y="636921"/>
                  </a:lnTo>
                  <a:lnTo>
                    <a:pt x="245143" y="636921"/>
                  </a:lnTo>
                  <a:lnTo>
                    <a:pt x="243640" y="637674"/>
                  </a:lnTo>
                  <a:lnTo>
                    <a:pt x="237624" y="639929"/>
                  </a:lnTo>
                  <a:lnTo>
                    <a:pt x="229352" y="639929"/>
                  </a:lnTo>
                  <a:lnTo>
                    <a:pt x="227096" y="639929"/>
                  </a:lnTo>
                  <a:lnTo>
                    <a:pt x="225592" y="639929"/>
                  </a:lnTo>
                  <a:lnTo>
                    <a:pt x="224840" y="639178"/>
                  </a:lnTo>
                  <a:lnTo>
                    <a:pt x="224088" y="637674"/>
                  </a:lnTo>
                  <a:lnTo>
                    <a:pt x="223336" y="636921"/>
                  </a:lnTo>
                  <a:lnTo>
                    <a:pt x="222584" y="636170"/>
                  </a:lnTo>
                  <a:lnTo>
                    <a:pt x="221080" y="635418"/>
                  </a:lnTo>
                  <a:lnTo>
                    <a:pt x="216569" y="633162"/>
                  </a:lnTo>
                  <a:lnTo>
                    <a:pt x="213561" y="630906"/>
                  </a:lnTo>
                  <a:lnTo>
                    <a:pt x="206793" y="626394"/>
                  </a:lnTo>
                  <a:lnTo>
                    <a:pt x="206041" y="626394"/>
                  </a:lnTo>
                  <a:lnTo>
                    <a:pt x="205289" y="625642"/>
                  </a:lnTo>
                  <a:lnTo>
                    <a:pt x="205289" y="624890"/>
                  </a:lnTo>
                  <a:lnTo>
                    <a:pt x="203785" y="623386"/>
                  </a:lnTo>
                  <a:lnTo>
                    <a:pt x="201529" y="621882"/>
                  </a:lnTo>
                  <a:lnTo>
                    <a:pt x="192505" y="618874"/>
                  </a:lnTo>
                  <a:lnTo>
                    <a:pt x="190249" y="618122"/>
                  </a:lnTo>
                  <a:lnTo>
                    <a:pt x="187993" y="618874"/>
                  </a:lnTo>
                  <a:lnTo>
                    <a:pt x="187242" y="618874"/>
                  </a:lnTo>
                  <a:lnTo>
                    <a:pt x="186490" y="618874"/>
                  </a:lnTo>
                  <a:lnTo>
                    <a:pt x="174458" y="626394"/>
                  </a:lnTo>
                  <a:lnTo>
                    <a:pt x="172954" y="626394"/>
                  </a:lnTo>
                  <a:lnTo>
                    <a:pt x="171450" y="627146"/>
                  </a:lnTo>
                  <a:lnTo>
                    <a:pt x="168442" y="627146"/>
                  </a:lnTo>
                  <a:lnTo>
                    <a:pt x="166938" y="627146"/>
                  </a:lnTo>
                  <a:lnTo>
                    <a:pt x="166186" y="627146"/>
                  </a:lnTo>
                  <a:lnTo>
                    <a:pt x="160171" y="624138"/>
                  </a:lnTo>
                  <a:lnTo>
                    <a:pt x="151147" y="621130"/>
                  </a:lnTo>
                  <a:lnTo>
                    <a:pt x="149643" y="621130"/>
                  </a:lnTo>
                  <a:lnTo>
                    <a:pt x="148139" y="621130"/>
                  </a:lnTo>
                  <a:lnTo>
                    <a:pt x="145883" y="621882"/>
                  </a:lnTo>
                  <a:lnTo>
                    <a:pt x="143627" y="621882"/>
                  </a:lnTo>
                  <a:lnTo>
                    <a:pt x="142875" y="614362"/>
                  </a:lnTo>
                  <a:lnTo>
                    <a:pt x="139867" y="609099"/>
                  </a:lnTo>
                  <a:lnTo>
                    <a:pt x="133099" y="599323"/>
                  </a:lnTo>
                  <a:lnTo>
                    <a:pt x="130844" y="593307"/>
                  </a:lnTo>
                  <a:lnTo>
                    <a:pt x="130092" y="587291"/>
                  </a:lnTo>
                  <a:lnTo>
                    <a:pt x="127836" y="582780"/>
                  </a:lnTo>
                  <a:lnTo>
                    <a:pt x="124076" y="577516"/>
                  </a:lnTo>
                  <a:lnTo>
                    <a:pt x="118812" y="573004"/>
                  </a:lnTo>
                  <a:lnTo>
                    <a:pt x="118060" y="571500"/>
                  </a:lnTo>
                  <a:lnTo>
                    <a:pt x="117308" y="569244"/>
                  </a:lnTo>
                  <a:lnTo>
                    <a:pt x="117308" y="567740"/>
                  </a:lnTo>
                  <a:lnTo>
                    <a:pt x="118060" y="566236"/>
                  </a:lnTo>
                  <a:lnTo>
                    <a:pt x="118060" y="564732"/>
                  </a:lnTo>
                  <a:lnTo>
                    <a:pt x="116556" y="555708"/>
                  </a:lnTo>
                  <a:lnTo>
                    <a:pt x="117308" y="545933"/>
                  </a:lnTo>
                  <a:lnTo>
                    <a:pt x="116556" y="542925"/>
                  </a:lnTo>
                  <a:lnTo>
                    <a:pt x="115052" y="539165"/>
                  </a:lnTo>
                  <a:lnTo>
                    <a:pt x="114300" y="537661"/>
                  </a:lnTo>
                  <a:lnTo>
                    <a:pt x="111292" y="534653"/>
                  </a:lnTo>
                  <a:lnTo>
                    <a:pt x="109788" y="533149"/>
                  </a:lnTo>
                  <a:lnTo>
                    <a:pt x="109788" y="530893"/>
                  </a:lnTo>
                  <a:lnTo>
                    <a:pt x="110540" y="529389"/>
                  </a:lnTo>
                  <a:lnTo>
                    <a:pt x="111292" y="528637"/>
                  </a:lnTo>
                  <a:lnTo>
                    <a:pt x="111292" y="527133"/>
                  </a:lnTo>
                  <a:lnTo>
                    <a:pt x="109788" y="520365"/>
                  </a:lnTo>
                  <a:lnTo>
                    <a:pt x="108284" y="517358"/>
                  </a:lnTo>
                  <a:lnTo>
                    <a:pt x="106028" y="515102"/>
                  </a:lnTo>
                  <a:lnTo>
                    <a:pt x="100013" y="518862"/>
                  </a:lnTo>
                  <a:lnTo>
                    <a:pt x="97757" y="519614"/>
                  </a:lnTo>
                  <a:lnTo>
                    <a:pt x="96253" y="515102"/>
                  </a:lnTo>
                  <a:lnTo>
                    <a:pt x="95501" y="511342"/>
                  </a:lnTo>
                  <a:lnTo>
                    <a:pt x="94749" y="508334"/>
                  </a:lnTo>
                  <a:lnTo>
                    <a:pt x="93245" y="506078"/>
                  </a:lnTo>
                  <a:lnTo>
                    <a:pt x="90237" y="504574"/>
                  </a:lnTo>
                  <a:lnTo>
                    <a:pt x="87981" y="503822"/>
                  </a:lnTo>
                  <a:lnTo>
                    <a:pt x="87229" y="504574"/>
                  </a:lnTo>
                  <a:lnTo>
                    <a:pt x="85725" y="505326"/>
                  </a:lnTo>
                  <a:lnTo>
                    <a:pt x="84221" y="505326"/>
                  </a:lnTo>
                  <a:lnTo>
                    <a:pt x="81213" y="503070"/>
                  </a:lnTo>
                  <a:lnTo>
                    <a:pt x="79709" y="502318"/>
                  </a:lnTo>
                  <a:lnTo>
                    <a:pt x="78957" y="503822"/>
                  </a:lnTo>
                  <a:lnTo>
                    <a:pt x="78957" y="505326"/>
                  </a:lnTo>
                  <a:lnTo>
                    <a:pt x="79709" y="506830"/>
                  </a:lnTo>
                  <a:lnTo>
                    <a:pt x="79709" y="509086"/>
                  </a:lnTo>
                  <a:lnTo>
                    <a:pt x="78957" y="509838"/>
                  </a:lnTo>
                  <a:lnTo>
                    <a:pt x="77453" y="509838"/>
                  </a:lnTo>
                  <a:lnTo>
                    <a:pt x="75949" y="509086"/>
                  </a:lnTo>
                  <a:lnTo>
                    <a:pt x="74446" y="506830"/>
                  </a:lnTo>
                  <a:lnTo>
                    <a:pt x="73694" y="506078"/>
                  </a:lnTo>
                  <a:lnTo>
                    <a:pt x="73694" y="502318"/>
                  </a:lnTo>
                  <a:lnTo>
                    <a:pt x="74446" y="499310"/>
                  </a:lnTo>
                  <a:lnTo>
                    <a:pt x="75197" y="497054"/>
                  </a:lnTo>
                  <a:lnTo>
                    <a:pt x="75949" y="494046"/>
                  </a:lnTo>
                  <a:lnTo>
                    <a:pt x="75949" y="493295"/>
                  </a:lnTo>
                  <a:lnTo>
                    <a:pt x="75197" y="492543"/>
                  </a:lnTo>
                  <a:lnTo>
                    <a:pt x="73694" y="493295"/>
                  </a:lnTo>
                  <a:lnTo>
                    <a:pt x="72942" y="494046"/>
                  </a:lnTo>
                  <a:lnTo>
                    <a:pt x="69182" y="498558"/>
                  </a:lnTo>
                  <a:lnTo>
                    <a:pt x="67678" y="499310"/>
                  </a:lnTo>
                  <a:lnTo>
                    <a:pt x="65422" y="499310"/>
                  </a:lnTo>
                  <a:lnTo>
                    <a:pt x="62414" y="498558"/>
                  </a:lnTo>
                  <a:lnTo>
                    <a:pt x="60910" y="498558"/>
                  </a:lnTo>
                  <a:lnTo>
                    <a:pt x="60158" y="499310"/>
                  </a:lnTo>
                  <a:lnTo>
                    <a:pt x="63166" y="504574"/>
                  </a:lnTo>
                  <a:lnTo>
                    <a:pt x="63918" y="507582"/>
                  </a:lnTo>
                  <a:lnTo>
                    <a:pt x="60910" y="507582"/>
                  </a:lnTo>
                  <a:lnTo>
                    <a:pt x="57902" y="506830"/>
                  </a:lnTo>
                  <a:lnTo>
                    <a:pt x="57150" y="506830"/>
                  </a:lnTo>
                  <a:lnTo>
                    <a:pt x="55646" y="506830"/>
                  </a:lnTo>
                  <a:lnTo>
                    <a:pt x="54894" y="509086"/>
                  </a:lnTo>
                  <a:lnTo>
                    <a:pt x="54142" y="510590"/>
                  </a:lnTo>
                  <a:lnTo>
                    <a:pt x="52638" y="509086"/>
                  </a:lnTo>
                  <a:lnTo>
                    <a:pt x="51134" y="505326"/>
                  </a:lnTo>
                  <a:lnTo>
                    <a:pt x="49630" y="503070"/>
                  </a:lnTo>
                  <a:lnTo>
                    <a:pt x="47374" y="502318"/>
                  </a:lnTo>
                  <a:lnTo>
                    <a:pt x="43615" y="503070"/>
                  </a:lnTo>
                  <a:lnTo>
                    <a:pt x="42111" y="503822"/>
                  </a:lnTo>
                  <a:lnTo>
                    <a:pt x="39855" y="507582"/>
                  </a:lnTo>
                  <a:lnTo>
                    <a:pt x="37599" y="507582"/>
                  </a:lnTo>
                  <a:lnTo>
                    <a:pt x="35343" y="506830"/>
                  </a:lnTo>
                  <a:lnTo>
                    <a:pt x="33839" y="506830"/>
                  </a:lnTo>
                  <a:lnTo>
                    <a:pt x="32335" y="507582"/>
                  </a:lnTo>
                  <a:lnTo>
                    <a:pt x="31583" y="509086"/>
                  </a:lnTo>
                  <a:lnTo>
                    <a:pt x="31583" y="510590"/>
                  </a:lnTo>
                  <a:lnTo>
                    <a:pt x="31583" y="512094"/>
                  </a:lnTo>
                  <a:lnTo>
                    <a:pt x="30831" y="513598"/>
                  </a:lnTo>
                  <a:lnTo>
                    <a:pt x="30079" y="515102"/>
                  </a:lnTo>
                  <a:lnTo>
                    <a:pt x="27071" y="516606"/>
                  </a:lnTo>
                  <a:lnTo>
                    <a:pt x="26319" y="518110"/>
                  </a:lnTo>
                  <a:lnTo>
                    <a:pt x="26319" y="519614"/>
                  </a:lnTo>
                  <a:lnTo>
                    <a:pt x="27071" y="523374"/>
                  </a:lnTo>
                  <a:lnTo>
                    <a:pt x="26319" y="524878"/>
                  </a:lnTo>
                  <a:lnTo>
                    <a:pt x="24815" y="525629"/>
                  </a:lnTo>
                  <a:lnTo>
                    <a:pt x="24063" y="524125"/>
                  </a:lnTo>
                  <a:lnTo>
                    <a:pt x="23311" y="522622"/>
                  </a:lnTo>
                  <a:lnTo>
                    <a:pt x="23311" y="521118"/>
                  </a:lnTo>
                  <a:lnTo>
                    <a:pt x="22559" y="517358"/>
                  </a:lnTo>
                  <a:lnTo>
                    <a:pt x="21055" y="515102"/>
                  </a:lnTo>
                  <a:lnTo>
                    <a:pt x="18048" y="512846"/>
                  </a:lnTo>
                  <a:lnTo>
                    <a:pt x="15039" y="511342"/>
                  </a:lnTo>
                  <a:lnTo>
                    <a:pt x="12032" y="512094"/>
                  </a:lnTo>
                  <a:lnTo>
                    <a:pt x="11280" y="510590"/>
                  </a:lnTo>
                  <a:lnTo>
                    <a:pt x="10528" y="508334"/>
                  </a:lnTo>
                  <a:lnTo>
                    <a:pt x="9776" y="506078"/>
                  </a:lnTo>
                  <a:lnTo>
                    <a:pt x="7520" y="505326"/>
                  </a:lnTo>
                  <a:lnTo>
                    <a:pt x="1504" y="506078"/>
                  </a:lnTo>
                  <a:lnTo>
                    <a:pt x="2256" y="501566"/>
                  </a:lnTo>
                  <a:lnTo>
                    <a:pt x="3008" y="497806"/>
                  </a:lnTo>
                  <a:lnTo>
                    <a:pt x="1504" y="494799"/>
                  </a:lnTo>
                  <a:lnTo>
                    <a:pt x="0" y="491791"/>
                  </a:lnTo>
                  <a:lnTo>
                    <a:pt x="0" y="488031"/>
                  </a:lnTo>
                  <a:lnTo>
                    <a:pt x="0" y="484271"/>
                  </a:lnTo>
                  <a:lnTo>
                    <a:pt x="0" y="482015"/>
                  </a:lnTo>
                  <a:lnTo>
                    <a:pt x="2256" y="476751"/>
                  </a:lnTo>
                  <a:lnTo>
                    <a:pt x="5264" y="469984"/>
                  </a:lnTo>
                  <a:lnTo>
                    <a:pt x="9776" y="466224"/>
                  </a:lnTo>
                  <a:lnTo>
                    <a:pt x="12784" y="462464"/>
                  </a:lnTo>
                  <a:lnTo>
                    <a:pt x="16544" y="456448"/>
                  </a:lnTo>
                  <a:lnTo>
                    <a:pt x="19551" y="445920"/>
                  </a:lnTo>
                  <a:lnTo>
                    <a:pt x="21055" y="442912"/>
                  </a:lnTo>
                  <a:lnTo>
                    <a:pt x="26319" y="437648"/>
                  </a:lnTo>
                  <a:lnTo>
                    <a:pt x="27823" y="434641"/>
                  </a:lnTo>
                  <a:lnTo>
                    <a:pt x="27071" y="431633"/>
                  </a:lnTo>
                  <a:lnTo>
                    <a:pt x="23311" y="425617"/>
                  </a:lnTo>
                  <a:lnTo>
                    <a:pt x="22559" y="421857"/>
                  </a:lnTo>
                  <a:lnTo>
                    <a:pt x="22559" y="419601"/>
                  </a:lnTo>
                  <a:lnTo>
                    <a:pt x="22559" y="415841"/>
                  </a:lnTo>
                  <a:lnTo>
                    <a:pt x="24063" y="410577"/>
                  </a:lnTo>
                  <a:lnTo>
                    <a:pt x="30831" y="379747"/>
                  </a:lnTo>
                  <a:lnTo>
                    <a:pt x="32335" y="377490"/>
                  </a:lnTo>
                  <a:lnTo>
                    <a:pt x="36095" y="370723"/>
                  </a:lnTo>
                  <a:lnTo>
                    <a:pt x="38351" y="365459"/>
                  </a:lnTo>
                  <a:lnTo>
                    <a:pt x="43615" y="348164"/>
                  </a:lnTo>
                  <a:lnTo>
                    <a:pt x="43615" y="342900"/>
                  </a:lnTo>
                  <a:lnTo>
                    <a:pt x="42111" y="330868"/>
                  </a:lnTo>
                  <a:lnTo>
                    <a:pt x="42111" y="326356"/>
                  </a:lnTo>
                  <a:lnTo>
                    <a:pt x="43615" y="320341"/>
                  </a:lnTo>
                  <a:lnTo>
                    <a:pt x="49630" y="312069"/>
                  </a:lnTo>
                  <a:lnTo>
                    <a:pt x="51134" y="308309"/>
                  </a:lnTo>
                  <a:lnTo>
                    <a:pt x="52638" y="303045"/>
                  </a:lnTo>
                  <a:lnTo>
                    <a:pt x="52638" y="298533"/>
                  </a:lnTo>
                  <a:lnTo>
                    <a:pt x="51134" y="293270"/>
                  </a:lnTo>
                  <a:lnTo>
                    <a:pt x="49630" y="289510"/>
                  </a:lnTo>
                  <a:lnTo>
                    <a:pt x="45870" y="284246"/>
                  </a:lnTo>
                  <a:lnTo>
                    <a:pt x="45118" y="282742"/>
                  </a:lnTo>
                  <a:lnTo>
                    <a:pt x="44367" y="275974"/>
                  </a:lnTo>
                  <a:lnTo>
                    <a:pt x="42111" y="270711"/>
                  </a:lnTo>
                  <a:lnTo>
                    <a:pt x="42111" y="268454"/>
                  </a:lnTo>
                  <a:lnTo>
                    <a:pt x="43615" y="263191"/>
                  </a:lnTo>
                  <a:lnTo>
                    <a:pt x="46622" y="258679"/>
                  </a:lnTo>
                  <a:lnTo>
                    <a:pt x="51886" y="254167"/>
                  </a:lnTo>
                  <a:lnTo>
                    <a:pt x="55646" y="251911"/>
                  </a:lnTo>
                  <a:close/>
                  <a:moveTo>
                    <a:pt x="951999" y="474495"/>
                  </a:moveTo>
                  <a:lnTo>
                    <a:pt x="955759" y="471487"/>
                  </a:lnTo>
                  <a:lnTo>
                    <a:pt x="960271" y="468480"/>
                  </a:lnTo>
                  <a:lnTo>
                    <a:pt x="962526" y="468480"/>
                  </a:lnTo>
                  <a:lnTo>
                    <a:pt x="963279" y="470735"/>
                  </a:lnTo>
                  <a:lnTo>
                    <a:pt x="962526" y="475247"/>
                  </a:lnTo>
                  <a:lnTo>
                    <a:pt x="960271" y="481263"/>
                  </a:lnTo>
                  <a:lnTo>
                    <a:pt x="961022" y="485023"/>
                  </a:lnTo>
                  <a:lnTo>
                    <a:pt x="962526" y="488031"/>
                  </a:lnTo>
                  <a:lnTo>
                    <a:pt x="960271" y="489535"/>
                  </a:lnTo>
                  <a:lnTo>
                    <a:pt x="957262" y="491791"/>
                  </a:lnTo>
                  <a:lnTo>
                    <a:pt x="954255" y="491039"/>
                  </a:lnTo>
                  <a:lnTo>
                    <a:pt x="951999" y="488031"/>
                  </a:lnTo>
                  <a:lnTo>
                    <a:pt x="952751" y="485775"/>
                  </a:lnTo>
                  <a:lnTo>
                    <a:pt x="952751" y="484271"/>
                  </a:lnTo>
                  <a:lnTo>
                    <a:pt x="949743" y="481263"/>
                  </a:lnTo>
                  <a:lnTo>
                    <a:pt x="949743" y="478255"/>
                  </a:lnTo>
                  <a:lnTo>
                    <a:pt x="951999" y="474495"/>
                  </a:lnTo>
                  <a:close/>
                </a:path>
              </a:pathLst>
            </a:custGeom>
            <a:solidFill>
              <a:schemeClr val="accent1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id="{2AFF0E5B-3744-401E-A961-307FD6BE7FFC}"/>
                </a:ext>
              </a:extLst>
            </p:cNvPr>
            <p:cNvSpPr/>
            <p:nvPr/>
          </p:nvSpPr>
          <p:spPr>
            <a:xfrm>
              <a:off x="9096858" y="5866646"/>
              <a:ext cx="827171" cy="578267"/>
            </a:xfrm>
            <a:custGeom>
              <a:avLst/>
              <a:gdLst>
                <a:gd name="connsiteX0" fmla="*/ 624890 w 827171"/>
                <a:gd name="connsiteY0" fmla="*/ 573004 h 578267"/>
                <a:gd name="connsiteX1" fmla="*/ 622634 w 827171"/>
                <a:gd name="connsiteY1" fmla="*/ 573004 h 578267"/>
                <a:gd name="connsiteX2" fmla="*/ 621882 w 827171"/>
                <a:gd name="connsiteY2" fmla="*/ 572252 h 578267"/>
                <a:gd name="connsiteX3" fmla="*/ 621131 w 827171"/>
                <a:gd name="connsiteY3" fmla="*/ 569996 h 578267"/>
                <a:gd name="connsiteX4" fmla="*/ 620378 w 827171"/>
                <a:gd name="connsiteY4" fmla="*/ 568492 h 578267"/>
                <a:gd name="connsiteX5" fmla="*/ 619627 w 827171"/>
                <a:gd name="connsiteY5" fmla="*/ 567740 h 578267"/>
                <a:gd name="connsiteX6" fmla="*/ 618874 w 827171"/>
                <a:gd name="connsiteY6" fmla="*/ 566988 h 578267"/>
                <a:gd name="connsiteX7" fmla="*/ 617371 w 827171"/>
                <a:gd name="connsiteY7" fmla="*/ 566988 h 578267"/>
                <a:gd name="connsiteX8" fmla="*/ 612859 w 827171"/>
                <a:gd name="connsiteY8" fmla="*/ 565484 h 578267"/>
                <a:gd name="connsiteX9" fmla="*/ 609851 w 827171"/>
                <a:gd name="connsiteY9" fmla="*/ 563980 h 578267"/>
                <a:gd name="connsiteX10" fmla="*/ 603835 w 827171"/>
                <a:gd name="connsiteY10" fmla="*/ 556461 h 578267"/>
                <a:gd name="connsiteX11" fmla="*/ 602331 w 827171"/>
                <a:gd name="connsiteY11" fmla="*/ 555709 h 578267"/>
                <a:gd name="connsiteX12" fmla="*/ 601579 w 827171"/>
                <a:gd name="connsiteY12" fmla="*/ 554957 h 578267"/>
                <a:gd name="connsiteX13" fmla="*/ 592555 w 827171"/>
                <a:gd name="connsiteY13" fmla="*/ 551197 h 578267"/>
                <a:gd name="connsiteX14" fmla="*/ 588795 w 827171"/>
                <a:gd name="connsiteY14" fmla="*/ 550445 h 578267"/>
                <a:gd name="connsiteX15" fmla="*/ 588044 w 827171"/>
                <a:gd name="connsiteY15" fmla="*/ 551197 h 578267"/>
                <a:gd name="connsiteX16" fmla="*/ 587292 w 827171"/>
                <a:gd name="connsiteY16" fmla="*/ 551949 h 578267"/>
                <a:gd name="connsiteX17" fmla="*/ 586540 w 827171"/>
                <a:gd name="connsiteY17" fmla="*/ 554205 h 578267"/>
                <a:gd name="connsiteX18" fmla="*/ 585788 w 827171"/>
                <a:gd name="connsiteY18" fmla="*/ 554957 h 578267"/>
                <a:gd name="connsiteX19" fmla="*/ 582780 w 827171"/>
                <a:gd name="connsiteY19" fmla="*/ 554957 h 578267"/>
                <a:gd name="connsiteX20" fmla="*/ 582028 w 827171"/>
                <a:gd name="connsiteY20" fmla="*/ 554957 h 578267"/>
                <a:gd name="connsiteX21" fmla="*/ 581276 w 827171"/>
                <a:gd name="connsiteY21" fmla="*/ 554957 h 578267"/>
                <a:gd name="connsiteX22" fmla="*/ 578268 w 827171"/>
                <a:gd name="connsiteY22" fmla="*/ 557213 h 578267"/>
                <a:gd name="connsiteX23" fmla="*/ 576764 w 827171"/>
                <a:gd name="connsiteY23" fmla="*/ 557965 h 578267"/>
                <a:gd name="connsiteX24" fmla="*/ 569996 w 827171"/>
                <a:gd name="connsiteY24" fmla="*/ 559469 h 578267"/>
                <a:gd name="connsiteX25" fmla="*/ 568492 w 827171"/>
                <a:gd name="connsiteY25" fmla="*/ 560220 h 578267"/>
                <a:gd name="connsiteX26" fmla="*/ 567740 w 827171"/>
                <a:gd name="connsiteY26" fmla="*/ 560973 h 578267"/>
                <a:gd name="connsiteX27" fmla="*/ 567740 w 827171"/>
                <a:gd name="connsiteY27" fmla="*/ 561724 h 578267"/>
                <a:gd name="connsiteX28" fmla="*/ 567740 w 827171"/>
                <a:gd name="connsiteY28" fmla="*/ 562477 h 578267"/>
                <a:gd name="connsiteX29" fmla="*/ 568492 w 827171"/>
                <a:gd name="connsiteY29" fmla="*/ 563229 h 578267"/>
                <a:gd name="connsiteX30" fmla="*/ 573756 w 827171"/>
                <a:gd name="connsiteY30" fmla="*/ 566988 h 578267"/>
                <a:gd name="connsiteX31" fmla="*/ 575260 w 827171"/>
                <a:gd name="connsiteY31" fmla="*/ 568492 h 578267"/>
                <a:gd name="connsiteX32" fmla="*/ 575260 w 827171"/>
                <a:gd name="connsiteY32" fmla="*/ 569244 h 578267"/>
                <a:gd name="connsiteX33" fmla="*/ 576012 w 827171"/>
                <a:gd name="connsiteY33" fmla="*/ 569996 h 578267"/>
                <a:gd name="connsiteX34" fmla="*/ 576764 w 827171"/>
                <a:gd name="connsiteY34" fmla="*/ 571500 h 578267"/>
                <a:gd name="connsiteX35" fmla="*/ 576764 w 827171"/>
                <a:gd name="connsiteY35" fmla="*/ 572252 h 578267"/>
                <a:gd name="connsiteX36" fmla="*/ 576764 w 827171"/>
                <a:gd name="connsiteY36" fmla="*/ 573756 h 578267"/>
                <a:gd name="connsiteX37" fmla="*/ 576764 w 827171"/>
                <a:gd name="connsiteY37" fmla="*/ 575260 h 578267"/>
                <a:gd name="connsiteX38" fmla="*/ 576012 w 827171"/>
                <a:gd name="connsiteY38" fmla="*/ 577516 h 578267"/>
                <a:gd name="connsiteX39" fmla="*/ 574508 w 827171"/>
                <a:gd name="connsiteY39" fmla="*/ 578268 h 578267"/>
                <a:gd name="connsiteX40" fmla="*/ 573756 w 827171"/>
                <a:gd name="connsiteY40" fmla="*/ 578268 h 578267"/>
                <a:gd name="connsiteX41" fmla="*/ 573004 w 827171"/>
                <a:gd name="connsiteY41" fmla="*/ 578268 h 578267"/>
                <a:gd name="connsiteX42" fmla="*/ 572252 w 827171"/>
                <a:gd name="connsiteY42" fmla="*/ 577516 h 578267"/>
                <a:gd name="connsiteX43" fmla="*/ 570748 w 827171"/>
                <a:gd name="connsiteY43" fmla="*/ 574508 h 578267"/>
                <a:gd name="connsiteX44" fmla="*/ 569244 w 827171"/>
                <a:gd name="connsiteY44" fmla="*/ 573756 h 578267"/>
                <a:gd name="connsiteX45" fmla="*/ 568492 w 827171"/>
                <a:gd name="connsiteY45" fmla="*/ 573004 h 578267"/>
                <a:gd name="connsiteX46" fmla="*/ 560220 w 827171"/>
                <a:gd name="connsiteY46" fmla="*/ 570748 h 578267"/>
                <a:gd name="connsiteX47" fmla="*/ 558716 w 827171"/>
                <a:gd name="connsiteY47" fmla="*/ 569996 h 578267"/>
                <a:gd name="connsiteX48" fmla="*/ 557213 w 827171"/>
                <a:gd name="connsiteY48" fmla="*/ 568492 h 578267"/>
                <a:gd name="connsiteX49" fmla="*/ 556461 w 827171"/>
                <a:gd name="connsiteY49" fmla="*/ 566988 h 578267"/>
                <a:gd name="connsiteX50" fmla="*/ 556461 w 827171"/>
                <a:gd name="connsiteY50" fmla="*/ 566237 h 578267"/>
                <a:gd name="connsiteX51" fmla="*/ 556461 w 827171"/>
                <a:gd name="connsiteY51" fmla="*/ 564733 h 578267"/>
                <a:gd name="connsiteX52" fmla="*/ 556461 w 827171"/>
                <a:gd name="connsiteY52" fmla="*/ 563980 h 578267"/>
                <a:gd name="connsiteX53" fmla="*/ 557213 w 827171"/>
                <a:gd name="connsiteY53" fmla="*/ 558717 h 578267"/>
                <a:gd name="connsiteX54" fmla="*/ 557213 w 827171"/>
                <a:gd name="connsiteY54" fmla="*/ 555709 h 578267"/>
                <a:gd name="connsiteX55" fmla="*/ 556461 w 827171"/>
                <a:gd name="connsiteY55" fmla="*/ 552701 h 578267"/>
                <a:gd name="connsiteX56" fmla="*/ 556461 w 827171"/>
                <a:gd name="connsiteY56" fmla="*/ 551197 h 578267"/>
                <a:gd name="connsiteX57" fmla="*/ 557213 w 827171"/>
                <a:gd name="connsiteY57" fmla="*/ 549693 h 578267"/>
                <a:gd name="connsiteX58" fmla="*/ 557965 w 827171"/>
                <a:gd name="connsiteY58" fmla="*/ 549693 h 578267"/>
                <a:gd name="connsiteX59" fmla="*/ 560973 w 827171"/>
                <a:gd name="connsiteY59" fmla="*/ 547437 h 578267"/>
                <a:gd name="connsiteX60" fmla="*/ 565484 w 827171"/>
                <a:gd name="connsiteY60" fmla="*/ 542925 h 578267"/>
                <a:gd name="connsiteX61" fmla="*/ 567740 w 827171"/>
                <a:gd name="connsiteY61" fmla="*/ 539918 h 578267"/>
                <a:gd name="connsiteX62" fmla="*/ 569244 w 827171"/>
                <a:gd name="connsiteY62" fmla="*/ 537661 h 578267"/>
                <a:gd name="connsiteX63" fmla="*/ 569996 w 827171"/>
                <a:gd name="connsiteY63" fmla="*/ 535405 h 578267"/>
                <a:gd name="connsiteX64" fmla="*/ 570748 w 827171"/>
                <a:gd name="connsiteY64" fmla="*/ 533901 h 578267"/>
                <a:gd name="connsiteX65" fmla="*/ 571500 w 827171"/>
                <a:gd name="connsiteY65" fmla="*/ 533150 h 578267"/>
                <a:gd name="connsiteX66" fmla="*/ 572252 w 827171"/>
                <a:gd name="connsiteY66" fmla="*/ 533150 h 578267"/>
                <a:gd name="connsiteX67" fmla="*/ 573004 w 827171"/>
                <a:gd name="connsiteY67" fmla="*/ 533901 h 578267"/>
                <a:gd name="connsiteX68" fmla="*/ 573756 w 827171"/>
                <a:gd name="connsiteY68" fmla="*/ 536158 h 578267"/>
                <a:gd name="connsiteX69" fmla="*/ 574508 w 827171"/>
                <a:gd name="connsiteY69" fmla="*/ 536909 h 578267"/>
                <a:gd name="connsiteX70" fmla="*/ 575260 w 827171"/>
                <a:gd name="connsiteY70" fmla="*/ 536909 h 578267"/>
                <a:gd name="connsiteX71" fmla="*/ 576012 w 827171"/>
                <a:gd name="connsiteY71" fmla="*/ 536158 h 578267"/>
                <a:gd name="connsiteX72" fmla="*/ 576764 w 827171"/>
                <a:gd name="connsiteY72" fmla="*/ 535405 h 578267"/>
                <a:gd name="connsiteX73" fmla="*/ 577516 w 827171"/>
                <a:gd name="connsiteY73" fmla="*/ 534654 h 578267"/>
                <a:gd name="connsiteX74" fmla="*/ 578268 w 827171"/>
                <a:gd name="connsiteY74" fmla="*/ 534654 h 578267"/>
                <a:gd name="connsiteX75" fmla="*/ 579020 w 827171"/>
                <a:gd name="connsiteY75" fmla="*/ 535405 h 578267"/>
                <a:gd name="connsiteX76" fmla="*/ 579772 w 827171"/>
                <a:gd name="connsiteY76" fmla="*/ 535405 h 578267"/>
                <a:gd name="connsiteX77" fmla="*/ 580524 w 827171"/>
                <a:gd name="connsiteY77" fmla="*/ 534654 h 578267"/>
                <a:gd name="connsiteX78" fmla="*/ 581276 w 827171"/>
                <a:gd name="connsiteY78" fmla="*/ 533901 h 578267"/>
                <a:gd name="connsiteX79" fmla="*/ 581276 w 827171"/>
                <a:gd name="connsiteY79" fmla="*/ 533150 h 578267"/>
                <a:gd name="connsiteX80" fmla="*/ 581276 w 827171"/>
                <a:gd name="connsiteY80" fmla="*/ 530894 h 578267"/>
                <a:gd name="connsiteX81" fmla="*/ 581276 w 827171"/>
                <a:gd name="connsiteY81" fmla="*/ 528638 h 578267"/>
                <a:gd name="connsiteX82" fmla="*/ 581276 w 827171"/>
                <a:gd name="connsiteY82" fmla="*/ 527886 h 578267"/>
                <a:gd name="connsiteX83" fmla="*/ 581276 w 827171"/>
                <a:gd name="connsiteY83" fmla="*/ 527134 h 578267"/>
                <a:gd name="connsiteX84" fmla="*/ 585035 w 827171"/>
                <a:gd name="connsiteY84" fmla="*/ 524126 h 578267"/>
                <a:gd name="connsiteX85" fmla="*/ 585788 w 827171"/>
                <a:gd name="connsiteY85" fmla="*/ 522622 h 578267"/>
                <a:gd name="connsiteX86" fmla="*/ 586540 w 827171"/>
                <a:gd name="connsiteY86" fmla="*/ 518110 h 578267"/>
                <a:gd name="connsiteX87" fmla="*/ 588795 w 827171"/>
                <a:gd name="connsiteY87" fmla="*/ 512094 h 578267"/>
                <a:gd name="connsiteX88" fmla="*/ 589548 w 827171"/>
                <a:gd name="connsiteY88" fmla="*/ 510590 h 578267"/>
                <a:gd name="connsiteX89" fmla="*/ 589548 w 827171"/>
                <a:gd name="connsiteY89" fmla="*/ 508335 h 578267"/>
                <a:gd name="connsiteX90" fmla="*/ 587292 w 827171"/>
                <a:gd name="connsiteY90" fmla="*/ 492543 h 578267"/>
                <a:gd name="connsiteX91" fmla="*/ 587292 w 827171"/>
                <a:gd name="connsiteY91" fmla="*/ 488031 h 578267"/>
                <a:gd name="connsiteX92" fmla="*/ 588795 w 827171"/>
                <a:gd name="connsiteY92" fmla="*/ 481263 h 578267"/>
                <a:gd name="connsiteX93" fmla="*/ 588795 w 827171"/>
                <a:gd name="connsiteY93" fmla="*/ 480511 h 578267"/>
                <a:gd name="connsiteX94" fmla="*/ 589548 w 827171"/>
                <a:gd name="connsiteY94" fmla="*/ 479760 h 578267"/>
                <a:gd name="connsiteX95" fmla="*/ 589548 w 827171"/>
                <a:gd name="connsiteY95" fmla="*/ 479007 h 578267"/>
                <a:gd name="connsiteX96" fmla="*/ 590299 w 827171"/>
                <a:gd name="connsiteY96" fmla="*/ 478256 h 578267"/>
                <a:gd name="connsiteX97" fmla="*/ 591803 w 827171"/>
                <a:gd name="connsiteY97" fmla="*/ 477503 h 578267"/>
                <a:gd name="connsiteX98" fmla="*/ 592555 w 827171"/>
                <a:gd name="connsiteY98" fmla="*/ 476752 h 578267"/>
                <a:gd name="connsiteX99" fmla="*/ 593307 w 827171"/>
                <a:gd name="connsiteY99" fmla="*/ 475247 h 578267"/>
                <a:gd name="connsiteX100" fmla="*/ 594059 w 827171"/>
                <a:gd name="connsiteY100" fmla="*/ 474496 h 578267"/>
                <a:gd name="connsiteX101" fmla="*/ 593307 w 827171"/>
                <a:gd name="connsiteY101" fmla="*/ 472992 h 578267"/>
                <a:gd name="connsiteX102" fmla="*/ 593307 w 827171"/>
                <a:gd name="connsiteY102" fmla="*/ 472240 h 578267"/>
                <a:gd name="connsiteX103" fmla="*/ 593307 w 827171"/>
                <a:gd name="connsiteY103" fmla="*/ 469984 h 578267"/>
                <a:gd name="connsiteX104" fmla="*/ 593307 w 827171"/>
                <a:gd name="connsiteY104" fmla="*/ 469232 h 578267"/>
                <a:gd name="connsiteX105" fmla="*/ 594059 w 827171"/>
                <a:gd name="connsiteY105" fmla="*/ 468480 h 578267"/>
                <a:gd name="connsiteX106" fmla="*/ 594059 w 827171"/>
                <a:gd name="connsiteY106" fmla="*/ 467728 h 578267"/>
                <a:gd name="connsiteX107" fmla="*/ 594812 w 827171"/>
                <a:gd name="connsiteY107" fmla="*/ 466976 h 578267"/>
                <a:gd name="connsiteX108" fmla="*/ 595563 w 827171"/>
                <a:gd name="connsiteY108" fmla="*/ 467728 h 578267"/>
                <a:gd name="connsiteX109" fmla="*/ 595563 w 827171"/>
                <a:gd name="connsiteY109" fmla="*/ 468480 h 578267"/>
                <a:gd name="connsiteX110" fmla="*/ 595563 w 827171"/>
                <a:gd name="connsiteY110" fmla="*/ 469232 h 578267"/>
                <a:gd name="connsiteX111" fmla="*/ 595563 w 827171"/>
                <a:gd name="connsiteY111" fmla="*/ 469984 h 578267"/>
                <a:gd name="connsiteX112" fmla="*/ 596315 w 827171"/>
                <a:gd name="connsiteY112" fmla="*/ 470736 h 578267"/>
                <a:gd name="connsiteX113" fmla="*/ 597067 w 827171"/>
                <a:gd name="connsiteY113" fmla="*/ 470736 h 578267"/>
                <a:gd name="connsiteX114" fmla="*/ 597819 w 827171"/>
                <a:gd name="connsiteY114" fmla="*/ 469984 h 578267"/>
                <a:gd name="connsiteX115" fmla="*/ 600075 w 827171"/>
                <a:gd name="connsiteY115" fmla="*/ 466976 h 578267"/>
                <a:gd name="connsiteX116" fmla="*/ 600827 w 827171"/>
                <a:gd name="connsiteY116" fmla="*/ 466224 h 578267"/>
                <a:gd name="connsiteX117" fmla="*/ 602331 w 827171"/>
                <a:gd name="connsiteY117" fmla="*/ 465472 h 578267"/>
                <a:gd name="connsiteX118" fmla="*/ 603083 w 827171"/>
                <a:gd name="connsiteY118" fmla="*/ 464720 h 578267"/>
                <a:gd name="connsiteX119" fmla="*/ 605339 w 827171"/>
                <a:gd name="connsiteY119" fmla="*/ 464720 h 578267"/>
                <a:gd name="connsiteX120" fmla="*/ 606091 w 827171"/>
                <a:gd name="connsiteY120" fmla="*/ 463216 h 578267"/>
                <a:gd name="connsiteX121" fmla="*/ 607595 w 827171"/>
                <a:gd name="connsiteY121" fmla="*/ 460960 h 578267"/>
                <a:gd name="connsiteX122" fmla="*/ 612859 w 827171"/>
                <a:gd name="connsiteY122" fmla="*/ 451936 h 578267"/>
                <a:gd name="connsiteX123" fmla="*/ 612859 w 827171"/>
                <a:gd name="connsiteY123" fmla="*/ 451184 h 578267"/>
                <a:gd name="connsiteX124" fmla="*/ 614363 w 827171"/>
                <a:gd name="connsiteY124" fmla="*/ 450432 h 578267"/>
                <a:gd name="connsiteX125" fmla="*/ 615114 w 827171"/>
                <a:gd name="connsiteY125" fmla="*/ 449681 h 578267"/>
                <a:gd name="connsiteX126" fmla="*/ 615867 w 827171"/>
                <a:gd name="connsiteY126" fmla="*/ 448928 h 578267"/>
                <a:gd name="connsiteX127" fmla="*/ 616618 w 827171"/>
                <a:gd name="connsiteY127" fmla="*/ 448928 h 578267"/>
                <a:gd name="connsiteX128" fmla="*/ 617371 w 827171"/>
                <a:gd name="connsiteY128" fmla="*/ 448928 h 578267"/>
                <a:gd name="connsiteX129" fmla="*/ 618123 w 827171"/>
                <a:gd name="connsiteY129" fmla="*/ 448928 h 578267"/>
                <a:gd name="connsiteX130" fmla="*/ 619627 w 827171"/>
                <a:gd name="connsiteY130" fmla="*/ 449681 h 578267"/>
                <a:gd name="connsiteX131" fmla="*/ 621131 w 827171"/>
                <a:gd name="connsiteY131" fmla="*/ 450432 h 578267"/>
                <a:gd name="connsiteX132" fmla="*/ 621882 w 827171"/>
                <a:gd name="connsiteY132" fmla="*/ 450432 h 578267"/>
                <a:gd name="connsiteX133" fmla="*/ 622634 w 827171"/>
                <a:gd name="connsiteY133" fmla="*/ 451184 h 578267"/>
                <a:gd name="connsiteX134" fmla="*/ 623386 w 827171"/>
                <a:gd name="connsiteY134" fmla="*/ 451184 h 578267"/>
                <a:gd name="connsiteX135" fmla="*/ 624890 w 827171"/>
                <a:gd name="connsiteY135" fmla="*/ 450432 h 578267"/>
                <a:gd name="connsiteX136" fmla="*/ 626394 w 827171"/>
                <a:gd name="connsiteY136" fmla="*/ 449681 h 578267"/>
                <a:gd name="connsiteX137" fmla="*/ 627146 w 827171"/>
                <a:gd name="connsiteY137" fmla="*/ 447424 h 578267"/>
                <a:gd name="connsiteX138" fmla="*/ 624138 w 827171"/>
                <a:gd name="connsiteY138" fmla="*/ 441409 h 578267"/>
                <a:gd name="connsiteX139" fmla="*/ 624138 w 827171"/>
                <a:gd name="connsiteY139" fmla="*/ 439905 h 578267"/>
                <a:gd name="connsiteX140" fmla="*/ 624138 w 827171"/>
                <a:gd name="connsiteY140" fmla="*/ 438401 h 578267"/>
                <a:gd name="connsiteX141" fmla="*/ 624138 w 827171"/>
                <a:gd name="connsiteY141" fmla="*/ 437649 h 578267"/>
                <a:gd name="connsiteX142" fmla="*/ 625642 w 827171"/>
                <a:gd name="connsiteY142" fmla="*/ 436897 h 578267"/>
                <a:gd name="connsiteX143" fmla="*/ 626394 w 827171"/>
                <a:gd name="connsiteY143" fmla="*/ 436145 h 578267"/>
                <a:gd name="connsiteX144" fmla="*/ 625642 w 827171"/>
                <a:gd name="connsiteY144" fmla="*/ 435393 h 578267"/>
                <a:gd name="connsiteX145" fmla="*/ 621882 w 827171"/>
                <a:gd name="connsiteY145" fmla="*/ 432385 h 578267"/>
                <a:gd name="connsiteX146" fmla="*/ 621131 w 827171"/>
                <a:gd name="connsiteY146" fmla="*/ 430881 h 578267"/>
                <a:gd name="connsiteX147" fmla="*/ 618874 w 827171"/>
                <a:gd name="connsiteY147" fmla="*/ 426369 h 578267"/>
                <a:gd name="connsiteX148" fmla="*/ 618123 w 827171"/>
                <a:gd name="connsiteY148" fmla="*/ 425617 h 578267"/>
                <a:gd name="connsiteX149" fmla="*/ 617371 w 827171"/>
                <a:gd name="connsiteY149" fmla="*/ 425617 h 578267"/>
                <a:gd name="connsiteX150" fmla="*/ 616618 w 827171"/>
                <a:gd name="connsiteY150" fmla="*/ 427873 h 578267"/>
                <a:gd name="connsiteX151" fmla="*/ 615867 w 827171"/>
                <a:gd name="connsiteY151" fmla="*/ 429377 h 578267"/>
                <a:gd name="connsiteX152" fmla="*/ 615114 w 827171"/>
                <a:gd name="connsiteY152" fmla="*/ 430129 h 578267"/>
                <a:gd name="connsiteX153" fmla="*/ 609099 w 827171"/>
                <a:gd name="connsiteY153" fmla="*/ 430129 h 578267"/>
                <a:gd name="connsiteX154" fmla="*/ 606843 w 827171"/>
                <a:gd name="connsiteY154" fmla="*/ 429377 h 578267"/>
                <a:gd name="connsiteX155" fmla="*/ 604587 w 827171"/>
                <a:gd name="connsiteY155" fmla="*/ 427873 h 578267"/>
                <a:gd name="connsiteX156" fmla="*/ 603835 w 827171"/>
                <a:gd name="connsiteY156" fmla="*/ 426369 h 578267"/>
                <a:gd name="connsiteX157" fmla="*/ 603083 w 827171"/>
                <a:gd name="connsiteY157" fmla="*/ 424113 h 578267"/>
                <a:gd name="connsiteX158" fmla="*/ 602331 w 827171"/>
                <a:gd name="connsiteY158" fmla="*/ 423362 h 578267"/>
                <a:gd name="connsiteX159" fmla="*/ 600827 w 827171"/>
                <a:gd name="connsiteY159" fmla="*/ 421858 h 578267"/>
                <a:gd name="connsiteX160" fmla="*/ 599323 w 827171"/>
                <a:gd name="connsiteY160" fmla="*/ 421858 h 578267"/>
                <a:gd name="connsiteX161" fmla="*/ 594059 w 827171"/>
                <a:gd name="connsiteY161" fmla="*/ 424113 h 578267"/>
                <a:gd name="connsiteX162" fmla="*/ 591803 w 827171"/>
                <a:gd name="connsiteY162" fmla="*/ 424865 h 578267"/>
                <a:gd name="connsiteX163" fmla="*/ 591052 w 827171"/>
                <a:gd name="connsiteY163" fmla="*/ 425617 h 578267"/>
                <a:gd name="connsiteX164" fmla="*/ 590299 w 827171"/>
                <a:gd name="connsiteY164" fmla="*/ 425617 h 578267"/>
                <a:gd name="connsiteX165" fmla="*/ 588795 w 827171"/>
                <a:gd name="connsiteY165" fmla="*/ 423362 h 578267"/>
                <a:gd name="connsiteX166" fmla="*/ 587292 w 827171"/>
                <a:gd name="connsiteY166" fmla="*/ 422609 h 578267"/>
                <a:gd name="connsiteX167" fmla="*/ 585788 w 827171"/>
                <a:gd name="connsiteY167" fmla="*/ 421858 h 578267"/>
                <a:gd name="connsiteX168" fmla="*/ 581276 w 827171"/>
                <a:gd name="connsiteY168" fmla="*/ 424113 h 578267"/>
                <a:gd name="connsiteX169" fmla="*/ 578268 w 827171"/>
                <a:gd name="connsiteY169" fmla="*/ 426369 h 578267"/>
                <a:gd name="connsiteX170" fmla="*/ 576012 w 827171"/>
                <a:gd name="connsiteY170" fmla="*/ 427121 h 578267"/>
                <a:gd name="connsiteX171" fmla="*/ 574508 w 827171"/>
                <a:gd name="connsiteY171" fmla="*/ 427121 h 578267"/>
                <a:gd name="connsiteX172" fmla="*/ 573004 w 827171"/>
                <a:gd name="connsiteY172" fmla="*/ 427121 h 578267"/>
                <a:gd name="connsiteX173" fmla="*/ 569244 w 827171"/>
                <a:gd name="connsiteY173" fmla="*/ 426369 h 578267"/>
                <a:gd name="connsiteX174" fmla="*/ 566236 w 827171"/>
                <a:gd name="connsiteY174" fmla="*/ 425617 h 578267"/>
                <a:gd name="connsiteX175" fmla="*/ 564733 w 827171"/>
                <a:gd name="connsiteY175" fmla="*/ 425617 h 578267"/>
                <a:gd name="connsiteX176" fmla="*/ 563980 w 827171"/>
                <a:gd name="connsiteY176" fmla="*/ 424865 h 578267"/>
                <a:gd name="connsiteX177" fmla="*/ 563980 w 827171"/>
                <a:gd name="connsiteY177" fmla="*/ 422609 h 578267"/>
                <a:gd name="connsiteX178" fmla="*/ 563229 w 827171"/>
                <a:gd name="connsiteY178" fmla="*/ 421105 h 578267"/>
                <a:gd name="connsiteX179" fmla="*/ 561724 w 827171"/>
                <a:gd name="connsiteY179" fmla="*/ 420353 h 578267"/>
                <a:gd name="connsiteX180" fmla="*/ 560220 w 827171"/>
                <a:gd name="connsiteY180" fmla="*/ 422609 h 578267"/>
                <a:gd name="connsiteX181" fmla="*/ 560220 w 827171"/>
                <a:gd name="connsiteY181" fmla="*/ 425617 h 578267"/>
                <a:gd name="connsiteX182" fmla="*/ 559469 w 827171"/>
                <a:gd name="connsiteY182" fmla="*/ 427873 h 578267"/>
                <a:gd name="connsiteX183" fmla="*/ 557213 w 827171"/>
                <a:gd name="connsiteY183" fmla="*/ 427873 h 578267"/>
                <a:gd name="connsiteX184" fmla="*/ 554957 w 827171"/>
                <a:gd name="connsiteY184" fmla="*/ 426369 h 578267"/>
                <a:gd name="connsiteX185" fmla="*/ 551949 w 827171"/>
                <a:gd name="connsiteY185" fmla="*/ 423362 h 578267"/>
                <a:gd name="connsiteX186" fmla="*/ 548941 w 827171"/>
                <a:gd name="connsiteY186" fmla="*/ 421858 h 578267"/>
                <a:gd name="connsiteX187" fmla="*/ 533901 w 827171"/>
                <a:gd name="connsiteY187" fmla="*/ 420353 h 578267"/>
                <a:gd name="connsiteX188" fmla="*/ 531646 w 827171"/>
                <a:gd name="connsiteY188" fmla="*/ 420353 h 578267"/>
                <a:gd name="connsiteX189" fmla="*/ 529390 w 827171"/>
                <a:gd name="connsiteY189" fmla="*/ 421858 h 578267"/>
                <a:gd name="connsiteX190" fmla="*/ 527134 w 827171"/>
                <a:gd name="connsiteY190" fmla="*/ 418849 h 578267"/>
                <a:gd name="connsiteX191" fmla="*/ 523374 w 827171"/>
                <a:gd name="connsiteY191" fmla="*/ 417345 h 578267"/>
                <a:gd name="connsiteX192" fmla="*/ 514350 w 827171"/>
                <a:gd name="connsiteY192" fmla="*/ 417345 h 578267"/>
                <a:gd name="connsiteX193" fmla="*/ 512846 w 827171"/>
                <a:gd name="connsiteY193" fmla="*/ 416594 h 578267"/>
                <a:gd name="connsiteX194" fmla="*/ 509838 w 827171"/>
                <a:gd name="connsiteY194" fmla="*/ 414338 h 578267"/>
                <a:gd name="connsiteX195" fmla="*/ 508335 w 827171"/>
                <a:gd name="connsiteY195" fmla="*/ 413586 h 578267"/>
                <a:gd name="connsiteX196" fmla="*/ 506078 w 827171"/>
                <a:gd name="connsiteY196" fmla="*/ 413586 h 578267"/>
                <a:gd name="connsiteX197" fmla="*/ 503822 w 827171"/>
                <a:gd name="connsiteY197" fmla="*/ 413586 h 578267"/>
                <a:gd name="connsiteX198" fmla="*/ 501567 w 827171"/>
                <a:gd name="connsiteY198" fmla="*/ 415090 h 578267"/>
                <a:gd name="connsiteX199" fmla="*/ 500063 w 827171"/>
                <a:gd name="connsiteY199" fmla="*/ 415842 h 578267"/>
                <a:gd name="connsiteX200" fmla="*/ 494047 w 827171"/>
                <a:gd name="connsiteY200" fmla="*/ 411330 h 578267"/>
                <a:gd name="connsiteX201" fmla="*/ 488783 w 827171"/>
                <a:gd name="connsiteY201" fmla="*/ 409826 h 578267"/>
                <a:gd name="connsiteX202" fmla="*/ 487279 w 827171"/>
                <a:gd name="connsiteY202" fmla="*/ 409074 h 578267"/>
                <a:gd name="connsiteX203" fmla="*/ 487279 w 827171"/>
                <a:gd name="connsiteY203" fmla="*/ 407570 h 578267"/>
                <a:gd name="connsiteX204" fmla="*/ 484271 w 827171"/>
                <a:gd name="connsiteY204" fmla="*/ 403058 h 578267"/>
                <a:gd name="connsiteX205" fmla="*/ 479007 w 827171"/>
                <a:gd name="connsiteY205" fmla="*/ 396290 h 578267"/>
                <a:gd name="connsiteX206" fmla="*/ 477503 w 827171"/>
                <a:gd name="connsiteY206" fmla="*/ 391779 h 578267"/>
                <a:gd name="connsiteX207" fmla="*/ 475999 w 827171"/>
                <a:gd name="connsiteY207" fmla="*/ 390275 h 578267"/>
                <a:gd name="connsiteX208" fmla="*/ 474496 w 827171"/>
                <a:gd name="connsiteY208" fmla="*/ 388771 h 578267"/>
                <a:gd name="connsiteX209" fmla="*/ 470736 w 827171"/>
                <a:gd name="connsiteY209" fmla="*/ 386515 h 578267"/>
                <a:gd name="connsiteX210" fmla="*/ 469232 w 827171"/>
                <a:gd name="connsiteY210" fmla="*/ 385011 h 578267"/>
                <a:gd name="connsiteX211" fmla="*/ 467728 w 827171"/>
                <a:gd name="connsiteY211" fmla="*/ 382003 h 578267"/>
                <a:gd name="connsiteX212" fmla="*/ 464720 w 827171"/>
                <a:gd name="connsiteY212" fmla="*/ 371475 h 578267"/>
                <a:gd name="connsiteX213" fmla="*/ 461712 w 827171"/>
                <a:gd name="connsiteY213" fmla="*/ 367715 h 578267"/>
                <a:gd name="connsiteX214" fmla="*/ 460208 w 827171"/>
                <a:gd name="connsiteY214" fmla="*/ 368467 h 578267"/>
                <a:gd name="connsiteX215" fmla="*/ 458704 w 827171"/>
                <a:gd name="connsiteY215" fmla="*/ 367715 h 578267"/>
                <a:gd name="connsiteX216" fmla="*/ 457952 w 827171"/>
                <a:gd name="connsiteY216" fmla="*/ 366211 h 578267"/>
                <a:gd name="connsiteX217" fmla="*/ 455696 w 827171"/>
                <a:gd name="connsiteY217" fmla="*/ 365460 h 578267"/>
                <a:gd name="connsiteX218" fmla="*/ 454944 w 827171"/>
                <a:gd name="connsiteY218" fmla="*/ 366211 h 578267"/>
                <a:gd name="connsiteX219" fmla="*/ 453440 w 827171"/>
                <a:gd name="connsiteY219" fmla="*/ 366964 h 578267"/>
                <a:gd name="connsiteX220" fmla="*/ 451936 w 827171"/>
                <a:gd name="connsiteY220" fmla="*/ 367715 h 578267"/>
                <a:gd name="connsiteX221" fmla="*/ 450432 w 827171"/>
                <a:gd name="connsiteY221" fmla="*/ 366211 h 578267"/>
                <a:gd name="connsiteX222" fmla="*/ 449680 w 827171"/>
                <a:gd name="connsiteY222" fmla="*/ 364707 h 578267"/>
                <a:gd name="connsiteX223" fmla="*/ 450432 w 827171"/>
                <a:gd name="connsiteY223" fmla="*/ 362451 h 578267"/>
                <a:gd name="connsiteX224" fmla="*/ 449680 w 827171"/>
                <a:gd name="connsiteY224" fmla="*/ 360196 h 578267"/>
                <a:gd name="connsiteX225" fmla="*/ 448928 w 827171"/>
                <a:gd name="connsiteY225" fmla="*/ 359444 h 578267"/>
                <a:gd name="connsiteX226" fmla="*/ 446673 w 827171"/>
                <a:gd name="connsiteY226" fmla="*/ 358692 h 578267"/>
                <a:gd name="connsiteX227" fmla="*/ 446673 w 827171"/>
                <a:gd name="connsiteY227" fmla="*/ 357188 h 578267"/>
                <a:gd name="connsiteX228" fmla="*/ 448176 w 827171"/>
                <a:gd name="connsiteY228" fmla="*/ 354932 h 578267"/>
                <a:gd name="connsiteX229" fmla="*/ 448176 w 827171"/>
                <a:gd name="connsiteY229" fmla="*/ 351172 h 578267"/>
                <a:gd name="connsiteX230" fmla="*/ 447424 w 827171"/>
                <a:gd name="connsiteY230" fmla="*/ 348916 h 578267"/>
                <a:gd name="connsiteX231" fmla="*/ 442913 w 827171"/>
                <a:gd name="connsiteY231" fmla="*/ 344404 h 578267"/>
                <a:gd name="connsiteX232" fmla="*/ 438401 w 827171"/>
                <a:gd name="connsiteY232" fmla="*/ 338388 h 578267"/>
                <a:gd name="connsiteX233" fmla="*/ 436145 w 827171"/>
                <a:gd name="connsiteY233" fmla="*/ 336132 h 578267"/>
                <a:gd name="connsiteX234" fmla="*/ 432385 w 827171"/>
                <a:gd name="connsiteY234" fmla="*/ 336885 h 578267"/>
                <a:gd name="connsiteX235" fmla="*/ 428625 w 827171"/>
                <a:gd name="connsiteY235" fmla="*/ 333125 h 578267"/>
                <a:gd name="connsiteX236" fmla="*/ 422609 w 827171"/>
                <a:gd name="connsiteY236" fmla="*/ 322597 h 578267"/>
                <a:gd name="connsiteX237" fmla="*/ 418849 w 827171"/>
                <a:gd name="connsiteY237" fmla="*/ 317333 h 578267"/>
                <a:gd name="connsiteX238" fmla="*/ 418849 w 827171"/>
                <a:gd name="connsiteY238" fmla="*/ 315829 h 578267"/>
                <a:gd name="connsiteX239" fmla="*/ 418849 w 827171"/>
                <a:gd name="connsiteY239" fmla="*/ 315077 h 578267"/>
                <a:gd name="connsiteX240" fmla="*/ 418097 w 827171"/>
                <a:gd name="connsiteY240" fmla="*/ 314325 h 578267"/>
                <a:gd name="connsiteX241" fmla="*/ 414338 w 827171"/>
                <a:gd name="connsiteY241" fmla="*/ 312821 h 578267"/>
                <a:gd name="connsiteX242" fmla="*/ 412082 w 827171"/>
                <a:gd name="connsiteY242" fmla="*/ 310566 h 578267"/>
                <a:gd name="connsiteX243" fmla="*/ 407570 w 827171"/>
                <a:gd name="connsiteY243" fmla="*/ 309061 h 578267"/>
                <a:gd name="connsiteX244" fmla="*/ 403810 w 827171"/>
                <a:gd name="connsiteY244" fmla="*/ 305302 h 578267"/>
                <a:gd name="connsiteX245" fmla="*/ 401554 w 827171"/>
                <a:gd name="connsiteY245" fmla="*/ 304549 h 578267"/>
                <a:gd name="connsiteX246" fmla="*/ 400050 w 827171"/>
                <a:gd name="connsiteY246" fmla="*/ 304549 h 578267"/>
                <a:gd name="connsiteX247" fmla="*/ 398546 w 827171"/>
                <a:gd name="connsiteY247" fmla="*/ 305302 h 578267"/>
                <a:gd name="connsiteX248" fmla="*/ 397042 w 827171"/>
                <a:gd name="connsiteY248" fmla="*/ 305302 h 578267"/>
                <a:gd name="connsiteX249" fmla="*/ 395538 w 827171"/>
                <a:gd name="connsiteY249" fmla="*/ 304549 h 578267"/>
                <a:gd name="connsiteX250" fmla="*/ 390275 w 827171"/>
                <a:gd name="connsiteY250" fmla="*/ 299286 h 578267"/>
                <a:gd name="connsiteX251" fmla="*/ 389523 w 827171"/>
                <a:gd name="connsiteY251" fmla="*/ 297782 h 578267"/>
                <a:gd name="connsiteX252" fmla="*/ 386515 w 827171"/>
                <a:gd name="connsiteY252" fmla="*/ 297030 h 578267"/>
                <a:gd name="connsiteX253" fmla="*/ 385763 w 827171"/>
                <a:gd name="connsiteY253" fmla="*/ 296278 h 578267"/>
                <a:gd name="connsiteX254" fmla="*/ 386515 w 827171"/>
                <a:gd name="connsiteY254" fmla="*/ 294774 h 578267"/>
                <a:gd name="connsiteX255" fmla="*/ 387266 w 827171"/>
                <a:gd name="connsiteY255" fmla="*/ 293270 h 578267"/>
                <a:gd name="connsiteX256" fmla="*/ 387266 w 827171"/>
                <a:gd name="connsiteY256" fmla="*/ 291766 h 578267"/>
                <a:gd name="connsiteX257" fmla="*/ 387266 w 827171"/>
                <a:gd name="connsiteY257" fmla="*/ 290262 h 578267"/>
                <a:gd name="connsiteX258" fmla="*/ 384259 w 827171"/>
                <a:gd name="connsiteY258" fmla="*/ 288758 h 578267"/>
                <a:gd name="connsiteX259" fmla="*/ 382003 w 827171"/>
                <a:gd name="connsiteY259" fmla="*/ 288758 h 578267"/>
                <a:gd name="connsiteX260" fmla="*/ 379747 w 827171"/>
                <a:gd name="connsiteY260" fmla="*/ 288006 h 578267"/>
                <a:gd name="connsiteX261" fmla="*/ 378995 w 827171"/>
                <a:gd name="connsiteY261" fmla="*/ 283494 h 578267"/>
                <a:gd name="connsiteX262" fmla="*/ 377491 w 827171"/>
                <a:gd name="connsiteY262" fmla="*/ 280487 h 578267"/>
                <a:gd name="connsiteX263" fmla="*/ 375235 w 827171"/>
                <a:gd name="connsiteY263" fmla="*/ 281990 h 578267"/>
                <a:gd name="connsiteX264" fmla="*/ 371475 w 827171"/>
                <a:gd name="connsiteY264" fmla="*/ 285750 h 578267"/>
                <a:gd name="connsiteX265" fmla="*/ 369971 w 827171"/>
                <a:gd name="connsiteY265" fmla="*/ 284246 h 578267"/>
                <a:gd name="connsiteX266" fmla="*/ 369971 w 827171"/>
                <a:gd name="connsiteY266" fmla="*/ 282742 h 578267"/>
                <a:gd name="connsiteX267" fmla="*/ 369971 w 827171"/>
                <a:gd name="connsiteY267" fmla="*/ 281238 h 578267"/>
                <a:gd name="connsiteX268" fmla="*/ 368467 w 827171"/>
                <a:gd name="connsiteY268" fmla="*/ 280487 h 578267"/>
                <a:gd name="connsiteX269" fmla="*/ 366963 w 827171"/>
                <a:gd name="connsiteY269" fmla="*/ 278983 h 578267"/>
                <a:gd name="connsiteX270" fmla="*/ 366211 w 827171"/>
                <a:gd name="connsiteY270" fmla="*/ 278983 h 578267"/>
                <a:gd name="connsiteX271" fmla="*/ 364707 w 827171"/>
                <a:gd name="connsiteY271" fmla="*/ 278983 h 578267"/>
                <a:gd name="connsiteX272" fmla="*/ 363203 w 827171"/>
                <a:gd name="connsiteY272" fmla="*/ 277478 h 578267"/>
                <a:gd name="connsiteX273" fmla="*/ 361699 w 827171"/>
                <a:gd name="connsiteY273" fmla="*/ 273719 h 578267"/>
                <a:gd name="connsiteX274" fmla="*/ 360947 w 827171"/>
                <a:gd name="connsiteY274" fmla="*/ 271463 h 578267"/>
                <a:gd name="connsiteX275" fmla="*/ 359444 w 827171"/>
                <a:gd name="connsiteY275" fmla="*/ 269959 h 578267"/>
                <a:gd name="connsiteX276" fmla="*/ 355684 w 827171"/>
                <a:gd name="connsiteY276" fmla="*/ 269207 h 578267"/>
                <a:gd name="connsiteX277" fmla="*/ 352676 w 827171"/>
                <a:gd name="connsiteY277" fmla="*/ 269959 h 578267"/>
                <a:gd name="connsiteX278" fmla="*/ 349668 w 827171"/>
                <a:gd name="connsiteY278" fmla="*/ 270711 h 578267"/>
                <a:gd name="connsiteX279" fmla="*/ 346660 w 827171"/>
                <a:gd name="connsiteY279" fmla="*/ 271463 h 578267"/>
                <a:gd name="connsiteX280" fmla="*/ 344404 w 827171"/>
                <a:gd name="connsiteY280" fmla="*/ 269207 h 578267"/>
                <a:gd name="connsiteX281" fmla="*/ 344404 w 827171"/>
                <a:gd name="connsiteY281" fmla="*/ 267703 h 578267"/>
                <a:gd name="connsiteX282" fmla="*/ 345908 w 827171"/>
                <a:gd name="connsiteY282" fmla="*/ 263943 h 578267"/>
                <a:gd name="connsiteX283" fmla="*/ 345156 w 827171"/>
                <a:gd name="connsiteY283" fmla="*/ 263191 h 578267"/>
                <a:gd name="connsiteX284" fmla="*/ 339892 w 827171"/>
                <a:gd name="connsiteY284" fmla="*/ 265447 h 578267"/>
                <a:gd name="connsiteX285" fmla="*/ 339140 w 827171"/>
                <a:gd name="connsiteY285" fmla="*/ 264695 h 578267"/>
                <a:gd name="connsiteX286" fmla="*/ 339140 w 827171"/>
                <a:gd name="connsiteY286" fmla="*/ 262439 h 578267"/>
                <a:gd name="connsiteX287" fmla="*/ 338388 w 827171"/>
                <a:gd name="connsiteY287" fmla="*/ 259431 h 578267"/>
                <a:gd name="connsiteX288" fmla="*/ 337636 w 827171"/>
                <a:gd name="connsiteY288" fmla="*/ 257175 h 578267"/>
                <a:gd name="connsiteX289" fmla="*/ 335380 w 827171"/>
                <a:gd name="connsiteY289" fmla="*/ 257927 h 578267"/>
                <a:gd name="connsiteX290" fmla="*/ 334628 w 827171"/>
                <a:gd name="connsiteY290" fmla="*/ 259431 h 578267"/>
                <a:gd name="connsiteX291" fmla="*/ 333877 w 827171"/>
                <a:gd name="connsiteY291" fmla="*/ 260935 h 578267"/>
                <a:gd name="connsiteX292" fmla="*/ 333125 w 827171"/>
                <a:gd name="connsiteY292" fmla="*/ 260935 h 578267"/>
                <a:gd name="connsiteX293" fmla="*/ 330868 w 827171"/>
                <a:gd name="connsiteY293" fmla="*/ 259431 h 578267"/>
                <a:gd name="connsiteX294" fmla="*/ 330117 w 827171"/>
                <a:gd name="connsiteY294" fmla="*/ 258679 h 578267"/>
                <a:gd name="connsiteX295" fmla="*/ 330117 w 827171"/>
                <a:gd name="connsiteY295" fmla="*/ 257175 h 578267"/>
                <a:gd name="connsiteX296" fmla="*/ 329365 w 827171"/>
                <a:gd name="connsiteY296" fmla="*/ 255671 h 578267"/>
                <a:gd name="connsiteX297" fmla="*/ 327861 w 827171"/>
                <a:gd name="connsiteY297" fmla="*/ 254919 h 578267"/>
                <a:gd name="connsiteX298" fmla="*/ 326357 w 827171"/>
                <a:gd name="connsiteY298" fmla="*/ 255671 h 578267"/>
                <a:gd name="connsiteX299" fmla="*/ 324853 w 827171"/>
                <a:gd name="connsiteY299" fmla="*/ 257175 h 578267"/>
                <a:gd name="connsiteX300" fmla="*/ 323349 w 827171"/>
                <a:gd name="connsiteY300" fmla="*/ 260183 h 578267"/>
                <a:gd name="connsiteX301" fmla="*/ 321845 w 827171"/>
                <a:gd name="connsiteY301" fmla="*/ 260935 h 578267"/>
                <a:gd name="connsiteX302" fmla="*/ 320341 w 827171"/>
                <a:gd name="connsiteY302" fmla="*/ 259431 h 578267"/>
                <a:gd name="connsiteX303" fmla="*/ 318837 w 827171"/>
                <a:gd name="connsiteY303" fmla="*/ 257927 h 578267"/>
                <a:gd name="connsiteX304" fmla="*/ 318085 w 827171"/>
                <a:gd name="connsiteY304" fmla="*/ 257175 h 578267"/>
                <a:gd name="connsiteX305" fmla="*/ 315077 w 827171"/>
                <a:gd name="connsiteY305" fmla="*/ 257175 h 578267"/>
                <a:gd name="connsiteX306" fmla="*/ 312069 w 827171"/>
                <a:gd name="connsiteY306" fmla="*/ 257175 h 578267"/>
                <a:gd name="connsiteX307" fmla="*/ 311317 w 827171"/>
                <a:gd name="connsiteY307" fmla="*/ 259431 h 578267"/>
                <a:gd name="connsiteX308" fmla="*/ 312069 w 827171"/>
                <a:gd name="connsiteY308" fmla="*/ 263191 h 578267"/>
                <a:gd name="connsiteX309" fmla="*/ 307557 w 827171"/>
                <a:gd name="connsiteY309" fmla="*/ 263191 h 578267"/>
                <a:gd name="connsiteX310" fmla="*/ 304549 w 827171"/>
                <a:gd name="connsiteY310" fmla="*/ 262439 h 578267"/>
                <a:gd name="connsiteX311" fmla="*/ 300789 w 827171"/>
                <a:gd name="connsiteY311" fmla="*/ 261687 h 578267"/>
                <a:gd name="connsiteX312" fmla="*/ 300789 w 827171"/>
                <a:gd name="connsiteY312" fmla="*/ 260935 h 578267"/>
                <a:gd name="connsiteX313" fmla="*/ 302294 w 827171"/>
                <a:gd name="connsiteY313" fmla="*/ 257927 h 578267"/>
                <a:gd name="connsiteX314" fmla="*/ 301542 w 827171"/>
                <a:gd name="connsiteY314" fmla="*/ 256423 h 578267"/>
                <a:gd name="connsiteX315" fmla="*/ 300789 w 827171"/>
                <a:gd name="connsiteY315" fmla="*/ 255671 h 578267"/>
                <a:gd name="connsiteX316" fmla="*/ 300038 w 827171"/>
                <a:gd name="connsiteY316" fmla="*/ 254919 h 578267"/>
                <a:gd name="connsiteX317" fmla="*/ 298534 w 827171"/>
                <a:gd name="connsiteY317" fmla="*/ 260935 h 578267"/>
                <a:gd name="connsiteX318" fmla="*/ 297782 w 827171"/>
                <a:gd name="connsiteY318" fmla="*/ 262439 h 578267"/>
                <a:gd name="connsiteX319" fmla="*/ 294774 w 827171"/>
                <a:gd name="connsiteY319" fmla="*/ 261687 h 578267"/>
                <a:gd name="connsiteX320" fmla="*/ 293270 w 827171"/>
                <a:gd name="connsiteY320" fmla="*/ 258679 h 578267"/>
                <a:gd name="connsiteX321" fmla="*/ 292518 w 827171"/>
                <a:gd name="connsiteY321" fmla="*/ 253415 h 578267"/>
                <a:gd name="connsiteX322" fmla="*/ 291766 w 827171"/>
                <a:gd name="connsiteY322" fmla="*/ 250408 h 578267"/>
                <a:gd name="connsiteX323" fmla="*/ 290262 w 827171"/>
                <a:gd name="connsiteY323" fmla="*/ 251911 h 578267"/>
                <a:gd name="connsiteX324" fmla="*/ 288758 w 827171"/>
                <a:gd name="connsiteY324" fmla="*/ 252663 h 578267"/>
                <a:gd name="connsiteX325" fmla="*/ 287254 w 827171"/>
                <a:gd name="connsiteY325" fmla="*/ 253415 h 578267"/>
                <a:gd name="connsiteX326" fmla="*/ 284998 w 827171"/>
                <a:gd name="connsiteY326" fmla="*/ 252663 h 578267"/>
                <a:gd name="connsiteX327" fmla="*/ 289510 w 827171"/>
                <a:gd name="connsiteY327" fmla="*/ 249655 h 578267"/>
                <a:gd name="connsiteX328" fmla="*/ 285750 w 827171"/>
                <a:gd name="connsiteY328" fmla="*/ 245895 h 578267"/>
                <a:gd name="connsiteX329" fmla="*/ 276726 w 827171"/>
                <a:gd name="connsiteY329" fmla="*/ 241384 h 578267"/>
                <a:gd name="connsiteX330" fmla="*/ 278982 w 827171"/>
                <a:gd name="connsiteY330" fmla="*/ 239880 h 578267"/>
                <a:gd name="connsiteX331" fmla="*/ 281238 w 827171"/>
                <a:gd name="connsiteY331" fmla="*/ 239880 h 578267"/>
                <a:gd name="connsiteX332" fmla="*/ 286502 w 827171"/>
                <a:gd name="connsiteY332" fmla="*/ 239880 h 578267"/>
                <a:gd name="connsiteX333" fmla="*/ 284246 w 827171"/>
                <a:gd name="connsiteY333" fmla="*/ 236872 h 578267"/>
                <a:gd name="connsiteX334" fmla="*/ 277478 w 827171"/>
                <a:gd name="connsiteY334" fmla="*/ 235368 h 578267"/>
                <a:gd name="connsiteX335" fmla="*/ 275974 w 827171"/>
                <a:gd name="connsiteY335" fmla="*/ 232360 h 578267"/>
                <a:gd name="connsiteX336" fmla="*/ 275974 w 827171"/>
                <a:gd name="connsiteY336" fmla="*/ 230104 h 578267"/>
                <a:gd name="connsiteX337" fmla="*/ 275222 w 827171"/>
                <a:gd name="connsiteY337" fmla="*/ 230104 h 578267"/>
                <a:gd name="connsiteX338" fmla="*/ 263943 w 827171"/>
                <a:gd name="connsiteY338" fmla="*/ 230104 h 578267"/>
                <a:gd name="connsiteX339" fmla="*/ 261687 w 827171"/>
                <a:gd name="connsiteY339" fmla="*/ 230104 h 578267"/>
                <a:gd name="connsiteX340" fmla="*/ 261687 w 827171"/>
                <a:gd name="connsiteY340" fmla="*/ 228600 h 578267"/>
                <a:gd name="connsiteX341" fmla="*/ 262439 w 827171"/>
                <a:gd name="connsiteY341" fmla="*/ 225592 h 578267"/>
                <a:gd name="connsiteX342" fmla="*/ 260935 w 827171"/>
                <a:gd name="connsiteY342" fmla="*/ 224089 h 578267"/>
                <a:gd name="connsiteX343" fmla="*/ 257927 w 827171"/>
                <a:gd name="connsiteY343" fmla="*/ 224089 h 578267"/>
                <a:gd name="connsiteX344" fmla="*/ 254919 w 827171"/>
                <a:gd name="connsiteY344" fmla="*/ 224089 h 578267"/>
                <a:gd name="connsiteX345" fmla="*/ 253415 w 827171"/>
                <a:gd name="connsiteY345" fmla="*/ 220329 h 578267"/>
                <a:gd name="connsiteX346" fmla="*/ 251911 w 827171"/>
                <a:gd name="connsiteY346" fmla="*/ 219576 h 578267"/>
                <a:gd name="connsiteX347" fmla="*/ 248151 w 827171"/>
                <a:gd name="connsiteY347" fmla="*/ 222584 h 578267"/>
                <a:gd name="connsiteX348" fmla="*/ 243640 w 827171"/>
                <a:gd name="connsiteY348" fmla="*/ 228600 h 578267"/>
                <a:gd name="connsiteX349" fmla="*/ 241384 w 827171"/>
                <a:gd name="connsiteY349" fmla="*/ 227096 h 578267"/>
                <a:gd name="connsiteX350" fmla="*/ 239128 w 827171"/>
                <a:gd name="connsiteY350" fmla="*/ 224089 h 578267"/>
                <a:gd name="connsiteX351" fmla="*/ 238376 w 827171"/>
                <a:gd name="connsiteY351" fmla="*/ 221080 h 578267"/>
                <a:gd name="connsiteX352" fmla="*/ 238376 w 827171"/>
                <a:gd name="connsiteY352" fmla="*/ 220329 h 578267"/>
                <a:gd name="connsiteX353" fmla="*/ 241384 w 827171"/>
                <a:gd name="connsiteY353" fmla="*/ 219576 h 578267"/>
                <a:gd name="connsiteX354" fmla="*/ 242136 w 827171"/>
                <a:gd name="connsiteY354" fmla="*/ 218072 h 578267"/>
                <a:gd name="connsiteX355" fmla="*/ 240632 w 827171"/>
                <a:gd name="connsiteY355" fmla="*/ 216569 h 578267"/>
                <a:gd name="connsiteX356" fmla="*/ 237624 w 827171"/>
                <a:gd name="connsiteY356" fmla="*/ 215065 h 578267"/>
                <a:gd name="connsiteX357" fmla="*/ 233864 w 827171"/>
                <a:gd name="connsiteY357" fmla="*/ 215817 h 578267"/>
                <a:gd name="connsiteX358" fmla="*/ 232360 w 827171"/>
                <a:gd name="connsiteY358" fmla="*/ 217321 h 578267"/>
                <a:gd name="connsiteX359" fmla="*/ 232360 w 827171"/>
                <a:gd name="connsiteY359" fmla="*/ 219576 h 578267"/>
                <a:gd name="connsiteX360" fmla="*/ 233112 w 827171"/>
                <a:gd name="connsiteY360" fmla="*/ 223336 h 578267"/>
                <a:gd name="connsiteX361" fmla="*/ 230856 w 827171"/>
                <a:gd name="connsiteY361" fmla="*/ 224089 h 578267"/>
                <a:gd name="connsiteX362" fmla="*/ 230104 w 827171"/>
                <a:gd name="connsiteY362" fmla="*/ 223336 h 578267"/>
                <a:gd name="connsiteX363" fmla="*/ 229352 w 827171"/>
                <a:gd name="connsiteY363" fmla="*/ 222584 h 578267"/>
                <a:gd name="connsiteX364" fmla="*/ 227848 w 827171"/>
                <a:gd name="connsiteY364" fmla="*/ 221080 h 578267"/>
                <a:gd name="connsiteX365" fmla="*/ 226344 w 827171"/>
                <a:gd name="connsiteY365" fmla="*/ 221080 h 578267"/>
                <a:gd name="connsiteX366" fmla="*/ 224088 w 827171"/>
                <a:gd name="connsiteY366" fmla="*/ 221080 h 578267"/>
                <a:gd name="connsiteX367" fmla="*/ 221832 w 827171"/>
                <a:gd name="connsiteY367" fmla="*/ 221832 h 578267"/>
                <a:gd name="connsiteX368" fmla="*/ 221080 w 827171"/>
                <a:gd name="connsiteY368" fmla="*/ 222584 h 578267"/>
                <a:gd name="connsiteX369" fmla="*/ 220328 w 827171"/>
                <a:gd name="connsiteY369" fmla="*/ 221832 h 578267"/>
                <a:gd name="connsiteX370" fmla="*/ 219576 w 827171"/>
                <a:gd name="connsiteY370" fmla="*/ 217321 h 578267"/>
                <a:gd name="connsiteX371" fmla="*/ 218824 w 827171"/>
                <a:gd name="connsiteY371" fmla="*/ 215817 h 578267"/>
                <a:gd name="connsiteX372" fmla="*/ 218072 w 827171"/>
                <a:gd name="connsiteY372" fmla="*/ 215065 h 578267"/>
                <a:gd name="connsiteX373" fmla="*/ 217321 w 827171"/>
                <a:gd name="connsiteY373" fmla="*/ 214313 h 578267"/>
                <a:gd name="connsiteX374" fmla="*/ 216569 w 827171"/>
                <a:gd name="connsiteY374" fmla="*/ 214313 h 578267"/>
                <a:gd name="connsiteX375" fmla="*/ 215817 w 827171"/>
                <a:gd name="connsiteY375" fmla="*/ 215817 h 578267"/>
                <a:gd name="connsiteX376" fmla="*/ 215817 w 827171"/>
                <a:gd name="connsiteY376" fmla="*/ 216569 h 578267"/>
                <a:gd name="connsiteX377" fmla="*/ 216569 w 827171"/>
                <a:gd name="connsiteY377" fmla="*/ 217321 h 578267"/>
                <a:gd name="connsiteX378" fmla="*/ 216569 w 827171"/>
                <a:gd name="connsiteY378" fmla="*/ 218072 h 578267"/>
                <a:gd name="connsiteX379" fmla="*/ 215817 w 827171"/>
                <a:gd name="connsiteY379" fmla="*/ 220329 h 578267"/>
                <a:gd name="connsiteX380" fmla="*/ 214313 w 827171"/>
                <a:gd name="connsiteY380" fmla="*/ 218072 h 578267"/>
                <a:gd name="connsiteX381" fmla="*/ 212809 w 827171"/>
                <a:gd name="connsiteY381" fmla="*/ 215065 h 578267"/>
                <a:gd name="connsiteX382" fmla="*/ 211305 w 827171"/>
                <a:gd name="connsiteY382" fmla="*/ 212809 h 578267"/>
                <a:gd name="connsiteX383" fmla="*/ 211305 w 827171"/>
                <a:gd name="connsiteY383" fmla="*/ 212057 h 578267"/>
                <a:gd name="connsiteX384" fmla="*/ 211305 w 827171"/>
                <a:gd name="connsiteY384" fmla="*/ 211305 h 578267"/>
                <a:gd name="connsiteX385" fmla="*/ 211305 w 827171"/>
                <a:gd name="connsiteY385" fmla="*/ 210553 h 578267"/>
                <a:gd name="connsiteX386" fmla="*/ 209801 w 827171"/>
                <a:gd name="connsiteY386" fmla="*/ 210553 h 578267"/>
                <a:gd name="connsiteX387" fmla="*/ 208297 w 827171"/>
                <a:gd name="connsiteY387" fmla="*/ 211305 h 578267"/>
                <a:gd name="connsiteX388" fmla="*/ 207545 w 827171"/>
                <a:gd name="connsiteY388" fmla="*/ 212809 h 578267"/>
                <a:gd name="connsiteX389" fmla="*/ 206793 w 827171"/>
                <a:gd name="connsiteY389" fmla="*/ 214313 h 578267"/>
                <a:gd name="connsiteX390" fmla="*/ 206041 w 827171"/>
                <a:gd name="connsiteY390" fmla="*/ 215817 h 578267"/>
                <a:gd name="connsiteX391" fmla="*/ 205289 w 827171"/>
                <a:gd name="connsiteY391" fmla="*/ 218072 h 578267"/>
                <a:gd name="connsiteX392" fmla="*/ 203033 w 827171"/>
                <a:gd name="connsiteY392" fmla="*/ 218072 h 578267"/>
                <a:gd name="connsiteX393" fmla="*/ 198521 w 827171"/>
                <a:gd name="connsiteY393" fmla="*/ 216569 h 578267"/>
                <a:gd name="connsiteX394" fmla="*/ 197769 w 827171"/>
                <a:gd name="connsiteY394" fmla="*/ 215817 h 578267"/>
                <a:gd name="connsiteX395" fmla="*/ 197017 w 827171"/>
                <a:gd name="connsiteY395" fmla="*/ 214313 h 578267"/>
                <a:gd name="connsiteX396" fmla="*/ 196265 w 827171"/>
                <a:gd name="connsiteY396" fmla="*/ 214313 h 578267"/>
                <a:gd name="connsiteX397" fmla="*/ 195513 w 827171"/>
                <a:gd name="connsiteY397" fmla="*/ 214313 h 578267"/>
                <a:gd name="connsiteX398" fmla="*/ 193257 w 827171"/>
                <a:gd name="connsiteY398" fmla="*/ 215065 h 578267"/>
                <a:gd name="connsiteX399" fmla="*/ 191002 w 827171"/>
                <a:gd name="connsiteY399" fmla="*/ 215817 h 578267"/>
                <a:gd name="connsiteX400" fmla="*/ 186490 w 827171"/>
                <a:gd name="connsiteY400" fmla="*/ 217321 h 578267"/>
                <a:gd name="connsiteX401" fmla="*/ 184986 w 827171"/>
                <a:gd name="connsiteY401" fmla="*/ 218072 h 578267"/>
                <a:gd name="connsiteX402" fmla="*/ 181978 w 827171"/>
                <a:gd name="connsiteY402" fmla="*/ 217321 h 578267"/>
                <a:gd name="connsiteX403" fmla="*/ 178970 w 827171"/>
                <a:gd name="connsiteY403" fmla="*/ 216569 h 578267"/>
                <a:gd name="connsiteX404" fmla="*/ 176714 w 827171"/>
                <a:gd name="connsiteY404" fmla="*/ 216569 h 578267"/>
                <a:gd name="connsiteX405" fmla="*/ 175962 w 827171"/>
                <a:gd name="connsiteY405" fmla="*/ 217321 h 578267"/>
                <a:gd name="connsiteX406" fmla="*/ 174458 w 827171"/>
                <a:gd name="connsiteY406" fmla="*/ 219576 h 578267"/>
                <a:gd name="connsiteX407" fmla="*/ 172954 w 827171"/>
                <a:gd name="connsiteY407" fmla="*/ 220329 h 578267"/>
                <a:gd name="connsiteX408" fmla="*/ 172202 w 827171"/>
                <a:gd name="connsiteY408" fmla="*/ 218072 h 578267"/>
                <a:gd name="connsiteX409" fmla="*/ 171450 w 827171"/>
                <a:gd name="connsiteY409" fmla="*/ 215817 h 578267"/>
                <a:gd name="connsiteX410" fmla="*/ 169946 w 827171"/>
                <a:gd name="connsiteY410" fmla="*/ 214313 h 578267"/>
                <a:gd name="connsiteX411" fmla="*/ 168442 w 827171"/>
                <a:gd name="connsiteY411" fmla="*/ 214313 h 578267"/>
                <a:gd name="connsiteX412" fmla="*/ 166938 w 827171"/>
                <a:gd name="connsiteY412" fmla="*/ 216569 h 578267"/>
                <a:gd name="connsiteX413" fmla="*/ 162426 w 827171"/>
                <a:gd name="connsiteY413" fmla="*/ 212057 h 578267"/>
                <a:gd name="connsiteX414" fmla="*/ 160171 w 827171"/>
                <a:gd name="connsiteY414" fmla="*/ 209801 h 578267"/>
                <a:gd name="connsiteX415" fmla="*/ 156411 w 827171"/>
                <a:gd name="connsiteY415" fmla="*/ 209801 h 578267"/>
                <a:gd name="connsiteX416" fmla="*/ 153403 w 827171"/>
                <a:gd name="connsiteY416" fmla="*/ 208297 h 578267"/>
                <a:gd name="connsiteX417" fmla="*/ 152651 w 827171"/>
                <a:gd name="connsiteY417" fmla="*/ 204537 h 578267"/>
                <a:gd name="connsiteX418" fmla="*/ 151147 w 827171"/>
                <a:gd name="connsiteY418" fmla="*/ 201529 h 578267"/>
                <a:gd name="connsiteX419" fmla="*/ 147387 w 827171"/>
                <a:gd name="connsiteY419" fmla="*/ 201529 h 578267"/>
                <a:gd name="connsiteX420" fmla="*/ 145131 w 827171"/>
                <a:gd name="connsiteY420" fmla="*/ 203033 h 578267"/>
                <a:gd name="connsiteX421" fmla="*/ 143627 w 827171"/>
                <a:gd name="connsiteY421" fmla="*/ 205289 h 578267"/>
                <a:gd name="connsiteX422" fmla="*/ 141371 w 827171"/>
                <a:gd name="connsiteY422" fmla="*/ 207545 h 578267"/>
                <a:gd name="connsiteX423" fmla="*/ 138363 w 827171"/>
                <a:gd name="connsiteY423" fmla="*/ 208297 h 578267"/>
                <a:gd name="connsiteX424" fmla="*/ 136859 w 827171"/>
                <a:gd name="connsiteY424" fmla="*/ 206793 h 578267"/>
                <a:gd name="connsiteX425" fmla="*/ 136107 w 827171"/>
                <a:gd name="connsiteY425" fmla="*/ 203033 h 578267"/>
                <a:gd name="connsiteX426" fmla="*/ 136107 w 827171"/>
                <a:gd name="connsiteY426" fmla="*/ 201529 h 578267"/>
                <a:gd name="connsiteX427" fmla="*/ 133099 w 827171"/>
                <a:gd name="connsiteY427" fmla="*/ 206041 h 578267"/>
                <a:gd name="connsiteX428" fmla="*/ 132347 w 827171"/>
                <a:gd name="connsiteY428" fmla="*/ 207545 h 578267"/>
                <a:gd name="connsiteX429" fmla="*/ 131595 w 827171"/>
                <a:gd name="connsiteY429" fmla="*/ 209801 h 578267"/>
                <a:gd name="connsiteX430" fmla="*/ 130844 w 827171"/>
                <a:gd name="connsiteY430" fmla="*/ 211305 h 578267"/>
                <a:gd name="connsiteX431" fmla="*/ 129340 w 827171"/>
                <a:gd name="connsiteY431" fmla="*/ 212057 h 578267"/>
                <a:gd name="connsiteX432" fmla="*/ 128588 w 827171"/>
                <a:gd name="connsiteY432" fmla="*/ 212057 h 578267"/>
                <a:gd name="connsiteX433" fmla="*/ 127084 w 827171"/>
                <a:gd name="connsiteY433" fmla="*/ 210553 h 578267"/>
                <a:gd name="connsiteX434" fmla="*/ 127084 w 827171"/>
                <a:gd name="connsiteY434" fmla="*/ 209049 h 578267"/>
                <a:gd name="connsiteX435" fmla="*/ 127084 w 827171"/>
                <a:gd name="connsiteY435" fmla="*/ 207545 h 578267"/>
                <a:gd name="connsiteX436" fmla="*/ 128588 w 827171"/>
                <a:gd name="connsiteY436" fmla="*/ 205289 h 578267"/>
                <a:gd name="connsiteX437" fmla="*/ 130092 w 827171"/>
                <a:gd name="connsiteY437" fmla="*/ 202281 h 578267"/>
                <a:gd name="connsiteX438" fmla="*/ 129340 w 827171"/>
                <a:gd name="connsiteY438" fmla="*/ 200025 h 578267"/>
                <a:gd name="connsiteX439" fmla="*/ 127836 w 827171"/>
                <a:gd name="connsiteY439" fmla="*/ 197769 h 578267"/>
                <a:gd name="connsiteX440" fmla="*/ 127084 w 827171"/>
                <a:gd name="connsiteY440" fmla="*/ 198521 h 578267"/>
                <a:gd name="connsiteX441" fmla="*/ 125580 w 827171"/>
                <a:gd name="connsiteY441" fmla="*/ 199273 h 578267"/>
                <a:gd name="connsiteX442" fmla="*/ 124076 w 827171"/>
                <a:gd name="connsiteY442" fmla="*/ 198521 h 578267"/>
                <a:gd name="connsiteX443" fmla="*/ 123324 w 827171"/>
                <a:gd name="connsiteY443" fmla="*/ 196265 h 578267"/>
                <a:gd name="connsiteX444" fmla="*/ 124076 w 827171"/>
                <a:gd name="connsiteY444" fmla="*/ 194761 h 578267"/>
                <a:gd name="connsiteX445" fmla="*/ 124828 w 827171"/>
                <a:gd name="connsiteY445" fmla="*/ 193257 h 578267"/>
                <a:gd name="connsiteX446" fmla="*/ 127084 w 827171"/>
                <a:gd name="connsiteY446" fmla="*/ 190250 h 578267"/>
                <a:gd name="connsiteX447" fmla="*/ 127084 w 827171"/>
                <a:gd name="connsiteY447" fmla="*/ 188746 h 578267"/>
                <a:gd name="connsiteX448" fmla="*/ 124828 w 827171"/>
                <a:gd name="connsiteY448" fmla="*/ 187993 h 578267"/>
                <a:gd name="connsiteX449" fmla="*/ 121820 w 827171"/>
                <a:gd name="connsiteY449" fmla="*/ 188746 h 578267"/>
                <a:gd name="connsiteX450" fmla="*/ 119564 w 827171"/>
                <a:gd name="connsiteY450" fmla="*/ 191002 h 578267"/>
                <a:gd name="connsiteX451" fmla="*/ 118060 w 827171"/>
                <a:gd name="connsiteY451" fmla="*/ 194010 h 578267"/>
                <a:gd name="connsiteX452" fmla="*/ 118060 w 827171"/>
                <a:gd name="connsiteY452" fmla="*/ 197017 h 578267"/>
                <a:gd name="connsiteX453" fmla="*/ 116556 w 827171"/>
                <a:gd name="connsiteY453" fmla="*/ 199273 h 578267"/>
                <a:gd name="connsiteX454" fmla="*/ 114300 w 827171"/>
                <a:gd name="connsiteY454" fmla="*/ 201529 h 578267"/>
                <a:gd name="connsiteX455" fmla="*/ 110540 w 827171"/>
                <a:gd name="connsiteY455" fmla="*/ 201529 h 578267"/>
                <a:gd name="connsiteX456" fmla="*/ 108284 w 827171"/>
                <a:gd name="connsiteY456" fmla="*/ 200777 h 578267"/>
                <a:gd name="connsiteX457" fmla="*/ 104525 w 827171"/>
                <a:gd name="connsiteY457" fmla="*/ 196265 h 578267"/>
                <a:gd name="connsiteX458" fmla="*/ 103773 w 827171"/>
                <a:gd name="connsiteY458" fmla="*/ 201529 h 578267"/>
                <a:gd name="connsiteX459" fmla="*/ 102268 w 827171"/>
                <a:gd name="connsiteY459" fmla="*/ 203785 h 578267"/>
                <a:gd name="connsiteX460" fmla="*/ 100765 w 827171"/>
                <a:gd name="connsiteY460" fmla="*/ 204537 h 578267"/>
                <a:gd name="connsiteX461" fmla="*/ 99261 w 827171"/>
                <a:gd name="connsiteY461" fmla="*/ 204537 h 578267"/>
                <a:gd name="connsiteX462" fmla="*/ 96253 w 827171"/>
                <a:gd name="connsiteY462" fmla="*/ 202281 h 578267"/>
                <a:gd name="connsiteX463" fmla="*/ 94749 w 827171"/>
                <a:gd name="connsiteY463" fmla="*/ 201529 h 578267"/>
                <a:gd name="connsiteX464" fmla="*/ 90237 w 827171"/>
                <a:gd name="connsiteY464" fmla="*/ 203033 h 578267"/>
                <a:gd name="connsiteX465" fmla="*/ 83469 w 827171"/>
                <a:gd name="connsiteY465" fmla="*/ 207545 h 578267"/>
                <a:gd name="connsiteX466" fmla="*/ 79709 w 827171"/>
                <a:gd name="connsiteY466" fmla="*/ 207545 h 578267"/>
                <a:gd name="connsiteX467" fmla="*/ 83469 w 827171"/>
                <a:gd name="connsiteY467" fmla="*/ 199273 h 578267"/>
                <a:gd name="connsiteX468" fmla="*/ 85725 w 827171"/>
                <a:gd name="connsiteY468" fmla="*/ 194010 h 578267"/>
                <a:gd name="connsiteX469" fmla="*/ 84221 w 827171"/>
                <a:gd name="connsiteY469" fmla="*/ 191753 h 578267"/>
                <a:gd name="connsiteX470" fmla="*/ 80461 w 827171"/>
                <a:gd name="connsiteY470" fmla="*/ 191753 h 578267"/>
                <a:gd name="connsiteX471" fmla="*/ 77453 w 827171"/>
                <a:gd name="connsiteY471" fmla="*/ 190250 h 578267"/>
                <a:gd name="connsiteX472" fmla="*/ 71438 w 827171"/>
                <a:gd name="connsiteY472" fmla="*/ 186490 h 578267"/>
                <a:gd name="connsiteX473" fmla="*/ 68430 w 827171"/>
                <a:gd name="connsiteY473" fmla="*/ 191753 h 578267"/>
                <a:gd name="connsiteX474" fmla="*/ 66174 w 827171"/>
                <a:gd name="connsiteY474" fmla="*/ 194761 h 578267"/>
                <a:gd name="connsiteX475" fmla="*/ 63918 w 827171"/>
                <a:gd name="connsiteY475" fmla="*/ 195513 h 578267"/>
                <a:gd name="connsiteX476" fmla="*/ 62414 w 827171"/>
                <a:gd name="connsiteY476" fmla="*/ 196265 h 578267"/>
                <a:gd name="connsiteX477" fmla="*/ 60158 w 827171"/>
                <a:gd name="connsiteY477" fmla="*/ 197769 h 578267"/>
                <a:gd name="connsiteX478" fmla="*/ 58654 w 827171"/>
                <a:gd name="connsiteY478" fmla="*/ 197769 h 578267"/>
                <a:gd name="connsiteX479" fmla="*/ 57902 w 827171"/>
                <a:gd name="connsiteY479" fmla="*/ 197017 h 578267"/>
                <a:gd name="connsiteX480" fmla="*/ 56398 w 827171"/>
                <a:gd name="connsiteY480" fmla="*/ 195513 h 578267"/>
                <a:gd name="connsiteX481" fmla="*/ 55646 w 827171"/>
                <a:gd name="connsiteY481" fmla="*/ 194010 h 578267"/>
                <a:gd name="connsiteX482" fmla="*/ 54142 w 827171"/>
                <a:gd name="connsiteY482" fmla="*/ 193257 h 578267"/>
                <a:gd name="connsiteX483" fmla="*/ 51886 w 827171"/>
                <a:gd name="connsiteY483" fmla="*/ 195513 h 578267"/>
                <a:gd name="connsiteX484" fmla="*/ 51886 w 827171"/>
                <a:gd name="connsiteY484" fmla="*/ 199273 h 578267"/>
                <a:gd name="connsiteX485" fmla="*/ 51886 w 827171"/>
                <a:gd name="connsiteY485" fmla="*/ 203785 h 578267"/>
                <a:gd name="connsiteX486" fmla="*/ 51134 w 827171"/>
                <a:gd name="connsiteY486" fmla="*/ 206793 h 578267"/>
                <a:gd name="connsiteX487" fmla="*/ 48878 w 827171"/>
                <a:gd name="connsiteY487" fmla="*/ 206793 h 578267"/>
                <a:gd name="connsiteX488" fmla="*/ 41359 w 827171"/>
                <a:gd name="connsiteY488" fmla="*/ 204537 h 578267"/>
                <a:gd name="connsiteX489" fmla="*/ 38351 w 827171"/>
                <a:gd name="connsiteY489" fmla="*/ 203785 h 578267"/>
                <a:gd name="connsiteX490" fmla="*/ 35343 w 827171"/>
                <a:gd name="connsiteY490" fmla="*/ 205289 h 578267"/>
                <a:gd name="connsiteX491" fmla="*/ 31583 w 827171"/>
                <a:gd name="connsiteY491" fmla="*/ 209801 h 578267"/>
                <a:gd name="connsiteX492" fmla="*/ 28575 w 827171"/>
                <a:gd name="connsiteY492" fmla="*/ 210553 h 578267"/>
                <a:gd name="connsiteX493" fmla="*/ 27823 w 827171"/>
                <a:gd name="connsiteY493" fmla="*/ 206041 h 578267"/>
                <a:gd name="connsiteX494" fmla="*/ 27071 w 827171"/>
                <a:gd name="connsiteY494" fmla="*/ 202281 h 578267"/>
                <a:gd name="connsiteX495" fmla="*/ 24815 w 827171"/>
                <a:gd name="connsiteY495" fmla="*/ 200025 h 578267"/>
                <a:gd name="connsiteX496" fmla="*/ 23311 w 827171"/>
                <a:gd name="connsiteY496" fmla="*/ 200025 h 578267"/>
                <a:gd name="connsiteX497" fmla="*/ 22559 w 827171"/>
                <a:gd name="connsiteY497" fmla="*/ 200777 h 578267"/>
                <a:gd name="connsiteX498" fmla="*/ 21055 w 827171"/>
                <a:gd name="connsiteY498" fmla="*/ 202281 h 578267"/>
                <a:gd name="connsiteX499" fmla="*/ 17296 w 827171"/>
                <a:gd name="connsiteY499" fmla="*/ 204537 h 578267"/>
                <a:gd name="connsiteX500" fmla="*/ 15791 w 827171"/>
                <a:gd name="connsiteY500" fmla="*/ 204537 h 578267"/>
                <a:gd name="connsiteX501" fmla="*/ 14288 w 827171"/>
                <a:gd name="connsiteY501" fmla="*/ 204537 h 578267"/>
                <a:gd name="connsiteX502" fmla="*/ 12784 w 827171"/>
                <a:gd name="connsiteY502" fmla="*/ 204537 h 578267"/>
                <a:gd name="connsiteX503" fmla="*/ 12032 w 827171"/>
                <a:gd name="connsiteY503" fmla="*/ 203785 h 578267"/>
                <a:gd name="connsiteX504" fmla="*/ 11280 w 827171"/>
                <a:gd name="connsiteY504" fmla="*/ 202281 h 578267"/>
                <a:gd name="connsiteX505" fmla="*/ 10528 w 827171"/>
                <a:gd name="connsiteY505" fmla="*/ 200777 h 578267"/>
                <a:gd name="connsiteX506" fmla="*/ 9776 w 827171"/>
                <a:gd name="connsiteY506" fmla="*/ 199273 h 578267"/>
                <a:gd name="connsiteX507" fmla="*/ 8272 w 827171"/>
                <a:gd name="connsiteY507" fmla="*/ 199273 h 578267"/>
                <a:gd name="connsiteX508" fmla="*/ 5264 w 827171"/>
                <a:gd name="connsiteY508" fmla="*/ 200025 h 578267"/>
                <a:gd name="connsiteX509" fmla="*/ 3760 w 827171"/>
                <a:gd name="connsiteY509" fmla="*/ 200777 h 578267"/>
                <a:gd name="connsiteX510" fmla="*/ 3008 w 827171"/>
                <a:gd name="connsiteY510" fmla="*/ 201529 h 578267"/>
                <a:gd name="connsiteX511" fmla="*/ 1504 w 827171"/>
                <a:gd name="connsiteY511" fmla="*/ 202281 h 578267"/>
                <a:gd name="connsiteX512" fmla="*/ 0 w 827171"/>
                <a:gd name="connsiteY512" fmla="*/ 202281 h 578267"/>
                <a:gd name="connsiteX513" fmla="*/ 0 w 827171"/>
                <a:gd name="connsiteY513" fmla="*/ 201529 h 578267"/>
                <a:gd name="connsiteX514" fmla="*/ 1504 w 827171"/>
                <a:gd name="connsiteY514" fmla="*/ 200777 h 578267"/>
                <a:gd name="connsiteX515" fmla="*/ 3008 w 827171"/>
                <a:gd name="connsiteY515" fmla="*/ 197769 h 578267"/>
                <a:gd name="connsiteX516" fmla="*/ 3760 w 827171"/>
                <a:gd name="connsiteY516" fmla="*/ 196265 h 578267"/>
                <a:gd name="connsiteX517" fmla="*/ 2256 w 827171"/>
                <a:gd name="connsiteY517" fmla="*/ 194761 h 578267"/>
                <a:gd name="connsiteX518" fmla="*/ 2256 w 827171"/>
                <a:gd name="connsiteY518" fmla="*/ 193257 h 578267"/>
                <a:gd name="connsiteX519" fmla="*/ 2256 w 827171"/>
                <a:gd name="connsiteY519" fmla="*/ 192506 h 578267"/>
                <a:gd name="connsiteX520" fmla="*/ 4512 w 827171"/>
                <a:gd name="connsiteY520" fmla="*/ 191002 h 578267"/>
                <a:gd name="connsiteX521" fmla="*/ 5264 w 827171"/>
                <a:gd name="connsiteY521" fmla="*/ 190250 h 578267"/>
                <a:gd name="connsiteX522" fmla="*/ 6016 w 827171"/>
                <a:gd name="connsiteY522" fmla="*/ 187993 h 578267"/>
                <a:gd name="connsiteX523" fmla="*/ 5264 w 827171"/>
                <a:gd name="connsiteY523" fmla="*/ 182730 h 578267"/>
                <a:gd name="connsiteX524" fmla="*/ 6016 w 827171"/>
                <a:gd name="connsiteY524" fmla="*/ 180474 h 578267"/>
                <a:gd name="connsiteX525" fmla="*/ 6768 w 827171"/>
                <a:gd name="connsiteY525" fmla="*/ 179722 h 578267"/>
                <a:gd name="connsiteX526" fmla="*/ 9024 w 827171"/>
                <a:gd name="connsiteY526" fmla="*/ 179722 h 578267"/>
                <a:gd name="connsiteX527" fmla="*/ 10528 w 827171"/>
                <a:gd name="connsiteY527" fmla="*/ 178970 h 578267"/>
                <a:gd name="connsiteX528" fmla="*/ 11280 w 827171"/>
                <a:gd name="connsiteY528" fmla="*/ 178218 h 578267"/>
                <a:gd name="connsiteX529" fmla="*/ 17296 w 827171"/>
                <a:gd name="connsiteY529" fmla="*/ 163931 h 578267"/>
                <a:gd name="connsiteX530" fmla="*/ 19551 w 827171"/>
                <a:gd name="connsiteY530" fmla="*/ 157914 h 578267"/>
                <a:gd name="connsiteX531" fmla="*/ 19551 w 827171"/>
                <a:gd name="connsiteY531" fmla="*/ 152651 h 578267"/>
                <a:gd name="connsiteX532" fmla="*/ 18048 w 827171"/>
                <a:gd name="connsiteY532" fmla="*/ 142123 h 578267"/>
                <a:gd name="connsiteX533" fmla="*/ 16544 w 827171"/>
                <a:gd name="connsiteY533" fmla="*/ 136108 h 578267"/>
                <a:gd name="connsiteX534" fmla="*/ 15791 w 827171"/>
                <a:gd name="connsiteY534" fmla="*/ 136108 h 578267"/>
                <a:gd name="connsiteX535" fmla="*/ 13536 w 827171"/>
                <a:gd name="connsiteY535" fmla="*/ 135355 h 578267"/>
                <a:gd name="connsiteX536" fmla="*/ 13536 w 827171"/>
                <a:gd name="connsiteY536" fmla="*/ 133852 h 578267"/>
                <a:gd name="connsiteX537" fmla="*/ 14288 w 827171"/>
                <a:gd name="connsiteY537" fmla="*/ 131595 h 578267"/>
                <a:gd name="connsiteX538" fmla="*/ 14288 w 827171"/>
                <a:gd name="connsiteY538" fmla="*/ 129340 h 578267"/>
                <a:gd name="connsiteX539" fmla="*/ 13536 w 827171"/>
                <a:gd name="connsiteY539" fmla="*/ 129340 h 578267"/>
                <a:gd name="connsiteX540" fmla="*/ 12032 w 827171"/>
                <a:gd name="connsiteY540" fmla="*/ 128588 h 578267"/>
                <a:gd name="connsiteX541" fmla="*/ 10528 w 827171"/>
                <a:gd name="connsiteY541" fmla="*/ 127836 h 578267"/>
                <a:gd name="connsiteX542" fmla="*/ 9776 w 827171"/>
                <a:gd name="connsiteY542" fmla="*/ 125580 h 578267"/>
                <a:gd name="connsiteX543" fmla="*/ 10528 w 827171"/>
                <a:gd name="connsiteY543" fmla="*/ 123324 h 578267"/>
                <a:gd name="connsiteX544" fmla="*/ 12032 w 827171"/>
                <a:gd name="connsiteY544" fmla="*/ 123324 h 578267"/>
                <a:gd name="connsiteX545" fmla="*/ 13536 w 827171"/>
                <a:gd name="connsiteY545" fmla="*/ 122572 h 578267"/>
                <a:gd name="connsiteX546" fmla="*/ 14288 w 827171"/>
                <a:gd name="connsiteY546" fmla="*/ 121820 h 578267"/>
                <a:gd name="connsiteX547" fmla="*/ 15039 w 827171"/>
                <a:gd name="connsiteY547" fmla="*/ 118812 h 578267"/>
                <a:gd name="connsiteX548" fmla="*/ 15791 w 827171"/>
                <a:gd name="connsiteY548" fmla="*/ 115804 h 578267"/>
                <a:gd name="connsiteX549" fmla="*/ 15039 w 827171"/>
                <a:gd name="connsiteY549" fmla="*/ 109036 h 578267"/>
                <a:gd name="connsiteX550" fmla="*/ 15039 w 827171"/>
                <a:gd name="connsiteY550" fmla="*/ 106029 h 578267"/>
                <a:gd name="connsiteX551" fmla="*/ 16544 w 827171"/>
                <a:gd name="connsiteY551" fmla="*/ 100013 h 578267"/>
                <a:gd name="connsiteX552" fmla="*/ 17296 w 827171"/>
                <a:gd name="connsiteY552" fmla="*/ 97005 h 578267"/>
                <a:gd name="connsiteX553" fmla="*/ 17296 w 827171"/>
                <a:gd name="connsiteY553" fmla="*/ 97757 h 578267"/>
                <a:gd name="connsiteX554" fmla="*/ 16544 w 827171"/>
                <a:gd name="connsiteY554" fmla="*/ 97005 h 578267"/>
                <a:gd name="connsiteX555" fmla="*/ 15791 w 827171"/>
                <a:gd name="connsiteY555" fmla="*/ 94749 h 578267"/>
                <a:gd name="connsiteX556" fmla="*/ 15791 w 827171"/>
                <a:gd name="connsiteY556" fmla="*/ 93245 h 578267"/>
                <a:gd name="connsiteX557" fmla="*/ 15791 w 827171"/>
                <a:gd name="connsiteY557" fmla="*/ 92493 h 578267"/>
                <a:gd name="connsiteX558" fmla="*/ 17296 w 827171"/>
                <a:gd name="connsiteY558" fmla="*/ 90989 h 578267"/>
                <a:gd name="connsiteX559" fmla="*/ 19551 w 827171"/>
                <a:gd name="connsiteY559" fmla="*/ 89485 h 578267"/>
                <a:gd name="connsiteX560" fmla="*/ 19551 w 827171"/>
                <a:gd name="connsiteY560" fmla="*/ 84221 h 578267"/>
                <a:gd name="connsiteX561" fmla="*/ 18048 w 827171"/>
                <a:gd name="connsiteY561" fmla="*/ 68430 h 578267"/>
                <a:gd name="connsiteX562" fmla="*/ 18799 w 827171"/>
                <a:gd name="connsiteY562" fmla="*/ 63166 h 578267"/>
                <a:gd name="connsiteX563" fmla="*/ 25567 w 827171"/>
                <a:gd name="connsiteY563" fmla="*/ 54142 h 578267"/>
                <a:gd name="connsiteX564" fmla="*/ 27071 w 827171"/>
                <a:gd name="connsiteY564" fmla="*/ 48878 h 578267"/>
                <a:gd name="connsiteX565" fmla="*/ 29327 w 827171"/>
                <a:gd name="connsiteY565" fmla="*/ 48878 h 578267"/>
                <a:gd name="connsiteX566" fmla="*/ 31583 w 827171"/>
                <a:gd name="connsiteY566" fmla="*/ 48127 h 578267"/>
                <a:gd name="connsiteX567" fmla="*/ 33087 w 827171"/>
                <a:gd name="connsiteY567" fmla="*/ 48127 h 578267"/>
                <a:gd name="connsiteX568" fmla="*/ 34591 w 827171"/>
                <a:gd name="connsiteY568" fmla="*/ 48127 h 578267"/>
                <a:gd name="connsiteX569" fmla="*/ 43615 w 827171"/>
                <a:gd name="connsiteY569" fmla="*/ 51135 h 578267"/>
                <a:gd name="connsiteX570" fmla="*/ 49630 w 827171"/>
                <a:gd name="connsiteY570" fmla="*/ 54142 h 578267"/>
                <a:gd name="connsiteX571" fmla="*/ 50382 w 827171"/>
                <a:gd name="connsiteY571" fmla="*/ 54142 h 578267"/>
                <a:gd name="connsiteX572" fmla="*/ 51886 w 827171"/>
                <a:gd name="connsiteY572" fmla="*/ 54142 h 578267"/>
                <a:gd name="connsiteX573" fmla="*/ 54894 w 827171"/>
                <a:gd name="connsiteY573" fmla="*/ 54142 h 578267"/>
                <a:gd name="connsiteX574" fmla="*/ 56398 w 827171"/>
                <a:gd name="connsiteY574" fmla="*/ 53390 h 578267"/>
                <a:gd name="connsiteX575" fmla="*/ 57902 w 827171"/>
                <a:gd name="connsiteY575" fmla="*/ 53390 h 578267"/>
                <a:gd name="connsiteX576" fmla="*/ 69934 w 827171"/>
                <a:gd name="connsiteY576" fmla="*/ 45871 h 578267"/>
                <a:gd name="connsiteX577" fmla="*/ 70686 w 827171"/>
                <a:gd name="connsiteY577" fmla="*/ 45871 h 578267"/>
                <a:gd name="connsiteX578" fmla="*/ 71438 w 827171"/>
                <a:gd name="connsiteY578" fmla="*/ 45871 h 578267"/>
                <a:gd name="connsiteX579" fmla="*/ 73694 w 827171"/>
                <a:gd name="connsiteY579" fmla="*/ 45118 h 578267"/>
                <a:gd name="connsiteX580" fmla="*/ 75949 w 827171"/>
                <a:gd name="connsiteY580" fmla="*/ 45871 h 578267"/>
                <a:gd name="connsiteX581" fmla="*/ 84973 w 827171"/>
                <a:gd name="connsiteY581" fmla="*/ 48878 h 578267"/>
                <a:gd name="connsiteX582" fmla="*/ 87229 w 827171"/>
                <a:gd name="connsiteY582" fmla="*/ 50382 h 578267"/>
                <a:gd name="connsiteX583" fmla="*/ 88733 w 827171"/>
                <a:gd name="connsiteY583" fmla="*/ 51886 h 578267"/>
                <a:gd name="connsiteX584" fmla="*/ 88733 w 827171"/>
                <a:gd name="connsiteY584" fmla="*/ 52638 h 578267"/>
                <a:gd name="connsiteX585" fmla="*/ 89485 w 827171"/>
                <a:gd name="connsiteY585" fmla="*/ 53390 h 578267"/>
                <a:gd name="connsiteX586" fmla="*/ 90237 w 827171"/>
                <a:gd name="connsiteY586" fmla="*/ 53390 h 578267"/>
                <a:gd name="connsiteX587" fmla="*/ 97005 w 827171"/>
                <a:gd name="connsiteY587" fmla="*/ 57902 h 578267"/>
                <a:gd name="connsiteX588" fmla="*/ 100013 w 827171"/>
                <a:gd name="connsiteY588" fmla="*/ 60158 h 578267"/>
                <a:gd name="connsiteX589" fmla="*/ 104525 w 827171"/>
                <a:gd name="connsiteY589" fmla="*/ 62414 h 578267"/>
                <a:gd name="connsiteX590" fmla="*/ 106028 w 827171"/>
                <a:gd name="connsiteY590" fmla="*/ 63166 h 578267"/>
                <a:gd name="connsiteX591" fmla="*/ 106780 w 827171"/>
                <a:gd name="connsiteY591" fmla="*/ 63918 h 578267"/>
                <a:gd name="connsiteX592" fmla="*/ 107532 w 827171"/>
                <a:gd name="connsiteY592" fmla="*/ 64670 h 578267"/>
                <a:gd name="connsiteX593" fmla="*/ 108284 w 827171"/>
                <a:gd name="connsiteY593" fmla="*/ 66174 h 578267"/>
                <a:gd name="connsiteX594" fmla="*/ 109036 w 827171"/>
                <a:gd name="connsiteY594" fmla="*/ 66926 h 578267"/>
                <a:gd name="connsiteX595" fmla="*/ 110540 w 827171"/>
                <a:gd name="connsiteY595" fmla="*/ 66926 h 578267"/>
                <a:gd name="connsiteX596" fmla="*/ 112796 w 827171"/>
                <a:gd name="connsiteY596" fmla="*/ 66926 h 578267"/>
                <a:gd name="connsiteX597" fmla="*/ 121068 w 827171"/>
                <a:gd name="connsiteY597" fmla="*/ 66926 h 578267"/>
                <a:gd name="connsiteX598" fmla="*/ 127084 w 827171"/>
                <a:gd name="connsiteY598" fmla="*/ 64670 h 578267"/>
                <a:gd name="connsiteX599" fmla="*/ 128588 w 827171"/>
                <a:gd name="connsiteY599" fmla="*/ 63918 h 578267"/>
                <a:gd name="connsiteX600" fmla="*/ 129340 w 827171"/>
                <a:gd name="connsiteY600" fmla="*/ 63918 h 578267"/>
                <a:gd name="connsiteX601" fmla="*/ 130844 w 827171"/>
                <a:gd name="connsiteY601" fmla="*/ 63918 h 578267"/>
                <a:gd name="connsiteX602" fmla="*/ 132347 w 827171"/>
                <a:gd name="connsiteY602" fmla="*/ 65422 h 578267"/>
                <a:gd name="connsiteX603" fmla="*/ 133851 w 827171"/>
                <a:gd name="connsiteY603" fmla="*/ 66174 h 578267"/>
                <a:gd name="connsiteX604" fmla="*/ 134603 w 827171"/>
                <a:gd name="connsiteY604" fmla="*/ 66926 h 578267"/>
                <a:gd name="connsiteX605" fmla="*/ 136107 w 827171"/>
                <a:gd name="connsiteY605" fmla="*/ 66926 h 578267"/>
                <a:gd name="connsiteX606" fmla="*/ 140619 w 827171"/>
                <a:gd name="connsiteY606" fmla="*/ 66174 h 578267"/>
                <a:gd name="connsiteX607" fmla="*/ 145883 w 827171"/>
                <a:gd name="connsiteY607" fmla="*/ 64670 h 578267"/>
                <a:gd name="connsiteX608" fmla="*/ 148891 w 827171"/>
                <a:gd name="connsiteY608" fmla="*/ 63166 h 578267"/>
                <a:gd name="connsiteX609" fmla="*/ 150395 w 827171"/>
                <a:gd name="connsiteY609" fmla="*/ 62414 h 578267"/>
                <a:gd name="connsiteX610" fmla="*/ 153403 w 827171"/>
                <a:gd name="connsiteY610" fmla="*/ 61662 h 578267"/>
                <a:gd name="connsiteX611" fmla="*/ 154907 w 827171"/>
                <a:gd name="connsiteY611" fmla="*/ 61662 h 578267"/>
                <a:gd name="connsiteX612" fmla="*/ 177466 w 827171"/>
                <a:gd name="connsiteY612" fmla="*/ 68430 h 578267"/>
                <a:gd name="connsiteX613" fmla="*/ 179722 w 827171"/>
                <a:gd name="connsiteY613" fmla="*/ 69934 h 578267"/>
                <a:gd name="connsiteX614" fmla="*/ 180474 w 827171"/>
                <a:gd name="connsiteY614" fmla="*/ 71438 h 578267"/>
                <a:gd name="connsiteX615" fmla="*/ 181226 w 827171"/>
                <a:gd name="connsiteY615" fmla="*/ 72190 h 578267"/>
                <a:gd name="connsiteX616" fmla="*/ 184986 w 827171"/>
                <a:gd name="connsiteY616" fmla="*/ 72942 h 578267"/>
                <a:gd name="connsiteX617" fmla="*/ 196265 w 827171"/>
                <a:gd name="connsiteY617" fmla="*/ 72190 h 578267"/>
                <a:gd name="connsiteX618" fmla="*/ 202281 w 827171"/>
                <a:gd name="connsiteY618" fmla="*/ 74446 h 578267"/>
                <a:gd name="connsiteX619" fmla="*/ 207545 w 827171"/>
                <a:gd name="connsiteY619" fmla="*/ 77454 h 578267"/>
                <a:gd name="connsiteX620" fmla="*/ 208297 w 827171"/>
                <a:gd name="connsiteY620" fmla="*/ 77454 h 578267"/>
                <a:gd name="connsiteX621" fmla="*/ 209801 w 827171"/>
                <a:gd name="connsiteY621" fmla="*/ 77454 h 578267"/>
                <a:gd name="connsiteX622" fmla="*/ 217321 w 827171"/>
                <a:gd name="connsiteY622" fmla="*/ 77454 h 578267"/>
                <a:gd name="connsiteX623" fmla="*/ 224840 w 827171"/>
                <a:gd name="connsiteY623" fmla="*/ 79709 h 578267"/>
                <a:gd name="connsiteX624" fmla="*/ 227096 w 827171"/>
                <a:gd name="connsiteY624" fmla="*/ 79709 h 578267"/>
                <a:gd name="connsiteX625" fmla="*/ 228600 w 827171"/>
                <a:gd name="connsiteY625" fmla="*/ 79709 h 578267"/>
                <a:gd name="connsiteX626" fmla="*/ 233112 w 827171"/>
                <a:gd name="connsiteY626" fmla="*/ 78957 h 578267"/>
                <a:gd name="connsiteX627" fmla="*/ 236872 w 827171"/>
                <a:gd name="connsiteY627" fmla="*/ 79709 h 578267"/>
                <a:gd name="connsiteX628" fmla="*/ 240632 w 827171"/>
                <a:gd name="connsiteY628" fmla="*/ 80461 h 578267"/>
                <a:gd name="connsiteX629" fmla="*/ 244391 w 827171"/>
                <a:gd name="connsiteY629" fmla="*/ 81214 h 578267"/>
                <a:gd name="connsiteX630" fmla="*/ 247400 w 827171"/>
                <a:gd name="connsiteY630" fmla="*/ 81214 h 578267"/>
                <a:gd name="connsiteX631" fmla="*/ 248903 w 827171"/>
                <a:gd name="connsiteY631" fmla="*/ 81214 h 578267"/>
                <a:gd name="connsiteX632" fmla="*/ 250407 w 827171"/>
                <a:gd name="connsiteY632" fmla="*/ 81214 h 578267"/>
                <a:gd name="connsiteX633" fmla="*/ 251911 w 827171"/>
                <a:gd name="connsiteY633" fmla="*/ 81965 h 578267"/>
                <a:gd name="connsiteX634" fmla="*/ 259431 w 827171"/>
                <a:gd name="connsiteY634" fmla="*/ 86477 h 578267"/>
                <a:gd name="connsiteX635" fmla="*/ 260183 w 827171"/>
                <a:gd name="connsiteY635" fmla="*/ 87229 h 578267"/>
                <a:gd name="connsiteX636" fmla="*/ 260935 w 827171"/>
                <a:gd name="connsiteY636" fmla="*/ 88733 h 578267"/>
                <a:gd name="connsiteX637" fmla="*/ 261687 w 827171"/>
                <a:gd name="connsiteY637" fmla="*/ 90989 h 578267"/>
                <a:gd name="connsiteX638" fmla="*/ 262439 w 827171"/>
                <a:gd name="connsiteY638" fmla="*/ 91741 h 578267"/>
                <a:gd name="connsiteX639" fmla="*/ 264695 w 827171"/>
                <a:gd name="connsiteY639" fmla="*/ 93997 h 578267"/>
                <a:gd name="connsiteX640" fmla="*/ 273719 w 827171"/>
                <a:gd name="connsiteY640" fmla="*/ 99261 h 578267"/>
                <a:gd name="connsiteX641" fmla="*/ 275974 w 827171"/>
                <a:gd name="connsiteY641" fmla="*/ 102269 h 578267"/>
                <a:gd name="connsiteX642" fmla="*/ 276726 w 827171"/>
                <a:gd name="connsiteY642" fmla="*/ 102269 h 578267"/>
                <a:gd name="connsiteX643" fmla="*/ 277478 w 827171"/>
                <a:gd name="connsiteY643" fmla="*/ 103020 h 578267"/>
                <a:gd name="connsiteX644" fmla="*/ 278982 w 827171"/>
                <a:gd name="connsiteY644" fmla="*/ 103020 h 578267"/>
                <a:gd name="connsiteX645" fmla="*/ 284998 w 827171"/>
                <a:gd name="connsiteY645" fmla="*/ 103020 h 578267"/>
                <a:gd name="connsiteX646" fmla="*/ 288006 w 827171"/>
                <a:gd name="connsiteY646" fmla="*/ 103020 h 578267"/>
                <a:gd name="connsiteX647" fmla="*/ 297782 w 827171"/>
                <a:gd name="connsiteY647" fmla="*/ 106029 h 578267"/>
                <a:gd name="connsiteX648" fmla="*/ 323349 w 827171"/>
                <a:gd name="connsiteY648" fmla="*/ 106029 h 578267"/>
                <a:gd name="connsiteX649" fmla="*/ 324853 w 827171"/>
                <a:gd name="connsiteY649" fmla="*/ 106029 h 578267"/>
                <a:gd name="connsiteX650" fmla="*/ 327109 w 827171"/>
                <a:gd name="connsiteY650" fmla="*/ 105276 h 578267"/>
                <a:gd name="connsiteX651" fmla="*/ 329365 w 827171"/>
                <a:gd name="connsiteY651" fmla="*/ 103773 h 578267"/>
                <a:gd name="connsiteX652" fmla="*/ 330117 w 827171"/>
                <a:gd name="connsiteY652" fmla="*/ 103020 h 578267"/>
                <a:gd name="connsiteX653" fmla="*/ 331620 w 827171"/>
                <a:gd name="connsiteY653" fmla="*/ 103020 h 578267"/>
                <a:gd name="connsiteX654" fmla="*/ 332372 w 827171"/>
                <a:gd name="connsiteY654" fmla="*/ 103020 h 578267"/>
                <a:gd name="connsiteX655" fmla="*/ 333877 w 827171"/>
                <a:gd name="connsiteY655" fmla="*/ 103773 h 578267"/>
                <a:gd name="connsiteX656" fmla="*/ 334628 w 827171"/>
                <a:gd name="connsiteY656" fmla="*/ 105276 h 578267"/>
                <a:gd name="connsiteX657" fmla="*/ 335380 w 827171"/>
                <a:gd name="connsiteY657" fmla="*/ 106029 h 578267"/>
                <a:gd name="connsiteX658" fmla="*/ 336132 w 827171"/>
                <a:gd name="connsiteY658" fmla="*/ 106780 h 578267"/>
                <a:gd name="connsiteX659" fmla="*/ 337636 w 827171"/>
                <a:gd name="connsiteY659" fmla="*/ 106780 h 578267"/>
                <a:gd name="connsiteX660" fmla="*/ 354180 w 827171"/>
                <a:gd name="connsiteY660" fmla="*/ 106029 h 578267"/>
                <a:gd name="connsiteX661" fmla="*/ 354932 w 827171"/>
                <a:gd name="connsiteY661" fmla="*/ 106029 h 578267"/>
                <a:gd name="connsiteX662" fmla="*/ 355684 w 827171"/>
                <a:gd name="connsiteY662" fmla="*/ 106029 h 578267"/>
                <a:gd name="connsiteX663" fmla="*/ 356436 w 827171"/>
                <a:gd name="connsiteY663" fmla="*/ 106780 h 578267"/>
                <a:gd name="connsiteX664" fmla="*/ 356436 w 827171"/>
                <a:gd name="connsiteY664" fmla="*/ 107533 h 578267"/>
                <a:gd name="connsiteX665" fmla="*/ 357188 w 827171"/>
                <a:gd name="connsiteY665" fmla="*/ 108284 h 578267"/>
                <a:gd name="connsiteX666" fmla="*/ 357188 w 827171"/>
                <a:gd name="connsiteY666" fmla="*/ 110540 h 578267"/>
                <a:gd name="connsiteX667" fmla="*/ 357188 w 827171"/>
                <a:gd name="connsiteY667" fmla="*/ 111292 h 578267"/>
                <a:gd name="connsiteX668" fmla="*/ 357940 w 827171"/>
                <a:gd name="connsiteY668" fmla="*/ 112044 h 578267"/>
                <a:gd name="connsiteX669" fmla="*/ 357940 w 827171"/>
                <a:gd name="connsiteY669" fmla="*/ 112796 h 578267"/>
                <a:gd name="connsiteX670" fmla="*/ 358692 w 827171"/>
                <a:gd name="connsiteY670" fmla="*/ 112796 h 578267"/>
                <a:gd name="connsiteX671" fmla="*/ 360947 w 827171"/>
                <a:gd name="connsiteY671" fmla="*/ 114300 h 578267"/>
                <a:gd name="connsiteX672" fmla="*/ 362451 w 827171"/>
                <a:gd name="connsiteY672" fmla="*/ 115052 h 578267"/>
                <a:gd name="connsiteX673" fmla="*/ 362451 w 827171"/>
                <a:gd name="connsiteY673" fmla="*/ 115804 h 578267"/>
                <a:gd name="connsiteX674" fmla="*/ 363203 w 827171"/>
                <a:gd name="connsiteY674" fmla="*/ 117308 h 578267"/>
                <a:gd name="connsiteX675" fmla="*/ 364707 w 827171"/>
                <a:gd name="connsiteY675" fmla="*/ 119564 h 578267"/>
                <a:gd name="connsiteX676" fmla="*/ 366211 w 827171"/>
                <a:gd name="connsiteY676" fmla="*/ 122572 h 578267"/>
                <a:gd name="connsiteX677" fmla="*/ 366963 w 827171"/>
                <a:gd name="connsiteY677" fmla="*/ 123324 h 578267"/>
                <a:gd name="connsiteX678" fmla="*/ 366963 w 827171"/>
                <a:gd name="connsiteY678" fmla="*/ 124076 h 578267"/>
                <a:gd name="connsiteX679" fmla="*/ 367715 w 827171"/>
                <a:gd name="connsiteY679" fmla="*/ 123324 h 578267"/>
                <a:gd name="connsiteX680" fmla="*/ 368467 w 827171"/>
                <a:gd name="connsiteY680" fmla="*/ 122572 h 578267"/>
                <a:gd name="connsiteX681" fmla="*/ 369219 w 827171"/>
                <a:gd name="connsiteY681" fmla="*/ 120316 h 578267"/>
                <a:gd name="connsiteX682" fmla="*/ 369971 w 827171"/>
                <a:gd name="connsiteY682" fmla="*/ 119564 h 578267"/>
                <a:gd name="connsiteX683" fmla="*/ 371475 w 827171"/>
                <a:gd name="connsiteY683" fmla="*/ 118812 h 578267"/>
                <a:gd name="connsiteX684" fmla="*/ 379747 w 827171"/>
                <a:gd name="connsiteY684" fmla="*/ 116556 h 578267"/>
                <a:gd name="connsiteX685" fmla="*/ 384259 w 827171"/>
                <a:gd name="connsiteY685" fmla="*/ 115804 h 578267"/>
                <a:gd name="connsiteX686" fmla="*/ 385763 w 827171"/>
                <a:gd name="connsiteY686" fmla="*/ 115804 h 578267"/>
                <a:gd name="connsiteX687" fmla="*/ 387266 w 827171"/>
                <a:gd name="connsiteY687" fmla="*/ 115052 h 578267"/>
                <a:gd name="connsiteX688" fmla="*/ 391778 w 827171"/>
                <a:gd name="connsiteY688" fmla="*/ 111292 h 578267"/>
                <a:gd name="connsiteX689" fmla="*/ 394034 w 827171"/>
                <a:gd name="connsiteY689" fmla="*/ 107533 h 578267"/>
                <a:gd name="connsiteX690" fmla="*/ 394786 w 827171"/>
                <a:gd name="connsiteY690" fmla="*/ 104525 h 578267"/>
                <a:gd name="connsiteX691" fmla="*/ 394034 w 827171"/>
                <a:gd name="connsiteY691" fmla="*/ 103020 h 578267"/>
                <a:gd name="connsiteX692" fmla="*/ 394034 w 827171"/>
                <a:gd name="connsiteY692" fmla="*/ 100765 h 578267"/>
                <a:gd name="connsiteX693" fmla="*/ 392530 w 827171"/>
                <a:gd name="connsiteY693" fmla="*/ 97757 h 578267"/>
                <a:gd name="connsiteX694" fmla="*/ 388018 w 827171"/>
                <a:gd name="connsiteY694" fmla="*/ 89485 h 578267"/>
                <a:gd name="connsiteX695" fmla="*/ 388018 w 827171"/>
                <a:gd name="connsiteY695" fmla="*/ 88733 h 578267"/>
                <a:gd name="connsiteX696" fmla="*/ 388018 w 827171"/>
                <a:gd name="connsiteY696" fmla="*/ 87981 h 578267"/>
                <a:gd name="connsiteX697" fmla="*/ 389523 w 827171"/>
                <a:gd name="connsiteY697" fmla="*/ 85725 h 578267"/>
                <a:gd name="connsiteX698" fmla="*/ 389523 w 827171"/>
                <a:gd name="connsiteY698" fmla="*/ 84221 h 578267"/>
                <a:gd name="connsiteX699" fmla="*/ 389523 w 827171"/>
                <a:gd name="connsiteY699" fmla="*/ 83469 h 578267"/>
                <a:gd name="connsiteX700" fmla="*/ 389523 w 827171"/>
                <a:gd name="connsiteY700" fmla="*/ 82717 h 578267"/>
                <a:gd name="connsiteX701" fmla="*/ 387266 w 827171"/>
                <a:gd name="connsiteY701" fmla="*/ 81214 h 578267"/>
                <a:gd name="connsiteX702" fmla="*/ 386515 w 827171"/>
                <a:gd name="connsiteY702" fmla="*/ 79709 h 578267"/>
                <a:gd name="connsiteX703" fmla="*/ 386515 w 827171"/>
                <a:gd name="connsiteY703" fmla="*/ 78957 h 578267"/>
                <a:gd name="connsiteX704" fmla="*/ 385763 w 827171"/>
                <a:gd name="connsiteY704" fmla="*/ 78205 h 578267"/>
                <a:gd name="connsiteX705" fmla="*/ 386515 w 827171"/>
                <a:gd name="connsiteY705" fmla="*/ 77454 h 578267"/>
                <a:gd name="connsiteX706" fmla="*/ 386515 w 827171"/>
                <a:gd name="connsiteY706" fmla="*/ 76701 h 578267"/>
                <a:gd name="connsiteX707" fmla="*/ 387266 w 827171"/>
                <a:gd name="connsiteY707" fmla="*/ 75197 h 578267"/>
                <a:gd name="connsiteX708" fmla="*/ 390275 w 827171"/>
                <a:gd name="connsiteY708" fmla="*/ 72190 h 578267"/>
                <a:gd name="connsiteX709" fmla="*/ 391026 w 827171"/>
                <a:gd name="connsiteY709" fmla="*/ 70686 h 578267"/>
                <a:gd name="connsiteX710" fmla="*/ 391026 w 827171"/>
                <a:gd name="connsiteY710" fmla="*/ 69182 h 578267"/>
                <a:gd name="connsiteX711" fmla="*/ 391778 w 827171"/>
                <a:gd name="connsiteY711" fmla="*/ 65422 h 578267"/>
                <a:gd name="connsiteX712" fmla="*/ 391778 w 827171"/>
                <a:gd name="connsiteY712" fmla="*/ 64670 h 578267"/>
                <a:gd name="connsiteX713" fmla="*/ 392530 w 827171"/>
                <a:gd name="connsiteY713" fmla="*/ 63166 h 578267"/>
                <a:gd name="connsiteX714" fmla="*/ 393282 w 827171"/>
                <a:gd name="connsiteY714" fmla="*/ 62414 h 578267"/>
                <a:gd name="connsiteX715" fmla="*/ 394034 w 827171"/>
                <a:gd name="connsiteY715" fmla="*/ 61662 h 578267"/>
                <a:gd name="connsiteX716" fmla="*/ 396290 w 827171"/>
                <a:gd name="connsiteY716" fmla="*/ 59406 h 578267"/>
                <a:gd name="connsiteX717" fmla="*/ 397794 w 827171"/>
                <a:gd name="connsiteY717" fmla="*/ 57150 h 578267"/>
                <a:gd name="connsiteX718" fmla="*/ 399298 w 827171"/>
                <a:gd name="connsiteY718" fmla="*/ 56398 h 578267"/>
                <a:gd name="connsiteX719" fmla="*/ 400802 w 827171"/>
                <a:gd name="connsiteY719" fmla="*/ 55646 h 578267"/>
                <a:gd name="connsiteX720" fmla="*/ 409826 w 827171"/>
                <a:gd name="connsiteY720" fmla="*/ 53390 h 578267"/>
                <a:gd name="connsiteX721" fmla="*/ 410578 w 827171"/>
                <a:gd name="connsiteY721" fmla="*/ 52638 h 578267"/>
                <a:gd name="connsiteX722" fmla="*/ 412082 w 827171"/>
                <a:gd name="connsiteY722" fmla="*/ 51886 h 578267"/>
                <a:gd name="connsiteX723" fmla="*/ 413586 w 827171"/>
                <a:gd name="connsiteY723" fmla="*/ 50382 h 578267"/>
                <a:gd name="connsiteX724" fmla="*/ 414338 w 827171"/>
                <a:gd name="connsiteY724" fmla="*/ 48878 h 578267"/>
                <a:gd name="connsiteX725" fmla="*/ 415842 w 827171"/>
                <a:gd name="connsiteY725" fmla="*/ 46622 h 578267"/>
                <a:gd name="connsiteX726" fmla="*/ 418097 w 827171"/>
                <a:gd name="connsiteY726" fmla="*/ 45118 h 578267"/>
                <a:gd name="connsiteX727" fmla="*/ 418849 w 827171"/>
                <a:gd name="connsiteY727" fmla="*/ 44367 h 578267"/>
                <a:gd name="connsiteX728" fmla="*/ 419601 w 827171"/>
                <a:gd name="connsiteY728" fmla="*/ 44367 h 578267"/>
                <a:gd name="connsiteX729" fmla="*/ 420353 w 827171"/>
                <a:gd name="connsiteY729" fmla="*/ 44367 h 578267"/>
                <a:gd name="connsiteX730" fmla="*/ 421105 w 827171"/>
                <a:gd name="connsiteY730" fmla="*/ 45118 h 578267"/>
                <a:gd name="connsiteX731" fmla="*/ 421857 w 827171"/>
                <a:gd name="connsiteY731" fmla="*/ 45871 h 578267"/>
                <a:gd name="connsiteX732" fmla="*/ 422609 w 827171"/>
                <a:gd name="connsiteY732" fmla="*/ 46622 h 578267"/>
                <a:gd name="connsiteX733" fmla="*/ 423361 w 827171"/>
                <a:gd name="connsiteY733" fmla="*/ 46622 h 578267"/>
                <a:gd name="connsiteX734" fmla="*/ 424865 w 827171"/>
                <a:gd name="connsiteY734" fmla="*/ 45871 h 578267"/>
                <a:gd name="connsiteX735" fmla="*/ 427873 w 827171"/>
                <a:gd name="connsiteY735" fmla="*/ 45118 h 578267"/>
                <a:gd name="connsiteX736" fmla="*/ 430129 w 827171"/>
                <a:gd name="connsiteY736" fmla="*/ 45118 h 578267"/>
                <a:gd name="connsiteX737" fmla="*/ 430881 w 827171"/>
                <a:gd name="connsiteY737" fmla="*/ 45118 h 578267"/>
                <a:gd name="connsiteX738" fmla="*/ 431633 w 827171"/>
                <a:gd name="connsiteY738" fmla="*/ 45118 h 578267"/>
                <a:gd name="connsiteX739" fmla="*/ 432385 w 827171"/>
                <a:gd name="connsiteY739" fmla="*/ 45871 h 578267"/>
                <a:gd name="connsiteX740" fmla="*/ 433137 w 827171"/>
                <a:gd name="connsiteY740" fmla="*/ 46622 h 578267"/>
                <a:gd name="connsiteX741" fmla="*/ 434641 w 827171"/>
                <a:gd name="connsiteY741" fmla="*/ 48878 h 578267"/>
                <a:gd name="connsiteX742" fmla="*/ 435393 w 827171"/>
                <a:gd name="connsiteY742" fmla="*/ 49631 h 578267"/>
                <a:gd name="connsiteX743" fmla="*/ 436145 w 827171"/>
                <a:gd name="connsiteY743" fmla="*/ 49631 h 578267"/>
                <a:gd name="connsiteX744" fmla="*/ 436897 w 827171"/>
                <a:gd name="connsiteY744" fmla="*/ 49631 h 578267"/>
                <a:gd name="connsiteX745" fmla="*/ 437649 w 827171"/>
                <a:gd name="connsiteY745" fmla="*/ 48127 h 578267"/>
                <a:gd name="connsiteX746" fmla="*/ 438401 w 827171"/>
                <a:gd name="connsiteY746" fmla="*/ 46622 h 578267"/>
                <a:gd name="connsiteX747" fmla="*/ 439153 w 827171"/>
                <a:gd name="connsiteY747" fmla="*/ 45871 h 578267"/>
                <a:gd name="connsiteX748" fmla="*/ 440657 w 827171"/>
                <a:gd name="connsiteY748" fmla="*/ 45871 h 578267"/>
                <a:gd name="connsiteX749" fmla="*/ 441409 w 827171"/>
                <a:gd name="connsiteY749" fmla="*/ 46622 h 578267"/>
                <a:gd name="connsiteX750" fmla="*/ 442161 w 827171"/>
                <a:gd name="connsiteY750" fmla="*/ 46622 h 578267"/>
                <a:gd name="connsiteX751" fmla="*/ 442913 w 827171"/>
                <a:gd name="connsiteY751" fmla="*/ 47375 h 578267"/>
                <a:gd name="connsiteX752" fmla="*/ 442913 w 827171"/>
                <a:gd name="connsiteY752" fmla="*/ 48127 h 578267"/>
                <a:gd name="connsiteX753" fmla="*/ 442913 w 827171"/>
                <a:gd name="connsiteY753" fmla="*/ 48878 h 578267"/>
                <a:gd name="connsiteX754" fmla="*/ 443664 w 827171"/>
                <a:gd name="connsiteY754" fmla="*/ 51135 h 578267"/>
                <a:gd name="connsiteX755" fmla="*/ 443664 w 827171"/>
                <a:gd name="connsiteY755" fmla="*/ 51886 h 578267"/>
                <a:gd name="connsiteX756" fmla="*/ 444417 w 827171"/>
                <a:gd name="connsiteY756" fmla="*/ 51886 h 578267"/>
                <a:gd name="connsiteX757" fmla="*/ 445169 w 827171"/>
                <a:gd name="connsiteY757" fmla="*/ 51886 h 578267"/>
                <a:gd name="connsiteX758" fmla="*/ 445921 w 827171"/>
                <a:gd name="connsiteY758" fmla="*/ 50382 h 578267"/>
                <a:gd name="connsiteX759" fmla="*/ 446673 w 827171"/>
                <a:gd name="connsiteY759" fmla="*/ 48878 h 578267"/>
                <a:gd name="connsiteX760" fmla="*/ 446673 w 827171"/>
                <a:gd name="connsiteY760" fmla="*/ 48127 h 578267"/>
                <a:gd name="connsiteX761" fmla="*/ 447424 w 827171"/>
                <a:gd name="connsiteY761" fmla="*/ 47375 h 578267"/>
                <a:gd name="connsiteX762" fmla="*/ 448928 w 827171"/>
                <a:gd name="connsiteY762" fmla="*/ 47375 h 578267"/>
                <a:gd name="connsiteX763" fmla="*/ 451184 w 827171"/>
                <a:gd name="connsiteY763" fmla="*/ 47375 h 578267"/>
                <a:gd name="connsiteX764" fmla="*/ 451936 w 827171"/>
                <a:gd name="connsiteY764" fmla="*/ 48127 h 578267"/>
                <a:gd name="connsiteX765" fmla="*/ 452688 w 827171"/>
                <a:gd name="connsiteY765" fmla="*/ 48127 h 578267"/>
                <a:gd name="connsiteX766" fmla="*/ 454192 w 827171"/>
                <a:gd name="connsiteY766" fmla="*/ 48127 h 578267"/>
                <a:gd name="connsiteX767" fmla="*/ 454944 w 827171"/>
                <a:gd name="connsiteY767" fmla="*/ 47375 h 578267"/>
                <a:gd name="connsiteX768" fmla="*/ 455696 w 827171"/>
                <a:gd name="connsiteY768" fmla="*/ 47375 h 578267"/>
                <a:gd name="connsiteX769" fmla="*/ 460960 w 827171"/>
                <a:gd name="connsiteY769" fmla="*/ 43615 h 578267"/>
                <a:gd name="connsiteX770" fmla="*/ 462464 w 827171"/>
                <a:gd name="connsiteY770" fmla="*/ 42863 h 578267"/>
                <a:gd name="connsiteX771" fmla="*/ 463968 w 827171"/>
                <a:gd name="connsiteY771" fmla="*/ 42111 h 578267"/>
                <a:gd name="connsiteX772" fmla="*/ 464720 w 827171"/>
                <a:gd name="connsiteY772" fmla="*/ 42111 h 578267"/>
                <a:gd name="connsiteX773" fmla="*/ 466224 w 827171"/>
                <a:gd name="connsiteY773" fmla="*/ 42111 h 578267"/>
                <a:gd name="connsiteX774" fmla="*/ 466976 w 827171"/>
                <a:gd name="connsiteY774" fmla="*/ 42863 h 578267"/>
                <a:gd name="connsiteX775" fmla="*/ 468480 w 827171"/>
                <a:gd name="connsiteY775" fmla="*/ 43615 h 578267"/>
                <a:gd name="connsiteX776" fmla="*/ 469232 w 827171"/>
                <a:gd name="connsiteY776" fmla="*/ 44367 h 578267"/>
                <a:gd name="connsiteX777" fmla="*/ 469984 w 827171"/>
                <a:gd name="connsiteY777" fmla="*/ 44367 h 578267"/>
                <a:gd name="connsiteX778" fmla="*/ 470736 w 827171"/>
                <a:gd name="connsiteY778" fmla="*/ 43615 h 578267"/>
                <a:gd name="connsiteX779" fmla="*/ 471488 w 827171"/>
                <a:gd name="connsiteY779" fmla="*/ 42111 h 578267"/>
                <a:gd name="connsiteX780" fmla="*/ 471488 w 827171"/>
                <a:gd name="connsiteY780" fmla="*/ 39855 h 578267"/>
                <a:gd name="connsiteX781" fmla="*/ 472992 w 827171"/>
                <a:gd name="connsiteY781" fmla="*/ 38351 h 578267"/>
                <a:gd name="connsiteX782" fmla="*/ 475999 w 827171"/>
                <a:gd name="connsiteY782" fmla="*/ 33839 h 578267"/>
                <a:gd name="connsiteX783" fmla="*/ 478256 w 827171"/>
                <a:gd name="connsiteY783" fmla="*/ 30831 h 578267"/>
                <a:gd name="connsiteX784" fmla="*/ 479759 w 827171"/>
                <a:gd name="connsiteY784" fmla="*/ 29327 h 578267"/>
                <a:gd name="connsiteX785" fmla="*/ 481263 w 827171"/>
                <a:gd name="connsiteY785" fmla="*/ 25567 h 578267"/>
                <a:gd name="connsiteX786" fmla="*/ 483519 w 827171"/>
                <a:gd name="connsiteY786" fmla="*/ 16544 h 578267"/>
                <a:gd name="connsiteX787" fmla="*/ 485023 w 827171"/>
                <a:gd name="connsiteY787" fmla="*/ 15039 h 578267"/>
                <a:gd name="connsiteX788" fmla="*/ 485775 w 827171"/>
                <a:gd name="connsiteY788" fmla="*/ 15039 h 578267"/>
                <a:gd name="connsiteX789" fmla="*/ 487279 w 827171"/>
                <a:gd name="connsiteY789" fmla="*/ 14288 h 578267"/>
                <a:gd name="connsiteX790" fmla="*/ 494047 w 827171"/>
                <a:gd name="connsiteY790" fmla="*/ 13536 h 578267"/>
                <a:gd name="connsiteX791" fmla="*/ 496303 w 827171"/>
                <a:gd name="connsiteY791" fmla="*/ 12784 h 578267"/>
                <a:gd name="connsiteX792" fmla="*/ 497055 w 827171"/>
                <a:gd name="connsiteY792" fmla="*/ 12032 h 578267"/>
                <a:gd name="connsiteX793" fmla="*/ 497055 w 827171"/>
                <a:gd name="connsiteY793" fmla="*/ 11280 h 578267"/>
                <a:gd name="connsiteX794" fmla="*/ 497055 w 827171"/>
                <a:gd name="connsiteY794" fmla="*/ 10528 h 578267"/>
                <a:gd name="connsiteX795" fmla="*/ 496303 w 827171"/>
                <a:gd name="connsiteY795" fmla="*/ 10528 h 578267"/>
                <a:gd name="connsiteX796" fmla="*/ 492543 w 827171"/>
                <a:gd name="connsiteY796" fmla="*/ 9024 h 578267"/>
                <a:gd name="connsiteX797" fmla="*/ 492543 w 827171"/>
                <a:gd name="connsiteY797" fmla="*/ 8272 h 578267"/>
                <a:gd name="connsiteX798" fmla="*/ 491791 w 827171"/>
                <a:gd name="connsiteY798" fmla="*/ 7520 h 578267"/>
                <a:gd name="connsiteX799" fmla="*/ 491791 w 827171"/>
                <a:gd name="connsiteY799" fmla="*/ 6768 h 578267"/>
                <a:gd name="connsiteX800" fmla="*/ 491791 w 827171"/>
                <a:gd name="connsiteY800" fmla="*/ 6016 h 578267"/>
                <a:gd name="connsiteX801" fmla="*/ 492543 w 827171"/>
                <a:gd name="connsiteY801" fmla="*/ 6016 h 578267"/>
                <a:gd name="connsiteX802" fmla="*/ 494047 w 827171"/>
                <a:gd name="connsiteY802" fmla="*/ 6016 h 578267"/>
                <a:gd name="connsiteX803" fmla="*/ 495551 w 827171"/>
                <a:gd name="connsiteY803" fmla="*/ 6768 h 578267"/>
                <a:gd name="connsiteX804" fmla="*/ 497055 w 827171"/>
                <a:gd name="connsiteY804" fmla="*/ 7520 h 578267"/>
                <a:gd name="connsiteX805" fmla="*/ 498558 w 827171"/>
                <a:gd name="connsiteY805" fmla="*/ 8272 h 578267"/>
                <a:gd name="connsiteX806" fmla="*/ 499311 w 827171"/>
                <a:gd name="connsiteY806" fmla="*/ 9024 h 578267"/>
                <a:gd name="connsiteX807" fmla="*/ 509838 w 827171"/>
                <a:gd name="connsiteY807" fmla="*/ 8272 h 578267"/>
                <a:gd name="connsiteX808" fmla="*/ 512094 w 827171"/>
                <a:gd name="connsiteY808" fmla="*/ 9024 h 578267"/>
                <a:gd name="connsiteX809" fmla="*/ 512846 w 827171"/>
                <a:gd name="connsiteY809" fmla="*/ 9776 h 578267"/>
                <a:gd name="connsiteX810" fmla="*/ 513598 w 827171"/>
                <a:gd name="connsiteY810" fmla="*/ 10528 h 578267"/>
                <a:gd name="connsiteX811" fmla="*/ 513598 w 827171"/>
                <a:gd name="connsiteY811" fmla="*/ 12032 h 578267"/>
                <a:gd name="connsiteX812" fmla="*/ 514350 w 827171"/>
                <a:gd name="connsiteY812" fmla="*/ 12784 h 578267"/>
                <a:gd name="connsiteX813" fmla="*/ 515102 w 827171"/>
                <a:gd name="connsiteY813" fmla="*/ 12784 h 578267"/>
                <a:gd name="connsiteX814" fmla="*/ 515854 w 827171"/>
                <a:gd name="connsiteY814" fmla="*/ 13536 h 578267"/>
                <a:gd name="connsiteX815" fmla="*/ 516606 w 827171"/>
                <a:gd name="connsiteY815" fmla="*/ 13536 h 578267"/>
                <a:gd name="connsiteX816" fmla="*/ 521118 w 827171"/>
                <a:gd name="connsiteY816" fmla="*/ 14288 h 578267"/>
                <a:gd name="connsiteX817" fmla="*/ 522622 w 827171"/>
                <a:gd name="connsiteY817" fmla="*/ 14288 h 578267"/>
                <a:gd name="connsiteX818" fmla="*/ 523374 w 827171"/>
                <a:gd name="connsiteY818" fmla="*/ 15039 h 578267"/>
                <a:gd name="connsiteX819" fmla="*/ 524126 w 827171"/>
                <a:gd name="connsiteY819" fmla="*/ 15039 h 578267"/>
                <a:gd name="connsiteX820" fmla="*/ 524878 w 827171"/>
                <a:gd name="connsiteY820" fmla="*/ 15792 h 578267"/>
                <a:gd name="connsiteX821" fmla="*/ 524878 w 827171"/>
                <a:gd name="connsiteY821" fmla="*/ 16544 h 578267"/>
                <a:gd name="connsiteX822" fmla="*/ 525630 w 827171"/>
                <a:gd name="connsiteY822" fmla="*/ 17296 h 578267"/>
                <a:gd name="connsiteX823" fmla="*/ 526382 w 827171"/>
                <a:gd name="connsiteY823" fmla="*/ 21056 h 578267"/>
                <a:gd name="connsiteX824" fmla="*/ 527134 w 827171"/>
                <a:gd name="connsiteY824" fmla="*/ 21807 h 578267"/>
                <a:gd name="connsiteX825" fmla="*/ 527134 w 827171"/>
                <a:gd name="connsiteY825" fmla="*/ 22559 h 578267"/>
                <a:gd name="connsiteX826" fmla="*/ 527886 w 827171"/>
                <a:gd name="connsiteY826" fmla="*/ 22559 h 578267"/>
                <a:gd name="connsiteX827" fmla="*/ 529390 w 827171"/>
                <a:gd name="connsiteY827" fmla="*/ 23311 h 578267"/>
                <a:gd name="connsiteX828" fmla="*/ 530894 w 827171"/>
                <a:gd name="connsiteY828" fmla="*/ 23311 h 578267"/>
                <a:gd name="connsiteX829" fmla="*/ 531646 w 827171"/>
                <a:gd name="connsiteY829" fmla="*/ 23311 h 578267"/>
                <a:gd name="connsiteX830" fmla="*/ 532397 w 827171"/>
                <a:gd name="connsiteY830" fmla="*/ 22559 h 578267"/>
                <a:gd name="connsiteX831" fmla="*/ 532397 w 827171"/>
                <a:gd name="connsiteY831" fmla="*/ 21056 h 578267"/>
                <a:gd name="connsiteX832" fmla="*/ 532397 w 827171"/>
                <a:gd name="connsiteY832" fmla="*/ 20303 h 578267"/>
                <a:gd name="connsiteX833" fmla="*/ 532397 w 827171"/>
                <a:gd name="connsiteY833" fmla="*/ 19552 h 578267"/>
                <a:gd name="connsiteX834" fmla="*/ 531646 w 827171"/>
                <a:gd name="connsiteY834" fmla="*/ 18799 h 578267"/>
                <a:gd name="connsiteX835" fmla="*/ 531646 w 827171"/>
                <a:gd name="connsiteY835" fmla="*/ 17296 h 578267"/>
                <a:gd name="connsiteX836" fmla="*/ 531646 w 827171"/>
                <a:gd name="connsiteY836" fmla="*/ 16544 h 578267"/>
                <a:gd name="connsiteX837" fmla="*/ 532397 w 827171"/>
                <a:gd name="connsiteY837" fmla="*/ 15792 h 578267"/>
                <a:gd name="connsiteX838" fmla="*/ 533150 w 827171"/>
                <a:gd name="connsiteY838" fmla="*/ 14288 h 578267"/>
                <a:gd name="connsiteX839" fmla="*/ 533901 w 827171"/>
                <a:gd name="connsiteY839" fmla="*/ 13536 h 578267"/>
                <a:gd name="connsiteX840" fmla="*/ 536157 w 827171"/>
                <a:gd name="connsiteY840" fmla="*/ 12032 h 578267"/>
                <a:gd name="connsiteX841" fmla="*/ 536909 w 827171"/>
                <a:gd name="connsiteY841" fmla="*/ 11280 h 578267"/>
                <a:gd name="connsiteX842" fmla="*/ 538413 w 827171"/>
                <a:gd name="connsiteY842" fmla="*/ 11280 h 578267"/>
                <a:gd name="connsiteX843" fmla="*/ 540669 w 827171"/>
                <a:gd name="connsiteY843" fmla="*/ 11280 h 578267"/>
                <a:gd name="connsiteX844" fmla="*/ 544429 w 827171"/>
                <a:gd name="connsiteY844" fmla="*/ 11280 h 578267"/>
                <a:gd name="connsiteX845" fmla="*/ 546685 w 827171"/>
                <a:gd name="connsiteY845" fmla="*/ 11280 h 578267"/>
                <a:gd name="connsiteX846" fmla="*/ 547437 w 827171"/>
                <a:gd name="connsiteY846" fmla="*/ 12032 h 578267"/>
                <a:gd name="connsiteX847" fmla="*/ 548189 w 827171"/>
                <a:gd name="connsiteY847" fmla="*/ 12784 h 578267"/>
                <a:gd name="connsiteX848" fmla="*/ 548941 w 827171"/>
                <a:gd name="connsiteY848" fmla="*/ 12784 h 578267"/>
                <a:gd name="connsiteX849" fmla="*/ 550445 w 827171"/>
                <a:gd name="connsiteY849" fmla="*/ 13536 h 578267"/>
                <a:gd name="connsiteX850" fmla="*/ 552701 w 827171"/>
                <a:gd name="connsiteY850" fmla="*/ 13536 h 578267"/>
                <a:gd name="connsiteX851" fmla="*/ 553453 w 827171"/>
                <a:gd name="connsiteY851" fmla="*/ 13536 h 578267"/>
                <a:gd name="connsiteX852" fmla="*/ 554957 w 827171"/>
                <a:gd name="connsiteY852" fmla="*/ 13536 h 578267"/>
                <a:gd name="connsiteX853" fmla="*/ 557213 w 827171"/>
                <a:gd name="connsiteY853" fmla="*/ 12784 h 578267"/>
                <a:gd name="connsiteX854" fmla="*/ 558716 w 827171"/>
                <a:gd name="connsiteY854" fmla="*/ 12032 h 578267"/>
                <a:gd name="connsiteX855" fmla="*/ 563980 w 827171"/>
                <a:gd name="connsiteY855" fmla="*/ 12032 h 578267"/>
                <a:gd name="connsiteX856" fmla="*/ 577516 w 827171"/>
                <a:gd name="connsiteY856" fmla="*/ 9776 h 578267"/>
                <a:gd name="connsiteX857" fmla="*/ 579772 w 827171"/>
                <a:gd name="connsiteY857" fmla="*/ 9024 h 578267"/>
                <a:gd name="connsiteX858" fmla="*/ 580524 w 827171"/>
                <a:gd name="connsiteY858" fmla="*/ 8272 h 578267"/>
                <a:gd name="connsiteX859" fmla="*/ 582780 w 827171"/>
                <a:gd name="connsiteY859" fmla="*/ 6768 h 578267"/>
                <a:gd name="connsiteX860" fmla="*/ 587292 w 827171"/>
                <a:gd name="connsiteY860" fmla="*/ 7520 h 578267"/>
                <a:gd name="connsiteX861" fmla="*/ 588795 w 827171"/>
                <a:gd name="connsiteY861" fmla="*/ 6768 h 578267"/>
                <a:gd name="connsiteX862" fmla="*/ 590299 w 827171"/>
                <a:gd name="connsiteY862" fmla="*/ 7520 h 578267"/>
                <a:gd name="connsiteX863" fmla="*/ 591052 w 827171"/>
                <a:gd name="connsiteY863" fmla="*/ 7520 h 578267"/>
                <a:gd name="connsiteX864" fmla="*/ 591803 w 827171"/>
                <a:gd name="connsiteY864" fmla="*/ 9024 h 578267"/>
                <a:gd name="connsiteX865" fmla="*/ 592555 w 827171"/>
                <a:gd name="connsiteY865" fmla="*/ 9024 h 578267"/>
                <a:gd name="connsiteX866" fmla="*/ 594059 w 827171"/>
                <a:gd name="connsiteY866" fmla="*/ 9776 h 578267"/>
                <a:gd name="connsiteX867" fmla="*/ 596315 w 827171"/>
                <a:gd name="connsiteY867" fmla="*/ 9776 h 578267"/>
                <a:gd name="connsiteX868" fmla="*/ 597819 w 827171"/>
                <a:gd name="connsiteY868" fmla="*/ 10528 h 578267"/>
                <a:gd name="connsiteX869" fmla="*/ 599323 w 827171"/>
                <a:gd name="connsiteY869" fmla="*/ 11280 h 578267"/>
                <a:gd name="connsiteX870" fmla="*/ 602331 w 827171"/>
                <a:gd name="connsiteY870" fmla="*/ 12784 h 578267"/>
                <a:gd name="connsiteX871" fmla="*/ 603835 w 827171"/>
                <a:gd name="connsiteY871" fmla="*/ 15039 h 578267"/>
                <a:gd name="connsiteX872" fmla="*/ 604587 w 827171"/>
                <a:gd name="connsiteY872" fmla="*/ 15792 h 578267"/>
                <a:gd name="connsiteX873" fmla="*/ 606843 w 827171"/>
                <a:gd name="connsiteY873" fmla="*/ 18048 h 578267"/>
                <a:gd name="connsiteX874" fmla="*/ 609851 w 827171"/>
                <a:gd name="connsiteY874" fmla="*/ 19552 h 578267"/>
                <a:gd name="connsiteX875" fmla="*/ 619627 w 827171"/>
                <a:gd name="connsiteY875" fmla="*/ 25567 h 578267"/>
                <a:gd name="connsiteX876" fmla="*/ 621131 w 827171"/>
                <a:gd name="connsiteY876" fmla="*/ 27071 h 578267"/>
                <a:gd name="connsiteX877" fmla="*/ 622634 w 827171"/>
                <a:gd name="connsiteY877" fmla="*/ 28575 h 578267"/>
                <a:gd name="connsiteX878" fmla="*/ 622634 w 827171"/>
                <a:gd name="connsiteY878" fmla="*/ 30831 h 578267"/>
                <a:gd name="connsiteX879" fmla="*/ 623386 w 827171"/>
                <a:gd name="connsiteY879" fmla="*/ 31583 h 578267"/>
                <a:gd name="connsiteX880" fmla="*/ 632410 w 827171"/>
                <a:gd name="connsiteY880" fmla="*/ 37599 h 578267"/>
                <a:gd name="connsiteX881" fmla="*/ 642938 w 827171"/>
                <a:gd name="connsiteY881" fmla="*/ 42111 h 578267"/>
                <a:gd name="connsiteX882" fmla="*/ 645193 w 827171"/>
                <a:gd name="connsiteY882" fmla="*/ 42863 h 578267"/>
                <a:gd name="connsiteX883" fmla="*/ 649705 w 827171"/>
                <a:gd name="connsiteY883" fmla="*/ 43615 h 578267"/>
                <a:gd name="connsiteX884" fmla="*/ 655721 w 827171"/>
                <a:gd name="connsiteY884" fmla="*/ 43615 h 578267"/>
                <a:gd name="connsiteX885" fmla="*/ 658729 w 827171"/>
                <a:gd name="connsiteY885" fmla="*/ 42111 h 578267"/>
                <a:gd name="connsiteX886" fmla="*/ 659481 w 827171"/>
                <a:gd name="connsiteY886" fmla="*/ 40607 h 578267"/>
                <a:gd name="connsiteX887" fmla="*/ 660985 w 827171"/>
                <a:gd name="connsiteY887" fmla="*/ 36847 h 578267"/>
                <a:gd name="connsiteX888" fmla="*/ 661737 w 827171"/>
                <a:gd name="connsiteY888" fmla="*/ 35343 h 578267"/>
                <a:gd name="connsiteX889" fmla="*/ 662489 w 827171"/>
                <a:gd name="connsiteY889" fmla="*/ 34591 h 578267"/>
                <a:gd name="connsiteX890" fmla="*/ 663993 w 827171"/>
                <a:gd name="connsiteY890" fmla="*/ 33087 h 578267"/>
                <a:gd name="connsiteX891" fmla="*/ 664745 w 827171"/>
                <a:gd name="connsiteY891" fmla="*/ 33087 h 578267"/>
                <a:gd name="connsiteX892" fmla="*/ 666249 w 827171"/>
                <a:gd name="connsiteY892" fmla="*/ 32335 h 578267"/>
                <a:gd name="connsiteX893" fmla="*/ 668505 w 827171"/>
                <a:gd name="connsiteY893" fmla="*/ 32335 h 578267"/>
                <a:gd name="connsiteX894" fmla="*/ 676025 w 827171"/>
                <a:gd name="connsiteY894" fmla="*/ 29327 h 578267"/>
                <a:gd name="connsiteX895" fmla="*/ 688056 w 827171"/>
                <a:gd name="connsiteY895" fmla="*/ 22559 h 578267"/>
                <a:gd name="connsiteX896" fmla="*/ 689560 w 827171"/>
                <a:gd name="connsiteY896" fmla="*/ 21807 h 578267"/>
                <a:gd name="connsiteX897" fmla="*/ 690312 w 827171"/>
                <a:gd name="connsiteY897" fmla="*/ 20303 h 578267"/>
                <a:gd name="connsiteX898" fmla="*/ 694824 w 827171"/>
                <a:gd name="connsiteY898" fmla="*/ 14288 h 578267"/>
                <a:gd name="connsiteX899" fmla="*/ 697080 w 827171"/>
                <a:gd name="connsiteY899" fmla="*/ 12032 h 578267"/>
                <a:gd name="connsiteX900" fmla="*/ 700840 w 827171"/>
                <a:gd name="connsiteY900" fmla="*/ 9776 h 578267"/>
                <a:gd name="connsiteX901" fmla="*/ 703095 w 827171"/>
                <a:gd name="connsiteY901" fmla="*/ 8272 h 578267"/>
                <a:gd name="connsiteX902" fmla="*/ 706855 w 827171"/>
                <a:gd name="connsiteY902" fmla="*/ 6768 h 578267"/>
                <a:gd name="connsiteX903" fmla="*/ 711367 w 827171"/>
                <a:gd name="connsiteY903" fmla="*/ 6016 h 578267"/>
                <a:gd name="connsiteX904" fmla="*/ 712871 w 827171"/>
                <a:gd name="connsiteY904" fmla="*/ 5264 h 578267"/>
                <a:gd name="connsiteX905" fmla="*/ 713623 w 827171"/>
                <a:gd name="connsiteY905" fmla="*/ 5264 h 578267"/>
                <a:gd name="connsiteX906" fmla="*/ 713623 w 827171"/>
                <a:gd name="connsiteY906" fmla="*/ 4512 h 578267"/>
                <a:gd name="connsiteX907" fmla="*/ 714375 w 827171"/>
                <a:gd name="connsiteY907" fmla="*/ 3760 h 578267"/>
                <a:gd name="connsiteX908" fmla="*/ 715127 w 827171"/>
                <a:gd name="connsiteY908" fmla="*/ 3760 h 578267"/>
                <a:gd name="connsiteX909" fmla="*/ 715879 w 827171"/>
                <a:gd name="connsiteY909" fmla="*/ 3760 h 578267"/>
                <a:gd name="connsiteX910" fmla="*/ 716631 w 827171"/>
                <a:gd name="connsiteY910" fmla="*/ 3760 h 578267"/>
                <a:gd name="connsiteX911" fmla="*/ 717383 w 827171"/>
                <a:gd name="connsiteY911" fmla="*/ 3760 h 578267"/>
                <a:gd name="connsiteX912" fmla="*/ 717383 w 827171"/>
                <a:gd name="connsiteY912" fmla="*/ 4512 h 578267"/>
                <a:gd name="connsiteX913" fmla="*/ 717383 w 827171"/>
                <a:gd name="connsiteY913" fmla="*/ 5264 h 578267"/>
                <a:gd name="connsiteX914" fmla="*/ 717383 w 827171"/>
                <a:gd name="connsiteY914" fmla="*/ 6016 h 578267"/>
                <a:gd name="connsiteX915" fmla="*/ 717383 w 827171"/>
                <a:gd name="connsiteY915" fmla="*/ 6768 h 578267"/>
                <a:gd name="connsiteX916" fmla="*/ 718135 w 827171"/>
                <a:gd name="connsiteY916" fmla="*/ 7520 h 578267"/>
                <a:gd name="connsiteX917" fmla="*/ 718887 w 827171"/>
                <a:gd name="connsiteY917" fmla="*/ 7520 h 578267"/>
                <a:gd name="connsiteX918" fmla="*/ 721895 w 827171"/>
                <a:gd name="connsiteY918" fmla="*/ 6768 h 578267"/>
                <a:gd name="connsiteX919" fmla="*/ 722647 w 827171"/>
                <a:gd name="connsiteY919" fmla="*/ 6016 h 578267"/>
                <a:gd name="connsiteX920" fmla="*/ 724903 w 827171"/>
                <a:gd name="connsiteY920" fmla="*/ 7520 h 578267"/>
                <a:gd name="connsiteX921" fmla="*/ 726407 w 827171"/>
                <a:gd name="connsiteY921" fmla="*/ 7520 h 578267"/>
                <a:gd name="connsiteX922" fmla="*/ 727159 w 827171"/>
                <a:gd name="connsiteY922" fmla="*/ 6768 h 578267"/>
                <a:gd name="connsiteX923" fmla="*/ 727159 w 827171"/>
                <a:gd name="connsiteY923" fmla="*/ 6016 h 578267"/>
                <a:gd name="connsiteX924" fmla="*/ 727910 w 827171"/>
                <a:gd name="connsiteY924" fmla="*/ 5264 h 578267"/>
                <a:gd name="connsiteX925" fmla="*/ 727910 w 827171"/>
                <a:gd name="connsiteY925" fmla="*/ 4512 h 578267"/>
                <a:gd name="connsiteX926" fmla="*/ 729415 w 827171"/>
                <a:gd name="connsiteY926" fmla="*/ 5264 h 578267"/>
                <a:gd name="connsiteX927" fmla="*/ 732423 w 827171"/>
                <a:gd name="connsiteY927" fmla="*/ 6768 h 578267"/>
                <a:gd name="connsiteX928" fmla="*/ 736182 w 827171"/>
                <a:gd name="connsiteY928" fmla="*/ 6016 h 578267"/>
                <a:gd name="connsiteX929" fmla="*/ 738438 w 827171"/>
                <a:gd name="connsiteY929" fmla="*/ 6016 h 578267"/>
                <a:gd name="connsiteX930" fmla="*/ 741446 w 827171"/>
                <a:gd name="connsiteY930" fmla="*/ 6016 h 578267"/>
                <a:gd name="connsiteX931" fmla="*/ 743702 w 827171"/>
                <a:gd name="connsiteY931" fmla="*/ 4512 h 578267"/>
                <a:gd name="connsiteX932" fmla="*/ 743702 w 827171"/>
                <a:gd name="connsiteY932" fmla="*/ 3008 h 578267"/>
                <a:gd name="connsiteX933" fmla="*/ 744454 w 827171"/>
                <a:gd name="connsiteY933" fmla="*/ 2256 h 578267"/>
                <a:gd name="connsiteX934" fmla="*/ 744454 w 827171"/>
                <a:gd name="connsiteY934" fmla="*/ 1504 h 578267"/>
                <a:gd name="connsiteX935" fmla="*/ 745206 w 827171"/>
                <a:gd name="connsiteY935" fmla="*/ 752 h 578267"/>
                <a:gd name="connsiteX936" fmla="*/ 785813 w 827171"/>
                <a:gd name="connsiteY936" fmla="*/ 0 h 578267"/>
                <a:gd name="connsiteX937" fmla="*/ 790325 w 827171"/>
                <a:gd name="connsiteY937" fmla="*/ 1504 h 578267"/>
                <a:gd name="connsiteX938" fmla="*/ 791828 w 827171"/>
                <a:gd name="connsiteY938" fmla="*/ 2256 h 578267"/>
                <a:gd name="connsiteX939" fmla="*/ 796340 w 827171"/>
                <a:gd name="connsiteY939" fmla="*/ 1504 h 578267"/>
                <a:gd name="connsiteX940" fmla="*/ 795588 w 827171"/>
                <a:gd name="connsiteY940" fmla="*/ 3760 h 578267"/>
                <a:gd name="connsiteX941" fmla="*/ 793332 w 827171"/>
                <a:gd name="connsiteY941" fmla="*/ 9024 h 578267"/>
                <a:gd name="connsiteX942" fmla="*/ 791828 w 827171"/>
                <a:gd name="connsiteY942" fmla="*/ 11280 h 578267"/>
                <a:gd name="connsiteX943" fmla="*/ 792580 w 827171"/>
                <a:gd name="connsiteY943" fmla="*/ 13536 h 578267"/>
                <a:gd name="connsiteX944" fmla="*/ 793332 w 827171"/>
                <a:gd name="connsiteY944" fmla="*/ 16544 h 578267"/>
                <a:gd name="connsiteX945" fmla="*/ 796340 w 827171"/>
                <a:gd name="connsiteY945" fmla="*/ 31583 h 578267"/>
                <a:gd name="connsiteX946" fmla="*/ 796340 w 827171"/>
                <a:gd name="connsiteY946" fmla="*/ 33839 h 578267"/>
                <a:gd name="connsiteX947" fmla="*/ 794836 w 827171"/>
                <a:gd name="connsiteY947" fmla="*/ 36095 h 578267"/>
                <a:gd name="connsiteX948" fmla="*/ 791076 w 827171"/>
                <a:gd name="connsiteY948" fmla="*/ 36095 h 578267"/>
                <a:gd name="connsiteX949" fmla="*/ 788068 w 827171"/>
                <a:gd name="connsiteY949" fmla="*/ 37599 h 578267"/>
                <a:gd name="connsiteX950" fmla="*/ 786565 w 827171"/>
                <a:gd name="connsiteY950" fmla="*/ 39855 h 578267"/>
                <a:gd name="connsiteX951" fmla="*/ 785061 w 827171"/>
                <a:gd name="connsiteY951" fmla="*/ 42863 h 578267"/>
                <a:gd name="connsiteX952" fmla="*/ 783557 w 827171"/>
                <a:gd name="connsiteY952" fmla="*/ 44367 h 578267"/>
                <a:gd name="connsiteX953" fmla="*/ 780549 w 827171"/>
                <a:gd name="connsiteY953" fmla="*/ 45118 h 578267"/>
                <a:gd name="connsiteX954" fmla="*/ 776789 w 827171"/>
                <a:gd name="connsiteY954" fmla="*/ 44367 h 578267"/>
                <a:gd name="connsiteX955" fmla="*/ 773781 w 827171"/>
                <a:gd name="connsiteY955" fmla="*/ 42863 h 578267"/>
                <a:gd name="connsiteX956" fmla="*/ 772277 w 827171"/>
                <a:gd name="connsiteY956" fmla="*/ 40607 h 578267"/>
                <a:gd name="connsiteX957" fmla="*/ 771525 w 827171"/>
                <a:gd name="connsiteY957" fmla="*/ 36847 h 578267"/>
                <a:gd name="connsiteX958" fmla="*/ 770773 w 827171"/>
                <a:gd name="connsiteY958" fmla="*/ 33839 h 578267"/>
                <a:gd name="connsiteX959" fmla="*/ 768517 w 827171"/>
                <a:gd name="connsiteY959" fmla="*/ 29327 h 578267"/>
                <a:gd name="connsiteX960" fmla="*/ 767765 w 827171"/>
                <a:gd name="connsiteY960" fmla="*/ 26319 h 578267"/>
                <a:gd name="connsiteX961" fmla="*/ 767765 w 827171"/>
                <a:gd name="connsiteY961" fmla="*/ 23311 h 578267"/>
                <a:gd name="connsiteX962" fmla="*/ 767765 w 827171"/>
                <a:gd name="connsiteY962" fmla="*/ 21807 h 578267"/>
                <a:gd name="connsiteX963" fmla="*/ 766261 w 827171"/>
                <a:gd name="connsiteY963" fmla="*/ 20303 h 578267"/>
                <a:gd name="connsiteX964" fmla="*/ 765509 w 827171"/>
                <a:gd name="connsiteY964" fmla="*/ 15039 h 578267"/>
                <a:gd name="connsiteX965" fmla="*/ 764006 w 827171"/>
                <a:gd name="connsiteY965" fmla="*/ 16544 h 578267"/>
                <a:gd name="connsiteX966" fmla="*/ 764006 w 827171"/>
                <a:gd name="connsiteY966" fmla="*/ 19552 h 578267"/>
                <a:gd name="connsiteX967" fmla="*/ 765509 w 827171"/>
                <a:gd name="connsiteY967" fmla="*/ 24063 h 578267"/>
                <a:gd name="connsiteX968" fmla="*/ 764757 w 827171"/>
                <a:gd name="connsiteY968" fmla="*/ 25567 h 578267"/>
                <a:gd name="connsiteX969" fmla="*/ 764757 w 827171"/>
                <a:gd name="connsiteY969" fmla="*/ 27823 h 578267"/>
                <a:gd name="connsiteX970" fmla="*/ 765509 w 827171"/>
                <a:gd name="connsiteY970" fmla="*/ 29327 h 578267"/>
                <a:gd name="connsiteX971" fmla="*/ 765509 w 827171"/>
                <a:gd name="connsiteY971" fmla="*/ 30831 h 578267"/>
                <a:gd name="connsiteX972" fmla="*/ 766261 w 827171"/>
                <a:gd name="connsiteY972" fmla="*/ 30831 h 578267"/>
                <a:gd name="connsiteX973" fmla="*/ 767765 w 827171"/>
                <a:gd name="connsiteY973" fmla="*/ 31583 h 578267"/>
                <a:gd name="connsiteX974" fmla="*/ 768517 w 827171"/>
                <a:gd name="connsiteY974" fmla="*/ 32335 h 578267"/>
                <a:gd name="connsiteX975" fmla="*/ 768517 w 827171"/>
                <a:gd name="connsiteY975" fmla="*/ 33839 h 578267"/>
                <a:gd name="connsiteX976" fmla="*/ 768517 w 827171"/>
                <a:gd name="connsiteY976" fmla="*/ 35343 h 578267"/>
                <a:gd name="connsiteX977" fmla="*/ 769269 w 827171"/>
                <a:gd name="connsiteY977" fmla="*/ 36095 h 578267"/>
                <a:gd name="connsiteX978" fmla="*/ 769269 w 827171"/>
                <a:gd name="connsiteY978" fmla="*/ 36847 h 578267"/>
                <a:gd name="connsiteX979" fmla="*/ 770021 w 827171"/>
                <a:gd name="connsiteY979" fmla="*/ 39103 h 578267"/>
                <a:gd name="connsiteX980" fmla="*/ 768517 w 827171"/>
                <a:gd name="connsiteY980" fmla="*/ 42863 h 578267"/>
                <a:gd name="connsiteX981" fmla="*/ 769269 w 827171"/>
                <a:gd name="connsiteY981" fmla="*/ 45118 h 578267"/>
                <a:gd name="connsiteX982" fmla="*/ 770021 w 827171"/>
                <a:gd name="connsiteY982" fmla="*/ 46622 h 578267"/>
                <a:gd name="connsiteX983" fmla="*/ 769269 w 827171"/>
                <a:gd name="connsiteY983" fmla="*/ 48127 h 578267"/>
                <a:gd name="connsiteX984" fmla="*/ 768517 w 827171"/>
                <a:gd name="connsiteY984" fmla="*/ 48878 h 578267"/>
                <a:gd name="connsiteX985" fmla="*/ 767013 w 827171"/>
                <a:gd name="connsiteY985" fmla="*/ 48878 h 578267"/>
                <a:gd name="connsiteX986" fmla="*/ 770021 w 827171"/>
                <a:gd name="connsiteY986" fmla="*/ 54142 h 578267"/>
                <a:gd name="connsiteX987" fmla="*/ 767765 w 827171"/>
                <a:gd name="connsiteY987" fmla="*/ 53390 h 578267"/>
                <a:gd name="connsiteX988" fmla="*/ 766261 w 827171"/>
                <a:gd name="connsiteY988" fmla="*/ 54142 h 578267"/>
                <a:gd name="connsiteX989" fmla="*/ 764757 w 827171"/>
                <a:gd name="connsiteY989" fmla="*/ 54894 h 578267"/>
                <a:gd name="connsiteX990" fmla="*/ 764006 w 827171"/>
                <a:gd name="connsiteY990" fmla="*/ 56398 h 578267"/>
                <a:gd name="connsiteX991" fmla="*/ 770021 w 827171"/>
                <a:gd name="connsiteY991" fmla="*/ 57150 h 578267"/>
                <a:gd name="connsiteX992" fmla="*/ 773029 w 827171"/>
                <a:gd name="connsiteY992" fmla="*/ 58654 h 578267"/>
                <a:gd name="connsiteX993" fmla="*/ 773781 w 827171"/>
                <a:gd name="connsiteY993" fmla="*/ 60910 h 578267"/>
                <a:gd name="connsiteX994" fmla="*/ 775285 w 827171"/>
                <a:gd name="connsiteY994" fmla="*/ 63166 h 578267"/>
                <a:gd name="connsiteX995" fmla="*/ 784309 w 827171"/>
                <a:gd name="connsiteY995" fmla="*/ 66926 h 578267"/>
                <a:gd name="connsiteX996" fmla="*/ 785813 w 827171"/>
                <a:gd name="connsiteY996" fmla="*/ 68430 h 578267"/>
                <a:gd name="connsiteX997" fmla="*/ 787317 w 827171"/>
                <a:gd name="connsiteY997" fmla="*/ 69934 h 578267"/>
                <a:gd name="connsiteX998" fmla="*/ 787317 w 827171"/>
                <a:gd name="connsiteY998" fmla="*/ 71438 h 578267"/>
                <a:gd name="connsiteX999" fmla="*/ 788068 w 827171"/>
                <a:gd name="connsiteY999" fmla="*/ 73694 h 578267"/>
                <a:gd name="connsiteX1000" fmla="*/ 788068 w 827171"/>
                <a:gd name="connsiteY1000" fmla="*/ 75197 h 578267"/>
                <a:gd name="connsiteX1001" fmla="*/ 789572 w 827171"/>
                <a:gd name="connsiteY1001" fmla="*/ 76701 h 578267"/>
                <a:gd name="connsiteX1002" fmla="*/ 791076 w 827171"/>
                <a:gd name="connsiteY1002" fmla="*/ 76701 h 578267"/>
                <a:gd name="connsiteX1003" fmla="*/ 792580 w 827171"/>
                <a:gd name="connsiteY1003" fmla="*/ 78205 h 578267"/>
                <a:gd name="connsiteX1004" fmla="*/ 791828 w 827171"/>
                <a:gd name="connsiteY1004" fmla="*/ 81965 h 578267"/>
                <a:gd name="connsiteX1005" fmla="*/ 784309 w 827171"/>
                <a:gd name="connsiteY1005" fmla="*/ 98509 h 578267"/>
                <a:gd name="connsiteX1006" fmla="*/ 782053 w 827171"/>
                <a:gd name="connsiteY1006" fmla="*/ 105276 h 578267"/>
                <a:gd name="connsiteX1007" fmla="*/ 781301 w 827171"/>
                <a:gd name="connsiteY1007" fmla="*/ 116556 h 578267"/>
                <a:gd name="connsiteX1008" fmla="*/ 781301 w 827171"/>
                <a:gd name="connsiteY1008" fmla="*/ 126332 h 578267"/>
                <a:gd name="connsiteX1009" fmla="*/ 782053 w 827171"/>
                <a:gd name="connsiteY1009" fmla="*/ 128588 h 578267"/>
                <a:gd name="connsiteX1010" fmla="*/ 782805 w 827171"/>
                <a:gd name="connsiteY1010" fmla="*/ 129340 h 578267"/>
                <a:gd name="connsiteX1011" fmla="*/ 789572 w 827171"/>
                <a:gd name="connsiteY1011" fmla="*/ 135355 h 578267"/>
                <a:gd name="connsiteX1012" fmla="*/ 791828 w 827171"/>
                <a:gd name="connsiteY1012" fmla="*/ 134603 h 578267"/>
                <a:gd name="connsiteX1013" fmla="*/ 794836 w 827171"/>
                <a:gd name="connsiteY1013" fmla="*/ 133852 h 578267"/>
                <a:gd name="connsiteX1014" fmla="*/ 796340 w 827171"/>
                <a:gd name="connsiteY1014" fmla="*/ 134603 h 578267"/>
                <a:gd name="connsiteX1015" fmla="*/ 797092 w 827171"/>
                <a:gd name="connsiteY1015" fmla="*/ 136108 h 578267"/>
                <a:gd name="connsiteX1016" fmla="*/ 797092 w 827171"/>
                <a:gd name="connsiteY1016" fmla="*/ 137612 h 578267"/>
                <a:gd name="connsiteX1017" fmla="*/ 796340 w 827171"/>
                <a:gd name="connsiteY1017" fmla="*/ 139115 h 578267"/>
                <a:gd name="connsiteX1018" fmla="*/ 794085 w 827171"/>
                <a:gd name="connsiteY1018" fmla="*/ 140619 h 578267"/>
                <a:gd name="connsiteX1019" fmla="*/ 792580 w 827171"/>
                <a:gd name="connsiteY1019" fmla="*/ 143627 h 578267"/>
                <a:gd name="connsiteX1020" fmla="*/ 790325 w 827171"/>
                <a:gd name="connsiteY1020" fmla="*/ 146635 h 578267"/>
                <a:gd name="connsiteX1021" fmla="*/ 789572 w 827171"/>
                <a:gd name="connsiteY1021" fmla="*/ 148891 h 578267"/>
                <a:gd name="connsiteX1022" fmla="*/ 789572 w 827171"/>
                <a:gd name="connsiteY1022" fmla="*/ 151147 h 578267"/>
                <a:gd name="connsiteX1023" fmla="*/ 789572 w 827171"/>
                <a:gd name="connsiteY1023" fmla="*/ 156411 h 578267"/>
                <a:gd name="connsiteX1024" fmla="*/ 790325 w 827171"/>
                <a:gd name="connsiteY1024" fmla="*/ 157163 h 578267"/>
                <a:gd name="connsiteX1025" fmla="*/ 791076 w 827171"/>
                <a:gd name="connsiteY1025" fmla="*/ 158667 h 578267"/>
                <a:gd name="connsiteX1026" fmla="*/ 791828 w 827171"/>
                <a:gd name="connsiteY1026" fmla="*/ 160171 h 578267"/>
                <a:gd name="connsiteX1027" fmla="*/ 791828 w 827171"/>
                <a:gd name="connsiteY1027" fmla="*/ 160923 h 578267"/>
                <a:gd name="connsiteX1028" fmla="*/ 791076 w 827171"/>
                <a:gd name="connsiteY1028" fmla="*/ 162427 h 578267"/>
                <a:gd name="connsiteX1029" fmla="*/ 790325 w 827171"/>
                <a:gd name="connsiteY1029" fmla="*/ 163178 h 578267"/>
                <a:gd name="connsiteX1030" fmla="*/ 790325 w 827171"/>
                <a:gd name="connsiteY1030" fmla="*/ 169946 h 578267"/>
                <a:gd name="connsiteX1031" fmla="*/ 790325 w 827171"/>
                <a:gd name="connsiteY1031" fmla="*/ 170698 h 578267"/>
                <a:gd name="connsiteX1032" fmla="*/ 791828 w 827171"/>
                <a:gd name="connsiteY1032" fmla="*/ 172954 h 578267"/>
                <a:gd name="connsiteX1033" fmla="*/ 793332 w 827171"/>
                <a:gd name="connsiteY1033" fmla="*/ 173706 h 578267"/>
                <a:gd name="connsiteX1034" fmla="*/ 794836 w 827171"/>
                <a:gd name="connsiteY1034" fmla="*/ 173706 h 578267"/>
                <a:gd name="connsiteX1035" fmla="*/ 794836 w 827171"/>
                <a:gd name="connsiteY1035" fmla="*/ 172954 h 578267"/>
                <a:gd name="connsiteX1036" fmla="*/ 797844 w 827171"/>
                <a:gd name="connsiteY1036" fmla="*/ 176714 h 578267"/>
                <a:gd name="connsiteX1037" fmla="*/ 797092 w 827171"/>
                <a:gd name="connsiteY1037" fmla="*/ 179722 h 578267"/>
                <a:gd name="connsiteX1038" fmla="*/ 795588 w 827171"/>
                <a:gd name="connsiteY1038" fmla="*/ 182730 h 578267"/>
                <a:gd name="connsiteX1039" fmla="*/ 794085 w 827171"/>
                <a:gd name="connsiteY1039" fmla="*/ 188746 h 578267"/>
                <a:gd name="connsiteX1040" fmla="*/ 793332 w 827171"/>
                <a:gd name="connsiteY1040" fmla="*/ 190250 h 578267"/>
                <a:gd name="connsiteX1041" fmla="*/ 792580 w 827171"/>
                <a:gd name="connsiteY1041" fmla="*/ 191753 h 578267"/>
                <a:gd name="connsiteX1042" fmla="*/ 795588 w 827171"/>
                <a:gd name="connsiteY1042" fmla="*/ 199273 h 578267"/>
                <a:gd name="connsiteX1043" fmla="*/ 797092 w 827171"/>
                <a:gd name="connsiteY1043" fmla="*/ 200777 h 578267"/>
                <a:gd name="connsiteX1044" fmla="*/ 799348 w 827171"/>
                <a:gd name="connsiteY1044" fmla="*/ 201529 h 578267"/>
                <a:gd name="connsiteX1045" fmla="*/ 800852 w 827171"/>
                <a:gd name="connsiteY1045" fmla="*/ 200777 h 578267"/>
                <a:gd name="connsiteX1046" fmla="*/ 802356 w 827171"/>
                <a:gd name="connsiteY1046" fmla="*/ 199273 h 578267"/>
                <a:gd name="connsiteX1047" fmla="*/ 802356 w 827171"/>
                <a:gd name="connsiteY1047" fmla="*/ 197769 h 578267"/>
                <a:gd name="connsiteX1048" fmla="*/ 803860 w 827171"/>
                <a:gd name="connsiteY1048" fmla="*/ 196265 h 578267"/>
                <a:gd name="connsiteX1049" fmla="*/ 806116 w 827171"/>
                <a:gd name="connsiteY1049" fmla="*/ 194761 h 578267"/>
                <a:gd name="connsiteX1050" fmla="*/ 807620 w 827171"/>
                <a:gd name="connsiteY1050" fmla="*/ 196265 h 578267"/>
                <a:gd name="connsiteX1051" fmla="*/ 809124 w 827171"/>
                <a:gd name="connsiteY1051" fmla="*/ 199273 h 578267"/>
                <a:gd name="connsiteX1052" fmla="*/ 812132 w 827171"/>
                <a:gd name="connsiteY1052" fmla="*/ 200025 h 578267"/>
                <a:gd name="connsiteX1053" fmla="*/ 811380 w 827171"/>
                <a:gd name="connsiteY1053" fmla="*/ 202281 h 578267"/>
                <a:gd name="connsiteX1054" fmla="*/ 810628 w 827171"/>
                <a:gd name="connsiteY1054" fmla="*/ 203033 h 578267"/>
                <a:gd name="connsiteX1055" fmla="*/ 809124 w 827171"/>
                <a:gd name="connsiteY1055" fmla="*/ 203785 h 578267"/>
                <a:gd name="connsiteX1056" fmla="*/ 810628 w 827171"/>
                <a:gd name="connsiteY1056" fmla="*/ 207545 h 578267"/>
                <a:gd name="connsiteX1057" fmla="*/ 810628 w 827171"/>
                <a:gd name="connsiteY1057" fmla="*/ 209801 h 578267"/>
                <a:gd name="connsiteX1058" fmla="*/ 809876 w 827171"/>
                <a:gd name="connsiteY1058" fmla="*/ 210553 h 578267"/>
                <a:gd name="connsiteX1059" fmla="*/ 808372 w 827171"/>
                <a:gd name="connsiteY1059" fmla="*/ 211305 h 578267"/>
                <a:gd name="connsiteX1060" fmla="*/ 806116 w 827171"/>
                <a:gd name="connsiteY1060" fmla="*/ 212057 h 578267"/>
                <a:gd name="connsiteX1061" fmla="*/ 805364 w 827171"/>
                <a:gd name="connsiteY1061" fmla="*/ 211305 h 578267"/>
                <a:gd name="connsiteX1062" fmla="*/ 803860 w 827171"/>
                <a:gd name="connsiteY1062" fmla="*/ 209801 h 578267"/>
                <a:gd name="connsiteX1063" fmla="*/ 806116 w 827171"/>
                <a:gd name="connsiteY1063" fmla="*/ 209049 h 578267"/>
                <a:gd name="connsiteX1064" fmla="*/ 806868 w 827171"/>
                <a:gd name="connsiteY1064" fmla="*/ 207545 h 578267"/>
                <a:gd name="connsiteX1065" fmla="*/ 806116 w 827171"/>
                <a:gd name="connsiteY1065" fmla="*/ 206041 h 578267"/>
                <a:gd name="connsiteX1066" fmla="*/ 803860 w 827171"/>
                <a:gd name="connsiteY1066" fmla="*/ 204537 h 578267"/>
                <a:gd name="connsiteX1067" fmla="*/ 802356 w 827171"/>
                <a:gd name="connsiteY1067" fmla="*/ 205289 h 578267"/>
                <a:gd name="connsiteX1068" fmla="*/ 799348 w 827171"/>
                <a:gd name="connsiteY1068" fmla="*/ 206793 h 578267"/>
                <a:gd name="connsiteX1069" fmla="*/ 798596 w 827171"/>
                <a:gd name="connsiteY1069" fmla="*/ 207545 h 578267"/>
                <a:gd name="connsiteX1070" fmla="*/ 797844 w 827171"/>
                <a:gd name="connsiteY1070" fmla="*/ 207545 h 578267"/>
                <a:gd name="connsiteX1071" fmla="*/ 792580 w 827171"/>
                <a:gd name="connsiteY1071" fmla="*/ 212057 h 578267"/>
                <a:gd name="connsiteX1072" fmla="*/ 791828 w 827171"/>
                <a:gd name="connsiteY1072" fmla="*/ 213561 h 578267"/>
                <a:gd name="connsiteX1073" fmla="*/ 791076 w 827171"/>
                <a:gd name="connsiteY1073" fmla="*/ 214313 h 578267"/>
                <a:gd name="connsiteX1074" fmla="*/ 790325 w 827171"/>
                <a:gd name="connsiteY1074" fmla="*/ 215817 h 578267"/>
                <a:gd name="connsiteX1075" fmla="*/ 790325 w 827171"/>
                <a:gd name="connsiteY1075" fmla="*/ 218072 h 578267"/>
                <a:gd name="connsiteX1076" fmla="*/ 791828 w 827171"/>
                <a:gd name="connsiteY1076" fmla="*/ 224840 h 578267"/>
                <a:gd name="connsiteX1077" fmla="*/ 792580 w 827171"/>
                <a:gd name="connsiteY1077" fmla="*/ 225592 h 578267"/>
                <a:gd name="connsiteX1078" fmla="*/ 792580 w 827171"/>
                <a:gd name="connsiteY1078" fmla="*/ 226344 h 578267"/>
                <a:gd name="connsiteX1079" fmla="*/ 797844 w 827171"/>
                <a:gd name="connsiteY1079" fmla="*/ 227096 h 578267"/>
                <a:gd name="connsiteX1080" fmla="*/ 799348 w 827171"/>
                <a:gd name="connsiteY1080" fmla="*/ 229352 h 578267"/>
                <a:gd name="connsiteX1081" fmla="*/ 800852 w 827171"/>
                <a:gd name="connsiteY1081" fmla="*/ 232360 h 578267"/>
                <a:gd name="connsiteX1082" fmla="*/ 800852 w 827171"/>
                <a:gd name="connsiteY1082" fmla="*/ 239880 h 578267"/>
                <a:gd name="connsiteX1083" fmla="*/ 799348 w 827171"/>
                <a:gd name="connsiteY1083" fmla="*/ 237624 h 578267"/>
                <a:gd name="connsiteX1084" fmla="*/ 798596 w 827171"/>
                <a:gd name="connsiteY1084" fmla="*/ 236872 h 578267"/>
                <a:gd name="connsiteX1085" fmla="*/ 797844 w 827171"/>
                <a:gd name="connsiteY1085" fmla="*/ 238376 h 578267"/>
                <a:gd name="connsiteX1086" fmla="*/ 797092 w 827171"/>
                <a:gd name="connsiteY1086" fmla="*/ 239128 h 578267"/>
                <a:gd name="connsiteX1087" fmla="*/ 797092 w 827171"/>
                <a:gd name="connsiteY1087" fmla="*/ 240632 h 578267"/>
                <a:gd name="connsiteX1088" fmla="*/ 797092 w 827171"/>
                <a:gd name="connsiteY1088" fmla="*/ 242888 h 578267"/>
                <a:gd name="connsiteX1089" fmla="*/ 796340 w 827171"/>
                <a:gd name="connsiteY1089" fmla="*/ 245144 h 578267"/>
                <a:gd name="connsiteX1090" fmla="*/ 794836 w 827171"/>
                <a:gd name="connsiteY1090" fmla="*/ 245895 h 578267"/>
                <a:gd name="connsiteX1091" fmla="*/ 793332 w 827171"/>
                <a:gd name="connsiteY1091" fmla="*/ 245895 h 578267"/>
                <a:gd name="connsiteX1092" fmla="*/ 791828 w 827171"/>
                <a:gd name="connsiteY1092" fmla="*/ 246648 h 578267"/>
                <a:gd name="connsiteX1093" fmla="*/ 789572 w 827171"/>
                <a:gd name="connsiteY1093" fmla="*/ 248151 h 578267"/>
                <a:gd name="connsiteX1094" fmla="*/ 788068 w 827171"/>
                <a:gd name="connsiteY1094" fmla="*/ 250408 h 578267"/>
                <a:gd name="connsiteX1095" fmla="*/ 787317 w 827171"/>
                <a:gd name="connsiteY1095" fmla="*/ 252663 h 578267"/>
                <a:gd name="connsiteX1096" fmla="*/ 786565 w 827171"/>
                <a:gd name="connsiteY1096" fmla="*/ 255671 h 578267"/>
                <a:gd name="connsiteX1097" fmla="*/ 792580 w 827171"/>
                <a:gd name="connsiteY1097" fmla="*/ 269207 h 578267"/>
                <a:gd name="connsiteX1098" fmla="*/ 794836 w 827171"/>
                <a:gd name="connsiteY1098" fmla="*/ 269959 h 578267"/>
                <a:gd name="connsiteX1099" fmla="*/ 797092 w 827171"/>
                <a:gd name="connsiteY1099" fmla="*/ 272215 h 578267"/>
                <a:gd name="connsiteX1100" fmla="*/ 797092 w 827171"/>
                <a:gd name="connsiteY1100" fmla="*/ 275223 h 578267"/>
                <a:gd name="connsiteX1101" fmla="*/ 795588 w 827171"/>
                <a:gd name="connsiteY1101" fmla="*/ 278230 h 578267"/>
                <a:gd name="connsiteX1102" fmla="*/ 794836 w 827171"/>
                <a:gd name="connsiteY1102" fmla="*/ 276727 h 578267"/>
                <a:gd name="connsiteX1103" fmla="*/ 791828 w 827171"/>
                <a:gd name="connsiteY1103" fmla="*/ 278230 h 578267"/>
                <a:gd name="connsiteX1104" fmla="*/ 788068 w 827171"/>
                <a:gd name="connsiteY1104" fmla="*/ 281990 h 578267"/>
                <a:gd name="connsiteX1105" fmla="*/ 786565 w 827171"/>
                <a:gd name="connsiteY1105" fmla="*/ 284246 h 578267"/>
                <a:gd name="connsiteX1106" fmla="*/ 788068 w 827171"/>
                <a:gd name="connsiteY1106" fmla="*/ 286502 h 578267"/>
                <a:gd name="connsiteX1107" fmla="*/ 788821 w 827171"/>
                <a:gd name="connsiteY1107" fmla="*/ 289510 h 578267"/>
                <a:gd name="connsiteX1108" fmla="*/ 789572 w 827171"/>
                <a:gd name="connsiteY1108" fmla="*/ 293270 h 578267"/>
                <a:gd name="connsiteX1109" fmla="*/ 789572 w 827171"/>
                <a:gd name="connsiteY1109" fmla="*/ 296278 h 578267"/>
                <a:gd name="connsiteX1110" fmla="*/ 790325 w 827171"/>
                <a:gd name="connsiteY1110" fmla="*/ 297782 h 578267"/>
                <a:gd name="connsiteX1111" fmla="*/ 791828 w 827171"/>
                <a:gd name="connsiteY1111" fmla="*/ 300038 h 578267"/>
                <a:gd name="connsiteX1112" fmla="*/ 792580 w 827171"/>
                <a:gd name="connsiteY1112" fmla="*/ 301542 h 578267"/>
                <a:gd name="connsiteX1113" fmla="*/ 791828 w 827171"/>
                <a:gd name="connsiteY1113" fmla="*/ 302294 h 578267"/>
                <a:gd name="connsiteX1114" fmla="*/ 790325 w 827171"/>
                <a:gd name="connsiteY1114" fmla="*/ 303798 h 578267"/>
                <a:gd name="connsiteX1115" fmla="*/ 789572 w 827171"/>
                <a:gd name="connsiteY1115" fmla="*/ 304549 h 578267"/>
                <a:gd name="connsiteX1116" fmla="*/ 790325 w 827171"/>
                <a:gd name="connsiteY1116" fmla="*/ 305302 h 578267"/>
                <a:gd name="connsiteX1117" fmla="*/ 791076 w 827171"/>
                <a:gd name="connsiteY1117" fmla="*/ 306806 h 578267"/>
                <a:gd name="connsiteX1118" fmla="*/ 796340 w 827171"/>
                <a:gd name="connsiteY1118" fmla="*/ 312821 h 578267"/>
                <a:gd name="connsiteX1119" fmla="*/ 797844 w 827171"/>
                <a:gd name="connsiteY1119" fmla="*/ 315077 h 578267"/>
                <a:gd name="connsiteX1120" fmla="*/ 797844 w 827171"/>
                <a:gd name="connsiteY1120" fmla="*/ 315829 h 578267"/>
                <a:gd name="connsiteX1121" fmla="*/ 796340 w 827171"/>
                <a:gd name="connsiteY1121" fmla="*/ 316581 h 578267"/>
                <a:gd name="connsiteX1122" fmla="*/ 795588 w 827171"/>
                <a:gd name="connsiteY1122" fmla="*/ 317333 h 578267"/>
                <a:gd name="connsiteX1123" fmla="*/ 794836 w 827171"/>
                <a:gd name="connsiteY1123" fmla="*/ 318085 h 578267"/>
                <a:gd name="connsiteX1124" fmla="*/ 795588 w 827171"/>
                <a:gd name="connsiteY1124" fmla="*/ 319589 h 578267"/>
                <a:gd name="connsiteX1125" fmla="*/ 797092 w 827171"/>
                <a:gd name="connsiteY1125" fmla="*/ 320341 h 578267"/>
                <a:gd name="connsiteX1126" fmla="*/ 797844 w 827171"/>
                <a:gd name="connsiteY1126" fmla="*/ 320341 h 578267"/>
                <a:gd name="connsiteX1127" fmla="*/ 798596 w 827171"/>
                <a:gd name="connsiteY1127" fmla="*/ 321093 h 578267"/>
                <a:gd name="connsiteX1128" fmla="*/ 798596 w 827171"/>
                <a:gd name="connsiteY1128" fmla="*/ 324101 h 578267"/>
                <a:gd name="connsiteX1129" fmla="*/ 794085 w 827171"/>
                <a:gd name="connsiteY1129" fmla="*/ 330117 h 578267"/>
                <a:gd name="connsiteX1130" fmla="*/ 792580 w 827171"/>
                <a:gd name="connsiteY1130" fmla="*/ 333125 h 578267"/>
                <a:gd name="connsiteX1131" fmla="*/ 791076 w 827171"/>
                <a:gd name="connsiteY1131" fmla="*/ 342900 h 578267"/>
                <a:gd name="connsiteX1132" fmla="*/ 791828 w 827171"/>
                <a:gd name="connsiteY1132" fmla="*/ 346660 h 578267"/>
                <a:gd name="connsiteX1133" fmla="*/ 792580 w 827171"/>
                <a:gd name="connsiteY1133" fmla="*/ 347412 h 578267"/>
                <a:gd name="connsiteX1134" fmla="*/ 793332 w 827171"/>
                <a:gd name="connsiteY1134" fmla="*/ 348164 h 578267"/>
                <a:gd name="connsiteX1135" fmla="*/ 793332 w 827171"/>
                <a:gd name="connsiteY1135" fmla="*/ 349668 h 578267"/>
                <a:gd name="connsiteX1136" fmla="*/ 794085 w 827171"/>
                <a:gd name="connsiteY1136" fmla="*/ 351924 h 578267"/>
                <a:gd name="connsiteX1137" fmla="*/ 793332 w 827171"/>
                <a:gd name="connsiteY1137" fmla="*/ 353428 h 578267"/>
                <a:gd name="connsiteX1138" fmla="*/ 792580 w 827171"/>
                <a:gd name="connsiteY1138" fmla="*/ 354932 h 578267"/>
                <a:gd name="connsiteX1139" fmla="*/ 791076 w 827171"/>
                <a:gd name="connsiteY1139" fmla="*/ 355684 h 578267"/>
                <a:gd name="connsiteX1140" fmla="*/ 790325 w 827171"/>
                <a:gd name="connsiteY1140" fmla="*/ 356436 h 578267"/>
                <a:gd name="connsiteX1141" fmla="*/ 790325 w 827171"/>
                <a:gd name="connsiteY1141" fmla="*/ 357940 h 578267"/>
                <a:gd name="connsiteX1142" fmla="*/ 788821 w 827171"/>
                <a:gd name="connsiteY1142" fmla="*/ 363204 h 578267"/>
                <a:gd name="connsiteX1143" fmla="*/ 787317 w 827171"/>
                <a:gd name="connsiteY1143" fmla="*/ 369971 h 578267"/>
                <a:gd name="connsiteX1144" fmla="*/ 785813 w 827171"/>
                <a:gd name="connsiteY1144" fmla="*/ 377491 h 578267"/>
                <a:gd name="connsiteX1145" fmla="*/ 785061 w 827171"/>
                <a:gd name="connsiteY1145" fmla="*/ 381251 h 578267"/>
                <a:gd name="connsiteX1146" fmla="*/ 788068 w 827171"/>
                <a:gd name="connsiteY1146" fmla="*/ 384259 h 578267"/>
                <a:gd name="connsiteX1147" fmla="*/ 785813 w 827171"/>
                <a:gd name="connsiteY1147" fmla="*/ 387266 h 578267"/>
                <a:gd name="connsiteX1148" fmla="*/ 780549 w 827171"/>
                <a:gd name="connsiteY1148" fmla="*/ 392530 h 578267"/>
                <a:gd name="connsiteX1149" fmla="*/ 779797 w 827171"/>
                <a:gd name="connsiteY1149" fmla="*/ 394034 h 578267"/>
                <a:gd name="connsiteX1150" fmla="*/ 779045 w 827171"/>
                <a:gd name="connsiteY1150" fmla="*/ 398546 h 578267"/>
                <a:gd name="connsiteX1151" fmla="*/ 779045 w 827171"/>
                <a:gd name="connsiteY1151" fmla="*/ 402306 h 578267"/>
                <a:gd name="connsiteX1152" fmla="*/ 779045 w 827171"/>
                <a:gd name="connsiteY1152" fmla="*/ 403058 h 578267"/>
                <a:gd name="connsiteX1153" fmla="*/ 774533 w 827171"/>
                <a:gd name="connsiteY1153" fmla="*/ 408322 h 578267"/>
                <a:gd name="connsiteX1154" fmla="*/ 773781 w 827171"/>
                <a:gd name="connsiteY1154" fmla="*/ 410578 h 578267"/>
                <a:gd name="connsiteX1155" fmla="*/ 772277 w 827171"/>
                <a:gd name="connsiteY1155" fmla="*/ 417345 h 578267"/>
                <a:gd name="connsiteX1156" fmla="*/ 770021 w 827171"/>
                <a:gd name="connsiteY1156" fmla="*/ 421105 h 578267"/>
                <a:gd name="connsiteX1157" fmla="*/ 769269 w 827171"/>
                <a:gd name="connsiteY1157" fmla="*/ 423362 h 578267"/>
                <a:gd name="connsiteX1158" fmla="*/ 769269 w 827171"/>
                <a:gd name="connsiteY1158" fmla="*/ 424865 h 578267"/>
                <a:gd name="connsiteX1159" fmla="*/ 770021 w 827171"/>
                <a:gd name="connsiteY1159" fmla="*/ 427121 h 578267"/>
                <a:gd name="connsiteX1160" fmla="*/ 769269 w 827171"/>
                <a:gd name="connsiteY1160" fmla="*/ 428625 h 578267"/>
                <a:gd name="connsiteX1161" fmla="*/ 767765 w 827171"/>
                <a:gd name="connsiteY1161" fmla="*/ 429377 h 578267"/>
                <a:gd name="connsiteX1162" fmla="*/ 766261 w 827171"/>
                <a:gd name="connsiteY1162" fmla="*/ 428625 h 578267"/>
                <a:gd name="connsiteX1163" fmla="*/ 764006 w 827171"/>
                <a:gd name="connsiteY1163" fmla="*/ 425617 h 578267"/>
                <a:gd name="connsiteX1164" fmla="*/ 763253 w 827171"/>
                <a:gd name="connsiteY1164" fmla="*/ 422609 h 578267"/>
                <a:gd name="connsiteX1165" fmla="*/ 762502 w 827171"/>
                <a:gd name="connsiteY1165" fmla="*/ 418849 h 578267"/>
                <a:gd name="connsiteX1166" fmla="*/ 762502 w 827171"/>
                <a:gd name="connsiteY1166" fmla="*/ 415090 h 578267"/>
                <a:gd name="connsiteX1167" fmla="*/ 764006 w 827171"/>
                <a:gd name="connsiteY1167" fmla="*/ 412082 h 578267"/>
                <a:gd name="connsiteX1168" fmla="*/ 764757 w 827171"/>
                <a:gd name="connsiteY1168" fmla="*/ 410578 h 578267"/>
                <a:gd name="connsiteX1169" fmla="*/ 764006 w 827171"/>
                <a:gd name="connsiteY1169" fmla="*/ 408322 h 578267"/>
                <a:gd name="connsiteX1170" fmla="*/ 760246 w 827171"/>
                <a:gd name="connsiteY1170" fmla="*/ 403810 h 578267"/>
                <a:gd name="connsiteX1171" fmla="*/ 757989 w 827171"/>
                <a:gd name="connsiteY1171" fmla="*/ 402306 h 578267"/>
                <a:gd name="connsiteX1172" fmla="*/ 755734 w 827171"/>
                <a:gd name="connsiteY1172" fmla="*/ 400050 h 578267"/>
                <a:gd name="connsiteX1173" fmla="*/ 753478 w 827171"/>
                <a:gd name="connsiteY1173" fmla="*/ 400050 h 578267"/>
                <a:gd name="connsiteX1174" fmla="*/ 751974 w 827171"/>
                <a:gd name="connsiteY1174" fmla="*/ 403810 h 578267"/>
                <a:gd name="connsiteX1175" fmla="*/ 752726 w 827171"/>
                <a:gd name="connsiteY1175" fmla="*/ 406066 h 578267"/>
                <a:gd name="connsiteX1176" fmla="*/ 754230 w 827171"/>
                <a:gd name="connsiteY1176" fmla="*/ 409826 h 578267"/>
                <a:gd name="connsiteX1177" fmla="*/ 754230 w 827171"/>
                <a:gd name="connsiteY1177" fmla="*/ 412082 h 578267"/>
                <a:gd name="connsiteX1178" fmla="*/ 754230 w 827171"/>
                <a:gd name="connsiteY1178" fmla="*/ 413586 h 578267"/>
                <a:gd name="connsiteX1179" fmla="*/ 752726 w 827171"/>
                <a:gd name="connsiteY1179" fmla="*/ 415090 h 578267"/>
                <a:gd name="connsiteX1180" fmla="*/ 751974 w 827171"/>
                <a:gd name="connsiteY1180" fmla="*/ 416594 h 578267"/>
                <a:gd name="connsiteX1181" fmla="*/ 752726 w 827171"/>
                <a:gd name="connsiteY1181" fmla="*/ 418098 h 578267"/>
                <a:gd name="connsiteX1182" fmla="*/ 754230 w 827171"/>
                <a:gd name="connsiteY1182" fmla="*/ 418098 h 578267"/>
                <a:gd name="connsiteX1183" fmla="*/ 756486 w 827171"/>
                <a:gd name="connsiteY1183" fmla="*/ 418098 h 578267"/>
                <a:gd name="connsiteX1184" fmla="*/ 757238 w 827171"/>
                <a:gd name="connsiteY1184" fmla="*/ 418098 h 578267"/>
                <a:gd name="connsiteX1185" fmla="*/ 757238 w 827171"/>
                <a:gd name="connsiteY1185" fmla="*/ 419602 h 578267"/>
                <a:gd name="connsiteX1186" fmla="*/ 757238 w 827171"/>
                <a:gd name="connsiteY1186" fmla="*/ 421105 h 578267"/>
                <a:gd name="connsiteX1187" fmla="*/ 755734 w 827171"/>
                <a:gd name="connsiteY1187" fmla="*/ 422609 h 578267"/>
                <a:gd name="connsiteX1188" fmla="*/ 755734 w 827171"/>
                <a:gd name="connsiteY1188" fmla="*/ 424113 h 578267"/>
                <a:gd name="connsiteX1189" fmla="*/ 754982 w 827171"/>
                <a:gd name="connsiteY1189" fmla="*/ 425617 h 578267"/>
                <a:gd name="connsiteX1190" fmla="*/ 754982 w 827171"/>
                <a:gd name="connsiteY1190" fmla="*/ 426369 h 578267"/>
                <a:gd name="connsiteX1191" fmla="*/ 755734 w 827171"/>
                <a:gd name="connsiteY1191" fmla="*/ 427121 h 578267"/>
                <a:gd name="connsiteX1192" fmla="*/ 757238 w 827171"/>
                <a:gd name="connsiteY1192" fmla="*/ 428625 h 578267"/>
                <a:gd name="connsiteX1193" fmla="*/ 762502 w 827171"/>
                <a:gd name="connsiteY1193" fmla="*/ 431633 h 578267"/>
                <a:gd name="connsiteX1194" fmla="*/ 763253 w 827171"/>
                <a:gd name="connsiteY1194" fmla="*/ 433137 h 578267"/>
                <a:gd name="connsiteX1195" fmla="*/ 764757 w 827171"/>
                <a:gd name="connsiteY1195" fmla="*/ 434641 h 578267"/>
                <a:gd name="connsiteX1196" fmla="*/ 767013 w 827171"/>
                <a:gd name="connsiteY1196" fmla="*/ 434641 h 578267"/>
                <a:gd name="connsiteX1197" fmla="*/ 767765 w 827171"/>
                <a:gd name="connsiteY1197" fmla="*/ 433889 h 578267"/>
                <a:gd name="connsiteX1198" fmla="*/ 769269 w 827171"/>
                <a:gd name="connsiteY1198" fmla="*/ 433137 h 578267"/>
                <a:gd name="connsiteX1199" fmla="*/ 770773 w 827171"/>
                <a:gd name="connsiteY1199" fmla="*/ 432385 h 578267"/>
                <a:gd name="connsiteX1200" fmla="*/ 770021 w 827171"/>
                <a:gd name="connsiteY1200" fmla="*/ 435393 h 578267"/>
                <a:gd name="connsiteX1201" fmla="*/ 768517 w 827171"/>
                <a:gd name="connsiteY1201" fmla="*/ 438401 h 578267"/>
                <a:gd name="connsiteX1202" fmla="*/ 764006 w 827171"/>
                <a:gd name="connsiteY1202" fmla="*/ 444417 h 578267"/>
                <a:gd name="connsiteX1203" fmla="*/ 762502 w 827171"/>
                <a:gd name="connsiteY1203" fmla="*/ 448177 h 578267"/>
                <a:gd name="connsiteX1204" fmla="*/ 760998 w 827171"/>
                <a:gd name="connsiteY1204" fmla="*/ 449681 h 578267"/>
                <a:gd name="connsiteX1205" fmla="*/ 759493 w 827171"/>
                <a:gd name="connsiteY1205" fmla="*/ 450432 h 578267"/>
                <a:gd name="connsiteX1206" fmla="*/ 752726 w 827171"/>
                <a:gd name="connsiteY1206" fmla="*/ 451184 h 578267"/>
                <a:gd name="connsiteX1207" fmla="*/ 750470 w 827171"/>
                <a:gd name="connsiteY1207" fmla="*/ 451936 h 578267"/>
                <a:gd name="connsiteX1208" fmla="*/ 746710 w 827171"/>
                <a:gd name="connsiteY1208" fmla="*/ 454192 h 578267"/>
                <a:gd name="connsiteX1209" fmla="*/ 742198 w 827171"/>
                <a:gd name="connsiteY1209" fmla="*/ 455696 h 578267"/>
                <a:gd name="connsiteX1210" fmla="*/ 739942 w 827171"/>
                <a:gd name="connsiteY1210" fmla="*/ 457200 h 578267"/>
                <a:gd name="connsiteX1211" fmla="*/ 736934 w 827171"/>
                <a:gd name="connsiteY1211" fmla="*/ 460960 h 578267"/>
                <a:gd name="connsiteX1212" fmla="*/ 724151 w 827171"/>
                <a:gd name="connsiteY1212" fmla="*/ 468480 h 578267"/>
                <a:gd name="connsiteX1213" fmla="*/ 681288 w 827171"/>
                <a:gd name="connsiteY1213" fmla="*/ 503822 h 578267"/>
                <a:gd name="connsiteX1214" fmla="*/ 649705 w 827171"/>
                <a:gd name="connsiteY1214" fmla="*/ 539165 h 578267"/>
                <a:gd name="connsiteX1215" fmla="*/ 624890 w 827171"/>
                <a:gd name="connsiteY1215" fmla="*/ 573004 h 578267"/>
                <a:gd name="connsiteX1216" fmla="*/ 818900 w 827171"/>
                <a:gd name="connsiteY1216" fmla="*/ 242888 h 578267"/>
                <a:gd name="connsiteX1217" fmla="*/ 819651 w 827171"/>
                <a:gd name="connsiteY1217" fmla="*/ 239880 h 578267"/>
                <a:gd name="connsiteX1218" fmla="*/ 822659 w 827171"/>
                <a:gd name="connsiteY1218" fmla="*/ 242136 h 578267"/>
                <a:gd name="connsiteX1219" fmla="*/ 825667 w 827171"/>
                <a:gd name="connsiteY1219" fmla="*/ 245895 h 578267"/>
                <a:gd name="connsiteX1220" fmla="*/ 827171 w 827171"/>
                <a:gd name="connsiteY1220" fmla="*/ 248151 h 578267"/>
                <a:gd name="connsiteX1221" fmla="*/ 827171 w 827171"/>
                <a:gd name="connsiteY1221" fmla="*/ 251911 h 578267"/>
                <a:gd name="connsiteX1222" fmla="*/ 826419 w 827171"/>
                <a:gd name="connsiteY1222" fmla="*/ 254919 h 578267"/>
                <a:gd name="connsiteX1223" fmla="*/ 824915 w 827171"/>
                <a:gd name="connsiteY1223" fmla="*/ 257927 h 578267"/>
                <a:gd name="connsiteX1224" fmla="*/ 823411 w 827171"/>
                <a:gd name="connsiteY1224" fmla="*/ 260935 h 578267"/>
                <a:gd name="connsiteX1225" fmla="*/ 822659 w 827171"/>
                <a:gd name="connsiteY1225" fmla="*/ 261687 h 578267"/>
                <a:gd name="connsiteX1226" fmla="*/ 821907 w 827171"/>
                <a:gd name="connsiteY1226" fmla="*/ 263191 h 578267"/>
                <a:gd name="connsiteX1227" fmla="*/ 821907 w 827171"/>
                <a:gd name="connsiteY1227" fmla="*/ 264695 h 578267"/>
                <a:gd name="connsiteX1228" fmla="*/ 821907 w 827171"/>
                <a:gd name="connsiteY1228" fmla="*/ 266951 h 578267"/>
                <a:gd name="connsiteX1229" fmla="*/ 822659 w 827171"/>
                <a:gd name="connsiteY1229" fmla="*/ 270711 h 578267"/>
                <a:gd name="connsiteX1230" fmla="*/ 822659 w 827171"/>
                <a:gd name="connsiteY1230" fmla="*/ 272967 h 578267"/>
                <a:gd name="connsiteX1231" fmla="*/ 821907 w 827171"/>
                <a:gd name="connsiteY1231" fmla="*/ 275223 h 578267"/>
                <a:gd name="connsiteX1232" fmla="*/ 819651 w 827171"/>
                <a:gd name="connsiteY1232" fmla="*/ 278230 h 578267"/>
                <a:gd name="connsiteX1233" fmla="*/ 817396 w 827171"/>
                <a:gd name="connsiteY1233" fmla="*/ 281238 h 578267"/>
                <a:gd name="connsiteX1234" fmla="*/ 815891 w 827171"/>
                <a:gd name="connsiteY1234" fmla="*/ 281990 h 578267"/>
                <a:gd name="connsiteX1235" fmla="*/ 809124 w 827171"/>
                <a:gd name="connsiteY1235" fmla="*/ 294022 h 578267"/>
                <a:gd name="connsiteX1236" fmla="*/ 809124 w 827171"/>
                <a:gd name="connsiteY1236" fmla="*/ 297030 h 578267"/>
                <a:gd name="connsiteX1237" fmla="*/ 811380 w 827171"/>
                <a:gd name="connsiteY1237" fmla="*/ 303798 h 578267"/>
                <a:gd name="connsiteX1238" fmla="*/ 810628 w 827171"/>
                <a:gd name="connsiteY1238" fmla="*/ 306053 h 578267"/>
                <a:gd name="connsiteX1239" fmla="*/ 809876 w 827171"/>
                <a:gd name="connsiteY1239" fmla="*/ 306806 h 578267"/>
                <a:gd name="connsiteX1240" fmla="*/ 806868 w 827171"/>
                <a:gd name="connsiteY1240" fmla="*/ 307557 h 578267"/>
                <a:gd name="connsiteX1241" fmla="*/ 806116 w 827171"/>
                <a:gd name="connsiteY1241" fmla="*/ 308309 h 578267"/>
                <a:gd name="connsiteX1242" fmla="*/ 803860 w 827171"/>
                <a:gd name="connsiteY1242" fmla="*/ 312069 h 578267"/>
                <a:gd name="connsiteX1243" fmla="*/ 802356 w 827171"/>
                <a:gd name="connsiteY1243" fmla="*/ 313573 h 578267"/>
                <a:gd name="connsiteX1244" fmla="*/ 800852 w 827171"/>
                <a:gd name="connsiteY1244" fmla="*/ 313573 h 578267"/>
                <a:gd name="connsiteX1245" fmla="*/ 800100 w 827171"/>
                <a:gd name="connsiteY1245" fmla="*/ 313573 h 578267"/>
                <a:gd name="connsiteX1246" fmla="*/ 799348 w 827171"/>
                <a:gd name="connsiteY1246" fmla="*/ 313573 h 578267"/>
                <a:gd name="connsiteX1247" fmla="*/ 799348 w 827171"/>
                <a:gd name="connsiteY1247" fmla="*/ 312821 h 578267"/>
                <a:gd name="connsiteX1248" fmla="*/ 799348 w 827171"/>
                <a:gd name="connsiteY1248" fmla="*/ 300038 h 578267"/>
                <a:gd name="connsiteX1249" fmla="*/ 800100 w 827171"/>
                <a:gd name="connsiteY1249" fmla="*/ 294774 h 578267"/>
                <a:gd name="connsiteX1250" fmla="*/ 802356 w 827171"/>
                <a:gd name="connsiteY1250" fmla="*/ 290262 h 578267"/>
                <a:gd name="connsiteX1251" fmla="*/ 800100 w 827171"/>
                <a:gd name="connsiteY1251" fmla="*/ 288758 h 578267"/>
                <a:gd name="connsiteX1252" fmla="*/ 801604 w 827171"/>
                <a:gd name="connsiteY1252" fmla="*/ 286502 h 578267"/>
                <a:gd name="connsiteX1253" fmla="*/ 805364 w 827171"/>
                <a:gd name="connsiteY1253" fmla="*/ 281990 h 578267"/>
                <a:gd name="connsiteX1254" fmla="*/ 804612 w 827171"/>
                <a:gd name="connsiteY1254" fmla="*/ 278230 h 578267"/>
                <a:gd name="connsiteX1255" fmla="*/ 803108 w 827171"/>
                <a:gd name="connsiteY1255" fmla="*/ 274470 h 578267"/>
                <a:gd name="connsiteX1256" fmla="*/ 801604 w 827171"/>
                <a:gd name="connsiteY1256" fmla="*/ 272215 h 578267"/>
                <a:gd name="connsiteX1257" fmla="*/ 804612 w 827171"/>
                <a:gd name="connsiteY1257" fmla="*/ 271463 h 578267"/>
                <a:gd name="connsiteX1258" fmla="*/ 806116 w 827171"/>
                <a:gd name="connsiteY1258" fmla="*/ 270711 h 578267"/>
                <a:gd name="connsiteX1259" fmla="*/ 807620 w 827171"/>
                <a:gd name="connsiteY1259" fmla="*/ 269959 h 578267"/>
                <a:gd name="connsiteX1260" fmla="*/ 808372 w 827171"/>
                <a:gd name="connsiteY1260" fmla="*/ 268455 h 578267"/>
                <a:gd name="connsiteX1261" fmla="*/ 808372 w 827171"/>
                <a:gd name="connsiteY1261" fmla="*/ 266951 h 578267"/>
                <a:gd name="connsiteX1262" fmla="*/ 807620 w 827171"/>
                <a:gd name="connsiteY1262" fmla="*/ 266199 h 578267"/>
                <a:gd name="connsiteX1263" fmla="*/ 806868 w 827171"/>
                <a:gd name="connsiteY1263" fmla="*/ 265447 h 578267"/>
                <a:gd name="connsiteX1264" fmla="*/ 805364 w 827171"/>
                <a:gd name="connsiteY1264" fmla="*/ 264695 h 578267"/>
                <a:gd name="connsiteX1265" fmla="*/ 805364 w 827171"/>
                <a:gd name="connsiteY1265" fmla="*/ 263191 h 578267"/>
                <a:gd name="connsiteX1266" fmla="*/ 805364 w 827171"/>
                <a:gd name="connsiteY1266" fmla="*/ 262439 h 578267"/>
                <a:gd name="connsiteX1267" fmla="*/ 806116 w 827171"/>
                <a:gd name="connsiteY1267" fmla="*/ 260935 h 578267"/>
                <a:gd name="connsiteX1268" fmla="*/ 806116 w 827171"/>
                <a:gd name="connsiteY1268" fmla="*/ 260183 h 578267"/>
                <a:gd name="connsiteX1269" fmla="*/ 806116 w 827171"/>
                <a:gd name="connsiteY1269" fmla="*/ 258679 h 578267"/>
                <a:gd name="connsiteX1270" fmla="*/ 803860 w 827171"/>
                <a:gd name="connsiteY1270" fmla="*/ 256423 h 578267"/>
                <a:gd name="connsiteX1271" fmla="*/ 803108 w 827171"/>
                <a:gd name="connsiteY1271" fmla="*/ 254919 h 578267"/>
                <a:gd name="connsiteX1272" fmla="*/ 803860 w 827171"/>
                <a:gd name="connsiteY1272" fmla="*/ 252663 h 578267"/>
                <a:gd name="connsiteX1273" fmla="*/ 806116 w 827171"/>
                <a:gd name="connsiteY1273" fmla="*/ 251159 h 578267"/>
                <a:gd name="connsiteX1274" fmla="*/ 806868 w 827171"/>
                <a:gd name="connsiteY1274" fmla="*/ 249655 h 578267"/>
                <a:gd name="connsiteX1275" fmla="*/ 806116 w 827171"/>
                <a:gd name="connsiteY1275" fmla="*/ 246648 h 578267"/>
                <a:gd name="connsiteX1276" fmla="*/ 809124 w 827171"/>
                <a:gd name="connsiteY1276" fmla="*/ 246648 h 578267"/>
                <a:gd name="connsiteX1277" fmla="*/ 817396 w 827171"/>
                <a:gd name="connsiteY1277" fmla="*/ 244391 h 578267"/>
                <a:gd name="connsiteX1278" fmla="*/ 818900 w 827171"/>
                <a:gd name="connsiteY1278" fmla="*/ 242888 h 578267"/>
                <a:gd name="connsiteX1279" fmla="*/ 802356 w 827171"/>
                <a:gd name="connsiteY1279" fmla="*/ 62414 h 578267"/>
                <a:gd name="connsiteX1280" fmla="*/ 801604 w 827171"/>
                <a:gd name="connsiteY1280" fmla="*/ 63918 h 578267"/>
                <a:gd name="connsiteX1281" fmla="*/ 797092 w 827171"/>
                <a:gd name="connsiteY1281" fmla="*/ 68430 h 578267"/>
                <a:gd name="connsiteX1282" fmla="*/ 797092 w 827171"/>
                <a:gd name="connsiteY1282" fmla="*/ 69934 h 578267"/>
                <a:gd name="connsiteX1283" fmla="*/ 797092 w 827171"/>
                <a:gd name="connsiteY1283" fmla="*/ 72190 h 578267"/>
                <a:gd name="connsiteX1284" fmla="*/ 797092 w 827171"/>
                <a:gd name="connsiteY1284" fmla="*/ 75950 h 578267"/>
                <a:gd name="connsiteX1285" fmla="*/ 796340 w 827171"/>
                <a:gd name="connsiteY1285" fmla="*/ 75950 h 578267"/>
                <a:gd name="connsiteX1286" fmla="*/ 795588 w 827171"/>
                <a:gd name="connsiteY1286" fmla="*/ 75197 h 578267"/>
                <a:gd name="connsiteX1287" fmla="*/ 794836 w 827171"/>
                <a:gd name="connsiteY1287" fmla="*/ 74446 h 578267"/>
                <a:gd name="connsiteX1288" fmla="*/ 791828 w 827171"/>
                <a:gd name="connsiteY1288" fmla="*/ 74446 h 578267"/>
                <a:gd name="connsiteX1289" fmla="*/ 789572 w 827171"/>
                <a:gd name="connsiteY1289" fmla="*/ 69934 h 578267"/>
                <a:gd name="connsiteX1290" fmla="*/ 787317 w 827171"/>
                <a:gd name="connsiteY1290" fmla="*/ 65422 h 578267"/>
                <a:gd name="connsiteX1291" fmla="*/ 785061 w 827171"/>
                <a:gd name="connsiteY1291" fmla="*/ 63166 h 578267"/>
                <a:gd name="connsiteX1292" fmla="*/ 778293 w 827171"/>
                <a:gd name="connsiteY1292" fmla="*/ 57902 h 578267"/>
                <a:gd name="connsiteX1293" fmla="*/ 778293 w 827171"/>
                <a:gd name="connsiteY1293" fmla="*/ 57150 h 578267"/>
                <a:gd name="connsiteX1294" fmla="*/ 778293 w 827171"/>
                <a:gd name="connsiteY1294" fmla="*/ 56398 h 578267"/>
                <a:gd name="connsiteX1295" fmla="*/ 781301 w 827171"/>
                <a:gd name="connsiteY1295" fmla="*/ 51886 h 578267"/>
                <a:gd name="connsiteX1296" fmla="*/ 782053 w 827171"/>
                <a:gd name="connsiteY1296" fmla="*/ 51135 h 578267"/>
                <a:gd name="connsiteX1297" fmla="*/ 784309 w 827171"/>
                <a:gd name="connsiteY1297" fmla="*/ 50382 h 578267"/>
                <a:gd name="connsiteX1298" fmla="*/ 786565 w 827171"/>
                <a:gd name="connsiteY1298" fmla="*/ 49631 h 578267"/>
                <a:gd name="connsiteX1299" fmla="*/ 787317 w 827171"/>
                <a:gd name="connsiteY1299" fmla="*/ 48878 h 578267"/>
                <a:gd name="connsiteX1300" fmla="*/ 788068 w 827171"/>
                <a:gd name="connsiteY1300" fmla="*/ 47375 h 578267"/>
                <a:gd name="connsiteX1301" fmla="*/ 788821 w 827171"/>
                <a:gd name="connsiteY1301" fmla="*/ 45118 h 578267"/>
                <a:gd name="connsiteX1302" fmla="*/ 792580 w 827171"/>
                <a:gd name="connsiteY1302" fmla="*/ 42863 h 578267"/>
                <a:gd name="connsiteX1303" fmla="*/ 797092 w 827171"/>
                <a:gd name="connsiteY1303" fmla="*/ 41359 h 578267"/>
                <a:gd name="connsiteX1304" fmla="*/ 800100 w 827171"/>
                <a:gd name="connsiteY1304" fmla="*/ 39103 h 578267"/>
                <a:gd name="connsiteX1305" fmla="*/ 798596 w 827171"/>
                <a:gd name="connsiteY1305" fmla="*/ 35343 h 578267"/>
                <a:gd name="connsiteX1306" fmla="*/ 801604 w 827171"/>
                <a:gd name="connsiteY1306" fmla="*/ 33087 h 578267"/>
                <a:gd name="connsiteX1307" fmla="*/ 803860 w 827171"/>
                <a:gd name="connsiteY1307" fmla="*/ 33087 h 578267"/>
                <a:gd name="connsiteX1308" fmla="*/ 806116 w 827171"/>
                <a:gd name="connsiteY1308" fmla="*/ 36095 h 578267"/>
                <a:gd name="connsiteX1309" fmla="*/ 809876 w 827171"/>
                <a:gd name="connsiteY1309" fmla="*/ 41359 h 578267"/>
                <a:gd name="connsiteX1310" fmla="*/ 810628 w 827171"/>
                <a:gd name="connsiteY1310" fmla="*/ 42863 h 578267"/>
                <a:gd name="connsiteX1311" fmla="*/ 810628 w 827171"/>
                <a:gd name="connsiteY1311" fmla="*/ 44367 h 578267"/>
                <a:gd name="connsiteX1312" fmla="*/ 809876 w 827171"/>
                <a:gd name="connsiteY1312" fmla="*/ 45871 h 578267"/>
                <a:gd name="connsiteX1313" fmla="*/ 807620 w 827171"/>
                <a:gd name="connsiteY1313" fmla="*/ 48127 h 578267"/>
                <a:gd name="connsiteX1314" fmla="*/ 806116 w 827171"/>
                <a:gd name="connsiteY1314" fmla="*/ 51886 h 578267"/>
                <a:gd name="connsiteX1315" fmla="*/ 803108 w 827171"/>
                <a:gd name="connsiteY1315" fmla="*/ 58654 h 578267"/>
                <a:gd name="connsiteX1316" fmla="*/ 802356 w 827171"/>
                <a:gd name="connsiteY1316" fmla="*/ 62414 h 57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</a:cxnLst>
              <a:rect l="l" t="t" r="r" b="b"/>
              <a:pathLst>
                <a:path w="827171" h="578267">
                  <a:moveTo>
                    <a:pt x="624890" y="573004"/>
                  </a:moveTo>
                  <a:lnTo>
                    <a:pt x="622634" y="573004"/>
                  </a:lnTo>
                  <a:lnTo>
                    <a:pt x="621882" y="572252"/>
                  </a:lnTo>
                  <a:lnTo>
                    <a:pt x="621131" y="569996"/>
                  </a:lnTo>
                  <a:lnTo>
                    <a:pt x="620378" y="568492"/>
                  </a:lnTo>
                  <a:lnTo>
                    <a:pt x="619627" y="567740"/>
                  </a:lnTo>
                  <a:lnTo>
                    <a:pt x="618874" y="566988"/>
                  </a:lnTo>
                  <a:lnTo>
                    <a:pt x="617371" y="566988"/>
                  </a:lnTo>
                  <a:lnTo>
                    <a:pt x="612859" y="565484"/>
                  </a:lnTo>
                  <a:lnTo>
                    <a:pt x="609851" y="563980"/>
                  </a:lnTo>
                  <a:lnTo>
                    <a:pt x="603835" y="556461"/>
                  </a:lnTo>
                  <a:lnTo>
                    <a:pt x="602331" y="555709"/>
                  </a:lnTo>
                  <a:lnTo>
                    <a:pt x="601579" y="554957"/>
                  </a:lnTo>
                  <a:lnTo>
                    <a:pt x="592555" y="551197"/>
                  </a:lnTo>
                  <a:lnTo>
                    <a:pt x="588795" y="550445"/>
                  </a:lnTo>
                  <a:lnTo>
                    <a:pt x="588044" y="551197"/>
                  </a:lnTo>
                  <a:lnTo>
                    <a:pt x="587292" y="551949"/>
                  </a:lnTo>
                  <a:lnTo>
                    <a:pt x="586540" y="554205"/>
                  </a:lnTo>
                  <a:lnTo>
                    <a:pt x="585788" y="554957"/>
                  </a:lnTo>
                  <a:lnTo>
                    <a:pt x="582780" y="554957"/>
                  </a:lnTo>
                  <a:lnTo>
                    <a:pt x="582028" y="554957"/>
                  </a:lnTo>
                  <a:lnTo>
                    <a:pt x="581276" y="554957"/>
                  </a:lnTo>
                  <a:lnTo>
                    <a:pt x="578268" y="557213"/>
                  </a:lnTo>
                  <a:lnTo>
                    <a:pt x="576764" y="557965"/>
                  </a:lnTo>
                  <a:lnTo>
                    <a:pt x="569996" y="559469"/>
                  </a:lnTo>
                  <a:lnTo>
                    <a:pt x="568492" y="560220"/>
                  </a:lnTo>
                  <a:lnTo>
                    <a:pt x="567740" y="560973"/>
                  </a:lnTo>
                  <a:lnTo>
                    <a:pt x="567740" y="561724"/>
                  </a:lnTo>
                  <a:lnTo>
                    <a:pt x="567740" y="562477"/>
                  </a:lnTo>
                  <a:lnTo>
                    <a:pt x="568492" y="563229"/>
                  </a:lnTo>
                  <a:lnTo>
                    <a:pt x="573756" y="566988"/>
                  </a:lnTo>
                  <a:lnTo>
                    <a:pt x="575260" y="568492"/>
                  </a:lnTo>
                  <a:lnTo>
                    <a:pt x="575260" y="569244"/>
                  </a:lnTo>
                  <a:lnTo>
                    <a:pt x="576012" y="569996"/>
                  </a:lnTo>
                  <a:lnTo>
                    <a:pt x="576764" y="571500"/>
                  </a:lnTo>
                  <a:lnTo>
                    <a:pt x="576764" y="572252"/>
                  </a:lnTo>
                  <a:lnTo>
                    <a:pt x="576764" y="573756"/>
                  </a:lnTo>
                  <a:lnTo>
                    <a:pt x="576764" y="575260"/>
                  </a:lnTo>
                  <a:lnTo>
                    <a:pt x="576012" y="577516"/>
                  </a:lnTo>
                  <a:lnTo>
                    <a:pt x="574508" y="578268"/>
                  </a:lnTo>
                  <a:lnTo>
                    <a:pt x="573756" y="578268"/>
                  </a:lnTo>
                  <a:lnTo>
                    <a:pt x="573004" y="578268"/>
                  </a:lnTo>
                  <a:lnTo>
                    <a:pt x="572252" y="577516"/>
                  </a:lnTo>
                  <a:lnTo>
                    <a:pt x="570748" y="574508"/>
                  </a:lnTo>
                  <a:lnTo>
                    <a:pt x="569244" y="573756"/>
                  </a:lnTo>
                  <a:lnTo>
                    <a:pt x="568492" y="573004"/>
                  </a:lnTo>
                  <a:lnTo>
                    <a:pt x="560220" y="570748"/>
                  </a:lnTo>
                  <a:lnTo>
                    <a:pt x="558716" y="569996"/>
                  </a:lnTo>
                  <a:lnTo>
                    <a:pt x="557213" y="568492"/>
                  </a:lnTo>
                  <a:lnTo>
                    <a:pt x="556461" y="566988"/>
                  </a:lnTo>
                  <a:lnTo>
                    <a:pt x="556461" y="566237"/>
                  </a:lnTo>
                  <a:lnTo>
                    <a:pt x="556461" y="564733"/>
                  </a:lnTo>
                  <a:lnTo>
                    <a:pt x="556461" y="563980"/>
                  </a:lnTo>
                  <a:lnTo>
                    <a:pt x="557213" y="558717"/>
                  </a:lnTo>
                  <a:lnTo>
                    <a:pt x="557213" y="555709"/>
                  </a:lnTo>
                  <a:lnTo>
                    <a:pt x="556461" y="552701"/>
                  </a:lnTo>
                  <a:lnTo>
                    <a:pt x="556461" y="551197"/>
                  </a:lnTo>
                  <a:lnTo>
                    <a:pt x="557213" y="549693"/>
                  </a:lnTo>
                  <a:lnTo>
                    <a:pt x="557965" y="549693"/>
                  </a:lnTo>
                  <a:lnTo>
                    <a:pt x="560973" y="547437"/>
                  </a:lnTo>
                  <a:lnTo>
                    <a:pt x="565484" y="542925"/>
                  </a:lnTo>
                  <a:lnTo>
                    <a:pt x="567740" y="539918"/>
                  </a:lnTo>
                  <a:lnTo>
                    <a:pt x="569244" y="537661"/>
                  </a:lnTo>
                  <a:lnTo>
                    <a:pt x="569996" y="535405"/>
                  </a:lnTo>
                  <a:lnTo>
                    <a:pt x="570748" y="533901"/>
                  </a:lnTo>
                  <a:lnTo>
                    <a:pt x="571500" y="533150"/>
                  </a:lnTo>
                  <a:lnTo>
                    <a:pt x="572252" y="533150"/>
                  </a:lnTo>
                  <a:lnTo>
                    <a:pt x="573004" y="533901"/>
                  </a:lnTo>
                  <a:lnTo>
                    <a:pt x="573756" y="536158"/>
                  </a:lnTo>
                  <a:lnTo>
                    <a:pt x="574508" y="536909"/>
                  </a:lnTo>
                  <a:lnTo>
                    <a:pt x="575260" y="536909"/>
                  </a:lnTo>
                  <a:lnTo>
                    <a:pt x="576012" y="536158"/>
                  </a:lnTo>
                  <a:lnTo>
                    <a:pt x="576764" y="535405"/>
                  </a:lnTo>
                  <a:lnTo>
                    <a:pt x="577516" y="534654"/>
                  </a:lnTo>
                  <a:lnTo>
                    <a:pt x="578268" y="534654"/>
                  </a:lnTo>
                  <a:lnTo>
                    <a:pt x="579020" y="535405"/>
                  </a:lnTo>
                  <a:lnTo>
                    <a:pt x="579772" y="535405"/>
                  </a:lnTo>
                  <a:lnTo>
                    <a:pt x="580524" y="534654"/>
                  </a:lnTo>
                  <a:lnTo>
                    <a:pt x="581276" y="533901"/>
                  </a:lnTo>
                  <a:lnTo>
                    <a:pt x="581276" y="533150"/>
                  </a:lnTo>
                  <a:lnTo>
                    <a:pt x="581276" y="530894"/>
                  </a:lnTo>
                  <a:lnTo>
                    <a:pt x="581276" y="528638"/>
                  </a:lnTo>
                  <a:lnTo>
                    <a:pt x="581276" y="527886"/>
                  </a:lnTo>
                  <a:lnTo>
                    <a:pt x="581276" y="527134"/>
                  </a:lnTo>
                  <a:lnTo>
                    <a:pt x="585035" y="524126"/>
                  </a:lnTo>
                  <a:lnTo>
                    <a:pt x="585788" y="522622"/>
                  </a:lnTo>
                  <a:lnTo>
                    <a:pt x="586540" y="518110"/>
                  </a:lnTo>
                  <a:lnTo>
                    <a:pt x="588795" y="512094"/>
                  </a:lnTo>
                  <a:lnTo>
                    <a:pt x="589548" y="510590"/>
                  </a:lnTo>
                  <a:lnTo>
                    <a:pt x="589548" y="508335"/>
                  </a:lnTo>
                  <a:lnTo>
                    <a:pt x="587292" y="492543"/>
                  </a:lnTo>
                  <a:lnTo>
                    <a:pt x="587292" y="488031"/>
                  </a:lnTo>
                  <a:lnTo>
                    <a:pt x="588795" y="481263"/>
                  </a:lnTo>
                  <a:lnTo>
                    <a:pt x="588795" y="480511"/>
                  </a:lnTo>
                  <a:lnTo>
                    <a:pt x="589548" y="479760"/>
                  </a:lnTo>
                  <a:lnTo>
                    <a:pt x="589548" y="479007"/>
                  </a:lnTo>
                  <a:lnTo>
                    <a:pt x="590299" y="478256"/>
                  </a:lnTo>
                  <a:lnTo>
                    <a:pt x="591803" y="477503"/>
                  </a:lnTo>
                  <a:lnTo>
                    <a:pt x="592555" y="476752"/>
                  </a:lnTo>
                  <a:lnTo>
                    <a:pt x="593307" y="475247"/>
                  </a:lnTo>
                  <a:lnTo>
                    <a:pt x="594059" y="474496"/>
                  </a:lnTo>
                  <a:lnTo>
                    <a:pt x="593307" y="472992"/>
                  </a:lnTo>
                  <a:lnTo>
                    <a:pt x="593307" y="472240"/>
                  </a:lnTo>
                  <a:lnTo>
                    <a:pt x="593307" y="469984"/>
                  </a:lnTo>
                  <a:lnTo>
                    <a:pt x="593307" y="469232"/>
                  </a:lnTo>
                  <a:lnTo>
                    <a:pt x="594059" y="468480"/>
                  </a:lnTo>
                  <a:lnTo>
                    <a:pt x="594059" y="467728"/>
                  </a:lnTo>
                  <a:lnTo>
                    <a:pt x="594812" y="466976"/>
                  </a:lnTo>
                  <a:lnTo>
                    <a:pt x="595563" y="467728"/>
                  </a:lnTo>
                  <a:lnTo>
                    <a:pt x="595563" y="468480"/>
                  </a:lnTo>
                  <a:lnTo>
                    <a:pt x="595563" y="469232"/>
                  </a:lnTo>
                  <a:lnTo>
                    <a:pt x="595563" y="469984"/>
                  </a:lnTo>
                  <a:lnTo>
                    <a:pt x="596315" y="470736"/>
                  </a:lnTo>
                  <a:lnTo>
                    <a:pt x="597067" y="470736"/>
                  </a:lnTo>
                  <a:lnTo>
                    <a:pt x="597819" y="469984"/>
                  </a:lnTo>
                  <a:lnTo>
                    <a:pt x="600075" y="466976"/>
                  </a:lnTo>
                  <a:lnTo>
                    <a:pt x="600827" y="466224"/>
                  </a:lnTo>
                  <a:lnTo>
                    <a:pt x="602331" y="465472"/>
                  </a:lnTo>
                  <a:lnTo>
                    <a:pt x="603083" y="464720"/>
                  </a:lnTo>
                  <a:lnTo>
                    <a:pt x="605339" y="464720"/>
                  </a:lnTo>
                  <a:lnTo>
                    <a:pt x="606091" y="463216"/>
                  </a:lnTo>
                  <a:lnTo>
                    <a:pt x="607595" y="460960"/>
                  </a:lnTo>
                  <a:lnTo>
                    <a:pt x="612859" y="451936"/>
                  </a:lnTo>
                  <a:lnTo>
                    <a:pt x="612859" y="451184"/>
                  </a:lnTo>
                  <a:lnTo>
                    <a:pt x="614363" y="450432"/>
                  </a:lnTo>
                  <a:lnTo>
                    <a:pt x="615114" y="449681"/>
                  </a:lnTo>
                  <a:lnTo>
                    <a:pt x="615867" y="448928"/>
                  </a:lnTo>
                  <a:lnTo>
                    <a:pt x="616618" y="448928"/>
                  </a:lnTo>
                  <a:lnTo>
                    <a:pt x="617371" y="448928"/>
                  </a:lnTo>
                  <a:lnTo>
                    <a:pt x="618123" y="448928"/>
                  </a:lnTo>
                  <a:lnTo>
                    <a:pt x="619627" y="449681"/>
                  </a:lnTo>
                  <a:lnTo>
                    <a:pt x="621131" y="450432"/>
                  </a:lnTo>
                  <a:lnTo>
                    <a:pt x="621882" y="450432"/>
                  </a:lnTo>
                  <a:lnTo>
                    <a:pt x="622634" y="451184"/>
                  </a:lnTo>
                  <a:lnTo>
                    <a:pt x="623386" y="451184"/>
                  </a:lnTo>
                  <a:lnTo>
                    <a:pt x="624890" y="450432"/>
                  </a:lnTo>
                  <a:lnTo>
                    <a:pt x="626394" y="449681"/>
                  </a:lnTo>
                  <a:lnTo>
                    <a:pt x="627146" y="447424"/>
                  </a:lnTo>
                  <a:lnTo>
                    <a:pt x="624138" y="441409"/>
                  </a:lnTo>
                  <a:lnTo>
                    <a:pt x="624138" y="439905"/>
                  </a:lnTo>
                  <a:lnTo>
                    <a:pt x="624138" y="438401"/>
                  </a:lnTo>
                  <a:lnTo>
                    <a:pt x="624138" y="437649"/>
                  </a:lnTo>
                  <a:lnTo>
                    <a:pt x="625642" y="436897"/>
                  </a:lnTo>
                  <a:lnTo>
                    <a:pt x="626394" y="436145"/>
                  </a:lnTo>
                  <a:lnTo>
                    <a:pt x="625642" y="435393"/>
                  </a:lnTo>
                  <a:lnTo>
                    <a:pt x="621882" y="432385"/>
                  </a:lnTo>
                  <a:lnTo>
                    <a:pt x="621131" y="430881"/>
                  </a:lnTo>
                  <a:lnTo>
                    <a:pt x="618874" y="426369"/>
                  </a:lnTo>
                  <a:lnTo>
                    <a:pt x="618123" y="425617"/>
                  </a:lnTo>
                  <a:lnTo>
                    <a:pt x="617371" y="425617"/>
                  </a:lnTo>
                  <a:lnTo>
                    <a:pt x="616618" y="427873"/>
                  </a:lnTo>
                  <a:lnTo>
                    <a:pt x="615867" y="429377"/>
                  </a:lnTo>
                  <a:lnTo>
                    <a:pt x="615114" y="430129"/>
                  </a:lnTo>
                  <a:lnTo>
                    <a:pt x="609099" y="430129"/>
                  </a:lnTo>
                  <a:lnTo>
                    <a:pt x="606843" y="429377"/>
                  </a:lnTo>
                  <a:lnTo>
                    <a:pt x="604587" y="427873"/>
                  </a:lnTo>
                  <a:lnTo>
                    <a:pt x="603835" y="426369"/>
                  </a:lnTo>
                  <a:lnTo>
                    <a:pt x="603083" y="424113"/>
                  </a:lnTo>
                  <a:lnTo>
                    <a:pt x="602331" y="423362"/>
                  </a:lnTo>
                  <a:lnTo>
                    <a:pt x="600827" y="421858"/>
                  </a:lnTo>
                  <a:lnTo>
                    <a:pt x="599323" y="421858"/>
                  </a:lnTo>
                  <a:lnTo>
                    <a:pt x="594059" y="424113"/>
                  </a:lnTo>
                  <a:lnTo>
                    <a:pt x="591803" y="424865"/>
                  </a:lnTo>
                  <a:lnTo>
                    <a:pt x="591052" y="425617"/>
                  </a:lnTo>
                  <a:lnTo>
                    <a:pt x="590299" y="425617"/>
                  </a:lnTo>
                  <a:lnTo>
                    <a:pt x="588795" y="423362"/>
                  </a:lnTo>
                  <a:lnTo>
                    <a:pt x="587292" y="422609"/>
                  </a:lnTo>
                  <a:lnTo>
                    <a:pt x="585788" y="421858"/>
                  </a:lnTo>
                  <a:lnTo>
                    <a:pt x="581276" y="424113"/>
                  </a:lnTo>
                  <a:lnTo>
                    <a:pt x="578268" y="426369"/>
                  </a:lnTo>
                  <a:lnTo>
                    <a:pt x="576012" y="427121"/>
                  </a:lnTo>
                  <a:lnTo>
                    <a:pt x="574508" y="427121"/>
                  </a:lnTo>
                  <a:lnTo>
                    <a:pt x="573004" y="427121"/>
                  </a:lnTo>
                  <a:lnTo>
                    <a:pt x="569244" y="426369"/>
                  </a:lnTo>
                  <a:lnTo>
                    <a:pt x="566236" y="425617"/>
                  </a:lnTo>
                  <a:lnTo>
                    <a:pt x="564733" y="425617"/>
                  </a:lnTo>
                  <a:lnTo>
                    <a:pt x="563980" y="424865"/>
                  </a:lnTo>
                  <a:lnTo>
                    <a:pt x="563980" y="422609"/>
                  </a:lnTo>
                  <a:lnTo>
                    <a:pt x="563229" y="421105"/>
                  </a:lnTo>
                  <a:lnTo>
                    <a:pt x="561724" y="420353"/>
                  </a:lnTo>
                  <a:lnTo>
                    <a:pt x="560220" y="422609"/>
                  </a:lnTo>
                  <a:lnTo>
                    <a:pt x="560220" y="425617"/>
                  </a:lnTo>
                  <a:lnTo>
                    <a:pt x="559469" y="427873"/>
                  </a:lnTo>
                  <a:lnTo>
                    <a:pt x="557213" y="427873"/>
                  </a:lnTo>
                  <a:lnTo>
                    <a:pt x="554957" y="426369"/>
                  </a:lnTo>
                  <a:lnTo>
                    <a:pt x="551949" y="423362"/>
                  </a:lnTo>
                  <a:lnTo>
                    <a:pt x="548941" y="421858"/>
                  </a:lnTo>
                  <a:lnTo>
                    <a:pt x="533901" y="420353"/>
                  </a:lnTo>
                  <a:lnTo>
                    <a:pt x="531646" y="420353"/>
                  </a:lnTo>
                  <a:lnTo>
                    <a:pt x="529390" y="421858"/>
                  </a:lnTo>
                  <a:lnTo>
                    <a:pt x="527134" y="418849"/>
                  </a:lnTo>
                  <a:lnTo>
                    <a:pt x="523374" y="417345"/>
                  </a:lnTo>
                  <a:lnTo>
                    <a:pt x="514350" y="417345"/>
                  </a:lnTo>
                  <a:lnTo>
                    <a:pt x="512846" y="416594"/>
                  </a:lnTo>
                  <a:lnTo>
                    <a:pt x="509838" y="414338"/>
                  </a:lnTo>
                  <a:lnTo>
                    <a:pt x="508335" y="413586"/>
                  </a:lnTo>
                  <a:lnTo>
                    <a:pt x="506078" y="413586"/>
                  </a:lnTo>
                  <a:lnTo>
                    <a:pt x="503822" y="413586"/>
                  </a:lnTo>
                  <a:lnTo>
                    <a:pt x="501567" y="415090"/>
                  </a:lnTo>
                  <a:lnTo>
                    <a:pt x="500063" y="415842"/>
                  </a:lnTo>
                  <a:lnTo>
                    <a:pt x="494047" y="411330"/>
                  </a:lnTo>
                  <a:lnTo>
                    <a:pt x="488783" y="409826"/>
                  </a:lnTo>
                  <a:lnTo>
                    <a:pt x="487279" y="409074"/>
                  </a:lnTo>
                  <a:lnTo>
                    <a:pt x="487279" y="407570"/>
                  </a:lnTo>
                  <a:lnTo>
                    <a:pt x="484271" y="403058"/>
                  </a:lnTo>
                  <a:lnTo>
                    <a:pt x="479007" y="396290"/>
                  </a:lnTo>
                  <a:lnTo>
                    <a:pt x="477503" y="391779"/>
                  </a:lnTo>
                  <a:lnTo>
                    <a:pt x="475999" y="390275"/>
                  </a:lnTo>
                  <a:lnTo>
                    <a:pt x="474496" y="388771"/>
                  </a:lnTo>
                  <a:lnTo>
                    <a:pt x="470736" y="386515"/>
                  </a:lnTo>
                  <a:lnTo>
                    <a:pt x="469232" y="385011"/>
                  </a:lnTo>
                  <a:lnTo>
                    <a:pt x="467728" y="382003"/>
                  </a:lnTo>
                  <a:lnTo>
                    <a:pt x="464720" y="371475"/>
                  </a:lnTo>
                  <a:lnTo>
                    <a:pt x="461712" y="367715"/>
                  </a:lnTo>
                  <a:lnTo>
                    <a:pt x="460208" y="368467"/>
                  </a:lnTo>
                  <a:lnTo>
                    <a:pt x="458704" y="367715"/>
                  </a:lnTo>
                  <a:lnTo>
                    <a:pt x="457952" y="366211"/>
                  </a:lnTo>
                  <a:lnTo>
                    <a:pt x="455696" y="365460"/>
                  </a:lnTo>
                  <a:lnTo>
                    <a:pt x="454944" y="366211"/>
                  </a:lnTo>
                  <a:lnTo>
                    <a:pt x="453440" y="366964"/>
                  </a:lnTo>
                  <a:lnTo>
                    <a:pt x="451936" y="367715"/>
                  </a:lnTo>
                  <a:lnTo>
                    <a:pt x="450432" y="366211"/>
                  </a:lnTo>
                  <a:lnTo>
                    <a:pt x="449680" y="364707"/>
                  </a:lnTo>
                  <a:lnTo>
                    <a:pt x="450432" y="362451"/>
                  </a:lnTo>
                  <a:lnTo>
                    <a:pt x="449680" y="360196"/>
                  </a:lnTo>
                  <a:lnTo>
                    <a:pt x="448928" y="359444"/>
                  </a:lnTo>
                  <a:lnTo>
                    <a:pt x="446673" y="358692"/>
                  </a:lnTo>
                  <a:lnTo>
                    <a:pt x="446673" y="357188"/>
                  </a:lnTo>
                  <a:lnTo>
                    <a:pt x="448176" y="354932"/>
                  </a:lnTo>
                  <a:lnTo>
                    <a:pt x="448176" y="351172"/>
                  </a:lnTo>
                  <a:lnTo>
                    <a:pt x="447424" y="348916"/>
                  </a:lnTo>
                  <a:lnTo>
                    <a:pt x="442913" y="344404"/>
                  </a:lnTo>
                  <a:lnTo>
                    <a:pt x="438401" y="338388"/>
                  </a:lnTo>
                  <a:lnTo>
                    <a:pt x="436145" y="336132"/>
                  </a:lnTo>
                  <a:lnTo>
                    <a:pt x="432385" y="336885"/>
                  </a:lnTo>
                  <a:lnTo>
                    <a:pt x="428625" y="333125"/>
                  </a:lnTo>
                  <a:lnTo>
                    <a:pt x="422609" y="322597"/>
                  </a:lnTo>
                  <a:lnTo>
                    <a:pt x="418849" y="317333"/>
                  </a:lnTo>
                  <a:lnTo>
                    <a:pt x="418849" y="315829"/>
                  </a:lnTo>
                  <a:lnTo>
                    <a:pt x="418849" y="315077"/>
                  </a:lnTo>
                  <a:lnTo>
                    <a:pt x="418097" y="314325"/>
                  </a:lnTo>
                  <a:lnTo>
                    <a:pt x="414338" y="312821"/>
                  </a:lnTo>
                  <a:lnTo>
                    <a:pt x="412082" y="310566"/>
                  </a:lnTo>
                  <a:lnTo>
                    <a:pt x="407570" y="309061"/>
                  </a:lnTo>
                  <a:lnTo>
                    <a:pt x="403810" y="305302"/>
                  </a:lnTo>
                  <a:lnTo>
                    <a:pt x="401554" y="304549"/>
                  </a:lnTo>
                  <a:lnTo>
                    <a:pt x="400050" y="304549"/>
                  </a:lnTo>
                  <a:lnTo>
                    <a:pt x="398546" y="305302"/>
                  </a:lnTo>
                  <a:lnTo>
                    <a:pt x="397042" y="305302"/>
                  </a:lnTo>
                  <a:lnTo>
                    <a:pt x="395538" y="304549"/>
                  </a:lnTo>
                  <a:lnTo>
                    <a:pt x="390275" y="299286"/>
                  </a:lnTo>
                  <a:lnTo>
                    <a:pt x="389523" y="297782"/>
                  </a:lnTo>
                  <a:lnTo>
                    <a:pt x="386515" y="297030"/>
                  </a:lnTo>
                  <a:lnTo>
                    <a:pt x="385763" y="296278"/>
                  </a:lnTo>
                  <a:lnTo>
                    <a:pt x="386515" y="294774"/>
                  </a:lnTo>
                  <a:lnTo>
                    <a:pt x="387266" y="293270"/>
                  </a:lnTo>
                  <a:lnTo>
                    <a:pt x="387266" y="291766"/>
                  </a:lnTo>
                  <a:lnTo>
                    <a:pt x="387266" y="290262"/>
                  </a:lnTo>
                  <a:lnTo>
                    <a:pt x="384259" y="288758"/>
                  </a:lnTo>
                  <a:lnTo>
                    <a:pt x="382003" y="288758"/>
                  </a:lnTo>
                  <a:lnTo>
                    <a:pt x="379747" y="288006"/>
                  </a:lnTo>
                  <a:lnTo>
                    <a:pt x="378995" y="283494"/>
                  </a:lnTo>
                  <a:lnTo>
                    <a:pt x="377491" y="280487"/>
                  </a:lnTo>
                  <a:lnTo>
                    <a:pt x="375235" y="281990"/>
                  </a:lnTo>
                  <a:lnTo>
                    <a:pt x="371475" y="285750"/>
                  </a:lnTo>
                  <a:lnTo>
                    <a:pt x="369971" y="284246"/>
                  </a:lnTo>
                  <a:lnTo>
                    <a:pt x="369971" y="282742"/>
                  </a:lnTo>
                  <a:lnTo>
                    <a:pt x="369971" y="281238"/>
                  </a:lnTo>
                  <a:lnTo>
                    <a:pt x="368467" y="280487"/>
                  </a:lnTo>
                  <a:lnTo>
                    <a:pt x="366963" y="278983"/>
                  </a:lnTo>
                  <a:lnTo>
                    <a:pt x="366211" y="278983"/>
                  </a:lnTo>
                  <a:lnTo>
                    <a:pt x="364707" y="278983"/>
                  </a:lnTo>
                  <a:lnTo>
                    <a:pt x="363203" y="277478"/>
                  </a:lnTo>
                  <a:lnTo>
                    <a:pt x="361699" y="273719"/>
                  </a:lnTo>
                  <a:lnTo>
                    <a:pt x="360947" y="271463"/>
                  </a:lnTo>
                  <a:lnTo>
                    <a:pt x="359444" y="269959"/>
                  </a:lnTo>
                  <a:lnTo>
                    <a:pt x="355684" y="269207"/>
                  </a:lnTo>
                  <a:lnTo>
                    <a:pt x="352676" y="269959"/>
                  </a:lnTo>
                  <a:lnTo>
                    <a:pt x="349668" y="270711"/>
                  </a:lnTo>
                  <a:lnTo>
                    <a:pt x="346660" y="271463"/>
                  </a:lnTo>
                  <a:lnTo>
                    <a:pt x="344404" y="269207"/>
                  </a:lnTo>
                  <a:lnTo>
                    <a:pt x="344404" y="267703"/>
                  </a:lnTo>
                  <a:lnTo>
                    <a:pt x="345908" y="263943"/>
                  </a:lnTo>
                  <a:lnTo>
                    <a:pt x="345156" y="263191"/>
                  </a:lnTo>
                  <a:lnTo>
                    <a:pt x="339892" y="265447"/>
                  </a:lnTo>
                  <a:lnTo>
                    <a:pt x="339140" y="264695"/>
                  </a:lnTo>
                  <a:lnTo>
                    <a:pt x="339140" y="262439"/>
                  </a:lnTo>
                  <a:lnTo>
                    <a:pt x="338388" y="259431"/>
                  </a:lnTo>
                  <a:lnTo>
                    <a:pt x="337636" y="257175"/>
                  </a:lnTo>
                  <a:lnTo>
                    <a:pt x="335380" y="257927"/>
                  </a:lnTo>
                  <a:lnTo>
                    <a:pt x="334628" y="259431"/>
                  </a:lnTo>
                  <a:lnTo>
                    <a:pt x="333877" y="260935"/>
                  </a:lnTo>
                  <a:lnTo>
                    <a:pt x="333125" y="260935"/>
                  </a:lnTo>
                  <a:lnTo>
                    <a:pt x="330868" y="259431"/>
                  </a:lnTo>
                  <a:lnTo>
                    <a:pt x="330117" y="258679"/>
                  </a:lnTo>
                  <a:lnTo>
                    <a:pt x="330117" y="257175"/>
                  </a:lnTo>
                  <a:lnTo>
                    <a:pt x="329365" y="255671"/>
                  </a:lnTo>
                  <a:lnTo>
                    <a:pt x="327861" y="254919"/>
                  </a:lnTo>
                  <a:lnTo>
                    <a:pt x="326357" y="255671"/>
                  </a:lnTo>
                  <a:lnTo>
                    <a:pt x="324853" y="257175"/>
                  </a:lnTo>
                  <a:lnTo>
                    <a:pt x="323349" y="260183"/>
                  </a:lnTo>
                  <a:lnTo>
                    <a:pt x="321845" y="260935"/>
                  </a:lnTo>
                  <a:lnTo>
                    <a:pt x="320341" y="259431"/>
                  </a:lnTo>
                  <a:lnTo>
                    <a:pt x="318837" y="257927"/>
                  </a:lnTo>
                  <a:lnTo>
                    <a:pt x="318085" y="257175"/>
                  </a:lnTo>
                  <a:lnTo>
                    <a:pt x="315077" y="257175"/>
                  </a:lnTo>
                  <a:lnTo>
                    <a:pt x="312069" y="257175"/>
                  </a:lnTo>
                  <a:lnTo>
                    <a:pt x="311317" y="259431"/>
                  </a:lnTo>
                  <a:lnTo>
                    <a:pt x="312069" y="263191"/>
                  </a:lnTo>
                  <a:lnTo>
                    <a:pt x="307557" y="263191"/>
                  </a:lnTo>
                  <a:lnTo>
                    <a:pt x="304549" y="262439"/>
                  </a:lnTo>
                  <a:lnTo>
                    <a:pt x="300789" y="261687"/>
                  </a:lnTo>
                  <a:lnTo>
                    <a:pt x="300789" y="260935"/>
                  </a:lnTo>
                  <a:lnTo>
                    <a:pt x="302294" y="257927"/>
                  </a:lnTo>
                  <a:lnTo>
                    <a:pt x="301542" y="256423"/>
                  </a:lnTo>
                  <a:lnTo>
                    <a:pt x="300789" y="255671"/>
                  </a:lnTo>
                  <a:lnTo>
                    <a:pt x="300038" y="254919"/>
                  </a:lnTo>
                  <a:lnTo>
                    <a:pt x="298534" y="260935"/>
                  </a:lnTo>
                  <a:lnTo>
                    <a:pt x="297782" y="262439"/>
                  </a:lnTo>
                  <a:lnTo>
                    <a:pt x="294774" y="261687"/>
                  </a:lnTo>
                  <a:lnTo>
                    <a:pt x="293270" y="258679"/>
                  </a:lnTo>
                  <a:lnTo>
                    <a:pt x="292518" y="253415"/>
                  </a:lnTo>
                  <a:lnTo>
                    <a:pt x="291766" y="250408"/>
                  </a:lnTo>
                  <a:lnTo>
                    <a:pt x="290262" y="251911"/>
                  </a:lnTo>
                  <a:lnTo>
                    <a:pt x="288758" y="252663"/>
                  </a:lnTo>
                  <a:lnTo>
                    <a:pt x="287254" y="253415"/>
                  </a:lnTo>
                  <a:lnTo>
                    <a:pt x="284998" y="252663"/>
                  </a:lnTo>
                  <a:lnTo>
                    <a:pt x="289510" y="249655"/>
                  </a:lnTo>
                  <a:lnTo>
                    <a:pt x="285750" y="245895"/>
                  </a:lnTo>
                  <a:lnTo>
                    <a:pt x="276726" y="241384"/>
                  </a:lnTo>
                  <a:lnTo>
                    <a:pt x="278982" y="239880"/>
                  </a:lnTo>
                  <a:lnTo>
                    <a:pt x="281238" y="239880"/>
                  </a:lnTo>
                  <a:lnTo>
                    <a:pt x="286502" y="239880"/>
                  </a:lnTo>
                  <a:lnTo>
                    <a:pt x="284246" y="236872"/>
                  </a:lnTo>
                  <a:lnTo>
                    <a:pt x="277478" y="235368"/>
                  </a:lnTo>
                  <a:lnTo>
                    <a:pt x="275974" y="232360"/>
                  </a:lnTo>
                  <a:lnTo>
                    <a:pt x="275974" y="230104"/>
                  </a:lnTo>
                  <a:lnTo>
                    <a:pt x="275222" y="230104"/>
                  </a:lnTo>
                  <a:lnTo>
                    <a:pt x="263943" y="230104"/>
                  </a:lnTo>
                  <a:lnTo>
                    <a:pt x="261687" y="230104"/>
                  </a:lnTo>
                  <a:lnTo>
                    <a:pt x="261687" y="228600"/>
                  </a:lnTo>
                  <a:lnTo>
                    <a:pt x="262439" y="225592"/>
                  </a:lnTo>
                  <a:lnTo>
                    <a:pt x="260935" y="224089"/>
                  </a:lnTo>
                  <a:lnTo>
                    <a:pt x="257927" y="224089"/>
                  </a:lnTo>
                  <a:lnTo>
                    <a:pt x="254919" y="224089"/>
                  </a:lnTo>
                  <a:lnTo>
                    <a:pt x="253415" y="220329"/>
                  </a:lnTo>
                  <a:lnTo>
                    <a:pt x="251911" y="219576"/>
                  </a:lnTo>
                  <a:lnTo>
                    <a:pt x="248151" y="222584"/>
                  </a:lnTo>
                  <a:lnTo>
                    <a:pt x="243640" y="228600"/>
                  </a:lnTo>
                  <a:lnTo>
                    <a:pt x="241384" y="227096"/>
                  </a:lnTo>
                  <a:lnTo>
                    <a:pt x="239128" y="224089"/>
                  </a:lnTo>
                  <a:lnTo>
                    <a:pt x="238376" y="221080"/>
                  </a:lnTo>
                  <a:lnTo>
                    <a:pt x="238376" y="220329"/>
                  </a:lnTo>
                  <a:lnTo>
                    <a:pt x="241384" y="219576"/>
                  </a:lnTo>
                  <a:lnTo>
                    <a:pt x="242136" y="218072"/>
                  </a:lnTo>
                  <a:lnTo>
                    <a:pt x="240632" y="216569"/>
                  </a:lnTo>
                  <a:lnTo>
                    <a:pt x="237624" y="215065"/>
                  </a:lnTo>
                  <a:lnTo>
                    <a:pt x="233864" y="215817"/>
                  </a:lnTo>
                  <a:lnTo>
                    <a:pt x="232360" y="217321"/>
                  </a:lnTo>
                  <a:lnTo>
                    <a:pt x="232360" y="219576"/>
                  </a:lnTo>
                  <a:lnTo>
                    <a:pt x="233112" y="223336"/>
                  </a:lnTo>
                  <a:lnTo>
                    <a:pt x="230856" y="224089"/>
                  </a:lnTo>
                  <a:lnTo>
                    <a:pt x="230104" y="223336"/>
                  </a:lnTo>
                  <a:lnTo>
                    <a:pt x="229352" y="222584"/>
                  </a:lnTo>
                  <a:lnTo>
                    <a:pt x="227848" y="221080"/>
                  </a:lnTo>
                  <a:lnTo>
                    <a:pt x="226344" y="221080"/>
                  </a:lnTo>
                  <a:lnTo>
                    <a:pt x="224088" y="221080"/>
                  </a:lnTo>
                  <a:lnTo>
                    <a:pt x="221832" y="221832"/>
                  </a:lnTo>
                  <a:lnTo>
                    <a:pt x="221080" y="222584"/>
                  </a:lnTo>
                  <a:lnTo>
                    <a:pt x="220328" y="221832"/>
                  </a:lnTo>
                  <a:lnTo>
                    <a:pt x="219576" y="217321"/>
                  </a:lnTo>
                  <a:lnTo>
                    <a:pt x="218824" y="215817"/>
                  </a:lnTo>
                  <a:lnTo>
                    <a:pt x="218072" y="215065"/>
                  </a:lnTo>
                  <a:lnTo>
                    <a:pt x="217321" y="214313"/>
                  </a:lnTo>
                  <a:lnTo>
                    <a:pt x="216569" y="214313"/>
                  </a:lnTo>
                  <a:lnTo>
                    <a:pt x="215817" y="215817"/>
                  </a:lnTo>
                  <a:lnTo>
                    <a:pt x="215817" y="216569"/>
                  </a:lnTo>
                  <a:lnTo>
                    <a:pt x="216569" y="217321"/>
                  </a:lnTo>
                  <a:lnTo>
                    <a:pt x="216569" y="218072"/>
                  </a:lnTo>
                  <a:lnTo>
                    <a:pt x="215817" y="220329"/>
                  </a:lnTo>
                  <a:lnTo>
                    <a:pt x="214313" y="218072"/>
                  </a:lnTo>
                  <a:lnTo>
                    <a:pt x="212809" y="215065"/>
                  </a:lnTo>
                  <a:lnTo>
                    <a:pt x="211305" y="212809"/>
                  </a:lnTo>
                  <a:lnTo>
                    <a:pt x="211305" y="212057"/>
                  </a:lnTo>
                  <a:lnTo>
                    <a:pt x="211305" y="211305"/>
                  </a:lnTo>
                  <a:lnTo>
                    <a:pt x="211305" y="210553"/>
                  </a:lnTo>
                  <a:lnTo>
                    <a:pt x="209801" y="210553"/>
                  </a:lnTo>
                  <a:lnTo>
                    <a:pt x="208297" y="211305"/>
                  </a:lnTo>
                  <a:lnTo>
                    <a:pt x="207545" y="212809"/>
                  </a:lnTo>
                  <a:lnTo>
                    <a:pt x="206793" y="214313"/>
                  </a:lnTo>
                  <a:lnTo>
                    <a:pt x="206041" y="215817"/>
                  </a:lnTo>
                  <a:lnTo>
                    <a:pt x="205289" y="218072"/>
                  </a:lnTo>
                  <a:lnTo>
                    <a:pt x="203033" y="218072"/>
                  </a:lnTo>
                  <a:lnTo>
                    <a:pt x="198521" y="216569"/>
                  </a:lnTo>
                  <a:lnTo>
                    <a:pt x="197769" y="215817"/>
                  </a:lnTo>
                  <a:lnTo>
                    <a:pt x="197017" y="214313"/>
                  </a:lnTo>
                  <a:lnTo>
                    <a:pt x="196265" y="214313"/>
                  </a:lnTo>
                  <a:lnTo>
                    <a:pt x="195513" y="214313"/>
                  </a:lnTo>
                  <a:lnTo>
                    <a:pt x="193257" y="215065"/>
                  </a:lnTo>
                  <a:lnTo>
                    <a:pt x="191002" y="215817"/>
                  </a:lnTo>
                  <a:lnTo>
                    <a:pt x="186490" y="217321"/>
                  </a:lnTo>
                  <a:lnTo>
                    <a:pt x="184986" y="218072"/>
                  </a:lnTo>
                  <a:lnTo>
                    <a:pt x="181978" y="217321"/>
                  </a:lnTo>
                  <a:lnTo>
                    <a:pt x="178970" y="216569"/>
                  </a:lnTo>
                  <a:lnTo>
                    <a:pt x="176714" y="216569"/>
                  </a:lnTo>
                  <a:lnTo>
                    <a:pt x="175962" y="217321"/>
                  </a:lnTo>
                  <a:lnTo>
                    <a:pt x="174458" y="219576"/>
                  </a:lnTo>
                  <a:lnTo>
                    <a:pt x="172954" y="220329"/>
                  </a:lnTo>
                  <a:lnTo>
                    <a:pt x="172202" y="218072"/>
                  </a:lnTo>
                  <a:lnTo>
                    <a:pt x="171450" y="215817"/>
                  </a:lnTo>
                  <a:lnTo>
                    <a:pt x="169946" y="214313"/>
                  </a:lnTo>
                  <a:lnTo>
                    <a:pt x="168442" y="214313"/>
                  </a:lnTo>
                  <a:lnTo>
                    <a:pt x="166938" y="216569"/>
                  </a:lnTo>
                  <a:lnTo>
                    <a:pt x="162426" y="212057"/>
                  </a:lnTo>
                  <a:lnTo>
                    <a:pt x="160171" y="209801"/>
                  </a:lnTo>
                  <a:lnTo>
                    <a:pt x="156411" y="209801"/>
                  </a:lnTo>
                  <a:lnTo>
                    <a:pt x="153403" y="208297"/>
                  </a:lnTo>
                  <a:lnTo>
                    <a:pt x="152651" y="204537"/>
                  </a:lnTo>
                  <a:lnTo>
                    <a:pt x="151147" y="201529"/>
                  </a:lnTo>
                  <a:lnTo>
                    <a:pt x="147387" y="201529"/>
                  </a:lnTo>
                  <a:lnTo>
                    <a:pt x="145131" y="203033"/>
                  </a:lnTo>
                  <a:lnTo>
                    <a:pt x="143627" y="205289"/>
                  </a:lnTo>
                  <a:lnTo>
                    <a:pt x="141371" y="207545"/>
                  </a:lnTo>
                  <a:lnTo>
                    <a:pt x="138363" y="208297"/>
                  </a:lnTo>
                  <a:lnTo>
                    <a:pt x="136859" y="206793"/>
                  </a:lnTo>
                  <a:lnTo>
                    <a:pt x="136107" y="203033"/>
                  </a:lnTo>
                  <a:lnTo>
                    <a:pt x="136107" y="201529"/>
                  </a:lnTo>
                  <a:lnTo>
                    <a:pt x="133099" y="206041"/>
                  </a:lnTo>
                  <a:lnTo>
                    <a:pt x="132347" y="207545"/>
                  </a:lnTo>
                  <a:lnTo>
                    <a:pt x="131595" y="209801"/>
                  </a:lnTo>
                  <a:lnTo>
                    <a:pt x="130844" y="211305"/>
                  </a:lnTo>
                  <a:lnTo>
                    <a:pt x="129340" y="212057"/>
                  </a:lnTo>
                  <a:lnTo>
                    <a:pt x="128588" y="212057"/>
                  </a:lnTo>
                  <a:lnTo>
                    <a:pt x="127084" y="210553"/>
                  </a:lnTo>
                  <a:lnTo>
                    <a:pt x="127084" y="209049"/>
                  </a:lnTo>
                  <a:lnTo>
                    <a:pt x="127084" y="207545"/>
                  </a:lnTo>
                  <a:lnTo>
                    <a:pt x="128588" y="205289"/>
                  </a:lnTo>
                  <a:lnTo>
                    <a:pt x="130092" y="202281"/>
                  </a:lnTo>
                  <a:lnTo>
                    <a:pt x="129340" y="200025"/>
                  </a:lnTo>
                  <a:lnTo>
                    <a:pt x="127836" y="197769"/>
                  </a:lnTo>
                  <a:lnTo>
                    <a:pt x="127084" y="198521"/>
                  </a:lnTo>
                  <a:lnTo>
                    <a:pt x="125580" y="199273"/>
                  </a:lnTo>
                  <a:lnTo>
                    <a:pt x="124076" y="198521"/>
                  </a:lnTo>
                  <a:lnTo>
                    <a:pt x="123324" y="196265"/>
                  </a:lnTo>
                  <a:lnTo>
                    <a:pt x="124076" y="194761"/>
                  </a:lnTo>
                  <a:lnTo>
                    <a:pt x="124828" y="193257"/>
                  </a:lnTo>
                  <a:lnTo>
                    <a:pt x="127084" y="190250"/>
                  </a:lnTo>
                  <a:lnTo>
                    <a:pt x="127084" y="188746"/>
                  </a:lnTo>
                  <a:lnTo>
                    <a:pt x="124828" y="187993"/>
                  </a:lnTo>
                  <a:lnTo>
                    <a:pt x="121820" y="188746"/>
                  </a:lnTo>
                  <a:lnTo>
                    <a:pt x="119564" y="191002"/>
                  </a:lnTo>
                  <a:lnTo>
                    <a:pt x="118060" y="194010"/>
                  </a:lnTo>
                  <a:lnTo>
                    <a:pt x="118060" y="197017"/>
                  </a:lnTo>
                  <a:lnTo>
                    <a:pt x="116556" y="199273"/>
                  </a:lnTo>
                  <a:lnTo>
                    <a:pt x="114300" y="201529"/>
                  </a:lnTo>
                  <a:lnTo>
                    <a:pt x="110540" y="201529"/>
                  </a:lnTo>
                  <a:lnTo>
                    <a:pt x="108284" y="200777"/>
                  </a:lnTo>
                  <a:lnTo>
                    <a:pt x="104525" y="196265"/>
                  </a:lnTo>
                  <a:lnTo>
                    <a:pt x="103773" y="201529"/>
                  </a:lnTo>
                  <a:lnTo>
                    <a:pt x="102268" y="203785"/>
                  </a:lnTo>
                  <a:lnTo>
                    <a:pt x="100765" y="204537"/>
                  </a:lnTo>
                  <a:lnTo>
                    <a:pt x="99261" y="204537"/>
                  </a:lnTo>
                  <a:lnTo>
                    <a:pt x="96253" y="202281"/>
                  </a:lnTo>
                  <a:lnTo>
                    <a:pt x="94749" y="201529"/>
                  </a:lnTo>
                  <a:lnTo>
                    <a:pt x="90237" y="203033"/>
                  </a:lnTo>
                  <a:lnTo>
                    <a:pt x="83469" y="207545"/>
                  </a:lnTo>
                  <a:lnTo>
                    <a:pt x="79709" y="207545"/>
                  </a:lnTo>
                  <a:lnTo>
                    <a:pt x="83469" y="199273"/>
                  </a:lnTo>
                  <a:lnTo>
                    <a:pt x="85725" y="194010"/>
                  </a:lnTo>
                  <a:lnTo>
                    <a:pt x="84221" y="191753"/>
                  </a:lnTo>
                  <a:lnTo>
                    <a:pt x="80461" y="191753"/>
                  </a:lnTo>
                  <a:lnTo>
                    <a:pt x="77453" y="190250"/>
                  </a:lnTo>
                  <a:lnTo>
                    <a:pt x="71438" y="186490"/>
                  </a:lnTo>
                  <a:lnTo>
                    <a:pt x="68430" y="191753"/>
                  </a:lnTo>
                  <a:lnTo>
                    <a:pt x="66174" y="194761"/>
                  </a:lnTo>
                  <a:lnTo>
                    <a:pt x="63918" y="195513"/>
                  </a:lnTo>
                  <a:lnTo>
                    <a:pt x="62414" y="196265"/>
                  </a:lnTo>
                  <a:lnTo>
                    <a:pt x="60158" y="197769"/>
                  </a:lnTo>
                  <a:lnTo>
                    <a:pt x="58654" y="197769"/>
                  </a:lnTo>
                  <a:lnTo>
                    <a:pt x="57902" y="197017"/>
                  </a:lnTo>
                  <a:lnTo>
                    <a:pt x="56398" y="195513"/>
                  </a:lnTo>
                  <a:lnTo>
                    <a:pt x="55646" y="194010"/>
                  </a:lnTo>
                  <a:lnTo>
                    <a:pt x="54142" y="193257"/>
                  </a:lnTo>
                  <a:lnTo>
                    <a:pt x="51886" y="195513"/>
                  </a:lnTo>
                  <a:lnTo>
                    <a:pt x="51886" y="199273"/>
                  </a:lnTo>
                  <a:lnTo>
                    <a:pt x="51886" y="203785"/>
                  </a:lnTo>
                  <a:lnTo>
                    <a:pt x="51134" y="206793"/>
                  </a:lnTo>
                  <a:lnTo>
                    <a:pt x="48878" y="206793"/>
                  </a:lnTo>
                  <a:lnTo>
                    <a:pt x="41359" y="204537"/>
                  </a:lnTo>
                  <a:lnTo>
                    <a:pt x="38351" y="203785"/>
                  </a:lnTo>
                  <a:lnTo>
                    <a:pt x="35343" y="205289"/>
                  </a:lnTo>
                  <a:lnTo>
                    <a:pt x="31583" y="209801"/>
                  </a:lnTo>
                  <a:lnTo>
                    <a:pt x="28575" y="210553"/>
                  </a:lnTo>
                  <a:lnTo>
                    <a:pt x="27823" y="206041"/>
                  </a:lnTo>
                  <a:lnTo>
                    <a:pt x="27071" y="202281"/>
                  </a:lnTo>
                  <a:lnTo>
                    <a:pt x="24815" y="200025"/>
                  </a:lnTo>
                  <a:lnTo>
                    <a:pt x="23311" y="200025"/>
                  </a:lnTo>
                  <a:lnTo>
                    <a:pt x="22559" y="200777"/>
                  </a:lnTo>
                  <a:lnTo>
                    <a:pt x="21055" y="202281"/>
                  </a:lnTo>
                  <a:lnTo>
                    <a:pt x="17296" y="204537"/>
                  </a:lnTo>
                  <a:lnTo>
                    <a:pt x="15791" y="204537"/>
                  </a:lnTo>
                  <a:lnTo>
                    <a:pt x="14288" y="204537"/>
                  </a:lnTo>
                  <a:lnTo>
                    <a:pt x="12784" y="204537"/>
                  </a:lnTo>
                  <a:lnTo>
                    <a:pt x="12032" y="203785"/>
                  </a:lnTo>
                  <a:lnTo>
                    <a:pt x="11280" y="202281"/>
                  </a:lnTo>
                  <a:lnTo>
                    <a:pt x="10528" y="200777"/>
                  </a:lnTo>
                  <a:lnTo>
                    <a:pt x="9776" y="199273"/>
                  </a:lnTo>
                  <a:lnTo>
                    <a:pt x="8272" y="199273"/>
                  </a:lnTo>
                  <a:lnTo>
                    <a:pt x="5264" y="200025"/>
                  </a:lnTo>
                  <a:lnTo>
                    <a:pt x="3760" y="200777"/>
                  </a:lnTo>
                  <a:lnTo>
                    <a:pt x="3008" y="201529"/>
                  </a:lnTo>
                  <a:lnTo>
                    <a:pt x="1504" y="202281"/>
                  </a:lnTo>
                  <a:lnTo>
                    <a:pt x="0" y="202281"/>
                  </a:lnTo>
                  <a:lnTo>
                    <a:pt x="0" y="201529"/>
                  </a:lnTo>
                  <a:lnTo>
                    <a:pt x="1504" y="200777"/>
                  </a:lnTo>
                  <a:lnTo>
                    <a:pt x="3008" y="197769"/>
                  </a:lnTo>
                  <a:lnTo>
                    <a:pt x="3760" y="196265"/>
                  </a:lnTo>
                  <a:lnTo>
                    <a:pt x="2256" y="194761"/>
                  </a:lnTo>
                  <a:lnTo>
                    <a:pt x="2256" y="193257"/>
                  </a:lnTo>
                  <a:lnTo>
                    <a:pt x="2256" y="192506"/>
                  </a:lnTo>
                  <a:lnTo>
                    <a:pt x="4512" y="191002"/>
                  </a:lnTo>
                  <a:lnTo>
                    <a:pt x="5264" y="190250"/>
                  </a:lnTo>
                  <a:lnTo>
                    <a:pt x="6016" y="187993"/>
                  </a:lnTo>
                  <a:lnTo>
                    <a:pt x="5264" y="182730"/>
                  </a:lnTo>
                  <a:lnTo>
                    <a:pt x="6016" y="180474"/>
                  </a:lnTo>
                  <a:lnTo>
                    <a:pt x="6768" y="179722"/>
                  </a:lnTo>
                  <a:lnTo>
                    <a:pt x="9024" y="179722"/>
                  </a:lnTo>
                  <a:lnTo>
                    <a:pt x="10528" y="178970"/>
                  </a:lnTo>
                  <a:lnTo>
                    <a:pt x="11280" y="178218"/>
                  </a:lnTo>
                  <a:lnTo>
                    <a:pt x="17296" y="163931"/>
                  </a:lnTo>
                  <a:lnTo>
                    <a:pt x="19551" y="157914"/>
                  </a:lnTo>
                  <a:lnTo>
                    <a:pt x="19551" y="152651"/>
                  </a:lnTo>
                  <a:lnTo>
                    <a:pt x="18048" y="142123"/>
                  </a:lnTo>
                  <a:lnTo>
                    <a:pt x="16544" y="136108"/>
                  </a:lnTo>
                  <a:lnTo>
                    <a:pt x="15791" y="136108"/>
                  </a:lnTo>
                  <a:lnTo>
                    <a:pt x="13536" y="135355"/>
                  </a:lnTo>
                  <a:lnTo>
                    <a:pt x="13536" y="133852"/>
                  </a:lnTo>
                  <a:lnTo>
                    <a:pt x="14288" y="131595"/>
                  </a:lnTo>
                  <a:lnTo>
                    <a:pt x="14288" y="129340"/>
                  </a:lnTo>
                  <a:lnTo>
                    <a:pt x="13536" y="129340"/>
                  </a:lnTo>
                  <a:lnTo>
                    <a:pt x="12032" y="128588"/>
                  </a:lnTo>
                  <a:lnTo>
                    <a:pt x="10528" y="127836"/>
                  </a:lnTo>
                  <a:lnTo>
                    <a:pt x="9776" y="125580"/>
                  </a:lnTo>
                  <a:lnTo>
                    <a:pt x="10528" y="123324"/>
                  </a:lnTo>
                  <a:lnTo>
                    <a:pt x="12032" y="123324"/>
                  </a:lnTo>
                  <a:lnTo>
                    <a:pt x="13536" y="122572"/>
                  </a:lnTo>
                  <a:lnTo>
                    <a:pt x="14288" y="121820"/>
                  </a:lnTo>
                  <a:lnTo>
                    <a:pt x="15039" y="118812"/>
                  </a:lnTo>
                  <a:lnTo>
                    <a:pt x="15791" y="115804"/>
                  </a:lnTo>
                  <a:lnTo>
                    <a:pt x="15039" y="109036"/>
                  </a:lnTo>
                  <a:lnTo>
                    <a:pt x="15039" y="106029"/>
                  </a:lnTo>
                  <a:lnTo>
                    <a:pt x="16544" y="100013"/>
                  </a:lnTo>
                  <a:lnTo>
                    <a:pt x="17296" y="97005"/>
                  </a:lnTo>
                  <a:lnTo>
                    <a:pt x="17296" y="97757"/>
                  </a:lnTo>
                  <a:lnTo>
                    <a:pt x="16544" y="97005"/>
                  </a:lnTo>
                  <a:lnTo>
                    <a:pt x="15791" y="94749"/>
                  </a:lnTo>
                  <a:lnTo>
                    <a:pt x="15791" y="93245"/>
                  </a:lnTo>
                  <a:lnTo>
                    <a:pt x="15791" y="92493"/>
                  </a:lnTo>
                  <a:lnTo>
                    <a:pt x="17296" y="90989"/>
                  </a:lnTo>
                  <a:lnTo>
                    <a:pt x="19551" y="89485"/>
                  </a:lnTo>
                  <a:lnTo>
                    <a:pt x="19551" y="84221"/>
                  </a:lnTo>
                  <a:lnTo>
                    <a:pt x="18048" y="68430"/>
                  </a:lnTo>
                  <a:lnTo>
                    <a:pt x="18799" y="63166"/>
                  </a:lnTo>
                  <a:lnTo>
                    <a:pt x="25567" y="54142"/>
                  </a:lnTo>
                  <a:lnTo>
                    <a:pt x="27071" y="48878"/>
                  </a:lnTo>
                  <a:lnTo>
                    <a:pt x="29327" y="48878"/>
                  </a:lnTo>
                  <a:lnTo>
                    <a:pt x="31583" y="48127"/>
                  </a:lnTo>
                  <a:lnTo>
                    <a:pt x="33087" y="48127"/>
                  </a:lnTo>
                  <a:lnTo>
                    <a:pt x="34591" y="48127"/>
                  </a:lnTo>
                  <a:lnTo>
                    <a:pt x="43615" y="51135"/>
                  </a:lnTo>
                  <a:lnTo>
                    <a:pt x="49630" y="54142"/>
                  </a:lnTo>
                  <a:lnTo>
                    <a:pt x="50382" y="54142"/>
                  </a:lnTo>
                  <a:lnTo>
                    <a:pt x="51886" y="54142"/>
                  </a:lnTo>
                  <a:lnTo>
                    <a:pt x="54894" y="54142"/>
                  </a:lnTo>
                  <a:lnTo>
                    <a:pt x="56398" y="53390"/>
                  </a:lnTo>
                  <a:lnTo>
                    <a:pt x="57902" y="53390"/>
                  </a:lnTo>
                  <a:lnTo>
                    <a:pt x="69934" y="45871"/>
                  </a:lnTo>
                  <a:lnTo>
                    <a:pt x="70686" y="45871"/>
                  </a:lnTo>
                  <a:lnTo>
                    <a:pt x="71438" y="45871"/>
                  </a:lnTo>
                  <a:lnTo>
                    <a:pt x="73694" y="45118"/>
                  </a:lnTo>
                  <a:lnTo>
                    <a:pt x="75949" y="45871"/>
                  </a:lnTo>
                  <a:lnTo>
                    <a:pt x="84973" y="48878"/>
                  </a:lnTo>
                  <a:lnTo>
                    <a:pt x="87229" y="50382"/>
                  </a:lnTo>
                  <a:lnTo>
                    <a:pt x="88733" y="51886"/>
                  </a:lnTo>
                  <a:lnTo>
                    <a:pt x="88733" y="52638"/>
                  </a:lnTo>
                  <a:lnTo>
                    <a:pt x="89485" y="53390"/>
                  </a:lnTo>
                  <a:lnTo>
                    <a:pt x="90237" y="53390"/>
                  </a:lnTo>
                  <a:lnTo>
                    <a:pt x="97005" y="57902"/>
                  </a:lnTo>
                  <a:lnTo>
                    <a:pt x="100013" y="60158"/>
                  </a:lnTo>
                  <a:lnTo>
                    <a:pt x="104525" y="62414"/>
                  </a:lnTo>
                  <a:lnTo>
                    <a:pt x="106028" y="63166"/>
                  </a:lnTo>
                  <a:lnTo>
                    <a:pt x="106780" y="63918"/>
                  </a:lnTo>
                  <a:lnTo>
                    <a:pt x="107532" y="64670"/>
                  </a:lnTo>
                  <a:lnTo>
                    <a:pt x="108284" y="66174"/>
                  </a:lnTo>
                  <a:lnTo>
                    <a:pt x="109036" y="66926"/>
                  </a:lnTo>
                  <a:lnTo>
                    <a:pt x="110540" y="66926"/>
                  </a:lnTo>
                  <a:lnTo>
                    <a:pt x="112796" y="66926"/>
                  </a:lnTo>
                  <a:lnTo>
                    <a:pt x="121068" y="66926"/>
                  </a:lnTo>
                  <a:lnTo>
                    <a:pt x="127084" y="64670"/>
                  </a:lnTo>
                  <a:lnTo>
                    <a:pt x="128588" y="63918"/>
                  </a:lnTo>
                  <a:lnTo>
                    <a:pt x="129340" y="63918"/>
                  </a:lnTo>
                  <a:lnTo>
                    <a:pt x="130844" y="63918"/>
                  </a:lnTo>
                  <a:lnTo>
                    <a:pt x="132347" y="65422"/>
                  </a:lnTo>
                  <a:lnTo>
                    <a:pt x="133851" y="66174"/>
                  </a:lnTo>
                  <a:lnTo>
                    <a:pt x="134603" y="66926"/>
                  </a:lnTo>
                  <a:lnTo>
                    <a:pt x="136107" y="66926"/>
                  </a:lnTo>
                  <a:lnTo>
                    <a:pt x="140619" y="66174"/>
                  </a:lnTo>
                  <a:lnTo>
                    <a:pt x="145883" y="64670"/>
                  </a:lnTo>
                  <a:lnTo>
                    <a:pt x="148891" y="63166"/>
                  </a:lnTo>
                  <a:lnTo>
                    <a:pt x="150395" y="62414"/>
                  </a:lnTo>
                  <a:lnTo>
                    <a:pt x="153403" y="61662"/>
                  </a:lnTo>
                  <a:lnTo>
                    <a:pt x="154907" y="61662"/>
                  </a:lnTo>
                  <a:lnTo>
                    <a:pt x="177466" y="68430"/>
                  </a:lnTo>
                  <a:lnTo>
                    <a:pt x="179722" y="69934"/>
                  </a:lnTo>
                  <a:lnTo>
                    <a:pt x="180474" y="71438"/>
                  </a:lnTo>
                  <a:lnTo>
                    <a:pt x="181226" y="72190"/>
                  </a:lnTo>
                  <a:lnTo>
                    <a:pt x="184986" y="72942"/>
                  </a:lnTo>
                  <a:lnTo>
                    <a:pt x="196265" y="72190"/>
                  </a:lnTo>
                  <a:lnTo>
                    <a:pt x="202281" y="74446"/>
                  </a:lnTo>
                  <a:lnTo>
                    <a:pt x="207545" y="77454"/>
                  </a:lnTo>
                  <a:lnTo>
                    <a:pt x="208297" y="77454"/>
                  </a:lnTo>
                  <a:lnTo>
                    <a:pt x="209801" y="77454"/>
                  </a:lnTo>
                  <a:lnTo>
                    <a:pt x="217321" y="77454"/>
                  </a:lnTo>
                  <a:lnTo>
                    <a:pt x="224840" y="79709"/>
                  </a:lnTo>
                  <a:lnTo>
                    <a:pt x="227096" y="79709"/>
                  </a:lnTo>
                  <a:lnTo>
                    <a:pt x="228600" y="79709"/>
                  </a:lnTo>
                  <a:lnTo>
                    <a:pt x="233112" y="78957"/>
                  </a:lnTo>
                  <a:lnTo>
                    <a:pt x="236872" y="79709"/>
                  </a:lnTo>
                  <a:lnTo>
                    <a:pt x="240632" y="80461"/>
                  </a:lnTo>
                  <a:lnTo>
                    <a:pt x="244391" y="81214"/>
                  </a:lnTo>
                  <a:lnTo>
                    <a:pt x="247400" y="81214"/>
                  </a:lnTo>
                  <a:lnTo>
                    <a:pt x="248903" y="81214"/>
                  </a:lnTo>
                  <a:lnTo>
                    <a:pt x="250407" y="81214"/>
                  </a:lnTo>
                  <a:lnTo>
                    <a:pt x="251911" y="81965"/>
                  </a:lnTo>
                  <a:lnTo>
                    <a:pt x="259431" y="86477"/>
                  </a:lnTo>
                  <a:lnTo>
                    <a:pt x="260183" y="87229"/>
                  </a:lnTo>
                  <a:lnTo>
                    <a:pt x="260935" y="88733"/>
                  </a:lnTo>
                  <a:lnTo>
                    <a:pt x="261687" y="90989"/>
                  </a:lnTo>
                  <a:lnTo>
                    <a:pt x="262439" y="91741"/>
                  </a:lnTo>
                  <a:lnTo>
                    <a:pt x="264695" y="93997"/>
                  </a:lnTo>
                  <a:lnTo>
                    <a:pt x="273719" y="99261"/>
                  </a:lnTo>
                  <a:lnTo>
                    <a:pt x="275974" y="102269"/>
                  </a:lnTo>
                  <a:lnTo>
                    <a:pt x="276726" y="102269"/>
                  </a:lnTo>
                  <a:lnTo>
                    <a:pt x="277478" y="103020"/>
                  </a:lnTo>
                  <a:lnTo>
                    <a:pt x="278982" y="103020"/>
                  </a:lnTo>
                  <a:lnTo>
                    <a:pt x="284998" y="103020"/>
                  </a:lnTo>
                  <a:lnTo>
                    <a:pt x="288006" y="103020"/>
                  </a:lnTo>
                  <a:lnTo>
                    <a:pt x="297782" y="106029"/>
                  </a:lnTo>
                  <a:lnTo>
                    <a:pt x="323349" y="106029"/>
                  </a:lnTo>
                  <a:lnTo>
                    <a:pt x="324853" y="106029"/>
                  </a:lnTo>
                  <a:lnTo>
                    <a:pt x="327109" y="105276"/>
                  </a:lnTo>
                  <a:lnTo>
                    <a:pt x="329365" y="103773"/>
                  </a:lnTo>
                  <a:lnTo>
                    <a:pt x="330117" y="103020"/>
                  </a:lnTo>
                  <a:lnTo>
                    <a:pt x="331620" y="103020"/>
                  </a:lnTo>
                  <a:lnTo>
                    <a:pt x="332372" y="103020"/>
                  </a:lnTo>
                  <a:lnTo>
                    <a:pt x="333877" y="103773"/>
                  </a:lnTo>
                  <a:lnTo>
                    <a:pt x="334628" y="105276"/>
                  </a:lnTo>
                  <a:lnTo>
                    <a:pt x="335380" y="106029"/>
                  </a:lnTo>
                  <a:lnTo>
                    <a:pt x="336132" y="106780"/>
                  </a:lnTo>
                  <a:lnTo>
                    <a:pt x="337636" y="106780"/>
                  </a:lnTo>
                  <a:lnTo>
                    <a:pt x="354180" y="106029"/>
                  </a:lnTo>
                  <a:lnTo>
                    <a:pt x="354932" y="106029"/>
                  </a:lnTo>
                  <a:lnTo>
                    <a:pt x="355684" y="106029"/>
                  </a:lnTo>
                  <a:lnTo>
                    <a:pt x="356436" y="106780"/>
                  </a:lnTo>
                  <a:lnTo>
                    <a:pt x="356436" y="107533"/>
                  </a:lnTo>
                  <a:lnTo>
                    <a:pt x="357188" y="108284"/>
                  </a:lnTo>
                  <a:lnTo>
                    <a:pt x="357188" y="110540"/>
                  </a:lnTo>
                  <a:lnTo>
                    <a:pt x="357188" y="111292"/>
                  </a:lnTo>
                  <a:lnTo>
                    <a:pt x="357940" y="112044"/>
                  </a:lnTo>
                  <a:lnTo>
                    <a:pt x="357940" y="112796"/>
                  </a:lnTo>
                  <a:lnTo>
                    <a:pt x="358692" y="112796"/>
                  </a:lnTo>
                  <a:lnTo>
                    <a:pt x="360947" y="114300"/>
                  </a:lnTo>
                  <a:lnTo>
                    <a:pt x="362451" y="115052"/>
                  </a:lnTo>
                  <a:lnTo>
                    <a:pt x="362451" y="115804"/>
                  </a:lnTo>
                  <a:lnTo>
                    <a:pt x="363203" y="117308"/>
                  </a:lnTo>
                  <a:lnTo>
                    <a:pt x="364707" y="119564"/>
                  </a:lnTo>
                  <a:lnTo>
                    <a:pt x="366211" y="122572"/>
                  </a:lnTo>
                  <a:lnTo>
                    <a:pt x="366963" y="123324"/>
                  </a:lnTo>
                  <a:lnTo>
                    <a:pt x="366963" y="124076"/>
                  </a:lnTo>
                  <a:lnTo>
                    <a:pt x="367715" y="123324"/>
                  </a:lnTo>
                  <a:lnTo>
                    <a:pt x="368467" y="122572"/>
                  </a:lnTo>
                  <a:lnTo>
                    <a:pt x="369219" y="120316"/>
                  </a:lnTo>
                  <a:lnTo>
                    <a:pt x="369971" y="119564"/>
                  </a:lnTo>
                  <a:lnTo>
                    <a:pt x="371475" y="118812"/>
                  </a:lnTo>
                  <a:lnTo>
                    <a:pt x="379747" y="116556"/>
                  </a:lnTo>
                  <a:lnTo>
                    <a:pt x="384259" y="115804"/>
                  </a:lnTo>
                  <a:lnTo>
                    <a:pt x="385763" y="115804"/>
                  </a:lnTo>
                  <a:lnTo>
                    <a:pt x="387266" y="115052"/>
                  </a:lnTo>
                  <a:lnTo>
                    <a:pt x="391778" y="111292"/>
                  </a:lnTo>
                  <a:lnTo>
                    <a:pt x="394034" y="107533"/>
                  </a:lnTo>
                  <a:lnTo>
                    <a:pt x="394786" y="104525"/>
                  </a:lnTo>
                  <a:lnTo>
                    <a:pt x="394034" y="103020"/>
                  </a:lnTo>
                  <a:lnTo>
                    <a:pt x="394034" y="100765"/>
                  </a:lnTo>
                  <a:lnTo>
                    <a:pt x="392530" y="97757"/>
                  </a:lnTo>
                  <a:lnTo>
                    <a:pt x="388018" y="89485"/>
                  </a:lnTo>
                  <a:lnTo>
                    <a:pt x="388018" y="88733"/>
                  </a:lnTo>
                  <a:lnTo>
                    <a:pt x="388018" y="87981"/>
                  </a:lnTo>
                  <a:lnTo>
                    <a:pt x="389523" y="85725"/>
                  </a:lnTo>
                  <a:lnTo>
                    <a:pt x="389523" y="84221"/>
                  </a:lnTo>
                  <a:lnTo>
                    <a:pt x="389523" y="83469"/>
                  </a:lnTo>
                  <a:lnTo>
                    <a:pt x="389523" y="82717"/>
                  </a:lnTo>
                  <a:lnTo>
                    <a:pt x="387266" y="81214"/>
                  </a:lnTo>
                  <a:lnTo>
                    <a:pt x="386515" y="79709"/>
                  </a:lnTo>
                  <a:lnTo>
                    <a:pt x="386515" y="78957"/>
                  </a:lnTo>
                  <a:lnTo>
                    <a:pt x="385763" y="78205"/>
                  </a:lnTo>
                  <a:lnTo>
                    <a:pt x="386515" y="77454"/>
                  </a:lnTo>
                  <a:lnTo>
                    <a:pt x="386515" y="76701"/>
                  </a:lnTo>
                  <a:lnTo>
                    <a:pt x="387266" y="75197"/>
                  </a:lnTo>
                  <a:lnTo>
                    <a:pt x="390275" y="72190"/>
                  </a:lnTo>
                  <a:lnTo>
                    <a:pt x="391026" y="70686"/>
                  </a:lnTo>
                  <a:lnTo>
                    <a:pt x="391026" y="69182"/>
                  </a:lnTo>
                  <a:lnTo>
                    <a:pt x="391778" y="65422"/>
                  </a:lnTo>
                  <a:lnTo>
                    <a:pt x="391778" y="64670"/>
                  </a:lnTo>
                  <a:lnTo>
                    <a:pt x="392530" y="63166"/>
                  </a:lnTo>
                  <a:lnTo>
                    <a:pt x="393282" y="62414"/>
                  </a:lnTo>
                  <a:lnTo>
                    <a:pt x="394034" y="61662"/>
                  </a:lnTo>
                  <a:lnTo>
                    <a:pt x="396290" y="59406"/>
                  </a:lnTo>
                  <a:lnTo>
                    <a:pt x="397794" y="57150"/>
                  </a:lnTo>
                  <a:lnTo>
                    <a:pt x="399298" y="56398"/>
                  </a:lnTo>
                  <a:lnTo>
                    <a:pt x="400802" y="55646"/>
                  </a:lnTo>
                  <a:lnTo>
                    <a:pt x="409826" y="53390"/>
                  </a:lnTo>
                  <a:lnTo>
                    <a:pt x="410578" y="52638"/>
                  </a:lnTo>
                  <a:lnTo>
                    <a:pt x="412082" y="51886"/>
                  </a:lnTo>
                  <a:lnTo>
                    <a:pt x="413586" y="50382"/>
                  </a:lnTo>
                  <a:lnTo>
                    <a:pt x="414338" y="48878"/>
                  </a:lnTo>
                  <a:lnTo>
                    <a:pt x="415842" y="46622"/>
                  </a:lnTo>
                  <a:lnTo>
                    <a:pt x="418097" y="45118"/>
                  </a:lnTo>
                  <a:lnTo>
                    <a:pt x="418849" y="44367"/>
                  </a:lnTo>
                  <a:lnTo>
                    <a:pt x="419601" y="44367"/>
                  </a:lnTo>
                  <a:lnTo>
                    <a:pt x="420353" y="44367"/>
                  </a:lnTo>
                  <a:lnTo>
                    <a:pt x="421105" y="45118"/>
                  </a:lnTo>
                  <a:lnTo>
                    <a:pt x="421857" y="45871"/>
                  </a:lnTo>
                  <a:lnTo>
                    <a:pt x="422609" y="46622"/>
                  </a:lnTo>
                  <a:lnTo>
                    <a:pt x="423361" y="46622"/>
                  </a:lnTo>
                  <a:lnTo>
                    <a:pt x="424865" y="45871"/>
                  </a:lnTo>
                  <a:lnTo>
                    <a:pt x="427873" y="45118"/>
                  </a:lnTo>
                  <a:lnTo>
                    <a:pt x="430129" y="45118"/>
                  </a:lnTo>
                  <a:lnTo>
                    <a:pt x="430881" y="45118"/>
                  </a:lnTo>
                  <a:lnTo>
                    <a:pt x="431633" y="45118"/>
                  </a:lnTo>
                  <a:lnTo>
                    <a:pt x="432385" y="45871"/>
                  </a:lnTo>
                  <a:lnTo>
                    <a:pt x="433137" y="46622"/>
                  </a:lnTo>
                  <a:lnTo>
                    <a:pt x="434641" y="48878"/>
                  </a:lnTo>
                  <a:lnTo>
                    <a:pt x="435393" y="49631"/>
                  </a:lnTo>
                  <a:lnTo>
                    <a:pt x="436145" y="49631"/>
                  </a:lnTo>
                  <a:lnTo>
                    <a:pt x="436897" y="49631"/>
                  </a:lnTo>
                  <a:lnTo>
                    <a:pt x="437649" y="48127"/>
                  </a:lnTo>
                  <a:lnTo>
                    <a:pt x="438401" y="46622"/>
                  </a:lnTo>
                  <a:lnTo>
                    <a:pt x="439153" y="45871"/>
                  </a:lnTo>
                  <a:lnTo>
                    <a:pt x="440657" y="45871"/>
                  </a:lnTo>
                  <a:lnTo>
                    <a:pt x="441409" y="46622"/>
                  </a:lnTo>
                  <a:lnTo>
                    <a:pt x="442161" y="46622"/>
                  </a:lnTo>
                  <a:lnTo>
                    <a:pt x="442913" y="47375"/>
                  </a:lnTo>
                  <a:lnTo>
                    <a:pt x="442913" y="48127"/>
                  </a:lnTo>
                  <a:lnTo>
                    <a:pt x="442913" y="48878"/>
                  </a:lnTo>
                  <a:lnTo>
                    <a:pt x="443664" y="51135"/>
                  </a:lnTo>
                  <a:lnTo>
                    <a:pt x="443664" y="51886"/>
                  </a:lnTo>
                  <a:lnTo>
                    <a:pt x="444417" y="51886"/>
                  </a:lnTo>
                  <a:lnTo>
                    <a:pt x="445169" y="51886"/>
                  </a:lnTo>
                  <a:lnTo>
                    <a:pt x="445921" y="50382"/>
                  </a:lnTo>
                  <a:lnTo>
                    <a:pt x="446673" y="48878"/>
                  </a:lnTo>
                  <a:lnTo>
                    <a:pt x="446673" y="48127"/>
                  </a:lnTo>
                  <a:lnTo>
                    <a:pt x="447424" y="47375"/>
                  </a:lnTo>
                  <a:lnTo>
                    <a:pt x="448928" y="47375"/>
                  </a:lnTo>
                  <a:lnTo>
                    <a:pt x="451184" y="47375"/>
                  </a:lnTo>
                  <a:lnTo>
                    <a:pt x="451936" y="48127"/>
                  </a:lnTo>
                  <a:lnTo>
                    <a:pt x="452688" y="48127"/>
                  </a:lnTo>
                  <a:lnTo>
                    <a:pt x="454192" y="48127"/>
                  </a:lnTo>
                  <a:lnTo>
                    <a:pt x="454944" y="47375"/>
                  </a:lnTo>
                  <a:lnTo>
                    <a:pt x="455696" y="47375"/>
                  </a:lnTo>
                  <a:lnTo>
                    <a:pt x="460960" y="43615"/>
                  </a:lnTo>
                  <a:lnTo>
                    <a:pt x="462464" y="42863"/>
                  </a:lnTo>
                  <a:lnTo>
                    <a:pt x="463968" y="42111"/>
                  </a:lnTo>
                  <a:lnTo>
                    <a:pt x="464720" y="42111"/>
                  </a:lnTo>
                  <a:lnTo>
                    <a:pt x="466224" y="42111"/>
                  </a:lnTo>
                  <a:lnTo>
                    <a:pt x="466976" y="42863"/>
                  </a:lnTo>
                  <a:lnTo>
                    <a:pt x="468480" y="43615"/>
                  </a:lnTo>
                  <a:lnTo>
                    <a:pt x="469232" y="44367"/>
                  </a:lnTo>
                  <a:lnTo>
                    <a:pt x="469984" y="44367"/>
                  </a:lnTo>
                  <a:lnTo>
                    <a:pt x="470736" y="43615"/>
                  </a:lnTo>
                  <a:lnTo>
                    <a:pt x="471488" y="42111"/>
                  </a:lnTo>
                  <a:lnTo>
                    <a:pt x="471488" y="39855"/>
                  </a:lnTo>
                  <a:lnTo>
                    <a:pt x="472992" y="38351"/>
                  </a:lnTo>
                  <a:lnTo>
                    <a:pt x="475999" y="33839"/>
                  </a:lnTo>
                  <a:lnTo>
                    <a:pt x="478256" y="30831"/>
                  </a:lnTo>
                  <a:lnTo>
                    <a:pt x="479759" y="29327"/>
                  </a:lnTo>
                  <a:lnTo>
                    <a:pt x="481263" y="25567"/>
                  </a:lnTo>
                  <a:lnTo>
                    <a:pt x="483519" y="16544"/>
                  </a:lnTo>
                  <a:lnTo>
                    <a:pt x="485023" y="15039"/>
                  </a:lnTo>
                  <a:lnTo>
                    <a:pt x="485775" y="15039"/>
                  </a:lnTo>
                  <a:lnTo>
                    <a:pt x="487279" y="14288"/>
                  </a:lnTo>
                  <a:lnTo>
                    <a:pt x="494047" y="13536"/>
                  </a:lnTo>
                  <a:lnTo>
                    <a:pt x="496303" y="12784"/>
                  </a:lnTo>
                  <a:lnTo>
                    <a:pt x="497055" y="12032"/>
                  </a:lnTo>
                  <a:lnTo>
                    <a:pt x="497055" y="11280"/>
                  </a:lnTo>
                  <a:lnTo>
                    <a:pt x="497055" y="10528"/>
                  </a:lnTo>
                  <a:lnTo>
                    <a:pt x="496303" y="10528"/>
                  </a:lnTo>
                  <a:lnTo>
                    <a:pt x="492543" y="9024"/>
                  </a:lnTo>
                  <a:lnTo>
                    <a:pt x="492543" y="8272"/>
                  </a:lnTo>
                  <a:lnTo>
                    <a:pt x="491791" y="7520"/>
                  </a:lnTo>
                  <a:lnTo>
                    <a:pt x="491791" y="6768"/>
                  </a:lnTo>
                  <a:lnTo>
                    <a:pt x="491791" y="6016"/>
                  </a:lnTo>
                  <a:lnTo>
                    <a:pt x="492543" y="6016"/>
                  </a:lnTo>
                  <a:lnTo>
                    <a:pt x="494047" y="6016"/>
                  </a:lnTo>
                  <a:lnTo>
                    <a:pt x="495551" y="6768"/>
                  </a:lnTo>
                  <a:lnTo>
                    <a:pt x="497055" y="7520"/>
                  </a:lnTo>
                  <a:lnTo>
                    <a:pt x="498558" y="8272"/>
                  </a:lnTo>
                  <a:lnTo>
                    <a:pt x="499311" y="9024"/>
                  </a:lnTo>
                  <a:lnTo>
                    <a:pt x="509838" y="8272"/>
                  </a:lnTo>
                  <a:lnTo>
                    <a:pt x="512094" y="9024"/>
                  </a:lnTo>
                  <a:lnTo>
                    <a:pt x="512846" y="9776"/>
                  </a:lnTo>
                  <a:lnTo>
                    <a:pt x="513598" y="10528"/>
                  </a:lnTo>
                  <a:lnTo>
                    <a:pt x="513598" y="12032"/>
                  </a:lnTo>
                  <a:lnTo>
                    <a:pt x="514350" y="12784"/>
                  </a:lnTo>
                  <a:lnTo>
                    <a:pt x="515102" y="12784"/>
                  </a:lnTo>
                  <a:lnTo>
                    <a:pt x="515854" y="13536"/>
                  </a:lnTo>
                  <a:lnTo>
                    <a:pt x="516606" y="13536"/>
                  </a:lnTo>
                  <a:lnTo>
                    <a:pt x="521118" y="14288"/>
                  </a:lnTo>
                  <a:lnTo>
                    <a:pt x="522622" y="14288"/>
                  </a:lnTo>
                  <a:lnTo>
                    <a:pt x="523374" y="15039"/>
                  </a:lnTo>
                  <a:lnTo>
                    <a:pt x="524126" y="15039"/>
                  </a:lnTo>
                  <a:lnTo>
                    <a:pt x="524878" y="15792"/>
                  </a:lnTo>
                  <a:lnTo>
                    <a:pt x="524878" y="16544"/>
                  </a:lnTo>
                  <a:lnTo>
                    <a:pt x="525630" y="17296"/>
                  </a:lnTo>
                  <a:lnTo>
                    <a:pt x="526382" y="21056"/>
                  </a:lnTo>
                  <a:lnTo>
                    <a:pt x="527134" y="21807"/>
                  </a:lnTo>
                  <a:lnTo>
                    <a:pt x="527134" y="22559"/>
                  </a:lnTo>
                  <a:lnTo>
                    <a:pt x="527886" y="22559"/>
                  </a:lnTo>
                  <a:lnTo>
                    <a:pt x="529390" y="23311"/>
                  </a:lnTo>
                  <a:lnTo>
                    <a:pt x="530894" y="23311"/>
                  </a:lnTo>
                  <a:lnTo>
                    <a:pt x="531646" y="23311"/>
                  </a:lnTo>
                  <a:lnTo>
                    <a:pt x="532397" y="22559"/>
                  </a:lnTo>
                  <a:lnTo>
                    <a:pt x="532397" y="21056"/>
                  </a:lnTo>
                  <a:lnTo>
                    <a:pt x="532397" y="20303"/>
                  </a:lnTo>
                  <a:lnTo>
                    <a:pt x="532397" y="19552"/>
                  </a:lnTo>
                  <a:lnTo>
                    <a:pt x="531646" y="18799"/>
                  </a:lnTo>
                  <a:lnTo>
                    <a:pt x="531646" y="17296"/>
                  </a:lnTo>
                  <a:lnTo>
                    <a:pt x="531646" y="16544"/>
                  </a:lnTo>
                  <a:lnTo>
                    <a:pt x="532397" y="15792"/>
                  </a:lnTo>
                  <a:lnTo>
                    <a:pt x="533150" y="14288"/>
                  </a:lnTo>
                  <a:lnTo>
                    <a:pt x="533901" y="13536"/>
                  </a:lnTo>
                  <a:lnTo>
                    <a:pt x="536157" y="12032"/>
                  </a:lnTo>
                  <a:lnTo>
                    <a:pt x="536909" y="11280"/>
                  </a:lnTo>
                  <a:lnTo>
                    <a:pt x="538413" y="11280"/>
                  </a:lnTo>
                  <a:lnTo>
                    <a:pt x="540669" y="11280"/>
                  </a:lnTo>
                  <a:lnTo>
                    <a:pt x="544429" y="11280"/>
                  </a:lnTo>
                  <a:lnTo>
                    <a:pt x="546685" y="11280"/>
                  </a:lnTo>
                  <a:lnTo>
                    <a:pt x="547437" y="12032"/>
                  </a:lnTo>
                  <a:lnTo>
                    <a:pt x="548189" y="12784"/>
                  </a:lnTo>
                  <a:lnTo>
                    <a:pt x="548941" y="12784"/>
                  </a:lnTo>
                  <a:lnTo>
                    <a:pt x="550445" y="13536"/>
                  </a:lnTo>
                  <a:lnTo>
                    <a:pt x="552701" y="13536"/>
                  </a:lnTo>
                  <a:lnTo>
                    <a:pt x="553453" y="13536"/>
                  </a:lnTo>
                  <a:lnTo>
                    <a:pt x="554957" y="13536"/>
                  </a:lnTo>
                  <a:lnTo>
                    <a:pt x="557213" y="12784"/>
                  </a:lnTo>
                  <a:lnTo>
                    <a:pt x="558716" y="12032"/>
                  </a:lnTo>
                  <a:lnTo>
                    <a:pt x="563980" y="12032"/>
                  </a:lnTo>
                  <a:lnTo>
                    <a:pt x="577516" y="9776"/>
                  </a:lnTo>
                  <a:lnTo>
                    <a:pt x="579772" y="9024"/>
                  </a:lnTo>
                  <a:lnTo>
                    <a:pt x="580524" y="8272"/>
                  </a:lnTo>
                  <a:lnTo>
                    <a:pt x="582780" y="6768"/>
                  </a:lnTo>
                  <a:lnTo>
                    <a:pt x="587292" y="7520"/>
                  </a:lnTo>
                  <a:lnTo>
                    <a:pt x="588795" y="6768"/>
                  </a:lnTo>
                  <a:lnTo>
                    <a:pt x="590299" y="7520"/>
                  </a:lnTo>
                  <a:lnTo>
                    <a:pt x="591052" y="7520"/>
                  </a:lnTo>
                  <a:lnTo>
                    <a:pt x="591803" y="9024"/>
                  </a:lnTo>
                  <a:lnTo>
                    <a:pt x="592555" y="9024"/>
                  </a:lnTo>
                  <a:lnTo>
                    <a:pt x="594059" y="9776"/>
                  </a:lnTo>
                  <a:lnTo>
                    <a:pt x="596315" y="9776"/>
                  </a:lnTo>
                  <a:lnTo>
                    <a:pt x="597819" y="10528"/>
                  </a:lnTo>
                  <a:lnTo>
                    <a:pt x="599323" y="11280"/>
                  </a:lnTo>
                  <a:lnTo>
                    <a:pt x="602331" y="12784"/>
                  </a:lnTo>
                  <a:lnTo>
                    <a:pt x="603835" y="15039"/>
                  </a:lnTo>
                  <a:lnTo>
                    <a:pt x="604587" y="15792"/>
                  </a:lnTo>
                  <a:lnTo>
                    <a:pt x="606843" y="18048"/>
                  </a:lnTo>
                  <a:lnTo>
                    <a:pt x="609851" y="19552"/>
                  </a:lnTo>
                  <a:lnTo>
                    <a:pt x="619627" y="25567"/>
                  </a:lnTo>
                  <a:lnTo>
                    <a:pt x="621131" y="27071"/>
                  </a:lnTo>
                  <a:lnTo>
                    <a:pt x="622634" y="28575"/>
                  </a:lnTo>
                  <a:lnTo>
                    <a:pt x="622634" y="30831"/>
                  </a:lnTo>
                  <a:lnTo>
                    <a:pt x="623386" y="31583"/>
                  </a:lnTo>
                  <a:lnTo>
                    <a:pt x="632410" y="37599"/>
                  </a:lnTo>
                  <a:lnTo>
                    <a:pt x="642938" y="42111"/>
                  </a:lnTo>
                  <a:lnTo>
                    <a:pt x="645193" y="42863"/>
                  </a:lnTo>
                  <a:lnTo>
                    <a:pt x="649705" y="43615"/>
                  </a:lnTo>
                  <a:lnTo>
                    <a:pt x="655721" y="43615"/>
                  </a:lnTo>
                  <a:lnTo>
                    <a:pt x="658729" y="42111"/>
                  </a:lnTo>
                  <a:lnTo>
                    <a:pt x="659481" y="40607"/>
                  </a:lnTo>
                  <a:lnTo>
                    <a:pt x="660985" y="36847"/>
                  </a:lnTo>
                  <a:lnTo>
                    <a:pt x="661737" y="35343"/>
                  </a:lnTo>
                  <a:lnTo>
                    <a:pt x="662489" y="34591"/>
                  </a:lnTo>
                  <a:lnTo>
                    <a:pt x="663993" y="33087"/>
                  </a:lnTo>
                  <a:lnTo>
                    <a:pt x="664745" y="33087"/>
                  </a:lnTo>
                  <a:lnTo>
                    <a:pt x="666249" y="32335"/>
                  </a:lnTo>
                  <a:lnTo>
                    <a:pt x="668505" y="32335"/>
                  </a:lnTo>
                  <a:lnTo>
                    <a:pt x="676025" y="29327"/>
                  </a:lnTo>
                  <a:lnTo>
                    <a:pt x="688056" y="22559"/>
                  </a:lnTo>
                  <a:lnTo>
                    <a:pt x="689560" y="21807"/>
                  </a:lnTo>
                  <a:lnTo>
                    <a:pt x="690312" y="20303"/>
                  </a:lnTo>
                  <a:lnTo>
                    <a:pt x="694824" y="14288"/>
                  </a:lnTo>
                  <a:lnTo>
                    <a:pt x="697080" y="12032"/>
                  </a:lnTo>
                  <a:lnTo>
                    <a:pt x="700840" y="9776"/>
                  </a:lnTo>
                  <a:lnTo>
                    <a:pt x="703095" y="8272"/>
                  </a:lnTo>
                  <a:lnTo>
                    <a:pt x="706855" y="6768"/>
                  </a:lnTo>
                  <a:lnTo>
                    <a:pt x="711367" y="6016"/>
                  </a:lnTo>
                  <a:lnTo>
                    <a:pt x="712871" y="5264"/>
                  </a:lnTo>
                  <a:lnTo>
                    <a:pt x="713623" y="5264"/>
                  </a:lnTo>
                  <a:lnTo>
                    <a:pt x="713623" y="4512"/>
                  </a:lnTo>
                  <a:lnTo>
                    <a:pt x="714375" y="3760"/>
                  </a:lnTo>
                  <a:lnTo>
                    <a:pt x="715127" y="3760"/>
                  </a:lnTo>
                  <a:lnTo>
                    <a:pt x="715879" y="3760"/>
                  </a:lnTo>
                  <a:lnTo>
                    <a:pt x="716631" y="3760"/>
                  </a:lnTo>
                  <a:lnTo>
                    <a:pt x="717383" y="3760"/>
                  </a:lnTo>
                  <a:lnTo>
                    <a:pt x="717383" y="4512"/>
                  </a:lnTo>
                  <a:lnTo>
                    <a:pt x="717383" y="5264"/>
                  </a:lnTo>
                  <a:lnTo>
                    <a:pt x="717383" y="6016"/>
                  </a:lnTo>
                  <a:lnTo>
                    <a:pt x="717383" y="6768"/>
                  </a:lnTo>
                  <a:lnTo>
                    <a:pt x="718135" y="7520"/>
                  </a:lnTo>
                  <a:lnTo>
                    <a:pt x="718887" y="7520"/>
                  </a:lnTo>
                  <a:lnTo>
                    <a:pt x="721895" y="6768"/>
                  </a:lnTo>
                  <a:lnTo>
                    <a:pt x="722647" y="6016"/>
                  </a:lnTo>
                  <a:lnTo>
                    <a:pt x="724903" y="7520"/>
                  </a:lnTo>
                  <a:lnTo>
                    <a:pt x="726407" y="7520"/>
                  </a:lnTo>
                  <a:lnTo>
                    <a:pt x="727159" y="6768"/>
                  </a:lnTo>
                  <a:lnTo>
                    <a:pt x="727159" y="6016"/>
                  </a:lnTo>
                  <a:lnTo>
                    <a:pt x="727910" y="5264"/>
                  </a:lnTo>
                  <a:lnTo>
                    <a:pt x="727910" y="4512"/>
                  </a:lnTo>
                  <a:lnTo>
                    <a:pt x="729415" y="5264"/>
                  </a:lnTo>
                  <a:lnTo>
                    <a:pt x="732423" y="6768"/>
                  </a:lnTo>
                  <a:lnTo>
                    <a:pt x="736182" y="6016"/>
                  </a:lnTo>
                  <a:lnTo>
                    <a:pt x="738438" y="6016"/>
                  </a:lnTo>
                  <a:lnTo>
                    <a:pt x="741446" y="6016"/>
                  </a:lnTo>
                  <a:lnTo>
                    <a:pt x="743702" y="4512"/>
                  </a:lnTo>
                  <a:lnTo>
                    <a:pt x="743702" y="3008"/>
                  </a:lnTo>
                  <a:lnTo>
                    <a:pt x="744454" y="2256"/>
                  </a:lnTo>
                  <a:lnTo>
                    <a:pt x="744454" y="1504"/>
                  </a:lnTo>
                  <a:lnTo>
                    <a:pt x="745206" y="752"/>
                  </a:lnTo>
                  <a:lnTo>
                    <a:pt x="785813" y="0"/>
                  </a:lnTo>
                  <a:lnTo>
                    <a:pt x="790325" y="1504"/>
                  </a:lnTo>
                  <a:lnTo>
                    <a:pt x="791828" y="2256"/>
                  </a:lnTo>
                  <a:lnTo>
                    <a:pt x="796340" y="1504"/>
                  </a:lnTo>
                  <a:lnTo>
                    <a:pt x="795588" y="3760"/>
                  </a:lnTo>
                  <a:lnTo>
                    <a:pt x="793332" y="9024"/>
                  </a:lnTo>
                  <a:lnTo>
                    <a:pt x="791828" y="11280"/>
                  </a:lnTo>
                  <a:lnTo>
                    <a:pt x="792580" y="13536"/>
                  </a:lnTo>
                  <a:lnTo>
                    <a:pt x="793332" y="16544"/>
                  </a:lnTo>
                  <a:lnTo>
                    <a:pt x="796340" y="31583"/>
                  </a:lnTo>
                  <a:lnTo>
                    <a:pt x="796340" y="33839"/>
                  </a:lnTo>
                  <a:lnTo>
                    <a:pt x="794836" y="36095"/>
                  </a:lnTo>
                  <a:lnTo>
                    <a:pt x="791076" y="36095"/>
                  </a:lnTo>
                  <a:lnTo>
                    <a:pt x="788068" y="37599"/>
                  </a:lnTo>
                  <a:lnTo>
                    <a:pt x="786565" y="39855"/>
                  </a:lnTo>
                  <a:lnTo>
                    <a:pt x="785061" y="42863"/>
                  </a:lnTo>
                  <a:lnTo>
                    <a:pt x="783557" y="44367"/>
                  </a:lnTo>
                  <a:lnTo>
                    <a:pt x="780549" y="45118"/>
                  </a:lnTo>
                  <a:lnTo>
                    <a:pt x="776789" y="44367"/>
                  </a:lnTo>
                  <a:lnTo>
                    <a:pt x="773781" y="42863"/>
                  </a:lnTo>
                  <a:lnTo>
                    <a:pt x="772277" y="40607"/>
                  </a:lnTo>
                  <a:lnTo>
                    <a:pt x="771525" y="36847"/>
                  </a:lnTo>
                  <a:lnTo>
                    <a:pt x="770773" y="33839"/>
                  </a:lnTo>
                  <a:lnTo>
                    <a:pt x="768517" y="29327"/>
                  </a:lnTo>
                  <a:lnTo>
                    <a:pt x="767765" y="26319"/>
                  </a:lnTo>
                  <a:lnTo>
                    <a:pt x="767765" y="23311"/>
                  </a:lnTo>
                  <a:lnTo>
                    <a:pt x="767765" y="21807"/>
                  </a:lnTo>
                  <a:lnTo>
                    <a:pt x="766261" y="20303"/>
                  </a:lnTo>
                  <a:lnTo>
                    <a:pt x="765509" y="15039"/>
                  </a:lnTo>
                  <a:lnTo>
                    <a:pt x="764006" y="16544"/>
                  </a:lnTo>
                  <a:lnTo>
                    <a:pt x="764006" y="19552"/>
                  </a:lnTo>
                  <a:lnTo>
                    <a:pt x="765509" y="24063"/>
                  </a:lnTo>
                  <a:lnTo>
                    <a:pt x="764757" y="25567"/>
                  </a:lnTo>
                  <a:lnTo>
                    <a:pt x="764757" y="27823"/>
                  </a:lnTo>
                  <a:lnTo>
                    <a:pt x="765509" y="29327"/>
                  </a:lnTo>
                  <a:lnTo>
                    <a:pt x="765509" y="30831"/>
                  </a:lnTo>
                  <a:lnTo>
                    <a:pt x="766261" y="30831"/>
                  </a:lnTo>
                  <a:lnTo>
                    <a:pt x="767765" y="31583"/>
                  </a:lnTo>
                  <a:lnTo>
                    <a:pt x="768517" y="32335"/>
                  </a:lnTo>
                  <a:lnTo>
                    <a:pt x="768517" y="33839"/>
                  </a:lnTo>
                  <a:lnTo>
                    <a:pt x="768517" y="35343"/>
                  </a:lnTo>
                  <a:lnTo>
                    <a:pt x="769269" y="36095"/>
                  </a:lnTo>
                  <a:lnTo>
                    <a:pt x="769269" y="36847"/>
                  </a:lnTo>
                  <a:lnTo>
                    <a:pt x="770021" y="39103"/>
                  </a:lnTo>
                  <a:lnTo>
                    <a:pt x="768517" y="42863"/>
                  </a:lnTo>
                  <a:lnTo>
                    <a:pt x="769269" y="45118"/>
                  </a:lnTo>
                  <a:lnTo>
                    <a:pt x="770021" y="46622"/>
                  </a:lnTo>
                  <a:lnTo>
                    <a:pt x="769269" y="48127"/>
                  </a:lnTo>
                  <a:lnTo>
                    <a:pt x="768517" y="48878"/>
                  </a:lnTo>
                  <a:lnTo>
                    <a:pt x="767013" y="48878"/>
                  </a:lnTo>
                  <a:lnTo>
                    <a:pt x="770021" y="54142"/>
                  </a:lnTo>
                  <a:lnTo>
                    <a:pt x="767765" y="53390"/>
                  </a:lnTo>
                  <a:lnTo>
                    <a:pt x="766261" y="54142"/>
                  </a:lnTo>
                  <a:lnTo>
                    <a:pt x="764757" y="54894"/>
                  </a:lnTo>
                  <a:lnTo>
                    <a:pt x="764006" y="56398"/>
                  </a:lnTo>
                  <a:lnTo>
                    <a:pt x="770021" y="57150"/>
                  </a:lnTo>
                  <a:lnTo>
                    <a:pt x="773029" y="58654"/>
                  </a:lnTo>
                  <a:lnTo>
                    <a:pt x="773781" y="60910"/>
                  </a:lnTo>
                  <a:lnTo>
                    <a:pt x="775285" y="63166"/>
                  </a:lnTo>
                  <a:lnTo>
                    <a:pt x="784309" y="66926"/>
                  </a:lnTo>
                  <a:lnTo>
                    <a:pt x="785813" y="68430"/>
                  </a:lnTo>
                  <a:lnTo>
                    <a:pt x="787317" y="69934"/>
                  </a:lnTo>
                  <a:lnTo>
                    <a:pt x="787317" y="71438"/>
                  </a:lnTo>
                  <a:lnTo>
                    <a:pt x="788068" y="73694"/>
                  </a:lnTo>
                  <a:lnTo>
                    <a:pt x="788068" y="75197"/>
                  </a:lnTo>
                  <a:lnTo>
                    <a:pt x="789572" y="76701"/>
                  </a:lnTo>
                  <a:lnTo>
                    <a:pt x="791076" y="76701"/>
                  </a:lnTo>
                  <a:lnTo>
                    <a:pt x="792580" y="78205"/>
                  </a:lnTo>
                  <a:lnTo>
                    <a:pt x="791828" y="81965"/>
                  </a:lnTo>
                  <a:lnTo>
                    <a:pt x="784309" y="98509"/>
                  </a:lnTo>
                  <a:lnTo>
                    <a:pt x="782053" y="105276"/>
                  </a:lnTo>
                  <a:lnTo>
                    <a:pt x="781301" y="116556"/>
                  </a:lnTo>
                  <a:lnTo>
                    <a:pt x="781301" y="126332"/>
                  </a:lnTo>
                  <a:lnTo>
                    <a:pt x="782053" y="128588"/>
                  </a:lnTo>
                  <a:lnTo>
                    <a:pt x="782805" y="129340"/>
                  </a:lnTo>
                  <a:lnTo>
                    <a:pt x="789572" y="135355"/>
                  </a:lnTo>
                  <a:lnTo>
                    <a:pt x="791828" y="134603"/>
                  </a:lnTo>
                  <a:lnTo>
                    <a:pt x="794836" y="133852"/>
                  </a:lnTo>
                  <a:lnTo>
                    <a:pt x="796340" y="134603"/>
                  </a:lnTo>
                  <a:lnTo>
                    <a:pt x="797092" y="136108"/>
                  </a:lnTo>
                  <a:lnTo>
                    <a:pt x="797092" y="137612"/>
                  </a:lnTo>
                  <a:lnTo>
                    <a:pt x="796340" y="139115"/>
                  </a:lnTo>
                  <a:lnTo>
                    <a:pt x="794085" y="140619"/>
                  </a:lnTo>
                  <a:lnTo>
                    <a:pt x="792580" y="143627"/>
                  </a:lnTo>
                  <a:lnTo>
                    <a:pt x="790325" y="146635"/>
                  </a:lnTo>
                  <a:lnTo>
                    <a:pt x="789572" y="148891"/>
                  </a:lnTo>
                  <a:lnTo>
                    <a:pt x="789572" y="151147"/>
                  </a:lnTo>
                  <a:lnTo>
                    <a:pt x="789572" y="156411"/>
                  </a:lnTo>
                  <a:lnTo>
                    <a:pt x="790325" y="157163"/>
                  </a:lnTo>
                  <a:lnTo>
                    <a:pt x="791076" y="158667"/>
                  </a:lnTo>
                  <a:lnTo>
                    <a:pt x="791828" y="160171"/>
                  </a:lnTo>
                  <a:lnTo>
                    <a:pt x="791828" y="160923"/>
                  </a:lnTo>
                  <a:lnTo>
                    <a:pt x="791076" y="162427"/>
                  </a:lnTo>
                  <a:lnTo>
                    <a:pt x="790325" y="163178"/>
                  </a:lnTo>
                  <a:lnTo>
                    <a:pt x="790325" y="169946"/>
                  </a:lnTo>
                  <a:lnTo>
                    <a:pt x="790325" y="170698"/>
                  </a:lnTo>
                  <a:lnTo>
                    <a:pt x="791828" y="172954"/>
                  </a:lnTo>
                  <a:lnTo>
                    <a:pt x="793332" y="173706"/>
                  </a:lnTo>
                  <a:lnTo>
                    <a:pt x="794836" y="173706"/>
                  </a:lnTo>
                  <a:lnTo>
                    <a:pt x="794836" y="172954"/>
                  </a:lnTo>
                  <a:lnTo>
                    <a:pt x="797844" y="176714"/>
                  </a:lnTo>
                  <a:lnTo>
                    <a:pt x="797092" y="179722"/>
                  </a:lnTo>
                  <a:lnTo>
                    <a:pt x="795588" y="182730"/>
                  </a:lnTo>
                  <a:lnTo>
                    <a:pt x="794085" y="188746"/>
                  </a:lnTo>
                  <a:lnTo>
                    <a:pt x="793332" y="190250"/>
                  </a:lnTo>
                  <a:lnTo>
                    <a:pt x="792580" y="191753"/>
                  </a:lnTo>
                  <a:lnTo>
                    <a:pt x="795588" y="199273"/>
                  </a:lnTo>
                  <a:lnTo>
                    <a:pt x="797092" y="200777"/>
                  </a:lnTo>
                  <a:lnTo>
                    <a:pt x="799348" y="201529"/>
                  </a:lnTo>
                  <a:lnTo>
                    <a:pt x="800852" y="200777"/>
                  </a:lnTo>
                  <a:lnTo>
                    <a:pt x="802356" y="199273"/>
                  </a:lnTo>
                  <a:lnTo>
                    <a:pt x="802356" y="197769"/>
                  </a:lnTo>
                  <a:lnTo>
                    <a:pt x="803860" y="196265"/>
                  </a:lnTo>
                  <a:lnTo>
                    <a:pt x="806116" y="194761"/>
                  </a:lnTo>
                  <a:lnTo>
                    <a:pt x="807620" y="196265"/>
                  </a:lnTo>
                  <a:lnTo>
                    <a:pt x="809124" y="199273"/>
                  </a:lnTo>
                  <a:lnTo>
                    <a:pt x="812132" y="200025"/>
                  </a:lnTo>
                  <a:lnTo>
                    <a:pt x="811380" y="202281"/>
                  </a:lnTo>
                  <a:lnTo>
                    <a:pt x="810628" y="203033"/>
                  </a:lnTo>
                  <a:lnTo>
                    <a:pt x="809124" y="203785"/>
                  </a:lnTo>
                  <a:lnTo>
                    <a:pt x="810628" y="207545"/>
                  </a:lnTo>
                  <a:lnTo>
                    <a:pt x="810628" y="209801"/>
                  </a:lnTo>
                  <a:lnTo>
                    <a:pt x="809876" y="210553"/>
                  </a:lnTo>
                  <a:lnTo>
                    <a:pt x="808372" y="211305"/>
                  </a:lnTo>
                  <a:lnTo>
                    <a:pt x="806116" y="212057"/>
                  </a:lnTo>
                  <a:lnTo>
                    <a:pt x="805364" y="211305"/>
                  </a:lnTo>
                  <a:lnTo>
                    <a:pt x="803860" y="209801"/>
                  </a:lnTo>
                  <a:lnTo>
                    <a:pt x="806116" y="209049"/>
                  </a:lnTo>
                  <a:lnTo>
                    <a:pt x="806868" y="207545"/>
                  </a:lnTo>
                  <a:lnTo>
                    <a:pt x="806116" y="206041"/>
                  </a:lnTo>
                  <a:lnTo>
                    <a:pt x="803860" y="204537"/>
                  </a:lnTo>
                  <a:lnTo>
                    <a:pt x="802356" y="205289"/>
                  </a:lnTo>
                  <a:lnTo>
                    <a:pt x="799348" y="206793"/>
                  </a:lnTo>
                  <a:lnTo>
                    <a:pt x="798596" y="207545"/>
                  </a:lnTo>
                  <a:lnTo>
                    <a:pt x="797844" y="207545"/>
                  </a:lnTo>
                  <a:lnTo>
                    <a:pt x="792580" y="212057"/>
                  </a:lnTo>
                  <a:lnTo>
                    <a:pt x="791828" y="213561"/>
                  </a:lnTo>
                  <a:lnTo>
                    <a:pt x="791076" y="214313"/>
                  </a:lnTo>
                  <a:lnTo>
                    <a:pt x="790325" y="215817"/>
                  </a:lnTo>
                  <a:lnTo>
                    <a:pt x="790325" y="218072"/>
                  </a:lnTo>
                  <a:lnTo>
                    <a:pt x="791828" y="224840"/>
                  </a:lnTo>
                  <a:lnTo>
                    <a:pt x="792580" y="225592"/>
                  </a:lnTo>
                  <a:lnTo>
                    <a:pt x="792580" y="226344"/>
                  </a:lnTo>
                  <a:lnTo>
                    <a:pt x="797844" y="227096"/>
                  </a:lnTo>
                  <a:lnTo>
                    <a:pt x="799348" y="229352"/>
                  </a:lnTo>
                  <a:lnTo>
                    <a:pt x="800852" y="232360"/>
                  </a:lnTo>
                  <a:lnTo>
                    <a:pt x="800852" y="239880"/>
                  </a:lnTo>
                  <a:lnTo>
                    <a:pt x="799348" y="237624"/>
                  </a:lnTo>
                  <a:lnTo>
                    <a:pt x="798596" y="236872"/>
                  </a:lnTo>
                  <a:lnTo>
                    <a:pt x="797844" y="238376"/>
                  </a:lnTo>
                  <a:lnTo>
                    <a:pt x="797092" y="239128"/>
                  </a:lnTo>
                  <a:lnTo>
                    <a:pt x="797092" y="240632"/>
                  </a:lnTo>
                  <a:lnTo>
                    <a:pt x="797092" y="242888"/>
                  </a:lnTo>
                  <a:lnTo>
                    <a:pt x="796340" y="245144"/>
                  </a:lnTo>
                  <a:lnTo>
                    <a:pt x="794836" y="245895"/>
                  </a:lnTo>
                  <a:lnTo>
                    <a:pt x="793332" y="245895"/>
                  </a:lnTo>
                  <a:lnTo>
                    <a:pt x="791828" y="246648"/>
                  </a:lnTo>
                  <a:lnTo>
                    <a:pt x="789572" y="248151"/>
                  </a:lnTo>
                  <a:lnTo>
                    <a:pt x="788068" y="250408"/>
                  </a:lnTo>
                  <a:lnTo>
                    <a:pt x="787317" y="252663"/>
                  </a:lnTo>
                  <a:lnTo>
                    <a:pt x="786565" y="255671"/>
                  </a:lnTo>
                  <a:lnTo>
                    <a:pt x="792580" y="269207"/>
                  </a:lnTo>
                  <a:lnTo>
                    <a:pt x="794836" y="269959"/>
                  </a:lnTo>
                  <a:lnTo>
                    <a:pt x="797092" y="272215"/>
                  </a:lnTo>
                  <a:lnTo>
                    <a:pt x="797092" y="275223"/>
                  </a:lnTo>
                  <a:lnTo>
                    <a:pt x="795588" y="278230"/>
                  </a:lnTo>
                  <a:lnTo>
                    <a:pt x="794836" y="276727"/>
                  </a:lnTo>
                  <a:lnTo>
                    <a:pt x="791828" y="278230"/>
                  </a:lnTo>
                  <a:lnTo>
                    <a:pt x="788068" y="281990"/>
                  </a:lnTo>
                  <a:lnTo>
                    <a:pt x="786565" y="284246"/>
                  </a:lnTo>
                  <a:lnTo>
                    <a:pt x="788068" y="286502"/>
                  </a:lnTo>
                  <a:lnTo>
                    <a:pt x="788821" y="289510"/>
                  </a:lnTo>
                  <a:lnTo>
                    <a:pt x="789572" y="293270"/>
                  </a:lnTo>
                  <a:lnTo>
                    <a:pt x="789572" y="296278"/>
                  </a:lnTo>
                  <a:lnTo>
                    <a:pt x="790325" y="297782"/>
                  </a:lnTo>
                  <a:lnTo>
                    <a:pt x="791828" y="300038"/>
                  </a:lnTo>
                  <a:lnTo>
                    <a:pt x="792580" y="301542"/>
                  </a:lnTo>
                  <a:lnTo>
                    <a:pt x="791828" y="302294"/>
                  </a:lnTo>
                  <a:lnTo>
                    <a:pt x="790325" y="303798"/>
                  </a:lnTo>
                  <a:lnTo>
                    <a:pt x="789572" y="304549"/>
                  </a:lnTo>
                  <a:lnTo>
                    <a:pt x="790325" y="305302"/>
                  </a:lnTo>
                  <a:lnTo>
                    <a:pt x="791076" y="306806"/>
                  </a:lnTo>
                  <a:lnTo>
                    <a:pt x="796340" y="312821"/>
                  </a:lnTo>
                  <a:lnTo>
                    <a:pt x="797844" y="315077"/>
                  </a:lnTo>
                  <a:lnTo>
                    <a:pt x="797844" y="315829"/>
                  </a:lnTo>
                  <a:lnTo>
                    <a:pt x="796340" y="316581"/>
                  </a:lnTo>
                  <a:lnTo>
                    <a:pt x="795588" y="317333"/>
                  </a:lnTo>
                  <a:lnTo>
                    <a:pt x="794836" y="318085"/>
                  </a:lnTo>
                  <a:lnTo>
                    <a:pt x="795588" y="319589"/>
                  </a:lnTo>
                  <a:lnTo>
                    <a:pt x="797092" y="320341"/>
                  </a:lnTo>
                  <a:lnTo>
                    <a:pt x="797844" y="320341"/>
                  </a:lnTo>
                  <a:lnTo>
                    <a:pt x="798596" y="321093"/>
                  </a:lnTo>
                  <a:lnTo>
                    <a:pt x="798596" y="324101"/>
                  </a:lnTo>
                  <a:lnTo>
                    <a:pt x="794085" y="330117"/>
                  </a:lnTo>
                  <a:lnTo>
                    <a:pt x="792580" y="333125"/>
                  </a:lnTo>
                  <a:lnTo>
                    <a:pt x="791076" y="342900"/>
                  </a:lnTo>
                  <a:lnTo>
                    <a:pt x="791828" y="346660"/>
                  </a:lnTo>
                  <a:lnTo>
                    <a:pt x="792580" y="347412"/>
                  </a:lnTo>
                  <a:lnTo>
                    <a:pt x="793332" y="348164"/>
                  </a:lnTo>
                  <a:lnTo>
                    <a:pt x="793332" y="349668"/>
                  </a:lnTo>
                  <a:lnTo>
                    <a:pt x="794085" y="351924"/>
                  </a:lnTo>
                  <a:lnTo>
                    <a:pt x="793332" y="353428"/>
                  </a:lnTo>
                  <a:lnTo>
                    <a:pt x="792580" y="354932"/>
                  </a:lnTo>
                  <a:lnTo>
                    <a:pt x="791076" y="355684"/>
                  </a:lnTo>
                  <a:lnTo>
                    <a:pt x="790325" y="356436"/>
                  </a:lnTo>
                  <a:lnTo>
                    <a:pt x="790325" y="357940"/>
                  </a:lnTo>
                  <a:lnTo>
                    <a:pt x="788821" y="363204"/>
                  </a:lnTo>
                  <a:lnTo>
                    <a:pt x="787317" y="369971"/>
                  </a:lnTo>
                  <a:lnTo>
                    <a:pt x="785813" y="377491"/>
                  </a:lnTo>
                  <a:lnTo>
                    <a:pt x="785061" y="381251"/>
                  </a:lnTo>
                  <a:lnTo>
                    <a:pt x="788068" y="384259"/>
                  </a:lnTo>
                  <a:lnTo>
                    <a:pt x="785813" y="387266"/>
                  </a:lnTo>
                  <a:lnTo>
                    <a:pt x="780549" y="392530"/>
                  </a:lnTo>
                  <a:lnTo>
                    <a:pt x="779797" y="394034"/>
                  </a:lnTo>
                  <a:lnTo>
                    <a:pt x="779045" y="398546"/>
                  </a:lnTo>
                  <a:lnTo>
                    <a:pt x="779045" y="402306"/>
                  </a:lnTo>
                  <a:lnTo>
                    <a:pt x="779045" y="403058"/>
                  </a:lnTo>
                  <a:lnTo>
                    <a:pt x="774533" y="408322"/>
                  </a:lnTo>
                  <a:lnTo>
                    <a:pt x="773781" y="410578"/>
                  </a:lnTo>
                  <a:lnTo>
                    <a:pt x="772277" y="417345"/>
                  </a:lnTo>
                  <a:lnTo>
                    <a:pt x="770021" y="421105"/>
                  </a:lnTo>
                  <a:lnTo>
                    <a:pt x="769269" y="423362"/>
                  </a:lnTo>
                  <a:lnTo>
                    <a:pt x="769269" y="424865"/>
                  </a:lnTo>
                  <a:lnTo>
                    <a:pt x="770021" y="427121"/>
                  </a:lnTo>
                  <a:lnTo>
                    <a:pt x="769269" y="428625"/>
                  </a:lnTo>
                  <a:lnTo>
                    <a:pt x="767765" y="429377"/>
                  </a:lnTo>
                  <a:lnTo>
                    <a:pt x="766261" y="428625"/>
                  </a:lnTo>
                  <a:lnTo>
                    <a:pt x="764006" y="425617"/>
                  </a:lnTo>
                  <a:lnTo>
                    <a:pt x="763253" y="422609"/>
                  </a:lnTo>
                  <a:lnTo>
                    <a:pt x="762502" y="418849"/>
                  </a:lnTo>
                  <a:lnTo>
                    <a:pt x="762502" y="415090"/>
                  </a:lnTo>
                  <a:lnTo>
                    <a:pt x="764006" y="412082"/>
                  </a:lnTo>
                  <a:lnTo>
                    <a:pt x="764757" y="410578"/>
                  </a:lnTo>
                  <a:lnTo>
                    <a:pt x="764006" y="408322"/>
                  </a:lnTo>
                  <a:lnTo>
                    <a:pt x="760246" y="403810"/>
                  </a:lnTo>
                  <a:lnTo>
                    <a:pt x="757989" y="402306"/>
                  </a:lnTo>
                  <a:lnTo>
                    <a:pt x="755734" y="400050"/>
                  </a:lnTo>
                  <a:lnTo>
                    <a:pt x="753478" y="400050"/>
                  </a:lnTo>
                  <a:lnTo>
                    <a:pt x="751974" y="403810"/>
                  </a:lnTo>
                  <a:lnTo>
                    <a:pt x="752726" y="406066"/>
                  </a:lnTo>
                  <a:lnTo>
                    <a:pt x="754230" y="409826"/>
                  </a:lnTo>
                  <a:lnTo>
                    <a:pt x="754230" y="412082"/>
                  </a:lnTo>
                  <a:lnTo>
                    <a:pt x="754230" y="413586"/>
                  </a:lnTo>
                  <a:lnTo>
                    <a:pt x="752726" y="415090"/>
                  </a:lnTo>
                  <a:lnTo>
                    <a:pt x="751974" y="416594"/>
                  </a:lnTo>
                  <a:lnTo>
                    <a:pt x="752726" y="418098"/>
                  </a:lnTo>
                  <a:lnTo>
                    <a:pt x="754230" y="418098"/>
                  </a:lnTo>
                  <a:lnTo>
                    <a:pt x="756486" y="418098"/>
                  </a:lnTo>
                  <a:lnTo>
                    <a:pt x="757238" y="418098"/>
                  </a:lnTo>
                  <a:lnTo>
                    <a:pt x="757238" y="419602"/>
                  </a:lnTo>
                  <a:lnTo>
                    <a:pt x="757238" y="421105"/>
                  </a:lnTo>
                  <a:lnTo>
                    <a:pt x="755734" y="422609"/>
                  </a:lnTo>
                  <a:lnTo>
                    <a:pt x="755734" y="424113"/>
                  </a:lnTo>
                  <a:lnTo>
                    <a:pt x="754982" y="425617"/>
                  </a:lnTo>
                  <a:lnTo>
                    <a:pt x="754982" y="426369"/>
                  </a:lnTo>
                  <a:lnTo>
                    <a:pt x="755734" y="427121"/>
                  </a:lnTo>
                  <a:lnTo>
                    <a:pt x="757238" y="428625"/>
                  </a:lnTo>
                  <a:lnTo>
                    <a:pt x="762502" y="431633"/>
                  </a:lnTo>
                  <a:lnTo>
                    <a:pt x="763253" y="433137"/>
                  </a:lnTo>
                  <a:lnTo>
                    <a:pt x="764757" y="434641"/>
                  </a:lnTo>
                  <a:lnTo>
                    <a:pt x="767013" y="434641"/>
                  </a:lnTo>
                  <a:lnTo>
                    <a:pt x="767765" y="433889"/>
                  </a:lnTo>
                  <a:lnTo>
                    <a:pt x="769269" y="433137"/>
                  </a:lnTo>
                  <a:lnTo>
                    <a:pt x="770773" y="432385"/>
                  </a:lnTo>
                  <a:lnTo>
                    <a:pt x="770021" y="435393"/>
                  </a:lnTo>
                  <a:lnTo>
                    <a:pt x="768517" y="438401"/>
                  </a:lnTo>
                  <a:lnTo>
                    <a:pt x="764006" y="444417"/>
                  </a:lnTo>
                  <a:lnTo>
                    <a:pt x="762502" y="448177"/>
                  </a:lnTo>
                  <a:lnTo>
                    <a:pt x="760998" y="449681"/>
                  </a:lnTo>
                  <a:lnTo>
                    <a:pt x="759493" y="450432"/>
                  </a:lnTo>
                  <a:lnTo>
                    <a:pt x="752726" y="451184"/>
                  </a:lnTo>
                  <a:lnTo>
                    <a:pt x="750470" y="451936"/>
                  </a:lnTo>
                  <a:lnTo>
                    <a:pt x="746710" y="454192"/>
                  </a:lnTo>
                  <a:lnTo>
                    <a:pt x="742198" y="455696"/>
                  </a:lnTo>
                  <a:lnTo>
                    <a:pt x="739942" y="457200"/>
                  </a:lnTo>
                  <a:lnTo>
                    <a:pt x="736934" y="460960"/>
                  </a:lnTo>
                  <a:lnTo>
                    <a:pt x="724151" y="468480"/>
                  </a:lnTo>
                  <a:lnTo>
                    <a:pt x="681288" y="503822"/>
                  </a:lnTo>
                  <a:lnTo>
                    <a:pt x="649705" y="539165"/>
                  </a:lnTo>
                  <a:lnTo>
                    <a:pt x="624890" y="573004"/>
                  </a:lnTo>
                  <a:close/>
                  <a:moveTo>
                    <a:pt x="818900" y="242888"/>
                  </a:moveTo>
                  <a:lnTo>
                    <a:pt x="819651" y="239880"/>
                  </a:lnTo>
                  <a:lnTo>
                    <a:pt x="822659" y="242136"/>
                  </a:lnTo>
                  <a:lnTo>
                    <a:pt x="825667" y="245895"/>
                  </a:lnTo>
                  <a:lnTo>
                    <a:pt x="827171" y="248151"/>
                  </a:lnTo>
                  <a:lnTo>
                    <a:pt x="827171" y="251911"/>
                  </a:lnTo>
                  <a:lnTo>
                    <a:pt x="826419" y="254919"/>
                  </a:lnTo>
                  <a:lnTo>
                    <a:pt x="824915" y="257927"/>
                  </a:lnTo>
                  <a:lnTo>
                    <a:pt x="823411" y="260935"/>
                  </a:lnTo>
                  <a:lnTo>
                    <a:pt x="822659" y="261687"/>
                  </a:lnTo>
                  <a:lnTo>
                    <a:pt x="821907" y="263191"/>
                  </a:lnTo>
                  <a:lnTo>
                    <a:pt x="821907" y="264695"/>
                  </a:lnTo>
                  <a:lnTo>
                    <a:pt x="821907" y="266951"/>
                  </a:lnTo>
                  <a:lnTo>
                    <a:pt x="822659" y="270711"/>
                  </a:lnTo>
                  <a:lnTo>
                    <a:pt x="822659" y="272967"/>
                  </a:lnTo>
                  <a:lnTo>
                    <a:pt x="821907" y="275223"/>
                  </a:lnTo>
                  <a:lnTo>
                    <a:pt x="819651" y="278230"/>
                  </a:lnTo>
                  <a:lnTo>
                    <a:pt x="817396" y="281238"/>
                  </a:lnTo>
                  <a:lnTo>
                    <a:pt x="815891" y="281990"/>
                  </a:lnTo>
                  <a:lnTo>
                    <a:pt x="809124" y="294022"/>
                  </a:lnTo>
                  <a:lnTo>
                    <a:pt x="809124" y="297030"/>
                  </a:lnTo>
                  <a:lnTo>
                    <a:pt x="811380" y="303798"/>
                  </a:lnTo>
                  <a:lnTo>
                    <a:pt x="810628" y="306053"/>
                  </a:lnTo>
                  <a:lnTo>
                    <a:pt x="809876" y="306806"/>
                  </a:lnTo>
                  <a:lnTo>
                    <a:pt x="806868" y="307557"/>
                  </a:lnTo>
                  <a:lnTo>
                    <a:pt x="806116" y="308309"/>
                  </a:lnTo>
                  <a:lnTo>
                    <a:pt x="803860" y="312069"/>
                  </a:lnTo>
                  <a:lnTo>
                    <a:pt x="802356" y="313573"/>
                  </a:lnTo>
                  <a:lnTo>
                    <a:pt x="800852" y="313573"/>
                  </a:lnTo>
                  <a:lnTo>
                    <a:pt x="800100" y="313573"/>
                  </a:lnTo>
                  <a:lnTo>
                    <a:pt x="799348" y="313573"/>
                  </a:lnTo>
                  <a:lnTo>
                    <a:pt x="799348" y="312821"/>
                  </a:lnTo>
                  <a:lnTo>
                    <a:pt x="799348" y="300038"/>
                  </a:lnTo>
                  <a:lnTo>
                    <a:pt x="800100" y="294774"/>
                  </a:lnTo>
                  <a:lnTo>
                    <a:pt x="802356" y="290262"/>
                  </a:lnTo>
                  <a:lnTo>
                    <a:pt x="800100" y="288758"/>
                  </a:lnTo>
                  <a:lnTo>
                    <a:pt x="801604" y="286502"/>
                  </a:lnTo>
                  <a:lnTo>
                    <a:pt x="805364" y="281990"/>
                  </a:lnTo>
                  <a:lnTo>
                    <a:pt x="804612" y="278230"/>
                  </a:lnTo>
                  <a:lnTo>
                    <a:pt x="803108" y="274470"/>
                  </a:lnTo>
                  <a:lnTo>
                    <a:pt x="801604" y="272215"/>
                  </a:lnTo>
                  <a:lnTo>
                    <a:pt x="804612" y="271463"/>
                  </a:lnTo>
                  <a:lnTo>
                    <a:pt x="806116" y="270711"/>
                  </a:lnTo>
                  <a:lnTo>
                    <a:pt x="807620" y="269959"/>
                  </a:lnTo>
                  <a:lnTo>
                    <a:pt x="808372" y="268455"/>
                  </a:lnTo>
                  <a:lnTo>
                    <a:pt x="808372" y="266951"/>
                  </a:lnTo>
                  <a:lnTo>
                    <a:pt x="807620" y="266199"/>
                  </a:lnTo>
                  <a:lnTo>
                    <a:pt x="806868" y="265447"/>
                  </a:lnTo>
                  <a:lnTo>
                    <a:pt x="805364" y="264695"/>
                  </a:lnTo>
                  <a:lnTo>
                    <a:pt x="805364" y="263191"/>
                  </a:lnTo>
                  <a:lnTo>
                    <a:pt x="805364" y="262439"/>
                  </a:lnTo>
                  <a:lnTo>
                    <a:pt x="806116" y="260935"/>
                  </a:lnTo>
                  <a:lnTo>
                    <a:pt x="806116" y="260183"/>
                  </a:lnTo>
                  <a:lnTo>
                    <a:pt x="806116" y="258679"/>
                  </a:lnTo>
                  <a:lnTo>
                    <a:pt x="803860" y="256423"/>
                  </a:lnTo>
                  <a:lnTo>
                    <a:pt x="803108" y="254919"/>
                  </a:lnTo>
                  <a:lnTo>
                    <a:pt x="803860" y="252663"/>
                  </a:lnTo>
                  <a:lnTo>
                    <a:pt x="806116" y="251159"/>
                  </a:lnTo>
                  <a:lnTo>
                    <a:pt x="806868" y="249655"/>
                  </a:lnTo>
                  <a:lnTo>
                    <a:pt x="806116" y="246648"/>
                  </a:lnTo>
                  <a:lnTo>
                    <a:pt x="809124" y="246648"/>
                  </a:lnTo>
                  <a:lnTo>
                    <a:pt x="817396" y="244391"/>
                  </a:lnTo>
                  <a:lnTo>
                    <a:pt x="818900" y="242888"/>
                  </a:lnTo>
                  <a:close/>
                  <a:moveTo>
                    <a:pt x="802356" y="62414"/>
                  </a:moveTo>
                  <a:lnTo>
                    <a:pt x="801604" y="63918"/>
                  </a:lnTo>
                  <a:lnTo>
                    <a:pt x="797092" y="68430"/>
                  </a:lnTo>
                  <a:lnTo>
                    <a:pt x="797092" y="69934"/>
                  </a:lnTo>
                  <a:lnTo>
                    <a:pt x="797092" y="72190"/>
                  </a:lnTo>
                  <a:lnTo>
                    <a:pt x="797092" y="75950"/>
                  </a:lnTo>
                  <a:lnTo>
                    <a:pt x="796340" y="75950"/>
                  </a:lnTo>
                  <a:lnTo>
                    <a:pt x="795588" y="75197"/>
                  </a:lnTo>
                  <a:lnTo>
                    <a:pt x="794836" y="74446"/>
                  </a:lnTo>
                  <a:lnTo>
                    <a:pt x="791828" y="74446"/>
                  </a:lnTo>
                  <a:lnTo>
                    <a:pt x="789572" y="69934"/>
                  </a:lnTo>
                  <a:lnTo>
                    <a:pt x="787317" y="65422"/>
                  </a:lnTo>
                  <a:lnTo>
                    <a:pt x="785061" y="63166"/>
                  </a:lnTo>
                  <a:lnTo>
                    <a:pt x="778293" y="57902"/>
                  </a:lnTo>
                  <a:lnTo>
                    <a:pt x="778293" y="57150"/>
                  </a:lnTo>
                  <a:lnTo>
                    <a:pt x="778293" y="56398"/>
                  </a:lnTo>
                  <a:lnTo>
                    <a:pt x="781301" y="51886"/>
                  </a:lnTo>
                  <a:lnTo>
                    <a:pt x="782053" y="51135"/>
                  </a:lnTo>
                  <a:lnTo>
                    <a:pt x="784309" y="50382"/>
                  </a:lnTo>
                  <a:lnTo>
                    <a:pt x="786565" y="49631"/>
                  </a:lnTo>
                  <a:lnTo>
                    <a:pt x="787317" y="48878"/>
                  </a:lnTo>
                  <a:lnTo>
                    <a:pt x="788068" y="47375"/>
                  </a:lnTo>
                  <a:lnTo>
                    <a:pt x="788821" y="45118"/>
                  </a:lnTo>
                  <a:lnTo>
                    <a:pt x="792580" y="42863"/>
                  </a:lnTo>
                  <a:lnTo>
                    <a:pt x="797092" y="41359"/>
                  </a:lnTo>
                  <a:lnTo>
                    <a:pt x="800100" y="39103"/>
                  </a:lnTo>
                  <a:lnTo>
                    <a:pt x="798596" y="35343"/>
                  </a:lnTo>
                  <a:lnTo>
                    <a:pt x="801604" y="33087"/>
                  </a:lnTo>
                  <a:lnTo>
                    <a:pt x="803860" y="33087"/>
                  </a:lnTo>
                  <a:lnTo>
                    <a:pt x="806116" y="36095"/>
                  </a:lnTo>
                  <a:lnTo>
                    <a:pt x="809876" y="41359"/>
                  </a:lnTo>
                  <a:lnTo>
                    <a:pt x="810628" y="42863"/>
                  </a:lnTo>
                  <a:lnTo>
                    <a:pt x="810628" y="44367"/>
                  </a:lnTo>
                  <a:lnTo>
                    <a:pt x="809876" y="45871"/>
                  </a:lnTo>
                  <a:lnTo>
                    <a:pt x="807620" y="48127"/>
                  </a:lnTo>
                  <a:lnTo>
                    <a:pt x="806116" y="51886"/>
                  </a:lnTo>
                  <a:lnTo>
                    <a:pt x="803108" y="58654"/>
                  </a:lnTo>
                  <a:lnTo>
                    <a:pt x="802356" y="62414"/>
                  </a:lnTo>
                  <a:close/>
                </a:path>
              </a:pathLst>
            </a:custGeom>
            <a:solidFill>
              <a:schemeClr val="accent1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" name="Forma Livre: Forma 42">
              <a:extLst>
                <a:ext uri="{FF2B5EF4-FFF2-40B4-BE49-F238E27FC236}">
                  <a16:creationId xmlns:a16="http://schemas.microsoft.com/office/drawing/2014/main" id="{9CDF0339-65B1-4DC5-BB7E-24F5863EC67B}"/>
                </a:ext>
              </a:extLst>
            </p:cNvPr>
            <p:cNvSpPr/>
            <p:nvPr/>
          </p:nvSpPr>
          <p:spPr>
            <a:xfrm>
              <a:off x="6072419" y="1452560"/>
              <a:ext cx="2649955" cy="1836319"/>
            </a:xfrm>
            <a:custGeom>
              <a:avLst/>
              <a:gdLst>
                <a:gd name="connsiteX0" fmla="*/ 1579145 w 2649955"/>
                <a:gd name="connsiteY0" fmla="*/ 0 h 1836319"/>
                <a:gd name="connsiteX1" fmla="*/ 1579897 w 2649955"/>
                <a:gd name="connsiteY1" fmla="*/ 1504 h 1836319"/>
                <a:gd name="connsiteX2" fmla="*/ 1581401 w 2649955"/>
                <a:gd name="connsiteY2" fmla="*/ 3008 h 1836319"/>
                <a:gd name="connsiteX3" fmla="*/ 1586665 w 2649955"/>
                <a:gd name="connsiteY3" fmla="*/ 8272 h 1836319"/>
                <a:gd name="connsiteX4" fmla="*/ 1591177 w 2649955"/>
                <a:gd name="connsiteY4" fmla="*/ 11280 h 1836319"/>
                <a:gd name="connsiteX5" fmla="*/ 1593432 w 2649955"/>
                <a:gd name="connsiteY5" fmla="*/ 12032 h 1836319"/>
                <a:gd name="connsiteX6" fmla="*/ 1597192 w 2649955"/>
                <a:gd name="connsiteY6" fmla="*/ 12032 h 1836319"/>
                <a:gd name="connsiteX7" fmla="*/ 1599448 w 2649955"/>
                <a:gd name="connsiteY7" fmla="*/ 12032 h 1836319"/>
                <a:gd name="connsiteX8" fmla="*/ 1600952 w 2649955"/>
                <a:gd name="connsiteY8" fmla="*/ 12032 h 1836319"/>
                <a:gd name="connsiteX9" fmla="*/ 1602456 w 2649955"/>
                <a:gd name="connsiteY9" fmla="*/ 11280 h 1836319"/>
                <a:gd name="connsiteX10" fmla="*/ 1606968 w 2649955"/>
                <a:gd name="connsiteY10" fmla="*/ 9776 h 1836319"/>
                <a:gd name="connsiteX11" fmla="*/ 1609224 w 2649955"/>
                <a:gd name="connsiteY11" fmla="*/ 9024 h 1836319"/>
                <a:gd name="connsiteX12" fmla="*/ 1611480 w 2649955"/>
                <a:gd name="connsiteY12" fmla="*/ 9024 h 1836319"/>
                <a:gd name="connsiteX13" fmla="*/ 1615240 w 2649955"/>
                <a:gd name="connsiteY13" fmla="*/ 9024 h 1836319"/>
                <a:gd name="connsiteX14" fmla="*/ 1616744 w 2649955"/>
                <a:gd name="connsiteY14" fmla="*/ 9776 h 1836319"/>
                <a:gd name="connsiteX15" fmla="*/ 1617496 w 2649955"/>
                <a:gd name="connsiteY15" fmla="*/ 11280 h 1836319"/>
                <a:gd name="connsiteX16" fmla="*/ 1617496 w 2649955"/>
                <a:gd name="connsiteY16" fmla="*/ 15039 h 1836319"/>
                <a:gd name="connsiteX17" fmla="*/ 1618247 w 2649955"/>
                <a:gd name="connsiteY17" fmla="*/ 16543 h 1836319"/>
                <a:gd name="connsiteX18" fmla="*/ 1618999 w 2649955"/>
                <a:gd name="connsiteY18" fmla="*/ 18799 h 1836319"/>
                <a:gd name="connsiteX19" fmla="*/ 1621255 w 2649955"/>
                <a:gd name="connsiteY19" fmla="*/ 21055 h 1836319"/>
                <a:gd name="connsiteX20" fmla="*/ 1626519 w 2649955"/>
                <a:gd name="connsiteY20" fmla="*/ 27071 h 1836319"/>
                <a:gd name="connsiteX21" fmla="*/ 1630279 w 2649955"/>
                <a:gd name="connsiteY21" fmla="*/ 29327 h 1836319"/>
                <a:gd name="connsiteX22" fmla="*/ 1632535 w 2649955"/>
                <a:gd name="connsiteY22" fmla="*/ 30831 h 1836319"/>
                <a:gd name="connsiteX23" fmla="*/ 1637047 w 2649955"/>
                <a:gd name="connsiteY23" fmla="*/ 33087 h 1836319"/>
                <a:gd name="connsiteX24" fmla="*/ 1639303 w 2649955"/>
                <a:gd name="connsiteY24" fmla="*/ 33087 h 1836319"/>
                <a:gd name="connsiteX25" fmla="*/ 1641559 w 2649955"/>
                <a:gd name="connsiteY25" fmla="*/ 33087 h 1836319"/>
                <a:gd name="connsiteX26" fmla="*/ 1644566 w 2649955"/>
                <a:gd name="connsiteY26" fmla="*/ 32335 h 1836319"/>
                <a:gd name="connsiteX27" fmla="*/ 1646071 w 2649955"/>
                <a:gd name="connsiteY27" fmla="*/ 32335 h 1836319"/>
                <a:gd name="connsiteX28" fmla="*/ 1648326 w 2649955"/>
                <a:gd name="connsiteY28" fmla="*/ 32335 h 1836319"/>
                <a:gd name="connsiteX29" fmla="*/ 1651334 w 2649955"/>
                <a:gd name="connsiteY29" fmla="*/ 33087 h 1836319"/>
                <a:gd name="connsiteX30" fmla="*/ 1652838 w 2649955"/>
                <a:gd name="connsiteY30" fmla="*/ 33087 h 1836319"/>
                <a:gd name="connsiteX31" fmla="*/ 1658102 w 2649955"/>
                <a:gd name="connsiteY31" fmla="*/ 33087 h 1836319"/>
                <a:gd name="connsiteX32" fmla="*/ 1660358 w 2649955"/>
                <a:gd name="connsiteY32" fmla="*/ 33087 h 1836319"/>
                <a:gd name="connsiteX33" fmla="*/ 1664118 w 2649955"/>
                <a:gd name="connsiteY33" fmla="*/ 34591 h 1836319"/>
                <a:gd name="connsiteX34" fmla="*/ 1673142 w 2649955"/>
                <a:gd name="connsiteY34" fmla="*/ 39855 h 1836319"/>
                <a:gd name="connsiteX35" fmla="*/ 1678405 w 2649955"/>
                <a:gd name="connsiteY35" fmla="*/ 41359 h 1836319"/>
                <a:gd name="connsiteX36" fmla="*/ 1679909 w 2649955"/>
                <a:gd name="connsiteY36" fmla="*/ 42863 h 1836319"/>
                <a:gd name="connsiteX37" fmla="*/ 1682165 w 2649955"/>
                <a:gd name="connsiteY37" fmla="*/ 43614 h 1836319"/>
                <a:gd name="connsiteX38" fmla="*/ 1682917 w 2649955"/>
                <a:gd name="connsiteY38" fmla="*/ 45870 h 1836319"/>
                <a:gd name="connsiteX39" fmla="*/ 1683669 w 2649955"/>
                <a:gd name="connsiteY39" fmla="*/ 47374 h 1836319"/>
                <a:gd name="connsiteX40" fmla="*/ 1684421 w 2649955"/>
                <a:gd name="connsiteY40" fmla="*/ 48878 h 1836319"/>
                <a:gd name="connsiteX41" fmla="*/ 1683669 w 2649955"/>
                <a:gd name="connsiteY41" fmla="*/ 51134 h 1836319"/>
                <a:gd name="connsiteX42" fmla="*/ 1683669 w 2649955"/>
                <a:gd name="connsiteY42" fmla="*/ 52638 h 1836319"/>
                <a:gd name="connsiteX43" fmla="*/ 1679909 w 2649955"/>
                <a:gd name="connsiteY43" fmla="*/ 57902 h 1836319"/>
                <a:gd name="connsiteX44" fmla="*/ 1678405 w 2649955"/>
                <a:gd name="connsiteY44" fmla="*/ 59406 h 1836319"/>
                <a:gd name="connsiteX45" fmla="*/ 1677653 w 2649955"/>
                <a:gd name="connsiteY45" fmla="*/ 60910 h 1836319"/>
                <a:gd name="connsiteX46" fmla="*/ 1677653 w 2649955"/>
                <a:gd name="connsiteY46" fmla="*/ 63166 h 1836319"/>
                <a:gd name="connsiteX47" fmla="*/ 1677653 w 2649955"/>
                <a:gd name="connsiteY47" fmla="*/ 64670 h 1836319"/>
                <a:gd name="connsiteX48" fmla="*/ 1679909 w 2649955"/>
                <a:gd name="connsiteY48" fmla="*/ 70686 h 1836319"/>
                <a:gd name="connsiteX49" fmla="*/ 1680661 w 2649955"/>
                <a:gd name="connsiteY49" fmla="*/ 75949 h 1836319"/>
                <a:gd name="connsiteX50" fmla="*/ 1680661 w 2649955"/>
                <a:gd name="connsiteY50" fmla="*/ 77453 h 1836319"/>
                <a:gd name="connsiteX51" fmla="*/ 1679909 w 2649955"/>
                <a:gd name="connsiteY51" fmla="*/ 78957 h 1836319"/>
                <a:gd name="connsiteX52" fmla="*/ 1675397 w 2649955"/>
                <a:gd name="connsiteY52" fmla="*/ 81213 h 1836319"/>
                <a:gd name="connsiteX53" fmla="*/ 1674645 w 2649955"/>
                <a:gd name="connsiteY53" fmla="*/ 82717 h 1836319"/>
                <a:gd name="connsiteX54" fmla="*/ 1673142 w 2649955"/>
                <a:gd name="connsiteY54" fmla="*/ 87981 h 1836319"/>
                <a:gd name="connsiteX55" fmla="*/ 1672390 w 2649955"/>
                <a:gd name="connsiteY55" fmla="*/ 89485 h 1836319"/>
                <a:gd name="connsiteX56" fmla="*/ 1670134 w 2649955"/>
                <a:gd name="connsiteY56" fmla="*/ 91741 h 1836319"/>
                <a:gd name="connsiteX57" fmla="*/ 1669382 w 2649955"/>
                <a:gd name="connsiteY57" fmla="*/ 93997 h 1836319"/>
                <a:gd name="connsiteX58" fmla="*/ 1669382 w 2649955"/>
                <a:gd name="connsiteY58" fmla="*/ 96253 h 1836319"/>
                <a:gd name="connsiteX59" fmla="*/ 1674645 w 2649955"/>
                <a:gd name="connsiteY59" fmla="*/ 103772 h 1836319"/>
                <a:gd name="connsiteX60" fmla="*/ 1677653 w 2649955"/>
                <a:gd name="connsiteY60" fmla="*/ 109036 h 1836319"/>
                <a:gd name="connsiteX61" fmla="*/ 1679909 w 2649955"/>
                <a:gd name="connsiteY61" fmla="*/ 112044 h 1836319"/>
                <a:gd name="connsiteX62" fmla="*/ 1681413 w 2649955"/>
                <a:gd name="connsiteY62" fmla="*/ 114300 h 1836319"/>
                <a:gd name="connsiteX63" fmla="*/ 1683669 w 2649955"/>
                <a:gd name="connsiteY63" fmla="*/ 115804 h 1836319"/>
                <a:gd name="connsiteX64" fmla="*/ 1685173 w 2649955"/>
                <a:gd name="connsiteY64" fmla="*/ 116556 h 1836319"/>
                <a:gd name="connsiteX65" fmla="*/ 1686677 w 2649955"/>
                <a:gd name="connsiteY65" fmla="*/ 117308 h 1836319"/>
                <a:gd name="connsiteX66" fmla="*/ 1688181 w 2649955"/>
                <a:gd name="connsiteY66" fmla="*/ 118812 h 1836319"/>
                <a:gd name="connsiteX67" fmla="*/ 1691189 w 2649955"/>
                <a:gd name="connsiteY67" fmla="*/ 121068 h 1836319"/>
                <a:gd name="connsiteX68" fmla="*/ 1694197 w 2649955"/>
                <a:gd name="connsiteY68" fmla="*/ 124076 h 1836319"/>
                <a:gd name="connsiteX69" fmla="*/ 1695701 w 2649955"/>
                <a:gd name="connsiteY69" fmla="*/ 127084 h 1836319"/>
                <a:gd name="connsiteX70" fmla="*/ 1695701 w 2649955"/>
                <a:gd name="connsiteY70" fmla="*/ 128587 h 1836319"/>
                <a:gd name="connsiteX71" fmla="*/ 1695701 w 2649955"/>
                <a:gd name="connsiteY71" fmla="*/ 130843 h 1836319"/>
                <a:gd name="connsiteX72" fmla="*/ 1695701 w 2649955"/>
                <a:gd name="connsiteY72" fmla="*/ 132347 h 1836319"/>
                <a:gd name="connsiteX73" fmla="*/ 1704724 w 2649955"/>
                <a:gd name="connsiteY73" fmla="*/ 159418 h 1836319"/>
                <a:gd name="connsiteX74" fmla="*/ 1704724 w 2649955"/>
                <a:gd name="connsiteY74" fmla="*/ 163930 h 1836319"/>
                <a:gd name="connsiteX75" fmla="*/ 1705476 w 2649955"/>
                <a:gd name="connsiteY75" fmla="*/ 165434 h 1836319"/>
                <a:gd name="connsiteX76" fmla="*/ 1705476 w 2649955"/>
                <a:gd name="connsiteY76" fmla="*/ 167690 h 1836319"/>
                <a:gd name="connsiteX77" fmla="*/ 1709988 w 2649955"/>
                <a:gd name="connsiteY77" fmla="*/ 175210 h 1836319"/>
                <a:gd name="connsiteX78" fmla="*/ 1710740 w 2649955"/>
                <a:gd name="connsiteY78" fmla="*/ 178218 h 1836319"/>
                <a:gd name="connsiteX79" fmla="*/ 1711492 w 2649955"/>
                <a:gd name="connsiteY79" fmla="*/ 193257 h 1836319"/>
                <a:gd name="connsiteX80" fmla="*/ 1712996 w 2649955"/>
                <a:gd name="connsiteY80" fmla="*/ 196265 h 1836319"/>
                <a:gd name="connsiteX81" fmla="*/ 1719764 w 2649955"/>
                <a:gd name="connsiteY81" fmla="*/ 209801 h 1836319"/>
                <a:gd name="connsiteX82" fmla="*/ 1721268 w 2649955"/>
                <a:gd name="connsiteY82" fmla="*/ 214313 h 1836319"/>
                <a:gd name="connsiteX83" fmla="*/ 1721268 w 2649955"/>
                <a:gd name="connsiteY83" fmla="*/ 217320 h 1836319"/>
                <a:gd name="connsiteX84" fmla="*/ 1719012 w 2649955"/>
                <a:gd name="connsiteY84" fmla="*/ 220328 h 1836319"/>
                <a:gd name="connsiteX85" fmla="*/ 1715252 w 2649955"/>
                <a:gd name="connsiteY85" fmla="*/ 222584 h 1836319"/>
                <a:gd name="connsiteX86" fmla="*/ 1712996 w 2649955"/>
                <a:gd name="connsiteY86" fmla="*/ 224840 h 1836319"/>
                <a:gd name="connsiteX87" fmla="*/ 1710740 w 2649955"/>
                <a:gd name="connsiteY87" fmla="*/ 225592 h 1836319"/>
                <a:gd name="connsiteX88" fmla="*/ 1709236 w 2649955"/>
                <a:gd name="connsiteY88" fmla="*/ 227096 h 1836319"/>
                <a:gd name="connsiteX89" fmla="*/ 1707732 w 2649955"/>
                <a:gd name="connsiteY89" fmla="*/ 227848 h 1836319"/>
                <a:gd name="connsiteX90" fmla="*/ 1706980 w 2649955"/>
                <a:gd name="connsiteY90" fmla="*/ 229352 h 1836319"/>
                <a:gd name="connsiteX91" fmla="*/ 1706228 w 2649955"/>
                <a:gd name="connsiteY91" fmla="*/ 230856 h 1836319"/>
                <a:gd name="connsiteX92" fmla="*/ 1706228 w 2649955"/>
                <a:gd name="connsiteY92" fmla="*/ 233112 h 1836319"/>
                <a:gd name="connsiteX93" fmla="*/ 1707732 w 2649955"/>
                <a:gd name="connsiteY93" fmla="*/ 236120 h 1836319"/>
                <a:gd name="connsiteX94" fmla="*/ 1715252 w 2649955"/>
                <a:gd name="connsiteY94" fmla="*/ 257175 h 1836319"/>
                <a:gd name="connsiteX95" fmla="*/ 1716004 w 2649955"/>
                <a:gd name="connsiteY95" fmla="*/ 260183 h 1836319"/>
                <a:gd name="connsiteX96" fmla="*/ 1716004 w 2649955"/>
                <a:gd name="connsiteY96" fmla="*/ 261687 h 1836319"/>
                <a:gd name="connsiteX97" fmla="*/ 1715252 w 2649955"/>
                <a:gd name="connsiteY97" fmla="*/ 265447 h 1836319"/>
                <a:gd name="connsiteX98" fmla="*/ 1713748 w 2649955"/>
                <a:gd name="connsiteY98" fmla="*/ 268455 h 1836319"/>
                <a:gd name="connsiteX99" fmla="*/ 1712996 w 2649955"/>
                <a:gd name="connsiteY99" fmla="*/ 269207 h 1836319"/>
                <a:gd name="connsiteX100" fmla="*/ 1712244 w 2649955"/>
                <a:gd name="connsiteY100" fmla="*/ 270711 h 1836319"/>
                <a:gd name="connsiteX101" fmla="*/ 1709988 w 2649955"/>
                <a:gd name="connsiteY101" fmla="*/ 272966 h 1836319"/>
                <a:gd name="connsiteX102" fmla="*/ 1708484 w 2649955"/>
                <a:gd name="connsiteY102" fmla="*/ 273718 h 1836319"/>
                <a:gd name="connsiteX103" fmla="*/ 1707732 w 2649955"/>
                <a:gd name="connsiteY103" fmla="*/ 275222 h 1836319"/>
                <a:gd name="connsiteX104" fmla="*/ 1707732 w 2649955"/>
                <a:gd name="connsiteY104" fmla="*/ 276726 h 1836319"/>
                <a:gd name="connsiteX105" fmla="*/ 1706980 w 2649955"/>
                <a:gd name="connsiteY105" fmla="*/ 278230 h 1836319"/>
                <a:gd name="connsiteX106" fmla="*/ 1709236 w 2649955"/>
                <a:gd name="connsiteY106" fmla="*/ 286502 h 1836319"/>
                <a:gd name="connsiteX107" fmla="*/ 1709236 w 2649955"/>
                <a:gd name="connsiteY107" fmla="*/ 288758 h 1836319"/>
                <a:gd name="connsiteX108" fmla="*/ 1708484 w 2649955"/>
                <a:gd name="connsiteY108" fmla="*/ 290262 h 1836319"/>
                <a:gd name="connsiteX109" fmla="*/ 1707732 w 2649955"/>
                <a:gd name="connsiteY109" fmla="*/ 291766 h 1836319"/>
                <a:gd name="connsiteX110" fmla="*/ 1703973 w 2649955"/>
                <a:gd name="connsiteY110" fmla="*/ 297782 h 1836319"/>
                <a:gd name="connsiteX111" fmla="*/ 1703221 w 2649955"/>
                <a:gd name="connsiteY111" fmla="*/ 300038 h 1836319"/>
                <a:gd name="connsiteX112" fmla="*/ 1703221 w 2649955"/>
                <a:gd name="connsiteY112" fmla="*/ 301541 h 1836319"/>
                <a:gd name="connsiteX113" fmla="*/ 1703221 w 2649955"/>
                <a:gd name="connsiteY113" fmla="*/ 312069 h 1836319"/>
                <a:gd name="connsiteX114" fmla="*/ 1703973 w 2649955"/>
                <a:gd name="connsiteY114" fmla="*/ 314325 h 1836319"/>
                <a:gd name="connsiteX115" fmla="*/ 1704724 w 2649955"/>
                <a:gd name="connsiteY115" fmla="*/ 315829 h 1836319"/>
                <a:gd name="connsiteX116" fmla="*/ 1708484 w 2649955"/>
                <a:gd name="connsiteY116" fmla="*/ 320341 h 1836319"/>
                <a:gd name="connsiteX117" fmla="*/ 1709236 w 2649955"/>
                <a:gd name="connsiteY117" fmla="*/ 322597 h 1836319"/>
                <a:gd name="connsiteX118" fmla="*/ 1709236 w 2649955"/>
                <a:gd name="connsiteY118" fmla="*/ 324101 h 1836319"/>
                <a:gd name="connsiteX119" fmla="*/ 1706228 w 2649955"/>
                <a:gd name="connsiteY119" fmla="*/ 332372 h 1836319"/>
                <a:gd name="connsiteX120" fmla="*/ 1705476 w 2649955"/>
                <a:gd name="connsiteY120" fmla="*/ 333876 h 1836319"/>
                <a:gd name="connsiteX121" fmla="*/ 1703973 w 2649955"/>
                <a:gd name="connsiteY121" fmla="*/ 334628 h 1836319"/>
                <a:gd name="connsiteX122" fmla="*/ 1702469 w 2649955"/>
                <a:gd name="connsiteY122" fmla="*/ 335380 h 1836319"/>
                <a:gd name="connsiteX123" fmla="*/ 1700964 w 2649955"/>
                <a:gd name="connsiteY123" fmla="*/ 336132 h 1836319"/>
                <a:gd name="connsiteX124" fmla="*/ 1700213 w 2649955"/>
                <a:gd name="connsiteY124" fmla="*/ 337636 h 1836319"/>
                <a:gd name="connsiteX125" fmla="*/ 1700213 w 2649955"/>
                <a:gd name="connsiteY125" fmla="*/ 340644 h 1836319"/>
                <a:gd name="connsiteX126" fmla="*/ 1700964 w 2649955"/>
                <a:gd name="connsiteY126" fmla="*/ 344404 h 1836319"/>
                <a:gd name="connsiteX127" fmla="*/ 1702469 w 2649955"/>
                <a:gd name="connsiteY127" fmla="*/ 345908 h 1836319"/>
                <a:gd name="connsiteX128" fmla="*/ 1706228 w 2649955"/>
                <a:gd name="connsiteY128" fmla="*/ 349668 h 1836319"/>
                <a:gd name="connsiteX129" fmla="*/ 1707732 w 2649955"/>
                <a:gd name="connsiteY129" fmla="*/ 351924 h 1836319"/>
                <a:gd name="connsiteX130" fmla="*/ 1709988 w 2649955"/>
                <a:gd name="connsiteY130" fmla="*/ 354932 h 1836319"/>
                <a:gd name="connsiteX131" fmla="*/ 1711492 w 2649955"/>
                <a:gd name="connsiteY131" fmla="*/ 357939 h 1836319"/>
                <a:gd name="connsiteX132" fmla="*/ 1713748 w 2649955"/>
                <a:gd name="connsiteY132" fmla="*/ 367715 h 1836319"/>
                <a:gd name="connsiteX133" fmla="*/ 1715252 w 2649955"/>
                <a:gd name="connsiteY133" fmla="*/ 370723 h 1836319"/>
                <a:gd name="connsiteX134" fmla="*/ 1716756 w 2649955"/>
                <a:gd name="connsiteY134" fmla="*/ 372979 h 1836319"/>
                <a:gd name="connsiteX135" fmla="*/ 1718260 w 2649955"/>
                <a:gd name="connsiteY135" fmla="*/ 373731 h 1836319"/>
                <a:gd name="connsiteX136" fmla="*/ 1719764 w 2649955"/>
                <a:gd name="connsiteY136" fmla="*/ 375235 h 1836319"/>
                <a:gd name="connsiteX137" fmla="*/ 1724276 w 2649955"/>
                <a:gd name="connsiteY137" fmla="*/ 376739 h 1836319"/>
                <a:gd name="connsiteX138" fmla="*/ 1725780 w 2649955"/>
                <a:gd name="connsiteY138" fmla="*/ 378243 h 1836319"/>
                <a:gd name="connsiteX139" fmla="*/ 1727284 w 2649955"/>
                <a:gd name="connsiteY139" fmla="*/ 379747 h 1836319"/>
                <a:gd name="connsiteX140" fmla="*/ 1731043 w 2649955"/>
                <a:gd name="connsiteY140" fmla="*/ 385762 h 1836319"/>
                <a:gd name="connsiteX141" fmla="*/ 1731795 w 2649955"/>
                <a:gd name="connsiteY141" fmla="*/ 388018 h 1836319"/>
                <a:gd name="connsiteX142" fmla="*/ 1732547 w 2649955"/>
                <a:gd name="connsiteY142" fmla="*/ 390274 h 1836319"/>
                <a:gd name="connsiteX143" fmla="*/ 1733299 w 2649955"/>
                <a:gd name="connsiteY143" fmla="*/ 394034 h 1836319"/>
                <a:gd name="connsiteX144" fmla="*/ 1733299 w 2649955"/>
                <a:gd name="connsiteY144" fmla="*/ 398546 h 1836319"/>
                <a:gd name="connsiteX145" fmla="*/ 1731795 w 2649955"/>
                <a:gd name="connsiteY145" fmla="*/ 405314 h 1836319"/>
                <a:gd name="connsiteX146" fmla="*/ 1731795 w 2649955"/>
                <a:gd name="connsiteY146" fmla="*/ 408322 h 1836319"/>
                <a:gd name="connsiteX147" fmla="*/ 1732547 w 2649955"/>
                <a:gd name="connsiteY147" fmla="*/ 409826 h 1836319"/>
                <a:gd name="connsiteX148" fmla="*/ 1734052 w 2649955"/>
                <a:gd name="connsiteY148" fmla="*/ 411330 h 1836319"/>
                <a:gd name="connsiteX149" fmla="*/ 1734803 w 2649955"/>
                <a:gd name="connsiteY149" fmla="*/ 412082 h 1836319"/>
                <a:gd name="connsiteX150" fmla="*/ 1738563 w 2649955"/>
                <a:gd name="connsiteY150" fmla="*/ 414338 h 1836319"/>
                <a:gd name="connsiteX151" fmla="*/ 1738563 w 2649955"/>
                <a:gd name="connsiteY151" fmla="*/ 415090 h 1836319"/>
                <a:gd name="connsiteX152" fmla="*/ 1739315 w 2649955"/>
                <a:gd name="connsiteY152" fmla="*/ 415841 h 1836319"/>
                <a:gd name="connsiteX153" fmla="*/ 1740819 w 2649955"/>
                <a:gd name="connsiteY153" fmla="*/ 417345 h 1836319"/>
                <a:gd name="connsiteX154" fmla="*/ 1743075 w 2649955"/>
                <a:gd name="connsiteY154" fmla="*/ 430881 h 1836319"/>
                <a:gd name="connsiteX155" fmla="*/ 1743075 w 2649955"/>
                <a:gd name="connsiteY155" fmla="*/ 433137 h 1836319"/>
                <a:gd name="connsiteX156" fmla="*/ 1742323 w 2649955"/>
                <a:gd name="connsiteY156" fmla="*/ 434641 h 1836319"/>
                <a:gd name="connsiteX157" fmla="*/ 1741571 w 2649955"/>
                <a:gd name="connsiteY157" fmla="*/ 436145 h 1836319"/>
                <a:gd name="connsiteX158" fmla="*/ 1738563 w 2649955"/>
                <a:gd name="connsiteY158" fmla="*/ 439905 h 1836319"/>
                <a:gd name="connsiteX159" fmla="*/ 1737811 w 2649955"/>
                <a:gd name="connsiteY159" fmla="*/ 440657 h 1836319"/>
                <a:gd name="connsiteX160" fmla="*/ 1734803 w 2649955"/>
                <a:gd name="connsiteY160" fmla="*/ 442161 h 1836319"/>
                <a:gd name="connsiteX161" fmla="*/ 1734052 w 2649955"/>
                <a:gd name="connsiteY161" fmla="*/ 443665 h 1836319"/>
                <a:gd name="connsiteX162" fmla="*/ 1732547 w 2649955"/>
                <a:gd name="connsiteY162" fmla="*/ 445920 h 1836319"/>
                <a:gd name="connsiteX163" fmla="*/ 1731795 w 2649955"/>
                <a:gd name="connsiteY163" fmla="*/ 447424 h 1836319"/>
                <a:gd name="connsiteX164" fmla="*/ 1730292 w 2649955"/>
                <a:gd name="connsiteY164" fmla="*/ 448176 h 1836319"/>
                <a:gd name="connsiteX165" fmla="*/ 1728788 w 2649955"/>
                <a:gd name="connsiteY165" fmla="*/ 448176 h 1836319"/>
                <a:gd name="connsiteX166" fmla="*/ 1727284 w 2649955"/>
                <a:gd name="connsiteY166" fmla="*/ 447424 h 1836319"/>
                <a:gd name="connsiteX167" fmla="*/ 1724276 w 2649955"/>
                <a:gd name="connsiteY167" fmla="*/ 445920 h 1836319"/>
                <a:gd name="connsiteX168" fmla="*/ 1722772 w 2649955"/>
                <a:gd name="connsiteY168" fmla="*/ 445920 h 1836319"/>
                <a:gd name="connsiteX169" fmla="*/ 1716756 w 2649955"/>
                <a:gd name="connsiteY169" fmla="*/ 443665 h 1836319"/>
                <a:gd name="connsiteX170" fmla="*/ 1715252 w 2649955"/>
                <a:gd name="connsiteY170" fmla="*/ 443665 h 1836319"/>
                <a:gd name="connsiteX171" fmla="*/ 1713748 w 2649955"/>
                <a:gd name="connsiteY171" fmla="*/ 444416 h 1836319"/>
                <a:gd name="connsiteX172" fmla="*/ 1712996 w 2649955"/>
                <a:gd name="connsiteY172" fmla="*/ 444416 h 1836319"/>
                <a:gd name="connsiteX173" fmla="*/ 1712996 w 2649955"/>
                <a:gd name="connsiteY173" fmla="*/ 445920 h 1836319"/>
                <a:gd name="connsiteX174" fmla="*/ 1712244 w 2649955"/>
                <a:gd name="connsiteY174" fmla="*/ 451184 h 1836319"/>
                <a:gd name="connsiteX175" fmla="*/ 1712244 w 2649955"/>
                <a:gd name="connsiteY175" fmla="*/ 453440 h 1836319"/>
                <a:gd name="connsiteX176" fmla="*/ 1712244 w 2649955"/>
                <a:gd name="connsiteY176" fmla="*/ 455696 h 1836319"/>
                <a:gd name="connsiteX177" fmla="*/ 1712996 w 2649955"/>
                <a:gd name="connsiteY177" fmla="*/ 457952 h 1836319"/>
                <a:gd name="connsiteX178" fmla="*/ 1712996 w 2649955"/>
                <a:gd name="connsiteY178" fmla="*/ 458704 h 1836319"/>
                <a:gd name="connsiteX179" fmla="*/ 1713748 w 2649955"/>
                <a:gd name="connsiteY179" fmla="*/ 459456 h 1836319"/>
                <a:gd name="connsiteX180" fmla="*/ 1715252 w 2649955"/>
                <a:gd name="connsiteY180" fmla="*/ 460208 h 1836319"/>
                <a:gd name="connsiteX181" fmla="*/ 1722772 w 2649955"/>
                <a:gd name="connsiteY181" fmla="*/ 462464 h 1836319"/>
                <a:gd name="connsiteX182" fmla="*/ 1724276 w 2649955"/>
                <a:gd name="connsiteY182" fmla="*/ 463216 h 1836319"/>
                <a:gd name="connsiteX183" fmla="*/ 1725028 w 2649955"/>
                <a:gd name="connsiteY183" fmla="*/ 463968 h 1836319"/>
                <a:gd name="connsiteX184" fmla="*/ 1727284 w 2649955"/>
                <a:gd name="connsiteY184" fmla="*/ 466224 h 1836319"/>
                <a:gd name="connsiteX185" fmla="*/ 1730292 w 2649955"/>
                <a:gd name="connsiteY185" fmla="*/ 471488 h 1836319"/>
                <a:gd name="connsiteX186" fmla="*/ 1740819 w 2649955"/>
                <a:gd name="connsiteY186" fmla="*/ 482015 h 1836319"/>
                <a:gd name="connsiteX187" fmla="*/ 1743827 w 2649955"/>
                <a:gd name="connsiteY187" fmla="*/ 483519 h 1836319"/>
                <a:gd name="connsiteX188" fmla="*/ 1746083 w 2649955"/>
                <a:gd name="connsiteY188" fmla="*/ 485023 h 1836319"/>
                <a:gd name="connsiteX189" fmla="*/ 1747587 w 2649955"/>
                <a:gd name="connsiteY189" fmla="*/ 485023 h 1836319"/>
                <a:gd name="connsiteX190" fmla="*/ 1749843 w 2649955"/>
                <a:gd name="connsiteY190" fmla="*/ 485775 h 1836319"/>
                <a:gd name="connsiteX191" fmla="*/ 1752099 w 2649955"/>
                <a:gd name="connsiteY191" fmla="*/ 487279 h 1836319"/>
                <a:gd name="connsiteX192" fmla="*/ 1758115 w 2649955"/>
                <a:gd name="connsiteY192" fmla="*/ 497055 h 1836319"/>
                <a:gd name="connsiteX193" fmla="*/ 1758867 w 2649955"/>
                <a:gd name="connsiteY193" fmla="*/ 497807 h 1836319"/>
                <a:gd name="connsiteX194" fmla="*/ 1760371 w 2649955"/>
                <a:gd name="connsiteY194" fmla="*/ 498559 h 1836319"/>
                <a:gd name="connsiteX195" fmla="*/ 1761874 w 2649955"/>
                <a:gd name="connsiteY195" fmla="*/ 499311 h 1836319"/>
                <a:gd name="connsiteX196" fmla="*/ 1764882 w 2649955"/>
                <a:gd name="connsiteY196" fmla="*/ 499311 h 1836319"/>
                <a:gd name="connsiteX197" fmla="*/ 1766386 w 2649955"/>
                <a:gd name="connsiteY197" fmla="*/ 500063 h 1836319"/>
                <a:gd name="connsiteX198" fmla="*/ 1767890 w 2649955"/>
                <a:gd name="connsiteY198" fmla="*/ 500814 h 1836319"/>
                <a:gd name="connsiteX199" fmla="*/ 1776914 w 2649955"/>
                <a:gd name="connsiteY199" fmla="*/ 507582 h 1836319"/>
                <a:gd name="connsiteX200" fmla="*/ 1783682 w 2649955"/>
                <a:gd name="connsiteY200" fmla="*/ 511342 h 1836319"/>
                <a:gd name="connsiteX201" fmla="*/ 1784434 w 2649955"/>
                <a:gd name="connsiteY201" fmla="*/ 512094 h 1836319"/>
                <a:gd name="connsiteX202" fmla="*/ 1785938 w 2649955"/>
                <a:gd name="connsiteY202" fmla="*/ 513598 h 1836319"/>
                <a:gd name="connsiteX203" fmla="*/ 1787441 w 2649955"/>
                <a:gd name="connsiteY203" fmla="*/ 516606 h 1836319"/>
                <a:gd name="connsiteX204" fmla="*/ 1790450 w 2649955"/>
                <a:gd name="connsiteY204" fmla="*/ 521118 h 1836319"/>
                <a:gd name="connsiteX205" fmla="*/ 1791201 w 2649955"/>
                <a:gd name="connsiteY205" fmla="*/ 523374 h 1836319"/>
                <a:gd name="connsiteX206" fmla="*/ 1792705 w 2649955"/>
                <a:gd name="connsiteY206" fmla="*/ 524126 h 1836319"/>
                <a:gd name="connsiteX207" fmla="*/ 1794209 w 2649955"/>
                <a:gd name="connsiteY207" fmla="*/ 524126 h 1836319"/>
                <a:gd name="connsiteX208" fmla="*/ 1794961 w 2649955"/>
                <a:gd name="connsiteY208" fmla="*/ 524878 h 1836319"/>
                <a:gd name="connsiteX209" fmla="*/ 1795713 w 2649955"/>
                <a:gd name="connsiteY209" fmla="*/ 524878 h 1836319"/>
                <a:gd name="connsiteX210" fmla="*/ 1796465 w 2649955"/>
                <a:gd name="connsiteY210" fmla="*/ 525630 h 1836319"/>
                <a:gd name="connsiteX211" fmla="*/ 1797969 w 2649955"/>
                <a:gd name="connsiteY211" fmla="*/ 527134 h 1836319"/>
                <a:gd name="connsiteX212" fmla="*/ 1798721 w 2649955"/>
                <a:gd name="connsiteY212" fmla="*/ 527134 h 1836319"/>
                <a:gd name="connsiteX213" fmla="*/ 1806993 w 2649955"/>
                <a:gd name="connsiteY213" fmla="*/ 545933 h 1836319"/>
                <a:gd name="connsiteX214" fmla="*/ 1807745 w 2649955"/>
                <a:gd name="connsiteY214" fmla="*/ 547437 h 1836319"/>
                <a:gd name="connsiteX215" fmla="*/ 1808497 w 2649955"/>
                <a:gd name="connsiteY215" fmla="*/ 547437 h 1836319"/>
                <a:gd name="connsiteX216" fmla="*/ 1809249 w 2649955"/>
                <a:gd name="connsiteY216" fmla="*/ 548189 h 1836319"/>
                <a:gd name="connsiteX217" fmla="*/ 1810001 w 2649955"/>
                <a:gd name="connsiteY217" fmla="*/ 548941 h 1836319"/>
                <a:gd name="connsiteX218" fmla="*/ 1810753 w 2649955"/>
                <a:gd name="connsiteY218" fmla="*/ 548941 h 1836319"/>
                <a:gd name="connsiteX219" fmla="*/ 1812257 w 2649955"/>
                <a:gd name="connsiteY219" fmla="*/ 548941 h 1836319"/>
                <a:gd name="connsiteX220" fmla="*/ 1813009 w 2649955"/>
                <a:gd name="connsiteY220" fmla="*/ 548941 h 1836319"/>
                <a:gd name="connsiteX221" fmla="*/ 1814513 w 2649955"/>
                <a:gd name="connsiteY221" fmla="*/ 548941 h 1836319"/>
                <a:gd name="connsiteX222" fmla="*/ 1815265 w 2649955"/>
                <a:gd name="connsiteY222" fmla="*/ 548941 h 1836319"/>
                <a:gd name="connsiteX223" fmla="*/ 1822032 w 2649955"/>
                <a:gd name="connsiteY223" fmla="*/ 545933 h 1836319"/>
                <a:gd name="connsiteX224" fmla="*/ 1825040 w 2649955"/>
                <a:gd name="connsiteY224" fmla="*/ 544429 h 1836319"/>
                <a:gd name="connsiteX225" fmla="*/ 1826544 w 2649955"/>
                <a:gd name="connsiteY225" fmla="*/ 545181 h 1836319"/>
                <a:gd name="connsiteX226" fmla="*/ 1827296 w 2649955"/>
                <a:gd name="connsiteY226" fmla="*/ 545933 h 1836319"/>
                <a:gd name="connsiteX227" fmla="*/ 1829552 w 2649955"/>
                <a:gd name="connsiteY227" fmla="*/ 548941 h 1836319"/>
                <a:gd name="connsiteX228" fmla="*/ 1831056 w 2649955"/>
                <a:gd name="connsiteY228" fmla="*/ 549693 h 1836319"/>
                <a:gd name="connsiteX229" fmla="*/ 1832560 w 2649955"/>
                <a:gd name="connsiteY229" fmla="*/ 550445 h 1836319"/>
                <a:gd name="connsiteX230" fmla="*/ 1833312 w 2649955"/>
                <a:gd name="connsiteY230" fmla="*/ 550445 h 1836319"/>
                <a:gd name="connsiteX231" fmla="*/ 1837072 w 2649955"/>
                <a:gd name="connsiteY231" fmla="*/ 550445 h 1836319"/>
                <a:gd name="connsiteX232" fmla="*/ 1843088 w 2649955"/>
                <a:gd name="connsiteY232" fmla="*/ 551949 h 1836319"/>
                <a:gd name="connsiteX233" fmla="*/ 1846096 w 2649955"/>
                <a:gd name="connsiteY233" fmla="*/ 552701 h 1836319"/>
                <a:gd name="connsiteX234" fmla="*/ 1847599 w 2649955"/>
                <a:gd name="connsiteY234" fmla="*/ 552701 h 1836319"/>
                <a:gd name="connsiteX235" fmla="*/ 1849103 w 2649955"/>
                <a:gd name="connsiteY235" fmla="*/ 553453 h 1836319"/>
                <a:gd name="connsiteX236" fmla="*/ 1849103 w 2649955"/>
                <a:gd name="connsiteY236" fmla="*/ 551197 h 1836319"/>
                <a:gd name="connsiteX237" fmla="*/ 1846096 w 2649955"/>
                <a:gd name="connsiteY237" fmla="*/ 535405 h 1836319"/>
                <a:gd name="connsiteX238" fmla="*/ 1846096 w 2649955"/>
                <a:gd name="connsiteY238" fmla="*/ 533149 h 1836319"/>
                <a:gd name="connsiteX239" fmla="*/ 1846096 w 2649955"/>
                <a:gd name="connsiteY239" fmla="*/ 531645 h 1836319"/>
                <a:gd name="connsiteX240" fmla="*/ 1850607 w 2649955"/>
                <a:gd name="connsiteY240" fmla="*/ 521870 h 1836319"/>
                <a:gd name="connsiteX241" fmla="*/ 1852863 w 2649955"/>
                <a:gd name="connsiteY241" fmla="*/ 512094 h 1836319"/>
                <a:gd name="connsiteX242" fmla="*/ 1853615 w 2649955"/>
                <a:gd name="connsiteY242" fmla="*/ 509838 h 1836319"/>
                <a:gd name="connsiteX243" fmla="*/ 1852863 w 2649955"/>
                <a:gd name="connsiteY243" fmla="*/ 504574 h 1836319"/>
                <a:gd name="connsiteX244" fmla="*/ 1852863 w 2649955"/>
                <a:gd name="connsiteY244" fmla="*/ 503070 h 1836319"/>
                <a:gd name="connsiteX245" fmla="*/ 1852863 w 2649955"/>
                <a:gd name="connsiteY245" fmla="*/ 500814 h 1836319"/>
                <a:gd name="connsiteX246" fmla="*/ 1853615 w 2649955"/>
                <a:gd name="connsiteY246" fmla="*/ 500063 h 1836319"/>
                <a:gd name="connsiteX247" fmla="*/ 1854367 w 2649955"/>
                <a:gd name="connsiteY247" fmla="*/ 498559 h 1836319"/>
                <a:gd name="connsiteX248" fmla="*/ 1855119 w 2649955"/>
                <a:gd name="connsiteY248" fmla="*/ 497055 h 1836319"/>
                <a:gd name="connsiteX249" fmla="*/ 1855871 w 2649955"/>
                <a:gd name="connsiteY249" fmla="*/ 495551 h 1836319"/>
                <a:gd name="connsiteX250" fmla="*/ 1855119 w 2649955"/>
                <a:gd name="connsiteY250" fmla="*/ 494047 h 1836319"/>
                <a:gd name="connsiteX251" fmla="*/ 1852111 w 2649955"/>
                <a:gd name="connsiteY251" fmla="*/ 482015 h 1836319"/>
                <a:gd name="connsiteX252" fmla="*/ 1852111 w 2649955"/>
                <a:gd name="connsiteY252" fmla="*/ 478255 h 1836319"/>
                <a:gd name="connsiteX253" fmla="*/ 1852111 w 2649955"/>
                <a:gd name="connsiteY253" fmla="*/ 476751 h 1836319"/>
                <a:gd name="connsiteX254" fmla="*/ 1852863 w 2649955"/>
                <a:gd name="connsiteY254" fmla="*/ 472991 h 1836319"/>
                <a:gd name="connsiteX255" fmla="*/ 1856623 w 2649955"/>
                <a:gd name="connsiteY255" fmla="*/ 466224 h 1836319"/>
                <a:gd name="connsiteX256" fmla="*/ 1856623 w 2649955"/>
                <a:gd name="connsiteY256" fmla="*/ 464720 h 1836319"/>
                <a:gd name="connsiteX257" fmla="*/ 1858127 w 2649955"/>
                <a:gd name="connsiteY257" fmla="*/ 455696 h 1836319"/>
                <a:gd name="connsiteX258" fmla="*/ 1858879 w 2649955"/>
                <a:gd name="connsiteY258" fmla="*/ 450432 h 1836319"/>
                <a:gd name="connsiteX259" fmla="*/ 1859631 w 2649955"/>
                <a:gd name="connsiteY259" fmla="*/ 448928 h 1836319"/>
                <a:gd name="connsiteX260" fmla="*/ 1860383 w 2649955"/>
                <a:gd name="connsiteY260" fmla="*/ 448176 h 1836319"/>
                <a:gd name="connsiteX261" fmla="*/ 1861887 w 2649955"/>
                <a:gd name="connsiteY261" fmla="*/ 446672 h 1836319"/>
                <a:gd name="connsiteX262" fmla="*/ 1864895 w 2649955"/>
                <a:gd name="connsiteY262" fmla="*/ 443665 h 1836319"/>
                <a:gd name="connsiteX263" fmla="*/ 1865647 w 2649955"/>
                <a:gd name="connsiteY263" fmla="*/ 442913 h 1836319"/>
                <a:gd name="connsiteX264" fmla="*/ 1866399 w 2649955"/>
                <a:gd name="connsiteY264" fmla="*/ 441409 h 1836319"/>
                <a:gd name="connsiteX265" fmla="*/ 1867903 w 2649955"/>
                <a:gd name="connsiteY265" fmla="*/ 438401 h 1836319"/>
                <a:gd name="connsiteX266" fmla="*/ 1868655 w 2649955"/>
                <a:gd name="connsiteY266" fmla="*/ 437649 h 1836319"/>
                <a:gd name="connsiteX267" fmla="*/ 1869407 w 2649955"/>
                <a:gd name="connsiteY267" fmla="*/ 436145 h 1836319"/>
                <a:gd name="connsiteX268" fmla="*/ 1870911 w 2649955"/>
                <a:gd name="connsiteY268" fmla="*/ 435393 h 1836319"/>
                <a:gd name="connsiteX269" fmla="*/ 1881438 w 2649955"/>
                <a:gd name="connsiteY269" fmla="*/ 430129 h 1836319"/>
                <a:gd name="connsiteX270" fmla="*/ 1882942 w 2649955"/>
                <a:gd name="connsiteY270" fmla="*/ 429377 h 1836319"/>
                <a:gd name="connsiteX271" fmla="*/ 1888958 w 2649955"/>
                <a:gd name="connsiteY271" fmla="*/ 427873 h 1836319"/>
                <a:gd name="connsiteX272" fmla="*/ 1900990 w 2649955"/>
                <a:gd name="connsiteY272" fmla="*/ 423361 h 1836319"/>
                <a:gd name="connsiteX273" fmla="*/ 1901742 w 2649955"/>
                <a:gd name="connsiteY273" fmla="*/ 422609 h 1836319"/>
                <a:gd name="connsiteX274" fmla="*/ 1903246 w 2649955"/>
                <a:gd name="connsiteY274" fmla="*/ 421857 h 1836319"/>
                <a:gd name="connsiteX275" fmla="*/ 1903997 w 2649955"/>
                <a:gd name="connsiteY275" fmla="*/ 421105 h 1836319"/>
                <a:gd name="connsiteX276" fmla="*/ 1904749 w 2649955"/>
                <a:gd name="connsiteY276" fmla="*/ 419601 h 1836319"/>
                <a:gd name="connsiteX277" fmla="*/ 1905501 w 2649955"/>
                <a:gd name="connsiteY277" fmla="*/ 418097 h 1836319"/>
                <a:gd name="connsiteX278" fmla="*/ 1906253 w 2649955"/>
                <a:gd name="connsiteY278" fmla="*/ 415090 h 1836319"/>
                <a:gd name="connsiteX279" fmla="*/ 1907005 w 2649955"/>
                <a:gd name="connsiteY279" fmla="*/ 414338 h 1836319"/>
                <a:gd name="connsiteX280" fmla="*/ 1907757 w 2649955"/>
                <a:gd name="connsiteY280" fmla="*/ 413586 h 1836319"/>
                <a:gd name="connsiteX281" fmla="*/ 1908509 w 2649955"/>
                <a:gd name="connsiteY281" fmla="*/ 413586 h 1836319"/>
                <a:gd name="connsiteX282" fmla="*/ 1909261 w 2649955"/>
                <a:gd name="connsiteY282" fmla="*/ 413586 h 1836319"/>
                <a:gd name="connsiteX283" fmla="*/ 1912269 w 2649955"/>
                <a:gd name="connsiteY283" fmla="*/ 413586 h 1836319"/>
                <a:gd name="connsiteX284" fmla="*/ 1913773 w 2649955"/>
                <a:gd name="connsiteY284" fmla="*/ 413586 h 1836319"/>
                <a:gd name="connsiteX285" fmla="*/ 1919037 w 2649955"/>
                <a:gd name="connsiteY285" fmla="*/ 412834 h 1836319"/>
                <a:gd name="connsiteX286" fmla="*/ 1920541 w 2649955"/>
                <a:gd name="connsiteY286" fmla="*/ 412834 h 1836319"/>
                <a:gd name="connsiteX287" fmla="*/ 1922797 w 2649955"/>
                <a:gd name="connsiteY287" fmla="*/ 412834 h 1836319"/>
                <a:gd name="connsiteX288" fmla="*/ 1924301 w 2649955"/>
                <a:gd name="connsiteY288" fmla="*/ 413586 h 1836319"/>
                <a:gd name="connsiteX289" fmla="*/ 1925053 w 2649955"/>
                <a:gd name="connsiteY289" fmla="*/ 414338 h 1836319"/>
                <a:gd name="connsiteX290" fmla="*/ 1925805 w 2649955"/>
                <a:gd name="connsiteY290" fmla="*/ 414338 h 1836319"/>
                <a:gd name="connsiteX291" fmla="*/ 1928813 w 2649955"/>
                <a:gd name="connsiteY291" fmla="*/ 417345 h 1836319"/>
                <a:gd name="connsiteX292" fmla="*/ 1929565 w 2649955"/>
                <a:gd name="connsiteY292" fmla="*/ 418097 h 1836319"/>
                <a:gd name="connsiteX293" fmla="*/ 1931068 w 2649955"/>
                <a:gd name="connsiteY293" fmla="*/ 418849 h 1836319"/>
                <a:gd name="connsiteX294" fmla="*/ 1939340 w 2649955"/>
                <a:gd name="connsiteY294" fmla="*/ 421105 h 1836319"/>
                <a:gd name="connsiteX295" fmla="*/ 1940844 w 2649955"/>
                <a:gd name="connsiteY295" fmla="*/ 421105 h 1836319"/>
                <a:gd name="connsiteX296" fmla="*/ 1946860 w 2649955"/>
                <a:gd name="connsiteY296" fmla="*/ 421105 h 1836319"/>
                <a:gd name="connsiteX297" fmla="*/ 1949116 w 2649955"/>
                <a:gd name="connsiteY297" fmla="*/ 421857 h 1836319"/>
                <a:gd name="connsiteX298" fmla="*/ 1950620 w 2649955"/>
                <a:gd name="connsiteY298" fmla="*/ 422609 h 1836319"/>
                <a:gd name="connsiteX299" fmla="*/ 1951372 w 2649955"/>
                <a:gd name="connsiteY299" fmla="*/ 424113 h 1836319"/>
                <a:gd name="connsiteX300" fmla="*/ 1952876 w 2649955"/>
                <a:gd name="connsiteY300" fmla="*/ 427873 h 1836319"/>
                <a:gd name="connsiteX301" fmla="*/ 1953628 w 2649955"/>
                <a:gd name="connsiteY301" fmla="*/ 430129 h 1836319"/>
                <a:gd name="connsiteX302" fmla="*/ 1955132 w 2649955"/>
                <a:gd name="connsiteY302" fmla="*/ 431633 h 1836319"/>
                <a:gd name="connsiteX303" fmla="*/ 1956636 w 2649955"/>
                <a:gd name="connsiteY303" fmla="*/ 432385 h 1836319"/>
                <a:gd name="connsiteX304" fmla="*/ 1958140 w 2649955"/>
                <a:gd name="connsiteY304" fmla="*/ 433889 h 1836319"/>
                <a:gd name="connsiteX305" fmla="*/ 1960395 w 2649955"/>
                <a:gd name="connsiteY305" fmla="*/ 435393 h 1836319"/>
                <a:gd name="connsiteX306" fmla="*/ 1964155 w 2649955"/>
                <a:gd name="connsiteY306" fmla="*/ 439153 h 1836319"/>
                <a:gd name="connsiteX307" fmla="*/ 1968667 w 2649955"/>
                <a:gd name="connsiteY307" fmla="*/ 442913 h 1836319"/>
                <a:gd name="connsiteX308" fmla="*/ 1969419 w 2649955"/>
                <a:gd name="connsiteY308" fmla="*/ 444416 h 1836319"/>
                <a:gd name="connsiteX309" fmla="*/ 1973931 w 2649955"/>
                <a:gd name="connsiteY309" fmla="*/ 451936 h 1836319"/>
                <a:gd name="connsiteX310" fmla="*/ 1974683 w 2649955"/>
                <a:gd name="connsiteY310" fmla="*/ 455696 h 1836319"/>
                <a:gd name="connsiteX311" fmla="*/ 1975435 w 2649955"/>
                <a:gd name="connsiteY311" fmla="*/ 456448 h 1836319"/>
                <a:gd name="connsiteX312" fmla="*/ 1976187 w 2649955"/>
                <a:gd name="connsiteY312" fmla="*/ 457952 h 1836319"/>
                <a:gd name="connsiteX313" fmla="*/ 1976939 w 2649955"/>
                <a:gd name="connsiteY313" fmla="*/ 458704 h 1836319"/>
                <a:gd name="connsiteX314" fmla="*/ 1976187 w 2649955"/>
                <a:gd name="connsiteY314" fmla="*/ 461712 h 1836319"/>
                <a:gd name="connsiteX315" fmla="*/ 1976187 w 2649955"/>
                <a:gd name="connsiteY315" fmla="*/ 463968 h 1836319"/>
                <a:gd name="connsiteX316" fmla="*/ 1976939 w 2649955"/>
                <a:gd name="connsiteY316" fmla="*/ 465472 h 1836319"/>
                <a:gd name="connsiteX317" fmla="*/ 1978443 w 2649955"/>
                <a:gd name="connsiteY317" fmla="*/ 466976 h 1836319"/>
                <a:gd name="connsiteX318" fmla="*/ 1979947 w 2649955"/>
                <a:gd name="connsiteY318" fmla="*/ 467728 h 1836319"/>
                <a:gd name="connsiteX319" fmla="*/ 1989723 w 2649955"/>
                <a:gd name="connsiteY319" fmla="*/ 468480 h 1836319"/>
                <a:gd name="connsiteX320" fmla="*/ 1993482 w 2649955"/>
                <a:gd name="connsiteY320" fmla="*/ 469232 h 1836319"/>
                <a:gd name="connsiteX321" fmla="*/ 1994986 w 2649955"/>
                <a:gd name="connsiteY321" fmla="*/ 469232 h 1836319"/>
                <a:gd name="connsiteX322" fmla="*/ 1996490 w 2649955"/>
                <a:gd name="connsiteY322" fmla="*/ 468480 h 1836319"/>
                <a:gd name="connsiteX323" fmla="*/ 1997242 w 2649955"/>
                <a:gd name="connsiteY323" fmla="*/ 467728 h 1836319"/>
                <a:gd name="connsiteX324" fmla="*/ 1998746 w 2649955"/>
                <a:gd name="connsiteY324" fmla="*/ 466976 h 1836319"/>
                <a:gd name="connsiteX325" fmla="*/ 1999498 w 2649955"/>
                <a:gd name="connsiteY325" fmla="*/ 466224 h 1836319"/>
                <a:gd name="connsiteX326" fmla="*/ 1999498 w 2649955"/>
                <a:gd name="connsiteY326" fmla="*/ 465472 h 1836319"/>
                <a:gd name="connsiteX327" fmla="*/ 2001002 w 2649955"/>
                <a:gd name="connsiteY327" fmla="*/ 465472 h 1836319"/>
                <a:gd name="connsiteX328" fmla="*/ 2003258 w 2649955"/>
                <a:gd name="connsiteY328" fmla="*/ 465472 h 1836319"/>
                <a:gd name="connsiteX329" fmla="*/ 2006266 w 2649955"/>
                <a:gd name="connsiteY329" fmla="*/ 464720 h 1836319"/>
                <a:gd name="connsiteX330" fmla="*/ 2010778 w 2649955"/>
                <a:gd name="connsiteY330" fmla="*/ 465472 h 1836319"/>
                <a:gd name="connsiteX331" fmla="*/ 2012282 w 2649955"/>
                <a:gd name="connsiteY331" fmla="*/ 465472 h 1836319"/>
                <a:gd name="connsiteX332" fmla="*/ 2013786 w 2649955"/>
                <a:gd name="connsiteY332" fmla="*/ 464720 h 1836319"/>
                <a:gd name="connsiteX333" fmla="*/ 2014538 w 2649955"/>
                <a:gd name="connsiteY333" fmla="*/ 463216 h 1836319"/>
                <a:gd name="connsiteX334" fmla="*/ 2015290 w 2649955"/>
                <a:gd name="connsiteY334" fmla="*/ 461712 h 1836319"/>
                <a:gd name="connsiteX335" fmla="*/ 2016042 w 2649955"/>
                <a:gd name="connsiteY335" fmla="*/ 458704 h 1836319"/>
                <a:gd name="connsiteX336" fmla="*/ 2016042 w 2649955"/>
                <a:gd name="connsiteY336" fmla="*/ 457952 h 1836319"/>
                <a:gd name="connsiteX337" fmla="*/ 2016793 w 2649955"/>
                <a:gd name="connsiteY337" fmla="*/ 456448 h 1836319"/>
                <a:gd name="connsiteX338" fmla="*/ 2017545 w 2649955"/>
                <a:gd name="connsiteY338" fmla="*/ 455696 h 1836319"/>
                <a:gd name="connsiteX339" fmla="*/ 2018297 w 2649955"/>
                <a:gd name="connsiteY339" fmla="*/ 454944 h 1836319"/>
                <a:gd name="connsiteX340" fmla="*/ 2019050 w 2649955"/>
                <a:gd name="connsiteY340" fmla="*/ 453440 h 1836319"/>
                <a:gd name="connsiteX341" fmla="*/ 2019802 w 2649955"/>
                <a:gd name="connsiteY341" fmla="*/ 451936 h 1836319"/>
                <a:gd name="connsiteX342" fmla="*/ 2020553 w 2649955"/>
                <a:gd name="connsiteY342" fmla="*/ 451184 h 1836319"/>
                <a:gd name="connsiteX343" fmla="*/ 2030329 w 2649955"/>
                <a:gd name="connsiteY343" fmla="*/ 448176 h 1836319"/>
                <a:gd name="connsiteX344" fmla="*/ 2034841 w 2649955"/>
                <a:gd name="connsiteY344" fmla="*/ 446672 h 1836319"/>
                <a:gd name="connsiteX345" fmla="*/ 2040105 w 2649955"/>
                <a:gd name="connsiteY345" fmla="*/ 445168 h 1836319"/>
                <a:gd name="connsiteX346" fmla="*/ 2041609 w 2649955"/>
                <a:gd name="connsiteY346" fmla="*/ 445168 h 1836319"/>
                <a:gd name="connsiteX347" fmla="*/ 2043113 w 2649955"/>
                <a:gd name="connsiteY347" fmla="*/ 444416 h 1836319"/>
                <a:gd name="connsiteX348" fmla="*/ 2043865 w 2649955"/>
                <a:gd name="connsiteY348" fmla="*/ 442913 h 1836319"/>
                <a:gd name="connsiteX349" fmla="*/ 2045369 w 2649955"/>
                <a:gd name="connsiteY349" fmla="*/ 442161 h 1836319"/>
                <a:gd name="connsiteX350" fmla="*/ 2045369 w 2649955"/>
                <a:gd name="connsiteY350" fmla="*/ 440657 h 1836319"/>
                <a:gd name="connsiteX351" fmla="*/ 2045369 w 2649955"/>
                <a:gd name="connsiteY351" fmla="*/ 439153 h 1836319"/>
                <a:gd name="connsiteX352" fmla="*/ 2045369 w 2649955"/>
                <a:gd name="connsiteY352" fmla="*/ 437649 h 1836319"/>
                <a:gd name="connsiteX353" fmla="*/ 2045369 w 2649955"/>
                <a:gd name="connsiteY353" fmla="*/ 435393 h 1836319"/>
                <a:gd name="connsiteX354" fmla="*/ 2044617 w 2649955"/>
                <a:gd name="connsiteY354" fmla="*/ 433889 h 1836319"/>
                <a:gd name="connsiteX355" fmla="*/ 2043865 w 2649955"/>
                <a:gd name="connsiteY355" fmla="*/ 433137 h 1836319"/>
                <a:gd name="connsiteX356" fmla="*/ 2034841 w 2649955"/>
                <a:gd name="connsiteY356" fmla="*/ 423361 h 1836319"/>
                <a:gd name="connsiteX357" fmla="*/ 2034089 w 2649955"/>
                <a:gd name="connsiteY357" fmla="*/ 421857 h 1836319"/>
                <a:gd name="connsiteX358" fmla="*/ 2033337 w 2649955"/>
                <a:gd name="connsiteY358" fmla="*/ 420353 h 1836319"/>
                <a:gd name="connsiteX359" fmla="*/ 2032585 w 2649955"/>
                <a:gd name="connsiteY359" fmla="*/ 417345 h 1836319"/>
                <a:gd name="connsiteX360" fmla="*/ 2031833 w 2649955"/>
                <a:gd name="connsiteY360" fmla="*/ 415841 h 1836319"/>
                <a:gd name="connsiteX361" fmla="*/ 2031833 w 2649955"/>
                <a:gd name="connsiteY361" fmla="*/ 415090 h 1836319"/>
                <a:gd name="connsiteX362" fmla="*/ 2033337 w 2649955"/>
                <a:gd name="connsiteY362" fmla="*/ 409074 h 1836319"/>
                <a:gd name="connsiteX363" fmla="*/ 2034089 w 2649955"/>
                <a:gd name="connsiteY363" fmla="*/ 407570 h 1836319"/>
                <a:gd name="connsiteX364" fmla="*/ 2034089 w 2649955"/>
                <a:gd name="connsiteY364" fmla="*/ 406066 h 1836319"/>
                <a:gd name="connsiteX365" fmla="*/ 2036345 w 2649955"/>
                <a:gd name="connsiteY365" fmla="*/ 403810 h 1836319"/>
                <a:gd name="connsiteX366" fmla="*/ 2036345 w 2649955"/>
                <a:gd name="connsiteY366" fmla="*/ 401554 h 1836319"/>
                <a:gd name="connsiteX367" fmla="*/ 2037097 w 2649955"/>
                <a:gd name="connsiteY367" fmla="*/ 398546 h 1836319"/>
                <a:gd name="connsiteX368" fmla="*/ 2037849 w 2649955"/>
                <a:gd name="connsiteY368" fmla="*/ 397042 h 1836319"/>
                <a:gd name="connsiteX369" fmla="*/ 2040105 w 2649955"/>
                <a:gd name="connsiteY369" fmla="*/ 392530 h 1836319"/>
                <a:gd name="connsiteX370" fmla="*/ 2041609 w 2649955"/>
                <a:gd name="connsiteY370" fmla="*/ 389522 h 1836319"/>
                <a:gd name="connsiteX371" fmla="*/ 2043865 w 2649955"/>
                <a:gd name="connsiteY371" fmla="*/ 385011 h 1836319"/>
                <a:gd name="connsiteX372" fmla="*/ 2043865 w 2649955"/>
                <a:gd name="connsiteY372" fmla="*/ 383507 h 1836319"/>
                <a:gd name="connsiteX373" fmla="*/ 2044617 w 2649955"/>
                <a:gd name="connsiteY373" fmla="*/ 382003 h 1836319"/>
                <a:gd name="connsiteX374" fmla="*/ 2044617 w 2649955"/>
                <a:gd name="connsiteY374" fmla="*/ 374483 h 1836319"/>
                <a:gd name="connsiteX375" fmla="*/ 2045369 w 2649955"/>
                <a:gd name="connsiteY375" fmla="*/ 372979 h 1836319"/>
                <a:gd name="connsiteX376" fmla="*/ 2046121 w 2649955"/>
                <a:gd name="connsiteY376" fmla="*/ 371475 h 1836319"/>
                <a:gd name="connsiteX377" fmla="*/ 2048376 w 2649955"/>
                <a:gd name="connsiteY377" fmla="*/ 369219 h 1836319"/>
                <a:gd name="connsiteX378" fmla="*/ 2053640 w 2649955"/>
                <a:gd name="connsiteY378" fmla="*/ 361699 h 1836319"/>
                <a:gd name="connsiteX379" fmla="*/ 2054392 w 2649955"/>
                <a:gd name="connsiteY379" fmla="*/ 360195 h 1836319"/>
                <a:gd name="connsiteX380" fmla="*/ 2054392 w 2649955"/>
                <a:gd name="connsiteY380" fmla="*/ 358691 h 1836319"/>
                <a:gd name="connsiteX381" fmla="*/ 2055144 w 2649955"/>
                <a:gd name="connsiteY381" fmla="*/ 353428 h 1836319"/>
                <a:gd name="connsiteX382" fmla="*/ 2055896 w 2649955"/>
                <a:gd name="connsiteY382" fmla="*/ 351924 h 1836319"/>
                <a:gd name="connsiteX383" fmla="*/ 2057400 w 2649955"/>
                <a:gd name="connsiteY383" fmla="*/ 348916 h 1836319"/>
                <a:gd name="connsiteX384" fmla="*/ 2058152 w 2649955"/>
                <a:gd name="connsiteY384" fmla="*/ 347412 h 1836319"/>
                <a:gd name="connsiteX385" fmla="*/ 2058904 w 2649955"/>
                <a:gd name="connsiteY385" fmla="*/ 345908 h 1836319"/>
                <a:gd name="connsiteX386" fmla="*/ 2059656 w 2649955"/>
                <a:gd name="connsiteY386" fmla="*/ 344404 h 1836319"/>
                <a:gd name="connsiteX387" fmla="*/ 2065672 w 2649955"/>
                <a:gd name="connsiteY387" fmla="*/ 337636 h 1836319"/>
                <a:gd name="connsiteX388" fmla="*/ 2070936 w 2649955"/>
                <a:gd name="connsiteY388" fmla="*/ 328613 h 1836319"/>
                <a:gd name="connsiteX389" fmla="*/ 2071688 w 2649955"/>
                <a:gd name="connsiteY389" fmla="*/ 327109 h 1836319"/>
                <a:gd name="connsiteX390" fmla="*/ 2071688 w 2649955"/>
                <a:gd name="connsiteY390" fmla="*/ 325605 h 1836319"/>
                <a:gd name="connsiteX391" fmla="*/ 2070936 w 2649955"/>
                <a:gd name="connsiteY391" fmla="*/ 324101 h 1836319"/>
                <a:gd name="connsiteX392" fmla="*/ 2070936 w 2649955"/>
                <a:gd name="connsiteY392" fmla="*/ 321845 h 1836319"/>
                <a:gd name="connsiteX393" fmla="*/ 2071688 w 2649955"/>
                <a:gd name="connsiteY393" fmla="*/ 320341 h 1836319"/>
                <a:gd name="connsiteX394" fmla="*/ 2072440 w 2649955"/>
                <a:gd name="connsiteY394" fmla="*/ 319589 h 1836319"/>
                <a:gd name="connsiteX395" fmla="*/ 2073943 w 2649955"/>
                <a:gd name="connsiteY395" fmla="*/ 318085 h 1836319"/>
                <a:gd name="connsiteX396" fmla="*/ 2075448 w 2649955"/>
                <a:gd name="connsiteY396" fmla="*/ 317333 h 1836319"/>
                <a:gd name="connsiteX397" fmla="*/ 2076951 w 2649955"/>
                <a:gd name="connsiteY397" fmla="*/ 316581 h 1836319"/>
                <a:gd name="connsiteX398" fmla="*/ 2079959 w 2649955"/>
                <a:gd name="connsiteY398" fmla="*/ 315077 h 1836319"/>
                <a:gd name="connsiteX399" fmla="*/ 2081463 w 2649955"/>
                <a:gd name="connsiteY399" fmla="*/ 313573 h 1836319"/>
                <a:gd name="connsiteX400" fmla="*/ 2082215 w 2649955"/>
                <a:gd name="connsiteY400" fmla="*/ 312069 h 1836319"/>
                <a:gd name="connsiteX401" fmla="*/ 2083719 w 2649955"/>
                <a:gd name="connsiteY401" fmla="*/ 310565 h 1836319"/>
                <a:gd name="connsiteX402" fmla="*/ 2083719 w 2649955"/>
                <a:gd name="connsiteY402" fmla="*/ 309061 h 1836319"/>
                <a:gd name="connsiteX403" fmla="*/ 2083719 w 2649955"/>
                <a:gd name="connsiteY403" fmla="*/ 307557 h 1836319"/>
                <a:gd name="connsiteX404" fmla="*/ 2084471 w 2649955"/>
                <a:gd name="connsiteY404" fmla="*/ 306805 h 1836319"/>
                <a:gd name="connsiteX405" fmla="*/ 2088231 w 2649955"/>
                <a:gd name="connsiteY405" fmla="*/ 305301 h 1836319"/>
                <a:gd name="connsiteX406" fmla="*/ 2126582 w 2649955"/>
                <a:gd name="connsiteY406" fmla="*/ 303797 h 1836319"/>
                <a:gd name="connsiteX407" fmla="*/ 2262689 w 2649955"/>
                <a:gd name="connsiteY407" fmla="*/ 304549 h 1836319"/>
                <a:gd name="connsiteX408" fmla="*/ 2265697 w 2649955"/>
                <a:gd name="connsiteY408" fmla="*/ 351172 h 1836319"/>
                <a:gd name="connsiteX409" fmla="*/ 2265697 w 2649955"/>
                <a:gd name="connsiteY409" fmla="*/ 354932 h 1836319"/>
                <a:gd name="connsiteX410" fmla="*/ 2264945 w 2649955"/>
                <a:gd name="connsiteY410" fmla="*/ 356436 h 1836319"/>
                <a:gd name="connsiteX411" fmla="*/ 2264193 w 2649955"/>
                <a:gd name="connsiteY411" fmla="*/ 365459 h 1836319"/>
                <a:gd name="connsiteX412" fmla="*/ 2263441 w 2649955"/>
                <a:gd name="connsiteY412" fmla="*/ 382755 h 1836319"/>
                <a:gd name="connsiteX413" fmla="*/ 2264193 w 2649955"/>
                <a:gd name="connsiteY413" fmla="*/ 387267 h 1836319"/>
                <a:gd name="connsiteX414" fmla="*/ 2265697 w 2649955"/>
                <a:gd name="connsiteY414" fmla="*/ 392530 h 1836319"/>
                <a:gd name="connsiteX415" fmla="*/ 2265697 w 2649955"/>
                <a:gd name="connsiteY415" fmla="*/ 394034 h 1836319"/>
                <a:gd name="connsiteX416" fmla="*/ 2267201 w 2649955"/>
                <a:gd name="connsiteY416" fmla="*/ 395538 h 1836319"/>
                <a:gd name="connsiteX417" fmla="*/ 2267953 w 2649955"/>
                <a:gd name="connsiteY417" fmla="*/ 396290 h 1836319"/>
                <a:gd name="connsiteX418" fmla="*/ 2269457 w 2649955"/>
                <a:gd name="connsiteY418" fmla="*/ 397794 h 1836319"/>
                <a:gd name="connsiteX419" fmla="*/ 2270961 w 2649955"/>
                <a:gd name="connsiteY419" fmla="*/ 398546 h 1836319"/>
                <a:gd name="connsiteX420" fmla="*/ 2279233 w 2649955"/>
                <a:gd name="connsiteY420" fmla="*/ 401554 h 1836319"/>
                <a:gd name="connsiteX421" fmla="*/ 2280736 w 2649955"/>
                <a:gd name="connsiteY421" fmla="*/ 403058 h 1836319"/>
                <a:gd name="connsiteX422" fmla="*/ 2282240 w 2649955"/>
                <a:gd name="connsiteY422" fmla="*/ 403810 h 1836319"/>
                <a:gd name="connsiteX423" fmla="*/ 2283744 w 2649955"/>
                <a:gd name="connsiteY423" fmla="*/ 406818 h 1836319"/>
                <a:gd name="connsiteX424" fmla="*/ 2284496 w 2649955"/>
                <a:gd name="connsiteY424" fmla="*/ 408322 h 1836319"/>
                <a:gd name="connsiteX425" fmla="*/ 2283744 w 2649955"/>
                <a:gd name="connsiteY425" fmla="*/ 410578 h 1836319"/>
                <a:gd name="connsiteX426" fmla="*/ 2282992 w 2649955"/>
                <a:gd name="connsiteY426" fmla="*/ 412834 h 1836319"/>
                <a:gd name="connsiteX427" fmla="*/ 2282240 w 2649955"/>
                <a:gd name="connsiteY427" fmla="*/ 415090 h 1836319"/>
                <a:gd name="connsiteX428" fmla="*/ 2282240 w 2649955"/>
                <a:gd name="connsiteY428" fmla="*/ 421857 h 1836319"/>
                <a:gd name="connsiteX429" fmla="*/ 2280736 w 2649955"/>
                <a:gd name="connsiteY429" fmla="*/ 428625 h 1836319"/>
                <a:gd name="connsiteX430" fmla="*/ 2280736 w 2649955"/>
                <a:gd name="connsiteY430" fmla="*/ 433137 h 1836319"/>
                <a:gd name="connsiteX431" fmla="*/ 2281488 w 2649955"/>
                <a:gd name="connsiteY431" fmla="*/ 435393 h 1836319"/>
                <a:gd name="connsiteX432" fmla="*/ 2282992 w 2649955"/>
                <a:gd name="connsiteY432" fmla="*/ 437649 h 1836319"/>
                <a:gd name="connsiteX433" fmla="*/ 2288256 w 2649955"/>
                <a:gd name="connsiteY433" fmla="*/ 444416 h 1836319"/>
                <a:gd name="connsiteX434" fmla="*/ 2299536 w 2649955"/>
                <a:gd name="connsiteY434" fmla="*/ 454944 h 1836319"/>
                <a:gd name="connsiteX435" fmla="*/ 2301040 w 2649955"/>
                <a:gd name="connsiteY435" fmla="*/ 455696 h 1836319"/>
                <a:gd name="connsiteX436" fmla="*/ 2303296 w 2649955"/>
                <a:gd name="connsiteY436" fmla="*/ 455696 h 1836319"/>
                <a:gd name="connsiteX437" fmla="*/ 2306303 w 2649955"/>
                <a:gd name="connsiteY437" fmla="*/ 454944 h 1836319"/>
                <a:gd name="connsiteX438" fmla="*/ 2308559 w 2649955"/>
                <a:gd name="connsiteY438" fmla="*/ 454944 h 1836319"/>
                <a:gd name="connsiteX439" fmla="*/ 2310063 w 2649955"/>
                <a:gd name="connsiteY439" fmla="*/ 454944 h 1836319"/>
                <a:gd name="connsiteX440" fmla="*/ 2311567 w 2649955"/>
                <a:gd name="connsiteY440" fmla="*/ 456448 h 1836319"/>
                <a:gd name="connsiteX441" fmla="*/ 2319087 w 2649955"/>
                <a:gd name="connsiteY441" fmla="*/ 462464 h 1836319"/>
                <a:gd name="connsiteX442" fmla="*/ 2319839 w 2649955"/>
                <a:gd name="connsiteY442" fmla="*/ 463216 h 1836319"/>
                <a:gd name="connsiteX443" fmla="*/ 2322847 w 2649955"/>
                <a:gd name="connsiteY443" fmla="*/ 464720 h 1836319"/>
                <a:gd name="connsiteX444" fmla="*/ 2325103 w 2649955"/>
                <a:gd name="connsiteY444" fmla="*/ 465472 h 1836319"/>
                <a:gd name="connsiteX445" fmla="*/ 2326607 w 2649955"/>
                <a:gd name="connsiteY445" fmla="*/ 466976 h 1836319"/>
                <a:gd name="connsiteX446" fmla="*/ 2328111 w 2649955"/>
                <a:gd name="connsiteY446" fmla="*/ 469232 h 1836319"/>
                <a:gd name="connsiteX447" fmla="*/ 2329615 w 2649955"/>
                <a:gd name="connsiteY447" fmla="*/ 475247 h 1836319"/>
                <a:gd name="connsiteX448" fmla="*/ 2330367 w 2649955"/>
                <a:gd name="connsiteY448" fmla="*/ 478255 h 1836319"/>
                <a:gd name="connsiteX449" fmla="*/ 2331119 w 2649955"/>
                <a:gd name="connsiteY449" fmla="*/ 481263 h 1836319"/>
                <a:gd name="connsiteX450" fmla="*/ 2331871 w 2649955"/>
                <a:gd name="connsiteY450" fmla="*/ 483519 h 1836319"/>
                <a:gd name="connsiteX451" fmla="*/ 2331871 w 2649955"/>
                <a:gd name="connsiteY451" fmla="*/ 485023 h 1836319"/>
                <a:gd name="connsiteX452" fmla="*/ 2331871 w 2649955"/>
                <a:gd name="connsiteY452" fmla="*/ 489535 h 1836319"/>
                <a:gd name="connsiteX453" fmla="*/ 2332622 w 2649955"/>
                <a:gd name="connsiteY453" fmla="*/ 492543 h 1836319"/>
                <a:gd name="connsiteX454" fmla="*/ 2333374 w 2649955"/>
                <a:gd name="connsiteY454" fmla="*/ 494047 h 1836319"/>
                <a:gd name="connsiteX455" fmla="*/ 2334127 w 2649955"/>
                <a:gd name="connsiteY455" fmla="*/ 496303 h 1836319"/>
                <a:gd name="connsiteX456" fmla="*/ 2335631 w 2649955"/>
                <a:gd name="connsiteY456" fmla="*/ 497807 h 1836319"/>
                <a:gd name="connsiteX457" fmla="*/ 2346910 w 2649955"/>
                <a:gd name="connsiteY457" fmla="*/ 508334 h 1836319"/>
                <a:gd name="connsiteX458" fmla="*/ 2348414 w 2649955"/>
                <a:gd name="connsiteY458" fmla="*/ 509086 h 1836319"/>
                <a:gd name="connsiteX459" fmla="*/ 2349918 w 2649955"/>
                <a:gd name="connsiteY459" fmla="*/ 509838 h 1836319"/>
                <a:gd name="connsiteX460" fmla="*/ 2351422 w 2649955"/>
                <a:gd name="connsiteY460" fmla="*/ 509838 h 1836319"/>
                <a:gd name="connsiteX461" fmla="*/ 2354430 w 2649955"/>
                <a:gd name="connsiteY461" fmla="*/ 509838 h 1836319"/>
                <a:gd name="connsiteX462" fmla="*/ 2355934 w 2649955"/>
                <a:gd name="connsiteY462" fmla="*/ 509838 h 1836319"/>
                <a:gd name="connsiteX463" fmla="*/ 2357438 w 2649955"/>
                <a:gd name="connsiteY463" fmla="*/ 510590 h 1836319"/>
                <a:gd name="connsiteX464" fmla="*/ 2358942 w 2649955"/>
                <a:gd name="connsiteY464" fmla="*/ 512094 h 1836319"/>
                <a:gd name="connsiteX465" fmla="*/ 2364957 w 2649955"/>
                <a:gd name="connsiteY465" fmla="*/ 521118 h 1836319"/>
                <a:gd name="connsiteX466" fmla="*/ 2366461 w 2649955"/>
                <a:gd name="connsiteY466" fmla="*/ 523374 h 1836319"/>
                <a:gd name="connsiteX467" fmla="*/ 2368717 w 2649955"/>
                <a:gd name="connsiteY467" fmla="*/ 524878 h 1836319"/>
                <a:gd name="connsiteX468" fmla="*/ 2370221 w 2649955"/>
                <a:gd name="connsiteY468" fmla="*/ 526382 h 1836319"/>
                <a:gd name="connsiteX469" fmla="*/ 2371725 w 2649955"/>
                <a:gd name="connsiteY469" fmla="*/ 526382 h 1836319"/>
                <a:gd name="connsiteX470" fmla="*/ 2374733 w 2649955"/>
                <a:gd name="connsiteY470" fmla="*/ 526382 h 1836319"/>
                <a:gd name="connsiteX471" fmla="*/ 2376237 w 2649955"/>
                <a:gd name="connsiteY471" fmla="*/ 527134 h 1836319"/>
                <a:gd name="connsiteX472" fmla="*/ 2377741 w 2649955"/>
                <a:gd name="connsiteY472" fmla="*/ 529390 h 1836319"/>
                <a:gd name="connsiteX473" fmla="*/ 2379245 w 2649955"/>
                <a:gd name="connsiteY473" fmla="*/ 532397 h 1836319"/>
                <a:gd name="connsiteX474" fmla="*/ 2380749 w 2649955"/>
                <a:gd name="connsiteY474" fmla="*/ 533901 h 1836319"/>
                <a:gd name="connsiteX475" fmla="*/ 2382253 w 2649955"/>
                <a:gd name="connsiteY475" fmla="*/ 535405 h 1836319"/>
                <a:gd name="connsiteX476" fmla="*/ 2393532 w 2649955"/>
                <a:gd name="connsiteY476" fmla="*/ 541421 h 1836319"/>
                <a:gd name="connsiteX477" fmla="*/ 2397292 w 2649955"/>
                <a:gd name="connsiteY477" fmla="*/ 542925 h 1836319"/>
                <a:gd name="connsiteX478" fmla="*/ 2399548 w 2649955"/>
                <a:gd name="connsiteY478" fmla="*/ 544429 h 1836319"/>
                <a:gd name="connsiteX479" fmla="*/ 2401804 w 2649955"/>
                <a:gd name="connsiteY479" fmla="*/ 546685 h 1836319"/>
                <a:gd name="connsiteX480" fmla="*/ 2405564 w 2649955"/>
                <a:gd name="connsiteY480" fmla="*/ 551197 h 1836319"/>
                <a:gd name="connsiteX481" fmla="*/ 2407820 w 2649955"/>
                <a:gd name="connsiteY481" fmla="*/ 553453 h 1836319"/>
                <a:gd name="connsiteX482" fmla="*/ 2409324 w 2649955"/>
                <a:gd name="connsiteY482" fmla="*/ 554205 h 1836319"/>
                <a:gd name="connsiteX483" fmla="*/ 2420603 w 2649955"/>
                <a:gd name="connsiteY483" fmla="*/ 557213 h 1836319"/>
                <a:gd name="connsiteX484" fmla="*/ 2422859 w 2649955"/>
                <a:gd name="connsiteY484" fmla="*/ 558716 h 1836319"/>
                <a:gd name="connsiteX485" fmla="*/ 2425867 w 2649955"/>
                <a:gd name="connsiteY485" fmla="*/ 561724 h 1836319"/>
                <a:gd name="connsiteX486" fmla="*/ 2430379 w 2649955"/>
                <a:gd name="connsiteY486" fmla="*/ 566988 h 1836319"/>
                <a:gd name="connsiteX487" fmla="*/ 2432635 w 2649955"/>
                <a:gd name="connsiteY487" fmla="*/ 569244 h 1836319"/>
                <a:gd name="connsiteX488" fmla="*/ 2434891 w 2649955"/>
                <a:gd name="connsiteY488" fmla="*/ 570748 h 1836319"/>
                <a:gd name="connsiteX489" fmla="*/ 2437899 w 2649955"/>
                <a:gd name="connsiteY489" fmla="*/ 570748 h 1836319"/>
                <a:gd name="connsiteX490" fmla="*/ 2439403 w 2649955"/>
                <a:gd name="connsiteY490" fmla="*/ 571500 h 1836319"/>
                <a:gd name="connsiteX491" fmla="*/ 2440907 w 2649955"/>
                <a:gd name="connsiteY491" fmla="*/ 572252 h 1836319"/>
                <a:gd name="connsiteX492" fmla="*/ 2441659 w 2649955"/>
                <a:gd name="connsiteY492" fmla="*/ 574508 h 1836319"/>
                <a:gd name="connsiteX493" fmla="*/ 2443163 w 2649955"/>
                <a:gd name="connsiteY493" fmla="*/ 577516 h 1836319"/>
                <a:gd name="connsiteX494" fmla="*/ 2445419 w 2649955"/>
                <a:gd name="connsiteY494" fmla="*/ 579020 h 1836319"/>
                <a:gd name="connsiteX495" fmla="*/ 2446923 w 2649955"/>
                <a:gd name="connsiteY495" fmla="*/ 579772 h 1836319"/>
                <a:gd name="connsiteX496" fmla="*/ 2460458 w 2649955"/>
                <a:gd name="connsiteY496" fmla="*/ 584284 h 1836319"/>
                <a:gd name="connsiteX497" fmla="*/ 2464218 w 2649955"/>
                <a:gd name="connsiteY497" fmla="*/ 586540 h 1836319"/>
                <a:gd name="connsiteX498" fmla="*/ 2468730 w 2649955"/>
                <a:gd name="connsiteY498" fmla="*/ 589547 h 1836319"/>
                <a:gd name="connsiteX499" fmla="*/ 2472490 w 2649955"/>
                <a:gd name="connsiteY499" fmla="*/ 591051 h 1836319"/>
                <a:gd name="connsiteX500" fmla="*/ 2476249 w 2649955"/>
                <a:gd name="connsiteY500" fmla="*/ 594059 h 1836319"/>
                <a:gd name="connsiteX501" fmla="*/ 2478506 w 2649955"/>
                <a:gd name="connsiteY501" fmla="*/ 594811 h 1836319"/>
                <a:gd name="connsiteX502" fmla="*/ 2484521 w 2649955"/>
                <a:gd name="connsiteY502" fmla="*/ 597819 h 1836319"/>
                <a:gd name="connsiteX503" fmla="*/ 2486025 w 2649955"/>
                <a:gd name="connsiteY503" fmla="*/ 597819 h 1836319"/>
                <a:gd name="connsiteX504" fmla="*/ 2489033 w 2649955"/>
                <a:gd name="connsiteY504" fmla="*/ 598571 h 1836319"/>
                <a:gd name="connsiteX505" fmla="*/ 2490537 w 2649955"/>
                <a:gd name="connsiteY505" fmla="*/ 599323 h 1836319"/>
                <a:gd name="connsiteX506" fmla="*/ 2493545 w 2649955"/>
                <a:gd name="connsiteY506" fmla="*/ 600075 h 1836319"/>
                <a:gd name="connsiteX507" fmla="*/ 2495049 w 2649955"/>
                <a:gd name="connsiteY507" fmla="*/ 600827 h 1836319"/>
                <a:gd name="connsiteX508" fmla="*/ 2496553 w 2649955"/>
                <a:gd name="connsiteY508" fmla="*/ 600827 h 1836319"/>
                <a:gd name="connsiteX509" fmla="*/ 2498809 w 2649955"/>
                <a:gd name="connsiteY509" fmla="*/ 600827 h 1836319"/>
                <a:gd name="connsiteX510" fmla="*/ 2501817 w 2649955"/>
                <a:gd name="connsiteY510" fmla="*/ 600075 h 1836319"/>
                <a:gd name="connsiteX511" fmla="*/ 2504825 w 2649955"/>
                <a:gd name="connsiteY511" fmla="*/ 598571 h 1836319"/>
                <a:gd name="connsiteX512" fmla="*/ 2506328 w 2649955"/>
                <a:gd name="connsiteY512" fmla="*/ 598571 h 1836319"/>
                <a:gd name="connsiteX513" fmla="*/ 2507832 w 2649955"/>
                <a:gd name="connsiteY513" fmla="*/ 598571 h 1836319"/>
                <a:gd name="connsiteX514" fmla="*/ 2507832 w 2649955"/>
                <a:gd name="connsiteY514" fmla="*/ 600075 h 1836319"/>
                <a:gd name="connsiteX515" fmla="*/ 2507832 w 2649955"/>
                <a:gd name="connsiteY515" fmla="*/ 603083 h 1836319"/>
                <a:gd name="connsiteX516" fmla="*/ 2508584 w 2649955"/>
                <a:gd name="connsiteY516" fmla="*/ 605339 h 1836319"/>
                <a:gd name="connsiteX517" fmla="*/ 2509336 w 2649955"/>
                <a:gd name="connsiteY517" fmla="*/ 606091 h 1836319"/>
                <a:gd name="connsiteX518" fmla="*/ 2510840 w 2649955"/>
                <a:gd name="connsiteY518" fmla="*/ 606843 h 1836319"/>
                <a:gd name="connsiteX519" fmla="*/ 2516104 w 2649955"/>
                <a:gd name="connsiteY519" fmla="*/ 606091 h 1836319"/>
                <a:gd name="connsiteX520" fmla="*/ 2518360 w 2649955"/>
                <a:gd name="connsiteY520" fmla="*/ 606091 h 1836319"/>
                <a:gd name="connsiteX521" fmla="*/ 2520616 w 2649955"/>
                <a:gd name="connsiteY521" fmla="*/ 606843 h 1836319"/>
                <a:gd name="connsiteX522" fmla="*/ 2525880 w 2649955"/>
                <a:gd name="connsiteY522" fmla="*/ 610603 h 1836319"/>
                <a:gd name="connsiteX523" fmla="*/ 2527384 w 2649955"/>
                <a:gd name="connsiteY523" fmla="*/ 611355 h 1836319"/>
                <a:gd name="connsiteX524" fmla="*/ 2531144 w 2649955"/>
                <a:gd name="connsiteY524" fmla="*/ 612107 h 1836319"/>
                <a:gd name="connsiteX525" fmla="*/ 2532648 w 2649955"/>
                <a:gd name="connsiteY525" fmla="*/ 613611 h 1836319"/>
                <a:gd name="connsiteX526" fmla="*/ 2533400 w 2649955"/>
                <a:gd name="connsiteY526" fmla="*/ 614363 h 1836319"/>
                <a:gd name="connsiteX527" fmla="*/ 2534904 w 2649955"/>
                <a:gd name="connsiteY527" fmla="*/ 619626 h 1836319"/>
                <a:gd name="connsiteX528" fmla="*/ 2537911 w 2649955"/>
                <a:gd name="connsiteY528" fmla="*/ 624138 h 1836319"/>
                <a:gd name="connsiteX529" fmla="*/ 2545431 w 2649955"/>
                <a:gd name="connsiteY529" fmla="*/ 631658 h 1836319"/>
                <a:gd name="connsiteX530" fmla="*/ 2546935 w 2649955"/>
                <a:gd name="connsiteY530" fmla="*/ 633914 h 1836319"/>
                <a:gd name="connsiteX531" fmla="*/ 2549943 w 2649955"/>
                <a:gd name="connsiteY531" fmla="*/ 634666 h 1836319"/>
                <a:gd name="connsiteX532" fmla="*/ 2555959 w 2649955"/>
                <a:gd name="connsiteY532" fmla="*/ 636922 h 1836319"/>
                <a:gd name="connsiteX533" fmla="*/ 2558967 w 2649955"/>
                <a:gd name="connsiteY533" fmla="*/ 638426 h 1836319"/>
                <a:gd name="connsiteX534" fmla="*/ 2567990 w 2649955"/>
                <a:gd name="connsiteY534" fmla="*/ 645193 h 1836319"/>
                <a:gd name="connsiteX535" fmla="*/ 2569494 w 2649955"/>
                <a:gd name="connsiteY535" fmla="*/ 645945 h 1836319"/>
                <a:gd name="connsiteX536" fmla="*/ 2570998 w 2649955"/>
                <a:gd name="connsiteY536" fmla="*/ 646697 h 1836319"/>
                <a:gd name="connsiteX537" fmla="*/ 2572502 w 2649955"/>
                <a:gd name="connsiteY537" fmla="*/ 647449 h 1836319"/>
                <a:gd name="connsiteX538" fmla="*/ 2574758 w 2649955"/>
                <a:gd name="connsiteY538" fmla="*/ 647449 h 1836319"/>
                <a:gd name="connsiteX539" fmla="*/ 2576262 w 2649955"/>
                <a:gd name="connsiteY539" fmla="*/ 647449 h 1836319"/>
                <a:gd name="connsiteX540" fmla="*/ 2580022 w 2649955"/>
                <a:gd name="connsiteY540" fmla="*/ 646697 h 1836319"/>
                <a:gd name="connsiteX541" fmla="*/ 2581526 w 2649955"/>
                <a:gd name="connsiteY541" fmla="*/ 646697 h 1836319"/>
                <a:gd name="connsiteX542" fmla="*/ 2583782 w 2649955"/>
                <a:gd name="connsiteY542" fmla="*/ 647449 h 1836319"/>
                <a:gd name="connsiteX543" fmla="*/ 2584534 w 2649955"/>
                <a:gd name="connsiteY543" fmla="*/ 648201 h 1836319"/>
                <a:gd name="connsiteX544" fmla="*/ 2585286 w 2649955"/>
                <a:gd name="connsiteY544" fmla="*/ 649705 h 1836319"/>
                <a:gd name="connsiteX545" fmla="*/ 2585286 w 2649955"/>
                <a:gd name="connsiteY545" fmla="*/ 651961 h 1836319"/>
                <a:gd name="connsiteX546" fmla="*/ 2584534 w 2649955"/>
                <a:gd name="connsiteY546" fmla="*/ 653465 h 1836319"/>
                <a:gd name="connsiteX547" fmla="*/ 2582278 w 2649955"/>
                <a:gd name="connsiteY547" fmla="*/ 660985 h 1836319"/>
                <a:gd name="connsiteX548" fmla="*/ 2582278 w 2649955"/>
                <a:gd name="connsiteY548" fmla="*/ 663241 h 1836319"/>
                <a:gd name="connsiteX549" fmla="*/ 2582278 w 2649955"/>
                <a:gd name="connsiteY549" fmla="*/ 664745 h 1836319"/>
                <a:gd name="connsiteX550" fmla="*/ 2583030 w 2649955"/>
                <a:gd name="connsiteY550" fmla="*/ 667001 h 1836319"/>
                <a:gd name="connsiteX551" fmla="*/ 2583782 w 2649955"/>
                <a:gd name="connsiteY551" fmla="*/ 668505 h 1836319"/>
                <a:gd name="connsiteX552" fmla="*/ 2585286 w 2649955"/>
                <a:gd name="connsiteY552" fmla="*/ 669257 h 1836319"/>
                <a:gd name="connsiteX553" fmla="*/ 2586790 w 2649955"/>
                <a:gd name="connsiteY553" fmla="*/ 670009 h 1836319"/>
                <a:gd name="connsiteX554" fmla="*/ 2588294 w 2649955"/>
                <a:gd name="connsiteY554" fmla="*/ 670761 h 1836319"/>
                <a:gd name="connsiteX555" fmla="*/ 2591302 w 2649955"/>
                <a:gd name="connsiteY555" fmla="*/ 672265 h 1836319"/>
                <a:gd name="connsiteX556" fmla="*/ 2592053 w 2649955"/>
                <a:gd name="connsiteY556" fmla="*/ 673017 h 1836319"/>
                <a:gd name="connsiteX557" fmla="*/ 2593557 w 2649955"/>
                <a:gd name="connsiteY557" fmla="*/ 673017 h 1836319"/>
                <a:gd name="connsiteX558" fmla="*/ 2597317 w 2649955"/>
                <a:gd name="connsiteY558" fmla="*/ 673768 h 1836319"/>
                <a:gd name="connsiteX559" fmla="*/ 2600325 w 2649955"/>
                <a:gd name="connsiteY559" fmla="*/ 675272 h 1836319"/>
                <a:gd name="connsiteX560" fmla="*/ 2601077 w 2649955"/>
                <a:gd name="connsiteY560" fmla="*/ 675272 h 1836319"/>
                <a:gd name="connsiteX561" fmla="*/ 2602581 w 2649955"/>
                <a:gd name="connsiteY561" fmla="*/ 675272 h 1836319"/>
                <a:gd name="connsiteX562" fmla="*/ 2603333 w 2649955"/>
                <a:gd name="connsiteY562" fmla="*/ 674520 h 1836319"/>
                <a:gd name="connsiteX563" fmla="*/ 2610101 w 2649955"/>
                <a:gd name="connsiteY563" fmla="*/ 670009 h 1836319"/>
                <a:gd name="connsiteX564" fmla="*/ 2610853 w 2649955"/>
                <a:gd name="connsiteY564" fmla="*/ 669257 h 1836319"/>
                <a:gd name="connsiteX565" fmla="*/ 2618372 w 2649955"/>
                <a:gd name="connsiteY565" fmla="*/ 667001 h 1836319"/>
                <a:gd name="connsiteX566" fmla="*/ 2619877 w 2649955"/>
                <a:gd name="connsiteY566" fmla="*/ 666249 h 1836319"/>
                <a:gd name="connsiteX567" fmla="*/ 2621381 w 2649955"/>
                <a:gd name="connsiteY567" fmla="*/ 666249 h 1836319"/>
                <a:gd name="connsiteX568" fmla="*/ 2622132 w 2649955"/>
                <a:gd name="connsiteY568" fmla="*/ 666249 h 1836319"/>
                <a:gd name="connsiteX569" fmla="*/ 2622884 w 2649955"/>
                <a:gd name="connsiteY569" fmla="*/ 667001 h 1836319"/>
                <a:gd name="connsiteX570" fmla="*/ 2623636 w 2649955"/>
                <a:gd name="connsiteY570" fmla="*/ 667001 h 1836319"/>
                <a:gd name="connsiteX571" fmla="*/ 2624388 w 2649955"/>
                <a:gd name="connsiteY571" fmla="*/ 667753 h 1836319"/>
                <a:gd name="connsiteX572" fmla="*/ 2624388 w 2649955"/>
                <a:gd name="connsiteY572" fmla="*/ 669257 h 1836319"/>
                <a:gd name="connsiteX573" fmla="*/ 2625140 w 2649955"/>
                <a:gd name="connsiteY573" fmla="*/ 670761 h 1836319"/>
                <a:gd name="connsiteX574" fmla="*/ 2625140 w 2649955"/>
                <a:gd name="connsiteY574" fmla="*/ 671512 h 1836319"/>
                <a:gd name="connsiteX575" fmla="*/ 2625140 w 2649955"/>
                <a:gd name="connsiteY575" fmla="*/ 672265 h 1836319"/>
                <a:gd name="connsiteX576" fmla="*/ 2623636 w 2649955"/>
                <a:gd name="connsiteY576" fmla="*/ 676776 h 1836319"/>
                <a:gd name="connsiteX577" fmla="*/ 2623636 w 2649955"/>
                <a:gd name="connsiteY577" fmla="*/ 677528 h 1836319"/>
                <a:gd name="connsiteX578" fmla="*/ 2623636 w 2649955"/>
                <a:gd name="connsiteY578" fmla="*/ 678280 h 1836319"/>
                <a:gd name="connsiteX579" fmla="*/ 2624388 w 2649955"/>
                <a:gd name="connsiteY579" fmla="*/ 679784 h 1836319"/>
                <a:gd name="connsiteX580" fmla="*/ 2624388 w 2649955"/>
                <a:gd name="connsiteY580" fmla="*/ 680536 h 1836319"/>
                <a:gd name="connsiteX581" fmla="*/ 2625140 w 2649955"/>
                <a:gd name="connsiteY581" fmla="*/ 680536 h 1836319"/>
                <a:gd name="connsiteX582" fmla="*/ 2626644 w 2649955"/>
                <a:gd name="connsiteY582" fmla="*/ 681288 h 1836319"/>
                <a:gd name="connsiteX583" fmla="*/ 2630404 w 2649955"/>
                <a:gd name="connsiteY583" fmla="*/ 682040 h 1836319"/>
                <a:gd name="connsiteX584" fmla="*/ 2632660 w 2649955"/>
                <a:gd name="connsiteY584" fmla="*/ 682040 h 1836319"/>
                <a:gd name="connsiteX585" fmla="*/ 2636420 w 2649955"/>
                <a:gd name="connsiteY585" fmla="*/ 682792 h 1836319"/>
                <a:gd name="connsiteX586" fmla="*/ 2637172 w 2649955"/>
                <a:gd name="connsiteY586" fmla="*/ 682792 h 1836319"/>
                <a:gd name="connsiteX587" fmla="*/ 2637924 w 2649955"/>
                <a:gd name="connsiteY587" fmla="*/ 682792 h 1836319"/>
                <a:gd name="connsiteX588" fmla="*/ 2638676 w 2649955"/>
                <a:gd name="connsiteY588" fmla="*/ 682040 h 1836319"/>
                <a:gd name="connsiteX589" fmla="*/ 2640180 w 2649955"/>
                <a:gd name="connsiteY589" fmla="*/ 681288 h 1836319"/>
                <a:gd name="connsiteX590" fmla="*/ 2641684 w 2649955"/>
                <a:gd name="connsiteY590" fmla="*/ 679784 h 1836319"/>
                <a:gd name="connsiteX591" fmla="*/ 2649955 w 2649955"/>
                <a:gd name="connsiteY591" fmla="*/ 677528 h 1836319"/>
                <a:gd name="connsiteX592" fmla="*/ 2649955 w 2649955"/>
                <a:gd name="connsiteY592" fmla="*/ 678280 h 1836319"/>
                <a:gd name="connsiteX593" fmla="*/ 2648451 w 2649955"/>
                <a:gd name="connsiteY593" fmla="*/ 679784 h 1836319"/>
                <a:gd name="connsiteX594" fmla="*/ 2645444 w 2649955"/>
                <a:gd name="connsiteY594" fmla="*/ 682040 h 1836319"/>
                <a:gd name="connsiteX595" fmla="*/ 2640180 w 2649955"/>
                <a:gd name="connsiteY595" fmla="*/ 684296 h 1836319"/>
                <a:gd name="connsiteX596" fmla="*/ 2638676 w 2649955"/>
                <a:gd name="connsiteY596" fmla="*/ 685800 h 1836319"/>
                <a:gd name="connsiteX597" fmla="*/ 2637924 w 2649955"/>
                <a:gd name="connsiteY597" fmla="*/ 686552 h 1836319"/>
                <a:gd name="connsiteX598" fmla="*/ 2637172 w 2649955"/>
                <a:gd name="connsiteY598" fmla="*/ 687304 h 1836319"/>
                <a:gd name="connsiteX599" fmla="*/ 2637172 w 2649955"/>
                <a:gd name="connsiteY599" fmla="*/ 688056 h 1836319"/>
                <a:gd name="connsiteX600" fmla="*/ 2637172 w 2649955"/>
                <a:gd name="connsiteY600" fmla="*/ 688808 h 1836319"/>
                <a:gd name="connsiteX601" fmla="*/ 2637172 w 2649955"/>
                <a:gd name="connsiteY601" fmla="*/ 689560 h 1836319"/>
                <a:gd name="connsiteX602" fmla="*/ 2637924 w 2649955"/>
                <a:gd name="connsiteY602" fmla="*/ 691064 h 1836319"/>
                <a:gd name="connsiteX603" fmla="*/ 2640180 w 2649955"/>
                <a:gd name="connsiteY603" fmla="*/ 693320 h 1836319"/>
                <a:gd name="connsiteX604" fmla="*/ 2639428 w 2649955"/>
                <a:gd name="connsiteY604" fmla="*/ 696328 h 1836319"/>
                <a:gd name="connsiteX605" fmla="*/ 2638676 w 2649955"/>
                <a:gd name="connsiteY605" fmla="*/ 700840 h 1836319"/>
                <a:gd name="connsiteX606" fmla="*/ 2583030 w 2649955"/>
                <a:gd name="connsiteY606" fmla="*/ 821907 h 1836319"/>
                <a:gd name="connsiteX607" fmla="*/ 2349918 w 2649955"/>
                <a:gd name="connsiteY607" fmla="*/ 1324978 h 1836319"/>
                <a:gd name="connsiteX608" fmla="*/ 2343902 w 2649955"/>
                <a:gd name="connsiteY608" fmla="*/ 1334753 h 1836319"/>
                <a:gd name="connsiteX609" fmla="*/ 2342398 w 2649955"/>
                <a:gd name="connsiteY609" fmla="*/ 1336257 h 1836319"/>
                <a:gd name="connsiteX610" fmla="*/ 2331119 w 2649955"/>
                <a:gd name="connsiteY610" fmla="*/ 1346033 h 1836319"/>
                <a:gd name="connsiteX611" fmla="*/ 2328863 w 2649955"/>
                <a:gd name="connsiteY611" fmla="*/ 1348289 h 1836319"/>
                <a:gd name="connsiteX612" fmla="*/ 2326607 w 2649955"/>
                <a:gd name="connsiteY612" fmla="*/ 1351297 h 1836319"/>
                <a:gd name="connsiteX613" fmla="*/ 2324351 w 2649955"/>
                <a:gd name="connsiteY613" fmla="*/ 1355809 h 1836319"/>
                <a:gd name="connsiteX614" fmla="*/ 2323599 w 2649955"/>
                <a:gd name="connsiteY614" fmla="*/ 1359568 h 1836319"/>
                <a:gd name="connsiteX615" fmla="*/ 2322847 w 2649955"/>
                <a:gd name="connsiteY615" fmla="*/ 1362576 h 1836319"/>
                <a:gd name="connsiteX616" fmla="*/ 2323599 w 2649955"/>
                <a:gd name="connsiteY616" fmla="*/ 1365584 h 1836319"/>
                <a:gd name="connsiteX617" fmla="*/ 2323599 w 2649955"/>
                <a:gd name="connsiteY617" fmla="*/ 1368592 h 1836319"/>
                <a:gd name="connsiteX618" fmla="*/ 2328863 w 2649955"/>
                <a:gd name="connsiteY618" fmla="*/ 1384384 h 1836319"/>
                <a:gd name="connsiteX619" fmla="*/ 2331119 w 2649955"/>
                <a:gd name="connsiteY619" fmla="*/ 1388144 h 1836319"/>
                <a:gd name="connsiteX620" fmla="*/ 2332622 w 2649955"/>
                <a:gd name="connsiteY620" fmla="*/ 1391151 h 1836319"/>
                <a:gd name="connsiteX621" fmla="*/ 2335631 w 2649955"/>
                <a:gd name="connsiteY621" fmla="*/ 1394911 h 1836319"/>
                <a:gd name="connsiteX622" fmla="*/ 2337886 w 2649955"/>
                <a:gd name="connsiteY622" fmla="*/ 1397167 h 1836319"/>
                <a:gd name="connsiteX623" fmla="*/ 2343150 w 2649955"/>
                <a:gd name="connsiteY623" fmla="*/ 1400927 h 1836319"/>
                <a:gd name="connsiteX624" fmla="*/ 2346158 w 2649955"/>
                <a:gd name="connsiteY624" fmla="*/ 1403183 h 1836319"/>
                <a:gd name="connsiteX625" fmla="*/ 2354430 w 2649955"/>
                <a:gd name="connsiteY625" fmla="*/ 1412207 h 1836319"/>
                <a:gd name="connsiteX626" fmla="*/ 2358942 w 2649955"/>
                <a:gd name="connsiteY626" fmla="*/ 1415966 h 1836319"/>
                <a:gd name="connsiteX627" fmla="*/ 2361950 w 2649955"/>
                <a:gd name="connsiteY627" fmla="*/ 1418223 h 1836319"/>
                <a:gd name="connsiteX628" fmla="*/ 2365709 w 2649955"/>
                <a:gd name="connsiteY628" fmla="*/ 1424990 h 1836319"/>
                <a:gd name="connsiteX629" fmla="*/ 2366461 w 2649955"/>
                <a:gd name="connsiteY629" fmla="*/ 1427246 h 1836319"/>
                <a:gd name="connsiteX630" fmla="*/ 2367965 w 2649955"/>
                <a:gd name="connsiteY630" fmla="*/ 1435518 h 1836319"/>
                <a:gd name="connsiteX631" fmla="*/ 2367965 w 2649955"/>
                <a:gd name="connsiteY631" fmla="*/ 1438526 h 1836319"/>
                <a:gd name="connsiteX632" fmla="*/ 2367965 w 2649955"/>
                <a:gd name="connsiteY632" fmla="*/ 1441534 h 1836319"/>
                <a:gd name="connsiteX633" fmla="*/ 2367965 w 2649955"/>
                <a:gd name="connsiteY633" fmla="*/ 1443038 h 1836319"/>
                <a:gd name="connsiteX634" fmla="*/ 2367965 w 2649955"/>
                <a:gd name="connsiteY634" fmla="*/ 1444542 h 1836319"/>
                <a:gd name="connsiteX635" fmla="*/ 2368717 w 2649955"/>
                <a:gd name="connsiteY635" fmla="*/ 1447549 h 1836319"/>
                <a:gd name="connsiteX636" fmla="*/ 2370973 w 2649955"/>
                <a:gd name="connsiteY636" fmla="*/ 1450557 h 1836319"/>
                <a:gd name="connsiteX637" fmla="*/ 2373981 w 2649955"/>
                <a:gd name="connsiteY637" fmla="*/ 1453565 h 1836319"/>
                <a:gd name="connsiteX638" fmla="*/ 2371725 w 2649955"/>
                <a:gd name="connsiteY638" fmla="*/ 1455821 h 1836319"/>
                <a:gd name="connsiteX639" fmla="*/ 2368717 w 2649955"/>
                <a:gd name="connsiteY639" fmla="*/ 1460333 h 1836319"/>
                <a:gd name="connsiteX640" fmla="*/ 2367213 w 2649955"/>
                <a:gd name="connsiteY640" fmla="*/ 1461837 h 1836319"/>
                <a:gd name="connsiteX641" fmla="*/ 2362701 w 2649955"/>
                <a:gd name="connsiteY641" fmla="*/ 1465597 h 1836319"/>
                <a:gd name="connsiteX642" fmla="*/ 2361950 w 2649955"/>
                <a:gd name="connsiteY642" fmla="*/ 1466349 h 1836319"/>
                <a:gd name="connsiteX643" fmla="*/ 2361950 w 2649955"/>
                <a:gd name="connsiteY643" fmla="*/ 1467853 h 1836319"/>
                <a:gd name="connsiteX644" fmla="*/ 2361198 w 2649955"/>
                <a:gd name="connsiteY644" fmla="*/ 1470109 h 1836319"/>
                <a:gd name="connsiteX645" fmla="*/ 2360446 w 2649955"/>
                <a:gd name="connsiteY645" fmla="*/ 1471612 h 1836319"/>
                <a:gd name="connsiteX646" fmla="*/ 2360446 w 2649955"/>
                <a:gd name="connsiteY646" fmla="*/ 1474621 h 1836319"/>
                <a:gd name="connsiteX647" fmla="*/ 2360446 w 2649955"/>
                <a:gd name="connsiteY647" fmla="*/ 1477628 h 1836319"/>
                <a:gd name="connsiteX648" fmla="*/ 2360446 w 2649955"/>
                <a:gd name="connsiteY648" fmla="*/ 1478380 h 1836319"/>
                <a:gd name="connsiteX649" fmla="*/ 2360446 w 2649955"/>
                <a:gd name="connsiteY649" fmla="*/ 1479132 h 1836319"/>
                <a:gd name="connsiteX650" fmla="*/ 2361198 w 2649955"/>
                <a:gd name="connsiteY650" fmla="*/ 1482140 h 1836319"/>
                <a:gd name="connsiteX651" fmla="*/ 2362701 w 2649955"/>
                <a:gd name="connsiteY651" fmla="*/ 1485148 h 1836319"/>
                <a:gd name="connsiteX652" fmla="*/ 2363453 w 2649955"/>
                <a:gd name="connsiteY652" fmla="*/ 1486652 h 1836319"/>
                <a:gd name="connsiteX653" fmla="*/ 2363453 w 2649955"/>
                <a:gd name="connsiteY653" fmla="*/ 1488908 h 1836319"/>
                <a:gd name="connsiteX654" fmla="*/ 2363453 w 2649955"/>
                <a:gd name="connsiteY654" fmla="*/ 1490412 h 1836319"/>
                <a:gd name="connsiteX655" fmla="*/ 2362701 w 2649955"/>
                <a:gd name="connsiteY655" fmla="*/ 1491916 h 1836319"/>
                <a:gd name="connsiteX656" fmla="*/ 2360446 w 2649955"/>
                <a:gd name="connsiteY656" fmla="*/ 1496428 h 1836319"/>
                <a:gd name="connsiteX657" fmla="*/ 2359694 w 2649955"/>
                <a:gd name="connsiteY657" fmla="*/ 1497932 h 1836319"/>
                <a:gd name="connsiteX658" fmla="*/ 2358942 w 2649955"/>
                <a:gd name="connsiteY658" fmla="*/ 1499436 h 1836319"/>
                <a:gd name="connsiteX659" fmla="*/ 2354430 w 2649955"/>
                <a:gd name="connsiteY659" fmla="*/ 1503947 h 1836319"/>
                <a:gd name="connsiteX660" fmla="*/ 2353678 w 2649955"/>
                <a:gd name="connsiteY660" fmla="*/ 1505451 h 1836319"/>
                <a:gd name="connsiteX661" fmla="*/ 2349918 w 2649955"/>
                <a:gd name="connsiteY661" fmla="*/ 1513723 h 1836319"/>
                <a:gd name="connsiteX662" fmla="*/ 2348414 w 2649955"/>
                <a:gd name="connsiteY662" fmla="*/ 1515227 h 1836319"/>
                <a:gd name="connsiteX663" fmla="*/ 2343902 w 2649955"/>
                <a:gd name="connsiteY663" fmla="*/ 1518235 h 1836319"/>
                <a:gd name="connsiteX664" fmla="*/ 2340894 w 2649955"/>
                <a:gd name="connsiteY664" fmla="*/ 1520491 h 1836319"/>
                <a:gd name="connsiteX665" fmla="*/ 2338638 w 2649955"/>
                <a:gd name="connsiteY665" fmla="*/ 1523499 h 1836319"/>
                <a:gd name="connsiteX666" fmla="*/ 2337886 w 2649955"/>
                <a:gd name="connsiteY666" fmla="*/ 1525003 h 1836319"/>
                <a:gd name="connsiteX667" fmla="*/ 2337134 w 2649955"/>
                <a:gd name="connsiteY667" fmla="*/ 1526507 h 1836319"/>
                <a:gd name="connsiteX668" fmla="*/ 2337134 w 2649955"/>
                <a:gd name="connsiteY668" fmla="*/ 1528011 h 1836319"/>
                <a:gd name="connsiteX669" fmla="*/ 2337134 w 2649955"/>
                <a:gd name="connsiteY669" fmla="*/ 1529515 h 1836319"/>
                <a:gd name="connsiteX670" fmla="*/ 2337134 w 2649955"/>
                <a:gd name="connsiteY670" fmla="*/ 1532522 h 1836319"/>
                <a:gd name="connsiteX671" fmla="*/ 2337134 w 2649955"/>
                <a:gd name="connsiteY671" fmla="*/ 1535530 h 1836319"/>
                <a:gd name="connsiteX672" fmla="*/ 2338638 w 2649955"/>
                <a:gd name="connsiteY672" fmla="*/ 1538538 h 1836319"/>
                <a:gd name="connsiteX673" fmla="*/ 2338638 w 2649955"/>
                <a:gd name="connsiteY673" fmla="*/ 1540042 h 1836319"/>
                <a:gd name="connsiteX674" fmla="*/ 2342398 w 2649955"/>
                <a:gd name="connsiteY674" fmla="*/ 1547562 h 1836319"/>
                <a:gd name="connsiteX675" fmla="*/ 2345406 w 2649955"/>
                <a:gd name="connsiteY675" fmla="*/ 1555082 h 1836319"/>
                <a:gd name="connsiteX676" fmla="*/ 2348414 w 2649955"/>
                <a:gd name="connsiteY676" fmla="*/ 1567113 h 1836319"/>
                <a:gd name="connsiteX677" fmla="*/ 2348414 w 2649955"/>
                <a:gd name="connsiteY677" fmla="*/ 1568617 h 1836319"/>
                <a:gd name="connsiteX678" fmla="*/ 2348414 w 2649955"/>
                <a:gd name="connsiteY678" fmla="*/ 1570121 h 1836319"/>
                <a:gd name="connsiteX679" fmla="*/ 2347662 w 2649955"/>
                <a:gd name="connsiteY679" fmla="*/ 1572377 h 1836319"/>
                <a:gd name="connsiteX680" fmla="*/ 2343150 w 2649955"/>
                <a:gd name="connsiteY680" fmla="*/ 1585913 h 1836319"/>
                <a:gd name="connsiteX681" fmla="*/ 2343150 w 2649955"/>
                <a:gd name="connsiteY681" fmla="*/ 1587417 h 1836319"/>
                <a:gd name="connsiteX682" fmla="*/ 2343150 w 2649955"/>
                <a:gd name="connsiteY682" fmla="*/ 1588920 h 1836319"/>
                <a:gd name="connsiteX683" fmla="*/ 2343902 w 2649955"/>
                <a:gd name="connsiteY683" fmla="*/ 1590424 h 1836319"/>
                <a:gd name="connsiteX684" fmla="*/ 2343902 w 2649955"/>
                <a:gd name="connsiteY684" fmla="*/ 1591928 h 1836319"/>
                <a:gd name="connsiteX685" fmla="*/ 2343150 w 2649955"/>
                <a:gd name="connsiteY685" fmla="*/ 1593432 h 1836319"/>
                <a:gd name="connsiteX686" fmla="*/ 2340894 w 2649955"/>
                <a:gd name="connsiteY686" fmla="*/ 1596440 h 1836319"/>
                <a:gd name="connsiteX687" fmla="*/ 2338638 w 2649955"/>
                <a:gd name="connsiteY687" fmla="*/ 1599448 h 1836319"/>
                <a:gd name="connsiteX688" fmla="*/ 2338638 w 2649955"/>
                <a:gd name="connsiteY688" fmla="*/ 1600952 h 1836319"/>
                <a:gd name="connsiteX689" fmla="*/ 2336382 w 2649955"/>
                <a:gd name="connsiteY689" fmla="*/ 1606968 h 1836319"/>
                <a:gd name="connsiteX690" fmla="*/ 2335631 w 2649955"/>
                <a:gd name="connsiteY690" fmla="*/ 1609976 h 1836319"/>
                <a:gd name="connsiteX691" fmla="*/ 2334879 w 2649955"/>
                <a:gd name="connsiteY691" fmla="*/ 1611480 h 1836319"/>
                <a:gd name="connsiteX692" fmla="*/ 2333374 w 2649955"/>
                <a:gd name="connsiteY692" fmla="*/ 1612984 h 1836319"/>
                <a:gd name="connsiteX693" fmla="*/ 2329615 w 2649955"/>
                <a:gd name="connsiteY693" fmla="*/ 1615992 h 1836319"/>
                <a:gd name="connsiteX694" fmla="*/ 2328111 w 2649955"/>
                <a:gd name="connsiteY694" fmla="*/ 1617496 h 1836319"/>
                <a:gd name="connsiteX695" fmla="*/ 2328111 w 2649955"/>
                <a:gd name="connsiteY695" fmla="*/ 1618999 h 1836319"/>
                <a:gd name="connsiteX696" fmla="*/ 2328111 w 2649955"/>
                <a:gd name="connsiteY696" fmla="*/ 1620503 h 1836319"/>
                <a:gd name="connsiteX697" fmla="*/ 2329615 w 2649955"/>
                <a:gd name="connsiteY697" fmla="*/ 1631031 h 1836319"/>
                <a:gd name="connsiteX698" fmla="*/ 2329615 w 2649955"/>
                <a:gd name="connsiteY698" fmla="*/ 1632535 h 1836319"/>
                <a:gd name="connsiteX699" fmla="*/ 2331119 w 2649955"/>
                <a:gd name="connsiteY699" fmla="*/ 1635543 h 1836319"/>
                <a:gd name="connsiteX700" fmla="*/ 2331119 w 2649955"/>
                <a:gd name="connsiteY700" fmla="*/ 1637047 h 1836319"/>
                <a:gd name="connsiteX701" fmla="*/ 2331119 w 2649955"/>
                <a:gd name="connsiteY701" fmla="*/ 1638551 h 1836319"/>
                <a:gd name="connsiteX702" fmla="*/ 2330367 w 2649955"/>
                <a:gd name="connsiteY702" fmla="*/ 1640055 h 1836319"/>
                <a:gd name="connsiteX703" fmla="*/ 2327359 w 2649955"/>
                <a:gd name="connsiteY703" fmla="*/ 1645318 h 1836319"/>
                <a:gd name="connsiteX704" fmla="*/ 2325855 w 2649955"/>
                <a:gd name="connsiteY704" fmla="*/ 1649830 h 1836319"/>
                <a:gd name="connsiteX705" fmla="*/ 2322847 w 2649955"/>
                <a:gd name="connsiteY705" fmla="*/ 1659606 h 1836319"/>
                <a:gd name="connsiteX706" fmla="*/ 2322095 w 2649955"/>
                <a:gd name="connsiteY706" fmla="*/ 1661862 h 1836319"/>
                <a:gd name="connsiteX707" fmla="*/ 2319087 w 2649955"/>
                <a:gd name="connsiteY707" fmla="*/ 1664118 h 1836319"/>
                <a:gd name="connsiteX708" fmla="*/ 2312319 w 2649955"/>
                <a:gd name="connsiteY708" fmla="*/ 1668630 h 1836319"/>
                <a:gd name="connsiteX709" fmla="*/ 1847599 w 2649955"/>
                <a:gd name="connsiteY709" fmla="*/ 1671638 h 1836319"/>
                <a:gd name="connsiteX710" fmla="*/ 1848351 w 2649955"/>
                <a:gd name="connsiteY710" fmla="*/ 1666374 h 1836319"/>
                <a:gd name="connsiteX711" fmla="*/ 1847599 w 2649955"/>
                <a:gd name="connsiteY711" fmla="*/ 1664870 h 1836319"/>
                <a:gd name="connsiteX712" fmla="*/ 1846848 w 2649955"/>
                <a:gd name="connsiteY712" fmla="*/ 1663366 h 1836319"/>
                <a:gd name="connsiteX713" fmla="*/ 1844592 w 2649955"/>
                <a:gd name="connsiteY713" fmla="*/ 1661862 h 1836319"/>
                <a:gd name="connsiteX714" fmla="*/ 1836320 w 2649955"/>
                <a:gd name="connsiteY714" fmla="*/ 1661110 h 1836319"/>
                <a:gd name="connsiteX715" fmla="*/ 1834064 w 2649955"/>
                <a:gd name="connsiteY715" fmla="*/ 1659606 h 1836319"/>
                <a:gd name="connsiteX716" fmla="*/ 1831808 w 2649955"/>
                <a:gd name="connsiteY716" fmla="*/ 1659606 h 1836319"/>
                <a:gd name="connsiteX717" fmla="*/ 1829552 w 2649955"/>
                <a:gd name="connsiteY717" fmla="*/ 1660358 h 1836319"/>
                <a:gd name="connsiteX718" fmla="*/ 1828048 w 2649955"/>
                <a:gd name="connsiteY718" fmla="*/ 1661110 h 1836319"/>
                <a:gd name="connsiteX719" fmla="*/ 1825792 w 2649955"/>
                <a:gd name="connsiteY719" fmla="*/ 1664118 h 1836319"/>
                <a:gd name="connsiteX720" fmla="*/ 1824288 w 2649955"/>
                <a:gd name="connsiteY720" fmla="*/ 1665622 h 1836319"/>
                <a:gd name="connsiteX721" fmla="*/ 1822784 w 2649955"/>
                <a:gd name="connsiteY721" fmla="*/ 1667126 h 1836319"/>
                <a:gd name="connsiteX722" fmla="*/ 1821280 w 2649955"/>
                <a:gd name="connsiteY722" fmla="*/ 1667126 h 1836319"/>
                <a:gd name="connsiteX723" fmla="*/ 1816017 w 2649955"/>
                <a:gd name="connsiteY723" fmla="*/ 1667126 h 1836319"/>
                <a:gd name="connsiteX724" fmla="*/ 1814513 w 2649955"/>
                <a:gd name="connsiteY724" fmla="*/ 1667126 h 1836319"/>
                <a:gd name="connsiteX725" fmla="*/ 1813761 w 2649955"/>
                <a:gd name="connsiteY725" fmla="*/ 1668630 h 1836319"/>
                <a:gd name="connsiteX726" fmla="*/ 1812257 w 2649955"/>
                <a:gd name="connsiteY726" fmla="*/ 1669382 h 1836319"/>
                <a:gd name="connsiteX727" fmla="*/ 1811505 w 2649955"/>
                <a:gd name="connsiteY727" fmla="*/ 1670886 h 1836319"/>
                <a:gd name="connsiteX728" fmla="*/ 1810753 w 2649955"/>
                <a:gd name="connsiteY728" fmla="*/ 1673142 h 1836319"/>
                <a:gd name="connsiteX729" fmla="*/ 1810001 w 2649955"/>
                <a:gd name="connsiteY729" fmla="*/ 1674645 h 1836319"/>
                <a:gd name="connsiteX730" fmla="*/ 1810001 w 2649955"/>
                <a:gd name="connsiteY730" fmla="*/ 1677653 h 1836319"/>
                <a:gd name="connsiteX731" fmla="*/ 1809249 w 2649955"/>
                <a:gd name="connsiteY731" fmla="*/ 1681413 h 1836319"/>
                <a:gd name="connsiteX732" fmla="*/ 1809249 w 2649955"/>
                <a:gd name="connsiteY732" fmla="*/ 1682917 h 1836319"/>
                <a:gd name="connsiteX733" fmla="*/ 1808497 w 2649955"/>
                <a:gd name="connsiteY733" fmla="*/ 1684421 h 1836319"/>
                <a:gd name="connsiteX734" fmla="*/ 1807745 w 2649955"/>
                <a:gd name="connsiteY734" fmla="*/ 1685173 h 1836319"/>
                <a:gd name="connsiteX735" fmla="*/ 1806241 w 2649955"/>
                <a:gd name="connsiteY735" fmla="*/ 1686677 h 1836319"/>
                <a:gd name="connsiteX736" fmla="*/ 1804737 w 2649955"/>
                <a:gd name="connsiteY736" fmla="*/ 1687429 h 1836319"/>
                <a:gd name="connsiteX737" fmla="*/ 1803233 w 2649955"/>
                <a:gd name="connsiteY737" fmla="*/ 1688181 h 1836319"/>
                <a:gd name="connsiteX738" fmla="*/ 1800977 w 2649955"/>
                <a:gd name="connsiteY738" fmla="*/ 1688181 h 1836319"/>
                <a:gd name="connsiteX739" fmla="*/ 1798721 w 2649955"/>
                <a:gd name="connsiteY739" fmla="*/ 1687429 h 1836319"/>
                <a:gd name="connsiteX740" fmla="*/ 1794209 w 2649955"/>
                <a:gd name="connsiteY740" fmla="*/ 1685173 h 1836319"/>
                <a:gd name="connsiteX741" fmla="*/ 1791953 w 2649955"/>
                <a:gd name="connsiteY741" fmla="*/ 1683669 h 1836319"/>
                <a:gd name="connsiteX742" fmla="*/ 1790450 w 2649955"/>
                <a:gd name="connsiteY742" fmla="*/ 1681413 h 1836319"/>
                <a:gd name="connsiteX743" fmla="*/ 1789698 w 2649955"/>
                <a:gd name="connsiteY743" fmla="*/ 1679909 h 1836319"/>
                <a:gd name="connsiteX744" fmla="*/ 1788946 w 2649955"/>
                <a:gd name="connsiteY744" fmla="*/ 1678405 h 1836319"/>
                <a:gd name="connsiteX745" fmla="*/ 1788193 w 2649955"/>
                <a:gd name="connsiteY745" fmla="*/ 1677653 h 1836319"/>
                <a:gd name="connsiteX746" fmla="*/ 1786690 w 2649955"/>
                <a:gd name="connsiteY746" fmla="*/ 1676901 h 1836319"/>
                <a:gd name="connsiteX747" fmla="*/ 1776914 w 2649955"/>
                <a:gd name="connsiteY747" fmla="*/ 1674645 h 1836319"/>
                <a:gd name="connsiteX748" fmla="*/ 1774658 w 2649955"/>
                <a:gd name="connsiteY748" fmla="*/ 1674645 h 1836319"/>
                <a:gd name="connsiteX749" fmla="*/ 1773154 w 2649955"/>
                <a:gd name="connsiteY749" fmla="*/ 1674645 h 1836319"/>
                <a:gd name="connsiteX750" fmla="*/ 1771650 w 2649955"/>
                <a:gd name="connsiteY750" fmla="*/ 1674645 h 1836319"/>
                <a:gd name="connsiteX751" fmla="*/ 1770146 w 2649955"/>
                <a:gd name="connsiteY751" fmla="*/ 1673894 h 1836319"/>
                <a:gd name="connsiteX752" fmla="*/ 1768642 w 2649955"/>
                <a:gd name="connsiteY752" fmla="*/ 1671638 h 1836319"/>
                <a:gd name="connsiteX753" fmla="*/ 1767890 w 2649955"/>
                <a:gd name="connsiteY753" fmla="*/ 1670134 h 1836319"/>
                <a:gd name="connsiteX754" fmla="*/ 1767138 w 2649955"/>
                <a:gd name="connsiteY754" fmla="*/ 1668630 h 1836319"/>
                <a:gd name="connsiteX755" fmla="*/ 1766386 w 2649955"/>
                <a:gd name="connsiteY755" fmla="*/ 1661862 h 1836319"/>
                <a:gd name="connsiteX756" fmla="*/ 1765634 w 2649955"/>
                <a:gd name="connsiteY756" fmla="*/ 1658854 h 1836319"/>
                <a:gd name="connsiteX757" fmla="*/ 1763378 w 2649955"/>
                <a:gd name="connsiteY757" fmla="*/ 1654342 h 1836319"/>
                <a:gd name="connsiteX758" fmla="*/ 1762626 w 2649955"/>
                <a:gd name="connsiteY758" fmla="*/ 1652838 h 1836319"/>
                <a:gd name="connsiteX759" fmla="*/ 1762626 w 2649955"/>
                <a:gd name="connsiteY759" fmla="*/ 1650582 h 1836319"/>
                <a:gd name="connsiteX760" fmla="*/ 1762626 w 2649955"/>
                <a:gd name="connsiteY760" fmla="*/ 1647575 h 1836319"/>
                <a:gd name="connsiteX761" fmla="*/ 1762626 w 2649955"/>
                <a:gd name="connsiteY761" fmla="*/ 1646070 h 1836319"/>
                <a:gd name="connsiteX762" fmla="*/ 1760371 w 2649955"/>
                <a:gd name="connsiteY762" fmla="*/ 1645318 h 1836319"/>
                <a:gd name="connsiteX763" fmla="*/ 1757363 w 2649955"/>
                <a:gd name="connsiteY763" fmla="*/ 1644566 h 1836319"/>
                <a:gd name="connsiteX764" fmla="*/ 1754355 w 2649955"/>
                <a:gd name="connsiteY764" fmla="*/ 1643815 h 1836319"/>
                <a:gd name="connsiteX765" fmla="*/ 1749843 w 2649955"/>
                <a:gd name="connsiteY765" fmla="*/ 1644566 h 1836319"/>
                <a:gd name="connsiteX766" fmla="*/ 1747587 w 2649955"/>
                <a:gd name="connsiteY766" fmla="*/ 1644566 h 1836319"/>
                <a:gd name="connsiteX767" fmla="*/ 1746083 w 2649955"/>
                <a:gd name="connsiteY767" fmla="*/ 1644566 h 1836319"/>
                <a:gd name="connsiteX768" fmla="*/ 1744579 w 2649955"/>
                <a:gd name="connsiteY768" fmla="*/ 1643815 h 1836319"/>
                <a:gd name="connsiteX769" fmla="*/ 1743827 w 2649955"/>
                <a:gd name="connsiteY769" fmla="*/ 1643063 h 1836319"/>
                <a:gd name="connsiteX770" fmla="*/ 1742323 w 2649955"/>
                <a:gd name="connsiteY770" fmla="*/ 1641559 h 1836319"/>
                <a:gd name="connsiteX771" fmla="*/ 1741571 w 2649955"/>
                <a:gd name="connsiteY771" fmla="*/ 1640055 h 1836319"/>
                <a:gd name="connsiteX772" fmla="*/ 1740819 w 2649955"/>
                <a:gd name="connsiteY772" fmla="*/ 1637047 h 1836319"/>
                <a:gd name="connsiteX773" fmla="*/ 1738563 w 2649955"/>
                <a:gd name="connsiteY773" fmla="*/ 1631031 h 1836319"/>
                <a:gd name="connsiteX774" fmla="*/ 1737059 w 2649955"/>
                <a:gd name="connsiteY774" fmla="*/ 1625015 h 1836319"/>
                <a:gd name="connsiteX775" fmla="*/ 1736307 w 2649955"/>
                <a:gd name="connsiteY775" fmla="*/ 1623511 h 1836319"/>
                <a:gd name="connsiteX776" fmla="*/ 1734803 w 2649955"/>
                <a:gd name="connsiteY776" fmla="*/ 1620503 h 1836319"/>
                <a:gd name="connsiteX777" fmla="*/ 1734052 w 2649955"/>
                <a:gd name="connsiteY777" fmla="*/ 1618999 h 1836319"/>
                <a:gd name="connsiteX778" fmla="*/ 1733299 w 2649955"/>
                <a:gd name="connsiteY778" fmla="*/ 1617496 h 1836319"/>
                <a:gd name="connsiteX779" fmla="*/ 1733299 w 2649955"/>
                <a:gd name="connsiteY779" fmla="*/ 1615992 h 1836319"/>
                <a:gd name="connsiteX780" fmla="*/ 1733299 w 2649955"/>
                <a:gd name="connsiteY780" fmla="*/ 1614487 h 1836319"/>
                <a:gd name="connsiteX781" fmla="*/ 1732547 w 2649955"/>
                <a:gd name="connsiteY781" fmla="*/ 1612984 h 1836319"/>
                <a:gd name="connsiteX782" fmla="*/ 1731043 w 2649955"/>
                <a:gd name="connsiteY782" fmla="*/ 1611480 h 1836319"/>
                <a:gd name="connsiteX783" fmla="*/ 1728788 w 2649955"/>
                <a:gd name="connsiteY783" fmla="*/ 1609976 h 1836319"/>
                <a:gd name="connsiteX784" fmla="*/ 1725780 w 2649955"/>
                <a:gd name="connsiteY784" fmla="*/ 1609224 h 1836319"/>
                <a:gd name="connsiteX785" fmla="*/ 1719764 w 2649955"/>
                <a:gd name="connsiteY785" fmla="*/ 1607720 h 1836319"/>
                <a:gd name="connsiteX786" fmla="*/ 1716756 w 2649955"/>
                <a:gd name="connsiteY786" fmla="*/ 1607720 h 1836319"/>
                <a:gd name="connsiteX787" fmla="*/ 1714500 w 2649955"/>
                <a:gd name="connsiteY787" fmla="*/ 1608472 h 1836319"/>
                <a:gd name="connsiteX788" fmla="*/ 1713748 w 2649955"/>
                <a:gd name="connsiteY788" fmla="*/ 1609224 h 1836319"/>
                <a:gd name="connsiteX789" fmla="*/ 1712996 w 2649955"/>
                <a:gd name="connsiteY789" fmla="*/ 1609224 h 1836319"/>
                <a:gd name="connsiteX790" fmla="*/ 1711492 w 2649955"/>
                <a:gd name="connsiteY790" fmla="*/ 1609976 h 1836319"/>
                <a:gd name="connsiteX791" fmla="*/ 1709988 w 2649955"/>
                <a:gd name="connsiteY791" fmla="*/ 1609976 h 1836319"/>
                <a:gd name="connsiteX792" fmla="*/ 1708484 w 2649955"/>
                <a:gd name="connsiteY792" fmla="*/ 1609976 h 1836319"/>
                <a:gd name="connsiteX793" fmla="*/ 1706980 w 2649955"/>
                <a:gd name="connsiteY793" fmla="*/ 1609976 h 1836319"/>
                <a:gd name="connsiteX794" fmla="*/ 1706228 w 2649955"/>
                <a:gd name="connsiteY794" fmla="*/ 1608472 h 1836319"/>
                <a:gd name="connsiteX795" fmla="*/ 1706228 w 2649955"/>
                <a:gd name="connsiteY795" fmla="*/ 1607720 h 1836319"/>
                <a:gd name="connsiteX796" fmla="*/ 1705476 w 2649955"/>
                <a:gd name="connsiteY796" fmla="*/ 1600952 h 1836319"/>
                <a:gd name="connsiteX797" fmla="*/ 1705476 w 2649955"/>
                <a:gd name="connsiteY797" fmla="*/ 1599448 h 1836319"/>
                <a:gd name="connsiteX798" fmla="*/ 1704724 w 2649955"/>
                <a:gd name="connsiteY798" fmla="*/ 1597944 h 1836319"/>
                <a:gd name="connsiteX799" fmla="*/ 1703221 w 2649955"/>
                <a:gd name="connsiteY799" fmla="*/ 1596440 h 1836319"/>
                <a:gd name="connsiteX800" fmla="*/ 1700964 w 2649955"/>
                <a:gd name="connsiteY800" fmla="*/ 1594184 h 1836319"/>
                <a:gd name="connsiteX801" fmla="*/ 1696453 w 2649955"/>
                <a:gd name="connsiteY801" fmla="*/ 1591928 h 1836319"/>
                <a:gd name="connsiteX802" fmla="*/ 1694197 w 2649955"/>
                <a:gd name="connsiteY802" fmla="*/ 1589672 h 1836319"/>
                <a:gd name="connsiteX803" fmla="*/ 1692693 w 2649955"/>
                <a:gd name="connsiteY803" fmla="*/ 1588168 h 1836319"/>
                <a:gd name="connsiteX804" fmla="*/ 1688181 w 2649955"/>
                <a:gd name="connsiteY804" fmla="*/ 1579145 h 1836319"/>
                <a:gd name="connsiteX805" fmla="*/ 1688181 w 2649955"/>
                <a:gd name="connsiteY805" fmla="*/ 1577641 h 1836319"/>
                <a:gd name="connsiteX806" fmla="*/ 1688181 w 2649955"/>
                <a:gd name="connsiteY806" fmla="*/ 1574633 h 1836319"/>
                <a:gd name="connsiteX807" fmla="*/ 1687429 w 2649955"/>
                <a:gd name="connsiteY807" fmla="*/ 1573129 h 1836319"/>
                <a:gd name="connsiteX808" fmla="*/ 1686677 w 2649955"/>
                <a:gd name="connsiteY808" fmla="*/ 1571625 h 1836319"/>
                <a:gd name="connsiteX809" fmla="*/ 1679157 w 2649955"/>
                <a:gd name="connsiteY809" fmla="*/ 1564105 h 1836319"/>
                <a:gd name="connsiteX810" fmla="*/ 1677653 w 2649955"/>
                <a:gd name="connsiteY810" fmla="*/ 1562601 h 1836319"/>
                <a:gd name="connsiteX811" fmla="*/ 1676149 w 2649955"/>
                <a:gd name="connsiteY811" fmla="*/ 1561849 h 1836319"/>
                <a:gd name="connsiteX812" fmla="*/ 1673894 w 2649955"/>
                <a:gd name="connsiteY812" fmla="*/ 1561098 h 1836319"/>
                <a:gd name="connsiteX813" fmla="*/ 1667126 w 2649955"/>
                <a:gd name="connsiteY813" fmla="*/ 1558841 h 1836319"/>
                <a:gd name="connsiteX814" fmla="*/ 1664870 w 2649955"/>
                <a:gd name="connsiteY814" fmla="*/ 1558089 h 1836319"/>
                <a:gd name="connsiteX815" fmla="*/ 1663366 w 2649955"/>
                <a:gd name="connsiteY815" fmla="*/ 1556586 h 1836319"/>
                <a:gd name="connsiteX816" fmla="*/ 1652086 w 2649955"/>
                <a:gd name="connsiteY816" fmla="*/ 1555834 h 1836319"/>
                <a:gd name="connsiteX817" fmla="*/ 1555834 w 2649955"/>
                <a:gd name="connsiteY817" fmla="*/ 1554330 h 1836319"/>
                <a:gd name="connsiteX818" fmla="*/ 1552826 w 2649955"/>
                <a:gd name="connsiteY818" fmla="*/ 1558841 h 1836319"/>
                <a:gd name="connsiteX819" fmla="*/ 1549066 w 2649955"/>
                <a:gd name="connsiteY819" fmla="*/ 1564857 h 1836319"/>
                <a:gd name="connsiteX820" fmla="*/ 1548314 w 2649955"/>
                <a:gd name="connsiteY820" fmla="*/ 1566361 h 1836319"/>
                <a:gd name="connsiteX821" fmla="*/ 1547562 w 2649955"/>
                <a:gd name="connsiteY821" fmla="*/ 1567865 h 1836319"/>
                <a:gd name="connsiteX822" fmla="*/ 1548314 w 2649955"/>
                <a:gd name="connsiteY822" fmla="*/ 1569369 h 1836319"/>
                <a:gd name="connsiteX823" fmla="*/ 1549818 w 2649955"/>
                <a:gd name="connsiteY823" fmla="*/ 1575385 h 1836319"/>
                <a:gd name="connsiteX824" fmla="*/ 1549818 w 2649955"/>
                <a:gd name="connsiteY824" fmla="*/ 1576889 h 1836319"/>
                <a:gd name="connsiteX825" fmla="*/ 1549066 w 2649955"/>
                <a:gd name="connsiteY825" fmla="*/ 1578393 h 1836319"/>
                <a:gd name="connsiteX826" fmla="*/ 1547562 w 2649955"/>
                <a:gd name="connsiteY826" fmla="*/ 1579897 h 1836319"/>
                <a:gd name="connsiteX827" fmla="*/ 1544554 w 2649955"/>
                <a:gd name="connsiteY827" fmla="*/ 1579897 h 1836319"/>
                <a:gd name="connsiteX828" fmla="*/ 1543050 w 2649955"/>
                <a:gd name="connsiteY828" fmla="*/ 1579897 h 1836319"/>
                <a:gd name="connsiteX829" fmla="*/ 1540794 w 2649955"/>
                <a:gd name="connsiteY829" fmla="*/ 1580649 h 1836319"/>
                <a:gd name="connsiteX830" fmla="*/ 1536282 w 2649955"/>
                <a:gd name="connsiteY830" fmla="*/ 1582153 h 1836319"/>
                <a:gd name="connsiteX831" fmla="*/ 1531019 w 2649955"/>
                <a:gd name="connsiteY831" fmla="*/ 1582905 h 1836319"/>
                <a:gd name="connsiteX832" fmla="*/ 1528763 w 2649955"/>
                <a:gd name="connsiteY832" fmla="*/ 1582905 h 1836319"/>
                <a:gd name="connsiteX833" fmla="*/ 1527259 w 2649955"/>
                <a:gd name="connsiteY833" fmla="*/ 1583657 h 1836319"/>
                <a:gd name="connsiteX834" fmla="*/ 1525755 w 2649955"/>
                <a:gd name="connsiteY834" fmla="*/ 1584409 h 1836319"/>
                <a:gd name="connsiteX835" fmla="*/ 1524251 w 2649955"/>
                <a:gd name="connsiteY835" fmla="*/ 1586665 h 1836319"/>
                <a:gd name="connsiteX836" fmla="*/ 1524251 w 2649955"/>
                <a:gd name="connsiteY836" fmla="*/ 1588168 h 1836319"/>
                <a:gd name="connsiteX837" fmla="*/ 1524251 w 2649955"/>
                <a:gd name="connsiteY837" fmla="*/ 1589672 h 1836319"/>
                <a:gd name="connsiteX838" fmla="*/ 1525755 w 2649955"/>
                <a:gd name="connsiteY838" fmla="*/ 1594184 h 1836319"/>
                <a:gd name="connsiteX839" fmla="*/ 1525755 w 2649955"/>
                <a:gd name="connsiteY839" fmla="*/ 1595688 h 1836319"/>
                <a:gd name="connsiteX840" fmla="*/ 1525003 w 2649955"/>
                <a:gd name="connsiteY840" fmla="*/ 1597192 h 1836319"/>
                <a:gd name="connsiteX841" fmla="*/ 1523499 w 2649955"/>
                <a:gd name="connsiteY841" fmla="*/ 1597944 h 1836319"/>
                <a:gd name="connsiteX842" fmla="*/ 1518235 w 2649955"/>
                <a:gd name="connsiteY842" fmla="*/ 1599448 h 1836319"/>
                <a:gd name="connsiteX843" fmla="*/ 1512219 w 2649955"/>
                <a:gd name="connsiteY843" fmla="*/ 1601704 h 1836319"/>
                <a:gd name="connsiteX844" fmla="*/ 1503948 w 2649955"/>
                <a:gd name="connsiteY844" fmla="*/ 1601704 h 1836319"/>
                <a:gd name="connsiteX845" fmla="*/ 1502443 w 2649955"/>
                <a:gd name="connsiteY845" fmla="*/ 1602456 h 1836319"/>
                <a:gd name="connsiteX846" fmla="*/ 1500940 w 2649955"/>
                <a:gd name="connsiteY846" fmla="*/ 1603208 h 1836319"/>
                <a:gd name="connsiteX847" fmla="*/ 1499436 w 2649955"/>
                <a:gd name="connsiteY847" fmla="*/ 1603960 h 1836319"/>
                <a:gd name="connsiteX848" fmla="*/ 1498684 w 2649955"/>
                <a:gd name="connsiteY848" fmla="*/ 1605464 h 1836319"/>
                <a:gd name="connsiteX849" fmla="*/ 1495676 w 2649955"/>
                <a:gd name="connsiteY849" fmla="*/ 1610728 h 1836319"/>
                <a:gd name="connsiteX850" fmla="*/ 1494172 w 2649955"/>
                <a:gd name="connsiteY850" fmla="*/ 1612232 h 1836319"/>
                <a:gd name="connsiteX851" fmla="*/ 1488908 w 2649955"/>
                <a:gd name="connsiteY851" fmla="*/ 1618247 h 1836319"/>
                <a:gd name="connsiteX852" fmla="*/ 1487404 w 2649955"/>
                <a:gd name="connsiteY852" fmla="*/ 1619751 h 1836319"/>
                <a:gd name="connsiteX853" fmla="*/ 1487404 w 2649955"/>
                <a:gd name="connsiteY853" fmla="*/ 1622007 h 1836319"/>
                <a:gd name="connsiteX854" fmla="*/ 1486652 w 2649955"/>
                <a:gd name="connsiteY854" fmla="*/ 1623511 h 1836319"/>
                <a:gd name="connsiteX855" fmla="*/ 1487404 w 2649955"/>
                <a:gd name="connsiteY855" fmla="*/ 1625015 h 1836319"/>
                <a:gd name="connsiteX856" fmla="*/ 1488156 w 2649955"/>
                <a:gd name="connsiteY856" fmla="*/ 1626519 h 1836319"/>
                <a:gd name="connsiteX857" fmla="*/ 1489660 w 2649955"/>
                <a:gd name="connsiteY857" fmla="*/ 1628023 h 1836319"/>
                <a:gd name="connsiteX858" fmla="*/ 1491164 w 2649955"/>
                <a:gd name="connsiteY858" fmla="*/ 1628775 h 1836319"/>
                <a:gd name="connsiteX859" fmla="*/ 1494172 w 2649955"/>
                <a:gd name="connsiteY859" fmla="*/ 1631031 h 1836319"/>
                <a:gd name="connsiteX860" fmla="*/ 1495676 w 2649955"/>
                <a:gd name="connsiteY860" fmla="*/ 1631783 h 1836319"/>
                <a:gd name="connsiteX861" fmla="*/ 1496428 w 2649955"/>
                <a:gd name="connsiteY861" fmla="*/ 1633287 h 1836319"/>
                <a:gd name="connsiteX862" fmla="*/ 1497180 w 2649955"/>
                <a:gd name="connsiteY862" fmla="*/ 1634791 h 1836319"/>
                <a:gd name="connsiteX863" fmla="*/ 1497932 w 2649955"/>
                <a:gd name="connsiteY863" fmla="*/ 1636295 h 1836319"/>
                <a:gd name="connsiteX864" fmla="*/ 1497932 w 2649955"/>
                <a:gd name="connsiteY864" fmla="*/ 1637799 h 1836319"/>
                <a:gd name="connsiteX865" fmla="*/ 1497180 w 2649955"/>
                <a:gd name="connsiteY865" fmla="*/ 1639303 h 1836319"/>
                <a:gd name="connsiteX866" fmla="*/ 1495676 w 2649955"/>
                <a:gd name="connsiteY866" fmla="*/ 1642311 h 1836319"/>
                <a:gd name="connsiteX867" fmla="*/ 1494924 w 2649955"/>
                <a:gd name="connsiteY867" fmla="*/ 1645318 h 1836319"/>
                <a:gd name="connsiteX868" fmla="*/ 1494172 w 2649955"/>
                <a:gd name="connsiteY868" fmla="*/ 1646822 h 1836319"/>
                <a:gd name="connsiteX869" fmla="*/ 1492668 w 2649955"/>
                <a:gd name="connsiteY869" fmla="*/ 1648326 h 1836319"/>
                <a:gd name="connsiteX870" fmla="*/ 1491164 w 2649955"/>
                <a:gd name="connsiteY870" fmla="*/ 1649830 h 1836319"/>
                <a:gd name="connsiteX871" fmla="*/ 1490412 w 2649955"/>
                <a:gd name="connsiteY871" fmla="*/ 1651334 h 1836319"/>
                <a:gd name="connsiteX872" fmla="*/ 1486652 w 2649955"/>
                <a:gd name="connsiteY872" fmla="*/ 1657350 h 1836319"/>
                <a:gd name="connsiteX873" fmla="*/ 1485900 w 2649955"/>
                <a:gd name="connsiteY873" fmla="*/ 1658102 h 1836319"/>
                <a:gd name="connsiteX874" fmla="*/ 1485148 w 2649955"/>
                <a:gd name="connsiteY874" fmla="*/ 1658854 h 1836319"/>
                <a:gd name="connsiteX875" fmla="*/ 1483644 w 2649955"/>
                <a:gd name="connsiteY875" fmla="*/ 1660358 h 1836319"/>
                <a:gd name="connsiteX876" fmla="*/ 1480636 w 2649955"/>
                <a:gd name="connsiteY876" fmla="*/ 1661110 h 1836319"/>
                <a:gd name="connsiteX877" fmla="*/ 1477628 w 2649955"/>
                <a:gd name="connsiteY877" fmla="*/ 1662614 h 1836319"/>
                <a:gd name="connsiteX878" fmla="*/ 1474620 w 2649955"/>
                <a:gd name="connsiteY878" fmla="*/ 1663366 h 1836319"/>
                <a:gd name="connsiteX879" fmla="*/ 1472365 w 2649955"/>
                <a:gd name="connsiteY879" fmla="*/ 1663366 h 1836319"/>
                <a:gd name="connsiteX880" fmla="*/ 1471613 w 2649955"/>
                <a:gd name="connsiteY880" fmla="*/ 1661862 h 1836319"/>
                <a:gd name="connsiteX881" fmla="*/ 1470109 w 2649955"/>
                <a:gd name="connsiteY881" fmla="*/ 1660358 h 1836319"/>
                <a:gd name="connsiteX882" fmla="*/ 1469357 w 2649955"/>
                <a:gd name="connsiteY882" fmla="*/ 1659606 h 1836319"/>
                <a:gd name="connsiteX883" fmla="*/ 1467853 w 2649955"/>
                <a:gd name="connsiteY883" fmla="*/ 1658854 h 1836319"/>
                <a:gd name="connsiteX884" fmla="*/ 1467101 w 2649955"/>
                <a:gd name="connsiteY884" fmla="*/ 1659606 h 1836319"/>
                <a:gd name="connsiteX885" fmla="*/ 1465597 w 2649955"/>
                <a:gd name="connsiteY885" fmla="*/ 1660358 h 1836319"/>
                <a:gd name="connsiteX886" fmla="*/ 1464845 w 2649955"/>
                <a:gd name="connsiteY886" fmla="*/ 1661862 h 1836319"/>
                <a:gd name="connsiteX887" fmla="*/ 1464845 w 2649955"/>
                <a:gd name="connsiteY887" fmla="*/ 1663366 h 1836319"/>
                <a:gd name="connsiteX888" fmla="*/ 1466349 w 2649955"/>
                <a:gd name="connsiteY888" fmla="*/ 1667878 h 1836319"/>
                <a:gd name="connsiteX889" fmla="*/ 1466349 w 2649955"/>
                <a:gd name="connsiteY889" fmla="*/ 1670134 h 1836319"/>
                <a:gd name="connsiteX890" fmla="*/ 1465597 w 2649955"/>
                <a:gd name="connsiteY890" fmla="*/ 1673142 h 1836319"/>
                <a:gd name="connsiteX891" fmla="*/ 1465597 w 2649955"/>
                <a:gd name="connsiteY891" fmla="*/ 1674645 h 1836319"/>
                <a:gd name="connsiteX892" fmla="*/ 1466349 w 2649955"/>
                <a:gd name="connsiteY892" fmla="*/ 1676149 h 1836319"/>
                <a:gd name="connsiteX893" fmla="*/ 1467101 w 2649955"/>
                <a:gd name="connsiteY893" fmla="*/ 1677653 h 1836319"/>
                <a:gd name="connsiteX894" fmla="*/ 1467853 w 2649955"/>
                <a:gd name="connsiteY894" fmla="*/ 1679157 h 1836319"/>
                <a:gd name="connsiteX895" fmla="*/ 1467853 w 2649955"/>
                <a:gd name="connsiteY895" fmla="*/ 1680661 h 1836319"/>
                <a:gd name="connsiteX896" fmla="*/ 1466349 w 2649955"/>
                <a:gd name="connsiteY896" fmla="*/ 1683669 h 1836319"/>
                <a:gd name="connsiteX897" fmla="*/ 1465597 w 2649955"/>
                <a:gd name="connsiteY897" fmla="*/ 1685173 h 1836319"/>
                <a:gd name="connsiteX898" fmla="*/ 1465597 w 2649955"/>
                <a:gd name="connsiteY898" fmla="*/ 1686677 h 1836319"/>
                <a:gd name="connsiteX899" fmla="*/ 1465597 w 2649955"/>
                <a:gd name="connsiteY899" fmla="*/ 1688181 h 1836319"/>
                <a:gd name="connsiteX900" fmla="*/ 1468605 w 2649955"/>
                <a:gd name="connsiteY900" fmla="*/ 1697957 h 1836319"/>
                <a:gd name="connsiteX901" fmla="*/ 1468605 w 2649955"/>
                <a:gd name="connsiteY901" fmla="*/ 1699461 h 1836319"/>
                <a:gd name="connsiteX902" fmla="*/ 1467853 w 2649955"/>
                <a:gd name="connsiteY902" fmla="*/ 1700964 h 1836319"/>
                <a:gd name="connsiteX903" fmla="*/ 1466349 w 2649955"/>
                <a:gd name="connsiteY903" fmla="*/ 1701716 h 1836319"/>
                <a:gd name="connsiteX904" fmla="*/ 1464845 w 2649955"/>
                <a:gd name="connsiteY904" fmla="*/ 1700213 h 1836319"/>
                <a:gd name="connsiteX905" fmla="*/ 1461085 w 2649955"/>
                <a:gd name="connsiteY905" fmla="*/ 1697957 h 1836319"/>
                <a:gd name="connsiteX906" fmla="*/ 1459581 w 2649955"/>
                <a:gd name="connsiteY906" fmla="*/ 1697205 h 1836319"/>
                <a:gd name="connsiteX907" fmla="*/ 1457325 w 2649955"/>
                <a:gd name="connsiteY907" fmla="*/ 1697957 h 1836319"/>
                <a:gd name="connsiteX908" fmla="*/ 1453565 w 2649955"/>
                <a:gd name="connsiteY908" fmla="*/ 1700213 h 1836319"/>
                <a:gd name="connsiteX909" fmla="*/ 1451309 w 2649955"/>
                <a:gd name="connsiteY909" fmla="*/ 1700213 h 1836319"/>
                <a:gd name="connsiteX910" fmla="*/ 1447549 w 2649955"/>
                <a:gd name="connsiteY910" fmla="*/ 1697957 h 1836319"/>
                <a:gd name="connsiteX911" fmla="*/ 1445294 w 2649955"/>
                <a:gd name="connsiteY911" fmla="*/ 1697957 h 1836319"/>
                <a:gd name="connsiteX912" fmla="*/ 1440030 w 2649955"/>
                <a:gd name="connsiteY912" fmla="*/ 1697957 h 1836319"/>
                <a:gd name="connsiteX913" fmla="*/ 1431006 w 2649955"/>
                <a:gd name="connsiteY913" fmla="*/ 1697205 h 1836319"/>
                <a:gd name="connsiteX914" fmla="*/ 1429502 w 2649955"/>
                <a:gd name="connsiteY914" fmla="*/ 1697957 h 1836319"/>
                <a:gd name="connsiteX915" fmla="*/ 1427998 w 2649955"/>
                <a:gd name="connsiteY915" fmla="*/ 1697957 h 1836319"/>
                <a:gd name="connsiteX916" fmla="*/ 1426494 w 2649955"/>
                <a:gd name="connsiteY916" fmla="*/ 1699461 h 1836319"/>
                <a:gd name="connsiteX917" fmla="*/ 1424238 w 2649955"/>
                <a:gd name="connsiteY917" fmla="*/ 1701716 h 1836319"/>
                <a:gd name="connsiteX918" fmla="*/ 1422734 w 2649955"/>
                <a:gd name="connsiteY918" fmla="*/ 1703221 h 1836319"/>
                <a:gd name="connsiteX919" fmla="*/ 1421230 w 2649955"/>
                <a:gd name="connsiteY919" fmla="*/ 1703221 h 1836319"/>
                <a:gd name="connsiteX920" fmla="*/ 1418974 w 2649955"/>
                <a:gd name="connsiteY920" fmla="*/ 1702468 h 1836319"/>
                <a:gd name="connsiteX921" fmla="*/ 1415967 w 2649955"/>
                <a:gd name="connsiteY921" fmla="*/ 1700213 h 1836319"/>
                <a:gd name="connsiteX922" fmla="*/ 1414463 w 2649955"/>
                <a:gd name="connsiteY922" fmla="*/ 1700213 h 1836319"/>
                <a:gd name="connsiteX923" fmla="*/ 1412207 w 2649955"/>
                <a:gd name="connsiteY923" fmla="*/ 1700213 h 1836319"/>
                <a:gd name="connsiteX924" fmla="*/ 1409199 w 2649955"/>
                <a:gd name="connsiteY924" fmla="*/ 1701716 h 1836319"/>
                <a:gd name="connsiteX925" fmla="*/ 1406191 w 2649955"/>
                <a:gd name="connsiteY925" fmla="*/ 1703973 h 1836319"/>
                <a:gd name="connsiteX926" fmla="*/ 1403935 w 2649955"/>
                <a:gd name="connsiteY926" fmla="*/ 1705476 h 1836319"/>
                <a:gd name="connsiteX927" fmla="*/ 1401679 w 2649955"/>
                <a:gd name="connsiteY927" fmla="*/ 1709236 h 1836319"/>
                <a:gd name="connsiteX928" fmla="*/ 1400175 w 2649955"/>
                <a:gd name="connsiteY928" fmla="*/ 1709988 h 1836319"/>
                <a:gd name="connsiteX929" fmla="*/ 1397919 w 2649955"/>
                <a:gd name="connsiteY929" fmla="*/ 1710740 h 1836319"/>
                <a:gd name="connsiteX930" fmla="*/ 1395663 w 2649955"/>
                <a:gd name="connsiteY930" fmla="*/ 1711492 h 1836319"/>
                <a:gd name="connsiteX931" fmla="*/ 1381376 w 2649955"/>
                <a:gd name="connsiteY931" fmla="*/ 1710740 h 1836319"/>
                <a:gd name="connsiteX932" fmla="*/ 1379872 w 2649955"/>
                <a:gd name="connsiteY932" fmla="*/ 1709988 h 1836319"/>
                <a:gd name="connsiteX933" fmla="*/ 1378368 w 2649955"/>
                <a:gd name="connsiteY933" fmla="*/ 1709988 h 1836319"/>
                <a:gd name="connsiteX934" fmla="*/ 1376864 w 2649955"/>
                <a:gd name="connsiteY934" fmla="*/ 1708484 h 1836319"/>
                <a:gd name="connsiteX935" fmla="*/ 1374608 w 2649955"/>
                <a:gd name="connsiteY935" fmla="*/ 1706980 h 1836319"/>
                <a:gd name="connsiteX936" fmla="*/ 1373856 w 2649955"/>
                <a:gd name="connsiteY936" fmla="*/ 1705476 h 1836319"/>
                <a:gd name="connsiteX937" fmla="*/ 1372352 w 2649955"/>
                <a:gd name="connsiteY937" fmla="*/ 1705476 h 1836319"/>
                <a:gd name="connsiteX938" fmla="*/ 1370096 w 2649955"/>
                <a:gd name="connsiteY938" fmla="*/ 1704724 h 1836319"/>
                <a:gd name="connsiteX939" fmla="*/ 1367840 w 2649955"/>
                <a:gd name="connsiteY939" fmla="*/ 1705476 h 1836319"/>
                <a:gd name="connsiteX940" fmla="*/ 1358817 w 2649955"/>
                <a:gd name="connsiteY940" fmla="*/ 1710740 h 1836319"/>
                <a:gd name="connsiteX941" fmla="*/ 1355057 w 2649955"/>
                <a:gd name="connsiteY941" fmla="*/ 1713748 h 1836319"/>
                <a:gd name="connsiteX942" fmla="*/ 1352049 w 2649955"/>
                <a:gd name="connsiteY942" fmla="*/ 1716756 h 1836319"/>
                <a:gd name="connsiteX943" fmla="*/ 1350545 w 2649955"/>
                <a:gd name="connsiteY943" fmla="*/ 1718260 h 1836319"/>
                <a:gd name="connsiteX944" fmla="*/ 1349793 w 2649955"/>
                <a:gd name="connsiteY944" fmla="*/ 1719764 h 1836319"/>
                <a:gd name="connsiteX945" fmla="*/ 1349041 w 2649955"/>
                <a:gd name="connsiteY945" fmla="*/ 1721268 h 1836319"/>
                <a:gd name="connsiteX946" fmla="*/ 1346785 w 2649955"/>
                <a:gd name="connsiteY946" fmla="*/ 1724276 h 1836319"/>
                <a:gd name="connsiteX947" fmla="*/ 1346033 w 2649955"/>
                <a:gd name="connsiteY947" fmla="*/ 1725780 h 1836319"/>
                <a:gd name="connsiteX948" fmla="*/ 1346033 w 2649955"/>
                <a:gd name="connsiteY948" fmla="*/ 1727284 h 1836319"/>
                <a:gd name="connsiteX949" fmla="*/ 1346033 w 2649955"/>
                <a:gd name="connsiteY949" fmla="*/ 1729540 h 1836319"/>
                <a:gd name="connsiteX950" fmla="*/ 1349041 w 2649955"/>
                <a:gd name="connsiteY950" fmla="*/ 1737059 h 1836319"/>
                <a:gd name="connsiteX951" fmla="*/ 1349041 w 2649955"/>
                <a:gd name="connsiteY951" fmla="*/ 1738563 h 1836319"/>
                <a:gd name="connsiteX952" fmla="*/ 1349041 w 2649955"/>
                <a:gd name="connsiteY952" fmla="*/ 1740067 h 1836319"/>
                <a:gd name="connsiteX953" fmla="*/ 1348289 w 2649955"/>
                <a:gd name="connsiteY953" fmla="*/ 1741571 h 1836319"/>
                <a:gd name="connsiteX954" fmla="*/ 1347537 w 2649955"/>
                <a:gd name="connsiteY954" fmla="*/ 1743075 h 1836319"/>
                <a:gd name="connsiteX955" fmla="*/ 1346785 w 2649955"/>
                <a:gd name="connsiteY955" fmla="*/ 1745331 h 1836319"/>
                <a:gd name="connsiteX956" fmla="*/ 1341521 w 2649955"/>
                <a:gd name="connsiteY956" fmla="*/ 1749091 h 1836319"/>
                <a:gd name="connsiteX957" fmla="*/ 1340769 w 2649955"/>
                <a:gd name="connsiteY957" fmla="*/ 1749843 h 1836319"/>
                <a:gd name="connsiteX958" fmla="*/ 1340017 w 2649955"/>
                <a:gd name="connsiteY958" fmla="*/ 1752099 h 1836319"/>
                <a:gd name="connsiteX959" fmla="*/ 1339265 w 2649955"/>
                <a:gd name="connsiteY959" fmla="*/ 1755107 h 1836319"/>
                <a:gd name="connsiteX960" fmla="*/ 1338513 w 2649955"/>
                <a:gd name="connsiteY960" fmla="*/ 1756611 h 1836319"/>
                <a:gd name="connsiteX961" fmla="*/ 1337761 w 2649955"/>
                <a:gd name="connsiteY961" fmla="*/ 1757362 h 1836319"/>
                <a:gd name="connsiteX962" fmla="*/ 1335505 w 2649955"/>
                <a:gd name="connsiteY962" fmla="*/ 1759619 h 1836319"/>
                <a:gd name="connsiteX963" fmla="*/ 1334001 w 2649955"/>
                <a:gd name="connsiteY963" fmla="*/ 1759619 h 1836319"/>
                <a:gd name="connsiteX964" fmla="*/ 1333249 w 2649955"/>
                <a:gd name="connsiteY964" fmla="*/ 1761122 h 1836319"/>
                <a:gd name="connsiteX965" fmla="*/ 1330994 w 2649955"/>
                <a:gd name="connsiteY965" fmla="*/ 1765634 h 1836319"/>
                <a:gd name="connsiteX966" fmla="*/ 1330242 w 2649955"/>
                <a:gd name="connsiteY966" fmla="*/ 1767138 h 1836319"/>
                <a:gd name="connsiteX967" fmla="*/ 1328738 w 2649955"/>
                <a:gd name="connsiteY967" fmla="*/ 1768642 h 1836319"/>
                <a:gd name="connsiteX968" fmla="*/ 1327234 w 2649955"/>
                <a:gd name="connsiteY968" fmla="*/ 1770146 h 1836319"/>
                <a:gd name="connsiteX969" fmla="*/ 1324226 w 2649955"/>
                <a:gd name="connsiteY969" fmla="*/ 1773154 h 1836319"/>
                <a:gd name="connsiteX970" fmla="*/ 1322722 w 2649955"/>
                <a:gd name="connsiteY970" fmla="*/ 1773906 h 1836319"/>
                <a:gd name="connsiteX971" fmla="*/ 1321218 w 2649955"/>
                <a:gd name="connsiteY971" fmla="*/ 1773906 h 1836319"/>
                <a:gd name="connsiteX972" fmla="*/ 1318210 w 2649955"/>
                <a:gd name="connsiteY972" fmla="*/ 1773906 h 1836319"/>
                <a:gd name="connsiteX973" fmla="*/ 1316706 w 2649955"/>
                <a:gd name="connsiteY973" fmla="*/ 1773906 h 1836319"/>
                <a:gd name="connsiteX974" fmla="*/ 1314450 w 2649955"/>
                <a:gd name="connsiteY974" fmla="*/ 1772402 h 1836319"/>
                <a:gd name="connsiteX975" fmla="*/ 1312946 w 2649955"/>
                <a:gd name="connsiteY975" fmla="*/ 1771650 h 1836319"/>
                <a:gd name="connsiteX976" fmla="*/ 1311442 w 2649955"/>
                <a:gd name="connsiteY976" fmla="*/ 1770146 h 1836319"/>
                <a:gd name="connsiteX977" fmla="*/ 1309938 w 2649955"/>
                <a:gd name="connsiteY977" fmla="*/ 1767890 h 1836319"/>
                <a:gd name="connsiteX978" fmla="*/ 1309186 w 2649955"/>
                <a:gd name="connsiteY978" fmla="*/ 1766386 h 1836319"/>
                <a:gd name="connsiteX979" fmla="*/ 1308434 w 2649955"/>
                <a:gd name="connsiteY979" fmla="*/ 1764882 h 1836319"/>
                <a:gd name="connsiteX980" fmla="*/ 1308434 w 2649955"/>
                <a:gd name="connsiteY980" fmla="*/ 1763378 h 1836319"/>
                <a:gd name="connsiteX981" fmla="*/ 1308434 w 2649955"/>
                <a:gd name="connsiteY981" fmla="*/ 1761874 h 1836319"/>
                <a:gd name="connsiteX982" fmla="*/ 1308434 w 2649955"/>
                <a:gd name="connsiteY982" fmla="*/ 1758115 h 1836319"/>
                <a:gd name="connsiteX983" fmla="*/ 1308434 w 2649955"/>
                <a:gd name="connsiteY983" fmla="*/ 1756611 h 1836319"/>
                <a:gd name="connsiteX984" fmla="*/ 1306930 w 2649955"/>
                <a:gd name="connsiteY984" fmla="*/ 1755859 h 1836319"/>
                <a:gd name="connsiteX985" fmla="*/ 1306178 w 2649955"/>
                <a:gd name="connsiteY985" fmla="*/ 1754355 h 1836319"/>
                <a:gd name="connsiteX986" fmla="*/ 1304674 w 2649955"/>
                <a:gd name="connsiteY986" fmla="*/ 1752851 h 1836319"/>
                <a:gd name="connsiteX987" fmla="*/ 1304674 w 2649955"/>
                <a:gd name="connsiteY987" fmla="*/ 1751347 h 1836319"/>
                <a:gd name="connsiteX988" fmla="*/ 1304674 w 2649955"/>
                <a:gd name="connsiteY988" fmla="*/ 1748339 h 1836319"/>
                <a:gd name="connsiteX989" fmla="*/ 1303922 w 2649955"/>
                <a:gd name="connsiteY989" fmla="*/ 1746835 h 1836319"/>
                <a:gd name="connsiteX990" fmla="*/ 1302419 w 2649955"/>
                <a:gd name="connsiteY990" fmla="*/ 1746083 h 1836319"/>
                <a:gd name="connsiteX991" fmla="*/ 1300915 w 2649955"/>
                <a:gd name="connsiteY991" fmla="*/ 1746835 h 1836319"/>
                <a:gd name="connsiteX992" fmla="*/ 1297907 w 2649955"/>
                <a:gd name="connsiteY992" fmla="*/ 1748339 h 1836319"/>
                <a:gd name="connsiteX993" fmla="*/ 1296403 w 2649955"/>
                <a:gd name="connsiteY993" fmla="*/ 1750595 h 1836319"/>
                <a:gd name="connsiteX994" fmla="*/ 1293395 w 2649955"/>
                <a:gd name="connsiteY994" fmla="*/ 1752099 h 1836319"/>
                <a:gd name="connsiteX995" fmla="*/ 1283619 w 2649955"/>
                <a:gd name="connsiteY995" fmla="*/ 1757362 h 1836319"/>
                <a:gd name="connsiteX996" fmla="*/ 1280611 w 2649955"/>
                <a:gd name="connsiteY996" fmla="*/ 1759619 h 1836319"/>
                <a:gd name="connsiteX997" fmla="*/ 1278355 w 2649955"/>
                <a:gd name="connsiteY997" fmla="*/ 1761874 h 1836319"/>
                <a:gd name="connsiteX998" fmla="*/ 1276851 w 2649955"/>
                <a:gd name="connsiteY998" fmla="*/ 1763378 h 1836319"/>
                <a:gd name="connsiteX999" fmla="*/ 1275347 w 2649955"/>
                <a:gd name="connsiteY999" fmla="*/ 1764130 h 1836319"/>
                <a:gd name="connsiteX1000" fmla="*/ 1270836 w 2649955"/>
                <a:gd name="connsiteY1000" fmla="*/ 1767138 h 1836319"/>
                <a:gd name="connsiteX1001" fmla="*/ 1270084 w 2649955"/>
                <a:gd name="connsiteY1001" fmla="*/ 1768642 h 1836319"/>
                <a:gd name="connsiteX1002" fmla="*/ 1268580 w 2649955"/>
                <a:gd name="connsiteY1002" fmla="*/ 1770146 h 1836319"/>
                <a:gd name="connsiteX1003" fmla="*/ 1268580 w 2649955"/>
                <a:gd name="connsiteY1003" fmla="*/ 1771650 h 1836319"/>
                <a:gd name="connsiteX1004" fmla="*/ 1267828 w 2649955"/>
                <a:gd name="connsiteY1004" fmla="*/ 1774658 h 1836319"/>
                <a:gd name="connsiteX1005" fmla="*/ 1267828 w 2649955"/>
                <a:gd name="connsiteY1005" fmla="*/ 1776162 h 1836319"/>
                <a:gd name="connsiteX1006" fmla="*/ 1266324 w 2649955"/>
                <a:gd name="connsiteY1006" fmla="*/ 1776914 h 1836319"/>
                <a:gd name="connsiteX1007" fmla="*/ 1264820 w 2649955"/>
                <a:gd name="connsiteY1007" fmla="*/ 1777666 h 1836319"/>
                <a:gd name="connsiteX1008" fmla="*/ 1261812 w 2649955"/>
                <a:gd name="connsiteY1008" fmla="*/ 1776914 h 1836319"/>
                <a:gd name="connsiteX1009" fmla="*/ 1260308 w 2649955"/>
                <a:gd name="connsiteY1009" fmla="*/ 1776162 h 1836319"/>
                <a:gd name="connsiteX1010" fmla="*/ 1259556 w 2649955"/>
                <a:gd name="connsiteY1010" fmla="*/ 1774658 h 1836319"/>
                <a:gd name="connsiteX1011" fmla="*/ 1258804 w 2649955"/>
                <a:gd name="connsiteY1011" fmla="*/ 1773154 h 1836319"/>
                <a:gd name="connsiteX1012" fmla="*/ 1258052 w 2649955"/>
                <a:gd name="connsiteY1012" fmla="*/ 1772402 h 1836319"/>
                <a:gd name="connsiteX1013" fmla="*/ 1256548 w 2649955"/>
                <a:gd name="connsiteY1013" fmla="*/ 1771650 h 1836319"/>
                <a:gd name="connsiteX1014" fmla="*/ 1255044 w 2649955"/>
                <a:gd name="connsiteY1014" fmla="*/ 1770898 h 1836319"/>
                <a:gd name="connsiteX1015" fmla="*/ 1253540 w 2649955"/>
                <a:gd name="connsiteY1015" fmla="*/ 1770146 h 1836319"/>
                <a:gd name="connsiteX1016" fmla="*/ 1251284 w 2649955"/>
                <a:gd name="connsiteY1016" fmla="*/ 1770146 h 1836319"/>
                <a:gd name="connsiteX1017" fmla="*/ 1249028 w 2649955"/>
                <a:gd name="connsiteY1017" fmla="*/ 1770898 h 1836319"/>
                <a:gd name="connsiteX1018" fmla="*/ 1238501 w 2649955"/>
                <a:gd name="connsiteY1018" fmla="*/ 1776162 h 1836319"/>
                <a:gd name="connsiteX1019" fmla="*/ 1236245 w 2649955"/>
                <a:gd name="connsiteY1019" fmla="*/ 1777666 h 1836319"/>
                <a:gd name="connsiteX1020" fmla="*/ 1235493 w 2649955"/>
                <a:gd name="connsiteY1020" fmla="*/ 1779922 h 1836319"/>
                <a:gd name="connsiteX1021" fmla="*/ 1234741 w 2649955"/>
                <a:gd name="connsiteY1021" fmla="*/ 1781426 h 1836319"/>
                <a:gd name="connsiteX1022" fmla="*/ 1233989 w 2649955"/>
                <a:gd name="connsiteY1022" fmla="*/ 1786690 h 1836319"/>
                <a:gd name="connsiteX1023" fmla="*/ 1233237 w 2649955"/>
                <a:gd name="connsiteY1023" fmla="*/ 1787441 h 1836319"/>
                <a:gd name="connsiteX1024" fmla="*/ 1232485 w 2649955"/>
                <a:gd name="connsiteY1024" fmla="*/ 1788945 h 1836319"/>
                <a:gd name="connsiteX1025" fmla="*/ 1230229 w 2649955"/>
                <a:gd name="connsiteY1025" fmla="*/ 1790450 h 1836319"/>
                <a:gd name="connsiteX1026" fmla="*/ 1226469 w 2649955"/>
                <a:gd name="connsiteY1026" fmla="*/ 1791953 h 1836319"/>
                <a:gd name="connsiteX1027" fmla="*/ 1224213 w 2649955"/>
                <a:gd name="connsiteY1027" fmla="*/ 1793457 h 1836319"/>
                <a:gd name="connsiteX1028" fmla="*/ 1222709 w 2649955"/>
                <a:gd name="connsiteY1028" fmla="*/ 1794209 h 1836319"/>
                <a:gd name="connsiteX1029" fmla="*/ 1220453 w 2649955"/>
                <a:gd name="connsiteY1029" fmla="*/ 1794961 h 1836319"/>
                <a:gd name="connsiteX1030" fmla="*/ 1218198 w 2649955"/>
                <a:gd name="connsiteY1030" fmla="*/ 1794209 h 1836319"/>
                <a:gd name="connsiteX1031" fmla="*/ 1216693 w 2649955"/>
                <a:gd name="connsiteY1031" fmla="*/ 1792705 h 1836319"/>
                <a:gd name="connsiteX1032" fmla="*/ 1215190 w 2649955"/>
                <a:gd name="connsiteY1032" fmla="*/ 1789697 h 1836319"/>
                <a:gd name="connsiteX1033" fmla="*/ 1214438 w 2649955"/>
                <a:gd name="connsiteY1033" fmla="*/ 1788945 h 1836319"/>
                <a:gd name="connsiteX1034" fmla="*/ 1210678 w 2649955"/>
                <a:gd name="connsiteY1034" fmla="*/ 1787441 h 1836319"/>
                <a:gd name="connsiteX1035" fmla="*/ 1209926 w 2649955"/>
                <a:gd name="connsiteY1035" fmla="*/ 1786690 h 1836319"/>
                <a:gd name="connsiteX1036" fmla="*/ 1209174 w 2649955"/>
                <a:gd name="connsiteY1036" fmla="*/ 1785186 h 1836319"/>
                <a:gd name="connsiteX1037" fmla="*/ 1208422 w 2649955"/>
                <a:gd name="connsiteY1037" fmla="*/ 1784434 h 1836319"/>
                <a:gd name="connsiteX1038" fmla="*/ 1208422 w 2649955"/>
                <a:gd name="connsiteY1038" fmla="*/ 1783682 h 1836319"/>
                <a:gd name="connsiteX1039" fmla="*/ 1207670 w 2649955"/>
                <a:gd name="connsiteY1039" fmla="*/ 1783682 h 1836319"/>
                <a:gd name="connsiteX1040" fmla="*/ 1203158 w 2649955"/>
                <a:gd name="connsiteY1040" fmla="*/ 1781426 h 1836319"/>
                <a:gd name="connsiteX1041" fmla="*/ 1201654 w 2649955"/>
                <a:gd name="connsiteY1041" fmla="*/ 1780674 h 1836319"/>
                <a:gd name="connsiteX1042" fmla="*/ 1198646 w 2649955"/>
                <a:gd name="connsiteY1042" fmla="*/ 1776162 h 1836319"/>
                <a:gd name="connsiteX1043" fmla="*/ 1195638 w 2649955"/>
                <a:gd name="connsiteY1043" fmla="*/ 1772402 h 1836319"/>
                <a:gd name="connsiteX1044" fmla="*/ 1193382 w 2649955"/>
                <a:gd name="connsiteY1044" fmla="*/ 1770898 h 1836319"/>
                <a:gd name="connsiteX1045" fmla="*/ 1191878 w 2649955"/>
                <a:gd name="connsiteY1045" fmla="*/ 1770146 h 1836319"/>
                <a:gd name="connsiteX1046" fmla="*/ 1190374 w 2649955"/>
                <a:gd name="connsiteY1046" fmla="*/ 1769394 h 1836319"/>
                <a:gd name="connsiteX1047" fmla="*/ 1185863 w 2649955"/>
                <a:gd name="connsiteY1047" fmla="*/ 1768642 h 1836319"/>
                <a:gd name="connsiteX1048" fmla="*/ 1182855 w 2649955"/>
                <a:gd name="connsiteY1048" fmla="*/ 1768642 h 1836319"/>
                <a:gd name="connsiteX1049" fmla="*/ 1167063 w 2649955"/>
                <a:gd name="connsiteY1049" fmla="*/ 1771650 h 1836319"/>
                <a:gd name="connsiteX1050" fmla="*/ 1160295 w 2649955"/>
                <a:gd name="connsiteY1050" fmla="*/ 1772402 h 1836319"/>
                <a:gd name="connsiteX1051" fmla="*/ 1152776 w 2649955"/>
                <a:gd name="connsiteY1051" fmla="*/ 1771650 h 1836319"/>
                <a:gd name="connsiteX1052" fmla="*/ 1149016 w 2649955"/>
                <a:gd name="connsiteY1052" fmla="*/ 1770898 h 1836319"/>
                <a:gd name="connsiteX1053" fmla="*/ 1146008 w 2649955"/>
                <a:gd name="connsiteY1053" fmla="*/ 1769394 h 1836319"/>
                <a:gd name="connsiteX1054" fmla="*/ 1143752 w 2649955"/>
                <a:gd name="connsiteY1054" fmla="*/ 1769394 h 1836319"/>
                <a:gd name="connsiteX1055" fmla="*/ 1141496 w 2649955"/>
                <a:gd name="connsiteY1055" fmla="*/ 1770146 h 1836319"/>
                <a:gd name="connsiteX1056" fmla="*/ 1137736 w 2649955"/>
                <a:gd name="connsiteY1056" fmla="*/ 1770898 h 1836319"/>
                <a:gd name="connsiteX1057" fmla="*/ 1133976 w 2649955"/>
                <a:gd name="connsiteY1057" fmla="*/ 1770146 h 1836319"/>
                <a:gd name="connsiteX1058" fmla="*/ 1130216 w 2649955"/>
                <a:gd name="connsiteY1058" fmla="*/ 1770146 h 1836319"/>
                <a:gd name="connsiteX1059" fmla="*/ 1128713 w 2649955"/>
                <a:gd name="connsiteY1059" fmla="*/ 1770146 h 1836319"/>
                <a:gd name="connsiteX1060" fmla="*/ 1125705 w 2649955"/>
                <a:gd name="connsiteY1060" fmla="*/ 1768642 h 1836319"/>
                <a:gd name="connsiteX1061" fmla="*/ 1124201 w 2649955"/>
                <a:gd name="connsiteY1061" fmla="*/ 1768642 h 1836319"/>
                <a:gd name="connsiteX1062" fmla="*/ 1122697 w 2649955"/>
                <a:gd name="connsiteY1062" fmla="*/ 1769394 h 1836319"/>
                <a:gd name="connsiteX1063" fmla="*/ 1121945 w 2649955"/>
                <a:gd name="connsiteY1063" fmla="*/ 1771650 h 1836319"/>
                <a:gd name="connsiteX1064" fmla="*/ 1122697 w 2649955"/>
                <a:gd name="connsiteY1064" fmla="*/ 1773906 h 1836319"/>
                <a:gd name="connsiteX1065" fmla="*/ 1124201 w 2649955"/>
                <a:gd name="connsiteY1065" fmla="*/ 1779170 h 1836319"/>
                <a:gd name="connsiteX1066" fmla="*/ 1124201 w 2649955"/>
                <a:gd name="connsiteY1066" fmla="*/ 1780674 h 1836319"/>
                <a:gd name="connsiteX1067" fmla="*/ 1124201 w 2649955"/>
                <a:gd name="connsiteY1067" fmla="*/ 1784434 h 1836319"/>
                <a:gd name="connsiteX1068" fmla="*/ 1123449 w 2649955"/>
                <a:gd name="connsiteY1068" fmla="*/ 1785938 h 1836319"/>
                <a:gd name="connsiteX1069" fmla="*/ 1121945 w 2649955"/>
                <a:gd name="connsiteY1069" fmla="*/ 1788193 h 1836319"/>
                <a:gd name="connsiteX1070" fmla="*/ 1111417 w 2649955"/>
                <a:gd name="connsiteY1070" fmla="*/ 1799473 h 1836319"/>
                <a:gd name="connsiteX1071" fmla="*/ 1108409 w 2649955"/>
                <a:gd name="connsiteY1071" fmla="*/ 1803233 h 1836319"/>
                <a:gd name="connsiteX1072" fmla="*/ 1106905 w 2649955"/>
                <a:gd name="connsiteY1072" fmla="*/ 1804737 h 1836319"/>
                <a:gd name="connsiteX1073" fmla="*/ 1103146 w 2649955"/>
                <a:gd name="connsiteY1073" fmla="*/ 1806241 h 1836319"/>
                <a:gd name="connsiteX1074" fmla="*/ 1094122 w 2649955"/>
                <a:gd name="connsiteY1074" fmla="*/ 1808497 h 1836319"/>
                <a:gd name="connsiteX1075" fmla="*/ 1092618 w 2649955"/>
                <a:gd name="connsiteY1075" fmla="*/ 1809249 h 1836319"/>
                <a:gd name="connsiteX1076" fmla="*/ 1087354 w 2649955"/>
                <a:gd name="connsiteY1076" fmla="*/ 1813009 h 1836319"/>
                <a:gd name="connsiteX1077" fmla="*/ 1077578 w 2649955"/>
                <a:gd name="connsiteY1077" fmla="*/ 1822784 h 1836319"/>
                <a:gd name="connsiteX1078" fmla="*/ 1075323 w 2649955"/>
                <a:gd name="connsiteY1078" fmla="*/ 1822784 h 1836319"/>
                <a:gd name="connsiteX1079" fmla="*/ 1071563 w 2649955"/>
                <a:gd name="connsiteY1079" fmla="*/ 1822032 h 1836319"/>
                <a:gd name="connsiteX1080" fmla="*/ 1070811 w 2649955"/>
                <a:gd name="connsiteY1080" fmla="*/ 1822032 h 1836319"/>
                <a:gd name="connsiteX1081" fmla="*/ 1069307 w 2649955"/>
                <a:gd name="connsiteY1081" fmla="*/ 1824288 h 1836319"/>
                <a:gd name="connsiteX1082" fmla="*/ 1068555 w 2649955"/>
                <a:gd name="connsiteY1082" fmla="*/ 1825792 h 1836319"/>
                <a:gd name="connsiteX1083" fmla="*/ 1067051 w 2649955"/>
                <a:gd name="connsiteY1083" fmla="*/ 1828048 h 1836319"/>
                <a:gd name="connsiteX1084" fmla="*/ 1065547 w 2649955"/>
                <a:gd name="connsiteY1084" fmla="*/ 1829552 h 1836319"/>
                <a:gd name="connsiteX1085" fmla="*/ 1057275 w 2649955"/>
                <a:gd name="connsiteY1085" fmla="*/ 1836320 h 1836319"/>
                <a:gd name="connsiteX1086" fmla="*/ 606843 w 2649955"/>
                <a:gd name="connsiteY1086" fmla="*/ 1624263 h 1836319"/>
                <a:gd name="connsiteX1087" fmla="*/ 521118 w 2649955"/>
                <a:gd name="connsiteY1087" fmla="*/ 1578393 h 1836319"/>
                <a:gd name="connsiteX1088" fmla="*/ 173706 w 2649955"/>
                <a:gd name="connsiteY1088" fmla="*/ 1491916 h 1836319"/>
                <a:gd name="connsiteX1089" fmla="*/ 3008 w 2649955"/>
                <a:gd name="connsiteY1089" fmla="*/ 1420478 h 1836319"/>
                <a:gd name="connsiteX1090" fmla="*/ 752 w 2649955"/>
                <a:gd name="connsiteY1090" fmla="*/ 1419726 h 1836319"/>
                <a:gd name="connsiteX1091" fmla="*/ 0 w 2649955"/>
                <a:gd name="connsiteY1091" fmla="*/ 1417471 h 1836319"/>
                <a:gd name="connsiteX1092" fmla="*/ 752 w 2649955"/>
                <a:gd name="connsiteY1092" fmla="*/ 1413711 h 1836319"/>
                <a:gd name="connsiteX1093" fmla="*/ 3008 w 2649955"/>
                <a:gd name="connsiteY1093" fmla="*/ 1409199 h 1836319"/>
                <a:gd name="connsiteX1094" fmla="*/ 6768 w 2649955"/>
                <a:gd name="connsiteY1094" fmla="*/ 1395663 h 1836319"/>
                <a:gd name="connsiteX1095" fmla="*/ 6768 w 2649955"/>
                <a:gd name="connsiteY1095" fmla="*/ 1386640 h 1836319"/>
                <a:gd name="connsiteX1096" fmla="*/ 8272 w 2649955"/>
                <a:gd name="connsiteY1096" fmla="*/ 1384384 h 1836319"/>
                <a:gd name="connsiteX1097" fmla="*/ 9776 w 2649955"/>
                <a:gd name="connsiteY1097" fmla="*/ 1382880 h 1836319"/>
                <a:gd name="connsiteX1098" fmla="*/ 15791 w 2649955"/>
                <a:gd name="connsiteY1098" fmla="*/ 1378368 h 1836319"/>
                <a:gd name="connsiteX1099" fmla="*/ 17295 w 2649955"/>
                <a:gd name="connsiteY1099" fmla="*/ 1376864 h 1836319"/>
                <a:gd name="connsiteX1100" fmla="*/ 19551 w 2649955"/>
                <a:gd name="connsiteY1100" fmla="*/ 1373104 h 1836319"/>
                <a:gd name="connsiteX1101" fmla="*/ 21055 w 2649955"/>
                <a:gd name="connsiteY1101" fmla="*/ 1370848 h 1836319"/>
                <a:gd name="connsiteX1102" fmla="*/ 25567 w 2649955"/>
                <a:gd name="connsiteY1102" fmla="*/ 1368592 h 1836319"/>
                <a:gd name="connsiteX1103" fmla="*/ 33087 w 2649955"/>
                <a:gd name="connsiteY1103" fmla="*/ 1362576 h 1836319"/>
                <a:gd name="connsiteX1104" fmla="*/ 45118 w 2649955"/>
                <a:gd name="connsiteY1104" fmla="*/ 1355809 h 1836319"/>
                <a:gd name="connsiteX1105" fmla="*/ 55646 w 2649955"/>
                <a:gd name="connsiteY1105" fmla="*/ 1346785 h 1836319"/>
                <a:gd name="connsiteX1106" fmla="*/ 61662 w 2649955"/>
                <a:gd name="connsiteY1106" fmla="*/ 1343025 h 1836319"/>
                <a:gd name="connsiteX1107" fmla="*/ 66926 w 2649955"/>
                <a:gd name="connsiteY1107" fmla="*/ 1337761 h 1836319"/>
                <a:gd name="connsiteX1108" fmla="*/ 69934 w 2649955"/>
                <a:gd name="connsiteY1108" fmla="*/ 1337009 h 1836319"/>
                <a:gd name="connsiteX1109" fmla="*/ 81213 w 2649955"/>
                <a:gd name="connsiteY1109" fmla="*/ 1337009 h 1836319"/>
                <a:gd name="connsiteX1110" fmla="*/ 87981 w 2649955"/>
                <a:gd name="connsiteY1110" fmla="*/ 1334753 h 1836319"/>
                <a:gd name="connsiteX1111" fmla="*/ 93245 w 2649955"/>
                <a:gd name="connsiteY1111" fmla="*/ 1332497 h 1836319"/>
                <a:gd name="connsiteX1112" fmla="*/ 97005 w 2649955"/>
                <a:gd name="connsiteY1112" fmla="*/ 1327986 h 1836319"/>
                <a:gd name="connsiteX1113" fmla="*/ 100764 w 2649955"/>
                <a:gd name="connsiteY1113" fmla="*/ 1321970 h 1836319"/>
                <a:gd name="connsiteX1114" fmla="*/ 103020 w 2649955"/>
                <a:gd name="connsiteY1114" fmla="*/ 1315202 h 1836319"/>
                <a:gd name="connsiteX1115" fmla="*/ 103772 w 2649955"/>
                <a:gd name="connsiteY1115" fmla="*/ 1312194 h 1836319"/>
                <a:gd name="connsiteX1116" fmla="*/ 103772 w 2649955"/>
                <a:gd name="connsiteY1116" fmla="*/ 1308434 h 1836319"/>
                <a:gd name="connsiteX1117" fmla="*/ 103020 w 2649955"/>
                <a:gd name="connsiteY1117" fmla="*/ 1305426 h 1836319"/>
                <a:gd name="connsiteX1118" fmla="*/ 99261 w 2649955"/>
                <a:gd name="connsiteY1118" fmla="*/ 1298659 h 1836319"/>
                <a:gd name="connsiteX1119" fmla="*/ 98509 w 2649955"/>
                <a:gd name="connsiteY1119" fmla="*/ 1294899 h 1836319"/>
                <a:gd name="connsiteX1120" fmla="*/ 97005 w 2649955"/>
                <a:gd name="connsiteY1120" fmla="*/ 1282867 h 1836319"/>
                <a:gd name="connsiteX1121" fmla="*/ 96253 w 2649955"/>
                <a:gd name="connsiteY1121" fmla="*/ 1279859 h 1836319"/>
                <a:gd name="connsiteX1122" fmla="*/ 88733 w 2649955"/>
                <a:gd name="connsiteY1122" fmla="*/ 1271588 h 1836319"/>
                <a:gd name="connsiteX1123" fmla="*/ 87229 w 2649955"/>
                <a:gd name="connsiteY1123" fmla="*/ 1267828 h 1836319"/>
                <a:gd name="connsiteX1124" fmla="*/ 87229 w 2649955"/>
                <a:gd name="connsiteY1124" fmla="*/ 1261060 h 1836319"/>
                <a:gd name="connsiteX1125" fmla="*/ 90237 w 2649955"/>
                <a:gd name="connsiteY1125" fmla="*/ 1255044 h 1836319"/>
                <a:gd name="connsiteX1126" fmla="*/ 93245 w 2649955"/>
                <a:gd name="connsiteY1126" fmla="*/ 1249780 h 1836319"/>
                <a:gd name="connsiteX1127" fmla="*/ 101516 w 2649955"/>
                <a:gd name="connsiteY1127" fmla="*/ 1230981 h 1836319"/>
                <a:gd name="connsiteX1128" fmla="*/ 106780 w 2649955"/>
                <a:gd name="connsiteY1128" fmla="*/ 1225717 h 1836319"/>
                <a:gd name="connsiteX1129" fmla="*/ 122572 w 2649955"/>
                <a:gd name="connsiteY1129" fmla="*/ 1204662 h 1836319"/>
                <a:gd name="connsiteX1130" fmla="*/ 124828 w 2649955"/>
                <a:gd name="connsiteY1130" fmla="*/ 1200902 h 1836319"/>
                <a:gd name="connsiteX1131" fmla="*/ 126332 w 2649955"/>
                <a:gd name="connsiteY1131" fmla="*/ 1196390 h 1836319"/>
                <a:gd name="connsiteX1132" fmla="*/ 129340 w 2649955"/>
                <a:gd name="connsiteY1132" fmla="*/ 1182103 h 1836319"/>
                <a:gd name="connsiteX1133" fmla="*/ 129340 w 2649955"/>
                <a:gd name="connsiteY1133" fmla="*/ 1177591 h 1836319"/>
                <a:gd name="connsiteX1134" fmla="*/ 127836 w 2649955"/>
                <a:gd name="connsiteY1134" fmla="*/ 1173079 h 1836319"/>
                <a:gd name="connsiteX1135" fmla="*/ 127084 w 2649955"/>
                <a:gd name="connsiteY1135" fmla="*/ 1167815 h 1836319"/>
                <a:gd name="connsiteX1136" fmla="*/ 128587 w 2649955"/>
                <a:gd name="connsiteY1136" fmla="*/ 1163303 h 1836319"/>
                <a:gd name="connsiteX1137" fmla="*/ 133099 w 2649955"/>
                <a:gd name="connsiteY1137" fmla="*/ 1153528 h 1836319"/>
                <a:gd name="connsiteX1138" fmla="*/ 133851 w 2649955"/>
                <a:gd name="connsiteY1138" fmla="*/ 1151272 h 1836319"/>
                <a:gd name="connsiteX1139" fmla="*/ 134603 w 2649955"/>
                <a:gd name="connsiteY1139" fmla="*/ 1144504 h 1836319"/>
                <a:gd name="connsiteX1140" fmla="*/ 136107 w 2649955"/>
                <a:gd name="connsiteY1140" fmla="*/ 1142248 h 1836319"/>
                <a:gd name="connsiteX1141" fmla="*/ 137611 w 2649955"/>
                <a:gd name="connsiteY1141" fmla="*/ 1140744 h 1836319"/>
                <a:gd name="connsiteX1142" fmla="*/ 138363 w 2649955"/>
                <a:gd name="connsiteY1142" fmla="*/ 1138488 h 1836319"/>
                <a:gd name="connsiteX1143" fmla="*/ 139115 w 2649955"/>
                <a:gd name="connsiteY1143" fmla="*/ 1136232 h 1836319"/>
                <a:gd name="connsiteX1144" fmla="*/ 138363 w 2649955"/>
                <a:gd name="connsiteY1144" fmla="*/ 1126457 h 1836319"/>
                <a:gd name="connsiteX1145" fmla="*/ 137611 w 2649955"/>
                <a:gd name="connsiteY1145" fmla="*/ 1124201 h 1836319"/>
                <a:gd name="connsiteX1146" fmla="*/ 136107 w 2649955"/>
                <a:gd name="connsiteY1146" fmla="*/ 1121945 h 1836319"/>
                <a:gd name="connsiteX1147" fmla="*/ 134603 w 2649955"/>
                <a:gd name="connsiteY1147" fmla="*/ 1119689 h 1836319"/>
                <a:gd name="connsiteX1148" fmla="*/ 135355 w 2649955"/>
                <a:gd name="connsiteY1148" fmla="*/ 1117433 h 1836319"/>
                <a:gd name="connsiteX1149" fmla="*/ 139115 w 2649955"/>
                <a:gd name="connsiteY1149" fmla="*/ 1115929 h 1836319"/>
                <a:gd name="connsiteX1150" fmla="*/ 141371 w 2649955"/>
                <a:gd name="connsiteY1150" fmla="*/ 1115929 h 1836319"/>
                <a:gd name="connsiteX1151" fmla="*/ 142123 w 2649955"/>
                <a:gd name="connsiteY1151" fmla="*/ 1115929 h 1836319"/>
                <a:gd name="connsiteX1152" fmla="*/ 144379 w 2649955"/>
                <a:gd name="connsiteY1152" fmla="*/ 1114425 h 1836319"/>
                <a:gd name="connsiteX1153" fmla="*/ 144379 w 2649955"/>
                <a:gd name="connsiteY1153" fmla="*/ 1112169 h 1836319"/>
                <a:gd name="connsiteX1154" fmla="*/ 145131 w 2649955"/>
                <a:gd name="connsiteY1154" fmla="*/ 1111417 h 1836319"/>
                <a:gd name="connsiteX1155" fmla="*/ 145883 w 2649955"/>
                <a:gd name="connsiteY1155" fmla="*/ 1110665 h 1836319"/>
                <a:gd name="connsiteX1156" fmla="*/ 148139 w 2649955"/>
                <a:gd name="connsiteY1156" fmla="*/ 1111417 h 1836319"/>
                <a:gd name="connsiteX1157" fmla="*/ 148891 w 2649955"/>
                <a:gd name="connsiteY1157" fmla="*/ 1111417 h 1836319"/>
                <a:gd name="connsiteX1158" fmla="*/ 154907 w 2649955"/>
                <a:gd name="connsiteY1158" fmla="*/ 1110665 h 1836319"/>
                <a:gd name="connsiteX1159" fmla="*/ 157163 w 2649955"/>
                <a:gd name="connsiteY1159" fmla="*/ 1109161 h 1836319"/>
                <a:gd name="connsiteX1160" fmla="*/ 159418 w 2649955"/>
                <a:gd name="connsiteY1160" fmla="*/ 1106905 h 1836319"/>
                <a:gd name="connsiteX1161" fmla="*/ 160922 w 2649955"/>
                <a:gd name="connsiteY1161" fmla="*/ 1105401 h 1836319"/>
                <a:gd name="connsiteX1162" fmla="*/ 163930 w 2649955"/>
                <a:gd name="connsiteY1162" fmla="*/ 1105401 h 1836319"/>
                <a:gd name="connsiteX1163" fmla="*/ 166938 w 2649955"/>
                <a:gd name="connsiteY1163" fmla="*/ 1106905 h 1836319"/>
                <a:gd name="connsiteX1164" fmla="*/ 175210 w 2649955"/>
                <a:gd name="connsiteY1164" fmla="*/ 1106905 h 1836319"/>
                <a:gd name="connsiteX1165" fmla="*/ 176714 w 2649955"/>
                <a:gd name="connsiteY1165" fmla="*/ 1106153 h 1836319"/>
                <a:gd name="connsiteX1166" fmla="*/ 178218 w 2649955"/>
                <a:gd name="connsiteY1166" fmla="*/ 1104649 h 1836319"/>
                <a:gd name="connsiteX1167" fmla="*/ 178970 w 2649955"/>
                <a:gd name="connsiteY1167" fmla="*/ 1103897 h 1836319"/>
                <a:gd name="connsiteX1168" fmla="*/ 178970 w 2649955"/>
                <a:gd name="connsiteY1168" fmla="*/ 1102393 h 1836319"/>
                <a:gd name="connsiteX1169" fmla="*/ 179722 w 2649955"/>
                <a:gd name="connsiteY1169" fmla="*/ 1100138 h 1836319"/>
                <a:gd name="connsiteX1170" fmla="*/ 181226 w 2649955"/>
                <a:gd name="connsiteY1170" fmla="*/ 1098634 h 1836319"/>
                <a:gd name="connsiteX1171" fmla="*/ 185738 w 2649955"/>
                <a:gd name="connsiteY1171" fmla="*/ 1096378 h 1836319"/>
                <a:gd name="connsiteX1172" fmla="*/ 189497 w 2649955"/>
                <a:gd name="connsiteY1172" fmla="*/ 1092618 h 1836319"/>
                <a:gd name="connsiteX1173" fmla="*/ 191753 w 2649955"/>
                <a:gd name="connsiteY1173" fmla="*/ 1090362 h 1836319"/>
                <a:gd name="connsiteX1174" fmla="*/ 194761 w 2649955"/>
                <a:gd name="connsiteY1174" fmla="*/ 1089610 h 1836319"/>
                <a:gd name="connsiteX1175" fmla="*/ 197017 w 2649955"/>
                <a:gd name="connsiteY1175" fmla="*/ 1088858 h 1836319"/>
                <a:gd name="connsiteX1176" fmla="*/ 199273 w 2649955"/>
                <a:gd name="connsiteY1176" fmla="*/ 1088858 h 1836319"/>
                <a:gd name="connsiteX1177" fmla="*/ 200777 w 2649955"/>
                <a:gd name="connsiteY1177" fmla="*/ 1088106 h 1836319"/>
                <a:gd name="connsiteX1178" fmla="*/ 200777 w 2649955"/>
                <a:gd name="connsiteY1178" fmla="*/ 1086602 h 1836319"/>
                <a:gd name="connsiteX1179" fmla="*/ 201529 w 2649955"/>
                <a:gd name="connsiteY1179" fmla="*/ 1085098 h 1836319"/>
                <a:gd name="connsiteX1180" fmla="*/ 201529 w 2649955"/>
                <a:gd name="connsiteY1180" fmla="*/ 1084346 h 1836319"/>
                <a:gd name="connsiteX1181" fmla="*/ 201529 w 2649955"/>
                <a:gd name="connsiteY1181" fmla="*/ 1082842 h 1836319"/>
                <a:gd name="connsiteX1182" fmla="*/ 202281 w 2649955"/>
                <a:gd name="connsiteY1182" fmla="*/ 1082090 h 1836319"/>
                <a:gd name="connsiteX1183" fmla="*/ 203033 w 2649955"/>
                <a:gd name="connsiteY1183" fmla="*/ 1082090 h 1836319"/>
                <a:gd name="connsiteX1184" fmla="*/ 205289 w 2649955"/>
                <a:gd name="connsiteY1184" fmla="*/ 1082090 h 1836319"/>
                <a:gd name="connsiteX1185" fmla="*/ 206041 w 2649955"/>
                <a:gd name="connsiteY1185" fmla="*/ 1081338 h 1836319"/>
                <a:gd name="connsiteX1186" fmla="*/ 209049 w 2649955"/>
                <a:gd name="connsiteY1186" fmla="*/ 1079834 h 1836319"/>
                <a:gd name="connsiteX1187" fmla="*/ 212057 w 2649955"/>
                <a:gd name="connsiteY1187" fmla="*/ 1078330 h 1836319"/>
                <a:gd name="connsiteX1188" fmla="*/ 213561 w 2649955"/>
                <a:gd name="connsiteY1188" fmla="*/ 1076074 h 1836319"/>
                <a:gd name="connsiteX1189" fmla="*/ 214313 w 2649955"/>
                <a:gd name="connsiteY1189" fmla="*/ 1067803 h 1836319"/>
                <a:gd name="connsiteX1190" fmla="*/ 215816 w 2649955"/>
                <a:gd name="connsiteY1190" fmla="*/ 1065547 h 1836319"/>
                <a:gd name="connsiteX1191" fmla="*/ 222584 w 2649955"/>
                <a:gd name="connsiteY1191" fmla="*/ 1064043 h 1836319"/>
                <a:gd name="connsiteX1192" fmla="*/ 223336 w 2649955"/>
                <a:gd name="connsiteY1192" fmla="*/ 1063291 h 1836319"/>
                <a:gd name="connsiteX1193" fmla="*/ 223336 w 2649955"/>
                <a:gd name="connsiteY1193" fmla="*/ 1061787 h 1836319"/>
                <a:gd name="connsiteX1194" fmla="*/ 224088 w 2649955"/>
                <a:gd name="connsiteY1194" fmla="*/ 1061035 h 1836319"/>
                <a:gd name="connsiteX1195" fmla="*/ 226344 w 2649955"/>
                <a:gd name="connsiteY1195" fmla="*/ 1060283 h 1836319"/>
                <a:gd name="connsiteX1196" fmla="*/ 231608 w 2649955"/>
                <a:gd name="connsiteY1196" fmla="*/ 1061035 h 1836319"/>
                <a:gd name="connsiteX1197" fmla="*/ 233864 w 2649955"/>
                <a:gd name="connsiteY1197" fmla="*/ 1061035 h 1836319"/>
                <a:gd name="connsiteX1198" fmla="*/ 236120 w 2649955"/>
                <a:gd name="connsiteY1198" fmla="*/ 1060283 h 1836319"/>
                <a:gd name="connsiteX1199" fmla="*/ 239128 w 2649955"/>
                <a:gd name="connsiteY1199" fmla="*/ 1058779 h 1836319"/>
                <a:gd name="connsiteX1200" fmla="*/ 246647 w 2649955"/>
                <a:gd name="connsiteY1200" fmla="*/ 1052763 h 1836319"/>
                <a:gd name="connsiteX1201" fmla="*/ 254919 w 2649955"/>
                <a:gd name="connsiteY1201" fmla="*/ 1048251 h 1836319"/>
                <a:gd name="connsiteX1202" fmla="*/ 257927 w 2649955"/>
                <a:gd name="connsiteY1202" fmla="*/ 1045995 h 1836319"/>
                <a:gd name="connsiteX1203" fmla="*/ 260183 w 2649955"/>
                <a:gd name="connsiteY1203" fmla="*/ 1043739 h 1836319"/>
                <a:gd name="connsiteX1204" fmla="*/ 262439 w 2649955"/>
                <a:gd name="connsiteY1204" fmla="*/ 1038476 h 1836319"/>
                <a:gd name="connsiteX1205" fmla="*/ 263943 w 2649955"/>
                <a:gd name="connsiteY1205" fmla="*/ 1036972 h 1836319"/>
                <a:gd name="connsiteX1206" fmla="*/ 264695 w 2649955"/>
                <a:gd name="connsiteY1206" fmla="*/ 1036972 h 1836319"/>
                <a:gd name="connsiteX1207" fmla="*/ 266199 w 2649955"/>
                <a:gd name="connsiteY1207" fmla="*/ 1037724 h 1836319"/>
                <a:gd name="connsiteX1208" fmla="*/ 267703 w 2649955"/>
                <a:gd name="connsiteY1208" fmla="*/ 1038476 h 1836319"/>
                <a:gd name="connsiteX1209" fmla="*/ 269207 w 2649955"/>
                <a:gd name="connsiteY1209" fmla="*/ 1037724 h 1836319"/>
                <a:gd name="connsiteX1210" fmla="*/ 270711 w 2649955"/>
                <a:gd name="connsiteY1210" fmla="*/ 1036972 h 1836319"/>
                <a:gd name="connsiteX1211" fmla="*/ 272966 w 2649955"/>
                <a:gd name="connsiteY1211" fmla="*/ 1034716 h 1836319"/>
                <a:gd name="connsiteX1212" fmla="*/ 277478 w 2649955"/>
                <a:gd name="connsiteY1212" fmla="*/ 1033212 h 1836319"/>
                <a:gd name="connsiteX1213" fmla="*/ 284998 w 2649955"/>
                <a:gd name="connsiteY1213" fmla="*/ 1026444 h 1836319"/>
                <a:gd name="connsiteX1214" fmla="*/ 288758 w 2649955"/>
                <a:gd name="connsiteY1214" fmla="*/ 1024188 h 1836319"/>
                <a:gd name="connsiteX1215" fmla="*/ 291014 w 2649955"/>
                <a:gd name="connsiteY1215" fmla="*/ 1023436 h 1836319"/>
                <a:gd name="connsiteX1216" fmla="*/ 303797 w 2649955"/>
                <a:gd name="connsiteY1216" fmla="*/ 1021932 h 1836319"/>
                <a:gd name="connsiteX1217" fmla="*/ 304549 w 2649955"/>
                <a:gd name="connsiteY1217" fmla="*/ 1021180 h 1836319"/>
                <a:gd name="connsiteX1218" fmla="*/ 305301 w 2649955"/>
                <a:gd name="connsiteY1218" fmla="*/ 1020428 h 1836319"/>
                <a:gd name="connsiteX1219" fmla="*/ 305301 w 2649955"/>
                <a:gd name="connsiteY1219" fmla="*/ 1019676 h 1836319"/>
                <a:gd name="connsiteX1220" fmla="*/ 306053 w 2649955"/>
                <a:gd name="connsiteY1220" fmla="*/ 1018924 h 1836319"/>
                <a:gd name="connsiteX1221" fmla="*/ 306805 w 2649955"/>
                <a:gd name="connsiteY1221" fmla="*/ 1018172 h 1836319"/>
                <a:gd name="connsiteX1222" fmla="*/ 308309 w 2649955"/>
                <a:gd name="connsiteY1222" fmla="*/ 1018172 h 1836319"/>
                <a:gd name="connsiteX1223" fmla="*/ 312069 w 2649955"/>
                <a:gd name="connsiteY1223" fmla="*/ 1019676 h 1836319"/>
                <a:gd name="connsiteX1224" fmla="*/ 313573 w 2649955"/>
                <a:gd name="connsiteY1224" fmla="*/ 1020428 h 1836319"/>
                <a:gd name="connsiteX1225" fmla="*/ 316581 w 2649955"/>
                <a:gd name="connsiteY1225" fmla="*/ 1019676 h 1836319"/>
                <a:gd name="connsiteX1226" fmla="*/ 318837 w 2649955"/>
                <a:gd name="connsiteY1226" fmla="*/ 1018924 h 1836319"/>
                <a:gd name="connsiteX1227" fmla="*/ 320341 w 2649955"/>
                <a:gd name="connsiteY1227" fmla="*/ 1018172 h 1836319"/>
                <a:gd name="connsiteX1228" fmla="*/ 322597 w 2649955"/>
                <a:gd name="connsiteY1228" fmla="*/ 1020428 h 1836319"/>
                <a:gd name="connsiteX1229" fmla="*/ 324101 w 2649955"/>
                <a:gd name="connsiteY1229" fmla="*/ 1021932 h 1836319"/>
                <a:gd name="connsiteX1230" fmla="*/ 324853 w 2649955"/>
                <a:gd name="connsiteY1230" fmla="*/ 1021932 h 1836319"/>
                <a:gd name="connsiteX1231" fmla="*/ 326357 w 2649955"/>
                <a:gd name="connsiteY1231" fmla="*/ 1021932 h 1836319"/>
                <a:gd name="connsiteX1232" fmla="*/ 328613 w 2649955"/>
                <a:gd name="connsiteY1232" fmla="*/ 1021180 h 1836319"/>
                <a:gd name="connsiteX1233" fmla="*/ 331620 w 2649955"/>
                <a:gd name="connsiteY1233" fmla="*/ 1018172 h 1836319"/>
                <a:gd name="connsiteX1234" fmla="*/ 333124 w 2649955"/>
                <a:gd name="connsiteY1234" fmla="*/ 1018172 h 1836319"/>
                <a:gd name="connsiteX1235" fmla="*/ 332372 w 2649955"/>
                <a:gd name="connsiteY1235" fmla="*/ 1021180 h 1836319"/>
                <a:gd name="connsiteX1236" fmla="*/ 339140 w 2649955"/>
                <a:gd name="connsiteY1236" fmla="*/ 1018172 h 1836319"/>
                <a:gd name="connsiteX1237" fmla="*/ 341396 w 2649955"/>
                <a:gd name="connsiteY1237" fmla="*/ 1018172 h 1836319"/>
                <a:gd name="connsiteX1238" fmla="*/ 345156 w 2649955"/>
                <a:gd name="connsiteY1238" fmla="*/ 1018924 h 1836319"/>
                <a:gd name="connsiteX1239" fmla="*/ 346660 w 2649955"/>
                <a:gd name="connsiteY1239" fmla="*/ 1018924 h 1836319"/>
                <a:gd name="connsiteX1240" fmla="*/ 347412 w 2649955"/>
                <a:gd name="connsiteY1240" fmla="*/ 1018172 h 1836319"/>
                <a:gd name="connsiteX1241" fmla="*/ 348164 w 2649955"/>
                <a:gd name="connsiteY1241" fmla="*/ 1014413 h 1836319"/>
                <a:gd name="connsiteX1242" fmla="*/ 348916 w 2649955"/>
                <a:gd name="connsiteY1242" fmla="*/ 1012909 h 1836319"/>
                <a:gd name="connsiteX1243" fmla="*/ 351172 w 2649955"/>
                <a:gd name="connsiteY1243" fmla="*/ 1012157 h 1836319"/>
                <a:gd name="connsiteX1244" fmla="*/ 353428 w 2649955"/>
                <a:gd name="connsiteY1244" fmla="*/ 1012157 h 1836319"/>
                <a:gd name="connsiteX1245" fmla="*/ 357939 w 2649955"/>
                <a:gd name="connsiteY1245" fmla="*/ 1012157 h 1836319"/>
                <a:gd name="connsiteX1246" fmla="*/ 365459 w 2649955"/>
                <a:gd name="connsiteY1246" fmla="*/ 1010653 h 1836319"/>
                <a:gd name="connsiteX1247" fmla="*/ 366963 w 2649955"/>
                <a:gd name="connsiteY1247" fmla="*/ 1011405 h 1836319"/>
                <a:gd name="connsiteX1248" fmla="*/ 368467 w 2649955"/>
                <a:gd name="connsiteY1248" fmla="*/ 1012157 h 1836319"/>
                <a:gd name="connsiteX1249" fmla="*/ 369971 w 2649955"/>
                <a:gd name="connsiteY1249" fmla="*/ 1013661 h 1836319"/>
                <a:gd name="connsiteX1250" fmla="*/ 370723 w 2649955"/>
                <a:gd name="connsiteY1250" fmla="*/ 1015165 h 1836319"/>
                <a:gd name="connsiteX1251" fmla="*/ 372979 w 2649955"/>
                <a:gd name="connsiteY1251" fmla="*/ 1013661 h 1836319"/>
                <a:gd name="connsiteX1252" fmla="*/ 373731 w 2649955"/>
                <a:gd name="connsiteY1252" fmla="*/ 1013661 h 1836319"/>
                <a:gd name="connsiteX1253" fmla="*/ 375235 w 2649955"/>
                <a:gd name="connsiteY1253" fmla="*/ 1011405 h 1836319"/>
                <a:gd name="connsiteX1254" fmla="*/ 375987 w 2649955"/>
                <a:gd name="connsiteY1254" fmla="*/ 1011405 h 1836319"/>
                <a:gd name="connsiteX1255" fmla="*/ 376739 w 2649955"/>
                <a:gd name="connsiteY1255" fmla="*/ 1011405 h 1836319"/>
                <a:gd name="connsiteX1256" fmla="*/ 377491 w 2649955"/>
                <a:gd name="connsiteY1256" fmla="*/ 1012157 h 1836319"/>
                <a:gd name="connsiteX1257" fmla="*/ 378243 w 2649955"/>
                <a:gd name="connsiteY1257" fmla="*/ 1012157 h 1836319"/>
                <a:gd name="connsiteX1258" fmla="*/ 379747 w 2649955"/>
                <a:gd name="connsiteY1258" fmla="*/ 1009901 h 1836319"/>
                <a:gd name="connsiteX1259" fmla="*/ 379747 w 2649955"/>
                <a:gd name="connsiteY1259" fmla="*/ 1008397 h 1836319"/>
                <a:gd name="connsiteX1260" fmla="*/ 379747 w 2649955"/>
                <a:gd name="connsiteY1260" fmla="*/ 1006893 h 1836319"/>
                <a:gd name="connsiteX1261" fmla="*/ 379747 w 2649955"/>
                <a:gd name="connsiteY1261" fmla="*/ 1005389 h 1836319"/>
                <a:gd name="connsiteX1262" fmla="*/ 382003 w 2649955"/>
                <a:gd name="connsiteY1262" fmla="*/ 1003133 h 1836319"/>
                <a:gd name="connsiteX1263" fmla="*/ 385763 w 2649955"/>
                <a:gd name="connsiteY1263" fmla="*/ 1002381 h 1836319"/>
                <a:gd name="connsiteX1264" fmla="*/ 389522 w 2649955"/>
                <a:gd name="connsiteY1264" fmla="*/ 1003133 h 1836319"/>
                <a:gd name="connsiteX1265" fmla="*/ 393282 w 2649955"/>
                <a:gd name="connsiteY1265" fmla="*/ 1007645 h 1836319"/>
                <a:gd name="connsiteX1266" fmla="*/ 395538 w 2649955"/>
                <a:gd name="connsiteY1266" fmla="*/ 1005389 h 1836319"/>
                <a:gd name="connsiteX1267" fmla="*/ 397794 w 2649955"/>
                <a:gd name="connsiteY1267" fmla="*/ 1001629 h 1836319"/>
                <a:gd name="connsiteX1268" fmla="*/ 400050 w 2649955"/>
                <a:gd name="connsiteY1268" fmla="*/ 1000125 h 1836319"/>
                <a:gd name="connsiteX1269" fmla="*/ 401554 w 2649955"/>
                <a:gd name="connsiteY1269" fmla="*/ 1000877 h 1836319"/>
                <a:gd name="connsiteX1270" fmla="*/ 403058 w 2649955"/>
                <a:gd name="connsiteY1270" fmla="*/ 1004637 h 1836319"/>
                <a:gd name="connsiteX1271" fmla="*/ 403810 w 2649955"/>
                <a:gd name="connsiteY1271" fmla="*/ 1005389 h 1836319"/>
                <a:gd name="connsiteX1272" fmla="*/ 406818 w 2649955"/>
                <a:gd name="connsiteY1272" fmla="*/ 1006141 h 1836319"/>
                <a:gd name="connsiteX1273" fmla="*/ 407570 w 2649955"/>
                <a:gd name="connsiteY1273" fmla="*/ 1005389 h 1836319"/>
                <a:gd name="connsiteX1274" fmla="*/ 409826 w 2649955"/>
                <a:gd name="connsiteY1274" fmla="*/ 1001629 h 1836319"/>
                <a:gd name="connsiteX1275" fmla="*/ 413586 w 2649955"/>
                <a:gd name="connsiteY1275" fmla="*/ 1000125 h 1836319"/>
                <a:gd name="connsiteX1276" fmla="*/ 421857 w 2649955"/>
                <a:gd name="connsiteY1276" fmla="*/ 1003885 h 1836319"/>
                <a:gd name="connsiteX1277" fmla="*/ 424113 w 2649955"/>
                <a:gd name="connsiteY1277" fmla="*/ 1001629 h 1836319"/>
                <a:gd name="connsiteX1278" fmla="*/ 424865 w 2649955"/>
                <a:gd name="connsiteY1278" fmla="*/ 997869 h 1836319"/>
                <a:gd name="connsiteX1279" fmla="*/ 427121 w 2649955"/>
                <a:gd name="connsiteY1279" fmla="*/ 1000877 h 1836319"/>
                <a:gd name="connsiteX1280" fmla="*/ 430881 w 2649955"/>
                <a:gd name="connsiteY1280" fmla="*/ 1003885 h 1836319"/>
                <a:gd name="connsiteX1281" fmla="*/ 433889 w 2649955"/>
                <a:gd name="connsiteY1281" fmla="*/ 1000125 h 1836319"/>
                <a:gd name="connsiteX1282" fmla="*/ 435393 w 2649955"/>
                <a:gd name="connsiteY1282" fmla="*/ 997869 h 1836319"/>
                <a:gd name="connsiteX1283" fmla="*/ 436897 w 2649955"/>
                <a:gd name="connsiteY1283" fmla="*/ 994861 h 1836319"/>
                <a:gd name="connsiteX1284" fmla="*/ 441409 w 2649955"/>
                <a:gd name="connsiteY1284" fmla="*/ 990349 h 1836319"/>
                <a:gd name="connsiteX1285" fmla="*/ 442913 w 2649955"/>
                <a:gd name="connsiteY1285" fmla="*/ 988093 h 1836319"/>
                <a:gd name="connsiteX1286" fmla="*/ 443664 w 2649955"/>
                <a:gd name="connsiteY1286" fmla="*/ 985086 h 1836319"/>
                <a:gd name="connsiteX1287" fmla="*/ 445168 w 2649955"/>
                <a:gd name="connsiteY1287" fmla="*/ 982830 h 1836319"/>
                <a:gd name="connsiteX1288" fmla="*/ 447424 w 2649955"/>
                <a:gd name="connsiteY1288" fmla="*/ 982078 h 1836319"/>
                <a:gd name="connsiteX1289" fmla="*/ 449680 w 2649955"/>
                <a:gd name="connsiteY1289" fmla="*/ 981326 h 1836319"/>
                <a:gd name="connsiteX1290" fmla="*/ 450432 w 2649955"/>
                <a:gd name="connsiteY1290" fmla="*/ 979822 h 1836319"/>
                <a:gd name="connsiteX1291" fmla="*/ 448928 w 2649955"/>
                <a:gd name="connsiteY1291" fmla="*/ 976062 h 1836319"/>
                <a:gd name="connsiteX1292" fmla="*/ 449680 w 2649955"/>
                <a:gd name="connsiteY1292" fmla="*/ 973806 h 1836319"/>
                <a:gd name="connsiteX1293" fmla="*/ 451184 w 2649955"/>
                <a:gd name="connsiteY1293" fmla="*/ 972302 h 1836319"/>
                <a:gd name="connsiteX1294" fmla="*/ 458704 w 2649955"/>
                <a:gd name="connsiteY1294" fmla="*/ 968542 h 1836319"/>
                <a:gd name="connsiteX1295" fmla="*/ 460208 w 2649955"/>
                <a:gd name="connsiteY1295" fmla="*/ 968542 h 1836319"/>
                <a:gd name="connsiteX1296" fmla="*/ 469232 w 2649955"/>
                <a:gd name="connsiteY1296" fmla="*/ 971550 h 1836319"/>
                <a:gd name="connsiteX1297" fmla="*/ 472240 w 2649955"/>
                <a:gd name="connsiteY1297" fmla="*/ 971550 h 1836319"/>
                <a:gd name="connsiteX1298" fmla="*/ 473743 w 2649955"/>
                <a:gd name="connsiteY1298" fmla="*/ 970046 h 1836319"/>
                <a:gd name="connsiteX1299" fmla="*/ 475247 w 2649955"/>
                <a:gd name="connsiteY1299" fmla="*/ 965534 h 1836319"/>
                <a:gd name="connsiteX1300" fmla="*/ 476751 w 2649955"/>
                <a:gd name="connsiteY1300" fmla="*/ 964030 h 1836319"/>
                <a:gd name="connsiteX1301" fmla="*/ 479759 w 2649955"/>
                <a:gd name="connsiteY1301" fmla="*/ 962526 h 1836319"/>
                <a:gd name="connsiteX1302" fmla="*/ 482015 w 2649955"/>
                <a:gd name="connsiteY1302" fmla="*/ 963278 h 1836319"/>
                <a:gd name="connsiteX1303" fmla="*/ 482015 w 2649955"/>
                <a:gd name="connsiteY1303" fmla="*/ 965534 h 1836319"/>
                <a:gd name="connsiteX1304" fmla="*/ 481263 w 2649955"/>
                <a:gd name="connsiteY1304" fmla="*/ 968542 h 1836319"/>
                <a:gd name="connsiteX1305" fmla="*/ 481263 w 2649955"/>
                <a:gd name="connsiteY1305" fmla="*/ 970798 h 1836319"/>
                <a:gd name="connsiteX1306" fmla="*/ 488783 w 2649955"/>
                <a:gd name="connsiteY1306" fmla="*/ 974558 h 1836319"/>
                <a:gd name="connsiteX1307" fmla="*/ 490287 w 2649955"/>
                <a:gd name="connsiteY1307" fmla="*/ 973054 h 1836319"/>
                <a:gd name="connsiteX1308" fmla="*/ 491039 w 2649955"/>
                <a:gd name="connsiteY1308" fmla="*/ 970046 h 1836319"/>
                <a:gd name="connsiteX1309" fmla="*/ 491791 w 2649955"/>
                <a:gd name="connsiteY1309" fmla="*/ 967790 h 1836319"/>
                <a:gd name="connsiteX1310" fmla="*/ 494047 w 2649955"/>
                <a:gd name="connsiteY1310" fmla="*/ 966286 h 1836319"/>
                <a:gd name="connsiteX1311" fmla="*/ 496303 w 2649955"/>
                <a:gd name="connsiteY1311" fmla="*/ 967038 h 1836319"/>
                <a:gd name="connsiteX1312" fmla="*/ 497055 w 2649955"/>
                <a:gd name="connsiteY1312" fmla="*/ 969294 h 1836319"/>
                <a:gd name="connsiteX1313" fmla="*/ 497807 w 2649955"/>
                <a:gd name="connsiteY1313" fmla="*/ 971550 h 1836319"/>
                <a:gd name="connsiteX1314" fmla="*/ 499311 w 2649955"/>
                <a:gd name="connsiteY1314" fmla="*/ 973054 h 1836319"/>
                <a:gd name="connsiteX1315" fmla="*/ 501567 w 2649955"/>
                <a:gd name="connsiteY1315" fmla="*/ 972302 h 1836319"/>
                <a:gd name="connsiteX1316" fmla="*/ 507582 w 2649955"/>
                <a:gd name="connsiteY1316" fmla="*/ 967038 h 1836319"/>
                <a:gd name="connsiteX1317" fmla="*/ 509838 w 2649955"/>
                <a:gd name="connsiteY1317" fmla="*/ 966286 h 1836319"/>
                <a:gd name="connsiteX1318" fmla="*/ 512094 w 2649955"/>
                <a:gd name="connsiteY1318" fmla="*/ 965534 h 1836319"/>
                <a:gd name="connsiteX1319" fmla="*/ 514350 w 2649955"/>
                <a:gd name="connsiteY1319" fmla="*/ 965534 h 1836319"/>
                <a:gd name="connsiteX1320" fmla="*/ 517358 w 2649955"/>
                <a:gd name="connsiteY1320" fmla="*/ 967038 h 1836319"/>
                <a:gd name="connsiteX1321" fmla="*/ 521118 w 2649955"/>
                <a:gd name="connsiteY1321" fmla="*/ 970046 h 1836319"/>
                <a:gd name="connsiteX1322" fmla="*/ 522622 w 2649955"/>
                <a:gd name="connsiteY1322" fmla="*/ 970798 h 1836319"/>
                <a:gd name="connsiteX1323" fmla="*/ 525630 w 2649955"/>
                <a:gd name="connsiteY1323" fmla="*/ 966286 h 1836319"/>
                <a:gd name="connsiteX1324" fmla="*/ 527134 w 2649955"/>
                <a:gd name="connsiteY1324" fmla="*/ 967038 h 1836319"/>
                <a:gd name="connsiteX1325" fmla="*/ 529390 w 2649955"/>
                <a:gd name="connsiteY1325" fmla="*/ 968542 h 1836319"/>
                <a:gd name="connsiteX1326" fmla="*/ 530141 w 2649955"/>
                <a:gd name="connsiteY1326" fmla="*/ 970798 h 1836319"/>
                <a:gd name="connsiteX1327" fmla="*/ 530893 w 2649955"/>
                <a:gd name="connsiteY1327" fmla="*/ 973806 h 1836319"/>
                <a:gd name="connsiteX1328" fmla="*/ 529390 w 2649955"/>
                <a:gd name="connsiteY1328" fmla="*/ 979822 h 1836319"/>
                <a:gd name="connsiteX1329" fmla="*/ 529390 w 2649955"/>
                <a:gd name="connsiteY1329" fmla="*/ 982830 h 1836319"/>
                <a:gd name="connsiteX1330" fmla="*/ 530893 w 2649955"/>
                <a:gd name="connsiteY1330" fmla="*/ 984334 h 1836319"/>
                <a:gd name="connsiteX1331" fmla="*/ 538413 w 2649955"/>
                <a:gd name="connsiteY1331" fmla="*/ 990349 h 1836319"/>
                <a:gd name="connsiteX1332" fmla="*/ 539917 w 2649955"/>
                <a:gd name="connsiteY1332" fmla="*/ 991101 h 1836319"/>
                <a:gd name="connsiteX1333" fmla="*/ 541421 w 2649955"/>
                <a:gd name="connsiteY1333" fmla="*/ 991101 h 1836319"/>
                <a:gd name="connsiteX1334" fmla="*/ 542173 w 2649955"/>
                <a:gd name="connsiteY1334" fmla="*/ 991101 h 1836319"/>
                <a:gd name="connsiteX1335" fmla="*/ 543677 w 2649955"/>
                <a:gd name="connsiteY1335" fmla="*/ 992605 h 1836319"/>
                <a:gd name="connsiteX1336" fmla="*/ 544429 w 2649955"/>
                <a:gd name="connsiteY1336" fmla="*/ 994861 h 1836319"/>
                <a:gd name="connsiteX1337" fmla="*/ 545933 w 2649955"/>
                <a:gd name="connsiteY1337" fmla="*/ 997117 h 1836319"/>
                <a:gd name="connsiteX1338" fmla="*/ 548941 w 2649955"/>
                <a:gd name="connsiteY1338" fmla="*/ 994861 h 1836319"/>
                <a:gd name="connsiteX1339" fmla="*/ 551949 w 2649955"/>
                <a:gd name="connsiteY1339" fmla="*/ 988845 h 1836319"/>
                <a:gd name="connsiteX1340" fmla="*/ 553453 w 2649955"/>
                <a:gd name="connsiteY1340" fmla="*/ 985838 h 1836319"/>
                <a:gd name="connsiteX1341" fmla="*/ 556461 w 2649955"/>
                <a:gd name="connsiteY1341" fmla="*/ 984334 h 1836319"/>
                <a:gd name="connsiteX1342" fmla="*/ 559468 w 2649955"/>
                <a:gd name="connsiteY1342" fmla="*/ 984334 h 1836319"/>
                <a:gd name="connsiteX1343" fmla="*/ 562476 w 2649955"/>
                <a:gd name="connsiteY1343" fmla="*/ 985838 h 1836319"/>
                <a:gd name="connsiteX1344" fmla="*/ 564732 w 2649955"/>
                <a:gd name="connsiteY1344" fmla="*/ 988093 h 1836319"/>
                <a:gd name="connsiteX1345" fmla="*/ 564732 w 2649955"/>
                <a:gd name="connsiteY1345" fmla="*/ 991853 h 1836319"/>
                <a:gd name="connsiteX1346" fmla="*/ 566236 w 2649955"/>
                <a:gd name="connsiteY1346" fmla="*/ 993357 h 1836319"/>
                <a:gd name="connsiteX1347" fmla="*/ 567740 w 2649955"/>
                <a:gd name="connsiteY1347" fmla="*/ 994861 h 1836319"/>
                <a:gd name="connsiteX1348" fmla="*/ 569996 w 2649955"/>
                <a:gd name="connsiteY1348" fmla="*/ 996365 h 1836319"/>
                <a:gd name="connsiteX1349" fmla="*/ 571500 w 2649955"/>
                <a:gd name="connsiteY1349" fmla="*/ 997117 h 1836319"/>
                <a:gd name="connsiteX1350" fmla="*/ 573756 w 2649955"/>
                <a:gd name="connsiteY1350" fmla="*/ 996365 h 1836319"/>
                <a:gd name="connsiteX1351" fmla="*/ 579020 w 2649955"/>
                <a:gd name="connsiteY1351" fmla="*/ 992605 h 1836319"/>
                <a:gd name="connsiteX1352" fmla="*/ 581276 w 2649955"/>
                <a:gd name="connsiteY1352" fmla="*/ 989597 h 1836319"/>
                <a:gd name="connsiteX1353" fmla="*/ 582780 w 2649955"/>
                <a:gd name="connsiteY1353" fmla="*/ 985086 h 1836319"/>
                <a:gd name="connsiteX1354" fmla="*/ 582780 w 2649955"/>
                <a:gd name="connsiteY1354" fmla="*/ 981326 h 1836319"/>
                <a:gd name="connsiteX1355" fmla="*/ 582780 w 2649955"/>
                <a:gd name="connsiteY1355" fmla="*/ 980574 h 1836319"/>
                <a:gd name="connsiteX1356" fmla="*/ 583532 w 2649955"/>
                <a:gd name="connsiteY1356" fmla="*/ 979822 h 1836319"/>
                <a:gd name="connsiteX1357" fmla="*/ 583532 w 2649955"/>
                <a:gd name="connsiteY1357" fmla="*/ 979070 h 1836319"/>
                <a:gd name="connsiteX1358" fmla="*/ 583532 w 2649955"/>
                <a:gd name="connsiteY1358" fmla="*/ 978318 h 1836319"/>
                <a:gd name="connsiteX1359" fmla="*/ 584284 w 2649955"/>
                <a:gd name="connsiteY1359" fmla="*/ 978318 h 1836319"/>
                <a:gd name="connsiteX1360" fmla="*/ 584284 w 2649955"/>
                <a:gd name="connsiteY1360" fmla="*/ 977566 h 1836319"/>
                <a:gd name="connsiteX1361" fmla="*/ 585036 w 2649955"/>
                <a:gd name="connsiteY1361" fmla="*/ 976814 h 1836319"/>
                <a:gd name="connsiteX1362" fmla="*/ 585036 w 2649955"/>
                <a:gd name="connsiteY1362" fmla="*/ 976062 h 1836319"/>
                <a:gd name="connsiteX1363" fmla="*/ 585036 w 2649955"/>
                <a:gd name="connsiteY1363" fmla="*/ 975310 h 1836319"/>
                <a:gd name="connsiteX1364" fmla="*/ 589547 w 2649955"/>
                <a:gd name="connsiteY1364" fmla="*/ 951247 h 1836319"/>
                <a:gd name="connsiteX1365" fmla="*/ 594059 w 2649955"/>
                <a:gd name="connsiteY1365" fmla="*/ 926432 h 1836319"/>
                <a:gd name="connsiteX1366" fmla="*/ 598571 w 2649955"/>
                <a:gd name="connsiteY1366" fmla="*/ 902369 h 1836319"/>
                <a:gd name="connsiteX1367" fmla="*/ 603083 w 2649955"/>
                <a:gd name="connsiteY1367" fmla="*/ 877553 h 1836319"/>
                <a:gd name="connsiteX1368" fmla="*/ 607595 w 2649955"/>
                <a:gd name="connsiteY1368" fmla="*/ 853490 h 1836319"/>
                <a:gd name="connsiteX1369" fmla="*/ 612107 w 2649955"/>
                <a:gd name="connsiteY1369" fmla="*/ 828675 h 1836319"/>
                <a:gd name="connsiteX1370" fmla="*/ 616619 w 2649955"/>
                <a:gd name="connsiteY1370" fmla="*/ 804612 h 1836319"/>
                <a:gd name="connsiteX1371" fmla="*/ 621130 w 2649955"/>
                <a:gd name="connsiteY1371" fmla="*/ 779797 h 1836319"/>
                <a:gd name="connsiteX1372" fmla="*/ 625642 w 2649955"/>
                <a:gd name="connsiteY1372" fmla="*/ 755734 h 1836319"/>
                <a:gd name="connsiteX1373" fmla="*/ 630154 w 2649955"/>
                <a:gd name="connsiteY1373" fmla="*/ 730918 h 1836319"/>
                <a:gd name="connsiteX1374" fmla="*/ 633914 w 2649955"/>
                <a:gd name="connsiteY1374" fmla="*/ 706855 h 1836319"/>
                <a:gd name="connsiteX1375" fmla="*/ 638426 w 2649955"/>
                <a:gd name="connsiteY1375" fmla="*/ 682040 h 1836319"/>
                <a:gd name="connsiteX1376" fmla="*/ 642938 w 2649955"/>
                <a:gd name="connsiteY1376" fmla="*/ 657977 h 1836319"/>
                <a:gd name="connsiteX1377" fmla="*/ 647449 w 2649955"/>
                <a:gd name="connsiteY1377" fmla="*/ 633162 h 1836319"/>
                <a:gd name="connsiteX1378" fmla="*/ 651961 w 2649955"/>
                <a:gd name="connsiteY1378" fmla="*/ 609099 h 1836319"/>
                <a:gd name="connsiteX1379" fmla="*/ 656473 w 2649955"/>
                <a:gd name="connsiteY1379" fmla="*/ 584284 h 1836319"/>
                <a:gd name="connsiteX1380" fmla="*/ 657977 w 2649955"/>
                <a:gd name="connsiteY1380" fmla="*/ 575260 h 1836319"/>
                <a:gd name="connsiteX1381" fmla="*/ 660233 w 2649955"/>
                <a:gd name="connsiteY1381" fmla="*/ 567740 h 1836319"/>
                <a:gd name="connsiteX1382" fmla="*/ 660233 w 2649955"/>
                <a:gd name="connsiteY1382" fmla="*/ 564732 h 1836319"/>
                <a:gd name="connsiteX1383" fmla="*/ 663241 w 2649955"/>
                <a:gd name="connsiteY1383" fmla="*/ 554205 h 1836319"/>
                <a:gd name="connsiteX1384" fmla="*/ 663241 w 2649955"/>
                <a:gd name="connsiteY1384" fmla="*/ 547437 h 1836319"/>
                <a:gd name="connsiteX1385" fmla="*/ 665497 w 2649955"/>
                <a:gd name="connsiteY1385" fmla="*/ 533149 h 1836319"/>
                <a:gd name="connsiteX1386" fmla="*/ 664745 w 2649955"/>
                <a:gd name="connsiteY1386" fmla="*/ 526382 h 1836319"/>
                <a:gd name="connsiteX1387" fmla="*/ 668505 w 2649955"/>
                <a:gd name="connsiteY1387" fmla="*/ 518110 h 1836319"/>
                <a:gd name="connsiteX1388" fmla="*/ 667001 w 2649955"/>
                <a:gd name="connsiteY1388" fmla="*/ 513598 h 1836319"/>
                <a:gd name="connsiteX1389" fmla="*/ 660985 w 2649955"/>
                <a:gd name="connsiteY1389" fmla="*/ 504574 h 1836319"/>
                <a:gd name="connsiteX1390" fmla="*/ 660985 w 2649955"/>
                <a:gd name="connsiteY1390" fmla="*/ 502318 h 1836319"/>
                <a:gd name="connsiteX1391" fmla="*/ 661737 w 2649955"/>
                <a:gd name="connsiteY1391" fmla="*/ 499311 h 1836319"/>
                <a:gd name="connsiteX1392" fmla="*/ 662489 w 2649955"/>
                <a:gd name="connsiteY1392" fmla="*/ 497807 h 1836319"/>
                <a:gd name="connsiteX1393" fmla="*/ 661737 w 2649955"/>
                <a:gd name="connsiteY1393" fmla="*/ 491791 h 1836319"/>
                <a:gd name="connsiteX1394" fmla="*/ 660985 w 2649955"/>
                <a:gd name="connsiteY1394" fmla="*/ 490287 h 1836319"/>
                <a:gd name="connsiteX1395" fmla="*/ 660985 w 2649955"/>
                <a:gd name="connsiteY1395" fmla="*/ 489535 h 1836319"/>
                <a:gd name="connsiteX1396" fmla="*/ 660233 w 2649955"/>
                <a:gd name="connsiteY1396" fmla="*/ 489535 h 1836319"/>
                <a:gd name="connsiteX1397" fmla="*/ 658729 w 2649955"/>
                <a:gd name="connsiteY1397" fmla="*/ 489535 h 1836319"/>
                <a:gd name="connsiteX1398" fmla="*/ 657225 w 2649955"/>
                <a:gd name="connsiteY1398" fmla="*/ 488783 h 1836319"/>
                <a:gd name="connsiteX1399" fmla="*/ 654217 w 2649955"/>
                <a:gd name="connsiteY1399" fmla="*/ 483519 h 1836319"/>
                <a:gd name="connsiteX1400" fmla="*/ 652713 w 2649955"/>
                <a:gd name="connsiteY1400" fmla="*/ 482767 h 1836319"/>
                <a:gd name="connsiteX1401" fmla="*/ 649705 w 2649955"/>
                <a:gd name="connsiteY1401" fmla="*/ 481263 h 1836319"/>
                <a:gd name="connsiteX1402" fmla="*/ 648201 w 2649955"/>
                <a:gd name="connsiteY1402" fmla="*/ 480511 h 1836319"/>
                <a:gd name="connsiteX1403" fmla="*/ 647449 w 2649955"/>
                <a:gd name="connsiteY1403" fmla="*/ 478255 h 1836319"/>
                <a:gd name="connsiteX1404" fmla="*/ 647449 w 2649955"/>
                <a:gd name="connsiteY1404" fmla="*/ 476751 h 1836319"/>
                <a:gd name="connsiteX1405" fmla="*/ 647449 w 2649955"/>
                <a:gd name="connsiteY1405" fmla="*/ 475247 h 1836319"/>
                <a:gd name="connsiteX1406" fmla="*/ 647449 w 2649955"/>
                <a:gd name="connsiteY1406" fmla="*/ 473743 h 1836319"/>
                <a:gd name="connsiteX1407" fmla="*/ 646697 w 2649955"/>
                <a:gd name="connsiteY1407" fmla="*/ 472239 h 1836319"/>
                <a:gd name="connsiteX1408" fmla="*/ 645193 w 2649955"/>
                <a:gd name="connsiteY1408" fmla="*/ 471488 h 1836319"/>
                <a:gd name="connsiteX1409" fmla="*/ 644442 w 2649955"/>
                <a:gd name="connsiteY1409" fmla="*/ 470736 h 1836319"/>
                <a:gd name="connsiteX1410" fmla="*/ 643690 w 2649955"/>
                <a:gd name="connsiteY1410" fmla="*/ 469984 h 1836319"/>
                <a:gd name="connsiteX1411" fmla="*/ 642186 w 2649955"/>
                <a:gd name="connsiteY1411" fmla="*/ 467728 h 1836319"/>
                <a:gd name="connsiteX1412" fmla="*/ 641434 w 2649955"/>
                <a:gd name="connsiteY1412" fmla="*/ 466224 h 1836319"/>
                <a:gd name="connsiteX1413" fmla="*/ 642186 w 2649955"/>
                <a:gd name="connsiteY1413" fmla="*/ 462464 h 1836319"/>
                <a:gd name="connsiteX1414" fmla="*/ 640682 w 2649955"/>
                <a:gd name="connsiteY1414" fmla="*/ 460208 h 1836319"/>
                <a:gd name="connsiteX1415" fmla="*/ 635418 w 2649955"/>
                <a:gd name="connsiteY1415" fmla="*/ 453440 h 1836319"/>
                <a:gd name="connsiteX1416" fmla="*/ 633914 w 2649955"/>
                <a:gd name="connsiteY1416" fmla="*/ 449680 h 1836319"/>
                <a:gd name="connsiteX1417" fmla="*/ 634666 w 2649955"/>
                <a:gd name="connsiteY1417" fmla="*/ 447424 h 1836319"/>
                <a:gd name="connsiteX1418" fmla="*/ 639178 w 2649955"/>
                <a:gd name="connsiteY1418" fmla="*/ 439905 h 1836319"/>
                <a:gd name="connsiteX1419" fmla="*/ 640682 w 2649955"/>
                <a:gd name="connsiteY1419" fmla="*/ 436145 h 1836319"/>
                <a:gd name="connsiteX1420" fmla="*/ 639930 w 2649955"/>
                <a:gd name="connsiteY1420" fmla="*/ 434641 h 1836319"/>
                <a:gd name="connsiteX1421" fmla="*/ 639178 w 2649955"/>
                <a:gd name="connsiteY1421" fmla="*/ 433137 h 1836319"/>
                <a:gd name="connsiteX1422" fmla="*/ 638426 w 2649955"/>
                <a:gd name="connsiteY1422" fmla="*/ 432385 h 1836319"/>
                <a:gd name="connsiteX1423" fmla="*/ 636922 w 2649955"/>
                <a:gd name="connsiteY1423" fmla="*/ 430881 h 1836319"/>
                <a:gd name="connsiteX1424" fmla="*/ 636922 w 2649955"/>
                <a:gd name="connsiteY1424" fmla="*/ 429377 h 1836319"/>
                <a:gd name="connsiteX1425" fmla="*/ 636922 w 2649955"/>
                <a:gd name="connsiteY1425" fmla="*/ 424865 h 1836319"/>
                <a:gd name="connsiteX1426" fmla="*/ 636170 w 2649955"/>
                <a:gd name="connsiteY1426" fmla="*/ 421105 h 1836319"/>
                <a:gd name="connsiteX1427" fmla="*/ 634666 w 2649955"/>
                <a:gd name="connsiteY1427" fmla="*/ 418097 h 1836319"/>
                <a:gd name="connsiteX1428" fmla="*/ 633162 w 2649955"/>
                <a:gd name="connsiteY1428" fmla="*/ 415841 h 1836319"/>
                <a:gd name="connsiteX1429" fmla="*/ 630154 w 2649955"/>
                <a:gd name="connsiteY1429" fmla="*/ 413586 h 1836319"/>
                <a:gd name="connsiteX1430" fmla="*/ 627898 w 2649955"/>
                <a:gd name="connsiteY1430" fmla="*/ 412082 h 1836319"/>
                <a:gd name="connsiteX1431" fmla="*/ 615867 w 2649955"/>
                <a:gd name="connsiteY1431" fmla="*/ 407570 h 1836319"/>
                <a:gd name="connsiteX1432" fmla="*/ 613611 w 2649955"/>
                <a:gd name="connsiteY1432" fmla="*/ 405314 h 1836319"/>
                <a:gd name="connsiteX1433" fmla="*/ 609099 w 2649955"/>
                <a:gd name="connsiteY1433" fmla="*/ 400802 h 1836319"/>
                <a:gd name="connsiteX1434" fmla="*/ 607595 w 2649955"/>
                <a:gd name="connsiteY1434" fmla="*/ 399298 h 1836319"/>
                <a:gd name="connsiteX1435" fmla="*/ 603835 w 2649955"/>
                <a:gd name="connsiteY1435" fmla="*/ 397794 h 1836319"/>
                <a:gd name="connsiteX1436" fmla="*/ 602331 w 2649955"/>
                <a:gd name="connsiteY1436" fmla="*/ 397042 h 1836319"/>
                <a:gd name="connsiteX1437" fmla="*/ 601579 w 2649955"/>
                <a:gd name="connsiteY1437" fmla="*/ 395538 h 1836319"/>
                <a:gd name="connsiteX1438" fmla="*/ 600075 w 2649955"/>
                <a:gd name="connsiteY1438" fmla="*/ 391778 h 1836319"/>
                <a:gd name="connsiteX1439" fmla="*/ 598571 w 2649955"/>
                <a:gd name="connsiteY1439" fmla="*/ 390274 h 1836319"/>
                <a:gd name="connsiteX1440" fmla="*/ 596315 w 2649955"/>
                <a:gd name="connsiteY1440" fmla="*/ 388770 h 1836319"/>
                <a:gd name="connsiteX1441" fmla="*/ 590299 w 2649955"/>
                <a:gd name="connsiteY1441" fmla="*/ 387267 h 1836319"/>
                <a:gd name="connsiteX1442" fmla="*/ 587291 w 2649955"/>
                <a:gd name="connsiteY1442" fmla="*/ 386515 h 1836319"/>
                <a:gd name="connsiteX1443" fmla="*/ 585788 w 2649955"/>
                <a:gd name="connsiteY1443" fmla="*/ 385011 h 1836319"/>
                <a:gd name="connsiteX1444" fmla="*/ 582780 w 2649955"/>
                <a:gd name="connsiteY1444" fmla="*/ 379747 h 1836319"/>
                <a:gd name="connsiteX1445" fmla="*/ 574508 w 2649955"/>
                <a:gd name="connsiteY1445" fmla="*/ 372979 h 1836319"/>
                <a:gd name="connsiteX1446" fmla="*/ 568492 w 2649955"/>
                <a:gd name="connsiteY1446" fmla="*/ 366211 h 1836319"/>
                <a:gd name="connsiteX1447" fmla="*/ 566988 w 2649955"/>
                <a:gd name="connsiteY1447" fmla="*/ 363203 h 1836319"/>
                <a:gd name="connsiteX1448" fmla="*/ 566236 w 2649955"/>
                <a:gd name="connsiteY1448" fmla="*/ 357939 h 1836319"/>
                <a:gd name="connsiteX1449" fmla="*/ 566236 w 2649955"/>
                <a:gd name="connsiteY1449" fmla="*/ 350420 h 1836319"/>
                <a:gd name="connsiteX1450" fmla="*/ 566236 w 2649955"/>
                <a:gd name="connsiteY1450" fmla="*/ 346660 h 1836319"/>
                <a:gd name="connsiteX1451" fmla="*/ 566988 w 2649955"/>
                <a:gd name="connsiteY1451" fmla="*/ 336132 h 1836319"/>
                <a:gd name="connsiteX1452" fmla="*/ 566988 w 2649955"/>
                <a:gd name="connsiteY1452" fmla="*/ 321845 h 1836319"/>
                <a:gd name="connsiteX1453" fmla="*/ 567740 w 2649955"/>
                <a:gd name="connsiteY1453" fmla="*/ 305301 h 1836319"/>
                <a:gd name="connsiteX1454" fmla="*/ 567740 w 2649955"/>
                <a:gd name="connsiteY1454" fmla="*/ 288758 h 1836319"/>
                <a:gd name="connsiteX1455" fmla="*/ 568492 w 2649955"/>
                <a:gd name="connsiteY1455" fmla="*/ 274470 h 1836319"/>
                <a:gd name="connsiteX1456" fmla="*/ 568492 w 2649955"/>
                <a:gd name="connsiteY1456" fmla="*/ 263943 h 1836319"/>
                <a:gd name="connsiteX1457" fmla="*/ 569244 w 2649955"/>
                <a:gd name="connsiteY1457" fmla="*/ 260183 h 1836319"/>
                <a:gd name="connsiteX1458" fmla="*/ 569244 w 2649955"/>
                <a:gd name="connsiteY1458" fmla="*/ 249655 h 1836319"/>
                <a:gd name="connsiteX1459" fmla="*/ 571500 w 2649955"/>
                <a:gd name="connsiteY1459" fmla="*/ 251911 h 1836319"/>
                <a:gd name="connsiteX1460" fmla="*/ 574508 w 2649955"/>
                <a:gd name="connsiteY1460" fmla="*/ 251159 h 1836319"/>
                <a:gd name="connsiteX1461" fmla="*/ 577516 w 2649955"/>
                <a:gd name="connsiteY1461" fmla="*/ 249655 h 1836319"/>
                <a:gd name="connsiteX1462" fmla="*/ 581276 w 2649955"/>
                <a:gd name="connsiteY1462" fmla="*/ 249655 h 1836319"/>
                <a:gd name="connsiteX1463" fmla="*/ 584284 w 2649955"/>
                <a:gd name="connsiteY1463" fmla="*/ 250407 h 1836319"/>
                <a:gd name="connsiteX1464" fmla="*/ 587291 w 2649955"/>
                <a:gd name="connsiteY1464" fmla="*/ 249655 h 1836319"/>
                <a:gd name="connsiteX1465" fmla="*/ 590299 w 2649955"/>
                <a:gd name="connsiteY1465" fmla="*/ 248903 h 1836319"/>
                <a:gd name="connsiteX1466" fmla="*/ 600827 w 2649955"/>
                <a:gd name="connsiteY1466" fmla="*/ 248151 h 1836319"/>
                <a:gd name="connsiteX1467" fmla="*/ 606843 w 2649955"/>
                <a:gd name="connsiteY1467" fmla="*/ 246647 h 1836319"/>
                <a:gd name="connsiteX1468" fmla="*/ 612859 w 2649955"/>
                <a:gd name="connsiteY1468" fmla="*/ 245143 h 1836319"/>
                <a:gd name="connsiteX1469" fmla="*/ 618122 w 2649955"/>
                <a:gd name="connsiteY1469" fmla="*/ 242136 h 1836319"/>
                <a:gd name="connsiteX1470" fmla="*/ 623386 w 2649955"/>
                <a:gd name="connsiteY1470" fmla="*/ 237624 h 1836319"/>
                <a:gd name="connsiteX1471" fmla="*/ 625642 w 2649955"/>
                <a:gd name="connsiteY1471" fmla="*/ 237624 h 1836319"/>
                <a:gd name="connsiteX1472" fmla="*/ 630154 w 2649955"/>
                <a:gd name="connsiteY1472" fmla="*/ 239128 h 1836319"/>
                <a:gd name="connsiteX1473" fmla="*/ 635418 w 2649955"/>
                <a:gd name="connsiteY1473" fmla="*/ 240632 h 1836319"/>
                <a:gd name="connsiteX1474" fmla="*/ 636922 w 2649955"/>
                <a:gd name="connsiteY1474" fmla="*/ 237624 h 1836319"/>
                <a:gd name="connsiteX1475" fmla="*/ 639178 w 2649955"/>
                <a:gd name="connsiteY1475" fmla="*/ 234616 h 1836319"/>
                <a:gd name="connsiteX1476" fmla="*/ 642186 w 2649955"/>
                <a:gd name="connsiteY1476" fmla="*/ 233112 h 1836319"/>
                <a:gd name="connsiteX1477" fmla="*/ 644442 w 2649955"/>
                <a:gd name="connsiteY1477" fmla="*/ 233112 h 1836319"/>
                <a:gd name="connsiteX1478" fmla="*/ 649705 w 2649955"/>
                <a:gd name="connsiteY1478" fmla="*/ 229352 h 1836319"/>
                <a:gd name="connsiteX1479" fmla="*/ 652713 w 2649955"/>
                <a:gd name="connsiteY1479" fmla="*/ 228600 h 1836319"/>
                <a:gd name="connsiteX1480" fmla="*/ 656473 w 2649955"/>
                <a:gd name="connsiteY1480" fmla="*/ 227848 h 1836319"/>
                <a:gd name="connsiteX1481" fmla="*/ 659481 w 2649955"/>
                <a:gd name="connsiteY1481" fmla="*/ 228600 h 1836319"/>
                <a:gd name="connsiteX1482" fmla="*/ 662489 w 2649955"/>
                <a:gd name="connsiteY1482" fmla="*/ 230856 h 1836319"/>
                <a:gd name="connsiteX1483" fmla="*/ 673017 w 2649955"/>
                <a:gd name="connsiteY1483" fmla="*/ 241384 h 1836319"/>
                <a:gd name="connsiteX1484" fmla="*/ 673768 w 2649955"/>
                <a:gd name="connsiteY1484" fmla="*/ 242136 h 1836319"/>
                <a:gd name="connsiteX1485" fmla="*/ 676776 w 2649955"/>
                <a:gd name="connsiteY1485" fmla="*/ 240632 h 1836319"/>
                <a:gd name="connsiteX1486" fmla="*/ 680536 w 2649955"/>
                <a:gd name="connsiteY1486" fmla="*/ 239128 h 1836319"/>
                <a:gd name="connsiteX1487" fmla="*/ 682792 w 2649955"/>
                <a:gd name="connsiteY1487" fmla="*/ 239128 h 1836319"/>
                <a:gd name="connsiteX1488" fmla="*/ 684296 w 2649955"/>
                <a:gd name="connsiteY1488" fmla="*/ 241384 h 1836319"/>
                <a:gd name="connsiteX1489" fmla="*/ 683544 w 2649955"/>
                <a:gd name="connsiteY1489" fmla="*/ 245143 h 1836319"/>
                <a:gd name="connsiteX1490" fmla="*/ 686552 w 2649955"/>
                <a:gd name="connsiteY1490" fmla="*/ 245143 h 1836319"/>
                <a:gd name="connsiteX1491" fmla="*/ 691816 w 2649955"/>
                <a:gd name="connsiteY1491" fmla="*/ 245895 h 1836319"/>
                <a:gd name="connsiteX1492" fmla="*/ 694824 w 2649955"/>
                <a:gd name="connsiteY1492" fmla="*/ 245895 h 1836319"/>
                <a:gd name="connsiteX1493" fmla="*/ 695576 w 2649955"/>
                <a:gd name="connsiteY1493" fmla="*/ 245143 h 1836319"/>
                <a:gd name="connsiteX1494" fmla="*/ 697080 w 2649955"/>
                <a:gd name="connsiteY1494" fmla="*/ 242887 h 1836319"/>
                <a:gd name="connsiteX1495" fmla="*/ 698584 w 2649955"/>
                <a:gd name="connsiteY1495" fmla="*/ 242136 h 1836319"/>
                <a:gd name="connsiteX1496" fmla="*/ 700088 w 2649955"/>
                <a:gd name="connsiteY1496" fmla="*/ 242136 h 1836319"/>
                <a:gd name="connsiteX1497" fmla="*/ 703095 w 2649955"/>
                <a:gd name="connsiteY1497" fmla="*/ 242887 h 1836319"/>
                <a:gd name="connsiteX1498" fmla="*/ 704599 w 2649955"/>
                <a:gd name="connsiteY1498" fmla="*/ 242887 h 1836319"/>
                <a:gd name="connsiteX1499" fmla="*/ 706855 w 2649955"/>
                <a:gd name="connsiteY1499" fmla="*/ 242136 h 1836319"/>
                <a:gd name="connsiteX1500" fmla="*/ 708359 w 2649955"/>
                <a:gd name="connsiteY1500" fmla="*/ 240632 h 1836319"/>
                <a:gd name="connsiteX1501" fmla="*/ 707607 w 2649955"/>
                <a:gd name="connsiteY1501" fmla="*/ 237624 h 1836319"/>
                <a:gd name="connsiteX1502" fmla="*/ 706103 w 2649955"/>
                <a:gd name="connsiteY1502" fmla="*/ 234616 h 1836319"/>
                <a:gd name="connsiteX1503" fmla="*/ 704599 w 2649955"/>
                <a:gd name="connsiteY1503" fmla="*/ 233112 h 1836319"/>
                <a:gd name="connsiteX1504" fmla="*/ 701591 w 2649955"/>
                <a:gd name="connsiteY1504" fmla="*/ 231608 h 1836319"/>
                <a:gd name="connsiteX1505" fmla="*/ 700088 w 2649955"/>
                <a:gd name="connsiteY1505" fmla="*/ 230856 h 1836319"/>
                <a:gd name="connsiteX1506" fmla="*/ 699336 w 2649955"/>
                <a:gd name="connsiteY1506" fmla="*/ 228600 h 1836319"/>
                <a:gd name="connsiteX1507" fmla="*/ 700840 w 2649955"/>
                <a:gd name="connsiteY1507" fmla="*/ 227096 h 1836319"/>
                <a:gd name="connsiteX1508" fmla="*/ 702343 w 2649955"/>
                <a:gd name="connsiteY1508" fmla="*/ 226344 h 1836319"/>
                <a:gd name="connsiteX1509" fmla="*/ 703095 w 2649955"/>
                <a:gd name="connsiteY1509" fmla="*/ 224088 h 1836319"/>
                <a:gd name="connsiteX1510" fmla="*/ 703095 w 2649955"/>
                <a:gd name="connsiteY1510" fmla="*/ 221080 h 1836319"/>
                <a:gd name="connsiteX1511" fmla="*/ 701591 w 2649955"/>
                <a:gd name="connsiteY1511" fmla="*/ 214313 h 1836319"/>
                <a:gd name="connsiteX1512" fmla="*/ 702343 w 2649955"/>
                <a:gd name="connsiteY1512" fmla="*/ 211305 h 1836319"/>
                <a:gd name="connsiteX1513" fmla="*/ 703095 w 2649955"/>
                <a:gd name="connsiteY1513" fmla="*/ 210553 h 1836319"/>
                <a:gd name="connsiteX1514" fmla="*/ 704599 w 2649955"/>
                <a:gd name="connsiteY1514" fmla="*/ 210553 h 1836319"/>
                <a:gd name="connsiteX1515" fmla="*/ 706103 w 2649955"/>
                <a:gd name="connsiteY1515" fmla="*/ 209801 h 1836319"/>
                <a:gd name="connsiteX1516" fmla="*/ 706103 w 2649955"/>
                <a:gd name="connsiteY1516" fmla="*/ 207545 h 1836319"/>
                <a:gd name="connsiteX1517" fmla="*/ 704599 w 2649955"/>
                <a:gd name="connsiteY1517" fmla="*/ 206041 h 1836319"/>
                <a:gd name="connsiteX1518" fmla="*/ 703095 w 2649955"/>
                <a:gd name="connsiteY1518" fmla="*/ 205289 h 1836319"/>
                <a:gd name="connsiteX1519" fmla="*/ 699336 w 2649955"/>
                <a:gd name="connsiteY1519" fmla="*/ 203785 h 1836319"/>
                <a:gd name="connsiteX1520" fmla="*/ 697080 w 2649955"/>
                <a:gd name="connsiteY1520" fmla="*/ 201529 h 1836319"/>
                <a:gd name="connsiteX1521" fmla="*/ 697832 w 2649955"/>
                <a:gd name="connsiteY1521" fmla="*/ 196265 h 1836319"/>
                <a:gd name="connsiteX1522" fmla="*/ 694824 w 2649955"/>
                <a:gd name="connsiteY1522" fmla="*/ 194009 h 1836319"/>
                <a:gd name="connsiteX1523" fmla="*/ 694072 w 2649955"/>
                <a:gd name="connsiteY1523" fmla="*/ 192505 h 1836319"/>
                <a:gd name="connsiteX1524" fmla="*/ 694072 w 2649955"/>
                <a:gd name="connsiteY1524" fmla="*/ 190249 h 1836319"/>
                <a:gd name="connsiteX1525" fmla="*/ 693320 w 2649955"/>
                <a:gd name="connsiteY1525" fmla="*/ 189497 h 1836319"/>
                <a:gd name="connsiteX1526" fmla="*/ 692568 w 2649955"/>
                <a:gd name="connsiteY1526" fmla="*/ 187993 h 1836319"/>
                <a:gd name="connsiteX1527" fmla="*/ 689560 w 2649955"/>
                <a:gd name="connsiteY1527" fmla="*/ 186490 h 1836319"/>
                <a:gd name="connsiteX1528" fmla="*/ 687304 w 2649955"/>
                <a:gd name="connsiteY1528" fmla="*/ 183482 h 1836319"/>
                <a:gd name="connsiteX1529" fmla="*/ 685048 w 2649955"/>
                <a:gd name="connsiteY1529" fmla="*/ 181978 h 1836319"/>
                <a:gd name="connsiteX1530" fmla="*/ 677528 w 2649955"/>
                <a:gd name="connsiteY1530" fmla="*/ 177466 h 1836319"/>
                <a:gd name="connsiteX1531" fmla="*/ 675272 w 2649955"/>
                <a:gd name="connsiteY1531" fmla="*/ 177466 h 1836319"/>
                <a:gd name="connsiteX1532" fmla="*/ 673017 w 2649955"/>
                <a:gd name="connsiteY1532" fmla="*/ 178218 h 1836319"/>
                <a:gd name="connsiteX1533" fmla="*/ 665497 w 2649955"/>
                <a:gd name="connsiteY1533" fmla="*/ 182730 h 1836319"/>
                <a:gd name="connsiteX1534" fmla="*/ 663993 w 2649955"/>
                <a:gd name="connsiteY1534" fmla="*/ 182730 h 1836319"/>
                <a:gd name="connsiteX1535" fmla="*/ 660985 w 2649955"/>
                <a:gd name="connsiteY1535" fmla="*/ 181226 h 1836319"/>
                <a:gd name="connsiteX1536" fmla="*/ 660233 w 2649955"/>
                <a:gd name="connsiteY1536" fmla="*/ 180474 h 1836319"/>
                <a:gd name="connsiteX1537" fmla="*/ 659481 w 2649955"/>
                <a:gd name="connsiteY1537" fmla="*/ 179722 h 1836319"/>
                <a:gd name="connsiteX1538" fmla="*/ 659481 w 2649955"/>
                <a:gd name="connsiteY1538" fmla="*/ 178970 h 1836319"/>
                <a:gd name="connsiteX1539" fmla="*/ 657977 w 2649955"/>
                <a:gd name="connsiteY1539" fmla="*/ 178218 h 1836319"/>
                <a:gd name="connsiteX1540" fmla="*/ 656473 w 2649955"/>
                <a:gd name="connsiteY1540" fmla="*/ 178218 h 1836319"/>
                <a:gd name="connsiteX1541" fmla="*/ 651209 w 2649955"/>
                <a:gd name="connsiteY1541" fmla="*/ 178970 h 1836319"/>
                <a:gd name="connsiteX1542" fmla="*/ 646697 w 2649955"/>
                <a:gd name="connsiteY1542" fmla="*/ 178970 h 1836319"/>
                <a:gd name="connsiteX1543" fmla="*/ 645193 w 2649955"/>
                <a:gd name="connsiteY1543" fmla="*/ 178970 h 1836319"/>
                <a:gd name="connsiteX1544" fmla="*/ 638426 w 2649955"/>
                <a:gd name="connsiteY1544" fmla="*/ 176714 h 1836319"/>
                <a:gd name="connsiteX1545" fmla="*/ 634666 w 2649955"/>
                <a:gd name="connsiteY1545" fmla="*/ 176714 h 1836319"/>
                <a:gd name="connsiteX1546" fmla="*/ 620378 w 2649955"/>
                <a:gd name="connsiteY1546" fmla="*/ 178218 h 1836319"/>
                <a:gd name="connsiteX1547" fmla="*/ 618874 w 2649955"/>
                <a:gd name="connsiteY1547" fmla="*/ 178218 h 1836319"/>
                <a:gd name="connsiteX1548" fmla="*/ 618874 w 2649955"/>
                <a:gd name="connsiteY1548" fmla="*/ 175210 h 1836319"/>
                <a:gd name="connsiteX1549" fmla="*/ 617370 w 2649955"/>
                <a:gd name="connsiteY1549" fmla="*/ 173706 h 1836319"/>
                <a:gd name="connsiteX1550" fmla="*/ 615114 w 2649955"/>
                <a:gd name="connsiteY1550" fmla="*/ 173706 h 1836319"/>
                <a:gd name="connsiteX1551" fmla="*/ 613611 w 2649955"/>
                <a:gd name="connsiteY1551" fmla="*/ 173706 h 1836319"/>
                <a:gd name="connsiteX1552" fmla="*/ 609851 w 2649955"/>
                <a:gd name="connsiteY1552" fmla="*/ 174458 h 1836319"/>
                <a:gd name="connsiteX1553" fmla="*/ 603083 w 2649955"/>
                <a:gd name="connsiteY1553" fmla="*/ 178970 h 1836319"/>
                <a:gd name="connsiteX1554" fmla="*/ 600075 w 2649955"/>
                <a:gd name="connsiteY1554" fmla="*/ 178218 h 1836319"/>
                <a:gd name="connsiteX1555" fmla="*/ 600075 w 2649955"/>
                <a:gd name="connsiteY1555" fmla="*/ 169194 h 1836319"/>
                <a:gd name="connsiteX1556" fmla="*/ 600075 w 2649955"/>
                <a:gd name="connsiteY1556" fmla="*/ 158666 h 1836319"/>
                <a:gd name="connsiteX1557" fmla="*/ 600075 w 2649955"/>
                <a:gd name="connsiteY1557" fmla="*/ 148891 h 1836319"/>
                <a:gd name="connsiteX1558" fmla="*/ 600075 w 2649955"/>
                <a:gd name="connsiteY1558" fmla="*/ 138363 h 1836319"/>
                <a:gd name="connsiteX1559" fmla="*/ 600075 w 2649955"/>
                <a:gd name="connsiteY1559" fmla="*/ 127836 h 1836319"/>
                <a:gd name="connsiteX1560" fmla="*/ 600075 w 2649955"/>
                <a:gd name="connsiteY1560" fmla="*/ 117308 h 1836319"/>
                <a:gd name="connsiteX1561" fmla="*/ 600075 w 2649955"/>
                <a:gd name="connsiteY1561" fmla="*/ 106780 h 1836319"/>
                <a:gd name="connsiteX1562" fmla="*/ 600075 w 2649955"/>
                <a:gd name="connsiteY1562" fmla="*/ 96253 h 1836319"/>
                <a:gd name="connsiteX1563" fmla="*/ 600075 w 2649955"/>
                <a:gd name="connsiteY1563" fmla="*/ 86477 h 1836319"/>
                <a:gd name="connsiteX1564" fmla="*/ 599323 w 2649955"/>
                <a:gd name="connsiteY1564" fmla="*/ 80461 h 1836319"/>
                <a:gd name="connsiteX1565" fmla="*/ 601579 w 2649955"/>
                <a:gd name="connsiteY1565" fmla="*/ 80461 h 1836319"/>
                <a:gd name="connsiteX1566" fmla="*/ 606843 w 2649955"/>
                <a:gd name="connsiteY1566" fmla="*/ 80461 h 1836319"/>
                <a:gd name="connsiteX1567" fmla="*/ 609099 w 2649955"/>
                <a:gd name="connsiteY1567" fmla="*/ 79709 h 1836319"/>
                <a:gd name="connsiteX1568" fmla="*/ 615867 w 2649955"/>
                <a:gd name="connsiteY1568" fmla="*/ 75949 h 1836319"/>
                <a:gd name="connsiteX1569" fmla="*/ 618122 w 2649955"/>
                <a:gd name="connsiteY1569" fmla="*/ 75197 h 1836319"/>
                <a:gd name="connsiteX1570" fmla="*/ 621130 w 2649955"/>
                <a:gd name="connsiteY1570" fmla="*/ 75197 h 1836319"/>
                <a:gd name="connsiteX1571" fmla="*/ 624138 w 2649955"/>
                <a:gd name="connsiteY1571" fmla="*/ 75949 h 1836319"/>
                <a:gd name="connsiteX1572" fmla="*/ 630154 w 2649955"/>
                <a:gd name="connsiteY1572" fmla="*/ 75197 h 1836319"/>
                <a:gd name="connsiteX1573" fmla="*/ 640682 w 2649955"/>
                <a:gd name="connsiteY1573" fmla="*/ 70686 h 1836319"/>
                <a:gd name="connsiteX1574" fmla="*/ 646697 w 2649955"/>
                <a:gd name="connsiteY1574" fmla="*/ 70686 h 1836319"/>
                <a:gd name="connsiteX1575" fmla="*/ 657977 w 2649955"/>
                <a:gd name="connsiteY1575" fmla="*/ 72941 h 1836319"/>
                <a:gd name="connsiteX1576" fmla="*/ 669257 w 2649955"/>
                <a:gd name="connsiteY1576" fmla="*/ 77453 h 1836319"/>
                <a:gd name="connsiteX1577" fmla="*/ 675272 w 2649955"/>
                <a:gd name="connsiteY1577" fmla="*/ 78205 h 1836319"/>
                <a:gd name="connsiteX1578" fmla="*/ 682792 w 2649955"/>
                <a:gd name="connsiteY1578" fmla="*/ 78205 h 1836319"/>
                <a:gd name="connsiteX1579" fmla="*/ 701591 w 2649955"/>
                <a:gd name="connsiteY1579" fmla="*/ 78205 h 1836319"/>
                <a:gd name="connsiteX1580" fmla="*/ 728663 w 2649955"/>
                <a:gd name="connsiteY1580" fmla="*/ 78205 h 1836319"/>
                <a:gd name="connsiteX1581" fmla="*/ 759494 w 2649955"/>
                <a:gd name="connsiteY1581" fmla="*/ 78205 h 1836319"/>
                <a:gd name="connsiteX1582" fmla="*/ 791076 w 2649955"/>
                <a:gd name="connsiteY1582" fmla="*/ 78205 h 1836319"/>
                <a:gd name="connsiteX1583" fmla="*/ 817395 w 2649955"/>
                <a:gd name="connsiteY1583" fmla="*/ 78205 h 1836319"/>
                <a:gd name="connsiteX1584" fmla="*/ 836947 w 2649955"/>
                <a:gd name="connsiteY1584" fmla="*/ 78205 h 1836319"/>
                <a:gd name="connsiteX1585" fmla="*/ 844466 w 2649955"/>
                <a:gd name="connsiteY1585" fmla="*/ 78205 h 1836319"/>
                <a:gd name="connsiteX1586" fmla="*/ 855746 w 2649955"/>
                <a:gd name="connsiteY1586" fmla="*/ 78205 h 1836319"/>
                <a:gd name="connsiteX1587" fmla="*/ 852738 w 2649955"/>
                <a:gd name="connsiteY1587" fmla="*/ 76701 h 1836319"/>
                <a:gd name="connsiteX1588" fmla="*/ 851986 w 2649955"/>
                <a:gd name="connsiteY1588" fmla="*/ 75949 h 1836319"/>
                <a:gd name="connsiteX1589" fmla="*/ 851234 w 2649955"/>
                <a:gd name="connsiteY1589" fmla="*/ 75197 h 1836319"/>
                <a:gd name="connsiteX1590" fmla="*/ 851234 w 2649955"/>
                <a:gd name="connsiteY1590" fmla="*/ 72941 h 1836319"/>
                <a:gd name="connsiteX1591" fmla="*/ 851234 w 2649955"/>
                <a:gd name="connsiteY1591" fmla="*/ 71438 h 1836319"/>
                <a:gd name="connsiteX1592" fmla="*/ 849730 w 2649955"/>
                <a:gd name="connsiteY1592" fmla="*/ 70686 h 1836319"/>
                <a:gd name="connsiteX1593" fmla="*/ 843715 w 2649955"/>
                <a:gd name="connsiteY1593" fmla="*/ 70686 h 1836319"/>
                <a:gd name="connsiteX1594" fmla="*/ 843715 w 2649955"/>
                <a:gd name="connsiteY1594" fmla="*/ 67678 h 1836319"/>
                <a:gd name="connsiteX1595" fmla="*/ 843715 w 2649955"/>
                <a:gd name="connsiteY1595" fmla="*/ 64670 h 1836319"/>
                <a:gd name="connsiteX1596" fmla="*/ 842963 w 2649955"/>
                <a:gd name="connsiteY1596" fmla="*/ 63166 h 1836319"/>
                <a:gd name="connsiteX1597" fmla="*/ 838451 w 2649955"/>
                <a:gd name="connsiteY1597" fmla="*/ 62414 h 1836319"/>
                <a:gd name="connsiteX1598" fmla="*/ 837699 w 2649955"/>
                <a:gd name="connsiteY1598" fmla="*/ 61662 h 1836319"/>
                <a:gd name="connsiteX1599" fmla="*/ 840707 w 2649955"/>
                <a:gd name="connsiteY1599" fmla="*/ 57150 h 1836319"/>
                <a:gd name="connsiteX1600" fmla="*/ 849730 w 2649955"/>
                <a:gd name="connsiteY1600" fmla="*/ 34591 h 1836319"/>
                <a:gd name="connsiteX1601" fmla="*/ 851234 w 2649955"/>
                <a:gd name="connsiteY1601" fmla="*/ 33839 h 1836319"/>
                <a:gd name="connsiteX1602" fmla="*/ 851986 w 2649955"/>
                <a:gd name="connsiteY1602" fmla="*/ 34591 h 1836319"/>
                <a:gd name="connsiteX1603" fmla="*/ 851986 w 2649955"/>
                <a:gd name="connsiteY1603" fmla="*/ 37599 h 1836319"/>
                <a:gd name="connsiteX1604" fmla="*/ 851986 w 2649955"/>
                <a:gd name="connsiteY1604" fmla="*/ 39103 h 1836319"/>
                <a:gd name="connsiteX1605" fmla="*/ 853490 w 2649955"/>
                <a:gd name="connsiteY1605" fmla="*/ 39855 h 1836319"/>
                <a:gd name="connsiteX1606" fmla="*/ 854242 w 2649955"/>
                <a:gd name="connsiteY1606" fmla="*/ 40607 h 1836319"/>
                <a:gd name="connsiteX1607" fmla="*/ 858002 w 2649955"/>
                <a:gd name="connsiteY1607" fmla="*/ 41359 h 1836319"/>
                <a:gd name="connsiteX1608" fmla="*/ 861010 w 2649955"/>
                <a:gd name="connsiteY1608" fmla="*/ 42863 h 1836319"/>
                <a:gd name="connsiteX1609" fmla="*/ 863266 w 2649955"/>
                <a:gd name="connsiteY1609" fmla="*/ 44366 h 1836319"/>
                <a:gd name="connsiteX1610" fmla="*/ 864770 w 2649955"/>
                <a:gd name="connsiteY1610" fmla="*/ 47374 h 1836319"/>
                <a:gd name="connsiteX1611" fmla="*/ 868530 w 2649955"/>
                <a:gd name="connsiteY1611" fmla="*/ 57150 h 1836319"/>
                <a:gd name="connsiteX1612" fmla="*/ 871538 w 2649955"/>
                <a:gd name="connsiteY1612" fmla="*/ 63918 h 1836319"/>
                <a:gd name="connsiteX1613" fmla="*/ 875297 w 2649955"/>
                <a:gd name="connsiteY1613" fmla="*/ 69934 h 1836319"/>
                <a:gd name="connsiteX1614" fmla="*/ 880561 w 2649955"/>
                <a:gd name="connsiteY1614" fmla="*/ 73693 h 1836319"/>
                <a:gd name="connsiteX1615" fmla="*/ 885825 w 2649955"/>
                <a:gd name="connsiteY1615" fmla="*/ 75197 h 1836319"/>
                <a:gd name="connsiteX1616" fmla="*/ 891089 w 2649955"/>
                <a:gd name="connsiteY1616" fmla="*/ 75197 h 1836319"/>
                <a:gd name="connsiteX1617" fmla="*/ 896353 w 2649955"/>
                <a:gd name="connsiteY1617" fmla="*/ 73693 h 1836319"/>
                <a:gd name="connsiteX1618" fmla="*/ 901617 w 2649955"/>
                <a:gd name="connsiteY1618" fmla="*/ 72189 h 1836319"/>
                <a:gd name="connsiteX1619" fmla="*/ 907632 w 2649955"/>
                <a:gd name="connsiteY1619" fmla="*/ 68430 h 1836319"/>
                <a:gd name="connsiteX1620" fmla="*/ 912144 w 2649955"/>
                <a:gd name="connsiteY1620" fmla="*/ 64670 h 1836319"/>
                <a:gd name="connsiteX1621" fmla="*/ 930192 w 2649955"/>
                <a:gd name="connsiteY1621" fmla="*/ 39855 h 1836319"/>
                <a:gd name="connsiteX1622" fmla="*/ 942223 w 2649955"/>
                <a:gd name="connsiteY1622" fmla="*/ 27823 h 1836319"/>
                <a:gd name="connsiteX1623" fmla="*/ 947487 w 2649955"/>
                <a:gd name="connsiteY1623" fmla="*/ 24815 h 1836319"/>
                <a:gd name="connsiteX1624" fmla="*/ 951999 w 2649955"/>
                <a:gd name="connsiteY1624" fmla="*/ 21055 h 1836319"/>
                <a:gd name="connsiteX1625" fmla="*/ 954255 w 2649955"/>
                <a:gd name="connsiteY1625" fmla="*/ 19551 h 1836319"/>
                <a:gd name="connsiteX1626" fmla="*/ 959518 w 2649955"/>
                <a:gd name="connsiteY1626" fmla="*/ 18799 h 1836319"/>
                <a:gd name="connsiteX1627" fmla="*/ 961022 w 2649955"/>
                <a:gd name="connsiteY1627" fmla="*/ 18047 h 1836319"/>
                <a:gd name="connsiteX1628" fmla="*/ 964030 w 2649955"/>
                <a:gd name="connsiteY1628" fmla="*/ 15791 h 1836319"/>
                <a:gd name="connsiteX1629" fmla="*/ 964782 w 2649955"/>
                <a:gd name="connsiteY1629" fmla="*/ 15039 h 1836319"/>
                <a:gd name="connsiteX1630" fmla="*/ 967038 w 2649955"/>
                <a:gd name="connsiteY1630" fmla="*/ 15039 h 1836319"/>
                <a:gd name="connsiteX1631" fmla="*/ 973806 w 2649955"/>
                <a:gd name="connsiteY1631" fmla="*/ 17295 h 1836319"/>
                <a:gd name="connsiteX1632" fmla="*/ 976062 w 2649955"/>
                <a:gd name="connsiteY1632" fmla="*/ 18799 h 1836319"/>
                <a:gd name="connsiteX1633" fmla="*/ 979822 w 2649955"/>
                <a:gd name="connsiteY1633" fmla="*/ 22559 h 1836319"/>
                <a:gd name="connsiteX1634" fmla="*/ 982830 w 2649955"/>
                <a:gd name="connsiteY1634" fmla="*/ 27823 h 1836319"/>
                <a:gd name="connsiteX1635" fmla="*/ 988093 w 2649955"/>
                <a:gd name="connsiteY1635" fmla="*/ 39855 h 1836319"/>
                <a:gd name="connsiteX1636" fmla="*/ 991853 w 2649955"/>
                <a:gd name="connsiteY1636" fmla="*/ 45870 h 1836319"/>
                <a:gd name="connsiteX1637" fmla="*/ 1008397 w 2649955"/>
                <a:gd name="connsiteY1637" fmla="*/ 68430 h 1836319"/>
                <a:gd name="connsiteX1638" fmla="*/ 1013661 w 2649955"/>
                <a:gd name="connsiteY1638" fmla="*/ 79709 h 1836319"/>
                <a:gd name="connsiteX1639" fmla="*/ 1018924 w 2649955"/>
                <a:gd name="connsiteY1639" fmla="*/ 95501 h 1836319"/>
                <a:gd name="connsiteX1640" fmla="*/ 1020428 w 2649955"/>
                <a:gd name="connsiteY1640" fmla="*/ 105276 h 1836319"/>
                <a:gd name="connsiteX1641" fmla="*/ 1016669 w 2649955"/>
                <a:gd name="connsiteY1641" fmla="*/ 148891 h 1836319"/>
                <a:gd name="connsiteX1642" fmla="*/ 1017420 w 2649955"/>
                <a:gd name="connsiteY1642" fmla="*/ 157163 h 1836319"/>
                <a:gd name="connsiteX1643" fmla="*/ 1018924 w 2649955"/>
                <a:gd name="connsiteY1643" fmla="*/ 160922 h 1836319"/>
                <a:gd name="connsiteX1644" fmla="*/ 1021932 w 2649955"/>
                <a:gd name="connsiteY1644" fmla="*/ 160922 h 1836319"/>
                <a:gd name="connsiteX1645" fmla="*/ 1034716 w 2649955"/>
                <a:gd name="connsiteY1645" fmla="*/ 157914 h 1836319"/>
                <a:gd name="connsiteX1646" fmla="*/ 1044492 w 2649955"/>
                <a:gd name="connsiteY1646" fmla="*/ 154907 h 1836319"/>
                <a:gd name="connsiteX1647" fmla="*/ 1050507 w 2649955"/>
                <a:gd name="connsiteY1647" fmla="*/ 153403 h 1836319"/>
                <a:gd name="connsiteX1648" fmla="*/ 1053515 w 2649955"/>
                <a:gd name="connsiteY1648" fmla="*/ 156411 h 1836319"/>
                <a:gd name="connsiteX1649" fmla="*/ 1061035 w 2649955"/>
                <a:gd name="connsiteY1649" fmla="*/ 162426 h 1836319"/>
                <a:gd name="connsiteX1650" fmla="*/ 1070811 w 2649955"/>
                <a:gd name="connsiteY1650" fmla="*/ 172202 h 1836319"/>
                <a:gd name="connsiteX1651" fmla="*/ 1082842 w 2649955"/>
                <a:gd name="connsiteY1651" fmla="*/ 182730 h 1836319"/>
                <a:gd name="connsiteX1652" fmla="*/ 1094874 w 2649955"/>
                <a:gd name="connsiteY1652" fmla="*/ 193257 h 1836319"/>
                <a:gd name="connsiteX1653" fmla="*/ 1104649 w 2649955"/>
                <a:gd name="connsiteY1653" fmla="*/ 202281 h 1836319"/>
                <a:gd name="connsiteX1654" fmla="*/ 1112169 w 2649955"/>
                <a:gd name="connsiteY1654" fmla="*/ 209049 h 1836319"/>
                <a:gd name="connsiteX1655" fmla="*/ 1115177 w 2649955"/>
                <a:gd name="connsiteY1655" fmla="*/ 211305 h 1836319"/>
                <a:gd name="connsiteX1656" fmla="*/ 1121193 w 2649955"/>
                <a:gd name="connsiteY1656" fmla="*/ 217320 h 1836319"/>
                <a:gd name="connsiteX1657" fmla="*/ 1128713 w 2649955"/>
                <a:gd name="connsiteY1657" fmla="*/ 222584 h 1836319"/>
                <a:gd name="connsiteX1658" fmla="*/ 1130969 w 2649955"/>
                <a:gd name="connsiteY1658" fmla="*/ 224088 h 1836319"/>
                <a:gd name="connsiteX1659" fmla="*/ 1139992 w 2649955"/>
                <a:gd name="connsiteY1659" fmla="*/ 225592 h 1836319"/>
                <a:gd name="connsiteX1660" fmla="*/ 1148264 w 2649955"/>
                <a:gd name="connsiteY1660" fmla="*/ 223336 h 1836319"/>
                <a:gd name="connsiteX1661" fmla="*/ 1149768 w 2649955"/>
                <a:gd name="connsiteY1661" fmla="*/ 223336 h 1836319"/>
                <a:gd name="connsiteX1662" fmla="*/ 1151272 w 2649955"/>
                <a:gd name="connsiteY1662" fmla="*/ 223336 h 1836319"/>
                <a:gd name="connsiteX1663" fmla="*/ 1153528 w 2649955"/>
                <a:gd name="connsiteY1663" fmla="*/ 224088 h 1836319"/>
                <a:gd name="connsiteX1664" fmla="*/ 1154280 w 2649955"/>
                <a:gd name="connsiteY1664" fmla="*/ 224840 h 1836319"/>
                <a:gd name="connsiteX1665" fmla="*/ 1155032 w 2649955"/>
                <a:gd name="connsiteY1665" fmla="*/ 224840 h 1836319"/>
                <a:gd name="connsiteX1666" fmla="*/ 1155784 w 2649955"/>
                <a:gd name="connsiteY1666" fmla="*/ 225592 h 1836319"/>
                <a:gd name="connsiteX1667" fmla="*/ 1159544 w 2649955"/>
                <a:gd name="connsiteY1667" fmla="*/ 227096 h 1836319"/>
                <a:gd name="connsiteX1668" fmla="*/ 1161799 w 2649955"/>
                <a:gd name="connsiteY1668" fmla="*/ 227848 h 1836319"/>
                <a:gd name="connsiteX1669" fmla="*/ 1163303 w 2649955"/>
                <a:gd name="connsiteY1669" fmla="*/ 227848 h 1836319"/>
                <a:gd name="connsiteX1670" fmla="*/ 1164807 w 2649955"/>
                <a:gd name="connsiteY1670" fmla="*/ 227096 h 1836319"/>
                <a:gd name="connsiteX1671" fmla="*/ 1168567 w 2649955"/>
                <a:gd name="connsiteY1671" fmla="*/ 224088 h 1836319"/>
                <a:gd name="connsiteX1672" fmla="*/ 1170823 w 2649955"/>
                <a:gd name="connsiteY1672" fmla="*/ 221080 h 1836319"/>
                <a:gd name="connsiteX1673" fmla="*/ 1172327 w 2649955"/>
                <a:gd name="connsiteY1673" fmla="*/ 221080 h 1836319"/>
                <a:gd name="connsiteX1674" fmla="*/ 1173831 w 2649955"/>
                <a:gd name="connsiteY1674" fmla="*/ 219576 h 1836319"/>
                <a:gd name="connsiteX1675" fmla="*/ 1174583 w 2649955"/>
                <a:gd name="connsiteY1675" fmla="*/ 219576 h 1836319"/>
                <a:gd name="connsiteX1676" fmla="*/ 1181351 w 2649955"/>
                <a:gd name="connsiteY1676" fmla="*/ 219576 h 1836319"/>
                <a:gd name="connsiteX1677" fmla="*/ 1184359 w 2649955"/>
                <a:gd name="connsiteY1677" fmla="*/ 218824 h 1836319"/>
                <a:gd name="connsiteX1678" fmla="*/ 1187367 w 2649955"/>
                <a:gd name="connsiteY1678" fmla="*/ 216568 h 1836319"/>
                <a:gd name="connsiteX1679" fmla="*/ 1190374 w 2649955"/>
                <a:gd name="connsiteY1679" fmla="*/ 213561 h 1836319"/>
                <a:gd name="connsiteX1680" fmla="*/ 1196390 w 2649955"/>
                <a:gd name="connsiteY1680" fmla="*/ 206793 h 1836319"/>
                <a:gd name="connsiteX1681" fmla="*/ 1199398 w 2649955"/>
                <a:gd name="connsiteY1681" fmla="*/ 203033 h 1836319"/>
                <a:gd name="connsiteX1682" fmla="*/ 1200150 w 2649955"/>
                <a:gd name="connsiteY1682" fmla="*/ 203033 h 1836319"/>
                <a:gd name="connsiteX1683" fmla="*/ 1202406 w 2649955"/>
                <a:gd name="connsiteY1683" fmla="*/ 201529 h 1836319"/>
                <a:gd name="connsiteX1684" fmla="*/ 1209926 w 2649955"/>
                <a:gd name="connsiteY1684" fmla="*/ 197769 h 1836319"/>
                <a:gd name="connsiteX1685" fmla="*/ 1215942 w 2649955"/>
                <a:gd name="connsiteY1685" fmla="*/ 195513 h 1836319"/>
                <a:gd name="connsiteX1686" fmla="*/ 1221205 w 2649955"/>
                <a:gd name="connsiteY1686" fmla="*/ 191753 h 1836319"/>
                <a:gd name="connsiteX1687" fmla="*/ 1221957 w 2649955"/>
                <a:gd name="connsiteY1687" fmla="*/ 191001 h 1836319"/>
                <a:gd name="connsiteX1688" fmla="*/ 1225717 w 2649955"/>
                <a:gd name="connsiteY1688" fmla="*/ 190249 h 1836319"/>
                <a:gd name="connsiteX1689" fmla="*/ 1227973 w 2649955"/>
                <a:gd name="connsiteY1689" fmla="*/ 189497 h 1836319"/>
                <a:gd name="connsiteX1690" fmla="*/ 1228725 w 2649955"/>
                <a:gd name="connsiteY1690" fmla="*/ 189497 h 1836319"/>
                <a:gd name="connsiteX1691" fmla="*/ 1233237 w 2649955"/>
                <a:gd name="connsiteY1691" fmla="*/ 190249 h 1836319"/>
                <a:gd name="connsiteX1692" fmla="*/ 1238501 w 2649955"/>
                <a:gd name="connsiteY1692" fmla="*/ 190249 h 1836319"/>
                <a:gd name="connsiteX1693" fmla="*/ 1239253 w 2649955"/>
                <a:gd name="connsiteY1693" fmla="*/ 190249 h 1836319"/>
                <a:gd name="connsiteX1694" fmla="*/ 1240757 w 2649955"/>
                <a:gd name="connsiteY1694" fmla="*/ 190249 h 1836319"/>
                <a:gd name="connsiteX1695" fmla="*/ 1242261 w 2649955"/>
                <a:gd name="connsiteY1695" fmla="*/ 189497 h 1836319"/>
                <a:gd name="connsiteX1696" fmla="*/ 1244517 w 2649955"/>
                <a:gd name="connsiteY1696" fmla="*/ 190249 h 1836319"/>
                <a:gd name="connsiteX1697" fmla="*/ 1246021 w 2649955"/>
                <a:gd name="connsiteY1697" fmla="*/ 191001 h 1836319"/>
                <a:gd name="connsiteX1698" fmla="*/ 1248276 w 2649955"/>
                <a:gd name="connsiteY1698" fmla="*/ 192505 h 1836319"/>
                <a:gd name="connsiteX1699" fmla="*/ 1249780 w 2649955"/>
                <a:gd name="connsiteY1699" fmla="*/ 194009 h 1836319"/>
                <a:gd name="connsiteX1700" fmla="*/ 1252788 w 2649955"/>
                <a:gd name="connsiteY1700" fmla="*/ 197769 h 1836319"/>
                <a:gd name="connsiteX1701" fmla="*/ 1253540 w 2649955"/>
                <a:gd name="connsiteY1701" fmla="*/ 198521 h 1836319"/>
                <a:gd name="connsiteX1702" fmla="*/ 1255044 w 2649955"/>
                <a:gd name="connsiteY1702" fmla="*/ 201529 h 1836319"/>
                <a:gd name="connsiteX1703" fmla="*/ 1255796 w 2649955"/>
                <a:gd name="connsiteY1703" fmla="*/ 203785 h 1836319"/>
                <a:gd name="connsiteX1704" fmla="*/ 1255796 w 2649955"/>
                <a:gd name="connsiteY1704" fmla="*/ 204537 h 1836319"/>
                <a:gd name="connsiteX1705" fmla="*/ 1256548 w 2649955"/>
                <a:gd name="connsiteY1705" fmla="*/ 208297 h 1836319"/>
                <a:gd name="connsiteX1706" fmla="*/ 1253540 w 2649955"/>
                <a:gd name="connsiteY1706" fmla="*/ 215064 h 1836319"/>
                <a:gd name="connsiteX1707" fmla="*/ 1249028 w 2649955"/>
                <a:gd name="connsiteY1707" fmla="*/ 221080 h 1836319"/>
                <a:gd name="connsiteX1708" fmla="*/ 1245268 w 2649955"/>
                <a:gd name="connsiteY1708" fmla="*/ 227096 h 1836319"/>
                <a:gd name="connsiteX1709" fmla="*/ 1246021 w 2649955"/>
                <a:gd name="connsiteY1709" fmla="*/ 230856 h 1836319"/>
                <a:gd name="connsiteX1710" fmla="*/ 1246021 w 2649955"/>
                <a:gd name="connsiteY1710" fmla="*/ 233864 h 1836319"/>
                <a:gd name="connsiteX1711" fmla="*/ 1247524 w 2649955"/>
                <a:gd name="connsiteY1711" fmla="*/ 237624 h 1836319"/>
                <a:gd name="connsiteX1712" fmla="*/ 1249780 w 2649955"/>
                <a:gd name="connsiteY1712" fmla="*/ 239880 h 1836319"/>
                <a:gd name="connsiteX1713" fmla="*/ 1252036 w 2649955"/>
                <a:gd name="connsiteY1713" fmla="*/ 240632 h 1836319"/>
                <a:gd name="connsiteX1714" fmla="*/ 1255044 w 2649955"/>
                <a:gd name="connsiteY1714" fmla="*/ 240632 h 1836319"/>
                <a:gd name="connsiteX1715" fmla="*/ 1255796 w 2649955"/>
                <a:gd name="connsiteY1715" fmla="*/ 240632 h 1836319"/>
                <a:gd name="connsiteX1716" fmla="*/ 1256548 w 2649955"/>
                <a:gd name="connsiteY1716" fmla="*/ 239880 h 1836319"/>
                <a:gd name="connsiteX1717" fmla="*/ 1258804 w 2649955"/>
                <a:gd name="connsiteY1717" fmla="*/ 239128 h 1836319"/>
                <a:gd name="connsiteX1718" fmla="*/ 1263316 w 2649955"/>
                <a:gd name="connsiteY1718" fmla="*/ 236872 h 1836319"/>
                <a:gd name="connsiteX1719" fmla="*/ 1266324 w 2649955"/>
                <a:gd name="connsiteY1719" fmla="*/ 234616 h 1836319"/>
                <a:gd name="connsiteX1720" fmla="*/ 1269332 w 2649955"/>
                <a:gd name="connsiteY1720" fmla="*/ 229352 h 1836319"/>
                <a:gd name="connsiteX1721" fmla="*/ 1271588 w 2649955"/>
                <a:gd name="connsiteY1721" fmla="*/ 226344 h 1836319"/>
                <a:gd name="connsiteX1722" fmla="*/ 1272340 w 2649955"/>
                <a:gd name="connsiteY1722" fmla="*/ 224840 h 1836319"/>
                <a:gd name="connsiteX1723" fmla="*/ 1272340 w 2649955"/>
                <a:gd name="connsiteY1723" fmla="*/ 220328 h 1836319"/>
                <a:gd name="connsiteX1724" fmla="*/ 1272340 w 2649955"/>
                <a:gd name="connsiteY1724" fmla="*/ 218824 h 1836319"/>
                <a:gd name="connsiteX1725" fmla="*/ 1273092 w 2649955"/>
                <a:gd name="connsiteY1725" fmla="*/ 217320 h 1836319"/>
                <a:gd name="connsiteX1726" fmla="*/ 1273844 w 2649955"/>
                <a:gd name="connsiteY1726" fmla="*/ 215064 h 1836319"/>
                <a:gd name="connsiteX1727" fmla="*/ 1275347 w 2649955"/>
                <a:gd name="connsiteY1727" fmla="*/ 212809 h 1836319"/>
                <a:gd name="connsiteX1728" fmla="*/ 1275347 w 2649955"/>
                <a:gd name="connsiteY1728" fmla="*/ 212057 h 1836319"/>
                <a:gd name="connsiteX1729" fmla="*/ 1285123 w 2649955"/>
                <a:gd name="connsiteY1729" fmla="*/ 200777 h 1836319"/>
                <a:gd name="connsiteX1730" fmla="*/ 1285875 w 2649955"/>
                <a:gd name="connsiteY1730" fmla="*/ 200777 h 1836319"/>
                <a:gd name="connsiteX1731" fmla="*/ 1287379 w 2649955"/>
                <a:gd name="connsiteY1731" fmla="*/ 200025 h 1836319"/>
                <a:gd name="connsiteX1732" fmla="*/ 1288131 w 2649955"/>
                <a:gd name="connsiteY1732" fmla="*/ 200025 h 1836319"/>
                <a:gd name="connsiteX1733" fmla="*/ 1291139 w 2649955"/>
                <a:gd name="connsiteY1733" fmla="*/ 200025 h 1836319"/>
                <a:gd name="connsiteX1734" fmla="*/ 1294899 w 2649955"/>
                <a:gd name="connsiteY1734" fmla="*/ 200025 h 1836319"/>
                <a:gd name="connsiteX1735" fmla="*/ 1297907 w 2649955"/>
                <a:gd name="connsiteY1735" fmla="*/ 200777 h 1836319"/>
                <a:gd name="connsiteX1736" fmla="*/ 1300915 w 2649955"/>
                <a:gd name="connsiteY1736" fmla="*/ 200777 h 1836319"/>
                <a:gd name="connsiteX1737" fmla="*/ 1303922 w 2649955"/>
                <a:gd name="connsiteY1737" fmla="*/ 199273 h 1836319"/>
                <a:gd name="connsiteX1738" fmla="*/ 1307682 w 2649955"/>
                <a:gd name="connsiteY1738" fmla="*/ 194009 h 1836319"/>
                <a:gd name="connsiteX1739" fmla="*/ 1309186 w 2649955"/>
                <a:gd name="connsiteY1739" fmla="*/ 187993 h 1836319"/>
                <a:gd name="connsiteX1740" fmla="*/ 1309938 w 2649955"/>
                <a:gd name="connsiteY1740" fmla="*/ 175962 h 1836319"/>
                <a:gd name="connsiteX1741" fmla="*/ 1309938 w 2649955"/>
                <a:gd name="connsiteY1741" fmla="*/ 175210 h 1836319"/>
                <a:gd name="connsiteX1742" fmla="*/ 1313698 w 2649955"/>
                <a:gd name="connsiteY1742" fmla="*/ 168442 h 1836319"/>
                <a:gd name="connsiteX1743" fmla="*/ 1319714 w 2649955"/>
                <a:gd name="connsiteY1743" fmla="*/ 166938 h 1836319"/>
                <a:gd name="connsiteX1744" fmla="*/ 1325730 w 2649955"/>
                <a:gd name="connsiteY1744" fmla="*/ 167690 h 1836319"/>
                <a:gd name="connsiteX1745" fmla="*/ 1330994 w 2649955"/>
                <a:gd name="connsiteY1745" fmla="*/ 166186 h 1836319"/>
                <a:gd name="connsiteX1746" fmla="*/ 1331745 w 2649955"/>
                <a:gd name="connsiteY1746" fmla="*/ 165434 h 1836319"/>
                <a:gd name="connsiteX1747" fmla="*/ 1331745 w 2649955"/>
                <a:gd name="connsiteY1747" fmla="*/ 163178 h 1836319"/>
                <a:gd name="connsiteX1748" fmla="*/ 1331745 w 2649955"/>
                <a:gd name="connsiteY1748" fmla="*/ 162426 h 1836319"/>
                <a:gd name="connsiteX1749" fmla="*/ 1332497 w 2649955"/>
                <a:gd name="connsiteY1749" fmla="*/ 162426 h 1836319"/>
                <a:gd name="connsiteX1750" fmla="*/ 1334001 w 2649955"/>
                <a:gd name="connsiteY1750" fmla="*/ 161674 h 1836319"/>
                <a:gd name="connsiteX1751" fmla="*/ 1334753 w 2649955"/>
                <a:gd name="connsiteY1751" fmla="*/ 161674 h 1836319"/>
                <a:gd name="connsiteX1752" fmla="*/ 1340017 w 2649955"/>
                <a:gd name="connsiteY1752" fmla="*/ 157163 h 1836319"/>
                <a:gd name="connsiteX1753" fmla="*/ 1341521 w 2649955"/>
                <a:gd name="connsiteY1753" fmla="*/ 156411 h 1836319"/>
                <a:gd name="connsiteX1754" fmla="*/ 1344529 w 2649955"/>
                <a:gd name="connsiteY1754" fmla="*/ 154907 h 1836319"/>
                <a:gd name="connsiteX1755" fmla="*/ 1347537 w 2649955"/>
                <a:gd name="connsiteY1755" fmla="*/ 154907 h 1836319"/>
                <a:gd name="connsiteX1756" fmla="*/ 1349793 w 2649955"/>
                <a:gd name="connsiteY1756" fmla="*/ 154155 h 1836319"/>
                <a:gd name="connsiteX1757" fmla="*/ 1352801 w 2649955"/>
                <a:gd name="connsiteY1757" fmla="*/ 151899 h 1836319"/>
                <a:gd name="connsiteX1758" fmla="*/ 1356561 w 2649955"/>
                <a:gd name="connsiteY1758" fmla="*/ 148139 h 1836319"/>
                <a:gd name="connsiteX1759" fmla="*/ 1358817 w 2649955"/>
                <a:gd name="connsiteY1759" fmla="*/ 146635 h 1836319"/>
                <a:gd name="connsiteX1760" fmla="*/ 1361824 w 2649955"/>
                <a:gd name="connsiteY1760" fmla="*/ 146635 h 1836319"/>
                <a:gd name="connsiteX1761" fmla="*/ 1367088 w 2649955"/>
                <a:gd name="connsiteY1761" fmla="*/ 148891 h 1836319"/>
                <a:gd name="connsiteX1762" fmla="*/ 1369344 w 2649955"/>
                <a:gd name="connsiteY1762" fmla="*/ 150395 h 1836319"/>
                <a:gd name="connsiteX1763" fmla="*/ 1372352 w 2649955"/>
                <a:gd name="connsiteY1763" fmla="*/ 150395 h 1836319"/>
                <a:gd name="connsiteX1764" fmla="*/ 1375360 w 2649955"/>
                <a:gd name="connsiteY1764" fmla="*/ 149643 h 1836319"/>
                <a:gd name="connsiteX1765" fmla="*/ 1394159 w 2649955"/>
                <a:gd name="connsiteY1765" fmla="*/ 137611 h 1836319"/>
                <a:gd name="connsiteX1766" fmla="*/ 1396415 w 2649955"/>
                <a:gd name="connsiteY1766" fmla="*/ 134603 h 1836319"/>
                <a:gd name="connsiteX1767" fmla="*/ 1399423 w 2649955"/>
                <a:gd name="connsiteY1767" fmla="*/ 127836 h 1836319"/>
                <a:gd name="connsiteX1768" fmla="*/ 1402431 w 2649955"/>
                <a:gd name="connsiteY1768" fmla="*/ 124076 h 1836319"/>
                <a:gd name="connsiteX1769" fmla="*/ 1406191 w 2649955"/>
                <a:gd name="connsiteY1769" fmla="*/ 121068 h 1836319"/>
                <a:gd name="connsiteX1770" fmla="*/ 1413711 w 2649955"/>
                <a:gd name="connsiteY1770" fmla="*/ 117308 h 1836319"/>
                <a:gd name="connsiteX1771" fmla="*/ 1420478 w 2649955"/>
                <a:gd name="connsiteY1771" fmla="*/ 112796 h 1836319"/>
                <a:gd name="connsiteX1772" fmla="*/ 1424238 w 2649955"/>
                <a:gd name="connsiteY1772" fmla="*/ 110540 h 1836319"/>
                <a:gd name="connsiteX1773" fmla="*/ 1427246 w 2649955"/>
                <a:gd name="connsiteY1773" fmla="*/ 109788 h 1836319"/>
                <a:gd name="connsiteX1774" fmla="*/ 1427998 w 2649955"/>
                <a:gd name="connsiteY1774" fmla="*/ 110540 h 1836319"/>
                <a:gd name="connsiteX1775" fmla="*/ 1431006 w 2649955"/>
                <a:gd name="connsiteY1775" fmla="*/ 112044 h 1836319"/>
                <a:gd name="connsiteX1776" fmla="*/ 1431006 w 2649955"/>
                <a:gd name="connsiteY1776" fmla="*/ 115052 h 1836319"/>
                <a:gd name="connsiteX1777" fmla="*/ 1427998 w 2649955"/>
                <a:gd name="connsiteY1777" fmla="*/ 121068 h 1836319"/>
                <a:gd name="connsiteX1778" fmla="*/ 1426494 w 2649955"/>
                <a:gd name="connsiteY1778" fmla="*/ 124076 h 1836319"/>
                <a:gd name="connsiteX1779" fmla="*/ 1426494 w 2649955"/>
                <a:gd name="connsiteY1779" fmla="*/ 126332 h 1836319"/>
                <a:gd name="connsiteX1780" fmla="*/ 1426494 w 2649955"/>
                <a:gd name="connsiteY1780" fmla="*/ 127836 h 1836319"/>
                <a:gd name="connsiteX1781" fmla="*/ 1426494 w 2649955"/>
                <a:gd name="connsiteY1781" fmla="*/ 130843 h 1836319"/>
                <a:gd name="connsiteX1782" fmla="*/ 1427246 w 2649955"/>
                <a:gd name="connsiteY1782" fmla="*/ 131595 h 1836319"/>
                <a:gd name="connsiteX1783" fmla="*/ 1430254 w 2649955"/>
                <a:gd name="connsiteY1783" fmla="*/ 133099 h 1836319"/>
                <a:gd name="connsiteX1784" fmla="*/ 1431006 w 2649955"/>
                <a:gd name="connsiteY1784" fmla="*/ 132347 h 1836319"/>
                <a:gd name="connsiteX1785" fmla="*/ 1432510 w 2649955"/>
                <a:gd name="connsiteY1785" fmla="*/ 132347 h 1836319"/>
                <a:gd name="connsiteX1786" fmla="*/ 1434766 w 2649955"/>
                <a:gd name="connsiteY1786" fmla="*/ 129340 h 1836319"/>
                <a:gd name="connsiteX1787" fmla="*/ 1437022 w 2649955"/>
                <a:gd name="connsiteY1787" fmla="*/ 123324 h 1836319"/>
                <a:gd name="connsiteX1788" fmla="*/ 1440030 w 2649955"/>
                <a:gd name="connsiteY1788" fmla="*/ 119564 h 1836319"/>
                <a:gd name="connsiteX1789" fmla="*/ 1450557 w 2649955"/>
                <a:gd name="connsiteY1789" fmla="*/ 112044 h 1836319"/>
                <a:gd name="connsiteX1790" fmla="*/ 1458829 w 2649955"/>
                <a:gd name="connsiteY1790" fmla="*/ 103772 h 1836319"/>
                <a:gd name="connsiteX1791" fmla="*/ 1466349 w 2649955"/>
                <a:gd name="connsiteY1791" fmla="*/ 100013 h 1836319"/>
                <a:gd name="connsiteX1792" fmla="*/ 1469357 w 2649955"/>
                <a:gd name="connsiteY1792" fmla="*/ 97005 h 1836319"/>
                <a:gd name="connsiteX1793" fmla="*/ 1471613 w 2649955"/>
                <a:gd name="connsiteY1793" fmla="*/ 93245 h 1836319"/>
                <a:gd name="connsiteX1794" fmla="*/ 1473869 w 2649955"/>
                <a:gd name="connsiteY1794" fmla="*/ 89485 h 1836319"/>
                <a:gd name="connsiteX1795" fmla="*/ 1474620 w 2649955"/>
                <a:gd name="connsiteY1795" fmla="*/ 86477 h 1836319"/>
                <a:gd name="connsiteX1796" fmla="*/ 1475372 w 2649955"/>
                <a:gd name="connsiteY1796" fmla="*/ 83469 h 1836319"/>
                <a:gd name="connsiteX1797" fmla="*/ 1474620 w 2649955"/>
                <a:gd name="connsiteY1797" fmla="*/ 74445 h 1836319"/>
                <a:gd name="connsiteX1798" fmla="*/ 1476876 w 2649955"/>
                <a:gd name="connsiteY1798" fmla="*/ 65422 h 1836319"/>
                <a:gd name="connsiteX1799" fmla="*/ 1477628 w 2649955"/>
                <a:gd name="connsiteY1799" fmla="*/ 58654 h 1836319"/>
                <a:gd name="connsiteX1800" fmla="*/ 1477628 w 2649955"/>
                <a:gd name="connsiteY1800" fmla="*/ 51886 h 1836319"/>
                <a:gd name="connsiteX1801" fmla="*/ 1479132 w 2649955"/>
                <a:gd name="connsiteY1801" fmla="*/ 49630 h 1836319"/>
                <a:gd name="connsiteX1802" fmla="*/ 1480636 w 2649955"/>
                <a:gd name="connsiteY1802" fmla="*/ 47374 h 1836319"/>
                <a:gd name="connsiteX1803" fmla="*/ 1480636 w 2649955"/>
                <a:gd name="connsiteY1803" fmla="*/ 46622 h 1836319"/>
                <a:gd name="connsiteX1804" fmla="*/ 1486652 w 2649955"/>
                <a:gd name="connsiteY1804" fmla="*/ 42111 h 1836319"/>
                <a:gd name="connsiteX1805" fmla="*/ 1492668 w 2649955"/>
                <a:gd name="connsiteY1805" fmla="*/ 40607 h 1836319"/>
                <a:gd name="connsiteX1806" fmla="*/ 1497932 w 2649955"/>
                <a:gd name="connsiteY1806" fmla="*/ 39855 h 1836319"/>
                <a:gd name="connsiteX1807" fmla="*/ 1506203 w 2649955"/>
                <a:gd name="connsiteY1807" fmla="*/ 39855 h 1836319"/>
                <a:gd name="connsiteX1808" fmla="*/ 1513723 w 2649955"/>
                <a:gd name="connsiteY1808" fmla="*/ 39855 h 1836319"/>
                <a:gd name="connsiteX1809" fmla="*/ 1515979 w 2649955"/>
                <a:gd name="connsiteY1809" fmla="*/ 39855 h 1836319"/>
                <a:gd name="connsiteX1810" fmla="*/ 1518987 w 2649955"/>
                <a:gd name="connsiteY1810" fmla="*/ 39855 h 1836319"/>
                <a:gd name="connsiteX1811" fmla="*/ 1519739 w 2649955"/>
                <a:gd name="connsiteY1811" fmla="*/ 39103 h 1836319"/>
                <a:gd name="connsiteX1812" fmla="*/ 1521995 w 2649955"/>
                <a:gd name="connsiteY1812" fmla="*/ 38351 h 1836319"/>
                <a:gd name="connsiteX1813" fmla="*/ 1543802 w 2649955"/>
                <a:gd name="connsiteY1813" fmla="*/ 20303 h 1836319"/>
                <a:gd name="connsiteX1814" fmla="*/ 1552074 w 2649955"/>
                <a:gd name="connsiteY1814" fmla="*/ 16543 h 1836319"/>
                <a:gd name="connsiteX1815" fmla="*/ 1554330 w 2649955"/>
                <a:gd name="connsiteY1815" fmla="*/ 16543 h 1836319"/>
                <a:gd name="connsiteX1816" fmla="*/ 1558842 w 2649955"/>
                <a:gd name="connsiteY1816" fmla="*/ 17295 h 1836319"/>
                <a:gd name="connsiteX1817" fmla="*/ 1560346 w 2649955"/>
                <a:gd name="connsiteY1817" fmla="*/ 17295 h 1836319"/>
                <a:gd name="connsiteX1818" fmla="*/ 1570121 w 2649955"/>
                <a:gd name="connsiteY1818" fmla="*/ 15039 h 1836319"/>
                <a:gd name="connsiteX1819" fmla="*/ 1575385 w 2649955"/>
                <a:gd name="connsiteY1819" fmla="*/ 13536 h 1836319"/>
                <a:gd name="connsiteX1820" fmla="*/ 1576889 w 2649955"/>
                <a:gd name="connsiteY1820" fmla="*/ 9776 h 1836319"/>
                <a:gd name="connsiteX1821" fmla="*/ 1576137 w 2649955"/>
                <a:gd name="connsiteY1821" fmla="*/ 7520 h 1836319"/>
                <a:gd name="connsiteX1822" fmla="*/ 1576889 w 2649955"/>
                <a:gd name="connsiteY1822" fmla="*/ 5264 h 1836319"/>
                <a:gd name="connsiteX1823" fmla="*/ 1579145 w 2649955"/>
                <a:gd name="connsiteY1823" fmla="*/ 0 h 183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</a:cxnLst>
              <a:rect l="l" t="t" r="r" b="b"/>
              <a:pathLst>
                <a:path w="2649955" h="1836319">
                  <a:moveTo>
                    <a:pt x="1579145" y="0"/>
                  </a:moveTo>
                  <a:lnTo>
                    <a:pt x="1579897" y="1504"/>
                  </a:lnTo>
                  <a:lnTo>
                    <a:pt x="1581401" y="3008"/>
                  </a:lnTo>
                  <a:lnTo>
                    <a:pt x="1586665" y="8272"/>
                  </a:lnTo>
                  <a:lnTo>
                    <a:pt x="1591177" y="11280"/>
                  </a:lnTo>
                  <a:lnTo>
                    <a:pt x="1593432" y="12032"/>
                  </a:lnTo>
                  <a:lnTo>
                    <a:pt x="1597192" y="12032"/>
                  </a:lnTo>
                  <a:lnTo>
                    <a:pt x="1599448" y="12032"/>
                  </a:lnTo>
                  <a:lnTo>
                    <a:pt x="1600952" y="12032"/>
                  </a:lnTo>
                  <a:lnTo>
                    <a:pt x="1602456" y="11280"/>
                  </a:lnTo>
                  <a:lnTo>
                    <a:pt x="1606968" y="9776"/>
                  </a:lnTo>
                  <a:lnTo>
                    <a:pt x="1609224" y="9024"/>
                  </a:lnTo>
                  <a:lnTo>
                    <a:pt x="1611480" y="9024"/>
                  </a:lnTo>
                  <a:lnTo>
                    <a:pt x="1615240" y="9024"/>
                  </a:lnTo>
                  <a:lnTo>
                    <a:pt x="1616744" y="9776"/>
                  </a:lnTo>
                  <a:lnTo>
                    <a:pt x="1617496" y="11280"/>
                  </a:lnTo>
                  <a:lnTo>
                    <a:pt x="1617496" y="15039"/>
                  </a:lnTo>
                  <a:lnTo>
                    <a:pt x="1618247" y="16543"/>
                  </a:lnTo>
                  <a:lnTo>
                    <a:pt x="1618999" y="18799"/>
                  </a:lnTo>
                  <a:lnTo>
                    <a:pt x="1621255" y="21055"/>
                  </a:lnTo>
                  <a:lnTo>
                    <a:pt x="1626519" y="27071"/>
                  </a:lnTo>
                  <a:lnTo>
                    <a:pt x="1630279" y="29327"/>
                  </a:lnTo>
                  <a:lnTo>
                    <a:pt x="1632535" y="30831"/>
                  </a:lnTo>
                  <a:lnTo>
                    <a:pt x="1637047" y="33087"/>
                  </a:lnTo>
                  <a:lnTo>
                    <a:pt x="1639303" y="33087"/>
                  </a:lnTo>
                  <a:lnTo>
                    <a:pt x="1641559" y="33087"/>
                  </a:lnTo>
                  <a:lnTo>
                    <a:pt x="1644566" y="32335"/>
                  </a:lnTo>
                  <a:lnTo>
                    <a:pt x="1646071" y="32335"/>
                  </a:lnTo>
                  <a:lnTo>
                    <a:pt x="1648326" y="32335"/>
                  </a:lnTo>
                  <a:lnTo>
                    <a:pt x="1651334" y="33087"/>
                  </a:lnTo>
                  <a:lnTo>
                    <a:pt x="1652838" y="33087"/>
                  </a:lnTo>
                  <a:lnTo>
                    <a:pt x="1658102" y="33087"/>
                  </a:lnTo>
                  <a:lnTo>
                    <a:pt x="1660358" y="33087"/>
                  </a:lnTo>
                  <a:lnTo>
                    <a:pt x="1664118" y="34591"/>
                  </a:lnTo>
                  <a:lnTo>
                    <a:pt x="1673142" y="39855"/>
                  </a:lnTo>
                  <a:lnTo>
                    <a:pt x="1678405" y="41359"/>
                  </a:lnTo>
                  <a:lnTo>
                    <a:pt x="1679909" y="42863"/>
                  </a:lnTo>
                  <a:lnTo>
                    <a:pt x="1682165" y="43614"/>
                  </a:lnTo>
                  <a:lnTo>
                    <a:pt x="1682917" y="45870"/>
                  </a:lnTo>
                  <a:lnTo>
                    <a:pt x="1683669" y="47374"/>
                  </a:lnTo>
                  <a:lnTo>
                    <a:pt x="1684421" y="48878"/>
                  </a:lnTo>
                  <a:lnTo>
                    <a:pt x="1683669" y="51134"/>
                  </a:lnTo>
                  <a:lnTo>
                    <a:pt x="1683669" y="52638"/>
                  </a:lnTo>
                  <a:lnTo>
                    <a:pt x="1679909" y="57902"/>
                  </a:lnTo>
                  <a:lnTo>
                    <a:pt x="1678405" y="59406"/>
                  </a:lnTo>
                  <a:lnTo>
                    <a:pt x="1677653" y="60910"/>
                  </a:lnTo>
                  <a:lnTo>
                    <a:pt x="1677653" y="63166"/>
                  </a:lnTo>
                  <a:lnTo>
                    <a:pt x="1677653" y="64670"/>
                  </a:lnTo>
                  <a:lnTo>
                    <a:pt x="1679909" y="70686"/>
                  </a:lnTo>
                  <a:lnTo>
                    <a:pt x="1680661" y="75949"/>
                  </a:lnTo>
                  <a:lnTo>
                    <a:pt x="1680661" y="77453"/>
                  </a:lnTo>
                  <a:lnTo>
                    <a:pt x="1679909" y="78957"/>
                  </a:lnTo>
                  <a:lnTo>
                    <a:pt x="1675397" y="81213"/>
                  </a:lnTo>
                  <a:lnTo>
                    <a:pt x="1674645" y="82717"/>
                  </a:lnTo>
                  <a:lnTo>
                    <a:pt x="1673142" y="87981"/>
                  </a:lnTo>
                  <a:lnTo>
                    <a:pt x="1672390" y="89485"/>
                  </a:lnTo>
                  <a:lnTo>
                    <a:pt x="1670134" y="91741"/>
                  </a:lnTo>
                  <a:lnTo>
                    <a:pt x="1669382" y="93997"/>
                  </a:lnTo>
                  <a:lnTo>
                    <a:pt x="1669382" y="96253"/>
                  </a:lnTo>
                  <a:lnTo>
                    <a:pt x="1674645" y="103772"/>
                  </a:lnTo>
                  <a:lnTo>
                    <a:pt x="1677653" y="109036"/>
                  </a:lnTo>
                  <a:lnTo>
                    <a:pt x="1679909" y="112044"/>
                  </a:lnTo>
                  <a:lnTo>
                    <a:pt x="1681413" y="114300"/>
                  </a:lnTo>
                  <a:lnTo>
                    <a:pt x="1683669" y="115804"/>
                  </a:lnTo>
                  <a:lnTo>
                    <a:pt x="1685173" y="116556"/>
                  </a:lnTo>
                  <a:lnTo>
                    <a:pt x="1686677" y="117308"/>
                  </a:lnTo>
                  <a:lnTo>
                    <a:pt x="1688181" y="118812"/>
                  </a:lnTo>
                  <a:lnTo>
                    <a:pt x="1691189" y="121068"/>
                  </a:lnTo>
                  <a:lnTo>
                    <a:pt x="1694197" y="124076"/>
                  </a:lnTo>
                  <a:lnTo>
                    <a:pt x="1695701" y="127084"/>
                  </a:lnTo>
                  <a:lnTo>
                    <a:pt x="1695701" y="128587"/>
                  </a:lnTo>
                  <a:lnTo>
                    <a:pt x="1695701" y="130843"/>
                  </a:lnTo>
                  <a:lnTo>
                    <a:pt x="1695701" y="132347"/>
                  </a:lnTo>
                  <a:lnTo>
                    <a:pt x="1704724" y="159418"/>
                  </a:lnTo>
                  <a:lnTo>
                    <a:pt x="1704724" y="163930"/>
                  </a:lnTo>
                  <a:lnTo>
                    <a:pt x="1705476" y="165434"/>
                  </a:lnTo>
                  <a:lnTo>
                    <a:pt x="1705476" y="167690"/>
                  </a:lnTo>
                  <a:lnTo>
                    <a:pt x="1709988" y="175210"/>
                  </a:lnTo>
                  <a:lnTo>
                    <a:pt x="1710740" y="178218"/>
                  </a:lnTo>
                  <a:lnTo>
                    <a:pt x="1711492" y="193257"/>
                  </a:lnTo>
                  <a:lnTo>
                    <a:pt x="1712996" y="196265"/>
                  </a:lnTo>
                  <a:lnTo>
                    <a:pt x="1719764" y="209801"/>
                  </a:lnTo>
                  <a:lnTo>
                    <a:pt x="1721268" y="214313"/>
                  </a:lnTo>
                  <a:lnTo>
                    <a:pt x="1721268" y="217320"/>
                  </a:lnTo>
                  <a:lnTo>
                    <a:pt x="1719012" y="220328"/>
                  </a:lnTo>
                  <a:lnTo>
                    <a:pt x="1715252" y="222584"/>
                  </a:lnTo>
                  <a:lnTo>
                    <a:pt x="1712996" y="224840"/>
                  </a:lnTo>
                  <a:lnTo>
                    <a:pt x="1710740" y="225592"/>
                  </a:lnTo>
                  <a:lnTo>
                    <a:pt x="1709236" y="227096"/>
                  </a:lnTo>
                  <a:lnTo>
                    <a:pt x="1707732" y="227848"/>
                  </a:lnTo>
                  <a:lnTo>
                    <a:pt x="1706980" y="229352"/>
                  </a:lnTo>
                  <a:lnTo>
                    <a:pt x="1706228" y="230856"/>
                  </a:lnTo>
                  <a:lnTo>
                    <a:pt x="1706228" y="233112"/>
                  </a:lnTo>
                  <a:lnTo>
                    <a:pt x="1707732" y="236120"/>
                  </a:lnTo>
                  <a:lnTo>
                    <a:pt x="1715252" y="257175"/>
                  </a:lnTo>
                  <a:lnTo>
                    <a:pt x="1716004" y="260183"/>
                  </a:lnTo>
                  <a:lnTo>
                    <a:pt x="1716004" y="261687"/>
                  </a:lnTo>
                  <a:lnTo>
                    <a:pt x="1715252" y="265447"/>
                  </a:lnTo>
                  <a:lnTo>
                    <a:pt x="1713748" y="268455"/>
                  </a:lnTo>
                  <a:lnTo>
                    <a:pt x="1712996" y="269207"/>
                  </a:lnTo>
                  <a:lnTo>
                    <a:pt x="1712244" y="270711"/>
                  </a:lnTo>
                  <a:lnTo>
                    <a:pt x="1709988" y="272966"/>
                  </a:lnTo>
                  <a:lnTo>
                    <a:pt x="1708484" y="273718"/>
                  </a:lnTo>
                  <a:lnTo>
                    <a:pt x="1707732" y="275222"/>
                  </a:lnTo>
                  <a:lnTo>
                    <a:pt x="1707732" y="276726"/>
                  </a:lnTo>
                  <a:lnTo>
                    <a:pt x="1706980" y="278230"/>
                  </a:lnTo>
                  <a:lnTo>
                    <a:pt x="1709236" y="286502"/>
                  </a:lnTo>
                  <a:lnTo>
                    <a:pt x="1709236" y="288758"/>
                  </a:lnTo>
                  <a:lnTo>
                    <a:pt x="1708484" y="290262"/>
                  </a:lnTo>
                  <a:lnTo>
                    <a:pt x="1707732" y="291766"/>
                  </a:lnTo>
                  <a:lnTo>
                    <a:pt x="1703973" y="297782"/>
                  </a:lnTo>
                  <a:lnTo>
                    <a:pt x="1703221" y="300038"/>
                  </a:lnTo>
                  <a:lnTo>
                    <a:pt x="1703221" y="301541"/>
                  </a:lnTo>
                  <a:lnTo>
                    <a:pt x="1703221" y="312069"/>
                  </a:lnTo>
                  <a:lnTo>
                    <a:pt x="1703973" y="314325"/>
                  </a:lnTo>
                  <a:lnTo>
                    <a:pt x="1704724" y="315829"/>
                  </a:lnTo>
                  <a:lnTo>
                    <a:pt x="1708484" y="320341"/>
                  </a:lnTo>
                  <a:lnTo>
                    <a:pt x="1709236" y="322597"/>
                  </a:lnTo>
                  <a:lnTo>
                    <a:pt x="1709236" y="324101"/>
                  </a:lnTo>
                  <a:lnTo>
                    <a:pt x="1706228" y="332372"/>
                  </a:lnTo>
                  <a:lnTo>
                    <a:pt x="1705476" y="333876"/>
                  </a:lnTo>
                  <a:lnTo>
                    <a:pt x="1703973" y="334628"/>
                  </a:lnTo>
                  <a:lnTo>
                    <a:pt x="1702469" y="335380"/>
                  </a:lnTo>
                  <a:lnTo>
                    <a:pt x="1700964" y="336132"/>
                  </a:lnTo>
                  <a:lnTo>
                    <a:pt x="1700213" y="337636"/>
                  </a:lnTo>
                  <a:lnTo>
                    <a:pt x="1700213" y="340644"/>
                  </a:lnTo>
                  <a:lnTo>
                    <a:pt x="1700964" y="344404"/>
                  </a:lnTo>
                  <a:lnTo>
                    <a:pt x="1702469" y="345908"/>
                  </a:lnTo>
                  <a:lnTo>
                    <a:pt x="1706228" y="349668"/>
                  </a:lnTo>
                  <a:lnTo>
                    <a:pt x="1707732" y="351924"/>
                  </a:lnTo>
                  <a:lnTo>
                    <a:pt x="1709988" y="354932"/>
                  </a:lnTo>
                  <a:lnTo>
                    <a:pt x="1711492" y="357939"/>
                  </a:lnTo>
                  <a:lnTo>
                    <a:pt x="1713748" y="367715"/>
                  </a:lnTo>
                  <a:lnTo>
                    <a:pt x="1715252" y="370723"/>
                  </a:lnTo>
                  <a:lnTo>
                    <a:pt x="1716756" y="372979"/>
                  </a:lnTo>
                  <a:lnTo>
                    <a:pt x="1718260" y="373731"/>
                  </a:lnTo>
                  <a:lnTo>
                    <a:pt x="1719764" y="375235"/>
                  </a:lnTo>
                  <a:lnTo>
                    <a:pt x="1724276" y="376739"/>
                  </a:lnTo>
                  <a:lnTo>
                    <a:pt x="1725780" y="378243"/>
                  </a:lnTo>
                  <a:lnTo>
                    <a:pt x="1727284" y="379747"/>
                  </a:lnTo>
                  <a:lnTo>
                    <a:pt x="1731043" y="385762"/>
                  </a:lnTo>
                  <a:lnTo>
                    <a:pt x="1731795" y="388018"/>
                  </a:lnTo>
                  <a:lnTo>
                    <a:pt x="1732547" y="390274"/>
                  </a:lnTo>
                  <a:lnTo>
                    <a:pt x="1733299" y="394034"/>
                  </a:lnTo>
                  <a:lnTo>
                    <a:pt x="1733299" y="398546"/>
                  </a:lnTo>
                  <a:lnTo>
                    <a:pt x="1731795" y="405314"/>
                  </a:lnTo>
                  <a:lnTo>
                    <a:pt x="1731795" y="408322"/>
                  </a:lnTo>
                  <a:lnTo>
                    <a:pt x="1732547" y="409826"/>
                  </a:lnTo>
                  <a:lnTo>
                    <a:pt x="1734052" y="411330"/>
                  </a:lnTo>
                  <a:lnTo>
                    <a:pt x="1734803" y="412082"/>
                  </a:lnTo>
                  <a:lnTo>
                    <a:pt x="1738563" y="414338"/>
                  </a:lnTo>
                  <a:lnTo>
                    <a:pt x="1738563" y="415090"/>
                  </a:lnTo>
                  <a:lnTo>
                    <a:pt x="1739315" y="415841"/>
                  </a:lnTo>
                  <a:lnTo>
                    <a:pt x="1740819" y="417345"/>
                  </a:lnTo>
                  <a:lnTo>
                    <a:pt x="1743075" y="430881"/>
                  </a:lnTo>
                  <a:lnTo>
                    <a:pt x="1743075" y="433137"/>
                  </a:lnTo>
                  <a:lnTo>
                    <a:pt x="1742323" y="434641"/>
                  </a:lnTo>
                  <a:lnTo>
                    <a:pt x="1741571" y="436145"/>
                  </a:lnTo>
                  <a:lnTo>
                    <a:pt x="1738563" y="439905"/>
                  </a:lnTo>
                  <a:lnTo>
                    <a:pt x="1737811" y="440657"/>
                  </a:lnTo>
                  <a:lnTo>
                    <a:pt x="1734803" y="442161"/>
                  </a:lnTo>
                  <a:lnTo>
                    <a:pt x="1734052" y="443665"/>
                  </a:lnTo>
                  <a:lnTo>
                    <a:pt x="1732547" y="445920"/>
                  </a:lnTo>
                  <a:lnTo>
                    <a:pt x="1731795" y="447424"/>
                  </a:lnTo>
                  <a:lnTo>
                    <a:pt x="1730292" y="448176"/>
                  </a:lnTo>
                  <a:lnTo>
                    <a:pt x="1728788" y="448176"/>
                  </a:lnTo>
                  <a:lnTo>
                    <a:pt x="1727284" y="447424"/>
                  </a:lnTo>
                  <a:lnTo>
                    <a:pt x="1724276" y="445920"/>
                  </a:lnTo>
                  <a:lnTo>
                    <a:pt x="1722772" y="445920"/>
                  </a:lnTo>
                  <a:lnTo>
                    <a:pt x="1716756" y="443665"/>
                  </a:lnTo>
                  <a:lnTo>
                    <a:pt x="1715252" y="443665"/>
                  </a:lnTo>
                  <a:lnTo>
                    <a:pt x="1713748" y="444416"/>
                  </a:lnTo>
                  <a:lnTo>
                    <a:pt x="1712996" y="444416"/>
                  </a:lnTo>
                  <a:lnTo>
                    <a:pt x="1712996" y="445920"/>
                  </a:lnTo>
                  <a:lnTo>
                    <a:pt x="1712244" y="451184"/>
                  </a:lnTo>
                  <a:lnTo>
                    <a:pt x="1712244" y="453440"/>
                  </a:lnTo>
                  <a:lnTo>
                    <a:pt x="1712244" y="455696"/>
                  </a:lnTo>
                  <a:lnTo>
                    <a:pt x="1712996" y="457952"/>
                  </a:lnTo>
                  <a:lnTo>
                    <a:pt x="1712996" y="458704"/>
                  </a:lnTo>
                  <a:lnTo>
                    <a:pt x="1713748" y="459456"/>
                  </a:lnTo>
                  <a:lnTo>
                    <a:pt x="1715252" y="460208"/>
                  </a:lnTo>
                  <a:lnTo>
                    <a:pt x="1722772" y="462464"/>
                  </a:lnTo>
                  <a:lnTo>
                    <a:pt x="1724276" y="463216"/>
                  </a:lnTo>
                  <a:lnTo>
                    <a:pt x="1725028" y="463968"/>
                  </a:lnTo>
                  <a:lnTo>
                    <a:pt x="1727284" y="466224"/>
                  </a:lnTo>
                  <a:lnTo>
                    <a:pt x="1730292" y="471488"/>
                  </a:lnTo>
                  <a:lnTo>
                    <a:pt x="1740819" y="482015"/>
                  </a:lnTo>
                  <a:lnTo>
                    <a:pt x="1743827" y="483519"/>
                  </a:lnTo>
                  <a:lnTo>
                    <a:pt x="1746083" y="485023"/>
                  </a:lnTo>
                  <a:lnTo>
                    <a:pt x="1747587" y="485023"/>
                  </a:lnTo>
                  <a:lnTo>
                    <a:pt x="1749843" y="485775"/>
                  </a:lnTo>
                  <a:lnTo>
                    <a:pt x="1752099" y="487279"/>
                  </a:lnTo>
                  <a:lnTo>
                    <a:pt x="1758115" y="497055"/>
                  </a:lnTo>
                  <a:lnTo>
                    <a:pt x="1758867" y="497807"/>
                  </a:lnTo>
                  <a:lnTo>
                    <a:pt x="1760371" y="498559"/>
                  </a:lnTo>
                  <a:lnTo>
                    <a:pt x="1761874" y="499311"/>
                  </a:lnTo>
                  <a:lnTo>
                    <a:pt x="1764882" y="499311"/>
                  </a:lnTo>
                  <a:lnTo>
                    <a:pt x="1766386" y="500063"/>
                  </a:lnTo>
                  <a:lnTo>
                    <a:pt x="1767890" y="500814"/>
                  </a:lnTo>
                  <a:lnTo>
                    <a:pt x="1776914" y="507582"/>
                  </a:lnTo>
                  <a:lnTo>
                    <a:pt x="1783682" y="511342"/>
                  </a:lnTo>
                  <a:lnTo>
                    <a:pt x="1784434" y="512094"/>
                  </a:lnTo>
                  <a:lnTo>
                    <a:pt x="1785938" y="513598"/>
                  </a:lnTo>
                  <a:lnTo>
                    <a:pt x="1787441" y="516606"/>
                  </a:lnTo>
                  <a:lnTo>
                    <a:pt x="1790450" y="521118"/>
                  </a:lnTo>
                  <a:lnTo>
                    <a:pt x="1791201" y="523374"/>
                  </a:lnTo>
                  <a:lnTo>
                    <a:pt x="1792705" y="524126"/>
                  </a:lnTo>
                  <a:lnTo>
                    <a:pt x="1794209" y="524126"/>
                  </a:lnTo>
                  <a:lnTo>
                    <a:pt x="1794961" y="524878"/>
                  </a:lnTo>
                  <a:lnTo>
                    <a:pt x="1795713" y="524878"/>
                  </a:lnTo>
                  <a:lnTo>
                    <a:pt x="1796465" y="525630"/>
                  </a:lnTo>
                  <a:lnTo>
                    <a:pt x="1797969" y="527134"/>
                  </a:lnTo>
                  <a:lnTo>
                    <a:pt x="1798721" y="527134"/>
                  </a:lnTo>
                  <a:lnTo>
                    <a:pt x="1806993" y="545933"/>
                  </a:lnTo>
                  <a:lnTo>
                    <a:pt x="1807745" y="547437"/>
                  </a:lnTo>
                  <a:lnTo>
                    <a:pt x="1808497" y="547437"/>
                  </a:lnTo>
                  <a:lnTo>
                    <a:pt x="1809249" y="548189"/>
                  </a:lnTo>
                  <a:lnTo>
                    <a:pt x="1810001" y="548941"/>
                  </a:lnTo>
                  <a:lnTo>
                    <a:pt x="1810753" y="548941"/>
                  </a:lnTo>
                  <a:lnTo>
                    <a:pt x="1812257" y="548941"/>
                  </a:lnTo>
                  <a:lnTo>
                    <a:pt x="1813009" y="548941"/>
                  </a:lnTo>
                  <a:lnTo>
                    <a:pt x="1814513" y="548941"/>
                  </a:lnTo>
                  <a:lnTo>
                    <a:pt x="1815265" y="548941"/>
                  </a:lnTo>
                  <a:lnTo>
                    <a:pt x="1822032" y="545933"/>
                  </a:lnTo>
                  <a:lnTo>
                    <a:pt x="1825040" y="544429"/>
                  </a:lnTo>
                  <a:lnTo>
                    <a:pt x="1826544" y="545181"/>
                  </a:lnTo>
                  <a:lnTo>
                    <a:pt x="1827296" y="545933"/>
                  </a:lnTo>
                  <a:lnTo>
                    <a:pt x="1829552" y="548941"/>
                  </a:lnTo>
                  <a:lnTo>
                    <a:pt x="1831056" y="549693"/>
                  </a:lnTo>
                  <a:lnTo>
                    <a:pt x="1832560" y="550445"/>
                  </a:lnTo>
                  <a:lnTo>
                    <a:pt x="1833312" y="550445"/>
                  </a:lnTo>
                  <a:lnTo>
                    <a:pt x="1837072" y="550445"/>
                  </a:lnTo>
                  <a:lnTo>
                    <a:pt x="1843088" y="551949"/>
                  </a:lnTo>
                  <a:lnTo>
                    <a:pt x="1846096" y="552701"/>
                  </a:lnTo>
                  <a:lnTo>
                    <a:pt x="1847599" y="552701"/>
                  </a:lnTo>
                  <a:lnTo>
                    <a:pt x="1849103" y="553453"/>
                  </a:lnTo>
                  <a:lnTo>
                    <a:pt x="1849103" y="551197"/>
                  </a:lnTo>
                  <a:lnTo>
                    <a:pt x="1846096" y="535405"/>
                  </a:lnTo>
                  <a:lnTo>
                    <a:pt x="1846096" y="533149"/>
                  </a:lnTo>
                  <a:lnTo>
                    <a:pt x="1846096" y="531645"/>
                  </a:lnTo>
                  <a:lnTo>
                    <a:pt x="1850607" y="521870"/>
                  </a:lnTo>
                  <a:lnTo>
                    <a:pt x="1852863" y="512094"/>
                  </a:lnTo>
                  <a:lnTo>
                    <a:pt x="1853615" y="509838"/>
                  </a:lnTo>
                  <a:lnTo>
                    <a:pt x="1852863" y="504574"/>
                  </a:lnTo>
                  <a:lnTo>
                    <a:pt x="1852863" y="503070"/>
                  </a:lnTo>
                  <a:lnTo>
                    <a:pt x="1852863" y="500814"/>
                  </a:lnTo>
                  <a:lnTo>
                    <a:pt x="1853615" y="500063"/>
                  </a:lnTo>
                  <a:lnTo>
                    <a:pt x="1854367" y="498559"/>
                  </a:lnTo>
                  <a:lnTo>
                    <a:pt x="1855119" y="497055"/>
                  </a:lnTo>
                  <a:lnTo>
                    <a:pt x="1855871" y="495551"/>
                  </a:lnTo>
                  <a:lnTo>
                    <a:pt x="1855119" y="494047"/>
                  </a:lnTo>
                  <a:lnTo>
                    <a:pt x="1852111" y="482015"/>
                  </a:lnTo>
                  <a:lnTo>
                    <a:pt x="1852111" y="478255"/>
                  </a:lnTo>
                  <a:lnTo>
                    <a:pt x="1852111" y="476751"/>
                  </a:lnTo>
                  <a:lnTo>
                    <a:pt x="1852863" y="472991"/>
                  </a:lnTo>
                  <a:lnTo>
                    <a:pt x="1856623" y="466224"/>
                  </a:lnTo>
                  <a:lnTo>
                    <a:pt x="1856623" y="464720"/>
                  </a:lnTo>
                  <a:lnTo>
                    <a:pt x="1858127" y="455696"/>
                  </a:lnTo>
                  <a:lnTo>
                    <a:pt x="1858879" y="450432"/>
                  </a:lnTo>
                  <a:lnTo>
                    <a:pt x="1859631" y="448928"/>
                  </a:lnTo>
                  <a:lnTo>
                    <a:pt x="1860383" y="448176"/>
                  </a:lnTo>
                  <a:lnTo>
                    <a:pt x="1861887" y="446672"/>
                  </a:lnTo>
                  <a:lnTo>
                    <a:pt x="1864895" y="443665"/>
                  </a:lnTo>
                  <a:lnTo>
                    <a:pt x="1865647" y="442913"/>
                  </a:lnTo>
                  <a:lnTo>
                    <a:pt x="1866399" y="441409"/>
                  </a:lnTo>
                  <a:lnTo>
                    <a:pt x="1867903" y="438401"/>
                  </a:lnTo>
                  <a:lnTo>
                    <a:pt x="1868655" y="437649"/>
                  </a:lnTo>
                  <a:lnTo>
                    <a:pt x="1869407" y="436145"/>
                  </a:lnTo>
                  <a:lnTo>
                    <a:pt x="1870911" y="435393"/>
                  </a:lnTo>
                  <a:lnTo>
                    <a:pt x="1881438" y="430129"/>
                  </a:lnTo>
                  <a:lnTo>
                    <a:pt x="1882942" y="429377"/>
                  </a:lnTo>
                  <a:lnTo>
                    <a:pt x="1888958" y="427873"/>
                  </a:lnTo>
                  <a:lnTo>
                    <a:pt x="1900990" y="423361"/>
                  </a:lnTo>
                  <a:lnTo>
                    <a:pt x="1901742" y="422609"/>
                  </a:lnTo>
                  <a:lnTo>
                    <a:pt x="1903246" y="421857"/>
                  </a:lnTo>
                  <a:lnTo>
                    <a:pt x="1903997" y="421105"/>
                  </a:lnTo>
                  <a:lnTo>
                    <a:pt x="1904749" y="419601"/>
                  </a:lnTo>
                  <a:lnTo>
                    <a:pt x="1905501" y="418097"/>
                  </a:lnTo>
                  <a:lnTo>
                    <a:pt x="1906253" y="415090"/>
                  </a:lnTo>
                  <a:lnTo>
                    <a:pt x="1907005" y="414338"/>
                  </a:lnTo>
                  <a:lnTo>
                    <a:pt x="1907757" y="413586"/>
                  </a:lnTo>
                  <a:lnTo>
                    <a:pt x="1908509" y="413586"/>
                  </a:lnTo>
                  <a:lnTo>
                    <a:pt x="1909261" y="413586"/>
                  </a:lnTo>
                  <a:lnTo>
                    <a:pt x="1912269" y="413586"/>
                  </a:lnTo>
                  <a:lnTo>
                    <a:pt x="1913773" y="413586"/>
                  </a:lnTo>
                  <a:lnTo>
                    <a:pt x="1919037" y="412834"/>
                  </a:lnTo>
                  <a:lnTo>
                    <a:pt x="1920541" y="412834"/>
                  </a:lnTo>
                  <a:lnTo>
                    <a:pt x="1922797" y="412834"/>
                  </a:lnTo>
                  <a:lnTo>
                    <a:pt x="1924301" y="413586"/>
                  </a:lnTo>
                  <a:lnTo>
                    <a:pt x="1925053" y="414338"/>
                  </a:lnTo>
                  <a:lnTo>
                    <a:pt x="1925805" y="414338"/>
                  </a:lnTo>
                  <a:lnTo>
                    <a:pt x="1928813" y="417345"/>
                  </a:lnTo>
                  <a:lnTo>
                    <a:pt x="1929565" y="418097"/>
                  </a:lnTo>
                  <a:lnTo>
                    <a:pt x="1931068" y="418849"/>
                  </a:lnTo>
                  <a:lnTo>
                    <a:pt x="1939340" y="421105"/>
                  </a:lnTo>
                  <a:lnTo>
                    <a:pt x="1940844" y="421105"/>
                  </a:lnTo>
                  <a:lnTo>
                    <a:pt x="1946860" y="421105"/>
                  </a:lnTo>
                  <a:lnTo>
                    <a:pt x="1949116" y="421857"/>
                  </a:lnTo>
                  <a:lnTo>
                    <a:pt x="1950620" y="422609"/>
                  </a:lnTo>
                  <a:lnTo>
                    <a:pt x="1951372" y="424113"/>
                  </a:lnTo>
                  <a:lnTo>
                    <a:pt x="1952876" y="427873"/>
                  </a:lnTo>
                  <a:lnTo>
                    <a:pt x="1953628" y="430129"/>
                  </a:lnTo>
                  <a:lnTo>
                    <a:pt x="1955132" y="431633"/>
                  </a:lnTo>
                  <a:lnTo>
                    <a:pt x="1956636" y="432385"/>
                  </a:lnTo>
                  <a:lnTo>
                    <a:pt x="1958140" y="433889"/>
                  </a:lnTo>
                  <a:lnTo>
                    <a:pt x="1960395" y="435393"/>
                  </a:lnTo>
                  <a:lnTo>
                    <a:pt x="1964155" y="439153"/>
                  </a:lnTo>
                  <a:lnTo>
                    <a:pt x="1968667" y="442913"/>
                  </a:lnTo>
                  <a:lnTo>
                    <a:pt x="1969419" y="444416"/>
                  </a:lnTo>
                  <a:lnTo>
                    <a:pt x="1973931" y="451936"/>
                  </a:lnTo>
                  <a:lnTo>
                    <a:pt x="1974683" y="455696"/>
                  </a:lnTo>
                  <a:lnTo>
                    <a:pt x="1975435" y="456448"/>
                  </a:lnTo>
                  <a:lnTo>
                    <a:pt x="1976187" y="457952"/>
                  </a:lnTo>
                  <a:lnTo>
                    <a:pt x="1976939" y="458704"/>
                  </a:lnTo>
                  <a:lnTo>
                    <a:pt x="1976187" y="461712"/>
                  </a:lnTo>
                  <a:lnTo>
                    <a:pt x="1976187" y="463968"/>
                  </a:lnTo>
                  <a:lnTo>
                    <a:pt x="1976939" y="465472"/>
                  </a:lnTo>
                  <a:lnTo>
                    <a:pt x="1978443" y="466976"/>
                  </a:lnTo>
                  <a:lnTo>
                    <a:pt x="1979947" y="467728"/>
                  </a:lnTo>
                  <a:lnTo>
                    <a:pt x="1989723" y="468480"/>
                  </a:lnTo>
                  <a:lnTo>
                    <a:pt x="1993482" y="469232"/>
                  </a:lnTo>
                  <a:lnTo>
                    <a:pt x="1994986" y="469232"/>
                  </a:lnTo>
                  <a:lnTo>
                    <a:pt x="1996490" y="468480"/>
                  </a:lnTo>
                  <a:lnTo>
                    <a:pt x="1997242" y="467728"/>
                  </a:lnTo>
                  <a:lnTo>
                    <a:pt x="1998746" y="466976"/>
                  </a:lnTo>
                  <a:lnTo>
                    <a:pt x="1999498" y="466224"/>
                  </a:lnTo>
                  <a:lnTo>
                    <a:pt x="1999498" y="465472"/>
                  </a:lnTo>
                  <a:lnTo>
                    <a:pt x="2001002" y="465472"/>
                  </a:lnTo>
                  <a:lnTo>
                    <a:pt x="2003258" y="465472"/>
                  </a:lnTo>
                  <a:lnTo>
                    <a:pt x="2006266" y="464720"/>
                  </a:lnTo>
                  <a:lnTo>
                    <a:pt x="2010778" y="465472"/>
                  </a:lnTo>
                  <a:lnTo>
                    <a:pt x="2012282" y="465472"/>
                  </a:lnTo>
                  <a:lnTo>
                    <a:pt x="2013786" y="464720"/>
                  </a:lnTo>
                  <a:lnTo>
                    <a:pt x="2014538" y="463216"/>
                  </a:lnTo>
                  <a:lnTo>
                    <a:pt x="2015290" y="461712"/>
                  </a:lnTo>
                  <a:lnTo>
                    <a:pt x="2016042" y="458704"/>
                  </a:lnTo>
                  <a:lnTo>
                    <a:pt x="2016042" y="457952"/>
                  </a:lnTo>
                  <a:lnTo>
                    <a:pt x="2016793" y="456448"/>
                  </a:lnTo>
                  <a:lnTo>
                    <a:pt x="2017545" y="455696"/>
                  </a:lnTo>
                  <a:lnTo>
                    <a:pt x="2018297" y="454944"/>
                  </a:lnTo>
                  <a:lnTo>
                    <a:pt x="2019050" y="453440"/>
                  </a:lnTo>
                  <a:lnTo>
                    <a:pt x="2019802" y="451936"/>
                  </a:lnTo>
                  <a:lnTo>
                    <a:pt x="2020553" y="451184"/>
                  </a:lnTo>
                  <a:lnTo>
                    <a:pt x="2030329" y="448176"/>
                  </a:lnTo>
                  <a:lnTo>
                    <a:pt x="2034841" y="446672"/>
                  </a:lnTo>
                  <a:lnTo>
                    <a:pt x="2040105" y="445168"/>
                  </a:lnTo>
                  <a:lnTo>
                    <a:pt x="2041609" y="445168"/>
                  </a:lnTo>
                  <a:lnTo>
                    <a:pt x="2043113" y="444416"/>
                  </a:lnTo>
                  <a:lnTo>
                    <a:pt x="2043865" y="442913"/>
                  </a:lnTo>
                  <a:lnTo>
                    <a:pt x="2045369" y="442161"/>
                  </a:lnTo>
                  <a:lnTo>
                    <a:pt x="2045369" y="440657"/>
                  </a:lnTo>
                  <a:lnTo>
                    <a:pt x="2045369" y="439153"/>
                  </a:lnTo>
                  <a:lnTo>
                    <a:pt x="2045369" y="437649"/>
                  </a:lnTo>
                  <a:lnTo>
                    <a:pt x="2045369" y="435393"/>
                  </a:lnTo>
                  <a:lnTo>
                    <a:pt x="2044617" y="433889"/>
                  </a:lnTo>
                  <a:lnTo>
                    <a:pt x="2043865" y="433137"/>
                  </a:lnTo>
                  <a:lnTo>
                    <a:pt x="2034841" y="423361"/>
                  </a:lnTo>
                  <a:lnTo>
                    <a:pt x="2034089" y="421857"/>
                  </a:lnTo>
                  <a:lnTo>
                    <a:pt x="2033337" y="420353"/>
                  </a:lnTo>
                  <a:lnTo>
                    <a:pt x="2032585" y="417345"/>
                  </a:lnTo>
                  <a:lnTo>
                    <a:pt x="2031833" y="415841"/>
                  </a:lnTo>
                  <a:lnTo>
                    <a:pt x="2031833" y="415090"/>
                  </a:lnTo>
                  <a:lnTo>
                    <a:pt x="2033337" y="409074"/>
                  </a:lnTo>
                  <a:lnTo>
                    <a:pt x="2034089" y="407570"/>
                  </a:lnTo>
                  <a:lnTo>
                    <a:pt x="2034089" y="406066"/>
                  </a:lnTo>
                  <a:lnTo>
                    <a:pt x="2036345" y="403810"/>
                  </a:lnTo>
                  <a:lnTo>
                    <a:pt x="2036345" y="401554"/>
                  </a:lnTo>
                  <a:lnTo>
                    <a:pt x="2037097" y="398546"/>
                  </a:lnTo>
                  <a:lnTo>
                    <a:pt x="2037849" y="397042"/>
                  </a:lnTo>
                  <a:lnTo>
                    <a:pt x="2040105" y="392530"/>
                  </a:lnTo>
                  <a:lnTo>
                    <a:pt x="2041609" y="389522"/>
                  </a:lnTo>
                  <a:lnTo>
                    <a:pt x="2043865" y="385011"/>
                  </a:lnTo>
                  <a:lnTo>
                    <a:pt x="2043865" y="383507"/>
                  </a:lnTo>
                  <a:lnTo>
                    <a:pt x="2044617" y="382003"/>
                  </a:lnTo>
                  <a:lnTo>
                    <a:pt x="2044617" y="374483"/>
                  </a:lnTo>
                  <a:lnTo>
                    <a:pt x="2045369" y="372979"/>
                  </a:lnTo>
                  <a:lnTo>
                    <a:pt x="2046121" y="371475"/>
                  </a:lnTo>
                  <a:lnTo>
                    <a:pt x="2048376" y="369219"/>
                  </a:lnTo>
                  <a:lnTo>
                    <a:pt x="2053640" y="361699"/>
                  </a:lnTo>
                  <a:lnTo>
                    <a:pt x="2054392" y="360195"/>
                  </a:lnTo>
                  <a:lnTo>
                    <a:pt x="2054392" y="358691"/>
                  </a:lnTo>
                  <a:lnTo>
                    <a:pt x="2055144" y="353428"/>
                  </a:lnTo>
                  <a:lnTo>
                    <a:pt x="2055896" y="351924"/>
                  </a:lnTo>
                  <a:lnTo>
                    <a:pt x="2057400" y="348916"/>
                  </a:lnTo>
                  <a:lnTo>
                    <a:pt x="2058152" y="347412"/>
                  </a:lnTo>
                  <a:lnTo>
                    <a:pt x="2058904" y="345908"/>
                  </a:lnTo>
                  <a:lnTo>
                    <a:pt x="2059656" y="344404"/>
                  </a:lnTo>
                  <a:lnTo>
                    <a:pt x="2065672" y="337636"/>
                  </a:lnTo>
                  <a:lnTo>
                    <a:pt x="2070936" y="328613"/>
                  </a:lnTo>
                  <a:lnTo>
                    <a:pt x="2071688" y="327109"/>
                  </a:lnTo>
                  <a:lnTo>
                    <a:pt x="2071688" y="325605"/>
                  </a:lnTo>
                  <a:lnTo>
                    <a:pt x="2070936" y="324101"/>
                  </a:lnTo>
                  <a:lnTo>
                    <a:pt x="2070936" y="321845"/>
                  </a:lnTo>
                  <a:lnTo>
                    <a:pt x="2071688" y="320341"/>
                  </a:lnTo>
                  <a:lnTo>
                    <a:pt x="2072440" y="319589"/>
                  </a:lnTo>
                  <a:lnTo>
                    <a:pt x="2073943" y="318085"/>
                  </a:lnTo>
                  <a:lnTo>
                    <a:pt x="2075448" y="317333"/>
                  </a:lnTo>
                  <a:lnTo>
                    <a:pt x="2076951" y="316581"/>
                  </a:lnTo>
                  <a:lnTo>
                    <a:pt x="2079959" y="315077"/>
                  </a:lnTo>
                  <a:lnTo>
                    <a:pt x="2081463" y="313573"/>
                  </a:lnTo>
                  <a:lnTo>
                    <a:pt x="2082215" y="312069"/>
                  </a:lnTo>
                  <a:lnTo>
                    <a:pt x="2083719" y="310565"/>
                  </a:lnTo>
                  <a:lnTo>
                    <a:pt x="2083719" y="309061"/>
                  </a:lnTo>
                  <a:lnTo>
                    <a:pt x="2083719" y="307557"/>
                  </a:lnTo>
                  <a:lnTo>
                    <a:pt x="2084471" y="306805"/>
                  </a:lnTo>
                  <a:lnTo>
                    <a:pt x="2088231" y="305301"/>
                  </a:lnTo>
                  <a:lnTo>
                    <a:pt x="2126582" y="303797"/>
                  </a:lnTo>
                  <a:lnTo>
                    <a:pt x="2262689" y="304549"/>
                  </a:lnTo>
                  <a:lnTo>
                    <a:pt x="2265697" y="351172"/>
                  </a:lnTo>
                  <a:lnTo>
                    <a:pt x="2265697" y="354932"/>
                  </a:lnTo>
                  <a:lnTo>
                    <a:pt x="2264945" y="356436"/>
                  </a:lnTo>
                  <a:lnTo>
                    <a:pt x="2264193" y="365459"/>
                  </a:lnTo>
                  <a:lnTo>
                    <a:pt x="2263441" y="382755"/>
                  </a:lnTo>
                  <a:lnTo>
                    <a:pt x="2264193" y="387267"/>
                  </a:lnTo>
                  <a:lnTo>
                    <a:pt x="2265697" y="392530"/>
                  </a:lnTo>
                  <a:lnTo>
                    <a:pt x="2265697" y="394034"/>
                  </a:lnTo>
                  <a:lnTo>
                    <a:pt x="2267201" y="395538"/>
                  </a:lnTo>
                  <a:lnTo>
                    <a:pt x="2267953" y="396290"/>
                  </a:lnTo>
                  <a:lnTo>
                    <a:pt x="2269457" y="397794"/>
                  </a:lnTo>
                  <a:lnTo>
                    <a:pt x="2270961" y="398546"/>
                  </a:lnTo>
                  <a:lnTo>
                    <a:pt x="2279233" y="401554"/>
                  </a:lnTo>
                  <a:lnTo>
                    <a:pt x="2280736" y="403058"/>
                  </a:lnTo>
                  <a:lnTo>
                    <a:pt x="2282240" y="403810"/>
                  </a:lnTo>
                  <a:lnTo>
                    <a:pt x="2283744" y="406818"/>
                  </a:lnTo>
                  <a:lnTo>
                    <a:pt x="2284496" y="408322"/>
                  </a:lnTo>
                  <a:lnTo>
                    <a:pt x="2283744" y="410578"/>
                  </a:lnTo>
                  <a:lnTo>
                    <a:pt x="2282992" y="412834"/>
                  </a:lnTo>
                  <a:lnTo>
                    <a:pt x="2282240" y="415090"/>
                  </a:lnTo>
                  <a:lnTo>
                    <a:pt x="2282240" y="421857"/>
                  </a:lnTo>
                  <a:lnTo>
                    <a:pt x="2280736" y="428625"/>
                  </a:lnTo>
                  <a:lnTo>
                    <a:pt x="2280736" y="433137"/>
                  </a:lnTo>
                  <a:lnTo>
                    <a:pt x="2281488" y="435393"/>
                  </a:lnTo>
                  <a:lnTo>
                    <a:pt x="2282992" y="437649"/>
                  </a:lnTo>
                  <a:lnTo>
                    <a:pt x="2288256" y="444416"/>
                  </a:lnTo>
                  <a:lnTo>
                    <a:pt x="2299536" y="454944"/>
                  </a:lnTo>
                  <a:lnTo>
                    <a:pt x="2301040" y="455696"/>
                  </a:lnTo>
                  <a:lnTo>
                    <a:pt x="2303296" y="455696"/>
                  </a:lnTo>
                  <a:lnTo>
                    <a:pt x="2306303" y="454944"/>
                  </a:lnTo>
                  <a:lnTo>
                    <a:pt x="2308559" y="454944"/>
                  </a:lnTo>
                  <a:lnTo>
                    <a:pt x="2310063" y="454944"/>
                  </a:lnTo>
                  <a:lnTo>
                    <a:pt x="2311567" y="456448"/>
                  </a:lnTo>
                  <a:lnTo>
                    <a:pt x="2319087" y="462464"/>
                  </a:lnTo>
                  <a:lnTo>
                    <a:pt x="2319839" y="463216"/>
                  </a:lnTo>
                  <a:lnTo>
                    <a:pt x="2322847" y="464720"/>
                  </a:lnTo>
                  <a:lnTo>
                    <a:pt x="2325103" y="465472"/>
                  </a:lnTo>
                  <a:lnTo>
                    <a:pt x="2326607" y="466976"/>
                  </a:lnTo>
                  <a:lnTo>
                    <a:pt x="2328111" y="469232"/>
                  </a:lnTo>
                  <a:lnTo>
                    <a:pt x="2329615" y="475247"/>
                  </a:lnTo>
                  <a:lnTo>
                    <a:pt x="2330367" y="478255"/>
                  </a:lnTo>
                  <a:lnTo>
                    <a:pt x="2331119" y="481263"/>
                  </a:lnTo>
                  <a:lnTo>
                    <a:pt x="2331871" y="483519"/>
                  </a:lnTo>
                  <a:lnTo>
                    <a:pt x="2331871" y="485023"/>
                  </a:lnTo>
                  <a:lnTo>
                    <a:pt x="2331871" y="489535"/>
                  </a:lnTo>
                  <a:lnTo>
                    <a:pt x="2332622" y="492543"/>
                  </a:lnTo>
                  <a:lnTo>
                    <a:pt x="2333374" y="494047"/>
                  </a:lnTo>
                  <a:lnTo>
                    <a:pt x="2334127" y="496303"/>
                  </a:lnTo>
                  <a:lnTo>
                    <a:pt x="2335631" y="497807"/>
                  </a:lnTo>
                  <a:lnTo>
                    <a:pt x="2346910" y="508334"/>
                  </a:lnTo>
                  <a:lnTo>
                    <a:pt x="2348414" y="509086"/>
                  </a:lnTo>
                  <a:lnTo>
                    <a:pt x="2349918" y="509838"/>
                  </a:lnTo>
                  <a:lnTo>
                    <a:pt x="2351422" y="509838"/>
                  </a:lnTo>
                  <a:lnTo>
                    <a:pt x="2354430" y="509838"/>
                  </a:lnTo>
                  <a:lnTo>
                    <a:pt x="2355934" y="509838"/>
                  </a:lnTo>
                  <a:lnTo>
                    <a:pt x="2357438" y="510590"/>
                  </a:lnTo>
                  <a:lnTo>
                    <a:pt x="2358942" y="512094"/>
                  </a:lnTo>
                  <a:lnTo>
                    <a:pt x="2364957" y="521118"/>
                  </a:lnTo>
                  <a:lnTo>
                    <a:pt x="2366461" y="523374"/>
                  </a:lnTo>
                  <a:lnTo>
                    <a:pt x="2368717" y="524878"/>
                  </a:lnTo>
                  <a:lnTo>
                    <a:pt x="2370221" y="526382"/>
                  </a:lnTo>
                  <a:lnTo>
                    <a:pt x="2371725" y="526382"/>
                  </a:lnTo>
                  <a:lnTo>
                    <a:pt x="2374733" y="526382"/>
                  </a:lnTo>
                  <a:lnTo>
                    <a:pt x="2376237" y="527134"/>
                  </a:lnTo>
                  <a:lnTo>
                    <a:pt x="2377741" y="529390"/>
                  </a:lnTo>
                  <a:lnTo>
                    <a:pt x="2379245" y="532397"/>
                  </a:lnTo>
                  <a:lnTo>
                    <a:pt x="2380749" y="533901"/>
                  </a:lnTo>
                  <a:lnTo>
                    <a:pt x="2382253" y="535405"/>
                  </a:lnTo>
                  <a:lnTo>
                    <a:pt x="2393532" y="541421"/>
                  </a:lnTo>
                  <a:lnTo>
                    <a:pt x="2397292" y="542925"/>
                  </a:lnTo>
                  <a:lnTo>
                    <a:pt x="2399548" y="544429"/>
                  </a:lnTo>
                  <a:lnTo>
                    <a:pt x="2401804" y="546685"/>
                  </a:lnTo>
                  <a:lnTo>
                    <a:pt x="2405564" y="551197"/>
                  </a:lnTo>
                  <a:lnTo>
                    <a:pt x="2407820" y="553453"/>
                  </a:lnTo>
                  <a:lnTo>
                    <a:pt x="2409324" y="554205"/>
                  </a:lnTo>
                  <a:lnTo>
                    <a:pt x="2420603" y="557213"/>
                  </a:lnTo>
                  <a:lnTo>
                    <a:pt x="2422859" y="558716"/>
                  </a:lnTo>
                  <a:lnTo>
                    <a:pt x="2425867" y="561724"/>
                  </a:lnTo>
                  <a:lnTo>
                    <a:pt x="2430379" y="566988"/>
                  </a:lnTo>
                  <a:lnTo>
                    <a:pt x="2432635" y="569244"/>
                  </a:lnTo>
                  <a:lnTo>
                    <a:pt x="2434891" y="570748"/>
                  </a:lnTo>
                  <a:lnTo>
                    <a:pt x="2437899" y="570748"/>
                  </a:lnTo>
                  <a:lnTo>
                    <a:pt x="2439403" y="571500"/>
                  </a:lnTo>
                  <a:lnTo>
                    <a:pt x="2440907" y="572252"/>
                  </a:lnTo>
                  <a:lnTo>
                    <a:pt x="2441659" y="574508"/>
                  </a:lnTo>
                  <a:lnTo>
                    <a:pt x="2443163" y="577516"/>
                  </a:lnTo>
                  <a:lnTo>
                    <a:pt x="2445419" y="579020"/>
                  </a:lnTo>
                  <a:lnTo>
                    <a:pt x="2446923" y="579772"/>
                  </a:lnTo>
                  <a:lnTo>
                    <a:pt x="2460458" y="584284"/>
                  </a:lnTo>
                  <a:lnTo>
                    <a:pt x="2464218" y="586540"/>
                  </a:lnTo>
                  <a:lnTo>
                    <a:pt x="2468730" y="589547"/>
                  </a:lnTo>
                  <a:lnTo>
                    <a:pt x="2472490" y="591051"/>
                  </a:lnTo>
                  <a:lnTo>
                    <a:pt x="2476249" y="594059"/>
                  </a:lnTo>
                  <a:lnTo>
                    <a:pt x="2478506" y="594811"/>
                  </a:lnTo>
                  <a:lnTo>
                    <a:pt x="2484521" y="597819"/>
                  </a:lnTo>
                  <a:lnTo>
                    <a:pt x="2486025" y="597819"/>
                  </a:lnTo>
                  <a:lnTo>
                    <a:pt x="2489033" y="598571"/>
                  </a:lnTo>
                  <a:lnTo>
                    <a:pt x="2490537" y="599323"/>
                  </a:lnTo>
                  <a:lnTo>
                    <a:pt x="2493545" y="600075"/>
                  </a:lnTo>
                  <a:lnTo>
                    <a:pt x="2495049" y="600827"/>
                  </a:lnTo>
                  <a:lnTo>
                    <a:pt x="2496553" y="600827"/>
                  </a:lnTo>
                  <a:lnTo>
                    <a:pt x="2498809" y="600827"/>
                  </a:lnTo>
                  <a:lnTo>
                    <a:pt x="2501817" y="600075"/>
                  </a:lnTo>
                  <a:lnTo>
                    <a:pt x="2504825" y="598571"/>
                  </a:lnTo>
                  <a:lnTo>
                    <a:pt x="2506328" y="598571"/>
                  </a:lnTo>
                  <a:lnTo>
                    <a:pt x="2507832" y="598571"/>
                  </a:lnTo>
                  <a:lnTo>
                    <a:pt x="2507832" y="600075"/>
                  </a:lnTo>
                  <a:lnTo>
                    <a:pt x="2507832" y="603083"/>
                  </a:lnTo>
                  <a:lnTo>
                    <a:pt x="2508584" y="605339"/>
                  </a:lnTo>
                  <a:lnTo>
                    <a:pt x="2509336" y="606091"/>
                  </a:lnTo>
                  <a:lnTo>
                    <a:pt x="2510840" y="606843"/>
                  </a:lnTo>
                  <a:lnTo>
                    <a:pt x="2516104" y="606091"/>
                  </a:lnTo>
                  <a:lnTo>
                    <a:pt x="2518360" y="606091"/>
                  </a:lnTo>
                  <a:lnTo>
                    <a:pt x="2520616" y="606843"/>
                  </a:lnTo>
                  <a:lnTo>
                    <a:pt x="2525880" y="610603"/>
                  </a:lnTo>
                  <a:lnTo>
                    <a:pt x="2527384" y="611355"/>
                  </a:lnTo>
                  <a:lnTo>
                    <a:pt x="2531144" y="612107"/>
                  </a:lnTo>
                  <a:lnTo>
                    <a:pt x="2532648" y="613611"/>
                  </a:lnTo>
                  <a:lnTo>
                    <a:pt x="2533400" y="614363"/>
                  </a:lnTo>
                  <a:lnTo>
                    <a:pt x="2534904" y="619626"/>
                  </a:lnTo>
                  <a:lnTo>
                    <a:pt x="2537911" y="624138"/>
                  </a:lnTo>
                  <a:lnTo>
                    <a:pt x="2545431" y="631658"/>
                  </a:lnTo>
                  <a:lnTo>
                    <a:pt x="2546935" y="633914"/>
                  </a:lnTo>
                  <a:lnTo>
                    <a:pt x="2549943" y="634666"/>
                  </a:lnTo>
                  <a:lnTo>
                    <a:pt x="2555959" y="636922"/>
                  </a:lnTo>
                  <a:lnTo>
                    <a:pt x="2558967" y="638426"/>
                  </a:lnTo>
                  <a:lnTo>
                    <a:pt x="2567990" y="645193"/>
                  </a:lnTo>
                  <a:lnTo>
                    <a:pt x="2569494" y="645945"/>
                  </a:lnTo>
                  <a:lnTo>
                    <a:pt x="2570998" y="646697"/>
                  </a:lnTo>
                  <a:lnTo>
                    <a:pt x="2572502" y="647449"/>
                  </a:lnTo>
                  <a:lnTo>
                    <a:pt x="2574758" y="647449"/>
                  </a:lnTo>
                  <a:lnTo>
                    <a:pt x="2576262" y="647449"/>
                  </a:lnTo>
                  <a:lnTo>
                    <a:pt x="2580022" y="646697"/>
                  </a:lnTo>
                  <a:lnTo>
                    <a:pt x="2581526" y="646697"/>
                  </a:lnTo>
                  <a:lnTo>
                    <a:pt x="2583782" y="647449"/>
                  </a:lnTo>
                  <a:lnTo>
                    <a:pt x="2584534" y="648201"/>
                  </a:lnTo>
                  <a:lnTo>
                    <a:pt x="2585286" y="649705"/>
                  </a:lnTo>
                  <a:lnTo>
                    <a:pt x="2585286" y="651961"/>
                  </a:lnTo>
                  <a:lnTo>
                    <a:pt x="2584534" y="653465"/>
                  </a:lnTo>
                  <a:lnTo>
                    <a:pt x="2582278" y="660985"/>
                  </a:lnTo>
                  <a:lnTo>
                    <a:pt x="2582278" y="663241"/>
                  </a:lnTo>
                  <a:lnTo>
                    <a:pt x="2582278" y="664745"/>
                  </a:lnTo>
                  <a:lnTo>
                    <a:pt x="2583030" y="667001"/>
                  </a:lnTo>
                  <a:lnTo>
                    <a:pt x="2583782" y="668505"/>
                  </a:lnTo>
                  <a:lnTo>
                    <a:pt x="2585286" y="669257"/>
                  </a:lnTo>
                  <a:lnTo>
                    <a:pt x="2586790" y="670009"/>
                  </a:lnTo>
                  <a:lnTo>
                    <a:pt x="2588294" y="670761"/>
                  </a:lnTo>
                  <a:lnTo>
                    <a:pt x="2591302" y="672265"/>
                  </a:lnTo>
                  <a:lnTo>
                    <a:pt x="2592053" y="673017"/>
                  </a:lnTo>
                  <a:lnTo>
                    <a:pt x="2593557" y="673017"/>
                  </a:lnTo>
                  <a:lnTo>
                    <a:pt x="2597317" y="673768"/>
                  </a:lnTo>
                  <a:lnTo>
                    <a:pt x="2600325" y="675272"/>
                  </a:lnTo>
                  <a:lnTo>
                    <a:pt x="2601077" y="675272"/>
                  </a:lnTo>
                  <a:lnTo>
                    <a:pt x="2602581" y="675272"/>
                  </a:lnTo>
                  <a:lnTo>
                    <a:pt x="2603333" y="674520"/>
                  </a:lnTo>
                  <a:lnTo>
                    <a:pt x="2610101" y="670009"/>
                  </a:lnTo>
                  <a:lnTo>
                    <a:pt x="2610853" y="669257"/>
                  </a:lnTo>
                  <a:lnTo>
                    <a:pt x="2618372" y="667001"/>
                  </a:lnTo>
                  <a:lnTo>
                    <a:pt x="2619877" y="666249"/>
                  </a:lnTo>
                  <a:lnTo>
                    <a:pt x="2621381" y="666249"/>
                  </a:lnTo>
                  <a:lnTo>
                    <a:pt x="2622132" y="666249"/>
                  </a:lnTo>
                  <a:lnTo>
                    <a:pt x="2622884" y="667001"/>
                  </a:lnTo>
                  <a:lnTo>
                    <a:pt x="2623636" y="667001"/>
                  </a:lnTo>
                  <a:lnTo>
                    <a:pt x="2624388" y="667753"/>
                  </a:lnTo>
                  <a:lnTo>
                    <a:pt x="2624388" y="669257"/>
                  </a:lnTo>
                  <a:lnTo>
                    <a:pt x="2625140" y="670761"/>
                  </a:lnTo>
                  <a:lnTo>
                    <a:pt x="2625140" y="671512"/>
                  </a:lnTo>
                  <a:lnTo>
                    <a:pt x="2625140" y="672265"/>
                  </a:lnTo>
                  <a:lnTo>
                    <a:pt x="2623636" y="676776"/>
                  </a:lnTo>
                  <a:lnTo>
                    <a:pt x="2623636" y="677528"/>
                  </a:lnTo>
                  <a:lnTo>
                    <a:pt x="2623636" y="678280"/>
                  </a:lnTo>
                  <a:lnTo>
                    <a:pt x="2624388" y="679784"/>
                  </a:lnTo>
                  <a:lnTo>
                    <a:pt x="2624388" y="680536"/>
                  </a:lnTo>
                  <a:lnTo>
                    <a:pt x="2625140" y="680536"/>
                  </a:lnTo>
                  <a:lnTo>
                    <a:pt x="2626644" y="681288"/>
                  </a:lnTo>
                  <a:lnTo>
                    <a:pt x="2630404" y="682040"/>
                  </a:lnTo>
                  <a:lnTo>
                    <a:pt x="2632660" y="682040"/>
                  </a:lnTo>
                  <a:lnTo>
                    <a:pt x="2636420" y="682792"/>
                  </a:lnTo>
                  <a:lnTo>
                    <a:pt x="2637172" y="682792"/>
                  </a:lnTo>
                  <a:lnTo>
                    <a:pt x="2637924" y="682792"/>
                  </a:lnTo>
                  <a:lnTo>
                    <a:pt x="2638676" y="682040"/>
                  </a:lnTo>
                  <a:lnTo>
                    <a:pt x="2640180" y="681288"/>
                  </a:lnTo>
                  <a:lnTo>
                    <a:pt x="2641684" y="679784"/>
                  </a:lnTo>
                  <a:lnTo>
                    <a:pt x="2649955" y="677528"/>
                  </a:lnTo>
                  <a:lnTo>
                    <a:pt x="2649955" y="678280"/>
                  </a:lnTo>
                  <a:lnTo>
                    <a:pt x="2648451" y="679784"/>
                  </a:lnTo>
                  <a:lnTo>
                    <a:pt x="2645444" y="682040"/>
                  </a:lnTo>
                  <a:lnTo>
                    <a:pt x="2640180" y="684296"/>
                  </a:lnTo>
                  <a:lnTo>
                    <a:pt x="2638676" y="685800"/>
                  </a:lnTo>
                  <a:lnTo>
                    <a:pt x="2637924" y="686552"/>
                  </a:lnTo>
                  <a:lnTo>
                    <a:pt x="2637172" y="687304"/>
                  </a:lnTo>
                  <a:lnTo>
                    <a:pt x="2637172" y="688056"/>
                  </a:lnTo>
                  <a:lnTo>
                    <a:pt x="2637172" y="688808"/>
                  </a:lnTo>
                  <a:lnTo>
                    <a:pt x="2637172" y="689560"/>
                  </a:lnTo>
                  <a:lnTo>
                    <a:pt x="2637924" y="691064"/>
                  </a:lnTo>
                  <a:lnTo>
                    <a:pt x="2640180" y="693320"/>
                  </a:lnTo>
                  <a:lnTo>
                    <a:pt x="2639428" y="696328"/>
                  </a:lnTo>
                  <a:lnTo>
                    <a:pt x="2638676" y="700840"/>
                  </a:lnTo>
                  <a:lnTo>
                    <a:pt x="2583030" y="821907"/>
                  </a:lnTo>
                  <a:lnTo>
                    <a:pt x="2349918" y="1324978"/>
                  </a:lnTo>
                  <a:lnTo>
                    <a:pt x="2343902" y="1334753"/>
                  </a:lnTo>
                  <a:lnTo>
                    <a:pt x="2342398" y="1336257"/>
                  </a:lnTo>
                  <a:lnTo>
                    <a:pt x="2331119" y="1346033"/>
                  </a:lnTo>
                  <a:lnTo>
                    <a:pt x="2328863" y="1348289"/>
                  </a:lnTo>
                  <a:lnTo>
                    <a:pt x="2326607" y="1351297"/>
                  </a:lnTo>
                  <a:lnTo>
                    <a:pt x="2324351" y="1355809"/>
                  </a:lnTo>
                  <a:lnTo>
                    <a:pt x="2323599" y="1359568"/>
                  </a:lnTo>
                  <a:lnTo>
                    <a:pt x="2322847" y="1362576"/>
                  </a:lnTo>
                  <a:lnTo>
                    <a:pt x="2323599" y="1365584"/>
                  </a:lnTo>
                  <a:lnTo>
                    <a:pt x="2323599" y="1368592"/>
                  </a:lnTo>
                  <a:lnTo>
                    <a:pt x="2328863" y="1384384"/>
                  </a:lnTo>
                  <a:lnTo>
                    <a:pt x="2331119" y="1388144"/>
                  </a:lnTo>
                  <a:lnTo>
                    <a:pt x="2332622" y="1391151"/>
                  </a:lnTo>
                  <a:lnTo>
                    <a:pt x="2335631" y="1394911"/>
                  </a:lnTo>
                  <a:lnTo>
                    <a:pt x="2337886" y="1397167"/>
                  </a:lnTo>
                  <a:lnTo>
                    <a:pt x="2343150" y="1400927"/>
                  </a:lnTo>
                  <a:lnTo>
                    <a:pt x="2346158" y="1403183"/>
                  </a:lnTo>
                  <a:lnTo>
                    <a:pt x="2354430" y="1412207"/>
                  </a:lnTo>
                  <a:lnTo>
                    <a:pt x="2358942" y="1415966"/>
                  </a:lnTo>
                  <a:lnTo>
                    <a:pt x="2361950" y="1418223"/>
                  </a:lnTo>
                  <a:lnTo>
                    <a:pt x="2365709" y="1424990"/>
                  </a:lnTo>
                  <a:lnTo>
                    <a:pt x="2366461" y="1427246"/>
                  </a:lnTo>
                  <a:lnTo>
                    <a:pt x="2367965" y="1435518"/>
                  </a:lnTo>
                  <a:lnTo>
                    <a:pt x="2367965" y="1438526"/>
                  </a:lnTo>
                  <a:lnTo>
                    <a:pt x="2367965" y="1441534"/>
                  </a:lnTo>
                  <a:lnTo>
                    <a:pt x="2367965" y="1443038"/>
                  </a:lnTo>
                  <a:lnTo>
                    <a:pt x="2367965" y="1444542"/>
                  </a:lnTo>
                  <a:lnTo>
                    <a:pt x="2368717" y="1447549"/>
                  </a:lnTo>
                  <a:lnTo>
                    <a:pt x="2370973" y="1450557"/>
                  </a:lnTo>
                  <a:lnTo>
                    <a:pt x="2373981" y="1453565"/>
                  </a:lnTo>
                  <a:lnTo>
                    <a:pt x="2371725" y="1455821"/>
                  </a:lnTo>
                  <a:lnTo>
                    <a:pt x="2368717" y="1460333"/>
                  </a:lnTo>
                  <a:lnTo>
                    <a:pt x="2367213" y="1461837"/>
                  </a:lnTo>
                  <a:lnTo>
                    <a:pt x="2362701" y="1465597"/>
                  </a:lnTo>
                  <a:lnTo>
                    <a:pt x="2361950" y="1466349"/>
                  </a:lnTo>
                  <a:lnTo>
                    <a:pt x="2361950" y="1467853"/>
                  </a:lnTo>
                  <a:lnTo>
                    <a:pt x="2361198" y="1470109"/>
                  </a:lnTo>
                  <a:lnTo>
                    <a:pt x="2360446" y="1471612"/>
                  </a:lnTo>
                  <a:lnTo>
                    <a:pt x="2360446" y="1474621"/>
                  </a:lnTo>
                  <a:lnTo>
                    <a:pt x="2360446" y="1477628"/>
                  </a:lnTo>
                  <a:lnTo>
                    <a:pt x="2360446" y="1478380"/>
                  </a:lnTo>
                  <a:lnTo>
                    <a:pt x="2360446" y="1479132"/>
                  </a:lnTo>
                  <a:lnTo>
                    <a:pt x="2361198" y="1482140"/>
                  </a:lnTo>
                  <a:lnTo>
                    <a:pt x="2362701" y="1485148"/>
                  </a:lnTo>
                  <a:lnTo>
                    <a:pt x="2363453" y="1486652"/>
                  </a:lnTo>
                  <a:lnTo>
                    <a:pt x="2363453" y="1488908"/>
                  </a:lnTo>
                  <a:lnTo>
                    <a:pt x="2363453" y="1490412"/>
                  </a:lnTo>
                  <a:lnTo>
                    <a:pt x="2362701" y="1491916"/>
                  </a:lnTo>
                  <a:lnTo>
                    <a:pt x="2360446" y="1496428"/>
                  </a:lnTo>
                  <a:lnTo>
                    <a:pt x="2359694" y="1497932"/>
                  </a:lnTo>
                  <a:lnTo>
                    <a:pt x="2358942" y="1499436"/>
                  </a:lnTo>
                  <a:lnTo>
                    <a:pt x="2354430" y="1503947"/>
                  </a:lnTo>
                  <a:lnTo>
                    <a:pt x="2353678" y="1505451"/>
                  </a:lnTo>
                  <a:lnTo>
                    <a:pt x="2349918" y="1513723"/>
                  </a:lnTo>
                  <a:lnTo>
                    <a:pt x="2348414" y="1515227"/>
                  </a:lnTo>
                  <a:lnTo>
                    <a:pt x="2343902" y="1518235"/>
                  </a:lnTo>
                  <a:lnTo>
                    <a:pt x="2340894" y="1520491"/>
                  </a:lnTo>
                  <a:lnTo>
                    <a:pt x="2338638" y="1523499"/>
                  </a:lnTo>
                  <a:lnTo>
                    <a:pt x="2337886" y="1525003"/>
                  </a:lnTo>
                  <a:lnTo>
                    <a:pt x="2337134" y="1526507"/>
                  </a:lnTo>
                  <a:lnTo>
                    <a:pt x="2337134" y="1528011"/>
                  </a:lnTo>
                  <a:lnTo>
                    <a:pt x="2337134" y="1529515"/>
                  </a:lnTo>
                  <a:lnTo>
                    <a:pt x="2337134" y="1532522"/>
                  </a:lnTo>
                  <a:lnTo>
                    <a:pt x="2337134" y="1535530"/>
                  </a:lnTo>
                  <a:lnTo>
                    <a:pt x="2338638" y="1538538"/>
                  </a:lnTo>
                  <a:lnTo>
                    <a:pt x="2338638" y="1540042"/>
                  </a:lnTo>
                  <a:lnTo>
                    <a:pt x="2342398" y="1547562"/>
                  </a:lnTo>
                  <a:lnTo>
                    <a:pt x="2345406" y="1555082"/>
                  </a:lnTo>
                  <a:lnTo>
                    <a:pt x="2348414" y="1567113"/>
                  </a:lnTo>
                  <a:lnTo>
                    <a:pt x="2348414" y="1568617"/>
                  </a:lnTo>
                  <a:lnTo>
                    <a:pt x="2348414" y="1570121"/>
                  </a:lnTo>
                  <a:lnTo>
                    <a:pt x="2347662" y="1572377"/>
                  </a:lnTo>
                  <a:lnTo>
                    <a:pt x="2343150" y="1585913"/>
                  </a:lnTo>
                  <a:lnTo>
                    <a:pt x="2343150" y="1587417"/>
                  </a:lnTo>
                  <a:lnTo>
                    <a:pt x="2343150" y="1588920"/>
                  </a:lnTo>
                  <a:lnTo>
                    <a:pt x="2343902" y="1590424"/>
                  </a:lnTo>
                  <a:lnTo>
                    <a:pt x="2343902" y="1591928"/>
                  </a:lnTo>
                  <a:lnTo>
                    <a:pt x="2343150" y="1593432"/>
                  </a:lnTo>
                  <a:lnTo>
                    <a:pt x="2340894" y="1596440"/>
                  </a:lnTo>
                  <a:lnTo>
                    <a:pt x="2338638" y="1599448"/>
                  </a:lnTo>
                  <a:lnTo>
                    <a:pt x="2338638" y="1600952"/>
                  </a:lnTo>
                  <a:lnTo>
                    <a:pt x="2336382" y="1606968"/>
                  </a:lnTo>
                  <a:lnTo>
                    <a:pt x="2335631" y="1609976"/>
                  </a:lnTo>
                  <a:lnTo>
                    <a:pt x="2334879" y="1611480"/>
                  </a:lnTo>
                  <a:lnTo>
                    <a:pt x="2333374" y="1612984"/>
                  </a:lnTo>
                  <a:lnTo>
                    <a:pt x="2329615" y="1615992"/>
                  </a:lnTo>
                  <a:lnTo>
                    <a:pt x="2328111" y="1617496"/>
                  </a:lnTo>
                  <a:lnTo>
                    <a:pt x="2328111" y="1618999"/>
                  </a:lnTo>
                  <a:lnTo>
                    <a:pt x="2328111" y="1620503"/>
                  </a:lnTo>
                  <a:lnTo>
                    <a:pt x="2329615" y="1631031"/>
                  </a:lnTo>
                  <a:lnTo>
                    <a:pt x="2329615" y="1632535"/>
                  </a:lnTo>
                  <a:lnTo>
                    <a:pt x="2331119" y="1635543"/>
                  </a:lnTo>
                  <a:lnTo>
                    <a:pt x="2331119" y="1637047"/>
                  </a:lnTo>
                  <a:lnTo>
                    <a:pt x="2331119" y="1638551"/>
                  </a:lnTo>
                  <a:lnTo>
                    <a:pt x="2330367" y="1640055"/>
                  </a:lnTo>
                  <a:lnTo>
                    <a:pt x="2327359" y="1645318"/>
                  </a:lnTo>
                  <a:lnTo>
                    <a:pt x="2325855" y="1649830"/>
                  </a:lnTo>
                  <a:lnTo>
                    <a:pt x="2322847" y="1659606"/>
                  </a:lnTo>
                  <a:lnTo>
                    <a:pt x="2322095" y="1661862"/>
                  </a:lnTo>
                  <a:lnTo>
                    <a:pt x="2319087" y="1664118"/>
                  </a:lnTo>
                  <a:lnTo>
                    <a:pt x="2312319" y="1668630"/>
                  </a:lnTo>
                  <a:lnTo>
                    <a:pt x="1847599" y="1671638"/>
                  </a:lnTo>
                  <a:lnTo>
                    <a:pt x="1848351" y="1666374"/>
                  </a:lnTo>
                  <a:lnTo>
                    <a:pt x="1847599" y="1664870"/>
                  </a:lnTo>
                  <a:lnTo>
                    <a:pt x="1846848" y="1663366"/>
                  </a:lnTo>
                  <a:lnTo>
                    <a:pt x="1844592" y="1661862"/>
                  </a:lnTo>
                  <a:lnTo>
                    <a:pt x="1836320" y="1661110"/>
                  </a:lnTo>
                  <a:lnTo>
                    <a:pt x="1834064" y="1659606"/>
                  </a:lnTo>
                  <a:lnTo>
                    <a:pt x="1831808" y="1659606"/>
                  </a:lnTo>
                  <a:lnTo>
                    <a:pt x="1829552" y="1660358"/>
                  </a:lnTo>
                  <a:lnTo>
                    <a:pt x="1828048" y="1661110"/>
                  </a:lnTo>
                  <a:lnTo>
                    <a:pt x="1825792" y="1664118"/>
                  </a:lnTo>
                  <a:lnTo>
                    <a:pt x="1824288" y="1665622"/>
                  </a:lnTo>
                  <a:lnTo>
                    <a:pt x="1822784" y="1667126"/>
                  </a:lnTo>
                  <a:lnTo>
                    <a:pt x="1821280" y="1667126"/>
                  </a:lnTo>
                  <a:lnTo>
                    <a:pt x="1816017" y="1667126"/>
                  </a:lnTo>
                  <a:lnTo>
                    <a:pt x="1814513" y="1667126"/>
                  </a:lnTo>
                  <a:lnTo>
                    <a:pt x="1813761" y="1668630"/>
                  </a:lnTo>
                  <a:lnTo>
                    <a:pt x="1812257" y="1669382"/>
                  </a:lnTo>
                  <a:lnTo>
                    <a:pt x="1811505" y="1670886"/>
                  </a:lnTo>
                  <a:lnTo>
                    <a:pt x="1810753" y="1673142"/>
                  </a:lnTo>
                  <a:lnTo>
                    <a:pt x="1810001" y="1674645"/>
                  </a:lnTo>
                  <a:lnTo>
                    <a:pt x="1810001" y="1677653"/>
                  </a:lnTo>
                  <a:lnTo>
                    <a:pt x="1809249" y="1681413"/>
                  </a:lnTo>
                  <a:lnTo>
                    <a:pt x="1809249" y="1682917"/>
                  </a:lnTo>
                  <a:lnTo>
                    <a:pt x="1808497" y="1684421"/>
                  </a:lnTo>
                  <a:lnTo>
                    <a:pt x="1807745" y="1685173"/>
                  </a:lnTo>
                  <a:lnTo>
                    <a:pt x="1806241" y="1686677"/>
                  </a:lnTo>
                  <a:lnTo>
                    <a:pt x="1804737" y="1687429"/>
                  </a:lnTo>
                  <a:lnTo>
                    <a:pt x="1803233" y="1688181"/>
                  </a:lnTo>
                  <a:lnTo>
                    <a:pt x="1800977" y="1688181"/>
                  </a:lnTo>
                  <a:lnTo>
                    <a:pt x="1798721" y="1687429"/>
                  </a:lnTo>
                  <a:lnTo>
                    <a:pt x="1794209" y="1685173"/>
                  </a:lnTo>
                  <a:lnTo>
                    <a:pt x="1791953" y="1683669"/>
                  </a:lnTo>
                  <a:lnTo>
                    <a:pt x="1790450" y="1681413"/>
                  </a:lnTo>
                  <a:lnTo>
                    <a:pt x="1789698" y="1679909"/>
                  </a:lnTo>
                  <a:lnTo>
                    <a:pt x="1788946" y="1678405"/>
                  </a:lnTo>
                  <a:lnTo>
                    <a:pt x="1788193" y="1677653"/>
                  </a:lnTo>
                  <a:lnTo>
                    <a:pt x="1786690" y="1676901"/>
                  </a:lnTo>
                  <a:lnTo>
                    <a:pt x="1776914" y="1674645"/>
                  </a:lnTo>
                  <a:lnTo>
                    <a:pt x="1774658" y="1674645"/>
                  </a:lnTo>
                  <a:lnTo>
                    <a:pt x="1773154" y="1674645"/>
                  </a:lnTo>
                  <a:lnTo>
                    <a:pt x="1771650" y="1674645"/>
                  </a:lnTo>
                  <a:lnTo>
                    <a:pt x="1770146" y="1673894"/>
                  </a:lnTo>
                  <a:lnTo>
                    <a:pt x="1768642" y="1671638"/>
                  </a:lnTo>
                  <a:lnTo>
                    <a:pt x="1767890" y="1670134"/>
                  </a:lnTo>
                  <a:lnTo>
                    <a:pt x="1767138" y="1668630"/>
                  </a:lnTo>
                  <a:lnTo>
                    <a:pt x="1766386" y="1661862"/>
                  </a:lnTo>
                  <a:lnTo>
                    <a:pt x="1765634" y="1658854"/>
                  </a:lnTo>
                  <a:lnTo>
                    <a:pt x="1763378" y="1654342"/>
                  </a:lnTo>
                  <a:lnTo>
                    <a:pt x="1762626" y="1652838"/>
                  </a:lnTo>
                  <a:lnTo>
                    <a:pt x="1762626" y="1650582"/>
                  </a:lnTo>
                  <a:lnTo>
                    <a:pt x="1762626" y="1647575"/>
                  </a:lnTo>
                  <a:lnTo>
                    <a:pt x="1762626" y="1646070"/>
                  </a:lnTo>
                  <a:lnTo>
                    <a:pt x="1760371" y="1645318"/>
                  </a:lnTo>
                  <a:lnTo>
                    <a:pt x="1757363" y="1644566"/>
                  </a:lnTo>
                  <a:lnTo>
                    <a:pt x="1754355" y="1643815"/>
                  </a:lnTo>
                  <a:lnTo>
                    <a:pt x="1749843" y="1644566"/>
                  </a:lnTo>
                  <a:lnTo>
                    <a:pt x="1747587" y="1644566"/>
                  </a:lnTo>
                  <a:lnTo>
                    <a:pt x="1746083" y="1644566"/>
                  </a:lnTo>
                  <a:lnTo>
                    <a:pt x="1744579" y="1643815"/>
                  </a:lnTo>
                  <a:lnTo>
                    <a:pt x="1743827" y="1643063"/>
                  </a:lnTo>
                  <a:lnTo>
                    <a:pt x="1742323" y="1641559"/>
                  </a:lnTo>
                  <a:lnTo>
                    <a:pt x="1741571" y="1640055"/>
                  </a:lnTo>
                  <a:lnTo>
                    <a:pt x="1740819" y="1637047"/>
                  </a:lnTo>
                  <a:lnTo>
                    <a:pt x="1738563" y="1631031"/>
                  </a:lnTo>
                  <a:lnTo>
                    <a:pt x="1737059" y="1625015"/>
                  </a:lnTo>
                  <a:lnTo>
                    <a:pt x="1736307" y="1623511"/>
                  </a:lnTo>
                  <a:lnTo>
                    <a:pt x="1734803" y="1620503"/>
                  </a:lnTo>
                  <a:lnTo>
                    <a:pt x="1734052" y="1618999"/>
                  </a:lnTo>
                  <a:lnTo>
                    <a:pt x="1733299" y="1617496"/>
                  </a:lnTo>
                  <a:lnTo>
                    <a:pt x="1733299" y="1615992"/>
                  </a:lnTo>
                  <a:lnTo>
                    <a:pt x="1733299" y="1614487"/>
                  </a:lnTo>
                  <a:lnTo>
                    <a:pt x="1732547" y="1612984"/>
                  </a:lnTo>
                  <a:lnTo>
                    <a:pt x="1731043" y="1611480"/>
                  </a:lnTo>
                  <a:lnTo>
                    <a:pt x="1728788" y="1609976"/>
                  </a:lnTo>
                  <a:lnTo>
                    <a:pt x="1725780" y="1609224"/>
                  </a:lnTo>
                  <a:lnTo>
                    <a:pt x="1719764" y="1607720"/>
                  </a:lnTo>
                  <a:lnTo>
                    <a:pt x="1716756" y="1607720"/>
                  </a:lnTo>
                  <a:lnTo>
                    <a:pt x="1714500" y="1608472"/>
                  </a:lnTo>
                  <a:lnTo>
                    <a:pt x="1713748" y="1609224"/>
                  </a:lnTo>
                  <a:lnTo>
                    <a:pt x="1712996" y="1609224"/>
                  </a:lnTo>
                  <a:lnTo>
                    <a:pt x="1711492" y="1609976"/>
                  </a:lnTo>
                  <a:lnTo>
                    <a:pt x="1709988" y="1609976"/>
                  </a:lnTo>
                  <a:lnTo>
                    <a:pt x="1708484" y="1609976"/>
                  </a:lnTo>
                  <a:lnTo>
                    <a:pt x="1706980" y="1609976"/>
                  </a:lnTo>
                  <a:lnTo>
                    <a:pt x="1706228" y="1608472"/>
                  </a:lnTo>
                  <a:lnTo>
                    <a:pt x="1706228" y="1607720"/>
                  </a:lnTo>
                  <a:lnTo>
                    <a:pt x="1705476" y="1600952"/>
                  </a:lnTo>
                  <a:lnTo>
                    <a:pt x="1705476" y="1599448"/>
                  </a:lnTo>
                  <a:lnTo>
                    <a:pt x="1704724" y="1597944"/>
                  </a:lnTo>
                  <a:lnTo>
                    <a:pt x="1703221" y="1596440"/>
                  </a:lnTo>
                  <a:lnTo>
                    <a:pt x="1700964" y="1594184"/>
                  </a:lnTo>
                  <a:lnTo>
                    <a:pt x="1696453" y="1591928"/>
                  </a:lnTo>
                  <a:lnTo>
                    <a:pt x="1694197" y="1589672"/>
                  </a:lnTo>
                  <a:lnTo>
                    <a:pt x="1692693" y="1588168"/>
                  </a:lnTo>
                  <a:lnTo>
                    <a:pt x="1688181" y="1579145"/>
                  </a:lnTo>
                  <a:lnTo>
                    <a:pt x="1688181" y="1577641"/>
                  </a:lnTo>
                  <a:lnTo>
                    <a:pt x="1688181" y="1574633"/>
                  </a:lnTo>
                  <a:lnTo>
                    <a:pt x="1687429" y="1573129"/>
                  </a:lnTo>
                  <a:lnTo>
                    <a:pt x="1686677" y="1571625"/>
                  </a:lnTo>
                  <a:lnTo>
                    <a:pt x="1679157" y="1564105"/>
                  </a:lnTo>
                  <a:lnTo>
                    <a:pt x="1677653" y="1562601"/>
                  </a:lnTo>
                  <a:lnTo>
                    <a:pt x="1676149" y="1561849"/>
                  </a:lnTo>
                  <a:lnTo>
                    <a:pt x="1673894" y="1561098"/>
                  </a:lnTo>
                  <a:lnTo>
                    <a:pt x="1667126" y="1558841"/>
                  </a:lnTo>
                  <a:lnTo>
                    <a:pt x="1664870" y="1558089"/>
                  </a:lnTo>
                  <a:lnTo>
                    <a:pt x="1663366" y="1556586"/>
                  </a:lnTo>
                  <a:lnTo>
                    <a:pt x="1652086" y="1555834"/>
                  </a:lnTo>
                  <a:lnTo>
                    <a:pt x="1555834" y="1554330"/>
                  </a:lnTo>
                  <a:lnTo>
                    <a:pt x="1552826" y="1558841"/>
                  </a:lnTo>
                  <a:lnTo>
                    <a:pt x="1549066" y="1564857"/>
                  </a:lnTo>
                  <a:lnTo>
                    <a:pt x="1548314" y="1566361"/>
                  </a:lnTo>
                  <a:lnTo>
                    <a:pt x="1547562" y="1567865"/>
                  </a:lnTo>
                  <a:lnTo>
                    <a:pt x="1548314" y="1569369"/>
                  </a:lnTo>
                  <a:lnTo>
                    <a:pt x="1549818" y="1575385"/>
                  </a:lnTo>
                  <a:lnTo>
                    <a:pt x="1549818" y="1576889"/>
                  </a:lnTo>
                  <a:lnTo>
                    <a:pt x="1549066" y="1578393"/>
                  </a:lnTo>
                  <a:lnTo>
                    <a:pt x="1547562" y="1579897"/>
                  </a:lnTo>
                  <a:lnTo>
                    <a:pt x="1544554" y="1579897"/>
                  </a:lnTo>
                  <a:lnTo>
                    <a:pt x="1543050" y="1579897"/>
                  </a:lnTo>
                  <a:lnTo>
                    <a:pt x="1540794" y="1580649"/>
                  </a:lnTo>
                  <a:lnTo>
                    <a:pt x="1536282" y="1582153"/>
                  </a:lnTo>
                  <a:lnTo>
                    <a:pt x="1531019" y="1582905"/>
                  </a:lnTo>
                  <a:lnTo>
                    <a:pt x="1528763" y="1582905"/>
                  </a:lnTo>
                  <a:lnTo>
                    <a:pt x="1527259" y="1583657"/>
                  </a:lnTo>
                  <a:lnTo>
                    <a:pt x="1525755" y="1584409"/>
                  </a:lnTo>
                  <a:lnTo>
                    <a:pt x="1524251" y="1586665"/>
                  </a:lnTo>
                  <a:lnTo>
                    <a:pt x="1524251" y="1588168"/>
                  </a:lnTo>
                  <a:lnTo>
                    <a:pt x="1524251" y="1589672"/>
                  </a:lnTo>
                  <a:lnTo>
                    <a:pt x="1525755" y="1594184"/>
                  </a:lnTo>
                  <a:lnTo>
                    <a:pt x="1525755" y="1595688"/>
                  </a:lnTo>
                  <a:lnTo>
                    <a:pt x="1525003" y="1597192"/>
                  </a:lnTo>
                  <a:lnTo>
                    <a:pt x="1523499" y="1597944"/>
                  </a:lnTo>
                  <a:lnTo>
                    <a:pt x="1518235" y="1599448"/>
                  </a:lnTo>
                  <a:lnTo>
                    <a:pt x="1512219" y="1601704"/>
                  </a:lnTo>
                  <a:lnTo>
                    <a:pt x="1503948" y="1601704"/>
                  </a:lnTo>
                  <a:lnTo>
                    <a:pt x="1502443" y="1602456"/>
                  </a:lnTo>
                  <a:lnTo>
                    <a:pt x="1500940" y="1603208"/>
                  </a:lnTo>
                  <a:lnTo>
                    <a:pt x="1499436" y="1603960"/>
                  </a:lnTo>
                  <a:lnTo>
                    <a:pt x="1498684" y="1605464"/>
                  </a:lnTo>
                  <a:lnTo>
                    <a:pt x="1495676" y="1610728"/>
                  </a:lnTo>
                  <a:lnTo>
                    <a:pt x="1494172" y="1612232"/>
                  </a:lnTo>
                  <a:lnTo>
                    <a:pt x="1488908" y="1618247"/>
                  </a:lnTo>
                  <a:lnTo>
                    <a:pt x="1487404" y="1619751"/>
                  </a:lnTo>
                  <a:lnTo>
                    <a:pt x="1487404" y="1622007"/>
                  </a:lnTo>
                  <a:lnTo>
                    <a:pt x="1486652" y="1623511"/>
                  </a:lnTo>
                  <a:lnTo>
                    <a:pt x="1487404" y="1625015"/>
                  </a:lnTo>
                  <a:lnTo>
                    <a:pt x="1488156" y="1626519"/>
                  </a:lnTo>
                  <a:lnTo>
                    <a:pt x="1489660" y="1628023"/>
                  </a:lnTo>
                  <a:lnTo>
                    <a:pt x="1491164" y="1628775"/>
                  </a:lnTo>
                  <a:lnTo>
                    <a:pt x="1494172" y="1631031"/>
                  </a:lnTo>
                  <a:lnTo>
                    <a:pt x="1495676" y="1631783"/>
                  </a:lnTo>
                  <a:lnTo>
                    <a:pt x="1496428" y="1633287"/>
                  </a:lnTo>
                  <a:lnTo>
                    <a:pt x="1497180" y="1634791"/>
                  </a:lnTo>
                  <a:lnTo>
                    <a:pt x="1497932" y="1636295"/>
                  </a:lnTo>
                  <a:lnTo>
                    <a:pt x="1497932" y="1637799"/>
                  </a:lnTo>
                  <a:lnTo>
                    <a:pt x="1497180" y="1639303"/>
                  </a:lnTo>
                  <a:lnTo>
                    <a:pt x="1495676" y="1642311"/>
                  </a:lnTo>
                  <a:lnTo>
                    <a:pt x="1494924" y="1645318"/>
                  </a:lnTo>
                  <a:lnTo>
                    <a:pt x="1494172" y="1646822"/>
                  </a:lnTo>
                  <a:lnTo>
                    <a:pt x="1492668" y="1648326"/>
                  </a:lnTo>
                  <a:lnTo>
                    <a:pt x="1491164" y="1649830"/>
                  </a:lnTo>
                  <a:lnTo>
                    <a:pt x="1490412" y="1651334"/>
                  </a:lnTo>
                  <a:lnTo>
                    <a:pt x="1486652" y="1657350"/>
                  </a:lnTo>
                  <a:lnTo>
                    <a:pt x="1485900" y="1658102"/>
                  </a:lnTo>
                  <a:lnTo>
                    <a:pt x="1485148" y="1658854"/>
                  </a:lnTo>
                  <a:lnTo>
                    <a:pt x="1483644" y="1660358"/>
                  </a:lnTo>
                  <a:lnTo>
                    <a:pt x="1480636" y="1661110"/>
                  </a:lnTo>
                  <a:lnTo>
                    <a:pt x="1477628" y="1662614"/>
                  </a:lnTo>
                  <a:lnTo>
                    <a:pt x="1474620" y="1663366"/>
                  </a:lnTo>
                  <a:lnTo>
                    <a:pt x="1472365" y="1663366"/>
                  </a:lnTo>
                  <a:lnTo>
                    <a:pt x="1471613" y="1661862"/>
                  </a:lnTo>
                  <a:lnTo>
                    <a:pt x="1470109" y="1660358"/>
                  </a:lnTo>
                  <a:lnTo>
                    <a:pt x="1469357" y="1659606"/>
                  </a:lnTo>
                  <a:lnTo>
                    <a:pt x="1467853" y="1658854"/>
                  </a:lnTo>
                  <a:lnTo>
                    <a:pt x="1467101" y="1659606"/>
                  </a:lnTo>
                  <a:lnTo>
                    <a:pt x="1465597" y="1660358"/>
                  </a:lnTo>
                  <a:lnTo>
                    <a:pt x="1464845" y="1661862"/>
                  </a:lnTo>
                  <a:lnTo>
                    <a:pt x="1464845" y="1663366"/>
                  </a:lnTo>
                  <a:lnTo>
                    <a:pt x="1466349" y="1667878"/>
                  </a:lnTo>
                  <a:lnTo>
                    <a:pt x="1466349" y="1670134"/>
                  </a:lnTo>
                  <a:lnTo>
                    <a:pt x="1465597" y="1673142"/>
                  </a:lnTo>
                  <a:lnTo>
                    <a:pt x="1465597" y="1674645"/>
                  </a:lnTo>
                  <a:lnTo>
                    <a:pt x="1466349" y="1676149"/>
                  </a:lnTo>
                  <a:lnTo>
                    <a:pt x="1467101" y="1677653"/>
                  </a:lnTo>
                  <a:lnTo>
                    <a:pt x="1467853" y="1679157"/>
                  </a:lnTo>
                  <a:lnTo>
                    <a:pt x="1467853" y="1680661"/>
                  </a:lnTo>
                  <a:lnTo>
                    <a:pt x="1466349" y="1683669"/>
                  </a:lnTo>
                  <a:lnTo>
                    <a:pt x="1465597" y="1685173"/>
                  </a:lnTo>
                  <a:lnTo>
                    <a:pt x="1465597" y="1686677"/>
                  </a:lnTo>
                  <a:lnTo>
                    <a:pt x="1465597" y="1688181"/>
                  </a:lnTo>
                  <a:lnTo>
                    <a:pt x="1468605" y="1697957"/>
                  </a:lnTo>
                  <a:lnTo>
                    <a:pt x="1468605" y="1699461"/>
                  </a:lnTo>
                  <a:lnTo>
                    <a:pt x="1467853" y="1700964"/>
                  </a:lnTo>
                  <a:lnTo>
                    <a:pt x="1466349" y="1701716"/>
                  </a:lnTo>
                  <a:lnTo>
                    <a:pt x="1464845" y="1700213"/>
                  </a:lnTo>
                  <a:lnTo>
                    <a:pt x="1461085" y="1697957"/>
                  </a:lnTo>
                  <a:lnTo>
                    <a:pt x="1459581" y="1697205"/>
                  </a:lnTo>
                  <a:lnTo>
                    <a:pt x="1457325" y="1697957"/>
                  </a:lnTo>
                  <a:lnTo>
                    <a:pt x="1453565" y="1700213"/>
                  </a:lnTo>
                  <a:lnTo>
                    <a:pt x="1451309" y="1700213"/>
                  </a:lnTo>
                  <a:lnTo>
                    <a:pt x="1447549" y="1697957"/>
                  </a:lnTo>
                  <a:lnTo>
                    <a:pt x="1445294" y="1697957"/>
                  </a:lnTo>
                  <a:lnTo>
                    <a:pt x="1440030" y="1697957"/>
                  </a:lnTo>
                  <a:lnTo>
                    <a:pt x="1431006" y="1697205"/>
                  </a:lnTo>
                  <a:lnTo>
                    <a:pt x="1429502" y="1697957"/>
                  </a:lnTo>
                  <a:lnTo>
                    <a:pt x="1427998" y="1697957"/>
                  </a:lnTo>
                  <a:lnTo>
                    <a:pt x="1426494" y="1699461"/>
                  </a:lnTo>
                  <a:lnTo>
                    <a:pt x="1424238" y="1701716"/>
                  </a:lnTo>
                  <a:lnTo>
                    <a:pt x="1422734" y="1703221"/>
                  </a:lnTo>
                  <a:lnTo>
                    <a:pt x="1421230" y="1703221"/>
                  </a:lnTo>
                  <a:lnTo>
                    <a:pt x="1418974" y="1702468"/>
                  </a:lnTo>
                  <a:lnTo>
                    <a:pt x="1415967" y="1700213"/>
                  </a:lnTo>
                  <a:lnTo>
                    <a:pt x="1414463" y="1700213"/>
                  </a:lnTo>
                  <a:lnTo>
                    <a:pt x="1412207" y="1700213"/>
                  </a:lnTo>
                  <a:lnTo>
                    <a:pt x="1409199" y="1701716"/>
                  </a:lnTo>
                  <a:lnTo>
                    <a:pt x="1406191" y="1703973"/>
                  </a:lnTo>
                  <a:lnTo>
                    <a:pt x="1403935" y="1705476"/>
                  </a:lnTo>
                  <a:lnTo>
                    <a:pt x="1401679" y="1709236"/>
                  </a:lnTo>
                  <a:lnTo>
                    <a:pt x="1400175" y="1709988"/>
                  </a:lnTo>
                  <a:lnTo>
                    <a:pt x="1397919" y="1710740"/>
                  </a:lnTo>
                  <a:lnTo>
                    <a:pt x="1395663" y="1711492"/>
                  </a:lnTo>
                  <a:lnTo>
                    <a:pt x="1381376" y="1710740"/>
                  </a:lnTo>
                  <a:lnTo>
                    <a:pt x="1379872" y="1709988"/>
                  </a:lnTo>
                  <a:lnTo>
                    <a:pt x="1378368" y="1709988"/>
                  </a:lnTo>
                  <a:lnTo>
                    <a:pt x="1376864" y="1708484"/>
                  </a:lnTo>
                  <a:lnTo>
                    <a:pt x="1374608" y="1706980"/>
                  </a:lnTo>
                  <a:lnTo>
                    <a:pt x="1373856" y="1705476"/>
                  </a:lnTo>
                  <a:lnTo>
                    <a:pt x="1372352" y="1705476"/>
                  </a:lnTo>
                  <a:lnTo>
                    <a:pt x="1370096" y="1704724"/>
                  </a:lnTo>
                  <a:lnTo>
                    <a:pt x="1367840" y="1705476"/>
                  </a:lnTo>
                  <a:lnTo>
                    <a:pt x="1358817" y="1710740"/>
                  </a:lnTo>
                  <a:lnTo>
                    <a:pt x="1355057" y="1713748"/>
                  </a:lnTo>
                  <a:lnTo>
                    <a:pt x="1352049" y="1716756"/>
                  </a:lnTo>
                  <a:lnTo>
                    <a:pt x="1350545" y="1718260"/>
                  </a:lnTo>
                  <a:lnTo>
                    <a:pt x="1349793" y="1719764"/>
                  </a:lnTo>
                  <a:lnTo>
                    <a:pt x="1349041" y="1721268"/>
                  </a:lnTo>
                  <a:lnTo>
                    <a:pt x="1346785" y="1724276"/>
                  </a:lnTo>
                  <a:lnTo>
                    <a:pt x="1346033" y="1725780"/>
                  </a:lnTo>
                  <a:lnTo>
                    <a:pt x="1346033" y="1727284"/>
                  </a:lnTo>
                  <a:lnTo>
                    <a:pt x="1346033" y="1729540"/>
                  </a:lnTo>
                  <a:lnTo>
                    <a:pt x="1349041" y="1737059"/>
                  </a:lnTo>
                  <a:lnTo>
                    <a:pt x="1349041" y="1738563"/>
                  </a:lnTo>
                  <a:lnTo>
                    <a:pt x="1349041" y="1740067"/>
                  </a:lnTo>
                  <a:lnTo>
                    <a:pt x="1348289" y="1741571"/>
                  </a:lnTo>
                  <a:lnTo>
                    <a:pt x="1347537" y="1743075"/>
                  </a:lnTo>
                  <a:lnTo>
                    <a:pt x="1346785" y="1745331"/>
                  </a:lnTo>
                  <a:lnTo>
                    <a:pt x="1341521" y="1749091"/>
                  </a:lnTo>
                  <a:lnTo>
                    <a:pt x="1340769" y="1749843"/>
                  </a:lnTo>
                  <a:lnTo>
                    <a:pt x="1340017" y="1752099"/>
                  </a:lnTo>
                  <a:lnTo>
                    <a:pt x="1339265" y="1755107"/>
                  </a:lnTo>
                  <a:lnTo>
                    <a:pt x="1338513" y="1756611"/>
                  </a:lnTo>
                  <a:lnTo>
                    <a:pt x="1337761" y="1757362"/>
                  </a:lnTo>
                  <a:lnTo>
                    <a:pt x="1335505" y="1759619"/>
                  </a:lnTo>
                  <a:lnTo>
                    <a:pt x="1334001" y="1759619"/>
                  </a:lnTo>
                  <a:lnTo>
                    <a:pt x="1333249" y="1761122"/>
                  </a:lnTo>
                  <a:lnTo>
                    <a:pt x="1330994" y="1765634"/>
                  </a:lnTo>
                  <a:lnTo>
                    <a:pt x="1330242" y="1767138"/>
                  </a:lnTo>
                  <a:lnTo>
                    <a:pt x="1328738" y="1768642"/>
                  </a:lnTo>
                  <a:lnTo>
                    <a:pt x="1327234" y="1770146"/>
                  </a:lnTo>
                  <a:lnTo>
                    <a:pt x="1324226" y="1773154"/>
                  </a:lnTo>
                  <a:lnTo>
                    <a:pt x="1322722" y="1773906"/>
                  </a:lnTo>
                  <a:lnTo>
                    <a:pt x="1321218" y="1773906"/>
                  </a:lnTo>
                  <a:lnTo>
                    <a:pt x="1318210" y="1773906"/>
                  </a:lnTo>
                  <a:lnTo>
                    <a:pt x="1316706" y="1773906"/>
                  </a:lnTo>
                  <a:lnTo>
                    <a:pt x="1314450" y="1772402"/>
                  </a:lnTo>
                  <a:lnTo>
                    <a:pt x="1312946" y="1771650"/>
                  </a:lnTo>
                  <a:lnTo>
                    <a:pt x="1311442" y="1770146"/>
                  </a:lnTo>
                  <a:lnTo>
                    <a:pt x="1309938" y="1767890"/>
                  </a:lnTo>
                  <a:lnTo>
                    <a:pt x="1309186" y="1766386"/>
                  </a:lnTo>
                  <a:lnTo>
                    <a:pt x="1308434" y="1764882"/>
                  </a:lnTo>
                  <a:lnTo>
                    <a:pt x="1308434" y="1763378"/>
                  </a:lnTo>
                  <a:lnTo>
                    <a:pt x="1308434" y="1761874"/>
                  </a:lnTo>
                  <a:lnTo>
                    <a:pt x="1308434" y="1758115"/>
                  </a:lnTo>
                  <a:lnTo>
                    <a:pt x="1308434" y="1756611"/>
                  </a:lnTo>
                  <a:lnTo>
                    <a:pt x="1306930" y="1755859"/>
                  </a:lnTo>
                  <a:lnTo>
                    <a:pt x="1306178" y="1754355"/>
                  </a:lnTo>
                  <a:lnTo>
                    <a:pt x="1304674" y="1752851"/>
                  </a:lnTo>
                  <a:lnTo>
                    <a:pt x="1304674" y="1751347"/>
                  </a:lnTo>
                  <a:lnTo>
                    <a:pt x="1304674" y="1748339"/>
                  </a:lnTo>
                  <a:lnTo>
                    <a:pt x="1303922" y="1746835"/>
                  </a:lnTo>
                  <a:lnTo>
                    <a:pt x="1302419" y="1746083"/>
                  </a:lnTo>
                  <a:lnTo>
                    <a:pt x="1300915" y="1746835"/>
                  </a:lnTo>
                  <a:lnTo>
                    <a:pt x="1297907" y="1748339"/>
                  </a:lnTo>
                  <a:lnTo>
                    <a:pt x="1296403" y="1750595"/>
                  </a:lnTo>
                  <a:lnTo>
                    <a:pt x="1293395" y="1752099"/>
                  </a:lnTo>
                  <a:lnTo>
                    <a:pt x="1283619" y="1757362"/>
                  </a:lnTo>
                  <a:lnTo>
                    <a:pt x="1280611" y="1759619"/>
                  </a:lnTo>
                  <a:lnTo>
                    <a:pt x="1278355" y="1761874"/>
                  </a:lnTo>
                  <a:lnTo>
                    <a:pt x="1276851" y="1763378"/>
                  </a:lnTo>
                  <a:lnTo>
                    <a:pt x="1275347" y="1764130"/>
                  </a:lnTo>
                  <a:lnTo>
                    <a:pt x="1270836" y="1767138"/>
                  </a:lnTo>
                  <a:lnTo>
                    <a:pt x="1270084" y="1768642"/>
                  </a:lnTo>
                  <a:lnTo>
                    <a:pt x="1268580" y="1770146"/>
                  </a:lnTo>
                  <a:lnTo>
                    <a:pt x="1268580" y="1771650"/>
                  </a:lnTo>
                  <a:lnTo>
                    <a:pt x="1267828" y="1774658"/>
                  </a:lnTo>
                  <a:lnTo>
                    <a:pt x="1267828" y="1776162"/>
                  </a:lnTo>
                  <a:lnTo>
                    <a:pt x="1266324" y="1776914"/>
                  </a:lnTo>
                  <a:lnTo>
                    <a:pt x="1264820" y="1777666"/>
                  </a:lnTo>
                  <a:lnTo>
                    <a:pt x="1261812" y="1776914"/>
                  </a:lnTo>
                  <a:lnTo>
                    <a:pt x="1260308" y="1776162"/>
                  </a:lnTo>
                  <a:lnTo>
                    <a:pt x="1259556" y="1774658"/>
                  </a:lnTo>
                  <a:lnTo>
                    <a:pt x="1258804" y="1773154"/>
                  </a:lnTo>
                  <a:lnTo>
                    <a:pt x="1258052" y="1772402"/>
                  </a:lnTo>
                  <a:lnTo>
                    <a:pt x="1256548" y="1771650"/>
                  </a:lnTo>
                  <a:lnTo>
                    <a:pt x="1255044" y="1770898"/>
                  </a:lnTo>
                  <a:lnTo>
                    <a:pt x="1253540" y="1770146"/>
                  </a:lnTo>
                  <a:lnTo>
                    <a:pt x="1251284" y="1770146"/>
                  </a:lnTo>
                  <a:lnTo>
                    <a:pt x="1249028" y="1770898"/>
                  </a:lnTo>
                  <a:lnTo>
                    <a:pt x="1238501" y="1776162"/>
                  </a:lnTo>
                  <a:lnTo>
                    <a:pt x="1236245" y="1777666"/>
                  </a:lnTo>
                  <a:lnTo>
                    <a:pt x="1235493" y="1779922"/>
                  </a:lnTo>
                  <a:lnTo>
                    <a:pt x="1234741" y="1781426"/>
                  </a:lnTo>
                  <a:lnTo>
                    <a:pt x="1233989" y="1786690"/>
                  </a:lnTo>
                  <a:lnTo>
                    <a:pt x="1233237" y="1787441"/>
                  </a:lnTo>
                  <a:lnTo>
                    <a:pt x="1232485" y="1788945"/>
                  </a:lnTo>
                  <a:lnTo>
                    <a:pt x="1230229" y="1790450"/>
                  </a:lnTo>
                  <a:lnTo>
                    <a:pt x="1226469" y="1791953"/>
                  </a:lnTo>
                  <a:lnTo>
                    <a:pt x="1224213" y="1793457"/>
                  </a:lnTo>
                  <a:lnTo>
                    <a:pt x="1222709" y="1794209"/>
                  </a:lnTo>
                  <a:lnTo>
                    <a:pt x="1220453" y="1794961"/>
                  </a:lnTo>
                  <a:lnTo>
                    <a:pt x="1218198" y="1794209"/>
                  </a:lnTo>
                  <a:lnTo>
                    <a:pt x="1216693" y="1792705"/>
                  </a:lnTo>
                  <a:lnTo>
                    <a:pt x="1215190" y="1789697"/>
                  </a:lnTo>
                  <a:lnTo>
                    <a:pt x="1214438" y="1788945"/>
                  </a:lnTo>
                  <a:lnTo>
                    <a:pt x="1210678" y="1787441"/>
                  </a:lnTo>
                  <a:lnTo>
                    <a:pt x="1209926" y="1786690"/>
                  </a:lnTo>
                  <a:lnTo>
                    <a:pt x="1209174" y="1785186"/>
                  </a:lnTo>
                  <a:lnTo>
                    <a:pt x="1208422" y="1784434"/>
                  </a:lnTo>
                  <a:lnTo>
                    <a:pt x="1208422" y="1783682"/>
                  </a:lnTo>
                  <a:lnTo>
                    <a:pt x="1207670" y="1783682"/>
                  </a:lnTo>
                  <a:lnTo>
                    <a:pt x="1203158" y="1781426"/>
                  </a:lnTo>
                  <a:lnTo>
                    <a:pt x="1201654" y="1780674"/>
                  </a:lnTo>
                  <a:lnTo>
                    <a:pt x="1198646" y="1776162"/>
                  </a:lnTo>
                  <a:lnTo>
                    <a:pt x="1195638" y="1772402"/>
                  </a:lnTo>
                  <a:lnTo>
                    <a:pt x="1193382" y="1770898"/>
                  </a:lnTo>
                  <a:lnTo>
                    <a:pt x="1191878" y="1770146"/>
                  </a:lnTo>
                  <a:lnTo>
                    <a:pt x="1190374" y="1769394"/>
                  </a:lnTo>
                  <a:lnTo>
                    <a:pt x="1185863" y="1768642"/>
                  </a:lnTo>
                  <a:lnTo>
                    <a:pt x="1182855" y="1768642"/>
                  </a:lnTo>
                  <a:lnTo>
                    <a:pt x="1167063" y="1771650"/>
                  </a:lnTo>
                  <a:lnTo>
                    <a:pt x="1160295" y="1772402"/>
                  </a:lnTo>
                  <a:lnTo>
                    <a:pt x="1152776" y="1771650"/>
                  </a:lnTo>
                  <a:lnTo>
                    <a:pt x="1149016" y="1770898"/>
                  </a:lnTo>
                  <a:lnTo>
                    <a:pt x="1146008" y="1769394"/>
                  </a:lnTo>
                  <a:lnTo>
                    <a:pt x="1143752" y="1769394"/>
                  </a:lnTo>
                  <a:lnTo>
                    <a:pt x="1141496" y="1770146"/>
                  </a:lnTo>
                  <a:lnTo>
                    <a:pt x="1137736" y="1770898"/>
                  </a:lnTo>
                  <a:lnTo>
                    <a:pt x="1133976" y="1770146"/>
                  </a:lnTo>
                  <a:lnTo>
                    <a:pt x="1130216" y="1770146"/>
                  </a:lnTo>
                  <a:lnTo>
                    <a:pt x="1128713" y="1770146"/>
                  </a:lnTo>
                  <a:lnTo>
                    <a:pt x="1125705" y="1768642"/>
                  </a:lnTo>
                  <a:lnTo>
                    <a:pt x="1124201" y="1768642"/>
                  </a:lnTo>
                  <a:lnTo>
                    <a:pt x="1122697" y="1769394"/>
                  </a:lnTo>
                  <a:lnTo>
                    <a:pt x="1121945" y="1771650"/>
                  </a:lnTo>
                  <a:lnTo>
                    <a:pt x="1122697" y="1773906"/>
                  </a:lnTo>
                  <a:lnTo>
                    <a:pt x="1124201" y="1779170"/>
                  </a:lnTo>
                  <a:lnTo>
                    <a:pt x="1124201" y="1780674"/>
                  </a:lnTo>
                  <a:lnTo>
                    <a:pt x="1124201" y="1784434"/>
                  </a:lnTo>
                  <a:lnTo>
                    <a:pt x="1123449" y="1785938"/>
                  </a:lnTo>
                  <a:lnTo>
                    <a:pt x="1121945" y="1788193"/>
                  </a:lnTo>
                  <a:lnTo>
                    <a:pt x="1111417" y="1799473"/>
                  </a:lnTo>
                  <a:lnTo>
                    <a:pt x="1108409" y="1803233"/>
                  </a:lnTo>
                  <a:lnTo>
                    <a:pt x="1106905" y="1804737"/>
                  </a:lnTo>
                  <a:lnTo>
                    <a:pt x="1103146" y="1806241"/>
                  </a:lnTo>
                  <a:lnTo>
                    <a:pt x="1094122" y="1808497"/>
                  </a:lnTo>
                  <a:lnTo>
                    <a:pt x="1092618" y="1809249"/>
                  </a:lnTo>
                  <a:lnTo>
                    <a:pt x="1087354" y="1813009"/>
                  </a:lnTo>
                  <a:lnTo>
                    <a:pt x="1077578" y="1822784"/>
                  </a:lnTo>
                  <a:lnTo>
                    <a:pt x="1075323" y="1822784"/>
                  </a:lnTo>
                  <a:lnTo>
                    <a:pt x="1071563" y="1822032"/>
                  </a:lnTo>
                  <a:lnTo>
                    <a:pt x="1070811" y="1822032"/>
                  </a:lnTo>
                  <a:lnTo>
                    <a:pt x="1069307" y="1824288"/>
                  </a:lnTo>
                  <a:lnTo>
                    <a:pt x="1068555" y="1825792"/>
                  </a:lnTo>
                  <a:lnTo>
                    <a:pt x="1067051" y="1828048"/>
                  </a:lnTo>
                  <a:lnTo>
                    <a:pt x="1065547" y="1829552"/>
                  </a:lnTo>
                  <a:lnTo>
                    <a:pt x="1057275" y="1836320"/>
                  </a:lnTo>
                  <a:lnTo>
                    <a:pt x="606843" y="1624263"/>
                  </a:lnTo>
                  <a:lnTo>
                    <a:pt x="521118" y="1578393"/>
                  </a:lnTo>
                  <a:lnTo>
                    <a:pt x="173706" y="1491916"/>
                  </a:lnTo>
                  <a:lnTo>
                    <a:pt x="3008" y="1420478"/>
                  </a:lnTo>
                  <a:lnTo>
                    <a:pt x="752" y="1419726"/>
                  </a:lnTo>
                  <a:lnTo>
                    <a:pt x="0" y="1417471"/>
                  </a:lnTo>
                  <a:lnTo>
                    <a:pt x="752" y="1413711"/>
                  </a:lnTo>
                  <a:lnTo>
                    <a:pt x="3008" y="1409199"/>
                  </a:lnTo>
                  <a:lnTo>
                    <a:pt x="6768" y="1395663"/>
                  </a:lnTo>
                  <a:lnTo>
                    <a:pt x="6768" y="1386640"/>
                  </a:lnTo>
                  <a:lnTo>
                    <a:pt x="8272" y="1384384"/>
                  </a:lnTo>
                  <a:lnTo>
                    <a:pt x="9776" y="1382880"/>
                  </a:lnTo>
                  <a:lnTo>
                    <a:pt x="15791" y="1378368"/>
                  </a:lnTo>
                  <a:lnTo>
                    <a:pt x="17295" y="1376864"/>
                  </a:lnTo>
                  <a:lnTo>
                    <a:pt x="19551" y="1373104"/>
                  </a:lnTo>
                  <a:lnTo>
                    <a:pt x="21055" y="1370848"/>
                  </a:lnTo>
                  <a:lnTo>
                    <a:pt x="25567" y="1368592"/>
                  </a:lnTo>
                  <a:lnTo>
                    <a:pt x="33087" y="1362576"/>
                  </a:lnTo>
                  <a:lnTo>
                    <a:pt x="45118" y="1355809"/>
                  </a:lnTo>
                  <a:lnTo>
                    <a:pt x="55646" y="1346785"/>
                  </a:lnTo>
                  <a:lnTo>
                    <a:pt x="61662" y="1343025"/>
                  </a:lnTo>
                  <a:lnTo>
                    <a:pt x="66926" y="1337761"/>
                  </a:lnTo>
                  <a:lnTo>
                    <a:pt x="69934" y="1337009"/>
                  </a:lnTo>
                  <a:lnTo>
                    <a:pt x="81213" y="1337009"/>
                  </a:lnTo>
                  <a:lnTo>
                    <a:pt x="87981" y="1334753"/>
                  </a:lnTo>
                  <a:lnTo>
                    <a:pt x="93245" y="1332497"/>
                  </a:lnTo>
                  <a:lnTo>
                    <a:pt x="97005" y="1327986"/>
                  </a:lnTo>
                  <a:lnTo>
                    <a:pt x="100764" y="1321970"/>
                  </a:lnTo>
                  <a:lnTo>
                    <a:pt x="103020" y="1315202"/>
                  </a:lnTo>
                  <a:lnTo>
                    <a:pt x="103772" y="1312194"/>
                  </a:lnTo>
                  <a:lnTo>
                    <a:pt x="103772" y="1308434"/>
                  </a:lnTo>
                  <a:lnTo>
                    <a:pt x="103020" y="1305426"/>
                  </a:lnTo>
                  <a:lnTo>
                    <a:pt x="99261" y="1298659"/>
                  </a:lnTo>
                  <a:lnTo>
                    <a:pt x="98509" y="1294899"/>
                  </a:lnTo>
                  <a:lnTo>
                    <a:pt x="97005" y="1282867"/>
                  </a:lnTo>
                  <a:lnTo>
                    <a:pt x="96253" y="1279859"/>
                  </a:lnTo>
                  <a:lnTo>
                    <a:pt x="88733" y="1271588"/>
                  </a:lnTo>
                  <a:lnTo>
                    <a:pt x="87229" y="1267828"/>
                  </a:lnTo>
                  <a:lnTo>
                    <a:pt x="87229" y="1261060"/>
                  </a:lnTo>
                  <a:lnTo>
                    <a:pt x="90237" y="1255044"/>
                  </a:lnTo>
                  <a:lnTo>
                    <a:pt x="93245" y="1249780"/>
                  </a:lnTo>
                  <a:lnTo>
                    <a:pt x="101516" y="1230981"/>
                  </a:lnTo>
                  <a:lnTo>
                    <a:pt x="106780" y="1225717"/>
                  </a:lnTo>
                  <a:lnTo>
                    <a:pt x="122572" y="1204662"/>
                  </a:lnTo>
                  <a:lnTo>
                    <a:pt x="124828" y="1200902"/>
                  </a:lnTo>
                  <a:lnTo>
                    <a:pt x="126332" y="1196390"/>
                  </a:lnTo>
                  <a:lnTo>
                    <a:pt x="129340" y="1182103"/>
                  </a:lnTo>
                  <a:lnTo>
                    <a:pt x="129340" y="1177591"/>
                  </a:lnTo>
                  <a:lnTo>
                    <a:pt x="127836" y="1173079"/>
                  </a:lnTo>
                  <a:lnTo>
                    <a:pt x="127084" y="1167815"/>
                  </a:lnTo>
                  <a:lnTo>
                    <a:pt x="128587" y="1163303"/>
                  </a:lnTo>
                  <a:lnTo>
                    <a:pt x="133099" y="1153528"/>
                  </a:lnTo>
                  <a:lnTo>
                    <a:pt x="133851" y="1151272"/>
                  </a:lnTo>
                  <a:lnTo>
                    <a:pt x="134603" y="1144504"/>
                  </a:lnTo>
                  <a:lnTo>
                    <a:pt x="136107" y="1142248"/>
                  </a:lnTo>
                  <a:lnTo>
                    <a:pt x="137611" y="1140744"/>
                  </a:lnTo>
                  <a:lnTo>
                    <a:pt x="138363" y="1138488"/>
                  </a:lnTo>
                  <a:lnTo>
                    <a:pt x="139115" y="1136232"/>
                  </a:lnTo>
                  <a:lnTo>
                    <a:pt x="138363" y="1126457"/>
                  </a:lnTo>
                  <a:lnTo>
                    <a:pt x="137611" y="1124201"/>
                  </a:lnTo>
                  <a:lnTo>
                    <a:pt x="136107" y="1121945"/>
                  </a:lnTo>
                  <a:lnTo>
                    <a:pt x="134603" y="1119689"/>
                  </a:lnTo>
                  <a:lnTo>
                    <a:pt x="135355" y="1117433"/>
                  </a:lnTo>
                  <a:lnTo>
                    <a:pt x="139115" y="1115929"/>
                  </a:lnTo>
                  <a:lnTo>
                    <a:pt x="141371" y="1115929"/>
                  </a:lnTo>
                  <a:lnTo>
                    <a:pt x="142123" y="1115929"/>
                  </a:lnTo>
                  <a:lnTo>
                    <a:pt x="144379" y="1114425"/>
                  </a:lnTo>
                  <a:lnTo>
                    <a:pt x="144379" y="1112169"/>
                  </a:lnTo>
                  <a:lnTo>
                    <a:pt x="145131" y="1111417"/>
                  </a:lnTo>
                  <a:lnTo>
                    <a:pt x="145883" y="1110665"/>
                  </a:lnTo>
                  <a:lnTo>
                    <a:pt x="148139" y="1111417"/>
                  </a:lnTo>
                  <a:lnTo>
                    <a:pt x="148891" y="1111417"/>
                  </a:lnTo>
                  <a:lnTo>
                    <a:pt x="154907" y="1110665"/>
                  </a:lnTo>
                  <a:lnTo>
                    <a:pt x="157163" y="1109161"/>
                  </a:lnTo>
                  <a:lnTo>
                    <a:pt x="159418" y="1106905"/>
                  </a:lnTo>
                  <a:lnTo>
                    <a:pt x="160922" y="1105401"/>
                  </a:lnTo>
                  <a:lnTo>
                    <a:pt x="163930" y="1105401"/>
                  </a:lnTo>
                  <a:lnTo>
                    <a:pt x="166938" y="1106905"/>
                  </a:lnTo>
                  <a:lnTo>
                    <a:pt x="175210" y="1106905"/>
                  </a:lnTo>
                  <a:lnTo>
                    <a:pt x="176714" y="1106153"/>
                  </a:lnTo>
                  <a:lnTo>
                    <a:pt x="178218" y="1104649"/>
                  </a:lnTo>
                  <a:lnTo>
                    <a:pt x="178970" y="1103897"/>
                  </a:lnTo>
                  <a:lnTo>
                    <a:pt x="178970" y="1102393"/>
                  </a:lnTo>
                  <a:lnTo>
                    <a:pt x="179722" y="1100138"/>
                  </a:lnTo>
                  <a:lnTo>
                    <a:pt x="181226" y="1098634"/>
                  </a:lnTo>
                  <a:lnTo>
                    <a:pt x="185738" y="1096378"/>
                  </a:lnTo>
                  <a:lnTo>
                    <a:pt x="189497" y="1092618"/>
                  </a:lnTo>
                  <a:lnTo>
                    <a:pt x="191753" y="1090362"/>
                  </a:lnTo>
                  <a:lnTo>
                    <a:pt x="194761" y="1089610"/>
                  </a:lnTo>
                  <a:lnTo>
                    <a:pt x="197017" y="1088858"/>
                  </a:lnTo>
                  <a:lnTo>
                    <a:pt x="199273" y="1088858"/>
                  </a:lnTo>
                  <a:lnTo>
                    <a:pt x="200777" y="1088106"/>
                  </a:lnTo>
                  <a:lnTo>
                    <a:pt x="200777" y="1086602"/>
                  </a:lnTo>
                  <a:lnTo>
                    <a:pt x="201529" y="1085098"/>
                  </a:lnTo>
                  <a:lnTo>
                    <a:pt x="201529" y="1084346"/>
                  </a:lnTo>
                  <a:lnTo>
                    <a:pt x="201529" y="1082842"/>
                  </a:lnTo>
                  <a:lnTo>
                    <a:pt x="202281" y="1082090"/>
                  </a:lnTo>
                  <a:lnTo>
                    <a:pt x="203033" y="1082090"/>
                  </a:lnTo>
                  <a:lnTo>
                    <a:pt x="205289" y="1082090"/>
                  </a:lnTo>
                  <a:lnTo>
                    <a:pt x="206041" y="1081338"/>
                  </a:lnTo>
                  <a:lnTo>
                    <a:pt x="209049" y="1079834"/>
                  </a:lnTo>
                  <a:lnTo>
                    <a:pt x="212057" y="1078330"/>
                  </a:lnTo>
                  <a:lnTo>
                    <a:pt x="213561" y="1076074"/>
                  </a:lnTo>
                  <a:lnTo>
                    <a:pt x="214313" y="1067803"/>
                  </a:lnTo>
                  <a:lnTo>
                    <a:pt x="215816" y="1065547"/>
                  </a:lnTo>
                  <a:lnTo>
                    <a:pt x="222584" y="1064043"/>
                  </a:lnTo>
                  <a:lnTo>
                    <a:pt x="223336" y="1063291"/>
                  </a:lnTo>
                  <a:lnTo>
                    <a:pt x="223336" y="1061787"/>
                  </a:lnTo>
                  <a:lnTo>
                    <a:pt x="224088" y="1061035"/>
                  </a:lnTo>
                  <a:lnTo>
                    <a:pt x="226344" y="1060283"/>
                  </a:lnTo>
                  <a:lnTo>
                    <a:pt x="231608" y="1061035"/>
                  </a:lnTo>
                  <a:lnTo>
                    <a:pt x="233864" y="1061035"/>
                  </a:lnTo>
                  <a:lnTo>
                    <a:pt x="236120" y="1060283"/>
                  </a:lnTo>
                  <a:lnTo>
                    <a:pt x="239128" y="1058779"/>
                  </a:lnTo>
                  <a:lnTo>
                    <a:pt x="246647" y="1052763"/>
                  </a:lnTo>
                  <a:lnTo>
                    <a:pt x="254919" y="1048251"/>
                  </a:lnTo>
                  <a:lnTo>
                    <a:pt x="257927" y="1045995"/>
                  </a:lnTo>
                  <a:lnTo>
                    <a:pt x="260183" y="1043739"/>
                  </a:lnTo>
                  <a:lnTo>
                    <a:pt x="262439" y="1038476"/>
                  </a:lnTo>
                  <a:lnTo>
                    <a:pt x="263943" y="1036972"/>
                  </a:lnTo>
                  <a:lnTo>
                    <a:pt x="264695" y="1036972"/>
                  </a:lnTo>
                  <a:lnTo>
                    <a:pt x="266199" y="1037724"/>
                  </a:lnTo>
                  <a:lnTo>
                    <a:pt x="267703" y="1038476"/>
                  </a:lnTo>
                  <a:lnTo>
                    <a:pt x="269207" y="1037724"/>
                  </a:lnTo>
                  <a:lnTo>
                    <a:pt x="270711" y="1036972"/>
                  </a:lnTo>
                  <a:lnTo>
                    <a:pt x="272966" y="1034716"/>
                  </a:lnTo>
                  <a:lnTo>
                    <a:pt x="277478" y="1033212"/>
                  </a:lnTo>
                  <a:lnTo>
                    <a:pt x="284998" y="1026444"/>
                  </a:lnTo>
                  <a:lnTo>
                    <a:pt x="288758" y="1024188"/>
                  </a:lnTo>
                  <a:lnTo>
                    <a:pt x="291014" y="1023436"/>
                  </a:lnTo>
                  <a:lnTo>
                    <a:pt x="303797" y="1021932"/>
                  </a:lnTo>
                  <a:lnTo>
                    <a:pt x="304549" y="1021180"/>
                  </a:lnTo>
                  <a:lnTo>
                    <a:pt x="305301" y="1020428"/>
                  </a:lnTo>
                  <a:lnTo>
                    <a:pt x="305301" y="1019676"/>
                  </a:lnTo>
                  <a:lnTo>
                    <a:pt x="306053" y="1018924"/>
                  </a:lnTo>
                  <a:lnTo>
                    <a:pt x="306805" y="1018172"/>
                  </a:lnTo>
                  <a:lnTo>
                    <a:pt x="308309" y="1018172"/>
                  </a:lnTo>
                  <a:lnTo>
                    <a:pt x="312069" y="1019676"/>
                  </a:lnTo>
                  <a:lnTo>
                    <a:pt x="313573" y="1020428"/>
                  </a:lnTo>
                  <a:lnTo>
                    <a:pt x="316581" y="1019676"/>
                  </a:lnTo>
                  <a:lnTo>
                    <a:pt x="318837" y="1018924"/>
                  </a:lnTo>
                  <a:lnTo>
                    <a:pt x="320341" y="1018172"/>
                  </a:lnTo>
                  <a:lnTo>
                    <a:pt x="322597" y="1020428"/>
                  </a:lnTo>
                  <a:lnTo>
                    <a:pt x="324101" y="1021932"/>
                  </a:lnTo>
                  <a:lnTo>
                    <a:pt x="324853" y="1021932"/>
                  </a:lnTo>
                  <a:lnTo>
                    <a:pt x="326357" y="1021932"/>
                  </a:lnTo>
                  <a:lnTo>
                    <a:pt x="328613" y="1021180"/>
                  </a:lnTo>
                  <a:lnTo>
                    <a:pt x="331620" y="1018172"/>
                  </a:lnTo>
                  <a:lnTo>
                    <a:pt x="333124" y="1018172"/>
                  </a:lnTo>
                  <a:lnTo>
                    <a:pt x="332372" y="1021180"/>
                  </a:lnTo>
                  <a:lnTo>
                    <a:pt x="339140" y="1018172"/>
                  </a:lnTo>
                  <a:lnTo>
                    <a:pt x="341396" y="1018172"/>
                  </a:lnTo>
                  <a:lnTo>
                    <a:pt x="345156" y="1018924"/>
                  </a:lnTo>
                  <a:lnTo>
                    <a:pt x="346660" y="1018924"/>
                  </a:lnTo>
                  <a:lnTo>
                    <a:pt x="347412" y="1018172"/>
                  </a:lnTo>
                  <a:lnTo>
                    <a:pt x="348164" y="1014413"/>
                  </a:lnTo>
                  <a:lnTo>
                    <a:pt x="348916" y="1012909"/>
                  </a:lnTo>
                  <a:lnTo>
                    <a:pt x="351172" y="1012157"/>
                  </a:lnTo>
                  <a:lnTo>
                    <a:pt x="353428" y="1012157"/>
                  </a:lnTo>
                  <a:lnTo>
                    <a:pt x="357939" y="1012157"/>
                  </a:lnTo>
                  <a:lnTo>
                    <a:pt x="365459" y="1010653"/>
                  </a:lnTo>
                  <a:lnTo>
                    <a:pt x="366963" y="1011405"/>
                  </a:lnTo>
                  <a:lnTo>
                    <a:pt x="368467" y="1012157"/>
                  </a:lnTo>
                  <a:lnTo>
                    <a:pt x="369971" y="1013661"/>
                  </a:lnTo>
                  <a:lnTo>
                    <a:pt x="370723" y="1015165"/>
                  </a:lnTo>
                  <a:lnTo>
                    <a:pt x="372979" y="1013661"/>
                  </a:lnTo>
                  <a:lnTo>
                    <a:pt x="373731" y="1013661"/>
                  </a:lnTo>
                  <a:lnTo>
                    <a:pt x="375235" y="1011405"/>
                  </a:lnTo>
                  <a:lnTo>
                    <a:pt x="375987" y="1011405"/>
                  </a:lnTo>
                  <a:lnTo>
                    <a:pt x="376739" y="1011405"/>
                  </a:lnTo>
                  <a:lnTo>
                    <a:pt x="377491" y="1012157"/>
                  </a:lnTo>
                  <a:lnTo>
                    <a:pt x="378243" y="1012157"/>
                  </a:lnTo>
                  <a:lnTo>
                    <a:pt x="379747" y="1009901"/>
                  </a:lnTo>
                  <a:lnTo>
                    <a:pt x="379747" y="1008397"/>
                  </a:lnTo>
                  <a:lnTo>
                    <a:pt x="379747" y="1006893"/>
                  </a:lnTo>
                  <a:lnTo>
                    <a:pt x="379747" y="1005389"/>
                  </a:lnTo>
                  <a:lnTo>
                    <a:pt x="382003" y="1003133"/>
                  </a:lnTo>
                  <a:lnTo>
                    <a:pt x="385763" y="1002381"/>
                  </a:lnTo>
                  <a:lnTo>
                    <a:pt x="389522" y="1003133"/>
                  </a:lnTo>
                  <a:lnTo>
                    <a:pt x="393282" y="1007645"/>
                  </a:lnTo>
                  <a:lnTo>
                    <a:pt x="395538" y="1005389"/>
                  </a:lnTo>
                  <a:lnTo>
                    <a:pt x="397794" y="1001629"/>
                  </a:lnTo>
                  <a:lnTo>
                    <a:pt x="400050" y="1000125"/>
                  </a:lnTo>
                  <a:lnTo>
                    <a:pt x="401554" y="1000877"/>
                  </a:lnTo>
                  <a:lnTo>
                    <a:pt x="403058" y="1004637"/>
                  </a:lnTo>
                  <a:lnTo>
                    <a:pt x="403810" y="1005389"/>
                  </a:lnTo>
                  <a:lnTo>
                    <a:pt x="406818" y="1006141"/>
                  </a:lnTo>
                  <a:lnTo>
                    <a:pt x="407570" y="1005389"/>
                  </a:lnTo>
                  <a:lnTo>
                    <a:pt x="409826" y="1001629"/>
                  </a:lnTo>
                  <a:lnTo>
                    <a:pt x="413586" y="1000125"/>
                  </a:lnTo>
                  <a:lnTo>
                    <a:pt x="421857" y="1003885"/>
                  </a:lnTo>
                  <a:lnTo>
                    <a:pt x="424113" y="1001629"/>
                  </a:lnTo>
                  <a:lnTo>
                    <a:pt x="424865" y="997869"/>
                  </a:lnTo>
                  <a:lnTo>
                    <a:pt x="427121" y="1000877"/>
                  </a:lnTo>
                  <a:lnTo>
                    <a:pt x="430881" y="1003885"/>
                  </a:lnTo>
                  <a:lnTo>
                    <a:pt x="433889" y="1000125"/>
                  </a:lnTo>
                  <a:lnTo>
                    <a:pt x="435393" y="997869"/>
                  </a:lnTo>
                  <a:lnTo>
                    <a:pt x="436897" y="994861"/>
                  </a:lnTo>
                  <a:lnTo>
                    <a:pt x="441409" y="990349"/>
                  </a:lnTo>
                  <a:lnTo>
                    <a:pt x="442913" y="988093"/>
                  </a:lnTo>
                  <a:lnTo>
                    <a:pt x="443664" y="985086"/>
                  </a:lnTo>
                  <a:lnTo>
                    <a:pt x="445168" y="982830"/>
                  </a:lnTo>
                  <a:lnTo>
                    <a:pt x="447424" y="982078"/>
                  </a:lnTo>
                  <a:lnTo>
                    <a:pt x="449680" y="981326"/>
                  </a:lnTo>
                  <a:lnTo>
                    <a:pt x="450432" y="979822"/>
                  </a:lnTo>
                  <a:lnTo>
                    <a:pt x="448928" y="976062"/>
                  </a:lnTo>
                  <a:lnTo>
                    <a:pt x="449680" y="973806"/>
                  </a:lnTo>
                  <a:lnTo>
                    <a:pt x="451184" y="972302"/>
                  </a:lnTo>
                  <a:lnTo>
                    <a:pt x="458704" y="968542"/>
                  </a:lnTo>
                  <a:lnTo>
                    <a:pt x="460208" y="968542"/>
                  </a:lnTo>
                  <a:lnTo>
                    <a:pt x="469232" y="971550"/>
                  </a:lnTo>
                  <a:lnTo>
                    <a:pt x="472240" y="971550"/>
                  </a:lnTo>
                  <a:lnTo>
                    <a:pt x="473743" y="970046"/>
                  </a:lnTo>
                  <a:lnTo>
                    <a:pt x="475247" y="965534"/>
                  </a:lnTo>
                  <a:lnTo>
                    <a:pt x="476751" y="964030"/>
                  </a:lnTo>
                  <a:lnTo>
                    <a:pt x="479759" y="962526"/>
                  </a:lnTo>
                  <a:lnTo>
                    <a:pt x="482015" y="963278"/>
                  </a:lnTo>
                  <a:lnTo>
                    <a:pt x="482015" y="965534"/>
                  </a:lnTo>
                  <a:lnTo>
                    <a:pt x="481263" y="968542"/>
                  </a:lnTo>
                  <a:lnTo>
                    <a:pt x="481263" y="970798"/>
                  </a:lnTo>
                  <a:lnTo>
                    <a:pt x="488783" y="974558"/>
                  </a:lnTo>
                  <a:lnTo>
                    <a:pt x="490287" y="973054"/>
                  </a:lnTo>
                  <a:lnTo>
                    <a:pt x="491039" y="970046"/>
                  </a:lnTo>
                  <a:lnTo>
                    <a:pt x="491791" y="967790"/>
                  </a:lnTo>
                  <a:lnTo>
                    <a:pt x="494047" y="966286"/>
                  </a:lnTo>
                  <a:lnTo>
                    <a:pt x="496303" y="967038"/>
                  </a:lnTo>
                  <a:lnTo>
                    <a:pt x="497055" y="969294"/>
                  </a:lnTo>
                  <a:lnTo>
                    <a:pt x="497807" y="971550"/>
                  </a:lnTo>
                  <a:lnTo>
                    <a:pt x="499311" y="973054"/>
                  </a:lnTo>
                  <a:lnTo>
                    <a:pt x="501567" y="972302"/>
                  </a:lnTo>
                  <a:lnTo>
                    <a:pt x="507582" y="967038"/>
                  </a:lnTo>
                  <a:lnTo>
                    <a:pt x="509838" y="966286"/>
                  </a:lnTo>
                  <a:lnTo>
                    <a:pt x="512094" y="965534"/>
                  </a:lnTo>
                  <a:lnTo>
                    <a:pt x="514350" y="965534"/>
                  </a:lnTo>
                  <a:lnTo>
                    <a:pt x="517358" y="967038"/>
                  </a:lnTo>
                  <a:lnTo>
                    <a:pt x="521118" y="970046"/>
                  </a:lnTo>
                  <a:lnTo>
                    <a:pt x="522622" y="970798"/>
                  </a:lnTo>
                  <a:lnTo>
                    <a:pt x="525630" y="966286"/>
                  </a:lnTo>
                  <a:lnTo>
                    <a:pt x="527134" y="967038"/>
                  </a:lnTo>
                  <a:lnTo>
                    <a:pt x="529390" y="968542"/>
                  </a:lnTo>
                  <a:lnTo>
                    <a:pt x="530141" y="970798"/>
                  </a:lnTo>
                  <a:lnTo>
                    <a:pt x="530893" y="973806"/>
                  </a:lnTo>
                  <a:lnTo>
                    <a:pt x="529390" y="979822"/>
                  </a:lnTo>
                  <a:lnTo>
                    <a:pt x="529390" y="982830"/>
                  </a:lnTo>
                  <a:lnTo>
                    <a:pt x="530893" y="984334"/>
                  </a:lnTo>
                  <a:lnTo>
                    <a:pt x="538413" y="990349"/>
                  </a:lnTo>
                  <a:lnTo>
                    <a:pt x="539917" y="991101"/>
                  </a:lnTo>
                  <a:lnTo>
                    <a:pt x="541421" y="991101"/>
                  </a:lnTo>
                  <a:lnTo>
                    <a:pt x="542173" y="991101"/>
                  </a:lnTo>
                  <a:lnTo>
                    <a:pt x="543677" y="992605"/>
                  </a:lnTo>
                  <a:lnTo>
                    <a:pt x="544429" y="994861"/>
                  </a:lnTo>
                  <a:lnTo>
                    <a:pt x="545933" y="997117"/>
                  </a:lnTo>
                  <a:lnTo>
                    <a:pt x="548941" y="994861"/>
                  </a:lnTo>
                  <a:lnTo>
                    <a:pt x="551949" y="988845"/>
                  </a:lnTo>
                  <a:lnTo>
                    <a:pt x="553453" y="985838"/>
                  </a:lnTo>
                  <a:lnTo>
                    <a:pt x="556461" y="984334"/>
                  </a:lnTo>
                  <a:lnTo>
                    <a:pt x="559468" y="984334"/>
                  </a:lnTo>
                  <a:lnTo>
                    <a:pt x="562476" y="985838"/>
                  </a:lnTo>
                  <a:lnTo>
                    <a:pt x="564732" y="988093"/>
                  </a:lnTo>
                  <a:lnTo>
                    <a:pt x="564732" y="991853"/>
                  </a:lnTo>
                  <a:lnTo>
                    <a:pt x="566236" y="993357"/>
                  </a:lnTo>
                  <a:lnTo>
                    <a:pt x="567740" y="994861"/>
                  </a:lnTo>
                  <a:lnTo>
                    <a:pt x="569996" y="996365"/>
                  </a:lnTo>
                  <a:lnTo>
                    <a:pt x="571500" y="997117"/>
                  </a:lnTo>
                  <a:lnTo>
                    <a:pt x="573756" y="996365"/>
                  </a:lnTo>
                  <a:lnTo>
                    <a:pt x="579020" y="992605"/>
                  </a:lnTo>
                  <a:lnTo>
                    <a:pt x="581276" y="989597"/>
                  </a:lnTo>
                  <a:lnTo>
                    <a:pt x="582780" y="985086"/>
                  </a:lnTo>
                  <a:lnTo>
                    <a:pt x="582780" y="981326"/>
                  </a:lnTo>
                  <a:lnTo>
                    <a:pt x="582780" y="980574"/>
                  </a:lnTo>
                  <a:lnTo>
                    <a:pt x="583532" y="979822"/>
                  </a:lnTo>
                  <a:lnTo>
                    <a:pt x="583532" y="979070"/>
                  </a:lnTo>
                  <a:lnTo>
                    <a:pt x="583532" y="978318"/>
                  </a:lnTo>
                  <a:lnTo>
                    <a:pt x="584284" y="978318"/>
                  </a:lnTo>
                  <a:lnTo>
                    <a:pt x="584284" y="977566"/>
                  </a:lnTo>
                  <a:lnTo>
                    <a:pt x="585036" y="976814"/>
                  </a:lnTo>
                  <a:lnTo>
                    <a:pt x="585036" y="976062"/>
                  </a:lnTo>
                  <a:lnTo>
                    <a:pt x="585036" y="975310"/>
                  </a:lnTo>
                  <a:lnTo>
                    <a:pt x="589547" y="951247"/>
                  </a:lnTo>
                  <a:lnTo>
                    <a:pt x="594059" y="926432"/>
                  </a:lnTo>
                  <a:lnTo>
                    <a:pt x="598571" y="902369"/>
                  </a:lnTo>
                  <a:lnTo>
                    <a:pt x="603083" y="877553"/>
                  </a:lnTo>
                  <a:lnTo>
                    <a:pt x="607595" y="853490"/>
                  </a:lnTo>
                  <a:lnTo>
                    <a:pt x="612107" y="828675"/>
                  </a:lnTo>
                  <a:lnTo>
                    <a:pt x="616619" y="804612"/>
                  </a:lnTo>
                  <a:lnTo>
                    <a:pt x="621130" y="779797"/>
                  </a:lnTo>
                  <a:lnTo>
                    <a:pt x="625642" y="755734"/>
                  </a:lnTo>
                  <a:lnTo>
                    <a:pt x="630154" y="730918"/>
                  </a:lnTo>
                  <a:lnTo>
                    <a:pt x="633914" y="706855"/>
                  </a:lnTo>
                  <a:lnTo>
                    <a:pt x="638426" y="682040"/>
                  </a:lnTo>
                  <a:lnTo>
                    <a:pt x="642938" y="657977"/>
                  </a:lnTo>
                  <a:lnTo>
                    <a:pt x="647449" y="633162"/>
                  </a:lnTo>
                  <a:lnTo>
                    <a:pt x="651961" y="609099"/>
                  </a:lnTo>
                  <a:lnTo>
                    <a:pt x="656473" y="584284"/>
                  </a:lnTo>
                  <a:lnTo>
                    <a:pt x="657977" y="575260"/>
                  </a:lnTo>
                  <a:lnTo>
                    <a:pt x="660233" y="567740"/>
                  </a:lnTo>
                  <a:lnTo>
                    <a:pt x="660233" y="564732"/>
                  </a:lnTo>
                  <a:lnTo>
                    <a:pt x="663241" y="554205"/>
                  </a:lnTo>
                  <a:lnTo>
                    <a:pt x="663241" y="547437"/>
                  </a:lnTo>
                  <a:lnTo>
                    <a:pt x="665497" y="533149"/>
                  </a:lnTo>
                  <a:lnTo>
                    <a:pt x="664745" y="526382"/>
                  </a:lnTo>
                  <a:lnTo>
                    <a:pt x="668505" y="518110"/>
                  </a:lnTo>
                  <a:lnTo>
                    <a:pt x="667001" y="513598"/>
                  </a:lnTo>
                  <a:lnTo>
                    <a:pt x="660985" y="504574"/>
                  </a:lnTo>
                  <a:lnTo>
                    <a:pt x="660985" y="502318"/>
                  </a:lnTo>
                  <a:lnTo>
                    <a:pt x="661737" y="499311"/>
                  </a:lnTo>
                  <a:lnTo>
                    <a:pt x="662489" y="497807"/>
                  </a:lnTo>
                  <a:lnTo>
                    <a:pt x="661737" y="491791"/>
                  </a:lnTo>
                  <a:lnTo>
                    <a:pt x="660985" y="490287"/>
                  </a:lnTo>
                  <a:lnTo>
                    <a:pt x="660985" y="489535"/>
                  </a:lnTo>
                  <a:lnTo>
                    <a:pt x="660233" y="489535"/>
                  </a:lnTo>
                  <a:lnTo>
                    <a:pt x="658729" y="489535"/>
                  </a:lnTo>
                  <a:lnTo>
                    <a:pt x="657225" y="488783"/>
                  </a:lnTo>
                  <a:lnTo>
                    <a:pt x="654217" y="483519"/>
                  </a:lnTo>
                  <a:lnTo>
                    <a:pt x="652713" y="482767"/>
                  </a:lnTo>
                  <a:lnTo>
                    <a:pt x="649705" y="481263"/>
                  </a:lnTo>
                  <a:lnTo>
                    <a:pt x="648201" y="480511"/>
                  </a:lnTo>
                  <a:lnTo>
                    <a:pt x="647449" y="478255"/>
                  </a:lnTo>
                  <a:lnTo>
                    <a:pt x="647449" y="476751"/>
                  </a:lnTo>
                  <a:lnTo>
                    <a:pt x="647449" y="475247"/>
                  </a:lnTo>
                  <a:lnTo>
                    <a:pt x="647449" y="473743"/>
                  </a:lnTo>
                  <a:lnTo>
                    <a:pt x="646697" y="472239"/>
                  </a:lnTo>
                  <a:lnTo>
                    <a:pt x="645193" y="471488"/>
                  </a:lnTo>
                  <a:lnTo>
                    <a:pt x="644442" y="470736"/>
                  </a:lnTo>
                  <a:lnTo>
                    <a:pt x="643690" y="469984"/>
                  </a:lnTo>
                  <a:lnTo>
                    <a:pt x="642186" y="467728"/>
                  </a:lnTo>
                  <a:lnTo>
                    <a:pt x="641434" y="466224"/>
                  </a:lnTo>
                  <a:lnTo>
                    <a:pt x="642186" y="462464"/>
                  </a:lnTo>
                  <a:lnTo>
                    <a:pt x="640682" y="460208"/>
                  </a:lnTo>
                  <a:lnTo>
                    <a:pt x="635418" y="453440"/>
                  </a:lnTo>
                  <a:lnTo>
                    <a:pt x="633914" y="449680"/>
                  </a:lnTo>
                  <a:lnTo>
                    <a:pt x="634666" y="447424"/>
                  </a:lnTo>
                  <a:lnTo>
                    <a:pt x="639178" y="439905"/>
                  </a:lnTo>
                  <a:lnTo>
                    <a:pt x="640682" y="436145"/>
                  </a:lnTo>
                  <a:lnTo>
                    <a:pt x="639930" y="434641"/>
                  </a:lnTo>
                  <a:lnTo>
                    <a:pt x="639178" y="433137"/>
                  </a:lnTo>
                  <a:lnTo>
                    <a:pt x="638426" y="432385"/>
                  </a:lnTo>
                  <a:lnTo>
                    <a:pt x="636922" y="430881"/>
                  </a:lnTo>
                  <a:lnTo>
                    <a:pt x="636922" y="429377"/>
                  </a:lnTo>
                  <a:lnTo>
                    <a:pt x="636922" y="424865"/>
                  </a:lnTo>
                  <a:lnTo>
                    <a:pt x="636170" y="421105"/>
                  </a:lnTo>
                  <a:lnTo>
                    <a:pt x="634666" y="418097"/>
                  </a:lnTo>
                  <a:lnTo>
                    <a:pt x="633162" y="415841"/>
                  </a:lnTo>
                  <a:lnTo>
                    <a:pt x="630154" y="413586"/>
                  </a:lnTo>
                  <a:lnTo>
                    <a:pt x="627898" y="412082"/>
                  </a:lnTo>
                  <a:lnTo>
                    <a:pt x="615867" y="407570"/>
                  </a:lnTo>
                  <a:lnTo>
                    <a:pt x="613611" y="405314"/>
                  </a:lnTo>
                  <a:lnTo>
                    <a:pt x="609099" y="400802"/>
                  </a:lnTo>
                  <a:lnTo>
                    <a:pt x="607595" y="399298"/>
                  </a:lnTo>
                  <a:lnTo>
                    <a:pt x="603835" y="397794"/>
                  </a:lnTo>
                  <a:lnTo>
                    <a:pt x="602331" y="397042"/>
                  </a:lnTo>
                  <a:lnTo>
                    <a:pt x="601579" y="395538"/>
                  </a:lnTo>
                  <a:lnTo>
                    <a:pt x="600075" y="391778"/>
                  </a:lnTo>
                  <a:lnTo>
                    <a:pt x="598571" y="390274"/>
                  </a:lnTo>
                  <a:lnTo>
                    <a:pt x="596315" y="388770"/>
                  </a:lnTo>
                  <a:lnTo>
                    <a:pt x="590299" y="387267"/>
                  </a:lnTo>
                  <a:lnTo>
                    <a:pt x="587291" y="386515"/>
                  </a:lnTo>
                  <a:lnTo>
                    <a:pt x="585788" y="385011"/>
                  </a:lnTo>
                  <a:lnTo>
                    <a:pt x="582780" y="379747"/>
                  </a:lnTo>
                  <a:lnTo>
                    <a:pt x="574508" y="372979"/>
                  </a:lnTo>
                  <a:lnTo>
                    <a:pt x="568492" y="366211"/>
                  </a:lnTo>
                  <a:lnTo>
                    <a:pt x="566988" y="363203"/>
                  </a:lnTo>
                  <a:lnTo>
                    <a:pt x="566236" y="357939"/>
                  </a:lnTo>
                  <a:lnTo>
                    <a:pt x="566236" y="350420"/>
                  </a:lnTo>
                  <a:lnTo>
                    <a:pt x="566236" y="346660"/>
                  </a:lnTo>
                  <a:lnTo>
                    <a:pt x="566988" y="336132"/>
                  </a:lnTo>
                  <a:lnTo>
                    <a:pt x="566988" y="321845"/>
                  </a:lnTo>
                  <a:lnTo>
                    <a:pt x="567740" y="305301"/>
                  </a:lnTo>
                  <a:lnTo>
                    <a:pt x="567740" y="288758"/>
                  </a:lnTo>
                  <a:lnTo>
                    <a:pt x="568492" y="274470"/>
                  </a:lnTo>
                  <a:lnTo>
                    <a:pt x="568492" y="263943"/>
                  </a:lnTo>
                  <a:lnTo>
                    <a:pt x="569244" y="260183"/>
                  </a:lnTo>
                  <a:lnTo>
                    <a:pt x="569244" y="249655"/>
                  </a:lnTo>
                  <a:lnTo>
                    <a:pt x="571500" y="251911"/>
                  </a:lnTo>
                  <a:lnTo>
                    <a:pt x="574508" y="251159"/>
                  </a:lnTo>
                  <a:lnTo>
                    <a:pt x="577516" y="249655"/>
                  </a:lnTo>
                  <a:lnTo>
                    <a:pt x="581276" y="249655"/>
                  </a:lnTo>
                  <a:lnTo>
                    <a:pt x="584284" y="250407"/>
                  </a:lnTo>
                  <a:lnTo>
                    <a:pt x="587291" y="249655"/>
                  </a:lnTo>
                  <a:lnTo>
                    <a:pt x="590299" y="248903"/>
                  </a:lnTo>
                  <a:lnTo>
                    <a:pt x="600827" y="248151"/>
                  </a:lnTo>
                  <a:lnTo>
                    <a:pt x="606843" y="246647"/>
                  </a:lnTo>
                  <a:lnTo>
                    <a:pt x="612859" y="245143"/>
                  </a:lnTo>
                  <a:lnTo>
                    <a:pt x="618122" y="242136"/>
                  </a:lnTo>
                  <a:lnTo>
                    <a:pt x="623386" y="237624"/>
                  </a:lnTo>
                  <a:lnTo>
                    <a:pt x="625642" y="237624"/>
                  </a:lnTo>
                  <a:lnTo>
                    <a:pt x="630154" y="239128"/>
                  </a:lnTo>
                  <a:lnTo>
                    <a:pt x="635418" y="240632"/>
                  </a:lnTo>
                  <a:lnTo>
                    <a:pt x="636922" y="237624"/>
                  </a:lnTo>
                  <a:lnTo>
                    <a:pt x="639178" y="234616"/>
                  </a:lnTo>
                  <a:lnTo>
                    <a:pt x="642186" y="233112"/>
                  </a:lnTo>
                  <a:lnTo>
                    <a:pt x="644442" y="233112"/>
                  </a:lnTo>
                  <a:lnTo>
                    <a:pt x="649705" y="229352"/>
                  </a:lnTo>
                  <a:lnTo>
                    <a:pt x="652713" y="228600"/>
                  </a:lnTo>
                  <a:lnTo>
                    <a:pt x="656473" y="227848"/>
                  </a:lnTo>
                  <a:lnTo>
                    <a:pt x="659481" y="228600"/>
                  </a:lnTo>
                  <a:lnTo>
                    <a:pt x="662489" y="230856"/>
                  </a:lnTo>
                  <a:lnTo>
                    <a:pt x="673017" y="241384"/>
                  </a:lnTo>
                  <a:lnTo>
                    <a:pt x="673768" y="242136"/>
                  </a:lnTo>
                  <a:lnTo>
                    <a:pt x="676776" y="240632"/>
                  </a:lnTo>
                  <a:lnTo>
                    <a:pt x="680536" y="239128"/>
                  </a:lnTo>
                  <a:lnTo>
                    <a:pt x="682792" y="239128"/>
                  </a:lnTo>
                  <a:lnTo>
                    <a:pt x="684296" y="241384"/>
                  </a:lnTo>
                  <a:lnTo>
                    <a:pt x="683544" y="245143"/>
                  </a:lnTo>
                  <a:lnTo>
                    <a:pt x="686552" y="245143"/>
                  </a:lnTo>
                  <a:lnTo>
                    <a:pt x="691816" y="245895"/>
                  </a:lnTo>
                  <a:lnTo>
                    <a:pt x="694824" y="245895"/>
                  </a:lnTo>
                  <a:lnTo>
                    <a:pt x="695576" y="245143"/>
                  </a:lnTo>
                  <a:lnTo>
                    <a:pt x="697080" y="242887"/>
                  </a:lnTo>
                  <a:lnTo>
                    <a:pt x="698584" y="242136"/>
                  </a:lnTo>
                  <a:lnTo>
                    <a:pt x="700088" y="242136"/>
                  </a:lnTo>
                  <a:lnTo>
                    <a:pt x="703095" y="242887"/>
                  </a:lnTo>
                  <a:lnTo>
                    <a:pt x="704599" y="242887"/>
                  </a:lnTo>
                  <a:lnTo>
                    <a:pt x="706855" y="242136"/>
                  </a:lnTo>
                  <a:lnTo>
                    <a:pt x="708359" y="240632"/>
                  </a:lnTo>
                  <a:lnTo>
                    <a:pt x="707607" y="237624"/>
                  </a:lnTo>
                  <a:lnTo>
                    <a:pt x="706103" y="234616"/>
                  </a:lnTo>
                  <a:lnTo>
                    <a:pt x="704599" y="233112"/>
                  </a:lnTo>
                  <a:lnTo>
                    <a:pt x="701591" y="231608"/>
                  </a:lnTo>
                  <a:lnTo>
                    <a:pt x="700088" y="230856"/>
                  </a:lnTo>
                  <a:lnTo>
                    <a:pt x="699336" y="228600"/>
                  </a:lnTo>
                  <a:lnTo>
                    <a:pt x="700840" y="227096"/>
                  </a:lnTo>
                  <a:lnTo>
                    <a:pt x="702343" y="226344"/>
                  </a:lnTo>
                  <a:lnTo>
                    <a:pt x="703095" y="224088"/>
                  </a:lnTo>
                  <a:lnTo>
                    <a:pt x="703095" y="221080"/>
                  </a:lnTo>
                  <a:lnTo>
                    <a:pt x="701591" y="214313"/>
                  </a:lnTo>
                  <a:lnTo>
                    <a:pt x="702343" y="211305"/>
                  </a:lnTo>
                  <a:lnTo>
                    <a:pt x="703095" y="210553"/>
                  </a:lnTo>
                  <a:lnTo>
                    <a:pt x="704599" y="210553"/>
                  </a:lnTo>
                  <a:lnTo>
                    <a:pt x="706103" y="209801"/>
                  </a:lnTo>
                  <a:lnTo>
                    <a:pt x="706103" y="207545"/>
                  </a:lnTo>
                  <a:lnTo>
                    <a:pt x="704599" y="206041"/>
                  </a:lnTo>
                  <a:lnTo>
                    <a:pt x="703095" y="205289"/>
                  </a:lnTo>
                  <a:lnTo>
                    <a:pt x="699336" y="203785"/>
                  </a:lnTo>
                  <a:lnTo>
                    <a:pt x="697080" y="201529"/>
                  </a:lnTo>
                  <a:lnTo>
                    <a:pt x="697832" y="196265"/>
                  </a:lnTo>
                  <a:lnTo>
                    <a:pt x="694824" y="194009"/>
                  </a:lnTo>
                  <a:lnTo>
                    <a:pt x="694072" y="192505"/>
                  </a:lnTo>
                  <a:lnTo>
                    <a:pt x="694072" y="190249"/>
                  </a:lnTo>
                  <a:lnTo>
                    <a:pt x="693320" y="189497"/>
                  </a:lnTo>
                  <a:lnTo>
                    <a:pt x="692568" y="187993"/>
                  </a:lnTo>
                  <a:lnTo>
                    <a:pt x="689560" y="186490"/>
                  </a:lnTo>
                  <a:lnTo>
                    <a:pt x="687304" y="183482"/>
                  </a:lnTo>
                  <a:lnTo>
                    <a:pt x="685048" y="181978"/>
                  </a:lnTo>
                  <a:lnTo>
                    <a:pt x="677528" y="177466"/>
                  </a:lnTo>
                  <a:lnTo>
                    <a:pt x="675272" y="177466"/>
                  </a:lnTo>
                  <a:lnTo>
                    <a:pt x="673017" y="178218"/>
                  </a:lnTo>
                  <a:lnTo>
                    <a:pt x="665497" y="182730"/>
                  </a:lnTo>
                  <a:lnTo>
                    <a:pt x="663993" y="182730"/>
                  </a:lnTo>
                  <a:lnTo>
                    <a:pt x="660985" y="181226"/>
                  </a:lnTo>
                  <a:lnTo>
                    <a:pt x="660233" y="180474"/>
                  </a:lnTo>
                  <a:lnTo>
                    <a:pt x="659481" y="179722"/>
                  </a:lnTo>
                  <a:lnTo>
                    <a:pt x="659481" y="178970"/>
                  </a:lnTo>
                  <a:lnTo>
                    <a:pt x="657977" y="178218"/>
                  </a:lnTo>
                  <a:lnTo>
                    <a:pt x="656473" y="178218"/>
                  </a:lnTo>
                  <a:lnTo>
                    <a:pt x="651209" y="178970"/>
                  </a:lnTo>
                  <a:lnTo>
                    <a:pt x="646697" y="178970"/>
                  </a:lnTo>
                  <a:lnTo>
                    <a:pt x="645193" y="178970"/>
                  </a:lnTo>
                  <a:lnTo>
                    <a:pt x="638426" y="176714"/>
                  </a:lnTo>
                  <a:lnTo>
                    <a:pt x="634666" y="176714"/>
                  </a:lnTo>
                  <a:lnTo>
                    <a:pt x="620378" y="178218"/>
                  </a:lnTo>
                  <a:lnTo>
                    <a:pt x="618874" y="178218"/>
                  </a:lnTo>
                  <a:lnTo>
                    <a:pt x="618874" y="175210"/>
                  </a:lnTo>
                  <a:lnTo>
                    <a:pt x="617370" y="173706"/>
                  </a:lnTo>
                  <a:lnTo>
                    <a:pt x="615114" y="173706"/>
                  </a:lnTo>
                  <a:lnTo>
                    <a:pt x="613611" y="173706"/>
                  </a:lnTo>
                  <a:lnTo>
                    <a:pt x="609851" y="174458"/>
                  </a:lnTo>
                  <a:lnTo>
                    <a:pt x="603083" y="178970"/>
                  </a:lnTo>
                  <a:lnTo>
                    <a:pt x="600075" y="178218"/>
                  </a:lnTo>
                  <a:lnTo>
                    <a:pt x="600075" y="169194"/>
                  </a:lnTo>
                  <a:lnTo>
                    <a:pt x="600075" y="158666"/>
                  </a:lnTo>
                  <a:lnTo>
                    <a:pt x="600075" y="148891"/>
                  </a:lnTo>
                  <a:lnTo>
                    <a:pt x="600075" y="138363"/>
                  </a:lnTo>
                  <a:lnTo>
                    <a:pt x="600075" y="127836"/>
                  </a:lnTo>
                  <a:lnTo>
                    <a:pt x="600075" y="117308"/>
                  </a:lnTo>
                  <a:lnTo>
                    <a:pt x="600075" y="106780"/>
                  </a:lnTo>
                  <a:lnTo>
                    <a:pt x="600075" y="96253"/>
                  </a:lnTo>
                  <a:lnTo>
                    <a:pt x="600075" y="86477"/>
                  </a:lnTo>
                  <a:lnTo>
                    <a:pt x="599323" y="80461"/>
                  </a:lnTo>
                  <a:lnTo>
                    <a:pt x="601579" y="80461"/>
                  </a:lnTo>
                  <a:lnTo>
                    <a:pt x="606843" y="80461"/>
                  </a:lnTo>
                  <a:lnTo>
                    <a:pt x="609099" y="79709"/>
                  </a:lnTo>
                  <a:lnTo>
                    <a:pt x="615867" y="75949"/>
                  </a:lnTo>
                  <a:lnTo>
                    <a:pt x="618122" y="75197"/>
                  </a:lnTo>
                  <a:lnTo>
                    <a:pt x="621130" y="75197"/>
                  </a:lnTo>
                  <a:lnTo>
                    <a:pt x="624138" y="75949"/>
                  </a:lnTo>
                  <a:lnTo>
                    <a:pt x="630154" y="75197"/>
                  </a:lnTo>
                  <a:lnTo>
                    <a:pt x="640682" y="70686"/>
                  </a:lnTo>
                  <a:lnTo>
                    <a:pt x="646697" y="70686"/>
                  </a:lnTo>
                  <a:lnTo>
                    <a:pt x="657977" y="72941"/>
                  </a:lnTo>
                  <a:lnTo>
                    <a:pt x="669257" y="77453"/>
                  </a:lnTo>
                  <a:lnTo>
                    <a:pt x="675272" y="78205"/>
                  </a:lnTo>
                  <a:lnTo>
                    <a:pt x="682792" y="78205"/>
                  </a:lnTo>
                  <a:lnTo>
                    <a:pt x="701591" y="78205"/>
                  </a:lnTo>
                  <a:lnTo>
                    <a:pt x="728663" y="78205"/>
                  </a:lnTo>
                  <a:lnTo>
                    <a:pt x="759494" y="78205"/>
                  </a:lnTo>
                  <a:lnTo>
                    <a:pt x="791076" y="78205"/>
                  </a:lnTo>
                  <a:lnTo>
                    <a:pt x="817395" y="78205"/>
                  </a:lnTo>
                  <a:lnTo>
                    <a:pt x="836947" y="78205"/>
                  </a:lnTo>
                  <a:lnTo>
                    <a:pt x="844466" y="78205"/>
                  </a:lnTo>
                  <a:lnTo>
                    <a:pt x="855746" y="78205"/>
                  </a:lnTo>
                  <a:lnTo>
                    <a:pt x="852738" y="76701"/>
                  </a:lnTo>
                  <a:lnTo>
                    <a:pt x="851986" y="75949"/>
                  </a:lnTo>
                  <a:lnTo>
                    <a:pt x="851234" y="75197"/>
                  </a:lnTo>
                  <a:lnTo>
                    <a:pt x="851234" y="72941"/>
                  </a:lnTo>
                  <a:lnTo>
                    <a:pt x="851234" y="71438"/>
                  </a:lnTo>
                  <a:lnTo>
                    <a:pt x="849730" y="70686"/>
                  </a:lnTo>
                  <a:lnTo>
                    <a:pt x="843715" y="70686"/>
                  </a:lnTo>
                  <a:lnTo>
                    <a:pt x="843715" y="67678"/>
                  </a:lnTo>
                  <a:lnTo>
                    <a:pt x="843715" y="64670"/>
                  </a:lnTo>
                  <a:lnTo>
                    <a:pt x="842963" y="63166"/>
                  </a:lnTo>
                  <a:lnTo>
                    <a:pt x="838451" y="62414"/>
                  </a:lnTo>
                  <a:lnTo>
                    <a:pt x="837699" y="61662"/>
                  </a:lnTo>
                  <a:lnTo>
                    <a:pt x="840707" y="57150"/>
                  </a:lnTo>
                  <a:lnTo>
                    <a:pt x="849730" y="34591"/>
                  </a:lnTo>
                  <a:lnTo>
                    <a:pt x="851234" y="33839"/>
                  </a:lnTo>
                  <a:lnTo>
                    <a:pt x="851986" y="34591"/>
                  </a:lnTo>
                  <a:lnTo>
                    <a:pt x="851986" y="37599"/>
                  </a:lnTo>
                  <a:lnTo>
                    <a:pt x="851986" y="39103"/>
                  </a:lnTo>
                  <a:lnTo>
                    <a:pt x="853490" y="39855"/>
                  </a:lnTo>
                  <a:lnTo>
                    <a:pt x="854242" y="40607"/>
                  </a:lnTo>
                  <a:lnTo>
                    <a:pt x="858002" y="41359"/>
                  </a:lnTo>
                  <a:lnTo>
                    <a:pt x="861010" y="42863"/>
                  </a:lnTo>
                  <a:lnTo>
                    <a:pt x="863266" y="44366"/>
                  </a:lnTo>
                  <a:lnTo>
                    <a:pt x="864770" y="47374"/>
                  </a:lnTo>
                  <a:lnTo>
                    <a:pt x="868530" y="57150"/>
                  </a:lnTo>
                  <a:lnTo>
                    <a:pt x="871538" y="63918"/>
                  </a:lnTo>
                  <a:lnTo>
                    <a:pt x="875297" y="69934"/>
                  </a:lnTo>
                  <a:lnTo>
                    <a:pt x="880561" y="73693"/>
                  </a:lnTo>
                  <a:lnTo>
                    <a:pt x="885825" y="75197"/>
                  </a:lnTo>
                  <a:lnTo>
                    <a:pt x="891089" y="75197"/>
                  </a:lnTo>
                  <a:lnTo>
                    <a:pt x="896353" y="73693"/>
                  </a:lnTo>
                  <a:lnTo>
                    <a:pt x="901617" y="72189"/>
                  </a:lnTo>
                  <a:lnTo>
                    <a:pt x="907632" y="68430"/>
                  </a:lnTo>
                  <a:lnTo>
                    <a:pt x="912144" y="64670"/>
                  </a:lnTo>
                  <a:lnTo>
                    <a:pt x="930192" y="39855"/>
                  </a:lnTo>
                  <a:lnTo>
                    <a:pt x="942223" y="27823"/>
                  </a:lnTo>
                  <a:lnTo>
                    <a:pt x="947487" y="24815"/>
                  </a:lnTo>
                  <a:lnTo>
                    <a:pt x="951999" y="21055"/>
                  </a:lnTo>
                  <a:lnTo>
                    <a:pt x="954255" y="19551"/>
                  </a:lnTo>
                  <a:lnTo>
                    <a:pt x="959518" y="18799"/>
                  </a:lnTo>
                  <a:lnTo>
                    <a:pt x="961022" y="18047"/>
                  </a:lnTo>
                  <a:lnTo>
                    <a:pt x="964030" y="15791"/>
                  </a:lnTo>
                  <a:lnTo>
                    <a:pt x="964782" y="15039"/>
                  </a:lnTo>
                  <a:lnTo>
                    <a:pt x="967038" y="15039"/>
                  </a:lnTo>
                  <a:lnTo>
                    <a:pt x="973806" y="17295"/>
                  </a:lnTo>
                  <a:lnTo>
                    <a:pt x="976062" y="18799"/>
                  </a:lnTo>
                  <a:lnTo>
                    <a:pt x="979822" y="22559"/>
                  </a:lnTo>
                  <a:lnTo>
                    <a:pt x="982830" y="27823"/>
                  </a:lnTo>
                  <a:lnTo>
                    <a:pt x="988093" y="39855"/>
                  </a:lnTo>
                  <a:lnTo>
                    <a:pt x="991853" y="45870"/>
                  </a:lnTo>
                  <a:lnTo>
                    <a:pt x="1008397" y="68430"/>
                  </a:lnTo>
                  <a:lnTo>
                    <a:pt x="1013661" y="79709"/>
                  </a:lnTo>
                  <a:lnTo>
                    <a:pt x="1018924" y="95501"/>
                  </a:lnTo>
                  <a:lnTo>
                    <a:pt x="1020428" y="105276"/>
                  </a:lnTo>
                  <a:lnTo>
                    <a:pt x="1016669" y="148891"/>
                  </a:lnTo>
                  <a:lnTo>
                    <a:pt x="1017420" y="157163"/>
                  </a:lnTo>
                  <a:lnTo>
                    <a:pt x="1018924" y="160922"/>
                  </a:lnTo>
                  <a:lnTo>
                    <a:pt x="1021932" y="160922"/>
                  </a:lnTo>
                  <a:lnTo>
                    <a:pt x="1034716" y="157914"/>
                  </a:lnTo>
                  <a:lnTo>
                    <a:pt x="1044492" y="154907"/>
                  </a:lnTo>
                  <a:lnTo>
                    <a:pt x="1050507" y="153403"/>
                  </a:lnTo>
                  <a:lnTo>
                    <a:pt x="1053515" y="156411"/>
                  </a:lnTo>
                  <a:lnTo>
                    <a:pt x="1061035" y="162426"/>
                  </a:lnTo>
                  <a:lnTo>
                    <a:pt x="1070811" y="172202"/>
                  </a:lnTo>
                  <a:lnTo>
                    <a:pt x="1082842" y="182730"/>
                  </a:lnTo>
                  <a:lnTo>
                    <a:pt x="1094874" y="193257"/>
                  </a:lnTo>
                  <a:lnTo>
                    <a:pt x="1104649" y="202281"/>
                  </a:lnTo>
                  <a:lnTo>
                    <a:pt x="1112169" y="209049"/>
                  </a:lnTo>
                  <a:lnTo>
                    <a:pt x="1115177" y="211305"/>
                  </a:lnTo>
                  <a:lnTo>
                    <a:pt x="1121193" y="217320"/>
                  </a:lnTo>
                  <a:lnTo>
                    <a:pt x="1128713" y="222584"/>
                  </a:lnTo>
                  <a:lnTo>
                    <a:pt x="1130969" y="224088"/>
                  </a:lnTo>
                  <a:lnTo>
                    <a:pt x="1139992" y="225592"/>
                  </a:lnTo>
                  <a:lnTo>
                    <a:pt x="1148264" y="223336"/>
                  </a:lnTo>
                  <a:lnTo>
                    <a:pt x="1149768" y="223336"/>
                  </a:lnTo>
                  <a:lnTo>
                    <a:pt x="1151272" y="223336"/>
                  </a:lnTo>
                  <a:lnTo>
                    <a:pt x="1153528" y="224088"/>
                  </a:lnTo>
                  <a:lnTo>
                    <a:pt x="1154280" y="224840"/>
                  </a:lnTo>
                  <a:lnTo>
                    <a:pt x="1155032" y="224840"/>
                  </a:lnTo>
                  <a:lnTo>
                    <a:pt x="1155784" y="225592"/>
                  </a:lnTo>
                  <a:lnTo>
                    <a:pt x="1159544" y="227096"/>
                  </a:lnTo>
                  <a:lnTo>
                    <a:pt x="1161799" y="227848"/>
                  </a:lnTo>
                  <a:lnTo>
                    <a:pt x="1163303" y="227848"/>
                  </a:lnTo>
                  <a:lnTo>
                    <a:pt x="1164807" y="227096"/>
                  </a:lnTo>
                  <a:lnTo>
                    <a:pt x="1168567" y="224088"/>
                  </a:lnTo>
                  <a:lnTo>
                    <a:pt x="1170823" y="221080"/>
                  </a:lnTo>
                  <a:lnTo>
                    <a:pt x="1172327" y="221080"/>
                  </a:lnTo>
                  <a:lnTo>
                    <a:pt x="1173831" y="219576"/>
                  </a:lnTo>
                  <a:lnTo>
                    <a:pt x="1174583" y="219576"/>
                  </a:lnTo>
                  <a:lnTo>
                    <a:pt x="1181351" y="219576"/>
                  </a:lnTo>
                  <a:lnTo>
                    <a:pt x="1184359" y="218824"/>
                  </a:lnTo>
                  <a:lnTo>
                    <a:pt x="1187367" y="216568"/>
                  </a:lnTo>
                  <a:lnTo>
                    <a:pt x="1190374" y="213561"/>
                  </a:lnTo>
                  <a:lnTo>
                    <a:pt x="1196390" y="206793"/>
                  </a:lnTo>
                  <a:lnTo>
                    <a:pt x="1199398" y="203033"/>
                  </a:lnTo>
                  <a:lnTo>
                    <a:pt x="1200150" y="203033"/>
                  </a:lnTo>
                  <a:lnTo>
                    <a:pt x="1202406" y="201529"/>
                  </a:lnTo>
                  <a:lnTo>
                    <a:pt x="1209926" y="197769"/>
                  </a:lnTo>
                  <a:lnTo>
                    <a:pt x="1215942" y="195513"/>
                  </a:lnTo>
                  <a:lnTo>
                    <a:pt x="1221205" y="191753"/>
                  </a:lnTo>
                  <a:lnTo>
                    <a:pt x="1221957" y="191001"/>
                  </a:lnTo>
                  <a:lnTo>
                    <a:pt x="1225717" y="190249"/>
                  </a:lnTo>
                  <a:lnTo>
                    <a:pt x="1227973" y="189497"/>
                  </a:lnTo>
                  <a:lnTo>
                    <a:pt x="1228725" y="189497"/>
                  </a:lnTo>
                  <a:lnTo>
                    <a:pt x="1233237" y="190249"/>
                  </a:lnTo>
                  <a:lnTo>
                    <a:pt x="1238501" y="190249"/>
                  </a:lnTo>
                  <a:lnTo>
                    <a:pt x="1239253" y="190249"/>
                  </a:lnTo>
                  <a:lnTo>
                    <a:pt x="1240757" y="190249"/>
                  </a:lnTo>
                  <a:lnTo>
                    <a:pt x="1242261" y="189497"/>
                  </a:lnTo>
                  <a:lnTo>
                    <a:pt x="1244517" y="190249"/>
                  </a:lnTo>
                  <a:lnTo>
                    <a:pt x="1246021" y="191001"/>
                  </a:lnTo>
                  <a:lnTo>
                    <a:pt x="1248276" y="192505"/>
                  </a:lnTo>
                  <a:lnTo>
                    <a:pt x="1249780" y="194009"/>
                  </a:lnTo>
                  <a:lnTo>
                    <a:pt x="1252788" y="197769"/>
                  </a:lnTo>
                  <a:lnTo>
                    <a:pt x="1253540" y="198521"/>
                  </a:lnTo>
                  <a:lnTo>
                    <a:pt x="1255044" y="201529"/>
                  </a:lnTo>
                  <a:lnTo>
                    <a:pt x="1255796" y="203785"/>
                  </a:lnTo>
                  <a:lnTo>
                    <a:pt x="1255796" y="204537"/>
                  </a:lnTo>
                  <a:lnTo>
                    <a:pt x="1256548" y="208297"/>
                  </a:lnTo>
                  <a:lnTo>
                    <a:pt x="1253540" y="215064"/>
                  </a:lnTo>
                  <a:lnTo>
                    <a:pt x="1249028" y="221080"/>
                  </a:lnTo>
                  <a:lnTo>
                    <a:pt x="1245268" y="227096"/>
                  </a:lnTo>
                  <a:lnTo>
                    <a:pt x="1246021" y="230856"/>
                  </a:lnTo>
                  <a:lnTo>
                    <a:pt x="1246021" y="233864"/>
                  </a:lnTo>
                  <a:lnTo>
                    <a:pt x="1247524" y="237624"/>
                  </a:lnTo>
                  <a:lnTo>
                    <a:pt x="1249780" y="239880"/>
                  </a:lnTo>
                  <a:lnTo>
                    <a:pt x="1252036" y="240632"/>
                  </a:lnTo>
                  <a:lnTo>
                    <a:pt x="1255044" y="240632"/>
                  </a:lnTo>
                  <a:lnTo>
                    <a:pt x="1255796" y="240632"/>
                  </a:lnTo>
                  <a:lnTo>
                    <a:pt x="1256548" y="239880"/>
                  </a:lnTo>
                  <a:lnTo>
                    <a:pt x="1258804" y="239128"/>
                  </a:lnTo>
                  <a:lnTo>
                    <a:pt x="1263316" y="236872"/>
                  </a:lnTo>
                  <a:lnTo>
                    <a:pt x="1266324" y="234616"/>
                  </a:lnTo>
                  <a:lnTo>
                    <a:pt x="1269332" y="229352"/>
                  </a:lnTo>
                  <a:lnTo>
                    <a:pt x="1271588" y="226344"/>
                  </a:lnTo>
                  <a:lnTo>
                    <a:pt x="1272340" y="224840"/>
                  </a:lnTo>
                  <a:lnTo>
                    <a:pt x="1272340" y="220328"/>
                  </a:lnTo>
                  <a:lnTo>
                    <a:pt x="1272340" y="218824"/>
                  </a:lnTo>
                  <a:lnTo>
                    <a:pt x="1273092" y="217320"/>
                  </a:lnTo>
                  <a:lnTo>
                    <a:pt x="1273844" y="215064"/>
                  </a:lnTo>
                  <a:lnTo>
                    <a:pt x="1275347" y="212809"/>
                  </a:lnTo>
                  <a:lnTo>
                    <a:pt x="1275347" y="212057"/>
                  </a:lnTo>
                  <a:lnTo>
                    <a:pt x="1285123" y="200777"/>
                  </a:lnTo>
                  <a:lnTo>
                    <a:pt x="1285875" y="200777"/>
                  </a:lnTo>
                  <a:lnTo>
                    <a:pt x="1287379" y="200025"/>
                  </a:lnTo>
                  <a:lnTo>
                    <a:pt x="1288131" y="200025"/>
                  </a:lnTo>
                  <a:lnTo>
                    <a:pt x="1291139" y="200025"/>
                  </a:lnTo>
                  <a:lnTo>
                    <a:pt x="1294899" y="200025"/>
                  </a:lnTo>
                  <a:lnTo>
                    <a:pt x="1297907" y="200777"/>
                  </a:lnTo>
                  <a:lnTo>
                    <a:pt x="1300915" y="200777"/>
                  </a:lnTo>
                  <a:lnTo>
                    <a:pt x="1303922" y="199273"/>
                  </a:lnTo>
                  <a:lnTo>
                    <a:pt x="1307682" y="194009"/>
                  </a:lnTo>
                  <a:lnTo>
                    <a:pt x="1309186" y="187993"/>
                  </a:lnTo>
                  <a:lnTo>
                    <a:pt x="1309938" y="175962"/>
                  </a:lnTo>
                  <a:lnTo>
                    <a:pt x="1309938" y="175210"/>
                  </a:lnTo>
                  <a:lnTo>
                    <a:pt x="1313698" y="168442"/>
                  </a:lnTo>
                  <a:lnTo>
                    <a:pt x="1319714" y="166938"/>
                  </a:lnTo>
                  <a:lnTo>
                    <a:pt x="1325730" y="167690"/>
                  </a:lnTo>
                  <a:lnTo>
                    <a:pt x="1330994" y="166186"/>
                  </a:lnTo>
                  <a:lnTo>
                    <a:pt x="1331745" y="165434"/>
                  </a:lnTo>
                  <a:lnTo>
                    <a:pt x="1331745" y="163178"/>
                  </a:lnTo>
                  <a:lnTo>
                    <a:pt x="1331745" y="162426"/>
                  </a:lnTo>
                  <a:lnTo>
                    <a:pt x="1332497" y="162426"/>
                  </a:lnTo>
                  <a:lnTo>
                    <a:pt x="1334001" y="161674"/>
                  </a:lnTo>
                  <a:lnTo>
                    <a:pt x="1334753" y="161674"/>
                  </a:lnTo>
                  <a:lnTo>
                    <a:pt x="1340017" y="157163"/>
                  </a:lnTo>
                  <a:lnTo>
                    <a:pt x="1341521" y="156411"/>
                  </a:lnTo>
                  <a:lnTo>
                    <a:pt x="1344529" y="154907"/>
                  </a:lnTo>
                  <a:lnTo>
                    <a:pt x="1347537" y="154907"/>
                  </a:lnTo>
                  <a:lnTo>
                    <a:pt x="1349793" y="154155"/>
                  </a:lnTo>
                  <a:lnTo>
                    <a:pt x="1352801" y="151899"/>
                  </a:lnTo>
                  <a:lnTo>
                    <a:pt x="1356561" y="148139"/>
                  </a:lnTo>
                  <a:lnTo>
                    <a:pt x="1358817" y="146635"/>
                  </a:lnTo>
                  <a:lnTo>
                    <a:pt x="1361824" y="146635"/>
                  </a:lnTo>
                  <a:lnTo>
                    <a:pt x="1367088" y="148891"/>
                  </a:lnTo>
                  <a:lnTo>
                    <a:pt x="1369344" y="150395"/>
                  </a:lnTo>
                  <a:lnTo>
                    <a:pt x="1372352" y="150395"/>
                  </a:lnTo>
                  <a:lnTo>
                    <a:pt x="1375360" y="149643"/>
                  </a:lnTo>
                  <a:lnTo>
                    <a:pt x="1394159" y="137611"/>
                  </a:lnTo>
                  <a:lnTo>
                    <a:pt x="1396415" y="134603"/>
                  </a:lnTo>
                  <a:lnTo>
                    <a:pt x="1399423" y="127836"/>
                  </a:lnTo>
                  <a:lnTo>
                    <a:pt x="1402431" y="124076"/>
                  </a:lnTo>
                  <a:lnTo>
                    <a:pt x="1406191" y="121068"/>
                  </a:lnTo>
                  <a:lnTo>
                    <a:pt x="1413711" y="117308"/>
                  </a:lnTo>
                  <a:lnTo>
                    <a:pt x="1420478" y="112796"/>
                  </a:lnTo>
                  <a:lnTo>
                    <a:pt x="1424238" y="110540"/>
                  </a:lnTo>
                  <a:lnTo>
                    <a:pt x="1427246" y="109788"/>
                  </a:lnTo>
                  <a:lnTo>
                    <a:pt x="1427998" y="110540"/>
                  </a:lnTo>
                  <a:lnTo>
                    <a:pt x="1431006" y="112044"/>
                  </a:lnTo>
                  <a:lnTo>
                    <a:pt x="1431006" y="115052"/>
                  </a:lnTo>
                  <a:lnTo>
                    <a:pt x="1427998" y="121068"/>
                  </a:lnTo>
                  <a:lnTo>
                    <a:pt x="1426494" y="124076"/>
                  </a:lnTo>
                  <a:lnTo>
                    <a:pt x="1426494" y="126332"/>
                  </a:lnTo>
                  <a:lnTo>
                    <a:pt x="1426494" y="127836"/>
                  </a:lnTo>
                  <a:lnTo>
                    <a:pt x="1426494" y="130843"/>
                  </a:lnTo>
                  <a:lnTo>
                    <a:pt x="1427246" y="131595"/>
                  </a:lnTo>
                  <a:lnTo>
                    <a:pt x="1430254" y="133099"/>
                  </a:lnTo>
                  <a:lnTo>
                    <a:pt x="1431006" y="132347"/>
                  </a:lnTo>
                  <a:lnTo>
                    <a:pt x="1432510" y="132347"/>
                  </a:lnTo>
                  <a:lnTo>
                    <a:pt x="1434766" y="129340"/>
                  </a:lnTo>
                  <a:lnTo>
                    <a:pt x="1437022" y="123324"/>
                  </a:lnTo>
                  <a:lnTo>
                    <a:pt x="1440030" y="119564"/>
                  </a:lnTo>
                  <a:lnTo>
                    <a:pt x="1450557" y="112044"/>
                  </a:lnTo>
                  <a:lnTo>
                    <a:pt x="1458829" y="103772"/>
                  </a:lnTo>
                  <a:lnTo>
                    <a:pt x="1466349" y="100013"/>
                  </a:lnTo>
                  <a:lnTo>
                    <a:pt x="1469357" y="97005"/>
                  </a:lnTo>
                  <a:lnTo>
                    <a:pt x="1471613" y="93245"/>
                  </a:lnTo>
                  <a:lnTo>
                    <a:pt x="1473869" y="89485"/>
                  </a:lnTo>
                  <a:lnTo>
                    <a:pt x="1474620" y="86477"/>
                  </a:lnTo>
                  <a:lnTo>
                    <a:pt x="1475372" y="83469"/>
                  </a:lnTo>
                  <a:lnTo>
                    <a:pt x="1474620" y="74445"/>
                  </a:lnTo>
                  <a:lnTo>
                    <a:pt x="1476876" y="65422"/>
                  </a:lnTo>
                  <a:lnTo>
                    <a:pt x="1477628" y="58654"/>
                  </a:lnTo>
                  <a:lnTo>
                    <a:pt x="1477628" y="51886"/>
                  </a:lnTo>
                  <a:lnTo>
                    <a:pt x="1479132" y="49630"/>
                  </a:lnTo>
                  <a:lnTo>
                    <a:pt x="1480636" y="47374"/>
                  </a:lnTo>
                  <a:lnTo>
                    <a:pt x="1480636" y="46622"/>
                  </a:lnTo>
                  <a:lnTo>
                    <a:pt x="1486652" y="42111"/>
                  </a:lnTo>
                  <a:lnTo>
                    <a:pt x="1492668" y="40607"/>
                  </a:lnTo>
                  <a:lnTo>
                    <a:pt x="1497932" y="39855"/>
                  </a:lnTo>
                  <a:lnTo>
                    <a:pt x="1506203" y="39855"/>
                  </a:lnTo>
                  <a:lnTo>
                    <a:pt x="1513723" y="39855"/>
                  </a:lnTo>
                  <a:lnTo>
                    <a:pt x="1515979" y="39855"/>
                  </a:lnTo>
                  <a:lnTo>
                    <a:pt x="1518987" y="39855"/>
                  </a:lnTo>
                  <a:lnTo>
                    <a:pt x="1519739" y="39103"/>
                  </a:lnTo>
                  <a:lnTo>
                    <a:pt x="1521995" y="38351"/>
                  </a:lnTo>
                  <a:lnTo>
                    <a:pt x="1543802" y="20303"/>
                  </a:lnTo>
                  <a:lnTo>
                    <a:pt x="1552074" y="16543"/>
                  </a:lnTo>
                  <a:lnTo>
                    <a:pt x="1554330" y="16543"/>
                  </a:lnTo>
                  <a:lnTo>
                    <a:pt x="1558842" y="17295"/>
                  </a:lnTo>
                  <a:lnTo>
                    <a:pt x="1560346" y="17295"/>
                  </a:lnTo>
                  <a:lnTo>
                    <a:pt x="1570121" y="15039"/>
                  </a:lnTo>
                  <a:lnTo>
                    <a:pt x="1575385" y="13536"/>
                  </a:lnTo>
                  <a:lnTo>
                    <a:pt x="1576889" y="9776"/>
                  </a:lnTo>
                  <a:lnTo>
                    <a:pt x="1576137" y="7520"/>
                  </a:lnTo>
                  <a:lnTo>
                    <a:pt x="1576889" y="5264"/>
                  </a:lnTo>
                  <a:lnTo>
                    <a:pt x="1579145" y="0"/>
                  </a:lnTo>
                  <a:close/>
                </a:path>
              </a:pathLst>
            </a:custGeom>
            <a:solidFill>
              <a:schemeClr val="accent2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7E4F2E48-B478-45B8-B6FF-FF4BE6675069}"/>
                </a:ext>
              </a:extLst>
            </p:cNvPr>
            <p:cNvSpPr/>
            <p:nvPr/>
          </p:nvSpPr>
          <p:spPr>
            <a:xfrm>
              <a:off x="7129694" y="3006890"/>
              <a:ext cx="1061034" cy="873793"/>
            </a:xfrm>
            <a:custGeom>
              <a:avLst/>
              <a:gdLst>
                <a:gd name="connsiteX0" fmla="*/ 27823 w 1061034"/>
                <a:gd name="connsiteY0" fmla="*/ 294022 h 873793"/>
                <a:gd name="connsiteX1" fmla="*/ 0 w 1061034"/>
                <a:gd name="connsiteY1" fmla="*/ 281990 h 873793"/>
                <a:gd name="connsiteX2" fmla="*/ 8272 w 1061034"/>
                <a:gd name="connsiteY2" fmla="*/ 275222 h 873793"/>
                <a:gd name="connsiteX3" fmla="*/ 9776 w 1061034"/>
                <a:gd name="connsiteY3" fmla="*/ 273719 h 873793"/>
                <a:gd name="connsiteX4" fmla="*/ 11280 w 1061034"/>
                <a:gd name="connsiteY4" fmla="*/ 271463 h 873793"/>
                <a:gd name="connsiteX5" fmla="*/ 12032 w 1061034"/>
                <a:gd name="connsiteY5" fmla="*/ 269959 h 873793"/>
                <a:gd name="connsiteX6" fmla="*/ 13536 w 1061034"/>
                <a:gd name="connsiteY6" fmla="*/ 267703 h 873793"/>
                <a:gd name="connsiteX7" fmla="*/ 14288 w 1061034"/>
                <a:gd name="connsiteY7" fmla="*/ 267703 h 873793"/>
                <a:gd name="connsiteX8" fmla="*/ 18047 w 1061034"/>
                <a:gd name="connsiteY8" fmla="*/ 268455 h 873793"/>
                <a:gd name="connsiteX9" fmla="*/ 20303 w 1061034"/>
                <a:gd name="connsiteY9" fmla="*/ 268455 h 873793"/>
                <a:gd name="connsiteX10" fmla="*/ 30079 w 1061034"/>
                <a:gd name="connsiteY10" fmla="*/ 258679 h 873793"/>
                <a:gd name="connsiteX11" fmla="*/ 35343 w 1061034"/>
                <a:gd name="connsiteY11" fmla="*/ 254919 h 873793"/>
                <a:gd name="connsiteX12" fmla="*/ 36847 w 1061034"/>
                <a:gd name="connsiteY12" fmla="*/ 254167 h 873793"/>
                <a:gd name="connsiteX13" fmla="*/ 45870 w 1061034"/>
                <a:gd name="connsiteY13" fmla="*/ 251911 h 873793"/>
                <a:gd name="connsiteX14" fmla="*/ 49630 w 1061034"/>
                <a:gd name="connsiteY14" fmla="*/ 250407 h 873793"/>
                <a:gd name="connsiteX15" fmla="*/ 51134 w 1061034"/>
                <a:gd name="connsiteY15" fmla="*/ 248903 h 873793"/>
                <a:gd name="connsiteX16" fmla="*/ 54142 w 1061034"/>
                <a:gd name="connsiteY16" fmla="*/ 245143 h 873793"/>
                <a:gd name="connsiteX17" fmla="*/ 64670 w 1061034"/>
                <a:gd name="connsiteY17" fmla="*/ 233864 h 873793"/>
                <a:gd name="connsiteX18" fmla="*/ 66174 w 1061034"/>
                <a:gd name="connsiteY18" fmla="*/ 231608 h 873793"/>
                <a:gd name="connsiteX19" fmla="*/ 66926 w 1061034"/>
                <a:gd name="connsiteY19" fmla="*/ 230104 h 873793"/>
                <a:gd name="connsiteX20" fmla="*/ 66926 w 1061034"/>
                <a:gd name="connsiteY20" fmla="*/ 226344 h 873793"/>
                <a:gd name="connsiteX21" fmla="*/ 66926 w 1061034"/>
                <a:gd name="connsiteY21" fmla="*/ 224840 h 873793"/>
                <a:gd name="connsiteX22" fmla="*/ 65422 w 1061034"/>
                <a:gd name="connsiteY22" fmla="*/ 219576 h 873793"/>
                <a:gd name="connsiteX23" fmla="*/ 64670 w 1061034"/>
                <a:gd name="connsiteY23" fmla="*/ 217321 h 873793"/>
                <a:gd name="connsiteX24" fmla="*/ 65422 w 1061034"/>
                <a:gd name="connsiteY24" fmla="*/ 215065 h 873793"/>
                <a:gd name="connsiteX25" fmla="*/ 66926 w 1061034"/>
                <a:gd name="connsiteY25" fmla="*/ 214313 h 873793"/>
                <a:gd name="connsiteX26" fmla="*/ 68430 w 1061034"/>
                <a:gd name="connsiteY26" fmla="*/ 214313 h 873793"/>
                <a:gd name="connsiteX27" fmla="*/ 71438 w 1061034"/>
                <a:gd name="connsiteY27" fmla="*/ 215817 h 873793"/>
                <a:gd name="connsiteX28" fmla="*/ 72941 w 1061034"/>
                <a:gd name="connsiteY28" fmla="*/ 215817 h 873793"/>
                <a:gd name="connsiteX29" fmla="*/ 76701 w 1061034"/>
                <a:gd name="connsiteY29" fmla="*/ 215817 h 873793"/>
                <a:gd name="connsiteX30" fmla="*/ 80461 w 1061034"/>
                <a:gd name="connsiteY30" fmla="*/ 216569 h 873793"/>
                <a:gd name="connsiteX31" fmla="*/ 84221 w 1061034"/>
                <a:gd name="connsiteY31" fmla="*/ 215817 h 873793"/>
                <a:gd name="connsiteX32" fmla="*/ 86477 w 1061034"/>
                <a:gd name="connsiteY32" fmla="*/ 215065 h 873793"/>
                <a:gd name="connsiteX33" fmla="*/ 88733 w 1061034"/>
                <a:gd name="connsiteY33" fmla="*/ 215065 h 873793"/>
                <a:gd name="connsiteX34" fmla="*/ 91741 w 1061034"/>
                <a:gd name="connsiteY34" fmla="*/ 216569 h 873793"/>
                <a:gd name="connsiteX35" fmla="*/ 95501 w 1061034"/>
                <a:gd name="connsiteY35" fmla="*/ 217321 h 873793"/>
                <a:gd name="connsiteX36" fmla="*/ 103020 w 1061034"/>
                <a:gd name="connsiteY36" fmla="*/ 218072 h 873793"/>
                <a:gd name="connsiteX37" fmla="*/ 109788 w 1061034"/>
                <a:gd name="connsiteY37" fmla="*/ 217321 h 873793"/>
                <a:gd name="connsiteX38" fmla="*/ 125580 w 1061034"/>
                <a:gd name="connsiteY38" fmla="*/ 214313 h 873793"/>
                <a:gd name="connsiteX39" fmla="*/ 128588 w 1061034"/>
                <a:gd name="connsiteY39" fmla="*/ 214313 h 873793"/>
                <a:gd name="connsiteX40" fmla="*/ 133099 w 1061034"/>
                <a:gd name="connsiteY40" fmla="*/ 215065 h 873793"/>
                <a:gd name="connsiteX41" fmla="*/ 134603 w 1061034"/>
                <a:gd name="connsiteY41" fmla="*/ 215817 h 873793"/>
                <a:gd name="connsiteX42" fmla="*/ 136107 w 1061034"/>
                <a:gd name="connsiteY42" fmla="*/ 216569 h 873793"/>
                <a:gd name="connsiteX43" fmla="*/ 138363 w 1061034"/>
                <a:gd name="connsiteY43" fmla="*/ 218072 h 873793"/>
                <a:gd name="connsiteX44" fmla="*/ 141371 w 1061034"/>
                <a:gd name="connsiteY44" fmla="*/ 221832 h 873793"/>
                <a:gd name="connsiteX45" fmla="*/ 144379 w 1061034"/>
                <a:gd name="connsiteY45" fmla="*/ 226344 h 873793"/>
                <a:gd name="connsiteX46" fmla="*/ 145883 w 1061034"/>
                <a:gd name="connsiteY46" fmla="*/ 227096 h 873793"/>
                <a:gd name="connsiteX47" fmla="*/ 150395 w 1061034"/>
                <a:gd name="connsiteY47" fmla="*/ 229352 h 873793"/>
                <a:gd name="connsiteX48" fmla="*/ 151147 w 1061034"/>
                <a:gd name="connsiteY48" fmla="*/ 229352 h 873793"/>
                <a:gd name="connsiteX49" fmla="*/ 151147 w 1061034"/>
                <a:gd name="connsiteY49" fmla="*/ 230104 h 873793"/>
                <a:gd name="connsiteX50" fmla="*/ 151899 w 1061034"/>
                <a:gd name="connsiteY50" fmla="*/ 230856 h 873793"/>
                <a:gd name="connsiteX51" fmla="*/ 152651 w 1061034"/>
                <a:gd name="connsiteY51" fmla="*/ 232360 h 873793"/>
                <a:gd name="connsiteX52" fmla="*/ 153403 w 1061034"/>
                <a:gd name="connsiteY52" fmla="*/ 233112 h 873793"/>
                <a:gd name="connsiteX53" fmla="*/ 157163 w 1061034"/>
                <a:gd name="connsiteY53" fmla="*/ 234616 h 873793"/>
                <a:gd name="connsiteX54" fmla="*/ 157914 w 1061034"/>
                <a:gd name="connsiteY54" fmla="*/ 235368 h 873793"/>
                <a:gd name="connsiteX55" fmla="*/ 159418 w 1061034"/>
                <a:gd name="connsiteY55" fmla="*/ 238376 h 873793"/>
                <a:gd name="connsiteX56" fmla="*/ 160922 w 1061034"/>
                <a:gd name="connsiteY56" fmla="*/ 239880 h 873793"/>
                <a:gd name="connsiteX57" fmla="*/ 163178 w 1061034"/>
                <a:gd name="connsiteY57" fmla="*/ 240632 h 873793"/>
                <a:gd name="connsiteX58" fmla="*/ 165434 w 1061034"/>
                <a:gd name="connsiteY58" fmla="*/ 239880 h 873793"/>
                <a:gd name="connsiteX59" fmla="*/ 166938 w 1061034"/>
                <a:gd name="connsiteY59" fmla="*/ 239128 h 873793"/>
                <a:gd name="connsiteX60" fmla="*/ 169194 w 1061034"/>
                <a:gd name="connsiteY60" fmla="*/ 237624 h 873793"/>
                <a:gd name="connsiteX61" fmla="*/ 172954 w 1061034"/>
                <a:gd name="connsiteY61" fmla="*/ 236120 h 873793"/>
                <a:gd name="connsiteX62" fmla="*/ 175210 w 1061034"/>
                <a:gd name="connsiteY62" fmla="*/ 234616 h 873793"/>
                <a:gd name="connsiteX63" fmla="*/ 175962 w 1061034"/>
                <a:gd name="connsiteY63" fmla="*/ 233112 h 873793"/>
                <a:gd name="connsiteX64" fmla="*/ 176714 w 1061034"/>
                <a:gd name="connsiteY64" fmla="*/ 232360 h 873793"/>
                <a:gd name="connsiteX65" fmla="*/ 177466 w 1061034"/>
                <a:gd name="connsiteY65" fmla="*/ 227096 h 873793"/>
                <a:gd name="connsiteX66" fmla="*/ 178218 w 1061034"/>
                <a:gd name="connsiteY66" fmla="*/ 225592 h 873793"/>
                <a:gd name="connsiteX67" fmla="*/ 178970 w 1061034"/>
                <a:gd name="connsiteY67" fmla="*/ 223336 h 873793"/>
                <a:gd name="connsiteX68" fmla="*/ 181226 w 1061034"/>
                <a:gd name="connsiteY68" fmla="*/ 221832 h 873793"/>
                <a:gd name="connsiteX69" fmla="*/ 191753 w 1061034"/>
                <a:gd name="connsiteY69" fmla="*/ 216569 h 873793"/>
                <a:gd name="connsiteX70" fmla="*/ 194009 w 1061034"/>
                <a:gd name="connsiteY70" fmla="*/ 215817 h 873793"/>
                <a:gd name="connsiteX71" fmla="*/ 196265 w 1061034"/>
                <a:gd name="connsiteY71" fmla="*/ 215817 h 873793"/>
                <a:gd name="connsiteX72" fmla="*/ 197769 w 1061034"/>
                <a:gd name="connsiteY72" fmla="*/ 216569 h 873793"/>
                <a:gd name="connsiteX73" fmla="*/ 199273 w 1061034"/>
                <a:gd name="connsiteY73" fmla="*/ 217321 h 873793"/>
                <a:gd name="connsiteX74" fmla="*/ 200777 w 1061034"/>
                <a:gd name="connsiteY74" fmla="*/ 218072 h 873793"/>
                <a:gd name="connsiteX75" fmla="*/ 201529 w 1061034"/>
                <a:gd name="connsiteY75" fmla="*/ 218824 h 873793"/>
                <a:gd name="connsiteX76" fmla="*/ 202281 w 1061034"/>
                <a:gd name="connsiteY76" fmla="*/ 220328 h 873793"/>
                <a:gd name="connsiteX77" fmla="*/ 203033 w 1061034"/>
                <a:gd name="connsiteY77" fmla="*/ 221832 h 873793"/>
                <a:gd name="connsiteX78" fmla="*/ 204537 w 1061034"/>
                <a:gd name="connsiteY78" fmla="*/ 222584 h 873793"/>
                <a:gd name="connsiteX79" fmla="*/ 207545 w 1061034"/>
                <a:gd name="connsiteY79" fmla="*/ 223336 h 873793"/>
                <a:gd name="connsiteX80" fmla="*/ 209049 w 1061034"/>
                <a:gd name="connsiteY80" fmla="*/ 222584 h 873793"/>
                <a:gd name="connsiteX81" fmla="*/ 210553 w 1061034"/>
                <a:gd name="connsiteY81" fmla="*/ 221832 h 873793"/>
                <a:gd name="connsiteX82" fmla="*/ 210553 w 1061034"/>
                <a:gd name="connsiteY82" fmla="*/ 220328 h 873793"/>
                <a:gd name="connsiteX83" fmla="*/ 211305 w 1061034"/>
                <a:gd name="connsiteY83" fmla="*/ 217321 h 873793"/>
                <a:gd name="connsiteX84" fmla="*/ 211305 w 1061034"/>
                <a:gd name="connsiteY84" fmla="*/ 215817 h 873793"/>
                <a:gd name="connsiteX85" fmla="*/ 212809 w 1061034"/>
                <a:gd name="connsiteY85" fmla="*/ 214313 h 873793"/>
                <a:gd name="connsiteX86" fmla="*/ 213561 w 1061034"/>
                <a:gd name="connsiteY86" fmla="*/ 212809 h 873793"/>
                <a:gd name="connsiteX87" fmla="*/ 218072 w 1061034"/>
                <a:gd name="connsiteY87" fmla="*/ 209801 h 873793"/>
                <a:gd name="connsiteX88" fmla="*/ 219576 w 1061034"/>
                <a:gd name="connsiteY88" fmla="*/ 209049 h 873793"/>
                <a:gd name="connsiteX89" fmla="*/ 221080 w 1061034"/>
                <a:gd name="connsiteY89" fmla="*/ 207545 h 873793"/>
                <a:gd name="connsiteX90" fmla="*/ 223336 w 1061034"/>
                <a:gd name="connsiteY90" fmla="*/ 205289 h 873793"/>
                <a:gd name="connsiteX91" fmla="*/ 226344 w 1061034"/>
                <a:gd name="connsiteY91" fmla="*/ 203033 h 873793"/>
                <a:gd name="connsiteX92" fmla="*/ 236120 w 1061034"/>
                <a:gd name="connsiteY92" fmla="*/ 197769 h 873793"/>
                <a:gd name="connsiteX93" fmla="*/ 239128 w 1061034"/>
                <a:gd name="connsiteY93" fmla="*/ 196265 h 873793"/>
                <a:gd name="connsiteX94" fmla="*/ 240632 w 1061034"/>
                <a:gd name="connsiteY94" fmla="*/ 194009 h 873793"/>
                <a:gd name="connsiteX95" fmla="*/ 243640 w 1061034"/>
                <a:gd name="connsiteY95" fmla="*/ 192505 h 873793"/>
                <a:gd name="connsiteX96" fmla="*/ 245143 w 1061034"/>
                <a:gd name="connsiteY96" fmla="*/ 191753 h 873793"/>
                <a:gd name="connsiteX97" fmla="*/ 246647 w 1061034"/>
                <a:gd name="connsiteY97" fmla="*/ 192505 h 873793"/>
                <a:gd name="connsiteX98" fmla="*/ 247399 w 1061034"/>
                <a:gd name="connsiteY98" fmla="*/ 194009 h 873793"/>
                <a:gd name="connsiteX99" fmla="*/ 247399 w 1061034"/>
                <a:gd name="connsiteY99" fmla="*/ 197017 h 873793"/>
                <a:gd name="connsiteX100" fmla="*/ 247399 w 1061034"/>
                <a:gd name="connsiteY100" fmla="*/ 198521 h 873793"/>
                <a:gd name="connsiteX101" fmla="*/ 248903 w 1061034"/>
                <a:gd name="connsiteY101" fmla="*/ 200025 h 873793"/>
                <a:gd name="connsiteX102" fmla="*/ 249655 w 1061034"/>
                <a:gd name="connsiteY102" fmla="*/ 201529 h 873793"/>
                <a:gd name="connsiteX103" fmla="*/ 251159 w 1061034"/>
                <a:gd name="connsiteY103" fmla="*/ 202281 h 873793"/>
                <a:gd name="connsiteX104" fmla="*/ 251159 w 1061034"/>
                <a:gd name="connsiteY104" fmla="*/ 203785 h 873793"/>
                <a:gd name="connsiteX105" fmla="*/ 251159 w 1061034"/>
                <a:gd name="connsiteY105" fmla="*/ 207545 h 873793"/>
                <a:gd name="connsiteX106" fmla="*/ 251159 w 1061034"/>
                <a:gd name="connsiteY106" fmla="*/ 209049 h 873793"/>
                <a:gd name="connsiteX107" fmla="*/ 251159 w 1061034"/>
                <a:gd name="connsiteY107" fmla="*/ 210553 h 873793"/>
                <a:gd name="connsiteX108" fmla="*/ 251911 w 1061034"/>
                <a:gd name="connsiteY108" fmla="*/ 212057 h 873793"/>
                <a:gd name="connsiteX109" fmla="*/ 252663 w 1061034"/>
                <a:gd name="connsiteY109" fmla="*/ 213561 h 873793"/>
                <a:gd name="connsiteX110" fmla="*/ 254167 w 1061034"/>
                <a:gd name="connsiteY110" fmla="*/ 215817 h 873793"/>
                <a:gd name="connsiteX111" fmla="*/ 255671 w 1061034"/>
                <a:gd name="connsiteY111" fmla="*/ 217321 h 873793"/>
                <a:gd name="connsiteX112" fmla="*/ 257175 w 1061034"/>
                <a:gd name="connsiteY112" fmla="*/ 218072 h 873793"/>
                <a:gd name="connsiteX113" fmla="*/ 259431 w 1061034"/>
                <a:gd name="connsiteY113" fmla="*/ 219576 h 873793"/>
                <a:gd name="connsiteX114" fmla="*/ 260935 w 1061034"/>
                <a:gd name="connsiteY114" fmla="*/ 219576 h 873793"/>
                <a:gd name="connsiteX115" fmla="*/ 263943 w 1061034"/>
                <a:gd name="connsiteY115" fmla="*/ 219576 h 873793"/>
                <a:gd name="connsiteX116" fmla="*/ 265447 w 1061034"/>
                <a:gd name="connsiteY116" fmla="*/ 219576 h 873793"/>
                <a:gd name="connsiteX117" fmla="*/ 266951 w 1061034"/>
                <a:gd name="connsiteY117" fmla="*/ 218824 h 873793"/>
                <a:gd name="connsiteX118" fmla="*/ 269959 w 1061034"/>
                <a:gd name="connsiteY118" fmla="*/ 215817 h 873793"/>
                <a:gd name="connsiteX119" fmla="*/ 271463 w 1061034"/>
                <a:gd name="connsiteY119" fmla="*/ 214313 h 873793"/>
                <a:gd name="connsiteX120" fmla="*/ 272966 w 1061034"/>
                <a:gd name="connsiteY120" fmla="*/ 212809 h 873793"/>
                <a:gd name="connsiteX121" fmla="*/ 273719 w 1061034"/>
                <a:gd name="connsiteY121" fmla="*/ 211305 h 873793"/>
                <a:gd name="connsiteX122" fmla="*/ 275974 w 1061034"/>
                <a:gd name="connsiteY122" fmla="*/ 206793 h 873793"/>
                <a:gd name="connsiteX123" fmla="*/ 276726 w 1061034"/>
                <a:gd name="connsiteY123" fmla="*/ 205289 h 873793"/>
                <a:gd name="connsiteX124" fmla="*/ 278230 w 1061034"/>
                <a:gd name="connsiteY124" fmla="*/ 205289 h 873793"/>
                <a:gd name="connsiteX125" fmla="*/ 280486 w 1061034"/>
                <a:gd name="connsiteY125" fmla="*/ 203033 h 873793"/>
                <a:gd name="connsiteX126" fmla="*/ 281238 w 1061034"/>
                <a:gd name="connsiteY126" fmla="*/ 202281 h 873793"/>
                <a:gd name="connsiteX127" fmla="*/ 281990 w 1061034"/>
                <a:gd name="connsiteY127" fmla="*/ 200777 h 873793"/>
                <a:gd name="connsiteX128" fmla="*/ 282742 w 1061034"/>
                <a:gd name="connsiteY128" fmla="*/ 197769 h 873793"/>
                <a:gd name="connsiteX129" fmla="*/ 283494 w 1061034"/>
                <a:gd name="connsiteY129" fmla="*/ 195513 h 873793"/>
                <a:gd name="connsiteX130" fmla="*/ 284246 w 1061034"/>
                <a:gd name="connsiteY130" fmla="*/ 194761 h 873793"/>
                <a:gd name="connsiteX131" fmla="*/ 289510 w 1061034"/>
                <a:gd name="connsiteY131" fmla="*/ 191002 h 873793"/>
                <a:gd name="connsiteX132" fmla="*/ 290262 w 1061034"/>
                <a:gd name="connsiteY132" fmla="*/ 188745 h 873793"/>
                <a:gd name="connsiteX133" fmla="*/ 291014 w 1061034"/>
                <a:gd name="connsiteY133" fmla="*/ 187242 h 873793"/>
                <a:gd name="connsiteX134" fmla="*/ 291766 w 1061034"/>
                <a:gd name="connsiteY134" fmla="*/ 185738 h 873793"/>
                <a:gd name="connsiteX135" fmla="*/ 291766 w 1061034"/>
                <a:gd name="connsiteY135" fmla="*/ 184234 h 873793"/>
                <a:gd name="connsiteX136" fmla="*/ 291766 w 1061034"/>
                <a:gd name="connsiteY136" fmla="*/ 182730 h 873793"/>
                <a:gd name="connsiteX137" fmla="*/ 288758 w 1061034"/>
                <a:gd name="connsiteY137" fmla="*/ 175210 h 873793"/>
                <a:gd name="connsiteX138" fmla="*/ 288758 w 1061034"/>
                <a:gd name="connsiteY138" fmla="*/ 172954 h 873793"/>
                <a:gd name="connsiteX139" fmla="*/ 288758 w 1061034"/>
                <a:gd name="connsiteY139" fmla="*/ 171450 h 873793"/>
                <a:gd name="connsiteX140" fmla="*/ 289510 w 1061034"/>
                <a:gd name="connsiteY140" fmla="*/ 169946 h 873793"/>
                <a:gd name="connsiteX141" fmla="*/ 291766 w 1061034"/>
                <a:gd name="connsiteY141" fmla="*/ 166938 h 873793"/>
                <a:gd name="connsiteX142" fmla="*/ 292518 w 1061034"/>
                <a:gd name="connsiteY142" fmla="*/ 165434 h 873793"/>
                <a:gd name="connsiteX143" fmla="*/ 293270 w 1061034"/>
                <a:gd name="connsiteY143" fmla="*/ 163930 h 873793"/>
                <a:gd name="connsiteX144" fmla="*/ 294774 w 1061034"/>
                <a:gd name="connsiteY144" fmla="*/ 162426 h 873793"/>
                <a:gd name="connsiteX145" fmla="*/ 297782 w 1061034"/>
                <a:gd name="connsiteY145" fmla="*/ 159419 h 873793"/>
                <a:gd name="connsiteX146" fmla="*/ 301542 w 1061034"/>
                <a:gd name="connsiteY146" fmla="*/ 156411 h 873793"/>
                <a:gd name="connsiteX147" fmla="*/ 310565 w 1061034"/>
                <a:gd name="connsiteY147" fmla="*/ 151147 h 873793"/>
                <a:gd name="connsiteX148" fmla="*/ 312821 w 1061034"/>
                <a:gd name="connsiteY148" fmla="*/ 150395 h 873793"/>
                <a:gd name="connsiteX149" fmla="*/ 315077 w 1061034"/>
                <a:gd name="connsiteY149" fmla="*/ 151147 h 873793"/>
                <a:gd name="connsiteX150" fmla="*/ 316581 w 1061034"/>
                <a:gd name="connsiteY150" fmla="*/ 151147 h 873793"/>
                <a:gd name="connsiteX151" fmla="*/ 317333 w 1061034"/>
                <a:gd name="connsiteY151" fmla="*/ 152651 h 873793"/>
                <a:gd name="connsiteX152" fmla="*/ 319589 w 1061034"/>
                <a:gd name="connsiteY152" fmla="*/ 154155 h 873793"/>
                <a:gd name="connsiteX153" fmla="*/ 321093 w 1061034"/>
                <a:gd name="connsiteY153" fmla="*/ 155659 h 873793"/>
                <a:gd name="connsiteX154" fmla="*/ 322597 w 1061034"/>
                <a:gd name="connsiteY154" fmla="*/ 155659 h 873793"/>
                <a:gd name="connsiteX155" fmla="*/ 324101 w 1061034"/>
                <a:gd name="connsiteY155" fmla="*/ 156411 h 873793"/>
                <a:gd name="connsiteX156" fmla="*/ 338388 w 1061034"/>
                <a:gd name="connsiteY156" fmla="*/ 157163 h 873793"/>
                <a:gd name="connsiteX157" fmla="*/ 340644 w 1061034"/>
                <a:gd name="connsiteY157" fmla="*/ 156411 h 873793"/>
                <a:gd name="connsiteX158" fmla="*/ 342900 w 1061034"/>
                <a:gd name="connsiteY158" fmla="*/ 155659 h 873793"/>
                <a:gd name="connsiteX159" fmla="*/ 344404 w 1061034"/>
                <a:gd name="connsiteY159" fmla="*/ 154907 h 873793"/>
                <a:gd name="connsiteX160" fmla="*/ 346660 w 1061034"/>
                <a:gd name="connsiteY160" fmla="*/ 151147 h 873793"/>
                <a:gd name="connsiteX161" fmla="*/ 348916 w 1061034"/>
                <a:gd name="connsiteY161" fmla="*/ 149643 h 873793"/>
                <a:gd name="connsiteX162" fmla="*/ 351924 w 1061034"/>
                <a:gd name="connsiteY162" fmla="*/ 147387 h 873793"/>
                <a:gd name="connsiteX163" fmla="*/ 354932 w 1061034"/>
                <a:gd name="connsiteY163" fmla="*/ 145883 h 873793"/>
                <a:gd name="connsiteX164" fmla="*/ 357188 w 1061034"/>
                <a:gd name="connsiteY164" fmla="*/ 145883 h 873793"/>
                <a:gd name="connsiteX165" fmla="*/ 358691 w 1061034"/>
                <a:gd name="connsiteY165" fmla="*/ 145883 h 873793"/>
                <a:gd name="connsiteX166" fmla="*/ 361699 w 1061034"/>
                <a:gd name="connsiteY166" fmla="*/ 148139 h 873793"/>
                <a:gd name="connsiteX167" fmla="*/ 363955 w 1061034"/>
                <a:gd name="connsiteY167" fmla="*/ 148891 h 873793"/>
                <a:gd name="connsiteX168" fmla="*/ 365459 w 1061034"/>
                <a:gd name="connsiteY168" fmla="*/ 148891 h 873793"/>
                <a:gd name="connsiteX169" fmla="*/ 366963 w 1061034"/>
                <a:gd name="connsiteY169" fmla="*/ 147387 h 873793"/>
                <a:gd name="connsiteX170" fmla="*/ 369219 w 1061034"/>
                <a:gd name="connsiteY170" fmla="*/ 145131 h 873793"/>
                <a:gd name="connsiteX171" fmla="*/ 370723 w 1061034"/>
                <a:gd name="connsiteY171" fmla="*/ 143627 h 873793"/>
                <a:gd name="connsiteX172" fmla="*/ 372227 w 1061034"/>
                <a:gd name="connsiteY172" fmla="*/ 143627 h 873793"/>
                <a:gd name="connsiteX173" fmla="*/ 373731 w 1061034"/>
                <a:gd name="connsiteY173" fmla="*/ 142875 h 873793"/>
                <a:gd name="connsiteX174" fmla="*/ 382755 w 1061034"/>
                <a:gd name="connsiteY174" fmla="*/ 143627 h 873793"/>
                <a:gd name="connsiteX175" fmla="*/ 388018 w 1061034"/>
                <a:gd name="connsiteY175" fmla="*/ 143627 h 873793"/>
                <a:gd name="connsiteX176" fmla="*/ 390274 w 1061034"/>
                <a:gd name="connsiteY176" fmla="*/ 143627 h 873793"/>
                <a:gd name="connsiteX177" fmla="*/ 394034 w 1061034"/>
                <a:gd name="connsiteY177" fmla="*/ 145883 h 873793"/>
                <a:gd name="connsiteX178" fmla="*/ 396290 w 1061034"/>
                <a:gd name="connsiteY178" fmla="*/ 145883 h 873793"/>
                <a:gd name="connsiteX179" fmla="*/ 400050 w 1061034"/>
                <a:gd name="connsiteY179" fmla="*/ 143627 h 873793"/>
                <a:gd name="connsiteX180" fmla="*/ 402306 w 1061034"/>
                <a:gd name="connsiteY180" fmla="*/ 142875 h 873793"/>
                <a:gd name="connsiteX181" fmla="*/ 403810 w 1061034"/>
                <a:gd name="connsiteY181" fmla="*/ 143627 h 873793"/>
                <a:gd name="connsiteX182" fmla="*/ 407570 w 1061034"/>
                <a:gd name="connsiteY182" fmla="*/ 145883 h 873793"/>
                <a:gd name="connsiteX183" fmla="*/ 409074 w 1061034"/>
                <a:gd name="connsiteY183" fmla="*/ 147387 h 873793"/>
                <a:gd name="connsiteX184" fmla="*/ 410578 w 1061034"/>
                <a:gd name="connsiteY184" fmla="*/ 146635 h 873793"/>
                <a:gd name="connsiteX185" fmla="*/ 411330 w 1061034"/>
                <a:gd name="connsiteY185" fmla="*/ 145131 h 873793"/>
                <a:gd name="connsiteX186" fmla="*/ 411330 w 1061034"/>
                <a:gd name="connsiteY186" fmla="*/ 143627 h 873793"/>
                <a:gd name="connsiteX187" fmla="*/ 408322 w 1061034"/>
                <a:gd name="connsiteY187" fmla="*/ 133851 h 873793"/>
                <a:gd name="connsiteX188" fmla="*/ 408322 w 1061034"/>
                <a:gd name="connsiteY188" fmla="*/ 132347 h 873793"/>
                <a:gd name="connsiteX189" fmla="*/ 408322 w 1061034"/>
                <a:gd name="connsiteY189" fmla="*/ 130844 h 873793"/>
                <a:gd name="connsiteX190" fmla="*/ 409074 w 1061034"/>
                <a:gd name="connsiteY190" fmla="*/ 129340 h 873793"/>
                <a:gd name="connsiteX191" fmla="*/ 410578 w 1061034"/>
                <a:gd name="connsiteY191" fmla="*/ 126332 h 873793"/>
                <a:gd name="connsiteX192" fmla="*/ 410578 w 1061034"/>
                <a:gd name="connsiteY192" fmla="*/ 124828 h 873793"/>
                <a:gd name="connsiteX193" fmla="*/ 409826 w 1061034"/>
                <a:gd name="connsiteY193" fmla="*/ 123324 h 873793"/>
                <a:gd name="connsiteX194" fmla="*/ 409074 w 1061034"/>
                <a:gd name="connsiteY194" fmla="*/ 121820 h 873793"/>
                <a:gd name="connsiteX195" fmla="*/ 408322 w 1061034"/>
                <a:gd name="connsiteY195" fmla="*/ 120316 h 873793"/>
                <a:gd name="connsiteX196" fmla="*/ 408322 w 1061034"/>
                <a:gd name="connsiteY196" fmla="*/ 118812 h 873793"/>
                <a:gd name="connsiteX197" fmla="*/ 409074 w 1061034"/>
                <a:gd name="connsiteY197" fmla="*/ 115804 h 873793"/>
                <a:gd name="connsiteX198" fmla="*/ 409074 w 1061034"/>
                <a:gd name="connsiteY198" fmla="*/ 113548 h 873793"/>
                <a:gd name="connsiteX199" fmla="*/ 407570 w 1061034"/>
                <a:gd name="connsiteY199" fmla="*/ 109036 h 873793"/>
                <a:gd name="connsiteX200" fmla="*/ 407570 w 1061034"/>
                <a:gd name="connsiteY200" fmla="*/ 107532 h 873793"/>
                <a:gd name="connsiteX201" fmla="*/ 408322 w 1061034"/>
                <a:gd name="connsiteY201" fmla="*/ 106028 h 873793"/>
                <a:gd name="connsiteX202" fmla="*/ 409826 w 1061034"/>
                <a:gd name="connsiteY202" fmla="*/ 105276 h 873793"/>
                <a:gd name="connsiteX203" fmla="*/ 410578 w 1061034"/>
                <a:gd name="connsiteY203" fmla="*/ 104525 h 873793"/>
                <a:gd name="connsiteX204" fmla="*/ 412082 w 1061034"/>
                <a:gd name="connsiteY204" fmla="*/ 105276 h 873793"/>
                <a:gd name="connsiteX205" fmla="*/ 412834 w 1061034"/>
                <a:gd name="connsiteY205" fmla="*/ 106028 h 873793"/>
                <a:gd name="connsiteX206" fmla="*/ 414338 w 1061034"/>
                <a:gd name="connsiteY206" fmla="*/ 107532 h 873793"/>
                <a:gd name="connsiteX207" fmla="*/ 415089 w 1061034"/>
                <a:gd name="connsiteY207" fmla="*/ 109036 h 873793"/>
                <a:gd name="connsiteX208" fmla="*/ 417345 w 1061034"/>
                <a:gd name="connsiteY208" fmla="*/ 109036 h 873793"/>
                <a:gd name="connsiteX209" fmla="*/ 420353 w 1061034"/>
                <a:gd name="connsiteY209" fmla="*/ 108284 h 873793"/>
                <a:gd name="connsiteX210" fmla="*/ 423361 w 1061034"/>
                <a:gd name="connsiteY210" fmla="*/ 106780 h 873793"/>
                <a:gd name="connsiteX211" fmla="*/ 426369 w 1061034"/>
                <a:gd name="connsiteY211" fmla="*/ 106028 h 873793"/>
                <a:gd name="connsiteX212" fmla="*/ 427873 w 1061034"/>
                <a:gd name="connsiteY212" fmla="*/ 104525 h 873793"/>
                <a:gd name="connsiteX213" fmla="*/ 428625 w 1061034"/>
                <a:gd name="connsiteY213" fmla="*/ 103773 h 873793"/>
                <a:gd name="connsiteX214" fmla="*/ 429377 w 1061034"/>
                <a:gd name="connsiteY214" fmla="*/ 103020 h 873793"/>
                <a:gd name="connsiteX215" fmla="*/ 433137 w 1061034"/>
                <a:gd name="connsiteY215" fmla="*/ 97005 h 873793"/>
                <a:gd name="connsiteX216" fmla="*/ 433889 w 1061034"/>
                <a:gd name="connsiteY216" fmla="*/ 95501 h 873793"/>
                <a:gd name="connsiteX217" fmla="*/ 435393 w 1061034"/>
                <a:gd name="connsiteY217" fmla="*/ 93997 h 873793"/>
                <a:gd name="connsiteX218" fmla="*/ 436897 w 1061034"/>
                <a:gd name="connsiteY218" fmla="*/ 92493 h 873793"/>
                <a:gd name="connsiteX219" fmla="*/ 437649 w 1061034"/>
                <a:gd name="connsiteY219" fmla="*/ 90989 h 873793"/>
                <a:gd name="connsiteX220" fmla="*/ 438401 w 1061034"/>
                <a:gd name="connsiteY220" fmla="*/ 87981 h 873793"/>
                <a:gd name="connsiteX221" fmla="*/ 439905 w 1061034"/>
                <a:gd name="connsiteY221" fmla="*/ 84973 h 873793"/>
                <a:gd name="connsiteX222" fmla="*/ 440657 w 1061034"/>
                <a:gd name="connsiteY222" fmla="*/ 83469 h 873793"/>
                <a:gd name="connsiteX223" fmla="*/ 440657 w 1061034"/>
                <a:gd name="connsiteY223" fmla="*/ 81965 h 873793"/>
                <a:gd name="connsiteX224" fmla="*/ 439905 w 1061034"/>
                <a:gd name="connsiteY224" fmla="*/ 80461 h 873793"/>
                <a:gd name="connsiteX225" fmla="*/ 439153 w 1061034"/>
                <a:gd name="connsiteY225" fmla="*/ 78957 h 873793"/>
                <a:gd name="connsiteX226" fmla="*/ 438401 w 1061034"/>
                <a:gd name="connsiteY226" fmla="*/ 77453 h 873793"/>
                <a:gd name="connsiteX227" fmla="*/ 436897 w 1061034"/>
                <a:gd name="connsiteY227" fmla="*/ 76701 h 873793"/>
                <a:gd name="connsiteX228" fmla="*/ 433889 w 1061034"/>
                <a:gd name="connsiteY228" fmla="*/ 74446 h 873793"/>
                <a:gd name="connsiteX229" fmla="*/ 432385 w 1061034"/>
                <a:gd name="connsiteY229" fmla="*/ 73694 h 873793"/>
                <a:gd name="connsiteX230" fmla="*/ 430881 w 1061034"/>
                <a:gd name="connsiteY230" fmla="*/ 72190 h 873793"/>
                <a:gd name="connsiteX231" fmla="*/ 430129 w 1061034"/>
                <a:gd name="connsiteY231" fmla="*/ 70686 h 873793"/>
                <a:gd name="connsiteX232" fmla="*/ 429377 w 1061034"/>
                <a:gd name="connsiteY232" fmla="*/ 69182 h 873793"/>
                <a:gd name="connsiteX233" fmla="*/ 430129 w 1061034"/>
                <a:gd name="connsiteY233" fmla="*/ 67678 h 873793"/>
                <a:gd name="connsiteX234" fmla="*/ 430129 w 1061034"/>
                <a:gd name="connsiteY234" fmla="*/ 65422 h 873793"/>
                <a:gd name="connsiteX235" fmla="*/ 431633 w 1061034"/>
                <a:gd name="connsiteY235" fmla="*/ 63918 h 873793"/>
                <a:gd name="connsiteX236" fmla="*/ 436897 w 1061034"/>
                <a:gd name="connsiteY236" fmla="*/ 57902 h 873793"/>
                <a:gd name="connsiteX237" fmla="*/ 438401 w 1061034"/>
                <a:gd name="connsiteY237" fmla="*/ 56398 h 873793"/>
                <a:gd name="connsiteX238" fmla="*/ 441409 w 1061034"/>
                <a:gd name="connsiteY238" fmla="*/ 51134 h 873793"/>
                <a:gd name="connsiteX239" fmla="*/ 442161 w 1061034"/>
                <a:gd name="connsiteY239" fmla="*/ 49630 h 873793"/>
                <a:gd name="connsiteX240" fmla="*/ 443664 w 1061034"/>
                <a:gd name="connsiteY240" fmla="*/ 48878 h 873793"/>
                <a:gd name="connsiteX241" fmla="*/ 445168 w 1061034"/>
                <a:gd name="connsiteY241" fmla="*/ 48127 h 873793"/>
                <a:gd name="connsiteX242" fmla="*/ 446672 w 1061034"/>
                <a:gd name="connsiteY242" fmla="*/ 47374 h 873793"/>
                <a:gd name="connsiteX243" fmla="*/ 454944 w 1061034"/>
                <a:gd name="connsiteY243" fmla="*/ 47374 h 873793"/>
                <a:gd name="connsiteX244" fmla="*/ 460960 w 1061034"/>
                <a:gd name="connsiteY244" fmla="*/ 45118 h 873793"/>
                <a:gd name="connsiteX245" fmla="*/ 466224 w 1061034"/>
                <a:gd name="connsiteY245" fmla="*/ 43615 h 873793"/>
                <a:gd name="connsiteX246" fmla="*/ 467728 w 1061034"/>
                <a:gd name="connsiteY246" fmla="*/ 42863 h 873793"/>
                <a:gd name="connsiteX247" fmla="*/ 468480 w 1061034"/>
                <a:gd name="connsiteY247" fmla="*/ 41359 h 873793"/>
                <a:gd name="connsiteX248" fmla="*/ 468480 w 1061034"/>
                <a:gd name="connsiteY248" fmla="*/ 39855 h 873793"/>
                <a:gd name="connsiteX249" fmla="*/ 466976 w 1061034"/>
                <a:gd name="connsiteY249" fmla="*/ 35343 h 873793"/>
                <a:gd name="connsiteX250" fmla="*/ 466976 w 1061034"/>
                <a:gd name="connsiteY250" fmla="*/ 33839 h 873793"/>
                <a:gd name="connsiteX251" fmla="*/ 466976 w 1061034"/>
                <a:gd name="connsiteY251" fmla="*/ 32335 h 873793"/>
                <a:gd name="connsiteX252" fmla="*/ 468480 w 1061034"/>
                <a:gd name="connsiteY252" fmla="*/ 30079 h 873793"/>
                <a:gd name="connsiteX253" fmla="*/ 469984 w 1061034"/>
                <a:gd name="connsiteY253" fmla="*/ 29327 h 873793"/>
                <a:gd name="connsiteX254" fmla="*/ 471488 w 1061034"/>
                <a:gd name="connsiteY254" fmla="*/ 28575 h 873793"/>
                <a:gd name="connsiteX255" fmla="*/ 473743 w 1061034"/>
                <a:gd name="connsiteY255" fmla="*/ 28575 h 873793"/>
                <a:gd name="connsiteX256" fmla="*/ 479007 w 1061034"/>
                <a:gd name="connsiteY256" fmla="*/ 27823 h 873793"/>
                <a:gd name="connsiteX257" fmla="*/ 483519 w 1061034"/>
                <a:gd name="connsiteY257" fmla="*/ 26319 h 873793"/>
                <a:gd name="connsiteX258" fmla="*/ 485775 w 1061034"/>
                <a:gd name="connsiteY258" fmla="*/ 25567 h 873793"/>
                <a:gd name="connsiteX259" fmla="*/ 487279 w 1061034"/>
                <a:gd name="connsiteY259" fmla="*/ 25567 h 873793"/>
                <a:gd name="connsiteX260" fmla="*/ 490287 w 1061034"/>
                <a:gd name="connsiteY260" fmla="*/ 25567 h 873793"/>
                <a:gd name="connsiteX261" fmla="*/ 491791 w 1061034"/>
                <a:gd name="connsiteY261" fmla="*/ 24063 h 873793"/>
                <a:gd name="connsiteX262" fmla="*/ 492543 w 1061034"/>
                <a:gd name="connsiteY262" fmla="*/ 22559 h 873793"/>
                <a:gd name="connsiteX263" fmla="*/ 492543 w 1061034"/>
                <a:gd name="connsiteY263" fmla="*/ 21055 h 873793"/>
                <a:gd name="connsiteX264" fmla="*/ 491039 w 1061034"/>
                <a:gd name="connsiteY264" fmla="*/ 15039 h 873793"/>
                <a:gd name="connsiteX265" fmla="*/ 490287 w 1061034"/>
                <a:gd name="connsiteY265" fmla="*/ 13536 h 873793"/>
                <a:gd name="connsiteX266" fmla="*/ 491039 w 1061034"/>
                <a:gd name="connsiteY266" fmla="*/ 12032 h 873793"/>
                <a:gd name="connsiteX267" fmla="*/ 491791 w 1061034"/>
                <a:gd name="connsiteY267" fmla="*/ 10528 h 873793"/>
                <a:gd name="connsiteX268" fmla="*/ 495551 w 1061034"/>
                <a:gd name="connsiteY268" fmla="*/ 4512 h 873793"/>
                <a:gd name="connsiteX269" fmla="*/ 498559 w 1061034"/>
                <a:gd name="connsiteY269" fmla="*/ 0 h 873793"/>
                <a:gd name="connsiteX270" fmla="*/ 594811 w 1061034"/>
                <a:gd name="connsiteY270" fmla="*/ 1504 h 873793"/>
                <a:gd name="connsiteX271" fmla="*/ 606091 w 1061034"/>
                <a:gd name="connsiteY271" fmla="*/ 2256 h 873793"/>
                <a:gd name="connsiteX272" fmla="*/ 607595 w 1061034"/>
                <a:gd name="connsiteY272" fmla="*/ 3760 h 873793"/>
                <a:gd name="connsiteX273" fmla="*/ 609851 w 1061034"/>
                <a:gd name="connsiteY273" fmla="*/ 4512 h 873793"/>
                <a:gd name="connsiteX274" fmla="*/ 616619 w 1061034"/>
                <a:gd name="connsiteY274" fmla="*/ 6768 h 873793"/>
                <a:gd name="connsiteX275" fmla="*/ 618874 w 1061034"/>
                <a:gd name="connsiteY275" fmla="*/ 7520 h 873793"/>
                <a:gd name="connsiteX276" fmla="*/ 620378 w 1061034"/>
                <a:gd name="connsiteY276" fmla="*/ 8272 h 873793"/>
                <a:gd name="connsiteX277" fmla="*/ 621882 w 1061034"/>
                <a:gd name="connsiteY277" fmla="*/ 9776 h 873793"/>
                <a:gd name="connsiteX278" fmla="*/ 629402 w 1061034"/>
                <a:gd name="connsiteY278" fmla="*/ 17296 h 873793"/>
                <a:gd name="connsiteX279" fmla="*/ 630154 w 1061034"/>
                <a:gd name="connsiteY279" fmla="*/ 18799 h 873793"/>
                <a:gd name="connsiteX280" fmla="*/ 630906 w 1061034"/>
                <a:gd name="connsiteY280" fmla="*/ 20303 h 873793"/>
                <a:gd name="connsiteX281" fmla="*/ 630906 w 1061034"/>
                <a:gd name="connsiteY281" fmla="*/ 23311 h 873793"/>
                <a:gd name="connsiteX282" fmla="*/ 630906 w 1061034"/>
                <a:gd name="connsiteY282" fmla="*/ 24815 h 873793"/>
                <a:gd name="connsiteX283" fmla="*/ 635418 w 1061034"/>
                <a:gd name="connsiteY283" fmla="*/ 33839 h 873793"/>
                <a:gd name="connsiteX284" fmla="*/ 636922 w 1061034"/>
                <a:gd name="connsiteY284" fmla="*/ 35343 h 873793"/>
                <a:gd name="connsiteX285" fmla="*/ 639178 w 1061034"/>
                <a:gd name="connsiteY285" fmla="*/ 37599 h 873793"/>
                <a:gd name="connsiteX286" fmla="*/ 643689 w 1061034"/>
                <a:gd name="connsiteY286" fmla="*/ 39855 h 873793"/>
                <a:gd name="connsiteX287" fmla="*/ 645946 w 1061034"/>
                <a:gd name="connsiteY287" fmla="*/ 42111 h 873793"/>
                <a:gd name="connsiteX288" fmla="*/ 647449 w 1061034"/>
                <a:gd name="connsiteY288" fmla="*/ 43615 h 873793"/>
                <a:gd name="connsiteX289" fmla="*/ 648201 w 1061034"/>
                <a:gd name="connsiteY289" fmla="*/ 45118 h 873793"/>
                <a:gd name="connsiteX290" fmla="*/ 648201 w 1061034"/>
                <a:gd name="connsiteY290" fmla="*/ 46622 h 873793"/>
                <a:gd name="connsiteX291" fmla="*/ 648953 w 1061034"/>
                <a:gd name="connsiteY291" fmla="*/ 53390 h 873793"/>
                <a:gd name="connsiteX292" fmla="*/ 648953 w 1061034"/>
                <a:gd name="connsiteY292" fmla="*/ 54142 h 873793"/>
                <a:gd name="connsiteX293" fmla="*/ 649705 w 1061034"/>
                <a:gd name="connsiteY293" fmla="*/ 55646 h 873793"/>
                <a:gd name="connsiteX294" fmla="*/ 651209 w 1061034"/>
                <a:gd name="connsiteY294" fmla="*/ 55646 h 873793"/>
                <a:gd name="connsiteX295" fmla="*/ 652713 w 1061034"/>
                <a:gd name="connsiteY295" fmla="*/ 55646 h 873793"/>
                <a:gd name="connsiteX296" fmla="*/ 654217 w 1061034"/>
                <a:gd name="connsiteY296" fmla="*/ 55646 h 873793"/>
                <a:gd name="connsiteX297" fmla="*/ 655721 w 1061034"/>
                <a:gd name="connsiteY297" fmla="*/ 54894 h 873793"/>
                <a:gd name="connsiteX298" fmla="*/ 656473 w 1061034"/>
                <a:gd name="connsiteY298" fmla="*/ 54894 h 873793"/>
                <a:gd name="connsiteX299" fmla="*/ 657225 w 1061034"/>
                <a:gd name="connsiteY299" fmla="*/ 54142 h 873793"/>
                <a:gd name="connsiteX300" fmla="*/ 659481 w 1061034"/>
                <a:gd name="connsiteY300" fmla="*/ 53390 h 873793"/>
                <a:gd name="connsiteX301" fmla="*/ 662489 w 1061034"/>
                <a:gd name="connsiteY301" fmla="*/ 53390 h 873793"/>
                <a:gd name="connsiteX302" fmla="*/ 668505 w 1061034"/>
                <a:gd name="connsiteY302" fmla="*/ 54894 h 873793"/>
                <a:gd name="connsiteX303" fmla="*/ 671513 w 1061034"/>
                <a:gd name="connsiteY303" fmla="*/ 55646 h 873793"/>
                <a:gd name="connsiteX304" fmla="*/ 673768 w 1061034"/>
                <a:gd name="connsiteY304" fmla="*/ 57150 h 873793"/>
                <a:gd name="connsiteX305" fmla="*/ 675272 w 1061034"/>
                <a:gd name="connsiteY305" fmla="*/ 58654 h 873793"/>
                <a:gd name="connsiteX306" fmla="*/ 676024 w 1061034"/>
                <a:gd name="connsiteY306" fmla="*/ 60158 h 873793"/>
                <a:gd name="connsiteX307" fmla="*/ 676024 w 1061034"/>
                <a:gd name="connsiteY307" fmla="*/ 61662 h 873793"/>
                <a:gd name="connsiteX308" fmla="*/ 676024 w 1061034"/>
                <a:gd name="connsiteY308" fmla="*/ 63166 h 873793"/>
                <a:gd name="connsiteX309" fmla="*/ 676776 w 1061034"/>
                <a:gd name="connsiteY309" fmla="*/ 64670 h 873793"/>
                <a:gd name="connsiteX310" fmla="*/ 677528 w 1061034"/>
                <a:gd name="connsiteY310" fmla="*/ 66174 h 873793"/>
                <a:gd name="connsiteX311" fmla="*/ 679032 w 1061034"/>
                <a:gd name="connsiteY311" fmla="*/ 69182 h 873793"/>
                <a:gd name="connsiteX312" fmla="*/ 679784 w 1061034"/>
                <a:gd name="connsiteY312" fmla="*/ 70686 h 873793"/>
                <a:gd name="connsiteX313" fmla="*/ 681288 w 1061034"/>
                <a:gd name="connsiteY313" fmla="*/ 76701 h 873793"/>
                <a:gd name="connsiteX314" fmla="*/ 683544 w 1061034"/>
                <a:gd name="connsiteY314" fmla="*/ 82717 h 873793"/>
                <a:gd name="connsiteX315" fmla="*/ 684296 w 1061034"/>
                <a:gd name="connsiteY315" fmla="*/ 85725 h 873793"/>
                <a:gd name="connsiteX316" fmla="*/ 685048 w 1061034"/>
                <a:gd name="connsiteY316" fmla="*/ 87229 h 873793"/>
                <a:gd name="connsiteX317" fmla="*/ 686552 w 1061034"/>
                <a:gd name="connsiteY317" fmla="*/ 88733 h 873793"/>
                <a:gd name="connsiteX318" fmla="*/ 687304 w 1061034"/>
                <a:gd name="connsiteY318" fmla="*/ 89485 h 873793"/>
                <a:gd name="connsiteX319" fmla="*/ 688808 w 1061034"/>
                <a:gd name="connsiteY319" fmla="*/ 90237 h 873793"/>
                <a:gd name="connsiteX320" fmla="*/ 690312 w 1061034"/>
                <a:gd name="connsiteY320" fmla="*/ 90237 h 873793"/>
                <a:gd name="connsiteX321" fmla="*/ 692568 w 1061034"/>
                <a:gd name="connsiteY321" fmla="*/ 90237 h 873793"/>
                <a:gd name="connsiteX322" fmla="*/ 697080 w 1061034"/>
                <a:gd name="connsiteY322" fmla="*/ 89485 h 873793"/>
                <a:gd name="connsiteX323" fmla="*/ 700087 w 1061034"/>
                <a:gd name="connsiteY323" fmla="*/ 90237 h 873793"/>
                <a:gd name="connsiteX324" fmla="*/ 703096 w 1061034"/>
                <a:gd name="connsiteY324" fmla="*/ 90989 h 873793"/>
                <a:gd name="connsiteX325" fmla="*/ 705351 w 1061034"/>
                <a:gd name="connsiteY325" fmla="*/ 91741 h 873793"/>
                <a:gd name="connsiteX326" fmla="*/ 705351 w 1061034"/>
                <a:gd name="connsiteY326" fmla="*/ 93245 h 873793"/>
                <a:gd name="connsiteX327" fmla="*/ 705351 w 1061034"/>
                <a:gd name="connsiteY327" fmla="*/ 96253 h 873793"/>
                <a:gd name="connsiteX328" fmla="*/ 705351 w 1061034"/>
                <a:gd name="connsiteY328" fmla="*/ 98509 h 873793"/>
                <a:gd name="connsiteX329" fmla="*/ 706103 w 1061034"/>
                <a:gd name="connsiteY329" fmla="*/ 100013 h 873793"/>
                <a:gd name="connsiteX330" fmla="*/ 708359 w 1061034"/>
                <a:gd name="connsiteY330" fmla="*/ 104525 h 873793"/>
                <a:gd name="connsiteX331" fmla="*/ 709111 w 1061034"/>
                <a:gd name="connsiteY331" fmla="*/ 107532 h 873793"/>
                <a:gd name="connsiteX332" fmla="*/ 709863 w 1061034"/>
                <a:gd name="connsiteY332" fmla="*/ 114300 h 873793"/>
                <a:gd name="connsiteX333" fmla="*/ 710615 w 1061034"/>
                <a:gd name="connsiteY333" fmla="*/ 115804 h 873793"/>
                <a:gd name="connsiteX334" fmla="*/ 711367 w 1061034"/>
                <a:gd name="connsiteY334" fmla="*/ 117308 h 873793"/>
                <a:gd name="connsiteX335" fmla="*/ 712871 w 1061034"/>
                <a:gd name="connsiteY335" fmla="*/ 119564 h 873793"/>
                <a:gd name="connsiteX336" fmla="*/ 714375 w 1061034"/>
                <a:gd name="connsiteY336" fmla="*/ 120316 h 873793"/>
                <a:gd name="connsiteX337" fmla="*/ 715879 w 1061034"/>
                <a:gd name="connsiteY337" fmla="*/ 120316 h 873793"/>
                <a:gd name="connsiteX338" fmla="*/ 717383 w 1061034"/>
                <a:gd name="connsiteY338" fmla="*/ 120316 h 873793"/>
                <a:gd name="connsiteX339" fmla="*/ 719639 w 1061034"/>
                <a:gd name="connsiteY339" fmla="*/ 120316 h 873793"/>
                <a:gd name="connsiteX340" fmla="*/ 729415 w 1061034"/>
                <a:gd name="connsiteY340" fmla="*/ 122572 h 873793"/>
                <a:gd name="connsiteX341" fmla="*/ 730918 w 1061034"/>
                <a:gd name="connsiteY341" fmla="*/ 123324 h 873793"/>
                <a:gd name="connsiteX342" fmla="*/ 731670 w 1061034"/>
                <a:gd name="connsiteY342" fmla="*/ 124076 h 873793"/>
                <a:gd name="connsiteX343" fmla="*/ 732422 w 1061034"/>
                <a:gd name="connsiteY343" fmla="*/ 125580 h 873793"/>
                <a:gd name="connsiteX344" fmla="*/ 733175 w 1061034"/>
                <a:gd name="connsiteY344" fmla="*/ 127084 h 873793"/>
                <a:gd name="connsiteX345" fmla="*/ 734678 w 1061034"/>
                <a:gd name="connsiteY345" fmla="*/ 129340 h 873793"/>
                <a:gd name="connsiteX346" fmla="*/ 736934 w 1061034"/>
                <a:gd name="connsiteY346" fmla="*/ 130844 h 873793"/>
                <a:gd name="connsiteX347" fmla="*/ 741446 w 1061034"/>
                <a:gd name="connsiteY347" fmla="*/ 133099 h 873793"/>
                <a:gd name="connsiteX348" fmla="*/ 743702 w 1061034"/>
                <a:gd name="connsiteY348" fmla="*/ 133851 h 873793"/>
                <a:gd name="connsiteX349" fmla="*/ 745958 w 1061034"/>
                <a:gd name="connsiteY349" fmla="*/ 133851 h 873793"/>
                <a:gd name="connsiteX350" fmla="*/ 747462 w 1061034"/>
                <a:gd name="connsiteY350" fmla="*/ 133099 h 873793"/>
                <a:gd name="connsiteX351" fmla="*/ 748966 w 1061034"/>
                <a:gd name="connsiteY351" fmla="*/ 132347 h 873793"/>
                <a:gd name="connsiteX352" fmla="*/ 750470 w 1061034"/>
                <a:gd name="connsiteY352" fmla="*/ 130844 h 873793"/>
                <a:gd name="connsiteX353" fmla="*/ 751222 w 1061034"/>
                <a:gd name="connsiteY353" fmla="*/ 130092 h 873793"/>
                <a:gd name="connsiteX354" fmla="*/ 751974 w 1061034"/>
                <a:gd name="connsiteY354" fmla="*/ 128588 h 873793"/>
                <a:gd name="connsiteX355" fmla="*/ 751974 w 1061034"/>
                <a:gd name="connsiteY355" fmla="*/ 127084 h 873793"/>
                <a:gd name="connsiteX356" fmla="*/ 752726 w 1061034"/>
                <a:gd name="connsiteY356" fmla="*/ 123324 h 873793"/>
                <a:gd name="connsiteX357" fmla="*/ 752726 w 1061034"/>
                <a:gd name="connsiteY357" fmla="*/ 120316 h 873793"/>
                <a:gd name="connsiteX358" fmla="*/ 753478 w 1061034"/>
                <a:gd name="connsiteY358" fmla="*/ 118812 h 873793"/>
                <a:gd name="connsiteX359" fmla="*/ 754230 w 1061034"/>
                <a:gd name="connsiteY359" fmla="*/ 116556 h 873793"/>
                <a:gd name="connsiteX360" fmla="*/ 754982 w 1061034"/>
                <a:gd name="connsiteY360" fmla="*/ 115052 h 873793"/>
                <a:gd name="connsiteX361" fmla="*/ 756486 w 1061034"/>
                <a:gd name="connsiteY361" fmla="*/ 114300 h 873793"/>
                <a:gd name="connsiteX362" fmla="*/ 757238 w 1061034"/>
                <a:gd name="connsiteY362" fmla="*/ 112796 h 873793"/>
                <a:gd name="connsiteX363" fmla="*/ 758742 w 1061034"/>
                <a:gd name="connsiteY363" fmla="*/ 112796 h 873793"/>
                <a:gd name="connsiteX364" fmla="*/ 764005 w 1061034"/>
                <a:gd name="connsiteY364" fmla="*/ 112796 h 873793"/>
                <a:gd name="connsiteX365" fmla="*/ 765509 w 1061034"/>
                <a:gd name="connsiteY365" fmla="*/ 112796 h 873793"/>
                <a:gd name="connsiteX366" fmla="*/ 767013 w 1061034"/>
                <a:gd name="connsiteY366" fmla="*/ 111292 h 873793"/>
                <a:gd name="connsiteX367" fmla="*/ 768517 w 1061034"/>
                <a:gd name="connsiteY367" fmla="*/ 109788 h 873793"/>
                <a:gd name="connsiteX368" fmla="*/ 770773 w 1061034"/>
                <a:gd name="connsiteY368" fmla="*/ 106780 h 873793"/>
                <a:gd name="connsiteX369" fmla="*/ 772277 w 1061034"/>
                <a:gd name="connsiteY369" fmla="*/ 106028 h 873793"/>
                <a:gd name="connsiteX370" fmla="*/ 774533 w 1061034"/>
                <a:gd name="connsiteY370" fmla="*/ 105276 h 873793"/>
                <a:gd name="connsiteX371" fmla="*/ 776789 w 1061034"/>
                <a:gd name="connsiteY371" fmla="*/ 105276 h 873793"/>
                <a:gd name="connsiteX372" fmla="*/ 779045 w 1061034"/>
                <a:gd name="connsiteY372" fmla="*/ 106780 h 873793"/>
                <a:gd name="connsiteX373" fmla="*/ 787316 w 1061034"/>
                <a:gd name="connsiteY373" fmla="*/ 107532 h 873793"/>
                <a:gd name="connsiteX374" fmla="*/ 789573 w 1061034"/>
                <a:gd name="connsiteY374" fmla="*/ 109036 h 873793"/>
                <a:gd name="connsiteX375" fmla="*/ 790324 w 1061034"/>
                <a:gd name="connsiteY375" fmla="*/ 110540 h 873793"/>
                <a:gd name="connsiteX376" fmla="*/ 791076 w 1061034"/>
                <a:gd name="connsiteY376" fmla="*/ 112044 h 873793"/>
                <a:gd name="connsiteX377" fmla="*/ 790324 w 1061034"/>
                <a:gd name="connsiteY377" fmla="*/ 117308 h 873793"/>
                <a:gd name="connsiteX378" fmla="*/ 795588 w 1061034"/>
                <a:gd name="connsiteY378" fmla="*/ 121820 h 873793"/>
                <a:gd name="connsiteX379" fmla="*/ 800852 w 1061034"/>
                <a:gd name="connsiteY379" fmla="*/ 124828 h 873793"/>
                <a:gd name="connsiteX380" fmla="*/ 806116 w 1061034"/>
                <a:gd name="connsiteY380" fmla="*/ 129340 h 873793"/>
                <a:gd name="connsiteX381" fmla="*/ 807620 w 1061034"/>
                <a:gd name="connsiteY381" fmla="*/ 132347 h 873793"/>
                <a:gd name="connsiteX382" fmla="*/ 809124 w 1061034"/>
                <a:gd name="connsiteY382" fmla="*/ 135355 h 873793"/>
                <a:gd name="connsiteX383" fmla="*/ 809124 w 1061034"/>
                <a:gd name="connsiteY383" fmla="*/ 136859 h 873793"/>
                <a:gd name="connsiteX384" fmla="*/ 809876 w 1061034"/>
                <a:gd name="connsiteY384" fmla="*/ 138363 h 873793"/>
                <a:gd name="connsiteX385" fmla="*/ 809124 w 1061034"/>
                <a:gd name="connsiteY385" fmla="*/ 139867 h 873793"/>
                <a:gd name="connsiteX386" fmla="*/ 803108 w 1061034"/>
                <a:gd name="connsiteY386" fmla="*/ 152651 h 873793"/>
                <a:gd name="connsiteX387" fmla="*/ 798596 w 1061034"/>
                <a:gd name="connsiteY387" fmla="*/ 166186 h 873793"/>
                <a:gd name="connsiteX388" fmla="*/ 798596 w 1061034"/>
                <a:gd name="connsiteY388" fmla="*/ 167690 h 873793"/>
                <a:gd name="connsiteX389" fmla="*/ 798596 w 1061034"/>
                <a:gd name="connsiteY389" fmla="*/ 170698 h 873793"/>
                <a:gd name="connsiteX390" fmla="*/ 798596 w 1061034"/>
                <a:gd name="connsiteY390" fmla="*/ 172954 h 873793"/>
                <a:gd name="connsiteX391" fmla="*/ 803108 w 1061034"/>
                <a:gd name="connsiteY391" fmla="*/ 183482 h 873793"/>
                <a:gd name="connsiteX392" fmla="*/ 803108 w 1061034"/>
                <a:gd name="connsiteY392" fmla="*/ 185738 h 873793"/>
                <a:gd name="connsiteX393" fmla="*/ 802356 w 1061034"/>
                <a:gd name="connsiteY393" fmla="*/ 187242 h 873793"/>
                <a:gd name="connsiteX394" fmla="*/ 801604 w 1061034"/>
                <a:gd name="connsiteY394" fmla="*/ 188745 h 873793"/>
                <a:gd name="connsiteX395" fmla="*/ 800100 w 1061034"/>
                <a:gd name="connsiteY395" fmla="*/ 188745 h 873793"/>
                <a:gd name="connsiteX396" fmla="*/ 796340 w 1061034"/>
                <a:gd name="connsiteY396" fmla="*/ 188745 h 873793"/>
                <a:gd name="connsiteX397" fmla="*/ 794836 w 1061034"/>
                <a:gd name="connsiteY397" fmla="*/ 189497 h 873793"/>
                <a:gd name="connsiteX398" fmla="*/ 793332 w 1061034"/>
                <a:gd name="connsiteY398" fmla="*/ 190249 h 873793"/>
                <a:gd name="connsiteX399" fmla="*/ 792580 w 1061034"/>
                <a:gd name="connsiteY399" fmla="*/ 191753 h 873793"/>
                <a:gd name="connsiteX400" fmla="*/ 792580 w 1061034"/>
                <a:gd name="connsiteY400" fmla="*/ 193257 h 873793"/>
                <a:gd name="connsiteX401" fmla="*/ 793332 w 1061034"/>
                <a:gd name="connsiteY401" fmla="*/ 196265 h 873793"/>
                <a:gd name="connsiteX402" fmla="*/ 791076 w 1061034"/>
                <a:gd name="connsiteY402" fmla="*/ 200025 h 873793"/>
                <a:gd name="connsiteX403" fmla="*/ 790324 w 1061034"/>
                <a:gd name="connsiteY403" fmla="*/ 202281 h 873793"/>
                <a:gd name="connsiteX404" fmla="*/ 790324 w 1061034"/>
                <a:gd name="connsiteY404" fmla="*/ 204537 h 873793"/>
                <a:gd name="connsiteX405" fmla="*/ 791076 w 1061034"/>
                <a:gd name="connsiteY405" fmla="*/ 206041 h 873793"/>
                <a:gd name="connsiteX406" fmla="*/ 792580 w 1061034"/>
                <a:gd name="connsiteY406" fmla="*/ 207545 h 873793"/>
                <a:gd name="connsiteX407" fmla="*/ 796340 w 1061034"/>
                <a:gd name="connsiteY407" fmla="*/ 209049 h 873793"/>
                <a:gd name="connsiteX408" fmla="*/ 797844 w 1061034"/>
                <a:gd name="connsiteY408" fmla="*/ 210553 h 873793"/>
                <a:gd name="connsiteX409" fmla="*/ 799348 w 1061034"/>
                <a:gd name="connsiteY409" fmla="*/ 212809 h 873793"/>
                <a:gd name="connsiteX410" fmla="*/ 800100 w 1061034"/>
                <a:gd name="connsiteY410" fmla="*/ 215817 h 873793"/>
                <a:gd name="connsiteX411" fmla="*/ 800100 w 1061034"/>
                <a:gd name="connsiteY411" fmla="*/ 218072 h 873793"/>
                <a:gd name="connsiteX412" fmla="*/ 799348 w 1061034"/>
                <a:gd name="connsiteY412" fmla="*/ 224088 h 873793"/>
                <a:gd name="connsiteX413" fmla="*/ 803860 w 1061034"/>
                <a:gd name="connsiteY413" fmla="*/ 239880 h 873793"/>
                <a:gd name="connsiteX414" fmla="*/ 804612 w 1061034"/>
                <a:gd name="connsiteY414" fmla="*/ 241384 h 873793"/>
                <a:gd name="connsiteX415" fmla="*/ 806116 w 1061034"/>
                <a:gd name="connsiteY415" fmla="*/ 242888 h 873793"/>
                <a:gd name="connsiteX416" fmla="*/ 806868 w 1061034"/>
                <a:gd name="connsiteY416" fmla="*/ 245143 h 873793"/>
                <a:gd name="connsiteX417" fmla="*/ 808372 w 1061034"/>
                <a:gd name="connsiteY417" fmla="*/ 247400 h 873793"/>
                <a:gd name="connsiteX418" fmla="*/ 809124 w 1061034"/>
                <a:gd name="connsiteY418" fmla="*/ 248151 h 873793"/>
                <a:gd name="connsiteX419" fmla="*/ 809876 w 1061034"/>
                <a:gd name="connsiteY419" fmla="*/ 249655 h 873793"/>
                <a:gd name="connsiteX420" fmla="*/ 809876 w 1061034"/>
                <a:gd name="connsiteY420" fmla="*/ 251159 h 873793"/>
                <a:gd name="connsiteX421" fmla="*/ 809124 w 1061034"/>
                <a:gd name="connsiteY421" fmla="*/ 252663 h 873793"/>
                <a:gd name="connsiteX422" fmla="*/ 808372 w 1061034"/>
                <a:gd name="connsiteY422" fmla="*/ 253415 h 873793"/>
                <a:gd name="connsiteX423" fmla="*/ 807620 w 1061034"/>
                <a:gd name="connsiteY423" fmla="*/ 254167 h 873793"/>
                <a:gd name="connsiteX424" fmla="*/ 806868 w 1061034"/>
                <a:gd name="connsiteY424" fmla="*/ 255671 h 873793"/>
                <a:gd name="connsiteX425" fmla="*/ 805364 w 1061034"/>
                <a:gd name="connsiteY425" fmla="*/ 260183 h 873793"/>
                <a:gd name="connsiteX426" fmla="*/ 803860 w 1061034"/>
                <a:gd name="connsiteY426" fmla="*/ 261687 h 873793"/>
                <a:gd name="connsiteX427" fmla="*/ 802356 w 1061034"/>
                <a:gd name="connsiteY427" fmla="*/ 262439 h 873793"/>
                <a:gd name="connsiteX428" fmla="*/ 799348 w 1061034"/>
                <a:gd name="connsiteY428" fmla="*/ 263191 h 873793"/>
                <a:gd name="connsiteX429" fmla="*/ 798596 w 1061034"/>
                <a:gd name="connsiteY429" fmla="*/ 263943 h 873793"/>
                <a:gd name="connsiteX430" fmla="*/ 797844 w 1061034"/>
                <a:gd name="connsiteY430" fmla="*/ 264695 h 873793"/>
                <a:gd name="connsiteX431" fmla="*/ 798596 w 1061034"/>
                <a:gd name="connsiteY431" fmla="*/ 266199 h 873793"/>
                <a:gd name="connsiteX432" fmla="*/ 799348 w 1061034"/>
                <a:gd name="connsiteY432" fmla="*/ 267703 h 873793"/>
                <a:gd name="connsiteX433" fmla="*/ 800852 w 1061034"/>
                <a:gd name="connsiteY433" fmla="*/ 269207 h 873793"/>
                <a:gd name="connsiteX434" fmla="*/ 801604 w 1061034"/>
                <a:gd name="connsiteY434" fmla="*/ 271463 h 873793"/>
                <a:gd name="connsiteX435" fmla="*/ 801604 w 1061034"/>
                <a:gd name="connsiteY435" fmla="*/ 277478 h 873793"/>
                <a:gd name="connsiteX436" fmla="*/ 802356 w 1061034"/>
                <a:gd name="connsiteY436" fmla="*/ 278982 h 873793"/>
                <a:gd name="connsiteX437" fmla="*/ 804612 w 1061034"/>
                <a:gd name="connsiteY437" fmla="*/ 285750 h 873793"/>
                <a:gd name="connsiteX438" fmla="*/ 804612 w 1061034"/>
                <a:gd name="connsiteY438" fmla="*/ 287254 h 873793"/>
                <a:gd name="connsiteX439" fmla="*/ 803860 w 1061034"/>
                <a:gd name="connsiteY439" fmla="*/ 288758 h 873793"/>
                <a:gd name="connsiteX440" fmla="*/ 802356 w 1061034"/>
                <a:gd name="connsiteY440" fmla="*/ 294022 h 873793"/>
                <a:gd name="connsiteX441" fmla="*/ 802356 w 1061034"/>
                <a:gd name="connsiteY441" fmla="*/ 297030 h 873793"/>
                <a:gd name="connsiteX442" fmla="*/ 802356 w 1061034"/>
                <a:gd name="connsiteY442" fmla="*/ 299286 h 873793"/>
                <a:gd name="connsiteX443" fmla="*/ 802356 w 1061034"/>
                <a:gd name="connsiteY443" fmla="*/ 302294 h 873793"/>
                <a:gd name="connsiteX444" fmla="*/ 802356 w 1061034"/>
                <a:gd name="connsiteY444" fmla="*/ 304549 h 873793"/>
                <a:gd name="connsiteX445" fmla="*/ 802356 w 1061034"/>
                <a:gd name="connsiteY445" fmla="*/ 306053 h 873793"/>
                <a:gd name="connsiteX446" fmla="*/ 798596 w 1061034"/>
                <a:gd name="connsiteY446" fmla="*/ 312069 h 873793"/>
                <a:gd name="connsiteX447" fmla="*/ 796340 w 1061034"/>
                <a:gd name="connsiteY447" fmla="*/ 315829 h 873793"/>
                <a:gd name="connsiteX448" fmla="*/ 796340 w 1061034"/>
                <a:gd name="connsiteY448" fmla="*/ 318837 h 873793"/>
                <a:gd name="connsiteX449" fmla="*/ 795588 w 1061034"/>
                <a:gd name="connsiteY449" fmla="*/ 321845 h 873793"/>
                <a:gd name="connsiteX450" fmla="*/ 795588 w 1061034"/>
                <a:gd name="connsiteY450" fmla="*/ 327109 h 873793"/>
                <a:gd name="connsiteX451" fmla="*/ 795588 w 1061034"/>
                <a:gd name="connsiteY451" fmla="*/ 329365 h 873793"/>
                <a:gd name="connsiteX452" fmla="*/ 797092 w 1061034"/>
                <a:gd name="connsiteY452" fmla="*/ 331620 h 873793"/>
                <a:gd name="connsiteX453" fmla="*/ 797844 w 1061034"/>
                <a:gd name="connsiteY453" fmla="*/ 333124 h 873793"/>
                <a:gd name="connsiteX454" fmla="*/ 799348 w 1061034"/>
                <a:gd name="connsiteY454" fmla="*/ 335380 h 873793"/>
                <a:gd name="connsiteX455" fmla="*/ 798596 w 1061034"/>
                <a:gd name="connsiteY455" fmla="*/ 337636 h 873793"/>
                <a:gd name="connsiteX456" fmla="*/ 797844 w 1061034"/>
                <a:gd name="connsiteY456" fmla="*/ 342900 h 873793"/>
                <a:gd name="connsiteX457" fmla="*/ 797092 w 1061034"/>
                <a:gd name="connsiteY457" fmla="*/ 345156 h 873793"/>
                <a:gd name="connsiteX458" fmla="*/ 797844 w 1061034"/>
                <a:gd name="connsiteY458" fmla="*/ 346660 h 873793"/>
                <a:gd name="connsiteX459" fmla="*/ 804612 w 1061034"/>
                <a:gd name="connsiteY459" fmla="*/ 361699 h 873793"/>
                <a:gd name="connsiteX460" fmla="*/ 805364 w 1061034"/>
                <a:gd name="connsiteY460" fmla="*/ 363203 h 873793"/>
                <a:gd name="connsiteX461" fmla="*/ 808372 w 1061034"/>
                <a:gd name="connsiteY461" fmla="*/ 366211 h 873793"/>
                <a:gd name="connsiteX462" fmla="*/ 809876 w 1061034"/>
                <a:gd name="connsiteY462" fmla="*/ 367715 h 873793"/>
                <a:gd name="connsiteX463" fmla="*/ 810628 w 1061034"/>
                <a:gd name="connsiteY463" fmla="*/ 369219 h 873793"/>
                <a:gd name="connsiteX464" fmla="*/ 811380 w 1061034"/>
                <a:gd name="connsiteY464" fmla="*/ 371475 h 873793"/>
                <a:gd name="connsiteX465" fmla="*/ 811380 w 1061034"/>
                <a:gd name="connsiteY465" fmla="*/ 373731 h 873793"/>
                <a:gd name="connsiteX466" fmla="*/ 811380 w 1061034"/>
                <a:gd name="connsiteY466" fmla="*/ 376739 h 873793"/>
                <a:gd name="connsiteX467" fmla="*/ 809876 w 1061034"/>
                <a:gd name="connsiteY467" fmla="*/ 383507 h 873793"/>
                <a:gd name="connsiteX468" fmla="*/ 809876 w 1061034"/>
                <a:gd name="connsiteY468" fmla="*/ 394034 h 873793"/>
                <a:gd name="connsiteX469" fmla="*/ 808372 w 1061034"/>
                <a:gd name="connsiteY469" fmla="*/ 401554 h 873793"/>
                <a:gd name="connsiteX470" fmla="*/ 807620 w 1061034"/>
                <a:gd name="connsiteY470" fmla="*/ 407570 h 873793"/>
                <a:gd name="connsiteX471" fmla="*/ 806868 w 1061034"/>
                <a:gd name="connsiteY471" fmla="*/ 412082 h 873793"/>
                <a:gd name="connsiteX472" fmla="*/ 807620 w 1061034"/>
                <a:gd name="connsiteY472" fmla="*/ 413586 h 873793"/>
                <a:gd name="connsiteX473" fmla="*/ 808372 w 1061034"/>
                <a:gd name="connsiteY473" fmla="*/ 414338 h 873793"/>
                <a:gd name="connsiteX474" fmla="*/ 809124 w 1061034"/>
                <a:gd name="connsiteY474" fmla="*/ 414338 h 873793"/>
                <a:gd name="connsiteX475" fmla="*/ 810628 w 1061034"/>
                <a:gd name="connsiteY475" fmla="*/ 415090 h 873793"/>
                <a:gd name="connsiteX476" fmla="*/ 812132 w 1061034"/>
                <a:gd name="connsiteY476" fmla="*/ 415842 h 873793"/>
                <a:gd name="connsiteX477" fmla="*/ 812884 w 1061034"/>
                <a:gd name="connsiteY477" fmla="*/ 417345 h 873793"/>
                <a:gd name="connsiteX478" fmla="*/ 812132 w 1061034"/>
                <a:gd name="connsiteY478" fmla="*/ 419601 h 873793"/>
                <a:gd name="connsiteX479" fmla="*/ 811380 w 1061034"/>
                <a:gd name="connsiteY479" fmla="*/ 423361 h 873793"/>
                <a:gd name="connsiteX480" fmla="*/ 810628 w 1061034"/>
                <a:gd name="connsiteY480" fmla="*/ 425617 h 873793"/>
                <a:gd name="connsiteX481" fmla="*/ 809124 w 1061034"/>
                <a:gd name="connsiteY481" fmla="*/ 426369 h 873793"/>
                <a:gd name="connsiteX482" fmla="*/ 807620 w 1061034"/>
                <a:gd name="connsiteY482" fmla="*/ 426369 h 873793"/>
                <a:gd name="connsiteX483" fmla="*/ 806868 w 1061034"/>
                <a:gd name="connsiteY483" fmla="*/ 426369 h 873793"/>
                <a:gd name="connsiteX484" fmla="*/ 806116 w 1061034"/>
                <a:gd name="connsiteY484" fmla="*/ 425617 h 873793"/>
                <a:gd name="connsiteX485" fmla="*/ 804612 w 1061034"/>
                <a:gd name="connsiteY485" fmla="*/ 426369 h 873793"/>
                <a:gd name="connsiteX486" fmla="*/ 804612 w 1061034"/>
                <a:gd name="connsiteY486" fmla="*/ 428625 h 873793"/>
                <a:gd name="connsiteX487" fmla="*/ 804612 w 1061034"/>
                <a:gd name="connsiteY487" fmla="*/ 430881 h 873793"/>
                <a:gd name="connsiteX488" fmla="*/ 806116 w 1061034"/>
                <a:gd name="connsiteY488" fmla="*/ 436897 h 873793"/>
                <a:gd name="connsiteX489" fmla="*/ 806116 w 1061034"/>
                <a:gd name="connsiteY489" fmla="*/ 439905 h 873793"/>
                <a:gd name="connsiteX490" fmla="*/ 806116 w 1061034"/>
                <a:gd name="connsiteY490" fmla="*/ 442161 h 873793"/>
                <a:gd name="connsiteX491" fmla="*/ 803860 w 1061034"/>
                <a:gd name="connsiteY491" fmla="*/ 453440 h 873793"/>
                <a:gd name="connsiteX492" fmla="*/ 803860 w 1061034"/>
                <a:gd name="connsiteY492" fmla="*/ 455696 h 873793"/>
                <a:gd name="connsiteX493" fmla="*/ 806116 w 1061034"/>
                <a:gd name="connsiteY493" fmla="*/ 458704 h 873793"/>
                <a:gd name="connsiteX494" fmla="*/ 812132 w 1061034"/>
                <a:gd name="connsiteY494" fmla="*/ 460208 h 873793"/>
                <a:gd name="connsiteX495" fmla="*/ 967790 w 1061034"/>
                <a:gd name="connsiteY495" fmla="*/ 460960 h 873793"/>
                <a:gd name="connsiteX496" fmla="*/ 968542 w 1061034"/>
                <a:gd name="connsiteY496" fmla="*/ 461712 h 873793"/>
                <a:gd name="connsiteX497" fmla="*/ 968542 w 1061034"/>
                <a:gd name="connsiteY497" fmla="*/ 463216 h 873793"/>
                <a:gd name="connsiteX498" fmla="*/ 967790 w 1061034"/>
                <a:gd name="connsiteY498" fmla="*/ 464720 h 873793"/>
                <a:gd name="connsiteX499" fmla="*/ 967790 w 1061034"/>
                <a:gd name="connsiteY499" fmla="*/ 466976 h 873793"/>
                <a:gd name="connsiteX500" fmla="*/ 968542 w 1061034"/>
                <a:gd name="connsiteY500" fmla="*/ 469232 h 873793"/>
                <a:gd name="connsiteX501" fmla="*/ 976814 w 1061034"/>
                <a:gd name="connsiteY501" fmla="*/ 476752 h 873793"/>
                <a:gd name="connsiteX502" fmla="*/ 978318 w 1061034"/>
                <a:gd name="connsiteY502" fmla="*/ 477503 h 873793"/>
                <a:gd name="connsiteX503" fmla="*/ 979822 w 1061034"/>
                <a:gd name="connsiteY503" fmla="*/ 477503 h 873793"/>
                <a:gd name="connsiteX504" fmla="*/ 981326 w 1061034"/>
                <a:gd name="connsiteY504" fmla="*/ 476752 h 873793"/>
                <a:gd name="connsiteX505" fmla="*/ 985837 w 1061034"/>
                <a:gd name="connsiteY505" fmla="*/ 473743 h 873793"/>
                <a:gd name="connsiteX506" fmla="*/ 987342 w 1061034"/>
                <a:gd name="connsiteY506" fmla="*/ 472992 h 873793"/>
                <a:gd name="connsiteX507" fmla="*/ 988846 w 1061034"/>
                <a:gd name="connsiteY507" fmla="*/ 472240 h 873793"/>
                <a:gd name="connsiteX508" fmla="*/ 990349 w 1061034"/>
                <a:gd name="connsiteY508" fmla="*/ 472240 h 873793"/>
                <a:gd name="connsiteX509" fmla="*/ 992605 w 1061034"/>
                <a:gd name="connsiteY509" fmla="*/ 472992 h 873793"/>
                <a:gd name="connsiteX510" fmla="*/ 997117 w 1061034"/>
                <a:gd name="connsiteY510" fmla="*/ 476752 h 873793"/>
                <a:gd name="connsiteX511" fmla="*/ 999373 w 1061034"/>
                <a:gd name="connsiteY511" fmla="*/ 476752 h 873793"/>
                <a:gd name="connsiteX512" fmla="*/ 1005389 w 1061034"/>
                <a:gd name="connsiteY512" fmla="*/ 479007 h 873793"/>
                <a:gd name="connsiteX513" fmla="*/ 1007645 w 1061034"/>
                <a:gd name="connsiteY513" fmla="*/ 479007 h 873793"/>
                <a:gd name="connsiteX514" fmla="*/ 1009149 w 1061034"/>
                <a:gd name="connsiteY514" fmla="*/ 478255 h 873793"/>
                <a:gd name="connsiteX515" fmla="*/ 1010653 w 1061034"/>
                <a:gd name="connsiteY515" fmla="*/ 477503 h 873793"/>
                <a:gd name="connsiteX516" fmla="*/ 1012157 w 1061034"/>
                <a:gd name="connsiteY516" fmla="*/ 476752 h 873793"/>
                <a:gd name="connsiteX517" fmla="*/ 1013661 w 1061034"/>
                <a:gd name="connsiteY517" fmla="*/ 476752 h 873793"/>
                <a:gd name="connsiteX518" fmla="*/ 1018925 w 1061034"/>
                <a:gd name="connsiteY518" fmla="*/ 478255 h 873793"/>
                <a:gd name="connsiteX519" fmla="*/ 1020428 w 1061034"/>
                <a:gd name="connsiteY519" fmla="*/ 479007 h 873793"/>
                <a:gd name="connsiteX520" fmla="*/ 1022684 w 1061034"/>
                <a:gd name="connsiteY520" fmla="*/ 478255 h 873793"/>
                <a:gd name="connsiteX521" fmla="*/ 1024188 w 1061034"/>
                <a:gd name="connsiteY521" fmla="*/ 478255 h 873793"/>
                <a:gd name="connsiteX522" fmla="*/ 1025692 w 1061034"/>
                <a:gd name="connsiteY522" fmla="*/ 479007 h 873793"/>
                <a:gd name="connsiteX523" fmla="*/ 1028700 w 1061034"/>
                <a:gd name="connsiteY523" fmla="*/ 481263 h 873793"/>
                <a:gd name="connsiteX524" fmla="*/ 1032460 w 1061034"/>
                <a:gd name="connsiteY524" fmla="*/ 482015 h 873793"/>
                <a:gd name="connsiteX525" fmla="*/ 1033964 w 1061034"/>
                <a:gd name="connsiteY525" fmla="*/ 482767 h 873793"/>
                <a:gd name="connsiteX526" fmla="*/ 1035468 w 1061034"/>
                <a:gd name="connsiteY526" fmla="*/ 485023 h 873793"/>
                <a:gd name="connsiteX527" fmla="*/ 1037724 w 1061034"/>
                <a:gd name="connsiteY527" fmla="*/ 491039 h 873793"/>
                <a:gd name="connsiteX528" fmla="*/ 1038476 w 1061034"/>
                <a:gd name="connsiteY528" fmla="*/ 494047 h 873793"/>
                <a:gd name="connsiteX529" fmla="*/ 1038476 w 1061034"/>
                <a:gd name="connsiteY529" fmla="*/ 496303 h 873793"/>
                <a:gd name="connsiteX530" fmla="*/ 1039228 w 1061034"/>
                <a:gd name="connsiteY530" fmla="*/ 499311 h 873793"/>
                <a:gd name="connsiteX531" fmla="*/ 1040732 w 1061034"/>
                <a:gd name="connsiteY531" fmla="*/ 503071 h 873793"/>
                <a:gd name="connsiteX532" fmla="*/ 1047499 w 1061034"/>
                <a:gd name="connsiteY532" fmla="*/ 516606 h 873793"/>
                <a:gd name="connsiteX533" fmla="*/ 1048251 w 1061034"/>
                <a:gd name="connsiteY533" fmla="*/ 520366 h 873793"/>
                <a:gd name="connsiteX534" fmla="*/ 1047499 w 1061034"/>
                <a:gd name="connsiteY534" fmla="*/ 521870 h 873793"/>
                <a:gd name="connsiteX535" fmla="*/ 1046747 w 1061034"/>
                <a:gd name="connsiteY535" fmla="*/ 523374 h 873793"/>
                <a:gd name="connsiteX536" fmla="*/ 1045244 w 1061034"/>
                <a:gd name="connsiteY536" fmla="*/ 524878 h 873793"/>
                <a:gd name="connsiteX537" fmla="*/ 1043740 w 1061034"/>
                <a:gd name="connsiteY537" fmla="*/ 526382 h 873793"/>
                <a:gd name="connsiteX538" fmla="*/ 1042236 w 1061034"/>
                <a:gd name="connsiteY538" fmla="*/ 527134 h 873793"/>
                <a:gd name="connsiteX539" fmla="*/ 1040732 w 1061034"/>
                <a:gd name="connsiteY539" fmla="*/ 527886 h 873793"/>
                <a:gd name="connsiteX540" fmla="*/ 1039228 w 1061034"/>
                <a:gd name="connsiteY540" fmla="*/ 529390 h 873793"/>
                <a:gd name="connsiteX541" fmla="*/ 1038476 w 1061034"/>
                <a:gd name="connsiteY541" fmla="*/ 530893 h 873793"/>
                <a:gd name="connsiteX542" fmla="*/ 1037724 w 1061034"/>
                <a:gd name="connsiteY542" fmla="*/ 534653 h 873793"/>
                <a:gd name="connsiteX543" fmla="*/ 1036972 w 1061034"/>
                <a:gd name="connsiteY543" fmla="*/ 536157 h 873793"/>
                <a:gd name="connsiteX544" fmla="*/ 1034716 w 1061034"/>
                <a:gd name="connsiteY544" fmla="*/ 538413 h 873793"/>
                <a:gd name="connsiteX545" fmla="*/ 1032460 w 1061034"/>
                <a:gd name="connsiteY545" fmla="*/ 541421 h 873793"/>
                <a:gd name="connsiteX546" fmla="*/ 1030956 w 1061034"/>
                <a:gd name="connsiteY546" fmla="*/ 543677 h 873793"/>
                <a:gd name="connsiteX547" fmla="*/ 1021180 w 1061034"/>
                <a:gd name="connsiteY547" fmla="*/ 550445 h 873793"/>
                <a:gd name="connsiteX548" fmla="*/ 1019676 w 1061034"/>
                <a:gd name="connsiteY548" fmla="*/ 551949 h 873793"/>
                <a:gd name="connsiteX549" fmla="*/ 1018925 w 1061034"/>
                <a:gd name="connsiteY549" fmla="*/ 553453 h 873793"/>
                <a:gd name="connsiteX550" fmla="*/ 1018925 w 1061034"/>
                <a:gd name="connsiteY550" fmla="*/ 554957 h 873793"/>
                <a:gd name="connsiteX551" fmla="*/ 1018172 w 1061034"/>
                <a:gd name="connsiteY551" fmla="*/ 562476 h 873793"/>
                <a:gd name="connsiteX552" fmla="*/ 1018925 w 1061034"/>
                <a:gd name="connsiteY552" fmla="*/ 576012 h 873793"/>
                <a:gd name="connsiteX553" fmla="*/ 1019676 w 1061034"/>
                <a:gd name="connsiteY553" fmla="*/ 577516 h 873793"/>
                <a:gd name="connsiteX554" fmla="*/ 1021180 w 1061034"/>
                <a:gd name="connsiteY554" fmla="*/ 581276 h 873793"/>
                <a:gd name="connsiteX555" fmla="*/ 1021180 w 1061034"/>
                <a:gd name="connsiteY555" fmla="*/ 583532 h 873793"/>
                <a:gd name="connsiteX556" fmla="*/ 1021180 w 1061034"/>
                <a:gd name="connsiteY556" fmla="*/ 590299 h 873793"/>
                <a:gd name="connsiteX557" fmla="*/ 1021932 w 1061034"/>
                <a:gd name="connsiteY557" fmla="*/ 592555 h 873793"/>
                <a:gd name="connsiteX558" fmla="*/ 1022684 w 1061034"/>
                <a:gd name="connsiteY558" fmla="*/ 596315 h 873793"/>
                <a:gd name="connsiteX559" fmla="*/ 1024188 w 1061034"/>
                <a:gd name="connsiteY559" fmla="*/ 598571 h 873793"/>
                <a:gd name="connsiteX560" fmla="*/ 1025692 w 1061034"/>
                <a:gd name="connsiteY560" fmla="*/ 600827 h 873793"/>
                <a:gd name="connsiteX561" fmla="*/ 1027196 w 1061034"/>
                <a:gd name="connsiteY561" fmla="*/ 601579 h 873793"/>
                <a:gd name="connsiteX562" fmla="*/ 1028700 w 1061034"/>
                <a:gd name="connsiteY562" fmla="*/ 601579 h 873793"/>
                <a:gd name="connsiteX563" fmla="*/ 1031708 w 1061034"/>
                <a:gd name="connsiteY563" fmla="*/ 600075 h 873793"/>
                <a:gd name="connsiteX564" fmla="*/ 1033212 w 1061034"/>
                <a:gd name="connsiteY564" fmla="*/ 600075 h 873793"/>
                <a:gd name="connsiteX565" fmla="*/ 1034716 w 1061034"/>
                <a:gd name="connsiteY565" fmla="*/ 600075 h 873793"/>
                <a:gd name="connsiteX566" fmla="*/ 1035468 w 1061034"/>
                <a:gd name="connsiteY566" fmla="*/ 600827 h 873793"/>
                <a:gd name="connsiteX567" fmla="*/ 1036972 w 1061034"/>
                <a:gd name="connsiteY567" fmla="*/ 602331 h 873793"/>
                <a:gd name="connsiteX568" fmla="*/ 1039980 w 1061034"/>
                <a:gd name="connsiteY568" fmla="*/ 610603 h 873793"/>
                <a:gd name="connsiteX569" fmla="*/ 1042988 w 1061034"/>
                <a:gd name="connsiteY569" fmla="*/ 617370 h 873793"/>
                <a:gd name="connsiteX570" fmla="*/ 1044492 w 1061034"/>
                <a:gd name="connsiteY570" fmla="*/ 623386 h 873793"/>
                <a:gd name="connsiteX571" fmla="*/ 1050507 w 1061034"/>
                <a:gd name="connsiteY571" fmla="*/ 630906 h 873793"/>
                <a:gd name="connsiteX572" fmla="*/ 1051259 w 1061034"/>
                <a:gd name="connsiteY572" fmla="*/ 633162 h 873793"/>
                <a:gd name="connsiteX573" fmla="*/ 1051259 w 1061034"/>
                <a:gd name="connsiteY573" fmla="*/ 635418 h 873793"/>
                <a:gd name="connsiteX574" fmla="*/ 1051259 w 1061034"/>
                <a:gd name="connsiteY574" fmla="*/ 652713 h 873793"/>
                <a:gd name="connsiteX575" fmla="*/ 1051259 w 1061034"/>
                <a:gd name="connsiteY575" fmla="*/ 655721 h 873793"/>
                <a:gd name="connsiteX576" fmla="*/ 1052011 w 1061034"/>
                <a:gd name="connsiteY576" fmla="*/ 657977 h 873793"/>
                <a:gd name="connsiteX577" fmla="*/ 1055771 w 1061034"/>
                <a:gd name="connsiteY577" fmla="*/ 665497 h 873793"/>
                <a:gd name="connsiteX578" fmla="*/ 1058779 w 1061034"/>
                <a:gd name="connsiteY578" fmla="*/ 671513 h 873793"/>
                <a:gd name="connsiteX579" fmla="*/ 1061035 w 1061034"/>
                <a:gd name="connsiteY579" fmla="*/ 675273 h 873793"/>
                <a:gd name="connsiteX580" fmla="*/ 1061035 w 1061034"/>
                <a:gd name="connsiteY580" fmla="*/ 676776 h 873793"/>
                <a:gd name="connsiteX581" fmla="*/ 1061035 w 1061034"/>
                <a:gd name="connsiteY581" fmla="*/ 678280 h 873793"/>
                <a:gd name="connsiteX582" fmla="*/ 1058027 w 1061034"/>
                <a:gd name="connsiteY582" fmla="*/ 684296 h 873793"/>
                <a:gd name="connsiteX583" fmla="*/ 1048251 w 1061034"/>
                <a:gd name="connsiteY583" fmla="*/ 711367 h 873793"/>
                <a:gd name="connsiteX584" fmla="*/ 1036220 w 1061034"/>
                <a:gd name="connsiteY584" fmla="*/ 724903 h 873793"/>
                <a:gd name="connsiteX585" fmla="*/ 1034716 w 1061034"/>
                <a:gd name="connsiteY585" fmla="*/ 726407 h 873793"/>
                <a:gd name="connsiteX586" fmla="*/ 1033964 w 1061034"/>
                <a:gd name="connsiteY586" fmla="*/ 728663 h 873793"/>
                <a:gd name="connsiteX587" fmla="*/ 1032460 w 1061034"/>
                <a:gd name="connsiteY587" fmla="*/ 734678 h 873793"/>
                <a:gd name="connsiteX588" fmla="*/ 1030956 w 1061034"/>
                <a:gd name="connsiteY588" fmla="*/ 742198 h 873793"/>
                <a:gd name="connsiteX589" fmla="*/ 1030204 w 1061034"/>
                <a:gd name="connsiteY589" fmla="*/ 745958 h 873793"/>
                <a:gd name="connsiteX590" fmla="*/ 1028700 w 1061034"/>
                <a:gd name="connsiteY590" fmla="*/ 748966 h 873793"/>
                <a:gd name="connsiteX591" fmla="*/ 1027948 w 1061034"/>
                <a:gd name="connsiteY591" fmla="*/ 751222 h 873793"/>
                <a:gd name="connsiteX592" fmla="*/ 1023436 w 1061034"/>
                <a:gd name="connsiteY592" fmla="*/ 757238 h 873793"/>
                <a:gd name="connsiteX593" fmla="*/ 1021932 w 1061034"/>
                <a:gd name="connsiteY593" fmla="*/ 759493 h 873793"/>
                <a:gd name="connsiteX594" fmla="*/ 1020428 w 1061034"/>
                <a:gd name="connsiteY594" fmla="*/ 760245 h 873793"/>
                <a:gd name="connsiteX595" fmla="*/ 1018172 w 1061034"/>
                <a:gd name="connsiteY595" fmla="*/ 760997 h 873793"/>
                <a:gd name="connsiteX596" fmla="*/ 1011405 w 1061034"/>
                <a:gd name="connsiteY596" fmla="*/ 762502 h 873793"/>
                <a:gd name="connsiteX597" fmla="*/ 1009901 w 1061034"/>
                <a:gd name="connsiteY597" fmla="*/ 763253 h 873793"/>
                <a:gd name="connsiteX598" fmla="*/ 1007645 w 1061034"/>
                <a:gd name="connsiteY598" fmla="*/ 764005 h 873793"/>
                <a:gd name="connsiteX599" fmla="*/ 1004637 w 1061034"/>
                <a:gd name="connsiteY599" fmla="*/ 766261 h 873793"/>
                <a:gd name="connsiteX600" fmla="*/ 1003133 w 1061034"/>
                <a:gd name="connsiteY600" fmla="*/ 767765 h 873793"/>
                <a:gd name="connsiteX601" fmla="*/ 1001629 w 1061034"/>
                <a:gd name="connsiteY601" fmla="*/ 770773 h 873793"/>
                <a:gd name="connsiteX602" fmla="*/ 995613 w 1061034"/>
                <a:gd name="connsiteY602" fmla="*/ 776789 h 873793"/>
                <a:gd name="connsiteX603" fmla="*/ 994109 w 1061034"/>
                <a:gd name="connsiteY603" fmla="*/ 779045 h 873793"/>
                <a:gd name="connsiteX604" fmla="*/ 993357 w 1061034"/>
                <a:gd name="connsiteY604" fmla="*/ 781301 h 873793"/>
                <a:gd name="connsiteX605" fmla="*/ 993357 w 1061034"/>
                <a:gd name="connsiteY605" fmla="*/ 782805 h 873793"/>
                <a:gd name="connsiteX606" fmla="*/ 994109 w 1061034"/>
                <a:gd name="connsiteY606" fmla="*/ 787317 h 873793"/>
                <a:gd name="connsiteX607" fmla="*/ 994109 w 1061034"/>
                <a:gd name="connsiteY607" fmla="*/ 788821 h 873793"/>
                <a:gd name="connsiteX608" fmla="*/ 992605 w 1061034"/>
                <a:gd name="connsiteY608" fmla="*/ 791828 h 873793"/>
                <a:gd name="connsiteX609" fmla="*/ 982830 w 1061034"/>
                <a:gd name="connsiteY609" fmla="*/ 809124 h 873793"/>
                <a:gd name="connsiteX610" fmla="*/ 981326 w 1061034"/>
                <a:gd name="connsiteY610" fmla="*/ 812884 h 873793"/>
                <a:gd name="connsiteX611" fmla="*/ 980574 w 1061034"/>
                <a:gd name="connsiteY611" fmla="*/ 815891 h 873793"/>
                <a:gd name="connsiteX612" fmla="*/ 979822 w 1061034"/>
                <a:gd name="connsiteY612" fmla="*/ 821155 h 873793"/>
                <a:gd name="connsiteX613" fmla="*/ 978318 w 1061034"/>
                <a:gd name="connsiteY613" fmla="*/ 825667 h 873793"/>
                <a:gd name="connsiteX614" fmla="*/ 978318 w 1061034"/>
                <a:gd name="connsiteY614" fmla="*/ 830179 h 873793"/>
                <a:gd name="connsiteX615" fmla="*/ 977566 w 1061034"/>
                <a:gd name="connsiteY615" fmla="*/ 832435 h 873793"/>
                <a:gd name="connsiteX616" fmla="*/ 976062 w 1061034"/>
                <a:gd name="connsiteY616" fmla="*/ 835443 h 873793"/>
                <a:gd name="connsiteX617" fmla="*/ 974558 w 1061034"/>
                <a:gd name="connsiteY617" fmla="*/ 837699 h 873793"/>
                <a:gd name="connsiteX618" fmla="*/ 973054 w 1061034"/>
                <a:gd name="connsiteY618" fmla="*/ 839203 h 873793"/>
                <a:gd name="connsiteX619" fmla="*/ 961022 w 1061034"/>
                <a:gd name="connsiteY619" fmla="*/ 845970 h 873793"/>
                <a:gd name="connsiteX620" fmla="*/ 934703 w 1061034"/>
                <a:gd name="connsiteY620" fmla="*/ 864018 h 873793"/>
                <a:gd name="connsiteX621" fmla="*/ 928688 w 1061034"/>
                <a:gd name="connsiteY621" fmla="*/ 868530 h 873793"/>
                <a:gd name="connsiteX622" fmla="*/ 924928 w 1061034"/>
                <a:gd name="connsiteY622" fmla="*/ 873794 h 873793"/>
                <a:gd name="connsiteX623" fmla="*/ 912896 w 1061034"/>
                <a:gd name="connsiteY623" fmla="*/ 864018 h 873793"/>
                <a:gd name="connsiteX624" fmla="*/ 902369 w 1061034"/>
                <a:gd name="connsiteY624" fmla="*/ 860258 h 873793"/>
                <a:gd name="connsiteX625" fmla="*/ 901617 w 1061034"/>
                <a:gd name="connsiteY625" fmla="*/ 858754 h 873793"/>
                <a:gd name="connsiteX626" fmla="*/ 898609 w 1061034"/>
                <a:gd name="connsiteY626" fmla="*/ 856498 h 873793"/>
                <a:gd name="connsiteX627" fmla="*/ 894097 w 1061034"/>
                <a:gd name="connsiteY627" fmla="*/ 854994 h 873793"/>
                <a:gd name="connsiteX628" fmla="*/ 886577 w 1061034"/>
                <a:gd name="connsiteY628" fmla="*/ 854994 h 873793"/>
                <a:gd name="connsiteX629" fmla="*/ 879809 w 1061034"/>
                <a:gd name="connsiteY629" fmla="*/ 853490 h 873793"/>
                <a:gd name="connsiteX630" fmla="*/ 876801 w 1061034"/>
                <a:gd name="connsiteY630" fmla="*/ 850482 h 873793"/>
                <a:gd name="connsiteX631" fmla="*/ 876801 w 1061034"/>
                <a:gd name="connsiteY631" fmla="*/ 844467 h 873793"/>
                <a:gd name="connsiteX632" fmla="*/ 876050 w 1061034"/>
                <a:gd name="connsiteY632" fmla="*/ 842963 h 873793"/>
                <a:gd name="connsiteX633" fmla="*/ 873793 w 1061034"/>
                <a:gd name="connsiteY633" fmla="*/ 842963 h 873793"/>
                <a:gd name="connsiteX634" fmla="*/ 872290 w 1061034"/>
                <a:gd name="connsiteY634" fmla="*/ 844467 h 873793"/>
                <a:gd name="connsiteX635" fmla="*/ 871538 w 1061034"/>
                <a:gd name="connsiteY635" fmla="*/ 844467 h 873793"/>
                <a:gd name="connsiteX636" fmla="*/ 864770 w 1061034"/>
                <a:gd name="connsiteY636" fmla="*/ 845970 h 873793"/>
                <a:gd name="connsiteX637" fmla="*/ 862514 w 1061034"/>
                <a:gd name="connsiteY637" fmla="*/ 847474 h 873793"/>
                <a:gd name="connsiteX638" fmla="*/ 861762 w 1061034"/>
                <a:gd name="connsiteY638" fmla="*/ 850482 h 873793"/>
                <a:gd name="connsiteX639" fmla="*/ 860258 w 1061034"/>
                <a:gd name="connsiteY639" fmla="*/ 851234 h 873793"/>
                <a:gd name="connsiteX640" fmla="*/ 850482 w 1061034"/>
                <a:gd name="connsiteY640" fmla="*/ 851234 h 873793"/>
                <a:gd name="connsiteX641" fmla="*/ 846722 w 1061034"/>
                <a:gd name="connsiteY641" fmla="*/ 851986 h 873793"/>
                <a:gd name="connsiteX642" fmla="*/ 845219 w 1061034"/>
                <a:gd name="connsiteY642" fmla="*/ 851986 h 873793"/>
                <a:gd name="connsiteX643" fmla="*/ 843714 w 1061034"/>
                <a:gd name="connsiteY643" fmla="*/ 851234 h 873793"/>
                <a:gd name="connsiteX644" fmla="*/ 840707 w 1061034"/>
                <a:gd name="connsiteY644" fmla="*/ 848979 h 873793"/>
                <a:gd name="connsiteX645" fmla="*/ 834691 w 1061034"/>
                <a:gd name="connsiteY645" fmla="*/ 848226 h 873793"/>
                <a:gd name="connsiteX646" fmla="*/ 832435 w 1061034"/>
                <a:gd name="connsiteY646" fmla="*/ 847474 h 873793"/>
                <a:gd name="connsiteX647" fmla="*/ 830179 w 1061034"/>
                <a:gd name="connsiteY647" fmla="*/ 847474 h 873793"/>
                <a:gd name="connsiteX648" fmla="*/ 820403 w 1061034"/>
                <a:gd name="connsiteY648" fmla="*/ 852738 h 873793"/>
                <a:gd name="connsiteX649" fmla="*/ 813636 w 1061034"/>
                <a:gd name="connsiteY649" fmla="*/ 854994 h 873793"/>
                <a:gd name="connsiteX650" fmla="*/ 806868 w 1061034"/>
                <a:gd name="connsiteY650" fmla="*/ 855746 h 873793"/>
                <a:gd name="connsiteX651" fmla="*/ 799348 w 1061034"/>
                <a:gd name="connsiteY651" fmla="*/ 854242 h 873793"/>
                <a:gd name="connsiteX652" fmla="*/ 797844 w 1061034"/>
                <a:gd name="connsiteY652" fmla="*/ 853490 h 873793"/>
                <a:gd name="connsiteX653" fmla="*/ 794084 w 1061034"/>
                <a:gd name="connsiteY653" fmla="*/ 848979 h 873793"/>
                <a:gd name="connsiteX654" fmla="*/ 793332 w 1061034"/>
                <a:gd name="connsiteY654" fmla="*/ 848979 h 873793"/>
                <a:gd name="connsiteX655" fmla="*/ 792580 w 1061034"/>
                <a:gd name="connsiteY655" fmla="*/ 848979 h 873793"/>
                <a:gd name="connsiteX656" fmla="*/ 782053 w 1061034"/>
                <a:gd name="connsiteY656" fmla="*/ 849730 h 873793"/>
                <a:gd name="connsiteX657" fmla="*/ 778293 w 1061034"/>
                <a:gd name="connsiteY657" fmla="*/ 851234 h 873793"/>
                <a:gd name="connsiteX658" fmla="*/ 774533 w 1061034"/>
                <a:gd name="connsiteY658" fmla="*/ 851986 h 873793"/>
                <a:gd name="connsiteX659" fmla="*/ 771525 w 1061034"/>
                <a:gd name="connsiteY659" fmla="*/ 854242 h 873793"/>
                <a:gd name="connsiteX660" fmla="*/ 768517 w 1061034"/>
                <a:gd name="connsiteY660" fmla="*/ 852738 h 873793"/>
                <a:gd name="connsiteX661" fmla="*/ 765509 w 1061034"/>
                <a:gd name="connsiteY661" fmla="*/ 853490 h 873793"/>
                <a:gd name="connsiteX662" fmla="*/ 762501 w 1061034"/>
                <a:gd name="connsiteY662" fmla="*/ 854242 h 873793"/>
                <a:gd name="connsiteX663" fmla="*/ 759494 w 1061034"/>
                <a:gd name="connsiteY663" fmla="*/ 854994 h 873793"/>
                <a:gd name="connsiteX664" fmla="*/ 756486 w 1061034"/>
                <a:gd name="connsiteY664" fmla="*/ 854242 h 873793"/>
                <a:gd name="connsiteX665" fmla="*/ 754982 w 1061034"/>
                <a:gd name="connsiteY665" fmla="*/ 852738 h 873793"/>
                <a:gd name="connsiteX666" fmla="*/ 751222 w 1061034"/>
                <a:gd name="connsiteY666" fmla="*/ 842211 h 873793"/>
                <a:gd name="connsiteX667" fmla="*/ 751222 w 1061034"/>
                <a:gd name="connsiteY667" fmla="*/ 841459 h 873793"/>
                <a:gd name="connsiteX668" fmla="*/ 749718 w 1061034"/>
                <a:gd name="connsiteY668" fmla="*/ 839955 h 873793"/>
                <a:gd name="connsiteX669" fmla="*/ 746710 w 1061034"/>
                <a:gd name="connsiteY669" fmla="*/ 838451 h 873793"/>
                <a:gd name="connsiteX670" fmla="*/ 745206 w 1061034"/>
                <a:gd name="connsiteY670" fmla="*/ 837699 h 873793"/>
                <a:gd name="connsiteX671" fmla="*/ 737686 w 1061034"/>
                <a:gd name="connsiteY671" fmla="*/ 830179 h 873793"/>
                <a:gd name="connsiteX672" fmla="*/ 735430 w 1061034"/>
                <a:gd name="connsiteY672" fmla="*/ 828675 h 873793"/>
                <a:gd name="connsiteX673" fmla="*/ 731670 w 1061034"/>
                <a:gd name="connsiteY673" fmla="*/ 827171 h 873793"/>
                <a:gd name="connsiteX674" fmla="*/ 730918 w 1061034"/>
                <a:gd name="connsiteY674" fmla="*/ 826419 h 873793"/>
                <a:gd name="connsiteX675" fmla="*/ 728663 w 1061034"/>
                <a:gd name="connsiteY675" fmla="*/ 822659 h 873793"/>
                <a:gd name="connsiteX676" fmla="*/ 728663 w 1061034"/>
                <a:gd name="connsiteY676" fmla="*/ 821907 h 873793"/>
                <a:gd name="connsiteX677" fmla="*/ 726407 w 1061034"/>
                <a:gd name="connsiteY677" fmla="*/ 821155 h 873793"/>
                <a:gd name="connsiteX678" fmla="*/ 719639 w 1061034"/>
                <a:gd name="connsiteY678" fmla="*/ 813636 h 873793"/>
                <a:gd name="connsiteX679" fmla="*/ 716631 w 1061034"/>
                <a:gd name="connsiteY679" fmla="*/ 811380 h 873793"/>
                <a:gd name="connsiteX680" fmla="*/ 715127 w 1061034"/>
                <a:gd name="connsiteY680" fmla="*/ 809124 h 873793"/>
                <a:gd name="connsiteX681" fmla="*/ 714375 w 1061034"/>
                <a:gd name="connsiteY681" fmla="*/ 806116 h 873793"/>
                <a:gd name="connsiteX682" fmla="*/ 714375 w 1061034"/>
                <a:gd name="connsiteY682" fmla="*/ 796340 h 873793"/>
                <a:gd name="connsiteX683" fmla="*/ 714375 w 1061034"/>
                <a:gd name="connsiteY683" fmla="*/ 794084 h 873793"/>
                <a:gd name="connsiteX684" fmla="*/ 713623 w 1061034"/>
                <a:gd name="connsiteY684" fmla="*/ 793332 h 873793"/>
                <a:gd name="connsiteX685" fmla="*/ 712119 w 1061034"/>
                <a:gd name="connsiteY685" fmla="*/ 794084 h 873793"/>
                <a:gd name="connsiteX686" fmla="*/ 710615 w 1061034"/>
                <a:gd name="connsiteY686" fmla="*/ 793332 h 873793"/>
                <a:gd name="connsiteX687" fmla="*/ 706855 w 1061034"/>
                <a:gd name="connsiteY687" fmla="*/ 788821 h 873793"/>
                <a:gd name="connsiteX688" fmla="*/ 705351 w 1061034"/>
                <a:gd name="connsiteY688" fmla="*/ 788821 h 873793"/>
                <a:gd name="connsiteX689" fmla="*/ 705351 w 1061034"/>
                <a:gd name="connsiteY689" fmla="*/ 792580 h 873793"/>
                <a:gd name="connsiteX690" fmla="*/ 700839 w 1061034"/>
                <a:gd name="connsiteY690" fmla="*/ 789572 h 873793"/>
                <a:gd name="connsiteX691" fmla="*/ 699336 w 1061034"/>
                <a:gd name="connsiteY691" fmla="*/ 788821 h 873793"/>
                <a:gd name="connsiteX692" fmla="*/ 697832 w 1061034"/>
                <a:gd name="connsiteY692" fmla="*/ 789572 h 873793"/>
                <a:gd name="connsiteX693" fmla="*/ 692568 w 1061034"/>
                <a:gd name="connsiteY693" fmla="*/ 790324 h 873793"/>
                <a:gd name="connsiteX694" fmla="*/ 690312 w 1061034"/>
                <a:gd name="connsiteY694" fmla="*/ 791828 h 873793"/>
                <a:gd name="connsiteX695" fmla="*/ 687304 w 1061034"/>
                <a:gd name="connsiteY695" fmla="*/ 792580 h 873793"/>
                <a:gd name="connsiteX696" fmla="*/ 684296 w 1061034"/>
                <a:gd name="connsiteY696" fmla="*/ 791076 h 873793"/>
                <a:gd name="connsiteX697" fmla="*/ 682792 w 1061034"/>
                <a:gd name="connsiteY697" fmla="*/ 792580 h 873793"/>
                <a:gd name="connsiteX698" fmla="*/ 680536 w 1061034"/>
                <a:gd name="connsiteY698" fmla="*/ 792580 h 873793"/>
                <a:gd name="connsiteX699" fmla="*/ 673768 w 1061034"/>
                <a:gd name="connsiteY699" fmla="*/ 791828 h 873793"/>
                <a:gd name="connsiteX700" fmla="*/ 672265 w 1061034"/>
                <a:gd name="connsiteY700" fmla="*/ 791828 h 873793"/>
                <a:gd name="connsiteX701" fmla="*/ 670009 w 1061034"/>
                <a:gd name="connsiteY701" fmla="*/ 790324 h 873793"/>
                <a:gd name="connsiteX702" fmla="*/ 669257 w 1061034"/>
                <a:gd name="connsiteY702" fmla="*/ 789572 h 873793"/>
                <a:gd name="connsiteX703" fmla="*/ 667753 w 1061034"/>
                <a:gd name="connsiteY703" fmla="*/ 790324 h 873793"/>
                <a:gd name="connsiteX704" fmla="*/ 667001 w 1061034"/>
                <a:gd name="connsiteY704" fmla="*/ 789572 h 873793"/>
                <a:gd name="connsiteX705" fmla="*/ 667001 w 1061034"/>
                <a:gd name="connsiteY705" fmla="*/ 788069 h 873793"/>
                <a:gd name="connsiteX706" fmla="*/ 666249 w 1061034"/>
                <a:gd name="connsiteY706" fmla="*/ 787317 h 873793"/>
                <a:gd name="connsiteX707" fmla="*/ 662489 w 1061034"/>
                <a:gd name="connsiteY707" fmla="*/ 782805 h 873793"/>
                <a:gd name="connsiteX708" fmla="*/ 660233 w 1061034"/>
                <a:gd name="connsiteY708" fmla="*/ 781301 h 873793"/>
                <a:gd name="connsiteX709" fmla="*/ 657225 w 1061034"/>
                <a:gd name="connsiteY709" fmla="*/ 780549 h 873793"/>
                <a:gd name="connsiteX710" fmla="*/ 647449 w 1061034"/>
                <a:gd name="connsiteY710" fmla="*/ 780549 h 873793"/>
                <a:gd name="connsiteX711" fmla="*/ 634666 w 1061034"/>
                <a:gd name="connsiteY711" fmla="*/ 775285 h 873793"/>
                <a:gd name="connsiteX712" fmla="*/ 633914 w 1061034"/>
                <a:gd name="connsiteY712" fmla="*/ 774533 h 873793"/>
                <a:gd name="connsiteX713" fmla="*/ 633914 w 1061034"/>
                <a:gd name="connsiteY713" fmla="*/ 770773 h 873793"/>
                <a:gd name="connsiteX714" fmla="*/ 633162 w 1061034"/>
                <a:gd name="connsiteY714" fmla="*/ 769269 h 873793"/>
                <a:gd name="connsiteX715" fmla="*/ 631658 w 1061034"/>
                <a:gd name="connsiteY715" fmla="*/ 767765 h 873793"/>
                <a:gd name="connsiteX716" fmla="*/ 630154 w 1061034"/>
                <a:gd name="connsiteY716" fmla="*/ 767013 h 873793"/>
                <a:gd name="connsiteX717" fmla="*/ 627898 w 1061034"/>
                <a:gd name="connsiteY717" fmla="*/ 764757 h 873793"/>
                <a:gd name="connsiteX718" fmla="*/ 625642 w 1061034"/>
                <a:gd name="connsiteY718" fmla="*/ 765509 h 873793"/>
                <a:gd name="connsiteX719" fmla="*/ 624138 w 1061034"/>
                <a:gd name="connsiteY719" fmla="*/ 766261 h 873793"/>
                <a:gd name="connsiteX720" fmla="*/ 622634 w 1061034"/>
                <a:gd name="connsiteY720" fmla="*/ 767765 h 873793"/>
                <a:gd name="connsiteX721" fmla="*/ 619626 w 1061034"/>
                <a:gd name="connsiteY721" fmla="*/ 767765 h 873793"/>
                <a:gd name="connsiteX722" fmla="*/ 616619 w 1061034"/>
                <a:gd name="connsiteY722" fmla="*/ 767765 h 873793"/>
                <a:gd name="connsiteX723" fmla="*/ 615115 w 1061034"/>
                <a:gd name="connsiteY723" fmla="*/ 769269 h 873793"/>
                <a:gd name="connsiteX724" fmla="*/ 615115 w 1061034"/>
                <a:gd name="connsiteY724" fmla="*/ 772277 h 873793"/>
                <a:gd name="connsiteX725" fmla="*/ 612107 w 1061034"/>
                <a:gd name="connsiteY725" fmla="*/ 770773 h 873793"/>
                <a:gd name="connsiteX726" fmla="*/ 609099 w 1061034"/>
                <a:gd name="connsiteY726" fmla="*/ 768517 h 873793"/>
                <a:gd name="connsiteX727" fmla="*/ 607595 w 1061034"/>
                <a:gd name="connsiteY727" fmla="*/ 766261 h 873793"/>
                <a:gd name="connsiteX728" fmla="*/ 606843 w 1061034"/>
                <a:gd name="connsiteY728" fmla="*/ 764005 h 873793"/>
                <a:gd name="connsiteX729" fmla="*/ 606091 w 1061034"/>
                <a:gd name="connsiteY729" fmla="*/ 762502 h 873793"/>
                <a:gd name="connsiteX730" fmla="*/ 605339 w 1061034"/>
                <a:gd name="connsiteY730" fmla="*/ 761750 h 873793"/>
                <a:gd name="connsiteX731" fmla="*/ 604587 w 1061034"/>
                <a:gd name="connsiteY731" fmla="*/ 761750 h 873793"/>
                <a:gd name="connsiteX732" fmla="*/ 603083 w 1061034"/>
                <a:gd name="connsiteY732" fmla="*/ 760997 h 873793"/>
                <a:gd name="connsiteX733" fmla="*/ 601579 w 1061034"/>
                <a:gd name="connsiteY733" fmla="*/ 760997 h 873793"/>
                <a:gd name="connsiteX734" fmla="*/ 600827 w 1061034"/>
                <a:gd name="connsiteY734" fmla="*/ 760245 h 873793"/>
                <a:gd name="connsiteX735" fmla="*/ 600075 w 1061034"/>
                <a:gd name="connsiteY735" fmla="*/ 759493 h 873793"/>
                <a:gd name="connsiteX736" fmla="*/ 592555 w 1061034"/>
                <a:gd name="connsiteY736" fmla="*/ 748966 h 873793"/>
                <a:gd name="connsiteX737" fmla="*/ 591803 w 1061034"/>
                <a:gd name="connsiteY737" fmla="*/ 747462 h 873793"/>
                <a:gd name="connsiteX738" fmla="*/ 591051 w 1061034"/>
                <a:gd name="connsiteY738" fmla="*/ 746710 h 873793"/>
                <a:gd name="connsiteX739" fmla="*/ 589547 w 1061034"/>
                <a:gd name="connsiteY739" fmla="*/ 746710 h 873793"/>
                <a:gd name="connsiteX740" fmla="*/ 588043 w 1061034"/>
                <a:gd name="connsiteY740" fmla="*/ 748214 h 873793"/>
                <a:gd name="connsiteX741" fmla="*/ 587291 w 1061034"/>
                <a:gd name="connsiteY741" fmla="*/ 748214 h 873793"/>
                <a:gd name="connsiteX742" fmla="*/ 585788 w 1061034"/>
                <a:gd name="connsiteY742" fmla="*/ 748214 h 873793"/>
                <a:gd name="connsiteX743" fmla="*/ 584284 w 1061034"/>
                <a:gd name="connsiteY743" fmla="*/ 747462 h 873793"/>
                <a:gd name="connsiteX744" fmla="*/ 582028 w 1061034"/>
                <a:gd name="connsiteY744" fmla="*/ 745958 h 873793"/>
                <a:gd name="connsiteX745" fmla="*/ 580524 w 1061034"/>
                <a:gd name="connsiteY745" fmla="*/ 743702 h 873793"/>
                <a:gd name="connsiteX746" fmla="*/ 579020 w 1061034"/>
                <a:gd name="connsiteY746" fmla="*/ 740694 h 873793"/>
                <a:gd name="connsiteX747" fmla="*/ 579020 w 1061034"/>
                <a:gd name="connsiteY747" fmla="*/ 737686 h 873793"/>
                <a:gd name="connsiteX748" fmla="*/ 578268 w 1061034"/>
                <a:gd name="connsiteY748" fmla="*/ 736182 h 873793"/>
                <a:gd name="connsiteX749" fmla="*/ 576012 w 1061034"/>
                <a:gd name="connsiteY749" fmla="*/ 733926 h 873793"/>
                <a:gd name="connsiteX750" fmla="*/ 573004 w 1061034"/>
                <a:gd name="connsiteY750" fmla="*/ 730919 h 873793"/>
                <a:gd name="connsiteX751" fmla="*/ 572252 w 1061034"/>
                <a:gd name="connsiteY751" fmla="*/ 730167 h 873793"/>
                <a:gd name="connsiteX752" fmla="*/ 572252 w 1061034"/>
                <a:gd name="connsiteY752" fmla="*/ 729415 h 873793"/>
                <a:gd name="connsiteX753" fmla="*/ 572252 w 1061034"/>
                <a:gd name="connsiteY753" fmla="*/ 728663 h 873793"/>
                <a:gd name="connsiteX754" fmla="*/ 573756 w 1061034"/>
                <a:gd name="connsiteY754" fmla="*/ 726407 h 873793"/>
                <a:gd name="connsiteX755" fmla="*/ 573004 w 1061034"/>
                <a:gd name="connsiteY755" fmla="*/ 725655 h 873793"/>
                <a:gd name="connsiteX756" fmla="*/ 572252 w 1061034"/>
                <a:gd name="connsiteY756" fmla="*/ 724903 h 873793"/>
                <a:gd name="connsiteX757" fmla="*/ 571500 w 1061034"/>
                <a:gd name="connsiteY757" fmla="*/ 724151 h 873793"/>
                <a:gd name="connsiteX758" fmla="*/ 569996 w 1061034"/>
                <a:gd name="connsiteY758" fmla="*/ 718887 h 873793"/>
                <a:gd name="connsiteX759" fmla="*/ 568492 w 1061034"/>
                <a:gd name="connsiteY759" fmla="*/ 716631 h 873793"/>
                <a:gd name="connsiteX760" fmla="*/ 563980 w 1061034"/>
                <a:gd name="connsiteY760" fmla="*/ 715127 h 873793"/>
                <a:gd name="connsiteX761" fmla="*/ 560972 w 1061034"/>
                <a:gd name="connsiteY761" fmla="*/ 713623 h 873793"/>
                <a:gd name="connsiteX762" fmla="*/ 559469 w 1061034"/>
                <a:gd name="connsiteY762" fmla="*/ 713623 h 873793"/>
                <a:gd name="connsiteX763" fmla="*/ 558717 w 1061034"/>
                <a:gd name="connsiteY763" fmla="*/ 713623 h 873793"/>
                <a:gd name="connsiteX764" fmla="*/ 554957 w 1061034"/>
                <a:gd name="connsiteY764" fmla="*/ 715879 h 873793"/>
                <a:gd name="connsiteX765" fmla="*/ 554205 w 1061034"/>
                <a:gd name="connsiteY765" fmla="*/ 716631 h 873793"/>
                <a:gd name="connsiteX766" fmla="*/ 553453 w 1061034"/>
                <a:gd name="connsiteY766" fmla="*/ 718135 h 873793"/>
                <a:gd name="connsiteX767" fmla="*/ 552701 w 1061034"/>
                <a:gd name="connsiteY767" fmla="*/ 718887 h 873793"/>
                <a:gd name="connsiteX768" fmla="*/ 551949 w 1061034"/>
                <a:gd name="connsiteY768" fmla="*/ 718887 h 873793"/>
                <a:gd name="connsiteX769" fmla="*/ 550445 w 1061034"/>
                <a:gd name="connsiteY769" fmla="*/ 718887 h 873793"/>
                <a:gd name="connsiteX770" fmla="*/ 549693 w 1061034"/>
                <a:gd name="connsiteY770" fmla="*/ 718887 h 873793"/>
                <a:gd name="connsiteX771" fmla="*/ 546685 w 1061034"/>
                <a:gd name="connsiteY771" fmla="*/ 721143 h 873793"/>
                <a:gd name="connsiteX772" fmla="*/ 545181 w 1061034"/>
                <a:gd name="connsiteY772" fmla="*/ 722647 h 873793"/>
                <a:gd name="connsiteX773" fmla="*/ 544429 w 1061034"/>
                <a:gd name="connsiteY773" fmla="*/ 723399 h 873793"/>
                <a:gd name="connsiteX774" fmla="*/ 542925 w 1061034"/>
                <a:gd name="connsiteY774" fmla="*/ 724151 h 873793"/>
                <a:gd name="connsiteX775" fmla="*/ 532397 w 1061034"/>
                <a:gd name="connsiteY775" fmla="*/ 724151 h 873793"/>
                <a:gd name="connsiteX776" fmla="*/ 530142 w 1061034"/>
                <a:gd name="connsiteY776" fmla="*/ 723399 h 873793"/>
                <a:gd name="connsiteX777" fmla="*/ 525630 w 1061034"/>
                <a:gd name="connsiteY777" fmla="*/ 719639 h 873793"/>
                <a:gd name="connsiteX778" fmla="*/ 524126 w 1061034"/>
                <a:gd name="connsiteY778" fmla="*/ 718887 h 873793"/>
                <a:gd name="connsiteX779" fmla="*/ 520366 w 1061034"/>
                <a:gd name="connsiteY779" fmla="*/ 718135 h 873793"/>
                <a:gd name="connsiteX780" fmla="*/ 515102 w 1061034"/>
                <a:gd name="connsiteY780" fmla="*/ 713623 h 873793"/>
                <a:gd name="connsiteX781" fmla="*/ 514350 w 1061034"/>
                <a:gd name="connsiteY781" fmla="*/ 712871 h 873793"/>
                <a:gd name="connsiteX782" fmla="*/ 513598 w 1061034"/>
                <a:gd name="connsiteY782" fmla="*/ 711367 h 873793"/>
                <a:gd name="connsiteX783" fmla="*/ 512846 w 1061034"/>
                <a:gd name="connsiteY783" fmla="*/ 710615 h 873793"/>
                <a:gd name="connsiteX784" fmla="*/ 511342 w 1061034"/>
                <a:gd name="connsiteY784" fmla="*/ 709863 h 873793"/>
                <a:gd name="connsiteX785" fmla="*/ 509838 w 1061034"/>
                <a:gd name="connsiteY785" fmla="*/ 709111 h 873793"/>
                <a:gd name="connsiteX786" fmla="*/ 509838 w 1061034"/>
                <a:gd name="connsiteY786" fmla="*/ 707607 h 873793"/>
                <a:gd name="connsiteX787" fmla="*/ 509086 w 1061034"/>
                <a:gd name="connsiteY787" fmla="*/ 706104 h 873793"/>
                <a:gd name="connsiteX788" fmla="*/ 509086 w 1061034"/>
                <a:gd name="connsiteY788" fmla="*/ 704599 h 873793"/>
                <a:gd name="connsiteX789" fmla="*/ 508334 w 1061034"/>
                <a:gd name="connsiteY789" fmla="*/ 703095 h 873793"/>
                <a:gd name="connsiteX790" fmla="*/ 506830 w 1061034"/>
                <a:gd name="connsiteY790" fmla="*/ 701592 h 873793"/>
                <a:gd name="connsiteX791" fmla="*/ 505326 w 1061034"/>
                <a:gd name="connsiteY791" fmla="*/ 700840 h 873793"/>
                <a:gd name="connsiteX792" fmla="*/ 503070 w 1061034"/>
                <a:gd name="connsiteY792" fmla="*/ 700840 h 873793"/>
                <a:gd name="connsiteX793" fmla="*/ 501566 w 1061034"/>
                <a:gd name="connsiteY793" fmla="*/ 700840 h 873793"/>
                <a:gd name="connsiteX794" fmla="*/ 497807 w 1061034"/>
                <a:gd name="connsiteY794" fmla="*/ 700088 h 873793"/>
                <a:gd name="connsiteX795" fmla="*/ 495551 w 1061034"/>
                <a:gd name="connsiteY795" fmla="*/ 698584 h 873793"/>
                <a:gd name="connsiteX796" fmla="*/ 489535 w 1061034"/>
                <a:gd name="connsiteY796" fmla="*/ 693320 h 873793"/>
                <a:gd name="connsiteX797" fmla="*/ 481263 w 1061034"/>
                <a:gd name="connsiteY797" fmla="*/ 689560 h 873793"/>
                <a:gd name="connsiteX798" fmla="*/ 480511 w 1061034"/>
                <a:gd name="connsiteY798" fmla="*/ 688808 h 873793"/>
                <a:gd name="connsiteX799" fmla="*/ 458704 w 1061034"/>
                <a:gd name="connsiteY799" fmla="*/ 685800 h 873793"/>
                <a:gd name="connsiteX800" fmla="*/ 456448 w 1061034"/>
                <a:gd name="connsiteY800" fmla="*/ 685800 h 873793"/>
                <a:gd name="connsiteX801" fmla="*/ 451936 w 1061034"/>
                <a:gd name="connsiteY801" fmla="*/ 687304 h 873793"/>
                <a:gd name="connsiteX802" fmla="*/ 449680 w 1061034"/>
                <a:gd name="connsiteY802" fmla="*/ 688056 h 873793"/>
                <a:gd name="connsiteX803" fmla="*/ 449680 w 1061034"/>
                <a:gd name="connsiteY803" fmla="*/ 688808 h 873793"/>
                <a:gd name="connsiteX804" fmla="*/ 444417 w 1061034"/>
                <a:gd name="connsiteY804" fmla="*/ 694824 h 873793"/>
                <a:gd name="connsiteX805" fmla="*/ 443664 w 1061034"/>
                <a:gd name="connsiteY805" fmla="*/ 696328 h 873793"/>
                <a:gd name="connsiteX806" fmla="*/ 442161 w 1061034"/>
                <a:gd name="connsiteY806" fmla="*/ 697832 h 873793"/>
                <a:gd name="connsiteX807" fmla="*/ 440657 w 1061034"/>
                <a:gd name="connsiteY807" fmla="*/ 699336 h 873793"/>
                <a:gd name="connsiteX808" fmla="*/ 437649 w 1061034"/>
                <a:gd name="connsiteY808" fmla="*/ 699336 h 873793"/>
                <a:gd name="connsiteX809" fmla="*/ 436145 w 1061034"/>
                <a:gd name="connsiteY809" fmla="*/ 698584 h 873793"/>
                <a:gd name="connsiteX810" fmla="*/ 434641 w 1061034"/>
                <a:gd name="connsiteY810" fmla="*/ 697080 h 873793"/>
                <a:gd name="connsiteX811" fmla="*/ 433137 w 1061034"/>
                <a:gd name="connsiteY811" fmla="*/ 696328 h 873793"/>
                <a:gd name="connsiteX812" fmla="*/ 427873 w 1061034"/>
                <a:gd name="connsiteY812" fmla="*/ 698584 h 873793"/>
                <a:gd name="connsiteX813" fmla="*/ 425617 w 1061034"/>
                <a:gd name="connsiteY813" fmla="*/ 698584 h 873793"/>
                <a:gd name="connsiteX814" fmla="*/ 421857 w 1061034"/>
                <a:gd name="connsiteY814" fmla="*/ 694072 h 873793"/>
                <a:gd name="connsiteX815" fmla="*/ 412834 w 1061034"/>
                <a:gd name="connsiteY815" fmla="*/ 694072 h 873793"/>
                <a:gd name="connsiteX816" fmla="*/ 410578 w 1061034"/>
                <a:gd name="connsiteY816" fmla="*/ 691064 h 873793"/>
                <a:gd name="connsiteX817" fmla="*/ 408322 w 1061034"/>
                <a:gd name="connsiteY817" fmla="*/ 694072 h 873793"/>
                <a:gd name="connsiteX818" fmla="*/ 406818 w 1061034"/>
                <a:gd name="connsiteY818" fmla="*/ 695576 h 873793"/>
                <a:gd name="connsiteX819" fmla="*/ 405314 w 1061034"/>
                <a:gd name="connsiteY819" fmla="*/ 695576 h 873793"/>
                <a:gd name="connsiteX820" fmla="*/ 400802 w 1061034"/>
                <a:gd name="connsiteY820" fmla="*/ 691064 h 873793"/>
                <a:gd name="connsiteX821" fmla="*/ 398546 w 1061034"/>
                <a:gd name="connsiteY821" fmla="*/ 689560 h 873793"/>
                <a:gd name="connsiteX822" fmla="*/ 396290 w 1061034"/>
                <a:gd name="connsiteY822" fmla="*/ 688808 h 873793"/>
                <a:gd name="connsiteX823" fmla="*/ 392530 w 1061034"/>
                <a:gd name="connsiteY823" fmla="*/ 688808 h 873793"/>
                <a:gd name="connsiteX824" fmla="*/ 391778 w 1061034"/>
                <a:gd name="connsiteY824" fmla="*/ 689560 h 873793"/>
                <a:gd name="connsiteX825" fmla="*/ 389522 w 1061034"/>
                <a:gd name="connsiteY825" fmla="*/ 691064 h 873793"/>
                <a:gd name="connsiteX826" fmla="*/ 388770 w 1061034"/>
                <a:gd name="connsiteY826" fmla="*/ 691816 h 873793"/>
                <a:gd name="connsiteX827" fmla="*/ 388018 w 1061034"/>
                <a:gd name="connsiteY827" fmla="*/ 692568 h 873793"/>
                <a:gd name="connsiteX828" fmla="*/ 386515 w 1061034"/>
                <a:gd name="connsiteY828" fmla="*/ 692568 h 873793"/>
                <a:gd name="connsiteX829" fmla="*/ 385011 w 1061034"/>
                <a:gd name="connsiteY829" fmla="*/ 692568 h 873793"/>
                <a:gd name="connsiteX830" fmla="*/ 383507 w 1061034"/>
                <a:gd name="connsiteY830" fmla="*/ 687304 h 873793"/>
                <a:gd name="connsiteX831" fmla="*/ 381251 w 1061034"/>
                <a:gd name="connsiteY831" fmla="*/ 686552 h 873793"/>
                <a:gd name="connsiteX832" fmla="*/ 375235 w 1061034"/>
                <a:gd name="connsiteY832" fmla="*/ 688056 h 873793"/>
                <a:gd name="connsiteX833" fmla="*/ 371475 w 1061034"/>
                <a:gd name="connsiteY833" fmla="*/ 687304 h 873793"/>
                <a:gd name="connsiteX834" fmla="*/ 368467 w 1061034"/>
                <a:gd name="connsiteY834" fmla="*/ 685800 h 873793"/>
                <a:gd name="connsiteX835" fmla="*/ 366211 w 1061034"/>
                <a:gd name="connsiteY835" fmla="*/ 684296 h 873793"/>
                <a:gd name="connsiteX836" fmla="*/ 364707 w 1061034"/>
                <a:gd name="connsiteY836" fmla="*/ 682040 h 873793"/>
                <a:gd name="connsiteX837" fmla="*/ 363203 w 1061034"/>
                <a:gd name="connsiteY837" fmla="*/ 680536 h 873793"/>
                <a:gd name="connsiteX838" fmla="*/ 361699 w 1061034"/>
                <a:gd name="connsiteY838" fmla="*/ 677528 h 873793"/>
                <a:gd name="connsiteX839" fmla="*/ 360195 w 1061034"/>
                <a:gd name="connsiteY839" fmla="*/ 676025 h 873793"/>
                <a:gd name="connsiteX840" fmla="*/ 358691 w 1061034"/>
                <a:gd name="connsiteY840" fmla="*/ 675273 h 873793"/>
                <a:gd name="connsiteX841" fmla="*/ 355684 w 1061034"/>
                <a:gd name="connsiteY841" fmla="*/ 673768 h 873793"/>
                <a:gd name="connsiteX842" fmla="*/ 354932 w 1061034"/>
                <a:gd name="connsiteY842" fmla="*/ 673016 h 873793"/>
                <a:gd name="connsiteX843" fmla="*/ 354180 w 1061034"/>
                <a:gd name="connsiteY843" fmla="*/ 670761 h 873793"/>
                <a:gd name="connsiteX844" fmla="*/ 357188 w 1061034"/>
                <a:gd name="connsiteY844" fmla="*/ 663993 h 873793"/>
                <a:gd name="connsiteX845" fmla="*/ 357940 w 1061034"/>
                <a:gd name="connsiteY845" fmla="*/ 660985 h 873793"/>
                <a:gd name="connsiteX846" fmla="*/ 357940 w 1061034"/>
                <a:gd name="connsiteY846" fmla="*/ 657225 h 873793"/>
                <a:gd name="connsiteX847" fmla="*/ 357940 w 1061034"/>
                <a:gd name="connsiteY847" fmla="*/ 655721 h 873793"/>
                <a:gd name="connsiteX848" fmla="*/ 357188 w 1061034"/>
                <a:gd name="connsiteY848" fmla="*/ 654217 h 873793"/>
                <a:gd name="connsiteX849" fmla="*/ 354932 w 1061034"/>
                <a:gd name="connsiteY849" fmla="*/ 651961 h 873793"/>
                <a:gd name="connsiteX850" fmla="*/ 354180 w 1061034"/>
                <a:gd name="connsiteY850" fmla="*/ 651961 h 873793"/>
                <a:gd name="connsiteX851" fmla="*/ 351924 w 1061034"/>
                <a:gd name="connsiteY851" fmla="*/ 651961 h 873793"/>
                <a:gd name="connsiteX852" fmla="*/ 351172 w 1061034"/>
                <a:gd name="connsiteY852" fmla="*/ 651961 h 873793"/>
                <a:gd name="connsiteX853" fmla="*/ 351172 w 1061034"/>
                <a:gd name="connsiteY853" fmla="*/ 652713 h 873793"/>
                <a:gd name="connsiteX854" fmla="*/ 348164 w 1061034"/>
                <a:gd name="connsiteY854" fmla="*/ 651209 h 873793"/>
                <a:gd name="connsiteX855" fmla="*/ 345908 w 1061034"/>
                <a:gd name="connsiteY855" fmla="*/ 648953 h 873793"/>
                <a:gd name="connsiteX856" fmla="*/ 344404 w 1061034"/>
                <a:gd name="connsiteY856" fmla="*/ 648953 h 873793"/>
                <a:gd name="connsiteX857" fmla="*/ 340644 w 1061034"/>
                <a:gd name="connsiteY857" fmla="*/ 648953 h 873793"/>
                <a:gd name="connsiteX858" fmla="*/ 339140 w 1061034"/>
                <a:gd name="connsiteY858" fmla="*/ 648953 h 873793"/>
                <a:gd name="connsiteX859" fmla="*/ 331620 w 1061034"/>
                <a:gd name="connsiteY859" fmla="*/ 645194 h 873793"/>
                <a:gd name="connsiteX860" fmla="*/ 327861 w 1061034"/>
                <a:gd name="connsiteY860" fmla="*/ 642938 h 873793"/>
                <a:gd name="connsiteX861" fmla="*/ 326357 w 1061034"/>
                <a:gd name="connsiteY861" fmla="*/ 641434 h 873793"/>
                <a:gd name="connsiteX862" fmla="*/ 324853 w 1061034"/>
                <a:gd name="connsiteY862" fmla="*/ 639930 h 873793"/>
                <a:gd name="connsiteX863" fmla="*/ 324101 w 1061034"/>
                <a:gd name="connsiteY863" fmla="*/ 639178 h 873793"/>
                <a:gd name="connsiteX864" fmla="*/ 324101 w 1061034"/>
                <a:gd name="connsiteY864" fmla="*/ 637674 h 873793"/>
                <a:gd name="connsiteX865" fmla="*/ 325605 w 1061034"/>
                <a:gd name="connsiteY865" fmla="*/ 636170 h 873793"/>
                <a:gd name="connsiteX866" fmla="*/ 325605 w 1061034"/>
                <a:gd name="connsiteY866" fmla="*/ 634666 h 873793"/>
                <a:gd name="connsiteX867" fmla="*/ 324853 w 1061034"/>
                <a:gd name="connsiteY867" fmla="*/ 632410 h 873793"/>
                <a:gd name="connsiteX868" fmla="*/ 324101 w 1061034"/>
                <a:gd name="connsiteY868" fmla="*/ 631658 h 873793"/>
                <a:gd name="connsiteX869" fmla="*/ 321845 w 1061034"/>
                <a:gd name="connsiteY869" fmla="*/ 631658 h 873793"/>
                <a:gd name="connsiteX870" fmla="*/ 321093 w 1061034"/>
                <a:gd name="connsiteY870" fmla="*/ 632410 h 873793"/>
                <a:gd name="connsiteX871" fmla="*/ 320341 w 1061034"/>
                <a:gd name="connsiteY871" fmla="*/ 636922 h 873793"/>
                <a:gd name="connsiteX872" fmla="*/ 320341 w 1061034"/>
                <a:gd name="connsiteY872" fmla="*/ 637674 h 873793"/>
                <a:gd name="connsiteX873" fmla="*/ 318085 w 1061034"/>
                <a:gd name="connsiteY873" fmla="*/ 638426 h 873793"/>
                <a:gd name="connsiteX874" fmla="*/ 316581 w 1061034"/>
                <a:gd name="connsiteY874" fmla="*/ 637674 h 873793"/>
                <a:gd name="connsiteX875" fmla="*/ 315829 w 1061034"/>
                <a:gd name="connsiteY875" fmla="*/ 636170 h 873793"/>
                <a:gd name="connsiteX876" fmla="*/ 317333 w 1061034"/>
                <a:gd name="connsiteY876" fmla="*/ 633914 h 873793"/>
                <a:gd name="connsiteX877" fmla="*/ 312069 w 1061034"/>
                <a:gd name="connsiteY877" fmla="*/ 628650 h 873793"/>
                <a:gd name="connsiteX878" fmla="*/ 310565 w 1061034"/>
                <a:gd name="connsiteY878" fmla="*/ 625642 h 873793"/>
                <a:gd name="connsiteX879" fmla="*/ 309813 w 1061034"/>
                <a:gd name="connsiteY879" fmla="*/ 622634 h 873793"/>
                <a:gd name="connsiteX880" fmla="*/ 309061 w 1061034"/>
                <a:gd name="connsiteY880" fmla="*/ 620378 h 873793"/>
                <a:gd name="connsiteX881" fmla="*/ 306053 w 1061034"/>
                <a:gd name="connsiteY881" fmla="*/ 618875 h 873793"/>
                <a:gd name="connsiteX882" fmla="*/ 303045 w 1061034"/>
                <a:gd name="connsiteY882" fmla="*/ 618875 h 873793"/>
                <a:gd name="connsiteX883" fmla="*/ 301542 w 1061034"/>
                <a:gd name="connsiteY883" fmla="*/ 618122 h 873793"/>
                <a:gd name="connsiteX884" fmla="*/ 298534 w 1061034"/>
                <a:gd name="connsiteY884" fmla="*/ 618875 h 873793"/>
                <a:gd name="connsiteX885" fmla="*/ 294774 w 1061034"/>
                <a:gd name="connsiteY885" fmla="*/ 618875 h 873793"/>
                <a:gd name="connsiteX886" fmla="*/ 291766 w 1061034"/>
                <a:gd name="connsiteY886" fmla="*/ 617370 h 873793"/>
                <a:gd name="connsiteX887" fmla="*/ 288758 w 1061034"/>
                <a:gd name="connsiteY887" fmla="*/ 616618 h 873793"/>
                <a:gd name="connsiteX888" fmla="*/ 281990 w 1061034"/>
                <a:gd name="connsiteY888" fmla="*/ 616618 h 873793"/>
                <a:gd name="connsiteX889" fmla="*/ 279734 w 1061034"/>
                <a:gd name="connsiteY889" fmla="*/ 615867 h 873793"/>
                <a:gd name="connsiteX890" fmla="*/ 277478 w 1061034"/>
                <a:gd name="connsiteY890" fmla="*/ 614363 h 873793"/>
                <a:gd name="connsiteX891" fmla="*/ 275974 w 1061034"/>
                <a:gd name="connsiteY891" fmla="*/ 612859 h 873793"/>
                <a:gd name="connsiteX892" fmla="*/ 274470 w 1061034"/>
                <a:gd name="connsiteY892" fmla="*/ 610603 h 873793"/>
                <a:gd name="connsiteX893" fmla="*/ 275222 w 1061034"/>
                <a:gd name="connsiteY893" fmla="*/ 607595 h 873793"/>
                <a:gd name="connsiteX894" fmla="*/ 277478 w 1061034"/>
                <a:gd name="connsiteY894" fmla="*/ 604587 h 873793"/>
                <a:gd name="connsiteX895" fmla="*/ 277478 w 1061034"/>
                <a:gd name="connsiteY895" fmla="*/ 603083 h 873793"/>
                <a:gd name="connsiteX896" fmla="*/ 277478 w 1061034"/>
                <a:gd name="connsiteY896" fmla="*/ 600827 h 873793"/>
                <a:gd name="connsiteX897" fmla="*/ 276726 w 1061034"/>
                <a:gd name="connsiteY897" fmla="*/ 599323 h 873793"/>
                <a:gd name="connsiteX898" fmla="*/ 275222 w 1061034"/>
                <a:gd name="connsiteY898" fmla="*/ 598571 h 873793"/>
                <a:gd name="connsiteX899" fmla="*/ 274470 w 1061034"/>
                <a:gd name="connsiteY899" fmla="*/ 598571 h 873793"/>
                <a:gd name="connsiteX900" fmla="*/ 272966 w 1061034"/>
                <a:gd name="connsiteY900" fmla="*/ 597819 h 873793"/>
                <a:gd name="connsiteX901" fmla="*/ 272214 w 1061034"/>
                <a:gd name="connsiteY901" fmla="*/ 596315 h 873793"/>
                <a:gd name="connsiteX902" fmla="*/ 271463 w 1061034"/>
                <a:gd name="connsiteY902" fmla="*/ 593307 h 873793"/>
                <a:gd name="connsiteX903" fmla="*/ 271463 w 1061034"/>
                <a:gd name="connsiteY903" fmla="*/ 591803 h 873793"/>
                <a:gd name="connsiteX904" fmla="*/ 271463 w 1061034"/>
                <a:gd name="connsiteY904" fmla="*/ 588796 h 873793"/>
                <a:gd name="connsiteX905" fmla="*/ 271463 w 1061034"/>
                <a:gd name="connsiteY905" fmla="*/ 587292 h 873793"/>
                <a:gd name="connsiteX906" fmla="*/ 270711 w 1061034"/>
                <a:gd name="connsiteY906" fmla="*/ 585788 h 873793"/>
                <a:gd name="connsiteX907" fmla="*/ 268455 w 1061034"/>
                <a:gd name="connsiteY907" fmla="*/ 582028 h 873793"/>
                <a:gd name="connsiteX908" fmla="*/ 267703 w 1061034"/>
                <a:gd name="connsiteY908" fmla="*/ 576764 h 873793"/>
                <a:gd name="connsiteX909" fmla="*/ 264695 w 1061034"/>
                <a:gd name="connsiteY909" fmla="*/ 575260 h 873793"/>
                <a:gd name="connsiteX910" fmla="*/ 262439 w 1061034"/>
                <a:gd name="connsiteY910" fmla="*/ 574508 h 873793"/>
                <a:gd name="connsiteX911" fmla="*/ 260183 w 1061034"/>
                <a:gd name="connsiteY911" fmla="*/ 572252 h 873793"/>
                <a:gd name="connsiteX912" fmla="*/ 260935 w 1061034"/>
                <a:gd name="connsiteY912" fmla="*/ 568492 h 873793"/>
                <a:gd name="connsiteX913" fmla="*/ 260183 w 1061034"/>
                <a:gd name="connsiteY913" fmla="*/ 566988 h 873793"/>
                <a:gd name="connsiteX914" fmla="*/ 257927 w 1061034"/>
                <a:gd name="connsiteY914" fmla="*/ 567740 h 873793"/>
                <a:gd name="connsiteX915" fmla="*/ 257175 w 1061034"/>
                <a:gd name="connsiteY915" fmla="*/ 569244 h 873793"/>
                <a:gd name="connsiteX916" fmla="*/ 256423 w 1061034"/>
                <a:gd name="connsiteY916" fmla="*/ 571500 h 873793"/>
                <a:gd name="connsiteX917" fmla="*/ 255671 w 1061034"/>
                <a:gd name="connsiteY917" fmla="*/ 579020 h 873793"/>
                <a:gd name="connsiteX918" fmla="*/ 254167 w 1061034"/>
                <a:gd name="connsiteY918" fmla="*/ 579772 h 873793"/>
                <a:gd name="connsiteX919" fmla="*/ 252663 w 1061034"/>
                <a:gd name="connsiteY919" fmla="*/ 579772 h 873793"/>
                <a:gd name="connsiteX920" fmla="*/ 249655 w 1061034"/>
                <a:gd name="connsiteY920" fmla="*/ 577516 h 873793"/>
                <a:gd name="connsiteX921" fmla="*/ 247399 w 1061034"/>
                <a:gd name="connsiteY921" fmla="*/ 575260 h 873793"/>
                <a:gd name="connsiteX922" fmla="*/ 246647 w 1061034"/>
                <a:gd name="connsiteY922" fmla="*/ 573004 h 873793"/>
                <a:gd name="connsiteX923" fmla="*/ 246647 w 1061034"/>
                <a:gd name="connsiteY923" fmla="*/ 567740 h 873793"/>
                <a:gd name="connsiteX924" fmla="*/ 246647 w 1061034"/>
                <a:gd name="connsiteY924" fmla="*/ 566236 h 873793"/>
                <a:gd name="connsiteX925" fmla="*/ 248151 w 1061034"/>
                <a:gd name="connsiteY925" fmla="*/ 563980 h 873793"/>
                <a:gd name="connsiteX926" fmla="*/ 248903 w 1061034"/>
                <a:gd name="connsiteY926" fmla="*/ 562476 h 873793"/>
                <a:gd name="connsiteX927" fmla="*/ 248151 w 1061034"/>
                <a:gd name="connsiteY927" fmla="*/ 558717 h 873793"/>
                <a:gd name="connsiteX928" fmla="*/ 248151 w 1061034"/>
                <a:gd name="connsiteY928" fmla="*/ 557213 h 873793"/>
                <a:gd name="connsiteX929" fmla="*/ 251911 w 1061034"/>
                <a:gd name="connsiteY929" fmla="*/ 555709 h 873793"/>
                <a:gd name="connsiteX930" fmla="*/ 251159 w 1061034"/>
                <a:gd name="connsiteY930" fmla="*/ 554205 h 873793"/>
                <a:gd name="connsiteX931" fmla="*/ 247399 w 1061034"/>
                <a:gd name="connsiteY931" fmla="*/ 551949 h 873793"/>
                <a:gd name="connsiteX932" fmla="*/ 245895 w 1061034"/>
                <a:gd name="connsiteY932" fmla="*/ 551197 h 873793"/>
                <a:gd name="connsiteX933" fmla="*/ 245143 w 1061034"/>
                <a:gd name="connsiteY933" fmla="*/ 551197 h 873793"/>
                <a:gd name="connsiteX934" fmla="*/ 244391 w 1061034"/>
                <a:gd name="connsiteY934" fmla="*/ 551197 h 873793"/>
                <a:gd name="connsiteX935" fmla="*/ 243640 w 1061034"/>
                <a:gd name="connsiteY935" fmla="*/ 548941 h 873793"/>
                <a:gd name="connsiteX936" fmla="*/ 243640 w 1061034"/>
                <a:gd name="connsiteY936" fmla="*/ 546685 h 873793"/>
                <a:gd name="connsiteX937" fmla="*/ 244391 w 1061034"/>
                <a:gd name="connsiteY937" fmla="*/ 544429 h 873793"/>
                <a:gd name="connsiteX938" fmla="*/ 244391 w 1061034"/>
                <a:gd name="connsiteY938" fmla="*/ 542925 h 873793"/>
                <a:gd name="connsiteX939" fmla="*/ 243640 w 1061034"/>
                <a:gd name="connsiteY939" fmla="*/ 540669 h 873793"/>
                <a:gd name="connsiteX940" fmla="*/ 242136 w 1061034"/>
                <a:gd name="connsiteY940" fmla="*/ 539165 h 873793"/>
                <a:gd name="connsiteX941" fmla="*/ 238376 w 1061034"/>
                <a:gd name="connsiteY941" fmla="*/ 536909 h 873793"/>
                <a:gd name="connsiteX942" fmla="*/ 233112 w 1061034"/>
                <a:gd name="connsiteY942" fmla="*/ 538413 h 873793"/>
                <a:gd name="connsiteX943" fmla="*/ 228600 w 1061034"/>
                <a:gd name="connsiteY943" fmla="*/ 533901 h 873793"/>
                <a:gd name="connsiteX944" fmla="*/ 224088 w 1061034"/>
                <a:gd name="connsiteY944" fmla="*/ 521118 h 873793"/>
                <a:gd name="connsiteX945" fmla="*/ 223336 w 1061034"/>
                <a:gd name="connsiteY945" fmla="*/ 519614 h 873793"/>
                <a:gd name="connsiteX946" fmla="*/ 224088 w 1061034"/>
                <a:gd name="connsiteY946" fmla="*/ 518110 h 873793"/>
                <a:gd name="connsiteX947" fmla="*/ 224840 w 1061034"/>
                <a:gd name="connsiteY947" fmla="*/ 516606 h 873793"/>
                <a:gd name="connsiteX948" fmla="*/ 227096 w 1061034"/>
                <a:gd name="connsiteY948" fmla="*/ 513598 h 873793"/>
                <a:gd name="connsiteX949" fmla="*/ 227848 w 1061034"/>
                <a:gd name="connsiteY949" fmla="*/ 511342 h 873793"/>
                <a:gd name="connsiteX950" fmla="*/ 226344 w 1061034"/>
                <a:gd name="connsiteY950" fmla="*/ 510590 h 873793"/>
                <a:gd name="connsiteX951" fmla="*/ 223336 w 1061034"/>
                <a:gd name="connsiteY951" fmla="*/ 508334 h 873793"/>
                <a:gd name="connsiteX952" fmla="*/ 220328 w 1061034"/>
                <a:gd name="connsiteY952" fmla="*/ 506078 h 873793"/>
                <a:gd name="connsiteX953" fmla="*/ 218824 w 1061034"/>
                <a:gd name="connsiteY953" fmla="*/ 503822 h 873793"/>
                <a:gd name="connsiteX954" fmla="*/ 218072 w 1061034"/>
                <a:gd name="connsiteY954" fmla="*/ 500063 h 873793"/>
                <a:gd name="connsiteX955" fmla="*/ 220328 w 1061034"/>
                <a:gd name="connsiteY955" fmla="*/ 497807 h 873793"/>
                <a:gd name="connsiteX956" fmla="*/ 221832 w 1061034"/>
                <a:gd name="connsiteY956" fmla="*/ 497055 h 873793"/>
                <a:gd name="connsiteX957" fmla="*/ 222584 w 1061034"/>
                <a:gd name="connsiteY957" fmla="*/ 494799 h 873793"/>
                <a:gd name="connsiteX958" fmla="*/ 221832 w 1061034"/>
                <a:gd name="connsiteY958" fmla="*/ 492543 h 873793"/>
                <a:gd name="connsiteX959" fmla="*/ 218824 w 1061034"/>
                <a:gd name="connsiteY959" fmla="*/ 490287 h 873793"/>
                <a:gd name="connsiteX960" fmla="*/ 217320 w 1061034"/>
                <a:gd name="connsiteY960" fmla="*/ 488031 h 873793"/>
                <a:gd name="connsiteX961" fmla="*/ 217320 w 1061034"/>
                <a:gd name="connsiteY961" fmla="*/ 484271 h 873793"/>
                <a:gd name="connsiteX962" fmla="*/ 219576 w 1061034"/>
                <a:gd name="connsiteY962" fmla="*/ 482015 h 873793"/>
                <a:gd name="connsiteX963" fmla="*/ 225592 w 1061034"/>
                <a:gd name="connsiteY963" fmla="*/ 477503 h 873793"/>
                <a:gd name="connsiteX964" fmla="*/ 227096 w 1061034"/>
                <a:gd name="connsiteY964" fmla="*/ 474495 h 873793"/>
                <a:gd name="connsiteX965" fmla="*/ 226344 w 1061034"/>
                <a:gd name="connsiteY965" fmla="*/ 471488 h 873793"/>
                <a:gd name="connsiteX966" fmla="*/ 225592 w 1061034"/>
                <a:gd name="connsiteY966" fmla="*/ 468480 h 873793"/>
                <a:gd name="connsiteX967" fmla="*/ 225592 w 1061034"/>
                <a:gd name="connsiteY967" fmla="*/ 465472 h 873793"/>
                <a:gd name="connsiteX968" fmla="*/ 227848 w 1061034"/>
                <a:gd name="connsiteY968" fmla="*/ 462464 h 873793"/>
                <a:gd name="connsiteX969" fmla="*/ 229352 w 1061034"/>
                <a:gd name="connsiteY969" fmla="*/ 460960 h 873793"/>
                <a:gd name="connsiteX970" fmla="*/ 230104 w 1061034"/>
                <a:gd name="connsiteY970" fmla="*/ 460208 h 873793"/>
                <a:gd name="connsiteX971" fmla="*/ 231608 w 1061034"/>
                <a:gd name="connsiteY971" fmla="*/ 459456 h 873793"/>
                <a:gd name="connsiteX972" fmla="*/ 232360 w 1061034"/>
                <a:gd name="connsiteY972" fmla="*/ 457952 h 873793"/>
                <a:gd name="connsiteX973" fmla="*/ 231608 w 1061034"/>
                <a:gd name="connsiteY973" fmla="*/ 455696 h 873793"/>
                <a:gd name="connsiteX974" fmla="*/ 230856 w 1061034"/>
                <a:gd name="connsiteY974" fmla="*/ 454944 h 873793"/>
                <a:gd name="connsiteX975" fmla="*/ 230104 w 1061034"/>
                <a:gd name="connsiteY975" fmla="*/ 454192 h 873793"/>
                <a:gd name="connsiteX976" fmla="*/ 230104 w 1061034"/>
                <a:gd name="connsiteY976" fmla="*/ 453440 h 873793"/>
                <a:gd name="connsiteX977" fmla="*/ 229352 w 1061034"/>
                <a:gd name="connsiteY977" fmla="*/ 439905 h 873793"/>
                <a:gd name="connsiteX978" fmla="*/ 227848 w 1061034"/>
                <a:gd name="connsiteY978" fmla="*/ 437649 h 873793"/>
                <a:gd name="connsiteX979" fmla="*/ 225592 w 1061034"/>
                <a:gd name="connsiteY979" fmla="*/ 435393 h 873793"/>
                <a:gd name="connsiteX980" fmla="*/ 222584 w 1061034"/>
                <a:gd name="connsiteY980" fmla="*/ 433137 h 873793"/>
                <a:gd name="connsiteX981" fmla="*/ 216568 w 1061034"/>
                <a:gd name="connsiteY981" fmla="*/ 431633 h 873793"/>
                <a:gd name="connsiteX982" fmla="*/ 215816 w 1061034"/>
                <a:gd name="connsiteY982" fmla="*/ 429377 h 873793"/>
                <a:gd name="connsiteX983" fmla="*/ 218072 w 1061034"/>
                <a:gd name="connsiteY983" fmla="*/ 422609 h 873793"/>
                <a:gd name="connsiteX984" fmla="*/ 219576 w 1061034"/>
                <a:gd name="connsiteY984" fmla="*/ 416594 h 873793"/>
                <a:gd name="connsiteX985" fmla="*/ 219576 w 1061034"/>
                <a:gd name="connsiteY985" fmla="*/ 414338 h 873793"/>
                <a:gd name="connsiteX986" fmla="*/ 218824 w 1061034"/>
                <a:gd name="connsiteY986" fmla="*/ 409826 h 873793"/>
                <a:gd name="connsiteX987" fmla="*/ 216568 w 1061034"/>
                <a:gd name="connsiteY987" fmla="*/ 407570 h 873793"/>
                <a:gd name="connsiteX988" fmla="*/ 213561 w 1061034"/>
                <a:gd name="connsiteY988" fmla="*/ 406066 h 873793"/>
                <a:gd name="connsiteX989" fmla="*/ 211305 w 1061034"/>
                <a:gd name="connsiteY989" fmla="*/ 403058 h 873793"/>
                <a:gd name="connsiteX990" fmla="*/ 211305 w 1061034"/>
                <a:gd name="connsiteY990" fmla="*/ 400802 h 873793"/>
                <a:gd name="connsiteX991" fmla="*/ 212057 w 1061034"/>
                <a:gd name="connsiteY991" fmla="*/ 393282 h 873793"/>
                <a:gd name="connsiteX992" fmla="*/ 212057 w 1061034"/>
                <a:gd name="connsiteY992" fmla="*/ 391778 h 873793"/>
                <a:gd name="connsiteX993" fmla="*/ 211305 w 1061034"/>
                <a:gd name="connsiteY993" fmla="*/ 391026 h 873793"/>
                <a:gd name="connsiteX994" fmla="*/ 210553 w 1061034"/>
                <a:gd name="connsiteY994" fmla="*/ 389523 h 873793"/>
                <a:gd name="connsiteX995" fmla="*/ 210553 w 1061034"/>
                <a:gd name="connsiteY995" fmla="*/ 388018 h 873793"/>
                <a:gd name="connsiteX996" fmla="*/ 210553 w 1061034"/>
                <a:gd name="connsiteY996" fmla="*/ 386515 h 873793"/>
                <a:gd name="connsiteX997" fmla="*/ 210553 w 1061034"/>
                <a:gd name="connsiteY997" fmla="*/ 385763 h 873793"/>
                <a:gd name="connsiteX998" fmla="*/ 211305 w 1061034"/>
                <a:gd name="connsiteY998" fmla="*/ 384259 h 873793"/>
                <a:gd name="connsiteX999" fmla="*/ 211305 w 1061034"/>
                <a:gd name="connsiteY999" fmla="*/ 383507 h 873793"/>
                <a:gd name="connsiteX1000" fmla="*/ 211305 w 1061034"/>
                <a:gd name="connsiteY1000" fmla="*/ 382755 h 873793"/>
                <a:gd name="connsiteX1001" fmla="*/ 209049 w 1061034"/>
                <a:gd name="connsiteY1001" fmla="*/ 379747 h 873793"/>
                <a:gd name="connsiteX1002" fmla="*/ 209049 w 1061034"/>
                <a:gd name="connsiteY1002" fmla="*/ 378995 h 873793"/>
                <a:gd name="connsiteX1003" fmla="*/ 212809 w 1061034"/>
                <a:gd name="connsiteY1003" fmla="*/ 378243 h 873793"/>
                <a:gd name="connsiteX1004" fmla="*/ 215065 w 1061034"/>
                <a:gd name="connsiteY1004" fmla="*/ 375987 h 873793"/>
                <a:gd name="connsiteX1005" fmla="*/ 218824 w 1061034"/>
                <a:gd name="connsiteY1005" fmla="*/ 369219 h 873793"/>
                <a:gd name="connsiteX1006" fmla="*/ 218072 w 1061034"/>
                <a:gd name="connsiteY1006" fmla="*/ 368467 h 873793"/>
                <a:gd name="connsiteX1007" fmla="*/ 217320 w 1061034"/>
                <a:gd name="connsiteY1007" fmla="*/ 366963 h 873793"/>
                <a:gd name="connsiteX1008" fmla="*/ 218072 w 1061034"/>
                <a:gd name="connsiteY1008" fmla="*/ 363955 h 873793"/>
                <a:gd name="connsiteX1009" fmla="*/ 219576 w 1061034"/>
                <a:gd name="connsiteY1009" fmla="*/ 360947 h 873793"/>
                <a:gd name="connsiteX1010" fmla="*/ 221832 w 1061034"/>
                <a:gd name="connsiteY1010" fmla="*/ 357940 h 873793"/>
                <a:gd name="connsiteX1011" fmla="*/ 227848 w 1061034"/>
                <a:gd name="connsiteY1011" fmla="*/ 354932 h 873793"/>
                <a:gd name="connsiteX1012" fmla="*/ 229352 w 1061034"/>
                <a:gd name="connsiteY1012" fmla="*/ 351172 h 873793"/>
                <a:gd name="connsiteX1013" fmla="*/ 230856 w 1061034"/>
                <a:gd name="connsiteY1013" fmla="*/ 343652 h 873793"/>
                <a:gd name="connsiteX1014" fmla="*/ 233864 w 1061034"/>
                <a:gd name="connsiteY1014" fmla="*/ 339892 h 873793"/>
                <a:gd name="connsiteX1015" fmla="*/ 233864 w 1061034"/>
                <a:gd name="connsiteY1015" fmla="*/ 338388 h 873793"/>
                <a:gd name="connsiteX1016" fmla="*/ 233864 w 1061034"/>
                <a:gd name="connsiteY1016" fmla="*/ 336884 h 873793"/>
                <a:gd name="connsiteX1017" fmla="*/ 232360 w 1061034"/>
                <a:gd name="connsiteY1017" fmla="*/ 333124 h 873793"/>
                <a:gd name="connsiteX1018" fmla="*/ 232360 w 1061034"/>
                <a:gd name="connsiteY1018" fmla="*/ 331620 h 873793"/>
                <a:gd name="connsiteX1019" fmla="*/ 231608 w 1061034"/>
                <a:gd name="connsiteY1019" fmla="*/ 324853 h 873793"/>
                <a:gd name="connsiteX1020" fmla="*/ 230856 w 1061034"/>
                <a:gd name="connsiteY1020" fmla="*/ 321845 h 873793"/>
                <a:gd name="connsiteX1021" fmla="*/ 227848 w 1061034"/>
                <a:gd name="connsiteY1021" fmla="*/ 313573 h 873793"/>
                <a:gd name="connsiteX1022" fmla="*/ 227096 w 1061034"/>
                <a:gd name="connsiteY1022" fmla="*/ 308309 h 873793"/>
                <a:gd name="connsiteX1023" fmla="*/ 226344 w 1061034"/>
                <a:gd name="connsiteY1023" fmla="*/ 301542 h 873793"/>
                <a:gd name="connsiteX1024" fmla="*/ 227096 w 1061034"/>
                <a:gd name="connsiteY1024" fmla="*/ 295526 h 873793"/>
                <a:gd name="connsiteX1025" fmla="*/ 227848 w 1061034"/>
                <a:gd name="connsiteY1025" fmla="*/ 291766 h 873793"/>
                <a:gd name="connsiteX1026" fmla="*/ 231608 w 1061034"/>
                <a:gd name="connsiteY1026" fmla="*/ 285750 h 873793"/>
                <a:gd name="connsiteX1027" fmla="*/ 232360 w 1061034"/>
                <a:gd name="connsiteY1027" fmla="*/ 281990 h 873793"/>
                <a:gd name="connsiteX1028" fmla="*/ 230856 w 1061034"/>
                <a:gd name="connsiteY1028" fmla="*/ 279734 h 873793"/>
                <a:gd name="connsiteX1029" fmla="*/ 229352 w 1061034"/>
                <a:gd name="connsiteY1029" fmla="*/ 278230 h 873793"/>
                <a:gd name="connsiteX1030" fmla="*/ 227096 w 1061034"/>
                <a:gd name="connsiteY1030" fmla="*/ 275974 h 873793"/>
                <a:gd name="connsiteX1031" fmla="*/ 225592 w 1061034"/>
                <a:gd name="connsiteY1031" fmla="*/ 274470 h 873793"/>
                <a:gd name="connsiteX1032" fmla="*/ 224088 w 1061034"/>
                <a:gd name="connsiteY1032" fmla="*/ 267703 h 873793"/>
                <a:gd name="connsiteX1033" fmla="*/ 223336 w 1061034"/>
                <a:gd name="connsiteY1033" fmla="*/ 266951 h 873793"/>
                <a:gd name="connsiteX1034" fmla="*/ 221080 w 1061034"/>
                <a:gd name="connsiteY1034" fmla="*/ 262439 h 873793"/>
                <a:gd name="connsiteX1035" fmla="*/ 217320 w 1061034"/>
                <a:gd name="connsiteY1035" fmla="*/ 258679 h 873793"/>
                <a:gd name="connsiteX1036" fmla="*/ 214313 w 1061034"/>
                <a:gd name="connsiteY1036" fmla="*/ 257175 h 873793"/>
                <a:gd name="connsiteX1037" fmla="*/ 210553 w 1061034"/>
                <a:gd name="connsiteY1037" fmla="*/ 257175 h 873793"/>
                <a:gd name="connsiteX1038" fmla="*/ 209049 w 1061034"/>
                <a:gd name="connsiteY1038" fmla="*/ 257927 h 873793"/>
                <a:gd name="connsiteX1039" fmla="*/ 206793 w 1061034"/>
                <a:gd name="connsiteY1039" fmla="*/ 260183 h 873793"/>
                <a:gd name="connsiteX1040" fmla="*/ 200025 w 1061034"/>
                <a:gd name="connsiteY1040" fmla="*/ 265447 h 873793"/>
                <a:gd name="connsiteX1041" fmla="*/ 199273 w 1061034"/>
                <a:gd name="connsiteY1041" fmla="*/ 266951 h 873793"/>
                <a:gd name="connsiteX1042" fmla="*/ 198521 w 1061034"/>
                <a:gd name="connsiteY1042" fmla="*/ 269207 h 873793"/>
                <a:gd name="connsiteX1043" fmla="*/ 197769 w 1061034"/>
                <a:gd name="connsiteY1043" fmla="*/ 270711 h 873793"/>
                <a:gd name="connsiteX1044" fmla="*/ 196265 w 1061034"/>
                <a:gd name="connsiteY1044" fmla="*/ 272967 h 873793"/>
                <a:gd name="connsiteX1045" fmla="*/ 194761 w 1061034"/>
                <a:gd name="connsiteY1045" fmla="*/ 275222 h 873793"/>
                <a:gd name="connsiteX1046" fmla="*/ 194009 w 1061034"/>
                <a:gd name="connsiteY1046" fmla="*/ 275222 h 873793"/>
                <a:gd name="connsiteX1047" fmla="*/ 191753 w 1061034"/>
                <a:gd name="connsiteY1047" fmla="*/ 275974 h 873793"/>
                <a:gd name="connsiteX1048" fmla="*/ 191001 w 1061034"/>
                <a:gd name="connsiteY1048" fmla="*/ 275974 h 873793"/>
                <a:gd name="connsiteX1049" fmla="*/ 191001 w 1061034"/>
                <a:gd name="connsiteY1049" fmla="*/ 276726 h 873793"/>
                <a:gd name="connsiteX1050" fmla="*/ 191001 w 1061034"/>
                <a:gd name="connsiteY1050" fmla="*/ 278230 h 873793"/>
                <a:gd name="connsiteX1051" fmla="*/ 191001 w 1061034"/>
                <a:gd name="connsiteY1051" fmla="*/ 278982 h 873793"/>
                <a:gd name="connsiteX1052" fmla="*/ 190249 w 1061034"/>
                <a:gd name="connsiteY1052" fmla="*/ 279734 h 873793"/>
                <a:gd name="connsiteX1053" fmla="*/ 189497 w 1061034"/>
                <a:gd name="connsiteY1053" fmla="*/ 281238 h 873793"/>
                <a:gd name="connsiteX1054" fmla="*/ 188745 w 1061034"/>
                <a:gd name="connsiteY1054" fmla="*/ 281990 h 873793"/>
                <a:gd name="connsiteX1055" fmla="*/ 187242 w 1061034"/>
                <a:gd name="connsiteY1055" fmla="*/ 281990 h 873793"/>
                <a:gd name="connsiteX1056" fmla="*/ 184234 w 1061034"/>
                <a:gd name="connsiteY1056" fmla="*/ 281238 h 873793"/>
                <a:gd name="connsiteX1057" fmla="*/ 181978 w 1061034"/>
                <a:gd name="connsiteY1057" fmla="*/ 279734 h 873793"/>
                <a:gd name="connsiteX1058" fmla="*/ 177466 w 1061034"/>
                <a:gd name="connsiteY1058" fmla="*/ 276726 h 873793"/>
                <a:gd name="connsiteX1059" fmla="*/ 176714 w 1061034"/>
                <a:gd name="connsiteY1059" fmla="*/ 276726 h 873793"/>
                <a:gd name="connsiteX1060" fmla="*/ 175210 w 1061034"/>
                <a:gd name="connsiteY1060" fmla="*/ 274470 h 873793"/>
                <a:gd name="connsiteX1061" fmla="*/ 174458 w 1061034"/>
                <a:gd name="connsiteY1061" fmla="*/ 274470 h 873793"/>
                <a:gd name="connsiteX1062" fmla="*/ 173706 w 1061034"/>
                <a:gd name="connsiteY1062" fmla="*/ 274470 h 873793"/>
                <a:gd name="connsiteX1063" fmla="*/ 172202 w 1061034"/>
                <a:gd name="connsiteY1063" fmla="*/ 275222 h 873793"/>
                <a:gd name="connsiteX1064" fmla="*/ 171450 w 1061034"/>
                <a:gd name="connsiteY1064" fmla="*/ 275222 h 873793"/>
                <a:gd name="connsiteX1065" fmla="*/ 170698 w 1061034"/>
                <a:gd name="connsiteY1065" fmla="*/ 275222 h 873793"/>
                <a:gd name="connsiteX1066" fmla="*/ 169194 w 1061034"/>
                <a:gd name="connsiteY1066" fmla="*/ 275222 h 873793"/>
                <a:gd name="connsiteX1067" fmla="*/ 168442 w 1061034"/>
                <a:gd name="connsiteY1067" fmla="*/ 274470 h 873793"/>
                <a:gd name="connsiteX1068" fmla="*/ 169194 w 1061034"/>
                <a:gd name="connsiteY1068" fmla="*/ 272967 h 873793"/>
                <a:gd name="connsiteX1069" fmla="*/ 169946 w 1061034"/>
                <a:gd name="connsiteY1069" fmla="*/ 269207 h 873793"/>
                <a:gd name="connsiteX1070" fmla="*/ 167690 w 1061034"/>
                <a:gd name="connsiteY1070" fmla="*/ 269207 h 873793"/>
                <a:gd name="connsiteX1071" fmla="*/ 161674 w 1061034"/>
                <a:gd name="connsiteY1071" fmla="*/ 271463 h 873793"/>
                <a:gd name="connsiteX1072" fmla="*/ 160170 w 1061034"/>
                <a:gd name="connsiteY1072" fmla="*/ 271463 h 873793"/>
                <a:gd name="connsiteX1073" fmla="*/ 159418 w 1061034"/>
                <a:gd name="connsiteY1073" fmla="*/ 269959 h 873793"/>
                <a:gd name="connsiteX1074" fmla="*/ 159418 w 1061034"/>
                <a:gd name="connsiteY1074" fmla="*/ 269207 h 873793"/>
                <a:gd name="connsiteX1075" fmla="*/ 158667 w 1061034"/>
                <a:gd name="connsiteY1075" fmla="*/ 267703 h 873793"/>
                <a:gd name="connsiteX1076" fmla="*/ 157914 w 1061034"/>
                <a:gd name="connsiteY1076" fmla="*/ 265447 h 873793"/>
                <a:gd name="connsiteX1077" fmla="*/ 157163 w 1061034"/>
                <a:gd name="connsiteY1077" fmla="*/ 266199 h 873793"/>
                <a:gd name="connsiteX1078" fmla="*/ 155659 w 1061034"/>
                <a:gd name="connsiteY1078" fmla="*/ 269207 h 873793"/>
                <a:gd name="connsiteX1079" fmla="*/ 155659 w 1061034"/>
                <a:gd name="connsiteY1079" fmla="*/ 270711 h 873793"/>
                <a:gd name="connsiteX1080" fmla="*/ 155659 w 1061034"/>
                <a:gd name="connsiteY1080" fmla="*/ 272215 h 873793"/>
                <a:gd name="connsiteX1081" fmla="*/ 154907 w 1061034"/>
                <a:gd name="connsiteY1081" fmla="*/ 273719 h 873793"/>
                <a:gd name="connsiteX1082" fmla="*/ 153403 w 1061034"/>
                <a:gd name="connsiteY1082" fmla="*/ 273719 h 873793"/>
                <a:gd name="connsiteX1083" fmla="*/ 152651 w 1061034"/>
                <a:gd name="connsiteY1083" fmla="*/ 272967 h 873793"/>
                <a:gd name="connsiteX1084" fmla="*/ 151899 w 1061034"/>
                <a:gd name="connsiteY1084" fmla="*/ 272215 h 873793"/>
                <a:gd name="connsiteX1085" fmla="*/ 151147 w 1061034"/>
                <a:gd name="connsiteY1085" fmla="*/ 270711 h 873793"/>
                <a:gd name="connsiteX1086" fmla="*/ 151147 w 1061034"/>
                <a:gd name="connsiteY1086" fmla="*/ 269207 h 873793"/>
                <a:gd name="connsiteX1087" fmla="*/ 148139 w 1061034"/>
                <a:gd name="connsiteY1087" fmla="*/ 272215 h 873793"/>
                <a:gd name="connsiteX1088" fmla="*/ 146635 w 1061034"/>
                <a:gd name="connsiteY1088" fmla="*/ 272967 h 873793"/>
                <a:gd name="connsiteX1089" fmla="*/ 145131 w 1061034"/>
                <a:gd name="connsiteY1089" fmla="*/ 272967 h 873793"/>
                <a:gd name="connsiteX1090" fmla="*/ 138363 w 1061034"/>
                <a:gd name="connsiteY1090" fmla="*/ 271463 h 873793"/>
                <a:gd name="connsiteX1091" fmla="*/ 136859 w 1061034"/>
                <a:gd name="connsiteY1091" fmla="*/ 271463 h 873793"/>
                <a:gd name="connsiteX1092" fmla="*/ 133851 w 1061034"/>
                <a:gd name="connsiteY1092" fmla="*/ 271463 h 873793"/>
                <a:gd name="connsiteX1093" fmla="*/ 130843 w 1061034"/>
                <a:gd name="connsiteY1093" fmla="*/ 272215 h 873793"/>
                <a:gd name="connsiteX1094" fmla="*/ 124076 w 1061034"/>
                <a:gd name="connsiteY1094" fmla="*/ 276726 h 873793"/>
                <a:gd name="connsiteX1095" fmla="*/ 121068 w 1061034"/>
                <a:gd name="connsiteY1095" fmla="*/ 277478 h 873793"/>
                <a:gd name="connsiteX1096" fmla="*/ 119564 w 1061034"/>
                <a:gd name="connsiteY1096" fmla="*/ 276726 h 873793"/>
                <a:gd name="connsiteX1097" fmla="*/ 115052 w 1061034"/>
                <a:gd name="connsiteY1097" fmla="*/ 274470 h 873793"/>
                <a:gd name="connsiteX1098" fmla="*/ 113548 w 1061034"/>
                <a:gd name="connsiteY1098" fmla="*/ 273719 h 873793"/>
                <a:gd name="connsiteX1099" fmla="*/ 112796 w 1061034"/>
                <a:gd name="connsiteY1099" fmla="*/ 273719 h 873793"/>
                <a:gd name="connsiteX1100" fmla="*/ 110540 w 1061034"/>
                <a:gd name="connsiteY1100" fmla="*/ 273719 h 873793"/>
                <a:gd name="connsiteX1101" fmla="*/ 109788 w 1061034"/>
                <a:gd name="connsiteY1101" fmla="*/ 274470 h 873793"/>
                <a:gd name="connsiteX1102" fmla="*/ 109036 w 1061034"/>
                <a:gd name="connsiteY1102" fmla="*/ 275974 h 873793"/>
                <a:gd name="connsiteX1103" fmla="*/ 108284 w 1061034"/>
                <a:gd name="connsiteY1103" fmla="*/ 276726 h 873793"/>
                <a:gd name="connsiteX1104" fmla="*/ 106780 w 1061034"/>
                <a:gd name="connsiteY1104" fmla="*/ 276726 h 873793"/>
                <a:gd name="connsiteX1105" fmla="*/ 106780 w 1061034"/>
                <a:gd name="connsiteY1105" fmla="*/ 275974 h 873793"/>
                <a:gd name="connsiteX1106" fmla="*/ 106028 w 1061034"/>
                <a:gd name="connsiteY1106" fmla="*/ 275222 h 873793"/>
                <a:gd name="connsiteX1107" fmla="*/ 105276 w 1061034"/>
                <a:gd name="connsiteY1107" fmla="*/ 275222 h 873793"/>
                <a:gd name="connsiteX1108" fmla="*/ 97005 w 1061034"/>
                <a:gd name="connsiteY1108" fmla="*/ 275974 h 873793"/>
                <a:gd name="connsiteX1109" fmla="*/ 93997 w 1061034"/>
                <a:gd name="connsiteY1109" fmla="*/ 277478 h 873793"/>
                <a:gd name="connsiteX1110" fmla="*/ 89485 w 1061034"/>
                <a:gd name="connsiteY1110" fmla="*/ 280486 h 873793"/>
                <a:gd name="connsiteX1111" fmla="*/ 87229 w 1061034"/>
                <a:gd name="connsiteY1111" fmla="*/ 281238 h 873793"/>
                <a:gd name="connsiteX1112" fmla="*/ 72190 w 1061034"/>
                <a:gd name="connsiteY1112" fmla="*/ 283494 h 873793"/>
                <a:gd name="connsiteX1113" fmla="*/ 69934 w 1061034"/>
                <a:gd name="connsiteY1113" fmla="*/ 284246 h 873793"/>
                <a:gd name="connsiteX1114" fmla="*/ 63166 w 1061034"/>
                <a:gd name="connsiteY1114" fmla="*/ 288006 h 873793"/>
                <a:gd name="connsiteX1115" fmla="*/ 60158 w 1061034"/>
                <a:gd name="connsiteY1115" fmla="*/ 289510 h 873793"/>
                <a:gd name="connsiteX1116" fmla="*/ 57150 w 1061034"/>
                <a:gd name="connsiteY1116" fmla="*/ 289510 h 873793"/>
                <a:gd name="connsiteX1117" fmla="*/ 48126 w 1061034"/>
                <a:gd name="connsiteY1117" fmla="*/ 288758 h 873793"/>
                <a:gd name="connsiteX1118" fmla="*/ 30079 w 1061034"/>
                <a:gd name="connsiteY1118" fmla="*/ 291766 h 873793"/>
                <a:gd name="connsiteX1119" fmla="*/ 28575 w 1061034"/>
                <a:gd name="connsiteY1119" fmla="*/ 292518 h 873793"/>
                <a:gd name="connsiteX1120" fmla="*/ 27823 w 1061034"/>
                <a:gd name="connsiteY1120" fmla="*/ 294022 h 87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</a:cxnLst>
              <a:rect l="l" t="t" r="r" b="b"/>
              <a:pathLst>
                <a:path w="1061034" h="873793">
                  <a:moveTo>
                    <a:pt x="27823" y="294022"/>
                  </a:moveTo>
                  <a:lnTo>
                    <a:pt x="0" y="281990"/>
                  </a:lnTo>
                  <a:lnTo>
                    <a:pt x="8272" y="275222"/>
                  </a:lnTo>
                  <a:lnTo>
                    <a:pt x="9776" y="273719"/>
                  </a:lnTo>
                  <a:lnTo>
                    <a:pt x="11280" y="271463"/>
                  </a:lnTo>
                  <a:lnTo>
                    <a:pt x="12032" y="269959"/>
                  </a:lnTo>
                  <a:lnTo>
                    <a:pt x="13536" y="267703"/>
                  </a:lnTo>
                  <a:lnTo>
                    <a:pt x="14288" y="267703"/>
                  </a:lnTo>
                  <a:lnTo>
                    <a:pt x="18047" y="268455"/>
                  </a:lnTo>
                  <a:lnTo>
                    <a:pt x="20303" y="268455"/>
                  </a:lnTo>
                  <a:lnTo>
                    <a:pt x="30079" y="258679"/>
                  </a:lnTo>
                  <a:lnTo>
                    <a:pt x="35343" y="254919"/>
                  </a:lnTo>
                  <a:lnTo>
                    <a:pt x="36847" y="254167"/>
                  </a:lnTo>
                  <a:lnTo>
                    <a:pt x="45870" y="251911"/>
                  </a:lnTo>
                  <a:lnTo>
                    <a:pt x="49630" y="250407"/>
                  </a:lnTo>
                  <a:lnTo>
                    <a:pt x="51134" y="248903"/>
                  </a:lnTo>
                  <a:lnTo>
                    <a:pt x="54142" y="245143"/>
                  </a:lnTo>
                  <a:lnTo>
                    <a:pt x="64670" y="233864"/>
                  </a:lnTo>
                  <a:lnTo>
                    <a:pt x="66174" y="231608"/>
                  </a:lnTo>
                  <a:lnTo>
                    <a:pt x="66926" y="230104"/>
                  </a:lnTo>
                  <a:lnTo>
                    <a:pt x="66926" y="226344"/>
                  </a:lnTo>
                  <a:lnTo>
                    <a:pt x="66926" y="224840"/>
                  </a:lnTo>
                  <a:lnTo>
                    <a:pt x="65422" y="219576"/>
                  </a:lnTo>
                  <a:lnTo>
                    <a:pt x="64670" y="217321"/>
                  </a:lnTo>
                  <a:lnTo>
                    <a:pt x="65422" y="215065"/>
                  </a:lnTo>
                  <a:lnTo>
                    <a:pt x="66926" y="214313"/>
                  </a:lnTo>
                  <a:lnTo>
                    <a:pt x="68430" y="214313"/>
                  </a:lnTo>
                  <a:lnTo>
                    <a:pt x="71438" y="215817"/>
                  </a:lnTo>
                  <a:lnTo>
                    <a:pt x="72941" y="215817"/>
                  </a:lnTo>
                  <a:lnTo>
                    <a:pt x="76701" y="215817"/>
                  </a:lnTo>
                  <a:lnTo>
                    <a:pt x="80461" y="216569"/>
                  </a:lnTo>
                  <a:lnTo>
                    <a:pt x="84221" y="215817"/>
                  </a:lnTo>
                  <a:lnTo>
                    <a:pt x="86477" y="215065"/>
                  </a:lnTo>
                  <a:lnTo>
                    <a:pt x="88733" y="215065"/>
                  </a:lnTo>
                  <a:lnTo>
                    <a:pt x="91741" y="216569"/>
                  </a:lnTo>
                  <a:lnTo>
                    <a:pt x="95501" y="217321"/>
                  </a:lnTo>
                  <a:lnTo>
                    <a:pt x="103020" y="218072"/>
                  </a:lnTo>
                  <a:lnTo>
                    <a:pt x="109788" y="217321"/>
                  </a:lnTo>
                  <a:lnTo>
                    <a:pt x="125580" y="214313"/>
                  </a:lnTo>
                  <a:lnTo>
                    <a:pt x="128588" y="214313"/>
                  </a:lnTo>
                  <a:lnTo>
                    <a:pt x="133099" y="215065"/>
                  </a:lnTo>
                  <a:lnTo>
                    <a:pt x="134603" y="215817"/>
                  </a:lnTo>
                  <a:lnTo>
                    <a:pt x="136107" y="216569"/>
                  </a:lnTo>
                  <a:lnTo>
                    <a:pt x="138363" y="218072"/>
                  </a:lnTo>
                  <a:lnTo>
                    <a:pt x="141371" y="221832"/>
                  </a:lnTo>
                  <a:lnTo>
                    <a:pt x="144379" y="226344"/>
                  </a:lnTo>
                  <a:lnTo>
                    <a:pt x="145883" y="227096"/>
                  </a:lnTo>
                  <a:lnTo>
                    <a:pt x="150395" y="229352"/>
                  </a:lnTo>
                  <a:lnTo>
                    <a:pt x="151147" y="229352"/>
                  </a:lnTo>
                  <a:lnTo>
                    <a:pt x="151147" y="230104"/>
                  </a:lnTo>
                  <a:lnTo>
                    <a:pt x="151899" y="230856"/>
                  </a:lnTo>
                  <a:lnTo>
                    <a:pt x="152651" y="232360"/>
                  </a:lnTo>
                  <a:lnTo>
                    <a:pt x="153403" y="233112"/>
                  </a:lnTo>
                  <a:lnTo>
                    <a:pt x="157163" y="234616"/>
                  </a:lnTo>
                  <a:lnTo>
                    <a:pt x="157914" y="235368"/>
                  </a:lnTo>
                  <a:lnTo>
                    <a:pt x="159418" y="238376"/>
                  </a:lnTo>
                  <a:lnTo>
                    <a:pt x="160922" y="239880"/>
                  </a:lnTo>
                  <a:lnTo>
                    <a:pt x="163178" y="240632"/>
                  </a:lnTo>
                  <a:lnTo>
                    <a:pt x="165434" y="239880"/>
                  </a:lnTo>
                  <a:lnTo>
                    <a:pt x="166938" y="239128"/>
                  </a:lnTo>
                  <a:lnTo>
                    <a:pt x="169194" y="237624"/>
                  </a:lnTo>
                  <a:lnTo>
                    <a:pt x="172954" y="236120"/>
                  </a:lnTo>
                  <a:lnTo>
                    <a:pt x="175210" y="234616"/>
                  </a:lnTo>
                  <a:lnTo>
                    <a:pt x="175962" y="233112"/>
                  </a:lnTo>
                  <a:lnTo>
                    <a:pt x="176714" y="232360"/>
                  </a:lnTo>
                  <a:lnTo>
                    <a:pt x="177466" y="227096"/>
                  </a:lnTo>
                  <a:lnTo>
                    <a:pt x="178218" y="225592"/>
                  </a:lnTo>
                  <a:lnTo>
                    <a:pt x="178970" y="223336"/>
                  </a:lnTo>
                  <a:lnTo>
                    <a:pt x="181226" y="221832"/>
                  </a:lnTo>
                  <a:lnTo>
                    <a:pt x="191753" y="216569"/>
                  </a:lnTo>
                  <a:lnTo>
                    <a:pt x="194009" y="215817"/>
                  </a:lnTo>
                  <a:lnTo>
                    <a:pt x="196265" y="215817"/>
                  </a:lnTo>
                  <a:lnTo>
                    <a:pt x="197769" y="216569"/>
                  </a:lnTo>
                  <a:lnTo>
                    <a:pt x="199273" y="217321"/>
                  </a:lnTo>
                  <a:lnTo>
                    <a:pt x="200777" y="218072"/>
                  </a:lnTo>
                  <a:lnTo>
                    <a:pt x="201529" y="218824"/>
                  </a:lnTo>
                  <a:lnTo>
                    <a:pt x="202281" y="220328"/>
                  </a:lnTo>
                  <a:lnTo>
                    <a:pt x="203033" y="221832"/>
                  </a:lnTo>
                  <a:lnTo>
                    <a:pt x="204537" y="222584"/>
                  </a:lnTo>
                  <a:lnTo>
                    <a:pt x="207545" y="223336"/>
                  </a:lnTo>
                  <a:lnTo>
                    <a:pt x="209049" y="222584"/>
                  </a:lnTo>
                  <a:lnTo>
                    <a:pt x="210553" y="221832"/>
                  </a:lnTo>
                  <a:lnTo>
                    <a:pt x="210553" y="220328"/>
                  </a:lnTo>
                  <a:lnTo>
                    <a:pt x="211305" y="217321"/>
                  </a:lnTo>
                  <a:lnTo>
                    <a:pt x="211305" y="215817"/>
                  </a:lnTo>
                  <a:lnTo>
                    <a:pt x="212809" y="214313"/>
                  </a:lnTo>
                  <a:lnTo>
                    <a:pt x="213561" y="212809"/>
                  </a:lnTo>
                  <a:lnTo>
                    <a:pt x="218072" y="209801"/>
                  </a:lnTo>
                  <a:lnTo>
                    <a:pt x="219576" y="209049"/>
                  </a:lnTo>
                  <a:lnTo>
                    <a:pt x="221080" y="207545"/>
                  </a:lnTo>
                  <a:lnTo>
                    <a:pt x="223336" y="205289"/>
                  </a:lnTo>
                  <a:lnTo>
                    <a:pt x="226344" y="203033"/>
                  </a:lnTo>
                  <a:lnTo>
                    <a:pt x="236120" y="197769"/>
                  </a:lnTo>
                  <a:lnTo>
                    <a:pt x="239128" y="196265"/>
                  </a:lnTo>
                  <a:lnTo>
                    <a:pt x="240632" y="194009"/>
                  </a:lnTo>
                  <a:lnTo>
                    <a:pt x="243640" y="192505"/>
                  </a:lnTo>
                  <a:lnTo>
                    <a:pt x="245143" y="191753"/>
                  </a:lnTo>
                  <a:lnTo>
                    <a:pt x="246647" y="192505"/>
                  </a:lnTo>
                  <a:lnTo>
                    <a:pt x="247399" y="194009"/>
                  </a:lnTo>
                  <a:lnTo>
                    <a:pt x="247399" y="197017"/>
                  </a:lnTo>
                  <a:lnTo>
                    <a:pt x="247399" y="198521"/>
                  </a:lnTo>
                  <a:lnTo>
                    <a:pt x="248903" y="200025"/>
                  </a:lnTo>
                  <a:lnTo>
                    <a:pt x="249655" y="201529"/>
                  </a:lnTo>
                  <a:lnTo>
                    <a:pt x="251159" y="202281"/>
                  </a:lnTo>
                  <a:lnTo>
                    <a:pt x="251159" y="203785"/>
                  </a:lnTo>
                  <a:lnTo>
                    <a:pt x="251159" y="207545"/>
                  </a:lnTo>
                  <a:lnTo>
                    <a:pt x="251159" y="209049"/>
                  </a:lnTo>
                  <a:lnTo>
                    <a:pt x="251159" y="210553"/>
                  </a:lnTo>
                  <a:lnTo>
                    <a:pt x="251911" y="212057"/>
                  </a:lnTo>
                  <a:lnTo>
                    <a:pt x="252663" y="213561"/>
                  </a:lnTo>
                  <a:lnTo>
                    <a:pt x="254167" y="215817"/>
                  </a:lnTo>
                  <a:lnTo>
                    <a:pt x="255671" y="217321"/>
                  </a:lnTo>
                  <a:lnTo>
                    <a:pt x="257175" y="218072"/>
                  </a:lnTo>
                  <a:lnTo>
                    <a:pt x="259431" y="219576"/>
                  </a:lnTo>
                  <a:lnTo>
                    <a:pt x="260935" y="219576"/>
                  </a:lnTo>
                  <a:lnTo>
                    <a:pt x="263943" y="219576"/>
                  </a:lnTo>
                  <a:lnTo>
                    <a:pt x="265447" y="219576"/>
                  </a:lnTo>
                  <a:lnTo>
                    <a:pt x="266951" y="218824"/>
                  </a:lnTo>
                  <a:lnTo>
                    <a:pt x="269959" y="215817"/>
                  </a:lnTo>
                  <a:lnTo>
                    <a:pt x="271463" y="214313"/>
                  </a:lnTo>
                  <a:lnTo>
                    <a:pt x="272966" y="212809"/>
                  </a:lnTo>
                  <a:lnTo>
                    <a:pt x="273719" y="211305"/>
                  </a:lnTo>
                  <a:lnTo>
                    <a:pt x="275974" y="206793"/>
                  </a:lnTo>
                  <a:lnTo>
                    <a:pt x="276726" y="205289"/>
                  </a:lnTo>
                  <a:lnTo>
                    <a:pt x="278230" y="205289"/>
                  </a:lnTo>
                  <a:lnTo>
                    <a:pt x="280486" y="203033"/>
                  </a:lnTo>
                  <a:lnTo>
                    <a:pt x="281238" y="202281"/>
                  </a:lnTo>
                  <a:lnTo>
                    <a:pt x="281990" y="200777"/>
                  </a:lnTo>
                  <a:lnTo>
                    <a:pt x="282742" y="197769"/>
                  </a:lnTo>
                  <a:lnTo>
                    <a:pt x="283494" y="195513"/>
                  </a:lnTo>
                  <a:lnTo>
                    <a:pt x="284246" y="194761"/>
                  </a:lnTo>
                  <a:lnTo>
                    <a:pt x="289510" y="191002"/>
                  </a:lnTo>
                  <a:lnTo>
                    <a:pt x="290262" y="188745"/>
                  </a:lnTo>
                  <a:lnTo>
                    <a:pt x="291014" y="187242"/>
                  </a:lnTo>
                  <a:lnTo>
                    <a:pt x="291766" y="185738"/>
                  </a:lnTo>
                  <a:lnTo>
                    <a:pt x="291766" y="184234"/>
                  </a:lnTo>
                  <a:lnTo>
                    <a:pt x="291766" y="182730"/>
                  </a:lnTo>
                  <a:lnTo>
                    <a:pt x="288758" y="175210"/>
                  </a:lnTo>
                  <a:lnTo>
                    <a:pt x="288758" y="172954"/>
                  </a:lnTo>
                  <a:lnTo>
                    <a:pt x="288758" y="171450"/>
                  </a:lnTo>
                  <a:lnTo>
                    <a:pt x="289510" y="169946"/>
                  </a:lnTo>
                  <a:lnTo>
                    <a:pt x="291766" y="166938"/>
                  </a:lnTo>
                  <a:lnTo>
                    <a:pt x="292518" y="165434"/>
                  </a:lnTo>
                  <a:lnTo>
                    <a:pt x="293270" y="163930"/>
                  </a:lnTo>
                  <a:lnTo>
                    <a:pt x="294774" y="162426"/>
                  </a:lnTo>
                  <a:lnTo>
                    <a:pt x="297782" y="159419"/>
                  </a:lnTo>
                  <a:lnTo>
                    <a:pt x="301542" y="156411"/>
                  </a:lnTo>
                  <a:lnTo>
                    <a:pt x="310565" y="151147"/>
                  </a:lnTo>
                  <a:lnTo>
                    <a:pt x="312821" y="150395"/>
                  </a:lnTo>
                  <a:lnTo>
                    <a:pt x="315077" y="151147"/>
                  </a:lnTo>
                  <a:lnTo>
                    <a:pt x="316581" y="151147"/>
                  </a:lnTo>
                  <a:lnTo>
                    <a:pt x="317333" y="152651"/>
                  </a:lnTo>
                  <a:lnTo>
                    <a:pt x="319589" y="154155"/>
                  </a:lnTo>
                  <a:lnTo>
                    <a:pt x="321093" y="155659"/>
                  </a:lnTo>
                  <a:lnTo>
                    <a:pt x="322597" y="155659"/>
                  </a:lnTo>
                  <a:lnTo>
                    <a:pt x="324101" y="156411"/>
                  </a:lnTo>
                  <a:lnTo>
                    <a:pt x="338388" y="157163"/>
                  </a:lnTo>
                  <a:lnTo>
                    <a:pt x="340644" y="156411"/>
                  </a:lnTo>
                  <a:lnTo>
                    <a:pt x="342900" y="155659"/>
                  </a:lnTo>
                  <a:lnTo>
                    <a:pt x="344404" y="154907"/>
                  </a:lnTo>
                  <a:lnTo>
                    <a:pt x="346660" y="151147"/>
                  </a:lnTo>
                  <a:lnTo>
                    <a:pt x="348916" y="149643"/>
                  </a:lnTo>
                  <a:lnTo>
                    <a:pt x="351924" y="147387"/>
                  </a:lnTo>
                  <a:lnTo>
                    <a:pt x="354932" y="145883"/>
                  </a:lnTo>
                  <a:lnTo>
                    <a:pt x="357188" y="145883"/>
                  </a:lnTo>
                  <a:lnTo>
                    <a:pt x="358691" y="145883"/>
                  </a:lnTo>
                  <a:lnTo>
                    <a:pt x="361699" y="148139"/>
                  </a:lnTo>
                  <a:lnTo>
                    <a:pt x="363955" y="148891"/>
                  </a:lnTo>
                  <a:lnTo>
                    <a:pt x="365459" y="148891"/>
                  </a:lnTo>
                  <a:lnTo>
                    <a:pt x="366963" y="147387"/>
                  </a:lnTo>
                  <a:lnTo>
                    <a:pt x="369219" y="145131"/>
                  </a:lnTo>
                  <a:lnTo>
                    <a:pt x="370723" y="143627"/>
                  </a:lnTo>
                  <a:lnTo>
                    <a:pt x="372227" y="143627"/>
                  </a:lnTo>
                  <a:lnTo>
                    <a:pt x="373731" y="142875"/>
                  </a:lnTo>
                  <a:lnTo>
                    <a:pt x="382755" y="143627"/>
                  </a:lnTo>
                  <a:lnTo>
                    <a:pt x="388018" y="143627"/>
                  </a:lnTo>
                  <a:lnTo>
                    <a:pt x="390274" y="143627"/>
                  </a:lnTo>
                  <a:lnTo>
                    <a:pt x="394034" y="145883"/>
                  </a:lnTo>
                  <a:lnTo>
                    <a:pt x="396290" y="145883"/>
                  </a:lnTo>
                  <a:lnTo>
                    <a:pt x="400050" y="143627"/>
                  </a:lnTo>
                  <a:lnTo>
                    <a:pt x="402306" y="142875"/>
                  </a:lnTo>
                  <a:lnTo>
                    <a:pt x="403810" y="143627"/>
                  </a:lnTo>
                  <a:lnTo>
                    <a:pt x="407570" y="145883"/>
                  </a:lnTo>
                  <a:lnTo>
                    <a:pt x="409074" y="147387"/>
                  </a:lnTo>
                  <a:lnTo>
                    <a:pt x="410578" y="146635"/>
                  </a:lnTo>
                  <a:lnTo>
                    <a:pt x="411330" y="145131"/>
                  </a:lnTo>
                  <a:lnTo>
                    <a:pt x="411330" y="143627"/>
                  </a:lnTo>
                  <a:lnTo>
                    <a:pt x="408322" y="133851"/>
                  </a:lnTo>
                  <a:lnTo>
                    <a:pt x="408322" y="132347"/>
                  </a:lnTo>
                  <a:lnTo>
                    <a:pt x="408322" y="130844"/>
                  </a:lnTo>
                  <a:lnTo>
                    <a:pt x="409074" y="129340"/>
                  </a:lnTo>
                  <a:lnTo>
                    <a:pt x="410578" y="126332"/>
                  </a:lnTo>
                  <a:lnTo>
                    <a:pt x="410578" y="124828"/>
                  </a:lnTo>
                  <a:lnTo>
                    <a:pt x="409826" y="123324"/>
                  </a:lnTo>
                  <a:lnTo>
                    <a:pt x="409074" y="121820"/>
                  </a:lnTo>
                  <a:lnTo>
                    <a:pt x="408322" y="120316"/>
                  </a:lnTo>
                  <a:lnTo>
                    <a:pt x="408322" y="118812"/>
                  </a:lnTo>
                  <a:lnTo>
                    <a:pt x="409074" y="115804"/>
                  </a:lnTo>
                  <a:lnTo>
                    <a:pt x="409074" y="113548"/>
                  </a:lnTo>
                  <a:lnTo>
                    <a:pt x="407570" y="109036"/>
                  </a:lnTo>
                  <a:lnTo>
                    <a:pt x="407570" y="107532"/>
                  </a:lnTo>
                  <a:lnTo>
                    <a:pt x="408322" y="106028"/>
                  </a:lnTo>
                  <a:lnTo>
                    <a:pt x="409826" y="105276"/>
                  </a:lnTo>
                  <a:lnTo>
                    <a:pt x="410578" y="104525"/>
                  </a:lnTo>
                  <a:lnTo>
                    <a:pt x="412082" y="105276"/>
                  </a:lnTo>
                  <a:lnTo>
                    <a:pt x="412834" y="106028"/>
                  </a:lnTo>
                  <a:lnTo>
                    <a:pt x="414338" y="107532"/>
                  </a:lnTo>
                  <a:lnTo>
                    <a:pt x="415089" y="109036"/>
                  </a:lnTo>
                  <a:lnTo>
                    <a:pt x="417345" y="109036"/>
                  </a:lnTo>
                  <a:lnTo>
                    <a:pt x="420353" y="108284"/>
                  </a:lnTo>
                  <a:lnTo>
                    <a:pt x="423361" y="106780"/>
                  </a:lnTo>
                  <a:lnTo>
                    <a:pt x="426369" y="106028"/>
                  </a:lnTo>
                  <a:lnTo>
                    <a:pt x="427873" y="104525"/>
                  </a:lnTo>
                  <a:lnTo>
                    <a:pt x="428625" y="103773"/>
                  </a:lnTo>
                  <a:lnTo>
                    <a:pt x="429377" y="103020"/>
                  </a:lnTo>
                  <a:lnTo>
                    <a:pt x="433137" y="97005"/>
                  </a:lnTo>
                  <a:lnTo>
                    <a:pt x="433889" y="95501"/>
                  </a:lnTo>
                  <a:lnTo>
                    <a:pt x="435393" y="93997"/>
                  </a:lnTo>
                  <a:lnTo>
                    <a:pt x="436897" y="92493"/>
                  </a:lnTo>
                  <a:lnTo>
                    <a:pt x="437649" y="90989"/>
                  </a:lnTo>
                  <a:lnTo>
                    <a:pt x="438401" y="87981"/>
                  </a:lnTo>
                  <a:lnTo>
                    <a:pt x="439905" y="84973"/>
                  </a:lnTo>
                  <a:lnTo>
                    <a:pt x="440657" y="83469"/>
                  </a:lnTo>
                  <a:lnTo>
                    <a:pt x="440657" y="81965"/>
                  </a:lnTo>
                  <a:lnTo>
                    <a:pt x="439905" y="80461"/>
                  </a:lnTo>
                  <a:lnTo>
                    <a:pt x="439153" y="78957"/>
                  </a:lnTo>
                  <a:lnTo>
                    <a:pt x="438401" y="77453"/>
                  </a:lnTo>
                  <a:lnTo>
                    <a:pt x="436897" y="76701"/>
                  </a:lnTo>
                  <a:lnTo>
                    <a:pt x="433889" y="74446"/>
                  </a:lnTo>
                  <a:lnTo>
                    <a:pt x="432385" y="73694"/>
                  </a:lnTo>
                  <a:lnTo>
                    <a:pt x="430881" y="72190"/>
                  </a:lnTo>
                  <a:lnTo>
                    <a:pt x="430129" y="70686"/>
                  </a:lnTo>
                  <a:lnTo>
                    <a:pt x="429377" y="69182"/>
                  </a:lnTo>
                  <a:lnTo>
                    <a:pt x="430129" y="67678"/>
                  </a:lnTo>
                  <a:lnTo>
                    <a:pt x="430129" y="65422"/>
                  </a:lnTo>
                  <a:lnTo>
                    <a:pt x="431633" y="63918"/>
                  </a:lnTo>
                  <a:lnTo>
                    <a:pt x="436897" y="57902"/>
                  </a:lnTo>
                  <a:lnTo>
                    <a:pt x="438401" y="56398"/>
                  </a:lnTo>
                  <a:lnTo>
                    <a:pt x="441409" y="51134"/>
                  </a:lnTo>
                  <a:lnTo>
                    <a:pt x="442161" y="49630"/>
                  </a:lnTo>
                  <a:lnTo>
                    <a:pt x="443664" y="48878"/>
                  </a:lnTo>
                  <a:lnTo>
                    <a:pt x="445168" y="48127"/>
                  </a:lnTo>
                  <a:lnTo>
                    <a:pt x="446672" y="47374"/>
                  </a:lnTo>
                  <a:lnTo>
                    <a:pt x="454944" y="47374"/>
                  </a:lnTo>
                  <a:lnTo>
                    <a:pt x="460960" y="45118"/>
                  </a:lnTo>
                  <a:lnTo>
                    <a:pt x="466224" y="43615"/>
                  </a:lnTo>
                  <a:lnTo>
                    <a:pt x="467728" y="42863"/>
                  </a:lnTo>
                  <a:lnTo>
                    <a:pt x="468480" y="41359"/>
                  </a:lnTo>
                  <a:lnTo>
                    <a:pt x="468480" y="39855"/>
                  </a:lnTo>
                  <a:lnTo>
                    <a:pt x="466976" y="35343"/>
                  </a:lnTo>
                  <a:lnTo>
                    <a:pt x="466976" y="33839"/>
                  </a:lnTo>
                  <a:lnTo>
                    <a:pt x="466976" y="32335"/>
                  </a:lnTo>
                  <a:lnTo>
                    <a:pt x="468480" y="30079"/>
                  </a:lnTo>
                  <a:lnTo>
                    <a:pt x="469984" y="29327"/>
                  </a:lnTo>
                  <a:lnTo>
                    <a:pt x="471488" y="28575"/>
                  </a:lnTo>
                  <a:lnTo>
                    <a:pt x="473743" y="28575"/>
                  </a:lnTo>
                  <a:lnTo>
                    <a:pt x="479007" y="27823"/>
                  </a:lnTo>
                  <a:lnTo>
                    <a:pt x="483519" y="26319"/>
                  </a:lnTo>
                  <a:lnTo>
                    <a:pt x="485775" y="25567"/>
                  </a:lnTo>
                  <a:lnTo>
                    <a:pt x="487279" y="25567"/>
                  </a:lnTo>
                  <a:lnTo>
                    <a:pt x="490287" y="25567"/>
                  </a:lnTo>
                  <a:lnTo>
                    <a:pt x="491791" y="24063"/>
                  </a:lnTo>
                  <a:lnTo>
                    <a:pt x="492543" y="22559"/>
                  </a:lnTo>
                  <a:lnTo>
                    <a:pt x="492543" y="21055"/>
                  </a:lnTo>
                  <a:lnTo>
                    <a:pt x="491039" y="15039"/>
                  </a:lnTo>
                  <a:lnTo>
                    <a:pt x="490287" y="13536"/>
                  </a:lnTo>
                  <a:lnTo>
                    <a:pt x="491039" y="12032"/>
                  </a:lnTo>
                  <a:lnTo>
                    <a:pt x="491791" y="10528"/>
                  </a:lnTo>
                  <a:lnTo>
                    <a:pt x="495551" y="4512"/>
                  </a:lnTo>
                  <a:lnTo>
                    <a:pt x="498559" y="0"/>
                  </a:lnTo>
                  <a:lnTo>
                    <a:pt x="594811" y="1504"/>
                  </a:lnTo>
                  <a:lnTo>
                    <a:pt x="606091" y="2256"/>
                  </a:lnTo>
                  <a:lnTo>
                    <a:pt x="607595" y="3760"/>
                  </a:lnTo>
                  <a:lnTo>
                    <a:pt x="609851" y="4512"/>
                  </a:lnTo>
                  <a:lnTo>
                    <a:pt x="616619" y="6768"/>
                  </a:lnTo>
                  <a:lnTo>
                    <a:pt x="618874" y="7520"/>
                  </a:lnTo>
                  <a:lnTo>
                    <a:pt x="620378" y="8272"/>
                  </a:lnTo>
                  <a:lnTo>
                    <a:pt x="621882" y="9776"/>
                  </a:lnTo>
                  <a:lnTo>
                    <a:pt x="629402" y="17296"/>
                  </a:lnTo>
                  <a:lnTo>
                    <a:pt x="630154" y="18799"/>
                  </a:lnTo>
                  <a:lnTo>
                    <a:pt x="630906" y="20303"/>
                  </a:lnTo>
                  <a:lnTo>
                    <a:pt x="630906" y="23311"/>
                  </a:lnTo>
                  <a:lnTo>
                    <a:pt x="630906" y="24815"/>
                  </a:lnTo>
                  <a:lnTo>
                    <a:pt x="635418" y="33839"/>
                  </a:lnTo>
                  <a:lnTo>
                    <a:pt x="636922" y="35343"/>
                  </a:lnTo>
                  <a:lnTo>
                    <a:pt x="639178" y="37599"/>
                  </a:lnTo>
                  <a:lnTo>
                    <a:pt x="643689" y="39855"/>
                  </a:lnTo>
                  <a:lnTo>
                    <a:pt x="645946" y="42111"/>
                  </a:lnTo>
                  <a:lnTo>
                    <a:pt x="647449" y="43615"/>
                  </a:lnTo>
                  <a:lnTo>
                    <a:pt x="648201" y="45118"/>
                  </a:lnTo>
                  <a:lnTo>
                    <a:pt x="648201" y="46622"/>
                  </a:lnTo>
                  <a:lnTo>
                    <a:pt x="648953" y="53390"/>
                  </a:lnTo>
                  <a:lnTo>
                    <a:pt x="648953" y="54142"/>
                  </a:lnTo>
                  <a:lnTo>
                    <a:pt x="649705" y="55646"/>
                  </a:lnTo>
                  <a:lnTo>
                    <a:pt x="651209" y="55646"/>
                  </a:lnTo>
                  <a:lnTo>
                    <a:pt x="652713" y="55646"/>
                  </a:lnTo>
                  <a:lnTo>
                    <a:pt x="654217" y="55646"/>
                  </a:lnTo>
                  <a:lnTo>
                    <a:pt x="655721" y="54894"/>
                  </a:lnTo>
                  <a:lnTo>
                    <a:pt x="656473" y="54894"/>
                  </a:lnTo>
                  <a:lnTo>
                    <a:pt x="657225" y="54142"/>
                  </a:lnTo>
                  <a:lnTo>
                    <a:pt x="659481" y="53390"/>
                  </a:lnTo>
                  <a:lnTo>
                    <a:pt x="662489" y="53390"/>
                  </a:lnTo>
                  <a:lnTo>
                    <a:pt x="668505" y="54894"/>
                  </a:lnTo>
                  <a:lnTo>
                    <a:pt x="671513" y="55646"/>
                  </a:lnTo>
                  <a:lnTo>
                    <a:pt x="673768" y="57150"/>
                  </a:lnTo>
                  <a:lnTo>
                    <a:pt x="675272" y="58654"/>
                  </a:lnTo>
                  <a:lnTo>
                    <a:pt x="676024" y="60158"/>
                  </a:lnTo>
                  <a:lnTo>
                    <a:pt x="676024" y="61662"/>
                  </a:lnTo>
                  <a:lnTo>
                    <a:pt x="676024" y="63166"/>
                  </a:lnTo>
                  <a:lnTo>
                    <a:pt x="676776" y="64670"/>
                  </a:lnTo>
                  <a:lnTo>
                    <a:pt x="677528" y="66174"/>
                  </a:lnTo>
                  <a:lnTo>
                    <a:pt x="679032" y="69182"/>
                  </a:lnTo>
                  <a:lnTo>
                    <a:pt x="679784" y="70686"/>
                  </a:lnTo>
                  <a:lnTo>
                    <a:pt x="681288" y="76701"/>
                  </a:lnTo>
                  <a:lnTo>
                    <a:pt x="683544" y="82717"/>
                  </a:lnTo>
                  <a:lnTo>
                    <a:pt x="684296" y="85725"/>
                  </a:lnTo>
                  <a:lnTo>
                    <a:pt x="685048" y="87229"/>
                  </a:lnTo>
                  <a:lnTo>
                    <a:pt x="686552" y="88733"/>
                  </a:lnTo>
                  <a:lnTo>
                    <a:pt x="687304" y="89485"/>
                  </a:lnTo>
                  <a:lnTo>
                    <a:pt x="688808" y="90237"/>
                  </a:lnTo>
                  <a:lnTo>
                    <a:pt x="690312" y="90237"/>
                  </a:lnTo>
                  <a:lnTo>
                    <a:pt x="692568" y="90237"/>
                  </a:lnTo>
                  <a:lnTo>
                    <a:pt x="697080" y="89485"/>
                  </a:lnTo>
                  <a:lnTo>
                    <a:pt x="700087" y="90237"/>
                  </a:lnTo>
                  <a:lnTo>
                    <a:pt x="703096" y="90989"/>
                  </a:lnTo>
                  <a:lnTo>
                    <a:pt x="705351" y="91741"/>
                  </a:lnTo>
                  <a:lnTo>
                    <a:pt x="705351" y="93245"/>
                  </a:lnTo>
                  <a:lnTo>
                    <a:pt x="705351" y="96253"/>
                  </a:lnTo>
                  <a:lnTo>
                    <a:pt x="705351" y="98509"/>
                  </a:lnTo>
                  <a:lnTo>
                    <a:pt x="706103" y="100013"/>
                  </a:lnTo>
                  <a:lnTo>
                    <a:pt x="708359" y="104525"/>
                  </a:lnTo>
                  <a:lnTo>
                    <a:pt x="709111" y="107532"/>
                  </a:lnTo>
                  <a:lnTo>
                    <a:pt x="709863" y="114300"/>
                  </a:lnTo>
                  <a:lnTo>
                    <a:pt x="710615" y="115804"/>
                  </a:lnTo>
                  <a:lnTo>
                    <a:pt x="711367" y="117308"/>
                  </a:lnTo>
                  <a:lnTo>
                    <a:pt x="712871" y="119564"/>
                  </a:lnTo>
                  <a:lnTo>
                    <a:pt x="714375" y="120316"/>
                  </a:lnTo>
                  <a:lnTo>
                    <a:pt x="715879" y="120316"/>
                  </a:lnTo>
                  <a:lnTo>
                    <a:pt x="717383" y="120316"/>
                  </a:lnTo>
                  <a:lnTo>
                    <a:pt x="719639" y="120316"/>
                  </a:lnTo>
                  <a:lnTo>
                    <a:pt x="729415" y="122572"/>
                  </a:lnTo>
                  <a:lnTo>
                    <a:pt x="730918" y="123324"/>
                  </a:lnTo>
                  <a:lnTo>
                    <a:pt x="731670" y="124076"/>
                  </a:lnTo>
                  <a:lnTo>
                    <a:pt x="732422" y="125580"/>
                  </a:lnTo>
                  <a:lnTo>
                    <a:pt x="733175" y="127084"/>
                  </a:lnTo>
                  <a:lnTo>
                    <a:pt x="734678" y="129340"/>
                  </a:lnTo>
                  <a:lnTo>
                    <a:pt x="736934" y="130844"/>
                  </a:lnTo>
                  <a:lnTo>
                    <a:pt x="741446" y="133099"/>
                  </a:lnTo>
                  <a:lnTo>
                    <a:pt x="743702" y="133851"/>
                  </a:lnTo>
                  <a:lnTo>
                    <a:pt x="745958" y="133851"/>
                  </a:lnTo>
                  <a:lnTo>
                    <a:pt x="747462" y="133099"/>
                  </a:lnTo>
                  <a:lnTo>
                    <a:pt x="748966" y="132347"/>
                  </a:lnTo>
                  <a:lnTo>
                    <a:pt x="750470" y="130844"/>
                  </a:lnTo>
                  <a:lnTo>
                    <a:pt x="751222" y="130092"/>
                  </a:lnTo>
                  <a:lnTo>
                    <a:pt x="751974" y="128588"/>
                  </a:lnTo>
                  <a:lnTo>
                    <a:pt x="751974" y="127084"/>
                  </a:lnTo>
                  <a:lnTo>
                    <a:pt x="752726" y="123324"/>
                  </a:lnTo>
                  <a:lnTo>
                    <a:pt x="752726" y="120316"/>
                  </a:lnTo>
                  <a:lnTo>
                    <a:pt x="753478" y="118812"/>
                  </a:lnTo>
                  <a:lnTo>
                    <a:pt x="754230" y="116556"/>
                  </a:lnTo>
                  <a:lnTo>
                    <a:pt x="754982" y="115052"/>
                  </a:lnTo>
                  <a:lnTo>
                    <a:pt x="756486" y="114300"/>
                  </a:lnTo>
                  <a:lnTo>
                    <a:pt x="757238" y="112796"/>
                  </a:lnTo>
                  <a:lnTo>
                    <a:pt x="758742" y="112796"/>
                  </a:lnTo>
                  <a:lnTo>
                    <a:pt x="764005" y="112796"/>
                  </a:lnTo>
                  <a:lnTo>
                    <a:pt x="765509" y="112796"/>
                  </a:lnTo>
                  <a:lnTo>
                    <a:pt x="767013" y="111292"/>
                  </a:lnTo>
                  <a:lnTo>
                    <a:pt x="768517" y="109788"/>
                  </a:lnTo>
                  <a:lnTo>
                    <a:pt x="770773" y="106780"/>
                  </a:lnTo>
                  <a:lnTo>
                    <a:pt x="772277" y="106028"/>
                  </a:lnTo>
                  <a:lnTo>
                    <a:pt x="774533" y="105276"/>
                  </a:lnTo>
                  <a:lnTo>
                    <a:pt x="776789" y="105276"/>
                  </a:lnTo>
                  <a:lnTo>
                    <a:pt x="779045" y="106780"/>
                  </a:lnTo>
                  <a:lnTo>
                    <a:pt x="787316" y="107532"/>
                  </a:lnTo>
                  <a:lnTo>
                    <a:pt x="789573" y="109036"/>
                  </a:lnTo>
                  <a:lnTo>
                    <a:pt x="790324" y="110540"/>
                  </a:lnTo>
                  <a:lnTo>
                    <a:pt x="791076" y="112044"/>
                  </a:lnTo>
                  <a:lnTo>
                    <a:pt x="790324" y="117308"/>
                  </a:lnTo>
                  <a:lnTo>
                    <a:pt x="795588" y="121820"/>
                  </a:lnTo>
                  <a:lnTo>
                    <a:pt x="800852" y="124828"/>
                  </a:lnTo>
                  <a:lnTo>
                    <a:pt x="806116" y="129340"/>
                  </a:lnTo>
                  <a:lnTo>
                    <a:pt x="807620" y="132347"/>
                  </a:lnTo>
                  <a:lnTo>
                    <a:pt x="809124" y="135355"/>
                  </a:lnTo>
                  <a:lnTo>
                    <a:pt x="809124" y="136859"/>
                  </a:lnTo>
                  <a:lnTo>
                    <a:pt x="809876" y="138363"/>
                  </a:lnTo>
                  <a:lnTo>
                    <a:pt x="809124" y="139867"/>
                  </a:lnTo>
                  <a:lnTo>
                    <a:pt x="803108" y="152651"/>
                  </a:lnTo>
                  <a:lnTo>
                    <a:pt x="798596" y="166186"/>
                  </a:lnTo>
                  <a:lnTo>
                    <a:pt x="798596" y="167690"/>
                  </a:lnTo>
                  <a:lnTo>
                    <a:pt x="798596" y="170698"/>
                  </a:lnTo>
                  <a:lnTo>
                    <a:pt x="798596" y="172954"/>
                  </a:lnTo>
                  <a:lnTo>
                    <a:pt x="803108" y="183482"/>
                  </a:lnTo>
                  <a:lnTo>
                    <a:pt x="803108" y="185738"/>
                  </a:lnTo>
                  <a:lnTo>
                    <a:pt x="802356" y="187242"/>
                  </a:lnTo>
                  <a:lnTo>
                    <a:pt x="801604" y="188745"/>
                  </a:lnTo>
                  <a:lnTo>
                    <a:pt x="800100" y="188745"/>
                  </a:lnTo>
                  <a:lnTo>
                    <a:pt x="796340" y="188745"/>
                  </a:lnTo>
                  <a:lnTo>
                    <a:pt x="794836" y="189497"/>
                  </a:lnTo>
                  <a:lnTo>
                    <a:pt x="793332" y="190249"/>
                  </a:lnTo>
                  <a:lnTo>
                    <a:pt x="792580" y="191753"/>
                  </a:lnTo>
                  <a:lnTo>
                    <a:pt x="792580" y="193257"/>
                  </a:lnTo>
                  <a:lnTo>
                    <a:pt x="793332" y="196265"/>
                  </a:lnTo>
                  <a:lnTo>
                    <a:pt x="791076" y="200025"/>
                  </a:lnTo>
                  <a:lnTo>
                    <a:pt x="790324" y="202281"/>
                  </a:lnTo>
                  <a:lnTo>
                    <a:pt x="790324" y="204537"/>
                  </a:lnTo>
                  <a:lnTo>
                    <a:pt x="791076" y="206041"/>
                  </a:lnTo>
                  <a:lnTo>
                    <a:pt x="792580" y="207545"/>
                  </a:lnTo>
                  <a:lnTo>
                    <a:pt x="796340" y="209049"/>
                  </a:lnTo>
                  <a:lnTo>
                    <a:pt x="797844" y="210553"/>
                  </a:lnTo>
                  <a:lnTo>
                    <a:pt x="799348" y="212809"/>
                  </a:lnTo>
                  <a:lnTo>
                    <a:pt x="800100" y="215817"/>
                  </a:lnTo>
                  <a:lnTo>
                    <a:pt x="800100" y="218072"/>
                  </a:lnTo>
                  <a:lnTo>
                    <a:pt x="799348" y="224088"/>
                  </a:lnTo>
                  <a:lnTo>
                    <a:pt x="803860" y="239880"/>
                  </a:lnTo>
                  <a:lnTo>
                    <a:pt x="804612" y="241384"/>
                  </a:lnTo>
                  <a:lnTo>
                    <a:pt x="806116" y="242888"/>
                  </a:lnTo>
                  <a:lnTo>
                    <a:pt x="806868" y="245143"/>
                  </a:lnTo>
                  <a:lnTo>
                    <a:pt x="808372" y="247400"/>
                  </a:lnTo>
                  <a:lnTo>
                    <a:pt x="809124" y="248151"/>
                  </a:lnTo>
                  <a:lnTo>
                    <a:pt x="809876" y="249655"/>
                  </a:lnTo>
                  <a:lnTo>
                    <a:pt x="809876" y="251159"/>
                  </a:lnTo>
                  <a:lnTo>
                    <a:pt x="809124" y="252663"/>
                  </a:lnTo>
                  <a:lnTo>
                    <a:pt x="808372" y="253415"/>
                  </a:lnTo>
                  <a:lnTo>
                    <a:pt x="807620" y="254167"/>
                  </a:lnTo>
                  <a:lnTo>
                    <a:pt x="806868" y="255671"/>
                  </a:lnTo>
                  <a:lnTo>
                    <a:pt x="805364" y="260183"/>
                  </a:lnTo>
                  <a:lnTo>
                    <a:pt x="803860" y="261687"/>
                  </a:lnTo>
                  <a:lnTo>
                    <a:pt x="802356" y="262439"/>
                  </a:lnTo>
                  <a:lnTo>
                    <a:pt x="799348" y="263191"/>
                  </a:lnTo>
                  <a:lnTo>
                    <a:pt x="798596" y="263943"/>
                  </a:lnTo>
                  <a:lnTo>
                    <a:pt x="797844" y="264695"/>
                  </a:lnTo>
                  <a:lnTo>
                    <a:pt x="798596" y="266199"/>
                  </a:lnTo>
                  <a:lnTo>
                    <a:pt x="799348" y="267703"/>
                  </a:lnTo>
                  <a:lnTo>
                    <a:pt x="800852" y="269207"/>
                  </a:lnTo>
                  <a:lnTo>
                    <a:pt x="801604" y="271463"/>
                  </a:lnTo>
                  <a:lnTo>
                    <a:pt x="801604" y="277478"/>
                  </a:lnTo>
                  <a:lnTo>
                    <a:pt x="802356" y="278982"/>
                  </a:lnTo>
                  <a:lnTo>
                    <a:pt x="804612" y="285750"/>
                  </a:lnTo>
                  <a:lnTo>
                    <a:pt x="804612" y="287254"/>
                  </a:lnTo>
                  <a:lnTo>
                    <a:pt x="803860" y="288758"/>
                  </a:lnTo>
                  <a:lnTo>
                    <a:pt x="802356" y="294022"/>
                  </a:lnTo>
                  <a:lnTo>
                    <a:pt x="802356" y="297030"/>
                  </a:lnTo>
                  <a:lnTo>
                    <a:pt x="802356" y="299286"/>
                  </a:lnTo>
                  <a:lnTo>
                    <a:pt x="802356" y="302294"/>
                  </a:lnTo>
                  <a:lnTo>
                    <a:pt x="802356" y="304549"/>
                  </a:lnTo>
                  <a:lnTo>
                    <a:pt x="802356" y="306053"/>
                  </a:lnTo>
                  <a:lnTo>
                    <a:pt x="798596" y="312069"/>
                  </a:lnTo>
                  <a:lnTo>
                    <a:pt x="796340" y="315829"/>
                  </a:lnTo>
                  <a:lnTo>
                    <a:pt x="796340" y="318837"/>
                  </a:lnTo>
                  <a:lnTo>
                    <a:pt x="795588" y="321845"/>
                  </a:lnTo>
                  <a:lnTo>
                    <a:pt x="795588" y="327109"/>
                  </a:lnTo>
                  <a:lnTo>
                    <a:pt x="795588" y="329365"/>
                  </a:lnTo>
                  <a:lnTo>
                    <a:pt x="797092" y="331620"/>
                  </a:lnTo>
                  <a:lnTo>
                    <a:pt x="797844" y="333124"/>
                  </a:lnTo>
                  <a:lnTo>
                    <a:pt x="799348" y="335380"/>
                  </a:lnTo>
                  <a:lnTo>
                    <a:pt x="798596" y="337636"/>
                  </a:lnTo>
                  <a:lnTo>
                    <a:pt x="797844" y="342900"/>
                  </a:lnTo>
                  <a:lnTo>
                    <a:pt x="797092" y="345156"/>
                  </a:lnTo>
                  <a:lnTo>
                    <a:pt x="797844" y="346660"/>
                  </a:lnTo>
                  <a:lnTo>
                    <a:pt x="804612" y="361699"/>
                  </a:lnTo>
                  <a:lnTo>
                    <a:pt x="805364" y="363203"/>
                  </a:lnTo>
                  <a:lnTo>
                    <a:pt x="808372" y="366211"/>
                  </a:lnTo>
                  <a:lnTo>
                    <a:pt x="809876" y="367715"/>
                  </a:lnTo>
                  <a:lnTo>
                    <a:pt x="810628" y="369219"/>
                  </a:lnTo>
                  <a:lnTo>
                    <a:pt x="811380" y="371475"/>
                  </a:lnTo>
                  <a:lnTo>
                    <a:pt x="811380" y="373731"/>
                  </a:lnTo>
                  <a:lnTo>
                    <a:pt x="811380" y="376739"/>
                  </a:lnTo>
                  <a:lnTo>
                    <a:pt x="809876" y="383507"/>
                  </a:lnTo>
                  <a:lnTo>
                    <a:pt x="809876" y="394034"/>
                  </a:lnTo>
                  <a:lnTo>
                    <a:pt x="808372" y="401554"/>
                  </a:lnTo>
                  <a:lnTo>
                    <a:pt x="807620" y="407570"/>
                  </a:lnTo>
                  <a:lnTo>
                    <a:pt x="806868" y="412082"/>
                  </a:lnTo>
                  <a:lnTo>
                    <a:pt x="807620" y="413586"/>
                  </a:lnTo>
                  <a:lnTo>
                    <a:pt x="808372" y="414338"/>
                  </a:lnTo>
                  <a:lnTo>
                    <a:pt x="809124" y="414338"/>
                  </a:lnTo>
                  <a:lnTo>
                    <a:pt x="810628" y="415090"/>
                  </a:lnTo>
                  <a:lnTo>
                    <a:pt x="812132" y="415842"/>
                  </a:lnTo>
                  <a:lnTo>
                    <a:pt x="812884" y="417345"/>
                  </a:lnTo>
                  <a:lnTo>
                    <a:pt x="812132" y="419601"/>
                  </a:lnTo>
                  <a:lnTo>
                    <a:pt x="811380" y="423361"/>
                  </a:lnTo>
                  <a:lnTo>
                    <a:pt x="810628" y="425617"/>
                  </a:lnTo>
                  <a:lnTo>
                    <a:pt x="809124" y="426369"/>
                  </a:lnTo>
                  <a:lnTo>
                    <a:pt x="807620" y="426369"/>
                  </a:lnTo>
                  <a:lnTo>
                    <a:pt x="806868" y="426369"/>
                  </a:lnTo>
                  <a:lnTo>
                    <a:pt x="806116" y="425617"/>
                  </a:lnTo>
                  <a:lnTo>
                    <a:pt x="804612" y="426369"/>
                  </a:lnTo>
                  <a:lnTo>
                    <a:pt x="804612" y="428625"/>
                  </a:lnTo>
                  <a:lnTo>
                    <a:pt x="804612" y="430881"/>
                  </a:lnTo>
                  <a:lnTo>
                    <a:pt x="806116" y="436897"/>
                  </a:lnTo>
                  <a:lnTo>
                    <a:pt x="806116" y="439905"/>
                  </a:lnTo>
                  <a:lnTo>
                    <a:pt x="806116" y="442161"/>
                  </a:lnTo>
                  <a:lnTo>
                    <a:pt x="803860" y="453440"/>
                  </a:lnTo>
                  <a:lnTo>
                    <a:pt x="803860" y="455696"/>
                  </a:lnTo>
                  <a:lnTo>
                    <a:pt x="806116" y="458704"/>
                  </a:lnTo>
                  <a:lnTo>
                    <a:pt x="812132" y="460208"/>
                  </a:lnTo>
                  <a:lnTo>
                    <a:pt x="967790" y="460960"/>
                  </a:lnTo>
                  <a:lnTo>
                    <a:pt x="968542" y="461712"/>
                  </a:lnTo>
                  <a:lnTo>
                    <a:pt x="968542" y="463216"/>
                  </a:lnTo>
                  <a:lnTo>
                    <a:pt x="967790" y="464720"/>
                  </a:lnTo>
                  <a:lnTo>
                    <a:pt x="967790" y="466976"/>
                  </a:lnTo>
                  <a:lnTo>
                    <a:pt x="968542" y="469232"/>
                  </a:lnTo>
                  <a:lnTo>
                    <a:pt x="976814" y="476752"/>
                  </a:lnTo>
                  <a:lnTo>
                    <a:pt x="978318" y="477503"/>
                  </a:lnTo>
                  <a:lnTo>
                    <a:pt x="979822" y="477503"/>
                  </a:lnTo>
                  <a:lnTo>
                    <a:pt x="981326" y="476752"/>
                  </a:lnTo>
                  <a:lnTo>
                    <a:pt x="985837" y="473743"/>
                  </a:lnTo>
                  <a:lnTo>
                    <a:pt x="987342" y="472992"/>
                  </a:lnTo>
                  <a:lnTo>
                    <a:pt x="988846" y="472240"/>
                  </a:lnTo>
                  <a:lnTo>
                    <a:pt x="990349" y="472240"/>
                  </a:lnTo>
                  <a:lnTo>
                    <a:pt x="992605" y="472992"/>
                  </a:lnTo>
                  <a:lnTo>
                    <a:pt x="997117" y="476752"/>
                  </a:lnTo>
                  <a:lnTo>
                    <a:pt x="999373" y="476752"/>
                  </a:lnTo>
                  <a:lnTo>
                    <a:pt x="1005389" y="479007"/>
                  </a:lnTo>
                  <a:lnTo>
                    <a:pt x="1007645" y="479007"/>
                  </a:lnTo>
                  <a:lnTo>
                    <a:pt x="1009149" y="478255"/>
                  </a:lnTo>
                  <a:lnTo>
                    <a:pt x="1010653" y="477503"/>
                  </a:lnTo>
                  <a:lnTo>
                    <a:pt x="1012157" y="476752"/>
                  </a:lnTo>
                  <a:lnTo>
                    <a:pt x="1013661" y="476752"/>
                  </a:lnTo>
                  <a:lnTo>
                    <a:pt x="1018925" y="478255"/>
                  </a:lnTo>
                  <a:lnTo>
                    <a:pt x="1020428" y="479007"/>
                  </a:lnTo>
                  <a:lnTo>
                    <a:pt x="1022684" y="478255"/>
                  </a:lnTo>
                  <a:lnTo>
                    <a:pt x="1024188" y="478255"/>
                  </a:lnTo>
                  <a:lnTo>
                    <a:pt x="1025692" y="479007"/>
                  </a:lnTo>
                  <a:lnTo>
                    <a:pt x="1028700" y="481263"/>
                  </a:lnTo>
                  <a:lnTo>
                    <a:pt x="1032460" y="482015"/>
                  </a:lnTo>
                  <a:lnTo>
                    <a:pt x="1033964" y="482767"/>
                  </a:lnTo>
                  <a:lnTo>
                    <a:pt x="1035468" y="485023"/>
                  </a:lnTo>
                  <a:lnTo>
                    <a:pt x="1037724" y="491039"/>
                  </a:lnTo>
                  <a:lnTo>
                    <a:pt x="1038476" y="494047"/>
                  </a:lnTo>
                  <a:lnTo>
                    <a:pt x="1038476" y="496303"/>
                  </a:lnTo>
                  <a:lnTo>
                    <a:pt x="1039228" y="499311"/>
                  </a:lnTo>
                  <a:lnTo>
                    <a:pt x="1040732" y="503071"/>
                  </a:lnTo>
                  <a:lnTo>
                    <a:pt x="1047499" y="516606"/>
                  </a:lnTo>
                  <a:lnTo>
                    <a:pt x="1048251" y="520366"/>
                  </a:lnTo>
                  <a:lnTo>
                    <a:pt x="1047499" y="521870"/>
                  </a:lnTo>
                  <a:lnTo>
                    <a:pt x="1046747" y="523374"/>
                  </a:lnTo>
                  <a:lnTo>
                    <a:pt x="1045244" y="524878"/>
                  </a:lnTo>
                  <a:lnTo>
                    <a:pt x="1043740" y="526382"/>
                  </a:lnTo>
                  <a:lnTo>
                    <a:pt x="1042236" y="527134"/>
                  </a:lnTo>
                  <a:lnTo>
                    <a:pt x="1040732" y="527886"/>
                  </a:lnTo>
                  <a:lnTo>
                    <a:pt x="1039228" y="529390"/>
                  </a:lnTo>
                  <a:lnTo>
                    <a:pt x="1038476" y="530893"/>
                  </a:lnTo>
                  <a:lnTo>
                    <a:pt x="1037724" y="534653"/>
                  </a:lnTo>
                  <a:lnTo>
                    <a:pt x="1036972" y="536157"/>
                  </a:lnTo>
                  <a:lnTo>
                    <a:pt x="1034716" y="538413"/>
                  </a:lnTo>
                  <a:lnTo>
                    <a:pt x="1032460" y="541421"/>
                  </a:lnTo>
                  <a:lnTo>
                    <a:pt x="1030956" y="543677"/>
                  </a:lnTo>
                  <a:lnTo>
                    <a:pt x="1021180" y="550445"/>
                  </a:lnTo>
                  <a:lnTo>
                    <a:pt x="1019676" y="551949"/>
                  </a:lnTo>
                  <a:lnTo>
                    <a:pt x="1018925" y="553453"/>
                  </a:lnTo>
                  <a:lnTo>
                    <a:pt x="1018925" y="554957"/>
                  </a:lnTo>
                  <a:lnTo>
                    <a:pt x="1018172" y="562476"/>
                  </a:lnTo>
                  <a:lnTo>
                    <a:pt x="1018925" y="576012"/>
                  </a:lnTo>
                  <a:lnTo>
                    <a:pt x="1019676" y="577516"/>
                  </a:lnTo>
                  <a:lnTo>
                    <a:pt x="1021180" y="581276"/>
                  </a:lnTo>
                  <a:lnTo>
                    <a:pt x="1021180" y="583532"/>
                  </a:lnTo>
                  <a:lnTo>
                    <a:pt x="1021180" y="590299"/>
                  </a:lnTo>
                  <a:lnTo>
                    <a:pt x="1021932" y="592555"/>
                  </a:lnTo>
                  <a:lnTo>
                    <a:pt x="1022684" y="596315"/>
                  </a:lnTo>
                  <a:lnTo>
                    <a:pt x="1024188" y="598571"/>
                  </a:lnTo>
                  <a:lnTo>
                    <a:pt x="1025692" y="600827"/>
                  </a:lnTo>
                  <a:lnTo>
                    <a:pt x="1027196" y="601579"/>
                  </a:lnTo>
                  <a:lnTo>
                    <a:pt x="1028700" y="601579"/>
                  </a:lnTo>
                  <a:lnTo>
                    <a:pt x="1031708" y="600075"/>
                  </a:lnTo>
                  <a:lnTo>
                    <a:pt x="1033212" y="600075"/>
                  </a:lnTo>
                  <a:lnTo>
                    <a:pt x="1034716" y="600075"/>
                  </a:lnTo>
                  <a:lnTo>
                    <a:pt x="1035468" y="600827"/>
                  </a:lnTo>
                  <a:lnTo>
                    <a:pt x="1036972" y="602331"/>
                  </a:lnTo>
                  <a:lnTo>
                    <a:pt x="1039980" y="610603"/>
                  </a:lnTo>
                  <a:lnTo>
                    <a:pt x="1042988" y="617370"/>
                  </a:lnTo>
                  <a:lnTo>
                    <a:pt x="1044492" y="623386"/>
                  </a:lnTo>
                  <a:lnTo>
                    <a:pt x="1050507" y="630906"/>
                  </a:lnTo>
                  <a:lnTo>
                    <a:pt x="1051259" y="633162"/>
                  </a:lnTo>
                  <a:lnTo>
                    <a:pt x="1051259" y="635418"/>
                  </a:lnTo>
                  <a:lnTo>
                    <a:pt x="1051259" y="652713"/>
                  </a:lnTo>
                  <a:lnTo>
                    <a:pt x="1051259" y="655721"/>
                  </a:lnTo>
                  <a:lnTo>
                    <a:pt x="1052011" y="657977"/>
                  </a:lnTo>
                  <a:lnTo>
                    <a:pt x="1055771" y="665497"/>
                  </a:lnTo>
                  <a:lnTo>
                    <a:pt x="1058779" y="671513"/>
                  </a:lnTo>
                  <a:lnTo>
                    <a:pt x="1061035" y="675273"/>
                  </a:lnTo>
                  <a:lnTo>
                    <a:pt x="1061035" y="676776"/>
                  </a:lnTo>
                  <a:lnTo>
                    <a:pt x="1061035" y="678280"/>
                  </a:lnTo>
                  <a:lnTo>
                    <a:pt x="1058027" y="684296"/>
                  </a:lnTo>
                  <a:lnTo>
                    <a:pt x="1048251" y="711367"/>
                  </a:lnTo>
                  <a:lnTo>
                    <a:pt x="1036220" y="724903"/>
                  </a:lnTo>
                  <a:lnTo>
                    <a:pt x="1034716" y="726407"/>
                  </a:lnTo>
                  <a:lnTo>
                    <a:pt x="1033964" y="728663"/>
                  </a:lnTo>
                  <a:lnTo>
                    <a:pt x="1032460" y="734678"/>
                  </a:lnTo>
                  <a:lnTo>
                    <a:pt x="1030956" y="742198"/>
                  </a:lnTo>
                  <a:lnTo>
                    <a:pt x="1030204" y="745958"/>
                  </a:lnTo>
                  <a:lnTo>
                    <a:pt x="1028700" y="748966"/>
                  </a:lnTo>
                  <a:lnTo>
                    <a:pt x="1027948" y="751222"/>
                  </a:lnTo>
                  <a:lnTo>
                    <a:pt x="1023436" y="757238"/>
                  </a:lnTo>
                  <a:lnTo>
                    <a:pt x="1021932" y="759493"/>
                  </a:lnTo>
                  <a:lnTo>
                    <a:pt x="1020428" y="760245"/>
                  </a:lnTo>
                  <a:lnTo>
                    <a:pt x="1018172" y="760997"/>
                  </a:lnTo>
                  <a:lnTo>
                    <a:pt x="1011405" y="762502"/>
                  </a:lnTo>
                  <a:lnTo>
                    <a:pt x="1009901" y="763253"/>
                  </a:lnTo>
                  <a:lnTo>
                    <a:pt x="1007645" y="764005"/>
                  </a:lnTo>
                  <a:lnTo>
                    <a:pt x="1004637" y="766261"/>
                  </a:lnTo>
                  <a:lnTo>
                    <a:pt x="1003133" y="767765"/>
                  </a:lnTo>
                  <a:lnTo>
                    <a:pt x="1001629" y="770773"/>
                  </a:lnTo>
                  <a:lnTo>
                    <a:pt x="995613" y="776789"/>
                  </a:lnTo>
                  <a:lnTo>
                    <a:pt x="994109" y="779045"/>
                  </a:lnTo>
                  <a:lnTo>
                    <a:pt x="993357" y="781301"/>
                  </a:lnTo>
                  <a:lnTo>
                    <a:pt x="993357" y="782805"/>
                  </a:lnTo>
                  <a:lnTo>
                    <a:pt x="994109" y="787317"/>
                  </a:lnTo>
                  <a:lnTo>
                    <a:pt x="994109" y="788821"/>
                  </a:lnTo>
                  <a:lnTo>
                    <a:pt x="992605" y="791828"/>
                  </a:lnTo>
                  <a:lnTo>
                    <a:pt x="982830" y="809124"/>
                  </a:lnTo>
                  <a:lnTo>
                    <a:pt x="981326" y="812884"/>
                  </a:lnTo>
                  <a:lnTo>
                    <a:pt x="980574" y="815891"/>
                  </a:lnTo>
                  <a:lnTo>
                    <a:pt x="979822" y="821155"/>
                  </a:lnTo>
                  <a:lnTo>
                    <a:pt x="978318" y="825667"/>
                  </a:lnTo>
                  <a:lnTo>
                    <a:pt x="978318" y="830179"/>
                  </a:lnTo>
                  <a:lnTo>
                    <a:pt x="977566" y="832435"/>
                  </a:lnTo>
                  <a:lnTo>
                    <a:pt x="976062" y="835443"/>
                  </a:lnTo>
                  <a:lnTo>
                    <a:pt x="974558" y="837699"/>
                  </a:lnTo>
                  <a:lnTo>
                    <a:pt x="973054" y="839203"/>
                  </a:lnTo>
                  <a:lnTo>
                    <a:pt x="961022" y="845970"/>
                  </a:lnTo>
                  <a:lnTo>
                    <a:pt x="934703" y="864018"/>
                  </a:lnTo>
                  <a:lnTo>
                    <a:pt x="928688" y="868530"/>
                  </a:lnTo>
                  <a:lnTo>
                    <a:pt x="924928" y="873794"/>
                  </a:lnTo>
                  <a:lnTo>
                    <a:pt x="912896" y="864018"/>
                  </a:lnTo>
                  <a:lnTo>
                    <a:pt x="902369" y="860258"/>
                  </a:lnTo>
                  <a:lnTo>
                    <a:pt x="901617" y="858754"/>
                  </a:lnTo>
                  <a:lnTo>
                    <a:pt x="898609" y="856498"/>
                  </a:lnTo>
                  <a:lnTo>
                    <a:pt x="894097" y="854994"/>
                  </a:lnTo>
                  <a:lnTo>
                    <a:pt x="886577" y="854994"/>
                  </a:lnTo>
                  <a:lnTo>
                    <a:pt x="879809" y="853490"/>
                  </a:lnTo>
                  <a:lnTo>
                    <a:pt x="876801" y="850482"/>
                  </a:lnTo>
                  <a:lnTo>
                    <a:pt x="876801" y="844467"/>
                  </a:lnTo>
                  <a:lnTo>
                    <a:pt x="876050" y="842963"/>
                  </a:lnTo>
                  <a:lnTo>
                    <a:pt x="873793" y="842963"/>
                  </a:lnTo>
                  <a:lnTo>
                    <a:pt x="872290" y="844467"/>
                  </a:lnTo>
                  <a:lnTo>
                    <a:pt x="871538" y="844467"/>
                  </a:lnTo>
                  <a:lnTo>
                    <a:pt x="864770" y="845970"/>
                  </a:lnTo>
                  <a:lnTo>
                    <a:pt x="862514" y="847474"/>
                  </a:lnTo>
                  <a:lnTo>
                    <a:pt x="861762" y="850482"/>
                  </a:lnTo>
                  <a:lnTo>
                    <a:pt x="860258" y="851234"/>
                  </a:lnTo>
                  <a:lnTo>
                    <a:pt x="850482" y="851234"/>
                  </a:lnTo>
                  <a:lnTo>
                    <a:pt x="846722" y="851986"/>
                  </a:lnTo>
                  <a:lnTo>
                    <a:pt x="845219" y="851986"/>
                  </a:lnTo>
                  <a:lnTo>
                    <a:pt x="843714" y="851234"/>
                  </a:lnTo>
                  <a:lnTo>
                    <a:pt x="840707" y="848979"/>
                  </a:lnTo>
                  <a:lnTo>
                    <a:pt x="834691" y="848226"/>
                  </a:lnTo>
                  <a:lnTo>
                    <a:pt x="832435" y="847474"/>
                  </a:lnTo>
                  <a:lnTo>
                    <a:pt x="830179" y="847474"/>
                  </a:lnTo>
                  <a:lnTo>
                    <a:pt x="820403" y="852738"/>
                  </a:lnTo>
                  <a:lnTo>
                    <a:pt x="813636" y="854994"/>
                  </a:lnTo>
                  <a:lnTo>
                    <a:pt x="806868" y="855746"/>
                  </a:lnTo>
                  <a:lnTo>
                    <a:pt x="799348" y="854242"/>
                  </a:lnTo>
                  <a:lnTo>
                    <a:pt x="797844" y="853490"/>
                  </a:lnTo>
                  <a:lnTo>
                    <a:pt x="794084" y="848979"/>
                  </a:lnTo>
                  <a:lnTo>
                    <a:pt x="793332" y="848979"/>
                  </a:lnTo>
                  <a:lnTo>
                    <a:pt x="792580" y="848979"/>
                  </a:lnTo>
                  <a:lnTo>
                    <a:pt x="782053" y="849730"/>
                  </a:lnTo>
                  <a:lnTo>
                    <a:pt x="778293" y="851234"/>
                  </a:lnTo>
                  <a:lnTo>
                    <a:pt x="774533" y="851986"/>
                  </a:lnTo>
                  <a:lnTo>
                    <a:pt x="771525" y="854242"/>
                  </a:lnTo>
                  <a:lnTo>
                    <a:pt x="768517" y="852738"/>
                  </a:lnTo>
                  <a:lnTo>
                    <a:pt x="765509" y="853490"/>
                  </a:lnTo>
                  <a:lnTo>
                    <a:pt x="762501" y="854242"/>
                  </a:lnTo>
                  <a:lnTo>
                    <a:pt x="759494" y="854994"/>
                  </a:lnTo>
                  <a:lnTo>
                    <a:pt x="756486" y="854242"/>
                  </a:lnTo>
                  <a:lnTo>
                    <a:pt x="754982" y="852738"/>
                  </a:lnTo>
                  <a:lnTo>
                    <a:pt x="751222" y="842211"/>
                  </a:lnTo>
                  <a:lnTo>
                    <a:pt x="751222" y="841459"/>
                  </a:lnTo>
                  <a:lnTo>
                    <a:pt x="749718" y="839955"/>
                  </a:lnTo>
                  <a:lnTo>
                    <a:pt x="746710" y="838451"/>
                  </a:lnTo>
                  <a:lnTo>
                    <a:pt x="745206" y="837699"/>
                  </a:lnTo>
                  <a:lnTo>
                    <a:pt x="737686" y="830179"/>
                  </a:lnTo>
                  <a:lnTo>
                    <a:pt x="735430" y="828675"/>
                  </a:lnTo>
                  <a:lnTo>
                    <a:pt x="731670" y="827171"/>
                  </a:lnTo>
                  <a:lnTo>
                    <a:pt x="730918" y="826419"/>
                  </a:lnTo>
                  <a:lnTo>
                    <a:pt x="728663" y="822659"/>
                  </a:lnTo>
                  <a:lnTo>
                    <a:pt x="728663" y="821907"/>
                  </a:lnTo>
                  <a:lnTo>
                    <a:pt x="726407" y="821155"/>
                  </a:lnTo>
                  <a:lnTo>
                    <a:pt x="719639" y="813636"/>
                  </a:lnTo>
                  <a:lnTo>
                    <a:pt x="716631" y="811380"/>
                  </a:lnTo>
                  <a:lnTo>
                    <a:pt x="715127" y="809124"/>
                  </a:lnTo>
                  <a:lnTo>
                    <a:pt x="714375" y="806116"/>
                  </a:lnTo>
                  <a:lnTo>
                    <a:pt x="714375" y="796340"/>
                  </a:lnTo>
                  <a:lnTo>
                    <a:pt x="714375" y="794084"/>
                  </a:lnTo>
                  <a:lnTo>
                    <a:pt x="713623" y="793332"/>
                  </a:lnTo>
                  <a:lnTo>
                    <a:pt x="712119" y="794084"/>
                  </a:lnTo>
                  <a:lnTo>
                    <a:pt x="710615" y="793332"/>
                  </a:lnTo>
                  <a:lnTo>
                    <a:pt x="706855" y="788821"/>
                  </a:lnTo>
                  <a:lnTo>
                    <a:pt x="705351" y="788821"/>
                  </a:lnTo>
                  <a:lnTo>
                    <a:pt x="705351" y="792580"/>
                  </a:lnTo>
                  <a:lnTo>
                    <a:pt x="700839" y="789572"/>
                  </a:lnTo>
                  <a:lnTo>
                    <a:pt x="699336" y="788821"/>
                  </a:lnTo>
                  <a:lnTo>
                    <a:pt x="697832" y="789572"/>
                  </a:lnTo>
                  <a:lnTo>
                    <a:pt x="692568" y="790324"/>
                  </a:lnTo>
                  <a:lnTo>
                    <a:pt x="690312" y="791828"/>
                  </a:lnTo>
                  <a:lnTo>
                    <a:pt x="687304" y="792580"/>
                  </a:lnTo>
                  <a:lnTo>
                    <a:pt x="684296" y="791076"/>
                  </a:lnTo>
                  <a:lnTo>
                    <a:pt x="682792" y="792580"/>
                  </a:lnTo>
                  <a:lnTo>
                    <a:pt x="680536" y="792580"/>
                  </a:lnTo>
                  <a:lnTo>
                    <a:pt x="673768" y="791828"/>
                  </a:lnTo>
                  <a:lnTo>
                    <a:pt x="672265" y="791828"/>
                  </a:lnTo>
                  <a:lnTo>
                    <a:pt x="670009" y="790324"/>
                  </a:lnTo>
                  <a:lnTo>
                    <a:pt x="669257" y="789572"/>
                  </a:lnTo>
                  <a:lnTo>
                    <a:pt x="667753" y="790324"/>
                  </a:lnTo>
                  <a:lnTo>
                    <a:pt x="667001" y="789572"/>
                  </a:lnTo>
                  <a:lnTo>
                    <a:pt x="667001" y="788069"/>
                  </a:lnTo>
                  <a:lnTo>
                    <a:pt x="666249" y="787317"/>
                  </a:lnTo>
                  <a:lnTo>
                    <a:pt x="662489" y="782805"/>
                  </a:lnTo>
                  <a:lnTo>
                    <a:pt x="660233" y="781301"/>
                  </a:lnTo>
                  <a:lnTo>
                    <a:pt x="657225" y="780549"/>
                  </a:lnTo>
                  <a:lnTo>
                    <a:pt x="647449" y="780549"/>
                  </a:lnTo>
                  <a:lnTo>
                    <a:pt x="634666" y="775285"/>
                  </a:lnTo>
                  <a:lnTo>
                    <a:pt x="633914" y="774533"/>
                  </a:lnTo>
                  <a:lnTo>
                    <a:pt x="633914" y="770773"/>
                  </a:lnTo>
                  <a:lnTo>
                    <a:pt x="633162" y="769269"/>
                  </a:lnTo>
                  <a:lnTo>
                    <a:pt x="631658" y="767765"/>
                  </a:lnTo>
                  <a:lnTo>
                    <a:pt x="630154" y="767013"/>
                  </a:lnTo>
                  <a:lnTo>
                    <a:pt x="627898" y="764757"/>
                  </a:lnTo>
                  <a:lnTo>
                    <a:pt x="625642" y="765509"/>
                  </a:lnTo>
                  <a:lnTo>
                    <a:pt x="624138" y="766261"/>
                  </a:lnTo>
                  <a:lnTo>
                    <a:pt x="622634" y="767765"/>
                  </a:lnTo>
                  <a:lnTo>
                    <a:pt x="619626" y="767765"/>
                  </a:lnTo>
                  <a:lnTo>
                    <a:pt x="616619" y="767765"/>
                  </a:lnTo>
                  <a:lnTo>
                    <a:pt x="615115" y="769269"/>
                  </a:lnTo>
                  <a:lnTo>
                    <a:pt x="615115" y="772277"/>
                  </a:lnTo>
                  <a:lnTo>
                    <a:pt x="612107" y="770773"/>
                  </a:lnTo>
                  <a:lnTo>
                    <a:pt x="609099" y="768517"/>
                  </a:lnTo>
                  <a:lnTo>
                    <a:pt x="607595" y="766261"/>
                  </a:lnTo>
                  <a:lnTo>
                    <a:pt x="606843" y="764005"/>
                  </a:lnTo>
                  <a:lnTo>
                    <a:pt x="606091" y="762502"/>
                  </a:lnTo>
                  <a:lnTo>
                    <a:pt x="605339" y="761750"/>
                  </a:lnTo>
                  <a:lnTo>
                    <a:pt x="604587" y="761750"/>
                  </a:lnTo>
                  <a:lnTo>
                    <a:pt x="603083" y="760997"/>
                  </a:lnTo>
                  <a:lnTo>
                    <a:pt x="601579" y="760997"/>
                  </a:lnTo>
                  <a:lnTo>
                    <a:pt x="600827" y="760245"/>
                  </a:lnTo>
                  <a:lnTo>
                    <a:pt x="600075" y="759493"/>
                  </a:lnTo>
                  <a:lnTo>
                    <a:pt x="592555" y="748966"/>
                  </a:lnTo>
                  <a:lnTo>
                    <a:pt x="591803" y="747462"/>
                  </a:lnTo>
                  <a:lnTo>
                    <a:pt x="591051" y="746710"/>
                  </a:lnTo>
                  <a:lnTo>
                    <a:pt x="589547" y="746710"/>
                  </a:lnTo>
                  <a:lnTo>
                    <a:pt x="588043" y="748214"/>
                  </a:lnTo>
                  <a:lnTo>
                    <a:pt x="587291" y="748214"/>
                  </a:lnTo>
                  <a:lnTo>
                    <a:pt x="585788" y="748214"/>
                  </a:lnTo>
                  <a:lnTo>
                    <a:pt x="584284" y="747462"/>
                  </a:lnTo>
                  <a:lnTo>
                    <a:pt x="582028" y="745958"/>
                  </a:lnTo>
                  <a:lnTo>
                    <a:pt x="580524" y="743702"/>
                  </a:lnTo>
                  <a:lnTo>
                    <a:pt x="579020" y="740694"/>
                  </a:lnTo>
                  <a:lnTo>
                    <a:pt x="579020" y="737686"/>
                  </a:lnTo>
                  <a:lnTo>
                    <a:pt x="578268" y="736182"/>
                  </a:lnTo>
                  <a:lnTo>
                    <a:pt x="576012" y="733926"/>
                  </a:lnTo>
                  <a:lnTo>
                    <a:pt x="573004" y="730919"/>
                  </a:lnTo>
                  <a:lnTo>
                    <a:pt x="572252" y="730167"/>
                  </a:lnTo>
                  <a:lnTo>
                    <a:pt x="572252" y="729415"/>
                  </a:lnTo>
                  <a:lnTo>
                    <a:pt x="572252" y="728663"/>
                  </a:lnTo>
                  <a:lnTo>
                    <a:pt x="573756" y="726407"/>
                  </a:lnTo>
                  <a:lnTo>
                    <a:pt x="573004" y="725655"/>
                  </a:lnTo>
                  <a:lnTo>
                    <a:pt x="572252" y="724903"/>
                  </a:lnTo>
                  <a:lnTo>
                    <a:pt x="571500" y="724151"/>
                  </a:lnTo>
                  <a:lnTo>
                    <a:pt x="569996" y="718887"/>
                  </a:lnTo>
                  <a:lnTo>
                    <a:pt x="568492" y="716631"/>
                  </a:lnTo>
                  <a:lnTo>
                    <a:pt x="563980" y="715127"/>
                  </a:lnTo>
                  <a:lnTo>
                    <a:pt x="560972" y="713623"/>
                  </a:lnTo>
                  <a:lnTo>
                    <a:pt x="559469" y="713623"/>
                  </a:lnTo>
                  <a:lnTo>
                    <a:pt x="558717" y="713623"/>
                  </a:lnTo>
                  <a:lnTo>
                    <a:pt x="554957" y="715879"/>
                  </a:lnTo>
                  <a:lnTo>
                    <a:pt x="554205" y="716631"/>
                  </a:lnTo>
                  <a:lnTo>
                    <a:pt x="553453" y="718135"/>
                  </a:lnTo>
                  <a:lnTo>
                    <a:pt x="552701" y="718887"/>
                  </a:lnTo>
                  <a:lnTo>
                    <a:pt x="551949" y="718887"/>
                  </a:lnTo>
                  <a:lnTo>
                    <a:pt x="550445" y="718887"/>
                  </a:lnTo>
                  <a:lnTo>
                    <a:pt x="549693" y="718887"/>
                  </a:lnTo>
                  <a:lnTo>
                    <a:pt x="546685" y="721143"/>
                  </a:lnTo>
                  <a:lnTo>
                    <a:pt x="545181" y="722647"/>
                  </a:lnTo>
                  <a:lnTo>
                    <a:pt x="544429" y="723399"/>
                  </a:lnTo>
                  <a:lnTo>
                    <a:pt x="542925" y="724151"/>
                  </a:lnTo>
                  <a:lnTo>
                    <a:pt x="532397" y="724151"/>
                  </a:lnTo>
                  <a:lnTo>
                    <a:pt x="530142" y="723399"/>
                  </a:lnTo>
                  <a:lnTo>
                    <a:pt x="525630" y="719639"/>
                  </a:lnTo>
                  <a:lnTo>
                    <a:pt x="524126" y="718887"/>
                  </a:lnTo>
                  <a:lnTo>
                    <a:pt x="520366" y="718135"/>
                  </a:lnTo>
                  <a:lnTo>
                    <a:pt x="515102" y="713623"/>
                  </a:lnTo>
                  <a:lnTo>
                    <a:pt x="514350" y="712871"/>
                  </a:lnTo>
                  <a:lnTo>
                    <a:pt x="513598" y="711367"/>
                  </a:lnTo>
                  <a:lnTo>
                    <a:pt x="512846" y="710615"/>
                  </a:lnTo>
                  <a:lnTo>
                    <a:pt x="511342" y="709863"/>
                  </a:lnTo>
                  <a:lnTo>
                    <a:pt x="509838" y="709111"/>
                  </a:lnTo>
                  <a:lnTo>
                    <a:pt x="509838" y="707607"/>
                  </a:lnTo>
                  <a:lnTo>
                    <a:pt x="509086" y="706104"/>
                  </a:lnTo>
                  <a:lnTo>
                    <a:pt x="509086" y="704599"/>
                  </a:lnTo>
                  <a:lnTo>
                    <a:pt x="508334" y="703095"/>
                  </a:lnTo>
                  <a:lnTo>
                    <a:pt x="506830" y="701592"/>
                  </a:lnTo>
                  <a:lnTo>
                    <a:pt x="505326" y="700840"/>
                  </a:lnTo>
                  <a:lnTo>
                    <a:pt x="503070" y="700840"/>
                  </a:lnTo>
                  <a:lnTo>
                    <a:pt x="501566" y="700840"/>
                  </a:lnTo>
                  <a:lnTo>
                    <a:pt x="497807" y="700088"/>
                  </a:lnTo>
                  <a:lnTo>
                    <a:pt x="495551" y="698584"/>
                  </a:lnTo>
                  <a:lnTo>
                    <a:pt x="489535" y="693320"/>
                  </a:lnTo>
                  <a:lnTo>
                    <a:pt x="481263" y="689560"/>
                  </a:lnTo>
                  <a:lnTo>
                    <a:pt x="480511" y="688808"/>
                  </a:lnTo>
                  <a:lnTo>
                    <a:pt x="458704" y="685800"/>
                  </a:lnTo>
                  <a:lnTo>
                    <a:pt x="456448" y="685800"/>
                  </a:lnTo>
                  <a:lnTo>
                    <a:pt x="451936" y="687304"/>
                  </a:lnTo>
                  <a:lnTo>
                    <a:pt x="449680" y="688056"/>
                  </a:lnTo>
                  <a:lnTo>
                    <a:pt x="449680" y="688808"/>
                  </a:lnTo>
                  <a:lnTo>
                    <a:pt x="444417" y="694824"/>
                  </a:lnTo>
                  <a:lnTo>
                    <a:pt x="443664" y="696328"/>
                  </a:lnTo>
                  <a:lnTo>
                    <a:pt x="442161" y="697832"/>
                  </a:lnTo>
                  <a:lnTo>
                    <a:pt x="440657" y="699336"/>
                  </a:lnTo>
                  <a:lnTo>
                    <a:pt x="437649" y="699336"/>
                  </a:lnTo>
                  <a:lnTo>
                    <a:pt x="436145" y="698584"/>
                  </a:lnTo>
                  <a:lnTo>
                    <a:pt x="434641" y="697080"/>
                  </a:lnTo>
                  <a:lnTo>
                    <a:pt x="433137" y="696328"/>
                  </a:lnTo>
                  <a:lnTo>
                    <a:pt x="427873" y="698584"/>
                  </a:lnTo>
                  <a:lnTo>
                    <a:pt x="425617" y="698584"/>
                  </a:lnTo>
                  <a:lnTo>
                    <a:pt x="421857" y="694072"/>
                  </a:lnTo>
                  <a:lnTo>
                    <a:pt x="412834" y="694072"/>
                  </a:lnTo>
                  <a:lnTo>
                    <a:pt x="410578" y="691064"/>
                  </a:lnTo>
                  <a:lnTo>
                    <a:pt x="408322" y="694072"/>
                  </a:lnTo>
                  <a:lnTo>
                    <a:pt x="406818" y="695576"/>
                  </a:lnTo>
                  <a:lnTo>
                    <a:pt x="405314" y="695576"/>
                  </a:lnTo>
                  <a:lnTo>
                    <a:pt x="400802" y="691064"/>
                  </a:lnTo>
                  <a:lnTo>
                    <a:pt x="398546" y="689560"/>
                  </a:lnTo>
                  <a:lnTo>
                    <a:pt x="396290" y="688808"/>
                  </a:lnTo>
                  <a:lnTo>
                    <a:pt x="392530" y="688808"/>
                  </a:lnTo>
                  <a:lnTo>
                    <a:pt x="391778" y="689560"/>
                  </a:lnTo>
                  <a:lnTo>
                    <a:pt x="389522" y="691064"/>
                  </a:lnTo>
                  <a:lnTo>
                    <a:pt x="388770" y="691816"/>
                  </a:lnTo>
                  <a:lnTo>
                    <a:pt x="388018" y="692568"/>
                  </a:lnTo>
                  <a:lnTo>
                    <a:pt x="386515" y="692568"/>
                  </a:lnTo>
                  <a:lnTo>
                    <a:pt x="385011" y="692568"/>
                  </a:lnTo>
                  <a:lnTo>
                    <a:pt x="383507" y="687304"/>
                  </a:lnTo>
                  <a:lnTo>
                    <a:pt x="381251" y="686552"/>
                  </a:lnTo>
                  <a:lnTo>
                    <a:pt x="375235" y="688056"/>
                  </a:lnTo>
                  <a:lnTo>
                    <a:pt x="371475" y="687304"/>
                  </a:lnTo>
                  <a:lnTo>
                    <a:pt x="368467" y="685800"/>
                  </a:lnTo>
                  <a:lnTo>
                    <a:pt x="366211" y="684296"/>
                  </a:lnTo>
                  <a:lnTo>
                    <a:pt x="364707" y="682040"/>
                  </a:lnTo>
                  <a:lnTo>
                    <a:pt x="363203" y="680536"/>
                  </a:lnTo>
                  <a:lnTo>
                    <a:pt x="361699" y="677528"/>
                  </a:lnTo>
                  <a:lnTo>
                    <a:pt x="360195" y="676025"/>
                  </a:lnTo>
                  <a:lnTo>
                    <a:pt x="358691" y="675273"/>
                  </a:lnTo>
                  <a:lnTo>
                    <a:pt x="355684" y="673768"/>
                  </a:lnTo>
                  <a:lnTo>
                    <a:pt x="354932" y="673016"/>
                  </a:lnTo>
                  <a:lnTo>
                    <a:pt x="354180" y="670761"/>
                  </a:lnTo>
                  <a:lnTo>
                    <a:pt x="357188" y="663993"/>
                  </a:lnTo>
                  <a:lnTo>
                    <a:pt x="357940" y="660985"/>
                  </a:lnTo>
                  <a:lnTo>
                    <a:pt x="357940" y="657225"/>
                  </a:lnTo>
                  <a:lnTo>
                    <a:pt x="357940" y="655721"/>
                  </a:lnTo>
                  <a:lnTo>
                    <a:pt x="357188" y="654217"/>
                  </a:lnTo>
                  <a:lnTo>
                    <a:pt x="354932" y="651961"/>
                  </a:lnTo>
                  <a:lnTo>
                    <a:pt x="354180" y="651961"/>
                  </a:lnTo>
                  <a:lnTo>
                    <a:pt x="351924" y="651961"/>
                  </a:lnTo>
                  <a:lnTo>
                    <a:pt x="351172" y="651961"/>
                  </a:lnTo>
                  <a:lnTo>
                    <a:pt x="351172" y="652713"/>
                  </a:lnTo>
                  <a:lnTo>
                    <a:pt x="348164" y="651209"/>
                  </a:lnTo>
                  <a:lnTo>
                    <a:pt x="345908" y="648953"/>
                  </a:lnTo>
                  <a:lnTo>
                    <a:pt x="344404" y="648953"/>
                  </a:lnTo>
                  <a:lnTo>
                    <a:pt x="340644" y="648953"/>
                  </a:lnTo>
                  <a:lnTo>
                    <a:pt x="339140" y="648953"/>
                  </a:lnTo>
                  <a:lnTo>
                    <a:pt x="331620" y="645194"/>
                  </a:lnTo>
                  <a:lnTo>
                    <a:pt x="327861" y="642938"/>
                  </a:lnTo>
                  <a:lnTo>
                    <a:pt x="326357" y="641434"/>
                  </a:lnTo>
                  <a:lnTo>
                    <a:pt x="324853" y="639930"/>
                  </a:lnTo>
                  <a:lnTo>
                    <a:pt x="324101" y="639178"/>
                  </a:lnTo>
                  <a:lnTo>
                    <a:pt x="324101" y="637674"/>
                  </a:lnTo>
                  <a:lnTo>
                    <a:pt x="325605" y="636170"/>
                  </a:lnTo>
                  <a:lnTo>
                    <a:pt x="325605" y="634666"/>
                  </a:lnTo>
                  <a:lnTo>
                    <a:pt x="324853" y="632410"/>
                  </a:lnTo>
                  <a:lnTo>
                    <a:pt x="324101" y="631658"/>
                  </a:lnTo>
                  <a:lnTo>
                    <a:pt x="321845" y="631658"/>
                  </a:lnTo>
                  <a:lnTo>
                    <a:pt x="321093" y="632410"/>
                  </a:lnTo>
                  <a:lnTo>
                    <a:pt x="320341" y="636922"/>
                  </a:lnTo>
                  <a:lnTo>
                    <a:pt x="320341" y="637674"/>
                  </a:lnTo>
                  <a:lnTo>
                    <a:pt x="318085" y="638426"/>
                  </a:lnTo>
                  <a:lnTo>
                    <a:pt x="316581" y="637674"/>
                  </a:lnTo>
                  <a:lnTo>
                    <a:pt x="315829" y="636170"/>
                  </a:lnTo>
                  <a:lnTo>
                    <a:pt x="317333" y="633914"/>
                  </a:lnTo>
                  <a:lnTo>
                    <a:pt x="312069" y="628650"/>
                  </a:lnTo>
                  <a:lnTo>
                    <a:pt x="310565" y="625642"/>
                  </a:lnTo>
                  <a:lnTo>
                    <a:pt x="309813" y="622634"/>
                  </a:lnTo>
                  <a:lnTo>
                    <a:pt x="309061" y="620378"/>
                  </a:lnTo>
                  <a:lnTo>
                    <a:pt x="306053" y="618875"/>
                  </a:lnTo>
                  <a:lnTo>
                    <a:pt x="303045" y="618875"/>
                  </a:lnTo>
                  <a:lnTo>
                    <a:pt x="301542" y="618122"/>
                  </a:lnTo>
                  <a:lnTo>
                    <a:pt x="298534" y="618875"/>
                  </a:lnTo>
                  <a:lnTo>
                    <a:pt x="294774" y="618875"/>
                  </a:lnTo>
                  <a:lnTo>
                    <a:pt x="291766" y="617370"/>
                  </a:lnTo>
                  <a:lnTo>
                    <a:pt x="288758" y="616618"/>
                  </a:lnTo>
                  <a:lnTo>
                    <a:pt x="281990" y="616618"/>
                  </a:lnTo>
                  <a:lnTo>
                    <a:pt x="279734" y="615867"/>
                  </a:lnTo>
                  <a:lnTo>
                    <a:pt x="277478" y="614363"/>
                  </a:lnTo>
                  <a:lnTo>
                    <a:pt x="275974" y="612859"/>
                  </a:lnTo>
                  <a:lnTo>
                    <a:pt x="274470" y="610603"/>
                  </a:lnTo>
                  <a:lnTo>
                    <a:pt x="275222" y="607595"/>
                  </a:lnTo>
                  <a:lnTo>
                    <a:pt x="277478" y="604587"/>
                  </a:lnTo>
                  <a:lnTo>
                    <a:pt x="277478" y="603083"/>
                  </a:lnTo>
                  <a:lnTo>
                    <a:pt x="277478" y="600827"/>
                  </a:lnTo>
                  <a:lnTo>
                    <a:pt x="276726" y="599323"/>
                  </a:lnTo>
                  <a:lnTo>
                    <a:pt x="275222" y="598571"/>
                  </a:lnTo>
                  <a:lnTo>
                    <a:pt x="274470" y="598571"/>
                  </a:lnTo>
                  <a:lnTo>
                    <a:pt x="272966" y="597819"/>
                  </a:lnTo>
                  <a:lnTo>
                    <a:pt x="272214" y="596315"/>
                  </a:lnTo>
                  <a:lnTo>
                    <a:pt x="271463" y="593307"/>
                  </a:lnTo>
                  <a:lnTo>
                    <a:pt x="271463" y="591803"/>
                  </a:lnTo>
                  <a:lnTo>
                    <a:pt x="271463" y="588796"/>
                  </a:lnTo>
                  <a:lnTo>
                    <a:pt x="271463" y="587292"/>
                  </a:lnTo>
                  <a:lnTo>
                    <a:pt x="270711" y="585788"/>
                  </a:lnTo>
                  <a:lnTo>
                    <a:pt x="268455" y="582028"/>
                  </a:lnTo>
                  <a:lnTo>
                    <a:pt x="267703" y="576764"/>
                  </a:lnTo>
                  <a:lnTo>
                    <a:pt x="264695" y="575260"/>
                  </a:lnTo>
                  <a:lnTo>
                    <a:pt x="262439" y="574508"/>
                  </a:lnTo>
                  <a:lnTo>
                    <a:pt x="260183" y="572252"/>
                  </a:lnTo>
                  <a:lnTo>
                    <a:pt x="260935" y="568492"/>
                  </a:lnTo>
                  <a:lnTo>
                    <a:pt x="260183" y="566988"/>
                  </a:lnTo>
                  <a:lnTo>
                    <a:pt x="257927" y="567740"/>
                  </a:lnTo>
                  <a:lnTo>
                    <a:pt x="257175" y="569244"/>
                  </a:lnTo>
                  <a:lnTo>
                    <a:pt x="256423" y="571500"/>
                  </a:lnTo>
                  <a:lnTo>
                    <a:pt x="255671" y="579020"/>
                  </a:lnTo>
                  <a:lnTo>
                    <a:pt x="254167" y="579772"/>
                  </a:lnTo>
                  <a:lnTo>
                    <a:pt x="252663" y="579772"/>
                  </a:lnTo>
                  <a:lnTo>
                    <a:pt x="249655" y="577516"/>
                  </a:lnTo>
                  <a:lnTo>
                    <a:pt x="247399" y="575260"/>
                  </a:lnTo>
                  <a:lnTo>
                    <a:pt x="246647" y="573004"/>
                  </a:lnTo>
                  <a:lnTo>
                    <a:pt x="246647" y="567740"/>
                  </a:lnTo>
                  <a:lnTo>
                    <a:pt x="246647" y="566236"/>
                  </a:lnTo>
                  <a:lnTo>
                    <a:pt x="248151" y="563980"/>
                  </a:lnTo>
                  <a:lnTo>
                    <a:pt x="248903" y="562476"/>
                  </a:lnTo>
                  <a:lnTo>
                    <a:pt x="248151" y="558717"/>
                  </a:lnTo>
                  <a:lnTo>
                    <a:pt x="248151" y="557213"/>
                  </a:lnTo>
                  <a:lnTo>
                    <a:pt x="251911" y="555709"/>
                  </a:lnTo>
                  <a:lnTo>
                    <a:pt x="251159" y="554205"/>
                  </a:lnTo>
                  <a:lnTo>
                    <a:pt x="247399" y="551949"/>
                  </a:lnTo>
                  <a:lnTo>
                    <a:pt x="245895" y="551197"/>
                  </a:lnTo>
                  <a:lnTo>
                    <a:pt x="245143" y="551197"/>
                  </a:lnTo>
                  <a:lnTo>
                    <a:pt x="244391" y="551197"/>
                  </a:lnTo>
                  <a:lnTo>
                    <a:pt x="243640" y="548941"/>
                  </a:lnTo>
                  <a:lnTo>
                    <a:pt x="243640" y="546685"/>
                  </a:lnTo>
                  <a:lnTo>
                    <a:pt x="244391" y="544429"/>
                  </a:lnTo>
                  <a:lnTo>
                    <a:pt x="244391" y="542925"/>
                  </a:lnTo>
                  <a:lnTo>
                    <a:pt x="243640" y="540669"/>
                  </a:lnTo>
                  <a:lnTo>
                    <a:pt x="242136" y="539165"/>
                  </a:lnTo>
                  <a:lnTo>
                    <a:pt x="238376" y="536909"/>
                  </a:lnTo>
                  <a:lnTo>
                    <a:pt x="233112" y="538413"/>
                  </a:lnTo>
                  <a:lnTo>
                    <a:pt x="228600" y="533901"/>
                  </a:lnTo>
                  <a:lnTo>
                    <a:pt x="224088" y="521118"/>
                  </a:lnTo>
                  <a:lnTo>
                    <a:pt x="223336" y="519614"/>
                  </a:lnTo>
                  <a:lnTo>
                    <a:pt x="224088" y="518110"/>
                  </a:lnTo>
                  <a:lnTo>
                    <a:pt x="224840" y="516606"/>
                  </a:lnTo>
                  <a:lnTo>
                    <a:pt x="227096" y="513598"/>
                  </a:lnTo>
                  <a:lnTo>
                    <a:pt x="227848" y="511342"/>
                  </a:lnTo>
                  <a:lnTo>
                    <a:pt x="226344" y="510590"/>
                  </a:lnTo>
                  <a:lnTo>
                    <a:pt x="223336" y="508334"/>
                  </a:lnTo>
                  <a:lnTo>
                    <a:pt x="220328" y="506078"/>
                  </a:lnTo>
                  <a:lnTo>
                    <a:pt x="218824" y="503822"/>
                  </a:lnTo>
                  <a:lnTo>
                    <a:pt x="218072" y="500063"/>
                  </a:lnTo>
                  <a:lnTo>
                    <a:pt x="220328" y="497807"/>
                  </a:lnTo>
                  <a:lnTo>
                    <a:pt x="221832" y="497055"/>
                  </a:lnTo>
                  <a:lnTo>
                    <a:pt x="222584" y="494799"/>
                  </a:lnTo>
                  <a:lnTo>
                    <a:pt x="221832" y="492543"/>
                  </a:lnTo>
                  <a:lnTo>
                    <a:pt x="218824" y="490287"/>
                  </a:lnTo>
                  <a:lnTo>
                    <a:pt x="217320" y="488031"/>
                  </a:lnTo>
                  <a:lnTo>
                    <a:pt x="217320" y="484271"/>
                  </a:lnTo>
                  <a:lnTo>
                    <a:pt x="219576" y="482015"/>
                  </a:lnTo>
                  <a:lnTo>
                    <a:pt x="225592" y="477503"/>
                  </a:lnTo>
                  <a:lnTo>
                    <a:pt x="227096" y="474495"/>
                  </a:lnTo>
                  <a:lnTo>
                    <a:pt x="226344" y="471488"/>
                  </a:lnTo>
                  <a:lnTo>
                    <a:pt x="225592" y="468480"/>
                  </a:lnTo>
                  <a:lnTo>
                    <a:pt x="225592" y="465472"/>
                  </a:lnTo>
                  <a:lnTo>
                    <a:pt x="227848" y="462464"/>
                  </a:lnTo>
                  <a:lnTo>
                    <a:pt x="229352" y="460960"/>
                  </a:lnTo>
                  <a:lnTo>
                    <a:pt x="230104" y="460208"/>
                  </a:lnTo>
                  <a:lnTo>
                    <a:pt x="231608" y="459456"/>
                  </a:lnTo>
                  <a:lnTo>
                    <a:pt x="232360" y="457952"/>
                  </a:lnTo>
                  <a:lnTo>
                    <a:pt x="231608" y="455696"/>
                  </a:lnTo>
                  <a:lnTo>
                    <a:pt x="230856" y="454944"/>
                  </a:lnTo>
                  <a:lnTo>
                    <a:pt x="230104" y="454192"/>
                  </a:lnTo>
                  <a:lnTo>
                    <a:pt x="230104" y="453440"/>
                  </a:lnTo>
                  <a:lnTo>
                    <a:pt x="229352" y="439905"/>
                  </a:lnTo>
                  <a:lnTo>
                    <a:pt x="227848" y="437649"/>
                  </a:lnTo>
                  <a:lnTo>
                    <a:pt x="225592" y="435393"/>
                  </a:lnTo>
                  <a:lnTo>
                    <a:pt x="222584" y="433137"/>
                  </a:lnTo>
                  <a:lnTo>
                    <a:pt x="216568" y="431633"/>
                  </a:lnTo>
                  <a:lnTo>
                    <a:pt x="215816" y="429377"/>
                  </a:lnTo>
                  <a:lnTo>
                    <a:pt x="218072" y="422609"/>
                  </a:lnTo>
                  <a:lnTo>
                    <a:pt x="219576" y="416594"/>
                  </a:lnTo>
                  <a:lnTo>
                    <a:pt x="219576" y="414338"/>
                  </a:lnTo>
                  <a:lnTo>
                    <a:pt x="218824" y="409826"/>
                  </a:lnTo>
                  <a:lnTo>
                    <a:pt x="216568" y="407570"/>
                  </a:lnTo>
                  <a:lnTo>
                    <a:pt x="213561" y="406066"/>
                  </a:lnTo>
                  <a:lnTo>
                    <a:pt x="211305" y="403058"/>
                  </a:lnTo>
                  <a:lnTo>
                    <a:pt x="211305" y="400802"/>
                  </a:lnTo>
                  <a:lnTo>
                    <a:pt x="212057" y="393282"/>
                  </a:lnTo>
                  <a:lnTo>
                    <a:pt x="212057" y="391778"/>
                  </a:lnTo>
                  <a:lnTo>
                    <a:pt x="211305" y="391026"/>
                  </a:lnTo>
                  <a:lnTo>
                    <a:pt x="210553" y="389523"/>
                  </a:lnTo>
                  <a:lnTo>
                    <a:pt x="210553" y="388018"/>
                  </a:lnTo>
                  <a:lnTo>
                    <a:pt x="210553" y="386515"/>
                  </a:lnTo>
                  <a:lnTo>
                    <a:pt x="210553" y="385763"/>
                  </a:lnTo>
                  <a:lnTo>
                    <a:pt x="211305" y="384259"/>
                  </a:lnTo>
                  <a:lnTo>
                    <a:pt x="211305" y="383507"/>
                  </a:lnTo>
                  <a:lnTo>
                    <a:pt x="211305" y="382755"/>
                  </a:lnTo>
                  <a:lnTo>
                    <a:pt x="209049" y="379747"/>
                  </a:lnTo>
                  <a:lnTo>
                    <a:pt x="209049" y="378995"/>
                  </a:lnTo>
                  <a:lnTo>
                    <a:pt x="212809" y="378243"/>
                  </a:lnTo>
                  <a:lnTo>
                    <a:pt x="215065" y="375987"/>
                  </a:lnTo>
                  <a:lnTo>
                    <a:pt x="218824" y="369219"/>
                  </a:lnTo>
                  <a:lnTo>
                    <a:pt x="218072" y="368467"/>
                  </a:lnTo>
                  <a:lnTo>
                    <a:pt x="217320" y="366963"/>
                  </a:lnTo>
                  <a:lnTo>
                    <a:pt x="218072" y="363955"/>
                  </a:lnTo>
                  <a:lnTo>
                    <a:pt x="219576" y="360947"/>
                  </a:lnTo>
                  <a:lnTo>
                    <a:pt x="221832" y="357940"/>
                  </a:lnTo>
                  <a:lnTo>
                    <a:pt x="227848" y="354932"/>
                  </a:lnTo>
                  <a:lnTo>
                    <a:pt x="229352" y="351172"/>
                  </a:lnTo>
                  <a:lnTo>
                    <a:pt x="230856" y="343652"/>
                  </a:lnTo>
                  <a:lnTo>
                    <a:pt x="233864" y="339892"/>
                  </a:lnTo>
                  <a:lnTo>
                    <a:pt x="233864" y="338388"/>
                  </a:lnTo>
                  <a:lnTo>
                    <a:pt x="233864" y="336884"/>
                  </a:lnTo>
                  <a:lnTo>
                    <a:pt x="232360" y="333124"/>
                  </a:lnTo>
                  <a:lnTo>
                    <a:pt x="232360" y="331620"/>
                  </a:lnTo>
                  <a:lnTo>
                    <a:pt x="231608" y="324853"/>
                  </a:lnTo>
                  <a:lnTo>
                    <a:pt x="230856" y="321845"/>
                  </a:lnTo>
                  <a:lnTo>
                    <a:pt x="227848" y="313573"/>
                  </a:lnTo>
                  <a:lnTo>
                    <a:pt x="227096" y="308309"/>
                  </a:lnTo>
                  <a:lnTo>
                    <a:pt x="226344" y="301542"/>
                  </a:lnTo>
                  <a:lnTo>
                    <a:pt x="227096" y="295526"/>
                  </a:lnTo>
                  <a:lnTo>
                    <a:pt x="227848" y="291766"/>
                  </a:lnTo>
                  <a:lnTo>
                    <a:pt x="231608" y="285750"/>
                  </a:lnTo>
                  <a:lnTo>
                    <a:pt x="232360" y="281990"/>
                  </a:lnTo>
                  <a:lnTo>
                    <a:pt x="230856" y="279734"/>
                  </a:lnTo>
                  <a:lnTo>
                    <a:pt x="229352" y="278230"/>
                  </a:lnTo>
                  <a:lnTo>
                    <a:pt x="227096" y="275974"/>
                  </a:lnTo>
                  <a:lnTo>
                    <a:pt x="225592" y="274470"/>
                  </a:lnTo>
                  <a:lnTo>
                    <a:pt x="224088" y="267703"/>
                  </a:lnTo>
                  <a:lnTo>
                    <a:pt x="223336" y="266951"/>
                  </a:lnTo>
                  <a:lnTo>
                    <a:pt x="221080" y="262439"/>
                  </a:lnTo>
                  <a:lnTo>
                    <a:pt x="217320" y="258679"/>
                  </a:lnTo>
                  <a:lnTo>
                    <a:pt x="214313" y="257175"/>
                  </a:lnTo>
                  <a:lnTo>
                    <a:pt x="210553" y="257175"/>
                  </a:lnTo>
                  <a:lnTo>
                    <a:pt x="209049" y="257927"/>
                  </a:lnTo>
                  <a:lnTo>
                    <a:pt x="206793" y="260183"/>
                  </a:lnTo>
                  <a:lnTo>
                    <a:pt x="200025" y="265447"/>
                  </a:lnTo>
                  <a:lnTo>
                    <a:pt x="199273" y="266951"/>
                  </a:lnTo>
                  <a:lnTo>
                    <a:pt x="198521" y="269207"/>
                  </a:lnTo>
                  <a:lnTo>
                    <a:pt x="197769" y="270711"/>
                  </a:lnTo>
                  <a:lnTo>
                    <a:pt x="196265" y="272967"/>
                  </a:lnTo>
                  <a:lnTo>
                    <a:pt x="194761" y="275222"/>
                  </a:lnTo>
                  <a:lnTo>
                    <a:pt x="194009" y="275222"/>
                  </a:lnTo>
                  <a:lnTo>
                    <a:pt x="191753" y="275974"/>
                  </a:lnTo>
                  <a:lnTo>
                    <a:pt x="191001" y="275974"/>
                  </a:lnTo>
                  <a:lnTo>
                    <a:pt x="191001" y="276726"/>
                  </a:lnTo>
                  <a:lnTo>
                    <a:pt x="191001" y="278230"/>
                  </a:lnTo>
                  <a:lnTo>
                    <a:pt x="191001" y="278982"/>
                  </a:lnTo>
                  <a:lnTo>
                    <a:pt x="190249" y="279734"/>
                  </a:lnTo>
                  <a:lnTo>
                    <a:pt x="189497" y="281238"/>
                  </a:lnTo>
                  <a:lnTo>
                    <a:pt x="188745" y="281990"/>
                  </a:lnTo>
                  <a:lnTo>
                    <a:pt x="187242" y="281990"/>
                  </a:lnTo>
                  <a:lnTo>
                    <a:pt x="184234" y="281238"/>
                  </a:lnTo>
                  <a:lnTo>
                    <a:pt x="181978" y="279734"/>
                  </a:lnTo>
                  <a:lnTo>
                    <a:pt x="177466" y="276726"/>
                  </a:lnTo>
                  <a:lnTo>
                    <a:pt x="176714" y="276726"/>
                  </a:lnTo>
                  <a:lnTo>
                    <a:pt x="175210" y="274470"/>
                  </a:lnTo>
                  <a:lnTo>
                    <a:pt x="174458" y="274470"/>
                  </a:lnTo>
                  <a:lnTo>
                    <a:pt x="173706" y="274470"/>
                  </a:lnTo>
                  <a:lnTo>
                    <a:pt x="172202" y="275222"/>
                  </a:lnTo>
                  <a:lnTo>
                    <a:pt x="171450" y="275222"/>
                  </a:lnTo>
                  <a:lnTo>
                    <a:pt x="170698" y="275222"/>
                  </a:lnTo>
                  <a:lnTo>
                    <a:pt x="169194" y="275222"/>
                  </a:lnTo>
                  <a:lnTo>
                    <a:pt x="168442" y="274470"/>
                  </a:lnTo>
                  <a:lnTo>
                    <a:pt x="169194" y="272967"/>
                  </a:lnTo>
                  <a:lnTo>
                    <a:pt x="169946" y="269207"/>
                  </a:lnTo>
                  <a:lnTo>
                    <a:pt x="167690" y="269207"/>
                  </a:lnTo>
                  <a:lnTo>
                    <a:pt x="161674" y="271463"/>
                  </a:lnTo>
                  <a:lnTo>
                    <a:pt x="160170" y="271463"/>
                  </a:lnTo>
                  <a:lnTo>
                    <a:pt x="159418" y="269959"/>
                  </a:lnTo>
                  <a:lnTo>
                    <a:pt x="159418" y="269207"/>
                  </a:lnTo>
                  <a:lnTo>
                    <a:pt x="158667" y="267703"/>
                  </a:lnTo>
                  <a:lnTo>
                    <a:pt x="157914" y="265447"/>
                  </a:lnTo>
                  <a:lnTo>
                    <a:pt x="157163" y="266199"/>
                  </a:lnTo>
                  <a:lnTo>
                    <a:pt x="155659" y="269207"/>
                  </a:lnTo>
                  <a:lnTo>
                    <a:pt x="155659" y="270711"/>
                  </a:lnTo>
                  <a:lnTo>
                    <a:pt x="155659" y="272215"/>
                  </a:lnTo>
                  <a:lnTo>
                    <a:pt x="154907" y="273719"/>
                  </a:lnTo>
                  <a:lnTo>
                    <a:pt x="153403" y="273719"/>
                  </a:lnTo>
                  <a:lnTo>
                    <a:pt x="152651" y="272967"/>
                  </a:lnTo>
                  <a:lnTo>
                    <a:pt x="151899" y="272215"/>
                  </a:lnTo>
                  <a:lnTo>
                    <a:pt x="151147" y="270711"/>
                  </a:lnTo>
                  <a:lnTo>
                    <a:pt x="151147" y="269207"/>
                  </a:lnTo>
                  <a:lnTo>
                    <a:pt x="148139" y="272215"/>
                  </a:lnTo>
                  <a:lnTo>
                    <a:pt x="146635" y="272967"/>
                  </a:lnTo>
                  <a:lnTo>
                    <a:pt x="145131" y="272967"/>
                  </a:lnTo>
                  <a:lnTo>
                    <a:pt x="138363" y="271463"/>
                  </a:lnTo>
                  <a:lnTo>
                    <a:pt x="136859" y="271463"/>
                  </a:lnTo>
                  <a:lnTo>
                    <a:pt x="133851" y="271463"/>
                  </a:lnTo>
                  <a:lnTo>
                    <a:pt x="130843" y="272215"/>
                  </a:lnTo>
                  <a:lnTo>
                    <a:pt x="124076" y="276726"/>
                  </a:lnTo>
                  <a:lnTo>
                    <a:pt x="121068" y="277478"/>
                  </a:lnTo>
                  <a:lnTo>
                    <a:pt x="119564" y="276726"/>
                  </a:lnTo>
                  <a:lnTo>
                    <a:pt x="115052" y="274470"/>
                  </a:lnTo>
                  <a:lnTo>
                    <a:pt x="113548" y="273719"/>
                  </a:lnTo>
                  <a:lnTo>
                    <a:pt x="112796" y="273719"/>
                  </a:lnTo>
                  <a:lnTo>
                    <a:pt x="110540" y="273719"/>
                  </a:lnTo>
                  <a:lnTo>
                    <a:pt x="109788" y="274470"/>
                  </a:lnTo>
                  <a:lnTo>
                    <a:pt x="109036" y="275974"/>
                  </a:lnTo>
                  <a:lnTo>
                    <a:pt x="108284" y="276726"/>
                  </a:lnTo>
                  <a:lnTo>
                    <a:pt x="106780" y="276726"/>
                  </a:lnTo>
                  <a:lnTo>
                    <a:pt x="106780" y="275974"/>
                  </a:lnTo>
                  <a:lnTo>
                    <a:pt x="106028" y="275222"/>
                  </a:lnTo>
                  <a:lnTo>
                    <a:pt x="105276" y="275222"/>
                  </a:lnTo>
                  <a:lnTo>
                    <a:pt x="97005" y="275974"/>
                  </a:lnTo>
                  <a:lnTo>
                    <a:pt x="93997" y="277478"/>
                  </a:lnTo>
                  <a:lnTo>
                    <a:pt x="89485" y="280486"/>
                  </a:lnTo>
                  <a:lnTo>
                    <a:pt x="87229" y="281238"/>
                  </a:lnTo>
                  <a:lnTo>
                    <a:pt x="72190" y="283494"/>
                  </a:lnTo>
                  <a:lnTo>
                    <a:pt x="69934" y="284246"/>
                  </a:lnTo>
                  <a:lnTo>
                    <a:pt x="63166" y="288006"/>
                  </a:lnTo>
                  <a:lnTo>
                    <a:pt x="60158" y="289510"/>
                  </a:lnTo>
                  <a:lnTo>
                    <a:pt x="57150" y="289510"/>
                  </a:lnTo>
                  <a:lnTo>
                    <a:pt x="48126" y="288758"/>
                  </a:lnTo>
                  <a:lnTo>
                    <a:pt x="30079" y="291766"/>
                  </a:lnTo>
                  <a:lnTo>
                    <a:pt x="28575" y="292518"/>
                  </a:lnTo>
                  <a:lnTo>
                    <a:pt x="27823" y="294022"/>
                  </a:lnTo>
                  <a:close/>
                </a:path>
              </a:pathLst>
            </a:custGeom>
            <a:solidFill>
              <a:schemeClr val="accent2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BBE732AC-7A21-418F-B27E-D8D7FAF2D9C3}"/>
                </a:ext>
              </a:extLst>
            </p:cNvPr>
            <p:cNvSpPr/>
            <p:nvPr/>
          </p:nvSpPr>
          <p:spPr>
            <a:xfrm>
              <a:off x="7920019" y="2906126"/>
              <a:ext cx="1722772" cy="1661862"/>
            </a:xfrm>
            <a:custGeom>
              <a:avLst/>
              <a:gdLst>
                <a:gd name="connsiteX0" fmla="*/ 526382 w 1722772"/>
                <a:gd name="connsiteY0" fmla="*/ 0 h 1661862"/>
                <a:gd name="connsiteX1" fmla="*/ 538413 w 1722772"/>
                <a:gd name="connsiteY1" fmla="*/ 10528 h 1661862"/>
                <a:gd name="connsiteX2" fmla="*/ 550445 w 1722772"/>
                <a:gd name="connsiteY2" fmla="*/ 29327 h 1661862"/>
                <a:gd name="connsiteX3" fmla="*/ 553453 w 1722772"/>
                <a:gd name="connsiteY3" fmla="*/ 35343 h 1661862"/>
                <a:gd name="connsiteX4" fmla="*/ 554957 w 1722772"/>
                <a:gd name="connsiteY4" fmla="*/ 42863 h 1661862"/>
                <a:gd name="connsiteX5" fmla="*/ 555709 w 1722772"/>
                <a:gd name="connsiteY5" fmla="*/ 44366 h 1661862"/>
                <a:gd name="connsiteX6" fmla="*/ 557213 w 1722772"/>
                <a:gd name="connsiteY6" fmla="*/ 46622 h 1661862"/>
                <a:gd name="connsiteX7" fmla="*/ 560220 w 1722772"/>
                <a:gd name="connsiteY7" fmla="*/ 49630 h 1661862"/>
                <a:gd name="connsiteX8" fmla="*/ 561724 w 1722772"/>
                <a:gd name="connsiteY8" fmla="*/ 51886 h 1661862"/>
                <a:gd name="connsiteX9" fmla="*/ 563229 w 1722772"/>
                <a:gd name="connsiteY9" fmla="*/ 54142 h 1661862"/>
                <a:gd name="connsiteX10" fmla="*/ 565484 w 1722772"/>
                <a:gd name="connsiteY10" fmla="*/ 65422 h 1661862"/>
                <a:gd name="connsiteX11" fmla="*/ 567740 w 1722772"/>
                <a:gd name="connsiteY11" fmla="*/ 72942 h 1661862"/>
                <a:gd name="connsiteX12" fmla="*/ 571500 w 1722772"/>
                <a:gd name="connsiteY12" fmla="*/ 80461 h 1661862"/>
                <a:gd name="connsiteX13" fmla="*/ 572252 w 1722772"/>
                <a:gd name="connsiteY13" fmla="*/ 81965 h 1661862"/>
                <a:gd name="connsiteX14" fmla="*/ 572252 w 1722772"/>
                <a:gd name="connsiteY14" fmla="*/ 87229 h 1661862"/>
                <a:gd name="connsiteX15" fmla="*/ 573004 w 1722772"/>
                <a:gd name="connsiteY15" fmla="*/ 90237 h 1661862"/>
                <a:gd name="connsiteX16" fmla="*/ 574508 w 1722772"/>
                <a:gd name="connsiteY16" fmla="*/ 93997 h 1661862"/>
                <a:gd name="connsiteX17" fmla="*/ 576764 w 1722772"/>
                <a:gd name="connsiteY17" fmla="*/ 98509 h 1661862"/>
                <a:gd name="connsiteX18" fmla="*/ 577516 w 1722772"/>
                <a:gd name="connsiteY18" fmla="*/ 103020 h 1661862"/>
                <a:gd name="connsiteX19" fmla="*/ 578268 w 1722772"/>
                <a:gd name="connsiteY19" fmla="*/ 104524 h 1661862"/>
                <a:gd name="connsiteX20" fmla="*/ 579020 w 1722772"/>
                <a:gd name="connsiteY20" fmla="*/ 106028 h 1661862"/>
                <a:gd name="connsiteX21" fmla="*/ 580524 w 1722772"/>
                <a:gd name="connsiteY21" fmla="*/ 107532 h 1661862"/>
                <a:gd name="connsiteX22" fmla="*/ 587292 w 1722772"/>
                <a:gd name="connsiteY22" fmla="*/ 115052 h 1661862"/>
                <a:gd name="connsiteX23" fmla="*/ 588796 w 1722772"/>
                <a:gd name="connsiteY23" fmla="*/ 116556 h 1661862"/>
                <a:gd name="connsiteX24" fmla="*/ 589548 w 1722772"/>
                <a:gd name="connsiteY24" fmla="*/ 118812 h 1661862"/>
                <a:gd name="connsiteX25" fmla="*/ 590299 w 1722772"/>
                <a:gd name="connsiteY25" fmla="*/ 121820 h 1661862"/>
                <a:gd name="connsiteX26" fmla="*/ 591051 w 1722772"/>
                <a:gd name="connsiteY26" fmla="*/ 123324 h 1661862"/>
                <a:gd name="connsiteX27" fmla="*/ 592555 w 1722772"/>
                <a:gd name="connsiteY27" fmla="*/ 124828 h 1661862"/>
                <a:gd name="connsiteX28" fmla="*/ 599323 w 1722772"/>
                <a:gd name="connsiteY28" fmla="*/ 131595 h 1661862"/>
                <a:gd name="connsiteX29" fmla="*/ 600827 w 1722772"/>
                <a:gd name="connsiteY29" fmla="*/ 133851 h 1661862"/>
                <a:gd name="connsiteX30" fmla="*/ 601579 w 1722772"/>
                <a:gd name="connsiteY30" fmla="*/ 136107 h 1661862"/>
                <a:gd name="connsiteX31" fmla="*/ 599323 w 1722772"/>
                <a:gd name="connsiteY31" fmla="*/ 140619 h 1661862"/>
                <a:gd name="connsiteX32" fmla="*/ 599323 w 1722772"/>
                <a:gd name="connsiteY32" fmla="*/ 145131 h 1661862"/>
                <a:gd name="connsiteX33" fmla="*/ 598571 w 1722772"/>
                <a:gd name="connsiteY33" fmla="*/ 146635 h 1661862"/>
                <a:gd name="connsiteX34" fmla="*/ 597819 w 1722772"/>
                <a:gd name="connsiteY34" fmla="*/ 149643 h 1661862"/>
                <a:gd name="connsiteX35" fmla="*/ 597067 w 1722772"/>
                <a:gd name="connsiteY35" fmla="*/ 151147 h 1661862"/>
                <a:gd name="connsiteX36" fmla="*/ 597067 w 1722772"/>
                <a:gd name="connsiteY36" fmla="*/ 154155 h 1661862"/>
                <a:gd name="connsiteX37" fmla="*/ 597067 w 1722772"/>
                <a:gd name="connsiteY37" fmla="*/ 160922 h 1661862"/>
                <a:gd name="connsiteX38" fmla="*/ 597067 w 1722772"/>
                <a:gd name="connsiteY38" fmla="*/ 162426 h 1661862"/>
                <a:gd name="connsiteX39" fmla="*/ 596315 w 1722772"/>
                <a:gd name="connsiteY39" fmla="*/ 164682 h 1661862"/>
                <a:gd name="connsiteX40" fmla="*/ 595563 w 1722772"/>
                <a:gd name="connsiteY40" fmla="*/ 166186 h 1661862"/>
                <a:gd name="connsiteX41" fmla="*/ 595563 w 1722772"/>
                <a:gd name="connsiteY41" fmla="*/ 167690 h 1661862"/>
                <a:gd name="connsiteX42" fmla="*/ 595563 w 1722772"/>
                <a:gd name="connsiteY42" fmla="*/ 169194 h 1661862"/>
                <a:gd name="connsiteX43" fmla="*/ 596315 w 1722772"/>
                <a:gd name="connsiteY43" fmla="*/ 170698 h 1661862"/>
                <a:gd name="connsiteX44" fmla="*/ 599323 w 1722772"/>
                <a:gd name="connsiteY44" fmla="*/ 175210 h 1661862"/>
                <a:gd name="connsiteX45" fmla="*/ 599323 w 1722772"/>
                <a:gd name="connsiteY45" fmla="*/ 175962 h 1661862"/>
                <a:gd name="connsiteX46" fmla="*/ 600075 w 1722772"/>
                <a:gd name="connsiteY46" fmla="*/ 176714 h 1661862"/>
                <a:gd name="connsiteX47" fmla="*/ 600075 w 1722772"/>
                <a:gd name="connsiteY47" fmla="*/ 178970 h 1661862"/>
                <a:gd name="connsiteX48" fmla="*/ 599323 w 1722772"/>
                <a:gd name="connsiteY48" fmla="*/ 179722 h 1661862"/>
                <a:gd name="connsiteX49" fmla="*/ 600075 w 1722772"/>
                <a:gd name="connsiteY49" fmla="*/ 181226 h 1661862"/>
                <a:gd name="connsiteX50" fmla="*/ 601579 w 1722772"/>
                <a:gd name="connsiteY50" fmla="*/ 186490 h 1661862"/>
                <a:gd name="connsiteX51" fmla="*/ 601579 w 1722772"/>
                <a:gd name="connsiteY51" fmla="*/ 187993 h 1661862"/>
                <a:gd name="connsiteX52" fmla="*/ 600827 w 1722772"/>
                <a:gd name="connsiteY52" fmla="*/ 191001 h 1661862"/>
                <a:gd name="connsiteX53" fmla="*/ 600827 w 1722772"/>
                <a:gd name="connsiteY53" fmla="*/ 193257 h 1661862"/>
                <a:gd name="connsiteX54" fmla="*/ 601579 w 1722772"/>
                <a:gd name="connsiteY54" fmla="*/ 194761 h 1661862"/>
                <a:gd name="connsiteX55" fmla="*/ 603083 w 1722772"/>
                <a:gd name="connsiteY55" fmla="*/ 196265 h 1661862"/>
                <a:gd name="connsiteX56" fmla="*/ 603835 w 1722772"/>
                <a:gd name="connsiteY56" fmla="*/ 197769 h 1661862"/>
                <a:gd name="connsiteX57" fmla="*/ 605339 w 1722772"/>
                <a:gd name="connsiteY57" fmla="*/ 199273 h 1661862"/>
                <a:gd name="connsiteX58" fmla="*/ 606091 w 1722772"/>
                <a:gd name="connsiteY58" fmla="*/ 200777 h 1661862"/>
                <a:gd name="connsiteX59" fmla="*/ 607595 w 1722772"/>
                <a:gd name="connsiteY59" fmla="*/ 203785 h 1661862"/>
                <a:gd name="connsiteX60" fmla="*/ 608347 w 1722772"/>
                <a:gd name="connsiteY60" fmla="*/ 207545 h 1661862"/>
                <a:gd name="connsiteX61" fmla="*/ 608347 w 1722772"/>
                <a:gd name="connsiteY61" fmla="*/ 209049 h 1661862"/>
                <a:gd name="connsiteX62" fmla="*/ 608347 w 1722772"/>
                <a:gd name="connsiteY62" fmla="*/ 212809 h 1661862"/>
                <a:gd name="connsiteX63" fmla="*/ 609099 w 1722772"/>
                <a:gd name="connsiteY63" fmla="*/ 215065 h 1661862"/>
                <a:gd name="connsiteX64" fmla="*/ 610603 w 1722772"/>
                <a:gd name="connsiteY64" fmla="*/ 216569 h 1661862"/>
                <a:gd name="connsiteX65" fmla="*/ 621130 w 1722772"/>
                <a:gd name="connsiteY65" fmla="*/ 219576 h 1661862"/>
                <a:gd name="connsiteX66" fmla="*/ 622634 w 1722772"/>
                <a:gd name="connsiteY66" fmla="*/ 220328 h 1661862"/>
                <a:gd name="connsiteX67" fmla="*/ 625642 w 1722772"/>
                <a:gd name="connsiteY67" fmla="*/ 221832 h 1661862"/>
                <a:gd name="connsiteX68" fmla="*/ 630906 w 1722772"/>
                <a:gd name="connsiteY68" fmla="*/ 227096 h 1661862"/>
                <a:gd name="connsiteX69" fmla="*/ 633914 w 1722772"/>
                <a:gd name="connsiteY69" fmla="*/ 229352 h 1661862"/>
                <a:gd name="connsiteX70" fmla="*/ 639930 w 1722772"/>
                <a:gd name="connsiteY70" fmla="*/ 233112 h 1661862"/>
                <a:gd name="connsiteX71" fmla="*/ 641434 w 1722772"/>
                <a:gd name="connsiteY71" fmla="*/ 234616 h 1661862"/>
                <a:gd name="connsiteX72" fmla="*/ 642938 w 1722772"/>
                <a:gd name="connsiteY72" fmla="*/ 236120 h 1661862"/>
                <a:gd name="connsiteX73" fmla="*/ 643690 w 1722772"/>
                <a:gd name="connsiteY73" fmla="*/ 239128 h 1661862"/>
                <a:gd name="connsiteX74" fmla="*/ 644442 w 1722772"/>
                <a:gd name="connsiteY74" fmla="*/ 240632 h 1661862"/>
                <a:gd name="connsiteX75" fmla="*/ 651961 w 1722772"/>
                <a:gd name="connsiteY75" fmla="*/ 246648 h 1661862"/>
                <a:gd name="connsiteX76" fmla="*/ 653465 w 1722772"/>
                <a:gd name="connsiteY76" fmla="*/ 247399 h 1661862"/>
                <a:gd name="connsiteX77" fmla="*/ 663993 w 1722772"/>
                <a:gd name="connsiteY77" fmla="*/ 251911 h 1661862"/>
                <a:gd name="connsiteX78" fmla="*/ 668505 w 1722772"/>
                <a:gd name="connsiteY78" fmla="*/ 254167 h 1661862"/>
                <a:gd name="connsiteX79" fmla="*/ 670009 w 1722772"/>
                <a:gd name="connsiteY79" fmla="*/ 255671 h 1661862"/>
                <a:gd name="connsiteX80" fmla="*/ 671513 w 1722772"/>
                <a:gd name="connsiteY80" fmla="*/ 257175 h 1661862"/>
                <a:gd name="connsiteX81" fmla="*/ 682792 w 1722772"/>
                <a:gd name="connsiteY81" fmla="*/ 261687 h 1661862"/>
                <a:gd name="connsiteX82" fmla="*/ 684296 w 1722772"/>
                <a:gd name="connsiteY82" fmla="*/ 262439 h 1661862"/>
                <a:gd name="connsiteX83" fmla="*/ 685048 w 1722772"/>
                <a:gd name="connsiteY83" fmla="*/ 263943 h 1661862"/>
                <a:gd name="connsiteX84" fmla="*/ 685800 w 1722772"/>
                <a:gd name="connsiteY84" fmla="*/ 265447 h 1661862"/>
                <a:gd name="connsiteX85" fmla="*/ 687304 w 1722772"/>
                <a:gd name="connsiteY85" fmla="*/ 272967 h 1661862"/>
                <a:gd name="connsiteX86" fmla="*/ 687304 w 1722772"/>
                <a:gd name="connsiteY86" fmla="*/ 282742 h 1661862"/>
                <a:gd name="connsiteX87" fmla="*/ 687304 w 1722772"/>
                <a:gd name="connsiteY87" fmla="*/ 284246 h 1661862"/>
                <a:gd name="connsiteX88" fmla="*/ 688056 w 1722772"/>
                <a:gd name="connsiteY88" fmla="*/ 285750 h 1661862"/>
                <a:gd name="connsiteX89" fmla="*/ 689560 w 1722772"/>
                <a:gd name="connsiteY89" fmla="*/ 287254 h 1661862"/>
                <a:gd name="connsiteX90" fmla="*/ 691816 w 1722772"/>
                <a:gd name="connsiteY90" fmla="*/ 289510 h 1661862"/>
                <a:gd name="connsiteX91" fmla="*/ 696328 w 1722772"/>
                <a:gd name="connsiteY91" fmla="*/ 291014 h 1661862"/>
                <a:gd name="connsiteX92" fmla="*/ 698584 w 1722772"/>
                <a:gd name="connsiteY92" fmla="*/ 291766 h 1661862"/>
                <a:gd name="connsiteX93" fmla="*/ 700840 w 1722772"/>
                <a:gd name="connsiteY93" fmla="*/ 291014 h 1661862"/>
                <a:gd name="connsiteX94" fmla="*/ 701592 w 1722772"/>
                <a:gd name="connsiteY94" fmla="*/ 291014 h 1661862"/>
                <a:gd name="connsiteX95" fmla="*/ 703847 w 1722772"/>
                <a:gd name="connsiteY95" fmla="*/ 290262 h 1661862"/>
                <a:gd name="connsiteX96" fmla="*/ 706104 w 1722772"/>
                <a:gd name="connsiteY96" fmla="*/ 291014 h 1661862"/>
                <a:gd name="connsiteX97" fmla="*/ 709863 w 1722772"/>
                <a:gd name="connsiteY97" fmla="*/ 291766 h 1661862"/>
                <a:gd name="connsiteX98" fmla="*/ 720391 w 1722772"/>
                <a:gd name="connsiteY98" fmla="*/ 294022 h 1661862"/>
                <a:gd name="connsiteX99" fmla="*/ 723399 w 1722772"/>
                <a:gd name="connsiteY99" fmla="*/ 295526 h 1661862"/>
                <a:gd name="connsiteX100" fmla="*/ 724903 w 1722772"/>
                <a:gd name="connsiteY100" fmla="*/ 297030 h 1661862"/>
                <a:gd name="connsiteX101" fmla="*/ 725655 w 1722772"/>
                <a:gd name="connsiteY101" fmla="*/ 298534 h 1661862"/>
                <a:gd name="connsiteX102" fmla="*/ 726407 w 1722772"/>
                <a:gd name="connsiteY102" fmla="*/ 300037 h 1661862"/>
                <a:gd name="connsiteX103" fmla="*/ 727159 w 1722772"/>
                <a:gd name="connsiteY103" fmla="*/ 302294 h 1661862"/>
                <a:gd name="connsiteX104" fmla="*/ 727911 w 1722772"/>
                <a:gd name="connsiteY104" fmla="*/ 306805 h 1661862"/>
                <a:gd name="connsiteX105" fmla="*/ 729415 w 1722772"/>
                <a:gd name="connsiteY105" fmla="*/ 311317 h 1661862"/>
                <a:gd name="connsiteX106" fmla="*/ 730167 w 1722772"/>
                <a:gd name="connsiteY106" fmla="*/ 312821 h 1661862"/>
                <a:gd name="connsiteX107" fmla="*/ 731671 w 1722772"/>
                <a:gd name="connsiteY107" fmla="*/ 314325 h 1661862"/>
                <a:gd name="connsiteX108" fmla="*/ 733174 w 1722772"/>
                <a:gd name="connsiteY108" fmla="*/ 315077 h 1661862"/>
                <a:gd name="connsiteX109" fmla="*/ 736182 w 1722772"/>
                <a:gd name="connsiteY109" fmla="*/ 315077 h 1661862"/>
                <a:gd name="connsiteX110" fmla="*/ 738438 w 1722772"/>
                <a:gd name="connsiteY110" fmla="*/ 314325 h 1661862"/>
                <a:gd name="connsiteX111" fmla="*/ 742198 w 1722772"/>
                <a:gd name="connsiteY111" fmla="*/ 312069 h 1661862"/>
                <a:gd name="connsiteX112" fmla="*/ 743702 w 1722772"/>
                <a:gd name="connsiteY112" fmla="*/ 312069 h 1661862"/>
                <a:gd name="connsiteX113" fmla="*/ 745206 w 1722772"/>
                <a:gd name="connsiteY113" fmla="*/ 311317 h 1661862"/>
                <a:gd name="connsiteX114" fmla="*/ 747462 w 1722772"/>
                <a:gd name="connsiteY114" fmla="*/ 312069 h 1661862"/>
                <a:gd name="connsiteX115" fmla="*/ 748966 w 1722772"/>
                <a:gd name="connsiteY115" fmla="*/ 312821 h 1661862"/>
                <a:gd name="connsiteX116" fmla="*/ 750470 w 1722772"/>
                <a:gd name="connsiteY116" fmla="*/ 313573 h 1661862"/>
                <a:gd name="connsiteX117" fmla="*/ 752726 w 1722772"/>
                <a:gd name="connsiteY117" fmla="*/ 315077 h 1661862"/>
                <a:gd name="connsiteX118" fmla="*/ 759493 w 1722772"/>
                <a:gd name="connsiteY118" fmla="*/ 316581 h 1661862"/>
                <a:gd name="connsiteX119" fmla="*/ 761750 w 1722772"/>
                <a:gd name="connsiteY119" fmla="*/ 317333 h 1661862"/>
                <a:gd name="connsiteX120" fmla="*/ 767013 w 1722772"/>
                <a:gd name="connsiteY120" fmla="*/ 321845 h 1661862"/>
                <a:gd name="connsiteX121" fmla="*/ 776037 w 1722772"/>
                <a:gd name="connsiteY121" fmla="*/ 325605 h 1661862"/>
                <a:gd name="connsiteX122" fmla="*/ 779045 w 1722772"/>
                <a:gd name="connsiteY122" fmla="*/ 327109 h 1661862"/>
                <a:gd name="connsiteX123" fmla="*/ 779797 w 1722772"/>
                <a:gd name="connsiteY123" fmla="*/ 325605 h 1661862"/>
                <a:gd name="connsiteX124" fmla="*/ 987342 w 1722772"/>
                <a:gd name="connsiteY124" fmla="*/ 340644 h 1661862"/>
                <a:gd name="connsiteX125" fmla="*/ 1561850 w 1722772"/>
                <a:gd name="connsiteY125" fmla="*/ 375235 h 1661862"/>
                <a:gd name="connsiteX126" fmla="*/ 1581401 w 1722772"/>
                <a:gd name="connsiteY126" fmla="*/ 375987 h 1661862"/>
                <a:gd name="connsiteX127" fmla="*/ 1722772 w 1722772"/>
                <a:gd name="connsiteY127" fmla="*/ 383507 h 1661862"/>
                <a:gd name="connsiteX128" fmla="*/ 1719012 w 1722772"/>
                <a:gd name="connsiteY128" fmla="*/ 388771 h 1661862"/>
                <a:gd name="connsiteX129" fmla="*/ 1716004 w 1722772"/>
                <a:gd name="connsiteY129" fmla="*/ 394786 h 1661862"/>
                <a:gd name="connsiteX130" fmla="*/ 1713748 w 1722772"/>
                <a:gd name="connsiteY130" fmla="*/ 405314 h 1661862"/>
                <a:gd name="connsiteX131" fmla="*/ 1712996 w 1722772"/>
                <a:gd name="connsiteY131" fmla="*/ 408322 h 1661862"/>
                <a:gd name="connsiteX132" fmla="*/ 1712244 w 1722772"/>
                <a:gd name="connsiteY132" fmla="*/ 410578 h 1661862"/>
                <a:gd name="connsiteX133" fmla="*/ 1710740 w 1722772"/>
                <a:gd name="connsiteY133" fmla="*/ 412834 h 1661862"/>
                <a:gd name="connsiteX134" fmla="*/ 1702469 w 1722772"/>
                <a:gd name="connsiteY134" fmla="*/ 421857 h 1661862"/>
                <a:gd name="connsiteX135" fmla="*/ 1700965 w 1722772"/>
                <a:gd name="connsiteY135" fmla="*/ 423361 h 1661862"/>
                <a:gd name="connsiteX136" fmla="*/ 1700213 w 1722772"/>
                <a:gd name="connsiteY136" fmla="*/ 427121 h 1661862"/>
                <a:gd name="connsiteX137" fmla="*/ 1699461 w 1722772"/>
                <a:gd name="connsiteY137" fmla="*/ 428625 h 1661862"/>
                <a:gd name="connsiteX138" fmla="*/ 1697957 w 1722772"/>
                <a:gd name="connsiteY138" fmla="*/ 430881 h 1661862"/>
                <a:gd name="connsiteX139" fmla="*/ 1698709 w 1722772"/>
                <a:gd name="connsiteY139" fmla="*/ 434641 h 1661862"/>
                <a:gd name="connsiteX140" fmla="*/ 1699461 w 1722772"/>
                <a:gd name="connsiteY140" fmla="*/ 440657 h 1661862"/>
                <a:gd name="connsiteX141" fmla="*/ 1698709 w 1722772"/>
                <a:gd name="connsiteY141" fmla="*/ 446672 h 1661862"/>
                <a:gd name="connsiteX142" fmla="*/ 1697205 w 1722772"/>
                <a:gd name="connsiteY142" fmla="*/ 453440 h 1661862"/>
                <a:gd name="connsiteX143" fmla="*/ 1694197 w 1722772"/>
                <a:gd name="connsiteY143" fmla="*/ 460208 h 1661862"/>
                <a:gd name="connsiteX144" fmla="*/ 1690437 w 1722772"/>
                <a:gd name="connsiteY144" fmla="*/ 464720 h 1661862"/>
                <a:gd name="connsiteX145" fmla="*/ 1685925 w 1722772"/>
                <a:gd name="connsiteY145" fmla="*/ 469232 h 1661862"/>
                <a:gd name="connsiteX146" fmla="*/ 1683669 w 1722772"/>
                <a:gd name="connsiteY146" fmla="*/ 471488 h 1661862"/>
                <a:gd name="connsiteX147" fmla="*/ 1682917 w 1722772"/>
                <a:gd name="connsiteY147" fmla="*/ 474495 h 1661862"/>
                <a:gd name="connsiteX148" fmla="*/ 1683669 w 1722772"/>
                <a:gd name="connsiteY148" fmla="*/ 479759 h 1661862"/>
                <a:gd name="connsiteX149" fmla="*/ 1682917 w 1722772"/>
                <a:gd name="connsiteY149" fmla="*/ 481263 h 1661862"/>
                <a:gd name="connsiteX150" fmla="*/ 1682165 w 1722772"/>
                <a:gd name="connsiteY150" fmla="*/ 483519 h 1661862"/>
                <a:gd name="connsiteX151" fmla="*/ 1679909 w 1722772"/>
                <a:gd name="connsiteY151" fmla="*/ 486527 h 1661862"/>
                <a:gd name="connsiteX152" fmla="*/ 1679157 w 1722772"/>
                <a:gd name="connsiteY152" fmla="*/ 488031 h 1661862"/>
                <a:gd name="connsiteX153" fmla="*/ 1679909 w 1722772"/>
                <a:gd name="connsiteY153" fmla="*/ 491039 h 1661862"/>
                <a:gd name="connsiteX154" fmla="*/ 1679909 w 1722772"/>
                <a:gd name="connsiteY154" fmla="*/ 493295 h 1661862"/>
                <a:gd name="connsiteX155" fmla="*/ 1678405 w 1722772"/>
                <a:gd name="connsiteY155" fmla="*/ 494047 h 1661862"/>
                <a:gd name="connsiteX156" fmla="*/ 1677654 w 1722772"/>
                <a:gd name="connsiteY156" fmla="*/ 494799 h 1661862"/>
                <a:gd name="connsiteX157" fmla="*/ 1675397 w 1722772"/>
                <a:gd name="connsiteY157" fmla="*/ 500063 h 1661862"/>
                <a:gd name="connsiteX158" fmla="*/ 1674646 w 1722772"/>
                <a:gd name="connsiteY158" fmla="*/ 500815 h 1661862"/>
                <a:gd name="connsiteX159" fmla="*/ 1673142 w 1722772"/>
                <a:gd name="connsiteY159" fmla="*/ 500815 h 1661862"/>
                <a:gd name="connsiteX160" fmla="*/ 1671638 w 1722772"/>
                <a:gd name="connsiteY160" fmla="*/ 501567 h 1661862"/>
                <a:gd name="connsiteX161" fmla="*/ 1670886 w 1722772"/>
                <a:gd name="connsiteY161" fmla="*/ 502319 h 1661862"/>
                <a:gd name="connsiteX162" fmla="*/ 1670134 w 1722772"/>
                <a:gd name="connsiteY162" fmla="*/ 504574 h 1661862"/>
                <a:gd name="connsiteX163" fmla="*/ 1669382 w 1722772"/>
                <a:gd name="connsiteY163" fmla="*/ 506078 h 1661862"/>
                <a:gd name="connsiteX164" fmla="*/ 1667878 w 1722772"/>
                <a:gd name="connsiteY164" fmla="*/ 508334 h 1661862"/>
                <a:gd name="connsiteX165" fmla="*/ 1667878 w 1722772"/>
                <a:gd name="connsiteY165" fmla="*/ 509086 h 1661862"/>
                <a:gd name="connsiteX166" fmla="*/ 1667878 w 1722772"/>
                <a:gd name="connsiteY166" fmla="*/ 511342 h 1661862"/>
                <a:gd name="connsiteX167" fmla="*/ 1669382 w 1722772"/>
                <a:gd name="connsiteY167" fmla="*/ 515854 h 1661862"/>
                <a:gd name="connsiteX168" fmla="*/ 1669382 w 1722772"/>
                <a:gd name="connsiteY168" fmla="*/ 517358 h 1661862"/>
                <a:gd name="connsiteX169" fmla="*/ 1669382 w 1722772"/>
                <a:gd name="connsiteY169" fmla="*/ 523374 h 1661862"/>
                <a:gd name="connsiteX170" fmla="*/ 1669382 w 1722772"/>
                <a:gd name="connsiteY170" fmla="*/ 526382 h 1661862"/>
                <a:gd name="connsiteX171" fmla="*/ 1667878 w 1722772"/>
                <a:gd name="connsiteY171" fmla="*/ 528638 h 1661862"/>
                <a:gd name="connsiteX172" fmla="*/ 1667878 w 1722772"/>
                <a:gd name="connsiteY172" fmla="*/ 529389 h 1661862"/>
                <a:gd name="connsiteX173" fmla="*/ 1666374 w 1722772"/>
                <a:gd name="connsiteY173" fmla="*/ 530141 h 1661862"/>
                <a:gd name="connsiteX174" fmla="*/ 1665622 w 1722772"/>
                <a:gd name="connsiteY174" fmla="*/ 530893 h 1661862"/>
                <a:gd name="connsiteX175" fmla="*/ 1664870 w 1722772"/>
                <a:gd name="connsiteY175" fmla="*/ 532398 h 1661862"/>
                <a:gd name="connsiteX176" fmla="*/ 1663366 w 1722772"/>
                <a:gd name="connsiteY176" fmla="*/ 533901 h 1661862"/>
                <a:gd name="connsiteX177" fmla="*/ 1663366 w 1722772"/>
                <a:gd name="connsiteY177" fmla="*/ 534653 h 1661862"/>
                <a:gd name="connsiteX178" fmla="*/ 1663366 w 1722772"/>
                <a:gd name="connsiteY178" fmla="*/ 536157 h 1661862"/>
                <a:gd name="connsiteX179" fmla="*/ 1664118 w 1722772"/>
                <a:gd name="connsiteY179" fmla="*/ 538413 h 1661862"/>
                <a:gd name="connsiteX180" fmla="*/ 1665622 w 1722772"/>
                <a:gd name="connsiteY180" fmla="*/ 541421 h 1661862"/>
                <a:gd name="connsiteX181" fmla="*/ 1665622 w 1722772"/>
                <a:gd name="connsiteY181" fmla="*/ 542173 h 1661862"/>
                <a:gd name="connsiteX182" fmla="*/ 1665622 w 1722772"/>
                <a:gd name="connsiteY182" fmla="*/ 543677 h 1661862"/>
                <a:gd name="connsiteX183" fmla="*/ 1665622 w 1722772"/>
                <a:gd name="connsiteY183" fmla="*/ 545181 h 1661862"/>
                <a:gd name="connsiteX184" fmla="*/ 1664870 w 1722772"/>
                <a:gd name="connsiteY184" fmla="*/ 545933 h 1661862"/>
                <a:gd name="connsiteX185" fmla="*/ 1664118 w 1722772"/>
                <a:gd name="connsiteY185" fmla="*/ 546685 h 1661862"/>
                <a:gd name="connsiteX186" fmla="*/ 1662614 w 1722772"/>
                <a:gd name="connsiteY186" fmla="*/ 549693 h 1661862"/>
                <a:gd name="connsiteX187" fmla="*/ 1662614 w 1722772"/>
                <a:gd name="connsiteY187" fmla="*/ 550445 h 1661862"/>
                <a:gd name="connsiteX188" fmla="*/ 1662614 w 1722772"/>
                <a:gd name="connsiteY188" fmla="*/ 551949 h 1661862"/>
                <a:gd name="connsiteX189" fmla="*/ 1663366 w 1722772"/>
                <a:gd name="connsiteY189" fmla="*/ 555709 h 1661862"/>
                <a:gd name="connsiteX190" fmla="*/ 1664870 w 1722772"/>
                <a:gd name="connsiteY190" fmla="*/ 563228 h 1661862"/>
                <a:gd name="connsiteX191" fmla="*/ 1665622 w 1722772"/>
                <a:gd name="connsiteY191" fmla="*/ 565484 h 1661862"/>
                <a:gd name="connsiteX192" fmla="*/ 1665622 w 1722772"/>
                <a:gd name="connsiteY192" fmla="*/ 566236 h 1661862"/>
                <a:gd name="connsiteX193" fmla="*/ 1665622 w 1722772"/>
                <a:gd name="connsiteY193" fmla="*/ 570748 h 1661862"/>
                <a:gd name="connsiteX194" fmla="*/ 1665622 w 1722772"/>
                <a:gd name="connsiteY194" fmla="*/ 573004 h 1661862"/>
                <a:gd name="connsiteX195" fmla="*/ 1664870 w 1722772"/>
                <a:gd name="connsiteY195" fmla="*/ 574508 h 1661862"/>
                <a:gd name="connsiteX196" fmla="*/ 1664118 w 1722772"/>
                <a:gd name="connsiteY196" fmla="*/ 575260 h 1661862"/>
                <a:gd name="connsiteX197" fmla="*/ 1663366 w 1722772"/>
                <a:gd name="connsiteY197" fmla="*/ 576012 h 1661862"/>
                <a:gd name="connsiteX198" fmla="*/ 1661862 w 1722772"/>
                <a:gd name="connsiteY198" fmla="*/ 576764 h 1661862"/>
                <a:gd name="connsiteX199" fmla="*/ 1661110 w 1722772"/>
                <a:gd name="connsiteY199" fmla="*/ 577516 h 1661862"/>
                <a:gd name="connsiteX200" fmla="*/ 1658854 w 1722772"/>
                <a:gd name="connsiteY200" fmla="*/ 582028 h 1661862"/>
                <a:gd name="connsiteX201" fmla="*/ 1658102 w 1722772"/>
                <a:gd name="connsiteY201" fmla="*/ 583532 h 1661862"/>
                <a:gd name="connsiteX202" fmla="*/ 1657350 w 1722772"/>
                <a:gd name="connsiteY202" fmla="*/ 596315 h 1661862"/>
                <a:gd name="connsiteX203" fmla="*/ 1656598 w 1722772"/>
                <a:gd name="connsiteY203" fmla="*/ 601579 h 1661862"/>
                <a:gd name="connsiteX204" fmla="*/ 1656598 w 1722772"/>
                <a:gd name="connsiteY204" fmla="*/ 602331 h 1661862"/>
                <a:gd name="connsiteX205" fmla="*/ 1655094 w 1722772"/>
                <a:gd name="connsiteY205" fmla="*/ 605339 h 1661862"/>
                <a:gd name="connsiteX206" fmla="*/ 1654342 w 1722772"/>
                <a:gd name="connsiteY206" fmla="*/ 606843 h 1661862"/>
                <a:gd name="connsiteX207" fmla="*/ 1654342 w 1722772"/>
                <a:gd name="connsiteY207" fmla="*/ 607595 h 1661862"/>
                <a:gd name="connsiteX208" fmla="*/ 1653590 w 1722772"/>
                <a:gd name="connsiteY208" fmla="*/ 608347 h 1661862"/>
                <a:gd name="connsiteX209" fmla="*/ 1648327 w 1722772"/>
                <a:gd name="connsiteY209" fmla="*/ 623386 h 1661862"/>
                <a:gd name="connsiteX210" fmla="*/ 1648327 w 1722772"/>
                <a:gd name="connsiteY210" fmla="*/ 627146 h 1661862"/>
                <a:gd name="connsiteX211" fmla="*/ 1647575 w 1722772"/>
                <a:gd name="connsiteY211" fmla="*/ 629402 h 1661862"/>
                <a:gd name="connsiteX212" fmla="*/ 1646822 w 1722772"/>
                <a:gd name="connsiteY212" fmla="*/ 631658 h 1661862"/>
                <a:gd name="connsiteX213" fmla="*/ 1646071 w 1722772"/>
                <a:gd name="connsiteY213" fmla="*/ 633914 h 1661862"/>
                <a:gd name="connsiteX214" fmla="*/ 1646071 w 1722772"/>
                <a:gd name="connsiteY214" fmla="*/ 639178 h 1661862"/>
                <a:gd name="connsiteX215" fmla="*/ 1646822 w 1722772"/>
                <a:gd name="connsiteY215" fmla="*/ 640682 h 1661862"/>
                <a:gd name="connsiteX216" fmla="*/ 1647575 w 1722772"/>
                <a:gd name="connsiteY216" fmla="*/ 643690 h 1661862"/>
                <a:gd name="connsiteX217" fmla="*/ 1649078 w 1722772"/>
                <a:gd name="connsiteY217" fmla="*/ 645194 h 1661862"/>
                <a:gd name="connsiteX218" fmla="*/ 1649831 w 1722772"/>
                <a:gd name="connsiteY218" fmla="*/ 645945 h 1661862"/>
                <a:gd name="connsiteX219" fmla="*/ 1650582 w 1722772"/>
                <a:gd name="connsiteY219" fmla="*/ 647449 h 1661862"/>
                <a:gd name="connsiteX220" fmla="*/ 1651335 w 1722772"/>
                <a:gd name="connsiteY220" fmla="*/ 647449 h 1661862"/>
                <a:gd name="connsiteX221" fmla="*/ 1652086 w 1722772"/>
                <a:gd name="connsiteY221" fmla="*/ 648201 h 1661862"/>
                <a:gd name="connsiteX222" fmla="*/ 1658102 w 1722772"/>
                <a:gd name="connsiteY222" fmla="*/ 651209 h 1661862"/>
                <a:gd name="connsiteX223" fmla="*/ 1658854 w 1722772"/>
                <a:gd name="connsiteY223" fmla="*/ 651961 h 1661862"/>
                <a:gd name="connsiteX224" fmla="*/ 1659606 w 1722772"/>
                <a:gd name="connsiteY224" fmla="*/ 652713 h 1661862"/>
                <a:gd name="connsiteX225" fmla="*/ 1659606 w 1722772"/>
                <a:gd name="connsiteY225" fmla="*/ 653465 h 1661862"/>
                <a:gd name="connsiteX226" fmla="*/ 1660358 w 1722772"/>
                <a:gd name="connsiteY226" fmla="*/ 654217 h 1661862"/>
                <a:gd name="connsiteX227" fmla="*/ 1660358 w 1722772"/>
                <a:gd name="connsiteY227" fmla="*/ 655721 h 1661862"/>
                <a:gd name="connsiteX228" fmla="*/ 1659606 w 1722772"/>
                <a:gd name="connsiteY228" fmla="*/ 662489 h 1661862"/>
                <a:gd name="connsiteX229" fmla="*/ 1658854 w 1722772"/>
                <a:gd name="connsiteY229" fmla="*/ 663241 h 1661862"/>
                <a:gd name="connsiteX230" fmla="*/ 1658854 w 1722772"/>
                <a:gd name="connsiteY230" fmla="*/ 663993 h 1661862"/>
                <a:gd name="connsiteX231" fmla="*/ 1658102 w 1722772"/>
                <a:gd name="connsiteY231" fmla="*/ 664745 h 1661862"/>
                <a:gd name="connsiteX232" fmla="*/ 1656598 w 1722772"/>
                <a:gd name="connsiteY232" fmla="*/ 666249 h 1661862"/>
                <a:gd name="connsiteX233" fmla="*/ 1655094 w 1722772"/>
                <a:gd name="connsiteY233" fmla="*/ 667753 h 1661862"/>
                <a:gd name="connsiteX234" fmla="*/ 1654342 w 1722772"/>
                <a:gd name="connsiteY234" fmla="*/ 668505 h 1661862"/>
                <a:gd name="connsiteX235" fmla="*/ 1652838 w 1722772"/>
                <a:gd name="connsiteY235" fmla="*/ 670009 h 1661862"/>
                <a:gd name="connsiteX236" fmla="*/ 1651335 w 1722772"/>
                <a:gd name="connsiteY236" fmla="*/ 671513 h 1661862"/>
                <a:gd name="connsiteX237" fmla="*/ 1651335 w 1722772"/>
                <a:gd name="connsiteY237" fmla="*/ 672264 h 1661862"/>
                <a:gd name="connsiteX238" fmla="*/ 1650582 w 1722772"/>
                <a:gd name="connsiteY238" fmla="*/ 673016 h 1661862"/>
                <a:gd name="connsiteX239" fmla="*/ 1650582 w 1722772"/>
                <a:gd name="connsiteY239" fmla="*/ 675273 h 1661862"/>
                <a:gd name="connsiteX240" fmla="*/ 1650582 w 1722772"/>
                <a:gd name="connsiteY240" fmla="*/ 676776 h 1661862"/>
                <a:gd name="connsiteX241" fmla="*/ 1650582 w 1722772"/>
                <a:gd name="connsiteY241" fmla="*/ 677528 h 1661862"/>
                <a:gd name="connsiteX242" fmla="*/ 1651335 w 1722772"/>
                <a:gd name="connsiteY242" fmla="*/ 678280 h 1661862"/>
                <a:gd name="connsiteX243" fmla="*/ 1652838 w 1722772"/>
                <a:gd name="connsiteY243" fmla="*/ 679784 h 1661862"/>
                <a:gd name="connsiteX244" fmla="*/ 1652838 w 1722772"/>
                <a:gd name="connsiteY244" fmla="*/ 681288 h 1661862"/>
                <a:gd name="connsiteX245" fmla="*/ 1653590 w 1722772"/>
                <a:gd name="connsiteY245" fmla="*/ 682040 h 1661862"/>
                <a:gd name="connsiteX246" fmla="*/ 1653590 w 1722772"/>
                <a:gd name="connsiteY246" fmla="*/ 684296 h 1661862"/>
                <a:gd name="connsiteX247" fmla="*/ 1655094 w 1722772"/>
                <a:gd name="connsiteY247" fmla="*/ 687304 h 1661862"/>
                <a:gd name="connsiteX248" fmla="*/ 1655094 w 1722772"/>
                <a:gd name="connsiteY248" fmla="*/ 688808 h 1661862"/>
                <a:gd name="connsiteX249" fmla="*/ 1655094 w 1722772"/>
                <a:gd name="connsiteY249" fmla="*/ 689560 h 1661862"/>
                <a:gd name="connsiteX250" fmla="*/ 1655846 w 1722772"/>
                <a:gd name="connsiteY250" fmla="*/ 693320 h 1661862"/>
                <a:gd name="connsiteX251" fmla="*/ 1655846 w 1722772"/>
                <a:gd name="connsiteY251" fmla="*/ 694824 h 1661862"/>
                <a:gd name="connsiteX252" fmla="*/ 1656598 w 1722772"/>
                <a:gd name="connsiteY252" fmla="*/ 696328 h 1661862"/>
                <a:gd name="connsiteX253" fmla="*/ 1658102 w 1722772"/>
                <a:gd name="connsiteY253" fmla="*/ 696328 h 1661862"/>
                <a:gd name="connsiteX254" fmla="*/ 1659606 w 1722772"/>
                <a:gd name="connsiteY254" fmla="*/ 697080 h 1661862"/>
                <a:gd name="connsiteX255" fmla="*/ 1660358 w 1722772"/>
                <a:gd name="connsiteY255" fmla="*/ 697080 h 1661862"/>
                <a:gd name="connsiteX256" fmla="*/ 1660358 w 1722772"/>
                <a:gd name="connsiteY256" fmla="*/ 697832 h 1661862"/>
                <a:gd name="connsiteX257" fmla="*/ 1661110 w 1722772"/>
                <a:gd name="connsiteY257" fmla="*/ 698584 h 1661862"/>
                <a:gd name="connsiteX258" fmla="*/ 1661110 w 1722772"/>
                <a:gd name="connsiteY258" fmla="*/ 700840 h 1661862"/>
                <a:gd name="connsiteX259" fmla="*/ 1660358 w 1722772"/>
                <a:gd name="connsiteY259" fmla="*/ 702343 h 1661862"/>
                <a:gd name="connsiteX260" fmla="*/ 1660358 w 1722772"/>
                <a:gd name="connsiteY260" fmla="*/ 703095 h 1661862"/>
                <a:gd name="connsiteX261" fmla="*/ 1659606 w 1722772"/>
                <a:gd name="connsiteY261" fmla="*/ 703095 h 1661862"/>
                <a:gd name="connsiteX262" fmla="*/ 1658854 w 1722772"/>
                <a:gd name="connsiteY262" fmla="*/ 703847 h 1661862"/>
                <a:gd name="connsiteX263" fmla="*/ 1658102 w 1722772"/>
                <a:gd name="connsiteY263" fmla="*/ 703847 h 1661862"/>
                <a:gd name="connsiteX264" fmla="*/ 1658102 w 1722772"/>
                <a:gd name="connsiteY264" fmla="*/ 704599 h 1661862"/>
                <a:gd name="connsiteX265" fmla="*/ 1658102 w 1722772"/>
                <a:gd name="connsiteY265" fmla="*/ 706103 h 1661862"/>
                <a:gd name="connsiteX266" fmla="*/ 1658102 w 1722772"/>
                <a:gd name="connsiteY266" fmla="*/ 706855 h 1661862"/>
                <a:gd name="connsiteX267" fmla="*/ 1658854 w 1722772"/>
                <a:gd name="connsiteY267" fmla="*/ 708359 h 1661862"/>
                <a:gd name="connsiteX268" fmla="*/ 1658854 w 1722772"/>
                <a:gd name="connsiteY268" fmla="*/ 709863 h 1661862"/>
                <a:gd name="connsiteX269" fmla="*/ 1658854 w 1722772"/>
                <a:gd name="connsiteY269" fmla="*/ 711367 h 1661862"/>
                <a:gd name="connsiteX270" fmla="*/ 1658854 w 1722772"/>
                <a:gd name="connsiteY270" fmla="*/ 712871 h 1661862"/>
                <a:gd name="connsiteX271" fmla="*/ 1658102 w 1722772"/>
                <a:gd name="connsiteY271" fmla="*/ 713623 h 1661862"/>
                <a:gd name="connsiteX272" fmla="*/ 1655846 w 1722772"/>
                <a:gd name="connsiteY272" fmla="*/ 715127 h 1661862"/>
                <a:gd name="connsiteX273" fmla="*/ 1655094 w 1722772"/>
                <a:gd name="connsiteY273" fmla="*/ 715879 h 1661862"/>
                <a:gd name="connsiteX274" fmla="*/ 1655094 w 1722772"/>
                <a:gd name="connsiteY274" fmla="*/ 718887 h 1661862"/>
                <a:gd name="connsiteX275" fmla="*/ 1655094 w 1722772"/>
                <a:gd name="connsiteY275" fmla="*/ 722647 h 1661862"/>
                <a:gd name="connsiteX276" fmla="*/ 1656598 w 1722772"/>
                <a:gd name="connsiteY276" fmla="*/ 745958 h 1661862"/>
                <a:gd name="connsiteX277" fmla="*/ 1657350 w 1722772"/>
                <a:gd name="connsiteY277" fmla="*/ 747462 h 1661862"/>
                <a:gd name="connsiteX278" fmla="*/ 1658854 w 1722772"/>
                <a:gd name="connsiteY278" fmla="*/ 749718 h 1661862"/>
                <a:gd name="connsiteX279" fmla="*/ 1661110 w 1722772"/>
                <a:gd name="connsiteY279" fmla="*/ 751974 h 1661862"/>
                <a:gd name="connsiteX280" fmla="*/ 1661862 w 1722772"/>
                <a:gd name="connsiteY280" fmla="*/ 752726 h 1661862"/>
                <a:gd name="connsiteX281" fmla="*/ 1664118 w 1722772"/>
                <a:gd name="connsiteY281" fmla="*/ 757990 h 1661862"/>
                <a:gd name="connsiteX282" fmla="*/ 1664118 w 1722772"/>
                <a:gd name="connsiteY282" fmla="*/ 759493 h 1661862"/>
                <a:gd name="connsiteX283" fmla="*/ 1664118 w 1722772"/>
                <a:gd name="connsiteY283" fmla="*/ 760997 h 1661862"/>
                <a:gd name="connsiteX284" fmla="*/ 1663366 w 1722772"/>
                <a:gd name="connsiteY284" fmla="*/ 763253 h 1661862"/>
                <a:gd name="connsiteX285" fmla="*/ 1663366 w 1722772"/>
                <a:gd name="connsiteY285" fmla="*/ 764005 h 1661862"/>
                <a:gd name="connsiteX286" fmla="*/ 1665622 w 1722772"/>
                <a:gd name="connsiteY286" fmla="*/ 782805 h 1661862"/>
                <a:gd name="connsiteX287" fmla="*/ 1665622 w 1722772"/>
                <a:gd name="connsiteY287" fmla="*/ 783557 h 1661862"/>
                <a:gd name="connsiteX288" fmla="*/ 1665622 w 1722772"/>
                <a:gd name="connsiteY288" fmla="*/ 784309 h 1661862"/>
                <a:gd name="connsiteX289" fmla="*/ 1664870 w 1722772"/>
                <a:gd name="connsiteY289" fmla="*/ 785061 h 1661862"/>
                <a:gd name="connsiteX290" fmla="*/ 1664870 w 1722772"/>
                <a:gd name="connsiteY290" fmla="*/ 785813 h 1661862"/>
                <a:gd name="connsiteX291" fmla="*/ 1663366 w 1722772"/>
                <a:gd name="connsiteY291" fmla="*/ 785813 h 1661862"/>
                <a:gd name="connsiteX292" fmla="*/ 1662614 w 1722772"/>
                <a:gd name="connsiteY292" fmla="*/ 785813 h 1661862"/>
                <a:gd name="connsiteX293" fmla="*/ 1662614 w 1722772"/>
                <a:gd name="connsiteY293" fmla="*/ 786565 h 1661862"/>
                <a:gd name="connsiteX294" fmla="*/ 1662614 w 1722772"/>
                <a:gd name="connsiteY294" fmla="*/ 788069 h 1661862"/>
                <a:gd name="connsiteX295" fmla="*/ 1662614 w 1722772"/>
                <a:gd name="connsiteY295" fmla="*/ 791076 h 1661862"/>
                <a:gd name="connsiteX296" fmla="*/ 1662614 w 1722772"/>
                <a:gd name="connsiteY296" fmla="*/ 793332 h 1661862"/>
                <a:gd name="connsiteX297" fmla="*/ 1661862 w 1722772"/>
                <a:gd name="connsiteY297" fmla="*/ 795588 h 1661862"/>
                <a:gd name="connsiteX298" fmla="*/ 1661862 w 1722772"/>
                <a:gd name="connsiteY298" fmla="*/ 797844 h 1661862"/>
                <a:gd name="connsiteX299" fmla="*/ 1661862 w 1722772"/>
                <a:gd name="connsiteY299" fmla="*/ 798596 h 1661862"/>
                <a:gd name="connsiteX300" fmla="*/ 1660358 w 1722772"/>
                <a:gd name="connsiteY300" fmla="*/ 801604 h 1661862"/>
                <a:gd name="connsiteX301" fmla="*/ 1660358 w 1722772"/>
                <a:gd name="connsiteY301" fmla="*/ 802356 h 1661862"/>
                <a:gd name="connsiteX302" fmla="*/ 1659606 w 1722772"/>
                <a:gd name="connsiteY302" fmla="*/ 803108 h 1661862"/>
                <a:gd name="connsiteX303" fmla="*/ 1659606 w 1722772"/>
                <a:gd name="connsiteY303" fmla="*/ 804612 h 1661862"/>
                <a:gd name="connsiteX304" fmla="*/ 1660358 w 1722772"/>
                <a:gd name="connsiteY304" fmla="*/ 807620 h 1661862"/>
                <a:gd name="connsiteX305" fmla="*/ 1660358 w 1722772"/>
                <a:gd name="connsiteY305" fmla="*/ 809124 h 1661862"/>
                <a:gd name="connsiteX306" fmla="*/ 1659606 w 1722772"/>
                <a:gd name="connsiteY306" fmla="*/ 809876 h 1661862"/>
                <a:gd name="connsiteX307" fmla="*/ 1658854 w 1722772"/>
                <a:gd name="connsiteY307" fmla="*/ 809876 h 1661862"/>
                <a:gd name="connsiteX308" fmla="*/ 1658854 w 1722772"/>
                <a:gd name="connsiteY308" fmla="*/ 809124 h 1661862"/>
                <a:gd name="connsiteX309" fmla="*/ 1658102 w 1722772"/>
                <a:gd name="connsiteY309" fmla="*/ 809124 h 1661862"/>
                <a:gd name="connsiteX310" fmla="*/ 1657350 w 1722772"/>
                <a:gd name="connsiteY310" fmla="*/ 809124 h 1661862"/>
                <a:gd name="connsiteX311" fmla="*/ 1656598 w 1722772"/>
                <a:gd name="connsiteY311" fmla="*/ 809124 h 1661862"/>
                <a:gd name="connsiteX312" fmla="*/ 1656598 w 1722772"/>
                <a:gd name="connsiteY312" fmla="*/ 809876 h 1661862"/>
                <a:gd name="connsiteX313" fmla="*/ 1656598 w 1722772"/>
                <a:gd name="connsiteY313" fmla="*/ 811380 h 1661862"/>
                <a:gd name="connsiteX314" fmla="*/ 1656598 w 1722772"/>
                <a:gd name="connsiteY314" fmla="*/ 812884 h 1661862"/>
                <a:gd name="connsiteX315" fmla="*/ 1658102 w 1722772"/>
                <a:gd name="connsiteY315" fmla="*/ 813636 h 1661862"/>
                <a:gd name="connsiteX316" fmla="*/ 1660358 w 1722772"/>
                <a:gd name="connsiteY316" fmla="*/ 815891 h 1661862"/>
                <a:gd name="connsiteX317" fmla="*/ 1662614 w 1722772"/>
                <a:gd name="connsiteY317" fmla="*/ 816643 h 1661862"/>
                <a:gd name="connsiteX318" fmla="*/ 1663366 w 1722772"/>
                <a:gd name="connsiteY318" fmla="*/ 817396 h 1661862"/>
                <a:gd name="connsiteX319" fmla="*/ 1663366 w 1722772"/>
                <a:gd name="connsiteY319" fmla="*/ 818148 h 1661862"/>
                <a:gd name="connsiteX320" fmla="*/ 1664118 w 1722772"/>
                <a:gd name="connsiteY320" fmla="*/ 821907 h 1661862"/>
                <a:gd name="connsiteX321" fmla="*/ 1664118 w 1722772"/>
                <a:gd name="connsiteY321" fmla="*/ 822659 h 1661862"/>
                <a:gd name="connsiteX322" fmla="*/ 1665622 w 1722772"/>
                <a:gd name="connsiteY322" fmla="*/ 824915 h 1661862"/>
                <a:gd name="connsiteX323" fmla="*/ 1665622 w 1722772"/>
                <a:gd name="connsiteY323" fmla="*/ 825667 h 1661862"/>
                <a:gd name="connsiteX324" fmla="*/ 1666374 w 1722772"/>
                <a:gd name="connsiteY324" fmla="*/ 827923 h 1661862"/>
                <a:gd name="connsiteX325" fmla="*/ 1666374 w 1722772"/>
                <a:gd name="connsiteY325" fmla="*/ 830179 h 1661862"/>
                <a:gd name="connsiteX326" fmla="*/ 1666374 w 1722772"/>
                <a:gd name="connsiteY326" fmla="*/ 832435 h 1661862"/>
                <a:gd name="connsiteX327" fmla="*/ 1666374 w 1722772"/>
                <a:gd name="connsiteY327" fmla="*/ 834691 h 1661862"/>
                <a:gd name="connsiteX328" fmla="*/ 1666374 w 1722772"/>
                <a:gd name="connsiteY328" fmla="*/ 835443 h 1661862"/>
                <a:gd name="connsiteX329" fmla="*/ 1666374 w 1722772"/>
                <a:gd name="connsiteY329" fmla="*/ 836195 h 1661862"/>
                <a:gd name="connsiteX330" fmla="*/ 1667126 w 1722772"/>
                <a:gd name="connsiteY330" fmla="*/ 837699 h 1661862"/>
                <a:gd name="connsiteX331" fmla="*/ 1667878 w 1722772"/>
                <a:gd name="connsiteY331" fmla="*/ 839955 h 1661862"/>
                <a:gd name="connsiteX332" fmla="*/ 1667878 w 1722772"/>
                <a:gd name="connsiteY332" fmla="*/ 840707 h 1661862"/>
                <a:gd name="connsiteX333" fmla="*/ 1668630 w 1722772"/>
                <a:gd name="connsiteY333" fmla="*/ 841459 h 1661862"/>
                <a:gd name="connsiteX334" fmla="*/ 1669382 w 1722772"/>
                <a:gd name="connsiteY334" fmla="*/ 840707 h 1661862"/>
                <a:gd name="connsiteX335" fmla="*/ 1670886 w 1722772"/>
                <a:gd name="connsiteY335" fmla="*/ 840707 h 1661862"/>
                <a:gd name="connsiteX336" fmla="*/ 1671638 w 1722772"/>
                <a:gd name="connsiteY336" fmla="*/ 840707 h 1661862"/>
                <a:gd name="connsiteX337" fmla="*/ 1672390 w 1722772"/>
                <a:gd name="connsiteY337" fmla="*/ 840707 h 1661862"/>
                <a:gd name="connsiteX338" fmla="*/ 1673142 w 1722772"/>
                <a:gd name="connsiteY338" fmla="*/ 840707 h 1661862"/>
                <a:gd name="connsiteX339" fmla="*/ 1673142 w 1722772"/>
                <a:gd name="connsiteY339" fmla="*/ 841459 h 1661862"/>
                <a:gd name="connsiteX340" fmla="*/ 1672390 w 1722772"/>
                <a:gd name="connsiteY340" fmla="*/ 842211 h 1661862"/>
                <a:gd name="connsiteX341" fmla="*/ 1672390 w 1722772"/>
                <a:gd name="connsiteY341" fmla="*/ 842963 h 1661862"/>
                <a:gd name="connsiteX342" fmla="*/ 1672390 w 1722772"/>
                <a:gd name="connsiteY342" fmla="*/ 843715 h 1661862"/>
                <a:gd name="connsiteX343" fmla="*/ 1673142 w 1722772"/>
                <a:gd name="connsiteY343" fmla="*/ 843715 h 1661862"/>
                <a:gd name="connsiteX344" fmla="*/ 1673142 w 1722772"/>
                <a:gd name="connsiteY344" fmla="*/ 844467 h 1661862"/>
                <a:gd name="connsiteX345" fmla="*/ 1674646 w 1722772"/>
                <a:gd name="connsiteY345" fmla="*/ 845218 h 1661862"/>
                <a:gd name="connsiteX346" fmla="*/ 1676901 w 1722772"/>
                <a:gd name="connsiteY346" fmla="*/ 845970 h 1661862"/>
                <a:gd name="connsiteX347" fmla="*/ 1678405 w 1722772"/>
                <a:gd name="connsiteY347" fmla="*/ 846722 h 1661862"/>
                <a:gd name="connsiteX348" fmla="*/ 1682917 w 1722772"/>
                <a:gd name="connsiteY348" fmla="*/ 845970 h 1661862"/>
                <a:gd name="connsiteX349" fmla="*/ 1685173 w 1722772"/>
                <a:gd name="connsiteY349" fmla="*/ 846722 h 1661862"/>
                <a:gd name="connsiteX350" fmla="*/ 1685925 w 1722772"/>
                <a:gd name="connsiteY350" fmla="*/ 848226 h 1661862"/>
                <a:gd name="connsiteX351" fmla="*/ 1685925 w 1722772"/>
                <a:gd name="connsiteY351" fmla="*/ 849730 h 1661862"/>
                <a:gd name="connsiteX352" fmla="*/ 1685925 w 1722772"/>
                <a:gd name="connsiteY352" fmla="*/ 851986 h 1661862"/>
                <a:gd name="connsiteX353" fmla="*/ 1683669 w 1722772"/>
                <a:gd name="connsiteY353" fmla="*/ 863266 h 1661862"/>
                <a:gd name="connsiteX354" fmla="*/ 1682917 w 1722772"/>
                <a:gd name="connsiteY354" fmla="*/ 864770 h 1661862"/>
                <a:gd name="connsiteX355" fmla="*/ 1682165 w 1722772"/>
                <a:gd name="connsiteY355" fmla="*/ 866274 h 1661862"/>
                <a:gd name="connsiteX356" fmla="*/ 1680661 w 1722772"/>
                <a:gd name="connsiteY356" fmla="*/ 867778 h 1661862"/>
                <a:gd name="connsiteX357" fmla="*/ 1679909 w 1722772"/>
                <a:gd name="connsiteY357" fmla="*/ 868530 h 1661862"/>
                <a:gd name="connsiteX358" fmla="*/ 1674646 w 1722772"/>
                <a:gd name="connsiteY358" fmla="*/ 871537 h 1661862"/>
                <a:gd name="connsiteX359" fmla="*/ 1673894 w 1722772"/>
                <a:gd name="connsiteY359" fmla="*/ 873042 h 1661862"/>
                <a:gd name="connsiteX360" fmla="*/ 1673142 w 1722772"/>
                <a:gd name="connsiteY360" fmla="*/ 873042 h 1661862"/>
                <a:gd name="connsiteX361" fmla="*/ 1673142 w 1722772"/>
                <a:gd name="connsiteY361" fmla="*/ 873794 h 1661862"/>
                <a:gd name="connsiteX362" fmla="*/ 1673142 w 1722772"/>
                <a:gd name="connsiteY362" fmla="*/ 875297 h 1661862"/>
                <a:gd name="connsiteX363" fmla="*/ 1674646 w 1722772"/>
                <a:gd name="connsiteY363" fmla="*/ 876049 h 1661862"/>
                <a:gd name="connsiteX364" fmla="*/ 1675397 w 1722772"/>
                <a:gd name="connsiteY364" fmla="*/ 876801 h 1661862"/>
                <a:gd name="connsiteX365" fmla="*/ 1675397 w 1722772"/>
                <a:gd name="connsiteY365" fmla="*/ 877553 h 1661862"/>
                <a:gd name="connsiteX366" fmla="*/ 1675397 w 1722772"/>
                <a:gd name="connsiteY366" fmla="*/ 878305 h 1661862"/>
                <a:gd name="connsiteX367" fmla="*/ 1675397 w 1722772"/>
                <a:gd name="connsiteY367" fmla="*/ 879057 h 1661862"/>
                <a:gd name="connsiteX368" fmla="*/ 1674646 w 1722772"/>
                <a:gd name="connsiteY368" fmla="*/ 879809 h 1661862"/>
                <a:gd name="connsiteX369" fmla="*/ 1673894 w 1722772"/>
                <a:gd name="connsiteY369" fmla="*/ 879809 h 1661862"/>
                <a:gd name="connsiteX370" fmla="*/ 1671638 w 1722772"/>
                <a:gd name="connsiteY370" fmla="*/ 881313 h 1661862"/>
                <a:gd name="connsiteX371" fmla="*/ 1670886 w 1722772"/>
                <a:gd name="connsiteY371" fmla="*/ 881313 h 1661862"/>
                <a:gd name="connsiteX372" fmla="*/ 1670134 w 1722772"/>
                <a:gd name="connsiteY372" fmla="*/ 882065 h 1661862"/>
                <a:gd name="connsiteX373" fmla="*/ 1669382 w 1722772"/>
                <a:gd name="connsiteY373" fmla="*/ 882817 h 1661862"/>
                <a:gd name="connsiteX374" fmla="*/ 1669382 w 1722772"/>
                <a:gd name="connsiteY374" fmla="*/ 883569 h 1661862"/>
                <a:gd name="connsiteX375" fmla="*/ 1670134 w 1722772"/>
                <a:gd name="connsiteY375" fmla="*/ 884321 h 1661862"/>
                <a:gd name="connsiteX376" fmla="*/ 1670886 w 1722772"/>
                <a:gd name="connsiteY376" fmla="*/ 886577 h 1661862"/>
                <a:gd name="connsiteX377" fmla="*/ 1671638 w 1722772"/>
                <a:gd name="connsiteY377" fmla="*/ 888081 h 1661862"/>
                <a:gd name="connsiteX378" fmla="*/ 1671638 w 1722772"/>
                <a:gd name="connsiteY378" fmla="*/ 890337 h 1661862"/>
                <a:gd name="connsiteX379" fmla="*/ 1670886 w 1722772"/>
                <a:gd name="connsiteY379" fmla="*/ 896353 h 1661862"/>
                <a:gd name="connsiteX380" fmla="*/ 1670886 w 1722772"/>
                <a:gd name="connsiteY380" fmla="*/ 898609 h 1661862"/>
                <a:gd name="connsiteX381" fmla="*/ 1670886 w 1722772"/>
                <a:gd name="connsiteY381" fmla="*/ 901616 h 1661862"/>
                <a:gd name="connsiteX382" fmla="*/ 1670886 w 1722772"/>
                <a:gd name="connsiteY382" fmla="*/ 902368 h 1661862"/>
                <a:gd name="connsiteX383" fmla="*/ 1672390 w 1722772"/>
                <a:gd name="connsiteY383" fmla="*/ 904625 h 1661862"/>
                <a:gd name="connsiteX384" fmla="*/ 1672390 w 1722772"/>
                <a:gd name="connsiteY384" fmla="*/ 905376 h 1661862"/>
                <a:gd name="connsiteX385" fmla="*/ 1672390 w 1722772"/>
                <a:gd name="connsiteY385" fmla="*/ 906880 h 1661862"/>
                <a:gd name="connsiteX386" fmla="*/ 1672390 w 1722772"/>
                <a:gd name="connsiteY386" fmla="*/ 907632 h 1661862"/>
                <a:gd name="connsiteX387" fmla="*/ 1671638 w 1722772"/>
                <a:gd name="connsiteY387" fmla="*/ 909136 h 1661862"/>
                <a:gd name="connsiteX388" fmla="*/ 1667878 w 1722772"/>
                <a:gd name="connsiteY388" fmla="*/ 918160 h 1661862"/>
                <a:gd name="connsiteX389" fmla="*/ 1665622 w 1722772"/>
                <a:gd name="connsiteY389" fmla="*/ 922672 h 1661862"/>
                <a:gd name="connsiteX390" fmla="*/ 1663366 w 1722772"/>
                <a:gd name="connsiteY390" fmla="*/ 925680 h 1661862"/>
                <a:gd name="connsiteX391" fmla="*/ 1661110 w 1722772"/>
                <a:gd name="connsiteY391" fmla="*/ 927936 h 1661862"/>
                <a:gd name="connsiteX392" fmla="*/ 1659606 w 1722772"/>
                <a:gd name="connsiteY392" fmla="*/ 930192 h 1661862"/>
                <a:gd name="connsiteX393" fmla="*/ 1658854 w 1722772"/>
                <a:gd name="connsiteY393" fmla="*/ 930944 h 1661862"/>
                <a:gd name="connsiteX394" fmla="*/ 1658854 w 1722772"/>
                <a:gd name="connsiteY394" fmla="*/ 932447 h 1661862"/>
                <a:gd name="connsiteX395" fmla="*/ 1658102 w 1722772"/>
                <a:gd name="connsiteY395" fmla="*/ 936959 h 1661862"/>
                <a:gd name="connsiteX396" fmla="*/ 1658102 w 1722772"/>
                <a:gd name="connsiteY396" fmla="*/ 937711 h 1661862"/>
                <a:gd name="connsiteX397" fmla="*/ 1657350 w 1722772"/>
                <a:gd name="connsiteY397" fmla="*/ 939215 h 1661862"/>
                <a:gd name="connsiteX398" fmla="*/ 1655846 w 1722772"/>
                <a:gd name="connsiteY398" fmla="*/ 940719 h 1661862"/>
                <a:gd name="connsiteX399" fmla="*/ 1654342 w 1722772"/>
                <a:gd name="connsiteY399" fmla="*/ 942975 h 1661862"/>
                <a:gd name="connsiteX400" fmla="*/ 1652838 w 1722772"/>
                <a:gd name="connsiteY400" fmla="*/ 944479 h 1661862"/>
                <a:gd name="connsiteX401" fmla="*/ 1652086 w 1722772"/>
                <a:gd name="connsiteY401" fmla="*/ 945231 h 1661862"/>
                <a:gd name="connsiteX402" fmla="*/ 1652086 w 1722772"/>
                <a:gd name="connsiteY402" fmla="*/ 945983 h 1661862"/>
                <a:gd name="connsiteX403" fmla="*/ 1650582 w 1722772"/>
                <a:gd name="connsiteY403" fmla="*/ 948239 h 1661862"/>
                <a:gd name="connsiteX404" fmla="*/ 1649831 w 1722772"/>
                <a:gd name="connsiteY404" fmla="*/ 948991 h 1661862"/>
                <a:gd name="connsiteX405" fmla="*/ 1647575 w 1722772"/>
                <a:gd name="connsiteY405" fmla="*/ 949743 h 1661862"/>
                <a:gd name="connsiteX406" fmla="*/ 1646822 w 1722772"/>
                <a:gd name="connsiteY406" fmla="*/ 950495 h 1661862"/>
                <a:gd name="connsiteX407" fmla="*/ 1646071 w 1722772"/>
                <a:gd name="connsiteY407" fmla="*/ 951247 h 1661862"/>
                <a:gd name="connsiteX408" fmla="*/ 1643815 w 1722772"/>
                <a:gd name="connsiteY408" fmla="*/ 954255 h 1661862"/>
                <a:gd name="connsiteX409" fmla="*/ 1643815 w 1722772"/>
                <a:gd name="connsiteY409" fmla="*/ 955007 h 1661862"/>
                <a:gd name="connsiteX410" fmla="*/ 1642311 w 1722772"/>
                <a:gd name="connsiteY410" fmla="*/ 964782 h 1661862"/>
                <a:gd name="connsiteX411" fmla="*/ 1639303 w 1722772"/>
                <a:gd name="connsiteY411" fmla="*/ 974558 h 1661862"/>
                <a:gd name="connsiteX412" fmla="*/ 1638551 w 1722772"/>
                <a:gd name="connsiteY412" fmla="*/ 975310 h 1661862"/>
                <a:gd name="connsiteX413" fmla="*/ 1637799 w 1722772"/>
                <a:gd name="connsiteY413" fmla="*/ 976062 h 1661862"/>
                <a:gd name="connsiteX414" fmla="*/ 1637799 w 1722772"/>
                <a:gd name="connsiteY414" fmla="*/ 976814 h 1661862"/>
                <a:gd name="connsiteX415" fmla="*/ 1636295 w 1722772"/>
                <a:gd name="connsiteY415" fmla="*/ 977566 h 1661862"/>
                <a:gd name="connsiteX416" fmla="*/ 1634039 w 1722772"/>
                <a:gd name="connsiteY416" fmla="*/ 979822 h 1661862"/>
                <a:gd name="connsiteX417" fmla="*/ 1633287 w 1722772"/>
                <a:gd name="connsiteY417" fmla="*/ 980574 h 1661862"/>
                <a:gd name="connsiteX418" fmla="*/ 1632535 w 1722772"/>
                <a:gd name="connsiteY418" fmla="*/ 980574 h 1661862"/>
                <a:gd name="connsiteX419" fmla="*/ 1631031 w 1722772"/>
                <a:gd name="connsiteY419" fmla="*/ 980574 h 1661862"/>
                <a:gd name="connsiteX420" fmla="*/ 1628775 w 1722772"/>
                <a:gd name="connsiteY420" fmla="*/ 981326 h 1661862"/>
                <a:gd name="connsiteX421" fmla="*/ 1628023 w 1722772"/>
                <a:gd name="connsiteY421" fmla="*/ 982078 h 1661862"/>
                <a:gd name="connsiteX422" fmla="*/ 1627271 w 1722772"/>
                <a:gd name="connsiteY422" fmla="*/ 982830 h 1661862"/>
                <a:gd name="connsiteX423" fmla="*/ 1627271 w 1722772"/>
                <a:gd name="connsiteY423" fmla="*/ 983582 h 1661862"/>
                <a:gd name="connsiteX424" fmla="*/ 1627271 w 1722772"/>
                <a:gd name="connsiteY424" fmla="*/ 985086 h 1661862"/>
                <a:gd name="connsiteX425" fmla="*/ 1628023 w 1722772"/>
                <a:gd name="connsiteY425" fmla="*/ 987342 h 1661862"/>
                <a:gd name="connsiteX426" fmla="*/ 1628775 w 1722772"/>
                <a:gd name="connsiteY426" fmla="*/ 988093 h 1661862"/>
                <a:gd name="connsiteX427" fmla="*/ 1628775 w 1722772"/>
                <a:gd name="connsiteY427" fmla="*/ 989597 h 1661862"/>
                <a:gd name="connsiteX428" fmla="*/ 1628775 w 1722772"/>
                <a:gd name="connsiteY428" fmla="*/ 997869 h 1661862"/>
                <a:gd name="connsiteX429" fmla="*/ 1628775 w 1722772"/>
                <a:gd name="connsiteY429" fmla="*/ 999373 h 1661862"/>
                <a:gd name="connsiteX430" fmla="*/ 1629527 w 1722772"/>
                <a:gd name="connsiteY430" fmla="*/ 1001629 h 1661862"/>
                <a:gd name="connsiteX431" fmla="*/ 1630279 w 1722772"/>
                <a:gd name="connsiteY431" fmla="*/ 1004637 h 1661862"/>
                <a:gd name="connsiteX432" fmla="*/ 1630279 w 1722772"/>
                <a:gd name="connsiteY432" fmla="*/ 1006141 h 1661862"/>
                <a:gd name="connsiteX433" fmla="*/ 1630279 w 1722772"/>
                <a:gd name="connsiteY433" fmla="*/ 1008397 h 1661862"/>
                <a:gd name="connsiteX434" fmla="*/ 1629527 w 1722772"/>
                <a:gd name="connsiteY434" fmla="*/ 1014412 h 1661862"/>
                <a:gd name="connsiteX435" fmla="*/ 1628023 w 1722772"/>
                <a:gd name="connsiteY435" fmla="*/ 1019676 h 1661862"/>
                <a:gd name="connsiteX436" fmla="*/ 1627271 w 1722772"/>
                <a:gd name="connsiteY436" fmla="*/ 1021180 h 1661862"/>
                <a:gd name="connsiteX437" fmla="*/ 1627271 w 1722772"/>
                <a:gd name="connsiteY437" fmla="*/ 1023436 h 1661862"/>
                <a:gd name="connsiteX438" fmla="*/ 1628023 w 1722772"/>
                <a:gd name="connsiteY438" fmla="*/ 1024188 h 1661862"/>
                <a:gd name="connsiteX439" fmla="*/ 1628775 w 1722772"/>
                <a:gd name="connsiteY439" fmla="*/ 1027196 h 1661862"/>
                <a:gd name="connsiteX440" fmla="*/ 1628023 w 1722772"/>
                <a:gd name="connsiteY440" fmla="*/ 1030956 h 1661862"/>
                <a:gd name="connsiteX441" fmla="*/ 1628775 w 1722772"/>
                <a:gd name="connsiteY441" fmla="*/ 1033212 h 1661862"/>
                <a:gd name="connsiteX442" fmla="*/ 1628775 w 1722772"/>
                <a:gd name="connsiteY442" fmla="*/ 1033964 h 1661862"/>
                <a:gd name="connsiteX443" fmla="*/ 1628775 w 1722772"/>
                <a:gd name="connsiteY443" fmla="*/ 1034716 h 1661862"/>
                <a:gd name="connsiteX444" fmla="*/ 1630279 w 1722772"/>
                <a:gd name="connsiteY444" fmla="*/ 1036220 h 1661862"/>
                <a:gd name="connsiteX445" fmla="*/ 1630279 w 1722772"/>
                <a:gd name="connsiteY445" fmla="*/ 1037724 h 1661862"/>
                <a:gd name="connsiteX446" fmla="*/ 1630279 w 1722772"/>
                <a:gd name="connsiteY446" fmla="*/ 1038476 h 1661862"/>
                <a:gd name="connsiteX447" fmla="*/ 1630279 w 1722772"/>
                <a:gd name="connsiteY447" fmla="*/ 1039980 h 1661862"/>
                <a:gd name="connsiteX448" fmla="*/ 1630279 w 1722772"/>
                <a:gd name="connsiteY448" fmla="*/ 1040732 h 1661862"/>
                <a:gd name="connsiteX449" fmla="*/ 1629527 w 1722772"/>
                <a:gd name="connsiteY449" fmla="*/ 1041484 h 1661862"/>
                <a:gd name="connsiteX450" fmla="*/ 1629527 w 1722772"/>
                <a:gd name="connsiteY450" fmla="*/ 1042236 h 1661862"/>
                <a:gd name="connsiteX451" fmla="*/ 1628775 w 1722772"/>
                <a:gd name="connsiteY451" fmla="*/ 1042988 h 1661862"/>
                <a:gd name="connsiteX452" fmla="*/ 1627271 w 1722772"/>
                <a:gd name="connsiteY452" fmla="*/ 1043740 h 1661862"/>
                <a:gd name="connsiteX453" fmla="*/ 1622007 w 1722772"/>
                <a:gd name="connsiteY453" fmla="*/ 1045243 h 1661862"/>
                <a:gd name="connsiteX454" fmla="*/ 1620503 w 1722772"/>
                <a:gd name="connsiteY454" fmla="*/ 1045243 h 1661862"/>
                <a:gd name="connsiteX455" fmla="*/ 1619752 w 1722772"/>
                <a:gd name="connsiteY455" fmla="*/ 1045243 h 1661862"/>
                <a:gd name="connsiteX456" fmla="*/ 1619000 w 1722772"/>
                <a:gd name="connsiteY456" fmla="*/ 1045243 h 1661862"/>
                <a:gd name="connsiteX457" fmla="*/ 1618248 w 1722772"/>
                <a:gd name="connsiteY457" fmla="*/ 1045995 h 1661862"/>
                <a:gd name="connsiteX458" fmla="*/ 1618248 w 1722772"/>
                <a:gd name="connsiteY458" fmla="*/ 1046747 h 1661862"/>
                <a:gd name="connsiteX459" fmla="*/ 1619000 w 1722772"/>
                <a:gd name="connsiteY459" fmla="*/ 1047500 h 1661862"/>
                <a:gd name="connsiteX460" fmla="*/ 1619000 w 1722772"/>
                <a:gd name="connsiteY460" fmla="*/ 1049003 h 1661862"/>
                <a:gd name="connsiteX461" fmla="*/ 1619752 w 1722772"/>
                <a:gd name="connsiteY461" fmla="*/ 1049755 h 1661862"/>
                <a:gd name="connsiteX462" fmla="*/ 1619000 w 1722772"/>
                <a:gd name="connsiteY462" fmla="*/ 1051259 h 1661862"/>
                <a:gd name="connsiteX463" fmla="*/ 1618248 w 1722772"/>
                <a:gd name="connsiteY463" fmla="*/ 1052763 h 1661862"/>
                <a:gd name="connsiteX464" fmla="*/ 1612984 w 1722772"/>
                <a:gd name="connsiteY464" fmla="*/ 1064043 h 1661862"/>
                <a:gd name="connsiteX465" fmla="*/ 1611480 w 1722772"/>
                <a:gd name="connsiteY465" fmla="*/ 1071563 h 1661862"/>
                <a:gd name="connsiteX466" fmla="*/ 1610728 w 1722772"/>
                <a:gd name="connsiteY466" fmla="*/ 1072315 h 1661862"/>
                <a:gd name="connsiteX467" fmla="*/ 1611480 w 1722772"/>
                <a:gd name="connsiteY467" fmla="*/ 1073819 h 1661862"/>
                <a:gd name="connsiteX468" fmla="*/ 1611480 w 1722772"/>
                <a:gd name="connsiteY468" fmla="*/ 1076074 h 1661862"/>
                <a:gd name="connsiteX469" fmla="*/ 1611480 w 1722772"/>
                <a:gd name="connsiteY469" fmla="*/ 1077578 h 1661862"/>
                <a:gd name="connsiteX470" fmla="*/ 1610728 w 1722772"/>
                <a:gd name="connsiteY470" fmla="*/ 1079082 h 1661862"/>
                <a:gd name="connsiteX471" fmla="*/ 1609224 w 1722772"/>
                <a:gd name="connsiteY471" fmla="*/ 1082842 h 1661862"/>
                <a:gd name="connsiteX472" fmla="*/ 1608472 w 1722772"/>
                <a:gd name="connsiteY472" fmla="*/ 1085850 h 1661862"/>
                <a:gd name="connsiteX473" fmla="*/ 1608472 w 1722772"/>
                <a:gd name="connsiteY473" fmla="*/ 1086602 h 1661862"/>
                <a:gd name="connsiteX474" fmla="*/ 1607720 w 1722772"/>
                <a:gd name="connsiteY474" fmla="*/ 1089610 h 1661862"/>
                <a:gd name="connsiteX475" fmla="*/ 1607720 w 1722772"/>
                <a:gd name="connsiteY475" fmla="*/ 1090362 h 1661862"/>
                <a:gd name="connsiteX476" fmla="*/ 1607720 w 1722772"/>
                <a:gd name="connsiteY476" fmla="*/ 1091114 h 1661862"/>
                <a:gd name="connsiteX477" fmla="*/ 1608472 w 1722772"/>
                <a:gd name="connsiteY477" fmla="*/ 1092618 h 1661862"/>
                <a:gd name="connsiteX478" fmla="*/ 1609224 w 1722772"/>
                <a:gd name="connsiteY478" fmla="*/ 1094874 h 1661862"/>
                <a:gd name="connsiteX479" fmla="*/ 1609224 w 1722772"/>
                <a:gd name="connsiteY479" fmla="*/ 1096378 h 1661862"/>
                <a:gd name="connsiteX480" fmla="*/ 1609976 w 1722772"/>
                <a:gd name="connsiteY480" fmla="*/ 1097130 h 1661862"/>
                <a:gd name="connsiteX481" fmla="*/ 1611480 w 1722772"/>
                <a:gd name="connsiteY481" fmla="*/ 1103146 h 1661862"/>
                <a:gd name="connsiteX482" fmla="*/ 1611480 w 1722772"/>
                <a:gd name="connsiteY482" fmla="*/ 1105401 h 1661862"/>
                <a:gd name="connsiteX483" fmla="*/ 1611480 w 1722772"/>
                <a:gd name="connsiteY483" fmla="*/ 1107657 h 1661862"/>
                <a:gd name="connsiteX484" fmla="*/ 1610728 w 1722772"/>
                <a:gd name="connsiteY484" fmla="*/ 1109913 h 1661862"/>
                <a:gd name="connsiteX485" fmla="*/ 1609976 w 1722772"/>
                <a:gd name="connsiteY485" fmla="*/ 1112169 h 1661862"/>
                <a:gd name="connsiteX486" fmla="*/ 1609224 w 1722772"/>
                <a:gd name="connsiteY486" fmla="*/ 1113673 h 1661862"/>
                <a:gd name="connsiteX487" fmla="*/ 1609224 w 1722772"/>
                <a:gd name="connsiteY487" fmla="*/ 1115177 h 1661862"/>
                <a:gd name="connsiteX488" fmla="*/ 1609224 w 1722772"/>
                <a:gd name="connsiteY488" fmla="*/ 1115929 h 1661862"/>
                <a:gd name="connsiteX489" fmla="*/ 1608472 w 1722772"/>
                <a:gd name="connsiteY489" fmla="*/ 1116681 h 1661862"/>
                <a:gd name="connsiteX490" fmla="*/ 1607720 w 1722772"/>
                <a:gd name="connsiteY490" fmla="*/ 1118937 h 1661862"/>
                <a:gd name="connsiteX491" fmla="*/ 1606968 w 1722772"/>
                <a:gd name="connsiteY491" fmla="*/ 1121945 h 1661862"/>
                <a:gd name="connsiteX492" fmla="*/ 1606216 w 1722772"/>
                <a:gd name="connsiteY492" fmla="*/ 1123449 h 1661862"/>
                <a:gd name="connsiteX493" fmla="*/ 1605464 w 1722772"/>
                <a:gd name="connsiteY493" fmla="*/ 1124953 h 1661862"/>
                <a:gd name="connsiteX494" fmla="*/ 1601704 w 1722772"/>
                <a:gd name="connsiteY494" fmla="*/ 1127961 h 1661862"/>
                <a:gd name="connsiteX495" fmla="*/ 1600952 w 1722772"/>
                <a:gd name="connsiteY495" fmla="*/ 1129465 h 1661862"/>
                <a:gd name="connsiteX496" fmla="*/ 1600952 w 1722772"/>
                <a:gd name="connsiteY496" fmla="*/ 1133977 h 1661862"/>
                <a:gd name="connsiteX497" fmla="*/ 1597944 w 1722772"/>
                <a:gd name="connsiteY497" fmla="*/ 1139992 h 1661862"/>
                <a:gd name="connsiteX498" fmla="*/ 1597192 w 1722772"/>
                <a:gd name="connsiteY498" fmla="*/ 1143000 h 1661862"/>
                <a:gd name="connsiteX499" fmla="*/ 1597192 w 1722772"/>
                <a:gd name="connsiteY499" fmla="*/ 1149768 h 1661862"/>
                <a:gd name="connsiteX500" fmla="*/ 1596440 w 1722772"/>
                <a:gd name="connsiteY500" fmla="*/ 1152776 h 1661862"/>
                <a:gd name="connsiteX501" fmla="*/ 1594184 w 1722772"/>
                <a:gd name="connsiteY501" fmla="*/ 1153528 h 1661862"/>
                <a:gd name="connsiteX502" fmla="*/ 1593433 w 1722772"/>
                <a:gd name="connsiteY502" fmla="*/ 1155784 h 1661862"/>
                <a:gd name="connsiteX503" fmla="*/ 1591928 w 1722772"/>
                <a:gd name="connsiteY503" fmla="*/ 1165559 h 1661862"/>
                <a:gd name="connsiteX504" fmla="*/ 1591176 w 1722772"/>
                <a:gd name="connsiteY504" fmla="*/ 1166311 h 1661862"/>
                <a:gd name="connsiteX505" fmla="*/ 1587417 w 1722772"/>
                <a:gd name="connsiteY505" fmla="*/ 1168567 h 1661862"/>
                <a:gd name="connsiteX506" fmla="*/ 1585913 w 1722772"/>
                <a:gd name="connsiteY506" fmla="*/ 1169319 h 1661862"/>
                <a:gd name="connsiteX507" fmla="*/ 1585913 w 1722772"/>
                <a:gd name="connsiteY507" fmla="*/ 1170823 h 1661862"/>
                <a:gd name="connsiteX508" fmla="*/ 1584409 w 1722772"/>
                <a:gd name="connsiteY508" fmla="*/ 1174583 h 1661862"/>
                <a:gd name="connsiteX509" fmla="*/ 1584409 w 1722772"/>
                <a:gd name="connsiteY509" fmla="*/ 1175335 h 1661862"/>
                <a:gd name="connsiteX510" fmla="*/ 1584409 w 1722772"/>
                <a:gd name="connsiteY510" fmla="*/ 1176087 h 1661862"/>
                <a:gd name="connsiteX511" fmla="*/ 1582905 w 1722772"/>
                <a:gd name="connsiteY511" fmla="*/ 1177591 h 1661862"/>
                <a:gd name="connsiteX512" fmla="*/ 1580649 w 1722772"/>
                <a:gd name="connsiteY512" fmla="*/ 1179847 h 1661862"/>
                <a:gd name="connsiteX513" fmla="*/ 1575385 w 1722772"/>
                <a:gd name="connsiteY513" fmla="*/ 1182103 h 1661862"/>
                <a:gd name="connsiteX514" fmla="*/ 1570873 w 1722772"/>
                <a:gd name="connsiteY514" fmla="*/ 1184359 h 1661862"/>
                <a:gd name="connsiteX515" fmla="*/ 1568617 w 1722772"/>
                <a:gd name="connsiteY515" fmla="*/ 1185863 h 1661862"/>
                <a:gd name="connsiteX516" fmla="*/ 1565609 w 1722772"/>
                <a:gd name="connsiteY516" fmla="*/ 1185863 h 1661862"/>
                <a:gd name="connsiteX517" fmla="*/ 1561850 w 1722772"/>
                <a:gd name="connsiteY517" fmla="*/ 1185111 h 1661862"/>
                <a:gd name="connsiteX518" fmla="*/ 1561098 w 1722772"/>
                <a:gd name="connsiteY518" fmla="*/ 1182103 h 1661862"/>
                <a:gd name="connsiteX519" fmla="*/ 1560345 w 1722772"/>
                <a:gd name="connsiteY519" fmla="*/ 1179095 h 1661862"/>
                <a:gd name="connsiteX520" fmla="*/ 1558842 w 1722772"/>
                <a:gd name="connsiteY520" fmla="*/ 1176087 h 1661862"/>
                <a:gd name="connsiteX521" fmla="*/ 1554330 w 1722772"/>
                <a:gd name="connsiteY521" fmla="*/ 1180599 h 1661862"/>
                <a:gd name="connsiteX522" fmla="*/ 1551322 w 1722772"/>
                <a:gd name="connsiteY522" fmla="*/ 1181351 h 1661862"/>
                <a:gd name="connsiteX523" fmla="*/ 1547562 w 1722772"/>
                <a:gd name="connsiteY523" fmla="*/ 1182103 h 1661862"/>
                <a:gd name="connsiteX524" fmla="*/ 1544554 w 1722772"/>
                <a:gd name="connsiteY524" fmla="*/ 1182855 h 1661862"/>
                <a:gd name="connsiteX525" fmla="*/ 1542298 w 1722772"/>
                <a:gd name="connsiteY525" fmla="*/ 1184359 h 1661862"/>
                <a:gd name="connsiteX526" fmla="*/ 1538538 w 1722772"/>
                <a:gd name="connsiteY526" fmla="*/ 1188871 h 1661862"/>
                <a:gd name="connsiteX527" fmla="*/ 1535530 w 1722772"/>
                <a:gd name="connsiteY527" fmla="*/ 1191126 h 1661862"/>
                <a:gd name="connsiteX528" fmla="*/ 1529515 w 1722772"/>
                <a:gd name="connsiteY528" fmla="*/ 1193382 h 1661862"/>
                <a:gd name="connsiteX529" fmla="*/ 1526507 w 1722772"/>
                <a:gd name="connsiteY529" fmla="*/ 1195638 h 1661862"/>
                <a:gd name="connsiteX530" fmla="*/ 1519739 w 1722772"/>
                <a:gd name="connsiteY530" fmla="*/ 1205414 h 1661862"/>
                <a:gd name="connsiteX531" fmla="*/ 1517483 w 1722772"/>
                <a:gd name="connsiteY531" fmla="*/ 1206918 h 1661862"/>
                <a:gd name="connsiteX532" fmla="*/ 1515227 w 1722772"/>
                <a:gd name="connsiteY532" fmla="*/ 1207670 h 1661862"/>
                <a:gd name="connsiteX533" fmla="*/ 1512219 w 1722772"/>
                <a:gd name="connsiteY533" fmla="*/ 1209174 h 1661862"/>
                <a:gd name="connsiteX534" fmla="*/ 1509963 w 1722772"/>
                <a:gd name="connsiteY534" fmla="*/ 1211430 h 1661862"/>
                <a:gd name="connsiteX535" fmla="*/ 1508459 w 1722772"/>
                <a:gd name="connsiteY535" fmla="*/ 1212934 h 1661862"/>
                <a:gd name="connsiteX536" fmla="*/ 1507707 w 1722772"/>
                <a:gd name="connsiteY536" fmla="*/ 1215942 h 1661862"/>
                <a:gd name="connsiteX537" fmla="*/ 1507707 w 1722772"/>
                <a:gd name="connsiteY537" fmla="*/ 1218949 h 1661862"/>
                <a:gd name="connsiteX538" fmla="*/ 1508459 w 1722772"/>
                <a:gd name="connsiteY538" fmla="*/ 1221205 h 1661862"/>
                <a:gd name="connsiteX539" fmla="*/ 1508459 w 1722772"/>
                <a:gd name="connsiteY539" fmla="*/ 1224965 h 1661862"/>
                <a:gd name="connsiteX540" fmla="*/ 1507707 w 1722772"/>
                <a:gd name="connsiteY540" fmla="*/ 1225717 h 1661862"/>
                <a:gd name="connsiteX541" fmla="*/ 1505452 w 1722772"/>
                <a:gd name="connsiteY541" fmla="*/ 1227221 h 1661862"/>
                <a:gd name="connsiteX542" fmla="*/ 1504699 w 1722772"/>
                <a:gd name="connsiteY542" fmla="*/ 1228725 h 1661862"/>
                <a:gd name="connsiteX543" fmla="*/ 1504699 w 1722772"/>
                <a:gd name="connsiteY543" fmla="*/ 1230229 h 1661862"/>
                <a:gd name="connsiteX544" fmla="*/ 1503947 w 1722772"/>
                <a:gd name="connsiteY544" fmla="*/ 1232485 h 1661862"/>
                <a:gd name="connsiteX545" fmla="*/ 1503947 w 1722772"/>
                <a:gd name="connsiteY545" fmla="*/ 1233989 h 1661862"/>
                <a:gd name="connsiteX546" fmla="*/ 1503947 w 1722772"/>
                <a:gd name="connsiteY546" fmla="*/ 1235493 h 1661862"/>
                <a:gd name="connsiteX547" fmla="*/ 1504699 w 1722772"/>
                <a:gd name="connsiteY547" fmla="*/ 1239253 h 1661862"/>
                <a:gd name="connsiteX548" fmla="*/ 1504699 w 1722772"/>
                <a:gd name="connsiteY548" fmla="*/ 1240757 h 1661862"/>
                <a:gd name="connsiteX549" fmla="*/ 1503947 w 1722772"/>
                <a:gd name="connsiteY549" fmla="*/ 1243013 h 1661862"/>
                <a:gd name="connsiteX550" fmla="*/ 1502444 w 1722772"/>
                <a:gd name="connsiteY550" fmla="*/ 1246021 h 1661862"/>
                <a:gd name="connsiteX551" fmla="*/ 1501692 w 1722772"/>
                <a:gd name="connsiteY551" fmla="*/ 1247524 h 1661862"/>
                <a:gd name="connsiteX552" fmla="*/ 1500188 w 1722772"/>
                <a:gd name="connsiteY552" fmla="*/ 1255044 h 1661862"/>
                <a:gd name="connsiteX553" fmla="*/ 1499436 w 1722772"/>
                <a:gd name="connsiteY553" fmla="*/ 1258052 h 1661862"/>
                <a:gd name="connsiteX554" fmla="*/ 1497180 w 1722772"/>
                <a:gd name="connsiteY554" fmla="*/ 1261060 h 1661862"/>
                <a:gd name="connsiteX555" fmla="*/ 1493420 w 1722772"/>
                <a:gd name="connsiteY555" fmla="*/ 1266324 h 1661862"/>
                <a:gd name="connsiteX556" fmla="*/ 1491916 w 1722772"/>
                <a:gd name="connsiteY556" fmla="*/ 1267828 h 1661862"/>
                <a:gd name="connsiteX557" fmla="*/ 1488156 w 1722772"/>
                <a:gd name="connsiteY557" fmla="*/ 1265572 h 1661862"/>
                <a:gd name="connsiteX558" fmla="*/ 1486652 w 1722772"/>
                <a:gd name="connsiteY558" fmla="*/ 1267828 h 1661862"/>
                <a:gd name="connsiteX559" fmla="*/ 1488908 w 1722772"/>
                <a:gd name="connsiteY559" fmla="*/ 1270836 h 1661862"/>
                <a:gd name="connsiteX560" fmla="*/ 1489660 w 1722772"/>
                <a:gd name="connsiteY560" fmla="*/ 1275347 h 1661862"/>
                <a:gd name="connsiteX561" fmla="*/ 1489660 w 1722772"/>
                <a:gd name="connsiteY561" fmla="*/ 1279107 h 1661862"/>
                <a:gd name="connsiteX562" fmla="*/ 1488908 w 1722772"/>
                <a:gd name="connsiteY562" fmla="*/ 1282115 h 1661862"/>
                <a:gd name="connsiteX563" fmla="*/ 1486652 w 1722772"/>
                <a:gd name="connsiteY563" fmla="*/ 1285875 h 1661862"/>
                <a:gd name="connsiteX564" fmla="*/ 1482140 w 1722772"/>
                <a:gd name="connsiteY564" fmla="*/ 1295651 h 1661862"/>
                <a:gd name="connsiteX565" fmla="*/ 1476125 w 1722772"/>
                <a:gd name="connsiteY565" fmla="*/ 1302419 h 1661862"/>
                <a:gd name="connsiteX566" fmla="*/ 1475373 w 1722772"/>
                <a:gd name="connsiteY566" fmla="*/ 1307682 h 1661862"/>
                <a:gd name="connsiteX567" fmla="*/ 1473117 w 1722772"/>
                <a:gd name="connsiteY567" fmla="*/ 1309938 h 1661862"/>
                <a:gd name="connsiteX568" fmla="*/ 1470861 w 1722772"/>
                <a:gd name="connsiteY568" fmla="*/ 1310690 h 1661862"/>
                <a:gd name="connsiteX569" fmla="*/ 1468605 w 1722772"/>
                <a:gd name="connsiteY569" fmla="*/ 1310690 h 1661862"/>
                <a:gd name="connsiteX570" fmla="*/ 1467101 w 1722772"/>
                <a:gd name="connsiteY570" fmla="*/ 1310690 h 1661862"/>
                <a:gd name="connsiteX571" fmla="*/ 1464845 w 1722772"/>
                <a:gd name="connsiteY571" fmla="*/ 1309186 h 1661862"/>
                <a:gd name="connsiteX572" fmla="*/ 1462589 w 1722772"/>
                <a:gd name="connsiteY572" fmla="*/ 1308434 h 1661862"/>
                <a:gd name="connsiteX573" fmla="*/ 1460333 w 1722772"/>
                <a:gd name="connsiteY573" fmla="*/ 1309186 h 1661862"/>
                <a:gd name="connsiteX574" fmla="*/ 1460333 w 1722772"/>
                <a:gd name="connsiteY574" fmla="*/ 1309938 h 1661862"/>
                <a:gd name="connsiteX575" fmla="*/ 1460333 w 1722772"/>
                <a:gd name="connsiteY575" fmla="*/ 1310690 h 1661862"/>
                <a:gd name="connsiteX576" fmla="*/ 1459581 w 1722772"/>
                <a:gd name="connsiteY576" fmla="*/ 1312194 h 1661862"/>
                <a:gd name="connsiteX577" fmla="*/ 1454317 w 1722772"/>
                <a:gd name="connsiteY577" fmla="*/ 1317458 h 1661862"/>
                <a:gd name="connsiteX578" fmla="*/ 1451309 w 1722772"/>
                <a:gd name="connsiteY578" fmla="*/ 1319714 h 1661862"/>
                <a:gd name="connsiteX579" fmla="*/ 1447549 w 1722772"/>
                <a:gd name="connsiteY579" fmla="*/ 1320466 h 1661862"/>
                <a:gd name="connsiteX580" fmla="*/ 1431758 w 1722772"/>
                <a:gd name="connsiteY580" fmla="*/ 1321970 h 1661862"/>
                <a:gd name="connsiteX581" fmla="*/ 1424238 w 1722772"/>
                <a:gd name="connsiteY581" fmla="*/ 1322722 h 1661862"/>
                <a:gd name="connsiteX582" fmla="*/ 1420479 w 1722772"/>
                <a:gd name="connsiteY582" fmla="*/ 1324226 h 1661862"/>
                <a:gd name="connsiteX583" fmla="*/ 1418975 w 1722772"/>
                <a:gd name="connsiteY583" fmla="*/ 1325730 h 1661862"/>
                <a:gd name="connsiteX584" fmla="*/ 1417470 w 1722772"/>
                <a:gd name="connsiteY584" fmla="*/ 1326482 h 1661862"/>
                <a:gd name="connsiteX585" fmla="*/ 1417470 w 1722772"/>
                <a:gd name="connsiteY585" fmla="*/ 1327986 h 1661862"/>
                <a:gd name="connsiteX586" fmla="*/ 1415967 w 1722772"/>
                <a:gd name="connsiteY586" fmla="*/ 1330993 h 1661862"/>
                <a:gd name="connsiteX587" fmla="*/ 1409199 w 1722772"/>
                <a:gd name="connsiteY587" fmla="*/ 1338513 h 1661862"/>
                <a:gd name="connsiteX588" fmla="*/ 1406191 w 1722772"/>
                <a:gd name="connsiteY588" fmla="*/ 1346785 h 1661862"/>
                <a:gd name="connsiteX589" fmla="*/ 1404687 w 1722772"/>
                <a:gd name="connsiteY589" fmla="*/ 1347537 h 1661862"/>
                <a:gd name="connsiteX590" fmla="*/ 1403935 w 1722772"/>
                <a:gd name="connsiteY590" fmla="*/ 1348289 h 1661862"/>
                <a:gd name="connsiteX591" fmla="*/ 1402431 w 1722772"/>
                <a:gd name="connsiteY591" fmla="*/ 1348289 h 1661862"/>
                <a:gd name="connsiteX592" fmla="*/ 1400927 w 1722772"/>
                <a:gd name="connsiteY592" fmla="*/ 1348289 h 1661862"/>
                <a:gd name="connsiteX593" fmla="*/ 1396415 w 1722772"/>
                <a:gd name="connsiteY593" fmla="*/ 1351297 h 1661862"/>
                <a:gd name="connsiteX594" fmla="*/ 1390400 w 1722772"/>
                <a:gd name="connsiteY594" fmla="*/ 1353553 h 1661862"/>
                <a:gd name="connsiteX595" fmla="*/ 1388144 w 1722772"/>
                <a:gd name="connsiteY595" fmla="*/ 1355057 h 1661862"/>
                <a:gd name="connsiteX596" fmla="*/ 1387392 w 1722772"/>
                <a:gd name="connsiteY596" fmla="*/ 1358065 h 1661862"/>
                <a:gd name="connsiteX597" fmla="*/ 1385888 w 1722772"/>
                <a:gd name="connsiteY597" fmla="*/ 1358817 h 1661862"/>
                <a:gd name="connsiteX598" fmla="*/ 1377616 w 1722772"/>
                <a:gd name="connsiteY598" fmla="*/ 1362576 h 1661862"/>
                <a:gd name="connsiteX599" fmla="*/ 1376112 w 1722772"/>
                <a:gd name="connsiteY599" fmla="*/ 1363328 h 1661862"/>
                <a:gd name="connsiteX600" fmla="*/ 1375360 w 1722772"/>
                <a:gd name="connsiteY600" fmla="*/ 1364080 h 1661862"/>
                <a:gd name="connsiteX601" fmla="*/ 1374608 w 1722772"/>
                <a:gd name="connsiteY601" fmla="*/ 1365584 h 1661862"/>
                <a:gd name="connsiteX602" fmla="*/ 1373856 w 1722772"/>
                <a:gd name="connsiteY602" fmla="*/ 1367088 h 1661862"/>
                <a:gd name="connsiteX603" fmla="*/ 1374608 w 1722772"/>
                <a:gd name="connsiteY603" fmla="*/ 1373856 h 1661862"/>
                <a:gd name="connsiteX604" fmla="*/ 1374608 w 1722772"/>
                <a:gd name="connsiteY604" fmla="*/ 1375360 h 1661862"/>
                <a:gd name="connsiteX605" fmla="*/ 1374608 w 1722772"/>
                <a:gd name="connsiteY605" fmla="*/ 1376112 h 1661862"/>
                <a:gd name="connsiteX606" fmla="*/ 1373856 w 1722772"/>
                <a:gd name="connsiteY606" fmla="*/ 1376864 h 1661862"/>
                <a:gd name="connsiteX607" fmla="*/ 1373104 w 1722772"/>
                <a:gd name="connsiteY607" fmla="*/ 1378368 h 1661862"/>
                <a:gd name="connsiteX608" fmla="*/ 1371600 w 1722772"/>
                <a:gd name="connsiteY608" fmla="*/ 1379120 h 1661862"/>
                <a:gd name="connsiteX609" fmla="*/ 1369344 w 1722772"/>
                <a:gd name="connsiteY609" fmla="*/ 1379872 h 1661862"/>
                <a:gd name="connsiteX610" fmla="*/ 1361824 w 1722772"/>
                <a:gd name="connsiteY610" fmla="*/ 1382128 h 1661862"/>
                <a:gd name="connsiteX611" fmla="*/ 1358065 w 1722772"/>
                <a:gd name="connsiteY611" fmla="*/ 1383632 h 1661862"/>
                <a:gd name="connsiteX612" fmla="*/ 1355057 w 1722772"/>
                <a:gd name="connsiteY612" fmla="*/ 1385888 h 1661862"/>
                <a:gd name="connsiteX613" fmla="*/ 1354305 w 1722772"/>
                <a:gd name="connsiteY613" fmla="*/ 1386639 h 1661862"/>
                <a:gd name="connsiteX614" fmla="*/ 1353553 w 1722772"/>
                <a:gd name="connsiteY614" fmla="*/ 1388144 h 1661862"/>
                <a:gd name="connsiteX615" fmla="*/ 1352801 w 1722772"/>
                <a:gd name="connsiteY615" fmla="*/ 1389648 h 1661862"/>
                <a:gd name="connsiteX616" fmla="*/ 1352049 w 1722772"/>
                <a:gd name="connsiteY616" fmla="*/ 1394159 h 1661862"/>
                <a:gd name="connsiteX617" fmla="*/ 1352049 w 1722772"/>
                <a:gd name="connsiteY617" fmla="*/ 1397167 h 1661862"/>
                <a:gd name="connsiteX618" fmla="*/ 1352801 w 1722772"/>
                <a:gd name="connsiteY618" fmla="*/ 1398671 h 1661862"/>
                <a:gd name="connsiteX619" fmla="*/ 1353553 w 1722772"/>
                <a:gd name="connsiteY619" fmla="*/ 1400927 h 1661862"/>
                <a:gd name="connsiteX620" fmla="*/ 1353553 w 1722772"/>
                <a:gd name="connsiteY620" fmla="*/ 1401679 h 1661862"/>
                <a:gd name="connsiteX621" fmla="*/ 1354305 w 1722772"/>
                <a:gd name="connsiteY621" fmla="*/ 1402431 h 1661862"/>
                <a:gd name="connsiteX622" fmla="*/ 1355057 w 1722772"/>
                <a:gd name="connsiteY622" fmla="*/ 1403183 h 1661862"/>
                <a:gd name="connsiteX623" fmla="*/ 1356561 w 1722772"/>
                <a:gd name="connsiteY623" fmla="*/ 1403935 h 1661862"/>
                <a:gd name="connsiteX624" fmla="*/ 1359569 w 1722772"/>
                <a:gd name="connsiteY624" fmla="*/ 1405439 h 1661862"/>
                <a:gd name="connsiteX625" fmla="*/ 1359569 w 1722772"/>
                <a:gd name="connsiteY625" fmla="*/ 1406191 h 1661862"/>
                <a:gd name="connsiteX626" fmla="*/ 1360321 w 1722772"/>
                <a:gd name="connsiteY626" fmla="*/ 1406191 h 1661862"/>
                <a:gd name="connsiteX627" fmla="*/ 1362576 w 1722772"/>
                <a:gd name="connsiteY627" fmla="*/ 1407695 h 1661862"/>
                <a:gd name="connsiteX628" fmla="*/ 1361072 w 1722772"/>
                <a:gd name="connsiteY628" fmla="*/ 1413711 h 1661862"/>
                <a:gd name="connsiteX629" fmla="*/ 1360321 w 1722772"/>
                <a:gd name="connsiteY629" fmla="*/ 1420478 h 1661862"/>
                <a:gd name="connsiteX630" fmla="*/ 1359569 w 1722772"/>
                <a:gd name="connsiteY630" fmla="*/ 1424238 h 1661862"/>
                <a:gd name="connsiteX631" fmla="*/ 1358065 w 1722772"/>
                <a:gd name="connsiteY631" fmla="*/ 1425742 h 1661862"/>
                <a:gd name="connsiteX632" fmla="*/ 1354305 w 1722772"/>
                <a:gd name="connsiteY632" fmla="*/ 1428750 h 1661862"/>
                <a:gd name="connsiteX633" fmla="*/ 1352049 w 1722772"/>
                <a:gd name="connsiteY633" fmla="*/ 1431006 h 1661862"/>
                <a:gd name="connsiteX634" fmla="*/ 1350545 w 1722772"/>
                <a:gd name="connsiteY634" fmla="*/ 1433262 h 1661862"/>
                <a:gd name="connsiteX635" fmla="*/ 1349041 w 1722772"/>
                <a:gd name="connsiteY635" fmla="*/ 1436270 h 1661862"/>
                <a:gd name="connsiteX636" fmla="*/ 1349041 w 1722772"/>
                <a:gd name="connsiteY636" fmla="*/ 1440030 h 1661862"/>
                <a:gd name="connsiteX637" fmla="*/ 1347537 w 1722772"/>
                <a:gd name="connsiteY637" fmla="*/ 1443038 h 1661862"/>
                <a:gd name="connsiteX638" fmla="*/ 1345281 w 1722772"/>
                <a:gd name="connsiteY638" fmla="*/ 1446046 h 1661862"/>
                <a:gd name="connsiteX639" fmla="*/ 1338513 w 1722772"/>
                <a:gd name="connsiteY639" fmla="*/ 1451309 h 1661862"/>
                <a:gd name="connsiteX640" fmla="*/ 1333250 w 1722772"/>
                <a:gd name="connsiteY640" fmla="*/ 1458077 h 1661862"/>
                <a:gd name="connsiteX641" fmla="*/ 1330242 w 1722772"/>
                <a:gd name="connsiteY641" fmla="*/ 1459581 h 1661862"/>
                <a:gd name="connsiteX642" fmla="*/ 1327986 w 1722772"/>
                <a:gd name="connsiteY642" fmla="*/ 1461837 h 1661862"/>
                <a:gd name="connsiteX643" fmla="*/ 1326482 w 1722772"/>
                <a:gd name="connsiteY643" fmla="*/ 1462589 h 1661862"/>
                <a:gd name="connsiteX644" fmla="*/ 1319714 w 1722772"/>
                <a:gd name="connsiteY644" fmla="*/ 1464845 h 1661862"/>
                <a:gd name="connsiteX645" fmla="*/ 1309938 w 1722772"/>
                <a:gd name="connsiteY645" fmla="*/ 1470109 h 1661862"/>
                <a:gd name="connsiteX646" fmla="*/ 1305426 w 1722772"/>
                <a:gd name="connsiteY646" fmla="*/ 1473116 h 1661862"/>
                <a:gd name="connsiteX647" fmla="*/ 1300915 w 1722772"/>
                <a:gd name="connsiteY647" fmla="*/ 1477628 h 1661862"/>
                <a:gd name="connsiteX648" fmla="*/ 1302419 w 1722772"/>
                <a:gd name="connsiteY648" fmla="*/ 1479884 h 1661862"/>
                <a:gd name="connsiteX649" fmla="*/ 1300163 w 1722772"/>
                <a:gd name="connsiteY649" fmla="*/ 1490412 h 1661862"/>
                <a:gd name="connsiteX650" fmla="*/ 1298659 w 1722772"/>
                <a:gd name="connsiteY650" fmla="*/ 1494172 h 1661862"/>
                <a:gd name="connsiteX651" fmla="*/ 1297907 w 1722772"/>
                <a:gd name="connsiteY651" fmla="*/ 1495676 h 1661862"/>
                <a:gd name="connsiteX652" fmla="*/ 1298659 w 1722772"/>
                <a:gd name="connsiteY652" fmla="*/ 1497180 h 1661862"/>
                <a:gd name="connsiteX653" fmla="*/ 1299411 w 1722772"/>
                <a:gd name="connsiteY653" fmla="*/ 1500188 h 1661862"/>
                <a:gd name="connsiteX654" fmla="*/ 1299411 w 1722772"/>
                <a:gd name="connsiteY654" fmla="*/ 1501692 h 1661862"/>
                <a:gd name="connsiteX655" fmla="*/ 1298659 w 1722772"/>
                <a:gd name="connsiteY655" fmla="*/ 1504699 h 1661862"/>
                <a:gd name="connsiteX656" fmla="*/ 1297155 w 1722772"/>
                <a:gd name="connsiteY656" fmla="*/ 1507707 h 1661862"/>
                <a:gd name="connsiteX657" fmla="*/ 1295651 w 1722772"/>
                <a:gd name="connsiteY657" fmla="*/ 1509963 h 1661862"/>
                <a:gd name="connsiteX658" fmla="*/ 1293395 w 1722772"/>
                <a:gd name="connsiteY658" fmla="*/ 1511467 h 1661862"/>
                <a:gd name="connsiteX659" fmla="*/ 1292643 w 1722772"/>
                <a:gd name="connsiteY659" fmla="*/ 1512219 h 1661862"/>
                <a:gd name="connsiteX660" fmla="*/ 1286627 w 1722772"/>
                <a:gd name="connsiteY660" fmla="*/ 1521243 h 1661862"/>
                <a:gd name="connsiteX661" fmla="*/ 1284371 w 1722772"/>
                <a:gd name="connsiteY661" fmla="*/ 1523499 h 1661862"/>
                <a:gd name="connsiteX662" fmla="*/ 1283619 w 1722772"/>
                <a:gd name="connsiteY662" fmla="*/ 1524251 h 1661862"/>
                <a:gd name="connsiteX663" fmla="*/ 1282867 w 1722772"/>
                <a:gd name="connsiteY663" fmla="*/ 1528011 h 1661862"/>
                <a:gd name="connsiteX664" fmla="*/ 1281363 w 1722772"/>
                <a:gd name="connsiteY664" fmla="*/ 1530267 h 1661862"/>
                <a:gd name="connsiteX665" fmla="*/ 1279859 w 1722772"/>
                <a:gd name="connsiteY665" fmla="*/ 1534026 h 1661862"/>
                <a:gd name="connsiteX666" fmla="*/ 1279107 w 1722772"/>
                <a:gd name="connsiteY666" fmla="*/ 1535530 h 1661862"/>
                <a:gd name="connsiteX667" fmla="*/ 1275348 w 1722772"/>
                <a:gd name="connsiteY667" fmla="*/ 1539290 h 1661862"/>
                <a:gd name="connsiteX668" fmla="*/ 1273844 w 1722772"/>
                <a:gd name="connsiteY668" fmla="*/ 1540794 h 1661862"/>
                <a:gd name="connsiteX669" fmla="*/ 1273092 w 1722772"/>
                <a:gd name="connsiteY669" fmla="*/ 1543050 h 1661862"/>
                <a:gd name="connsiteX670" fmla="*/ 1273844 w 1722772"/>
                <a:gd name="connsiteY670" fmla="*/ 1550570 h 1661862"/>
                <a:gd name="connsiteX671" fmla="*/ 1274595 w 1722772"/>
                <a:gd name="connsiteY671" fmla="*/ 1552826 h 1661862"/>
                <a:gd name="connsiteX672" fmla="*/ 1275348 w 1722772"/>
                <a:gd name="connsiteY672" fmla="*/ 1554330 h 1661862"/>
                <a:gd name="connsiteX673" fmla="*/ 1275348 w 1722772"/>
                <a:gd name="connsiteY673" fmla="*/ 1555834 h 1661862"/>
                <a:gd name="connsiteX674" fmla="*/ 1274595 w 1722772"/>
                <a:gd name="connsiteY674" fmla="*/ 1557338 h 1661862"/>
                <a:gd name="connsiteX675" fmla="*/ 1273844 w 1722772"/>
                <a:gd name="connsiteY675" fmla="*/ 1558842 h 1661862"/>
                <a:gd name="connsiteX676" fmla="*/ 1273092 w 1722772"/>
                <a:gd name="connsiteY676" fmla="*/ 1560345 h 1661862"/>
                <a:gd name="connsiteX677" fmla="*/ 1272340 w 1722772"/>
                <a:gd name="connsiteY677" fmla="*/ 1563353 h 1661862"/>
                <a:gd name="connsiteX678" fmla="*/ 1270836 w 1722772"/>
                <a:gd name="connsiteY678" fmla="*/ 1570121 h 1661862"/>
                <a:gd name="connsiteX679" fmla="*/ 1270084 w 1722772"/>
                <a:gd name="connsiteY679" fmla="*/ 1576137 h 1661862"/>
                <a:gd name="connsiteX680" fmla="*/ 1270836 w 1722772"/>
                <a:gd name="connsiteY680" fmla="*/ 1577641 h 1661862"/>
                <a:gd name="connsiteX681" fmla="*/ 1269332 w 1722772"/>
                <a:gd name="connsiteY681" fmla="*/ 1579897 h 1661862"/>
                <a:gd name="connsiteX682" fmla="*/ 1267076 w 1722772"/>
                <a:gd name="connsiteY682" fmla="*/ 1587417 h 1661862"/>
                <a:gd name="connsiteX683" fmla="*/ 1267076 w 1722772"/>
                <a:gd name="connsiteY683" fmla="*/ 1592680 h 1661862"/>
                <a:gd name="connsiteX684" fmla="*/ 1267828 w 1722772"/>
                <a:gd name="connsiteY684" fmla="*/ 1597192 h 1661862"/>
                <a:gd name="connsiteX685" fmla="*/ 1269332 w 1722772"/>
                <a:gd name="connsiteY685" fmla="*/ 1601704 h 1661862"/>
                <a:gd name="connsiteX686" fmla="*/ 1277604 w 1722772"/>
                <a:gd name="connsiteY686" fmla="*/ 1615991 h 1661862"/>
                <a:gd name="connsiteX687" fmla="*/ 1281363 w 1722772"/>
                <a:gd name="connsiteY687" fmla="*/ 1622007 h 1661862"/>
                <a:gd name="connsiteX688" fmla="*/ 1282115 w 1722772"/>
                <a:gd name="connsiteY688" fmla="*/ 1623511 h 1661862"/>
                <a:gd name="connsiteX689" fmla="*/ 1282867 w 1722772"/>
                <a:gd name="connsiteY689" fmla="*/ 1625015 h 1661862"/>
                <a:gd name="connsiteX690" fmla="*/ 1284371 w 1722772"/>
                <a:gd name="connsiteY690" fmla="*/ 1629527 h 1661862"/>
                <a:gd name="connsiteX691" fmla="*/ 1287379 w 1722772"/>
                <a:gd name="connsiteY691" fmla="*/ 1640807 h 1661862"/>
                <a:gd name="connsiteX692" fmla="*/ 1293395 w 1722772"/>
                <a:gd name="connsiteY692" fmla="*/ 1653590 h 1661862"/>
                <a:gd name="connsiteX693" fmla="*/ 1296403 w 1722772"/>
                <a:gd name="connsiteY693" fmla="*/ 1659606 h 1661862"/>
                <a:gd name="connsiteX694" fmla="*/ 1294147 w 1722772"/>
                <a:gd name="connsiteY694" fmla="*/ 1660358 h 1661862"/>
                <a:gd name="connsiteX695" fmla="*/ 1282115 w 1722772"/>
                <a:gd name="connsiteY695" fmla="*/ 1661862 h 1661862"/>
                <a:gd name="connsiteX696" fmla="*/ 1276100 w 1722772"/>
                <a:gd name="connsiteY696" fmla="*/ 1661110 h 1661862"/>
                <a:gd name="connsiteX697" fmla="*/ 1272340 w 1722772"/>
                <a:gd name="connsiteY697" fmla="*/ 1659606 h 1661862"/>
                <a:gd name="connsiteX698" fmla="*/ 1260308 w 1722772"/>
                <a:gd name="connsiteY698" fmla="*/ 1657350 h 1661862"/>
                <a:gd name="connsiteX699" fmla="*/ 1257300 w 1722772"/>
                <a:gd name="connsiteY699" fmla="*/ 1656598 h 1661862"/>
                <a:gd name="connsiteX700" fmla="*/ 1243013 w 1722772"/>
                <a:gd name="connsiteY700" fmla="*/ 1657350 h 1661862"/>
                <a:gd name="connsiteX701" fmla="*/ 1240005 w 1722772"/>
                <a:gd name="connsiteY701" fmla="*/ 1657350 h 1661862"/>
                <a:gd name="connsiteX702" fmla="*/ 1238501 w 1722772"/>
                <a:gd name="connsiteY702" fmla="*/ 1658854 h 1661862"/>
                <a:gd name="connsiteX703" fmla="*/ 1233989 w 1722772"/>
                <a:gd name="connsiteY703" fmla="*/ 1659606 h 1661862"/>
                <a:gd name="connsiteX704" fmla="*/ 1229477 w 1722772"/>
                <a:gd name="connsiteY704" fmla="*/ 1658854 h 1661862"/>
                <a:gd name="connsiteX705" fmla="*/ 1216694 w 1722772"/>
                <a:gd name="connsiteY705" fmla="*/ 1655846 h 1661862"/>
                <a:gd name="connsiteX706" fmla="*/ 1212934 w 1722772"/>
                <a:gd name="connsiteY706" fmla="*/ 1655846 h 1661862"/>
                <a:gd name="connsiteX707" fmla="*/ 1194134 w 1722772"/>
                <a:gd name="connsiteY707" fmla="*/ 1658102 h 1661862"/>
                <a:gd name="connsiteX708" fmla="*/ 1188119 w 1722772"/>
                <a:gd name="connsiteY708" fmla="*/ 1657350 h 1661862"/>
                <a:gd name="connsiteX709" fmla="*/ 1172327 w 1722772"/>
                <a:gd name="connsiteY709" fmla="*/ 1649078 h 1661862"/>
                <a:gd name="connsiteX710" fmla="*/ 1161799 w 1722772"/>
                <a:gd name="connsiteY710" fmla="*/ 1646070 h 1661862"/>
                <a:gd name="connsiteX711" fmla="*/ 1156536 w 1722772"/>
                <a:gd name="connsiteY711" fmla="*/ 1646823 h 1661862"/>
                <a:gd name="connsiteX712" fmla="*/ 1155032 w 1722772"/>
                <a:gd name="connsiteY712" fmla="*/ 1644566 h 1661862"/>
                <a:gd name="connsiteX713" fmla="*/ 1154280 w 1722772"/>
                <a:gd name="connsiteY713" fmla="*/ 1643063 h 1661862"/>
                <a:gd name="connsiteX714" fmla="*/ 1154280 w 1722772"/>
                <a:gd name="connsiteY714" fmla="*/ 1641559 h 1661862"/>
                <a:gd name="connsiteX715" fmla="*/ 1155032 w 1722772"/>
                <a:gd name="connsiteY715" fmla="*/ 1640055 h 1661862"/>
                <a:gd name="connsiteX716" fmla="*/ 1155784 w 1722772"/>
                <a:gd name="connsiteY716" fmla="*/ 1637047 h 1661862"/>
                <a:gd name="connsiteX717" fmla="*/ 1158040 w 1722772"/>
                <a:gd name="connsiteY717" fmla="*/ 1634039 h 1661862"/>
                <a:gd name="connsiteX718" fmla="*/ 1163303 w 1722772"/>
                <a:gd name="connsiteY718" fmla="*/ 1628775 h 1661862"/>
                <a:gd name="connsiteX719" fmla="*/ 1164055 w 1722772"/>
                <a:gd name="connsiteY719" fmla="*/ 1627271 h 1661862"/>
                <a:gd name="connsiteX720" fmla="*/ 1165559 w 1722772"/>
                <a:gd name="connsiteY720" fmla="*/ 1622759 h 1661862"/>
                <a:gd name="connsiteX721" fmla="*/ 1169319 w 1722772"/>
                <a:gd name="connsiteY721" fmla="*/ 1618248 h 1661862"/>
                <a:gd name="connsiteX722" fmla="*/ 1170071 w 1722772"/>
                <a:gd name="connsiteY722" fmla="*/ 1616743 h 1661862"/>
                <a:gd name="connsiteX723" fmla="*/ 1170823 w 1722772"/>
                <a:gd name="connsiteY723" fmla="*/ 1612232 h 1661862"/>
                <a:gd name="connsiteX724" fmla="*/ 1171575 w 1722772"/>
                <a:gd name="connsiteY724" fmla="*/ 1609976 h 1661862"/>
                <a:gd name="connsiteX725" fmla="*/ 1173079 w 1722772"/>
                <a:gd name="connsiteY725" fmla="*/ 1609224 h 1661862"/>
                <a:gd name="connsiteX726" fmla="*/ 1173831 w 1722772"/>
                <a:gd name="connsiteY726" fmla="*/ 1607720 h 1661862"/>
                <a:gd name="connsiteX727" fmla="*/ 1176087 w 1722772"/>
                <a:gd name="connsiteY727" fmla="*/ 1606968 h 1661862"/>
                <a:gd name="connsiteX728" fmla="*/ 1181351 w 1722772"/>
                <a:gd name="connsiteY728" fmla="*/ 1604712 h 1661862"/>
                <a:gd name="connsiteX729" fmla="*/ 1188119 w 1722772"/>
                <a:gd name="connsiteY729" fmla="*/ 1603208 h 1661862"/>
                <a:gd name="connsiteX730" fmla="*/ 1188871 w 1722772"/>
                <a:gd name="connsiteY730" fmla="*/ 1603208 h 1661862"/>
                <a:gd name="connsiteX731" fmla="*/ 1190375 w 1722772"/>
                <a:gd name="connsiteY731" fmla="*/ 1601704 h 1661862"/>
                <a:gd name="connsiteX732" fmla="*/ 1190375 w 1722772"/>
                <a:gd name="connsiteY732" fmla="*/ 1600200 h 1661862"/>
                <a:gd name="connsiteX733" fmla="*/ 1193382 w 1722772"/>
                <a:gd name="connsiteY733" fmla="*/ 1584409 h 1661862"/>
                <a:gd name="connsiteX734" fmla="*/ 1194886 w 1722772"/>
                <a:gd name="connsiteY734" fmla="*/ 1579145 h 1661862"/>
                <a:gd name="connsiteX735" fmla="*/ 1195638 w 1722772"/>
                <a:gd name="connsiteY735" fmla="*/ 1577641 h 1661862"/>
                <a:gd name="connsiteX736" fmla="*/ 1195638 w 1722772"/>
                <a:gd name="connsiteY736" fmla="*/ 1567113 h 1661862"/>
                <a:gd name="connsiteX737" fmla="*/ 1200902 w 1722772"/>
                <a:gd name="connsiteY737" fmla="*/ 1547562 h 1661862"/>
                <a:gd name="connsiteX738" fmla="*/ 1200902 w 1722772"/>
                <a:gd name="connsiteY738" fmla="*/ 1545306 h 1661862"/>
                <a:gd name="connsiteX739" fmla="*/ 1200902 w 1722772"/>
                <a:gd name="connsiteY739" fmla="*/ 1543802 h 1661862"/>
                <a:gd name="connsiteX740" fmla="*/ 1200902 w 1722772"/>
                <a:gd name="connsiteY740" fmla="*/ 1540794 h 1661862"/>
                <a:gd name="connsiteX741" fmla="*/ 1200902 w 1722772"/>
                <a:gd name="connsiteY741" fmla="*/ 1539290 h 1661862"/>
                <a:gd name="connsiteX742" fmla="*/ 1200150 w 1722772"/>
                <a:gd name="connsiteY742" fmla="*/ 1537786 h 1661862"/>
                <a:gd name="connsiteX743" fmla="*/ 1191878 w 1722772"/>
                <a:gd name="connsiteY743" fmla="*/ 1538538 h 1661862"/>
                <a:gd name="connsiteX744" fmla="*/ 1189623 w 1722772"/>
                <a:gd name="connsiteY744" fmla="*/ 1539290 h 1661862"/>
                <a:gd name="connsiteX745" fmla="*/ 1187367 w 1722772"/>
                <a:gd name="connsiteY745" fmla="*/ 1540794 h 1661862"/>
                <a:gd name="connsiteX746" fmla="*/ 1179847 w 1722772"/>
                <a:gd name="connsiteY746" fmla="*/ 1546810 h 1661862"/>
                <a:gd name="connsiteX747" fmla="*/ 1178343 w 1722772"/>
                <a:gd name="connsiteY747" fmla="*/ 1549066 h 1661862"/>
                <a:gd name="connsiteX748" fmla="*/ 1176839 w 1722772"/>
                <a:gd name="connsiteY748" fmla="*/ 1550570 h 1661862"/>
                <a:gd name="connsiteX749" fmla="*/ 1176087 w 1722772"/>
                <a:gd name="connsiteY749" fmla="*/ 1552074 h 1661862"/>
                <a:gd name="connsiteX750" fmla="*/ 1173831 w 1722772"/>
                <a:gd name="connsiteY750" fmla="*/ 1555834 h 1661862"/>
                <a:gd name="connsiteX751" fmla="*/ 1160296 w 1722772"/>
                <a:gd name="connsiteY751" fmla="*/ 1570873 h 1661862"/>
                <a:gd name="connsiteX752" fmla="*/ 1155784 w 1722772"/>
                <a:gd name="connsiteY752" fmla="*/ 1574633 h 1661862"/>
                <a:gd name="connsiteX753" fmla="*/ 1146760 w 1722772"/>
                <a:gd name="connsiteY753" fmla="*/ 1579145 h 1661862"/>
                <a:gd name="connsiteX754" fmla="*/ 1145256 w 1722772"/>
                <a:gd name="connsiteY754" fmla="*/ 1580649 h 1661862"/>
                <a:gd name="connsiteX755" fmla="*/ 1143752 w 1722772"/>
                <a:gd name="connsiteY755" fmla="*/ 1582905 h 1661862"/>
                <a:gd name="connsiteX756" fmla="*/ 1143000 w 1722772"/>
                <a:gd name="connsiteY756" fmla="*/ 1584409 h 1661862"/>
                <a:gd name="connsiteX757" fmla="*/ 1143000 w 1722772"/>
                <a:gd name="connsiteY757" fmla="*/ 1585913 h 1661862"/>
                <a:gd name="connsiteX758" fmla="*/ 1141496 w 1722772"/>
                <a:gd name="connsiteY758" fmla="*/ 1588921 h 1661862"/>
                <a:gd name="connsiteX759" fmla="*/ 1139992 w 1722772"/>
                <a:gd name="connsiteY759" fmla="*/ 1591176 h 1661862"/>
                <a:gd name="connsiteX760" fmla="*/ 1136232 w 1722772"/>
                <a:gd name="connsiteY760" fmla="*/ 1595688 h 1661862"/>
                <a:gd name="connsiteX761" fmla="*/ 1133225 w 1722772"/>
                <a:gd name="connsiteY761" fmla="*/ 1597192 h 1661862"/>
                <a:gd name="connsiteX762" fmla="*/ 1130969 w 1722772"/>
                <a:gd name="connsiteY762" fmla="*/ 1597944 h 1661862"/>
                <a:gd name="connsiteX763" fmla="*/ 1127961 w 1722772"/>
                <a:gd name="connsiteY763" fmla="*/ 1597192 h 1661862"/>
                <a:gd name="connsiteX764" fmla="*/ 1124201 w 1722772"/>
                <a:gd name="connsiteY764" fmla="*/ 1597944 h 1661862"/>
                <a:gd name="connsiteX765" fmla="*/ 1117433 w 1722772"/>
                <a:gd name="connsiteY765" fmla="*/ 1599448 h 1661862"/>
                <a:gd name="connsiteX766" fmla="*/ 1104650 w 1722772"/>
                <a:gd name="connsiteY766" fmla="*/ 1605464 h 1661862"/>
                <a:gd name="connsiteX767" fmla="*/ 1101642 w 1722772"/>
                <a:gd name="connsiteY767" fmla="*/ 1606216 h 1661862"/>
                <a:gd name="connsiteX768" fmla="*/ 1099386 w 1722772"/>
                <a:gd name="connsiteY768" fmla="*/ 1606216 h 1661862"/>
                <a:gd name="connsiteX769" fmla="*/ 1094874 w 1722772"/>
                <a:gd name="connsiteY769" fmla="*/ 1605464 h 1661862"/>
                <a:gd name="connsiteX770" fmla="*/ 1093370 w 1722772"/>
                <a:gd name="connsiteY770" fmla="*/ 1604712 h 1661862"/>
                <a:gd name="connsiteX771" fmla="*/ 1091866 w 1722772"/>
                <a:gd name="connsiteY771" fmla="*/ 1603960 h 1661862"/>
                <a:gd name="connsiteX772" fmla="*/ 1091866 w 1722772"/>
                <a:gd name="connsiteY772" fmla="*/ 1602456 h 1661862"/>
                <a:gd name="connsiteX773" fmla="*/ 1091114 w 1722772"/>
                <a:gd name="connsiteY773" fmla="*/ 1599448 h 1661862"/>
                <a:gd name="connsiteX774" fmla="*/ 1090362 w 1722772"/>
                <a:gd name="connsiteY774" fmla="*/ 1597944 h 1661862"/>
                <a:gd name="connsiteX775" fmla="*/ 1090362 w 1722772"/>
                <a:gd name="connsiteY775" fmla="*/ 1594936 h 1661862"/>
                <a:gd name="connsiteX776" fmla="*/ 1090362 w 1722772"/>
                <a:gd name="connsiteY776" fmla="*/ 1593432 h 1661862"/>
                <a:gd name="connsiteX777" fmla="*/ 1089610 w 1722772"/>
                <a:gd name="connsiteY777" fmla="*/ 1591928 h 1661862"/>
                <a:gd name="connsiteX778" fmla="*/ 1088858 w 1722772"/>
                <a:gd name="connsiteY778" fmla="*/ 1590424 h 1661862"/>
                <a:gd name="connsiteX779" fmla="*/ 1088106 w 1722772"/>
                <a:gd name="connsiteY779" fmla="*/ 1589672 h 1661862"/>
                <a:gd name="connsiteX780" fmla="*/ 1079834 w 1722772"/>
                <a:gd name="connsiteY780" fmla="*/ 1584409 h 1661862"/>
                <a:gd name="connsiteX781" fmla="*/ 1076074 w 1722772"/>
                <a:gd name="connsiteY781" fmla="*/ 1581401 h 1661862"/>
                <a:gd name="connsiteX782" fmla="*/ 1073067 w 1722772"/>
                <a:gd name="connsiteY782" fmla="*/ 1579897 h 1661862"/>
                <a:gd name="connsiteX783" fmla="*/ 1071563 w 1722772"/>
                <a:gd name="connsiteY783" fmla="*/ 1579145 h 1661862"/>
                <a:gd name="connsiteX784" fmla="*/ 1070059 w 1722772"/>
                <a:gd name="connsiteY784" fmla="*/ 1579145 h 1661862"/>
                <a:gd name="connsiteX785" fmla="*/ 1064043 w 1722772"/>
                <a:gd name="connsiteY785" fmla="*/ 1579145 h 1661862"/>
                <a:gd name="connsiteX786" fmla="*/ 1062539 w 1722772"/>
                <a:gd name="connsiteY786" fmla="*/ 1578393 h 1661862"/>
                <a:gd name="connsiteX787" fmla="*/ 1061035 w 1722772"/>
                <a:gd name="connsiteY787" fmla="*/ 1578393 h 1661862"/>
                <a:gd name="connsiteX788" fmla="*/ 1047500 w 1722772"/>
                <a:gd name="connsiteY788" fmla="*/ 1580649 h 1661862"/>
                <a:gd name="connsiteX789" fmla="*/ 1039228 w 1722772"/>
                <a:gd name="connsiteY789" fmla="*/ 1583657 h 1661862"/>
                <a:gd name="connsiteX790" fmla="*/ 1036220 w 1722772"/>
                <a:gd name="connsiteY790" fmla="*/ 1585161 h 1661862"/>
                <a:gd name="connsiteX791" fmla="*/ 1034716 w 1722772"/>
                <a:gd name="connsiteY791" fmla="*/ 1586665 h 1661862"/>
                <a:gd name="connsiteX792" fmla="*/ 1033964 w 1722772"/>
                <a:gd name="connsiteY792" fmla="*/ 1588169 h 1661862"/>
                <a:gd name="connsiteX793" fmla="*/ 1032460 w 1722772"/>
                <a:gd name="connsiteY793" fmla="*/ 1591176 h 1661862"/>
                <a:gd name="connsiteX794" fmla="*/ 1031708 w 1722772"/>
                <a:gd name="connsiteY794" fmla="*/ 1592680 h 1661862"/>
                <a:gd name="connsiteX795" fmla="*/ 1030204 w 1722772"/>
                <a:gd name="connsiteY795" fmla="*/ 1594184 h 1661862"/>
                <a:gd name="connsiteX796" fmla="*/ 1016669 w 1722772"/>
                <a:gd name="connsiteY796" fmla="*/ 1601704 h 1661862"/>
                <a:gd name="connsiteX797" fmla="*/ 1014413 w 1722772"/>
                <a:gd name="connsiteY797" fmla="*/ 1602456 h 1661862"/>
                <a:gd name="connsiteX798" fmla="*/ 1012157 w 1722772"/>
                <a:gd name="connsiteY798" fmla="*/ 1602456 h 1661862"/>
                <a:gd name="connsiteX799" fmla="*/ 1007645 w 1722772"/>
                <a:gd name="connsiteY799" fmla="*/ 1602456 h 1661862"/>
                <a:gd name="connsiteX800" fmla="*/ 1005389 w 1722772"/>
                <a:gd name="connsiteY800" fmla="*/ 1602456 h 1661862"/>
                <a:gd name="connsiteX801" fmla="*/ 989597 w 1722772"/>
                <a:gd name="connsiteY801" fmla="*/ 1606216 h 1661862"/>
                <a:gd name="connsiteX802" fmla="*/ 985838 w 1722772"/>
                <a:gd name="connsiteY802" fmla="*/ 1606216 h 1661862"/>
                <a:gd name="connsiteX803" fmla="*/ 983582 w 1722772"/>
                <a:gd name="connsiteY803" fmla="*/ 1606216 h 1661862"/>
                <a:gd name="connsiteX804" fmla="*/ 973806 w 1722772"/>
                <a:gd name="connsiteY804" fmla="*/ 1606968 h 1661862"/>
                <a:gd name="connsiteX805" fmla="*/ 957263 w 1722772"/>
                <a:gd name="connsiteY805" fmla="*/ 1597944 h 1661862"/>
                <a:gd name="connsiteX806" fmla="*/ 954255 w 1722772"/>
                <a:gd name="connsiteY806" fmla="*/ 1594936 h 1661862"/>
                <a:gd name="connsiteX807" fmla="*/ 952751 w 1722772"/>
                <a:gd name="connsiteY807" fmla="*/ 1593432 h 1661862"/>
                <a:gd name="connsiteX808" fmla="*/ 949743 w 1722772"/>
                <a:gd name="connsiteY808" fmla="*/ 1591176 h 1661862"/>
                <a:gd name="connsiteX809" fmla="*/ 948239 w 1722772"/>
                <a:gd name="connsiteY809" fmla="*/ 1590424 h 1661862"/>
                <a:gd name="connsiteX810" fmla="*/ 944479 w 1722772"/>
                <a:gd name="connsiteY810" fmla="*/ 1589672 h 1661862"/>
                <a:gd name="connsiteX811" fmla="*/ 942223 w 1722772"/>
                <a:gd name="connsiteY811" fmla="*/ 1588169 h 1661862"/>
                <a:gd name="connsiteX812" fmla="*/ 939967 w 1722772"/>
                <a:gd name="connsiteY812" fmla="*/ 1586665 h 1661862"/>
                <a:gd name="connsiteX813" fmla="*/ 933951 w 1722772"/>
                <a:gd name="connsiteY813" fmla="*/ 1585161 h 1661862"/>
                <a:gd name="connsiteX814" fmla="*/ 924176 w 1722772"/>
                <a:gd name="connsiteY814" fmla="*/ 1580649 h 1661862"/>
                <a:gd name="connsiteX815" fmla="*/ 920416 w 1722772"/>
                <a:gd name="connsiteY815" fmla="*/ 1577641 h 1661862"/>
                <a:gd name="connsiteX816" fmla="*/ 918912 w 1722772"/>
                <a:gd name="connsiteY816" fmla="*/ 1575385 h 1661862"/>
                <a:gd name="connsiteX817" fmla="*/ 914400 w 1722772"/>
                <a:gd name="connsiteY817" fmla="*/ 1570121 h 1661862"/>
                <a:gd name="connsiteX818" fmla="*/ 913648 w 1722772"/>
                <a:gd name="connsiteY818" fmla="*/ 1568617 h 1661862"/>
                <a:gd name="connsiteX819" fmla="*/ 912896 w 1722772"/>
                <a:gd name="connsiteY819" fmla="*/ 1567865 h 1661862"/>
                <a:gd name="connsiteX820" fmla="*/ 912144 w 1722772"/>
                <a:gd name="connsiteY820" fmla="*/ 1564857 h 1661862"/>
                <a:gd name="connsiteX821" fmla="*/ 911392 w 1722772"/>
                <a:gd name="connsiteY821" fmla="*/ 1563353 h 1661862"/>
                <a:gd name="connsiteX822" fmla="*/ 909136 w 1722772"/>
                <a:gd name="connsiteY822" fmla="*/ 1561097 h 1661862"/>
                <a:gd name="connsiteX823" fmla="*/ 905377 w 1722772"/>
                <a:gd name="connsiteY823" fmla="*/ 1558842 h 1661862"/>
                <a:gd name="connsiteX824" fmla="*/ 903120 w 1722772"/>
                <a:gd name="connsiteY824" fmla="*/ 1558090 h 1661862"/>
                <a:gd name="connsiteX825" fmla="*/ 898609 w 1722772"/>
                <a:gd name="connsiteY825" fmla="*/ 1557338 h 1661862"/>
                <a:gd name="connsiteX826" fmla="*/ 894097 w 1722772"/>
                <a:gd name="connsiteY826" fmla="*/ 1555082 h 1661862"/>
                <a:gd name="connsiteX827" fmla="*/ 891089 w 1722772"/>
                <a:gd name="connsiteY827" fmla="*/ 1555834 h 1661862"/>
                <a:gd name="connsiteX828" fmla="*/ 882065 w 1722772"/>
                <a:gd name="connsiteY828" fmla="*/ 1554330 h 1661862"/>
                <a:gd name="connsiteX829" fmla="*/ 879809 w 1722772"/>
                <a:gd name="connsiteY829" fmla="*/ 1552826 h 1661862"/>
                <a:gd name="connsiteX830" fmla="*/ 878305 w 1722772"/>
                <a:gd name="connsiteY830" fmla="*/ 1552074 h 1661862"/>
                <a:gd name="connsiteX831" fmla="*/ 876049 w 1722772"/>
                <a:gd name="connsiteY831" fmla="*/ 1549066 h 1661862"/>
                <a:gd name="connsiteX832" fmla="*/ 875298 w 1722772"/>
                <a:gd name="connsiteY832" fmla="*/ 1548314 h 1661862"/>
                <a:gd name="connsiteX833" fmla="*/ 873042 w 1722772"/>
                <a:gd name="connsiteY833" fmla="*/ 1546810 h 1661862"/>
                <a:gd name="connsiteX834" fmla="*/ 868530 w 1722772"/>
                <a:gd name="connsiteY834" fmla="*/ 1545306 h 1661862"/>
                <a:gd name="connsiteX835" fmla="*/ 864018 w 1722772"/>
                <a:gd name="connsiteY835" fmla="*/ 1543050 h 1661862"/>
                <a:gd name="connsiteX836" fmla="*/ 852738 w 1722772"/>
                <a:gd name="connsiteY836" fmla="*/ 1540794 h 1661862"/>
                <a:gd name="connsiteX837" fmla="*/ 850482 w 1722772"/>
                <a:gd name="connsiteY837" fmla="*/ 1539290 h 1661862"/>
                <a:gd name="connsiteX838" fmla="*/ 849730 w 1722772"/>
                <a:gd name="connsiteY838" fmla="*/ 1538538 h 1661862"/>
                <a:gd name="connsiteX839" fmla="*/ 848979 w 1722772"/>
                <a:gd name="connsiteY839" fmla="*/ 1537786 h 1661862"/>
                <a:gd name="connsiteX840" fmla="*/ 848979 w 1722772"/>
                <a:gd name="connsiteY840" fmla="*/ 1537034 h 1661862"/>
                <a:gd name="connsiteX841" fmla="*/ 848227 w 1722772"/>
                <a:gd name="connsiteY841" fmla="*/ 1535530 h 1661862"/>
                <a:gd name="connsiteX842" fmla="*/ 847474 w 1722772"/>
                <a:gd name="connsiteY842" fmla="*/ 1534026 h 1661862"/>
                <a:gd name="connsiteX843" fmla="*/ 845970 w 1722772"/>
                <a:gd name="connsiteY843" fmla="*/ 1531771 h 1661862"/>
                <a:gd name="connsiteX844" fmla="*/ 842963 w 1722772"/>
                <a:gd name="connsiteY844" fmla="*/ 1529514 h 1661862"/>
                <a:gd name="connsiteX845" fmla="*/ 840707 w 1722772"/>
                <a:gd name="connsiteY845" fmla="*/ 1528763 h 1661862"/>
                <a:gd name="connsiteX846" fmla="*/ 834691 w 1722772"/>
                <a:gd name="connsiteY846" fmla="*/ 1528011 h 1661862"/>
                <a:gd name="connsiteX847" fmla="*/ 831683 w 1722772"/>
                <a:gd name="connsiteY847" fmla="*/ 1528011 h 1661862"/>
                <a:gd name="connsiteX848" fmla="*/ 829427 w 1722772"/>
                <a:gd name="connsiteY848" fmla="*/ 1528763 h 1661862"/>
                <a:gd name="connsiteX849" fmla="*/ 826419 w 1722772"/>
                <a:gd name="connsiteY849" fmla="*/ 1529514 h 1661862"/>
                <a:gd name="connsiteX850" fmla="*/ 818900 w 1722772"/>
                <a:gd name="connsiteY850" fmla="*/ 1531019 h 1661862"/>
                <a:gd name="connsiteX851" fmla="*/ 815140 w 1722772"/>
                <a:gd name="connsiteY851" fmla="*/ 1531771 h 1661862"/>
                <a:gd name="connsiteX852" fmla="*/ 813636 w 1722772"/>
                <a:gd name="connsiteY852" fmla="*/ 1532523 h 1661862"/>
                <a:gd name="connsiteX853" fmla="*/ 812132 w 1722772"/>
                <a:gd name="connsiteY853" fmla="*/ 1533274 h 1661862"/>
                <a:gd name="connsiteX854" fmla="*/ 810628 w 1722772"/>
                <a:gd name="connsiteY854" fmla="*/ 1534026 h 1661862"/>
                <a:gd name="connsiteX855" fmla="*/ 809876 w 1722772"/>
                <a:gd name="connsiteY855" fmla="*/ 1534778 h 1661862"/>
                <a:gd name="connsiteX856" fmla="*/ 804612 w 1722772"/>
                <a:gd name="connsiteY856" fmla="*/ 1540794 h 1661862"/>
                <a:gd name="connsiteX857" fmla="*/ 803860 w 1722772"/>
                <a:gd name="connsiteY857" fmla="*/ 1542298 h 1661862"/>
                <a:gd name="connsiteX858" fmla="*/ 802356 w 1722772"/>
                <a:gd name="connsiteY858" fmla="*/ 1543050 h 1661862"/>
                <a:gd name="connsiteX859" fmla="*/ 800100 w 1722772"/>
                <a:gd name="connsiteY859" fmla="*/ 1543802 h 1661862"/>
                <a:gd name="connsiteX860" fmla="*/ 798596 w 1722772"/>
                <a:gd name="connsiteY860" fmla="*/ 1543802 h 1661862"/>
                <a:gd name="connsiteX861" fmla="*/ 796340 w 1722772"/>
                <a:gd name="connsiteY861" fmla="*/ 1543050 h 1661862"/>
                <a:gd name="connsiteX862" fmla="*/ 794836 w 1722772"/>
                <a:gd name="connsiteY862" fmla="*/ 1543050 h 1661862"/>
                <a:gd name="connsiteX863" fmla="*/ 791828 w 1722772"/>
                <a:gd name="connsiteY863" fmla="*/ 1546058 h 1661862"/>
                <a:gd name="connsiteX864" fmla="*/ 788821 w 1722772"/>
                <a:gd name="connsiteY864" fmla="*/ 1547562 h 1661862"/>
                <a:gd name="connsiteX865" fmla="*/ 786565 w 1722772"/>
                <a:gd name="connsiteY865" fmla="*/ 1548314 h 1661862"/>
                <a:gd name="connsiteX866" fmla="*/ 783557 w 1722772"/>
                <a:gd name="connsiteY866" fmla="*/ 1549066 h 1661862"/>
                <a:gd name="connsiteX867" fmla="*/ 781301 w 1722772"/>
                <a:gd name="connsiteY867" fmla="*/ 1548314 h 1661862"/>
                <a:gd name="connsiteX868" fmla="*/ 776037 w 1722772"/>
                <a:gd name="connsiteY868" fmla="*/ 1546810 h 1661862"/>
                <a:gd name="connsiteX869" fmla="*/ 774533 w 1722772"/>
                <a:gd name="connsiteY869" fmla="*/ 1546810 h 1661862"/>
                <a:gd name="connsiteX870" fmla="*/ 773781 w 1722772"/>
                <a:gd name="connsiteY870" fmla="*/ 1546810 h 1661862"/>
                <a:gd name="connsiteX871" fmla="*/ 772277 w 1722772"/>
                <a:gd name="connsiteY871" fmla="*/ 1547562 h 1661862"/>
                <a:gd name="connsiteX872" fmla="*/ 770021 w 1722772"/>
                <a:gd name="connsiteY872" fmla="*/ 1547562 h 1661862"/>
                <a:gd name="connsiteX873" fmla="*/ 748966 w 1722772"/>
                <a:gd name="connsiteY873" fmla="*/ 1549818 h 1661862"/>
                <a:gd name="connsiteX874" fmla="*/ 736934 w 1722772"/>
                <a:gd name="connsiteY874" fmla="*/ 1548314 h 1661862"/>
                <a:gd name="connsiteX875" fmla="*/ 735430 w 1722772"/>
                <a:gd name="connsiteY875" fmla="*/ 1549066 h 1661862"/>
                <a:gd name="connsiteX876" fmla="*/ 731671 w 1722772"/>
                <a:gd name="connsiteY876" fmla="*/ 1552074 h 1661862"/>
                <a:gd name="connsiteX877" fmla="*/ 730919 w 1722772"/>
                <a:gd name="connsiteY877" fmla="*/ 1552826 h 1661862"/>
                <a:gd name="connsiteX878" fmla="*/ 730919 w 1722772"/>
                <a:gd name="connsiteY878" fmla="*/ 1553578 h 1661862"/>
                <a:gd name="connsiteX879" fmla="*/ 730167 w 1722772"/>
                <a:gd name="connsiteY879" fmla="*/ 1555834 h 1661862"/>
                <a:gd name="connsiteX880" fmla="*/ 730167 w 1722772"/>
                <a:gd name="connsiteY880" fmla="*/ 1556586 h 1661862"/>
                <a:gd name="connsiteX881" fmla="*/ 730167 w 1722772"/>
                <a:gd name="connsiteY881" fmla="*/ 1557338 h 1661862"/>
                <a:gd name="connsiteX882" fmla="*/ 729415 w 1722772"/>
                <a:gd name="connsiteY882" fmla="*/ 1558090 h 1661862"/>
                <a:gd name="connsiteX883" fmla="*/ 727911 w 1722772"/>
                <a:gd name="connsiteY883" fmla="*/ 1558842 h 1661862"/>
                <a:gd name="connsiteX884" fmla="*/ 724903 w 1722772"/>
                <a:gd name="connsiteY884" fmla="*/ 1560345 h 1661862"/>
                <a:gd name="connsiteX885" fmla="*/ 723399 w 1722772"/>
                <a:gd name="connsiteY885" fmla="*/ 1561097 h 1661862"/>
                <a:gd name="connsiteX886" fmla="*/ 722647 w 1722772"/>
                <a:gd name="connsiteY886" fmla="*/ 1561097 h 1661862"/>
                <a:gd name="connsiteX887" fmla="*/ 722647 w 1722772"/>
                <a:gd name="connsiteY887" fmla="*/ 1561849 h 1661862"/>
                <a:gd name="connsiteX888" fmla="*/ 721895 w 1722772"/>
                <a:gd name="connsiteY888" fmla="*/ 1562602 h 1661862"/>
                <a:gd name="connsiteX889" fmla="*/ 721895 w 1722772"/>
                <a:gd name="connsiteY889" fmla="*/ 1563353 h 1661862"/>
                <a:gd name="connsiteX890" fmla="*/ 721895 w 1722772"/>
                <a:gd name="connsiteY890" fmla="*/ 1564105 h 1661862"/>
                <a:gd name="connsiteX891" fmla="*/ 722647 w 1722772"/>
                <a:gd name="connsiteY891" fmla="*/ 1568617 h 1661862"/>
                <a:gd name="connsiteX892" fmla="*/ 722647 w 1722772"/>
                <a:gd name="connsiteY892" fmla="*/ 1569369 h 1661862"/>
                <a:gd name="connsiteX893" fmla="*/ 721895 w 1722772"/>
                <a:gd name="connsiteY893" fmla="*/ 1573881 h 1661862"/>
                <a:gd name="connsiteX894" fmla="*/ 721143 w 1722772"/>
                <a:gd name="connsiteY894" fmla="*/ 1574633 h 1661862"/>
                <a:gd name="connsiteX895" fmla="*/ 721143 w 1722772"/>
                <a:gd name="connsiteY895" fmla="*/ 1575385 h 1661862"/>
                <a:gd name="connsiteX896" fmla="*/ 719639 w 1722772"/>
                <a:gd name="connsiteY896" fmla="*/ 1576137 h 1661862"/>
                <a:gd name="connsiteX897" fmla="*/ 719639 w 1722772"/>
                <a:gd name="connsiteY897" fmla="*/ 1576889 h 1661862"/>
                <a:gd name="connsiteX898" fmla="*/ 717383 w 1722772"/>
                <a:gd name="connsiteY898" fmla="*/ 1579145 h 1661862"/>
                <a:gd name="connsiteX899" fmla="*/ 715127 w 1722772"/>
                <a:gd name="connsiteY899" fmla="*/ 1582153 h 1661862"/>
                <a:gd name="connsiteX900" fmla="*/ 714375 w 1722772"/>
                <a:gd name="connsiteY900" fmla="*/ 1582905 h 1661862"/>
                <a:gd name="connsiteX901" fmla="*/ 713623 w 1722772"/>
                <a:gd name="connsiteY901" fmla="*/ 1583657 h 1661862"/>
                <a:gd name="connsiteX902" fmla="*/ 711367 w 1722772"/>
                <a:gd name="connsiteY902" fmla="*/ 1585161 h 1661862"/>
                <a:gd name="connsiteX903" fmla="*/ 710615 w 1722772"/>
                <a:gd name="connsiteY903" fmla="*/ 1585161 h 1661862"/>
                <a:gd name="connsiteX904" fmla="*/ 709111 w 1722772"/>
                <a:gd name="connsiteY904" fmla="*/ 1586665 h 1661862"/>
                <a:gd name="connsiteX905" fmla="*/ 706855 w 1722772"/>
                <a:gd name="connsiteY905" fmla="*/ 1588169 h 1661862"/>
                <a:gd name="connsiteX906" fmla="*/ 703095 w 1722772"/>
                <a:gd name="connsiteY906" fmla="*/ 1589672 h 1661862"/>
                <a:gd name="connsiteX907" fmla="*/ 702344 w 1722772"/>
                <a:gd name="connsiteY907" fmla="*/ 1590424 h 1661862"/>
                <a:gd name="connsiteX908" fmla="*/ 702344 w 1722772"/>
                <a:gd name="connsiteY908" fmla="*/ 1591176 h 1661862"/>
                <a:gd name="connsiteX909" fmla="*/ 701592 w 1722772"/>
                <a:gd name="connsiteY909" fmla="*/ 1591928 h 1661862"/>
                <a:gd name="connsiteX910" fmla="*/ 701592 w 1722772"/>
                <a:gd name="connsiteY910" fmla="*/ 1592680 h 1661862"/>
                <a:gd name="connsiteX911" fmla="*/ 701592 w 1722772"/>
                <a:gd name="connsiteY911" fmla="*/ 1593432 h 1661862"/>
                <a:gd name="connsiteX912" fmla="*/ 702344 w 1722772"/>
                <a:gd name="connsiteY912" fmla="*/ 1599448 h 1661862"/>
                <a:gd name="connsiteX913" fmla="*/ 702344 w 1722772"/>
                <a:gd name="connsiteY913" fmla="*/ 1600200 h 1661862"/>
                <a:gd name="connsiteX914" fmla="*/ 702344 w 1722772"/>
                <a:gd name="connsiteY914" fmla="*/ 1600952 h 1661862"/>
                <a:gd name="connsiteX915" fmla="*/ 702344 w 1722772"/>
                <a:gd name="connsiteY915" fmla="*/ 1601704 h 1661862"/>
                <a:gd name="connsiteX916" fmla="*/ 701592 w 1722772"/>
                <a:gd name="connsiteY916" fmla="*/ 1602456 h 1661862"/>
                <a:gd name="connsiteX917" fmla="*/ 685800 w 1722772"/>
                <a:gd name="connsiteY917" fmla="*/ 1619751 h 1661862"/>
                <a:gd name="connsiteX918" fmla="*/ 683544 w 1722772"/>
                <a:gd name="connsiteY918" fmla="*/ 1621255 h 1661862"/>
                <a:gd name="connsiteX919" fmla="*/ 679784 w 1722772"/>
                <a:gd name="connsiteY919" fmla="*/ 1622759 h 1661862"/>
                <a:gd name="connsiteX920" fmla="*/ 678280 w 1722772"/>
                <a:gd name="connsiteY920" fmla="*/ 1623511 h 1661862"/>
                <a:gd name="connsiteX921" fmla="*/ 667753 w 1722772"/>
                <a:gd name="connsiteY921" fmla="*/ 1625015 h 1661862"/>
                <a:gd name="connsiteX922" fmla="*/ 664745 w 1722772"/>
                <a:gd name="connsiteY922" fmla="*/ 1625767 h 1661862"/>
                <a:gd name="connsiteX923" fmla="*/ 660233 w 1722772"/>
                <a:gd name="connsiteY923" fmla="*/ 1628775 h 1661862"/>
                <a:gd name="connsiteX924" fmla="*/ 635418 w 1722772"/>
                <a:gd name="connsiteY924" fmla="*/ 1635543 h 1661862"/>
                <a:gd name="connsiteX925" fmla="*/ 633914 w 1722772"/>
                <a:gd name="connsiteY925" fmla="*/ 1636295 h 1661862"/>
                <a:gd name="connsiteX926" fmla="*/ 633162 w 1722772"/>
                <a:gd name="connsiteY926" fmla="*/ 1636295 h 1661862"/>
                <a:gd name="connsiteX927" fmla="*/ 632410 w 1722772"/>
                <a:gd name="connsiteY927" fmla="*/ 1637047 h 1661862"/>
                <a:gd name="connsiteX928" fmla="*/ 632410 w 1722772"/>
                <a:gd name="connsiteY928" fmla="*/ 1637799 h 1661862"/>
                <a:gd name="connsiteX929" fmla="*/ 631658 w 1722772"/>
                <a:gd name="connsiteY929" fmla="*/ 1639303 h 1661862"/>
                <a:gd name="connsiteX930" fmla="*/ 629402 w 1722772"/>
                <a:gd name="connsiteY930" fmla="*/ 1644566 h 1661862"/>
                <a:gd name="connsiteX931" fmla="*/ 627898 w 1722772"/>
                <a:gd name="connsiteY931" fmla="*/ 1646823 h 1661862"/>
                <a:gd name="connsiteX932" fmla="*/ 627146 w 1722772"/>
                <a:gd name="connsiteY932" fmla="*/ 1648326 h 1661862"/>
                <a:gd name="connsiteX933" fmla="*/ 627146 w 1722772"/>
                <a:gd name="connsiteY933" fmla="*/ 1649078 h 1661862"/>
                <a:gd name="connsiteX934" fmla="*/ 626394 w 1722772"/>
                <a:gd name="connsiteY934" fmla="*/ 1648326 h 1661862"/>
                <a:gd name="connsiteX935" fmla="*/ 626394 w 1722772"/>
                <a:gd name="connsiteY935" fmla="*/ 1647574 h 1661862"/>
                <a:gd name="connsiteX936" fmla="*/ 626394 w 1722772"/>
                <a:gd name="connsiteY936" fmla="*/ 1646070 h 1661862"/>
                <a:gd name="connsiteX937" fmla="*/ 626394 w 1722772"/>
                <a:gd name="connsiteY937" fmla="*/ 1645319 h 1661862"/>
                <a:gd name="connsiteX938" fmla="*/ 627146 w 1722772"/>
                <a:gd name="connsiteY938" fmla="*/ 1643063 h 1661862"/>
                <a:gd name="connsiteX939" fmla="*/ 627146 w 1722772"/>
                <a:gd name="connsiteY939" fmla="*/ 1642311 h 1661862"/>
                <a:gd name="connsiteX940" fmla="*/ 627146 w 1722772"/>
                <a:gd name="connsiteY940" fmla="*/ 1641559 h 1661862"/>
                <a:gd name="connsiteX941" fmla="*/ 627146 w 1722772"/>
                <a:gd name="connsiteY941" fmla="*/ 1640807 h 1661862"/>
                <a:gd name="connsiteX942" fmla="*/ 626394 w 1722772"/>
                <a:gd name="connsiteY942" fmla="*/ 1640055 h 1661862"/>
                <a:gd name="connsiteX943" fmla="*/ 624890 w 1722772"/>
                <a:gd name="connsiteY943" fmla="*/ 1638551 h 1661862"/>
                <a:gd name="connsiteX944" fmla="*/ 624138 w 1722772"/>
                <a:gd name="connsiteY944" fmla="*/ 1637047 h 1661862"/>
                <a:gd name="connsiteX945" fmla="*/ 624138 w 1722772"/>
                <a:gd name="connsiteY945" fmla="*/ 1636295 h 1661862"/>
                <a:gd name="connsiteX946" fmla="*/ 623386 w 1722772"/>
                <a:gd name="connsiteY946" fmla="*/ 1636295 h 1661862"/>
                <a:gd name="connsiteX947" fmla="*/ 622634 w 1722772"/>
                <a:gd name="connsiteY947" fmla="*/ 1635543 h 1661862"/>
                <a:gd name="connsiteX948" fmla="*/ 619627 w 1722772"/>
                <a:gd name="connsiteY948" fmla="*/ 1635543 h 1661862"/>
                <a:gd name="connsiteX949" fmla="*/ 618875 w 1722772"/>
                <a:gd name="connsiteY949" fmla="*/ 1634791 h 1661862"/>
                <a:gd name="connsiteX950" fmla="*/ 618123 w 1722772"/>
                <a:gd name="connsiteY950" fmla="*/ 1634791 h 1661862"/>
                <a:gd name="connsiteX951" fmla="*/ 615867 w 1722772"/>
                <a:gd name="connsiteY951" fmla="*/ 1632535 h 1661862"/>
                <a:gd name="connsiteX952" fmla="*/ 614363 w 1722772"/>
                <a:gd name="connsiteY952" fmla="*/ 1631783 h 1661862"/>
                <a:gd name="connsiteX953" fmla="*/ 612107 w 1722772"/>
                <a:gd name="connsiteY953" fmla="*/ 1630279 h 1661862"/>
                <a:gd name="connsiteX954" fmla="*/ 611355 w 1722772"/>
                <a:gd name="connsiteY954" fmla="*/ 1629527 h 1661862"/>
                <a:gd name="connsiteX955" fmla="*/ 608347 w 1722772"/>
                <a:gd name="connsiteY955" fmla="*/ 1628775 h 1661862"/>
                <a:gd name="connsiteX956" fmla="*/ 607595 w 1722772"/>
                <a:gd name="connsiteY956" fmla="*/ 1628775 h 1661862"/>
                <a:gd name="connsiteX957" fmla="*/ 607595 w 1722772"/>
                <a:gd name="connsiteY957" fmla="*/ 1628023 h 1661862"/>
                <a:gd name="connsiteX958" fmla="*/ 606843 w 1722772"/>
                <a:gd name="connsiteY958" fmla="*/ 1628023 h 1661862"/>
                <a:gd name="connsiteX959" fmla="*/ 606843 w 1722772"/>
                <a:gd name="connsiteY959" fmla="*/ 1627271 h 1661862"/>
                <a:gd name="connsiteX960" fmla="*/ 606843 w 1722772"/>
                <a:gd name="connsiteY960" fmla="*/ 1626519 h 1661862"/>
                <a:gd name="connsiteX961" fmla="*/ 606843 w 1722772"/>
                <a:gd name="connsiteY961" fmla="*/ 1625767 h 1661862"/>
                <a:gd name="connsiteX962" fmla="*/ 606843 w 1722772"/>
                <a:gd name="connsiteY962" fmla="*/ 1622759 h 1661862"/>
                <a:gd name="connsiteX963" fmla="*/ 606843 w 1722772"/>
                <a:gd name="connsiteY963" fmla="*/ 1622007 h 1661862"/>
                <a:gd name="connsiteX964" fmla="*/ 606091 w 1722772"/>
                <a:gd name="connsiteY964" fmla="*/ 1622007 h 1661862"/>
                <a:gd name="connsiteX965" fmla="*/ 606091 w 1722772"/>
                <a:gd name="connsiteY965" fmla="*/ 1619751 h 1661862"/>
                <a:gd name="connsiteX966" fmla="*/ 602331 w 1722772"/>
                <a:gd name="connsiteY966" fmla="*/ 1615991 h 1661862"/>
                <a:gd name="connsiteX967" fmla="*/ 601579 w 1722772"/>
                <a:gd name="connsiteY967" fmla="*/ 1615991 h 1661862"/>
                <a:gd name="connsiteX968" fmla="*/ 600827 w 1722772"/>
                <a:gd name="connsiteY968" fmla="*/ 1615240 h 1661862"/>
                <a:gd name="connsiteX969" fmla="*/ 596315 w 1722772"/>
                <a:gd name="connsiteY969" fmla="*/ 1615991 h 1661862"/>
                <a:gd name="connsiteX970" fmla="*/ 594811 w 1722772"/>
                <a:gd name="connsiteY970" fmla="*/ 1615991 h 1661862"/>
                <a:gd name="connsiteX971" fmla="*/ 590299 w 1722772"/>
                <a:gd name="connsiteY971" fmla="*/ 1614488 h 1661862"/>
                <a:gd name="connsiteX972" fmla="*/ 588796 w 1722772"/>
                <a:gd name="connsiteY972" fmla="*/ 1615240 h 1661862"/>
                <a:gd name="connsiteX973" fmla="*/ 586540 w 1722772"/>
                <a:gd name="connsiteY973" fmla="*/ 1614488 h 1661862"/>
                <a:gd name="connsiteX974" fmla="*/ 584284 w 1722772"/>
                <a:gd name="connsiteY974" fmla="*/ 1612984 h 1661862"/>
                <a:gd name="connsiteX975" fmla="*/ 582028 w 1722772"/>
                <a:gd name="connsiteY975" fmla="*/ 1610728 h 1661862"/>
                <a:gd name="connsiteX976" fmla="*/ 580524 w 1722772"/>
                <a:gd name="connsiteY976" fmla="*/ 1608472 h 1661862"/>
                <a:gd name="connsiteX977" fmla="*/ 579772 w 1722772"/>
                <a:gd name="connsiteY977" fmla="*/ 1606216 h 1661862"/>
                <a:gd name="connsiteX978" fmla="*/ 579020 w 1722772"/>
                <a:gd name="connsiteY978" fmla="*/ 1603208 h 1661862"/>
                <a:gd name="connsiteX979" fmla="*/ 579020 w 1722772"/>
                <a:gd name="connsiteY979" fmla="*/ 1596440 h 1661862"/>
                <a:gd name="connsiteX980" fmla="*/ 579020 w 1722772"/>
                <a:gd name="connsiteY980" fmla="*/ 1594184 h 1661862"/>
                <a:gd name="connsiteX981" fmla="*/ 579020 w 1722772"/>
                <a:gd name="connsiteY981" fmla="*/ 1590424 h 1661862"/>
                <a:gd name="connsiteX982" fmla="*/ 579020 w 1722772"/>
                <a:gd name="connsiteY982" fmla="*/ 1586665 h 1661862"/>
                <a:gd name="connsiteX983" fmla="*/ 577516 w 1722772"/>
                <a:gd name="connsiteY983" fmla="*/ 1582905 h 1661862"/>
                <a:gd name="connsiteX984" fmla="*/ 575260 w 1722772"/>
                <a:gd name="connsiteY984" fmla="*/ 1580649 h 1661862"/>
                <a:gd name="connsiteX985" fmla="*/ 571500 w 1722772"/>
                <a:gd name="connsiteY985" fmla="*/ 1579145 h 1661862"/>
                <a:gd name="connsiteX986" fmla="*/ 569244 w 1722772"/>
                <a:gd name="connsiteY986" fmla="*/ 1579145 h 1661862"/>
                <a:gd name="connsiteX987" fmla="*/ 565484 w 1722772"/>
                <a:gd name="connsiteY987" fmla="*/ 1579897 h 1661862"/>
                <a:gd name="connsiteX988" fmla="*/ 560972 w 1722772"/>
                <a:gd name="connsiteY988" fmla="*/ 1580649 h 1661862"/>
                <a:gd name="connsiteX989" fmla="*/ 555709 w 1722772"/>
                <a:gd name="connsiteY989" fmla="*/ 1580649 h 1661862"/>
                <a:gd name="connsiteX990" fmla="*/ 549693 w 1722772"/>
                <a:gd name="connsiteY990" fmla="*/ 1579145 h 1661862"/>
                <a:gd name="connsiteX991" fmla="*/ 545181 w 1722772"/>
                <a:gd name="connsiteY991" fmla="*/ 1576889 h 1661862"/>
                <a:gd name="connsiteX992" fmla="*/ 539165 w 1722772"/>
                <a:gd name="connsiteY992" fmla="*/ 1571625 h 1661862"/>
                <a:gd name="connsiteX993" fmla="*/ 536909 w 1722772"/>
                <a:gd name="connsiteY993" fmla="*/ 1570873 h 1661862"/>
                <a:gd name="connsiteX994" fmla="*/ 531646 w 1722772"/>
                <a:gd name="connsiteY994" fmla="*/ 1568617 h 1661862"/>
                <a:gd name="connsiteX995" fmla="*/ 530141 w 1722772"/>
                <a:gd name="connsiteY995" fmla="*/ 1567113 h 1661862"/>
                <a:gd name="connsiteX996" fmla="*/ 525630 w 1722772"/>
                <a:gd name="connsiteY996" fmla="*/ 1562602 h 1661862"/>
                <a:gd name="connsiteX997" fmla="*/ 524126 w 1722772"/>
                <a:gd name="connsiteY997" fmla="*/ 1561097 h 1661862"/>
                <a:gd name="connsiteX998" fmla="*/ 522622 w 1722772"/>
                <a:gd name="connsiteY998" fmla="*/ 1561097 h 1661862"/>
                <a:gd name="connsiteX999" fmla="*/ 520366 w 1722772"/>
                <a:gd name="connsiteY999" fmla="*/ 1560345 h 1661862"/>
                <a:gd name="connsiteX1000" fmla="*/ 518862 w 1722772"/>
                <a:gd name="connsiteY1000" fmla="*/ 1560345 h 1661862"/>
                <a:gd name="connsiteX1001" fmla="*/ 515854 w 1722772"/>
                <a:gd name="connsiteY1001" fmla="*/ 1558090 h 1661862"/>
                <a:gd name="connsiteX1002" fmla="*/ 513598 w 1722772"/>
                <a:gd name="connsiteY1002" fmla="*/ 1552826 h 1661862"/>
                <a:gd name="connsiteX1003" fmla="*/ 512094 w 1722772"/>
                <a:gd name="connsiteY1003" fmla="*/ 1550570 h 1661862"/>
                <a:gd name="connsiteX1004" fmla="*/ 510590 w 1722772"/>
                <a:gd name="connsiteY1004" fmla="*/ 1549818 h 1661862"/>
                <a:gd name="connsiteX1005" fmla="*/ 508334 w 1722772"/>
                <a:gd name="connsiteY1005" fmla="*/ 1549818 h 1661862"/>
                <a:gd name="connsiteX1006" fmla="*/ 506830 w 1722772"/>
                <a:gd name="connsiteY1006" fmla="*/ 1549066 h 1661862"/>
                <a:gd name="connsiteX1007" fmla="*/ 505326 w 1722772"/>
                <a:gd name="connsiteY1007" fmla="*/ 1548314 h 1661862"/>
                <a:gd name="connsiteX1008" fmla="*/ 503071 w 1722772"/>
                <a:gd name="connsiteY1008" fmla="*/ 1546058 h 1661862"/>
                <a:gd name="connsiteX1009" fmla="*/ 501567 w 1722772"/>
                <a:gd name="connsiteY1009" fmla="*/ 1545306 h 1661862"/>
                <a:gd name="connsiteX1010" fmla="*/ 500063 w 1722772"/>
                <a:gd name="connsiteY1010" fmla="*/ 1544554 h 1661862"/>
                <a:gd name="connsiteX1011" fmla="*/ 494799 w 1722772"/>
                <a:gd name="connsiteY1011" fmla="*/ 1543802 h 1661862"/>
                <a:gd name="connsiteX1012" fmla="*/ 489535 w 1722772"/>
                <a:gd name="connsiteY1012" fmla="*/ 1540794 h 1661862"/>
                <a:gd name="connsiteX1013" fmla="*/ 486527 w 1722772"/>
                <a:gd name="connsiteY1013" fmla="*/ 1536282 h 1661862"/>
                <a:gd name="connsiteX1014" fmla="*/ 485775 w 1722772"/>
                <a:gd name="connsiteY1014" fmla="*/ 1530267 h 1661862"/>
                <a:gd name="connsiteX1015" fmla="*/ 485775 w 1722772"/>
                <a:gd name="connsiteY1015" fmla="*/ 1515979 h 1661862"/>
                <a:gd name="connsiteX1016" fmla="*/ 485023 w 1722772"/>
                <a:gd name="connsiteY1016" fmla="*/ 1512219 h 1661862"/>
                <a:gd name="connsiteX1017" fmla="*/ 483519 w 1722772"/>
                <a:gd name="connsiteY1017" fmla="*/ 1509211 h 1661862"/>
                <a:gd name="connsiteX1018" fmla="*/ 482767 w 1722772"/>
                <a:gd name="connsiteY1018" fmla="*/ 1506955 h 1661862"/>
                <a:gd name="connsiteX1019" fmla="*/ 481263 w 1722772"/>
                <a:gd name="connsiteY1019" fmla="*/ 1496428 h 1661862"/>
                <a:gd name="connsiteX1020" fmla="*/ 480511 w 1722772"/>
                <a:gd name="connsiteY1020" fmla="*/ 1493420 h 1661862"/>
                <a:gd name="connsiteX1021" fmla="*/ 478255 w 1722772"/>
                <a:gd name="connsiteY1021" fmla="*/ 1488156 h 1661862"/>
                <a:gd name="connsiteX1022" fmla="*/ 476752 w 1722772"/>
                <a:gd name="connsiteY1022" fmla="*/ 1480636 h 1661862"/>
                <a:gd name="connsiteX1023" fmla="*/ 476000 w 1722772"/>
                <a:gd name="connsiteY1023" fmla="*/ 1478380 h 1661862"/>
                <a:gd name="connsiteX1024" fmla="*/ 476752 w 1722772"/>
                <a:gd name="connsiteY1024" fmla="*/ 1476876 h 1661862"/>
                <a:gd name="connsiteX1025" fmla="*/ 478255 w 1722772"/>
                <a:gd name="connsiteY1025" fmla="*/ 1474621 h 1661862"/>
                <a:gd name="connsiteX1026" fmla="*/ 478255 w 1722772"/>
                <a:gd name="connsiteY1026" fmla="*/ 1473116 h 1661862"/>
                <a:gd name="connsiteX1027" fmla="*/ 478255 w 1722772"/>
                <a:gd name="connsiteY1027" fmla="*/ 1467101 h 1661862"/>
                <a:gd name="connsiteX1028" fmla="*/ 474495 w 1722772"/>
                <a:gd name="connsiteY1028" fmla="*/ 1455069 h 1661862"/>
                <a:gd name="connsiteX1029" fmla="*/ 474495 w 1722772"/>
                <a:gd name="connsiteY1029" fmla="*/ 1448301 h 1661862"/>
                <a:gd name="connsiteX1030" fmla="*/ 475247 w 1722772"/>
                <a:gd name="connsiteY1030" fmla="*/ 1443038 h 1661862"/>
                <a:gd name="connsiteX1031" fmla="*/ 478255 w 1722772"/>
                <a:gd name="connsiteY1031" fmla="*/ 1437774 h 1661862"/>
                <a:gd name="connsiteX1032" fmla="*/ 493295 w 1722772"/>
                <a:gd name="connsiteY1032" fmla="*/ 1420478 h 1661862"/>
                <a:gd name="connsiteX1033" fmla="*/ 494799 w 1722772"/>
                <a:gd name="connsiteY1033" fmla="*/ 1415215 h 1661862"/>
                <a:gd name="connsiteX1034" fmla="*/ 491791 w 1722772"/>
                <a:gd name="connsiteY1034" fmla="*/ 1409199 h 1661862"/>
                <a:gd name="connsiteX1035" fmla="*/ 492543 w 1722772"/>
                <a:gd name="connsiteY1035" fmla="*/ 1406943 h 1661862"/>
                <a:gd name="connsiteX1036" fmla="*/ 495551 w 1722772"/>
                <a:gd name="connsiteY1036" fmla="*/ 1403935 h 1661862"/>
                <a:gd name="connsiteX1037" fmla="*/ 496303 w 1722772"/>
                <a:gd name="connsiteY1037" fmla="*/ 1401679 h 1661862"/>
                <a:gd name="connsiteX1038" fmla="*/ 495551 w 1722772"/>
                <a:gd name="connsiteY1038" fmla="*/ 1385888 h 1661862"/>
                <a:gd name="connsiteX1039" fmla="*/ 494047 w 1722772"/>
                <a:gd name="connsiteY1039" fmla="*/ 1384384 h 1661862"/>
                <a:gd name="connsiteX1040" fmla="*/ 487279 w 1722772"/>
                <a:gd name="connsiteY1040" fmla="*/ 1384384 h 1661862"/>
                <a:gd name="connsiteX1041" fmla="*/ 486527 w 1722772"/>
                <a:gd name="connsiteY1041" fmla="*/ 1385136 h 1661862"/>
                <a:gd name="connsiteX1042" fmla="*/ 484271 w 1722772"/>
                <a:gd name="connsiteY1042" fmla="*/ 1388896 h 1661862"/>
                <a:gd name="connsiteX1043" fmla="*/ 483519 w 1722772"/>
                <a:gd name="connsiteY1043" fmla="*/ 1390399 h 1661862"/>
                <a:gd name="connsiteX1044" fmla="*/ 479759 w 1722772"/>
                <a:gd name="connsiteY1044" fmla="*/ 1391903 h 1661862"/>
                <a:gd name="connsiteX1045" fmla="*/ 476752 w 1722772"/>
                <a:gd name="connsiteY1045" fmla="*/ 1392655 h 1661862"/>
                <a:gd name="connsiteX1046" fmla="*/ 465472 w 1722772"/>
                <a:gd name="connsiteY1046" fmla="*/ 1392655 h 1661862"/>
                <a:gd name="connsiteX1047" fmla="*/ 436897 w 1722772"/>
                <a:gd name="connsiteY1047" fmla="*/ 1391151 h 1661862"/>
                <a:gd name="connsiteX1048" fmla="*/ 408322 w 1722772"/>
                <a:gd name="connsiteY1048" fmla="*/ 1390399 h 1661862"/>
                <a:gd name="connsiteX1049" fmla="*/ 378995 w 1722772"/>
                <a:gd name="connsiteY1049" fmla="*/ 1388896 h 1661862"/>
                <a:gd name="connsiteX1050" fmla="*/ 350420 w 1722772"/>
                <a:gd name="connsiteY1050" fmla="*/ 1388144 h 1661862"/>
                <a:gd name="connsiteX1051" fmla="*/ 321845 w 1722772"/>
                <a:gd name="connsiteY1051" fmla="*/ 1387392 h 1661862"/>
                <a:gd name="connsiteX1052" fmla="*/ 292518 w 1722772"/>
                <a:gd name="connsiteY1052" fmla="*/ 1385888 h 1661862"/>
                <a:gd name="connsiteX1053" fmla="*/ 263943 w 1722772"/>
                <a:gd name="connsiteY1053" fmla="*/ 1385136 h 1661862"/>
                <a:gd name="connsiteX1054" fmla="*/ 235368 w 1722772"/>
                <a:gd name="connsiteY1054" fmla="*/ 1383632 h 1661862"/>
                <a:gd name="connsiteX1055" fmla="*/ 224840 w 1722772"/>
                <a:gd name="connsiteY1055" fmla="*/ 1383632 h 1661862"/>
                <a:gd name="connsiteX1056" fmla="*/ 219576 w 1722772"/>
                <a:gd name="connsiteY1056" fmla="*/ 1382128 h 1661862"/>
                <a:gd name="connsiteX1057" fmla="*/ 216569 w 1722772"/>
                <a:gd name="connsiteY1057" fmla="*/ 1375360 h 1661862"/>
                <a:gd name="connsiteX1058" fmla="*/ 215817 w 1722772"/>
                <a:gd name="connsiteY1058" fmla="*/ 1357313 h 1661862"/>
                <a:gd name="connsiteX1059" fmla="*/ 215065 w 1722772"/>
                <a:gd name="connsiteY1059" fmla="*/ 1340769 h 1661862"/>
                <a:gd name="connsiteX1060" fmla="*/ 212809 w 1722772"/>
                <a:gd name="connsiteY1060" fmla="*/ 1317458 h 1661862"/>
                <a:gd name="connsiteX1061" fmla="*/ 209801 w 1722772"/>
                <a:gd name="connsiteY1061" fmla="*/ 1285875 h 1661862"/>
                <a:gd name="connsiteX1062" fmla="*/ 208297 w 1722772"/>
                <a:gd name="connsiteY1062" fmla="*/ 1262564 h 1661862"/>
                <a:gd name="connsiteX1063" fmla="*/ 206793 w 1722772"/>
                <a:gd name="connsiteY1063" fmla="*/ 1258052 h 1661862"/>
                <a:gd name="connsiteX1064" fmla="*/ 204537 w 1722772"/>
                <a:gd name="connsiteY1064" fmla="*/ 1255044 h 1661862"/>
                <a:gd name="connsiteX1065" fmla="*/ 191002 w 1722772"/>
                <a:gd name="connsiteY1065" fmla="*/ 1238501 h 1661862"/>
                <a:gd name="connsiteX1066" fmla="*/ 174458 w 1722772"/>
                <a:gd name="connsiteY1066" fmla="*/ 1218197 h 1661862"/>
                <a:gd name="connsiteX1067" fmla="*/ 163930 w 1722772"/>
                <a:gd name="connsiteY1067" fmla="*/ 1206166 h 1661862"/>
                <a:gd name="connsiteX1068" fmla="*/ 155659 w 1722772"/>
                <a:gd name="connsiteY1068" fmla="*/ 1198646 h 1661862"/>
                <a:gd name="connsiteX1069" fmla="*/ 184986 w 1722772"/>
                <a:gd name="connsiteY1069" fmla="*/ 1198646 h 1661862"/>
                <a:gd name="connsiteX1070" fmla="*/ 202281 w 1722772"/>
                <a:gd name="connsiteY1070" fmla="*/ 1197894 h 1661862"/>
                <a:gd name="connsiteX1071" fmla="*/ 203033 w 1722772"/>
                <a:gd name="connsiteY1071" fmla="*/ 1196390 h 1661862"/>
                <a:gd name="connsiteX1072" fmla="*/ 203033 w 1722772"/>
                <a:gd name="connsiteY1072" fmla="*/ 1185863 h 1661862"/>
                <a:gd name="connsiteX1073" fmla="*/ 202281 w 1722772"/>
                <a:gd name="connsiteY1073" fmla="*/ 1173079 h 1661862"/>
                <a:gd name="connsiteX1074" fmla="*/ 201529 w 1722772"/>
                <a:gd name="connsiteY1074" fmla="*/ 1160296 h 1661862"/>
                <a:gd name="connsiteX1075" fmla="*/ 200777 w 1722772"/>
                <a:gd name="connsiteY1075" fmla="*/ 1147512 h 1661862"/>
                <a:gd name="connsiteX1076" fmla="*/ 200777 w 1722772"/>
                <a:gd name="connsiteY1076" fmla="*/ 1134728 h 1661862"/>
                <a:gd name="connsiteX1077" fmla="*/ 200025 w 1722772"/>
                <a:gd name="connsiteY1077" fmla="*/ 1125705 h 1661862"/>
                <a:gd name="connsiteX1078" fmla="*/ 197769 w 1722772"/>
                <a:gd name="connsiteY1078" fmla="*/ 1121945 h 1661862"/>
                <a:gd name="connsiteX1079" fmla="*/ 191002 w 1722772"/>
                <a:gd name="connsiteY1079" fmla="*/ 1116681 h 1661862"/>
                <a:gd name="connsiteX1080" fmla="*/ 187993 w 1722772"/>
                <a:gd name="connsiteY1080" fmla="*/ 1111417 h 1661862"/>
                <a:gd name="connsiteX1081" fmla="*/ 193257 w 1722772"/>
                <a:gd name="connsiteY1081" fmla="*/ 1109913 h 1661862"/>
                <a:gd name="connsiteX1082" fmla="*/ 191753 w 1722772"/>
                <a:gd name="connsiteY1082" fmla="*/ 1103898 h 1661862"/>
                <a:gd name="connsiteX1083" fmla="*/ 187242 w 1722772"/>
                <a:gd name="connsiteY1083" fmla="*/ 1092618 h 1661862"/>
                <a:gd name="connsiteX1084" fmla="*/ 184986 w 1722772"/>
                <a:gd name="connsiteY1084" fmla="*/ 1082842 h 1661862"/>
                <a:gd name="connsiteX1085" fmla="*/ 183482 w 1722772"/>
                <a:gd name="connsiteY1085" fmla="*/ 1079834 h 1661862"/>
                <a:gd name="connsiteX1086" fmla="*/ 175210 w 1722772"/>
                <a:gd name="connsiteY1086" fmla="*/ 1073067 h 1661862"/>
                <a:gd name="connsiteX1087" fmla="*/ 173706 w 1722772"/>
                <a:gd name="connsiteY1087" fmla="*/ 1070059 h 1661862"/>
                <a:gd name="connsiteX1088" fmla="*/ 173706 w 1722772"/>
                <a:gd name="connsiteY1088" fmla="*/ 1066299 h 1661862"/>
                <a:gd name="connsiteX1089" fmla="*/ 174458 w 1722772"/>
                <a:gd name="connsiteY1089" fmla="*/ 1061787 h 1661862"/>
                <a:gd name="connsiteX1090" fmla="*/ 174458 w 1722772"/>
                <a:gd name="connsiteY1090" fmla="*/ 1058027 h 1661862"/>
                <a:gd name="connsiteX1091" fmla="*/ 172202 w 1722772"/>
                <a:gd name="connsiteY1091" fmla="*/ 1054267 h 1661862"/>
                <a:gd name="connsiteX1092" fmla="*/ 171450 w 1722772"/>
                <a:gd name="connsiteY1092" fmla="*/ 1052011 h 1661862"/>
                <a:gd name="connsiteX1093" fmla="*/ 171450 w 1722772"/>
                <a:gd name="connsiteY1093" fmla="*/ 1049003 h 1661862"/>
                <a:gd name="connsiteX1094" fmla="*/ 172202 w 1722772"/>
                <a:gd name="connsiteY1094" fmla="*/ 1045243 h 1661862"/>
                <a:gd name="connsiteX1095" fmla="*/ 172954 w 1722772"/>
                <a:gd name="connsiteY1095" fmla="*/ 1042988 h 1661862"/>
                <a:gd name="connsiteX1096" fmla="*/ 174458 w 1722772"/>
                <a:gd name="connsiteY1096" fmla="*/ 1042236 h 1661862"/>
                <a:gd name="connsiteX1097" fmla="*/ 178218 w 1722772"/>
                <a:gd name="connsiteY1097" fmla="*/ 1041484 h 1661862"/>
                <a:gd name="connsiteX1098" fmla="*/ 180474 w 1722772"/>
                <a:gd name="connsiteY1098" fmla="*/ 1039228 h 1661862"/>
                <a:gd name="connsiteX1099" fmla="*/ 181978 w 1722772"/>
                <a:gd name="connsiteY1099" fmla="*/ 1035468 h 1661862"/>
                <a:gd name="connsiteX1100" fmla="*/ 184234 w 1722772"/>
                <a:gd name="connsiteY1100" fmla="*/ 1027948 h 1661862"/>
                <a:gd name="connsiteX1101" fmla="*/ 185738 w 1722772"/>
                <a:gd name="connsiteY1101" fmla="*/ 1024940 h 1661862"/>
                <a:gd name="connsiteX1102" fmla="*/ 185738 w 1722772"/>
                <a:gd name="connsiteY1102" fmla="*/ 1024188 h 1661862"/>
                <a:gd name="connsiteX1103" fmla="*/ 184986 w 1722772"/>
                <a:gd name="connsiteY1103" fmla="*/ 1022684 h 1661862"/>
                <a:gd name="connsiteX1104" fmla="*/ 184234 w 1722772"/>
                <a:gd name="connsiteY1104" fmla="*/ 1022684 h 1661862"/>
                <a:gd name="connsiteX1105" fmla="*/ 182730 w 1722772"/>
                <a:gd name="connsiteY1105" fmla="*/ 1021932 h 1661862"/>
                <a:gd name="connsiteX1106" fmla="*/ 181978 w 1722772"/>
                <a:gd name="connsiteY1106" fmla="*/ 1020428 h 1661862"/>
                <a:gd name="connsiteX1107" fmla="*/ 182730 w 1722772"/>
                <a:gd name="connsiteY1107" fmla="*/ 1018924 h 1661862"/>
                <a:gd name="connsiteX1108" fmla="*/ 181978 w 1722772"/>
                <a:gd name="connsiteY1108" fmla="*/ 1018172 h 1661862"/>
                <a:gd name="connsiteX1109" fmla="*/ 178970 w 1722772"/>
                <a:gd name="connsiteY1109" fmla="*/ 1015165 h 1661862"/>
                <a:gd name="connsiteX1110" fmla="*/ 177466 w 1722772"/>
                <a:gd name="connsiteY1110" fmla="*/ 1014412 h 1661862"/>
                <a:gd name="connsiteX1111" fmla="*/ 175962 w 1722772"/>
                <a:gd name="connsiteY1111" fmla="*/ 1010653 h 1661862"/>
                <a:gd name="connsiteX1112" fmla="*/ 175210 w 1722772"/>
                <a:gd name="connsiteY1112" fmla="*/ 1006893 h 1661862"/>
                <a:gd name="connsiteX1113" fmla="*/ 173706 w 1722772"/>
                <a:gd name="connsiteY1113" fmla="*/ 1002381 h 1661862"/>
                <a:gd name="connsiteX1114" fmla="*/ 173706 w 1722772"/>
                <a:gd name="connsiteY1114" fmla="*/ 998621 h 1661862"/>
                <a:gd name="connsiteX1115" fmla="*/ 172954 w 1722772"/>
                <a:gd name="connsiteY1115" fmla="*/ 995613 h 1661862"/>
                <a:gd name="connsiteX1116" fmla="*/ 169946 w 1722772"/>
                <a:gd name="connsiteY1116" fmla="*/ 994109 h 1661862"/>
                <a:gd name="connsiteX1117" fmla="*/ 158667 w 1722772"/>
                <a:gd name="connsiteY1117" fmla="*/ 991101 h 1661862"/>
                <a:gd name="connsiteX1118" fmla="*/ 157163 w 1722772"/>
                <a:gd name="connsiteY1118" fmla="*/ 990349 h 1661862"/>
                <a:gd name="connsiteX1119" fmla="*/ 156411 w 1722772"/>
                <a:gd name="connsiteY1119" fmla="*/ 989597 h 1661862"/>
                <a:gd name="connsiteX1120" fmla="*/ 155659 w 1722772"/>
                <a:gd name="connsiteY1120" fmla="*/ 988093 h 1661862"/>
                <a:gd name="connsiteX1121" fmla="*/ 154907 w 1722772"/>
                <a:gd name="connsiteY1121" fmla="*/ 987342 h 1661862"/>
                <a:gd name="connsiteX1122" fmla="*/ 154155 w 1722772"/>
                <a:gd name="connsiteY1122" fmla="*/ 986590 h 1661862"/>
                <a:gd name="connsiteX1123" fmla="*/ 150395 w 1722772"/>
                <a:gd name="connsiteY1123" fmla="*/ 985838 h 1661862"/>
                <a:gd name="connsiteX1124" fmla="*/ 145131 w 1722772"/>
                <a:gd name="connsiteY1124" fmla="*/ 982830 h 1661862"/>
                <a:gd name="connsiteX1125" fmla="*/ 134603 w 1722772"/>
                <a:gd name="connsiteY1125" fmla="*/ 974558 h 1661862"/>
                <a:gd name="connsiteX1126" fmla="*/ 138363 w 1722772"/>
                <a:gd name="connsiteY1126" fmla="*/ 969294 h 1661862"/>
                <a:gd name="connsiteX1127" fmla="*/ 144379 w 1722772"/>
                <a:gd name="connsiteY1127" fmla="*/ 964782 h 1661862"/>
                <a:gd name="connsiteX1128" fmla="*/ 170698 w 1722772"/>
                <a:gd name="connsiteY1128" fmla="*/ 946735 h 1661862"/>
                <a:gd name="connsiteX1129" fmla="*/ 182730 w 1722772"/>
                <a:gd name="connsiteY1129" fmla="*/ 939967 h 1661862"/>
                <a:gd name="connsiteX1130" fmla="*/ 184234 w 1722772"/>
                <a:gd name="connsiteY1130" fmla="*/ 938463 h 1661862"/>
                <a:gd name="connsiteX1131" fmla="*/ 185738 w 1722772"/>
                <a:gd name="connsiteY1131" fmla="*/ 936207 h 1661862"/>
                <a:gd name="connsiteX1132" fmla="*/ 187242 w 1722772"/>
                <a:gd name="connsiteY1132" fmla="*/ 933199 h 1661862"/>
                <a:gd name="connsiteX1133" fmla="*/ 187993 w 1722772"/>
                <a:gd name="connsiteY1133" fmla="*/ 930944 h 1661862"/>
                <a:gd name="connsiteX1134" fmla="*/ 187993 w 1722772"/>
                <a:gd name="connsiteY1134" fmla="*/ 926432 h 1661862"/>
                <a:gd name="connsiteX1135" fmla="*/ 189497 w 1722772"/>
                <a:gd name="connsiteY1135" fmla="*/ 921920 h 1661862"/>
                <a:gd name="connsiteX1136" fmla="*/ 190249 w 1722772"/>
                <a:gd name="connsiteY1136" fmla="*/ 916656 h 1661862"/>
                <a:gd name="connsiteX1137" fmla="*/ 191002 w 1722772"/>
                <a:gd name="connsiteY1137" fmla="*/ 913648 h 1661862"/>
                <a:gd name="connsiteX1138" fmla="*/ 192505 w 1722772"/>
                <a:gd name="connsiteY1138" fmla="*/ 909888 h 1661862"/>
                <a:gd name="connsiteX1139" fmla="*/ 202281 w 1722772"/>
                <a:gd name="connsiteY1139" fmla="*/ 892593 h 1661862"/>
                <a:gd name="connsiteX1140" fmla="*/ 203785 w 1722772"/>
                <a:gd name="connsiteY1140" fmla="*/ 889585 h 1661862"/>
                <a:gd name="connsiteX1141" fmla="*/ 203785 w 1722772"/>
                <a:gd name="connsiteY1141" fmla="*/ 888081 h 1661862"/>
                <a:gd name="connsiteX1142" fmla="*/ 203033 w 1722772"/>
                <a:gd name="connsiteY1142" fmla="*/ 883569 h 1661862"/>
                <a:gd name="connsiteX1143" fmla="*/ 203033 w 1722772"/>
                <a:gd name="connsiteY1143" fmla="*/ 882065 h 1661862"/>
                <a:gd name="connsiteX1144" fmla="*/ 203785 w 1722772"/>
                <a:gd name="connsiteY1144" fmla="*/ 879809 h 1661862"/>
                <a:gd name="connsiteX1145" fmla="*/ 205289 w 1722772"/>
                <a:gd name="connsiteY1145" fmla="*/ 877553 h 1661862"/>
                <a:gd name="connsiteX1146" fmla="*/ 211305 w 1722772"/>
                <a:gd name="connsiteY1146" fmla="*/ 871537 h 1661862"/>
                <a:gd name="connsiteX1147" fmla="*/ 212809 w 1722772"/>
                <a:gd name="connsiteY1147" fmla="*/ 868530 h 1661862"/>
                <a:gd name="connsiteX1148" fmla="*/ 214313 w 1722772"/>
                <a:gd name="connsiteY1148" fmla="*/ 867026 h 1661862"/>
                <a:gd name="connsiteX1149" fmla="*/ 217321 w 1722772"/>
                <a:gd name="connsiteY1149" fmla="*/ 864770 h 1661862"/>
                <a:gd name="connsiteX1150" fmla="*/ 219576 w 1722772"/>
                <a:gd name="connsiteY1150" fmla="*/ 864018 h 1661862"/>
                <a:gd name="connsiteX1151" fmla="*/ 221080 w 1722772"/>
                <a:gd name="connsiteY1151" fmla="*/ 863266 h 1661862"/>
                <a:gd name="connsiteX1152" fmla="*/ 227848 w 1722772"/>
                <a:gd name="connsiteY1152" fmla="*/ 861762 h 1661862"/>
                <a:gd name="connsiteX1153" fmla="*/ 230104 w 1722772"/>
                <a:gd name="connsiteY1153" fmla="*/ 861010 h 1661862"/>
                <a:gd name="connsiteX1154" fmla="*/ 231608 w 1722772"/>
                <a:gd name="connsiteY1154" fmla="*/ 860258 h 1661862"/>
                <a:gd name="connsiteX1155" fmla="*/ 233112 w 1722772"/>
                <a:gd name="connsiteY1155" fmla="*/ 858002 h 1661862"/>
                <a:gd name="connsiteX1156" fmla="*/ 237624 w 1722772"/>
                <a:gd name="connsiteY1156" fmla="*/ 851986 h 1661862"/>
                <a:gd name="connsiteX1157" fmla="*/ 238376 w 1722772"/>
                <a:gd name="connsiteY1157" fmla="*/ 849730 h 1661862"/>
                <a:gd name="connsiteX1158" fmla="*/ 239880 w 1722772"/>
                <a:gd name="connsiteY1158" fmla="*/ 846722 h 1661862"/>
                <a:gd name="connsiteX1159" fmla="*/ 240632 w 1722772"/>
                <a:gd name="connsiteY1159" fmla="*/ 842963 h 1661862"/>
                <a:gd name="connsiteX1160" fmla="*/ 242136 w 1722772"/>
                <a:gd name="connsiteY1160" fmla="*/ 835443 h 1661862"/>
                <a:gd name="connsiteX1161" fmla="*/ 243640 w 1722772"/>
                <a:gd name="connsiteY1161" fmla="*/ 829427 h 1661862"/>
                <a:gd name="connsiteX1162" fmla="*/ 244391 w 1722772"/>
                <a:gd name="connsiteY1162" fmla="*/ 827171 h 1661862"/>
                <a:gd name="connsiteX1163" fmla="*/ 245895 w 1722772"/>
                <a:gd name="connsiteY1163" fmla="*/ 825667 h 1661862"/>
                <a:gd name="connsiteX1164" fmla="*/ 257927 w 1722772"/>
                <a:gd name="connsiteY1164" fmla="*/ 812132 h 1661862"/>
                <a:gd name="connsiteX1165" fmla="*/ 267703 w 1722772"/>
                <a:gd name="connsiteY1165" fmla="*/ 785061 h 1661862"/>
                <a:gd name="connsiteX1166" fmla="*/ 270711 w 1722772"/>
                <a:gd name="connsiteY1166" fmla="*/ 779045 h 1661862"/>
                <a:gd name="connsiteX1167" fmla="*/ 270711 w 1722772"/>
                <a:gd name="connsiteY1167" fmla="*/ 777541 h 1661862"/>
                <a:gd name="connsiteX1168" fmla="*/ 270711 w 1722772"/>
                <a:gd name="connsiteY1168" fmla="*/ 776037 h 1661862"/>
                <a:gd name="connsiteX1169" fmla="*/ 268455 w 1722772"/>
                <a:gd name="connsiteY1169" fmla="*/ 772277 h 1661862"/>
                <a:gd name="connsiteX1170" fmla="*/ 265447 w 1722772"/>
                <a:gd name="connsiteY1170" fmla="*/ 766261 h 1661862"/>
                <a:gd name="connsiteX1171" fmla="*/ 261687 w 1722772"/>
                <a:gd name="connsiteY1171" fmla="*/ 758741 h 1661862"/>
                <a:gd name="connsiteX1172" fmla="*/ 260935 w 1722772"/>
                <a:gd name="connsiteY1172" fmla="*/ 756486 h 1661862"/>
                <a:gd name="connsiteX1173" fmla="*/ 260935 w 1722772"/>
                <a:gd name="connsiteY1173" fmla="*/ 753478 h 1661862"/>
                <a:gd name="connsiteX1174" fmla="*/ 260935 w 1722772"/>
                <a:gd name="connsiteY1174" fmla="*/ 736182 h 1661862"/>
                <a:gd name="connsiteX1175" fmla="*/ 260935 w 1722772"/>
                <a:gd name="connsiteY1175" fmla="*/ 733926 h 1661862"/>
                <a:gd name="connsiteX1176" fmla="*/ 260183 w 1722772"/>
                <a:gd name="connsiteY1176" fmla="*/ 731671 h 1661862"/>
                <a:gd name="connsiteX1177" fmla="*/ 254167 w 1722772"/>
                <a:gd name="connsiteY1177" fmla="*/ 724151 h 1661862"/>
                <a:gd name="connsiteX1178" fmla="*/ 252663 w 1722772"/>
                <a:gd name="connsiteY1178" fmla="*/ 718135 h 1661862"/>
                <a:gd name="connsiteX1179" fmla="*/ 249655 w 1722772"/>
                <a:gd name="connsiteY1179" fmla="*/ 711367 h 1661862"/>
                <a:gd name="connsiteX1180" fmla="*/ 246648 w 1722772"/>
                <a:gd name="connsiteY1180" fmla="*/ 703095 h 1661862"/>
                <a:gd name="connsiteX1181" fmla="*/ 245143 w 1722772"/>
                <a:gd name="connsiteY1181" fmla="*/ 701592 h 1661862"/>
                <a:gd name="connsiteX1182" fmla="*/ 244391 w 1722772"/>
                <a:gd name="connsiteY1182" fmla="*/ 700840 h 1661862"/>
                <a:gd name="connsiteX1183" fmla="*/ 242888 w 1722772"/>
                <a:gd name="connsiteY1183" fmla="*/ 700840 h 1661862"/>
                <a:gd name="connsiteX1184" fmla="*/ 241384 w 1722772"/>
                <a:gd name="connsiteY1184" fmla="*/ 700840 h 1661862"/>
                <a:gd name="connsiteX1185" fmla="*/ 238376 w 1722772"/>
                <a:gd name="connsiteY1185" fmla="*/ 702343 h 1661862"/>
                <a:gd name="connsiteX1186" fmla="*/ 236872 w 1722772"/>
                <a:gd name="connsiteY1186" fmla="*/ 702343 h 1661862"/>
                <a:gd name="connsiteX1187" fmla="*/ 235368 w 1722772"/>
                <a:gd name="connsiteY1187" fmla="*/ 701592 h 1661862"/>
                <a:gd name="connsiteX1188" fmla="*/ 233864 w 1722772"/>
                <a:gd name="connsiteY1188" fmla="*/ 699336 h 1661862"/>
                <a:gd name="connsiteX1189" fmla="*/ 232360 w 1722772"/>
                <a:gd name="connsiteY1189" fmla="*/ 697080 h 1661862"/>
                <a:gd name="connsiteX1190" fmla="*/ 231608 w 1722772"/>
                <a:gd name="connsiteY1190" fmla="*/ 693320 h 1661862"/>
                <a:gd name="connsiteX1191" fmla="*/ 230856 w 1722772"/>
                <a:gd name="connsiteY1191" fmla="*/ 691064 h 1661862"/>
                <a:gd name="connsiteX1192" fmla="*/ 230856 w 1722772"/>
                <a:gd name="connsiteY1192" fmla="*/ 684296 h 1661862"/>
                <a:gd name="connsiteX1193" fmla="*/ 230856 w 1722772"/>
                <a:gd name="connsiteY1193" fmla="*/ 682040 h 1661862"/>
                <a:gd name="connsiteX1194" fmla="*/ 229352 w 1722772"/>
                <a:gd name="connsiteY1194" fmla="*/ 678280 h 1661862"/>
                <a:gd name="connsiteX1195" fmla="*/ 228600 w 1722772"/>
                <a:gd name="connsiteY1195" fmla="*/ 676776 h 1661862"/>
                <a:gd name="connsiteX1196" fmla="*/ 227848 w 1722772"/>
                <a:gd name="connsiteY1196" fmla="*/ 663241 h 1661862"/>
                <a:gd name="connsiteX1197" fmla="*/ 228600 w 1722772"/>
                <a:gd name="connsiteY1197" fmla="*/ 655721 h 1661862"/>
                <a:gd name="connsiteX1198" fmla="*/ 228600 w 1722772"/>
                <a:gd name="connsiteY1198" fmla="*/ 654217 h 1661862"/>
                <a:gd name="connsiteX1199" fmla="*/ 229352 w 1722772"/>
                <a:gd name="connsiteY1199" fmla="*/ 652713 h 1661862"/>
                <a:gd name="connsiteX1200" fmla="*/ 230856 w 1722772"/>
                <a:gd name="connsiteY1200" fmla="*/ 651209 h 1661862"/>
                <a:gd name="connsiteX1201" fmla="*/ 240632 w 1722772"/>
                <a:gd name="connsiteY1201" fmla="*/ 644442 h 1661862"/>
                <a:gd name="connsiteX1202" fmla="*/ 242136 w 1722772"/>
                <a:gd name="connsiteY1202" fmla="*/ 642186 h 1661862"/>
                <a:gd name="connsiteX1203" fmla="*/ 244391 w 1722772"/>
                <a:gd name="connsiteY1203" fmla="*/ 639178 h 1661862"/>
                <a:gd name="connsiteX1204" fmla="*/ 246648 w 1722772"/>
                <a:gd name="connsiteY1204" fmla="*/ 636922 h 1661862"/>
                <a:gd name="connsiteX1205" fmla="*/ 247400 w 1722772"/>
                <a:gd name="connsiteY1205" fmla="*/ 635418 h 1661862"/>
                <a:gd name="connsiteX1206" fmla="*/ 248151 w 1722772"/>
                <a:gd name="connsiteY1206" fmla="*/ 631658 h 1661862"/>
                <a:gd name="connsiteX1207" fmla="*/ 248903 w 1722772"/>
                <a:gd name="connsiteY1207" fmla="*/ 630154 h 1661862"/>
                <a:gd name="connsiteX1208" fmla="*/ 250407 w 1722772"/>
                <a:gd name="connsiteY1208" fmla="*/ 628650 h 1661862"/>
                <a:gd name="connsiteX1209" fmla="*/ 251911 w 1722772"/>
                <a:gd name="connsiteY1209" fmla="*/ 627898 h 1661862"/>
                <a:gd name="connsiteX1210" fmla="*/ 253415 w 1722772"/>
                <a:gd name="connsiteY1210" fmla="*/ 627146 h 1661862"/>
                <a:gd name="connsiteX1211" fmla="*/ 254919 w 1722772"/>
                <a:gd name="connsiteY1211" fmla="*/ 625642 h 1661862"/>
                <a:gd name="connsiteX1212" fmla="*/ 256423 w 1722772"/>
                <a:gd name="connsiteY1212" fmla="*/ 624138 h 1661862"/>
                <a:gd name="connsiteX1213" fmla="*/ 257175 w 1722772"/>
                <a:gd name="connsiteY1213" fmla="*/ 622634 h 1661862"/>
                <a:gd name="connsiteX1214" fmla="*/ 257927 w 1722772"/>
                <a:gd name="connsiteY1214" fmla="*/ 621130 h 1661862"/>
                <a:gd name="connsiteX1215" fmla="*/ 257175 w 1722772"/>
                <a:gd name="connsiteY1215" fmla="*/ 617370 h 1661862"/>
                <a:gd name="connsiteX1216" fmla="*/ 250407 w 1722772"/>
                <a:gd name="connsiteY1216" fmla="*/ 603835 h 1661862"/>
                <a:gd name="connsiteX1217" fmla="*/ 248903 w 1722772"/>
                <a:gd name="connsiteY1217" fmla="*/ 600075 h 1661862"/>
                <a:gd name="connsiteX1218" fmla="*/ 248151 w 1722772"/>
                <a:gd name="connsiteY1218" fmla="*/ 597067 h 1661862"/>
                <a:gd name="connsiteX1219" fmla="*/ 248151 w 1722772"/>
                <a:gd name="connsiteY1219" fmla="*/ 594811 h 1661862"/>
                <a:gd name="connsiteX1220" fmla="*/ 247400 w 1722772"/>
                <a:gd name="connsiteY1220" fmla="*/ 591803 h 1661862"/>
                <a:gd name="connsiteX1221" fmla="*/ 245143 w 1722772"/>
                <a:gd name="connsiteY1221" fmla="*/ 585787 h 1661862"/>
                <a:gd name="connsiteX1222" fmla="*/ 243640 w 1722772"/>
                <a:gd name="connsiteY1222" fmla="*/ 583532 h 1661862"/>
                <a:gd name="connsiteX1223" fmla="*/ 242136 w 1722772"/>
                <a:gd name="connsiteY1223" fmla="*/ 582780 h 1661862"/>
                <a:gd name="connsiteX1224" fmla="*/ 238376 w 1722772"/>
                <a:gd name="connsiteY1224" fmla="*/ 582028 h 1661862"/>
                <a:gd name="connsiteX1225" fmla="*/ 235368 w 1722772"/>
                <a:gd name="connsiteY1225" fmla="*/ 579772 h 1661862"/>
                <a:gd name="connsiteX1226" fmla="*/ 233864 w 1722772"/>
                <a:gd name="connsiteY1226" fmla="*/ 579020 h 1661862"/>
                <a:gd name="connsiteX1227" fmla="*/ 232360 w 1722772"/>
                <a:gd name="connsiteY1227" fmla="*/ 579020 h 1661862"/>
                <a:gd name="connsiteX1228" fmla="*/ 230104 w 1722772"/>
                <a:gd name="connsiteY1228" fmla="*/ 579772 h 1661862"/>
                <a:gd name="connsiteX1229" fmla="*/ 228600 w 1722772"/>
                <a:gd name="connsiteY1229" fmla="*/ 579020 h 1661862"/>
                <a:gd name="connsiteX1230" fmla="*/ 223336 w 1722772"/>
                <a:gd name="connsiteY1230" fmla="*/ 577516 h 1661862"/>
                <a:gd name="connsiteX1231" fmla="*/ 221832 w 1722772"/>
                <a:gd name="connsiteY1231" fmla="*/ 577516 h 1661862"/>
                <a:gd name="connsiteX1232" fmla="*/ 220328 w 1722772"/>
                <a:gd name="connsiteY1232" fmla="*/ 578268 h 1661862"/>
                <a:gd name="connsiteX1233" fmla="*/ 218824 w 1722772"/>
                <a:gd name="connsiteY1233" fmla="*/ 579020 h 1661862"/>
                <a:gd name="connsiteX1234" fmla="*/ 217321 w 1722772"/>
                <a:gd name="connsiteY1234" fmla="*/ 579772 h 1661862"/>
                <a:gd name="connsiteX1235" fmla="*/ 215065 w 1722772"/>
                <a:gd name="connsiteY1235" fmla="*/ 579772 h 1661862"/>
                <a:gd name="connsiteX1236" fmla="*/ 209049 w 1722772"/>
                <a:gd name="connsiteY1236" fmla="*/ 577516 h 1661862"/>
                <a:gd name="connsiteX1237" fmla="*/ 206793 w 1722772"/>
                <a:gd name="connsiteY1237" fmla="*/ 577516 h 1661862"/>
                <a:gd name="connsiteX1238" fmla="*/ 202281 w 1722772"/>
                <a:gd name="connsiteY1238" fmla="*/ 573756 h 1661862"/>
                <a:gd name="connsiteX1239" fmla="*/ 200025 w 1722772"/>
                <a:gd name="connsiteY1239" fmla="*/ 573004 h 1661862"/>
                <a:gd name="connsiteX1240" fmla="*/ 198521 w 1722772"/>
                <a:gd name="connsiteY1240" fmla="*/ 573004 h 1661862"/>
                <a:gd name="connsiteX1241" fmla="*/ 197017 w 1722772"/>
                <a:gd name="connsiteY1241" fmla="*/ 573756 h 1661862"/>
                <a:gd name="connsiteX1242" fmla="*/ 195513 w 1722772"/>
                <a:gd name="connsiteY1242" fmla="*/ 574508 h 1661862"/>
                <a:gd name="connsiteX1243" fmla="*/ 191002 w 1722772"/>
                <a:gd name="connsiteY1243" fmla="*/ 577516 h 1661862"/>
                <a:gd name="connsiteX1244" fmla="*/ 189497 w 1722772"/>
                <a:gd name="connsiteY1244" fmla="*/ 578268 h 1661862"/>
                <a:gd name="connsiteX1245" fmla="*/ 187993 w 1722772"/>
                <a:gd name="connsiteY1245" fmla="*/ 578268 h 1661862"/>
                <a:gd name="connsiteX1246" fmla="*/ 186490 w 1722772"/>
                <a:gd name="connsiteY1246" fmla="*/ 577516 h 1661862"/>
                <a:gd name="connsiteX1247" fmla="*/ 178218 w 1722772"/>
                <a:gd name="connsiteY1247" fmla="*/ 569996 h 1661862"/>
                <a:gd name="connsiteX1248" fmla="*/ 177466 w 1722772"/>
                <a:gd name="connsiteY1248" fmla="*/ 567740 h 1661862"/>
                <a:gd name="connsiteX1249" fmla="*/ 177466 w 1722772"/>
                <a:gd name="connsiteY1249" fmla="*/ 565484 h 1661862"/>
                <a:gd name="connsiteX1250" fmla="*/ 178218 w 1722772"/>
                <a:gd name="connsiteY1250" fmla="*/ 563980 h 1661862"/>
                <a:gd name="connsiteX1251" fmla="*/ 178218 w 1722772"/>
                <a:gd name="connsiteY1251" fmla="*/ 562476 h 1661862"/>
                <a:gd name="connsiteX1252" fmla="*/ 177466 w 1722772"/>
                <a:gd name="connsiteY1252" fmla="*/ 561724 h 1661862"/>
                <a:gd name="connsiteX1253" fmla="*/ 21807 w 1722772"/>
                <a:gd name="connsiteY1253" fmla="*/ 560972 h 1661862"/>
                <a:gd name="connsiteX1254" fmla="*/ 15791 w 1722772"/>
                <a:gd name="connsiteY1254" fmla="*/ 559468 h 1661862"/>
                <a:gd name="connsiteX1255" fmla="*/ 13536 w 1722772"/>
                <a:gd name="connsiteY1255" fmla="*/ 556461 h 1661862"/>
                <a:gd name="connsiteX1256" fmla="*/ 13536 w 1722772"/>
                <a:gd name="connsiteY1256" fmla="*/ 554205 h 1661862"/>
                <a:gd name="connsiteX1257" fmla="*/ 15791 w 1722772"/>
                <a:gd name="connsiteY1257" fmla="*/ 542925 h 1661862"/>
                <a:gd name="connsiteX1258" fmla="*/ 15791 w 1722772"/>
                <a:gd name="connsiteY1258" fmla="*/ 540669 h 1661862"/>
                <a:gd name="connsiteX1259" fmla="*/ 15791 w 1722772"/>
                <a:gd name="connsiteY1259" fmla="*/ 537661 h 1661862"/>
                <a:gd name="connsiteX1260" fmla="*/ 14288 w 1722772"/>
                <a:gd name="connsiteY1260" fmla="*/ 531646 h 1661862"/>
                <a:gd name="connsiteX1261" fmla="*/ 14288 w 1722772"/>
                <a:gd name="connsiteY1261" fmla="*/ 529389 h 1661862"/>
                <a:gd name="connsiteX1262" fmla="*/ 14288 w 1722772"/>
                <a:gd name="connsiteY1262" fmla="*/ 527134 h 1661862"/>
                <a:gd name="connsiteX1263" fmla="*/ 15791 w 1722772"/>
                <a:gd name="connsiteY1263" fmla="*/ 526382 h 1661862"/>
                <a:gd name="connsiteX1264" fmla="*/ 16544 w 1722772"/>
                <a:gd name="connsiteY1264" fmla="*/ 527134 h 1661862"/>
                <a:gd name="connsiteX1265" fmla="*/ 17296 w 1722772"/>
                <a:gd name="connsiteY1265" fmla="*/ 527134 h 1661862"/>
                <a:gd name="connsiteX1266" fmla="*/ 18799 w 1722772"/>
                <a:gd name="connsiteY1266" fmla="*/ 527134 h 1661862"/>
                <a:gd name="connsiteX1267" fmla="*/ 20303 w 1722772"/>
                <a:gd name="connsiteY1267" fmla="*/ 526382 h 1661862"/>
                <a:gd name="connsiteX1268" fmla="*/ 21055 w 1722772"/>
                <a:gd name="connsiteY1268" fmla="*/ 524126 h 1661862"/>
                <a:gd name="connsiteX1269" fmla="*/ 21807 w 1722772"/>
                <a:gd name="connsiteY1269" fmla="*/ 520366 h 1661862"/>
                <a:gd name="connsiteX1270" fmla="*/ 22559 w 1722772"/>
                <a:gd name="connsiteY1270" fmla="*/ 518110 h 1661862"/>
                <a:gd name="connsiteX1271" fmla="*/ 21807 w 1722772"/>
                <a:gd name="connsiteY1271" fmla="*/ 516606 h 1661862"/>
                <a:gd name="connsiteX1272" fmla="*/ 20303 w 1722772"/>
                <a:gd name="connsiteY1272" fmla="*/ 515854 h 1661862"/>
                <a:gd name="connsiteX1273" fmla="*/ 18799 w 1722772"/>
                <a:gd name="connsiteY1273" fmla="*/ 515102 h 1661862"/>
                <a:gd name="connsiteX1274" fmla="*/ 18048 w 1722772"/>
                <a:gd name="connsiteY1274" fmla="*/ 515102 h 1661862"/>
                <a:gd name="connsiteX1275" fmla="*/ 17296 w 1722772"/>
                <a:gd name="connsiteY1275" fmla="*/ 514350 h 1661862"/>
                <a:gd name="connsiteX1276" fmla="*/ 16544 w 1722772"/>
                <a:gd name="connsiteY1276" fmla="*/ 512846 h 1661862"/>
                <a:gd name="connsiteX1277" fmla="*/ 17296 w 1722772"/>
                <a:gd name="connsiteY1277" fmla="*/ 508334 h 1661862"/>
                <a:gd name="connsiteX1278" fmla="*/ 18048 w 1722772"/>
                <a:gd name="connsiteY1278" fmla="*/ 502319 h 1661862"/>
                <a:gd name="connsiteX1279" fmla="*/ 19551 w 1722772"/>
                <a:gd name="connsiteY1279" fmla="*/ 494799 h 1661862"/>
                <a:gd name="connsiteX1280" fmla="*/ 19551 w 1722772"/>
                <a:gd name="connsiteY1280" fmla="*/ 484271 h 1661862"/>
                <a:gd name="connsiteX1281" fmla="*/ 21055 w 1722772"/>
                <a:gd name="connsiteY1281" fmla="*/ 477503 h 1661862"/>
                <a:gd name="connsiteX1282" fmla="*/ 21055 w 1722772"/>
                <a:gd name="connsiteY1282" fmla="*/ 474495 h 1661862"/>
                <a:gd name="connsiteX1283" fmla="*/ 21055 w 1722772"/>
                <a:gd name="connsiteY1283" fmla="*/ 472240 h 1661862"/>
                <a:gd name="connsiteX1284" fmla="*/ 20303 w 1722772"/>
                <a:gd name="connsiteY1284" fmla="*/ 469984 h 1661862"/>
                <a:gd name="connsiteX1285" fmla="*/ 19551 w 1722772"/>
                <a:gd name="connsiteY1285" fmla="*/ 468480 h 1661862"/>
                <a:gd name="connsiteX1286" fmla="*/ 18048 w 1722772"/>
                <a:gd name="connsiteY1286" fmla="*/ 466976 h 1661862"/>
                <a:gd name="connsiteX1287" fmla="*/ 15039 w 1722772"/>
                <a:gd name="connsiteY1287" fmla="*/ 463968 h 1661862"/>
                <a:gd name="connsiteX1288" fmla="*/ 14288 w 1722772"/>
                <a:gd name="connsiteY1288" fmla="*/ 462464 h 1661862"/>
                <a:gd name="connsiteX1289" fmla="*/ 7520 w 1722772"/>
                <a:gd name="connsiteY1289" fmla="*/ 447424 h 1661862"/>
                <a:gd name="connsiteX1290" fmla="*/ 6768 w 1722772"/>
                <a:gd name="connsiteY1290" fmla="*/ 445921 h 1661862"/>
                <a:gd name="connsiteX1291" fmla="*/ 7520 w 1722772"/>
                <a:gd name="connsiteY1291" fmla="*/ 443664 h 1661862"/>
                <a:gd name="connsiteX1292" fmla="*/ 8272 w 1722772"/>
                <a:gd name="connsiteY1292" fmla="*/ 438401 h 1661862"/>
                <a:gd name="connsiteX1293" fmla="*/ 9024 w 1722772"/>
                <a:gd name="connsiteY1293" fmla="*/ 436145 h 1661862"/>
                <a:gd name="connsiteX1294" fmla="*/ 7520 w 1722772"/>
                <a:gd name="connsiteY1294" fmla="*/ 433889 h 1661862"/>
                <a:gd name="connsiteX1295" fmla="*/ 6768 w 1722772"/>
                <a:gd name="connsiteY1295" fmla="*/ 432385 h 1661862"/>
                <a:gd name="connsiteX1296" fmla="*/ 5264 w 1722772"/>
                <a:gd name="connsiteY1296" fmla="*/ 430129 h 1661862"/>
                <a:gd name="connsiteX1297" fmla="*/ 5264 w 1722772"/>
                <a:gd name="connsiteY1297" fmla="*/ 427873 h 1661862"/>
                <a:gd name="connsiteX1298" fmla="*/ 5264 w 1722772"/>
                <a:gd name="connsiteY1298" fmla="*/ 422609 h 1661862"/>
                <a:gd name="connsiteX1299" fmla="*/ 6016 w 1722772"/>
                <a:gd name="connsiteY1299" fmla="*/ 419601 h 1661862"/>
                <a:gd name="connsiteX1300" fmla="*/ 6016 w 1722772"/>
                <a:gd name="connsiteY1300" fmla="*/ 416593 h 1661862"/>
                <a:gd name="connsiteX1301" fmla="*/ 8272 w 1722772"/>
                <a:gd name="connsiteY1301" fmla="*/ 412834 h 1661862"/>
                <a:gd name="connsiteX1302" fmla="*/ 12032 w 1722772"/>
                <a:gd name="connsiteY1302" fmla="*/ 406818 h 1661862"/>
                <a:gd name="connsiteX1303" fmla="*/ 12032 w 1722772"/>
                <a:gd name="connsiteY1303" fmla="*/ 405314 h 1661862"/>
                <a:gd name="connsiteX1304" fmla="*/ 12032 w 1722772"/>
                <a:gd name="connsiteY1304" fmla="*/ 403058 h 1661862"/>
                <a:gd name="connsiteX1305" fmla="*/ 12032 w 1722772"/>
                <a:gd name="connsiteY1305" fmla="*/ 400050 h 1661862"/>
                <a:gd name="connsiteX1306" fmla="*/ 12032 w 1722772"/>
                <a:gd name="connsiteY1306" fmla="*/ 397794 h 1661862"/>
                <a:gd name="connsiteX1307" fmla="*/ 12032 w 1722772"/>
                <a:gd name="connsiteY1307" fmla="*/ 394786 h 1661862"/>
                <a:gd name="connsiteX1308" fmla="*/ 13536 w 1722772"/>
                <a:gd name="connsiteY1308" fmla="*/ 389523 h 1661862"/>
                <a:gd name="connsiteX1309" fmla="*/ 14288 w 1722772"/>
                <a:gd name="connsiteY1309" fmla="*/ 388018 h 1661862"/>
                <a:gd name="connsiteX1310" fmla="*/ 14288 w 1722772"/>
                <a:gd name="connsiteY1310" fmla="*/ 386514 h 1661862"/>
                <a:gd name="connsiteX1311" fmla="*/ 12032 w 1722772"/>
                <a:gd name="connsiteY1311" fmla="*/ 379747 h 1661862"/>
                <a:gd name="connsiteX1312" fmla="*/ 11280 w 1722772"/>
                <a:gd name="connsiteY1312" fmla="*/ 378243 h 1661862"/>
                <a:gd name="connsiteX1313" fmla="*/ 11280 w 1722772"/>
                <a:gd name="connsiteY1313" fmla="*/ 372227 h 1661862"/>
                <a:gd name="connsiteX1314" fmla="*/ 10528 w 1722772"/>
                <a:gd name="connsiteY1314" fmla="*/ 369971 h 1661862"/>
                <a:gd name="connsiteX1315" fmla="*/ 9024 w 1722772"/>
                <a:gd name="connsiteY1315" fmla="*/ 368467 h 1661862"/>
                <a:gd name="connsiteX1316" fmla="*/ 8272 w 1722772"/>
                <a:gd name="connsiteY1316" fmla="*/ 366963 h 1661862"/>
                <a:gd name="connsiteX1317" fmla="*/ 7520 w 1722772"/>
                <a:gd name="connsiteY1317" fmla="*/ 365459 h 1661862"/>
                <a:gd name="connsiteX1318" fmla="*/ 8272 w 1722772"/>
                <a:gd name="connsiteY1318" fmla="*/ 364707 h 1661862"/>
                <a:gd name="connsiteX1319" fmla="*/ 9024 w 1722772"/>
                <a:gd name="connsiteY1319" fmla="*/ 363955 h 1661862"/>
                <a:gd name="connsiteX1320" fmla="*/ 12032 w 1722772"/>
                <a:gd name="connsiteY1320" fmla="*/ 363203 h 1661862"/>
                <a:gd name="connsiteX1321" fmla="*/ 13536 w 1722772"/>
                <a:gd name="connsiteY1321" fmla="*/ 362451 h 1661862"/>
                <a:gd name="connsiteX1322" fmla="*/ 15039 w 1722772"/>
                <a:gd name="connsiteY1322" fmla="*/ 360947 h 1661862"/>
                <a:gd name="connsiteX1323" fmla="*/ 16544 w 1722772"/>
                <a:gd name="connsiteY1323" fmla="*/ 356435 h 1661862"/>
                <a:gd name="connsiteX1324" fmla="*/ 17296 w 1722772"/>
                <a:gd name="connsiteY1324" fmla="*/ 354932 h 1661862"/>
                <a:gd name="connsiteX1325" fmla="*/ 18048 w 1722772"/>
                <a:gd name="connsiteY1325" fmla="*/ 354180 h 1661862"/>
                <a:gd name="connsiteX1326" fmla="*/ 18799 w 1722772"/>
                <a:gd name="connsiteY1326" fmla="*/ 353428 h 1661862"/>
                <a:gd name="connsiteX1327" fmla="*/ 19551 w 1722772"/>
                <a:gd name="connsiteY1327" fmla="*/ 351924 h 1661862"/>
                <a:gd name="connsiteX1328" fmla="*/ 19551 w 1722772"/>
                <a:gd name="connsiteY1328" fmla="*/ 350420 h 1661862"/>
                <a:gd name="connsiteX1329" fmla="*/ 18799 w 1722772"/>
                <a:gd name="connsiteY1329" fmla="*/ 348916 h 1661862"/>
                <a:gd name="connsiteX1330" fmla="*/ 18048 w 1722772"/>
                <a:gd name="connsiteY1330" fmla="*/ 348164 h 1661862"/>
                <a:gd name="connsiteX1331" fmla="*/ 16544 w 1722772"/>
                <a:gd name="connsiteY1331" fmla="*/ 345908 h 1661862"/>
                <a:gd name="connsiteX1332" fmla="*/ 15791 w 1722772"/>
                <a:gd name="connsiteY1332" fmla="*/ 343652 h 1661862"/>
                <a:gd name="connsiteX1333" fmla="*/ 14288 w 1722772"/>
                <a:gd name="connsiteY1333" fmla="*/ 342148 h 1661862"/>
                <a:gd name="connsiteX1334" fmla="*/ 13536 w 1722772"/>
                <a:gd name="connsiteY1334" fmla="*/ 340644 h 1661862"/>
                <a:gd name="connsiteX1335" fmla="*/ 9024 w 1722772"/>
                <a:gd name="connsiteY1335" fmla="*/ 324853 h 1661862"/>
                <a:gd name="connsiteX1336" fmla="*/ 9776 w 1722772"/>
                <a:gd name="connsiteY1336" fmla="*/ 318837 h 1661862"/>
                <a:gd name="connsiteX1337" fmla="*/ 9776 w 1722772"/>
                <a:gd name="connsiteY1337" fmla="*/ 316581 h 1661862"/>
                <a:gd name="connsiteX1338" fmla="*/ 9024 w 1722772"/>
                <a:gd name="connsiteY1338" fmla="*/ 313573 h 1661862"/>
                <a:gd name="connsiteX1339" fmla="*/ 7520 w 1722772"/>
                <a:gd name="connsiteY1339" fmla="*/ 311317 h 1661862"/>
                <a:gd name="connsiteX1340" fmla="*/ 6016 w 1722772"/>
                <a:gd name="connsiteY1340" fmla="*/ 309813 h 1661862"/>
                <a:gd name="connsiteX1341" fmla="*/ 2256 w 1722772"/>
                <a:gd name="connsiteY1341" fmla="*/ 308309 h 1661862"/>
                <a:gd name="connsiteX1342" fmla="*/ 752 w 1722772"/>
                <a:gd name="connsiteY1342" fmla="*/ 306805 h 1661862"/>
                <a:gd name="connsiteX1343" fmla="*/ 0 w 1722772"/>
                <a:gd name="connsiteY1343" fmla="*/ 305301 h 1661862"/>
                <a:gd name="connsiteX1344" fmla="*/ 0 w 1722772"/>
                <a:gd name="connsiteY1344" fmla="*/ 303046 h 1661862"/>
                <a:gd name="connsiteX1345" fmla="*/ 752 w 1722772"/>
                <a:gd name="connsiteY1345" fmla="*/ 300789 h 1661862"/>
                <a:gd name="connsiteX1346" fmla="*/ 3008 w 1722772"/>
                <a:gd name="connsiteY1346" fmla="*/ 297030 h 1661862"/>
                <a:gd name="connsiteX1347" fmla="*/ 2256 w 1722772"/>
                <a:gd name="connsiteY1347" fmla="*/ 294022 h 1661862"/>
                <a:gd name="connsiteX1348" fmla="*/ 2256 w 1722772"/>
                <a:gd name="connsiteY1348" fmla="*/ 292518 h 1661862"/>
                <a:gd name="connsiteX1349" fmla="*/ 3008 w 1722772"/>
                <a:gd name="connsiteY1349" fmla="*/ 291014 h 1661862"/>
                <a:gd name="connsiteX1350" fmla="*/ 4512 w 1722772"/>
                <a:gd name="connsiteY1350" fmla="*/ 290262 h 1661862"/>
                <a:gd name="connsiteX1351" fmla="*/ 6016 w 1722772"/>
                <a:gd name="connsiteY1351" fmla="*/ 289510 h 1661862"/>
                <a:gd name="connsiteX1352" fmla="*/ 9776 w 1722772"/>
                <a:gd name="connsiteY1352" fmla="*/ 289510 h 1661862"/>
                <a:gd name="connsiteX1353" fmla="*/ 11280 w 1722772"/>
                <a:gd name="connsiteY1353" fmla="*/ 289510 h 1661862"/>
                <a:gd name="connsiteX1354" fmla="*/ 12032 w 1722772"/>
                <a:gd name="connsiteY1354" fmla="*/ 288006 h 1661862"/>
                <a:gd name="connsiteX1355" fmla="*/ 12784 w 1722772"/>
                <a:gd name="connsiteY1355" fmla="*/ 286502 h 1661862"/>
                <a:gd name="connsiteX1356" fmla="*/ 12784 w 1722772"/>
                <a:gd name="connsiteY1356" fmla="*/ 284246 h 1661862"/>
                <a:gd name="connsiteX1357" fmla="*/ 8272 w 1722772"/>
                <a:gd name="connsiteY1357" fmla="*/ 273718 h 1661862"/>
                <a:gd name="connsiteX1358" fmla="*/ 8272 w 1722772"/>
                <a:gd name="connsiteY1358" fmla="*/ 271463 h 1661862"/>
                <a:gd name="connsiteX1359" fmla="*/ 8272 w 1722772"/>
                <a:gd name="connsiteY1359" fmla="*/ 268455 h 1661862"/>
                <a:gd name="connsiteX1360" fmla="*/ 8272 w 1722772"/>
                <a:gd name="connsiteY1360" fmla="*/ 266951 h 1661862"/>
                <a:gd name="connsiteX1361" fmla="*/ 12784 w 1722772"/>
                <a:gd name="connsiteY1361" fmla="*/ 253415 h 1661862"/>
                <a:gd name="connsiteX1362" fmla="*/ 18799 w 1722772"/>
                <a:gd name="connsiteY1362" fmla="*/ 240632 h 1661862"/>
                <a:gd name="connsiteX1363" fmla="*/ 19551 w 1722772"/>
                <a:gd name="connsiteY1363" fmla="*/ 239128 h 1661862"/>
                <a:gd name="connsiteX1364" fmla="*/ 18799 w 1722772"/>
                <a:gd name="connsiteY1364" fmla="*/ 237624 h 1661862"/>
                <a:gd name="connsiteX1365" fmla="*/ 18799 w 1722772"/>
                <a:gd name="connsiteY1365" fmla="*/ 236120 h 1661862"/>
                <a:gd name="connsiteX1366" fmla="*/ 17296 w 1722772"/>
                <a:gd name="connsiteY1366" fmla="*/ 233112 h 1661862"/>
                <a:gd name="connsiteX1367" fmla="*/ 15791 w 1722772"/>
                <a:gd name="connsiteY1367" fmla="*/ 230104 h 1661862"/>
                <a:gd name="connsiteX1368" fmla="*/ 10528 w 1722772"/>
                <a:gd name="connsiteY1368" fmla="*/ 225592 h 1661862"/>
                <a:gd name="connsiteX1369" fmla="*/ 5264 w 1722772"/>
                <a:gd name="connsiteY1369" fmla="*/ 222584 h 1661862"/>
                <a:gd name="connsiteX1370" fmla="*/ 0 w 1722772"/>
                <a:gd name="connsiteY1370" fmla="*/ 218072 h 1661862"/>
                <a:gd name="connsiteX1371" fmla="*/ 464720 w 1722772"/>
                <a:gd name="connsiteY1371" fmla="*/ 215065 h 1661862"/>
                <a:gd name="connsiteX1372" fmla="*/ 471488 w 1722772"/>
                <a:gd name="connsiteY1372" fmla="*/ 210553 h 1661862"/>
                <a:gd name="connsiteX1373" fmla="*/ 474495 w 1722772"/>
                <a:gd name="connsiteY1373" fmla="*/ 208297 h 1661862"/>
                <a:gd name="connsiteX1374" fmla="*/ 475247 w 1722772"/>
                <a:gd name="connsiteY1374" fmla="*/ 206041 h 1661862"/>
                <a:gd name="connsiteX1375" fmla="*/ 478255 w 1722772"/>
                <a:gd name="connsiteY1375" fmla="*/ 196265 h 1661862"/>
                <a:gd name="connsiteX1376" fmla="*/ 479759 w 1722772"/>
                <a:gd name="connsiteY1376" fmla="*/ 191753 h 1661862"/>
                <a:gd name="connsiteX1377" fmla="*/ 482767 w 1722772"/>
                <a:gd name="connsiteY1377" fmla="*/ 186490 h 1661862"/>
                <a:gd name="connsiteX1378" fmla="*/ 483519 w 1722772"/>
                <a:gd name="connsiteY1378" fmla="*/ 184986 h 1661862"/>
                <a:gd name="connsiteX1379" fmla="*/ 483519 w 1722772"/>
                <a:gd name="connsiteY1379" fmla="*/ 183482 h 1661862"/>
                <a:gd name="connsiteX1380" fmla="*/ 483519 w 1722772"/>
                <a:gd name="connsiteY1380" fmla="*/ 181978 h 1661862"/>
                <a:gd name="connsiteX1381" fmla="*/ 482015 w 1722772"/>
                <a:gd name="connsiteY1381" fmla="*/ 178970 h 1661862"/>
                <a:gd name="connsiteX1382" fmla="*/ 482015 w 1722772"/>
                <a:gd name="connsiteY1382" fmla="*/ 177466 h 1661862"/>
                <a:gd name="connsiteX1383" fmla="*/ 480511 w 1722772"/>
                <a:gd name="connsiteY1383" fmla="*/ 166938 h 1661862"/>
                <a:gd name="connsiteX1384" fmla="*/ 480511 w 1722772"/>
                <a:gd name="connsiteY1384" fmla="*/ 165434 h 1661862"/>
                <a:gd name="connsiteX1385" fmla="*/ 480511 w 1722772"/>
                <a:gd name="connsiteY1385" fmla="*/ 163930 h 1661862"/>
                <a:gd name="connsiteX1386" fmla="*/ 482015 w 1722772"/>
                <a:gd name="connsiteY1386" fmla="*/ 162426 h 1661862"/>
                <a:gd name="connsiteX1387" fmla="*/ 485775 w 1722772"/>
                <a:gd name="connsiteY1387" fmla="*/ 159419 h 1661862"/>
                <a:gd name="connsiteX1388" fmla="*/ 487279 w 1722772"/>
                <a:gd name="connsiteY1388" fmla="*/ 157914 h 1661862"/>
                <a:gd name="connsiteX1389" fmla="*/ 488031 w 1722772"/>
                <a:gd name="connsiteY1389" fmla="*/ 156411 h 1661862"/>
                <a:gd name="connsiteX1390" fmla="*/ 488783 w 1722772"/>
                <a:gd name="connsiteY1390" fmla="*/ 153403 h 1661862"/>
                <a:gd name="connsiteX1391" fmla="*/ 491039 w 1722772"/>
                <a:gd name="connsiteY1391" fmla="*/ 147387 h 1661862"/>
                <a:gd name="connsiteX1392" fmla="*/ 491039 w 1722772"/>
                <a:gd name="connsiteY1392" fmla="*/ 145883 h 1661862"/>
                <a:gd name="connsiteX1393" fmla="*/ 493295 w 1722772"/>
                <a:gd name="connsiteY1393" fmla="*/ 142875 h 1661862"/>
                <a:gd name="connsiteX1394" fmla="*/ 495551 w 1722772"/>
                <a:gd name="connsiteY1394" fmla="*/ 139867 h 1661862"/>
                <a:gd name="connsiteX1395" fmla="*/ 496303 w 1722772"/>
                <a:gd name="connsiteY1395" fmla="*/ 138363 h 1661862"/>
                <a:gd name="connsiteX1396" fmla="*/ 496303 w 1722772"/>
                <a:gd name="connsiteY1396" fmla="*/ 136859 h 1661862"/>
                <a:gd name="connsiteX1397" fmla="*/ 495551 w 1722772"/>
                <a:gd name="connsiteY1397" fmla="*/ 135355 h 1661862"/>
                <a:gd name="connsiteX1398" fmla="*/ 495551 w 1722772"/>
                <a:gd name="connsiteY1398" fmla="*/ 133851 h 1661862"/>
                <a:gd name="connsiteX1399" fmla="*/ 495551 w 1722772"/>
                <a:gd name="connsiteY1399" fmla="*/ 132347 h 1661862"/>
                <a:gd name="connsiteX1400" fmla="*/ 500063 w 1722772"/>
                <a:gd name="connsiteY1400" fmla="*/ 118812 h 1661862"/>
                <a:gd name="connsiteX1401" fmla="*/ 500815 w 1722772"/>
                <a:gd name="connsiteY1401" fmla="*/ 116556 h 1661862"/>
                <a:gd name="connsiteX1402" fmla="*/ 500815 w 1722772"/>
                <a:gd name="connsiteY1402" fmla="*/ 115052 h 1661862"/>
                <a:gd name="connsiteX1403" fmla="*/ 500815 w 1722772"/>
                <a:gd name="connsiteY1403" fmla="*/ 113548 h 1661862"/>
                <a:gd name="connsiteX1404" fmla="*/ 497807 w 1722772"/>
                <a:gd name="connsiteY1404" fmla="*/ 101516 h 1661862"/>
                <a:gd name="connsiteX1405" fmla="*/ 494799 w 1722772"/>
                <a:gd name="connsiteY1405" fmla="*/ 93997 h 1661862"/>
                <a:gd name="connsiteX1406" fmla="*/ 491039 w 1722772"/>
                <a:gd name="connsiteY1406" fmla="*/ 86477 h 1661862"/>
                <a:gd name="connsiteX1407" fmla="*/ 491039 w 1722772"/>
                <a:gd name="connsiteY1407" fmla="*/ 84973 h 1661862"/>
                <a:gd name="connsiteX1408" fmla="*/ 489535 w 1722772"/>
                <a:gd name="connsiteY1408" fmla="*/ 81965 h 1661862"/>
                <a:gd name="connsiteX1409" fmla="*/ 489535 w 1722772"/>
                <a:gd name="connsiteY1409" fmla="*/ 78957 h 1661862"/>
                <a:gd name="connsiteX1410" fmla="*/ 489535 w 1722772"/>
                <a:gd name="connsiteY1410" fmla="*/ 75949 h 1661862"/>
                <a:gd name="connsiteX1411" fmla="*/ 489535 w 1722772"/>
                <a:gd name="connsiteY1411" fmla="*/ 74445 h 1661862"/>
                <a:gd name="connsiteX1412" fmla="*/ 489535 w 1722772"/>
                <a:gd name="connsiteY1412" fmla="*/ 72942 h 1661862"/>
                <a:gd name="connsiteX1413" fmla="*/ 490287 w 1722772"/>
                <a:gd name="connsiteY1413" fmla="*/ 71438 h 1661862"/>
                <a:gd name="connsiteX1414" fmla="*/ 491039 w 1722772"/>
                <a:gd name="connsiteY1414" fmla="*/ 69934 h 1661862"/>
                <a:gd name="connsiteX1415" fmla="*/ 493295 w 1722772"/>
                <a:gd name="connsiteY1415" fmla="*/ 66926 h 1661862"/>
                <a:gd name="connsiteX1416" fmla="*/ 496303 w 1722772"/>
                <a:gd name="connsiteY1416" fmla="*/ 64670 h 1661862"/>
                <a:gd name="connsiteX1417" fmla="*/ 500815 w 1722772"/>
                <a:gd name="connsiteY1417" fmla="*/ 61662 h 1661862"/>
                <a:gd name="connsiteX1418" fmla="*/ 502319 w 1722772"/>
                <a:gd name="connsiteY1418" fmla="*/ 60158 h 1661862"/>
                <a:gd name="connsiteX1419" fmla="*/ 506078 w 1722772"/>
                <a:gd name="connsiteY1419" fmla="*/ 51886 h 1661862"/>
                <a:gd name="connsiteX1420" fmla="*/ 506830 w 1722772"/>
                <a:gd name="connsiteY1420" fmla="*/ 50382 h 1661862"/>
                <a:gd name="connsiteX1421" fmla="*/ 511342 w 1722772"/>
                <a:gd name="connsiteY1421" fmla="*/ 45870 h 1661862"/>
                <a:gd name="connsiteX1422" fmla="*/ 512094 w 1722772"/>
                <a:gd name="connsiteY1422" fmla="*/ 44366 h 1661862"/>
                <a:gd name="connsiteX1423" fmla="*/ 512846 w 1722772"/>
                <a:gd name="connsiteY1423" fmla="*/ 42863 h 1661862"/>
                <a:gd name="connsiteX1424" fmla="*/ 515102 w 1722772"/>
                <a:gd name="connsiteY1424" fmla="*/ 38351 h 1661862"/>
                <a:gd name="connsiteX1425" fmla="*/ 515854 w 1722772"/>
                <a:gd name="connsiteY1425" fmla="*/ 36847 h 1661862"/>
                <a:gd name="connsiteX1426" fmla="*/ 515854 w 1722772"/>
                <a:gd name="connsiteY1426" fmla="*/ 35343 h 1661862"/>
                <a:gd name="connsiteX1427" fmla="*/ 515854 w 1722772"/>
                <a:gd name="connsiteY1427" fmla="*/ 33087 h 1661862"/>
                <a:gd name="connsiteX1428" fmla="*/ 515102 w 1722772"/>
                <a:gd name="connsiteY1428" fmla="*/ 31583 h 1661862"/>
                <a:gd name="connsiteX1429" fmla="*/ 513598 w 1722772"/>
                <a:gd name="connsiteY1429" fmla="*/ 28575 h 1661862"/>
                <a:gd name="connsiteX1430" fmla="*/ 512846 w 1722772"/>
                <a:gd name="connsiteY1430" fmla="*/ 25567 h 1661862"/>
                <a:gd name="connsiteX1431" fmla="*/ 512846 w 1722772"/>
                <a:gd name="connsiteY1431" fmla="*/ 24815 h 1661862"/>
                <a:gd name="connsiteX1432" fmla="*/ 512846 w 1722772"/>
                <a:gd name="connsiteY1432" fmla="*/ 24063 h 1661862"/>
                <a:gd name="connsiteX1433" fmla="*/ 512846 w 1722772"/>
                <a:gd name="connsiteY1433" fmla="*/ 21055 h 1661862"/>
                <a:gd name="connsiteX1434" fmla="*/ 512846 w 1722772"/>
                <a:gd name="connsiteY1434" fmla="*/ 18047 h 1661862"/>
                <a:gd name="connsiteX1435" fmla="*/ 513598 w 1722772"/>
                <a:gd name="connsiteY1435" fmla="*/ 16544 h 1661862"/>
                <a:gd name="connsiteX1436" fmla="*/ 514350 w 1722772"/>
                <a:gd name="connsiteY1436" fmla="*/ 14287 h 1661862"/>
                <a:gd name="connsiteX1437" fmla="*/ 514350 w 1722772"/>
                <a:gd name="connsiteY1437" fmla="*/ 12784 h 1661862"/>
                <a:gd name="connsiteX1438" fmla="*/ 515102 w 1722772"/>
                <a:gd name="connsiteY1438" fmla="*/ 12032 h 1661862"/>
                <a:gd name="connsiteX1439" fmla="*/ 519614 w 1722772"/>
                <a:gd name="connsiteY1439" fmla="*/ 8272 h 1661862"/>
                <a:gd name="connsiteX1440" fmla="*/ 521118 w 1722772"/>
                <a:gd name="connsiteY1440" fmla="*/ 6768 h 1661862"/>
                <a:gd name="connsiteX1441" fmla="*/ 524126 w 1722772"/>
                <a:gd name="connsiteY1441" fmla="*/ 2256 h 1661862"/>
                <a:gd name="connsiteX1442" fmla="*/ 526382 w 1722772"/>
                <a:gd name="connsiteY1442" fmla="*/ 0 h 166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</a:cxnLst>
              <a:rect l="l" t="t" r="r" b="b"/>
              <a:pathLst>
                <a:path w="1722772" h="1661862">
                  <a:moveTo>
                    <a:pt x="526382" y="0"/>
                  </a:moveTo>
                  <a:lnTo>
                    <a:pt x="538413" y="10528"/>
                  </a:lnTo>
                  <a:lnTo>
                    <a:pt x="550445" y="29327"/>
                  </a:lnTo>
                  <a:lnTo>
                    <a:pt x="553453" y="35343"/>
                  </a:lnTo>
                  <a:lnTo>
                    <a:pt x="554957" y="42863"/>
                  </a:lnTo>
                  <a:lnTo>
                    <a:pt x="555709" y="44366"/>
                  </a:lnTo>
                  <a:lnTo>
                    <a:pt x="557213" y="46622"/>
                  </a:lnTo>
                  <a:lnTo>
                    <a:pt x="560220" y="49630"/>
                  </a:lnTo>
                  <a:lnTo>
                    <a:pt x="561724" y="51886"/>
                  </a:lnTo>
                  <a:lnTo>
                    <a:pt x="563229" y="54142"/>
                  </a:lnTo>
                  <a:lnTo>
                    <a:pt x="565484" y="65422"/>
                  </a:lnTo>
                  <a:lnTo>
                    <a:pt x="567740" y="72942"/>
                  </a:lnTo>
                  <a:lnTo>
                    <a:pt x="571500" y="80461"/>
                  </a:lnTo>
                  <a:lnTo>
                    <a:pt x="572252" y="81965"/>
                  </a:lnTo>
                  <a:lnTo>
                    <a:pt x="572252" y="87229"/>
                  </a:lnTo>
                  <a:lnTo>
                    <a:pt x="573004" y="90237"/>
                  </a:lnTo>
                  <a:lnTo>
                    <a:pt x="574508" y="93997"/>
                  </a:lnTo>
                  <a:lnTo>
                    <a:pt x="576764" y="98509"/>
                  </a:lnTo>
                  <a:lnTo>
                    <a:pt x="577516" y="103020"/>
                  </a:lnTo>
                  <a:lnTo>
                    <a:pt x="578268" y="104524"/>
                  </a:lnTo>
                  <a:lnTo>
                    <a:pt x="579020" y="106028"/>
                  </a:lnTo>
                  <a:lnTo>
                    <a:pt x="580524" y="107532"/>
                  </a:lnTo>
                  <a:lnTo>
                    <a:pt x="587292" y="115052"/>
                  </a:lnTo>
                  <a:lnTo>
                    <a:pt x="588796" y="116556"/>
                  </a:lnTo>
                  <a:lnTo>
                    <a:pt x="589548" y="118812"/>
                  </a:lnTo>
                  <a:lnTo>
                    <a:pt x="590299" y="121820"/>
                  </a:lnTo>
                  <a:lnTo>
                    <a:pt x="591051" y="123324"/>
                  </a:lnTo>
                  <a:lnTo>
                    <a:pt x="592555" y="124828"/>
                  </a:lnTo>
                  <a:lnTo>
                    <a:pt x="599323" y="131595"/>
                  </a:lnTo>
                  <a:lnTo>
                    <a:pt x="600827" y="133851"/>
                  </a:lnTo>
                  <a:lnTo>
                    <a:pt x="601579" y="136107"/>
                  </a:lnTo>
                  <a:lnTo>
                    <a:pt x="599323" y="140619"/>
                  </a:lnTo>
                  <a:lnTo>
                    <a:pt x="599323" y="145131"/>
                  </a:lnTo>
                  <a:lnTo>
                    <a:pt x="598571" y="146635"/>
                  </a:lnTo>
                  <a:lnTo>
                    <a:pt x="597819" y="149643"/>
                  </a:lnTo>
                  <a:lnTo>
                    <a:pt x="597067" y="151147"/>
                  </a:lnTo>
                  <a:lnTo>
                    <a:pt x="597067" y="154155"/>
                  </a:lnTo>
                  <a:lnTo>
                    <a:pt x="597067" y="160922"/>
                  </a:lnTo>
                  <a:lnTo>
                    <a:pt x="597067" y="162426"/>
                  </a:lnTo>
                  <a:lnTo>
                    <a:pt x="596315" y="164682"/>
                  </a:lnTo>
                  <a:lnTo>
                    <a:pt x="595563" y="166186"/>
                  </a:lnTo>
                  <a:lnTo>
                    <a:pt x="595563" y="167690"/>
                  </a:lnTo>
                  <a:lnTo>
                    <a:pt x="595563" y="169194"/>
                  </a:lnTo>
                  <a:lnTo>
                    <a:pt x="596315" y="170698"/>
                  </a:lnTo>
                  <a:lnTo>
                    <a:pt x="599323" y="175210"/>
                  </a:lnTo>
                  <a:lnTo>
                    <a:pt x="599323" y="175962"/>
                  </a:lnTo>
                  <a:lnTo>
                    <a:pt x="600075" y="176714"/>
                  </a:lnTo>
                  <a:lnTo>
                    <a:pt x="600075" y="178970"/>
                  </a:lnTo>
                  <a:lnTo>
                    <a:pt x="599323" y="179722"/>
                  </a:lnTo>
                  <a:lnTo>
                    <a:pt x="600075" y="181226"/>
                  </a:lnTo>
                  <a:lnTo>
                    <a:pt x="601579" y="186490"/>
                  </a:lnTo>
                  <a:lnTo>
                    <a:pt x="601579" y="187993"/>
                  </a:lnTo>
                  <a:lnTo>
                    <a:pt x="600827" y="191001"/>
                  </a:lnTo>
                  <a:lnTo>
                    <a:pt x="600827" y="193257"/>
                  </a:lnTo>
                  <a:lnTo>
                    <a:pt x="601579" y="194761"/>
                  </a:lnTo>
                  <a:lnTo>
                    <a:pt x="603083" y="196265"/>
                  </a:lnTo>
                  <a:lnTo>
                    <a:pt x="603835" y="197769"/>
                  </a:lnTo>
                  <a:lnTo>
                    <a:pt x="605339" y="199273"/>
                  </a:lnTo>
                  <a:lnTo>
                    <a:pt x="606091" y="200777"/>
                  </a:lnTo>
                  <a:lnTo>
                    <a:pt x="607595" y="203785"/>
                  </a:lnTo>
                  <a:lnTo>
                    <a:pt x="608347" y="207545"/>
                  </a:lnTo>
                  <a:lnTo>
                    <a:pt x="608347" y="209049"/>
                  </a:lnTo>
                  <a:lnTo>
                    <a:pt x="608347" y="212809"/>
                  </a:lnTo>
                  <a:lnTo>
                    <a:pt x="609099" y="215065"/>
                  </a:lnTo>
                  <a:lnTo>
                    <a:pt x="610603" y="216569"/>
                  </a:lnTo>
                  <a:lnTo>
                    <a:pt x="621130" y="219576"/>
                  </a:lnTo>
                  <a:lnTo>
                    <a:pt x="622634" y="220328"/>
                  </a:lnTo>
                  <a:lnTo>
                    <a:pt x="625642" y="221832"/>
                  </a:lnTo>
                  <a:lnTo>
                    <a:pt x="630906" y="227096"/>
                  </a:lnTo>
                  <a:lnTo>
                    <a:pt x="633914" y="229352"/>
                  </a:lnTo>
                  <a:lnTo>
                    <a:pt x="639930" y="233112"/>
                  </a:lnTo>
                  <a:lnTo>
                    <a:pt x="641434" y="234616"/>
                  </a:lnTo>
                  <a:lnTo>
                    <a:pt x="642938" y="236120"/>
                  </a:lnTo>
                  <a:lnTo>
                    <a:pt x="643690" y="239128"/>
                  </a:lnTo>
                  <a:lnTo>
                    <a:pt x="644442" y="240632"/>
                  </a:lnTo>
                  <a:lnTo>
                    <a:pt x="651961" y="246648"/>
                  </a:lnTo>
                  <a:lnTo>
                    <a:pt x="653465" y="247399"/>
                  </a:lnTo>
                  <a:lnTo>
                    <a:pt x="663993" y="251911"/>
                  </a:lnTo>
                  <a:lnTo>
                    <a:pt x="668505" y="254167"/>
                  </a:lnTo>
                  <a:lnTo>
                    <a:pt x="670009" y="255671"/>
                  </a:lnTo>
                  <a:lnTo>
                    <a:pt x="671513" y="257175"/>
                  </a:lnTo>
                  <a:lnTo>
                    <a:pt x="682792" y="261687"/>
                  </a:lnTo>
                  <a:lnTo>
                    <a:pt x="684296" y="262439"/>
                  </a:lnTo>
                  <a:lnTo>
                    <a:pt x="685048" y="263943"/>
                  </a:lnTo>
                  <a:lnTo>
                    <a:pt x="685800" y="265447"/>
                  </a:lnTo>
                  <a:lnTo>
                    <a:pt x="687304" y="272967"/>
                  </a:lnTo>
                  <a:lnTo>
                    <a:pt x="687304" y="282742"/>
                  </a:lnTo>
                  <a:lnTo>
                    <a:pt x="687304" y="284246"/>
                  </a:lnTo>
                  <a:lnTo>
                    <a:pt x="688056" y="285750"/>
                  </a:lnTo>
                  <a:lnTo>
                    <a:pt x="689560" y="287254"/>
                  </a:lnTo>
                  <a:lnTo>
                    <a:pt x="691816" y="289510"/>
                  </a:lnTo>
                  <a:lnTo>
                    <a:pt x="696328" y="291014"/>
                  </a:lnTo>
                  <a:lnTo>
                    <a:pt x="698584" y="291766"/>
                  </a:lnTo>
                  <a:lnTo>
                    <a:pt x="700840" y="291014"/>
                  </a:lnTo>
                  <a:lnTo>
                    <a:pt x="701592" y="291014"/>
                  </a:lnTo>
                  <a:lnTo>
                    <a:pt x="703847" y="290262"/>
                  </a:lnTo>
                  <a:lnTo>
                    <a:pt x="706104" y="291014"/>
                  </a:lnTo>
                  <a:lnTo>
                    <a:pt x="709863" y="291766"/>
                  </a:lnTo>
                  <a:lnTo>
                    <a:pt x="720391" y="294022"/>
                  </a:lnTo>
                  <a:lnTo>
                    <a:pt x="723399" y="295526"/>
                  </a:lnTo>
                  <a:lnTo>
                    <a:pt x="724903" y="297030"/>
                  </a:lnTo>
                  <a:lnTo>
                    <a:pt x="725655" y="298534"/>
                  </a:lnTo>
                  <a:lnTo>
                    <a:pt x="726407" y="300037"/>
                  </a:lnTo>
                  <a:lnTo>
                    <a:pt x="727159" y="302294"/>
                  </a:lnTo>
                  <a:lnTo>
                    <a:pt x="727911" y="306805"/>
                  </a:lnTo>
                  <a:lnTo>
                    <a:pt x="729415" y="311317"/>
                  </a:lnTo>
                  <a:lnTo>
                    <a:pt x="730167" y="312821"/>
                  </a:lnTo>
                  <a:lnTo>
                    <a:pt x="731671" y="314325"/>
                  </a:lnTo>
                  <a:lnTo>
                    <a:pt x="733174" y="315077"/>
                  </a:lnTo>
                  <a:lnTo>
                    <a:pt x="736182" y="315077"/>
                  </a:lnTo>
                  <a:lnTo>
                    <a:pt x="738438" y="314325"/>
                  </a:lnTo>
                  <a:lnTo>
                    <a:pt x="742198" y="312069"/>
                  </a:lnTo>
                  <a:lnTo>
                    <a:pt x="743702" y="312069"/>
                  </a:lnTo>
                  <a:lnTo>
                    <a:pt x="745206" y="311317"/>
                  </a:lnTo>
                  <a:lnTo>
                    <a:pt x="747462" y="312069"/>
                  </a:lnTo>
                  <a:lnTo>
                    <a:pt x="748966" y="312821"/>
                  </a:lnTo>
                  <a:lnTo>
                    <a:pt x="750470" y="313573"/>
                  </a:lnTo>
                  <a:lnTo>
                    <a:pt x="752726" y="315077"/>
                  </a:lnTo>
                  <a:lnTo>
                    <a:pt x="759493" y="316581"/>
                  </a:lnTo>
                  <a:lnTo>
                    <a:pt x="761750" y="317333"/>
                  </a:lnTo>
                  <a:lnTo>
                    <a:pt x="767013" y="321845"/>
                  </a:lnTo>
                  <a:lnTo>
                    <a:pt x="776037" y="325605"/>
                  </a:lnTo>
                  <a:lnTo>
                    <a:pt x="779045" y="327109"/>
                  </a:lnTo>
                  <a:lnTo>
                    <a:pt x="779797" y="325605"/>
                  </a:lnTo>
                  <a:lnTo>
                    <a:pt x="987342" y="340644"/>
                  </a:lnTo>
                  <a:lnTo>
                    <a:pt x="1561850" y="375235"/>
                  </a:lnTo>
                  <a:lnTo>
                    <a:pt x="1581401" y="375987"/>
                  </a:lnTo>
                  <a:lnTo>
                    <a:pt x="1722772" y="383507"/>
                  </a:lnTo>
                  <a:lnTo>
                    <a:pt x="1719012" y="388771"/>
                  </a:lnTo>
                  <a:lnTo>
                    <a:pt x="1716004" y="394786"/>
                  </a:lnTo>
                  <a:lnTo>
                    <a:pt x="1713748" y="405314"/>
                  </a:lnTo>
                  <a:lnTo>
                    <a:pt x="1712996" y="408322"/>
                  </a:lnTo>
                  <a:lnTo>
                    <a:pt x="1712244" y="410578"/>
                  </a:lnTo>
                  <a:lnTo>
                    <a:pt x="1710740" y="412834"/>
                  </a:lnTo>
                  <a:lnTo>
                    <a:pt x="1702469" y="421857"/>
                  </a:lnTo>
                  <a:lnTo>
                    <a:pt x="1700965" y="423361"/>
                  </a:lnTo>
                  <a:lnTo>
                    <a:pt x="1700213" y="427121"/>
                  </a:lnTo>
                  <a:lnTo>
                    <a:pt x="1699461" y="428625"/>
                  </a:lnTo>
                  <a:lnTo>
                    <a:pt x="1697957" y="430881"/>
                  </a:lnTo>
                  <a:lnTo>
                    <a:pt x="1698709" y="434641"/>
                  </a:lnTo>
                  <a:lnTo>
                    <a:pt x="1699461" y="440657"/>
                  </a:lnTo>
                  <a:lnTo>
                    <a:pt x="1698709" y="446672"/>
                  </a:lnTo>
                  <a:lnTo>
                    <a:pt x="1697205" y="453440"/>
                  </a:lnTo>
                  <a:lnTo>
                    <a:pt x="1694197" y="460208"/>
                  </a:lnTo>
                  <a:lnTo>
                    <a:pt x="1690437" y="464720"/>
                  </a:lnTo>
                  <a:lnTo>
                    <a:pt x="1685925" y="469232"/>
                  </a:lnTo>
                  <a:lnTo>
                    <a:pt x="1683669" y="471488"/>
                  </a:lnTo>
                  <a:lnTo>
                    <a:pt x="1682917" y="474495"/>
                  </a:lnTo>
                  <a:lnTo>
                    <a:pt x="1683669" y="479759"/>
                  </a:lnTo>
                  <a:lnTo>
                    <a:pt x="1682917" y="481263"/>
                  </a:lnTo>
                  <a:lnTo>
                    <a:pt x="1682165" y="483519"/>
                  </a:lnTo>
                  <a:lnTo>
                    <a:pt x="1679909" y="486527"/>
                  </a:lnTo>
                  <a:lnTo>
                    <a:pt x="1679157" y="488031"/>
                  </a:lnTo>
                  <a:lnTo>
                    <a:pt x="1679909" y="491039"/>
                  </a:lnTo>
                  <a:lnTo>
                    <a:pt x="1679909" y="493295"/>
                  </a:lnTo>
                  <a:lnTo>
                    <a:pt x="1678405" y="494047"/>
                  </a:lnTo>
                  <a:lnTo>
                    <a:pt x="1677654" y="494799"/>
                  </a:lnTo>
                  <a:lnTo>
                    <a:pt x="1675397" y="500063"/>
                  </a:lnTo>
                  <a:lnTo>
                    <a:pt x="1674646" y="500815"/>
                  </a:lnTo>
                  <a:lnTo>
                    <a:pt x="1673142" y="500815"/>
                  </a:lnTo>
                  <a:lnTo>
                    <a:pt x="1671638" y="501567"/>
                  </a:lnTo>
                  <a:lnTo>
                    <a:pt x="1670886" y="502319"/>
                  </a:lnTo>
                  <a:lnTo>
                    <a:pt x="1670134" y="504574"/>
                  </a:lnTo>
                  <a:lnTo>
                    <a:pt x="1669382" y="506078"/>
                  </a:lnTo>
                  <a:lnTo>
                    <a:pt x="1667878" y="508334"/>
                  </a:lnTo>
                  <a:lnTo>
                    <a:pt x="1667878" y="509086"/>
                  </a:lnTo>
                  <a:lnTo>
                    <a:pt x="1667878" y="511342"/>
                  </a:lnTo>
                  <a:lnTo>
                    <a:pt x="1669382" y="515854"/>
                  </a:lnTo>
                  <a:lnTo>
                    <a:pt x="1669382" y="517358"/>
                  </a:lnTo>
                  <a:lnTo>
                    <a:pt x="1669382" y="523374"/>
                  </a:lnTo>
                  <a:lnTo>
                    <a:pt x="1669382" y="526382"/>
                  </a:lnTo>
                  <a:lnTo>
                    <a:pt x="1667878" y="528638"/>
                  </a:lnTo>
                  <a:lnTo>
                    <a:pt x="1667878" y="529389"/>
                  </a:lnTo>
                  <a:lnTo>
                    <a:pt x="1666374" y="530141"/>
                  </a:lnTo>
                  <a:lnTo>
                    <a:pt x="1665622" y="530893"/>
                  </a:lnTo>
                  <a:lnTo>
                    <a:pt x="1664870" y="532398"/>
                  </a:lnTo>
                  <a:lnTo>
                    <a:pt x="1663366" y="533901"/>
                  </a:lnTo>
                  <a:lnTo>
                    <a:pt x="1663366" y="534653"/>
                  </a:lnTo>
                  <a:lnTo>
                    <a:pt x="1663366" y="536157"/>
                  </a:lnTo>
                  <a:lnTo>
                    <a:pt x="1664118" y="538413"/>
                  </a:lnTo>
                  <a:lnTo>
                    <a:pt x="1665622" y="541421"/>
                  </a:lnTo>
                  <a:lnTo>
                    <a:pt x="1665622" y="542173"/>
                  </a:lnTo>
                  <a:lnTo>
                    <a:pt x="1665622" y="543677"/>
                  </a:lnTo>
                  <a:lnTo>
                    <a:pt x="1665622" y="545181"/>
                  </a:lnTo>
                  <a:lnTo>
                    <a:pt x="1664870" y="545933"/>
                  </a:lnTo>
                  <a:lnTo>
                    <a:pt x="1664118" y="546685"/>
                  </a:lnTo>
                  <a:lnTo>
                    <a:pt x="1662614" y="549693"/>
                  </a:lnTo>
                  <a:lnTo>
                    <a:pt x="1662614" y="550445"/>
                  </a:lnTo>
                  <a:lnTo>
                    <a:pt x="1662614" y="551949"/>
                  </a:lnTo>
                  <a:lnTo>
                    <a:pt x="1663366" y="555709"/>
                  </a:lnTo>
                  <a:lnTo>
                    <a:pt x="1664870" y="563228"/>
                  </a:lnTo>
                  <a:lnTo>
                    <a:pt x="1665622" y="565484"/>
                  </a:lnTo>
                  <a:lnTo>
                    <a:pt x="1665622" y="566236"/>
                  </a:lnTo>
                  <a:lnTo>
                    <a:pt x="1665622" y="570748"/>
                  </a:lnTo>
                  <a:lnTo>
                    <a:pt x="1665622" y="573004"/>
                  </a:lnTo>
                  <a:lnTo>
                    <a:pt x="1664870" y="574508"/>
                  </a:lnTo>
                  <a:lnTo>
                    <a:pt x="1664118" y="575260"/>
                  </a:lnTo>
                  <a:lnTo>
                    <a:pt x="1663366" y="576012"/>
                  </a:lnTo>
                  <a:lnTo>
                    <a:pt x="1661862" y="576764"/>
                  </a:lnTo>
                  <a:lnTo>
                    <a:pt x="1661110" y="577516"/>
                  </a:lnTo>
                  <a:lnTo>
                    <a:pt x="1658854" y="582028"/>
                  </a:lnTo>
                  <a:lnTo>
                    <a:pt x="1658102" y="583532"/>
                  </a:lnTo>
                  <a:lnTo>
                    <a:pt x="1657350" y="596315"/>
                  </a:lnTo>
                  <a:lnTo>
                    <a:pt x="1656598" y="601579"/>
                  </a:lnTo>
                  <a:lnTo>
                    <a:pt x="1656598" y="602331"/>
                  </a:lnTo>
                  <a:lnTo>
                    <a:pt x="1655094" y="605339"/>
                  </a:lnTo>
                  <a:lnTo>
                    <a:pt x="1654342" y="606843"/>
                  </a:lnTo>
                  <a:lnTo>
                    <a:pt x="1654342" y="607595"/>
                  </a:lnTo>
                  <a:lnTo>
                    <a:pt x="1653590" y="608347"/>
                  </a:lnTo>
                  <a:lnTo>
                    <a:pt x="1648327" y="623386"/>
                  </a:lnTo>
                  <a:lnTo>
                    <a:pt x="1648327" y="627146"/>
                  </a:lnTo>
                  <a:lnTo>
                    <a:pt x="1647575" y="629402"/>
                  </a:lnTo>
                  <a:lnTo>
                    <a:pt x="1646822" y="631658"/>
                  </a:lnTo>
                  <a:lnTo>
                    <a:pt x="1646071" y="633914"/>
                  </a:lnTo>
                  <a:lnTo>
                    <a:pt x="1646071" y="639178"/>
                  </a:lnTo>
                  <a:lnTo>
                    <a:pt x="1646822" y="640682"/>
                  </a:lnTo>
                  <a:lnTo>
                    <a:pt x="1647575" y="643690"/>
                  </a:lnTo>
                  <a:lnTo>
                    <a:pt x="1649078" y="645194"/>
                  </a:lnTo>
                  <a:lnTo>
                    <a:pt x="1649831" y="645945"/>
                  </a:lnTo>
                  <a:lnTo>
                    <a:pt x="1650582" y="647449"/>
                  </a:lnTo>
                  <a:lnTo>
                    <a:pt x="1651335" y="647449"/>
                  </a:lnTo>
                  <a:lnTo>
                    <a:pt x="1652086" y="648201"/>
                  </a:lnTo>
                  <a:lnTo>
                    <a:pt x="1658102" y="651209"/>
                  </a:lnTo>
                  <a:lnTo>
                    <a:pt x="1658854" y="651961"/>
                  </a:lnTo>
                  <a:lnTo>
                    <a:pt x="1659606" y="652713"/>
                  </a:lnTo>
                  <a:lnTo>
                    <a:pt x="1659606" y="653465"/>
                  </a:lnTo>
                  <a:lnTo>
                    <a:pt x="1660358" y="654217"/>
                  </a:lnTo>
                  <a:lnTo>
                    <a:pt x="1660358" y="655721"/>
                  </a:lnTo>
                  <a:lnTo>
                    <a:pt x="1659606" y="662489"/>
                  </a:lnTo>
                  <a:lnTo>
                    <a:pt x="1658854" y="663241"/>
                  </a:lnTo>
                  <a:lnTo>
                    <a:pt x="1658854" y="663993"/>
                  </a:lnTo>
                  <a:lnTo>
                    <a:pt x="1658102" y="664745"/>
                  </a:lnTo>
                  <a:lnTo>
                    <a:pt x="1656598" y="666249"/>
                  </a:lnTo>
                  <a:lnTo>
                    <a:pt x="1655094" y="667753"/>
                  </a:lnTo>
                  <a:lnTo>
                    <a:pt x="1654342" y="668505"/>
                  </a:lnTo>
                  <a:lnTo>
                    <a:pt x="1652838" y="670009"/>
                  </a:lnTo>
                  <a:lnTo>
                    <a:pt x="1651335" y="671513"/>
                  </a:lnTo>
                  <a:lnTo>
                    <a:pt x="1651335" y="672264"/>
                  </a:lnTo>
                  <a:lnTo>
                    <a:pt x="1650582" y="673016"/>
                  </a:lnTo>
                  <a:lnTo>
                    <a:pt x="1650582" y="675273"/>
                  </a:lnTo>
                  <a:lnTo>
                    <a:pt x="1650582" y="676776"/>
                  </a:lnTo>
                  <a:lnTo>
                    <a:pt x="1650582" y="677528"/>
                  </a:lnTo>
                  <a:lnTo>
                    <a:pt x="1651335" y="678280"/>
                  </a:lnTo>
                  <a:lnTo>
                    <a:pt x="1652838" y="679784"/>
                  </a:lnTo>
                  <a:lnTo>
                    <a:pt x="1652838" y="681288"/>
                  </a:lnTo>
                  <a:lnTo>
                    <a:pt x="1653590" y="682040"/>
                  </a:lnTo>
                  <a:lnTo>
                    <a:pt x="1653590" y="684296"/>
                  </a:lnTo>
                  <a:lnTo>
                    <a:pt x="1655094" y="687304"/>
                  </a:lnTo>
                  <a:lnTo>
                    <a:pt x="1655094" y="688808"/>
                  </a:lnTo>
                  <a:lnTo>
                    <a:pt x="1655094" y="689560"/>
                  </a:lnTo>
                  <a:lnTo>
                    <a:pt x="1655846" y="693320"/>
                  </a:lnTo>
                  <a:lnTo>
                    <a:pt x="1655846" y="694824"/>
                  </a:lnTo>
                  <a:lnTo>
                    <a:pt x="1656598" y="696328"/>
                  </a:lnTo>
                  <a:lnTo>
                    <a:pt x="1658102" y="696328"/>
                  </a:lnTo>
                  <a:lnTo>
                    <a:pt x="1659606" y="697080"/>
                  </a:lnTo>
                  <a:lnTo>
                    <a:pt x="1660358" y="697080"/>
                  </a:lnTo>
                  <a:lnTo>
                    <a:pt x="1660358" y="697832"/>
                  </a:lnTo>
                  <a:lnTo>
                    <a:pt x="1661110" y="698584"/>
                  </a:lnTo>
                  <a:lnTo>
                    <a:pt x="1661110" y="700840"/>
                  </a:lnTo>
                  <a:lnTo>
                    <a:pt x="1660358" y="702343"/>
                  </a:lnTo>
                  <a:lnTo>
                    <a:pt x="1660358" y="703095"/>
                  </a:lnTo>
                  <a:lnTo>
                    <a:pt x="1659606" y="703095"/>
                  </a:lnTo>
                  <a:lnTo>
                    <a:pt x="1658854" y="703847"/>
                  </a:lnTo>
                  <a:lnTo>
                    <a:pt x="1658102" y="703847"/>
                  </a:lnTo>
                  <a:lnTo>
                    <a:pt x="1658102" y="704599"/>
                  </a:lnTo>
                  <a:lnTo>
                    <a:pt x="1658102" y="706103"/>
                  </a:lnTo>
                  <a:lnTo>
                    <a:pt x="1658102" y="706855"/>
                  </a:lnTo>
                  <a:lnTo>
                    <a:pt x="1658854" y="708359"/>
                  </a:lnTo>
                  <a:lnTo>
                    <a:pt x="1658854" y="709863"/>
                  </a:lnTo>
                  <a:lnTo>
                    <a:pt x="1658854" y="711367"/>
                  </a:lnTo>
                  <a:lnTo>
                    <a:pt x="1658854" y="712871"/>
                  </a:lnTo>
                  <a:lnTo>
                    <a:pt x="1658102" y="713623"/>
                  </a:lnTo>
                  <a:lnTo>
                    <a:pt x="1655846" y="715127"/>
                  </a:lnTo>
                  <a:lnTo>
                    <a:pt x="1655094" y="715879"/>
                  </a:lnTo>
                  <a:lnTo>
                    <a:pt x="1655094" y="718887"/>
                  </a:lnTo>
                  <a:lnTo>
                    <a:pt x="1655094" y="722647"/>
                  </a:lnTo>
                  <a:lnTo>
                    <a:pt x="1656598" y="745958"/>
                  </a:lnTo>
                  <a:lnTo>
                    <a:pt x="1657350" y="747462"/>
                  </a:lnTo>
                  <a:lnTo>
                    <a:pt x="1658854" y="749718"/>
                  </a:lnTo>
                  <a:lnTo>
                    <a:pt x="1661110" y="751974"/>
                  </a:lnTo>
                  <a:lnTo>
                    <a:pt x="1661862" y="752726"/>
                  </a:lnTo>
                  <a:lnTo>
                    <a:pt x="1664118" y="757990"/>
                  </a:lnTo>
                  <a:lnTo>
                    <a:pt x="1664118" y="759493"/>
                  </a:lnTo>
                  <a:lnTo>
                    <a:pt x="1664118" y="760997"/>
                  </a:lnTo>
                  <a:lnTo>
                    <a:pt x="1663366" y="763253"/>
                  </a:lnTo>
                  <a:lnTo>
                    <a:pt x="1663366" y="764005"/>
                  </a:lnTo>
                  <a:lnTo>
                    <a:pt x="1665622" y="782805"/>
                  </a:lnTo>
                  <a:lnTo>
                    <a:pt x="1665622" y="783557"/>
                  </a:lnTo>
                  <a:lnTo>
                    <a:pt x="1665622" y="784309"/>
                  </a:lnTo>
                  <a:lnTo>
                    <a:pt x="1664870" y="785061"/>
                  </a:lnTo>
                  <a:lnTo>
                    <a:pt x="1664870" y="785813"/>
                  </a:lnTo>
                  <a:lnTo>
                    <a:pt x="1663366" y="785813"/>
                  </a:lnTo>
                  <a:lnTo>
                    <a:pt x="1662614" y="785813"/>
                  </a:lnTo>
                  <a:lnTo>
                    <a:pt x="1662614" y="786565"/>
                  </a:lnTo>
                  <a:lnTo>
                    <a:pt x="1662614" y="788069"/>
                  </a:lnTo>
                  <a:lnTo>
                    <a:pt x="1662614" y="791076"/>
                  </a:lnTo>
                  <a:lnTo>
                    <a:pt x="1662614" y="793332"/>
                  </a:lnTo>
                  <a:lnTo>
                    <a:pt x="1661862" y="795588"/>
                  </a:lnTo>
                  <a:lnTo>
                    <a:pt x="1661862" y="797844"/>
                  </a:lnTo>
                  <a:lnTo>
                    <a:pt x="1661862" y="798596"/>
                  </a:lnTo>
                  <a:lnTo>
                    <a:pt x="1660358" y="801604"/>
                  </a:lnTo>
                  <a:lnTo>
                    <a:pt x="1660358" y="802356"/>
                  </a:lnTo>
                  <a:lnTo>
                    <a:pt x="1659606" y="803108"/>
                  </a:lnTo>
                  <a:lnTo>
                    <a:pt x="1659606" y="804612"/>
                  </a:lnTo>
                  <a:lnTo>
                    <a:pt x="1660358" y="807620"/>
                  </a:lnTo>
                  <a:lnTo>
                    <a:pt x="1660358" y="809124"/>
                  </a:lnTo>
                  <a:lnTo>
                    <a:pt x="1659606" y="809876"/>
                  </a:lnTo>
                  <a:lnTo>
                    <a:pt x="1658854" y="809876"/>
                  </a:lnTo>
                  <a:lnTo>
                    <a:pt x="1658854" y="809124"/>
                  </a:lnTo>
                  <a:lnTo>
                    <a:pt x="1658102" y="809124"/>
                  </a:lnTo>
                  <a:lnTo>
                    <a:pt x="1657350" y="809124"/>
                  </a:lnTo>
                  <a:lnTo>
                    <a:pt x="1656598" y="809124"/>
                  </a:lnTo>
                  <a:lnTo>
                    <a:pt x="1656598" y="809876"/>
                  </a:lnTo>
                  <a:lnTo>
                    <a:pt x="1656598" y="811380"/>
                  </a:lnTo>
                  <a:lnTo>
                    <a:pt x="1656598" y="812884"/>
                  </a:lnTo>
                  <a:lnTo>
                    <a:pt x="1658102" y="813636"/>
                  </a:lnTo>
                  <a:lnTo>
                    <a:pt x="1660358" y="815891"/>
                  </a:lnTo>
                  <a:lnTo>
                    <a:pt x="1662614" y="816643"/>
                  </a:lnTo>
                  <a:lnTo>
                    <a:pt x="1663366" y="817396"/>
                  </a:lnTo>
                  <a:lnTo>
                    <a:pt x="1663366" y="818148"/>
                  </a:lnTo>
                  <a:lnTo>
                    <a:pt x="1664118" y="821907"/>
                  </a:lnTo>
                  <a:lnTo>
                    <a:pt x="1664118" y="822659"/>
                  </a:lnTo>
                  <a:lnTo>
                    <a:pt x="1665622" y="824915"/>
                  </a:lnTo>
                  <a:lnTo>
                    <a:pt x="1665622" y="825667"/>
                  </a:lnTo>
                  <a:lnTo>
                    <a:pt x="1666374" y="827923"/>
                  </a:lnTo>
                  <a:lnTo>
                    <a:pt x="1666374" y="830179"/>
                  </a:lnTo>
                  <a:lnTo>
                    <a:pt x="1666374" y="832435"/>
                  </a:lnTo>
                  <a:lnTo>
                    <a:pt x="1666374" y="834691"/>
                  </a:lnTo>
                  <a:lnTo>
                    <a:pt x="1666374" y="835443"/>
                  </a:lnTo>
                  <a:lnTo>
                    <a:pt x="1666374" y="836195"/>
                  </a:lnTo>
                  <a:lnTo>
                    <a:pt x="1667126" y="837699"/>
                  </a:lnTo>
                  <a:lnTo>
                    <a:pt x="1667878" y="839955"/>
                  </a:lnTo>
                  <a:lnTo>
                    <a:pt x="1667878" y="840707"/>
                  </a:lnTo>
                  <a:lnTo>
                    <a:pt x="1668630" y="841459"/>
                  </a:lnTo>
                  <a:lnTo>
                    <a:pt x="1669382" y="840707"/>
                  </a:lnTo>
                  <a:lnTo>
                    <a:pt x="1670886" y="840707"/>
                  </a:lnTo>
                  <a:lnTo>
                    <a:pt x="1671638" y="840707"/>
                  </a:lnTo>
                  <a:lnTo>
                    <a:pt x="1672390" y="840707"/>
                  </a:lnTo>
                  <a:lnTo>
                    <a:pt x="1673142" y="840707"/>
                  </a:lnTo>
                  <a:lnTo>
                    <a:pt x="1673142" y="841459"/>
                  </a:lnTo>
                  <a:lnTo>
                    <a:pt x="1672390" y="842211"/>
                  </a:lnTo>
                  <a:lnTo>
                    <a:pt x="1672390" y="842963"/>
                  </a:lnTo>
                  <a:lnTo>
                    <a:pt x="1672390" y="843715"/>
                  </a:lnTo>
                  <a:lnTo>
                    <a:pt x="1673142" y="843715"/>
                  </a:lnTo>
                  <a:lnTo>
                    <a:pt x="1673142" y="844467"/>
                  </a:lnTo>
                  <a:lnTo>
                    <a:pt x="1674646" y="845218"/>
                  </a:lnTo>
                  <a:lnTo>
                    <a:pt x="1676901" y="845970"/>
                  </a:lnTo>
                  <a:lnTo>
                    <a:pt x="1678405" y="846722"/>
                  </a:lnTo>
                  <a:lnTo>
                    <a:pt x="1682917" y="845970"/>
                  </a:lnTo>
                  <a:lnTo>
                    <a:pt x="1685173" y="846722"/>
                  </a:lnTo>
                  <a:lnTo>
                    <a:pt x="1685925" y="848226"/>
                  </a:lnTo>
                  <a:lnTo>
                    <a:pt x="1685925" y="849730"/>
                  </a:lnTo>
                  <a:lnTo>
                    <a:pt x="1685925" y="851986"/>
                  </a:lnTo>
                  <a:lnTo>
                    <a:pt x="1683669" y="863266"/>
                  </a:lnTo>
                  <a:lnTo>
                    <a:pt x="1682917" y="864770"/>
                  </a:lnTo>
                  <a:lnTo>
                    <a:pt x="1682165" y="866274"/>
                  </a:lnTo>
                  <a:lnTo>
                    <a:pt x="1680661" y="867778"/>
                  </a:lnTo>
                  <a:lnTo>
                    <a:pt x="1679909" y="868530"/>
                  </a:lnTo>
                  <a:lnTo>
                    <a:pt x="1674646" y="871537"/>
                  </a:lnTo>
                  <a:lnTo>
                    <a:pt x="1673894" y="873042"/>
                  </a:lnTo>
                  <a:lnTo>
                    <a:pt x="1673142" y="873042"/>
                  </a:lnTo>
                  <a:lnTo>
                    <a:pt x="1673142" y="873794"/>
                  </a:lnTo>
                  <a:lnTo>
                    <a:pt x="1673142" y="875297"/>
                  </a:lnTo>
                  <a:lnTo>
                    <a:pt x="1674646" y="876049"/>
                  </a:lnTo>
                  <a:lnTo>
                    <a:pt x="1675397" y="876801"/>
                  </a:lnTo>
                  <a:lnTo>
                    <a:pt x="1675397" y="877553"/>
                  </a:lnTo>
                  <a:lnTo>
                    <a:pt x="1675397" y="878305"/>
                  </a:lnTo>
                  <a:lnTo>
                    <a:pt x="1675397" y="879057"/>
                  </a:lnTo>
                  <a:lnTo>
                    <a:pt x="1674646" y="879809"/>
                  </a:lnTo>
                  <a:lnTo>
                    <a:pt x="1673894" y="879809"/>
                  </a:lnTo>
                  <a:lnTo>
                    <a:pt x="1671638" y="881313"/>
                  </a:lnTo>
                  <a:lnTo>
                    <a:pt x="1670886" y="881313"/>
                  </a:lnTo>
                  <a:lnTo>
                    <a:pt x="1670134" y="882065"/>
                  </a:lnTo>
                  <a:lnTo>
                    <a:pt x="1669382" y="882817"/>
                  </a:lnTo>
                  <a:lnTo>
                    <a:pt x="1669382" y="883569"/>
                  </a:lnTo>
                  <a:lnTo>
                    <a:pt x="1670134" y="884321"/>
                  </a:lnTo>
                  <a:lnTo>
                    <a:pt x="1670886" y="886577"/>
                  </a:lnTo>
                  <a:lnTo>
                    <a:pt x="1671638" y="888081"/>
                  </a:lnTo>
                  <a:lnTo>
                    <a:pt x="1671638" y="890337"/>
                  </a:lnTo>
                  <a:lnTo>
                    <a:pt x="1670886" y="896353"/>
                  </a:lnTo>
                  <a:lnTo>
                    <a:pt x="1670886" y="898609"/>
                  </a:lnTo>
                  <a:lnTo>
                    <a:pt x="1670886" y="901616"/>
                  </a:lnTo>
                  <a:lnTo>
                    <a:pt x="1670886" y="902368"/>
                  </a:lnTo>
                  <a:lnTo>
                    <a:pt x="1672390" y="904625"/>
                  </a:lnTo>
                  <a:lnTo>
                    <a:pt x="1672390" y="905376"/>
                  </a:lnTo>
                  <a:lnTo>
                    <a:pt x="1672390" y="906880"/>
                  </a:lnTo>
                  <a:lnTo>
                    <a:pt x="1672390" y="907632"/>
                  </a:lnTo>
                  <a:lnTo>
                    <a:pt x="1671638" y="909136"/>
                  </a:lnTo>
                  <a:lnTo>
                    <a:pt x="1667878" y="918160"/>
                  </a:lnTo>
                  <a:lnTo>
                    <a:pt x="1665622" y="922672"/>
                  </a:lnTo>
                  <a:lnTo>
                    <a:pt x="1663366" y="925680"/>
                  </a:lnTo>
                  <a:lnTo>
                    <a:pt x="1661110" y="927936"/>
                  </a:lnTo>
                  <a:lnTo>
                    <a:pt x="1659606" y="930192"/>
                  </a:lnTo>
                  <a:lnTo>
                    <a:pt x="1658854" y="930944"/>
                  </a:lnTo>
                  <a:lnTo>
                    <a:pt x="1658854" y="932447"/>
                  </a:lnTo>
                  <a:lnTo>
                    <a:pt x="1658102" y="936959"/>
                  </a:lnTo>
                  <a:lnTo>
                    <a:pt x="1658102" y="937711"/>
                  </a:lnTo>
                  <a:lnTo>
                    <a:pt x="1657350" y="939215"/>
                  </a:lnTo>
                  <a:lnTo>
                    <a:pt x="1655846" y="940719"/>
                  </a:lnTo>
                  <a:lnTo>
                    <a:pt x="1654342" y="942975"/>
                  </a:lnTo>
                  <a:lnTo>
                    <a:pt x="1652838" y="944479"/>
                  </a:lnTo>
                  <a:lnTo>
                    <a:pt x="1652086" y="945231"/>
                  </a:lnTo>
                  <a:lnTo>
                    <a:pt x="1652086" y="945983"/>
                  </a:lnTo>
                  <a:lnTo>
                    <a:pt x="1650582" y="948239"/>
                  </a:lnTo>
                  <a:lnTo>
                    <a:pt x="1649831" y="948991"/>
                  </a:lnTo>
                  <a:lnTo>
                    <a:pt x="1647575" y="949743"/>
                  </a:lnTo>
                  <a:lnTo>
                    <a:pt x="1646822" y="950495"/>
                  </a:lnTo>
                  <a:lnTo>
                    <a:pt x="1646071" y="951247"/>
                  </a:lnTo>
                  <a:lnTo>
                    <a:pt x="1643815" y="954255"/>
                  </a:lnTo>
                  <a:lnTo>
                    <a:pt x="1643815" y="955007"/>
                  </a:lnTo>
                  <a:lnTo>
                    <a:pt x="1642311" y="964782"/>
                  </a:lnTo>
                  <a:lnTo>
                    <a:pt x="1639303" y="974558"/>
                  </a:lnTo>
                  <a:lnTo>
                    <a:pt x="1638551" y="975310"/>
                  </a:lnTo>
                  <a:lnTo>
                    <a:pt x="1637799" y="976062"/>
                  </a:lnTo>
                  <a:lnTo>
                    <a:pt x="1637799" y="976814"/>
                  </a:lnTo>
                  <a:lnTo>
                    <a:pt x="1636295" y="977566"/>
                  </a:lnTo>
                  <a:lnTo>
                    <a:pt x="1634039" y="979822"/>
                  </a:lnTo>
                  <a:lnTo>
                    <a:pt x="1633287" y="980574"/>
                  </a:lnTo>
                  <a:lnTo>
                    <a:pt x="1632535" y="980574"/>
                  </a:lnTo>
                  <a:lnTo>
                    <a:pt x="1631031" y="980574"/>
                  </a:lnTo>
                  <a:lnTo>
                    <a:pt x="1628775" y="981326"/>
                  </a:lnTo>
                  <a:lnTo>
                    <a:pt x="1628023" y="982078"/>
                  </a:lnTo>
                  <a:lnTo>
                    <a:pt x="1627271" y="982830"/>
                  </a:lnTo>
                  <a:lnTo>
                    <a:pt x="1627271" y="983582"/>
                  </a:lnTo>
                  <a:lnTo>
                    <a:pt x="1627271" y="985086"/>
                  </a:lnTo>
                  <a:lnTo>
                    <a:pt x="1628023" y="987342"/>
                  </a:lnTo>
                  <a:lnTo>
                    <a:pt x="1628775" y="988093"/>
                  </a:lnTo>
                  <a:lnTo>
                    <a:pt x="1628775" y="989597"/>
                  </a:lnTo>
                  <a:lnTo>
                    <a:pt x="1628775" y="997869"/>
                  </a:lnTo>
                  <a:lnTo>
                    <a:pt x="1628775" y="999373"/>
                  </a:lnTo>
                  <a:lnTo>
                    <a:pt x="1629527" y="1001629"/>
                  </a:lnTo>
                  <a:lnTo>
                    <a:pt x="1630279" y="1004637"/>
                  </a:lnTo>
                  <a:lnTo>
                    <a:pt x="1630279" y="1006141"/>
                  </a:lnTo>
                  <a:lnTo>
                    <a:pt x="1630279" y="1008397"/>
                  </a:lnTo>
                  <a:lnTo>
                    <a:pt x="1629527" y="1014412"/>
                  </a:lnTo>
                  <a:lnTo>
                    <a:pt x="1628023" y="1019676"/>
                  </a:lnTo>
                  <a:lnTo>
                    <a:pt x="1627271" y="1021180"/>
                  </a:lnTo>
                  <a:lnTo>
                    <a:pt x="1627271" y="1023436"/>
                  </a:lnTo>
                  <a:lnTo>
                    <a:pt x="1628023" y="1024188"/>
                  </a:lnTo>
                  <a:lnTo>
                    <a:pt x="1628775" y="1027196"/>
                  </a:lnTo>
                  <a:lnTo>
                    <a:pt x="1628023" y="1030956"/>
                  </a:lnTo>
                  <a:lnTo>
                    <a:pt x="1628775" y="1033212"/>
                  </a:lnTo>
                  <a:lnTo>
                    <a:pt x="1628775" y="1033964"/>
                  </a:lnTo>
                  <a:lnTo>
                    <a:pt x="1628775" y="1034716"/>
                  </a:lnTo>
                  <a:lnTo>
                    <a:pt x="1630279" y="1036220"/>
                  </a:lnTo>
                  <a:lnTo>
                    <a:pt x="1630279" y="1037724"/>
                  </a:lnTo>
                  <a:lnTo>
                    <a:pt x="1630279" y="1038476"/>
                  </a:lnTo>
                  <a:lnTo>
                    <a:pt x="1630279" y="1039980"/>
                  </a:lnTo>
                  <a:lnTo>
                    <a:pt x="1630279" y="1040732"/>
                  </a:lnTo>
                  <a:lnTo>
                    <a:pt x="1629527" y="1041484"/>
                  </a:lnTo>
                  <a:lnTo>
                    <a:pt x="1629527" y="1042236"/>
                  </a:lnTo>
                  <a:lnTo>
                    <a:pt x="1628775" y="1042988"/>
                  </a:lnTo>
                  <a:lnTo>
                    <a:pt x="1627271" y="1043740"/>
                  </a:lnTo>
                  <a:lnTo>
                    <a:pt x="1622007" y="1045243"/>
                  </a:lnTo>
                  <a:lnTo>
                    <a:pt x="1620503" y="1045243"/>
                  </a:lnTo>
                  <a:lnTo>
                    <a:pt x="1619752" y="1045243"/>
                  </a:lnTo>
                  <a:lnTo>
                    <a:pt x="1619000" y="1045243"/>
                  </a:lnTo>
                  <a:lnTo>
                    <a:pt x="1618248" y="1045995"/>
                  </a:lnTo>
                  <a:lnTo>
                    <a:pt x="1618248" y="1046747"/>
                  </a:lnTo>
                  <a:lnTo>
                    <a:pt x="1619000" y="1047500"/>
                  </a:lnTo>
                  <a:lnTo>
                    <a:pt x="1619000" y="1049003"/>
                  </a:lnTo>
                  <a:lnTo>
                    <a:pt x="1619752" y="1049755"/>
                  </a:lnTo>
                  <a:lnTo>
                    <a:pt x="1619000" y="1051259"/>
                  </a:lnTo>
                  <a:lnTo>
                    <a:pt x="1618248" y="1052763"/>
                  </a:lnTo>
                  <a:lnTo>
                    <a:pt x="1612984" y="1064043"/>
                  </a:lnTo>
                  <a:lnTo>
                    <a:pt x="1611480" y="1071563"/>
                  </a:lnTo>
                  <a:lnTo>
                    <a:pt x="1610728" y="1072315"/>
                  </a:lnTo>
                  <a:lnTo>
                    <a:pt x="1611480" y="1073819"/>
                  </a:lnTo>
                  <a:lnTo>
                    <a:pt x="1611480" y="1076074"/>
                  </a:lnTo>
                  <a:lnTo>
                    <a:pt x="1611480" y="1077578"/>
                  </a:lnTo>
                  <a:lnTo>
                    <a:pt x="1610728" y="1079082"/>
                  </a:lnTo>
                  <a:lnTo>
                    <a:pt x="1609224" y="1082842"/>
                  </a:lnTo>
                  <a:lnTo>
                    <a:pt x="1608472" y="1085850"/>
                  </a:lnTo>
                  <a:lnTo>
                    <a:pt x="1608472" y="1086602"/>
                  </a:lnTo>
                  <a:lnTo>
                    <a:pt x="1607720" y="1089610"/>
                  </a:lnTo>
                  <a:lnTo>
                    <a:pt x="1607720" y="1090362"/>
                  </a:lnTo>
                  <a:lnTo>
                    <a:pt x="1607720" y="1091114"/>
                  </a:lnTo>
                  <a:lnTo>
                    <a:pt x="1608472" y="1092618"/>
                  </a:lnTo>
                  <a:lnTo>
                    <a:pt x="1609224" y="1094874"/>
                  </a:lnTo>
                  <a:lnTo>
                    <a:pt x="1609224" y="1096378"/>
                  </a:lnTo>
                  <a:lnTo>
                    <a:pt x="1609976" y="1097130"/>
                  </a:lnTo>
                  <a:lnTo>
                    <a:pt x="1611480" y="1103146"/>
                  </a:lnTo>
                  <a:lnTo>
                    <a:pt x="1611480" y="1105401"/>
                  </a:lnTo>
                  <a:lnTo>
                    <a:pt x="1611480" y="1107657"/>
                  </a:lnTo>
                  <a:lnTo>
                    <a:pt x="1610728" y="1109913"/>
                  </a:lnTo>
                  <a:lnTo>
                    <a:pt x="1609976" y="1112169"/>
                  </a:lnTo>
                  <a:lnTo>
                    <a:pt x="1609224" y="1113673"/>
                  </a:lnTo>
                  <a:lnTo>
                    <a:pt x="1609224" y="1115177"/>
                  </a:lnTo>
                  <a:lnTo>
                    <a:pt x="1609224" y="1115929"/>
                  </a:lnTo>
                  <a:lnTo>
                    <a:pt x="1608472" y="1116681"/>
                  </a:lnTo>
                  <a:lnTo>
                    <a:pt x="1607720" y="1118937"/>
                  </a:lnTo>
                  <a:lnTo>
                    <a:pt x="1606968" y="1121945"/>
                  </a:lnTo>
                  <a:lnTo>
                    <a:pt x="1606216" y="1123449"/>
                  </a:lnTo>
                  <a:lnTo>
                    <a:pt x="1605464" y="1124953"/>
                  </a:lnTo>
                  <a:lnTo>
                    <a:pt x="1601704" y="1127961"/>
                  </a:lnTo>
                  <a:lnTo>
                    <a:pt x="1600952" y="1129465"/>
                  </a:lnTo>
                  <a:lnTo>
                    <a:pt x="1600952" y="1133977"/>
                  </a:lnTo>
                  <a:lnTo>
                    <a:pt x="1597944" y="1139992"/>
                  </a:lnTo>
                  <a:lnTo>
                    <a:pt x="1597192" y="1143000"/>
                  </a:lnTo>
                  <a:lnTo>
                    <a:pt x="1597192" y="1149768"/>
                  </a:lnTo>
                  <a:lnTo>
                    <a:pt x="1596440" y="1152776"/>
                  </a:lnTo>
                  <a:lnTo>
                    <a:pt x="1594184" y="1153528"/>
                  </a:lnTo>
                  <a:lnTo>
                    <a:pt x="1593433" y="1155784"/>
                  </a:lnTo>
                  <a:lnTo>
                    <a:pt x="1591928" y="1165559"/>
                  </a:lnTo>
                  <a:lnTo>
                    <a:pt x="1591176" y="1166311"/>
                  </a:lnTo>
                  <a:lnTo>
                    <a:pt x="1587417" y="1168567"/>
                  </a:lnTo>
                  <a:lnTo>
                    <a:pt x="1585913" y="1169319"/>
                  </a:lnTo>
                  <a:lnTo>
                    <a:pt x="1585913" y="1170823"/>
                  </a:lnTo>
                  <a:lnTo>
                    <a:pt x="1584409" y="1174583"/>
                  </a:lnTo>
                  <a:lnTo>
                    <a:pt x="1584409" y="1175335"/>
                  </a:lnTo>
                  <a:lnTo>
                    <a:pt x="1584409" y="1176087"/>
                  </a:lnTo>
                  <a:lnTo>
                    <a:pt x="1582905" y="1177591"/>
                  </a:lnTo>
                  <a:lnTo>
                    <a:pt x="1580649" y="1179847"/>
                  </a:lnTo>
                  <a:lnTo>
                    <a:pt x="1575385" y="1182103"/>
                  </a:lnTo>
                  <a:lnTo>
                    <a:pt x="1570873" y="1184359"/>
                  </a:lnTo>
                  <a:lnTo>
                    <a:pt x="1568617" y="1185863"/>
                  </a:lnTo>
                  <a:lnTo>
                    <a:pt x="1565609" y="1185863"/>
                  </a:lnTo>
                  <a:lnTo>
                    <a:pt x="1561850" y="1185111"/>
                  </a:lnTo>
                  <a:lnTo>
                    <a:pt x="1561098" y="1182103"/>
                  </a:lnTo>
                  <a:lnTo>
                    <a:pt x="1560345" y="1179095"/>
                  </a:lnTo>
                  <a:lnTo>
                    <a:pt x="1558842" y="1176087"/>
                  </a:lnTo>
                  <a:lnTo>
                    <a:pt x="1554330" y="1180599"/>
                  </a:lnTo>
                  <a:lnTo>
                    <a:pt x="1551322" y="1181351"/>
                  </a:lnTo>
                  <a:lnTo>
                    <a:pt x="1547562" y="1182103"/>
                  </a:lnTo>
                  <a:lnTo>
                    <a:pt x="1544554" y="1182855"/>
                  </a:lnTo>
                  <a:lnTo>
                    <a:pt x="1542298" y="1184359"/>
                  </a:lnTo>
                  <a:lnTo>
                    <a:pt x="1538538" y="1188871"/>
                  </a:lnTo>
                  <a:lnTo>
                    <a:pt x="1535530" y="1191126"/>
                  </a:lnTo>
                  <a:lnTo>
                    <a:pt x="1529515" y="1193382"/>
                  </a:lnTo>
                  <a:lnTo>
                    <a:pt x="1526507" y="1195638"/>
                  </a:lnTo>
                  <a:lnTo>
                    <a:pt x="1519739" y="1205414"/>
                  </a:lnTo>
                  <a:lnTo>
                    <a:pt x="1517483" y="1206918"/>
                  </a:lnTo>
                  <a:lnTo>
                    <a:pt x="1515227" y="1207670"/>
                  </a:lnTo>
                  <a:lnTo>
                    <a:pt x="1512219" y="1209174"/>
                  </a:lnTo>
                  <a:lnTo>
                    <a:pt x="1509963" y="1211430"/>
                  </a:lnTo>
                  <a:lnTo>
                    <a:pt x="1508459" y="1212934"/>
                  </a:lnTo>
                  <a:lnTo>
                    <a:pt x="1507707" y="1215942"/>
                  </a:lnTo>
                  <a:lnTo>
                    <a:pt x="1507707" y="1218949"/>
                  </a:lnTo>
                  <a:lnTo>
                    <a:pt x="1508459" y="1221205"/>
                  </a:lnTo>
                  <a:lnTo>
                    <a:pt x="1508459" y="1224965"/>
                  </a:lnTo>
                  <a:lnTo>
                    <a:pt x="1507707" y="1225717"/>
                  </a:lnTo>
                  <a:lnTo>
                    <a:pt x="1505452" y="1227221"/>
                  </a:lnTo>
                  <a:lnTo>
                    <a:pt x="1504699" y="1228725"/>
                  </a:lnTo>
                  <a:lnTo>
                    <a:pt x="1504699" y="1230229"/>
                  </a:lnTo>
                  <a:lnTo>
                    <a:pt x="1503947" y="1232485"/>
                  </a:lnTo>
                  <a:lnTo>
                    <a:pt x="1503947" y="1233989"/>
                  </a:lnTo>
                  <a:lnTo>
                    <a:pt x="1503947" y="1235493"/>
                  </a:lnTo>
                  <a:lnTo>
                    <a:pt x="1504699" y="1239253"/>
                  </a:lnTo>
                  <a:lnTo>
                    <a:pt x="1504699" y="1240757"/>
                  </a:lnTo>
                  <a:lnTo>
                    <a:pt x="1503947" y="1243013"/>
                  </a:lnTo>
                  <a:lnTo>
                    <a:pt x="1502444" y="1246021"/>
                  </a:lnTo>
                  <a:lnTo>
                    <a:pt x="1501692" y="1247524"/>
                  </a:lnTo>
                  <a:lnTo>
                    <a:pt x="1500188" y="1255044"/>
                  </a:lnTo>
                  <a:lnTo>
                    <a:pt x="1499436" y="1258052"/>
                  </a:lnTo>
                  <a:lnTo>
                    <a:pt x="1497180" y="1261060"/>
                  </a:lnTo>
                  <a:lnTo>
                    <a:pt x="1493420" y="1266324"/>
                  </a:lnTo>
                  <a:lnTo>
                    <a:pt x="1491916" y="1267828"/>
                  </a:lnTo>
                  <a:lnTo>
                    <a:pt x="1488156" y="1265572"/>
                  </a:lnTo>
                  <a:lnTo>
                    <a:pt x="1486652" y="1267828"/>
                  </a:lnTo>
                  <a:lnTo>
                    <a:pt x="1488908" y="1270836"/>
                  </a:lnTo>
                  <a:lnTo>
                    <a:pt x="1489660" y="1275347"/>
                  </a:lnTo>
                  <a:lnTo>
                    <a:pt x="1489660" y="1279107"/>
                  </a:lnTo>
                  <a:lnTo>
                    <a:pt x="1488908" y="1282115"/>
                  </a:lnTo>
                  <a:lnTo>
                    <a:pt x="1486652" y="1285875"/>
                  </a:lnTo>
                  <a:lnTo>
                    <a:pt x="1482140" y="1295651"/>
                  </a:lnTo>
                  <a:lnTo>
                    <a:pt x="1476125" y="1302419"/>
                  </a:lnTo>
                  <a:lnTo>
                    <a:pt x="1475373" y="1307682"/>
                  </a:lnTo>
                  <a:lnTo>
                    <a:pt x="1473117" y="1309938"/>
                  </a:lnTo>
                  <a:lnTo>
                    <a:pt x="1470861" y="1310690"/>
                  </a:lnTo>
                  <a:lnTo>
                    <a:pt x="1468605" y="1310690"/>
                  </a:lnTo>
                  <a:lnTo>
                    <a:pt x="1467101" y="1310690"/>
                  </a:lnTo>
                  <a:lnTo>
                    <a:pt x="1464845" y="1309186"/>
                  </a:lnTo>
                  <a:lnTo>
                    <a:pt x="1462589" y="1308434"/>
                  </a:lnTo>
                  <a:lnTo>
                    <a:pt x="1460333" y="1309186"/>
                  </a:lnTo>
                  <a:lnTo>
                    <a:pt x="1460333" y="1309938"/>
                  </a:lnTo>
                  <a:lnTo>
                    <a:pt x="1460333" y="1310690"/>
                  </a:lnTo>
                  <a:lnTo>
                    <a:pt x="1459581" y="1312194"/>
                  </a:lnTo>
                  <a:lnTo>
                    <a:pt x="1454317" y="1317458"/>
                  </a:lnTo>
                  <a:lnTo>
                    <a:pt x="1451309" y="1319714"/>
                  </a:lnTo>
                  <a:lnTo>
                    <a:pt x="1447549" y="1320466"/>
                  </a:lnTo>
                  <a:lnTo>
                    <a:pt x="1431758" y="1321970"/>
                  </a:lnTo>
                  <a:lnTo>
                    <a:pt x="1424238" y="1322722"/>
                  </a:lnTo>
                  <a:lnTo>
                    <a:pt x="1420479" y="1324226"/>
                  </a:lnTo>
                  <a:lnTo>
                    <a:pt x="1418975" y="1325730"/>
                  </a:lnTo>
                  <a:lnTo>
                    <a:pt x="1417470" y="1326482"/>
                  </a:lnTo>
                  <a:lnTo>
                    <a:pt x="1417470" y="1327986"/>
                  </a:lnTo>
                  <a:lnTo>
                    <a:pt x="1415967" y="1330993"/>
                  </a:lnTo>
                  <a:lnTo>
                    <a:pt x="1409199" y="1338513"/>
                  </a:lnTo>
                  <a:lnTo>
                    <a:pt x="1406191" y="1346785"/>
                  </a:lnTo>
                  <a:lnTo>
                    <a:pt x="1404687" y="1347537"/>
                  </a:lnTo>
                  <a:lnTo>
                    <a:pt x="1403935" y="1348289"/>
                  </a:lnTo>
                  <a:lnTo>
                    <a:pt x="1402431" y="1348289"/>
                  </a:lnTo>
                  <a:lnTo>
                    <a:pt x="1400927" y="1348289"/>
                  </a:lnTo>
                  <a:lnTo>
                    <a:pt x="1396415" y="1351297"/>
                  </a:lnTo>
                  <a:lnTo>
                    <a:pt x="1390400" y="1353553"/>
                  </a:lnTo>
                  <a:lnTo>
                    <a:pt x="1388144" y="1355057"/>
                  </a:lnTo>
                  <a:lnTo>
                    <a:pt x="1387392" y="1358065"/>
                  </a:lnTo>
                  <a:lnTo>
                    <a:pt x="1385888" y="1358817"/>
                  </a:lnTo>
                  <a:lnTo>
                    <a:pt x="1377616" y="1362576"/>
                  </a:lnTo>
                  <a:lnTo>
                    <a:pt x="1376112" y="1363328"/>
                  </a:lnTo>
                  <a:lnTo>
                    <a:pt x="1375360" y="1364080"/>
                  </a:lnTo>
                  <a:lnTo>
                    <a:pt x="1374608" y="1365584"/>
                  </a:lnTo>
                  <a:lnTo>
                    <a:pt x="1373856" y="1367088"/>
                  </a:lnTo>
                  <a:lnTo>
                    <a:pt x="1374608" y="1373856"/>
                  </a:lnTo>
                  <a:lnTo>
                    <a:pt x="1374608" y="1375360"/>
                  </a:lnTo>
                  <a:lnTo>
                    <a:pt x="1374608" y="1376112"/>
                  </a:lnTo>
                  <a:lnTo>
                    <a:pt x="1373856" y="1376864"/>
                  </a:lnTo>
                  <a:lnTo>
                    <a:pt x="1373104" y="1378368"/>
                  </a:lnTo>
                  <a:lnTo>
                    <a:pt x="1371600" y="1379120"/>
                  </a:lnTo>
                  <a:lnTo>
                    <a:pt x="1369344" y="1379872"/>
                  </a:lnTo>
                  <a:lnTo>
                    <a:pt x="1361824" y="1382128"/>
                  </a:lnTo>
                  <a:lnTo>
                    <a:pt x="1358065" y="1383632"/>
                  </a:lnTo>
                  <a:lnTo>
                    <a:pt x="1355057" y="1385888"/>
                  </a:lnTo>
                  <a:lnTo>
                    <a:pt x="1354305" y="1386639"/>
                  </a:lnTo>
                  <a:lnTo>
                    <a:pt x="1353553" y="1388144"/>
                  </a:lnTo>
                  <a:lnTo>
                    <a:pt x="1352801" y="1389648"/>
                  </a:lnTo>
                  <a:lnTo>
                    <a:pt x="1352049" y="1394159"/>
                  </a:lnTo>
                  <a:lnTo>
                    <a:pt x="1352049" y="1397167"/>
                  </a:lnTo>
                  <a:lnTo>
                    <a:pt x="1352801" y="1398671"/>
                  </a:lnTo>
                  <a:lnTo>
                    <a:pt x="1353553" y="1400927"/>
                  </a:lnTo>
                  <a:lnTo>
                    <a:pt x="1353553" y="1401679"/>
                  </a:lnTo>
                  <a:lnTo>
                    <a:pt x="1354305" y="1402431"/>
                  </a:lnTo>
                  <a:lnTo>
                    <a:pt x="1355057" y="1403183"/>
                  </a:lnTo>
                  <a:lnTo>
                    <a:pt x="1356561" y="1403935"/>
                  </a:lnTo>
                  <a:lnTo>
                    <a:pt x="1359569" y="1405439"/>
                  </a:lnTo>
                  <a:lnTo>
                    <a:pt x="1359569" y="1406191"/>
                  </a:lnTo>
                  <a:lnTo>
                    <a:pt x="1360321" y="1406191"/>
                  </a:lnTo>
                  <a:lnTo>
                    <a:pt x="1362576" y="1407695"/>
                  </a:lnTo>
                  <a:lnTo>
                    <a:pt x="1361072" y="1413711"/>
                  </a:lnTo>
                  <a:lnTo>
                    <a:pt x="1360321" y="1420478"/>
                  </a:lnTo>
                  <a:lnTo>
                    <a:pt x="1359569" y="1424238"/>
                  </a:lnTo>
                  <a:lnTo>
                    <a:pt x="1358065" y="1425742"/>
                  </a:lnTo>
                  <a:lnTo>
                    <a:pt x="1354305" y="1428750"/>
                  </a:lnTo>
                  <a:lnTo>
                    <a:pt x="1352049" y="1431006"/>
                  </a:lnTo>
                  <a:lnTo>
                    <a:pt x="1350545" y="1433262"/>
                  </a:lnTo>
                  <a:lnTo>
                    <a:pt x="1349041" y="1436270"/>
                  </a:lnTo>
                  <a:lnTo>
                    <a:pt x="1349041" y="1440030"/>
                  </a:lnTo>
                  <a:lnTo>
                    <a:pt x="1347537" y="1443038"/>
                  </a:lnTo>
                  <a:lnTo>
                    <a:pt x="1345281" y="1446046"/>
                  </a:lnTo>
                  <a:lnTo>
                    <a:pt x="1338513" y="1451309"/>
                  </a:lnTo>
                  <a:lnTo>
                    <a:pt x="1333250" y="1458077"/>
                  </a:lnTo>
                  <a:lnTo>
                    <a:pt x="1330242" y="1459581"/>
                  </a:lnTo>
                  <a:lnTo>
                    <a:pt x="1327986" y="1461837"/>
                  </a:lnTo>
                  <a:lnTo>
                    <a:pt x="1326482" y="1462589"/>
                  </a:lnTo>
                  <a:lnTo>
                    <a:pt x="1319714" y="1464845"/>
                  </a:lnTo>
                  <a:lnTo>
                    <a:pt x="1309938" y="1470109"/>
                  </a:lnTo>
                  <a:lnTo>
                    <a:pt x="1305426" y="1473116"/>
                  </a:lnTo>
                  <a:lnTo>
                    <a:pt x="1300915" y="1477628"/>
                  </a:lnTo>
                  <a:lnTo>
                    <a:pt x="1302419" y="1479884"/>
                  </a:lnTo>
                  <a:lnTo>
                    <a:pt x="1300163" y="1490412"/>
                  </a:lnTo>
                  <a:lnTo>
                    <a:pt x="1298659" y="1494172"/>
                  </a:lnTo>
                  <a:lnTo>
                    <a:pt x="1297907" y="1495676"/>
                  </a:lnTo>
                  <a:lnTo>
                    <a:pt x="1298659" y="1497180"/>
                  </a:lnTo>
                  <a:lnTo>
                    <a:pt x="1299411" y="1500188"/>
                  </a:lnTo>
                  <a:lnTo>
                    <a:pt x="1299411" y="1501692"/>
                  </a:lnTo>
                  <a:lnTo>
                    <a:pt x="1298659" y="1504699"/>
                  </a:lnTo>
                  <a:lnTo>
                    <a:pt x="1297155" y="1507707"/>
                  </a:lnTo>
                  <a:lnTo>
                    <a:pt x="1295651" y="1509963"/>
                  </a:lnTo>
                  <a:lnTo>
                    <a:pt x="1293395" y="1511467"/>
                  </a:lnTo>
                  <a:lnTo>
                    <a:pt x="1292643" y="1512219"/>
                  </a:lnTo>
                  <a:lnTo>
                    <a:pt x="1286627" y="1521243"/>
                  </a:lnTo>
                  <a:lnTo>
                    <a:pt x="1284371" y="1523499"/>
                  </a:lnTo>
                  <a:lnTo>
                    <a:pt x="1283619" y="1524251"/>
                  </a:lnTo>
                  <a:lnTo>
                    <a:pt x="1282867" y="1528011"/>
                  </a:lnTo>
                  <a:lnTo>
                    <a:pt x="1281363" y="1530267"/>
                  </a:lnTo>
                  <a:lnTo>
                    <a:pt x="1279859" y="1534026"/>
                  </a:lnTo>
                  <a:lnTo>
                    <a:pt x="1279107" y="1535530"/>
                  </a:lnTo>
                  <a:lnTo>
                    <a:pt x="1275348" y="1539290"/>
                  </a:lnTo>
                  <a:lnTo>
                    <a:pt x="1273844" y="1540794"/>
                  </a:lnTo>
                  <a:lnTo>
                    <a:pt x="1273092" y="1543050"/>
                  </a:lnTo>
                  <a:lnTo>
                    <a:pt x="1273844" y="1550570"/>
                  </a:lnTo>
                  <a:lnTo>
                    <a:pt x="1274595" y="1552826"/>
                  </a:lnTo>
                  <a:lnTo>
                    <a:pt x="1275348" y="1554330"/>
                  </a:lnTo>
                  <a:lnTo>
                    <a:pt x="1275348" y="1555834"/>
                  </a:lnTo>
                  <a:lnTo>
                    <a:pt x="1274595" y="1557338"/>
                  </a:lnTo>
                  <a:lnTo>
                    <a:pt x="1273844" y="1558842"/>
                  </a:lnTo>
                  <a:lnTo>
                    <a:pt x="1273092" y="1560345"/>
                  </a:lnTo>
                  <a:lnTo>
                    <a:pt x="1272340" y="1563353"/>
                  </a:lnTo>
                  <a:lnTo>
                    <a:pt x="1270836" y="1570121"/>
                  </a:lnTo>
                  <a:lnTo>
                    <a:pt x="1270084" y="1576137"/>
                  </a:lnTo>
                  <a:lnTo>
                    <a:pt x="1270836" y="1577641"/>
                  </a:lnTo>
                  <a:lnTo>
                    <a:pt x="1269332" y="1579897"/>
                  </a:lnTo>
                  <a:lnTo>
                    <a:pt x="1267076" y="1587417"/>
                  </a:lnTo>
                  <a:lnTo>
                    <a:pt x="1267076" y="1592680"/>
                  </a:lnTo>
                  <a:lnTo>
                    <a:pt x="1267828" y="1597192"/>
                  </a:lnTo>
                  <a:lnTo>
                    <a:pt x="1269332" y="1601704"/>
                  </a:lnTo>
                  <a:lnTo>
                    <a:pt x="1277604" y="1615991"/>
                  </a:lnTo>
                  <a:lnTo>
                    <a:pt x="1281363" y="1622007"/>
                  </a:lnTo>
                  <a:lnTo>
                    <a:pt x="1282115" y="1623511"/>
                  </a:lnTo>
                  <a:lnTo>
                    <a:pt x="1282867" y="1625015"/>
                  </a:lnTo>
                  <a:lnTo>
                    <a:pt x="1284371" y="1629527"/>
                  </a:lnTo>
                  <a:lnTo>
                    <a:pt x="1287379" y="1640807"/>
                  </a:lnTo>
                  <a:lnTo>
                    <a:pt x="1293395" y="1653590"/>
                  </a:lnTo>
                  <a:lnTo>
                    <a:pt x="1296403" y="1659606"/>
                  </a:lnTo>
                  <a:lnTo>
                    <a:pt x="1294147" y="1660358"/>
                  </a:lnTo>
                  <a:lnTo>
                    <a:pt x="1282115" y="1661862"/>
                  </a:lnTo>
                  <a:lnTo>
                    <a:pt x="1276100" y="1661110"/>
                  </a:lnTo>
                  <a:lnTo>
                    <a:pt x="1272340" y="1659606"/>
                  </a:lnTo>
                  <a:lnTo>
                    <a:pt x="1260308" y="1657350"/>
                  </a:lnTo>
                  <a:lnTo>
                    <a:pt x="1257300" y="1656598"/>
                  </a:lnTo>
                  <a:lnTo>
                    <a:pt x="1243013" y="1657350"/>
                  </a:lnTo>
                  <a:lnTo>
                    <a:pt x="1240005" y="1657350"/>
                  </a:lnTo>
                  <a:lnTo>
                    <a:pt x="1238501" y="1658854"/>
                  </a:lnTo>
                  <a:lnTo>
                    <a:pt x="1233989" y="1659606"/>
                  </a:lnTo>
                  <a:lnTo>
                    <a:pt x="1229477" y="1658854"/>
                  </a:lnTo>
                  <a:lnTo>
                    <a:pt x="1216694" y="1655846"/>
                  </a:lnTo>
                  <a:lnTo>
                    <a:pt x="1212934" y="1655846"/>
                  </a:lnTo>
                  <a:lnTo>
                    <a:pt x="1194134" y="1658102"/>
                  </a:lnTo>
                  <a:lnTo>
                    <a:pt x="1188119" y="1657350"/>
                  </a:lnTo>
                  <a:lnTo>
                    <a:pt x="1172327" y="1649078"/>
                  </a:lnTo>
                  <a:lnTo>
                    <a:pt x="1161799" y="1646070"/>
                  </a:lnTo>
                  <a:lnTo>
                    <a:pt x="1156536" y="1646823"/>
                  </a:lnTo>
                  <a:lnTo>
                    <a:pt x="1155032" y="1644566"/>
                  </a:lnTo>
                  <a:lnTo>
                    <a:pt x="1154280" y="1643063"/>
                  </a:lnTo>
                  <a:lnTo>
                    <a:pt x="1154280" y="1641559"/>
                  </a:lnTo>
                  <a:lnTo>
                    <a:pt x="1155032" y="1640055"/>
                  </a:lnTo>
                  <a:lnTo>
                    <a:pt x="1155784" y="1637047"/>
                  </a:lnTo>
                  <a:lnTo>
                    <a:pt x="1158040" y="1634039"/>
                  </a:lnTo>
                  <a:lnTo>
                    <a:pt x="1163303" y="1628775"/>
                  </a:lnTo>
                  <a:lnTo>
                    <a:pt x="1164055" y="1627271"/>
                  </a:lnTo>
                  <a:lnTo>
                    <a:pt x="1165559" y="1622759"/>
                  </a:lnTo>
                  <a:lnTo>
                    <a:pt x="1169319" y="1618248"/>
                  </a:lnTo>
                  <a:lnTo>
                    <a:pt x="1170071" y="1616743"/>
                  </a:lnTo>
                  <a:lnTo>
                    <a:pt x="1170823" y="1612232"/>
                  </a:lnTo>
                  <a:lnTo>
                    <a:pt x="1171575" y="1609976"/>
                  </a:lnTo>
                  <a:lnTo>
                    <a:pt x="1173079" y="1609224"/>
                  </a:lnTo>
                  <a:lnTo>
                    <a:pt x="1173831" y="1607720"/>
                  </a:lnTo>
                  <a:lnTo>
                    <a:pt x="1176087" y="1606968"/>
                  </a:lnTo>
                  <a:lnTo>
                    <a:pt x="1181351" y="1604712"/>
                  </a:lnTo>
                  <a:lnTo>
                    <a:pt x="1188119" y="1603208"/>
                  </a:lnTo>
                  <a:lnTo>
                    <a:pt x="1188871" y="1603208"/>
                  </a:lnTo>
                  <a:lnTo>
                    <a:pt x="1190375" y="1601704"/>
                  </a:lnTo>
                  <a:lnTo>
                    <a:pt x="1190375" y="1600200"/>
                  </a:lnTo>
                  <a:lnTo>
                    <a:pt x="1193382" y="1584409"/>
                  </a:lnTo>
                  <a:lnTo>
                    <a:pt x="1194886" y="1579145"/>
                  </a:lnTo>
                  <a:lnTo>
                    <a:pt x="1195638" y="1577641"/>
                  </a:lnTo>
                  <a:lnTo>
                    <a:pt x="1195638" y="1567113"/>
                  </a:lnTo>
                  <a:lnTo>
                    <a:pt x="1200902" y="1547562"/>
                  </a:lnTo>
                  <a:lnTo>
                    <a:pt x="1200902" y="1545306"/>
                  </a:lnTo>
                  <a:lnTo>
                    <a:pt x="1200902" y="1543802"/>
                  </a:lnTo>
                  <a:lnTo>
                    <a:pt x="1200902" y="1540794"/>
                  </a:lnTo>
                  <a:lnTo>
                    <a:pt x="1200902" y="1539290"/>
                  </a:lnTo>
                  <a:lnTo>
                    <a:pt x="1200150" y="1537786"/>
                  </a:lnTo>
                  <a:lnTo>
                    <a:pt x="1191878" y="1538538"/>
                  </a:lnTo>
                  <a:lnTo>
                    <a:pt x="1189623" y="1539290"/>
                  </a:lnTo>
                  <a:lnTo>
                    <a:pt x="1187367" y="1540794"/>
                  </a:lnTo>
                  <a:lnTo>
                    <a:pt x="1179847" y="1546810"/>
                  </a:lnTo>
                  <a:lnTo>
                    <a:pt x="1178343" y="1549066"/>
                  </a:lnTo>
                  <a:lnTo>
                    <a:pt x="1176839" y="1550570"/>
                  </a:lnTo>
                  <a:lnTo>
                    <a:pt x="1176087" y="1552074"/>
                  </a:lnTo>
                  <a:lnTo>
                    <a:pt x="1173831" y="1555834"/>
                  </a:lnTo>
                  <a:lnTo>
                    <a:pt x="1160296" y="1570873"/>
                  </a:lnTo>
                  <a:lnTo>
                    <a:pt x="1155784" y="1574633"/>
                  </a:lnTo>
                  <a:lnTo>
                    <a:pt x="1146760" y="1579145"/>
                  </a:lnTo>
                  <a:lnTo>
                    <a:pt x="1145256" y="1580649"/>
                  </a:lnTo>
                  <a:lnTo>
                    <a:pt x="1143752" y="1582905"/>
                  </a:lnTo>
                  <a:lnTo>
                    <a:pt x="1143000" y="1584409"/>
                  </a:lnTo>
                  <a:lnTo>
                    <a:pt x="1143000" y="1585913"/>
                  </a:lnTo>
                  <a:lnTo>
                    <a:pt x="1141496" y="1588921"/>
                  </a:lnTo>
                  <a:lnTo>
                    <a:pt x="1139992" y="1591176"/>
                  </a:lnTo>
                  <a:lnTo>
                    <a:pt x="1136232" y="1595688"/>
                  </a:lnTo>
                  <a:lnTo>
                    <a:pt x="1133225" y="1597192"/>
                  </a:lnTo>
                  <a:lnTo>
                    <a:pt x="1130969" y="1597944"/>
                  </a:lnTo>
                  <a:lnTo>
                    <a:pt x="1127961" y="1597192"/>
                  </a:lnTo>
                  <a:lnTo>
                    <a:pt x="1124201" y="1597944"/>
                  </a:lnTo>
                  <a:lnTo>
                    <a:pt x="1117433" y="1599448"/>
                  </a:lnTo>
                  <a:lnTo>
                    <a:pt x="1104650" y="1605464"/>
                  </a:lnTo>
                  <a:lnTo>
                    <a:pt x="1101642" y="1606216"/>
                  </a:lnTo>
                  <a:lnTo>
                    <a:pt x="1099386" y="1606216"/>
                  </a:lnTo>
                  <a:lnTo>
                    <a:pt x="1094874" y="1605464"/>
                  </a:lnTo>
                  <a:lnTo>
                    <a:pt x="1093370" y="1604712"/>
                  </a:lnTo>
                  <a:lnTo>
                    <a:pt x="1091866" y="1603960"/>
                  </a:lnTo>
                  <a:lnTo>
                    <a:pt x="1091866" y="1602456"/>
                  </a:lnTo>
                  <a:lnTo>
                    <a:pt x="1091114" y="1599448"/>
                  </a:lnTo>
                  <a:lnTo>
                    <a:pt x="1090362" y="1597944"/>
                  </a:lnTo>
                  <a:lnTo>
                    <a:pt x="1090362" y="1594936"/>
                  </a:lnTo>
                  <a:lnTo>
                    <a:pt x="1090362" y="1593432"/>
                  </a:lnTo>
                  <a:lnTo>
                    <a:pt x="1089610" y="1591928"/>
                  </a:lnTo>
                  <a:lnTo>
                    <a:pt x="1088858" y="1590424"/>
                  </a:lnTo>
                  <a:lnTo>
                    <a:pt x="1088106" y="1589672"/>
                  </a:lnTo>
                  <a:lnTo>
                    <a:pt x="1079834" y="1584409"/>
                  </a:lnTo>
                  <a:lnTo>
                    <a:pt x="1076074" y="1581401"/>
                  </a:lnTo>
                  <a:lnTo>
                    <a:pt x="1073067" y="1579897"/>
                  </a:lnTo>
                  <a:lnTo>
                    <a:pt x="1071563" y="1579145"/>
                  </a:lnTo>
                  <a:lnTo>
                    <a:pt x="1070059" y="1579145"/>
                  </a:lnTo>
                  <a:lnTo>
                    <a:pt x="1064043" y="1579145"/>
                  </a:lnTo>
                  <a:lnTo>
                    <a:pt x="1062539" y="1578393"/>
                  </a:lnTo>
                  <a:lnTo>
                    <a:pt x="1061035" y="1578393"/>
                  </a:lnTo>
                  <a:lnTo>
                    <a:pt x="1047500" y="1580649"/>
                  </a:lnTo>
                  <a:lnTo>
                    <a:pt x="1039228" y="1583657"/>
                  </a:lnTo>
                  <a:lnTo>
                    <a:pt x="1036220" y="1585161"/>
                  </a:lnTo>
                  <a:lnTo>
                    <a:pt x="1034716" y="1586665"/>
                  </a:lnTo>
                  <a:lnTo>
                    <a:pt x="1033964" y="1588169"/>
                  </a:lnTo>
                  <a:lnTo>
                    <a:pt x="1032460" y="1591176"/>
                  </a:lnTo>
                  <a:lnTo>
                    <a:pt x="1031708" y="1592680"/>
                  </a:lnTo>
                  <a:lnTo>
                    <a:pt x="1030204" y="1594184"/>
                  </a:lnTo>
                  <a:lnTo>
                    <a:pt x="1016669" y="1601704"/>
                  </a:lnTo>
                  <a:lnTo>
                    <a:pt x="1014413" y="1602456"/>
                  </a:lnTo>
                  <a:lnTo>
                    <a:pt x="1012157" y="1602456"/>
                  </a:lnTo>
                  <a:lnTo>
                    <a:pt x="1007645" y="1602456"/>
                  </a:lnTo>
                  <a:lnTo>
                    <a:pt x="1005389" y="1602456"/>
                  </a:lnTo>
                  <a:lnTo>
                    <a:pt x="989597" y="1606216"/>
                  </a:lnTo>
                  <a:lnTo>
                    <a:pt x="985838" y="1606216"/>
                  </a:lnTo>
                  <a:lnTo>
                    <a:pt x="983582" y="1606216"/>
                  </a:lnTo>
                  <a:lnTo>
                    <a:pt x="973806" y="1606968"/>
                  </a:lnTo>
                  <a:lnTo>
                    <a:pt x="957263" y="1597944"/>
                  </a:lnTo>
                  <a:lnTo>
                    <a:pt x="954255" y="1594936"/>
                  </a:lnTo>
                  <a:lnTo>
                    <a:pt x="952751" y="1593432"/>
                  </a:lnTo>
                  <a:lnTo>
                    <a:pt x="949743" y="1591176"/>
                  </a:lnTo>
                  <a:lnTo>
                    <a:pt x="948239" y="1590424"/>
                  </a:lnTo>
                  <a:lnTo>
                    <a:pt x="944479" y="1589672"/>
                  </a:lnTo>
                  <a:lnTo>
                    <a:pt x="942223" y="1588169"/>
                  </a:lnTo>
                  <a:lnTo>
                    <a:pt x="939967" y="1586665"/>
                  </a:lnTo>
                  <a:lnTo>
                    <a:pt x="933951" y="1585161"/>
                  </a:lnTo>
                  <a:lnTo>
                    <a:pt x="924176" y="1580649"/>
                  </a:lnTo>
                  <a:lnTo>
                    <a:pt x="920416" y="1577641"/>
                  </a:lnTo>
                  <a:lnTo>
                    <a:pt x="918912" y="1575385"/>
                  </a:lnTo>
                  <a:lnTo>
                    <a:pt x="914400" y="1570121"/>
                  </a:lnTo>
                  <a:lnTo>
                    <a:pt x="913648" y="1568617"/>
                  </a:lnTo>
                  <a:lnTo>
                    <a:pt x="912896" y="1567865"/>
                  </a:lnTo>
                  <a:lnTo>
                    <a:pt x="912144" y="1564857"/>
                  </a:lnTo>
                  <a:lnTo>
                    <a:pt x="911392" y="1563353"/>
                  </a:lnTo>
                  <a:lnTo>
                    <a:pt x="909136" y="1561097"/>
                  </a:lnTo>
                  <a:lnTo>
                    <a:pt x="905377" y="1558842"/>
                  </a:lnTo>
                  <a:lnTo>
                    <a:pt x="903120" y="1558090"/>
                  </a:lnTo>
                  <a:lnTo>
                    <a:pt x="898609" y="1557338"/>
                  </a:lnTo>
                  <a:lnTo>
                    <a:pt x="894097" y="1555082"/>
                  </a:lnTo>
                  <a:lnTo>
                    <a:pt x="891089" y="1555834"/>
                  </a:lnTo>
                  <a:lnTo>
                    <a:pt x="882065" y="1554330"/>
                  </a:lnTo>
                  <a:lnTo>
                    <a:pt x="879809" y="1552826"/>
                  </a:lnTo>
                  <a:lnTo>
                    <a:pt x="878305" y="1552074"/>
                  </a:lnTo>
                  <a:lnTo>
                    <a:pt x="876049" y="1549066"/>
                  </a:lnTo>
                  <a:lnTo>
                    <a:pt x="875298" y="1548314"/>
                  </a:lnTo>
                  <a:lnTo>
                    <a:pt x="873042" y="1546810"/>
                  </a:lnTo>
                  <a:lnTo>
                    <a:pt x="868530" y="1545306"/>
                  </a:lnTo>
                  <a:lnTo>
                    <a:pt x="864018" y="1543050"/>
                  </a:lnTo>
                  <a:lnTo>
                    <a:pt x="852738" y="1540794"/>
                  </a:lnTo>
                  <a:lnTo>
                    <a:pt x="850482" y="1539290"/>
                  </a:lnTo>
                  <a:lnTo>
                    <a:pt x="849730" y="1538538"/>
                  </a:lnTo>
                  <a:lnTo>
                    <a:pt x="848979" y="1537786"/>
                  </a:lnTo>
                  <a:lnTo>
                    <a:pt x="848979" y="1537034"/>
                  </a:lnTo>
                  <a:lnTo>
                    <a:pt x="848227" y="1535530"/>
                  </a:lnTo>
                  <a:lnTo>
                    <a:pt x="847474" y="1534026"/>
                  </a:lnTo>
                  <a:lnTo>
                    <a:pt x="845970" y="1531771"/>
                  </a:lnTo>
                  <a:lnTo>
                    <a:pt x="842963" y="1529514"/>
                  </a:lnTo>
                  <a:lnTo>
                    <a:pt x="840707" y="1528763"/>
                  </a:lnTo>
                  <a:lnTo>
                    <a:pt x="834691" y="1528011"/>
                  </a:lnTo>
                  <a:lnTo>
                    <a:pt x="831683" y="1528011"/>
                  </a:lnTo>
                  <a:lnTo>
                    <a:pt x="829427" y="1528763"/>
                  </a:lnTo>
                  <a:lnTo>
                    <a:pt x="826419" y="1529514"/>
                  </a:lnTo>
                  <a:lnTo>
                    <a:pt x="818900" y="1531019"/>
                  </a:lnTo>
                  <a:lnTo>
                    <a:pt x="815140" y="1531771"/>
                  </a:lnTo>
                  <a:lnTo>
                    <a:pt x="813636" y="1532523"/>
                  </a:lnTo>
                  <a:lnTo>
                    <a:pt x="812132" y="1533274"/>
                  </a:lnTo>
                  <a:lnTo>
                    <a:pt x="810628" y="1534026"/>
                  </a:lnTo>
                  <a:lnTo>
                    <a:pt x="809876" y="1534778"/>
                  </a:lnTo>
                  <a:lnTo>
                    <a:pt x="804612" y="1540794"/>
                  </a:lnTo>
                  <a:lnTo>
                    <a:pt x="803860" y="1542298"/>
                  </a:lnTo>
                  <a:lnTo>
                    <a:pt x="802356" y="1543050"/>
                  </a:lnTo>
                  <a:lnTo>
                    <a:pt x="800100" y="1543802"/>
                  </a:lnTo>
                  <a:lnTo>
                    <a:pt x="798596" y="1543802"/>
                  </a:lnTo>
                  <a:lnTo>
                    <a:pt x="796340" y="1543050"/>
                  </a:lnTo>
                  <a:lnTo>
                    <a:pt x="794836" y="1543050"/>
                  </a:lnTo>
                  <a:lnTo>
                    <a:pt x="791828" y="1546058"/>
                  </a:lnTo>
                  <a:lnTo>
                    <a:pt x="788821" y="1547562"/>
                  </a:lnTo>
                  <a:lnTo>
                    <a:pt x="786565" y="1548314"/>
                  </a:lnTo>
                  <a:lnTo>
                    <a:pt x="783557" y="1549066"/>
                  </a:lnTo>
                  <a:lnTo>
                    <a:pt x="781301" y="1548314"/>
                  </a:lnTo>
                  <a:lnTo>
                    <a:pt x="776037" y="1546810"/>
                  </a:lnTo>
                  <a:lnTo>
                    <a:pt x="774533" y="1546810"/>
                  </a:lnTo>
                  <a:lnTo>
                    <a:pt x="773781" y="1546810"/>
                  </a:lnTo>
                  <a:lnTo>
                    <a:pt x="772277" y="1547562"/>
                  </a:lnTo>
                  <a:lnTo>
                    <a:pt x="770021" y="1547562"/>
                  </a:lnTo>
                  <a:lnTo>
                    <a:pt x="748966" y="1549818"/>
                  </a:lnTo>
                  <a:lnTo>
                    <a:pt x="736934" y="1548314"/>
                  </a:lnTo>
                  <a:lnTo>
                    <a:pt x="735430" y="1549066"/>
                  </a:lnTo>
                  <a:lnTo>
                    <a:pt x="731671" y="1552074"/>
                  </a:lnTo>
                  <a:lnTo>
                    <a:pt x="730919" y="1552826"/>
                  </a:lnTo>
                  <a:lnTo>
                    <a:pt x="730919" y="1553578"/>
                  </a:lnTo>
                  <a:lnTo>
                    <a:pt x="730167" y="1555834"/>
                  </a:lnTo>
                  <a:lnTo>
                    <a:pt x="730167" y="1556586"/>
                  </a:lnTo>
                  <a:lnTo>
                    <a:pt x="730167" y="1557338"/>
                  </a:lnTo>
                  <a:lnTo>
                    <a:pt x="729415" y="1558090"/>
                  </a:lnTo>
                  <a:lnTo>
                    <a:pt x="727911" y="1558842"/>
                  </a:lnTo>
                  <a:lnTo>
                    <a:pt x="724903" y="1560345"/>
                  </a:lnTo>
                  <a:lnTo>
                    <a:pt x="723399" y="1561097"/>
                  </a:lnTo>
                  <a:lnTo>
                    <a:pt x="722647" y="1561097"/>
                  </a:lnTo>
                  <a:lnTo>
                    <a:pt x="722647" y="1561849"/>
                  </a:lnTo>
                  <a:lnTo>
                    <a:pt x="721895" y="1562602"/>
                  </a:lnTo>
                  <a:lnTo>
                    <a:pt x="721895" y="1563353"/>
                  </a:lnTo>
                  <a:lnTo>
                    <a:pt x="721895" y="1564105"/>
                  </a:lnTo>
                  <a:lnTo>
                    <a:pt x="722647" y="1568617"/>
                  </a:lnTo>
                  <a:lnTo>
                    <a:pt x="722647" y="1569369"/>
                  </a:lnTo>
                  <a:lnTo>
                    <a:pt x="721895" y="1573881"/>
                  </a:lnTo>
                  <a:lnTo>
                    <a:pt x="721143" y="1574633"/>
                  </a:lnTo>
                  <a:lnTo>
                    <a:pt x="721143" y="1575385"/>
                  </a:lnTo>
                  <a:lnTo>
                    <a:pt x="719639" y="1576137"/>
                  </a:lnTo>
                  <a:lnTo>
                    <a:pt x="719639" y="1576889"/>
                  </a:lnTo>
                  <a:lnTo>
                    <a:pt x="717383" y="1579145"/>
                  </a:lnTo>
                  <a:lnTo>
                    <a:pt x="715127" y="1582153"/>
                  </a:lnTo>
                  <a:lnTo>
                    <a:pt x="714375" y="1582905"/>
                  </a:lnTo>
                  <a:lnTo>
                    <a:pt x="713623" y="1583657"/>
                  </a:lnTo>
                  <a:lnTo>
                    <a:pt x="711367" y="1585161"/>
                  </a:lnTo>
                  <a:lnTo>
                    <a:pt x="710615" y="1585161"/>
                  </a:lnTo>
                  <a:lnTo>
                    <a:pt x="709111" y="1586665"/>
                  </a:lnTo>
                  <a:lnTo>
                    <a:pt x="706855" y="1588169"/>
                  </a:lnTo>
                  <a:lnTo>
                    <a:pt x="703095" y="1589672"/>
                  </a:lnTo>
                  <a:lnTo>
                    <a:pt x="702344" y="1590424"/>
                  </a:lnTo>
                  <a:lnTo>
                    <a:pt x="702344" y="1591176"/>
                  </a:lnTo>
                  <a:lnTo>
                    <a:pt x="701592" y="1591928"/>
                  </a:lnTo>
                  <a:lnTo>
                    <a:pt x="701592" y="1592680"/>
                  </a:lnTo>
                  <a:lnTo>
                    <a:pt x="701592" y="1593432"/>
                  </a:lnTo>
                  <a:lnTo>
                    <a:pt x="702344" y="1599448"/>
                  </a:lnTo>
                  <a:lnTo>
                    <a:pt x="702344" y="1600200"/>
                  </a:lnTo>
                  <a:lnTo>
                    <a:pt x="702344" y="1600952"/>
                  </a:lnTo>
                  <a:lnTo>
                    <a:pt x="702344" y="1601704"/>
                  </a:lnTo>
                  <a:lnTo>
                    <a:pt x="701592" y="1602456"/>
                  </a:lnTo>
                  <a:lnTo>
                    <a:pt x="685800" y="1619751"/>
                  </a:lnTo>
                  <a:lnTo>
                    <a:pt x="683544" y="1621255"/>
                  </a:lnTo>
                  <a:lnTo>
                    <a:pt x="679784" y="1622759"/>
                  </a:lnTo>
                  <a:lnTo>
                    <a:pt x="678280" y="1623511"/>
                  </a:lnTo>
                  <a:lnTo>
                    <a:pt x="667753" y="1625015"/>
                  </a:lnTo>
                  <a:lnTo>
                    <a:pt x="664745" y="1625767"/>
                  </a:lnTo>
                  <a:lnTo>
                    <a:pt x="660233" y="1628775"/>
                  </a:lnTo>
                  <a:lnTo>
                    <a:pt x="635418" y="1635543"/>
                  </a:lnTo>
                  <a:lnTo>
                    <a:pt x="633914" y="1636295"/>
                  </a:lnTo>
                  <a:lnTo>
                    <a:pt x="633162" y="1636295"/>
                  </a:lnTo>
                  <a:lnTo>
                    <a:pt x="632410" y="1637047"/>
                  </a:lnTo>
                  <a:lnTo>
                    <a:pt x="632410" y="1637799"/>
                  </a:lnTo>
                  <a:lnTo>
                    <a:pt x="631658" y="1639303"/>
                  </a:lnTo>
                  <a:lnTo>
                    <a:pt x="629402" y="1644566"/>
                  </a:lnTo>
                  <a:lnTo>
                    <a:pt x="627898" y="1646823"/>
                  </a:lnTo>
                  <a:lnTo>
                    <a:pt x="627146" y="1648326"/>
                  </a:lnTo>
                  <a:lnTo>
                    <a:pt x="627146" y="1649078"/>
                  </a:lnTo>
                  <a:lnTo>
                    <a:pt x="626394" y="1648326"/>
                  </a:lnTo>
                  <a:lnTo>
                    <a:pt x="626394" y="1647574"/>
                  </a:lnTo>
                  <a:lnTo>
                    <a:pt x="626394" y="1646070"/>
                  </a:lnTo>
                  <a:lnTo>
                    <a:pt x="626394" y="1645319"/>
                  </a:lnTo>
                  <a:lnTo>
                    <a:pt x="627146" y="1643063"/>
                  </a:lnTo>
                  <a:lnTo>
                    <a:pt x="627146" y="1642311"/>
                  </a:lnTo>
                  <a:lnTo>
                    <a:pt x="627146" y="1641559"/>
                  </a:lnTo>
                  <a:lnTo>
                    <a:pt x="627146" y="1640807"/>
                  </a:lnTo>
                  <a:lnTo>
                    <a:pt x="626394" y="1640055"/>
                  </a:lnTo>
                  <a:lnTo>
                    <a:pt x="624890" y="1638551"/>
                  </a:lnTo>
                  <a:lnTo>
                    <a:pt x="624138" y="1637047"/>
                  </a:lnTo>
                  <a:lnTo>
                    <a:pt x="624138" y="1636295"/>
                  </a:lnTo>
                  <a:lnTo>
                    <a:pt x="623386" y="1636295"/>
                  </a:lnTo>
                  <a:lnTo>
                    <a:pt x="622634" y="1635543"/>
                  </a:lnTo>
                  <a:lnTo>
                    <a:pt x="619627" y="1635543"/>
                  </a:lnTo>
                  <a:lnTo>
                    <a:pt x="618875" y="1634791"/>
                  </a:lnTo>
                  <a:lnTo>
                    <a:pt x="618123" y="1634791"/>
                  </a:lnTo>
                  <a:lnTo>
                    <a:pt x="615867" y="1632535"/>
                  </a:lnTo>
                  <a:lnTo>
                    <a:pt x="614363" y="1631783"/>
                  </a:lnTo>
                  <a:lnTo>
                    <a:pt x="612107" y="1630279"/>
                  </a:lnTo>
                  <a:lnTo>
                    <a:pt x="611355" y="1629527"/>
                  </a:lnTo>
                  <a:lnTo>
                    <a:pt x="608347" y="1628775"/>
                  </a:lnTo>
                  <a:lnTo>
                    <a:pt x="607595" y="1628775"/>
                  </a:lnTo>
                  <a:lnTo>
                    <a:pt x="607595" y="1628023"/>
                  </a:lnTo>
                  <a:lnTo>
                    <a:pt x="606843" y="1628023"/>
                  </a:lnTo>
                  <a:lnTo>
                    <a:pt x="606843" y="1627271"/>
                  </a:lnTo>
                  <a:lnTo>
                    <a:pt x="606843" y="1626519"/>
                  </a:lnTo>
                  <a:lnTo>
                    <a:pt x="606843" y="1625767"/>
                  </a:lnTo>
                  <a:lnTo>
                    <a:pt x="606843" y="1622759"/>
                  </a:lnTo>
                  <a:lnTo>
                    <a:pt x="606843" y="1622007"/>
                  </a:lnTo>
                  <a:lnTo>
                    <a:pt x="606091" y="1622007"/>
                  </a:lnTo>
                  <a:lnTo>
                    <a:pt x="606091" y="1619751"/>
                  </a:lnTo>
                  <a:lnTo>
                    <a:pt x="602331" y="1615991"/>
                  </a:lnTo>
                  <a:lnTo>
                    <a:pt x="601579" y="1615991"/>
                  </a:lnTo>
                  <a:lnTo>
                    <a:pt x="600827" y="1615240"/>
                  </a:lnTo>
                  <a:lnTo>
                    <a:pt x="596315" y="1615991"/>
                  </a:lnTo>
                  <a:lnTo>
                    <a:pt x="594811" y="1615991"/>
                  </a:lnTo>
                  <a:lnTo>
                    <a:pt x="590299" y="1614488"/>
                  </a:lnTo>
                  <a:lnTo>
                    <a:pt x="588796" y="1615240"/>
                  </a:lnTo>
                  <a:lnTo>
                    <a:pt x="586540" y="1614488"/>
                  </a:lnTo>
                  <a:lnTo>
                    <a:pt x="584284" y="1612984"/>
                  </a:lnTo>
                  <a:lnTo>
                    <a:pt x="582028" y="1610728"/>
                  </a:lnTo>
                  <a:lnTo>
                    <a:pt x="580524" y="1608472"/>
                  </a:lnTo>
                  <a:lnTo>
                    <a:pt x="579772" y="1606216"/>
                  </a:lnTo>
                  <a:lnTo>
                    <a:pt x="579020" y="1603208"/>
                  </a:lnTo>
                  <a:lnTo>
                    <a:pt x="579020" y="1596440"/>
                  </a:lnTo>
                  <a:lnTo>
                    <a:pt x="579020" y="1594184"/>
                  </a:lnTo>
                  <a:lnTo>
                    <a:pt x="579020" y="1590424"/>
                  </a:lnTo>
                  <a:lnTo>
                    <a:pt x="579020" y="1586665"/>
                  </a:lnTo>
                  <a:lnTo>
                    <a:pt x="577516" y="1582905"/>
                  </a:lnTo>
                  <a:lnTo>
                    <a:pt x="575260" y="1580649"/>
                  </a:lnTo>
                  <a:lnTo>
                    <a:pt x="571500" y="1579145"/>
                  </a:lnTo>
                  <a:lnTo>
                    <a:pt x="569244" y="1579145"/>
                  </a:lnTo>
                  <a:lnTo>
                    <a:pt x="565484" y="1579897"/>
                  </a:lnTo>
                  <a:lnTo>
                    <a:pt x="560972" y="1580649"/>
                  </a:lnTo>
                  <a:lnTo>
                    <a:pt x="555709" y="1580649"/>
                  </a:lnTo>
                  <a:lnTo>
                    <a:pt x="549693" y="1579145"/>
                  </a:lnTo>
                  <a:lnTo>
                    <a:pt x="545181" y="1576889"/>
                  </a:lnTo>
                  <a:lnTo>
                    <a:pt x="539165" y="1571625"/>
                  </a:lnTo>
                  <a:lnTo>
                    <a:pt x="536909" y="1570873"/>
                  </a:lnTo>
                  <a:lnTo>
                    <a:pt x="531646" y="1568617"/>
                  </a:lnTo>
                  <a:lnTo>
                    <a:pt x="530141" y="1567113"/>
                  </a:lnTo>
                  <a:lnTo>
                    <a:pt x="525630" y="1562602"/>
                  </a:lnTo>
                  <a:lnTo>
                    <a:pt x="524126" y="1561097"/>
                  </a:lnTo>
                  <a:lnTo>
                    <a:pt x="522622" y="1561097"/>
                  </a:lnTo>
                  <a:lnTo>
                    <a:pt x="520366" y="1560345"/>
                  </a:lnTo>
                  <a:lnTo>
                    <a:pt x="518862" y="1560345"/>
                  </a:lnTo>
                  <a:lnTo>
                    <a:pt x="515854" y="1558090"/>
                  </a:lnTo>
                  <a:lnTo>
                    <a:pt x="513598" y="1552826"/>
                  </a:lnTo>
                  <a:lnTo>
                    <a:pt x="512094" y="1550570"/>
                  </a:lnTo>
                  <a:lnTo>
                    <a:pt x="510590" y="1549818"/>
                  </a:lnTo>
                  <a:lnTo>
                    <a:pt x="508334" y="1549818"/>
                  </a:lnTo>
                  <a:lnTo>
                    <a:pt x="506830" y="1549066"/>
                  </a:lnTo>
                  <a:lnTo>
                    <a:pt x="505326" y="1548314"/>
                  </a:lnTo>
                  <a:lnTo>
                    <a:pt x="503071" y="1546058"/>
                  </a:lnTo>
                  <a:lnTo>
                    <a:pt x="501567" y="1545306"/>
                  </a:lnTo>
                  <a:lnTo>
                    <a:pt x="500063" y="1544554"/>
                  </a:lnTo>
                  <a:lnTo>
                    <a:pt x="494799" y="1543802"/>
                  </a:lnTo>
                  <a:lnTo>
                    <a:pt x="489535" y="1540794"/>
                  </a:lnTo>
                  <a:lnTo>
                    <a:pt x="486527" y="1536282"/>
                  </a:lnTo>
                  <a:lnTo>
                    <a:pt x="485775" y="1530267"/>
                  </a:lnTo>
                  <a:lnTo>
                    <a:pt x="485775" y="1515979"/>
                  </a:lnTo>
                  <a:lnTo>
                    <a:pt x="485023" y="1512219"/>
                  </a:lnTo>
                  <a:lnTo>
                    <a:pt x="483519" y="1509211"/>
                  </a:lnTo>
                  <a:lnTo>
                    <a:pt x="482767" y="1506955"/>
                  </a:lnTo>
                  <a:lnTo>
                    <a:pt x="481263" y="1496428"/>
                  </a:lnTo>
                  <a:lnTo>
                    <a:pt x="480511" y="1493420"/>
                  </a:lnTo>
                  <a:lnTo>
                    <a:pt x="478255" y="1488156"/>
                  </a:lnTo>
                  <a:lnTo>
                    <a:pt x="476752" y="1480636"/>
                  </a:lnTo>
                  <a:lnTo>
                    <a:pt x="476000" y="1478380"/>
                  </a:lnTo>
                  <a:lnTo>
                    <a:pt x="476752" y="1476876"/>
                  </a:lnTo>
                  <a:lnTo>
                    <a:pt x="478255" y="1474621"/>
                  </a:lnTo>
                  <a:lnTo>
                    <a:pt x="478255" y="1473116"/>
                  </a:lnTo>
                  <a:lnTo>
                    <a:pt x="478255" y="1467101"/>
                  </a:lnTo>
                  <a:lnTo>
                    <a:pt x="474495" y="1455069"/>
                  </a:lnTo>
                  <a:lnTo>
                    <a:pt x="474495" y="1448301"/>
                  </a:lnTo>
                  <a:lnTo>
                    <a:pt x="475247" y="1443038"/>
                  </a:lnTo>
                  <a:lnTo>
                    <a:pt x="478255" y="1437774"/>
                  </a:lnTo>
                  <a:lnTo>
                    <a:pt x="493295" y="1420478"/>
                  </a:lnTo>
                  <a:lnTo>
                    <a:pt x="494799" y="1415215"/>
                  </a:lnTo>
                  <a:lnTo>
                    <a:pt x="491791" y="1409199"/>
                  </a:lnTo>
                  <a:lnTo>
                    <a:pt x="492543" y="1406943"/>
                  </a:lnTo>
                  <a:lnTo>
                    <a:pt x="495551" y="1403935"/>
                  </a:lnTo>
                  <a:lnTo>
                    <a:pt x="496303" y="1401679"/>
                  </a:lnTo>
                  <a:lnTo>
                    <a:pt x="495551" y="1385888"/>
                  </a:lnTo>
                  <a:lnTo>
                    <a:pt x="494047" y="1384384"/>
                  </a:lnTo>
                  <a:lnTo>
                    <a:pt x="487279" y="1384384"/>
                  </a:lnTo>
                  <a:lnTo>
                    <a:pt x="486527" y="1385136"/>
                  </a:lnTo>
                  <a:lnTo>
                    <a:pt x="484271" y="1388896"/>
                  </a:lnTo>
                  <a:lnTo>
                    <a:pt x="483519" y="1390399"/>
                  </a:lnTo>
                  <a:lnTo>
                    <a:pt x="479759" y="1391903"/>
                  </a:lnTo>
                  <a:lnTo>
                    <a:pt x="476752" y="1392655"/>
                  </a:lnTo>
                  <a:lnTo>
                    <a:pt x="465472" y="1392655"/>
                  </a:lnTo>
                  <a:lnTo>
                    <a:pt x="436897" y="1391151"/>
                  </a:lnTo>
                  <a:lnTo>
                    <a:pt x="408322" y="1390399"/>
                  </a:lnTo>
                  <a:lnTo>
                    <a:pt x="378995" y="1388896"/>
                  </a:lnTo>
                  <a:lnTo>
                    <a:pt x="350420" y="1388144"/>
                  </a:lnTo>
                  <a:lnTo>
                    <a:pt x="321845" y="1387392"/>
                  </a:lnTo>
                  <a:lnTo>
                    <a:pt x="292518" y="1385888"/>
                  </a:lnTo>
                  <a:lnTo>
                    <a:pt x="263943" y="1385136"/>
                  </a:lnTo>
                  <a:lnTo>
                    <a:pt x="235368" y="1383632"/>
                  </a:lnTo>
                  <a:lnTo>
                    <a:pt x="224840" y="1383632"/>
                  </a:lnTo>
                  <a:lnTo>
                    <a:pt x="219576" y="1382128"/>
                  </a:lnTo>
                  <a:lnTo>
                    <a:pt x="216569" y="1375360"/>
                  </a:lnTo>
                  <a:lnTo>
                    <a:pt x="215817" y="1357313"/>
                  </a:lnTo>
                  <a:lnTo>
                    <a:pt x="215065" y="1340769"/>
                  </a:lnTo>
                  <a:lnTo>
                    <a:pt x="212809" y="1317458"/>
                  </a:lnTo>
                  <a:lnTo>
                    <a:pt x="209801" y="1285875"/>
                  </a:lnTo>
                  <a:lnTo>
                    <a:pt x="208297" y="1262564"/>
                  </a:lnTo>
                  <a:lnTo>
                    <a:pt x="206793" y="1258052"/>
                  </a:lnTo>
                  <a:lnTo>
                    <a:pt x="204537" y="1255044"/>
                  </a:lnTo>
                  <a:lnTo>
                    <a:pt x="191002" y="1238501"/>
                  </a:lnTo>
                  <a:lnTo>
                    <a:pt x="174458" y="1218197"/>
                  </a:lnTo>
                  <a:lnTo>
                    <a:pt x="163930" y="1206166"/>
                  </a:lnTo>
                  <a:lnTo>
                    <a:pt x="155659" y="1198646"/>
                  </a:lnTo>
                  <a:lnTo>
                    <a:pt x="184986" y="1198646"/>
                  </a:lnTo>
                  <a:lnTo>
                    <a:pt x="202281" y="1197894"/>
                  </a:lnTo>
                  <a:lnTo>
                    <a:pt x="203033" y="1196390"/>
                  </a:lnTo>
                  <a:lnTo>
                    <a:pt x="203033" y="1185863"/>
                  </a:lnTo>
                  <a:lnTo>
                    <a:pt x="202281" y="1173079"/>
                  </a:lnTo>
                  <a:lnTo>
                    <a:pt x="201529" y="1160296"/>
                  </a:lnTo>
                  <a:lnTo>
                    <a:pt x="200777" y="1147512"/>
                  </a:lnTo>
                  <a:lnTo>
                    <a:pt x="200777" y="1134728"/>
                  </a:lnTo>
                  <a:lnTo>
                    <a:pt x="200025" y="1125705"/>
                  </a:lnTo>
                  <a:lnTo>
                    <a:pt x="197769" y="1121945"/>
                  </a:lnTo>
                  <a:lnTo>
                    <a:pt x="191002" y="1116681"/>
                  </a:lnTo>
                  <a:lnTo>
                    <a:pt x="187993" y="1111417"/>
                  </a:lnTo>
                  <a:lnTo>
                    <a:pt x="193257" y="1109913"/>
                  </a:lnTo>
                  <a:lnTo>
                    <a:pt x="191753" y="1103898"/>
                  </a:lnTo>
                  <a:lnTo>
                    <a:pt x="187242" y="1092618"/>
                  </a:lnTo>
                  <a:lnTo>
                    <a:pt x="184986" y="1082842"/>
                  </a:lnTo>
                  <a:lnTo>
                    <a:pt x="183482" y="1079834"/>
                  </a:lnTo>
                  <a:lnTo>
                    <a:pt x="175210" y="1073067"/>
                  </a:lnTo>
                  <a:lnTo>
                    <a:pt x="173706" y="1070059"/>
                  </a:lnTo>
                  <a:lnTo>
                    <a:pt x="173706" y="1066299"/>
                  </a:lnTo>
                  <a:lnTo>
                    <a:pt x="174458" y="1061787"/>
                  </a:lnTo>
                  <a:lnTo>
                    <a:pt x="174458" y="1058027"/>
                  </a:lnTo>
                  <a:lnTo>
                    <a:pt x="172202" y="1054267"/>
                  </a:lnTo>
                  <a:lnTo>
                    <a:pt x="171450" y="1052011"/>
                  </a:lnTo>
                  <a:lnTo>
                    <a:pt x="171450" y="1049003"/>
                  </a:lnTo>
                  <a:lnTo>
                    <a:pt x="172202" y="1045243"/>
                  </a:lnTo>
                  <a:lnTo>
                    <a:pt x="172954" y="1042988"/>
                  </a:lnTo>
                  <a:lnTo>
                    <a:pt x="174458" y="1042236"/>
                  </a:lnTo>
                  <a:lnTo>
                    <a:pt x="178218" y="1041484"/>
                  </a:lnTo>
                  <a:lnTo>
                    <a:pt x="180474" y="1039228"/>
                  </a:lnTo>
                  <a:lnTo>
                    <a:pt x="181978" y="1035468"/>
                  </a:lnTo>
                  <a:lnTo>
                    <a:pt x="184234" y="1027948"/>
                  </a:lnTo>
                  <a:lnTo>
                    <a:pt x="185738" y="1024940"/>
                  </a:lnTo>
                  <a:lnTo>
                    <a:pt x="185738" y="1024188"/>
                  </a:lnTo>
                  <a:lnTo>
                    <a:pt x="184986" y="1022684"/>
                  </a:lnTo>
                  <a:lnTo>
                    <a:pt x="184234" y="1022684"/>
                  </a:lnTo>
                  <a:lnTo>
                    <a:pt x="182730" y="1021932"/>
                  </a:lnTo>
                  <a:lnTo>
                    <a:pt x="181978" y="1020428"/>
                  </a:lnTo>
                  <a:lnTo>
                    <a:pt x="182730" y="1018924"/>
                  </a:lnTo>
                  <a:lnTo>
                    <a:pt x="181978" y="1018172"/>
                  </a:lnTo>
                  <a:lnTo>
                    <a:pt x="178970" y="1015165"/>
                  </a:lnTo>
                  <a:lnTo>
                    <a:pt x="177466" y="1014412"/>
                  </a:lnTo>
                  <a:lnTo>
                    <a:pt x="175962" y="1010653"/>
                  </a:lnTo>
                  <a:lnTo>
                    <a:pt x="175210" y="1006893"/>
                  </a:lnTo>
                  <a:lnTo>
                    <a:pt x="173706" y="1002381"/>
                  </a:lnTo>
                  <a:lnTo>
                    <a:pt x="173706" y="998621"/>
                  </a:lnTo>
                  <a:lnTo>
                    <a:pt x="172954" y="995613"/>
                  </a:lnTo>
                  <a:lnTo>
                    <a:pt x="169946" y="994109"/>
                  </a:lnTo>
                  <a:lnTo>
                    <a:pt x="158667" y="991101"/>
                  </a:lnTo>
                  <a:lnTo>
                    <a:pt x="157163" y="990349"/>
                  </a:lnTo>
                  <a:lnTo>
                    <a:pt x="156411" y="989597"/>
                  </a:lnTo>
                  <a:lnTo>
                    <a:pt x="155659" y="988093"/>
                  </a:lnTo>
                  <a:lnTo>
                    <a:pt x="154907" y="987342"/>
                  </a:lnTo>
                  <a:lnTo>
                    <a:pt x="154155" y="986590"/>
                  </a:lnTo>
                  <a:lnTo>
                    <a:pt x="150395" y="985838"/>
                  </a:lnTo>
                  <a:lnTo>
                    <a:pt x="145131" y="982830"/>
                  </a:lnTo>
                  <a:lnTo>
                    <a:pt x="134603" y="974558"/>
                  </a:lnTo>
                  <a:lnTo>
                    <a:pt x="138363" y="969294"/>
                  </a:lnTo>
                  <a:lnTo>
                    <a:pt x="144379" y="964782"/>
                  </a:lnTo>
                  <a:lnTo>
                    <a:pt x="170698" y="946735"/>
                  </a:lnTo>
                  <a:lnTo>
                    <a:pt x="182730" y="939967"/>
                  </a:lnTo>
                  <a:lnTo>
                    <a:pt x="184234" y="938463"/>
                  </a:lnTo>
                  <a:lnTo>
                    <a:pt x="185738" y="936207"/>
                  </a:lnTo>
                  <a:lnTo>
                    <a:pt x="187242" y="933199"/>
                  </a:lnTo>
                  <a:lnTo>
                    <a:pt x="187993" y="930944"/>
                  </a:lnTo>
                  <a:lnTo>
                    <a:pt x="187993" y="926432"/>
                  </a:lnTo>
                  <a:lnTo>
                    <a:pt x="189497" y="921920"/>
                  </a:lnTo>
                  <a:lnTo>
                    <a:pt x="190249" y="916656"/>
                  </a:lnTo>
                  <a:lnTo>
                    <a:pt x="191002" y="913648"/>
                  </a:lnTo>
                  <a:lnTo>
                    <a:pt x="192505" y="909888"/>
                  </a:lnTo>
                  <a:lnTo>
                    <a:pt x="202281" y="892593"/>
                  </a:lnTo>
                  <a:lnTo>
                    <a:pt x="203785" y="889585"/>
                  </a:lnTo>
                  <a:lnTo>
                    <a:pt x="203785" y="888081"/>
                  </a:lnTo>
                  <a:lnTo>
                    <a:pt x="203033" y="883569"/>
                  </a:lnTo>
                  <a:lnTo>
                    <a:pt x="203033" y="882065"/>
                  </a:lnTo>
                  <a:lnTo>
                    <a:pt x="203785" y="879809"/>
                  </a:lnTo>
                  <a:lnTo>
                    <a:pt x="205289" y="877553"/>
                  </a:lnTo>
                  <a:lnTo>
                    <a:pt x="211305" y="871537"/>
                  </a:lnTo>
                  <a:lnTo>
                    <a:pt x="212809" y="868530"/>
                  </a:lnTo>
                  <a:lnTo>
                    <a:pt x="214313" y="867026"/>
                  </a:lnTo>
                  <a:lnTo>
                    <a:pt x="217321" y="864770"/>
                  </a:lnTo>
                  <a:lnTo>
                    <a:pt x="219576" y="864018"/>
                  </a:lnTo>
                  <a:lnTo>
                    <a:pt x="221080" y="863266"/>
                  </a:lnTo>
                  <a:lnTo>
                    <a:pt x="227848" y="861762"/>
                  </a:lnTo>
                  <a:lnTo>
                    <a:pt x="230104" y="861010"/>
                  </a:lnTo>
                  <a:lnTo>
                    <a:pt x="231608" y="860258"/>
                  </a:lnTo>
                  <a:lnTo>
                    <a:pt x="233112" y="858002"/>
                  </a:lnTo>
                  <a:lnTo>
                    <a:pt x="237624" y="851986"/>
                  </a:lnTo>
                  <a:lnTo>
                    <a:pt x="238376" y="849730"/>
                  </a:lnTo>
                  <a:lnTo>
                    <a:pt x="239880" y="846722"/>
                  </a:lnTo>
                  <a:lnTo>
                    <a:pt x="240632" y="842963"/>
                  </a:lnTo>
                  <a:lnTo>
                    <a:pt x="242136" y="835443"/>
                  </a:lnTo>
                  <a:lnTo>
                    <a:pt x="243640" y="829427"/>
                  </a:lnTo>
                  <a:lnTo>
                    <a:pt x="244391" y="827171"/>
                  </a:lnTo>
                  <a:lnTo>
                    <a:pt x="245895" y="825667"/>
                  </a:lnTo>
                  <a:lnTo>
                    <a:pt x="257927" y="812132"/>
                  </a:lnTo>
                  <a:lnTo>
                    <a:pt x="267703" y="785061"/>
                  </a:lnTo>
                  <a:lnTo>
                    <a:pt x="270711" y="779045"/>
                  </a:lnTo>
                  <a:lnTo>
                    <a:pt x="270711" y="777541"/>
                  </a:lnTo>
                  <a:lnTo>
                    <a:pt x="270711" y="776037"/>
                  </a:lnTo>
                  <a:lnTo>
                    <a:pt x="268455" y="772277"/>
                  </a:lnTo>
                  <a:lnTo>
                    <a:pt x="265447" y="766261"/>
                  </a:lnTo>
                  <a:lnTo>
                    <a:pt x="261687" y="758741"/>
                  </a:lnTo>
                  <a:lnTo>
                    <a:pt x="260935" y="756486"/>
                  </a:lnTo>
                  <a:lnTo>
                    <a:pt x="260935" y="753478"/>
                  </a:lnTo>
                  <a:lnTo>
                    <a:pt x="260935" y="736182"/>
                  </a:lnTo>
                  <a:lnTo>
                    <a:pt x="260935" y="733926"/>
                  </a:lnTo>
                  <a:lnTo>
                    <a:pt x="260183" y="731671"/>
                  </a:lnTo>
                  <a:lnTo>
                    <a:pt x="254167" y="724151"/>
                  </a:lnTo>
                  <a:lnTo>
                    <a:pt x="252663" y="718135"/>
                  </a:lnTo>
                  <a:lnTo>
                    <a:pt x="249655" y="711367"/>
                  </a:lnTo>
                  <a:lnTo>
                    <a:pt x="246648" y="703095"/>
                  </a:lnTo>
                  <a:lnTo>
                    <a:pt x="245143" y="701592"/>
                  </a:lnTo>
                  <a:lnTo>
                    <a:pt x="244391" y="700840"/>
                  </a:lnTo>
                  <a:lnTo>
                    <a:pt x="242888" y="700840"/>
                  </a:lnTo>
                  <a:lnTo>
                    <a:pt x="241384" y="700840"/>
                  </a:lnTo>
                  <a:lnTo>
                    <a:pt x="238376" y="702343"/>
                  </a:lnTo>
                  <a:lnTo>
                    <a:pt x="236872" y="702343"/>
                  </a:lnTo>
                  <a:lnTo>
                    <a:pt x="235368" y="701592"/>
                  </a:lnTo>
                  <a:lnTo>
                    <a:pt x="233864" y="699336"/>
                  </a:lnTo>
                  <a:lnTo>
                    <a:pt x="232360" y="697080"/>
                  </a:lnTo>
                  <a:lnTo>
                    <a:pt x="231608" y="693320"/>
                  </a:lnTo>
                  <a:lnTo>
                    <a:pt x="230856" y="691064"/>
                  </a:lnTo>
                  <a:lnTo>
                    <a:pt x="230856" y="684296"/>
                  </a:lnTo>
                  <a:lnTo>
                    <a:pt x="230856" y="682040"/>
                  </a:lnTo>
                  <a:lnTo>
                    <a:pt x="229352" y="678280"/>
                  </a:lnTo>
                  <a:lnTo>
                    <a:pt x="228600" y="676776"/>
                  </a:lnTo>
                  <a:lnTo>
                    <a:pt x="227848" y="663241"/>
                  </a:lnTo>
                  <a:lnTo>
                    <a:pt x="228600" y="655721"/>
                  </a:lnTo>
                  <a:lnTo>
                    <a:pt x="228600" y="654217"/>
                  </a:lnTo>
                  <a:lnTo>
                    <a:pt x="229352" y="652713"/>
                  </a:lnTo>
                  <a:lnTo>
                    <a:pt x="230856" y="651209"/>
                  </a:lnTo>
                  <a:lnTo>
                    <a:pt x="240632" y="644442"/>
                  </a:lnTo>
                  <a:lnTo>
                    <a:pt x="242136" y="642186"/>
                  </a:lnTo>
                  <a:lnTo>
                    <a:pt x="244391" y="639178"/>
                  </a:lnTo>
                  <a:lnTo>
                    <a:pt x="246648" y="636922"/>
                  </a:lnTo>
                  <a:lnTo>
                    <a:pt x="247400" y="635418"/>
                  </a:lnTo>
                  <a:lnTo>
                    <a:pt x="248151" y="631658"/>
                  </a:lnTo>
                  <a:lnTo>
                    <a:pt x="248903" y="630154"/>
                  </a:lnTo>
                  <a:lnTo>
                    <a:pt x="250407" y="628650"/>
                  </a:lnTo>
                  <a:lnTo>
                    <a:pt x="251911" y="627898"/>
                  </a:lnTo>
                  <a:lnTo>
                    <a:pt x="253415" y="627146"/>
                  </a:lnTo>
                  <a:lnTo>
                    <a:pt x="254919" y="625642"/>
                  </a:lnTo>
                  <a:lnTo>
                    <a:pt x="256423" y="624138"/>
                  </a:lnTo>
                  <a:lnTo>
                    <a:pt x="257175" y="622634"/>
                  </a:lnTo>
                  <a:lnTo>
                    <a:pt x="257927" y="621130"/>
                  </a:lnTo>
                  <a:lnTo>
                    <a:pt x="257175" y="617370"/>
                  </a:lnTo>
                  <a:lnTo>
                    <a:pt x="250407" y="603835"/>
                  </a:lnTo>
                  <a:lnTo>
                    <a:pt x="248903" y="600075"/>
                  </a:lnTo>
                  <a:lnTo>
                    <a:pt x="248151" y="597067"/>
                  </a:lnTo>
                  <a:lnTo>
                    <a:pt x="248151" y="594811"/>
                  </a:lnTo>
                  <a:lnTo>
                    <a:pt x="247400" y="591803"/>
                  </a:lnTo>
                  <a:lnTo>
                    <a:pt x="245143" y="585787"/>
                  </a:lnTo>
                  <a:lnTo>
                    <a:pt x="243640" y="583532"/>
                  </a:lnTo>
                  <a:lnTo>
                    <a:pt x="242136" y="582780"/>
                  </a:lnTo>
                  <a:lnTo>
                    <a:pt x="238376" y="582028"/>
                  </a:lnTo>
                  <a:lnTo>
                    <a:pt x="235368" y="579772"/>
                  </a:lnTo>
                  <a:lnTo>
                    <a:pt x="233864" y="579020"/>
                  </a:lnTo>
                  <a:lnTo>
                    <a:pt x="232360" y="579020"/>
                  </a:lnTo>
                  <a:lnTo>
                    <a:pt x="230104" y="579772"/>
                  </a:lnTo>
                  <a:lnTo>
                    <a:pt x="228600" y="579020"/>
                  </a:lnTo>
                  <a:lnTo>
                    <a:pt x="223336" y="577516"/>
                  </a:lnTo>
                  <a:lnTo>
                    <a:pt x="221832" y="577516"/>
                  </a:lnTo>
                  <a:lnTo>
                    <a:pt x="220328" y="578268"/>
                  </a:lnTo>
                  <a:lnTo>
                    <a:pt x="218824" y="579020"/>
                  </a:lnTo>
                  <a:lnTo>
                    <a:pt x="217321" y="579772"/>
                  </a:lnTo>
                  <a:lnTo>
                    <a:pt x="215065" y="579772"/>
                  </a:lnTo>
                  <a:lnTo>
                    <a:pt x="209049" y="577516"/>
                  </a:lnTo>
                  <a:lnTo>
                    <a:pt x="206793" y="577516"/>
                  </a:lnTo>
                  <a:lnTo>
                    <a:pt x="202281" y="573756"/>
                  </a:lnTo>
                  <a:lnTo>
                    <a:pt x="200025" y="573004"/>
                  </a:lnTo>
                  <a:lnTo>
                    <a:pt x="198521" y="573004"/>
                  </a:lnTo>
                  <a:lnTo>
                    <a:pt x="197017" y="573756"/>
                  </a:lnTo>
                  <a:lnTo>
                    <a:pt x="195513" y="574508"/>
                  </a:lnTo>
                  <a:lnTo>
                    <a:pt x="191002" y="577516"/>
                  </a:lnTo>
                  <a:lnTo>
                    <a:pt x="189497" y="578268"/>
                  </a:lnTo>
                  <a:lnTo>
                    <a:pt x="187993" y="578268"/>
                  </a:lnTo>
                  <a:lnTo>
                    <a:pt x="186490" y="577516"/>
                  </a:lnTo>
                  <a:lnTo>
                    <a:pt x="178218" y="569996"/>
                  </a:lnTo>
                  <a:lnTo>
                    <a:pt x="177466" y="567740"/>
                  </a:lnTo>
                  <a:lnTo>
                    <a:pt x="177466" y="565484"/>
                  </a:lnTo>
                  <a:lnTo>
                    <a:pt x="178218" y="563980"/>
                  </a:lnTo>
                  <a:lnTo>
                    <a:pt x="178218" y="562476"/>
                  </a:lnTo>
                  <a:lnTo>
                    <a:pt x="177466" y="561724"/>
                  </a:lnTo>
                  <a:lnTo>
                    <a:pt x="21807" y="560972"/>
                  </a:lnTo>
                  <a:lnTo>
                    <a:pt x="15791" y="559468"/>
                  </a:lnTo>
                  <a:lnTo>
                    <a:pt x="13536" y="556461"/>
                  </a:lnTo>
                  <a:lnTo>
                    <a:pt x="13536" y="554205"/>
                  </a:lnTo>
                  <a:lnTo>
                    <a:pt x="15791" y="542925"/>
                  </a:lnTo>
                  <a:lnTo>
                    <a:pt x="15791" y="540669"/>
                  </a:lnTo>
                  <a:lnTo>
                    <a:pt x="15791" y="537661"/>
                  </a:lnTo>
                  <a:lnTo>
                    <a:pt x="14288" y="531646"/>
                  </a:lnTo>
                  <a:lnTo>
                    <a:pt x="14288" y="529389"/>
                  </a:lnTo>
                  <a:lnTo>
                    <a:pt x="14288" y="527134"/>
                  </a:lnTo>
                  <a:lnTo>
                    <a:pt x="15791" y="526382"/>
                  </a:lnTo>
                  <a:lnTo>
                    <a:pt x="16544" y="527134"/>
                  </a:lnTo>
                  <a:lnTo>
                    <a:pt x="17296" y="527134"/>
                  </a:lnTo>
                  <a:lnTo>
                    <a:pt x="18799" y="527134"/>
                  </a:lnTo>
                  <a:lnTo>
                    <a:pt x="20303" y="526382"/>
                  </a:lnTo>
                  <a:lnTo>
                    <a:pt x="21055" y="524126"/>
                  </a:lnTo>
                  <a:lnTo>
                    <a:pt x="21807" y="520366"/>
                  </a:lnTo>
                  <a:lnTo>
                    <a:pt x="22559" y="518110"/>
                  </a:lnTo>
                  <a:lnTo>
                    <a:pt x="21807" y="516606"/>
                  </a:lnTo>
                  <a:lnTo>
                    <a:pt x="20303" y="515854"/>
                  </a:lnTo>
                  <a:lnTo>
                    <a:pt x="18799" y="515102"/>
                  </a:lnTo>
                  <a:lnTo>
                    <a:pt x="18048" y="515102"/>
                  </a:lnTo>
                  <a:lnTo>
                    <a:pt x="17296" y="514350"/>
                  </a:lnTo>
                  <a:lnTo>
                    <a:pt x="16544" y="512846"/>
                  </a:lnTo>
                  <a:lnTo>
                    <a:pt x="17296" y="508334"/>
                  </a:lnTo>
                  <a:lnTo>
                    <a:pt x="18048" y="502319"/>
                  </a:lnTo>
                  <a:lnTo>
                    <a:pt x="19551" y="494799"/>
                  </a:lnTo>
                  <a:lnTo>
                    <a:pt x="19551" y="484271"/>
                  </a:lnTo>
                  <a:lnTo>
                    <a:pt x="21055" y="477503"/>
                  </a:lnTo>
                  <a:lnTo>
                    <a:pt x="21055" y="474495"/>
                  </a:lnTo>
                  <a:lnTo>
                    <a:pt x="21055" y="472240"/>
                  </a:lnTo>
                  <a:lnTo>
                    <a:pt x="20303" y="469984"/>
                  </a:lnTo>
                  <a:lnTo>
                    <a:pt x="19551" y="468480"/>
                  </a:lnTo>
                  <a:lnTo>
                    <a:pt x="18048" y="466976"/>
                  </a:lnTo>
                  <a:lnTo>
                    <a:pt x="15039" y="463968"/>
                  </a:lnTo>
                  <a:lnTo>
                    <a:pt x="14288" y="462464"/>
                  </a:lnTo>
                  <a:lnTo>
                    <a:pt x="7520" y="447424"/>
                  </a:lnTo>
                  <a:lnTo>
                    <a:pt x="6768" y="445921"/>
                  </a:lnTo>
                  <a:lnTo>
                    <a:pt x="7520" y="443664"/>
                  </a:lnTo>
                  <a:lnTo>
                    <a:pt x="8272" y="438401"/>
                  </a:lnTo>
                  <a:lnTo>
                    <a:pt x="9024" y="436145"/>
                  </a:lnTo>
                  <a:lnTo>
                    <a:pt x="7520" y="433889"/>
                  </a:lnTo>
                  <a:lnTo>
                    <a:pt x="6768" y="432385"/>
                  </a:lnTo>
                  <a:lnTo>
                    <a:pt x="5264" y="430129"/>
                  </a:lnTo>
                  <a:lnTo>
                    <a:pt x="5264" y="427873"/>
                  </a:lnTo>
                  <a:lnTo>
                    <a:pt x="5264" y="422609"/>
                  </a:lnTo>
                  <a:lnTo>
                    <a:pt x="6016" y="419601"/>
                  </a:lnTo>
                  <a:lnTo>
                    <a:pt x="6016" y="416593"/>
                  </a:lnTo>
                  <a:lnTo>
                    <a:pt x="8272" y="412834"/>
                  </a:lnTo>
                  <a:lnTo>
                    <a:pt x="12032" y="406818"/>
                  </a:lnTo>
                  <a:lnTo>
                    <a:pt x="12032" y="405314"/>
                  </a:lnTo>
                  <a:lnTo>
                    <a:pt x="12032" y="403058"/>
                  </a:lnTo>
                  <a:lnTo>
                    <a:pt x="12032" y="400050"/>
                  </a:lnTo>
                  <a:lnTo>
                    <a:pt x="12032" y="397794"/>
                  </a:lnTo>
                  <a:lnTo>
                    <a:pt x="12032" y="394786"/>
                  </a:lnTo>
                  <a:lnTo>
                    <a:pt x="13536" y="389523"/>
                  </a:lnTo>
                  <a:lnTo>
                    <a:pt x="14288" y="388018"/>
                  </a:lnTo>
                  <a:lnTo>
                    <a:pt x="14288" y="386514"/>
                  </a:lnTo>
                  <a:lnTo>
                    <a:pt x="12032" y="379747"/>
                  </a:lnTo>
                  <a:lnTo>
                    <a:pt x="11280" y="378243"/>
                  </a:lnTo>
                  <a:lnTo>
                    <a:pt x="11280" y="372227"/>
                  </a:lnTo>
                  <a:lnTo>
                    <a:pt x="10528" y="369971"/>
                  </a:lnTo>
                  <a:lnTo>
                    <a:pt x="9024" y="368467"/>
                  </a:lnTo>
                  <a:lnTo>
                    <a:pt x="8272" y="366963"/>
                  </a:lnTo>
                  <a:lnTo>
                    <a:pt x="7520" y="365459"/>
                  </a:lnTo>
                  <a:lnTo>
                    <a:pt x="8272" y="364707"/>
                  </a:lnTo>
                  <a:lnTo>
                    <a:pt x="9024" y="363955"/>
                  </a:lnTo>
                  <a:lnTo>
                    <a:pt x="12032" y="363203"/>
                  </a:lnTo>
                  <a:lnTo>
                    <a:pt x="13536" y="362451"/>
                  </a:lnTo>
                  <a:lnTo>
                    <a:pt x="15039" y="360947"/>
                  </a:lnTo>
                  <a:lnTo>
                    <a:pt x="16544" y="356435"/>
                  </a:lnTo>
                  <a:lnTo>
                    <a:pt x="17296" y="354932"/>
                  </a:lnTo>
                  <a:lnTo>
                    <a:pt x="18048" y="354180"/>
                  </a:lnTo>
                  <a:lnTo>
                    <a:pt x="18799" y="353428"/>
                  </a:lnTo>
                  <a:lnTo>
                    <a:pt x="19551" y="351924"/>
                  </a:lnTo>
                  <a:lnTo>
                    <a:pt x="19551" y="350420"/>
                  </a:lnTo>
                  <a:lnTo>
                    <a:pt x="18799" y="348916"/>
                  </a:lnTo>
                  <a:lnTo>
                    <a:pt x="18048" y="348164"/>
                  </a:lnTo>
                  <a:lnTo>
                    <a:pt x="16544" y="345908"/>
                  </a:lnTo>
                  <a:lnTo>
                    <a:pt x="15791" y="343652"/>
                  </a:lnTo>
                  <a:lnTo>
                    <a:pt x="14288" y="342148"/>
                  </a:lnTo>
                  <a:lnTo>
                    <a:pt x="13536" y="340644"/>
                  </a:lnTo>
                  <a:lnTo>
                    <a:pt x="9024" y="324853"/>
                  </a:lnTo>
                  <a:lnTo>
                    <a:pt x="9776" y="318837"/>
                  </a:lnTo>
                  <a:lnTo>
                    <a:pt x="9776" y="316581"/>
                  </a:lnTo>
                  <a:lnTo>
                    <a:pt x="9024" y="313573"/>
                  </a:lnTo>
                  <a:lnTo>
                    <a:pt x="7520" y="311317"/>
                  </a:lnTo>
                  <a:lnTo>
                    <a:pt x="6016" y="309813"/>
                  </a:lnTo>
                  <a:lnTo>
                    <a:pt x="2256" y="308309"/>
                  </a:lnTo>
                  <a:lnTo>
                    <a:pt x="752" y="306805"/>
                  </a:lnTo>
                  <a:lnTo>
                    <a:pt x="0" y="305301"/>
                  </a:lnTo>
                  <a:lnTo>
                    <a:pt x="0" y="303046"/>
                  </a:lnTo>
                  <a:lnTo>
                    <a:pt x="752" y="300789"/>
                  </a:lnTo>
                  <a:lnTo>
                    <a:pt x="3008" y="297030"/>
                  </a:lnTo>
                  <a:lnTo>
                    <a:pt x="2256" y="294022"/>
                  </a:lnTo>
                  <a:lnTo>
                    <a:pt x="2256" y="292518"/>
                  </a:lnTo>
                  <a:lnTo>
                    <a:pt x="3008" y="291014"/>
                  </a:lnTo>
                  <a:lnTo>
                    <a:pt x="4512" y="290262"/>
                  </a:lnTo>
                  <a:lnTo>
                    <a:pt x="6016" y="289510"/>
                  </a:lnTo>
                  <a:lnTo>
                    <a:pt x="9776" y="289510"/>
                  </a:lnTo>
                  <a:lnTo>
                    <a:pt x="11280" y="289510"/>
                  </a:lnTo>
                  <a:lnTo>
                    <a:pt x="12032" y="288006"/>
                  </a:lnTo>
                  <a:lnTo>
                    <a:pt x="12784" y="286502"/>
                  </a:lnTo>
                  <a:lnTo>
                    <a:pt x="12784" y="284246"/>
                  </a:lnTo>
                  <a:lnTo>
                    <a:pt x="8272" y="273718"/>
                  </a:lnTo>
                  <a:lnTo>
                    <a:pt x="8272" y="271463"/>
                  </a:lnTo>
                  <a:lnTo>
                    <a:pt x="8272" y="268455"/>
                  </a:lnTo>
                  <a:lnTo>
                    <a:pt x="8272" y="266951"/>
                  </a:lnTo>
                  <a:lnTo>
                    <a:pt x="12784" y="253415"/>
                  </a:lnTo>
                  <a:lnTo>
                    <a:pt x="18799" y="240632"/>
                  </a:lnTo>
                  <a:lnTo>
                    <a:pt x="19551" y="239128"/>
                  </a:lnTo>
                  <a:lnTo>
                    <a:pt x="18799" y="237624"/>
                  </a:lnTo>
                  <a:lnTo>
                    <a:pt x="18799" y="236120"/>
                  </a:lnTo>
                  <a:lnTo>
                    <a:pt x="17296" y="233112"/>
                  </a:lnTo>
                  <a:lnTo>
                    <a:pt x="15791" y="230104"/>
                  </a:lnTo>
                  <a:lnTo>
                    <a:pt x="10528" y="225592"/>
                  </a:lnTo>
                  <a:lnTo>
                    <a:pt x="5264" y="222584"/>
                  </a:lnTo>
                  <a:lnTo>
                    <a:pt x="0" y="218072"/>
                  </a:lnTo>
                  <a:lnTo>
                    <a:pt x="464720" y="215065"/>
                  </a:lnTo>
                  <a:lnTo>
                    <a:pt x="471488" y="210553"/>
                  </a:lnTo>
                  <a:lnTo>
                    <a:pt x="474495" y="208297"/>
                  </a:lnTo>
                  <a:lnTo>
                    <a:pt x="475247" y="206041"/>
                  </a:lnTo>
                  <a:lnTo>
                    <a:pt x="478255" y="196265"/>
                  </a:lnTo>
                  <a:lnTo>
                    <a:pt x="479759" y="191753"/>
                  </a:lnTo>
                  <a:lnTo>
                    <a:pt x="482767" y="186490"/>
                  </a:lnTo>
                  <a:lnTo>
                    <a:pt x="483519" y="184986"/>
                  </a:lnTo>
                  <a:lnTo>
                    <a:pt x="483519" y="183482"/>
                  </a:lnTo>
                  <a:lnTo>
                    <a:pt x="483519" y="181978"/>
                  </a:lnTo>
                  <a:lnTo>
                    <a:pt x="482015" y="178970"/>
                  </a:lnTo>
                  <a:lnTo>
                    <a:pt x="482015" y="177466"/>
                  </a:lnTo>
                  <a:lnTo>
                    <a:pt x="480511" y="166938"/>
                  </a:lnTo>
                  <a:lnTo>
                    <a:pt x="480511" y="165434"/>
                  </a:lnTo>
                  <a:lnTo>
                    <a:pt x="480511" y="163930"/>
                  </a:lnTo>
                  <a:lnTo>
                    <a:pt x="482015" y="162426"/>
                  </a:lnTo>
                  <a:lnTo>
                    <a:pt x="485775" y="159419"/>
                  </a:lnTo>
                  <a:lnTo>
                    <a:pt x="487279" y="157914"/>
                  </a:lnTo>
                  <a:lnTo>
                    <a:pt x="488031" y="156411"/>
                  </a:lnTo>
                  <a:lnTo>
                    <a:pt x="488783" y="153403"/>
                  </a:lnTo>
                  <a:lnTo>
                    <a:pt x="491039" y="147387"/>
                  </a:lnTo>
                  <a:lnTo>
                    <a:pt x="491039" y="145883"/>
                  </a:lnTo>
                  <a:lnTo>
                    <a:pt x="493295" y="142875"/>
                  </a:lnTo>
                  <a:lnTo>
                    <a:pt x="495551" y="139867"/>
                  </a:lnTo>
                  <a:lnTo>
                    <a:pt x="496303" y="138363"/>
                  </a:lnTo>
                  <a:lnTo>
                    <a:pt x="496303" y="136859"/>
                  </a:lnTo>
                  <a:lnTo>
                    <a:pt x="495551" y="135355"/>
                  </a:lnTo>
                  <a:lnTo>
                    <a:pt x="495551" y="133851"/>
                  </a:lnTo>
                  <a:lnTo>
                    <a:pt x="495551" y="132347"/>
                  </a:lnTo>
                  <a:lnTo>
                    <a:pt x="500063" y="118812"/>
                  </a:lnTo>
                  <a:lnTo>
                    <a:pt x="500815" y="116556"/>
                  </a:lnTo>
                  <a:lnTo>
                    <a:pt x="500815" y="115052"/>
                  </a:lnTo>
                  <a:lnTo>
                    <a:pt x="500815" y="113548"/>
                  </a:lnTo>
                  <a:lnTo>
                    <a:pt x="497807" y="101516"/>
                  </a:lnTo>
                  <a:lnTo>
                    <a:pt x="494799" y="93997"/>
                  </a:lnTo>
                  <a:lnTo>
                    <a:pt x="491039" y="86477"/>
                  </a:lnTo>
                  <a:lnTo>
                    <a:pt x="491039" y="84973"/>
                  </a:lnTo>
                  <a:lnTo>
                    <a:pt x="489535" y="81965"/>
                  </a:lnTo>
                  <a:lnTo>
                    <a:pt x="489535" y="78957"/>
                  </a:lnTo>
                  <a:lnTo>
                    <a:pt x="489535" y="75949"/>
                  </a:lnTo>
                  <a:lnTo>
                    <a:pt x="489535" y="74445"/>
                  </a:lnTo>
                  <a:lnTo>
                    <a:pt x="489535" y="72942"/>
                  </a:lnTo>
                  <a:lnTo>
                    <a:pt x="490287" y="71438"/>
                  </a:lnTo>
                  <a:lnTo>
                    <a:pt x="491039" y="69934"/>
                  </a:lnTo>
                  <a:lnTo>
                    <a:pt x="493295" y="66926"/>
                  </a:lnTo>
                  <a:lnTo>
                    <a:pt x="496303" y="64670"/>
                  </a:lnTo>
                  <a:lnTo>
                    <a:pt x="500815" y="61662"/>
                  </a:lnTo>
                  <a:lnTo>
                    <a:pt x="502319" y="60158"/>
                  </a:lnTo>
                  <a:lnTo>
                    <a:pt x="506078" y="51886"/>
                  </a:lnTo>
                  <a:lnTo>
                    <a:pt x="506830" y="50382"/>
                  </a:lnTo>
                  <a:lnTo>
                    <a:pt x="511342" y="45870"/>
                  </a:lnTo>
                  <a:lnTo>
                    <a:pt x="512094" y="44366"/>
                  </a:lnTo>
                  <a:lnTo>
                    <a:pt x="512846" y="42863"/>
                  </a:lnTo>
                  <a:lnTo>
                    <a:pt x="515102" y="38351"/>
                  </a:lnTo>
                  <a:lnTo>
                    <a:pt x="515854" y="36847"/>
                  </a:lnTo>
                  <a:lnTo>
                    <a:pt x="515854" y="35343"/>
                  </a:lnTo>
                  <a:lnTo>
                    <a:pt x="515854" y="33087"/>
                  </a:lnTo>
                  <a:lnTo>
                    <a:pt x="515102" y="31583"/>
                  </a:lnTo>
                  <a:lnTo>
                    <a:pt x="513598" y="28575"/>
                  </a:lnTo>
                  <a:lnTo>
                    <a:pt x="512846" y="25567"/>
                  </a:lnTo>
                  <a:lnTo>
                    <a:pt x="512846" y="24815"/>
                  </a:lnTo>
                  <a:lnTo>
                    <a:pt x="512846" y="24063"/>
                  </a:lnTo>
                  <a:lnTo>
                    <a:pt x="512846" y="21055"/>
                  </a:lnTo>
                  <a:lnTo>
                    <a:pt x="512846" y="18047"/>
                  </a:lnTo>
                  <a:lnTo>
                    <a:pt x="513598" y="16544"/>
                  </a:lnTo>
                  <a:lnTo>
                    <a:pt x="514350" y="14287"/>
                  </a:lnTo>
                  <a:lnTo>
                    <a:pt x="514350" y="12784"/>
                  </a:lnTo>
                  <a:lnTo>
                    <a:pt x="515102" y="12032"/>
                  </a:lnTo>
                  <a:lnTo>
                    <a:pt x="519614" y="8272"/>
                  </a:lnTo>
                  <a:lnTo>
                    <a:pt x="521118" y="6768"/>
                  </a:lnTo>
                  <a:lnTo>
                    <a:pt x="524126" y="2256"/>
                  </a:lnTo>
                  <a:lnTo>
                    <a:pt x="52638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61DFCF30-F3B8-45EE-955F-8CAD81C36046}"/>
                </a:ext>
              </a:extLst>
            </p:cNvPr>
            <p:cNvSpPr/>
            <p:nvPr/>
          </p:nvSpPr>
          <p:spPr>
            <a:xfrm>
              <a:off x="9869135" y="1951119"/>
              <a:ext cx="1049003" cy="1411454"/>
            </a:xfrm>
            <a:custGeom>
              <a:avLst/>
              <a:gdLst>
                <a:gd name="connsiteX0" fmla="*/ 3008 w 1049003"/>
                <a:gd name="connsiteY0" fmla="*/ 652713 h 1411454"/>
                <a:gd name="connsiteX1" fmla="*/ 0 w 1049003"/>
                <a:gd name="connsiteY1" fmla="*/ 651961 h 1411454"/>
                <a:gd name="connsiteX2" fmla="*/ 0 w 1049003"/>
                <a:gd name="connsiteY2" fmla="*/ 651209 h 1411454"/>
                <a:gd name="connsiteX3" fmla="*/ 1504 w 1049003"/>
                <a:gd name="connsiteY3" fmla="*/ 649705 h 1411454"/>
                <a:gd name="connsiteX4" fmla="*/ 73693 w 1049003"/>
                <a:gd name="connsiteY4" fmla="*/ 591051 h 1411454"/>
                <a:gd name="connsiteX5" fmla="*/ 142123 w 1049003"/>
                <a:gd name="connsiteY5" fmla="*/ 536909 h 1411454"/>
                <a:gd name="connsiteX6" fmla="*/ 144379 w 1049003"/>
                <a:gd name="connsiteY6" fmla="*/ 537661 h 1411454"/>
                <a:gd name="connsiteX7" fmla="*/ 145131 w 1049003"/>
                <a:gd name="connsiteY7" fmla="*/ 537661 h 1411454"/>
                <a:gd name="connsiteX8" fmla="*/ 145883 w 1049003"/>
                <a:gd name="connsiteY8" fmla="*/ 537661 h 1411454"/>
                <a:gd name="connsiteX9" fmla="*/ 148139 w 1049003"/>
                <a:gd name="connsiteY9" fmla="*/ 537661 h 1411454"/>
                <a:gd name="connsiteX10" fmla="*/ 150395 w 1049003"/>
                <a:gd name="connsiteY10" fmla="*/ 536909 h 1411454"/>
                <a:gd name="connsiteX11" fmla="*/ 151899 w 1049003"/>
                <a:gd name="connsiteY11" fmla="*/ 536157 h 1411454"/>
                <a:gd name="connsiteX12" fmla="*/ 152651 w 1049003"/>
                <a:gd name="connsiteY12" fmla="*/ 536157 h 1411454"/>
                <a:gd name="connsiteX13" fmla="*/ 153403 w 1049003"/>
                <a:gd name="connsiteY13" fmla="*/ 536909 h 1411454"/>
                <a:gd name="connsiteX14" fmla="*/ 153403 w 1049003"/>
                <a:gd name="connsiteY14" fmla="*/ 537661 h 1411454"/>
                <a:gd name="connsiteX15" fmla="*/ 154155 w 1049003"/>
                <a:gd name="connsiteY15" fmla="*/ 537661 h 1411454"/>
                <a:gd name="connsiteX16" fmla="*/ 154906 w 1049003"/>
                <a:gd name="connsiteY16" fmla="*/ 538413 h 1411454"/>
                <a:gd name="connsiteX17" fmla="*/ 157163 w 1049003"/>
                <a:gd name="connsiteY17" fmla="*/ 539165 h 1411454"/>
                <a:gd name="connsiteX18" fmla="*/ 157914 w 1049003"/>
                <a:gd name="connsiteY18" fmla="*/ 539165 h 1411454"/>
                <a:gd name="connsiteX19" fmla="*/ 161674 w 1049003"/>
                <a:gd name="connsiteY19" fmla="*/ 539165 h 1411454"/>
                <a:gd name="connsiteX20" fmla="*/ 163930 w 1049003"/>
                <a:gd name="connsiteY20" fmla="*/ 539165 h 1411454"/>
                <a:gd name="connsiteX21" fmla="*/ 164682 w 1049003"/>
                <a:gd name="connsiteY21" fmla="*/ 538413 h 1411454"/>
                <a:gd name="connsiteX22" fmla="*/ 175962 w 1049003"/>
                <a:gd name="connsiteY22" fmla="*/ 529390 h 1411454"/>
                <a:gd name="connsiteX23" fmla="*/ 178970 w 1049003"/>
                <a:gd name="connsiteY23" fmla="*/ 525630 h 1411454"/>
                <a:gd name="connsiteX24" fmla="*/ 179722 w 1049003"/>
                <a:gd name="connsiteY24" fmla="*/ 524878 h 1411454"/>
                <a:gd name="connsiteX25" fmla="*/ 180474 w 1049003"/>
                <a:gd name="connsiteY25" fmla="*/ 522622 h 1411454"/>
                <a:gd name="connsiteX26" fmla="*/ 180474 w 1049003"/>
                <a:gd name="connsiteY26" fmla="*/ 521870 h 1411454"/>
                <a:gd name="connsiteX27" fmla="*/ 181225 w 1049003"/>
                <a:gd name="connsiteY27" fmla="*/ 521118 h 1411454"/>
                <a:gd name="connsiteX28" fmla="*/ 183482 w 1049003"/>
                <a:gd name="connsiteY28" fmla="*/ 518862 h 1411454"/>
                <a:gd name="connsiteX29" fmla="*/ 184234 w 1049003"/>
                <a:gd name="connsiteY29" fmla="*/ 518110 h 1411454"/>
                <a:gd name="connsiteX30" fmla="*/ 184985 w 1049003"/>
                <a:gd name="connsiteY30" fmla="*/ 515854 h 1411454"/>
                <a:gd name="connsiteX31" fmla="*/ 185738 w 1049003"/>
                <a:gd name="connsiteY31" fmla="*/ 515102 h 1411454"/>
                <a:gd name="connsiteX32" fmla="*/ 189497 w 1049003"/>
                <a:gd name="connsiteY32" fmla="*/ 510590 h 1411454"/>
                <a:gd name="connsiteX33" fmla="*/ 190249 w 1049003"/>
                <a:gd name="connsiteY33" fmla="*/ 510590 h 1411454"/>
                <a:gd name="connsiteX34" fmla="*/ 190249 w 1049003"/>
                <a:gd name="connsiteY34" fmla="*/ 509838 h 1411454"/>
                <a:gd name="connsiteX35" fmla="*/ 191002 w 1049003"/>
                <a:gd name="connsiteY35" fmla="*/ 506830 h 1411454"/>
                <a:gd name="connsiteX36" fmla="*/ 193257 w 1049003"/>
                <a:gd name="connsiteY36" fmla="*/ 503070 h 1411454"/>
                <a:gd name="connsiteX37" fmla="*/ 194009 w 1049003"/>
                <a:gd name="connsiteY37" fmla="*/ 502318 h 1411454"/>
                <a:gd name="connsiteX38" fmla="*/ 194009 w 1049003"/>
                <a:gd name="connsiteY38" fmla="*/ 501567 h 1411454"/>
                <a:gd name="connsiteX39" fmla="*/ 194009 w 1049003"/>
                <a:gd name="connsiteY39" fmla="*/ 499311 h 1411454"/>
                <a:gd name="connsiteX40" fmla="*/ 194761 w 1049003"/>
                <a:gd name="connsiteY40" fmla="*/ 497807 h 1411454"/>
                <a:gd name="connsiteX41" fmla="*/ 195513 w 1049003"/>
                <a:gd name="connsiteY41" fmla="*/ 497055 h 1411454"/>
                <a:gd name="connsiteX42" fmla="*/ 198521 w 1049003"/>
                <a:gd name="connsiteY42" fmla="*/ 493295 h 1411454"/>
                <a:gd name="connsiteX43" fmla="*/ 200777 w 1049003"/>
                <a:gd name="connsiteY43" fmla="*/ 491039 h 1411454"/>
                <a:gd name="connsiteX44" fmla="*/ 206041 w 1049003"/>
                <a:gd name="connsiteY44" fmla="*/ 488031 h 1411454"/>
                <a:gd name="connsiteX45" fmla="*/ 207545 w 1049003"/>
                <a:gd name="connsiteY45" fmla="*/ 487279 h 1411454"/>
                <a:gd name="connsiteX46" fmla="*/ 208297 w 1049003"/>
                <a:gd name="connsiteY46" fmla="*/ 485023 h 1411454"/>
                <a:gd name="connsiteX47" fmla="*/ 208297 w 1049003"/>
                <a:gd name="connsiteY47" fmla="*/ 484271 h 1411454"/>
                <a:gd name="connsiteX48" fmla="*/ 208297 w 1049003"/>
                <a:gd name="connsiteY48" fmla="*/ 482767 h 1411454"/>
                <a:gd name="connsiteX49" fmla="*/ 208297 w 1049003"/>
                <a:gd name="connsiteY49" fmla="*/ 480511 h 1411454"/>
                <a:gd name="connsiteX50" fmla="*/ 209801 w 1049003"/>
                <a:gd name="connsiteY50" fmla="*/ 477503 h 1411454"/>
                <a:gd name="connsiteX51" fmla="*/ 212057 w 1049003"/>
                <a:gd name="connsiteY51" fmla="*/ 474495 h 1411454"/>
                <a:gd name="connsiteX52" fmla="*/ 213561 w 1049003"/>
                <a:gd name="connsiteY52" fmla="*/ 471488 h 1411454"/>
                <a:gd name="connsiteX53" fmla="*/ 211304 w 1049003"/>
                <a:gd name="connsiteY53" fmla="*/ 468480 h 1411454"/>
                <a:gd name="connsiteX54" fmla="*/ 213561 w 1049003"/>
                <a:gd name="connsiteY54" fmla="*/ 468480 h 1411454"/>
                <a:gd name="connsiteX55" fmla="*/ 213561 w 1049003"/>
                <a:gd name="connsiteY55" fmla="*/ 466224 h 1411454"/>
                <a:gd name="connsiteX56" fmla="*/ 213561 w 1049003"/>
                <a:gd name="connsiteY56" fmla="*/ 462464 h 1411454"/>
                <a:gd name="connsiteX57" fmla="*/ 215064 w 1049003"/>
                <a:gd name="connsiteY57" fmla="*/ 458704 h 1411454"/>
                <a:gd name="connsiteX58" fmla="*/ 216568 w 1049003"/>
                <a:gd name="connsiteY58" fmla="*/ 456448 h 1411454"/>
                <a:gd name="connsiteX59" fmla="*/ 217321 w 1049003"/>
                <a:gd name="connsiteY59" fmla="*/ 457200 h 1411454"/>
                <a:gd name="connsiteX60" fmla="*/ 219576 w 1049003"/>
                <a:gd name="connsiteY60" fmla="*/ 458704 h 1411454"/>
                <a:gd name="connsiteX61" fmla="*/ 220328 w 1049003"/>
                <a:gd name="connsiteY61" fmla="*/ 456448 h 1411454"/>
                <a:gd name="connsiteX62" fmla="*/ 221080 w 1049003"/>
                <a:gd name="connsiteY62" fmla="*/ 454944 h 1411454"/>
                <a:gd name="connsiteX63" fmla="*/ 222584 w 1049003"/>
                <a:gd name="connsiteY63" fmla="*/ 454192 h 1411454"/>
                <a:gd name="connsiteX64" fmla="*/ 224088 w 1049003"/>
                <a:gd name="connsiteY64" fmla="*/ 454944 h 1411454"/>
                <a:gd name="connsiteX65" fmla="*/ 233112 w 1049003"/>
                <a:gd name="connsiteY65" fmla="*/ 446672 h 1411454"/>
                <a:gd name="connsiteX66" fmla="*/ 236120 w 1049003"/>
                <a:gd name="connsiteY66" fmla="*/ 441409 h 1411454"/>
                <a:gd name="connsiteX67" fmla="*/ 239880 w 1049003"/>
                <a:gd name="connsiteY67" fmla="*/ 437649 h 1411454"/>
                <a:gd name="connsiteX68" fmla="*/ 242136 w 1049003"/>
                <a:gd name="connsiteY68" fmla="*/ 436145 h 1411454"/>
                <a:gd name="connsiteX69" fmla="*/ 246647 w 1049003"/>
                <a:gd name="connsiteY69" fmla="*/ 433137 h 1411454"/>
                <a:gd name="connsiteX70" fmla="*/ 248903 w 1049003"/>
                <a:gd name="connsiteY70" fmla="*/ 431633 h 1411454"/>
                <a:gd name="connsiteX71" fmla="*/ 251911 w 1049003"/>
                <a:gd name="connsiteY71" fmla="*/ 427873 h 1411454"/>
                <a:gd name="connsiteX72" fmla="*/ 253415 w 1049003"/>
                <a:gd name="connsiteY72" fmla="*/ 422609 h 1411454"/>
                <a:gd name="connsiteX73" fmla="*/ 255671 w 1049003"/>
                <a:gd name="connsiteY73" fmla="*/ 409074 h 1411454"/>
                <a:gd name="connsiteX74" fmla="*/ 256423 w 1049003"/>
                <a:gd name="connsiteY74" fmla="*/ 404562 h 1411454"/>
                <a:gd name="connsiteX75" fmla="*/ 257175 w 1049003"/>
                <a:gd name="connsiteY75" fmla="*/ 401554 h 1411454"/>
                <a:gd name="connsiteX76" fmla="*/ 257175 w 1049003"/>
                <a:gd name="connsiteY76" fmla="*/ 400050 h 1411454"/>
                <a:gd name="connsiteX77" fmla="*/ 256423 w 1049003"/>
                <a:gd name="connsiteY77" fmla="*/ 397794 h 1411454"/>
                <a:gd name="connsiteX78" fmla="*/ 256423 w 1049003"/>
                <a:gd name="connsiteY78" fmla="*/ 397042 h 1411454"/>
                <a:gd name="connsiteX79" fmla="*/ 256423 w 1049003"/>
                <a:gd name="connsiteY79" fmla="*/ 395538 h 1411454"/>
                <a:gd name="connsiteX80" fmla="*/ 257927 w 1049003"/>
                <a:gd name="connsiteY80" fmla="*/ 394034 h 1411454"/>
                <a:gd name="connsiteX81" fmla="*/ 257927 w 1049003"/>
                <a:gd name="connsiteY81" fmla="*/ 392530 h 1411454"/>
                <a:gd name="connsiteX82" fmla="*/ 257927 w 1049003"/>
                <a:gd name="connsiteY82" fmla="*/ 389522 h 1411454"/>
                <a:gd name="connsiteX83" fmla="*/ 257927 w 1049003"/>
                <a:gd name="connsiteY83" fmla="*/ 388018 h 1411454"/>
                <a:gd name="connsiteX84" fmla="*/ 258679 w 1049003"/>
                <a:gd name="connsiteY84" fmla="*/ 388018 h 1411454"/>
                <a:gd name="connsiteX85" fmla="*/ 259431 w 1049003"/>
                <a:gd name="connsiteY85" fmla="*/ 386515 h 1411454"/>
                <a:gd name="connsiteX86" fmla="*/ 260183 w 1049003"/>
                <a:gd name="connsiteY86" fmla="*/ 385763 h 1411454"/>
                <a:gd name="connsiteX87" fmla="*/ 260183 w 1049003"/>
                <a:gd name="connsiteY87" fmla="*/ 385011 h 1411454"/>
                <a:gd name="connsiteX88" fmla="*/ 259431 w 1049003"/>
                <a:gd name="connsiteY88" fmla="*/ 384259 h 1411454"/>
                <a:gd name="connsiteX89" fmla="*/ 259431 w 1049003"/>
                <a:gd name="connsiteY89" fmla="*/ 382755 h 1411454"/>
                <a:gd name="connsiteX90" fmla="*/ 259431 w 1049003"/>
                <a:gd name="connsiteY90" fmla="*/ 382003 h 1411454"/>
                <a:gd name="connsiteX91" fmla="*/ 259431 w 1049003"/>
                <a:gd name="connsiteY91" fmla="*/ 381251 h 1411454"/>
                <a:gd name="connsiteX92" fmla="*/ 260183 w 1049003"/>
                <a:gd name="connsiteY92" fmla="*/ 379747 h 1411454"/>
                <a:gd name="connsiteX93" fmla="*/ 260935 w 1049003"/>
                <a:gd name="connsiteY93" fmla="*/ 379747 h 1411454"/>
                <a:gd name="connsiteX94" fmla="*/ 263943 w 1049003"/>
                <a:gd name="connsiteY94" fmla="*/ 378995 h 1411454"/>
                <a:gd name="connsiteX95" fmla="*/ 264695 w 1049003"/>
                <a:gd name="connsiteY95" fmla="*/ 378995 h 1411454"/>
                <a:gd name="connsiteX96" fmla="*/ 263943 w 1049003"/>
                <a:gd name="connsiteY96" fmla="*/ 376739 h 1411454"/>
                <a:gd name="connsiteX97" fmla="*/ 265447 w 1049003"/>
                <a:gd name="connsiteY97" fmla="*/ 375987 h 1411454"/>
                <a:gd name="connsiteX98" fmla="*/ 266951 w 1049003"/>
                <a:gd name="connsiteY98" fmla="*/ 375235 h 1411454"/>
                <a:gd name="connsiteX99" fmla="*/ 268455 w 1049003"/>
                <a:gd name="connsiteY99" fmla="*/ 374483 h 1411454"/>
                <a:gd name="connsiteX100" fmla="*/ 269207 w 1049003"/>
                <a:gd name="connsiteY100" fmla="*/ 372979 h 1411454"/>
                <a:gd name="connsiteX101" fmla="*/ 268455 w 1049003"/>
                <a:gd name="connsiteY101" fmla="*/ 370723 h 1411454"/>
                <a:gd name="connsiteX102" fmla="*/ 268455 w 1049003"/>
                <a:gd name="connsiteY102" fmla="*/ 369971 h 1411454"/>
                <a:gd name="connsiteX103" fmla="*/ 270711 w 1049003"/>
                <a:gd name="connsiteY103" fmla="*/ 369219 h 1411454"/>
                <a:gd name="connsiteX104" fmla="*/ 269959 w 1049003"/>
                <a:gd name="connsiteY104" fmla="*/ 367715 h 1411454"/>
                <a:gd name="connsiteX105" fmla="*/ 270711 w 1049003"/>
                <a:gd name="connsiteY105" fmla="*/ 366211 h 1411454"/>
                <a:gd name="connsiteX106" fmla="*/ 272966 w 1049003"/>
                <a:gd name="connsiteY106" fmla="*/ 362451 h 1411454"/>
                <a:gd name="connsiteX107" fmla="*/ 272215 w 1049003"/>
                <a:gd name="connsiteY107" fmla="*/ 360947 h 1411454"/>
                <a:gd name="connsiteX108" fmla="*/ 271462 w 1049003"/>
                <a:gd name="connsiteY108" fmla="*/ 359443 h 1411454"/>
                <a:gd name="connsiteX109" fmla="*/ 271462 w 1049003"/>
                <a:gd name="connsiteY109" fmla="*/ 356436 h 1411454"/>
                <a:gd name="connsiteX110" fmla="*/ 272215 w 1049003"/>
                <a:gd name="connsiteY110" fmla="*/ 354932 h 1411454"/>
                <a:gd name="connsiteX111" fmla="*/ 274470 w 1049003"/>
                <a:gd name="connsiteY111" fmla="*/ 353428 h 1411454"/>
                <a:gd name="connsiteX112" fmla="*/ 274470 w 1049003"/>
                <a:gd name="connsiteY112" fmla="*/ 352676 h 1411454"/>
                <a:gd name="connsiteX113" fmla="*/ 275222 w 1049003"/>
                <a:gd name="connsiteY113" fmla="*/ 352676 h 1411454"/>
                <a:gd name="connsiteX114" fmla="*/ 276726 w 1049003"/>
                <a:gd name="connsiteY114" fmla="*/ 351172 h 1411454"/>
                <a:gd name="connsiteX115" fmla="*/ 279734 w 1049003"/>
                <a:gd name="connsiteY115" fmla="*/ 348164 h 1411454"/>
                <a:gd name="connsiteX116" fmla="*/ 281990 w 1049003"/>
                <a:gd name="connsiteY116" fmla="*/ 345908 h 1411454"/>
                <a:gd name="connsiteX117" fmla="*/ 283494 w 1049003"/>
                <a:gd name="connsiteY117" fmla="*/ 345156 h 1411454"/>
                <a:gd name="connsiteX118" fmla="*/ 284998 w 1049003"/>
                <a:gd name="connsiteY118" fmla="*/ 345156 h 1411454"/>
                <a:gd name="connsiteX119" fmla="*/ 285750 w 1049003"/>
                <a:gd name="connsiteY119" fmla="*/ 345156 h 1411454"/>
                <a:gd name="connsiteX120" fmla="*/ 287254 w 1049003"/>
                <a:gd name="connsiteY120" fmla="*/ 345156 h 1411454"/>
                <a:gd name="connsiteX121" fmla="*/ 289510 w 1049003"/>
                <a:gd name="connsiteY121" fmla="*/ 345156 h 1411454"/>
                <a:gd name="connsiteX122" fmla="*/ 290262 w 1049003"/>
                <a:gd name="connsiteY122" fmla="*/ 344404 h 1411454"/>
                <a:gd name="connsiteX123" fmla="*/ 291014 w 1049003"/>
                <a:gd name="connsiteY123" fmla="*/ 342900 h 1411454"/>
                <a:gd name="connsiteX124" fmla="*/ 291766 w 1049003"/>
                <a:gd name="connsiteY124" fmla="*/ 339892 h 1411454"/>
                <a:gd name="connsiteX125" fmla="*/ 292518 w 1049003"/>
                <a:gd name="connsiteY125" fmla="*/ 338388 h 1411454"/>
                <a:gd name="connsiteX126" fmla="*/ 293270 w 1049003"/>
                <a:gd name="connsiteY126" fmla="*/ 336884 h 1411454"/>
                <a:gd name="connsiteX127" fmla="*/ 296278 w 1049003"/>
                <a:gd name="connsiteY127" fmla="*/ 335380 h 1411454"/>
                <a:gd name="connsiteX128" fmla="*/ 297781 w 1049003"/>
                <a:gd name="connsiteY128" fmla="*/ 333876 h 1411454"/>
                <a:gd name="connsiteX129" fmla="*/ 297781 w 1049003"/>
                <a:gd name="connsiteY129" fmla="*/ 333124 h 1411454"/>
                <a:gd name="connsiteX130" fmla="*/ 297781 w 1049003"/>
                <a:gd name="connsiteY130" fmla="*/ 332372 h 1411454"/>
                <a:gd name="connsiteX131" fmla="*/ 297781 w 1049003"/>
                <a:gd name="connsiteY131" fmla="*/ 331620 h 1411454"/>
                <a:gd name="connsiteX132" fmla="*/ 297781 w 1049003"/>
                <a:gd name="connsiteY132" fmla="*/ 330868 h 1411454"/>
                <a:gd name="connsiteX133" fmla="*/ 299285 w 1049003"/>
                <a:gd name="connsiteY133" fmla="*/ 330868 h 1411454"/>
                <a:gd name="connsiteX134" fmla="*/ 300038 w 1049003"/>
                <a:gd name="connsiteY134" fmla="*/ 330117 h 1411454"/>
                <a:gd name="connsiteX135" fmla="*/ 300038 w 1049003"/>
                <a:gd name="connsiteY135" fmla="*/ 329365 h 1411454"/>
                <a:gd name="connsiteX136" fmla="*/ 300789 w 1049003"/>
                <a:gd name="connsiteY136" fmla="*/ 328613 h 1411454"/>
                <a:gd name="connsiteX137" fmla="*/ 299285 w 1049003"/>
                <a:gd name="connsiteY137" fmla="*/ 328613 h 1411454"/>
                <a:gd name="connsiteX138" fmla="*/ 298534 w 1049003"/>
                <a:gd name="connsiteY138" fmla="*/ 327861 h 1411454"/>
                <a:gd name="connsiteX139" fmla="*/ 298534 w 1049003"/>
                <a:gd name="connsiteY139" fmla="*/ 326357 h 1411454"/>
                <a:gd name="connsiteX140" fmla="*/ 299285 w 1049003"/>
                <a:gd name="connsiteY140" fmla="*/ 324853 h 1411454"/>
                <a:gd name="connsiteX141" fmla="*/ 303045 w 1049003"/>
                <a:gd name="connsiteY141" fmla="*/ 324101 h 1411454"/>
                <a:gd name="connsiteX142" fmla="*/ 305301 w 1049003"/>
                <a:gd name="connsiteY142" fmla="*/ 321845 h 1411454"/>
                <a:gd name="connsiteX143" fmla="*/ 306805 w 1049003"/>
                <a:gd name="connsiteY143" fmla="*/ 318837 h 1411454"/>
                <a:gd name="connsiteX144" fmla="*/ 303798 w 1049003"/>
                <a:gd name="connsiteY144" fmla="*/ 318837 h 1411454"/>
                <a:gd name="connsiteX145" fmla="*/ 303798 w 1049003"/>
                <a:gd name="connsiteY145" fmla="*/ 317333 h 1411454"/>
                <a:gd name="connsiteX146" fmla="*/ 306053 w 1049003"/>
                <a:gd name="connsiteY146" fmla="*/ 316581 h 1411454"/>
                <a:gd name="connsiteX147" fmla="*/ 304549 w 1049003"/>
                <a:gd name="connsiteY147" fmla="*/ 316581 h 1411454"/>
                <a:gd name="connsiteX148" fmla="*/ 306053 w 1049003"/>
                <a:gd name="connsiteY148" fmla="*/ 315829 h 1411454"/>
                <a:gd name="connsiteX149" fmla="*/ 307557 w 1049003"/>
                <a:gd name="connsiteY149" fmla="*/ 315829 h 1411454"/>
                <a:gd name="connsiteX150" fmla="*/ 308309 w 1049003"/>
                <a:gd name="connsiteY150" fmla="*/ 316581 h 1411454"/>
                <a:gd name="connsiteX151" fmla="*/ 309061 w 1049003"/>
                <a:gd name="connsiteY151" fmla="*/ 317333 h 1411454"/>
                <a:gd name="connsiteX152" fmla="*/ 309813 w 1049003"/>
                <a:gd name="connsiteY152" fmla="*/ 315077 h 1411454"/>
                <a:gd name="connsiteX153" fmla="*/ 314325 w 1049003"/>
                <a:gd name="connsiteY153" fmla="*/ 309061 h 1411454"/>
                <a:gd name="connsiteX154" fmla="*/ 315829 w 1049003"/>
                <a:gd name="connsiteY154" fmla="*/ 298534 h 1411454"/>
                <a:gd name="connsiteX155" fmla="*/ 316581 w 1049003"/>
                <a:gd name="connsiteY155" fmla="*/ 297030 h 1411454"/>
                <a:gd name="connsiteX156" fmla="*/ 318085 w 1049003"/>
                <a:gd name="connsiteY156" fmla="*/ 296278 h 1411454"/>
                <a:gd name="connsiteX157" fmla="*/ 318085 w 1049003"/>
                <a:gd name="connsiteY157" fmla="*/ 295526 h 1411454"/>
                <a:gd name="connsiteX158" fmla="*/ 318837 w 1049003"/>
                <a:gd name="connsiteY158" fmla="*/ 294774 h 1411454"/>
                <a:gd name="connsiteX159" fmla="*/ 318837 w 1049003"/>
                <a:gd name="connsiteY159" fmla="*/ 293270 h 1411454"/>
                <a:gd name="connsiteX160" fmla="*/ 316581 w 1049003"/>
                <a:gd name="connsiteY160" fmla="*/ 281990 h 1411454"/>
                <a:gd name="connsiteX161" fmla="*/ 317333 w 1049003"/>
                <a:gd name="connsiteY161" fmla="*/ 278230 h 1411454"/>
                <a:gd name="connsiteX162" fmla="*/ 321093 w 1049003"/>
                <a:gd name="connsiteY162" fmla="*/ 280486 h 1411454"/>
                <a:gd name="connsiteX163" fmla="*/ 321093 w 1049003"/>
                <a:gd name="connsiteY163" fmla="*/ 278230 h 1411454"/>
                <a:gd name="connsiteX164" fmla="*/ 321093 w 1049003"/>
                <a:gd name="connsiteY164" fmla="*/ 276726 h 1411454"/>
                <a:gd name="connsiteX165" fmla="*/ 321845 w 1049003"/>
                <a:gd name="connsiteY165" fmla="*/ 275974 h 1411454"/>
                <a:gd name="connsiteX166" fmla="*/ 323349 w 1049003"/>
                <a:gd name="connsiteY166" fmla="*/ 274470 h 1411454"/>
                <a:gd name="connsiteX167" fmla="*/ 324100 w 1049003"/>
                <a:gd name="connsiteY167" fmla="*/ 273719 h 1411454"/>
                <a:gd name="connsiteX168" fmla="*/ 326357 w 1049003"/>
                <a:gd name="connsiteY168" fmla="*/ 272966 h 1411454"/>
                <a:gd name="connsiteX169" fmla="*/ 327860 w 1049003"/>
                <a:gd name="connsiteY169" fmla="*/ 272215 h 1411454"/>
                <a:gd name="connsiteX170" fmla="*/ 328613 w 1049003"/>
                <a:gd name="connsiteY170" fmla="*/ 272215 h 1411454"/>
                <a:gd name="connsiteX171" fmla="*/ 327860 w 1049003"/>
                <a:gd name="connsiteY171" fmla="*/ 270711 h 1411454"/>
                <a:gd name="connsiteX172" fmla="*/ 327109 w 1049003"/>
                <a:gd name="connsiteY172" fmla="*/ 270711 h 1411454"/>
                <a:gd name="connsiteX173" fmla="*/ 325605 w 1049003"/>
                <a:gd name="connsiteY173" fmla="*/ 270711 h 1411454"/>
                <a:gd name="connsiteX174" fmla="*/ 324853 w 1049003"/>
                <a:gd name="connsiteY174" fmla="*/ 269959 h 1411454"/>
                <a:gd name="connsiteX175" fmla="*/ 324100 w 1049003"/>
                <a:gd name="connsiteY175" fmla="*/ 267703 h 1411454"/>
                <a:gd name="connsiteX176" fmla="*/ 324100 w 1049003"/>
                <a:gd name="connsiteY176" fmla="*/ 265447 h 1411454"/>
                <a:gd name="connsiteX177" fmla="*/ 323349 w 1049003"/>
                <a:gd name="connsiteY177" fmla="*/ 264695 h 1411454"/>
                <a:gd name="connsiteX178" fmla="*/ 321093 w 1049003"/>
                <a:gd name="connsiteY178" fmla="*/ 265447 h 1411454"/>
                <a:gd name="connsiteX179" fmla="*/ 314325 w 1049003"/>
                <a:gd name="connsiteY179" fmla="*/ 254919 h 1411454"/>
                <a:gd name="connsiteX180" fmla="*/ 315077 w 1049003"/>
                <a:gd name="connsiteY180" fmla="*/ 251911 h 1411454"/>
                <a:gd name="connsiteX181" fmla="*/ 321093 w 1049003"/>
                <a:gd name="connsiteY181" fmla="*/ 246647 h 1411454"/>
                <a:gd name="connsiteX182" fmla="*/ 322597 w 1049003"/>
                <a:gd name="connsiteY182" fmla="*/ 242888 h 1411454"/>
                <a:gd name="connsiteX183" fmla="*/ 324100 w 1049003"/>
                <a:gd name="connsiteY183" fmla="*/ 244391 h 1411454"/>
                <a:gd name="connsiteX184" fmla="*/ 324853 w 1049003"/>
                <a:gd name="connsiteY184" fmla="*/ 243640 h 1411454"/>
                <a:gd name="connsiteX185" fmla="*/ 325605 w 1049003"/>
                <a:gd name="connsiteY185" fmla="*/ 243640 h 1411454"/>
                <a:gd name="connsiteX186" fmla="*/ 329364 w 1049003"/>
                <a:gd name="connsiteY186" fmla="*/ 240632 h 1411454"/>
                <a:gd name="connsiteX187" fmla="*/ 330117 w 1049003"/>
                <a:gd name="connsiteY187" fmla="*/ 240632 h 1411454"/>
                <a:gd name="connsiteX188" fmla="*/ 332372 w 1049003"/>
                <a:gd name="connsiteY188" fmla="*/ 240632 h 1411454"/>
                <a:gd name="connsiteX189" fmla="*/ 333124 w 1049003"/>
                <a:gd name="connsiteY189" fmla="*/ 240632 h 1411454"/>
                <a:gd name="connsiteX190" fmla="*/ 336132 w 1049003"/>
                <a:gd name="connsiteY190" fmla="*/ 239128 h 1411454"/>
                <a:gd name="connsiteX191" fmla="*/ 336884 w 1049003"/>
                <a:gd name="connsiteY191" fmla="*/ 237624 h 1411454"/>
                <a:gd name="connsiteX192" fmla="*/ 338388 w 1049003"/>
                <a:gd name="connsiteY192" fmla="*/ 236120 h 1411454"/>
                <a:gd name="connsiteX193" fmla="*/ 340644 w 1049003"/>
                <a:gd name="connsiteY193" fmla="*/ 230856 h 1411454"/>
                <a:gd name="connsiteX194" fmla="*/ 340644 w 1049003"/>
                <a:gd name="connsiteY194" fmla="*/ 230104 h 1411454"/>
                <a:gd name="connsiteX195" fmla="*/ 339892 w 1049003"/>
                <a:gd name="connsiteY195" fmla="*/ 229352 h 1411454"/>
                <a:gd name="connsiteX196" fmla="*/ 339892 w 1049003"/>
                <a:gd name="connsiteY196" fmla="*/ 227848 h 1411454"/>
                <a:gd name="connsiteX197" fmla="*/ 340644 w 1049003"/>
                <a:gd name="connsiteY197" fmla="*/ 226344 h 1411454"/>
                <a:gd name="connsiteX198" fmla="*/ 341396 w 1049003"/>
                <a:gd name="connsiteY198" fmla="*/ 226344 h 1411454"/>
                <a:gd name="connsiteX199" fmla="*/ 345156 w 1049003"/>
                <a:gd name="connsiteY199" fmla="*/ 225592 h 1411454"/>
                <a:gd name="connsiteX200" fmla="*/ 346660 w 1049003"/>
                <a:gd name="connsiteY200" fmla="*/ 225592 h 1411454"/>
                <a:gd name="connsiteX201" fmla="*/ 348164 w 1049003"/>
                <a:gd name="connsiteY201" fmla="*/ 224840 h 1411454"/>
                <a:gd name="connsiteX202" fmla="*/ 349668 w 1049003"/>
                <a:gd name="connsiteY202" fmla="*/ 223336 h 1411454"/>
                <a:gd name="connsiteX203" fmla="*/ 350420 w 1049003"/>
                <a:gd name="connsiteY203" fmla="*/ 220328 h 1411454"/>
                <a:gd name="connsiteX204" fmla="*/ 350420 w 1049003"/>
                <a:gd name="connsiteY204" fmla="*/ 215065 h 1411454"/>
                <a:gd name="connsiteX205" fmla="*/ 349668 w 1049003"/>
                <a:gd name="connsiteY205" fmla="*/ 209049 h 1411454"/>
                <a:gd name="connsiteX206" fmla="*/ 349668 w 1049003"/>
                <a:gd name="connsiteY206" fmla="*/ 205289 h 1411454"/>
                <a:gd name="connsiteX207" fmla="*/ 351172 w 1049003"/>
                <a:gd name="connsiteY207" fmla="*/ 204537 h 1411454"/>
                <a:gd name="connsiteX208" fmla="*/ 351924 w 1049003"/>
                <a:gd name="connsiteY208" fmla="*/ 203785 h 1411454"/>
                <a:gd name="connsiteX209" fmla="*/ 352676 w 1049003"/>
                <a:gd name="connsiteY209" fmla="*/ 203033 h 1411454"/>
                <a:gd name="connsiteX210" fmla="*/ 353428 w 1049003"/>
                <a:gd name="connsiteY210" fmla="*/ 201529 h 1411454"/>
                <a:gd name="connsiteX211" fmla="*/ 353428 w 1049003"/>
                <a:gd name="connsiteY211" fmla="*/ 200777 h 1411454"/>
                <a:gd name="connsiteX212" fmla="*/ 353428 w 1049003"/>
                <a:gd name="connsiteY212" fmla="*/ 198521 h 1411454"/>
                <a:gd name="connsiteX213" fmla="*/ 352676 w 1049003"/>
                <a:gd name="connsiteY213" fmla="*/ 198521 h 1411454"/>
                <a:gd name="connsiteX214" fmla="*/ 351172 w 1049003"/>
                <a:gd name="connsiteY214" fmla="*/ 199273 h 1411454"/>
                <a:gd name="connsiteX215" fmla="*/ 349668 w 1049003"/>
                <a:gd name="connsiteY215" fmla="*/ 200025 h 1411454"/>
                <a:gd name="connsiteX216" fmla="*/ 348164 w 1049003"/>
                <a:gd name="connsiteY216" fmla="*/ 200025 h 1411454"/>
                <a:gd name="connsiteX217" fmla="*/ 346660 w 1049003"/>
                <a:gd name="connsiteY217" fmla="*/ 200777 h 1411454"/>
                <a:gd name="connsiteX218" fmla="*/ 346660 w 1049003"/>
                <a:gd name="connsiteY218" fmla="*/ 200025 h 1411454"/>
                <a:gd name="connsiteX219" fmla="*/ 347412 w 1049003"/>
                <a:gd name="connsiteY219" fmla="*/ 197769 h 1411454"/>
                <a:gd name="connsiteX220" fmla="*/ 351924 w 1049003"/>
                <a:gd name="connsiteY220" fmla="*/ 192505 h 1411454"/>
                <a:gd name="connsiteX221" fmla="*/ 351924 w 1049003"/>
                <a:gd name="connsiteY221" fmla="*/ 190249 h 1411454"/>
                <a:gd name="connsiteX222" fmla="*/ 352676 w 1049003"/>
                <a:gd name="connsiteY222" fmla="*/ 187242 h 1411454"/>
                <a:gd name="connsiteX223" fmla="*/ 353428 w 1049003"/>
                <a:gd name="connsiteY223" fmla="*/ 183482 h 1411454"/>
                <a:gd name="connsiteX224" fmla="*/ 350420 w 1049003"/>
                <a:gd name="connsiteY224" fmla="*/ 181226 h 1411454"/>
                <a:gd name="connsiteX225" fmla="*/ 350420 w 1049003"/>
                <a:gd name="connsiteY225" fmla="*/ 180474 h 1411454"/>
                <a:gd name="connsiteX226" fmla="*/ 352676 w 1049003"/>
                <a:gd name="connsiteY226" fmla="*/ 179722 h 1411454"/>
                <a:gd name="connsiteX227" fmla="*/ 354179 w 1049003"/>
                <a:gd name="connsiteY227" fmla="*/ 179722 h 1411454"/>
                <a:gd name="connsiteX228" fmla="*/ 355683 w 1049003"/>
                <a:gd name="connsiteY228" fmla="*/ 181226 h 1411454"/>
                <a:gd name="connsiteX229" fmla="*/ 357939 w 1049003"/>
                <a:gd name="connsiteY229" fmla="*/ 181226 h 1411454"/>
                <a:gd name="connsiteX230" fmla="*/ 359443 w 1049003"/>
                <a:gd name="connsiteY230" fmla="*/ 181226 h 1411454"/>
                <a:gd name="connsiteX231" fmla="*/ 361699 w 1049003"/>
                <a:gd name="connsiteY231" fmla="*/ 178218 h 1411454"/>
                <a:gd name="connsiteX232" fmla="*/ 363203 w 1049003"/>
                <a:gd name="connsiteY232" fmla="*/ 177466 h 1411454"/>
                <a:gd name="connsiteX233" fmla="*/ 361699 w 1049003"/>
                <a:gd name="connsiteY233" fmla="*/ 177466 h 1411454"/>
                <a:gd name="connsiteX234" fmla="*/ 366211 w 1049003"/>
                <a:gd name="connsiteY234" fmla="*/ 174458 h 1411454"/>
                <a:gd name="connsiteX235" fmla="*/ 369971 w 1049003"/>
                <a:gd name="connsiteY235" fmla="*/ 169946 h 1411454"/>
                <a:gd name="connsiteX236" fmla="*/ 372979 w 1049003"/>
                <a:gd name="connsiteY236" fmla="*/ 164682 h 1411454"/>
                <a:gd name="connsiteX237" fmla="*/ 375987 w 1049003"/>
                <a:gd name="connsiteY237" fmla="*/ 151899 h 1411454"/>
                <a:gd name="connsiteX238" fmla="*/ 381251 w 1049003"/>
                <a:gd name="connsiteY238" fmla="*/ 139115 h 1411454"/>
                <a:gd name="connsiteX239" fmla="*/ 382755 w 1049003"/>
                <a:gd name="connsiteY239" fmla="*/ 132347 h 1411454"/>
                <a:gd name="connsiteX240" fmla="*/ 382755 w 1049003"/>
                <a:gd name="connsiteY240" fmla="*/ 126332 h 1411454"/>
                <a:gd name="connsiteX241" fmla="*/ 382755 w 1049003"/>
                <a:gd name="connsiteY241" fmla="*/ 125580 h 1411454"/>
                <a:gd name="connsiteX242" fmla="*/ 382003 w 1049003"/>
                <a:gd name="connsiteY242" fmla="*/ 124076 h 1411454"/>
                <a:gd name="connsiteX243" fmla="*/ 382003 w 1049003"/>
                <a:gd name="connsiteY243" fmla="*/ 123324 h 1411454"/>
                <a:gd name="connsiteX244" fmla="*/ 382003 w 1049003"/>
                <a:gd name="connsiteY244" fmla="*/ 121820 h 1411454"/>
                <a:gd name="connsiteX245" fmla="*/ 383507 w 1049003"/>
                <a:gd name="connsiteY245" fmla="*/ 120316 h 1411454"/>
                <a:gd name="connsiteX246" fmla="*/ 383507 w 1049003"/>
                <a:gd name="connsiteY246" fmla="*/ 119564 h 1411454"/>
                <a:gd name="connsiteX247" fmla="*/ 383507 w 1049003"/>
                <a:gd name="connsiteY247" fmla="*/ 116556 h 1411454"/>
                <a:gd name="connsiteX248" fmla="*/ 382755 w 1049003"/>
                <a:gd name="connsiteY248" fmla="*/ 114300 h 1411454"/>
                <a:gd name="connsiteX249" fmla="*/ 380499 w 1049003"/>
                <a:gd name="connsiteY249" fmla="*/ 112796 h 1411454"/>
                <a:gd name="connsiteX250" fmla="*/ 377491 w 1049003"/>
                <a:gd name="connsiteY250" fmla="*/ 112044 h 1411454"/>
                <a:gd name="connsiteX251" fmla="*/ 371475 w 1049003"/>
                <a:gd name="connsiteY251" fmla="*/ 113548 h 1411454"/>
                <a:gd name="connsiteX252" fmla="*/ 369219 w 1049003"/>
                <a:gd name="connsiteY252" fmla="*/ 113548 h 1411454"/>
                <a:gd name="connsiteX253" fmla="*/ 368467 w 1049003"/>
                <a:gd name="connsiteY253" fmla="*/ 110540 h 1411454"/>
                <a:gd name="connsiteX254" fmla="*/ 366963 w 1049003"/>
                <a:gd name="connsiteY254" fmla="*/ 103772 h 1411454"/>
                <a:gd name="connsiteX255" fmla="*/ 367715 w 1049003"/>
                <a:gd name="connsiteY255" fmla="*/ 102268 h 1411454"/>
                <a:gd name="connsiteX256" fmla="*/ 369219 w 1049003"/>
                <a:gd name="connsiteY256" fmla="*/ 102268 h 1411454"/>
                <a:gd name="connsiteX257" fmla="*/ 372227 w 1049003"/>
                <a:gd name="connsiteY257" fmla="*/ 102268 h 1411454"/>
                <a:gd name="connsiteX258" fmla="*/ 378243 w 1049003"/>
                <a:gd name="connsiteY258" fmla="*/ 101516 h 1411454"/>
                <a:gd name="connsiteX259" fmla="*/ 380499 w 1049003"/>
                <a:gd name="connsiteY259" fmla="*/ 100013 h 1411454"/>
                <a:gd name="connsiteX260" fmla="*/ 382003 w 1049003"/>
                <a:gd name="connsiteY260" fmla="*/ 97757 h 1411454"/>
                <a:gd name="connsiteX261" fmla="*/ 382003 w 1049003"/>
                <a:gd name="connsiteY261" fmla="*/ 96253 h 1411454"/>
                <a:gd name="connsiteX262" fmla="*/ 384258 w 1049003"/>
                <a:gd name="connsiteY262" fmla="*/ 95501 h 1411454"/>
                <a:gd name="connsiteX263" fmla="*/ 385011 w 1049003"/>
                <a:gd name="connsiteY263" fmla="*/ 94749 h 1411454"/>
                <a:gd name="connsiteX264" fmla="*/ 385011 w 1049003"/>
                <a:gd name="connsiteY264" fmla="*/ 87981 h 1411454"/>
                <a:gd name="connsiteX265" fmla="*/ 384258 w 1049003"/>
                <a:gd name="connsiteY265" fmla="*/ 85725 h 1411454"/>
                <a:gd name="connsiteX266" fmla="*/ 384258 w 1049003"/>
                <a:gd name="connsiteY266" fmla="*/ 84221 h 1411454"/>
                <a:gd name="connsiteX267" fmla="*/ 385011 w 1049003"/>
                <a:gd name="connsiteY267" fmla="*/ 82717 h 1411454"/>
                <a:gd name="connsiteX268" fmla="*/ 385762 w 1049003"/>
                <a:gd name="connsiteY268" fmla="*/ 81213 h 1411454"/>
                <a:gd name="connsiteX269" fmla="*/ 387266 w 1049003"/>
                <a:gd name="connsiteY269" fmla="*/ 80461 h 1411454"/>
                <a:gd name="connsiteX270" fmla="*/ 388018 w 1049003"/>
                <a:gd name="connsiteY270" fmla="*/ 78957 h 1411454"/>
                <a:gd name="connsiteX271" fmla="*/ 386515 w 1049003"/>
                <a:gd name="connsiteY271" fmla="*/ 74445 h 1411454"/>
                <a:gd name="connsiteX272" fmla="*/ 385011 w 1049003"/>
                <a:gd name="connsiteY272" fmla="*/ 65422 h 1411454"/>
                <a:gd name="connsiteX273" fmla="*/ 385762 w 1049003"/>
                <a:gd name="connsiteY273" fmla="*/ 62414 h 1411454"/>
                <a:gd name="connsiteX274" fmla="*/ 389522 w 1049003"/>
                <a:gd name="connsiteY274" fmla="*/ 57902 h 1411454"/>
                <a:gd name="connsiteX275" fmla="*/ 390275 w 1049003"/>
                <a:gd name="connsiteY275" fmla="*/ 54142 h 1411454"/>
                <a:gd name="connsiteX276" fmla="*/ 391026 w 1049003"/>
                <a:gd name="connsiteY276" fmla="*/ 51134 h 1411454"/>
                <a:gd name="connsiteX277" fmla="*/ 395538 w 1049003"/>
                <a:gd name="connsiteY277" fmla="*/ 47374 h 1411454"/>
                <a:gd name="connsiteX278" fmla="*/ 396290 w 1049003"/>
                <a:gd name="connsiteY278" fmla="*/ 44367 h 1411454"/>
                <a:gd name="connsiteX279" fmla="*/ 394786 w 1049003"/>
                <a:gd name="connsiteY279" fmla="*/ 42863 h 1411454"/>
                <a:gd name="connsiteX280" fmla="*/ 391026 w 1049003"/>
                <a:gd name="connsiteY280" fmla="*/ 39855 h 1411454"/>
                <a:gd name="connsiteX281" fmla="*/ 390275 w 1049003"/>
                <a:gd name="connsiteY281" fmla="*/ 37599 h 1411454"/>
                <a:gd name="connsiteX282" fmla="*/ 390275 w 1049003"/>
                <a:gd name="connsiteY282" fmla="*/ 36095 h 1411454"/>
                <a:gd name="connsiteX283" fmla="*/ 391778 w 1049003"/>
                <a:gd name="connsiteY283" fmla="*/ 34591 h 1411454"/>
                <a:gd name="connsiteX284" fmla="*/ 392530 w 1049003"/>
                <a:gd name="connsiteY284" fmla="*/ 33839 h 1411454"/>
                <a:gd name="connsiteX285" fmla="*/ 393282 w 1049003"/>
                <a:gd name="connsiteY285" fmla="*/ 33087 h 1411454"/>
                <a:gd name="connsiteX286" fmla="*/ 393282 w 1049003"/>
                <a:gd name="connsiteY286" fmla="*/ 31583 h 1411454"/>
                <a:gd name="connsiteX287" fmla="*/ 393282 w 1049003"/>
                <a:gd name="connsiteY287" fmla="*/ 30079 h 1411454"/>
                <a:gd name="connsiteX288" fmla="*/ 394034 w 1049003"/>
                <a:gd name="connsiteY288" fmla="*/ 28575 h 1411454"/>
                <a:gd name="connsiteX289" fmla="*/ 394786 w 1049003"/>
                <a:gd name="connsiteY289" fmla="*/ 27071 h 1411454"/>
                <a:gd name="connsiteX290" fmla="*/ 396290 w 1049003"/>
                <a:gd name="connsiteY290" fmla="*/ 25567 h 1411454"/>
                <a:gd name="connsiteX291" fmla="*/ 402306 w 1049003"/>
                <a:gd name="connsiteY291" fmla="*/ 23311 h 1411454"/>
                <a:gd name="connsiteX292" fmla="*/ 404562 w 1049003"/>
                <a:gd name="connsiteY292" fmla="*/ 22559 h 1411454"/>
                <a:gd name="connsiteX293" fmla="*/ 405314 w 1049003"/>
                <a:gd name="connsiteY293" fmla="*/ 20303 h 1411454"/>
                <a:gd name="connsiteX294" fmla="*/ 407570 w 1049003"/>
                <a:gd name="connsiteY294" fmla="*/ 16544 h 1411454"/>
                <a:gd name="connsiteX295" fmla="*/ 409074 w 1049003"/>
                <a:gd name="connsiteY295" fmla="*/ 18047 h 1411454"/>
                <a:gd name="connsiteX296" fmla="*/ 409074 w 1049003"/>
                <a:gd name="connsiteY296" fmla="*/ 20303 h 1411454"/>
                <a:gd name="connsiteX297" fmla="*/ 408322 w 1049003"/>
                <a:gd name="connsiteY297" fmla="*/ 21807 h 1411454"/>
                <a:gd name="connsiteX298" fmla="*/ 407570 w 1049003"/>
                <a:gd name="connsiteY298" fmla="*/ 23311 h 1411454"/>
                <a:gd name="connsiteX299" fmla="*/ 410577 w 1049003"/>
                <a:gd name="connsiteY299" fmla="*/ 22559 h 1411454"/>
                <a:gd name="connsiteX300" fmla="*/ 410577 w 1049003"/>
                <a:gd name="connsiteY300" fmla="*/ 19551 h 1411454"/>
                <a:gd name="connsiteX301" fmla="*/ 409826 w 1049003"/>
                <a:gd name="connsiteY301" fmla="*/ 16544 h 1411454"/>
                <a:gd name="connsiteX302" fmla="*/ 409826 w 1049003"/>
                <a:gd name="connsiteY302" fmla="*/ 14288 h 1411454"/>
                <a:gd name="connsiteX303" fmla="*/ 410577 w 1049003"/>
                <a:gd name="connsiteY303" fmla="*/ 12784 h 1411454"/>
                <a:gd name="connsiteX304" fmla="*/ 411330 w 1049003"/>
                <a:gd name="connsiteY304" fmla="*/ 11280 h 1411454"/>
                <a:gd name="connsiteX305" fmla="*/ 412834 w 1049003"/>
                <a:gd name="connsiteY305" fmla="*/ 9024 h 1411454"/>
                <a:gd name="connsiteX306" fmla="*/ 412834 w 1049003"/>
                <a:gd name="connsiteY306" fmla="*/ 6016 h 1411454"/>
                <a:gd name="connsiteX307" fmla="*/ 413586 w 1049003"/>
                <a:gd name="connsiteY307" fmla="*/ 6016 h 1411454"/>
                <a:gd name="connsiteX308" fmla="*/ 413586 w 1049003"/>
                <a:gd name="connsiteY308" fmla="*/ 6768 h 1411454"/>
                <a:gd name="connsiteX309" fmla="*/ 414337 w 1049003"/>
                <a:gd name="connsiteY309" fmla="*/ 6768 h 1411454"/>
                <a:gd name="connsiteX310" fmla="*/ 414337 w 1049003"/>
                <a:gd name="connsiteY310" fmla="*/ 7520 h 1411454"/>
                <a:gd name="connsiteX311" fmla="*/ 415090 w 1049003"/>
                <a:gd name="connsiteY311" fmla="*/ 8272 h 1411454"/>
                <a:gd name="connsiteX312" fmla="*/ 416594 w 1049003"/>
                <a:gd name="connsiteY312" fmla="*/ 7520 h 1411454"/>
                <a:gd name="connsiteX313" fmla="*/ 415841 w 1049003"/>
                <a:gd name="connsiteY313" fmla="*/ 3760 h 1411454"/>
                <a:gd name="connsiteX314" fmla="*/ 416594 w 1049003"/>
                <a:gd name="connsiteY314" fmla="*/ 2256 h 1411454"/>
                <a:gd name="connsiteX315" fmla="*/ 418097 w 1049003"/>
                <a:gd name="connsiteY315" fmla="*/ 0 h 1411454"/>
                <a:gd name="connsiteX316" fmla="*/ 420353 w 1049003"/>
                <a:gd name="connsiteY316" fmla="*/ 1504 h 1411454"/>
                <a:gd name="connsiteX317" fmla="*/ 420353 w 1049003"/>
                <a:gd name="connsiteY317" fmla="*/ 3008 h 1411454"/>
                <a:gd name="connsiteX318" fmla="*/ 421105 w 1049003"/>
                <a:gd name="connsiteY318" fmla="*/ 4512 h 1411454"/>
                <a:gd name="connsiteX319" fmla="*/ 419601 w 1049003"/>
                <a:gd name="connsiteY319" fmla="*/ 5264 h 1411454"/>
                <a:gd name="connsiteX320" fmla="*/ 418849 w 1049003"/>
                <a:gd name="connsiteY320" fmla="*/ 5264 h 1411454"/>
                <a:gd name="connsiteX321" fmla="*/ 421105 w 1049003"/>
                <a:gd name="connsiteY321" fmla="*/ 8272 h 1411454"/>
                <a:gd name="connsiteX322" fmla="*/ 419601 w 1049003"/>
                <a:gd name="connsiteY322" fmla="*/ 8272 h 1411454"/>
                <a:gd name="connsiteX323" fmla="*/ 418849 w 1049003"/>
                <a:gd name="connsiteY323" fmla="*/ 9776 h 1411454"/>
                <a:gd name="connsiteX324" fmla="*/ 418097 w 1049003"/>
                <a:gd name="connsiteY324" fmla="*/ 13536 h 1411454"/>
                <a:gd name="connsiteX325" fmla="*/ 419601 w 1049003"/>
                <a:gd name="connsiteY325" fmla="*/ 12784 h 1411454"/>
                <a:gd name="connsiteX326" fmla="*/ 421105 w 1049003"/>
                <a:gd name="connsiteY326" fmla="*/ 12032 h 1411454"/>
                <a:gd name="connsiteX327" fmla="*/ 421857 w 1049003"/>
                <a:gd name="connsiteY327" fmla="*/ 12784 h 1411454"/>
                <a:gd name="connsiteX328" fmla="*/ 423361 w 1049003"/>
                <a:gd name="connsiteY328" fmla="*/ 13536 h 1411454"/>
                <a:gd name="connsiteX329" fmla="*/ 421105 w 1049003"/>
                <a:gd name="connsiteY329" fmla="*/ 13536 h 1411454"/>
                <a:gd name="connsiteX330" fmla="*/ 415090 w 1049003"/>
                <a:gd name="connsiteY330" fmla="*/ 15039 h 1411454"/>
                <a:gd name="connsiteX331" fmla="*/ 415090 w 1049003"/>
                <a:gd name="connsiteY331" fmla="*/ 21055 h 1411454"/>
                <a:gd name="connsiteX332" fmla="*/ 415841 w 1049003"/>
                <a:gd name="connsiteY332" fmla="*/ 22559 h 1411454"/>
                <a:gd name="connsiteX333" fmla="*/ 417345 w 1049003"/>
                <a:gd name="connsiteY333" fmla="*/ 22559 h 1411454"/>
                <a:gd name="connsiteX334" fmla="*/ 419601 w 1049003"/>
                <a:gd name="connsiteY334" fmla="*/ 22559 h 1411454"/>
                <a:gd name="connsiteX335" fmla="*/ 421105 w 1049003"/>
                <a:gd name="connsiteY335" fmla="*/ 23311 h 1411454"/>
                <a:gd name="connsiteX336" fmla="*/ 421857 w 1049003"/>
                <a:gd name="connsiteY336" fmla="*/ 24815 h 1411454"/>
                <a:gd name="connsiteX337" fmla="*/ 421857 w 1049003"/>
                <a:gd name="connsiteY337" fmla="*/ 27823 h 1411454"/>
                <a:gd name="connsiteX338" fmla="*/ 423361 w 1049003"/>
                <a:gd name="connsiteY338" fmla="*/ 30079 h 1411454"/>
                <a:gd name="connsiteX339" fmla="*/ 424113 w 1049003"/>
                <a:gd name="connsiteY339" fmla="*/ 29327 h 1411454"/>
                <a:gd name="connsiteX340" fmla="*/ 424865 w 1049003"/>
                <a:gd name="connsiteY340" fmla="*/ 27823 h 1411454"/>
                <a:gd name="connsiteX341" fmla="*/ 424865 w 1049003"/>
                <a:gd name="connsiteY341" fmla="*/ 27071 h 1411454"/>
                <a:gd name="connsiteX342" fmla="*/ 424113 w 1049003"/>
                <a:gd name="connsiteY342" fmla="*/ 25567 h 1411454"/>
                <a:gd name="connsiteX343" fmla="*/ 424865 w 1049003"/>
                <a:gd name="connsiteY343" fmla="*/ 25567 h 1411454"/>
                <a:gd name="connsiteX344" fmla="*/ 425617 w 1049003"/>
                <a:gd name="connsiteY344" fmla="*/ 25567 h 1411454"/>
                <a:gd name="connsiteX345" fmla="*/ 425617 w 1049003"/>
                <a:gd name="connsiteY345" fmla="*/ 24815 h 1411454"/>
                <a:gd name="connsiteX346" fmla="*/ 426369 w 1049003"/>
                <a:gd name="connsiteY346" fmla="*/ 24815 h 1411454"/>
                <a:gd name="connsiteX347" fmla="*/ 425617 w 1049003"/>
                <a:gd name="connsiteY347" fmla="*/ 22559 h 1411454"/>
                <a:gd name="connsiteX348" fmla="*/ 427121 w 1049003"/>
                <a:gd name="connsiteY348" fmla="*/ 18047 h 1411454"/>
                <a:gd name="connsiteX349" fmla="*/ 428625 w 1049003"/>
                <a:gd name="connsiteY349" fmla="*/ 12784 h 1411454"/>
                <a:gd name="connsiteX350" fmla="*/ 431633 w 1049003"/>
                <a:gd name="connsiteY350" fmla="*/ 5264 h 1411454"/>
                <a:gd name="connsiteX351" fmla="*/ 435393 w 1049003"/>
                <a:gd name="connsiteY351" fmla="*/ 1504 h 1411454"/>
                <a:gd name="connsiteX352" fmla="*/ 437649 w 1049003"/>
                <a:gd name="connsiteY352" fmla="*/ 2256 h 1411454"/>
                <a:gd name="connsiteX353" fmla="*/ 437649 w 1049003"/>
                <a:gd name="connsiteY353" fmla="*/ 6768 h 1411454"/>
                <a:gd name="connsiteX354" fmla="*/ 432385 w 1049003"/>
                <a:gd name="connsiteY354" fmla="*/ 12784 h 1411454"/>
                <a:gd name="connsiteX355" fmla="*/ 431633 w 1049003"/>
                <a:gd name="connsiteY355" fmla="*/ 15039 h 1411454"/>
                <a:gd name="connsiteX356" fmla="*/ 430129 w 1049003"/>
                <a:gd name="connsiteY356" fmla="*/ 17295 h 1411454"/>
                <a:gd name="connsiteX357" fmla="*/ 429377 w 1049003"/>
                <a:gd name="connsiteY357" fmla="*/ 18047 h 1411454"/>
                <a:gd name="connsiteX358" fmla="*/ 429377 w 1049003"/>
                <a:gd name="connsiteY358" fmla="*/ 21807 h 1411454"/>
                <a:gd name="connsiteX359" fmla="*/ 429377 w 1049003"/>
                <a:gd name="connsiteY359" fmla="*/ 23311 h 1411454"/>
                <a:gd name="connsiteX360" fmla="*/ 430881 w 1049003"/>
                <a:gd name="connsiteY360" fmla="*/ 19551 h 1411454"/>
                <a:gd name="connsiteX361" fmla="*/ 431633 w 1049003"/>
                <a:gd name="connsiteY361" fmla="*/ 18047 h 1411454"/>
                <a:gd name="connsiteX362" fmla="*/ 433137 w 1049003"/>
                <a:gd name="connsiteY362" fmla="*/ 16544 h 1411454"/>
                <a:gd name="connsiteX363" fmla="*/ 433137 w 1049003"/>
                <a:gd name="connsiteY363" fmla="*/ 18799 h 1411454"/>
                <a:gd name="connsiteX364" fmla="*/ 432385 w 1049003"/>
                <a:gd name="connsiteY364" fmla="*/ 19551 h 1411454"/>
                <a:gd name="connsiteX365" fmla="*/ 434641 w 1049003"/>
                <a:gd name="connsiteY365" fmla="*/ 22559 h 1411454"/>
                <a:gd name="connsiteX366" fmla="*/ 433137 w 1049003"/>
                <a:gd name="connsiteY366" fmla="*/ 24815 h 1411454"/>
                <a:gd name="connsiteX367" fmla="*/ 430881 w 1049003"/>
                <a:gd name="connsiteY367" fmla="*/ 27823 h 1411454"/>
                <a:gd name="connsiteX368" fmla="*/ 430129 w 1049003"/>
                <a:gd name="connsiteY368" fmla="*/ 30831 h 1411454"/>
                <a:gd name="connsiteX369" fmla="*/ 434641 w 1049003"/>
                <a:gd name="connsiteY369" fmla="*/ 27071 h 1411454"/>
                <a:gd name="connsiteX370" fmla="*/ 435393 w 1049003"/>
                <a:gd name="connsiteY370" fmla="*/ 27071 h 1411454"/>
                <a:gd name="connsiteX371" fmla="*/ 435393 w 1049003"/>
                <a:gd name="connsiteY371" fmla="*/ 27823 h 1411454"/>
                <a:gd name="connsiteX372" fmla="*/ 435393 w 1049003"/>
                <a:gd name="connsiteY372" fmla="*/ 28575 h 1411454"/>
                <a:gd name="connsiteX373" fmla="*/ 435393 w 1049003"/>
                <a:gd name="connsiteY373" fmla="*/ 30079 h 1411454"/>
                <a:gd name="connsiteX374" fmla="*/ 435393 w 1049003"/>
                <a:gd name="connsiteY374" fmla="*/ 30831 h 1411454"/>
                <a:gd name="connsiteX375" fmla="*/ 434641 w 1049003"/>
                <a:gd name="connsiteY375" fmla="*/ 31583 h 1411454"/>
                <a:gd name="connsiteX376" fmla="*/ 433137 w 1049003"/>
                <a:gd name="connsiteY376" fmla="*/ 33839 h 1411454"/>
                <a:gd name="connsiteX377" fmla="*/ 432385 w 1049003"/>
                <a:gd name="connsiteY377" fmla="*/ 34591 h 1411454"/>
                <a:gd name="connsiteX378" fmla="*/ 436145 w 1049003"/>
                <a:gd name="connsiteY378" fmla="*/ 33087 h 1411454"/>
                <a:gd name="connsiteX379" fmla="*/ 438401 w 1049003"/>
                <a:gd name="connsiteY379" fmla="*/ 30831 h 1411454"/>
                <a:gd name="connsiteX380" fmla="*/ 439905 w 1049003"/>
                <a:gd name="connsiteY380" fmla="*/ 27071 h 1411454"/>
                <a:gd name="connsiteX381" fmla="*/ 439905 w 1049003"/>
                <a:gd name="connsiteY381" fmla="*/ 22559 h 1411454"/>
                <a:gd name="connsiteX382" fmla="*/ 441409 w 1049003"/>
                <a:gd name="connsiteY382" fmla="*/ 24815 h 1411454"/>
                <a:gd name="connsiteX383" fmla="*/ 442160 w 1049003"/>
                <a:gd name="connsiteY383" fmla="*/ 28575 h 1411454"/>
                <a:gd name="connsiteX384" fmla="*/ 442160 w 1049003"/>
                <a:gd name="connsiteY384" fmla="*/ 31583 h 1411454"/>
                <a:gd name="connsiteX385" fmla="*/ 441409 w 1049003"/>
                <a:gd name="connsiteY385" fmla="*/ 33087 h 1411454"/>
                <a:gd name="connsiteX386" fmla="*/ 439153 w 1049003"/>
                <a:gd name="connsiteY386" fmla="*/ 33839 h 1411454"/>
                <a:gd name="connsiteX387" fmla="*/ 439905 w 1049003"/>
                <a:gd name="connsiteY387" fmla="*/ 36847 h 1411454"/>
                <a:gd name="connsiteX388" fmla="*/ 442160 w 1049003"/>
                <a:gd name="connsiteY388" fmla="*/ 39855 h 1411454"/>
                <a:gd name="connsiteX389" fmla="*/ 443664 w 1049003"/>
                <a:gd name="connsiteY389" fmla="*/ 41359 h 1411454"/>
                <a:gd name="connsiteX390" fmla="*/ 442160 w 1049003"/>
                <a:gd name="connsiteY390" fmla="*/ 36847 h 1411454"/>
                <a:gd name="connsiteX391" fmla="*/ 443664 w 1049003"/>
                <a:gd name="connsiteY391" fmla="*/ 33087 h 1411454"/>
                <a:gd name="connsiteX392" fmla="*/ 446673 w 1049003"/>
                <a:gd name="connsiteY392" fmla="*/ 32335 h 1411454"/>
                <a:gd name="connsiteX393" fmla="*/ 448176 w 1049003"/>
                <a:gd name="connsiteY393" fmla="*/ 33839 h 1411454"/>
                <a:gd name="connsiteX394" fmla="*/ 449680 w 1049003"/>
                <a:gd name="connsiteY394" fmla="*/ 31583 h 1411454"/>
                <a:gd name="connsiteX395" fmla="*/ 450432 w 1049003"/>
                <a:gd name="connsiteY395" fmla="*/ 26319 h 1411454"/>
                <a:gd name="connsiteX396" fmla="*/ 451184 w 1049003"/>
                <a:gd name="connsiteY396" fmla="*/ 23311 h 1411454"/>
                <a:gd name="connsiteX397" fmla="*/ 453440 w 1049003"/>
                <a:gd name="connsiteY397" fmla="*/ 22559 h 1411454"/>
                <a:gd name="connsiteX398" fmla="*/ 457200 w 1049003"/>
                <a:gd name="connsiteY398" fmla="*/ 12032 h 1411454"/>
                <a:gd name="connsiteX399" fmla="*/ 460208 w 1049003"/>
                <a:gd name="connsiteY399" fmla="*/ 12032 h 1411454"/>
                <a:gd name="connsiteX400" fmla="*/ 460960 w 1049003"/>
                <a:gd name="connsiteY400" fmla="*/ 15791 h 1411454"/>
                <a:gd name="connsiteX401" fmla="*/ 456448 w 1049003"/>
                <a:gd name="connsiteY401" fmla="*/ 26319 h 1411454"/>
                <a:gd name="connsiteX402" fmla="*/ 455696 w 1049003"/>
                <a:gd name="connsiteY402" fmla="*/ 30079 h 1411454"/>
                <a:gd name="connsiteX403" fmla="*/ 456448 w 1049003"/>
                <a:gd name="connsiteY403" fmla="*/ 30079 h 1411454"/>
                <a:gd name="connsiteX404" fmla="*/ 456448 w 1049003"/>
                <a:gd name="connsiteY404" fmla="*/ 29327 h 1411454"/>
                <a:gd name="connsiteX405" fmla="*/ 457200 w 1049003"/>
                <a:gd name="connsiteY405" fmla="*/ 27823 h 1411454"/>
                <a:gd name="connsiteX406" fmla="*/ 460208 w 1049003"/>
                <a:gd name="connsiteY406" fmla="*/ 25567 h 1411454"/>
                <a:gd name="connsiteX407" fmla="*/ 462464 w 1049003"/>
                <a:gd name="connsiteY407" fmla="*/ 22559 h 1411454"/>
                <a:gd name="connsiteX408" fmla="*/ 463968 w 1049003"/>
                <a:gd name="connsiteY408" fmla="*/ 23311 h 1411454"/>
                <a:gd name="connsiteX409" fmla="*/ 463968 w 1049003"/>
                <a:gd name="connsiteY409" fmla="*/ 26319 h 1411454"/>
                <a:gd name="connsiteX410" fmla="*/ 464720 w 1049003"/>
                <a:gd name="connsiteY410" fmla="*/ 28575 h 1411454"/>
                <a:gd name="connsiteX411" fmla="*/ 464720 w 1049003"/>
                <a:gd name="connsiteY411" fmla="*/ 30831 h 1411454"/>
                <a:gd name="connsiteX412" fmla="*/ 466224 w 1049003"/>
                <a:gd name="connsiteY412" fmla="*/ 32335 h 1411454"/>
                <a:gd name="connsiteX413" fmla="*/ 467728 w 1049003"/>
                <a:gd name="connsiteY413" fmla="*/ 33087 h 1411454"/>
                <a:gd name="connsiteX414" fmla="*/ 466975 w 1049003"/>
                <a:gd name="connsiteY414" fmla="*/ 36095 h 1411454"/>
                <a:gd name="connsiteX415" fmla="*/ 467728 w 1049003"/>
                <a:gd name="connsiteY415" fmla="*/ 36847 h 1411454"/>
                <a:gd name="connsiteX416" fmla="*/ 467728 w 1049003"/>
                <a:gd name="connsiteY416" fmla="*/ 39855 h 1411454"/>
                <a:gd name="connsiteX417" fmla="*/ 466975 w 1049003"/>
                <a:gd name="connsiteY417" fmla="*/ 42111 h 1411454"/>
                <a:gd name="connsiteX418" fmla="*/ 466224 w 1049003"/>
                <a:gd name="connsiteY418" fmla="*/ 44367 h 1411454"/>
                <a:gd name="connsiteX419" fmla="*/ 465472 w 1049003"/>
                <a:gd name="connsiteY419" fmla="*/ 45118 h 1411454"/>
                <a:gd name="connsiteX420" fmla="*/ 463968 w 1049003"/>
                <a:gd name="connsiteY420" fmla="*/ 47374 h 1411454"/>
                <a:gd name="connsiteX421" fmla="*/ 469232 w 1049003"/>
                <a:gd name="connsiteY421" fmla="*/ 48126 h 1411454"/>
                <a:gd name="connsiteX422" fmla="*/ 470735 w 1049003"/>
                <a:gd name="connsiteY422" fmla="*/ 47374 h 1411454"/>
                <a:gd name="connsiteX423" fmla="*/ 472239 w 1049003"/>
                <a:gd name="connsiteY423" fmla="*/ 45870 h 1411454"/>
                <a:gd name="connsiteX424" fmla="*/ 472992 w 1049003"/>
                <a:gd name="connsiteY424" fmla="*/ 44367 h 1411454"/>
                <a:gd name="connsiteX425" fmla="*/ 473743 w 1049003"/>
                <a:gd name="connsiteY425" fmla="*/ 42111 h 1411454"/>
                <a:gd name="connsiteX426" fmla="*/ 474495 w 1049003"/>
                <a:gd name="connsiteY426" fmla="*/ 40607 h 1411454"/>
                <a:gd name="connsiteX427" fmla="*/ 473743 w 1049003"/>
                <a:gd name="connsiteY427" fmla="*/ 38351 h 1411454"/>
                <a:gd name="connsiteX428" fmla="*/ 472239 w 1049003"/>
                <a:gd name="connsiteY428" fmla="*/ 36847 h 1411454"/>
                <a:gd name="connsiteX429" fmla="*/ 472992 w 1049003"/>
                <a:gd name="connsiteY429" fmla="*/ 34591 h 1411454"/>
                <a:gd name="connsiteX430" fmla="*/ 474495 w 1049003"/>
                <a:gd name="connsiteY430" fmla="*/ 33839 h 1411454"/>
                <a:gd name="connsiteX431" fmla="*/ 475999 w 1049003"/>
                <a:gd name="connsiteY431" fmla="*/ 33087 h 1411454"/>
                <a:gd name="connsiteX432" fmla="*/ 478255 w 1049003"/>
                <a:gd name="connsiteY432" fmla="*/ 33087 h 1411454"/>
                <a:gd name="connsiteX433" fmla="*/ 479007 w 1049003"/>
                <a:gd name="connsiteY433" fmla="*/ 34591 h 1411454"/>
                <a:gd name="connsiteX434" fmla="*/ 478255 w 1049003"/>
                <a:gd name="connsiteY434" fmla="*/ 35343 h 1411454"/>
                <a:gd name="connsiteX435" fmla="*/ 475999 w 1049003"/>
                <a:gd name="connsiteY435" fmla="*/ 36095 h 1411454"/>
                <a:gd name="connsiteX436" fmla="*/ 476752 w 1049003"/>
                <a:gd name="connsiteY436" fmla="*/ 36095 h 1411454"/>
                <a:gd name="connsiteX437" fmla="*/ 476752 w 1049003"/>
                <a:gd name="connsiteY437" fmla="*/ 36847 h 1411454"/>
                <a:gd name="connsiteX438" fmla="*/ 477503 w 1049003"/>
                <a:gd name="connsiteY438" fmla="*/ 36847 h 1411454"/>
                <a:gd name="connsiteX439" fmla="*/ 478255 w 1049003"/>
                <a:gd name="connsiteY439" fmla="*/ 36847 h 1411454"/>
                <a:gd name="connsiteX440" fmla="*/ 477503 w 1049003"/>
                <a:gd name="connsiteY440" fmla="*/ 38351 h 1411454"/>
                <a:gd name="connsiteX441" fmla="*/ 477503 w 1049003"/>
                <a:gd name="connsiteY441" fmla="*/ 39103 h 1411454"/>
                <a:gd name="connsiteX442" fmla="*/ 477503 w 1049003"/>
                <a:gd name="connsiteY442" fmla="*/ 40607 h 1411454"/>
                <a:gd name="connsiteX443" fmla="*/ 478255 w 1049003"/>
                <a:gd name="connsiteY443" fmla="*/ 41359 h 1411454"/>
                <a:gd name="connsiteX444" fmla="*/ 482015 w 1049003"/>
                <a:gd name="connsiteY444" fmla="*/ 34591 h 1411454"/>
                <a:gd name="connsiteX445" fmla="*/ 484271 w 1049003"/>
                <a:gd name="connsiteY445" fmla="*/ 32335 h 1411454"/>
                <a:gd name="connsiteX446" fmla="*/ 486527 w 1049003"/>
                <a:gd name="connsiteY446" fmla="*/ 34591 h 1411454"/>
                <a:gd name="connsiteX447" fmla="*/ 484271 w 1049003"/>
                <a:gd name="connsiteY447" fmla="*/ 34591 h 1411454"/>
                <a:gd name="connsiteX448" fmla="*/ 483519 w 1049003"/>
                <a:gd name="connsiteY448" fmla="*/ 35343 h 1411454"/>
                <a:gd name="connsiteX449" fmla="*/ 482767 w 1049003"/>
                <a:gd name="connsiteY449" fmla="*/ 36847 h 1411454"/>
                <a:gd name="connsiteX450" fmla="*/ 483519 w 1049003"/>
                <a:gd name="connsiteY450" fmla="*/ 39103 h 1411454"/>
                <a:gd name="connsiteX451" fmla="*/ 484271 w 1049003"/>
                <a:gd name="connsiteY451" fmla="*/ 38351 h 1411454"/>
                <a:gd name="connsiteX452" fmla="*/ 485775 w 1049003"/>
                <a:gd name="connsiteY452" fmla="*/ 38351 h 1411454"/>
                <a:gd name="connsiteX453" fmla="*/ 486527 w 1049003"/>
                <a:gd name="connsiteY453" fmla="*/ 38351 h 1411454"/>
                <a:gd name="connsiteX454" fmla="*/ 485023 w 1049003"/>
                <a:gd name="connsiteY454" fmla="*/ 39855 h 1411454"/>
                <a:gd name="connsiteX455" fmla="*/ 484271 w 1049003"/>
                <a:gd name="connsiteY455" fmla="*/ 41359 h 1411454"/>
                <a:gd name="connsiteX456" fmla="*/ 483519 w 1049003"/>
                <a:gd name="connsiteY456" fmla="*/ 42863 h 1411454"/>
                <a:gd name="connsiteX457" fmla="*/ 483519 w 1049003"/>
                <a:gd name="connsiteY457" fmla="*/ 45118 h 1411454"/>
                <a:gd name="connsiteX458" fmla="*/ 485023 w 1049003"/>
                <a:gd name="connsiteY458" fmla="*/ 44367 h 1411454"/>
                <a:gd name="connsiteX459" fmla="*/ 485775 w 1049003"/>
                <a:gd name="connsiteY459" fmla="*/ 42863 h 1411454"/>
                <a:gd name="connsiteX460" fmla="*/ 487279 w 1049003"/>
                <a:gd name="connsiteY460" fmla="*/ 40607 h 1411454"/>
                <a:gd name="connsiteX461" fmla="*/ 487279 w 1049003"/>
                <a:gd name="connsiteY461" fmla="*/ 39103 h 1411454"/>
                <a:gd name="connsiteX462" fmla="*/ 488783 w 1049003"/>
                <a:gd name="connsiteY462" fmla="*/ 39103 h 1411454"/>
                <a:gd name="connsiteX463" fmla="*/ 488783 w 1049003"/>
                <a:gd name="connsiteY463" fmla="*/ 45118 h 1411454"/>
                <a:gd name="connsiteX464" fmla="*/ 488783 w 1049003"/>
                <a:gd name="connsiteY464" fmla="*/ 46622 h 1411454"/>
                <a:gd name="connsiteX465" fmla="*/ 487279 w 1049003"/>
                <a:gd name="connsiteY465" fmla="*/ 50382 h 1411454"/>
                <a:gd name="connsiteX466" fmla="*/ 486527 w 1049003"/>
                <a:gd name="connsiteY466" fmla="*/ 53390 h 1411454"/>
                <a:gd name="connsiteX467" fmla="*/ 486527 w 1049003"/>
                <a:gd name="connsiteY467" fmla="*/ 54894 h 1411454"/>
                <a:gd name="connsiteX468" fmla="*/ 488783 w 1049003"/>
                <a:gd name="connsiteY468" fmla="*/ 52638 h 1411454"/>
                <a:gd name="connsiteX469" fmla="*/ 495551 w 1049003"/>
                <a:gd name="connsiteY469" fmla="*/ 45118 h 1411454"/>
                <a:gd name="connsiteX470" fmla="*/ 495551 w 1049003"/>
                <a:gd name="connsiteY470" fmla="*/ 43614 h 1411454"/>
                <a:gd name="connsiteX471" fmla="*/ 495551 w 1049003"/>
                <a:gd name="connsiteY471" fmla="*/ 42111 h 1411454"/>
                <a:gd name="connsiteX472" fmla="*/ 495551 w 1049003"/>
                <a:gd name="connsiteY472" fmla="*/ 40607 h 1411454"/>
                <a:gd name="connsiteX473" fmla="*/ 497054 w 1049003"/>
                <a:gd name="connsiteY473" fmla="*/ 39103 h 1411454"/>
                <a:gd name="connsiteX474" fmla="*/ 497807 w 1049003"/>
                <a:gd name="connsiteY474" fmla="*/ 38351 h 1411454"/>
                <a:gd name="connsiteX475" fmla="*/ 503071 w 1049003"/>
                <a:gd name="connsiteY475" fmla="*/ 36095 h 1411454"/>
                <a:gd name="connsiteX476" fmla="*/ 498558 w 1049003"/>
                <a:gd name="connsiteY476" fmla="*/ 36095 h 1411454"/>
                <a:gd name="connsiteX477" fmla="*/ 501567 w 1049003"/>
                <a:gd name="connsiteY477" fmla="*/ 35343 h 1411454"/>
                <a:gd name="connsiteX478" fmla="*/ 503822 w 1049003"/>
                <a:gd name="connsiteY478" fmla="*/ 35343 h 1411454"/>
                <a:gd name="connsiteX479" fmla="*/ 504574 w 1049003"/>
                <a:gd name="connsiteY479" fmla="*/ 36847 h 1411454"/>
                <a:gd name="connsiteX480" fmla="*/ 505326 w 1049003"/>
                <a:gd name="connsiteY480" fmla="*/ 39855 h 1411454"/>
                <a:gd name="connsiteX481" fmla="*/ 504574 w 1049003"/>
                <a:gd name="connsiteY481" fmla="*/ 41359 h 1411454"/>
                <a:gd name="connsiteX482" fmla="*/ 504574 w 1049003"/>
                <a:gd name="connsiteY482" fmla="*/ 43614 h 1411454"/>
                <a:gd name="connsiteX483" fmla="*/ 503822 w 1049003"/>
                <a:gd name="connsiteY483" fmla="*/ 45118 h 1411454"/>
                <a:gd name="connsiteX484" fmla="*/ 503071 w 1049003"/>
                <a:gd name="connsiteY484" fmla="*/ 45118 h 1411454"/>
                <a:gd name="connsiteX485" fmla="*/ 500814 w 1049003"/>
                <a:gd name="connsiteY485" fmla="*/ 45118 h 1411454"/>
                <a:gd name="connsiteX486" fmla="*/ 500063 w 1049003"/>
                <a:gd name="connsiteY486" fmla="*/ 45870 h 1411454"/>
                <a:gd name="connsiteX487" fmla="*/ 496303 w 1049003"/>
                <a:gd name="connsiteY487" fmla="*/ 47374 h 1411454"/>
                <a:gd name="connsiteX488" fmla="*/ 495551 w 1049003"/>
                <a:gd name="connsiteY488" fmla="*/ 47374 h 1411454"/>
                <a:gd name="connsiteX489" fmla="*/ 494799 w 1049003"/>
                <a:gd name="connsiteY489" fmla="*/ 48878 h 1411454"/>
                <a:gd name="connsiteX490" fmla="*/ 494799 w 1049003"/>
                <a:gd name="connsiteY490" fmla="*/ 49630 h 1411454"/>
                <a:gd name="connsiteX491" fmla="*/ 494799 w 1049003"/>
                <a:gd name="connsiteY491" fmla="*/ 51134 h 1411454"/>
                <a:gd name="connsiteX492" fmla="*/ 494799 w 1049003"/>
                <a:gd name="connsiteY492" fmla="*/ 52638 h 1411454"/>
                <a:gd name="connsiteX493" fmla="*/ 493295 w 1049003"/>
                <a:gd name="connsiteY493" fmla="*/ 57150 h 1411454"/>
                <a:gd name="connsiteX494" fmla="*/ 492543 w 1049003"/>
                <a:gd name="connsiteY494" fmla="*/ 59406 h 1411454"/>
                <a:gd name="connsiteX495" fmla="*/ 494047 w 1049003"/>
                <a:gd name="connsiteY495" fmla="*/ 61662 h 1411454"/>
                <a:gd name="connsiteX496" fmla="*/ 490287 w 1049003"/>
                <a:gd name="connsiteY496" fmla="*/ 60910 h 1411454"/>
                <a:gd name="connsiteX497" fmla="*/ 488031 w 1049003"/>
                <a:gd name="connsiteY497" fmla="*/ 62414 h 1411454"/>
                <a:gd name="connsiteX498" fmla="*/ 484271 w 1049003"/>
                <a:gd name="connsiteY498" fmla="*/ 66174 h 1411454"/>
                <a:gd name="connsiteX499" fmla="*/ 486527 w 1049003"/>
                <a:gd name="connsiteY499" fmla="*/ 66174 h 1411454"/>
                <a:gd name="connsiteX500" fmla="*/ 487279 w 1049003"/>
                <a:gd name="connsiteY500" fmla="*/ 65422 h 1411454"/>
                <a:gd name="connsiteX501" fmla="*/ 488031 w 1049003"/>
                <a:gd name="connsiteY501" fmla="*/ 63918 h 1411454"/>
                <a:gd name="connsiteX502" fmla="*/ 488783 w 1049003"/>
                <a:gd name="connsiteY502" fmla="*/ 61662 h 1411454"/>
                <a:gd name="connsiteX503" fmla="*/ 490287 w 1049003"/>
                <a:gd name="connsiteY503" fmla="*/ 63166 h 1411454"/>
                <a:gd name="connsiteX504" fmla="*/ 491791 w 1049003"/>
                <a:gd name="connsiteY504" fmla="*/ 64670 h 1411454"/>
                <a:gd name="connsiteX505" fmla="*/ 491039 w 1049003"/>
                <a:gd name="connsiteY505" fmla="*/ 66174 h 1411454"/>
                <a:gd name="connsiteX506" fmla="*/ 489535 w 1049003"/>
                <a:gd name="connsiteY506" fmla="*/ 68430 h 1411454"/>
                <a:gd name="connsiteX507" fmla="*/ 491039 w 1049003"/>
                <a:gd name="connsiteY507" fmla="*/ 68430 h 1411454"/>
                <a:gd name="connsiteX508" fmla="*/ 492543 w 1049003"/>
                <a:gd name="connsiteY508" fmla="*/ 67678 h 1411454"/>
                <a:gd name="connsiteX509" fmla="*/ 493295 w 1049003"/>
                <a:gd name="connsiteY509" fmla="*/ 67678 h 1411454"/>
                <a:gd name="connsiteX510" fmla="*/ 494047 w 1049003"/>
                <a:gd name="connsiteY510" fmla="*/ 66174 h 1411454"/>
                <a:gd name="connsiteX511" fmla="*/ 496303 w 1049003"/>
                <a:gd name="connsiteY511" fmla="*/ 67678 h 1411454"/>
                <a:gd name="connsiteX512" fmla="*/ 497054 w 1049003"/>
                <a:gd name="connsiteY512" fmla="*/ 69934 h 1411454"/>
                <a:gd name="connsiteX513" fmla="*/ 496303 w 1049003"/>
                <a:gd name="connsiteY513" fmla="*/ 72190 h 1411454"/>
                <a:gd name="connsiteX514" fmla="*/ 497054 w 1049003"/>
                <a:gd name="connsiteY514" fmla="*/ 74445 h 1411454"/>
                <a:gd name="connsiteX515" fmla="*/ 498558 w 1049003"/>
                <a:gd name="connsiteY515" fmla="*/ 71438 h 1411454"/>
                <a:gd name="connsiteX516" fmla="*/ 498558 w 1049003"/>
                <a:gd name="connsiteY516" fmla="*/ 68430 h 1411454"/>
                <a:gd name="connsiteX517" fmla="*/ 497807 w 1049003"/>
                <a:gd name="connsiteY517" fmla="*/ 61662 h 1411454"/>
                <a:gd name="connsiteX518" fmla="*/ 498558 w 1049003"/>
                <a:gd name="connsiteY518" fmla="*/ 60158 h 1411454"/>
                <a:gd name="connsiteX519" fmla="*/ 499311 w 1049003"/>
                <a:gd name="connsiteY519" fmla="*/ 58654 h 1411454"/>
                <a:gd name="connsiteX520" fmla="*/ 500814 w 1049003"/>
                <a:gd name="connsiteY520" fmla="*/ 57150 h 1411454"/>
                <a:gd name="connsiteX521" fmla="*/ 502318 w 1049003"/>
                <a:gd name="connsiteY521" fmla="*/ 56398 h 1411454"/>
                <a:gd name="connsiteX522" fmla="*/ 503071 w 1049003"/>
                <a:gd name="connsiteY522" fmla="*/ 57150 h 1411454"/>
                <a:gd name="connsiteX523" fmla="*/ 503071 w 1049003"/>
                <a:gd name="connsiteY523" fmla="*/ 59406 h 1411454"/>
                <a:gd name="connsiteX524" fmla="*/ 502318 w 1049003"/>
                <a:gd name="connsiteY524" fmla="*/ 60910 h 1411454"/>
                <a:gd name="connsiteX525" fmla="*/ 500814 w 1049003"/>
                <a:gd name="connsiteY525" fmla="*/ 61662 h 1411454"/>
                <a:gd name="connsiteX526" fmla="*/ 502318 w 1049003"/>
                <a:gd name="connsiteY526" fmla="*/ 61662 h 1411454"/>
                <a:gd name="connsiteX527" fmla="*/ 504574 w 1049003"/>
                <a:gd name="connsiteY527" fmla="*/ 59406 h 1411454"/>
                <a:gd name="connsiteX528" fmla="*/ 505326 w 1049003"/>
                <a:gd name="connsiteY528" fmla="*/ 58654 h 1411454"/>
                <a:gd name="connsiteX529" fmla="*/ 506078 w 1049003"/>
                <a:gd name="connsiteY529" fmla="*/ 57902 h 1411454"/>
                <a:gd name="connsiteX530" fmla="*/ 508334 w 1049003"/>
                <a:gd name="connsiteY530" fmla="*/ 54142 h 1411454"/>
                <a:gd name="connsiteX531" fmla="*/ 509086 w 1049003"/>
                <a:gd name="connsiteY531" fmla="*/ 51134 h 1411454"/>
                <a:gd name="connsiteX532" fmla="*/ 512846 w 1049003"/>
                <a:gd name="connsiteY532" fmla="*/ 44367 h 1411454"/>
                <a:gd name="connsiteX533" fmla="*/ 512846 w 1049003"/>
                <a:gd name="connsiteY533" fmla="*/ 42863 h 1411454"/>
                <a:gd name="connsiteX534" fmla="*/ 512094 w 1049003"/>
                <a:gd name="connsiteY534" fmla="*/ 40607 h 1411454"/>
                <a:gd name="connsiteX535" fmla="*/ 514350 w 1049003"/>
                <a:gd name="connsiteY535" fmla="*/ 39103 h 1411454"/>
                <a:gd name="connsiteX536" fmla="*/ 517358 w 1049003"/>
                <a:gd name="connsiteY536" fmla="*/ 39103 h 1411454"/>
                <a:gd name="connsiteX537" fmla="*/ 519614 w 1049003"/>
                <a:gd name="connsiteY537" fmla="*/ 41359 h 1411454"/>
                <a:gd name="connsiteX538" fmla="*/ 520366 w 1049003"/>
                <a:gd name="connsiteY538" fmla="*/ 42863 h 1411454"/>
                <a:gd name="connsiteX539" fmla="*/ 521870 w 1049003"/>
                <a:gd name="connsiteY539" fmla="*/ 54894 h 1411454"/>
                <a:gd name="connsiteX540" fmla="*/ 520366 w 1049003"/>
                <a:gd name="connsiteY540" fmla="*/ 54142 h 1411454"/>
                <a:gd name="connsiteX541" fmla="*/ 519614 w 1049003"/>
                <a:gd name="connsiteY541" fmla="*/ 53390 h 1411454"/>
                <a:gd name="connsiteX542" fmla="*/ 518110 w 1049003"/>
                <a:gd name="connsiteY542" fmla="*/ 57902 h 1411454"/>
                <a:gd name="connsiteX543" fmla="*/ 515102 w 1049003"/>
                <a:gd name="connsiteY543" fmla="*/ 60158 h 1411454"/>
                <a:gd name="connsiteX544" fmla="*/ 511342 w 1049003"/>
                <a:gd name="connsiteY544" fmla="*/ 62414 h 1411454"/>
                <a:gd name="connsiteX545" fmla="*/ 507582 w 1049003"/>
                <a:gd name="connsiteY545" fmla="*/ 65422 h 1411454"/>
                <a:gd name="connsiteX546" fmla="*/ 508334 w 1049003"/>
                <a:gd name="connsiteY546" fmla="*/ 66174 h 1411454"/>
                <a:gd name="connsiteX547" fmla="*/ 509086 w 1049003"/>
                <a:gd name="connsiteY547" fmla="*/ 64670 h 1411454"/>
                <a:gd name="connsiteX548" fmla="*/ 510590 w 1049003"/>
                <a:gd name="connsiteY548" fmla="*/ 63166 h 1411454"/>
                <a:gd name="connsiteX549" fmla="*/ 512094 w 1049003"/>
                <a:gd name="connsiteY549" fmla="*/ 63166 h 1411454"/>
                <a:gd name="connsiteX550" fmla="*/ 513598 w 1049003"/>
                <a:gd name="connsiteY550" fmla="*/ 63918 h 1411454"/>
                <a:gd name="connsiteX551" fmla="*/ 512094 w 1049003"/>
                <a:gd name="connsiteY551" fmla="*/ 66174 h 1411454"/>
                <a:gd name="connsiteX552" fmla="*/ 511342 w 1049003"/>
                <a:gd name="connsiteY552" fmla="*/ 68430 h 1411454"/>
                <a:gd name="connsiteX553" fmla="*/ 510590 w 1049003"/>
                <a:gd name="connsiteY553" fmla="*/ 70686 h 1411454"/>
                <a:gd name="connsiteX554" fmla="*/ 510590 w 1049003"/>
                <a:gd name="connsiteY554" fmla="*/ 72942 h 1411454"/>
                <a:gd name="connsiteX555" fmla="*/ 509086 w 1049003"/>
                <a:gd name="connsiteY555" fmla="*/ 73693 h 1411454"/>
                <a:gd name="connsiteX556" fmla="*/ 506830 w 1049003"/>
                <a:gd name="connsiteY556" fmla="*/ 74445 h 1411454"/>
                <a:gd name="connsiteX557" fmla="*/ 506078 w 1049003"/>
                <a:gd name="connsiteY557" fmla="*/ 76701 h 1411454"/>
                <a:gd name="connsiteX558" fmla="*/ 507582 w 1049003"/>
                <a:gd name="connsiteY558" fmla="*/ 79709 h 1411454"/>
                <a:gd name="connsiteX559" fmla="*/ 508334 w 1049003"/>
                <a:gd name="connsiteY559" fmla="*/ 77453 h 1411454"/>
                <a:gd name="connsiteX560" fmla="*/ 508334 w 1049003"/>
                <a:gd name="connsiteY560" fmla="*/ 75949 h 1411454"/>
                <a:gd name="connsiteX561" fmla="*/ 508334 w 1049003"/>
                <a:gd name="connsiteY561" fmla="*/ 74445 h 1411454"/>
                <a:gd name="connsiteX562" fmla="*/ 513598 w 1049003"/>
                <a:gd name="connsiteY562" fmla="*/ 76701 h 1411454"/>
                <a:gd name="connsiteX563" fmla="*/ 515102 w 1049003"/>
                <a:gd name="connsiteY563" fmla="*/ 80461 h 1411454"/>
                <a:gd name="connsiteX564" fmla="*/ 514350 w 1049003"/>
                <a:gd name="connsiteY564" fmla="*/ 84221 h 1411454"/>
                <a:gd name="connsiteX565" fmla="*/ 512846 w 1049003"/>
                <a:gd name="connsiteY565" fmla="*/ 90989 h 1411454"/>
                <a:gd name="connsiteX566" fmla="*/ 512094 w 1049003"/>
                <a:gd name="connsiteY566" fmla="*/ 93245 h 1411454"/>
                <a:gd name="connsiteX567" fmla="*/ 511342 w 1049003"/>
                <a:gd name="connsiteY567" fmla="*/ 95501 h 1411454"/>
                <a:gd name="connsiteX568" fmla="*/ 511342 w 1049003"/>
                <a:gd name="connsiteY568" fmla="*/ 98509 h 1411454"/>
                <a:gd name="connsiteX569" fmla="*/ 512094 w 1049003"/>
                <a:gd name="connsiteY569" fmla="*/ 100765 h 1411454"/>
                <a:gd name="connsiteX570" fmla="*/ 513598 w 1049003"/>
                <a:gd name="connsiteY570" fmla="*/ 102268 h 1411454"/>
                <a:gd name="connsiteX571" fmla="*/ 515102 w 1049003"/>
                <a:gd name="connsiteY571" fmla="*/ 103772 h 1411454"/>
                <a:gd name="connsiteX572" fmla="*/ 517358 w 1049003"/>
                <a:gd name="connsiteY572" fmla="*/ 104524 h 1411454"/>
                <a:gd name="connsiteX573" fmla="*/ 523374 w 1049003"/>
                <a:gd name="connsiteY573" fmla="*/ 103020 h 1411454"/>
                <a:gd name="connsiteX574" fmla="*/ 525630 w 1049003"/>
                <a:gd name="connsiteY574" fmla="*/ 100765 h 1411454"/>
                <a:gd name="connsiteX575" fmla="*/ 524878 w 1049003"/>
                <a:gd name="connsiteY575" fmla="*/ 98509 h 1411454"/>
                <a:gd name="connsiteX576" fmla="*/ 527133 w 1049003"/>
                <a:gd name="connsiteY576" fmla="*/ 97005 h 1411454"/>
                <a:gd name="connsiteX577" fmla="*/ 532397 w 1049003"/>
                <a:gd name="connsiteY577" fmla="*/ 95501 h 1411454"/>
                <a:gd name="connsiteX578" fmla="*/ 533150 w 1049003"/>
                <a:gd name="connsiteY578" fmla="*/ 93997 h 1411454"/>
                <a:gd name="connsiteX579" fmla="*/ 532397 w 1049003"/>
                <a:gd name="connsiteY579" fmla="*/ 90989 h 1411454"/>
                <a:gd name="connsiteX580" fmla="*/ 528637 w 1049003"/>
                <a:gd name="connsiteY580" fmla="*/ 86477 h 1411454"/>
                <a:gd name="connsiteX581" fmla="*/ 527886 w 1049003"/>
                <a:gd name="connsiteY581" fmla="*/ 83469 h 1411454"/>
                <a:gd name="connsiteX582" fmla="*/ 529390 w 1049003"/>
                <a:gd name="connsiteY582" fmla="*/ 79709 h 1411454"/>
                <a:gd name="connsiteX583" fmla="*/ 532397 w 1049003"/>
                <a:gd name="connsiteY583" fmla="*/ 74445 h 1411454"/>
                <a:gd name="connsiteX584" fmla="*/ 535405 w 1049003"/>
                <a:gd name="connsiteY584" fmla="*/ 71438 h 1411454"/>
                <a:gd name="connsiteX585" fmla="*/ 539165 w 1049003"/>
                <a:gd name="connsiteY585" fmla="*/ 71438 h 1411454"/>
                <a:gd name="connsiteX586" fmla="*/ 539917 w 1049003"/>
                <a:gd name="connsiteY586" fmla="*/ 67678 h 1411454"/>
                <a:gd name="connsiteX587" fmla="*/ 542173 w 1049003"/>
                <a:gd name="connsiteY587" fmla="*/ 64670 h 1411454"/>
                <a:gd name="connsiteX588" fmla="*/ 544429 w 1049003"/>
                <a:gd name="connsiteY588" fmla="*/ 64670 h 1411454"/>
                <a:gd name="connsiteX589" fmla="*/ 545933 w 1049003"/>
                <a:gd name="connsiteY589" fmla="*/ 68430 h 1411454"/>
                <a:gd name="connsiteX590" fmla="*/ 546685 w 1049003"/>
                <a:gd name="connsiteY590" fmla="*/ 68430 h 1411454"/>
                <a:gd name="connsiteX591" fmla="*/ 547437 w 1049003"/>
                <a:gd name="connsiteY591" fmla="*/ 65422 h 1411454"/>
                <a:gd name="connsiteX592" fmla="*/ 548941 w 1049003"/>
                <a:gd name="connsiteY592" fmla="*/ 63918 h 1411454"/>
                <a:gd name="connsiteX593" fmla="*/ 551197 w 1049003"/>
                <a:gd name="connsiteY593" fmla="*/ 63166 h 1411454"/>
                <a:gd name="connsiteX594" fmla="*/ 551949 w 1049003"/>
                <a:gd name="connsiteY594" fmla="*/ 62414 h 1411454"/>
                <a:gd name="connsiteX595" fmla="*/ 552701 w 1049003"/>
                <a:gd name="connsiteY595" fmla="*/ 62414 h 1411454"/>
                <a:gd name="connsiteX596" fmla="*/ 554205 w 1049003"/>
                <a:gd name="connsiteY596" fmla="*/ 63166 h 1411454"/>
                <a:gd name="connsiteX597" fmla="*/ 554205 w 1049003"/>
                <a:gd name="connsiteY597" fmla="*/ 64670 h 1411454"/>
                <a:gd name="connsiteX598" fmla="*/ 550445 w 1049003"/>
                <a:gd name="connsiteY598" fmla="*/ 65422 h 1411454"/>
                <a:gd name="connsiteX599" fmla="*/ 554957 w 1049003"/>
                <a:gd name="connsiteY599" fmla="*/ 64670 h 1411454"/>
                <a:gd name="connsiteX600" fmla="*/ 555709 w 1049003"/>
                <a:gd name="connsiteY600" fmla="*/ 63166 h 1411454"/>
                <a:gd name="connsiteX601" fmla="*/ 555709 w 1049003"/>
                <a:gd name="connsiteY601" fmla="*/ 60158 h 1411454"/>
                <a:gd name="connsiteX602" fmla="*/ 557212 w 1049003"/>
                <a:gd name="connsiteY602" fmla="*/ 56398 h 1411454"/>
                <a:gd name="connsiteX603" fmla="*/ 557212 w 1049003"/>
                <a:gd name="connsiteY603" fmla="*/ 62414 h 1411454"/>
                <a:gd name="connsiteX604" fmla="*/ 557965 w 1049003"/>
                <a:gd name="connsiteY604" fmla="*/ 63918 h 1411454"/>
                <a:gd name="connsiteX605" fmla="*/ 558716 w 1049003"/>
                <a:gd name="connsiteY605" fmla="*/ 64670 h 1411454"/>
                <a:gd name="connsiteX606" fmla="*/ 560972 w 1049003"/>
                <a:gd name="connsiteY606" fmla="*/ 65422 h 1411454"/>
                <a:gd name="connsiteX607" fmla="*/ 562476 w 1049003"/>
                <a:gd name="connsiteY607" fmla="*/ 66174 h 1411454"/>
                <a:gd name="connsiteX608" fmla="*/ 563980 w 1049003"/>
                <a:gd name="connsiteY608" fmla="*/ 65422 h 1411454"/>
                <a:gd name="connsiteX609" fmla="*/ 565484 w 1049003"/>
                <a:gd name="connsiteY609" fmla="*/ 66174 h 1411454"/>
                <a:gd name="connsiteX610" fmla="*/ 566988 w 1049003"/>
                <a:gd name="connsiteY610" fmla="*/ 69182 h 1411454"/>
                <a:gd name="connsiteX611" fmla="*/ 566988 w 1049003"/>
                <a:gd name="connsiteY611" fmla="*/ 71438 h 1411454"/>
                <a:gd name="connsiteX612" fmla="*/ 563229 w 1049003"/>
                <a:gd name="connsiteY612" fmla="*/ 69934 h 1411454"/>
                <a:gd name="connsiteX613" fmla="*/ 565484 w 1049003"/>
                <a:gd name="connsiteY613" fmla="*/ 72190 h 1411454"/>
                <a:gd name="connsiteX614" fmla="*/ 566988 w 1049003"/>
                <a:gd name="connsiteY614" fmla="*/ 72942 h 1411454"/>
                <a:gd name="connsiteX615" fmla="*/ 569244 w 1049003"/>
                <a:gd name="connsiteY615" fmla="*/ 72942 h 1411454"/>
                <a:gd name="connsiteX616" fmla="*/ 571500 w 1049003"/>
                <a:gd name="connsiteY616" fmla="*/ 74445 h 1411454"/>
                <a:gd name="connsiteX617" fmla="*/ 571500 w 1049003"/>
                <a:gd name="connsiteY617" fmla="*/ 75197 h 1411454"/>
                <a:gd name="connsiteX618" fmla="*/ 569244 w 1049003"/>
                <a:gd name="connsiteY618" fmla="*/ 76701 h 1411454"/>
                <a:gd name="connsiteX619" fmla="*/ 565484 w 1049003"/>
                <a:gd name="connsiteY619" fmla="*/ 77453 h 1411454"/>
                <a:gd name="connsiteX620" fmla="*/ 563229 w 1049003"/>
                <a:gd name="connsiteY620" fmla="*/ 79709 h 1411454"/>
                <a:gd name="connsiteX621" fmla="*/ 563229 w 1049003"/>
                <a:gd name="connsiteY621" fmla="*/ 82717 h 1411454"/>
                <a:gd name="connsiteX622" fmla="*/ 563980 w 1049003"/>
                <a:gd name="connsiteY622" fmla="*/ 82717 h 1411454"/>
                <a:gd name="connsiteX623" fmla="*/ 565484 w 1049003"/>
                <a:gd name="connsiteY623" fmla="*/ 79709 h 1411454"/>
                <a:gd name="connsiteX624" fmla="*/ 566988 w 1049003"/>
                <a:gd name="connsiteY624" fmla="*/ 79709 h 1411454"/>
                <a:gd name="connsiteX625" fmla="*/ 571500 w 1049003"/>
                <a:gd name="connsiteY625" fmla="*/ 81965 h 1411454"/>
                <a:gd name="connsiteX626" fmla="*/ 570748 w 1049003"/>
                <a:gd name="connsiteY626" fmla="*/ 79709 h 1411454"/>
                <a:gd name="connsiteX627" fmla="*/ 571500 w 1049003"/>
                <a:gd name="connsiteY627" fmla="*/ 77453 h 1411454"/>
                <a:gd name="connsiteX628" fmla="*/ 573004 w 1049003"/>
                <a:gd name="connsiteY628" fmla="*/ 75197 h 1411454"/>
                <a:gd name="connsiteX629" fmla="*/ 573756 w 1049003"/>
                <a:gd name="connsiteY629" fmla="*/ 72190 h 1411454"/>
                <a:gd name="connsiteX630" fmla="*/ 573756 w 1049003"/>
                <a:gd name="connsiteY630" fmla="*/ 67678 h 1411454"/>
                <a:gd name="connsiteX631" fmla="*/ 574508 w 1049003"/>
                <a:gd name="connsiteY631" fmla="*/ 66174 h 1411454"/>
                <a:gd name="connsiteX632" fmla="*/ 577516 w 1049003"/>
                <a:gd name="connsiteY632" fmla="*/ 66174 h 1411454"/>
                <a:gd name="connsiteX633" fmla="*/ 577516 w 1049003"/>
                <a:gd name="connsiteY633" fmla="*/ 65422 h 1411454"/>
                <a:gd name="connsiteX634" fmla="*/ 576764 w 1049003"/>
                <a:gd name="connsiteY634" fmla="*/ 65422 h 1411454"/>
                <a:gd name="connsiteX635" fmla="*/ 576764 w 1049003"/>
                <a:gd name="connsiteY635" fmla="*/ 63918 h 1411454"/>
                <a:gd name="connsiteX636" fmla="*/ 579020 w 1049003"/>
                <a:gd name="connsiteY636" fmla="*/ 62414 h 1411454"/>
                <a:gd name="connsiteX637" fmla="*/ 582780 w 1049003"/>
                <a:gd name="connsiteY637" fmla="*/ 60910 h 1411454"/>
                <a:gd name="connsiteX638" fmla="*/ 585035 w 1049003"/>
                <a:gd name="connsiteY638" fmla="*/ 58654 h 1411454"/>
                <a:gd name="connsiteX639" fmla="*/ 585788 w 1049003"/>
                <a:gd name="connsiteY639" fmla="*/ 56398 h 1411454"/>
                <a:gd name="connsiteX640" fmla="*/ 586540 w 1049003"/>
                <a:gd name="connsiteY640" fmla="*/ 55646 h 1411454"/>
                <a:gd name="connsiteX641" fmla="*/ 587291 w 1049003"/>
                <a:gd name="connsiteY641" fmla="*/ 56398 h 1411454"/>
                <a:gd name="connsiteX642" fmla="*/ 588795 w 1049003"/>
                <a:gd name="connsiteY642" fmla="*/ 57902 h 1411454"/>
                <a:gd name="connsiteX643" fmla="*/ 588795 w 1049003"/>
                <a:gd name="connsiteY643" fmla="*/ 59406 h 1411454"/>
                <a:gd name="connsiteX644" fmla="*/ 589548 w 1049003"/>
                <a:gd name="connsiteY644" fmla="*/ 63918 h 1411454"/>
                <a:gd name="connsiteX645" fmla="*/ 588795 w 1049003"/>
                <a:gd name="connsiteY645" fmla="*/ 65422 h 1411454"/>
                <a:gd name="connsiteX646" fmla="*/ 588044 w 1049003"/>
                <a:gd name="connsiteY646" fmla="*/ 66174 h 1411454"/>
                <a:gd name="connsiteX647" fmla="*/ 585788 w 1049003"/>
                <a:gd name="connsiteY647" fmla="*/ 66926 h 1411454"/>
                <a:gd name="connsiteX648" fmla="*/ 584284 w 1049003"/>
                <a:gd name="connsiteY648" fmla="*/ 68430 h 1411454"/>
                <a:gd name="connsiteX649" fmla="*/ 582780 w 1049003"/>
                <a:gd name="connsiteY649" fmla="*/ 69182 h 1411454"/>
                <a:gd name="connsiteX650" fmla="*/ 582028 w 1049003"/>
                <a:gd name="connsiteY650" fmla="*/ 71438 h 1411454"/>
                <a:gd name="connsiteX651" fmla="*/ 579772 w 1049003"/>
                <a:gd name="connsiteY651" fmla="*/ 74445 h 1411454"/>
                <a:gd name="connsiteX652" fmla="*/ 579020 w 1049003"/>
                <a:gd name="connsiteY652" fmla="*/ 76701 h 1411454"/>
                <a:gd name="connsiteX653" fmla="*/ 579020 w 1049003"/>
                <a:gd name="connsiteY653" fmla="*/ 79709 h 1411454"/>
                <a:gd name="connsiteX654" fmla="*/ 579772 w 1049003"/>
                <a:gd name="connsiteY654" fmla="*/ 82717 h 1411454"/>
                <a:gd name="connsiteX655" fmla="*/ 577516 w 1049003"/>
                <a:gd name="connsiteY655" fmla="*/ 82717 h 1411454"/>
                <a:gd name="connsiteX656" fmla="*/ 575260 w 1049003"/>
                <a:gd name="connsiteY656" fmla="*/ 81965 h 1411454"/>
                <a:gd name="connsiteX657" fmla="*/ 573756 w 1049003"/>
                <a:gd name="connsiteY657" fmla="*/ 82717 h 1411454"/>
                <a:gd name="connsiteX658" fmla="*/ 576012 w 1049003"/>
                <a:gd name="connsiteY658" fmla="*/ 84221 h 1411454"/>
                <a:gd name="connsiteX659" fmla="*/ 578268 w 1049003"/>
                <a:gd name="connsiteY659" fmla="*/ 87229 h 1411454"/>
                <a:gd name="connsiteX660" fmla="*/ 579772 w 1049003"/>
                <a:gd name="connsiteY660" fmla="*/ 89485 h 1411454"/>
                <a:gd name="connsiteX661" fmla="*/ 576764 w 1049003"/>
                <a:gd name="connsiteY661" fmla="*/ 90989 h 1411454"/>
                <a:gd name="connsiteX662" fmla="*/ 579020 w 1049003"/>
                <a:gd name="connsiteY662" fmla="*/ 91741 h 1411454"/>
                <a:gd name="connsiteX663" fmla="*/ 579772 w 1049003"/>
                <a:gd name="connsiteY663" fmla="*/ 90989 h 1411454"/>
                <a:gd name="connsiteX664" fmla="*/ 581276 w 1049003"/>
                <a:gd name="connsiteY664" fmla="*/ 86477 h 1411454"/>
                <a:gd name="connsiteX665" fmla="*/ 581276 w 1049003"/>
                <a:gd name="connsiteY665" fmla="*/ 84973 h 1411454"/>
                <a:gd name="connsiteX666" fmla="*/ 582028 w 1049003"/>
                <a:gd name="connsiteY666" fmla="*/ 84221 h 1411454"/>
                <a:gd name="connsiteX667" fmla="*/ 584284 w 1049003"/>
                <a:gd name="connsiteY667" fmla="*/ 82717 h 1411454"/>
                <a:gd name="connsiteX668" fmla="*/ 585788 w 1049003"/>
                <a:gd name="connsiteY668" fmla="*/ 84973 h 1411454"/>
                <a:gd name="connsiteX669" fmla="*/ 587291 w 1049003"/>
                <a:gd name="connsiteY669" fmla="*/ 87229 h 1411454"/>
                <a:gd name="connsiteX670" fmla="*/ 589548 w 1049003"/>
                <a:gd name="connsiteY670" fmla="*/ 88733 h 1411454"/>
                <a:gd name="connsiteX671" fmla="*/ 592555 w 1049003"/>
                <a:gd name="connsiteY671" fmla="*/ 87981 h 1411454"/>
                <a:gd name="connsiteX672" fmla="*/ 589548 w 1049003"/>
                <a:gd name="connsiteY672" fmla="*/ 87229 h 1411454"/>
                <a:gd name="connsiteX673" fmla="*/ 589548 w 1049003"/>
                <a:gd name="connsiteY673" fmla="*/ 84973 h 1411454"/>
                <a:gd name="connsiteX674" fmla="*/ 590299 w 1049003"/>
                <a:gd name="connsiteY674" fmla="*/ 82717 h 1411454"/>
                <a:gd name="connsiteX675" fmla="*/ 591051 w 1049003"/>
                <a:gd name="connsiteY675" fmla="*/ 80461 h 1411454"/>
                <a:gd name="connsiteX676" fmla="*/ 590299 w 1049003"/>
                <a:gd name="connsiteY676" fmla="*/ 80461 h 1411454"/>
                <a:gd name="connsiteX677" fmla="*/ 590299 w 1049003"/>
                <a:gd name="connsiteY677" fmla="*/ 79709 h 1411454"/>
                <a:gd name="connsiteX678" fmla="*/ 591051 w 1049003"/>
                <a:gd name="connsiteY678" fmla="*/ 78957 h 1411454"/>
                <a:gd name="connsiteX679" fmla="*/ 591051 w 1049003"/>
                <a:gd name="connsiteY679" fmla="*/ 78205 h 1411454"/>
                <a:gd name="connsiteX680" fmla="*/ 591051 w 1049003"/>
                <a:gd name="connsiteY680" fmla="*/ 77453 h 1411454"/>
                <a:gd name="connsiteX681" fmla="*/ 593307 w 1049003"/>
                <a:gd name="connsiteY681" fmla="*/ 78957 h 1411454"/>
                <a:gd name="connsiteX682" fmla="*/ 594811 w 1049003"/>
                <a:gd name="connsiteY682" fmla="*/ 81213 h 1411454"/>
                <a:gd name="connsiteX683" fmla="*/ 595563 w 1049003"/>
                <a:gd name="connsiteY683" fmla="*/ 84221 h 1411454"/>
                <a:gd name="connsiteX684" fmla="*/ 595563 w 1049003"/>
                <a:gd name="connsiteY684" fmla="*/ 87229 h 1411454"/>
                <a:gd name="connsiteX685" fmla="*/ 596315 w 1049003"/>
                <a:gd name="connsiteY685" fmla="*/ 84221 h 1411454"/>
                <a:gd name="connsiteX686" fmla="*/ 596315 w 1049003"/>
                <a:gd name="connsiteY686" fmla="*/ 82717 h 1411454"/>
                <a:gd name="connsiteX687" fmla="*/ 597819 w 1049003"/>
                <a:gd name="connsiteY687" fmla="*/ 85725 h 1411454"/>
                <a:gd name="connsiteX688" fmla="*/ 597819 w 1049003"/>
                <a:gd name="connsiteY688" fmla="*/ 87229 h 1411454"/>
                <a:gd name="connsiteX689" fmla="*/ 596315 w 1049003"/>
                <a:gd name="connsiteY689" fmla="*/ 88733 h 1411454"/>
                <a:gd name="connsiteX690" fmla="*/ 595563 w 1049003"/>
                <a:gd name="connsiteY690" fmla="*/ 90237 h 1411454"/>
                <a:gd name="connsiteX691" fmla="*/ 595563 w 1049003"/>
                <a:gd name="connsiteY691" fmla="*/ 91741 h 1411454"/>
                <a:gd name="connsiteX692" fmla="*/ 598571 w 1049003"/>
                <a:gd name="connsiteY692" fmla="*/ 93997 h 1411454"/>
                <a:gd name="connsiteX693" fmla="*/ 599323 w 1049003"/>
                <a:gd name="connsiteY693" fmla="*/ 95501 h 1411454"/>
                <a:gd name="connsiteX694" fmla="*/ 596315 w 1049003"/>
                <a:gd name="connsiteY694" fmla="*/ 98509 h 1411454"/>
                <a:gd name="connsiteX695" fmla="*/ 597819 w 1049003"/>
                <a:gd name="connsiteY695" fmla="*/ 99261 h 1411454"/>
                <a:gd name="connsiteX696" fmla="*/ 600075 w 1049003"/>
                <a:gd name="connsiteY696" fmla="*/ 100765 h 1411454"/>
                <a:gd name="connsiteX697" fmla="*/ 600827 w 1049003"/>
                <a:gd name="connsiteY697" fmla="*/ 101516 h 1411454"/>
                <a:gd name="connsiteX698" fmla="*/ 599323 w 1049003"/>
                <a:gd name="connsiteY698" fmla="*/ 103772 h 1411454"/>
                <a:gd name="connsiteX699" fmla="*/ 597819 w 1049003"/>
                <a:gd name="connsiteY699" fmla="*/ 104524 h 1411454"/>
                <a:gd name="connsiteX700" fmla="*/ 596315 w 1049003"/>
                <a:gd name="connsiteY700" fmla="*/ 105276 h 1411454"/>
                <a:gd name="connsiteX701" fmla="*/ 595563 w 1049003"/>
                <a:gd name="connsiteY701" fmla="*/ 105276 h 1411454"/>
                <a:gd name="connsiteX702" fmla="*/ 593307 w 1049003"/>
                <a:gd name="connsiteY702" fmla="*/ 105276 h 1411454"/>
                <a:gd name="connsiteX703" fmla="*/ 593307 w 1049003"/>
                <a:gd name="connsiteY703" fmla="*/ 106028 h 1411454"/>
                <a:gd name="connsiteX704" fmla="*/ 593307 w 1049003"/>
                <a:gd name="connsiteY704" fmla="*/ 106780 h 1411454"/>
                <a:gd name="connsiteX705" fmla="*/ 594059 w 1049003"/>
                <a:gd name="connsiteY705" fmla="*/ 107532 h 1411454"/>
                <a:gd name="connsiteX706" fmla="*/ 600827 w 1049003"/>
                <a:gd name="connsiteY706" fmla="*/ 103772 h 1411454"/>
                <a:gd name="connsiteX707" fmla="*/ 601579 w 1049003"/>
                <a:gd name="connsiteY707" fmla="*/ 102268 h 1411454"/>
                <a:gd name="connsiteX708" fmla="*/ 600827 w 1049003"/>
                <a:gd name="connsiteY708" fmla="*/ 98509 h 1411454"/>
                <a:gd name="connsiteX709" fmla="*/ 605339 w 1049003"/>
                <a:gd name="connsiteY709" fmla="*/ 100765 h 1411454"/>
                <a:gd name="connsiteX710" fmla="*/ 608347 w 1049003"/>
                <a:gd name="connsiteY710" fmla="*/ 101516 h 1411454"/>
                <a:gd name="connsiteX711" fmla="*/ 610603 w 1049003"/>
                <a:gd name="connsiteY711" fmla="*/ 100765 h 1411454"/>
                <a:gd name="connsiteX712" fmla="*/ 609099 w 1049003"/>
                <a:gd name="connsiteY712" fmla="*/ 105276 h 1411454"/>
                <a:gd name="connsiteX713" fmla="*/ 604587 w 1049003"/>
                <a:gd name="connsiteY713" fmla="*/ 109036 h 1411454"/>
                <a:gd name="connsiteX714" fmla="*/ 595563 w 1049003"/>
                <a:gd name="connsiteY714" fmla="*/ 113548 h 1411454"/>
                <a:gd name="connsiteX715" fmla="*/ 595563 w 1049003"/>
                <a:gd name="connsiteY715" fmla="*/ 115052 h 1411454"/>
                <a:gd name="connsiteX716" fmla="*/ 597819 w 1049003"/>
                <a:gd name="connsiteY716" fmla="*/ 114300 h 1411454"/>
                <a:gd name="connsiteX717" fmla="*/ 603083 w 1049003"/>
                <a:gd name="connsiteY717" fmla="*/ 113548 h 1411454"/>
                <a:gd name="connsiteX718" fmla="*/ 605339 w 1049003"/>
                <a:gd name="connsiteY718" fmla="*/ 112044 h 1411454"/>
                <a:gd name="connsiteX719" fmla="*/ 607595 w 1049003"/>
                <a:gd name="connsiteY719" fmla="*/ 110540 h 1411454"/>
                <a:gd name="connsiteX720" fmla="*/ 608347 w 1049003"/>
                <a:gd name="connsiteY720" fmla="*/ 111292 h 1411454"/>
                <a:gd name="connsiteX721" fmla="*/ 609099 w 1049003"/>
                <a:gd name="connsiteY721" fmla="*/ 113548 h 1411454"/>
                <a:gd name="connsiteX722" fmla="*/ 610603 w 1049003"/>
                <a:gd name="connsiteY722" fmla="*/ 115052 h 1411454"/>
                <a:gd name="connsiteX723" fmla="*/ 615114 w 1049003"/>
                <a:gd name="connsiteY723" fmla="*/ 114300 h 1411454"/>
                <a:gd name="connsiteX724" fmla="*/ 617370 w 1049003"/>
                <a:gd name="connsiteY724" fmla="*/ 110540 h 1411454"/>
                <a:gd name="connsiteX725" fmla="*/ 618874 w 1049003"/>
                <a:gd name="connsiteY725" fmla="*/ 105276 h 1411454"/>
                <a:gd name="connsiteX726" fmla="*/ 618874 w 1049003"/>
                <a:gd name="connsiteY726" fmla="*/ 100765 h 1411454"/>
                <a:gd name="connsiteX727" fmla="*/ 627146 w 1049003"/>
                <a:gd name="connsiteY727" fmla="*/ 104524 h 1411454"/>
                <a:gd name="connsiteX728" fmla="*/ 624890 w 1049003"/>
                <a:gd name="connsiteY728" fmla="*/ 106028 h 1411454"/>
                <a:gd name="connsiteX729" fmla="*/ 623386 w 1049003"/>
                <a:gd name="connsiteY729" fmla="*/ 107532 h 1411454"/>
                <a:gd name="connsiteX730" fmla="*/ 621882 w 1049003"/>
                <a:gd name="connsiteY730" fmla="*/ 109036 h 1411454"/>
                <a:gd name="connsiteX731" fmla="*/ 621130 w 1049003"/>
                <a:gd name="connsiteY731" fmla="*/ 112044 h 1411454"/>
                <a:gd name="connsiteX732" fmla="*/ 621130 w 1049003"/>
                <a:gd name="connsiteY732" fmla="*/ 114300 h 1411454"/>
                <a:gd name="connsiteX733" fmla="*/ 621130 w 1049003"/>
                <a:gd name="connsiteY733" fmla="*/ 116556 h 1411454"/>
                <a:gd name="connsiteX734" fmla="*/ 620378 w 1049003"/>
                <a:gd name="connsiteY734" fmla="*/ 117308 h 1411454"/>
                <a:gd name="connsiteX735" fmla="*/ 618123 w 1049003"/>
                <a:gd name="connsiteY735" fmla="*/ 118060 h 1411454"/>
                <a:gd name="connsiteX736" fmla="*/ 618123 w 1049003"/>
                <a:gd name="connsiteY736" fmla="*/ 118812 h 1411454"/>
                <a:gd name="connsiteX737" fmla="*/ 619627 w 1049003"/>
                <a:gd name="connsiteY737" fmla="*/ 118812 h 1411454"/>
                <a:gd name="connsiteX738" fmla="*/ 621882 w 1049003"/>
                <a:gd name="connsiteY738" fmla="*/ 117308 h 1411454"/>
                <a:gd name="connsiteX739" fmla="*/ 624138 w 1049003"/>
                <a:gd name="connsiteY739" fmla="*/ 116556 h 1411454"/>
                <a:gd name="connsiteX740" fmla="*/ 625642 w 1049003"/>
                <a:gd name="connsiteY740" fmla="*/ 117308 h 1411454"/>
                <a:gd name="connsiteX741" fmla="*/ 626394 w 1049003"/>
                <a:gd name="connsiteY741" fmla="*/ 118812 h 1411454"/>
                <a:gd name="connsiteX742" fmla="*/ 627146 w 1049003"/>
                <a:gd name="connsiteY742" fmla="*/ 119564 h 1411454"/>
                <a:gd name="connsiteX743" fmla="*/ 627146 w 1049003"/>
                <a:gd name="connsiteY743" fmla="*/ 120316 h 1411454"/>
                <a:gd name="connsiteX744" fmla="*/ 628650 w 1049003"/>
                <a:gd name="connsiteY744" fmla="*/ 118812 h 1411454"/>
                <a:gd name="connsiteX745" fmla="*/ 628650 w 1049003"/>
                <a:gd name="connsiteY745" fmla="*/ 117308 h 1411454"/>
                <a:gd name="connsiteX746" fmla="*/ 629402 w 1049003"/>
                <a:gd name="connsiteY746" fmla="*/ 115804 h 1411454"/>
                <a:gd name="connsiteX747" fmla="*/ 630906 w 1049003"/>
                <a:gd name="connsiteY747" fmla="*/ 115052 h 1411454"/>
                <a:gd name="connsiteX748" fmla="*/ 632410 w 1049003"/>
                <a:gd name="connsiteY748" fmla="*/ 115804 h 1411454"/>
                <a:gd name="connsiteX749" fmla="*/ 632410 w 1049003"/>
                <a:gd name="connsiteY749" fmla="*/ 117308 h 1411454"/>
                <a:gd name="connsiteX750" fmla="*/ 631658 w 1049003"/>
                <a:gd name="connsiteY750" fmla="*/ 119564 h 1411454"/>
                <a:gd name="connsiteX751" fmla="*/ 630906 w 1049003"/>
                <a:gd name="connsiteY751" fmla="*/ 121068 h 1411454"/>
                <a:gd name="connsiteX752" fmla="*/ 631658 w 1049003"/>
                <a:gd name="connsiteY752" fmla="*/ 121820 h 1411454"/>
                <a:gd name="connsiteX753" fmla="*/ 633162 w 1049003"/>
                <a:gd name="connsiteY753" fmla="*/ 120316 h 1411454"/>
                <a:gd name="connsiteX754" fmla="*/ 633914 w 1049003"/>
                <a:gd name="connsiteY754" fmla="*/ 119564 h 1411454"/>
                <a:gd name="connsiteX755" fmla="*/ 635418 w 1049003"/>
                <a:gd name="connsiteY755" fmla="*/ 118812 h 1411454"/>
                <a:gd name="connsiteX756" fmla="*/ 636170 w 1049003"/>
                <a:gd name="connsiteY756" fmla="*/ 116556 h 1411454"/>
                <a:gd name="connsiteX757" fmla="*/ 636922 w 1049003"/>
                <a:gd name="connsiteY757" fmla="*/ 117308 h 1411454"/>
                <a:gd name="connsiteX758" fmla="*/ 637674 w 1049003"/>
                <a:gd name="connsiteY758" fmla="*/ 118060 h 1411454"/>
                <a:gd name="connsiteX759" fmla="*/ 638426 w 1049003"/>
                <a:gd name="connsiteY759" fmla="*/ 118812 h 1411454"/>
                <a:gd name="connsiteX760" fmla="*/ 639178 w 1049003"/>
                <a:gd name="connsiteY760" fmla="*/ 120316 h 1411454"/>
                <a:gd name="connsiteX761" fmla="*/ 636922 w 1049003"/>
                <a:gd name="connsiteY761" fmla="*/ 122572 h 1411454"/>
                <a:gd name="connsiteX762" fmla="*/ 630154 w 1049003"/>
                <a:gd name="connsiteY762" fmla="*/ 126332 h 1411454"/>
                <a:gd name="connsiteX763" fmla="*/ 628650 w 1049003"/>
                <a:gd name="connsiteY763" fmla="*/ 128588 h 1411454"/>
                <a:gd name="connsiteX764" fmla="*/ 631658 w 1049003"/>
                <a:gd name="connsiteY764" fmla="*/ 127836 h 1411454"/>
                <a:gd name="connsiteX765" fmla="*/ 636922 w 1049003"/>
                <a:gd name="connsiteY765" fmla="*/ 127084 h 1411454"/>
                <a:gd name="connsiteX766" fmla="*/ 639178 w 1049003"/>
                <a:gd name="connsiteY766" fmla="*/ 127084 h 1411454"/>
                <a:gd name="connsiteX767" fmla="*/ 640682 w 1049003"/>
                <a:gd name="connsiteY767" fmla="*/ 128588 h 1411454"/>
                <a:gd name="connsiteX768" fmla="*/ 641434 w 1049003"/>
                <a:gd name="connsiteY768" fmla="*/ 130843 h 1411454"/>
                <a:gd name="connsiteX769" fmla="*/ 642186 w 1049003"/>
                <a:gd name="connsiteY769" fmla="*/ 133851 h 1411454"/>
                <a:gd name="connsiteX770" fmla="*/ 642186 w 1049003"/>
                <a:gd name="connsiteY770" fmla="*/ 136107 h 1411454"/>
                <a:gd name="connsiteX771" fmla="*/ 642186 w 1049003"/>
                <a:gd name="connsiteY771" fmla="*/ 137611 h 1411454"/>
                <a:gd name="connsiteX772" fmla="*/ 643689 w 1049003"/>
                <a:gd name="connsiteY772" fmla="*/ 139867 h 1411454"/>
                <a:gd name="connsiteX773" fmla="*/ 644442 w 1049003"/>
                <a:gd name="connsiteY773" fmla="*/ 141371 h 1411454"/>
                <a:gd name="connsiteX774" fmla="*/ 643689 w 1049003"/>
                <a:gd name="connsiteY774" fmla="*/ 142875 h 1411454"/>
                <a:gd name="connsiteX775" fmla="*/ 642938 w 1049003"/>
                <a:gd name="connsiteY775" fmla="*/ 143627 h 1411454"/>
                <a:gd name="connsiteX776" fmla="*/ 642186 w 1049003"/>
                <a:gd name="connsiteY776" fmla="*/ 143627 h 1411454"/>
                <a:gd name="connsiteX777" fmla="*/ 642186 w 1049003"/>
                <a:gd name="connsiteY777" fmla="*/ 144379 h 1411454"/>
                <a:gd name="connsiteX778" fmla="*/ 640682 w 1049003"/>
                <a:gd name="connsiteY778" fmla="*/ 145883 h 1411454"/>
                <a:gd name="connsiteX779" fmla="*/ 637674 w 1049003"/>
                <a:gd name="connsiteY779" fmla="*/ 145883 h 1411454"/>
                <a:gd name="connsiteX780" fmla="*/ 634666 w 1049003"/>
                <a:gd name="connsiteY780" fmla="*/ 145883 h 1411454"/>
                <a:gd name="connsiteX781" fmla="*/ 632410 w 1049003"/>
                <a:gd name="connsiteY781" fmla="*/ 145131 h 1411454"/>
                <a:gd name="connsiteX782" fmla="*/ 630906 w 1049003"/>
                <a:gd name="connsiteY782" fmla="*/ 146635 h 1411454"/>
                <a:gd name="connsiteX783" fmla="*/ 628650 w 1049003"/>
                <a:gd name="connsiteY783" fmla="*/ 148139 h 1411454"/>
                <a:gd name="connsiteX784" fmla="*/ 624890 w 1049003"/>
                <a:gd name="connsiteY784" fmla="*/ 148891 h 1411454"/>
                <a:gd name="connsiteX785" fmla="*/ 625642 w 1049003"/>
                <a:gd name="connsiteY785" fmla="*/ 149643 h 1411454"/>
                <a:gd name="connsiteX786" fmla="*/ 626394 w 1049003"/>
                <a:gd name="connsiteY786" fmla="*/ 149643 h 1411454"/>
                <a:gd name="connsiteX787" fmla="*/ 627146 w 1049003"/>
                <a:gd name="connsiteY787" fmla="*/ 149643 h 1411454"/>
                <a:gd name="connsiteX788" fmla="*/ 627146 w 1049003"/>
                <a:gd name="connsiteY788" fmla="*/ 150395 h 1411454"/>
                <a:gd name="connsiteX789" fmla="*/ 630154 w 1049003"/>
                <a:gd name="connsiteY789" fmla="*/ 148891 h 1411454"/>
                <a:gd name="connsiteX790" fmla="*/ 633162 w 1049003"/>
                <a:gd name="connsiteY790" fmla="*/ 147387 h 1411454"/>
                <a:gd name="connsiteX791" fmla="*/ 636170 w 1049003"/>
                <a:gd name="connsiteY791" fmla="*/ 147387 h 1411454"/>
                <a:gd name="connsiteX792" fmla="*/ 639178 w 1049003"/>
                <a:gd name="connsiteY792" fmla="*/ 148139 h 1411454"/>
                <a:gd name="connsiteX793" fmla="*/ 641434 w 1049003"/>
                <a:gd name="connsiteY793" fmla="*/ 148139 h 1411454"/>
                <a:gd name="connsiteX794" fmla="*/ 642938 w 1049003"/>
                <a:gd name="connsiteY794" fmla="*/ 148891 h 1411454"/>
                <a:gd name="connsiteX795" fmla="*/ 642938 w 1049003"/>
                <a:gd name="connsiteY795" fmla="*/ 150395 h 1411454"/>
                <a:gd name="connsiteX796" fmla="*/ 642186 w 1049003"/>
                <a:gd name="connsiteY796" fmla="*/ 151147 h 1411454"/>
                <a:gd name="connsiteX797" fmla="*/ 636922 w 1049003"/>
                <a:gd name="connsiteY797" fmla="*/ 155659 h 1411454"/>
                <a:gd name="connsiteX798" fmla="*/ 633914 w 1049003"/>
                <a:gd name="connsiteY798" fmla="*/ 156411 h 1411454"/>
                <a:gd name="connsiteX799" fmla="*/ 630154 w 1049003"/>
                <a:gd name="connsiteY799" fmla="*/ 161674 h 1411454"/>
                <a:gd name="connsiteX800" fmla="*/ 625642 w 1049003"/>
                <a:gd name="connsiteY800" fmla="*/ 166186 h 1411454"/>
                <a:gd name="connsiteX801" fmla="*/ 621130 w 1049003"/>
                <a:gd name="connsiteY801" fmla="*/ 166186 h 1411454"/>
                <a:gd name="connsiteX802" fmla="*/ 620378 w 1049003"/>
                <a:gd name="connsiteY802" fmla="*/ 166938 h 1411454"/>
                <a:gd name="connsiteX803" fmla="*/ 622634 w 1049003"/>
                <a:gd name="connsiteY803" fmla="*/ 167690 h 1411454"/>
                <a:gd name="connsiteX804" fmla="*/ 624890 w 1049003"/>
                <a:gd name="connsiteY804" fmla="*/ 167690 h 1411454"/>
                <a:gd name="connsiteX805" fmla="*/ 626394 w 1049003"/>
                <a:gd name="connsiteY805" fmla="*/ 166938 h 1411454"/>
                <a:gd name="connsiteX806" fmla="*/ 627146 w 1049003"/>
                <a:gd name="connsiteY806" fmla="*/ 166938 h 1411454"/>
                <a:gd name="connsiteX807" fmla="*/ 628650 w 1049003"/>
                <a:gd name="connsiteY807" fmla="*/ 168442 h 1411454"/>
                <a:gd name="connsiteX808" fmla="*/ 627898 w 1049003"/>
                <a:gd name="connsiteY808" fmla="*/ 169946 h 1411454"/>
                <a:gd name="connsiteX809" fmla="*/ 624890 w 1049003"/>
                <a:gd name="connsiteY809" fmla="*/ 172202 h 1411454"/>
                <a:gd name="connsiteX810" fmla="*/ 618874 w 1049003"/>
                <a:gd name="connsiteY810" fmla="*/ 178218 h 1411454"/>
                <a:gd name="connsiteX811" fmla="*/ 615867 w 1049003"/>
                <a:gd name="connsiteY811" fmla="*/ 179722 h 1411454"/>
                <a:gd name="connsiteX812" fmla="*/ 610603 w 1049003"/>
                <a:gd name="connsiteY812" fmla="*/ 178970 h 1411454"/>
                <a:gd name="connsiteX813" fmla="*/ 612107 w 1049003"/>
                <a:gd name="connsiteY813" fmla="*/ 180474 h 1411454"/>
                <a:gd name="connsiteX814" fmla="*/ 612107 w 1049003"/>
                <a:gd name="connsiteY814" fmla="*/ 181226 h 1411454"/>
                <a:gd name="connsiteX815" fmla="*/ 612859 w 1049003"/>
                <a:gd name="connsiteY815" fmla="*/ 183482 h 1411454"/>
                <a:gd name="connsiteX816" fmla="*/ 606843 w 1049003"/>
                <a:gd name="connsiteY816" fmla="*/ 181978 h 1411454"/>
                <a:gd name="connsiteX817" fmla="*/ 604587 w 1049003"/>
                <a:gd name="connsiteY817" fmla="*/ 181226 h 1411454"/>
                <a:gd name="connsiteX818" fmla="*/ 601579 w 1049003"/>
                <a:gd name="connsiteY818" fmla="*/ 182730 h 1411454"/>
                <a:gd name="connsiteX819" fmla="*/ 599323 w 1049003"/>
                <a:gd name="connsiteY819" fmla="*/ 184986 h 1411454"/>
                <a:gd name="connsiteX820" fmla="*/ 597067 w 1049003"/>
                <a:gd name="connsiteY820" fmla="*/ 186490 h 1411454"/>
                <a:gd name="connsiteX821" fmla="*/ 593307 w 1049003"/>
                <a:gd name="connsiteY821" fmla="*/ 185738 h 1411454"/>
                <a:gd name="connsiteX822" fmla="*/ 596315 w 1049003"/>
                <a:gd name="connsiteY822" fmla="*/ 187242 h 1411454"/>
                <a:gd name="connsiteX823" fmla="*/ 603083 w 1049003"/>
                <a:gd name="connsiteY823" fmla="*/ 184986 h 1411454"/>
                <a:gd name="connsiteX824" fmla="*/ 609099 w 1049003"/>
                <a:gd name="connsiteY824" fmla="*/ 183482 h 1411454"/>
                <a:gd name="connsiteX825" fmla="*/ 610603 w 1049003"/>
                <a:gd name="connsiteY825" fmla="*/ 188745 h 1411454"/>
                <a:gd name="connsiteX826" fmla="*/ 612107 w 1049003"/>
                <a:gd name="connsiteY826" fmla="*/ 188745 h 1411454"/>
                <a:gd name="connsiteX827" fmla="*/ 612859 w 1049003"/>
                <a:gd name="connsiteY827" fmla="*/ 186490 h 1411454"/>
                <a:gd name="connsiteX828" fmla="*/ 615114 w 1049003"/>
                <a:gd name="connsiteY828" fmla="*/ 184986 h 1411454"/>
                <a:gd name="connsiteX829" fmla="*/ 617370 w 1049003"/>
                <a:gd name="connsiteY829" fmla="*/ 184234 h 1411454"/>
                <a:gd name="connsiteX830" fmla="*/ 618123 w 1049003"/>
                <a:gd name="connsiteY830" fmla="*/ 185738 h 1411454"/>
                <a:gd name="connsiteX831" fmla="*/ 618123 w 1049003"/>
                <a:gd name="connsiteY831" fmla="*/ 187993 h 1411454"/>
                <a:gd name="connsiteX832" fmla="*/ 616618 w 1049003"/>
                <a:gd name="connsiteY832" fmla="*/ 189497 h 1411454"/>
                <a:gd name="connsiteX833" fmla="*/ 615867 w 1049003"/>
                <a:gd name="connsiteY833" fmla="*/ 190249 h 1411454"/>
                <a:gd name="connsiteX834" fmla="*/ 615114 w 1049003"/>
                <a:gd name="connsiteY834" fmla="*/ 191753 h 1411454"/>
                <a:gd name="connsiteX835" fmla="*/ 613610 w 1049003"/>
                <a:gd name="connsiteY835" fmla="*/ 195513 h 1411454"/>
                <a:gd name="connsiteX836" fmla="*/ 613610 w 1049003"/>
                <a:gd name="connsiteY836" fmla="*/ 196265 h 1411454"/>
                <a:gd name="connsiteX837" fmla="*/ 611355 w 1049003"/>
                <a:gd name="connsiteY837" fmla="*/ 197769 h 1411454"/>
                <a:gd name="connsiteX838" fmla="*/ 610603 w 1049003"/>
                <a:gd name="connsiteY838" fmla="*/ 199273 h 1411454"/>
                <a:gd name="connsiteX839" fmla="*/ 609851 w 1049003"/>
                <a:gd name="connsiteY839" fmla="*/ 203033 h 1411454"/>
                <a:gd name="connsiteX840" fmla="*/ 609099 w 1049003"/>
                <a:gd name="connsiteY840" fmla="*/ 204537 h 1411454"/>
                <a:gd name="connsiteX841" fmla="*/ 609851 w 1049003"/>
                <a:gd name="connsiteY841" fmla="*/ 205289 h 1411454"/>
                <a:gd name="connsiteX842" fmla="*/ 610603 w 1049003"/>
                <a:gd name="connsiteY842" fmla="*/ 203785 h 1411454"/>
                <a:gd name="connsiteX843" fmla="*/ 610603 w 1049003"/>
                <a:gd name="connsiteY843" fmla="*/ 202281 h 1411454"/>
                <a:gd name="connsiteX844" fmla="*/ 612107 w 1049003"/>
                <a:gd name="connsiteY844" fmla="*/ 200777 h 1411454"/>
                <a:gd name="connsiteX845" fmla="*/ 615867 w 1049003"/>
                <a:gd name="connsiteY845" fmla="*/ 197769 h 1411454"/>
                <a:gd name="connsiteX846" fmla="*/ 617370 w 1049003"/>
                <a:gd name="connsiteY846" fmla="*/ 197017 h 1411454"/>
                <a:gd name="connsiteX847" fmla="*/ 618123 w 1049003"/>
                <a:gd name="connsiteY847" fmla="*/ 198521 h 1411454"/>
                <a:gd name="connsiteX848" fmla="*/ 617370 w 1049003"/>
                <a:gd name="connsiteY848" fmla="*/ 204537 h 1411454"/>
                <a:gd name="connsiteX849" fmla="*/ 617370 w 1049003"/>
                <a:gd name="connsiteY849" fmla="*/ 206793 h 1411454"/>
                <a:gd name="connsiteX850" fmla="*/ 618874 w 1049003"/>
                <a:gd name="connsiteY850" fmla="*/ 208297 h 1411454"/>
                <a:gd name="connsiteX851" fmla="*/ 618874 w 1049003"/>
                <a:gd name="connsiteY851" fmla="*/ 206793 h 1411454"/>
                <a:gd name="connsiteX852" fmla="*/ 618874 w 1049003"/>
                <a:gd name="connsiteY852" fmla="*/ 205289 h 1411454"/>
                <a:gd name="connsiteX853" fmla="*/ 618874 w 1049003"/>
                <a:gd name="connsiteY853" fmla="*/ 203033 h 1411454"/>
                <a:gd name="connsiteX854" fmla="*/ 620378 w 1049003"/>
                <a:gd name="connsiteY854" fmla="*/ 200025 h 1411454"/>
                <a:gd name="connsiteX855" fmla="*/ 620378 w 1049003"/>
                <a:gd name="connsiteY855" fmla="*/ 198521 h 1411454"/>
                <a:gd name="connsiteX856" fmla="*/ 619627 w 1049003"/>
                <a:gd name="connsiteY856" fmla="*/ 197769 h 1411454"/>
                <a:gd name="connsiteX857" fmla="*/ 618874 w 1049003"/>
                <a:gd name="connsiteY857" fmla="*/ 196265 h 1411454"/>
                <a:gd name="connsiteX858" fmla="*/ 619627 w 1049003"/>
                <a:gd name="connsiteY858" fmla="*/ 193257 h 1411454"/>
                <a:gd name="connsiteX859" fmla="*/ 619627 w 1049003"/>
                <a:gd name="connsiteY859" fmla="*/ 190249 h 1411454"/>
                <a:gd name="connsiteX860" fmla="*/ 620378 w 1049003"/>
                <a:gd name="connsiteY860" fmla="*/ 187242 h 1411454"/>
                <a:gd name="connsiteX861" fmla="*/ 622634 w 1049003"/>
                <a:gd name="connsiteY861" fmla="*/ 184234 h 1411454"/>
                <a:gd name="connsiteX862" fmla="*/ 629402 w 1049003"/>
                <a:gd name="connsiteY862" fmla="*/ 178218 h 1411454"/>
                <a:gd name="connsiteX863" fmla="*/ 630906 w 1049003"/>
                <a:gd name="connsiteY863" fmla="*/ 177466 h 1411454"/>
                <a:gd name="connsiteX864" fmla="*/ 633162 w 1049003"/>
                <a:gd name="connsiteY864" fmla="*/ 176714 h 1411454"/>
                <a:gd name="connsiteX865" fmla="*/ 633914 w 1049003"/>
                <a:gd name="connsiteY865" fmla="*/ 175962 h 1411454"/>
                <a:gd name="connsiteX866" fmla="*/ 636170 w 1049003"/>
                <a:gd name="connsiteY866" fmla="*/ 174458 h 1411454"/>
                <a:gd name="connsiteX867" fmla="*/ 635418 w 1049003"/>
                <a:gd name="connsiteY867" fmla="*/ 174458 h 1411454"/>
                <a:gd name="connsiteX868" fmla="*/ 636170 w 1049003"/>
                <a:gd name="connsiteY868" fmla="*/ 172202 h 1411454"/>
                <a:gd name="connsiteX869" fmla="*/ 636170 w 1049003"/>
                <a:gd name="connsiteY869" fmla="*/ 171450 h 1411454"/>
                <a:gd name="connsiteX870" fmla="*/ 636922 w 1049003"/>
                <a:gd name="connsiteY870" fmla="*/ 170698 h 1411454"/>
                <a:gd name="connsiteX871" fmla="*/ 637674 w 1049003"/>
                <a:gd name="connsiteY871" fmla="*/ 169946 h 1411454"/>
                <a:gd name="connsiteX872" fmla="*/ 642938 w 1049003"/>
                <a:gd name="connsiteY872" fmla="*/ 165434 h 1411454"/>
                <a:gd name="connsiteX873" fmla="*/ 648201 w 1049003"/>
                <a:gd name="connsiteY873" fmla="*/ 165434 h 1411454"/>
                <a:gd name="connsiteX874" fmla="*/ 653465 w 1049003"/>
                <a:gd name="connsiteY874" fmla="*/ 167690 h 1411454"/>
                <a:gd name="connsiteX875" fmla="*/ 657977 w 1049003"/>
                <a:gd name="connsiteY875" fmla="*/ 172954 h 1411454"/>
                <a:gd name="connsiteX876" fmla="*/ 658729 w 1049003"/>
                <a:gd name="connsiteY876" fmla="*/ 176714 h 1411454"/>
                <a:gd name="connsiteX877" fmla="*/ 659481 w 1049003"/>
                <a:gd name="connsiteY877" fmla="*/ 178970 h 1411454"/>
                <a:gd name="connsiteX878" fmla="*/ 659481 w 1049003"/>
                <a:gd name="connsiteY878" fmla="*/ 184986 h 1411454"/>
                <a:gd name="connsiteX879" fmla="*/ 660233 w 1049003"/>
                <a:gd name="connsiteY879" fmla="*/ 184986 h 1411454"/>
                <a:gd name="connsiteX880" fmla="*/ 662489 w 1049003"/>
                <a:gd name="connsiteY880" fmla="*/ 187993 h 1411454"/>
                <a:gd name="connsiteX881" fmla="*/ 662489 w 1049003"/>
                <a:gd name="connsiteY881" fmla="*/ 188745 h 1411454"/>
                <a:gd name="connsiteX882" fmla="*/ 663241 w 1049003"/>
                <a:gd name="connsiteY882" fmla="*/ 190249 h 1411454"/>
                <a:gd name="connsiteX883" fmla="*/ 663241 w 1049003"/>
                <a:gd name="connsiteY883" fmla="*/ 194009 h 1411454"/>
                <a:gd name="connsiteX884" fmla="*/ 661737 w 1049003"/>
                <a:gd name="connsiteY884" fmla="*/ 200777 h 1411454"/>
                <a:gd name="connsiteX885" fmla="*/ 660233 w 1049003"/>
                <a:gd name="connsiteY885" fmla="*/ 203033 h 1411454"/>
                <a:gd name="connsiteX886" fmla="*/ 657977 w 1049003"/>
                <a:gd name="connsiteY886" fmla="*/ 204537 h 1411454"/>
                <a:gd name="connsiteX887" fmla="*/ 652713 w 1049003"/>
                <a:gd name="connsiteY887" fmla="*/ 205289 h 1411454"/>
                <a:gd name="connsiteX888" fmla="*/ 649705 w 1049003"/>
                <a:gd name="connsiteY888" fmla="*/ 205289 h 1411454"/>
                <a:gd name="connsiteX889" fmla="*/ 645946 w 1049003"/>
                <a:gd name="connsiteY889" fmla="*/ 204537 h 1411454"/>
                <a:gd name="connsiteX890" fmla="*/ 645193 w 1049003"/>
                <a:gd name="connsiteY890" fmla="*/ 203033 h 1411454"/>
                <a:gd name="connsiteX891" fmla="*/ 643689 w 1049003"/>
                <a:gd name="connsiteY891" fmla="*/ 201529 h 1411454"/>
                <a:gd name="connsiteX892" fmla="*/ 642938 w 1049003"/>
                <a:gd name="connsiteY892" fmla="*/ 200777 h 1411454"/>
                <a:gd name="connsiteX893" fmla="*/ 642186 w 1049003"/>
                <a:gd name="connsiteY893" fmla="*/ 200777 h 1411454"/>
                <a:gd name="connsiteX894" fmla="*/ 641434 w 1049003"/>
                <a:gd name="connsiteY894" fmla="*/ 200025 h 1411454"/>
                <a:gd name="connsiteX895" fmla="*/ 640682 w 1049003"/>
                <a:gd name="connsiteY895" fmla="*/ 199273 h 1411454"/>
                <a:gd name="connsiteX896" fmla="*/ 639929 w 1049003"/>
                <a:gd name="connsiteY896" fmla="*/ 199273 h 1411454"/>
                <a:gd name="connsiteX897" fmla="*/ 639178 w 1049003"/>
                <a:gd name="connsiteY897" fmla="*/ 200025 h 1411454"/>
                <a:gd name="connsiteX898" fmla="*/ 636922 w 1049003"/>
                <a:gd name="connsiteY898" fmla="*/ 200777 h 1411454"/>
                <a:gd name="connsiteX899" fmla="*/ 634666 w 1049003"/>
                <a:gd name="connsiteY899" fmla="*/ 202281 h 1411454"/>
                <a:gd name="connsiteX900" fmla="*/ 633162 w 1049003"/>
                <a:gd name="connsiteY900" fmla="*/ 204537 h 1411454"/>
                <a:gd name="connsiteX901" fmla="*/ 631658 w 1049003"/>
                <a:gd name="connsiteY901" fmla="*/ 206041 h 1411454"/>
                <a:gd name="connsiteX902" fmla="*/ 638426 w 1049003"/>
                <a:gd name="connsiteY902" fmla="*/ 202281 h 1411454"/>
                <a:gd name="connsiteX903" fmla="*/ 641434 w 1049003"/>
                <a:gd name="connsiteY903" fmla="*/ 202281 h 1411454"/>
                <a:gd name="connsiteX904" fmla="*/ 642186 w 1049003"/>
                <a:gd name="connsiteY904" fmla="*/ 206793 h 1411454"/>
                <a:gd name="connsiteX905" fmla="*/ 640682 w 1049003"/>
                <a:gd name="connsiteY905" fmla="*/ 214313 h 1411454"/>
                <a:gd name="connsiteX906" fmla="*/ 639178 w 1049003"/>
                <a:gd name="connsiteY906" fmla="*/ 218824 h 1411454"/>
                <a:gd name="connsiteX907" fmla="*/ 636922 w 1049003"/>
                <a:gd name="connsiteY907" fmla="*/ 221832 h 1411454"/>
                <a:gd name="connsiteX908" fmla="*/ 635418 w 1049003"/>
                <a:gd name="connsiteY908" fmla="*/ 222584 h 1411454"/>
                <a:gd name="connsiteX909" fmla="*/ 633914 w 1049003"/>
                <a:gd name="connsiteY909" fmla="*/ 221832 h 1411454"/>
                <a:gd name="connsiteX910" fmla="*/ 632410 w 1049003"/>
                <a:gd name="connsiteY910" fmla="*/ 222584 h 1411454"/>
                <a:gd name="connsiteX911" fmla="*/ 630906 w 1049003"/>
                <a:gd name="connsiteY911" fmla="*/ 224088 h 1411454"/>
                <a:gd name="connsiteX912" fmla="*/ 628650 w 1049003"/>
                <a:gd name="connsiteY912" fmla="*/ 228600 h 1411454"/>
                <a:gd name="connsiteX913" fmla="*/ 627898 w 1049003"/>
                <a:gd name="connsiteY913" fmla="*/ 229352 h 1411454"/>
                <a:gd name="connsiteX914" fmla="*/ 624890 w 1049003"/>
                <a:gd name="connsiteY914" fmla="*/ 229352 h 1411454"/>
                <a:gd name="connsiteX915" fmla="*/ 621882 w 1049003"/>
                <a:gd name="connsiteY915" fmla="*/ 230856 h 1411454"/>
                <a:gd name="connsiteX916" fmla="*/ 618874 w 1049003"/>
                <a:gd name="connsiteY916" fmla="*/ 233112 h 1411454"/>
                <a:gd name="connsiteX917" fmla="*/ 618123 w 1049003"/>
                <a:gd name="connsiteY917" fmla="*/ 235368 h 1411454"/>
                <a:gd name="connsiteX918" fmla="*/ 620378 w 1049003"/>
                <a:gd name="connsiteY918" fmla="*/ 233112 h 1411454"/>
                <a:gd name="connsiteX919" fmla="*/ 627146 w 1049003"/>
                <a:gd name="connsiteY919" fmla="*/ 230104 h 1411454"/>
                <a:gd name="connsiteX920" fmla="*/ 630154 w 1049003"/>
                <a:gd name="connsiteY920" fmla="*/ 228600 h 1411454"/>
                <a:gd name="connsiteX921" fmla="*/ 631658 w 1049003"/>
                <a:gd name="connsiteY921" fmla="*/ 227096 h 1411454"/>
                <a:gd name="connsiteX922" fmla="*/ 632410 w 1049003"/>
                <a:gd name="connsiteY922" fmla="*/ 225592 h 1411454"/>
                <a:gd name="connsiteX923" fmla="*/ 633162 w 1049003"/>
                <a:gd name="connsiteY923" fmla="*/ 224088 h 1411454"/>
                <a:gd name="connsiteX924" fmla="*/ 635418 w 1049003"/>
                <a:gd name="connsiteY924" fmla="*/ 224088 h 1411454"/>
                <a:gd name="connsiteX925" fmla="*/ 636170 w 1049003"/>
                <a:gd name="connsiteY925" fmla="*/ 224840 h 1411454"/>
                <a:gd name="connsiteX926" fmla="*/ 635418 w 1049003"/>
                <a:gd name="connsiteY926" fmla="*/ 226344 h 1411454"/>
                <a:gd name="connsiteX927" fmla="*/ 634666 w 1049003"/>
                <a:gd name="connsiteY927" fmla="*/ 228600 h 1411454"/>
                <a:gd name="connsiteX928" fmla="*/ 633914 w 1049003"/>
                <a:gd name="connsiteY928" fmla="*/ 229352 h 1411454"/>
                <a:gd name="connsiteX929" fmla="*/ 626394 w 1049003"/>
                <a:gd name="connsiteY929" fmla="*/ 244391 h 1411454"/>
                <a:gd name="connsiteX930" fmla="*/ 622634 w 1049003"/>
                <a:gd name="connsiteY930" fmla="*/ 248903 h 1411454"/>
                <a:gd name="connsiteX931" fmla="*/ 623386 w 1049003"/>
                <a:gd name="connsiteY931" fmla="*/ 250407 h 1411454"/>
                <a:gd name="connsiteX932" fmla="*/ 623386 w 1049003"/>
                <a:gd name="connsiteY932" fmla="*/ 251911 h 1411454"/>
                <a:gd name="connsiteX933" fmla="*/ 621130 w 1049003"/>
                <a:gd name="connsiteY933" fmla="*/ 256423 h 1411454"/>
                <a:gd name="connsiteX934" fmla="*/ 620378 w 1049003"/>
                <a:gd name="connsiteY934" fmla="*/ 259431 h 1411454"/>
                <a:gd name="connsiteX935" fmla="*/ 619627 w 1049003"/>
                <a:gd name="connsiteY935" fmla="*/ 262439 h 1411454"/>
                <a:gd name="connsiteX936" fmla="*/ 620378 w 1049003"/>
                <a:gd name="connsiteY936" fmla="*/ 269207 h 1411454"/>
                <a:gd name="connsiteX937" fmla="*/ 619627 w 1049003"/>
                <a:gd name="connsiteY937" fmla="*/ 272966 h 1411454"/>
                <a:gd name="connsiteX938" fmla="*/ 614363 w 1049003"/>
                <a:gd name="connsiteY938" fmla="*/ 281990 h 1411454"/>
                <a:gd name="connsiteX939" fmla="*/ 613610 w 1049003"/>
                <a:gd name="connsiteY939" fmla="*/ 283494 h 1411454"/>
                <a:gd name="connsiteX940" fmla="*/ 614363 w 1049003"/>
                <a:gd name="connsiteY940" fmla="*/ 288006 h 1411454"/>
                <a:gd name="connsiteX941" fmla="*/ 613610 w 1049003"/>
                <a:gd name="connsiteY941" fmla="*/ 289510 h 1411454"/>
                <a:gd name="connsiteX942" fmla="*/ 612859 w 1049003"/>
                <a:gd name="connsiteY942" fmla="*/ 292518 h 1411454"/>
                <a:gd name="connsiteX943" fmla="*/ 612859 w 1049003"/>
                <a:gd name="connsiteY943" fmla="*/ 294022 h 1411454"/>
                <a:gd name="connsiteX944" fmla="*/ 614363 w 1049003"/>
                <a:gd name="connsiteY944" fmla="*/ 297030 h 1411454"/>
                <a:gd name="connsiteX945" fmla="*/ 617370 w 1049003"/>
                <a:gd name="connsiteY945" fmla="*/ 297782 h 1411454"/>
                <a:gd name="connsiteX946" fmla="*/ 621130 w 1049003"/>
                <a:gd name="connsiteY946" fmla="*/ 297782 h 1411454"/>
                <a:gd name="connsiteX947" fmla="*/ 623386 w 1049003"/>
                <a:gd name="connsiteY947" fmla="*/ 298534 h 1411454"/>
                <a:gd name="connsiteX948" fmla="*/ 624138 w 1049003"/>
                <a:gd name="connsiteY948" fmla="*/ 302294 h 1411454"/>
                <a:gd name="connsiteX949" fmla="*/ 621130 w 1049003"/>
                <a:gd name="connsiteY949" fmla="*/ 305301 h 1411454"/>
                <a:gd name="connsiteX950" fmla="*/ 618123 w 1049003"/>
                <a:gd name="connsiteY950" fmla="*/ 307557 h 1411454"/>
                <a:gd name="connsiteX951" fmla="*/ 615867 w 1049003"/>
                <a:gd name="connsiteY951" fmla="*/ 309813 h 1411454"/>
                <a:gd name="connsiteX952" fmla="*/ 615867 w 1049003"/>
                <a:gd name="connsiteY952" fmla="*/ 312069 h 1411454"/>
                <a:gd name="connsiteX953" fmla="*/ 614363 w 1049003"/>
                <a:gd name="connsiteY953" fmla="*/ 312821 h 1411454"/>
                <a:gd name="connsiteX954" fmla="*/ 612107 w 1049003"/>
                <a:gd name="connsiteY954" fmla="*/ 314325 h 1411454"/>
                <a:gd name="connsiteX955" fmla="*/ 610603 w 1049003"/>
                <a:gd name="connsiteY955" fmla="*/ 315077 h 1411454"/>
                <a:gd name="connsiteX956" fmla="*/ 610603 w 1049003"/>
                <a:gd name="connsiteY956" fmla="*/ 316581 h 1411454"/>
                <a:gd name="connsiteX957" fmla="*/ 609099 w 1049003"/>
                <a:gd name="connsiteY957" fmla="*/ 320341 h 1411454"/>
                <a:gd name="connsiteX958" fmla="*/ 609099 w 1049003"/>
                <a:gd name="connsiteY958" fmla="*/ 321845 h 1411454"/>
                <a:gd name="connsiteX959" fmla="*/ 606091 w 1049003"/>
                <a:gd name="connsiteY959" fmla="*/ 323349 h 1411454"/>
                <a:gd name="connsiteX960" fmla="*/ 602331 w 1049003"/>
                <a:gd name="connsiteY960" fmla="*/ 324101 h 1411454"/>
                <a:gd name="connsiteX961" fmla="*/ 599323 w 1049003"/>
                <a:gd name="connsiteY961" fmla="*/ 324853 h 1411454"/>
                <a:gd name="connsiteX962" fmla="*/ 598571 w 1049003"/>
                <a:gd name="connsiteY962" fmla="*/ 327109 h 1411454"/>
                <a:gd name="connsiteX963" fmla="*/ 598571 w 1049003"/>
                <a:gd name="connsiteY963" fmla="*/ 330117 h 1411454"/>
                <a:gd name="connsiteX964" fmla="*/ 600075 w 1049003"/>
                <a:gd name="connsiteY964" fmla="*/ 333124 h 1411454"/>
                <a:gd name="connsiteX965" fmla="*/ 600827 w 1049003"/>
                <a:gd name="connsiteY965" fmla="*/ 335380 h 1411454"/>
                <a:gd name="connsiteX966" fmla="*/ 603083 w 1049003"/>
                <a:gd name="connsiteY966" fmla="*/ 338388 h 1411454"/>
                <a:gd name="connsiteX967" fmla="*/ 597819 w 1049003"/>
                <a:gd name="connsiteY967" fmla="*/ 340644 h 1411454"/>
                <a:gd name="connsiteX968" fmla="*/ 603083 w 1049003"/>
                <a:gd name="connsiteY968" fmla="*/ 341396 h 1411454"/>
                <a:gd name="connsiteX969" fmla="*/ 603835 w 1049003"/>
                <a:gd name="connsiteY969" fmla="*/ 339140 h 1411454"/>
                <a:gd name="connsiteX970" fmla="*/ 603083 w 1049003"/>
                <a:gd name="connsiteY970" fmla="*/ 330868 h 1411454"/>
                <a:gd name="connsiteX971" fmla="*/ 603835 w 1049003"/>
                <a:gd name="connsiteY971" fmla="*/ 327861 h 1411454"/>
                <a:gd name="connsiteX972" fmla="*/ 605339 w 1049003"/>
                <a:gd name="connsiteY972" fmla="*/ 326357 h 1411454"/>
                <a:gd name="connsiteX973" fmla="*/ 608347 w 1049003"/>
                <a:gd name="connsiteY973" fmla="*/ 324853 h 1411454"/>
                <a:gd name="connsiteX974" fmla="*/ 615114 w 1049003"/>
                <a:gd name="connsiteY974" fmla="*/ 324101 h 1411454"/>
                <a:gd name="connsiteX975" fmla="*/ 618123 w 1049003"/>
                <a:gd name="connsiteY975" fmla="*/ 322597 h 1411454"/>
                <a:gd name="connsiteX976" fmla="*/ 620378 w 1049003"/>
                <a:gd name="connsiteY976" fmla="*/ 320341 h 1411454"/>
                <a:gd name="connsiteX977" fmla="*/ 622634 w 1049003"/>
                <a:gd name="connsiteY977" fmla="*/ 317333 h 1411454"/>
                <a:gd name="connsiteX978" fmla="*/ 624890 w 1049003"/>
                <a:gd name="connsiteY978" fmla="*/ 312069 h 1411454"/>
                <a:gd name="connsiteX979" fmla="*/ 627146 w 1049003"/>
                <a:gd name="connsiteY979" fmla="*/ 310565 h 1411454"/>
                <a:gd name="connsiteX980" fmla="*/ 630906 w 1049003"/>
                <a:gd name="connsiteY980" fmla="*/ 310565 h 1411454"/>
                <a:gd name="connsiteX981" fmla="*/ 637674 w 1049003"/>
                <a:gd name="connsiteY981" fmla="*/ 300038 h 1411454"/>
                <a:gd name="connsiteX982" fmla="*/ 645193 w 1049003"/>
                <a:gd name="connsiteY982" fmla="*/ 296278 h 1411454"/>
                <a:gd name="connsiteX983" fmla="*/ 645946 w 1049003"/>
                <a:gd name="connsiteY983" fmla="*/ 294774 h 1411454"/>
                <a:gd name="connsiteX984" fmla="*/ 647449 w 1049003"/>
                <a:gd name="connsiteY984" fmla="*/ 292518 h 1411454"/>
                <a:gd name="connsiteX985" fmla="*/ 652713 w 1049003"/>
                <a:gd name="connsiteY985" fmla="*/ 287254 h 1411454"/>
                <a:gd name="connsiteX986" fmla="*/ 653465 w 1049003"/>
                <a:gd name="connsiteY986" fmla="*/ 284998 h 1411454"/>
                <a:gd name="connsiteX987" fmla="*/ 654969 w 1049003"/>
                <a:gd name="connsiteY987" fmla="*/ 281990 h 1411454"/>
                <a:gd name="connsiteX988" fmla="*/ 656473 w 1049003"/>
                <a:gd name="connsiteY988" fmla="*/ 278230 h 1411454"/>
                <a:gd name="connsiteX989" fmla="*/ 656473 w 1049003"/>
                <a:gd name="connsiteY989" fmla="*/ 275222 h 1411454"/>
                <a:gd name="connsiteX990" fmla="*/ 656473 w 1049003"/>
                <a:gd name="connsiteY990" fmla="*/ 268455 h 1411454"/>
                <a:gd name="connsiteX991" fmla="*/ 656473 w 1049003"/>
                <a:gd name="connsiteY991" fmla="*/ 265447 h 1411454"/>
                <a:gd name="connsiteX992" fmla="*/ 658729 w 1049003"/>
                <a:gd name="connsiteY992" fmla="*/ 263191 h 1411454"/>
                <a:gd name="connsiteX993" fmla="*/ 657977 w 1049003"/>
                <a:gd name="connsiteY993" fmla="*/ 263191 h 1411454"/>
                <a:gd name="connsiteX994" fmla="*/ 657977 w 1049003"/>
                <a:gd name="connsiteY994" fmla="*/ 262439 h 1411454"/>
                <a:gd name="connsiteX995" fmla="*/ 657225 w 1049003"/>
                <a:gd name="connsiteY995" fmla="*/ 261687 h 1411454"/>
                <a:gd name="connsiteX996" fmla="*/ 656473 w 1049003"/>
                <a:gd name="connsiteY996" fmla="*/ 261687 h 1411454"/>
                <a:gd name="connsiteX997" fmla="*/ 661737 w 1049003"/>
                <a:gd name="connsiteY997" fmla="*/ 244391 h 1411454"/>
                <a:gd name="connsiteX998" fmla="*/ 662489 w 1049003"/>
                <a:gd name="connsiteY998" fmla="*/ 238376 h 1411454"/>
                <a:gd name="connsiteX999" fmla="*/ 663241 w 1049003"/>
                <a:gd name="connsiteY999" fmla="*/ 239880 h 1411454"/>
                <a:gd name="connsiteX1000" fmla="*/ 663993 w 1049003"/>
                <a:gd name="connsiteY1000" fmla="*/ 240632 h 1411454"/>
                <a:gd name="connsiteX1001" fmla="*/ 663993 w 1049003"/>
                <a:gd name="connsiteY1001" fmla="*/ 242136 h 1411454"/>
                <a:gd name="connsiteX1002" fmla="*/ 663993 w 1049003"/>
                <a:gd name="connsiteY1002" fmla="*/ 243640 h 1411454"/>
                <a:gd name="connsiteX1003" fmla="*/ 664745 w 1049003"/>
                <a:gd name="connsiteY1003" fmla="*/ 243640 h 1411454"/>
                <a:gd name="connsiteX1004" fmla="*/ 662489 w 1049003"/>
                <a:gd name="connsiteY1004" fmla="*/ 226344 h 1411454"/>
                <a:gd name="connsiteX1005" fmla="*/ 663993 w 1049003"/>
                <a:gd name="connsiteY1005" fmla="*/ 224840 h 1411454"/>
                <a:gd name="connsiteX1006" fmla="*/ 664745 w 1049003"/>
                <a:gd name="connsiteY1006" fmla="*/ 223336 h 1411454"/>
                <a:gd name="connsiteX1007" fmla="*/ 665497 w 1049003"/>
                <a:gd name="connsiteY1007" fmla="*/ 222584 h 1411454"/>
                <a:gd name="connsiteX1008" fmla="*/ 668505 w 1049003"/>
                <a:gd name="connsiteY1008" fmla="*/ 222584 h 1411454"/>
                <a:gd name="connsiteX1009" fmla="*/ 670761 w 1049003"/>
                <a:gd name="connsiteY1009" fmla="*/ 224088 h 1411454"/>
                <a:gd name="connsiteX1010" fmla="*/ 672265 w 1049003"/>
                <a:gd name="connsiteY1010" fmla="*/ 226344 h 1411454"/>
                <a:gd name="connsiteX1011" fmla="*/ 674521 w 1049003"/>
                <a:gd name="connsiteY1011" fmla="*/ 230856 h 1411454"/>
                <a:gd name="connsiteX1012" fmla="*/ 674521 w 1049003"/>
                <a:gd name="connsiteY1012" fmla="*/ 227096 h 1411454"/>
                <a:gd name="connsiteX1013" fmla="*/ 673768 w 1049003"/>
                <a:gd name="connsiteY1013" fmla="*/ 224840 h 1411454"/>
                <a:gd name="connsiteX1014" fmla="*/ 672265 w 1049003"/>
                <a:gd name="connsiteY1014" fmla="*/ 224088 h 1411454"/>
                <a:gd name="connsiteX1015" fmla="*/ 673016 w 1049003"/>
                <a:gd name="connsiteY1015" fmla="*/ 222584 h 1411454"/>
                <a:gd name="connsiteX1016" fmla="*/ 672265 w 1049003"/>
                <a:gd name="connsiteY1016" fmla="*/ 220328 h 1411454"/>
                <a:gd name="connsiteX1017" fmla="*/ 672265 w 1049003"/>
                <a:gd name="connsiteY1017" fmla="*/ 218072 h 1411454"/>
                <a:gd name="connsiteX1018" fmla="*/ 673768 w 1049003"/>
                <a:gd name="connsiteY1018" fmla="*/ 215817 h 1411454"/>
                <a:gd name="connsiteX1019" fmla="*/ 676025 w 1049003"/>
                <a:gd name="connsiteY1019" fmla="*/ 215065 h 1411454"/>
                <a:gd name="connsiteX1020" fmla="*/ 685048 w 1049003"/>
                <a:gd name="connsiteY1020" fmla="*/ 214313 h 1411454"/>
                <a:gd name="connsiteX1021" fmla="*/ 700840 w 1049003"/>
                <a:gd name="connsiteY1021" fmla="*/ 206041 h 1411454"/>
                <a:gd name="connsiteX1022" fmla="*/ 705351 w 1049003"/>
                <a:gd name="connsiteY1022" fmla="*/ 206041 h 1411454"/>
                <a:gd name="connsiteX1023" fmla="*/ 706855 w 1049003"/>
                <a:gd name="connsiteY1023" fmla="*/ 203785 h 1411454"/>
                <a:gd name="connsiteX1024" fmla="*/ 709863 w 1049003"/>
                <a:gd name="connsiteY1024" fmla="*/ 203785 h 1411454"/>
                <a:gd name="connsiteX1025" fmla="*/ 712871 w 1049003"/>
                <a:gd name="connsiteY1025" fmla="*/ 206041 h 1411454"/>
                <a:gd name="connsiteX1026" fmla="*/ 713623 w 1049003"/>
                <a:gd name="connsiteY1026" fmla="*/ 210553 h 1411454"/>
                <a:gd name="connsiteX1027" fmla="*/ 711367 w 1049003"/>
                <a:gd name="connsiteY1027" fmla="*/ 209801 h 1411454"/>
                <a:gd name="connsiteX1028" fmla="*/ 707607 w 1049003"/>
                <a:gd name="connsiteY1028" fmla="*/ 209801 h 1411454"/>
                <a:gd name="connsiteX1029" fmla="*/ 703847 w 1049003"/>
                <a:gd name="connsiteY1029" fmla="*/ 210553 h 1411454"/>
                <a:gd name="connsiteX1030" fmla="*/ 703095 w 1049003"/>
                <a:gd name="connsiteY1030" fmla="*/ 212809 h 1411454"/>
                <a:gd name="connsiteX1031" fmla="*/ 707607 w 1049003"/>
                <a:gd name="connsiteY1031" fmla="*/ 212809 h 1411454"/>
                <a:gd name="connsiteX1032" fmla="*/ 708359 w 1049003"/>
                <a:gd name="connsiteY1032" fmla="*/ 213561 h 1411454"/>
                <a:gd name="connsiteX1033" fmla="*/ 709111 w 1049003"/>
                <a:gd name="connsiteY1033" fmla="*/ 215065 h 1411454"/>
                <a:gd name="connsiteX1034" fmla="*/ 709111 w 1049003"/>
                <a:gd name="connsiteY1034" fmla="*/ 218072 h 1411454"/>
                <a:gd name="connsiteX1035" fmla="*/ 709863 w 1049003"/>
                <a:gd name="connsiteY1035" fmla="*/ 219576 h 1411454"/>
                <a:gd name="connsiteX1036" fmla="*/ 709863 w 1049003"/>
                <a:gd name="connsiteY1036" fmla="*/ 218072 h 1411454"/>
                <a:gd name="connsiteX1037" fmla="*/ 709863 w 1049003"/>
                <a:gd name="connsiteY1037" fmla="*/ 217320 h 1411454"/>
                <a:gd name="connsiteX1038" fmla="*/ 710615 w 1049003"/>
                <a:gd name="connsiteY1038" fmla="*/ 214313 h 1411454"/>
                <a:gd name="connsiteX1039" fmla="*/ 711367 w 1049003"/>
                <a:gd name="connsiteY1039" fmla="*/ 214313 h 1411454"/>
                <a:gd name="connsiteX1040" fmla="*/ 712871 w 1049003"/>
                <a:gd name="connsiteY1040" fmla="*/ 218072 h 1411454"/>
                <a:gd name="connsiteX1041" fmla="*/ 712871 w 1049003"/>
                <a:gd name="connsiteY1041" fmla="*/ 221080 h 1411454"/>
                <a:gd name="connsiteX1042" fmla="*/ 712119 w 1049003"/>
                <a:gd name="connsiteY1042" fmla="*/ 224088 h 1411454"/>
                <a:gd name="connsiteX1043" fmla="*/ 710615 w 1049003"/>
                <a:gd name="connsiteY1043" fmla="*/ 227096 h 1411454"/>
                <a:gd name="connsiteX1044" fmla="*/ 708359 w 1049003"/>
                <a:gd name="connsiteY1044" fmla="*/ 227096 h 1411454"/>
                <a:gd name="connsiteX1045" fmla="*/ 705351 w 1049003"/>
                <a:gd name="connsiteY1045" fmla="*/ 227848 h 1411454"/>
                <a:gd name="connsiteX1046" fmla="*/ 703095 w 1049003"/>
                <a:gd name="connsiteY1046" fmla="*/ 230856 h 1411454"/>
                <a:gd name="connsiteX1047" fmla="*/ 702344 w 1049003"/>
                <a:gd name="connsiteY1047" fmla="*/ 231608 h 1411454"/>
                <a:gd name="connsiteX1048" fmla="*/ 701591 w 1049003"/>
                <a:gd name="connsiteY1048" fmla="*/ 231608 h 1411454"/>
                <a:gd name="connsiteX1049" fmla="*/ 700087 w 1049003"/>
                <a:gd name="connsiteY1049" fmla="*/ 232360 h 1411454"/>
                <a:gd name="connsiteX1050" fmla="*/ 699336 w 1049003"/>
                <a:gd name="connsiteY1050" fmla="*/ 233112 h 1411454"/>
                <a:gd name="connsiteX1051" fmla="*/ 701591 w 1049003"/>
                <a:gd name="connsiteY1051" fmla="*/ 234616 h 1411454"/>
                <a:gd name="connsiteX1052" fmla="*/ 701591 w 1049003"/>
                <a:gd name="connsiteY1052" fmla="*/ 237624 h 1411454"/>
                <a:gd name="connsiteX1053" fmla="*/ 697080 w 1049003"/>
                <a:gd name="connsiteY1053" fmla="*/ 245143 h 1411454"/>
                <a:gd name="connsiteX1054" fmla="*/ 694824 w 1049003"/>
                <a:gd name="connsiteY1054" fmla="*/ 246647 h 1411454"/>
                <a:gd name="connsiteX1055" fmla="*/ 692568 w 1049003"/>
                <a:gd name="connsiteY1055" fmla="*/ 247399 h 1411454"/>
                <a:gd name="connsiteX1056" fmla="*/ 691064 w 1049003"/>
                <a:gd name="connsiteY1056" fmla="*/ 248151 h 1411454"/>
                <a:gd name="connsiteX1057" fmla="*/ 688808 w 1049003"/>
                <a:gd name="connsiteY1057" fmla="*/ 247399 h 1411454"/>
                <a:gd name="connsiteX1058" fmla="*/ 688056 w 1049003"/>
                <a:gd name="connsiteY1058" fmla="*/ 247399 h 1411454"/>
                <a:gd name="connsiteX1059" fmla="*/ 685800 w 1049003"/>
                <a:gd name="connsiteY1059" fmla="*/ 244391 h 1411454"/>
                <a:gd name="connsiteX1060" fmla="*/ 686552 w 1049003"/>
                <a:gd name="connsiteY1060" fmla="*/ 247399 h 1411454"/>
                <a:gd name="connsiteX1061" fmla="*/ 686552 w 1049003"/>
                <a:gd name="connsiteY1061" fmla="*/ 248151 h 1411454"/>
                <a:gd name="connsiteX1062" fmla="*/ 688056 w 1049003"/>
                <a:gd name="connsiteY1062" fmla="*/ 248903 h 1411454"/>
                <a:gd name="connsiteX1063" fmla="*/ 685800 w 1049003"/>
                <a:gd name="connsiteY1063" fmla="*/ 250407 h 1411454"/>
                <a:gd name="connsiteX1064" fmla="*/ 682040 w 1049003"/>
                <a:gd name="connsiteY1064" fmla="*/ 251911 h 1411454"/>
                <a:gd name="connsiteX1065" fmla="*/ 679784 w 1049003"/>
                <a:gd name="connsiteY1065" fmla="*/ 252663 h 1411454"/>
                <a:gd name="connsiteX1066" fmla="*/ 676025 w 1049003"/>
                <a:gd name="connsiteY1066" fmla="*/ 256423 h 1411454"/>
                <a:gd name="connsiteX1067" fmla="*/ 674521 w 1049003"/>
                <a:gd name="connsiteY1067" fmla="*/ 257175 h 1411454"/>
                <a:gd name="connsiteX1068" fmla="*/ 670761 w 1049003"/>
                <a:gd name="connsiteY1068" fmla="*/ 258679 h 1411454"/>
                <a:gd name="connsiteX1069" fmla="*/ 667001 w 1049003"/>
                <a:gd name="connsiteY1069" fmla="*/ 262439 h 1411454"/>
                <a:gd name="connsiteX1070" fmla="*/ 665497 w 1049003"/>
                <a:gd name="connsiteY1070" fmla="*/ 266199 h 1411454"/>
                <a:gd name="connsiteX1071" fmla="*/ 667753 w 1049003"/>
                <a:gd name="connsiteY1071" fmla="*/ 268455 h 1411454"/>
                <a:gd name="connsiteX1072" fmla="*/ 668505 w 1049003"/>
                <a:gd name="connsiteY1072" fmla="*/ 265447 h 1411454"/>
                <a:gd name="connsiteX1073" fmla="*/ 669257 w 1049003"/>
                <a:gd name="connsiteY1073" fmla="*/ 262439 h 1411454"/>
                <a:gd name="connsiteX1074" fmla="*/ 670761 w 1049003"/>
                <a:gd name="connsiteY1074" fmla="*/ 260935 h 1411454"/>
                <a:gd name="connsiteX1075" fmla="*/ 673016 w 1049003"/>
                <a:gd name="connsiteY1075" fmla="*/ 263191 h 1411454"/>
                <a:gd name="connsiteX1076" fmla="*/ 671512 w 1049003"/>
                <a:gd name="connsiteY1076" fmla="*/ 266199 h 1411454"/>
                <a:gd name="connsiteX1077" fmla="*/ 670761 w 1049003"/>
                <a:gd name="connsiteY1077" fmla="*/ 266951 h 1411454"/>
                <a:gd name="connsiteX1078" fmla="*/ 670761 w 1049003"/>
                <a:gd name="connsiteY1078" fmla="*/ 267703 h 1411454"/>
                <a:gd name="connsiteX1079" fmla="*/ 673016 w 1049003"/>
                <a:gd name="connsiteY1079" fmla="*/ 269959 h 1411454"/>
                <a:gd name="connsiteX1080" fmla="*/ 674521 w 1049003"/>
                <a:gd name="connsiteY1080" fmla="*/ 265447 h 1411454"/>
                <a:gd name="connsiteX1081" fmla="*/ 675272 w 1049003"/>
                <a:gd name="connsiteY1081" fmla="*/ 265447 h 1411454"/>
                <a:gd name="connsiteX1082" fmla="*/ 676025 w 1049003"/>
                <a:gd name="connsiteY1082" fmla="*/ 265447 h 1411454"/>
                <a:gd name="connsiteX1083" fmla="*/ 676776 w 1049003"/>
                <a:gd name="connsiteY1083" fmla="*/ 265447 h 1411454"/>
                <a:gd name="connsiteX1084" fmla="*/ 677528 w 1049003"/>
                <a:gd name="connsiteY1084" fmla="*/ 264695 h 1411454"/>
                <a:gd name="connsiteX1085" fmla="*/ 677528 w 1049003"/>
                <a:gd name="connsiteY1085" fmla="*/ 263191 h 1411454"/>
                <a:gd name="connsiteX1086" fmla="*/ 677528 w 1049003"/>
                <a:gd name="connsiteY1086" fmla="*/ 261687 h 1411454"/>
                <a:gd name="connsiteX1087" fmla="*/ 678280 w 1049003"/>
                <a:gd name="connsiteY1087" fmla="*/ 260183 h 1411454"/>
                <a:gd name="connsiteX1088" fmla="*/ 679032 w 1049003"/>
                <a:gd name="connsiteY1088" fmla="*/ 259431 h 1411454"/>
                <a:gd name="connsiteX1089" fmla="*/ 680536 w 1049003"/>
                <a:gd name="connsiteY1089" fmla="*/ 260935 h 1411454"/>
                <a:gd name="connsiteX1090" fmla="*/ 685048 w 1049003"/>
                <a:gd name="connsiteY1090" fmla="*/ 263191 h 1411454"/>
                <a:gd name="connsiteX1091" fmla="*/ 683544 w 1049003"/>
                <a:gd name="connsiteY1091" fmla="*/ 260935 h 1411454"/>
                <a:gd name="connsiteX1092" fmla="*/ 685048 w 1049003"/>
                <a:gd name="connsiteY1092" fmla="*/ 259431 h 1411454"/>
                <a:gd name="connsiteX1093" fmla="*/ 689560 w 1049003"/>
                <a:gd name="connsiteY1093" fmla="*/ 258679 h 1411454"/>
                <a:gd name="connsiteX1094" fmla="*/ 689560 w 1049003"/>
                <a:gd name="connsiteY1094" fmla="*/ 260935 h 1411454"/>
                <a:gd name="connsiteX1095" fmla="*/ 691816 w 1049003"/>
                <a:gd name="connsiteY1095" fmla="*/ 265447 h 1411454"/>
                <a:gd name="connsiteX1096" fmla="*/ 690312 w 1049003"/>
                <a:gd name="connsiteY1096" fmla="*/ 268455 h 1411454"/>
                <a:gd name="connsiteX1097" fmla="*/ 688808 w 1049003"/>
                <a:gd name="connsiteY1097" fmla="*/ 269207 h 1411454"/>
                <a:gd name="connsiteX1098" fmla="*/ 686552 w 1049003"/>
                <a:gd name="connsiteY1098" fmla="*/ 269959 h 1411454"/>
                <a:gd name="connsiteX1099" fmla="*/ 685800 w 1049003"/>
                <a:gd name="connsiteY1099" fmla="*/ 270711 h 1411454"/>
                <a:gd name="connsiteX1100" fmla="*/ 685048 w 1049003"/>
                <a:gd name="connsiteY1100" fmla="*/ 271463 h 1411454"/>
                <a:gd name="connsiteX1101" fmla="*/ 685048 w 1049003"/>
                <a:gd name="connsiteY1101" fmla="*/ 272215 h 1411454"/>
                <a:gd name="connsiteX1102" fmla="*/ 685800 w 1049003"/>
                <a:gd name="connsiteY1102" fmla="*/ 272215 h 1411454"/>
                <a:gd name="connsiteX1103" fmla="*/ 686552 w 1049003"/>
                <a:gd name="connsiteY1103" fmla="*/ 272215 h 1411454"/>
                <a:gd name="connsiteX1104" fmla="*/ 687304 w 1049003"/>
                <a:gd name="connsiteY1104" fmla="*/ 272966 h 1411454"/>
                <a:gd name="connsiteX1105" fmla="*/ 687304 w 1049003"/>
                <a:gd name="connsiteY1105" fmla="*/ 273719 h 1411454"/>
                <a:gd name="connsiteX1106" fmla="*/ 688056 w 1049003"/>
                <a:gd name="connsiteY1106" fmla="*/ 275222 h 1411454"/>
                <a:gd name="connsiteX1107" fmla="*/ 692568 w 1049003"/>
                <a:gd name="connsiteY1107" fmla="*/ 269959 h 1411454"/>
                <a:gd name="connsiteX1108" fmla="*/ 694072 w 1049003"/>
                <a:gd name="connsiteY1108" fmla="*/ 268455 h 1411454"/>
                <a:gd name="connsiteX1109" fmla="*/ 694072 w 1049003"/>
                <a:gd name="connsiteY1109" fmla="*/ 269207 h 1411454"/>
                <a:gd name="connsiteX1110" fmla="*/ 694824 w 1049003"/>
                <a:gd name="connsiteY1110" fmla="*/ 269207 h 1411454"/>
                <a:gd name="connsiteX1111" fmla="*/ 694824 w 1049003"/>
                <a:gd name="connsiteY1111" fmla="*/ 269959 h 1411454"/>
                <a:gd name="connsiteX1112" fmla="*/ 696327 w 1049003"/>
                <a:gd name="connsiteY1112" fmla="*/ 267703 h 1411454"/>
                <a:gd name="connsiteX1113" fmla="*/ 697832 w 1049003"/>
                <a:gd name="connsiteY1113" fmla="*/ 265447 h 1411454"/>
                <a:gd name="connsiteX1114" fmla="*/ 698584 w 1049003"/>
                <a:gd name="connsiteY1114" fmla="*/ 262439 h 1411454"/>
                <a:gd name="connsiteX1115" fmla="*/ 699336 w 1049003"/>
                <a:gd name="connsiteY1115" fmla="*/ 260183 h 1411454"/>
                <a:gd name="connsiteX1116" fmla="*/ 700087 w 1049003"/>
                <a:gd name="connsiteY1116" fmla="*/ 257927 h 1411454"/>
                <a:gd name="connsiteX1117" fmla="*/ 702344 w 1049003"/>
                <a:gd name="connsiteY1117" fmla="*/ 257175 h 1411454"/>
                <a:gd name="connsiteX1118" fmla="*/ 703095 w 1049003"/>
                <a:gd name="connsiteY1118" fmla="*/ 256423 h 1411454"/>
                <a:gd name="connsiteX1119" fmla="*/ 702344 w 1049003"/>
                <a:gd name="connsiteY1119" fmla="*/ 258679 h 1411454"/>
                <a:gd name="connsiteX1120" fmla="*/ 702344 w 1049003"/>
                <a:gd name="connsiteY1120" fmla="*/ 259431 h 1411454"/>
                <a:gd name="connsiteX1121" fmla="*/ 703847 w 1049003"/>
                <a:gd name="connsiteY1121" fmla="*/ 258679 h 1411454"/>
                <a:gd name="connsiteX1122" fmla="*/ 704599 w 1049003"/>
                <a:gd name="connsiteY1122" fmla="*/ 258679 h 1411454"/>
                <a:gd name="connsiteX1123" fmla="*/ 705351 w 1049003"/>
                <a:gd name="connsiteY1123" fmla="*/ 257175 h 1411454"/>
                <a:gd name="connsiteX1124" fmla="*/ 706104 w 1049003"/>
                <a:gd name="connsiteY1124" fmla="*/ 258679 h 1411454"/>
                <a:gd name="connsiteX1125" fmla="*/ 706104 w 1049003"/>
                <a:gd name="connsiteY1125" fmla="*/ 259431 h 1411454"/>
                <a:gd name="connsiteX1126" fmla="*/ 706104 w 1049003"/>
                <a:gd name="connsiteY1126" fmla="*/ 260183 h 1411454"/>
                <a:gd name="connsiteX1127" fmla="*/ 706104 w 1049003"/>
                <a:gd name="connsiteY1127" fmla="*/ 261687 h 1411454"/>
                <a:gd name="connsiteX1128" fmla="*/ 706855 w 1049003"/>
                <a:gd name="connsiteY1128" fmla="*/ 260183 h 1411454"/>
                <a:gd name="connsiteX1129" fmla="*/ 707607 w 1049003"/>
                <a:gd name="connsiteY1129" fmla="*/ 259431 h 1411454"/>
                <a:gd name="connsiteX1130" fmla="*/ 707607 w 1049003"/>
                <a:gd name="connsiteY1130" fmla="*/ 261687 h 1411454"/>
                <a:gd name="connsiteX1131" fmla="*/ 706855 w 1049003"/>
                <a:gd name="connsiteY1131" fmla="*/ 263191 h 1411454"/>
                <a:gd name="connsiteX1132" fmla="*/ 705351 w 1049003"/>
                <a:gd name="connsiteY1132" fmla="*/ 265447 h 1411454"/>
                <a:gd name="connsiteX1133" fmla="*/ 707607 w 1049003"/>
                <a:gd name="connsiteY1133" fmla="*/ 263943 h 1411454"/>
                <a:gd name="connsiteX1134" fmla="*/ 708359 w 1049003"/>
                <a:gd name="connsiteY1134" fmla="*/ 260935 h 1411454"/>
                <a:gd name="connsiteX1135" fmla="*/ 708359 w 1049003"/>
                <a:gd name="connsiteY1135" fmla="*/ 254919 h 1411454"/>
                <a:gd name="connsiteX1136" fmla="*/ 709111 w 1049003"/>
                <a:gd name="connsiteY1136" fmla="*/ 251911 h 1411454"/>
                <a:gd name="connsiteX1137" fmla="*/ 709863 w 1049003"/>
                <a:gd name="connsiteY1137" fmla="*/ 249655 h 1411454"/>
                <a:gd name="connsiteX1138" fmla="*/ 712871 w 1049003"/>
                <a:gd name="connsiteY1138" fmla="*/ 245895 h 1411454"/>
                <a:gd name="connsiteX1139" fmla="*/ 714375 w 1049003"/>
                <a:gd name="connsiteY1139" fmla="*/ 241384 h 1411454"/>
                <a:gd name="connsiteX1140" fmla="*/ 715879 w 1049003"/>
                <a:gd name="connsiteY1140" fmla="*/ 239128 h 1411454"/>
                <a:gd name="connsiteX1141" fmla="*/ 720391 w 1049003"/>
                <a:gd name="connsiteY1141" fmla="*/ 236872 h 1411454"/>
                <a:gd name="connsiteX1142" fmla="*/ 721143 w 1049003"/>
                <a:gd name="connsiteY1142" fmla="*/ 236120 h 1411454"/>
                <a:gd name="connsiteX1143" fmla="*/ 721895 w 1049003"/>
                <a:gd name="connsiteY1143" fmla="*/ 236120 h 1411454"/>
                <a:gd name="connsiteX1144" fmla="*/ 726406 w 1049003"/>
                <a:gd name="connsiteY1144" fmla="*/ 238376 h 1411454"/>
                <a:gd name="connsiteX1145" fmla="*/ 726406 w 1049003"/>
                <a:gd name="connsiteY1145" fmla="*/ 237624 h 1411454"/>
                <a:gd name="connsiteX1146" fmla="*/ 724151 w 1049003"/>
                <a:gd name="connsiteY1146" fmla="*/ 236120 h 1411454"/>
                <a:gd name="connsiteX1147" fmla="*/ 724151 w 1049003"/>
                <a:gd name="connsiteY1147" fmla="*/ 234616 h 1411454"/>
                <a:gd name="connsiteX1148" fmla="*/ 726406 w 1049003"/>
                <a:gd name="connsiteY1148" fmla="*/ 230104 h 1411454"/>
                <a:gd name="connsiteX1149" fmla="*/ 727910 w 1049003"/>
                <a:gd name="connsiteY1149" fmla="*/ 227848 h 1411454"/>
                <a:gd name="connsiteX1150" fmla="*/ 729415 w 1049003"/>
                <a:gd name="connsiteY1150" fmla="*/ 226344 h 1411454"/>
                <a:gd name="connsiteX1151" fmla="*/ 730166 w 1049003"/>
                <a:gd name="connsiteY1151" fmla="*/ 226344 h 1411454"/>
                <a:gd name="connsiteX1152" fmla="*/ 734678 w 1049003"/>
                <a:gd name="connsiteY1152" fmla="*/ 234616 h 1411454"/>
                <a:gd name="connsiteX1153" fmla="*/ 736182 w 1049003"/>
                <a:gd name="connsiteY1153" fmla="*/ 239128 h 1411454"/>
                <a:gd name="connsiteX1154" fmla="*/ 736934 w 1049003"/>
                <a:gd name="connsiteY1154" fmla="*/ 237624 h 1411454"/>
                <a:gd name="connsiteX1155" fmla="*/ 736934 w 1049003"/>
                <a:gd name="connsiteY1155" fmla="*/ 236120 h 1411454"/>
                <a:gd name="connsiteX1156" fmla="*/ 736182 w 1049003"/>
                <a:gd name="connsiteY1156" fmla="*/ 233864 h 1411454"/>
                <a:gd name="connsiteX1157" fmla="*/ 735430 w 1049003"/>
                <a:gd name="connsiteY1157" fmla="*/ 231608 h 1411454"/>
                <a:gd name="connsiteX1158" fmla="*/ 736182 w 1049003"/>
                <a:gd name="connsiteY1158" fmla="*/ 230104 h 1411454"/>
                <a:gd name="connsiteX1159" fmla="*/ 739942 w 1049003"/>
                <a:gd name="connsiteY1159" fmla="*/ 227848 h 1411454"/>
                <a:gd name="connsiteX1160" fmla="*/ 741446 w 1049003"/>
                <a:gd name="connsiteY1160" fmla="*/ 227848 h 1411454"/>
                <a:gd name="connsiteX1161" fmla="*/ 742198 w 1049003"/>
                <a:gd name="connsiteY1161" fmla="*/ 227848 h 1411454"/>
                <a:gd name="connsiteX1162" fmla="*/ 742950 w 1049003"/>
                <a:gd name="connsiteY1162" fmla="*/ 227096 h 1411454"/>
                <a:gd name="connsiteX1163" fmla="*/ 744454 w 1049003"/>
                <a:gd name="connsiteY1163" fmla="*/ 227096 h 1411454"/>
                <a:gd name="connsiteX1164" fmla="*/ 745206 w 1049003"/>
                <a:gd name="connsiteY1164" fmla="*/ 227096 h 1411454"/>
                <a:gd name="connsiteX1165" fmla="*/ 745958 w 1049003"/>
                <a:gd name="connsiteY1165" fmla="*/ 227096 h 1411454"/>
                <a:gd name="connsiteX1166" fmla="*/ 747462 w 1049003"/>
                <a:gd name="connsiteY1166" fmla="*/ 226344 h 1411454"/>
                <a:gd name="connsiteX1167" fmla="*/ 751222 w 1049003"/>
                <a:gd name="connsiteY1167" fmla="*/ 224088 h 1411454"/>
                <a:gd name="connsiteX1168" fmla="*/ 753478 w 1049003"/>
                <a:gd name="connsiteY1168" fmla="*/ 223336 h 1411454"/>
                <a:gd name="connsiteX1169" fmla="*/ 755734 w 1049003"/>
                <a:gd name="connsiteY1169" fmla="*/ 222584 h 1411454"/>
                <a:gd name="connsiteX1170" fmla="*/ 756485 w 1049003"/>
                <a:gd name="connsiteY1170" fmla="*/ 223336 h 1411454"/>
                <a:gd name="connsiteX1171" fmla="*/ 757989 w 1049003"/>
                <a:gd name="connsiteY1171" fmla="*/ 221832 h 1411454"/>
                <a:gd name="connsiteX1172" fmla="*/ 757238 w 1049003"/>
                <a:gd name="connsiteY1172" fmla="*/ 217320 h 1411454"/>
                <a:gd name="connsiteX1173" fmla="*/ 759493 w 1049003"/>
                <a:gd name="connsiteY1173" fmla="*/ 215817 h 1411454"/>
                <a:gd name="connsiteX1174" fmla="*/ 761749 w 1049003"/>
                <a:gd name="connsiteY1174" fmla="*/ 217320 h 1411454"/>
                <a:gd name="connsiteX1175" fmla="*/ 762502 w 1049003"/>
                <a:gd name="connsiteY1175" fmla="*/ 221080 h 1411454"/>
                <a:gd name="connsiteX1176" fmla="*/ 762502 w 1049003"/>
                <a:gd name="connsiteY1176" fmla="*/ 224840 h 1411454"/>
                <a:gd name="connsiteX1177" fmla="*/ 760245 w 1049003"/>
                <a:gd name="connsiteY1177" fmla="*/ 227096 h 1411454"/>
                <a:gd name="connsiteX1178" fmla="*/ 760245 w 1049003"/>
                <a:gd name="connsiteY1178" fmla="*/ 227848 h 1411454"/>
                <a:gd name="connsiteX1179" fmla="*/ 761749 w 1049003"/>
                <a:gd name="connsiteY1179" fmla="*/ 227848 h 1411454"/>
                <a:gd name="connsiteX1180" fmla="*/ 761749 w 1049003"/>
                <a:gd name="connsiteY1180" fmla="*/ 227096 h 1411454"/>
                <a:gd name="connsiteX1181" fmla="*/ 762502 w 1049003"/>
                <a:gd name="connsiteY1181" fmla="*/ 227096 h 1411454"/>
                <a:gd name="connsiteX1182" fmla="*/ 762502 w 1049003"/>
                <a:gd name="connsiteY1182" fmla="*/ 227848 h 1411454"/>
                <a:gd name="connsiteX1183" fmla="*/ 763253 w 1049003"/>
                <a:gd name="connsiteY1183" fmla="*/ 227848 h 1411454"/>
                <a:gd name="connsiteX1184" fmla="*/ 763253 w 1049003"/>
                <a:gd name="connsiteY1184" fmla="*/ 227096 h 1411454"/>
                <a:gd name="connsiteX1185" fmla="*/ 764005 w 1049003"/>
                <a:gd name="connsiteY1185" fmla="*/ 226344 h 1411454"/>
                <a:gd name="connsiteX1186" fmla="*/ 764757 w 1049003"/>
                <a:gd name="connsiteY1186" fmla="*/ 224840 h 1411454"/>
                <a:gd name="connsiteX1187" fmla="*/ 765509 w 1049003"/>
                <a:gd name="connsiteY1187" fmla="*/ 225592 h 1411454"/>
                <a:gd name="connsiteX1188" fmla="*/ 767013 w 1049003"/>
                <a:gd name="connsiteY1188" fmla="*/ 225592 h 1411454"/>
                <a:gd name="connsiteX1189" fmla="*/ 770021 w 1049003"/>
                <a:gd name="connsiteY1189" fmla="*/ 226344 h 1411454"/>
                <a:gd name="connsiteX1190" fmla="*/ 766261 w 1049003"/>
                <a:gd name="connsiteY1190" fmla="*/ 223336 h 1411454"/>
                <a:gd name="connsiteX1191" fmla="*/ 766261 w 1049003"/>
                <a:gd name="connsiteY1191" fmla="*/ 219576 h 1411454"/>
                <a:gd name="connsiteX1192" fmla="*/ 768517 w 1049003"/>
                <a:gd name="connsiteY1192" fmla="*/ 216568 h 1411454"/>
                <a:gd name="connsiteX1193" fmla="*/ 771525 w 1049003"/>
                <a:gd name="connsiteY1193" fmla="*/ 215817 h 1411454"/>
                <a:gd name="connsiteX1194" fmla="*/ 770773 w 1049003"/>
                <a:gd name="connsiteY1194" fmla="*/ 216568 h 1411454"/>
                <a:gd name="connsiteX1195" fmla="*/ 770021 w 1049003"/>
                <a:gd name="connsiteY1195" fmla="*/ 218072 h 1411454"/>
                <a:gd name="connsiteX1196" fmla="*/ 768517 w 1049003"/>
                <a:gd name="connsiteY1196" fmla="*/ 221080 h 1411454"/>
                <a:gd name="connsiteX1197" fmla="*/ 770773 w 1049003"/>
                <a:gd name="connsiteY1197" fmla="*/ 219576 h 1411454"/>
                <a:gd name="connsiteX1198" fmla="*/ 773029 w 1049003"/>
                <a:gd name="connsiteY1198" fmla="*/ 218824 h 1411454"/>
                <a:gd name="connsiteX1199" fmla="*/ 775285 w 1049003"/>
                <a:gd name="connsiteY1199" fmla="*/ 219576 h 1411454"/>
                <a:gd name="connsiteX1200" fmla="*/ 776037 w 1049003"/>
                <a:gd name="connsiteY1200" fmla="*/ 222584 h 1411454"/>
                <a:gd name="connsiteX1201" fmla="*/ 779045 w 1049003"/>
                <a:gd name="connsiteY1201" fmla="*/ 221832 h 1411454"/>
                <a:gd name="connsiteX1202" fmla="*/ 785061 w 1049003"/>
                <a:gd name="connsiteY1202" fmla="*/ 224088 h 1411454"/>
                <a:gd name="connsiteX1203" fmla="*/ 787317 w 1049003"/>
                <a:gd name="connsiteY1203" fmla="*/ 222584 h 1411454"/>
                <a:gd name="connsiteX1204" fmla="*/ 786564 w 1049003"/>
                <a:gd name="connsiteY1204" fmla="*/ 221832 h 1411454"/>
                <a:gd name="connsiteX1205" fmla="*/ 784309 w 1049003"/>
                <a:gd name="connsiteY1205" fmla="*/ 221832 h 1411454"/>
                <a:gd name="connsiteX1206" fmla="*/ 784309 w 1049003"/>
                <a:gd name="connsiteY1206" fmla="*/ 220328 h 1411454"/>
                <a:gd name="connsiteX1207" fmla="*/ 785061 w 1049003"/>
                <a:gd name="connsiteY1207" fmla="*/ 218072 h 1411454"/>
                <a:gd name="connsiteX1208" fmla="*/ 786564 w 1049003"/>
                <a:gd name="connsiteY1208" fmla="*/ 216568 h 1411454"/>
                <a:gd name="connsiteX1209" fmla="*/ 786564 w 1049003"/>
                <a:gd name="connsiteY1209" fmla="*/ 219576 h 1411454"/>
                <a:gd name="connsiteX1210" fmla="*/ 788068 w 1049003"/>
                <a:gd name="connsiteY1210" fmla="*/ 218072 h 1411454"/>
                <a:gd name="connsiteX1211" fmla="*/ 788068 w 1049003"/>
                <a:gd name="connsiteY1211" fmla="*/ 215817 h 1411454"/>
                <a:gd name="connsiteX1212" fmla="*/ 787317 w 1049003"/>
                <a:gd name="connsiteY1212" fmla="*/ 214313 h 1411454"/>
                <a:gd name="connsiteX1213" fmla="*/ 785061 w 1049003"/>
                <a:gd name="connsiteY1213" fmla="*/ 212809 h 1411454"/>
                <a:gd name="connsiteX1214" fmla="*/ 788068 w 1049003"/>
                <a:gd name="connsiteY1214" fmla="*/ 209049 h 1411454"/>
                <a:gd name="connsiteX1215" fmla="*/ 790324 w 1049003"/>
                <a:gd name="connsiteY1215" fmla="*/ 210553 h 1411454"/>
                <a:gd name="connsiteX1216" fmla="*/ 791076 w 1049003"/>
                <a:gd name="connsiteY1216" fmla="*/ 213561 h 1411454"/>
                <a:gd name="connsiteX1217" fmla="*/ 790324 w 1049003"/>
                <a:gd name="connsiteY1217" fmla="*/ 218072 h 1411454"/>
                <a:gd name="connsiteX1218" fmla="*/ 792580 w 1049003"/>
                <a:gd name="connsiteY1218" fmla="*/ 218072 h 1411454"/>
                <a:gd name="connsiteX1219" fmla="*/ 794084 w 1049003"/>
                <a:gd name="connsiteY1219" fmla="*/ 222584 h 1411454"/>
                <a:gd name="connsiteX1220" fmla="*/ 795588 w 1049003"/>
                <a:gd name="connsiteY1220" fmla="*/ 224088 h 1411454"/>
                <a:gd name="connsiteX1221" fmla="*/ 794836 w 1049003"/>
                <a:gd name="connsiteY1221" fmla="*/ 226344 h 1411454"/>
                <a:gd name="connsiteX1222" fmla="*/ 796340 w 1049003"/>
                <a:gd name="connsiteY1222" fmla="*/ 225592 h 1411454"/>
                <a:gd name="connsiteX1223" fmla="*/ 797092 w 1049003"/>
                <a:gd name="connsiteY1223" fmla="*/ 224840 h 1411454"/>
                <a:gd name="connsiteX1224" fmla="*/ 797844 w 1049003"/>
                <a:gd name="connsiteY1224" fmla="*/ 223336 h 1411454"/>
                <a:gd name="connsiteX1225" fmla="*/ 798596 w 1049003"/>
                <a:gd name="connsiteY1225" fmla="*/ 221832 h 1411454"/>
                <a:gd name="connsiteX1226" fmla="*/ 800100 w 1049003"/>
                <a:gd name="connsiteY1226" fmla="*/ 224088 h 1411454"/>
                <a:gd name="connsiteX1227" fmla="*/ 800852 w 1049003"/>
                <a:gd name="connsiteY1227" fmla="*/ 227096 h 1411454"/>
                <a:gd name="connsiteX1228" fmla="*/ 802356 w 1049003"/>
                <a:gd name="connsiteY1228" fmla="*/ 225592 h 1411454"/>
                <a:gd name="connsiteX1229" fmla="*/ 802356 w 1049003"/>
                <a:gd name="connsiteY1229" fmla="*/ 224088 h 1411454"/>
                <a:gd name="connsiteX1230" fmla="*/ 801604 w 1049003"/>
                <a:gd name="connsiteY1230" fmla="*/ 221080 h 1411454"/>
                <a:gd name="connsiteX1231" fmla="*/ 799348 w 1049003"/>
                <a:gd name="connsiteY1231" fmla="*/ 216568 h 1411454"/>
                <a:gd name="connsiteX1232" fmla="*/ 800852 w 1049003"/>
                <a:gd name="connsiteY1232" fmla="*/ 216568 h 1411454"/>
                <a:gd name="connsiteX1233" fmla="*/ 806116 w 1049003"/>
                <a:gd name="connsiteY1233" fmla="*/ 218072 h 1411454"/>
                <a:gd name="connsiteX1234" fmla="*/ 806116 w 1049003"/>
                <a:gd name="connsiteY1234" fmla="*/ 216568 h 1411454"/>
                <a:gd name="connsiteX1235" fmla="*/ 803860 w 1049003"/>
                <a:gd name="connsiteY1235" fmla="*/ 216568 h 1411454"/>
                <a:gd name="connsiteX1236" fmla="*/ 801604 w 1049003"/>
                <a:gd name="connsiteY1236" fmla="*/ 215065 h 1411454"/>
                <a:gd name="connsiteX1237" fmla="*/ 800852 w 1049003"/>
                <a:gd name="connsiteY1237" fmla="*/ 212809 h 1411454"/>
                <a:gd name="connsiteX1238" fmla="*/ 800100 w 1049003"/>
                <a:gd name="connsiteY1238" fmla="*/ 210553 h 1411454"/>
                <a:gd name="connsiteX1239" fmla="*/ 800852 w 1049003"/>
                <a:gd name="connsiteY1239" fmla="*/ 210553 h 1411454"/>
                <a:gd name="connsiteX1240" fmla="*/ 801604 w 1049003"/>
                <a:gd name="connsiteY1240" fmla="*/ 212057 h 1411454"/>
                <a:gd name="connsiteX1241" fmla="*/ 803108 w 1049003"/>
                <a:gd name="connsiteY1241" fmla="*/ 212809 h 1411454"/>
                <a:gd name="connsiteX1242" fmla="*/ 804612 w 1049003"/>
                <a:gd name="connsiteY1242" fmla="*/ 212809 h 1411454"/>
                <a:gd name="connsiteX1243" fmla="*/ 806868 w 1049003"/>
                <a:gd name="connsiteY1243" fmla="*/ 212809 h 1411454"/>
                <a:gd name="connsiteX1244" fmla="*/ 804612 w 1049003"/>
                <a:gd name="connsiteY1244" fmla="*/ 210553 h 1411454"/>
                <a:gd name="connsiteX1245" fmla="*/ 797844 w 1049003"/>
                <a:gd name="connsiteY1245" fmla="*/ 206793 h 1411454"/>
                <a:gd name="connsiteX1246" fmla="*/ 795588 w 1049003"/>
                <a:gd name="connsiteY1246" fmla="*/ 203033 h 1411454"/>
                <a:gd name="connsiteX1247" fmla="*/ 796340 w 1049003"/>
                <a:gd name="connsiteY1247" fmla="*/ 200777 h 1411454"/>
                <a:gd name="connsiteX1248" fmla="*/ 797844 w 1049003"/>
                <a:gd name="connsiteY1248" fmla="*/ 198521 h 1411454"/>
                <a:gd name="connsiteX1249" fmla="*/ 798596 w 1049003"/>
                <a:gd name="connsiteY1249" fmla="*/ 197017 h 1411454"/>
                <a:gd name="connsiteX1250" fmla="*/ 798596 w 1049003"/>
                <a:gd name="connsiteY1250" fmla="*/ 195513 h 1411454"/>
                <a:gd name="connsiteX1251" fmla="*/ 800852 w 1049003"/>
                <a:gd name="connsiteY1251" fmla="*/ 194761 h 1411454"/>
                <a:gd name="connsiteX1252" fmla="*/ 802356 w 1049003"/>
                <a:gd name="connsiteY1252" fmla="*/ 194761 h 1411454"/>
                <a:gd name="connsiteX1253" fmla="*/ 804612 w 1049003"/>
                <a:gd name="connsiteY1253" fmla="*/ 194761 h 1411454"/>
                <a:gd name="connsiteX1254" fmla="*/ 807620 w 1049003"/>
                <a:gd name="connsiteY1254" fmla="*/ 194009 h 1411454"/>
                <a:gd name="connsiteX1255" fmla="*/ 811380 w 1049003"/>
                <a:gd name="connsiteY1255" fmla="*/ 194761 h 1411454"/>
                <a:gd name="connsiteX1256" fmla="*/ 814387 w 1049003"/>
                <a:gd name="connsiteY1256" fmla="*/ 195513 h 1411454"/>
                <a:gd name="connsiteX1257" fmla="*/ 818147 w 1049003"/>
                <a:gd name="connsiteY1257" fmla="*/ 195513 h 1411454"/>
                <a:gd name="connsiteX1258" fmla="*/ 821907 w 1049003"/>
                <a:gd name="connsiteY1258" fmla="*/ 195513 h 1411454"/>
                <a:gd name="connsiteX1259" fmla="*/ 831683 w 1049003"/>
                <a:gd name="connsiteY1259" fmla="*/ 199273 h 1411454"/>
                <a:gd name="connsiteX1260" fmla="*/ 839202 w 1049003"/>
                <a:gd name="connsiteY1260" fmla="*/ 200777 h 1411454"/>
                <a:gd name="connsiteX1261" fmla="*/ 851234 w 1049003"/>
                <a:gd name="connsiteY1261" fmla="*/ 206793 h 1411454"/>
                <a:gd name="connsiteX1262" fmla="*/ 867026 w 1049003"/>
                <a:gd name="connsiteY1262" fmla="*/ 212809 h 1411454"/>
                <a:gd name="connsiteX1263" fmla="*/ 878305 w 1049003"/>
                <a:gd name="connsiteY1263" fmla="*/ 216568 h 1411454"/>
                <a:gd name="connsiteX1264" fmla="*/ 882065 w 1049003"/>
                <a:gd name="connsiteY1264" fmla="*/ 218072 h 1411454"/>
                <a:gd name="connsiteX1265" fmla="*/ 887329 w 1049003"/>
                <a:gd name="connsiteY1265" fmla="*/ 220328 h 1411454"/>
                <a:gd name="connsiteX1266" fmla="*/ 891089 w 1049003"/>
                <a:gd name="connsiteY1266" fmla="*/ 222584 h 1411454"/>
                <a:gd name="connsiteX1267" fmla="*/ 896353 w 1049003"/>
                <a:gd name="connsiteY1267" fmla="*/ 225592 h 1411454"/>
                <a:gd name="connsiteX1268" fmla="*/ 897105 w 1049003"/>
                <a:gd name="connsiteY1268" fmla="*/ 226344 h 1411454"/>
                <a:gd name="connsiteX1269" fmla="*/ 897857 w 1049003"/>
                <a:gd name="connsiteY1269" fmla="*/ 226344 h 1411454"/>
                <a:gd name="connsiteX1270" fmla="*/ 903873 w 1049003"/>
                <a:gd name="connsiteY1270" fmla="*/ 227848 h 1411454"/>
                <a:gd name="connsiteX1271" fmla="*/ 904624 w 1049003"/>
                <a:gd name="connsiteY1271" fmla="*/ 228600 h 1411454"/>
                <a:gd name="connsiteX1272" fmla="*/ 913648 w 1049003"/>
                <a:gd name="connsiteY1272" fmla="*/ 227848 h 1411454"/>
                <a:gd name="connsiteX1273" fmla="*/ 915152 w 1049003"/>
                <a:gd name="connsiteY1273" fmla="*/ 228600 h 1411454"/>
                <a:gd name="connsiteX1274" fmla="*/ 915904 w 1049003"/>
                <a:gd name="connsiteY1274" fmla="*/ 229352 h 1411454"/>
                <a:gd name="connsiteX1275" fmla="*/ 916656 w 1049003"/>
                <a:gd name="connsiteY1275" fmla="*/ 230856 h 1411454"/>
                <a:gd name="connsiteX1276" fmla="*/ 917408 w 1049003"/>
                <a:gd name="connsiteY1276" fmla="*/ 230856 h 1411454"/>
                <a:gd name="connsiteX1277" fmla="*/ 918912 w 1049003"/>
                <a:gd name="connsiteY1277" fmla="*/ 232360 h 1411454"/>
                <a:gd name="connsiteX1278" fmla="*/ 925679 w 1049003"/>
                <a:gd name="connsiteY1278" fmla="*/ 240632 h 1411454"/>
                <a:gd name="connsiteX1279" fmla="*/ 933199 w 1049003"/>
                <a:gd name="connsiteY1279" fmla="*/ 245143 h 1411454"/>
                <a:gd name="connsiteX1280" fmla="*/ 935455 w 1049003"/>
                <a:gd name="connsiteY1280" fmla="*/ 245895 h 1411454"/>
                <a:gd name="connsiteX1281" fmla="*/ 936959 w 1049003"/>
                <a:gd name="connsiteY1281" fmla="*/ 245895 h 1411454"/>
                <a:gd name="connsiteX1282" fmla="*/ 939215 w 1049003"/>
                <a:gd name="connsiteY1282" fmla="*/ 246647 h 1411454"/>
                <a:gd name="connsiteX1283" fmla="*/ 940719 w 1049003"/>
                <a:gd name="connsiteY1283" fmla="*/ 246647 h 1411454"/>
                <a:gd name="connsiteX1284" fmla="*/ 942975 w 1049003"/>
                <a:gd name="connsiteY1284" fmla="*/ 246647 h 1411454"/>
                <a:gd name="connsiteX1285" fmla="*/ 947487 w 1049003"/>
                <a:gd name="connsiteY1285" fmla="*/ 244391 h 1411454"/>
                <a:gd name="connsiteX1286" fmla="*/ 947487 w 1049003"/>
                <a:gd name="connsiteY1286" fmla="*/ 247399 h 1411454"/>
                <a:gd name="connsiteX1287" fmla="*/ 946735 w 1049003"/>
                <a:gd name="connsiteY1287" fmla="*/ 249655 h 1411454"/>
                <a:gd name="connsiteX1288" fmla="*/ 945231 w 1049003"/>
                <a:gd name="connsiteY1288" fmla="*/ 249655 h 1411454"/>
                <a:gd name="connsiteX1289" fmla="*/ 942975 w 1049003"/>
                <a:gd name="connsiteY1289" fmla="*/ 248903 h 1411454"/>
                <a:gd name="connsiteX1290" fmla="*/ 943727 w 1049003"/>
                <a:gd name="connsiteY1290" fmla="*/ 252663 h 1411454"/>
                <a:gd name="connsiteX1291" fmla="*/ 945983 w 1049003"/>
                <a:gd name="connsiteY1291" fmla="*/ 254167 h 1411454"/>
                <a:gd name="connsiteX1292" fmla="*/ 948991 w 1049003"/>
                <a:gd name="connsiteY1292" fmla="*/ 254919 h 1411454"/>
                <a:gd name="connsiteX1293" fmla="*/ 951999 w 1049003"/>
                <a:gd name="connsiteY1293" fmla="*/ 257175 h 1411454"/>
                <a:gd name="connsiteX1294" fmla="*/ 953503 w 1049003"/>
                <a:gd name="connsiteY1294" fmla="*/ 256423 h 1411454"/>
                <a:gd name="connsiteX1295" fmla="*/ 956511 w 1049003"/>
                <a:gd name="connsiteY1295" fmla="*/ 254919 h 1411454"/>
                <a:gd name="connsiteX1296" fmla="*/ 957262 w 1049003"/>
                <a:gd name="connsiteY1296" fmla="*/ 254167 h 1411454"/>
                <a:gd name="connsiteX1297" fmla="*/ 958766 w 1049003"/>
                <a:gd name="connsiteY1297" fmla="*/ 254919 h 1411454"/>
                <a:gd name="connsiteX1298" fmla="*/ 959518 w 1049003"/>
                <a:gd name="connsiteY1298" fmla="*/ 257175 h 1411454"/>
                <a:gd name="connsiteX1299" fmla="*/ 963278 w 1049003"/>
                <a:gd name="connsiteY1299" fmla="*/ 257927 h 1411454"/>
                <a:gd name="connsiteX1300" fmla="*/ 980574 w 1049003"/>
                <a:gd name="connsiteY1300" fmla="*/ 258679 h 1411454"/>
                <a:gd name="connsiteX1301" fmla="*/ 982077 w 1049003"/>
                <a:gd name="connsiteY1301" fmla="*/ 259431 h 1411454"/>
                <a:gd name="connsiteX1302" fmla="*/ 982830 w 1049003"/>
                <a:gd name="connsiteY1302" fmla="*/ 261687 h 1411454"/>
                <a:gd name="connsiteX1303" fmla="*/ 981326 w 1049003"/>
                <a:gd name="connsiteY1303" fmla="*/ 264695 h 1411454"/>
                <a:gd name="connsiteX1304" fmla="*/ 980574 w 1049003"/>
                <a:gd name="connsiteY1304" fmla="*/ 266951 h 1411454"/>
                <a:gd name="connsiteX1305" fmla="*/ 985086 w 1049003"/>
                <a:gd name="connsiteY1305" fmla="*/ 265447 h 1411454"/>
                <a:gd name="connsiteX1306" fmla="*/ 985086 w 1049003"/>
                <a:gd name="connsiteY1306" fmla="*/ 266199 h 1411454"/>
                <a:gd name="connsiteX1307" fmla="*/ 984334 w 1049003"/>
                <a:gd name="connsiteY1307" fmla="*/ 269959 h 1411454"/>
                <a:gd name="connsiteX1308" fmla="*/ 985837 w 1049003"/>
                <a:gd name="connsiteY1308" fmla="*/ 269959 h 1411454"/>
                <a:gd name="connsiteX1309" fmla="*/ 985837 w 1049003"/>
                <a:gd name="connsiteY1309" fmla="*/ 267703 h 1411454"/>
                <a:gd name="connsiteX1310" fmla="*/ 987341 w 1049003"/>
                <a:gd name="connsiteY1310" fmla="*/ 266199 h 1411454"/>
                <a:gd name="connsiteX1311" fmla="*/ 988845 w 1049003"/>
                <a:gd name="connsiteY1311" fmla="*/ 265447 h 1411454"/>
                <a:gd name="connsiteX1312" fmla="*/ 989597 w 1049003"/>
                <a:gd name="connsiteY1312" fmla="*/ 264695 h 1411454"/>
                <a:gd name="connsiteX1313" fmla="*/ 991854 w 1049003"/>
                <a:gd name="connsiteY1313" fmla="*/ 266199 h 1411454"/>
                <a:gd name="connsiteX1314" fmla="*/ 994109 w 1049003"/>
                <a:gd name="connsiteY1314" fmla="*/ 266199 h 1411454"/>
                <a:gd name="connsiteX1315" fmla="*/ 997117 w 1049003"/>
                <a:gd name="connsiteY1315" fmla="*/ 266199 h 1411454"/>
                <a:gd name="connsiteX1316" fmla="*/ 998621 w 1049003"/>
                <a:gd name="connsiteY1316" fmla="*/ 264695 h 1411454"/>
                <a:gd name="connsiteX1317" fmla="*/ 1008397 w 1049003"/>
                <a:gd name="connsiteY1317" fmla="*/ 264695 h 1411454"/>
                <a:gd name="connsiteX1318" fmla="*/ 1008397 w 1049003"/>
                <a:gd name="connsiteY1318" fmla="*/ 265447 h 1411454"/>
                <a:gd name="connsiteX1319" fmla="*/ 1007645 w 1049003"/>
                <a:gd name="connsiteY1319" fmla="*/ 265447 h 1411454"/>
                <a:gd name="connsiteX1320" fmla="*/ 1008397 w 1049003"/>
                <a:gd name="connsiteY1320" fmla="*/ 267703 h 1411454"/>
                <a:gd name="connsiteX1321" fmla="*/ 1008397 w 1049003"/>
                <a:gd name="connsiteY1321" fmla="*/ 268455 h 1411454"/>
                <a:gd name="connsiteX1322" fmla="*/ 1010653 w 1049003"/>
                <a:gd name="connsiteY1322" fmla="*/ 267703 h 1411454"/>
                <a:gd name="connsiteX1323" fmla="*/ 1013660 w 1049003"/>
                <a:gd name="connsiteY1323" fmla="*/ 267703 h 1411454"/>
                <a:gd name="connsiteX1324" fmla="*/ 1016669 w 1049003"/>
                <a:gd name="connsiteY1324" fmla="*/ 268455 h 1411454"/>
                <a:gd name="connsiteX1325" fmla="*/ 1017420 w 1049003"/>
                <a:gd name="connsiteY1325" fmla="*/ 268455 h 1411454"/>
                <a:gd name="connsiteX1326" fmla="*/ 1018173 w 1049003"/>
                <a:gd name="connsiteY1326" fmla="*/ 266199 h 1411454"/>
                <a:gd name="connsiteX1327" fmla="*/ 1020428 w 1049003"/>
                <a:gd name="connsiteY1327" fmla="*/ 266199 h 1411454"/>
                <a:gd name="connsiteX1328" fmla="*/ 1025692 w 1049003"/>
                <a:gd name="connsiteY1328" fmla="*/ 269959 h 1411454"/>
                <a:gd name="connsiteX1329" fmla="*/ 1027948 w 1049003"/>
                <a:gd name="connsiteY1329" fmla="*/ 270711 h 1411454"/>
                <a:gd name="connsiteX1330" fmla="*/ 1029452 w 1049003"/>
                <a:gd name="connsiteY1330" fmla="*/ 269959 h 1411454"/>
                <a:gd name="connsiteX1331" fmla="*/ 1030204 w 1049003"/>
                <a:gd name="connsiteY1331" fmla="*/ 268455 h 1411454"/>
                <a:gd name="connsiteX1332" fmla="*/ 1030204 w 1049003"/>
                <a:gd name="connsiteY1332" fmla="*/ 262439 h 1411454"/>
                <a:gd name="connsiteX1333" fmla="*/ 1030204 w 1049003"/>
                <a:gd name="connsiteY1333" fmla="*/ 260183 h 1411454"/>
                <a:gd name="connsiteX1334" fmla="*/ 1027948 w 1049003"/>
                <a:gd name="connsiteY1334" fmla="*/ 261687 h 1411454"/>
                <a:gd name="connsiteX1335" fmla="*/ 1027196 w 1049003"/>
                <a:gd name="connsiteY1335" fmla="*/ 261687 h 1411454"/>
                <a:gd name="connsiteX1336" fmla="*/ 1025692 w 1049003"/>
                <a:gd name="connsiteY1336" fmla="*/ 259431 h 1411454"/>
                <a:gd name="connsiteX1337" fmla="*/ 1020428 w 1049003"/>
                <a:gd name="connsiteY1337" fmla="*/ 257175 h 1411454"/>
                <a:gd name="connsiteX1338" fmla="*/ 1018924 w 1049003"/>
                <a:gd name="connsiteY1338" fmla="*/ 255671 h 1411454"/>
                <a:gd name="connsiteX1339" fmla="*/ 1019676 w 1049003"/>
                <a:gd name="connsiteY1339" fmla="*/ 253415 h 1411454"/>
                <a:gd name="connsiteX1340" fmla="*/ 1021932 w 1049003"/>
                <a:gd name="connsiteY1340" fmla="*/ 252663 h 1411454"/>
                <a:gd name="connsiteX1341" fmla="*/ 1036220 w 1049003"/>
                <a:gd name="connsiteY1341" fmla="*/ 253415 h 1411454"/>
                <a:gd name="connsiteX1342" fmla="*/ 1045243 w 1049003"/>
                <a:gd name="connsiteY1342" fmla="*/ 254167 h 1411454"/>
                <a:gd name="connsiteX1343" fmla="*/ 1048252 w 1049003"/>
                <a:gd name="connsiteY1343" fmla="*/ 254167 h 1411454"/>
                <a:gd name="connsiteX1344" fmla="*/ 1044492 w 1049003"/>
                <a:gd name="connsiteY1344" fmla="*/ 259431 h 1411454"/>
                <a:gd name="connsiteX1345" fmla="*/ 1043739 w 1049003"/>
                <a:gd name="connsiteY1345" fmla="*/ 261687 h 1411454"/>
                <a:gd name="connsiteX1346" fmla="*/ 1042988 w 1049003"/>
                <a:gd name="connsiteY1346" fmla="*/ 270711 h 1411454"/>
                <a:gd name="connsiteX1347" fmla="*/ 1042235 w 1049003"/>
                <a:gd name="connsiteY1347" fmla="*/ 270711 h 1411454"/>
                <a:gd name="connsiteX1348" fmla="*/ 1040732 w 1049003"/>
                <a:gd name="connsiteY1348" fmla="*/ 269959 h 1411454"/>
                <a:gd name="connsiteX1349" fmla="*/ 1040732 w 1049003"/>
                <a:gd name="connsiteY1349" fmla="*/ 272966 h 1411454"/>
                <a:gd name="connsiteX1350" fmla="*/ 1042235 w 1049003"/>
                <a:gd name="connsiteY1350" fmla="*/ 277478 h 1411454"/>
                <a:gd name="connsiteX1351" fmla="*/ 1042988 w 1049003"/>
                <a:gd name="connsiteY1351" fmla="*/ 279734 h 1411454"/>
                <a:gd name="connsiteX1352" fmla="*/ 1043739 w 1049003"/>
                <a:gd name="connsiteY1352" fmla="*/ 281238 h 1411454"/>
                <a:gd name="connsiteX1353" fmla="*/ 1047499 w 1049003"/>
                <a:gd name="connsiteY1353" fmla="*/ 283494 h 1411454"/>
                <a:gd name="connsiteX1354" fmla="*/ 1049003 w 1049003"/>
                <a:gd name="connsiteY1354" fmla="*/ 284998 h 1411454"/>
                <a:gd name="connsiteX1355" fmla="*/ 1049003 w 1049003"/>
                <a:gd name="connsiteY1355" fmla="*/ 288006 h 1411454"/>
                <a:gd name="connsiteX1356" fmla="*/ 1048252 w 1049003"/>
                <a:gd name="connsiteY1356" fmla="*/ 290262 h 1411454"/>
                <a:gd name="connsiteX1357" fmla="*/ 1046748 w 1049003"/>
                <a:gd name="connsiteY1357" fmla="*/ 292518 h 1411454"/>
                <a:gd name="connsiteX1358" fmla="*/ 1045995 w 1049003"/>
                <a:gd name="connsiteY1358" fmla="*/ 294774 h 1411454"/>
                <a:gd name="connsiteX1359" fmla="*/ 1045243 w 1049003"/>
                <a:gd name="connsiteY1359" fmla="*/ 298534 h 1411454"/>
                <a:gd name="connsiteX1360" fmla="*/ 1044492 w 1049003"/>
                <a:gd name="connsiteY1360" fmla="*/ 300038 h 1411454"/>
                <a:gd name="connsiteX1361" fmla="*/ 1041484 w 1049003"/>
                <a:gd name="connsiteY1361" fmla="*/ 303045 h 1411454"/>
                <a:gd name="connsiteX1362" fmla="*/ 1039228 w 1049003"/>
                <a:gd name="connsiteY1362" fmla="*/ 306805 h 1411454"/>
                <a:gd name="connsiteX1363" fmla="*/ 1036972 w 1049003"/>
                <a:gd name="connsiteY1363" fmla="*/ 309061 h 1411454"/>
                <a:gd name="connsiteX1364" fmla="*/ 1032460 w 1049003"/>
                <a:gd name="connsiteY1364" fmla="*/ 311317 h 1411454"/>
                <a:gd name="connsiteX1365" fmla="*/ 1030956 w 1049003"/>
                <a:gd name="connsiteY1365" fmla="*/ 313573 h 1411454"/>
                <a:gd name="connsiteX1366" fmla="*/ 1028700 w 1049003"/>
                <a:gd name="connsiteY1366" fmla="*/ 320341 h 1411454"/>
                <a:gd name="connsiteX1367" fmla="*/ 1028700 w 1049003"/>
                <a:gd name="connsiteY1367" fmla="*/ 321845 h 1411454"/>
                <a:gd name="connsiteX1368" fmla="*/ 1027948 w 1049003"/>
                <a:gd name="connsiteY1368" fmla="*/ 322597 h 1411454"/>
                <a:gd name="connsiteX1369" fmla="*/ 1025692 w 1049003"/>
                <a:gd name="connsiteY1369" fmla="*/ 322597 h 1411454"/>
                <a:gd name="connsiteX1370" fmla="*/ 1024940 w 1049003"/>
                <a:gd name="connsiteY1370" fmla="*/ 323349 h 1411454"/>
                <a:gd name="connsiteX1371" fmla="*/ 1023436 w 1049003"/>
                <a:gd name="connsiteY1371" fmla="*/ 324101 h 1411454"/>
                <a:gd name="connsiteX1372" fmla="*/ 1023436 w 1049003"/>
                <a:gd name="connsiteY1372" fmla="*/ 325605 h 1411454"/>
                <a:gd name="connsiteX1373" fmla="*/ 1022684 w 1049003"/>
                <a:gd name="connsiteY1373" fmla="*/ 326357 h 1411454"/>
                <a:gd name="connsiteX1374" fmla="*/ 1021932 w 1049003"/>
                <a:gd name="connsiteY1374" fmla="*/ 328613 h 1411454"/>
                <a:gd name="connsiteX1375" fmla="*/ 1020428 w 1049003"/>
                <a:gd name="connsiteY1375" fmla="*/ 330117 h 1411454"/>
                <a:gd name="connsiteX1376" fmla="*/ 1004637 w 1049003"/>
                <a:gd name="connsiteY1376" fmla="*/ 334628 h 1411454"/>
                <a:gd name="connsiteX1377" fmla="*/ 1003133 w 1049003"/>
                <a:gd name="connsiteY1377" fmla="*/ 335380 h 1411454"/>
                <a:gd name="connsiteX1378" fmla="*/ 1003885 w 1049003"/>
                <a:gd name="connsiteY1378" fmla="*/ 336884 h 1411454"/>
                <a:gd name="connsiteX1379" fmla="*/ 1006141 w 1049003"/>
                <a:gd name="connsiteY1379" fmla="*/ 338388 h 1411454"/>
                <a:gd name="connsiteX1380" fmla="*/ 1006141 w 1049003"/>
                <a:gd name="connsiteY1380" fmla="*/ 339140 h 1411454"/>
                <a:gd name="connsiteX1381" fmla="*/ 1006141 w 1049003"/>
                <a:gd name="connsiteY1381" fmla="*/ 340644 h 1411454"/>
                <a:gd name="connsiteX1382" fmla="*/ 994109 w 1049003"/>
                <a:gd name="connsiteY1382" fmla="*/ 355684 h 1411454"/>
                <a:gd name="connsiteX1383" fmla="*/ 988094 w 1049003"/>
                <a:gd name="connsiteY1383" fmla="*/ 360947 h 1411454"/>
                <a:gd name="connsiteX1384" fmla="*/ 983582 w 1049003"/>
                <a:gd name="connsiteY1384" fmla="*/ 360947 h 1411454"/>
                <a:gd name="connsiteX1385" fmla="*/ 981326 w 1049003"/>
                <a:gd name="connsiteY1385" fmla="*/ 362451 h 1411454"/>
                <a:gd name="connsiteX1386" fmla="*/ 979070 w 1049003"/>
                <a:gd name="connsiteY1386" fmla="*/ 362451 h 1411454"/>
                <a:gd name="connsiteX1387" fmla="*/ 971550 w 1049003"/>
                <a:gd name="connsiteY1387" fmla="*/ 362451 h 1411454"/>
                <a:gd name="connsiteX1388" fmla="*/ 967790 w 1049003"/>
                <a:gd name="connsiteY1388" fmla="*/ 363203 h 1411454"/>
                <a:gd name="connsiteX1389" fmla="*/ 967038 w 1049003"/>
                <a:gd name="connsiteY1389" fmla="*/ 363203 h 1411454"/>
                <a:gd name="connsiteX1390" fmla="*/ 965534 w 1049003"/>
                <a:gd name="connsiteY1390" fmla="*/ 363203 h 1411454"/>
                <a:gd name="connsiteX1391" fmla="*/ 964782 w 1049003"/>
                <a:gd name="connsiteY1391" fmla="*/ 363203 h 1411454"/>
                <a:gd name="connsiteX1392" fmla="*/ 964030 w 1049003"/>
                <a:gd name="connsiteY1392" fmla="*/ 363955 h 1411454"/>
                <a:gd name="connsiteX1393" fmla="*/ 962526 w 1049003"/>
                <a:gd name="connsiteY1393" fmla="*/ 365459 h 1411454"/>
                <a:gd name="connsiteX1394" fmla="*/ 961022 w 1049003"/>
                <a:gd name="connsiteY1394" fmla="*/ 365459 h 1411454"/>
                <a:gd name="connsiteX1395" fmla="*/ 958015 w 1049003"/>
                <a:gd name="connsiteY1395" fmla="*/ 365459 h 1411454"/>
                <a:gd name="connsiteX1396" fmla="*/ 956511 w 1049003"/>
                <a:gd name="connsiteY1396" fmla="*/ 365459 h 1411454"/>
                <a:gd name="connsiteX1397" fmla="*/ 955007 w 1049003"/>
                <a:gd name="connsiteY1397" fmla="*/ 366211 h 1411454"/>
                <a:gd name="connsiteX1398" fmla="*/ 953503 w 1049003"/>
                <a:gd name="connsiteY1398" fmla="*/ 366963 h 1411454"/>
                <a:gd name="connsiteX1399" fmla="*/ 951999 w 1049003"/>
                <a:gd name="connsiteY1399" fmla="*/ 367715 h 1411454"/>
                <a:gd name="connsiteX1400" fmla="*/ 950495 w 1049003"/>
                <a:gd name="connsiteY1400" fmla="*/ 367715 h 1411454"/>
                <a:gd name="connsiteX1401" fmla="*/ 948991 w 1049003"/>
                <a:gd name="connsiteY1401" fmla="*/ 366211 h 1411454"/>
                <a:gd name="connsiteX1402" fmla="*/ 948239 w 1049003"/>
                <a:gd name="connsiteY1402" fmla="*/ 364707 h 1411454"/>
                <a:gd name="connsiteX1403" fmla="*/ 946735 w 1049003"/>
                <a:gd name="connsiteY1403" fmla="*/ 363203 h 1411454"/>
                <a:gd name="connsiteX1404" fmla="*/ 945231 w 1049003"/>
                <a:gd name="connsiteY1404" fmla="*/ 363203 h 1411454"/>
                <a:gd name="connsiteX1405" fmla="*/ 944479 w 1049003"/>
                <a:gd name="connsiteY1405" fmla="*/ 363955 h 1411454"/>
                <a:gd name="connsiteX1406" fmla="*/ 942975 w 1049003"/>
                <a:gd name="connsiteY1406" fmla="*/ 367715 h 1411454"/>
                <a:gd name="connsiteX1407" fmla="*/ 942223 w 1049003"/>
                <a:gd name="connsiteY1407" fmla="*/ 369219 h 1411454"/>
                <a:gd name="connsiteX1408" fmla="*/ 939967 w 1049003"/>
                <a:gd name="connsiteY1408" fmla="*/ 371475 h 1411454"/>
                <a:gd name="connsiteX1409" fmla="*/ 936959 w 1049003"/>
                <a:gd name="connsiteY1409" fmla="*/ 378243 h 1411454"/>
                <a:gd name="connsiteX1410" fmla="*/ 933951 w 1049003"/>
                <a:gd name="connsiteY1410" fmla="*/ 381251 h 1411454"/>
                <a:gd name="connsiteX1411" fmla="*/ 925679 w 1049003"/>
                <a:gd name="connsiteY1411" fmla="*/ 388018 h 1411454"/>
                <a:gd name="connsiteX1412" fmla="*/ 920416 w 1049003"/>
                <a:gd name="connsiteY1412" fmla="*/ 397042 h 1411454"/>
                <a:gd name="connsiteX1413" fmla="*/ 918912 w 1049003"/>
                <a:gd name="connsiteY1413" fmla="*/ 400802 h 1411454"/>
                <a:gd name="connsiteX1414" fmla="*/ 919664 w 1049003"/>
                <a:gd name="connsiteY1414" fmla="*/ 403058 h 1411454"/>
                <a:gd name="connsiteX1415" fmla="*/ 920416 w 1049003"/>
                <a:gd name="connsiteY1415" fmla="*/ 414338 h 1411454"/>
                <a:gd name="connsiteX1416" fmla="*/ 918912 w 1049003"/>
                <a:gd name="connsiteY1416" fmla="*/ 416594 h 1411454"/>
                <a:gd name="connsiteX1417" fmla="*/ 915152 w 1049003"/>
                <a:gd name="connsiteY1417" fmla="*/ 421105 h 1411454"/>
                <a:gd name="connsiteX1418" fmla="*/ 913648 w 1049003"/>
                <a:gd name="connsiteY1418" fmla="*/ 424113 h 1411454"/>
                <a:gd name="connsiteX1419" fmla="*/ 913648 w 1049003"/>
                <a:gd name="connsiteY1419" fmla="*/ 427121 h 1411454"/>
                <a:gd name="connsiteX1420" fmla="*/ 912144 w 1049003"/>
                <a:gd name="connsiteY1420" fmla="*/ 430129 h 1411454"/>
                <a:gd name="connsiteX1421" fmla="*/ 911392 w 1049003"/>
                <a:gd name="connsiteY1421" fmla="*/ 433137 h 1411454"/>
                <a:gd name="connsiteX1422" fmla="*/ 909888 w 1049003"/>
                <a:gd name="connsiteY1422" fmla="*/ 434641 h 1411454"/>
                <a:gd name="connsiteX1423" fmla="*/ 905377 w 1049003"/>
                <a:gd name="connsiteY1423" fmla="*/ 438401 h 1411454"/>
                <a:gd name="connsiteX1424" fmla="*/ 903873 w 1049003"/>
                <a:gd name="connsiteY1424" fmla="*/ 438401 h 1411454"/>
                <a:gd name="connsiteX1425" fmla="*/ 902368 w 1049003"/>
                <a:gd name="connsiteY1425" fmla="*/ 439905 h 1411454"/>
                <a:gd name="connsiteX1426" fmla="*/ 901617 w 1049003"/>
                <a:gd name="connsiteY1426" fmla="*/ 441409 h 1411454"/>
                <a:gd name="connsiteX1427" fmla="*/ 900864 w 1049003"/>
                <a:gd name="connsiteY1427" fmla="*/ 442913 h 1411454"/>
                <a:gd name="connsiteX1428" fmla="*/ 894097 w 1049003"/>
                <a:gd name="connsiteY1428" fmla="*/ 449680 h 1411454"/>
                <a:gd name="connsiteX1429" fmla="*/ 891841 w 1049003"/>
                <a:gd name="connsiteY1429" fmla="*/ 452688 h 1411454"/>
                <a:gd name="connsiteX1430" fmla="*/ 891841 w 1049003"/>
                <a:gd name="connsiteY1430" fmla="*/ 454192 h 1411454"/>
                <a:gd name="connsiteX1431" fmla="*/ 891089 w 1049003"/>
                <a:gd name="connsiteY1431" fmla="*/ 459456 h 1411454"/>
                <a:gd name="connsiteX1432" fmla="*/ 890337 w 1049003"/>
                <a:gd name="connsiteY1432" fmla="*/ 460208 h 1411454"/>
                <a:gd name="connsiteX1433" fmla="*/ 888833 w 1049003"/>
                <a:gd name="connsiteY1433" fmla="*/ 462464 h 1411454"/>
                <a:gd name="connsiteX1434" fmla="*/ 888081 w 1049003"/>
                <a:gd name="connsiteY1434" fmla="*/ 463216 h 1411454"/>
                <a:gd name="connsiteX1435" fmla="*/ 885825 w 1049003"/>
                <a:gd name="connsiteY1435" fmla="*/ 468480 h 1411454"/>
                <a:gd name="connsiteX1436" fmla="*/ 884321 w 1049003"/>
                <a:gd name="connsiteY1436" fmla="*/ 469232 h 1411454"/>
                <a:gd name="connsiteX1437" fmla="*/ 883569 w 1049003"/>
                <a:gd name="connsiteY1437" fmla="*/ 469984 h 1411454"/>
                <a:gd name="connsiteX1438" fmla="*/ 880561 w 1049003"/>
                <a:gd name="connsiteY1438" fmla="*/ 471488 h 1411454"/>
                <a:gd name="connsiteX1439" fmla="*/ 877553 w 1049003"/>
                <a:gd name="connsiteY1439" fmla="*/ 473743 h 1411454"/>
                <a:gd name="connsiteX1440" fmla="*/ 872290 w 1049003"/>
                <a:gd name="connsiteY1440" fmla="*/ 480511 h 1411454"/>
                <a:gd name="connsiteX1441" fmla="*/ 870785 w 1049003"/>
                <a:gd name="connsiteY1441" fmla="*/ 482767 h 1411454"/>
                <a:gd name="connsiteX1442" fmla="*/ 871538 w 1049003"/>
                <a:gd name="connsiteY1442" fmla="*/ 490287 h 1411454"/>
                <a:gd name="connsiteX1443" fmla="*/ 871538 w 1049003"/>
                <a:gd name="connsiteY1443" fmla="*/ 493295 h 1411454"/>
                <a:gd name="connsiteX1444" fmla="*/ 873041 w 1049003"/>
                <a:gd name="connsiteY1444" fmla="*/ 496303 h 1411454"/>
                <a:gd name="connsiteX1445" fmla="*/ 874545 w 1049003"/>
                <a:gd name="connsiteY1445" fmla="*/ 503070 h 1411454"/>
                <a:gd name="connsiteX1446" fmla="*/ 876801 w 1049003"/>
                <a:gd name="connsiteY1446" fmla="*/ 506078 h 1411454"/>
                <a:gd name="connsiteX1447" fmla="*/ 879057 w 1049003"/>
                <a:gd name="connsiteY1447" fmla="*/ 504574 h 1411454"/>
                <a:gd name="connsiteX1448" fmla="*/ 881313 w 1049003"/>
                <a:gd name="connsiteY1448" fmla="*/ 505326 h 1411454"/>
                <a:gd name="connsiteX1449" fmla="*/ 882817 w 1049003"/>
                <a:gd name="connsiteY1449" fmla="*/ 506078 h 1411454"/>
                <a:gd name="connsiteX1450" fmla="*/ 885073 w 1049003"/>
                <a:gd name="connsiteY1450" fmla="*/ 507582 h 1411454"/>
                <a:gd name="connsiteX1451" fmla="*/ 886577 w 1049003"/>
                <a:gd name="connsiteY1451" fmla="*/ 510590 h 1411454"/>
                <a:gd name="connsiteX1452" fmla="*/ 887329 w 1049003"/>
                <a:gd name="connsiteY1452" fmla="*/ 516606 h 1411454"/>
                <a:gd name="connsiteX1453" fmla="*/ 889585 w 1049003"/>
                <a:gd name="connsiteY1453" fmla="*/ 519614 h 1411454"/>
                <a:gd name="connsiteX1454" fmla="*/ 890337 w 1049003"/>
                <a:gd name="connsiteY1454" fmla="*/ 522622 h 1411454"/>
                <a:gd name="connsiteX1455" fmla="*/ 889585 w 1049003"/>
                <a:gd name="connsiteY1455" fmla="*/ 526382 h 1411454"/>
                <a:gd name="connsiteX1456" fmla="*/ 888081 w 1049003"/>
                <a:gd name="connsiteY1456" fmla="*/ 533149 h 1411454"/>
                <a:gd name="connsiteX1457" fmla="*/ 885073 w 1049003"/>
                <a:gd name="connsiteY1457" fmla="*/ 539917 h 1411454"/>
                <a:gd name="connsiteX1458" fmla="*/ 884321 w 1049003"/>
                <a:gd name="connsiteY1458" fmla="*/ 540669 h 1411454"/>
                <a:gd name="connsiteX1459" fmla="*/ 882817 w 1049003"/>
                <a:gd name="connsiteY1459" fmla="*/ 543677 h 1411454"/>
                <a:gd name="connsiteX1460" fmla="*/ 880561 w 1049003"/>
                <a:gd name="connsiteY1460" fmla="*/ 545181 h 1411454"/>
                <a:gd name="connsiteX1461" fmla="*/ 876801 w 1049003"/>
                <a:gd name="connsiteY1461" fmla="*/ 546685 h 1411454"/>
                <a:gd name="connsiteX1462" fmla="*/ 877553 w 1049003"/>
                <a:gd name="connsiteY1462" fmla="*/ 549693 h 1411454"/>
                <a:gd name="connsiteX1463" fmla="*/ 879809 w 1049003"/>
                <a:gd name="connsiteY1463" fmla="*/ 554957 h 1411454"/>
                <a:gd name="connsiteX1464" fmla="*/ 880561 w 1049003"/>
                <a:gd name="connsiteY1464" fmla="*/ 557965 h 1411454"/>
                <a:gd name="connsiteX1465" fmla="*/ 879057 w 1049003"/>
                <a:gd name="connsiteY1465" fmla="*/ 559469 h 1411454"/>
                <a:gd name="connsiteX1466" fmla="*/ 877553 w 1049003"/>
                <a:gd name="connsiteY1466" fmla="*/ 561724 h 1411454"/>
                <a:gd name="connsiteX1467" fmla="*/ 876801 w 1049003"/>
                <a:gd name="connsiteY1467" fmla="*/ 564732 h 1411454"/>
                <a:gd name="connsiteX1468" fmla="*/ 877553 w 1049003"/>
                <a:gd name="connsiteY1468" fmla="*/ 566988 h 1411454"/>
                <a:gd name="connsiteX1469" fmla="*/ 879809 w 1049003"/>
                <a:gd name="connsiteY1469" fmla="*/ 569244 h 1411454"/>
                <a:gd name="connsiteX1470" fmla="*/ 882065 w 1049003"/>
                <a:gd name="connsiteY1470" fmla="*/ 570748 h 1411454"/>
                <a:gd name="connsiteX1471" fmla="*/ 883569 w 1049003"/>
                <a:gd name="connsiteY1471" fmla="*/ 572252 h 1411454"/>
                <a:gd name="connsiteX1472" fmla="*/ 885825 w 1049003"/>
                <a:gd name="connsiteY1472" fmla="*/ 578268 h 1411454"/>
                <a:gd name="connsiteX1473" fmla="*/ 887329 w 1049003"/>
                <a:gd name="connsiteY1473" fmla="*/ 583532 h 1411454"/>
                <a:gd name="connsiteX1474" fmla="*/ 887329 w 1049003"/>
                <a:gd name="connsiteY1474" fmla="*/ 584284 h 1411454"/>
                <a:gd name="connsiteX1475" fmla="*/ 890337 w 1049003"/>
                <a:gd name="connsiteY1475" fmla="*/ 585788 h 1411454"/>
                <a:gd name="connsiteX1476" fmla="*/ 891089 w 1049003"/>
                <a:gd name="connsiteY1476" fmla="*/ 587292 h 1411454"/>
                <a:gd name="connsiteX1477" fmla="*/ 891841 w 1049003"/>
                <a:gd name="connsiteY1477" fmla="*/ 588795 h 1411454"/>
                <a:gd name="connsiteX1478" fmla="*/ 891841 w 1049003"/>
                <a:gd name="connsiteY1478" fmla="*/ 590299 h 1411454"/>
                <a:gd name="connsiteX1479" fmla="*/ 891089 w 1049003"/>
                <a:gd name="connsiteY1479" fmla="*/ 591803 h 1411454"/>
                <a:gd name="connsiteX1480" fmla="*/ 891089 w 1049003"/>
                <a:gd name="connsiteY1480" fmla="*/ 593307 h 1411454"/>
                <a:gd name="connsiteX1481" fmla="*/ 891841 w 1049003"/>
                <a:gd name="connsiteY1481" fmla="*/ 595563 h 1411454"/>
                <a:gd name="connsiteX1482" fmla="*/ 894097 w 1049003"/>
                <a:gd name="connsiteY1482" fmla="*/ 600827 h 1411454"/>
                <a:gd name="connsiteX1483" fmla="*/ 894097 w 1049003"/>
                <a:gd name="connsiteY1483" fmla="*/ 603835 h 1411454"/>
                <a:gd name="connsiteX1484" fmla="*/ 894849 w 1049003"/>
                <a:gd name="connsiteY1484" fmla="*/ 613611 h 1411454"/>
                <a:gd name="connsiteX1485" fmla="*/ 895601 w 1049003"/>
                <a:gd name="connsiteY1485" fmla="*/ 615867 h 1411454"/>
                <a:gd name="connsiteX1486" fmla="*/ 899360 w 1049003"/>
                <a:gd name="connsiteY1486" fmla="*/ 622634 h 1411454"/>
                <a:gd name="connsiteX1487" fmla="*/ 899360 w 1049003"/>
                <a:gd name="connsiteY1487" fmla="*/ 625642 h 1411454"/>
                <a:gd name="connsiteX1488" fmla="*/ 898609 w 1049003"/>
                <a:gd name="connsiteY1488" fmla="*/ 627898 h 1411454"/>
                <a:gd name="connsiteX1489" fmla="*/ 896353 w 1049003"/>
                <a:gd name="connsiteY1489" fmla="*/ 630906 h 1411454"/>
                <a:gd name="connsiteX1490" fmla="*/ 895601 w 1049003"/>
                <a:gd name="connsiteY1490" fmla="*/ 632410 h 1411454"/>
                <a:gd name="connsiteX1491" fmla="*/ 894849 w 1049003"/>
                <a:gd name="connsiteY1491" fmla="*/ 634666 h 1411454"/>
                <a:gd name="connsiteX1492" fmla="*/ 894849 w 1049003"/>
                <a:gd name="connsiteY1492" fmla="*/ 635418 h 1411454"/>
                <a:gd name="connsiteX1493" fmla="*/ 895601 w 1049003"/>
                <a:gd name="connsiteY1493" fmla="*/ 639178 h 1411454"/>
                <a:gd name="connsiteX1494" fmla="*/ 894849 w 1049003"/>
                <a:gd name="connsiteY1494" fmla="*/ 645945 h 1411454"/>
                <a:gd name="connsiteX1495" fmla="*/ 892593 w 1049003"/>
                <a:gd name="connsiteY1495" fmla="*/ 650457 h 1411454"/>
                <a:gd name="connsiteX1496" fmla="*/ 882817 w 1049003"/>
                <a:gd name="connsiteY1496" fmla="*/ 657977 h 1411454"/>
                <a:gd name="connsiteX1497" fmla="*/ 881313 w 1049003"/>
                <a:gd name="connsiteY1497" fmla="*/ 659481 h 1411454"/>
                <a:gd name="connsiteX1498" fmla="*/ 878305 w 1049003"/>
                <a:gd name="connsiteY1498" fmla="*/ 664745 h 1411454"/>
                <a:gd name="connsiteX1499" fmla="*/ 877553 w 1049003"/>
                <a:gd name="connsiteY1499" fmla="*/ 667001 h 1411454"/>
                <a:gd name="connsiteX1500" fmla="*/ 873794 w 1049003"/>
                <a:gd name="connsiteY1500" fmla="*/ 670009 h 1411454"/>
                <a:gd name="connsiteX1501" fmla="*/ 872290 w 1049003"/>
                <a:gd name="connsiteY1501" fmla="*/ 671513 h 1411454"/>
                <a:gd name="connsiteX1502" fmla="*/ 866274 w 1049003"/>
                <a:gd name="connsiteY1502" fmla="*/ 684296 h 1411454"/>
                <a:gd name="connsiteX1503" fmla="*/ 864770 w 1049003"/>
                <a:gd name="connsiteY1503" fmla="*/ 685800 h 1411454"/>
                <a:gd name="connsiteX1504" fmla="*/ 864018 w 1049003"/>
                <a:gd name="connsiteY1504" fmla="*/ 686552 h 1411454"/>
                <a:gd name="connsiteX1505" fmla="*/ 862514 w 1049003"/>
                <a:gd name="connsiteY1505" fmla="*/ 688808 h 1411454"/>
                <a:gd name="connsiteX1506" fmla="*/ 861010 w 1049003"/>
                <a:gd name="connsiteY1506" fmla="*/ 690312 h 1411454"/>
                <a:gd name="connsiteX1507" fmla="*/ 859506 w 1049003"/>
                <a:gd name="connsiteY1507" fmla="*/ 690312 h 1411454"/>
                <a:gd name="connsiteX1508" fmla="*/ 857250 w 1049003"/>
                <a:gd name="connsiteY1508" fmla="*/ 690312 h 1411454"/>
                <a:gd name="connsiteX1509" fmla="*/ 855746 w 1049003"/>
                <a:gd name="connsiteY1509" fmla="*/ 691064 h 1411454"/>
                <a:gd name="connsiteX1510" fmla="*/ 854242 w 1049003"/>
                <a:gd name="connsiteY1510" fmla="*/ 693320 h 1411454"/>
                <a:gd name="connsiteX1511" fmla="*/ 854242 w 1049003"/>
                <a:gd name="connsiteY1511" fmla="*/ 695576 h 1411454"/>
                <a:gd name="connsiteX1512" fmla="*/ 854994 w 1049003"/>
                <a:gd name="connsiteY1512" fmla="*/ 697832 h 1411454"/>
                <a:gd name="connsiteX1513" fmla="*/ 855746 w 1049003"/>
                <a:gd name="connsiteY1513" fmla="*/ 700088 h 1411454"/>
                <a:gd name="connsiteX1514" fmla="*/ 855746 w 1049003"/>
                <a:gd name="connsiteY1514" fmla="*/ 700840 h 1411454"/>
                <a:gd name="connsiteX1515" fmla="*/ 854994 w 1049003"/>
                <a:gd name="connsiteY1515" fmla="*/ 702343 h 1411454"/>
                <a:gd name="connsiteX1516" fmla="*/ 854994 w 1049003"/>
                <a:gd name="connsiteY1516" fmla="*/ 703847 h 1411454"/>
                <a:gd name="connsiteX1517" fmla="*/ 854994 w 1049003"/>
                <a:gd name="connsiteY1517" fmla="*/ 704599 h 1411454"/>
                <a:gd name="connsiteX1518" fmla="*/ 856498 w 1049003"/>
                <a:gd name="connsiteY1518" fmla="*/ 706103 h 1411454"/>
                <a:gd name="connsiteX1519" fmla="*/ 857250 w 1049003"/>
                <a:gd name="connsiteY1519" fmla="*/ 706855 h 1411454"/>
                <a:gd name="connsiteX1520" fmla="*/ 856498 w 1049003"/>
                <a:gd name="connsiteY1520" fmla="*/ 709111 h 1411454"/>
                <a:gd name="connsiteX1521" fmla="*/ 855746 w 1049003"/>
                <a:gd name="connsiteY1521" fmla="*/ 709863 h 1411454"/>
                <a:gd name="connsiteX1522" fmla="*/ 854994 w 1049003"/>
                <a:gd name="connsiteY1522" fmla="*/ 711367 h 1411454"/>
                <a:gd name="connsiteX1523" fmla="*/ 853490 w 1049003"/>
                <a:gd name="connsiteY1523" fmla="*/ 712871 h 1411454"/>
                <a:gd name="connsiteX1524" fmla="*/ 853490 w 1049003"/>
                <a:gd name="connsiteY1524" fmla="*/ 715879 h 1411454"/>
                <a:gd name="connsiteX1525" fmla="*/ 854242 w 1049003"/>
                <a:gd name="connsiteY1525" fmla="*/ 727159 h 1411454"/>
                <a:gd name="connsiteX1526" fmla="*/ 855746 w 1049003"/>
                <a:gd name="connsiteY1526" fmla="*/ 730167 h 1411454"/>
                <a:gd name="connsiteX1527" fmla="*/ 855746 w 1049003"/>
                <a:gd name="connsiteY1527" fmla="*/ 731671 h 1411454"/>
                <a:gd name="connsiteX1528" fmla="*/ 854242 w 1049003"/>
                <a:gd name="connsiteY1528" fmla="*/ 734678 h 1411454"/>
                <a:gd name="connsiteX1529" fmla="*/ 853490 w 1049003"/>
                <a:gd name="connsiteY1529" fmla="*/ 736182 h 1411454"/>
                <a:gd name="connsiteX1530" fmla="*/ 853490 w 1049003"/>
                <a:gd name="connsiteY1530" fmla="*/ 739190 h 1411454"/>
                <a:gd name="connsiteX1531" fmla="*/ 854242 w 1049003"/>
                <a:gd name="connsiteY1531" fmla="*/ 742198 h 1411454"/>
                <a:gd name="connsiteX1532" fmla="*/ 855746 w 1049003"/>
                <a:gd name="connsiteY1532" fmla="*/ 745206 h 1411454"/>
                <a:gd name="connsiteX1533" fmla="*/ 859506 w 1049003"/>
                <a:gd name="connsiteY1533" fmla="*/ 751222 h 1411454"/>
                <a:gd name="connsiteX1534" fmla="*/ 860258 w 1049003"/>
                <a:gd name="connsiteY1534" fmla="*/ 753478 h 1411454"/>
                <a:gd name="connsiteX1535" fmla="*/ 859506 w 1049003"/>
                <a:gd name="connsiteY1535" fmla="*/ 755734 h 1411454"/>
                <a:gd name="connsiteX1536" fmla="*/ 858002 w 1049003"/>
                <a:gd name="connsiteY1536" fmla="*/ 758741 h 1411454"/>
                <a:gd name="connsiteX1537" fmla="*/ 859506 w 1049003"/>
                <a:gd name="connsiteY1537" fmla="*/ 760997 h 1411454"/>
                <a:gd name="connsiteX1538" fmla="*/ 861762 w 1049003"/>
                <a:gd name="connsiteY1538" fmla="*/ 765509 h 1411454"/>
                <a:gd name="connsiteX1539" fmla="*/ 863266 w 1049003"/>
                <a:gd name="connsiteY1539" fmla="*/ 767013 h 1411454"/>
                <a:gd name="connsiteX1540" fmla="*/ 864770 w 1049003"/>
                <a:gd name="connsiteY1540" fmla="*/ 767765 h 1411454"/>
                <a:gd name="connsiteX1541" fmla="*/ 867778 w 1049003"/>
                <a:gd name="connsiteY1541" fmla="*/ 768517 h 1411454"/>
                <a:gd name="connsiteX1542" fmla="*/ 869281 w 1049003"/>
                <a:gd name="connsiteY1542" fmla="*/ 769269 h 1411454"/>
                <a:gd name="connsiteX1543" fmla="*/ 870034 w 1049003"/>
                <a:gd name="connsiteY1543" fmla="*/ 770021 h 1411454"/>
                <a:gd name="connsiteX1544" fmla="*/ 870785 w 1049003"/>
                <a:gd name="connsiteY1544" fmla="*/ 773029 h 1411454"/>
                <a:gd name="connsiteX1545" fmla="*/ 873041 w 1049003"/>
                <a:gd name="connsiteY1545" fmla="*/ 775285 h 1411454"/>
                <a:gd name="connsiteX1546" fmla="*/ 873794 w 1049003"/>
                <a:gd name="connsiteY1546" fmla="*/ 777541 h 1411454"/>
                <a:gd name="connsiteX1547" fmla="*/ 874545 w 1049003"/>
                <a:gd name="connsiteY1547" fmla="*/ 779045 h 1411454"/>
                <a:gd name="connsiteX1548" fmla="*/ 876049 w 1049003"/>
                <a:gd name="connsiteY1548" fmla="*/ 779797 h 1411454"/>
                <a:gd name="connsiteX1549" fmla="*/ 878305 w 1049003"/>
                <a:gd name="connsiteY1549" fmla="*/ 779797 h 1411454"/>
                <a:gd name="connsiteX1550" fmla="*/ 879057 w 1049003"/>
                <a:gd name="connsiteY1550" fmla="*/ 781301 h 1411454"/>
                <a:gd name="connsiteX1551" fmla="*/ 881313 w 1049003"/>
                <a:gd name="connsiteY1551" fmla="*/ 783557 h 1411454"/>
                <a:gd name="connsiteX1552" fmla="*/ 883569 w 1049003"/>
                <a:gd name="connsiteY1552" fmla="*/ 785061 h 1411454"/>
                <a:gd name="connsiteX1553" fmla="*/ 890337 w 1049003"/>
                <a:gd name="connsiteY1553" fmla="*/ 787317 h 1411454"/>
                <a:gd name="connsiteX1554" fmla="*/ 891841 w 1049003"/>
                <a:gd name="connsiteY1554" fmla="*/ 789572 h 1411454"/>
                <a:gd name="connsiteX1555" fmla="*/ 891841 w 1049003"/>
                <a:gd name="connsiteY1555" fmla="*/ 800852 h 1411454"/>
                <a:gd name="connsiteX1556" fmla="*/ 893345 w 1049003"/>
                <a:gd name="connsiteY1556" fmla="*/ 801604 h 1411454"/>
                <a:gd name="connsiteX1557" fmla="*/ 894097 w 1049003"/>
                <a:gd name="connsiteY1557" fmla="*/ 802356 h 1411454"/>
                <a:gd name="connsiteX1558" fmla="*/ 894849 w 1049003"/>
                <a:gd name="connsiteY1558" fmla="*/ 802356 h 1411454"/>
                <a:gd name="connsiteX1559" fmla="*/ 895601 w 1049003"/>
                <a:gd name="connsiteY1559" fmla="*/ 804612 h 1411454"/>
                <a:gd name="connsiteX1560" fmla="*/ 891841 w 1049003"/>
                <a:gd name="connsiteY1560" fmla="*/ 806868 h 1411454"/>
                <a:gd name="connsiteX1561" fmla="*/ 891089 w 1049003"/>
                <a:gd name="connsiteY1561" fmla="*/ 808372 h 1411454"/>
                <a:gd name="connsiteX1562" fmla="*/ 888833 w 1049003"/>
                <a:gd name="connsiteY1562" fmla="*/ 817396 h 1411454"/>
                <a:gd name="connsiteX1563" fmla="*/ 889585 w 1049003"/>
                <a:gd name="connsiteY1563" fmla="*/ 818899 h 1411454"/>
                <a:gd name="connsiteX1564" fmla="*/ 891089 w 1049003"/>
                <a:gd name="connsiteY1564" fmla="*/ 822659 h 1411454"/>
                <a:gd name="connsiteX1565" fmla="*/ 891089 w 1049003"/>
                <a:gd name="connsiteY1565" fmla="*/ 824163 h 1411454"/>
                <a:gd name="connsiteX1566" fmla="*/ 890337 w 1049003"/>
                <a:gd name="connsiteY1566" fmla="*/ 825667 h 1411454"/>
                <a:gd name="connsiteX1567" fmla="*/ 889585 w 1049003"/>
                <a:gd name="connsiteY1567" fmla="*/ 826419 h 1411454"/>
                <a:gd name="connsiteX1568" fmla="*/ 888833 w 1049003"/>
                <a:gd name="connsiteY1568" fmla="*/ 826419 h 1411454"/>
                <a:gd name="connsiteX1569" fmla="*/ 888081 w 1049003"/>
                <a:gd name="connsiteY1569" fmla="*/ 827171 h 1411454"/>
                <a:gd name="connsiteX1570" fmla="*/ 888081 w 1049003"/>
                <a:gd name="connsiteY1570" fmla="*/ 836195 h 1411454"/>
                <a:gd name="connsiteX1571" fmla="*/ 887329 w 1049003"/>
                <a:gd name="connsiteY1571" fmla="*/ 839203 h 1411454"/>
                <a:gd name="connsiteX1572" fmla="*/ 886577 w 1049003"/>
                <a:gd name="connsiteY1572" fmla="*/ 840707 h 1411454"/>
                <a:gd name="connsiteX1573" fmla="*/ 883569 w 1049003"/>
                <a:gd name="connsiteY1573" fmla="*/ 842963 h 1411454"/>
                <a:gd name="connsiteX1574" fmla="*/ 882817 w 1049003"/>
                <a:gd name="connsiteY1574" fmla="*/ 844467 h 1411454"/>
                <a:gd name="connsiteX1575" fmla="*/ 882817 w 1049003"/>
                <a:gd name="connsiteY1575" fmla="*/ 845970 h 1411454"/>
                <a:gd name="connsiteX1576" fmla="*/ 882817 w 1049003"/>
                <a:gd name="connsiteY1576" fmla="*/ 848978 h 1411454"/>
                <a:gd name="connsiteX1577" fmla="*/ 882065 w 1049003"/>
                <a:gd name="connsiteY1577" fmla="*/ 852738 h 1411454"/>
                <a:gd name="connsiteX1578" fmla="*/ 880561 w 1049003"/>
                <a:gd name="connsiteY1578" fmla="*/ 854994 h 1411454"/>
                <a:gd name="connsiteX1579" fmla="*/ 872290 w 1049003"/>
                <a:gd name="connsiteY1579" fmla="*/ 864018 h 1411454"/>
                <a:gd name="connsiteX1580" fmla="*/ 870034 w 1049003"/>
                <a:gd name="connsiteY1580" fmla="*/ 866274 h 1411454"/>
                <a:gd name="connsiteX1581" fmla="*/ 867026 w 1049003"/>
                <a:gd name="connsiteY1581" fmla="*/ 867778 h 1411454"/>
                <a:gd name="connsiteX1582" fmla="*/ 863266 w 1049003"/>
                <a:gd name="connsiteY1582" fmla="*/ 867026 h 1411454"/>
                <a:gd name="connsiteX1583" fmla="*/ 861010 w 1049003"/>
                <a:gd name="connsiteY1583" fmla="*/ 867026 h 1411454"/>
                <a:gd name="connsiteX1584" fmla="*/ 858002 w 1049003"/>
                <a:gd name="connsiteY1584" fmla="*/ 866274 h 1411454"/>
                <a:gd name="connsiteX1585" fmla="*/ 854994 w 1049003"/>
                <a:gd name="connsiteY1585" fmla="*/ 867778 h 1411454"/>
                <a:gd name="connsiteX1586" fmla="*/ 851986 w 1049003"/>
                <a:gd name="connsiteY1586" fmla="*/ 868530 h 1411454"/>
                <a:gd name="connsiteX1587" fmla="*/ 848979 w 1049003"/>
                <a:gd name="connsiteY1587" fmla="*/ 869282 h 1411454"/>
                <a:gd name="connsiteX1588" fmla="*/ 845970 w 1049003"/>
                <a:gd name="connsiteY1588" fmla="*/ 869282 h 1411454"/>
                <a:gd name="connsiteX1589" fmla="*/ 842962 w 1049003"/>
                <a:gd name="connsiteY1589" fmla="*/ 867026 h 1411454"/>
                <a:gd name="connsiteX1590" fmla="*/ 839202 w 1049003"/>
                <a:gd name="connsiteY1590" fmla="*/ 865522 h 1411454"/>
                <a:gd name="connsiteX1591" fmla="*/ 835443 w 1049003"/>
                <a:gd name="connsiteY1591" fmla="*/ 867026 h 1411454"/>
                <a:gd name="connsiteX1592" fmla="*/ 830179 w 1049003"/>
                <a:gd name="connsiteY1592" fmla="*/ 870786 h 1411454"/>
                <a:gd name="connsiteX1593" fmla="*/ 827171 w 1049003"/>
                <a:gd name="connsiteY1593" fmla="*/ 872290 h 1411454"/>
                <a:gd name="connsiteX1594" fmla="*/ 824163 w 1049003"/>
                <a:gd name="connsiteY1594" fmla="*/ 873042 h 1411454"/>
                <a:gd name="connsiteX1595" fmla="*/ 817396 w 1049003"/>
                <a:gd name="connsiteY1595" fmla="*/ 873042 h 1411454"/>
                <a:gd name="connsiteX1596" fmla="*/ 813636 w 1049003"/>
                <a:gd name="connsiteY1596" fmla="*/ 873794 h 1411454"/>
                <a:gd name="connsiteX1597" fmla="*/ 811380 w 1049003"/>
                <a:gd name="connsiteY1597" fmla="*/ 875297 h 1411454"/>
                <a:gd name="connsiteX1598" fmla="*/ 809876 w 1049003"/>
                <a:gd name="connsiteY1598" fmla="*/ 877553 h 1411454"/>
                <a:gd name="connsiteX1599" fmla="*/ 806868 w 1049003"/>
                <a:gd name="connsiteY1599" fmla="*/ 879057 h 1411454"/>
                <a:gd name="connsiteX1600" fmla="*/ 805364 w 1049003"/>
                <a:gd name="connsiteY1600" fmla="*/ 879057 h 1411454"/>
                <a:gd name="connsiteX1601" fmla="*/ 799348 w 1049003"/>
                <a:gd name="connsiteY1601" fmla="*/ 879057 h 1411454"/>
                <a:gd name="connsiteX1602" fmla="*/ 797844 w 1049003"/>
                <a:gd name="connsiteY1602" fmla="*/ 878305 h 1411454"/>
                <a:gd name="connsiteX1603" fmla="*/ 796340 w 1049003"/>
                <a:gd name="connsiteY1603" fmla="*/ 877553 h 1411454"/>
                <a:gd name="connsiteX1604" fmla="*/ 794836 w 1049003"/>
                <a:gd name="connsiteY1604" fmla="*/ 876801 h 1411454"/>
                <a:gd name="connsiteX1605" fmla="*/ 792580 w 1049003"/>
                <a:gd name="connsiteY1605" fmla="*/ 873042 h 1411454"/>
                <a:gd name="connsiteX1606" fmla="*/ 791828 w 1049003"/>
                <a:gd name="connsiteY1606" fmla="*/ 871537 h 1411454"/>
                <a:gd name="connsiteX1607" fmla="*/ 790324 w 1049003"/>
                <a:gd name="connsiteY1607" fmla="*/ 870786 h 1411454"/>
                <a:gd name="connsiteX1608" fmla="*/ 787317 w 1049003"/>
                <a:gd name="connsiteY1608" fmla="*/ 870034 h 1411454"/>
                <a:gd name="connsiteX1609" fmla="*/ 786564 w 1049003"/>
                <a:gd name="connsiteY1609" fmla="*/ 870034 h 1411454"/>
                <a:gd name="connsiteX1610" fmla="*/ 785813 w 1049003"/>
                <a:gd name="connsiteY1610" fmla="*/ 868530 h 1411454"/>
                <a:gd name="connsiteX1611" fmla="*/ 785813 w 1049003"/>
                <a:gd name="connsiteY1611" fmla="*/ 867026 h 1411454"/>
                <a:gd name="connsiteX1612" fmla="*/ 785061 w 1049003"/>
                <a:gd name="connsiteY1612" fmla="*/ 865522 h 1411454"/>
                <a:gd name="connsiteX1613" fmla="*/ 783557 w 1049003"/>
                <a:gd name="connsiteY1613" fmla="*/ 864770 h 1411454"/>
                <a:gd name="connsiteX1614" fmla="*/ 780549 w 1049003"/>
                <a:gd name="connsiteY1614" fmla="*/ 864770 h 1411454"/>
                <a:gd name="connsiteX1615" fmla="*/ 779797 w 1049003"/>
                <a:gd name="connsiteY1615" fmla="*/ 864770 h 1411454"/>
                <a:gd name="connsiteX1616" fmla="*/ 779045 w 1049003"/>
                <a:gd name="connsiteY1616" fmla="*/ 864018 h 1411454"/>
                <a:gd name="connsiteX1617" fmla="*/ 770773 w 1049003"/>
                <a:gd name="connsiteY1617" fmla="*/ 859506 h 1411454"/>
                <a:gd name="connsiteX1618" fmla="*/ 771525 w 1049003"/>
                <a:gd name="connsiteY1618" fmla="*/ 859506 h 1411454"/>
                <a:gd name="connsiteX1619" fmla="*/ 767013 w 1049003"/>
                <a:gd name="connsiteY1619" fmla="*/ 857250 h 1411454"/>
                <a:gd name="connsiteX1620" fmla="*/ 761749 w 1049003"/>
                <a:gd name="connsiteY1620" fmla="*/ 857250 h 1411454"/>
                <a:gd name="connsiteX1621" fmla="*/ 749718 w 1049003"/>
                <a:gd name="connsiteY1621" fmla="*/ 858002 h 1411454"/>
                <a:gd name="connsiteX1622" fmla="*/ 748966 w 1049003"/>
                <a:gd name="connsiteY1622" fmla="*/ 858002 h 1411454"/>
                <a:gd name="connsiteX1623" fmla="*/ 748214 w 1049003"/>
                <a:gd name="connsiteY1623" fmla="*/ 858002 h 1411454"/>
                <a:gd name="connsiteX1624" fmla="*/ 746710 w 1049003"/>
                <a:gd name="connsiteY1624" fmla="*/ 858002 h 1411454"/>
                <a:gd name="connsiteX1625" fmla="*/ 745958 w 1049003"/>
                <a:gd name="connsiteY1625" fmla="*/ 858754 h 1411454"/>
                <a:gd name="connsiteX1626" fmla="*/ 743702 w 1049003"/>
                <a:gd name="connsiteY1626" fmla="*/ 861762 h 1411454"/>
                <a:gd name="connsiteX1627" fmla="*/ 742950 w 1049003"/>
                <a:gd name="connsiteY1627" fmla="*/ 861762 h 1411454"/>
                <a:gd name="connsiteX1628" fmla="*/ 739942 w 1049003"/>
                <a:gd name="connsiteY1628" fmla="*/ 862514 h 1411454"/>
                <a:gd name="connsiteX1629" fmla="*/ 736934 w 1049003"/>
                <a:gd name="connsiteY1629" fmla="*/ 864018 h 1411454"/>
                <a:gd name="connsiteX1630" fmla="*/ 733174 w 1049003"/>
                <a:gd name="connsiteY1630" fmla="*/ 865522 h 1411454"/>
                <a:gd name="connsiteX1631" fmla="*/ 727159 w 1049003"/>
                <a:gd name="connsiteY1631" fmla="*/ 867026 h 1411454"/>
                <a:gd name="connsiteX1632" fmla="*/ 724903 w 1049003"/>
                <a:gd name="connsiteY1632" fmla="*/ 866274 h 1411454"/>
                <a:gd name="connsiteX1633" fmla="*/ 724903 w 1049003"/>
                <a:gd name="connsiteY1633" fmla="*/ 864770 h 1411454"/>
                <a:gd name="connsiteX1634" fmla="*/ 723399 w 1049003"/>
                <a:gd name="connsiteY1634" fmla="*/ 864018 h 1411454"/>
                <a:gd name="connsiteX1635" fmla="*/ 721895 w 1049003"/>
                <a:gd name="connsiteY1635" fmla="*/ 863266 h 1411454"/>
                <a:gd name="connsiteX1636" fmla="*/ 719639 w 1049003"/>
                <a:gd name="connsiteY1636" fmla="*/ 866274 h 1411454"/>
                <a:gd name="connsiteX1637" fmla="*/ 718887 w 1049003"/>
                <a:gd name="connsiteY1637" fmla="*/ 866274 h 1411454"/>
                <a:gd name="connsiteX1638" fmla="*/ 716631 w 1049003"/>
                <a:gd name="connsiteY1638" fmla="*/ 867026 h 1411454"/>
                <a:gd name="connsiteX1639" fmla="*/ 712119 w 1049003"/>
                <a:gd name="connsiteY1639" fmla="*/ 867778 h 1411454"/>
                <a:gd name="connsiteX1640" fmla="*/ 710615 w 1049003"/>
                <a:gd name="connsiteY1640" fmla="*/ 868530 h 1411454"/>
                <a:gd name="connsiteX1641" fmla="*/ 709863 w 1049003"/>
                <a:gd name="connsiteY1641" fmla="*/ 870786 h 1411454"/>
                <a:gd name="connsiteX1642" fmla="*/ 709111 w 1049003"/>
                <a:gd name="connsiteY1642" fmla="*/ 875297 h 1411454"/>
                <a:gd name="connsiteX1643" fmla="*/ 708359 w 1049003"/>
                <a:gd name="connsiteY1643" fmla="*/ 876801 h 1411454"/>
                <a:gd name="connsiteX1644" fmla="*/ 704599 w 1049003"/>
                <a:gd name="connsiteY1644" fmla="*/ 874546 h 1411454"/>
                <a:gd name="connsiteX1645" fmla="*/ 704599 w 1049003"/>
                <a:gd name="connsiteY1645" fmla="*/ 873794 h 1411454"/>
                <a:gd name="connsiteX1646" fmla="*/ 703095 w 1049003"/>
                <a:gd name="connsiteY1646" fmla="*/ 874546 h 1411454"/>
                <a:gd name="connsiteX1647" fmla="*/ 701591 w 1049003"/>
                <a:gd name="connsiteY1647" fmla="*/ 875297 h 1411454"/>
                <a:gd name="connsiteX1648" fmla="*/ 700840 w 1049003"/>
                <a:gd name="connsiteY1648" fmla="*/ 876801 h 1411454"/>
                <a:gd name="connsiteX1649" fmla="*/ 702344 w 1049003"/>
                <a:gd name="connsiteY1649" fmla="*/ 877553 h 1411454"/>
                <a:gd name="connsiteX1650" fmla="*/ 703847 w 1049003"/>
                <a:gd name="connsiteY1650" fmla="*/ 879057 h 1411454"/>
                <a:gd name="connsiteX1651" fmla="*/ 703847 w 1049003"/>
                <a:gd name="connsiteY1651" fmla="*/ 880561 h 1411454"/>
                <a:gd name="connsiteX1652" fmla="*/ 703847 w 1049003"/>
                <a:gd name="connsiteY1652" fmla="*/ 881313 h 1411454"/>
                <a:gd name="connsiteX1653" fmla="*/ 701591 w 1049003"/>
                <a:gd name="connsiteY1653" fmla="*/ 881313 h 1411454"/>
                <a:gd name="connsiteX1654" fmla="*/ 700840 w 1049003"/>
                <a:gd name="connsiteY1654" fmla="*/ 880561 h 1411454"/>
                <a:gd name="connsiteX1655" fmla="*/ 701591 w 1049003"/>
                <a:gd name="connsiteY1655" fmla="*/ 879809 h 1411454"/>
                <a:gd name="connsiteX1656" fmla="*/ 699336 w 1049003"/>
                <a:gd name="connsiteY1656" fmla="*/ 881313 h 1411454"/>
                <a:gd name="connsiteX1657" fmla="*/ 696327 w 1049003"/>
                <a:gd name="connsiteY1657" fmla="*/ 884321 h 1411454"/>
                <a:gd name="connsiteX1658" fmla="*/ 694824 w 1049003"/>
                <a:gd name="connsiteY1658" fmla="*/ 885073 h 1411454"/>
                <a:gd name="connsiteX1659" fmla="*/ 693320 w 1049003"/>
                <a:gd name="connsiteY1659" fmla="*/ 885825 h 1411454"/>
                <a:gd name="connsiteX1660" fmla="*/ 693320 w 1049003"/>
                <a:gd name="connsiteY1660" fmla="*/ 886577 h 1411454"/>
                <a:gd name="connsiteX1661" fmla="*/ 692568 w 1049003"/>
                <a:gd name="connsiteY1661" fmla="*/ 890337 h 1411454"/>
                <a:gd name="connsiteX1662" fmla="*/ 692568 w 1049003"/>
                <a:gd name="connsiteY1662" fmla="*/ 891841 h 1411454"/>
                <a:gd name="connsiteX1663" fmla="*/ 691816 w 1049003"/>
                <a:gd name="connsiteY1663" fmla="*/ 892593 h 1411454"/>
                <a:gd name="connsiteX1664" fmla="*/ 691064 w 1049003"/>
                <a:gd name="connsiteY1664" fmla="*/ 892593 h 1411454"/>
                <a:gd name="connsiteX1665" fmla="*/ 689560 w 1049003"/>
                <a:gd name="connsiteY1665" fmla="*/ 893345 h 1411454"/>
                <a:gd name="connsiteX1666" fmla="*/ 688056 w 1049003"/>
                <a:gd name="connsiteY1666" fmla="*/ 897857 h 1411454"/>
                <a:gd name="connsiteX1667" fmla="*/ 686552 w 1049003"/>
                <a:gd name="connsiteY1667" fmla="*/ 899361 h 1411454"/>
                <a:gd name="connsiteX1668" fmla="*/ 682792 w 1049003"/>
                <a:gd name="connsiteY1668" fmla="*/ 902368 h 1411454"/>
                <a:gd name="connsiteX1669" fmla="*/ 682040 w 1049003"/>
                <a:gd name="connsiteY1669" fmla="*/ 903120 h 1411454"/>
                <a:gd name="connsiteX1670" fmla="*/ 680536 w 1049003"/>
                <a:gd name="connsiteY1670" fmla="*/ 903120 h 1411454"/>
                <a:gd name="connsiteX1671" fmla="*/ 679032 w 1049003"/>
                <a:gd name="connsiteY1671" fmla="*/ 903872 h 1411454"/>
                <a:gd name="connsiteX1672" fmla="*/ 674521 w 1049003"/>
                <a:gd name="connsiteY1672" fmla="*/ 916656 h 1411454"/>
                <a:gd name="connsiteX1673" fmla="*/ 673016 w 1049003"/>
                <a:gd name="connsiteY1673" fmla="*/ 918912 h 1411454"/>
                <a:gd name="connsiteX1674" fmla="*/ 671512 w 1049003"/>
                <a:gd name="connsiteY1674" fmla="*/ 919664 h 1411454"/>
                <a:gd name="connsiteX1675" fmla="*/ 667001 w 1049003"/>
                <a:gd name="connsiteY1675" fmla="*/ 919664 h 1411454"/>
                <a:gd name="connsiteX1676" fmla="*/ 663993 w 1049003"/>
                <a:gd name="connsiteY1676" fmla="*/ 920416 h 1411454"/>
                <a:gd name="connsiteX1677" fmla="*/ 661737 w 1049003"/>
                <a:gd name="connsiteY1677" fmla="*/ 921920 h 1411454"/>
                <a:gd name="connsiteX1678" fmla="*/ 657225 w 1049003"/>
                <a:gd name="connsiteY1678" fmla="*/ 922672 h 1411454"/>
                <a:gd name="connsiteX1679" fmla="*/ 649705 w 1049003"/>
                <a:gd name="connsiteY1679" fmla="*/ 925680 h 1411454"/>
                <a:gd name="connsiteX1680" fmla="*/ 642186 w 1049003"/>
                <a:gd name="connsiteY1680" fmla="*/ 930192 h 1411454"/>
                <a:gd name="connsiteX1681" fmla="*/ 639178 w 1049003"/>
                <a:gd name="connsiteY1681" fmla="*/ 934703 h 1411454"/>
                <a:gd name="connsiteX1682" fmla="*/ 637674 w 1049003"/>
                <a:gd name="connsiteY1682" fmla="*/ 936207 h 1411454"/>
                <a:gd name="connsiteX1683" fmla="*/ 630906 w 1049003"/>
                <a:gd name="connsiteY1683" fmla="*/ 940719 h 1411454"/>
                <a:gd name="connsiteX1684" fmla="*/ 626394 w 1049003"/>
                <a:gd name="connsiteY1684" fmla="*/ 947487 h 1411454"/>
                <a:gd name="connsiteX1685" fmla="*/ 624138 w 1049003"/>
                <a:gd name="connsiteY1685" fmla="*/ 950495 h 1411454"/>
                <a:gd name="connsiteX1686" fmla="*/ 623386 w 1049003"/>
                <a:gd name="connsiteY1686" fmla="*/ 948991 h 1411454"/>
                <a:gd name="connsiteX1687" fmla="*/ 618874 w 1049003"/>
                <a:gd name="connsiteY1687" fmla="*/ 951999 h 1411454"/>
                <a:gd name="connsiteX1688" fmla="*/ 616618 w 1049003"/>
                <a:gd name="connsiteY1688" fmla="*/ 954255 h 1411454"/>
                <a:gd name="connsiteX1689" fmla="*/ 615114 w 1049003"/>
                <a:gd name="connsiteY1689" fmla="*/ 956511 h 1411454"/>
                <a:gd name="connsiteX1690" fmla="*/ 613610 w 1049003"/>
                <a:gd name="connsiteY1690" fmla="*/ 961023 h 1411454"/>
                <a:gd name="connsiteX1691" fmla="*/ 612859 w 1049003"/>
                <a:gd name="connsiteY1691" fmla="*/ 962526 h 1411454"/>
                <a:gd name="connsiteX1692" fmla="*/ 609851 w 1049003"/>
                <a:gd name="connsiteY1692" fmla="*/ 964030 h 1411454"/>
                <a:gd name="connsiteX1693" fmla="*/ 606091 w 1049003"/>
                <a:gd name="connsiteY1693" fmla="*/ 960271 h 1411454"/>
                <a:gd name="connsiteX1694" fmla="*/ 603835 w 1049003"/>
                <a:gd name="connsiteY1694" fmla="*/ 958766 h 1411454"/>
                <a:gd name="connsiteX1695" fmla="*/ 602331 w 1049003"/>
                <a:gd name="connsiteY1695" fmla="*/ 958766 h 1411454"/>
                <a:gd name="connsiteX1696" fmla="*/ 600827 w 1049003"/>
                <a:gd name="connsiteY1696" fmla="*/ 960271 h 1411454"/>
                <a:gd name="connsiteX1697" fmla="*/ 598571 w 1049003"/>
                <a:gd name="connsiteY1697" fmla="*/ 960271 h 1411454"/>
                <a:gd name="connsiteX1698" fmla="*/ 596315 w 1049003"/>
                <a:gd name="connsiteY1698" fmla="*/ 960271 h 1411454"/>
                <a:gd name="connsiteX1699" fmla="*/ 594059 w 1049003"/>
                <a:gd name="connsiteY1699" fmla="*/ 958766 h 1411454"/>
                <a:gd name="connsiteX1700" fmla="*/ 588044 w 1049003"/>
                <a:gd name="connsiteY1700" fmla="*/ 963278 h 1411454"/>
                <a:gd name="connsiteX1701" fmla="*/ 587291 w 1049003"/>
                <a:gd name="connsiteY1701" fmla="*/ 964030 h 1411454"/>
                <a:gd name="connsiteX1702" fmla="*/ 586540 w 1049003"/>
                <a:gd name="connsiteY1702" fmla="*/ 966286 h 1411454"/>
                <a:gd name="connsiteX1703" fmla="*/ 584284 w 1049003"/>
                <a:gd name="connsiteY1703" fmla="*/ 966286 h 1411454"/>
                <a:gd name="connsiteX1704" fmla="*/ 582780 w 1049003"/>
                <a:gd name="connsiteY1704" fmla="*/ 966286 h 1411454"/>
                <a:gd name="connsiteX1705" fmla="*/ 582028 w 1049003"/>
                <a:gd name="connsiteY1705" fmla="*/ 967038 h 1411454"/>
                <a:gd name="connsiteX1706" fmla="*/ 581276 w 1049003"/>
                <a:gd name="connsiteY1706" fmla="*/ 970046 h 1411454"/>
                <a:gd name="connsiteX1707" fmla="*/ 580524 w 1049003"/>
                <a:gd name="connsiteY1707" fmla="*/ 970798 h 1411454"/>
                <a:gd name="connsiteX1708" fmla="*/ 574508 w 1049003"/>
                <a:gd name="connsiteY1708" fmla="*/ 973054 h 1411454"/>
                <a:gd name="connsiteX1709" fmla="*/ 565484 w 1049003"/>
                <a:gd name="connsiteY1709" fmla="*/ 977566 h 1411454"/>
                <a:gd name="connsiteX1710" fmla="*/ 562476 w 1049003"/>
                <a:gd name="connsiteY1710" fmla="*/ 978318 h 1411454"/>
                <a:gd name="connsiteX1711" fmla="*/ 551197 w 1049003"/>
                <a:gd name="connsiteY1711" fmla="*/ 980574 h 1411454"/>
                <a:gd name="connsiteX1712" fmla="*/ 539917 w 1049003"/>
                <a:gd name="connsiteY1712" fmla="*/ 985086 h 1411454"/>
                <a:gd name="connsiteX1713" fmla="*/ 533901 w 1049003"/>
                <a:gd name="connsiteY1713" fmla="*/ 986590 h 1411454"/>
                <a:gd name="connsiteX1714" fmla="*/ 524126 w 1049003"/>
                <a:gd name="connsiteY1714" fmla="*/ 986590 h 1411454"/>
                <a:gd name="connsiteX1715" fmla="*/ 521118 w 1049003"/>
                <a:gd name="connsiteY1715" fmla="*/ 988093 h 1411454"/>
                <a:gd name="connsiteX1716" fmla="*/ 512846 w 1049003"/>
                <a:gd name="connsiteY1716" fmla="*/ 994861 h 1411454"/>
                <a:gd name="connsiteX1717" fmla="*/ 500814 w 1049003"/>
                <a:gd name="connsiteY1717" fmla="*/ 1001629 h 1411454"/>
                <a:gd name="connsiteX1718" fmla="*/ 494799 w 1049003"/>
                <a:gd name="connsiteY1718" fmla="*/ 1006141 h 1411454"/>
                <a:gd name="connsiteX1719" fmla="*/ 491791 w 1049003"/>
                <a:gd name="connsiteY1719" fmla="*/ 1012157 h 1411454"/>
                <a:gd name="connsiteX1720" fmla="*/ 489535 w 1049003"/>
                <a:gd name="connsiteY1720" fmla="*/ 1023436 h 1411454"/>
                <a:gd name="connsiteX1721" fmla="*/ 486527 w 1049003"/>
                <a:gd name="connsiteY1721" fmla="*/ 1030204 h 1411454"/>
                <a:gd name="connsiteX1722" fmla="*/ 486527 w 1049003"/>
                <a:gd name="connsiteY1722" fmla="*/ 1033212 h 1411454"/>
                <a:gd name="connsiteX1723" fmla="*/ 485775 w 1049003"/>
                <a:gd name="connsiteY1723" fmla="*/ 1033964 h 1411454"/>
                <a:gd name="connsiteX1724" fmla="*/ 484271 w 1049003"/>
                <a:gd name="connsiteY1724" fmla="*/ 1034716 h 1411454"/>
                <a:gd name="connsiteX1725" fmla="*/ 484271 w 1049003"/>
                <a:gd name="connsiteY1725" fmla="*/ 1036220 h 1411454"/>
                <a:gd name="connsiteX1726" fmla="*/ 485023 w 1049003"/>
                <a:gd name="connsiteY1726" fmla="*/ 1036972 h 1411454"/>
                <a:gd name="connsiteX1727" fmla="*/ 485023 w 1049003"/>
                <a:gd name="connsiteY1727" fmla="*/ 1038476 h 1411454"/>
                <a:gd name="connsiteX1728" fmla="*/ 484271 w 1049003"/>
                <a:gd name="connsiteY1728" fmla="*/ 1043740 h 1411454"/>
                <a:gd name="connsiteX1729" fmla="*/ 483519 w 1049003"/>
                <a:gd name="connsiteY1729" fmla="*/ 1042236 h 1411454"/>
                <a:gd name="connsiteX1730" fmla="*/ 483519 w 1049003"/>
                <a:gd name="connsiteY1730" fmla="*/ 1045243 h 1411454"/>
                <a:gd name="connsiteX1731" fmla="*/ 482767 w 1049003"/>
                <a:gd name="connsiteY1731" fmla="*/ 1047500 h 1411454"/>
                <a:gd name="connsiteX1732" fmla="*/ 482015 w 1049003"/>
                <a:gd name="connsiteY1732" fmla="*/ 1049755 h 1411454"/>
                <a:gd name="connsiteX1733" fmla="*/ 483519 w 1049003"/>
                <a:gd name="connsiteY1733" fmla="*/ 1052011 h 1411454"/>
                <a:gd name="connsiteX1734" fmla="*/ 483519 w 1049003"/>
                <a:gd name="connsiteY1734" fmla="*/ 1052763 h 1411454"/>
                <a:gd name="connsiteX1735" fmla="*/ 482015 w 1049003"/>
                <a:gd name="connsiteY1735" fmla="*/ 1054267 h 1411454"/>
                <a:gd name="connsiteX1736" fmla="*/ 482767 w 1049003"/>
                <a:gd name="connsiteY1736" fmla="*/ 1055019 h 1411454"/>
                <a:gd name="connsiteX1737" fmla="*/ 484271 w 1049003"/>
                <a:gd name="connsiteY1737" fmla="*/ 1055771 h 1411454"/>
                <a:gd name="connsiteX1738" fmla="*/ 484271 w 1049003"/>
                <a:gd name="connsiteY1738" fmla="*/ 1057275 h 1411454"/>
                <a:gd name="connsiteX1739" fmla="*/ 483519 w 1049003"/>
                <a:gd name="connsiteY1739" fmla="*/ 1058027 h 1411454"/>
                <a:gd name="connsiteX1740" fmla="*/ 482015 w 1049003"/>
                <a:gd name="connsiteY1740" fmla="*/ 1058779 h 1411454"/>
                <a:gd name="connsiteX1741" fmla="*/ 481263 w 1049003"/>
                <a:gd name="connsiteY1741" fmla="*/ 1060283 h 1411454"/>
                <a:gd name="connsiteX1742" fmla="*/ 481263 w 1049003"/>
                <a:gd name="connsiteY1742" fmla="*/ 1067803 h 1411454"/>
                <a:gd name="connsiteX1743" fmla="*/ 479007 w 1049003"/>
                <a:gd name="connsiteY1743" fmla="*/ 1079082 h 1411454"/>
                <a:gd name="connsiteX1744" fmla="*/ 478255 w 1049003"/>
                <a:gd name="connsiteY1744" fmla="*/ 1080586 h 1411454"/>
                <a:gd name="connsiteX1745" fmla="*/ 476752 w 1049003"/>
                <a:gd name="connsiteY1745" fmla="*/ 1082090 h 1411454"/>
                <a:gd name="connsiteX1746" fmla="*/ 475999 w 1049003"/>
                <a:gd name="connsiteY1746" fmla="*/ 1082842 h 1411454"/>
                <a:gd name="connsiteX1747" fmla="*/ 473743 w 1049003"/>
                <a:gd name="connsiteY1747" fmla="*/ 1088858 h 1411454"/>
                <a:gd name="connsiteX1748" fmla="*/ 473743 w 1049003"/>
                <a:gd name="connsiteY1748" fmla="*/ 1089610 h 1411454"/>
                <a:gd name="connsiteX1749" fmla="*/ 471488 w 1049003"/>
                <a:gd name="connsiteY1749" fmla="*/ 1091114 h 1411454"/>
                <a:gd name="connsiteX1750" fmla="*/ 468480 w 1049003"/>
                <a:gd name="connsiteY1750" fmla="*/ 1093370 h 1411454"/>
                <a:gd name="connsiteX1751" fmla="*/ 467728 w 1049003"/>
                <a:gd name="connsiteY1751" fmla="*/ 1094122 h 1411454"/>
                <a:gd name="connsiteX1752" fmla="*/ 467728 w 1049003"/>
                <a:gd name="connsiteY1752" fmla="*/ 1094874 h 1411454"/>
                <a:gd name="connsiteX1753" fmla="*/ 466975 w 1049003"/>
                <a:gd name="connsiteY1753" fmla="*/ 1097130 h 1411454"/>
                <a:gd name="connsiteX1754" fmla="*/ 466975 w 1049003"/>
                <a:gd name="connsiteY1754" fmla="*/ 1098634 h 1411454"/>
                <a:gd name="connsiteX1755" fmla="*/ 466975 w 1049003"/>
                <a:gd name="connsiteY1755" fmla="*/ 1101642 h 1411454"/>
                <a:gd name="connsiteX1756" fmla="*/ 466975 w 1049003"/>
                <a:gd name="connsiteY1756" fmla="*/ 1103146 h 1411454"/>
                <a:gd name="connsiteX1757" fmla="*/ 462464 w 1049003"/>
                <a:gd name="connsiteY1757" fmla="*/ 1111417 h 1411454"/>
                <a:gd name="connsiteX1758" fmla="*/ 461712 w 1049003"/>
                <a:gd name="connsiteY1758" fmla="*/ 1112921 h 1411454"/>
                <a:gd name="connsiteX1759" fmla="*/ 460208 w 1049003"/>
                <a:gd name="connsiteY1759" fmla="*/ 1113673 h 1411454"/>
                <a:gd name="connsiteX1760" fmla="*/ 457952 w 1049003"/>
                <a:gd name="connsiteY1760" fmla="*/ 1116681 h 1411454"/>
                <a:gd name="connsiteX1761" fmla="*/ 454944 w 1049003"/>
                <a:gd name="connsiteY1761" fmla="*/ 1121945 h 1411454"/>
                <a:gd name="connsiteX1762" fmla="*/ 454944 w 1049003"/>
                <a:gd name="connsiteY1762" fmla="*/ 1134728 h 1411454"/>
                <a:gd name="connsiteX1763" fmla="*/ 452688 w 1049003"/>
                <a:gd name="connsiteY1763" fmla="*/ 1141496 h 1411454"/>
                <a:gd name="connsiteX1764" fmla="*/ 448176 w 1049003"/>
                <a:gd name="connsiteY1764" fmla="*/ 1145256 h 1411454"/>
                <a:gd name="connsiteX1765" fmla="*/ 448176 w 1049003"/>
                <a:gd name="connsiteY1765" fmla="*/ 1146008 h 1411454"/>
                <a:gd name="connsiteX1766" fmla="*/ 451184 w 1049003"/>
                <a:gd name="connsiteY1766" fmla="*/ 1146760 h 1411454"/>
                <a:gd name="connsiteX1767" fmla="*/ 450432 w 1049003"/>
                <a:gd name="connsiteY1767" fmla="*/ 1148264 h 1411454"/>
                <a:gd name="connsiteX1768" fmla="*/ 446673 w 1049003"/>
                <a:gd name="connsiteY1768" fmla="*/ 1151272 h 1411454"/>
                <a:gd name="connsiteX1769" fmla="*/ 445920 w 1049003"/>
                <a:gd name="connsiteY1769" fmla="*/ 1153528 h 1411454"/>
                <a:gd name="connsiteX1770" fmla="*/ 443664 w 1049003"/>
                <a:gd name="connsiteY1770" fmla="*/ 1159544 h 1411454"/>
                <a:gd name="connsiteX1771" fmla="*/ 442160 w 1049003"/>
                <a:gd name="connsiteY1771" fmla="*/ 1162551 h 1411454"/>
                <a:gd name="connsiteX1772" fmla="*/ 440656 w 1049003"/>
                <a:gd name="connsiteY1772" fmla="*/ 1164055 h 1411454"/>
                <a:gd name="connsiteX1773" fmla="*/ 436897 w 1049003"/>
                <a:gd name="connsiteY1773" fmla="*/ 1166311 h 1411454"/>
                <a:gd name="connsiteX1774" fmla="*/ 436145 w 1049003"/>
                <a:gd name="connsiteY1774" fmla="*/ 1166311 h 1411454"/>
                <a:gd name="connsiteX1775" fmla="*/ 433889 w 1049003"/>
                <a:gd name="connsiteY1775" fmla="*/ 1169319 h 1411454"/>
                <a:gd name="connsiteX1776" fmla="*/ 433137 w 1049003"/>
                <a:gd name="connsiteY1776" fmla="*/ 1170071 h 1411454"/>
                <a:gd name="connsiteX1777" fmla="*/ 433137 w 1049003"/>
                <a:gd name="connsiteY1777" fmla="*/ 1171575 h 1411454"/>
                <a:gd name="connsiteX1778" fmla="*/ 432385 w 1049003"/>
                <a:gd name="connsiteY1778" fmla="*/ 1172327 h 1411454"/>
                <a:gd name="connsiteX1779" fmla="*/ 431633 w 1049003"/>
                <a:gd name="connsiteY1779" fmla="*/ 1173079 h 1411454"/>
                <a:gd name="connsiteX1780" fmla="*/ 429377 w 1049003"/>
                <a:gd name="connsiteY1780" fmla="*/ 1173831 h 1411454"/>
                <a:gd name="connsiteX1781" fmla="*/ 426369 w 1049003"/>
                <a:gd name="connsiteY1781" fmla="*/ 1176839 h 1411454"/>
                <a:gd name="connsiteX1782" fmla="*/ 424113 w 1049003"/>
                <a:gd name="connsiteY1782" fmla="*/ 1180599 h 1411454"/>
                <a:gd name="connsiteX1783" fmla="*/ 424113 w 1049003"/>
                <a:gd name="connsiteY1783" fmla="*/ 1185111 h 1411454"/>
                <a:gd name="connsiteX1784" fmla="*/ 421857 w 1049003"/>
                <a:gd name="connsiteY1784" fmla="*/ 1186615 h 1411454"/>
                <a:gd name="connsiteX1785" fmla="*/ 420353 w 1049003"/>
                <a:gd name="connsiteY1785" fmla="*/ 1190375 h 1411454"/>
                <a:gd name="connsiteX1786" fmla="*/ 418849 w 1049003"/>
                <a:gd name="connsiteY1786" fmla="*/ 1194134 h 1411454"/>
                <a:gd name="connsiteX1787" fmla="*/ 418097 w 1049003"/>
                <a:gd name="connsiteY1787" fmla="*/ 1197894 h 1411454"/>
                <a:gd name="connsiteX1788" fmla="*/ 418849 w 1049003"/>
                <a:gd name="connsiteY1788" fmla="*/ 1201654 h 1411454"/>
                <a:gd name="connsiteX1789" fmla="*/ 424113 w 1049003"/>
                <a:gd name="connsiteY1789" fmla="*/ 1210678 h 1411454"/>
                <a:gd name="connsiteX1790" fmla="*/ 424113 w 1049003"/>
                <a:gd name="connsiteY1790" fmla="*/ 1213686 h 1411454"/>
                <a:gd name="connsiteX1791" fmla="*/ 425617 w 1049003"/>
                <a:gd name="connsiteY1791" fmla="*/ 1216694 h 1411454"/>
                <a:gd name="connsiteX1792" fmla="*/ 424865 w 1049003"/>
                <a:gd name="connsiteY1792" fmla="*/ 1227221 h 1411454"/>
                <a:gd name="connsiteX1793" fmla="*/ 425617 w 1049003"/>
                <a:gd name="connsiteY1793" fmla="*/ 1230229 h 1411454"/>
                <a:gd name="connsiteX1794" fmla="*/ 426369 w 1049003"/>
                <a:gd name="connsiteY1794" fmla="*/ 1232485 h 1411454"/>
                <a:gd name="connsiteX1795" fmla="*/ 427873 w 1049003"/>
                <a:gd name="connsiteY1795" fmla="*/ 1234741 h 1411454"/>
                <a:gd name="connsiteX1796" fmla="*/ 429377 w 1049003"/>
                <a:gd name="connsiteY1796" fmla="*/ 1236245 h 1411454"/>
                <a:gd name="connsiteX1797" fmla="*/ 429377 w 1049003"/>
                <a:gd name="connsiteY1797" fmla="*/ 1237749 h 1411454"/>
                <a:gd name="connsiteX1798" fmla="*/ 428625 w 1049003"/>
                <a:gd name="connsiteY1798" fmla="*/ 1238501 h 1411454"/>
                <a:gd name="connsiteX1799" fmla="*/ 428625 w 1049003"/>
                <a:gd name="connsiteY1799" fmla="*/ 1239253 h 1411454"/>
                <a:gd name="connsiteX1800" fmla="*/ 429377 w 1049003"/>
                <a:gd name="connsiteY1800" fmla="*/ 1239253 h 1411454"/>
                <a:gd name="connsiteX1801" fmla="*/ 429377 w 1049003"/>
                <a:gd name="connsiteY1801" fmla="*/ 1240757 h 1411454"/>
                <a:gd name="connsiteX1802" fmla="*/ 429377 w 1049003"/>
                <a:gd name="connsiteY1802" fmla="*/ 1254292 h 1411454"/>
                <a:gd name="connsiteX1803" fmla="*/ 430881 w 1049003"/>
                <a:gd name="connsiteY1803" fmla="*/ 1259556 h 1411454"/>
                <a:gd name="connsiteX1804" fmla="*/ 435393 w 1049003"/>
                <a:gd name="connsiteY1804" fmla="*/ 1264068 h 1411454"/>
                <a:gd name="connsiteX1805" fmla="*/ 439905 w 1049003"/>
                <a:gd name="connsiteY1805" fmla="*/ 1266324 h 1411454"/>
                <a:gd name="connsiteX1806" fmla="*/ 441409 w 1049003"/>
                <a:gd name="connsiteY1806" fmla="*/ 1266324 h 1411454"/>
                <a:gd name="connsiteX1807" fmla="*/ 442913 w 1049003"/>
                <a:gd name="connsiteY1807" fmla="*/ 1269332 h 1411454"/>
                <a:gd name="connsiteX1808" fmla="*/ 444416 w 1049003"/>
                <a:gd name="connsiteY1808" fmla="*/ 1271588 h 1411454"/>
                <a:gd name="connsiteX1809" fmla="*/ 445169 w 1049003"/>
                <a:gd name="connsiteY1809" fmla="*/ 1274595 h 1411454"/>
                <a:gd name="connsiteX1810" fmla="*/ 445920 w 1049003"/>
                <a:gd name="connsiteY1810" fmla="*/ 1279859 h 1411454"/>
                <a:gd name="connsiteX1811" fmla="*/ 445169 w 1049003"/>
                <a:gd name="connsiteY1811" fmla="*/ 1282115 h 1411454"/>
                <a:gd name="connsiteX1812" fmla="*/ 444416 w 1049003"/>
                <a:gd name="connsiteY1812" fmla="*/ 1285123 h 1411454"/>
                <a:gd name="connsiteX1813" fmla="*/ 442913 w 1049003"/>
                <a:gd name="connsiteY1813" fmla="*/ 1288131 h 1411454"/>
                <a:gd name="connsiteX1814" fmla="*/ 441409 w 1049003"/>
                <a:gd name="connsiteY1814" fmla="*/ 1288883 h 1411454"/>
                <a:gd name="connsiteX1815" fmla="*/ 439905 w 1049003"/>
                <a:gd name="connsiteY1815" fmla="*/ 1290387 h 1411454"/>
                <a:gd name="connsiteX1816" fmla="*/ 439153 w 1049003"/>
                <a:gd name="connsiteY1816" fmla="*/ 1294899 h 1411454"/>
                <a:gd name="connsiteX1817" fmla="*/ 439905 w 1049003"/>
                <a:gd name="connsiteY1817" fmla="*/ 1301667 h 1411454"/>
                <a:gd name="connsiteX1818" fmla="*/ 438401 w 1049003"/>
                <a:gd name="connsiteY1818" fmla="*/ 1315202 h 1411454"/>
                <a:gd name="connsiteX1819" fmla="*/ 438401 w 1049003"/>
                <a:gd name="connsiteY1819" fmla="*/ 1321970 h 1411454"/>
                <a:gd name="connsiteX1820" fmla="*/ 440656 w 1049003"/>
                <a:gd name="connsiteY1820" fmla="*/ 1327986 h 1411454"/>
                <a:gd name="connsiteX1821" fmla="*/ 438401 w 1049003"/>
                <a:gd name="connsiteY1821" fmla="*/ 1331746 h 1411454"/>
                <a:gd name="connsiteX1822" fmla="*/ 436897 w 1049003"/>
                <a:gd name="connsiteY1822" fmla="*/ 1336257 h 1411454"/>
                <a:gd name="connsiteX1823" fmla="*/ 435393 w 1049003"/>
                <a:gd name="connsiteY1823" fmla="*/ 1346785 h 1411454"/>
                <a:gd name="connsiteX1824" fmla="*/ 436897 w 1049003"/>
                <a:gd name="connsiteY1824" fmla="*/ 1357313 h 1411454"/>
                <a:gd name="connsiteX1825" fmla="*/ 436145 w 1049003"/>
                <a:gd name="connsiteY1825" fmla="*/ 1362576 h 1411454"/>
                <a:gd name="connsiteX1826" fmla="*/ 431633 w 1049003"/>
                <a:gd name="connsiteY1826" fmla="*/ 1364832 h 1411454"/>
                <a:gd name="connsiteX1827" fmla="*/ 430129 w 1049003"/>
                <a:gd name="connsiteY1827" fmla="*/ 1366336 h 1411454"/>
                <a:gd name="connsiteX1828" fmla="*/ 430129 w 1049003"/>
                <a:gd name="connsiteY1828" fmla="*/ 1369344 h 1411454"/>
                <a:gd name="connsiteX1829" fmla="*/ 430129 w 1049003"/>
                <a:gd name="connsiteY1829" fmla="*/ 1372352 h 1411454"/>
                <a:gd name="connsiteX1830" fmla="*/ 430129 w 1049003"/>
                <a:gd name="connsiteY1830" fmla="*/ 1375360 h 1411454"/>
                <a:gd name="connsiteX1831" fmla="*/ 422609 w 1049003"/>
                <a:gd name="connsiteY1831" fmla="*/ 1387392 h 1411454"/>
                <a:gd name="connsiteX1832" fmla="*/ 421857 w 1049003"/>
                <a:gd name="connsiteY1832" fmla="*/ 1390399 h 1411454"/>
                <a:gd name="connsiteX1833" fmla="*/ 423361 w 1049003"/>
                <a:gd name="connsiteY1833" fmla="*/ 1391151 h 1411454"/>
                <a:gd name="connsiteX1834" fmla="*/ 424113 w 1049003"/>
                <a:gd name="connsiteY1834" fmla="*/ 1394159 h 1411454"/>
                <a:gd name="connsiteX1835" fmla="*/ 424865 w 1049003"/>
                <a:gd name="connsiteY1835" fmla="*/ 1394911 h 1411454"/>
                <a:gd name="connsiteX1836" fmla="*/ 424865 w 1049003"/>
                <a:gd name="connsiteY1836" fmla="*/ 1396415 h 1411454"/>
                <a:gd name="connsiteX1837" fmla="*/ 424865 w 1049003"/>
                <a:gd name="connsiteY1837" fmla="*/ 1398671 h 1411454"/>
                <a:gd name="connsiteX1838" fmla="*/ 423361 w 1049003"/>
                <a:gd name="connsiteY1838" fmla="*/ 1403183 h 1411454"/>
                <a:gd name="connsiteX1839" fmla="*/ 423361 w 1049003"/>
                <a:gd name="connsiteY1839" fmla="*/ 1406191 h 1411454"/>
                <a:gd name="connsiteX1840" fmla="*/ 423361 w 1049003"/>
                <a:gd name="connsiteY1840" fmla="*/ 1411455 h 1411454"/>
                <a:gd name="connsiteX1841" fmla="*/ 414337 w 1049003"/>
                <a:gd name="connsiteY1841" fmla="*/ 1406943 h 1411454"/>
                <a:gd name="connsiteX1842" fmla="*/ 411330 w 1049003"/>
                <a:gd name="connsiteY1842" fmla="*/ 1405439 h 1411454"/>
                <a:gd name="connsiteX1843" fmla="*/ 409826 w 1049003"/>
                <a:gd name="connsiteY1843" fmla="*/ 1403935 h 1411454"/>
                <a:gd name="connsiteX1844" fmla="*/ 404562 w 1049003"/>
                <a:gd name="connsiteY1844" fmla="*/ 1396415 h 1411454"/>
                <a:gd name="connsiteX1845" fmla="*/ 402306 w 1049003"/>
                <a:gd name="connsiteY1845" fmla="*/ 1394159 h 1411454"/>
                <a:gd name="connsiteX1846" fmla="*/ 386515 w 1049003"/>
                <a:gd name="connsiteY1846" fmla="*/ 1389648 h 1411454"/>
                <a:gd name="connsiteX1847" fmla="*/ 382755 w 1049003"/>
                <a:gd name="connsiteY1847" fmla="*/ 1388896 h 1411454"/>
                <a:gd name="connsiteX1848" fmla="*/ 382003 w 1049003"/>
                <a:gd name="connsiteY1848" fmla="*/ 1388896 h 1411454"/>
                <a:gd name="connsiteX1849" fmla="*/ 372227 w 1049003"/>
                <a:gd name="connsiteY1849" fmla="*/ 1391151 h 1411454"/>
                <a:gd name="connsiteX1850" fmla="*/ 370723 w 1049003"/>
                <a:gd name="connsiteY1850" fmla="*/ 1391151 h 1411454"/>
                <a:gd name="connsiteX1851" fmla="*/ 369219 w 1049003"/>
                <a:gd name="connsiteY1851" fmla="*/ 1391151 h 1411454"/>
                <a:gd name="connsiteX1852" fmla="*/ 365459 w 1049003"/>
                <a:gd name="connsiteY1852" fmla="*/ 1390399 h 1411454"/>
                <a:gd name="connsiteX1853" fmla="*/ 363203 w 1049003"/>
                <a:gd name="connsiteY1853" fmla="*/ 1389648 h 1411454"/>
                <a:gd name="connsiteX1854" fmla="*/ 362451 w 1049003"/>
                <a:gd name="connsiteY1854" fmla="*/ 1388896 h 1411454"/>
                <a:gd name="connsiteX1855" fmla="*/ 359443 w 1049003"/>
                <a:gd name="connsiteY1855" fmla="*/ 1382880 h 1411454"/>
                <a:gd name="connsiteX1856" fmla="*/ 357939 w 1049003"/>
                <a:gd name="connsiteY1856" fmla="*/ 1380624 h 1411454"/>
                <a:gd name="connsiteX1857" fmla="*/ 354932 w 1049003"/>
                <a:gd name="connsiteY1857" fmla="*/ 1379120 h 1411454"/>
                <a:gd name="connsiteX1858" fmla="*/ 353428 w 1049003"/>
                <a:gd name="connsiteY1858" fmla="*/ 1376864 h 1411454"/>
                <a:gd name="connsiteX1859" fmla="*/ 351172 w 1049003"/>
                <a:gd name="connsiteY1859" fmla="*/ 1371600 h 1411454"/>
                <a:gd name="connsiteX1860" fmla="*/ 350420 w 1049003"/>
                <a:gd name="connsiteY1860" fmla="*/ 1370096 h 1411454"/>
                <a:gd name="connsiteX1861" fmla="*/ 348916 w 1049003"/>
                <a:gd name="connsiteY1861" fmla="*/ 1369344 h 1411454"/>
                <a:gd name="connsiteX1862" fmla="*/ 345156 w 1049003"/>
                <a:gd name="connsiteY1862" fmla="*/ 1365584 h 1411454"/>
                <a:gd name="connsiteX1863" fmla="*/ 344404 w 1049003"/>
                <a:gd name="connsiteY1863" fmla="*/ 1364832 h 1411454"/>
                <a:gd name="connsiteX1864" fmla="*/ 344404 w 1049003"/>
                <a:gd name="connsiteY1864" fmla="*/ 1364080 h 1411454"/>
                <a:gd name="connsiteX1865" fmla="*/ 343652 w 1049003"/>
                <a:gd name="connsiteY1865" fmla="*/ 1363328 h 1411454"/>
                <a:gd name="connsiteX1866" fmla="*/ 343652 w 1049003"/>
                <a:gd name="connsiteY1866" fmla="*/ 1362576 h 1411454"/>
                <a:gd name="connsiteX1867" fmla="*/ 343652 w 1049003"/>
                <a:gd name="connsiteY1867" fmla="*/ 1361824 h 1411454"/>
                <a:gd name="connsiteX1868" fmla="*/ 344404 w 1049003"/>
                <a:gd name="connsiteY1868" fmla="*/ 1358817 h 1411454"/>
                <a:gd name="connsiteX1869" fmla="*/ 345156 w 1049003"/>
                <a:gd name="connsiteY1869" fmla="*/ 1354305 h 1411454"/>
                <a:gd name="connsiteX1870" fmla="*/ 345156 w 1049003"/>
                <a:gd name="connsiteY1870" fmla="*/ 1352049 h 1411454"/>
                <a:gd name="connsiteX1871" fmla="*/ 344404 w 1049003"/>
                <a:gd name="connsiteY1871" fmla="*/ 1349793 h 1411454"/>
                <a:gd name="connsiteX1872" fmla="*/ 342148 w 1049003"/>
                <a:gd name="connsiteY1872" fmla="*/ 1344529 h 1411454"/>
                <a:gd name="connsiteX1873" fmla="*/ 339892 w 1049003"/>
                <a:gd name="connsiteY1873" fmla="*/ 1342273 h 1411454"/>
                <a:gd name="connsiteX1874" fmla="*/ 338388 w 1049003"/>
                <a:gd name="connsiteY1874" fmla="*/ 1340769 h 1411454"/>
                <a:gd name="connsiteX1875" fmla="*/ 327860 w 1049003"/>
                <a:gd name="connsiteY1875" fmla="*/ 1334001 h 1411454"/>
                <a:gd name="connsiteX1876" fmla="*/ 321093 w 1049003"/>
                <a:gd name="connsiteY1876" fmla="*/ 1327986 h 1411454"/>
                <a:gd name="connsiteX1877" fmla="*/ 319589 w 1049003"/>
                <a:gd name="connsiteY1877" fmla="*/ 1327234 h 1411454"/>
                <a:gd name="connsiteX1878" fmla="*/ 318085 w 1049003"/>
                <a:gd name="connsiteY1878" fmla="*/ 1326482 h 1411454"/>
                <a:gd name="connsiteX1879" fmla="*/ 317333 w 1049003"/>
                <a:gd name="connsiteY1879" fmla="*/ 1326482 h 1411454"/>
                <a:gd name="connsiteX1880" fmla="*/ 315077 w 1049003"/>
                <a:gd name="connsiteY1880" fmla="*/ 1324978 h 1411454"/>
                <a:gd name="connsiteX1881" fmla="*/ 314325 w 1049003"/>
                <a:gd name="connsiteY1881" fmla="*/ 1324226 h 1411454"/>
                <a:gd name="connsiteX1882" fmla="*/ 313573 w 1049003"/>
                <a:gd name="connsiteY1882" fmla="*/ 1323474 h 1411454"/>
                <a:gd name="connsiteX1883" fmla="*/ 313573 w 1049003"/>
                <a:gd name="connsiteY1883" fmla="*/ 1319714 h 1411454"/>
                <a:gd name="connsiteX1884" fmla="*/ 313573 w 1049003"/>
                <a:gd name="connsiteY1884" fmla="*/ 1318210 h 1411454"/>
                <a:gd name="connsiteX1885" fmla="*/ 313573 w 1049003"/>
                <a:gd name="connsiteY1885" fmla="*/ 1315954 h 1411454"/>
                <a:gd name="connsiteX1886" fmla="*/ 314325 w 1049003"/>
                <a:gd name="connsiteY1886" fmla="*/ 1313698 h 1411454"/>
                <a:gd name="connsiteX1887" fmla="*/ 315077 w 1049003"/>
                <a:gd name="connsiteY1887" fmla="*/ 1312194 h 1411454"/>
                <a:gd name="connsiteX1888" fmla="*/ 315829 w 1049003"/>
                <a:gd name="connsiteY1888" fmla="*/ 1312194 h 1411454"/>
                <a:gd name="connsiteX1889" fmla="*/ 316581 w 1049003"/>
                <a:gd name="connsiteY1889" fmla="*/ 1311442 h 1411454"/>
                <a:gd name="connsiteX1890" fmla="*/ 317333 w 1049003"/>
                <a:gd name="connsiteY1890" fmla="*/ 1310690 h 1411454"/>
                <a:gd name="connsiteX1891" fmla="*/ 318837 w 1049003"/>
                <a:gd name="connsiteY1891" fmla="*/ 1310690 h 1411454"/>
                <a:gd name="connsiteX1892" fmla="*/ 320341 w 1049003"/>
                <a:gd name="connsiteY1892" fmla="*/ 1310690 h 1411454"/>
                <a:gd name="connsiteX1893" fmla="*/ 321093 w 1049003"/>
                <a:gd name="connsiteY1893" fmla="*/ 1310690 h 1411454"/>
                <a:gd name="connsiteX1894" fmla="*/ 321845 w 1049003"/>
                <a:gd name="connsiteY1894" fmla="*/ 1310690 h 1411454"/>
                <a:gd name="connsiteX1895" fmla="*/ 322597 w 1049003"/>
                <a:gd name="connsiteY1895" fmla="*/ 1309938 h 1411454"/>
                <a:gd name="connsiteX1896" fmla="*/ 323349 w 1049003"/>
                <a:gd name="connsiteY1896" fmla="*/ 1309938 h 1411454"/>
                <a:gd name="connsiteX1897" fmla="*/ 324100 w 1049003"/>
                <a:gd name="connsiteY1897" fmla="*/ 1309186 h 1411454"/>
                <a:gd name="connsiteX1898" fmla="*/ 324853 w 1049003"/>
                <a:gd name="connsiteY1898" fmla="*/ 1307682 h 1411454"/>
                <a:gd name="connsiteX1899" fmla="*/ 326357 w 1049003"/>
                <a:gd name="connsiteY1899" fmla="*/ 1303171 h 1411454"/>
                <a:gd name="connsiteX1900" fmla="*/ 326357 w 1049003"/>
                <a:gd name="connsiteY1900" fmla="*/ 1302419 h 1411454"/>
                <a:gd name="connsiteX1901" fmla="*/ 327109 w 1049003"/>
                <a:gd name="connsiteY1901" fmla="*/ 1300915 h 1411454"/>
                <a:gd name="connsiteX1902" fmla="*/ 327860 w 1049003"/>
                <a:gd name="connsiteY1902" fmla="*/ 1299411 h 1411454"/>
                <a:gd name="connsiteX1903" fmla="*/ 330868 w 1049003"/>
                <a:gd name="connsiteY1903" fmla="*/ 1296403 h 1411454"/>
                <a:gd name="connsiteX1904" fmla="*/ 333124 w 1049003"/>
                <a:gd name="connsiteY1904" fmla="*/ 1294899 h 1411454"/>
                <a:gd name="connsiteX1905" fmla="*/ 333877 w 1049003"/>
                <a:gd name="connsiteY1905" fmla="*/ 1294147 h 1411454"/>
                <a:gd name="connsiteX1906" fmla="*/ 334628 w 1049003"/>
                <a:gd name="connsiteY1906" fmla="*/ 1293395 h 1411454"/>
                <a:gd name="connsiteX1907" fmla="*/ 334628 w 1049003"/>
                <a:gd name="connsiteY1907" fmla="*/ 1292643 h 1411454"/>
                <a:gd name="connsiteX1908" fmla="*/ 334628 w 1049003"/>
                <a:gd name="connsiteY1908" fmla="*/ 1291139 h 1411454"/>
                <a:gd name="connsiteX1909" fmla="*/ 334628 w 1049003"/>
                <a:gd name="connsiteY1909" fmla="*/ 1290387 h 1411454"/>
                <a:gd name="connsiteX1910" fmla="*/ 333877 w 1049003"/>
                <a:gd name="connsiteY1910" fmla="*/ 1288131 h 1411454"/>
                <a:gd name="connsiteX1911" fmla="*/ 333124 w 1049003"/>
                <a:gd name="connsiteY1911" fmla="*/ 1287379 h 1411454"/>
                <a:gd name="connsiteX1912" fmla="*/ 332372 w 1049003"/>
                <a:gd name="connsiteY1912" fmla="*/ 1286627 h 1411454"/>
                <a:gd name="connsiteX1913" fmla="*/ 330868 w 1049003"/>
                <a:gd name="connsiteY1913" fmla="*/ 1285123 h 1411454"/>
                <a:gd name="connsiteX1914" fmla="*/ 329364 w 1049003"/>
                <a:gd name="connsiteY1914" fmla="*/ 1284371 h 1411454"/>
                <a:gd name="connsiteX1915" fmla="*/ 326357 w 1049003"/>
                <a:gd name="connsiteY1915" fmla="*/ 1283619 h 1411454"/>
                <a:gd name="connsiteX1916" fmla="*/ 314325 w 1049003"/>
                <a:gd name="connsiteY1916" fmla="*/ 1279107 h 1411454"/>
                <a:gd name="connsiteX1917" fmla="*/ 301541 w 1049003"/>
                <a:gd name="connsiteY1917" fmla="*/ 1271588 h 1411454"/>
                <a:gd name="connsiteX1918" fmla="*/ 295526 w 1049003"/>
                <a:gd name="connsiteY1918" fmla="*/ 1267076 h 1411454"/>
                <a:gd name="connsiteX1919" fmla="*/ 293270 w 1049003"/>
                <a:gd name="connsiteY1919" fmla="*/ 1264820 h 1411454"/>
                <a:gd name="connsiteX1920" fmla="*/ 290262 w 1049003"/>
                <a:gd name="connsiteY1920" fmla="*/ 1258804 h 1411454"/>
                <a:gd name="connsiteX1921" fmla="*/ 289510 w 1049003"/>
                <a:gd name="connsiteY1921" fmla="*/ 1258052 h 1411454"/>
                <a:gd name="connsiteX1922" fmla="*/ 289510 w 1049003"/>
                <a:gd name="connsiteY1922" fmla="*/ 1256548 h 1411454"/>
                <a:gd name="connsiteX1923" fmla="*/ 289510 w 1049003"/>
                <a:gd name="connsiteY1923" fmla="*/ 1252036 h 1411454"/>
                <a:gd name="connsiteX1924" fmla="*/ 290262 w 1049003"/>
                <a:gd name="connsiteY1924" fmla="*/ 1246021 h 1411454"/>
                <a:gd name="connsiteX1925" fmla="*/ 289510 w 1049003"/>
                <a:gd name="connsiteY1925" fmla="*/ 1244517 h 1411454"/>
                <a:gd name="connsiteX1926" fmla="*/ 288006 w 1049003"/>
                <a:gd name="connsiteY1926" fmla="*/ 1236245 h 1411454"/>
                <a:gd name="connsiteX1927" fmla="*/ 287254 w 1049003"/>
                <a:gd name="connsiteY1927" fmla="*/ 1234741 h 1411454"/>
                <a:gd name="connsiteX1928" fmla="*/ 281238 w 1049003"/>
                <a:gd name="connsiteY1928" fmla="*/ 1225717 h 1411454"/>
                <a:gd name="connsiteX1929" fmla="*/ 280486 w 1049003"/>
                <a:gd name="connsiteY1929" fmla="*/ 1224965 h 1411454"/>
                <a:gd name="connsiteX1930" fmla="*/ 272966 w 1049003"/>
                <a:gd name="connsiteY1930" fmla="*/ 1219701 h 1411454"/>
                <a:gd name="connsiteX1931" fmla="*/ 272215 w 1049003"/>
                <a:gd name="connsiteY1931" fmla="*/ 1219701 h 1411454"/>
                <a:gd name="connsiteX1932" fmla="*/ 269959 w 1049003"/>
                <a:gd name="connsiteY1932" fmla="*/ 1218949 h 1411454"/>
                <a:gd name="connsiteX1933" fmla="*/ 268455 w 1049003"/>
                <a:gd name="connsiteY1933" fmla="*/ 1218949 h 1411454"/>
                <a:gd name="connsiteX1934" fmla="*/ 261687 w 1049003"/>
                <a:gd name="connsiteY1934" fmla="*/ 1219701 h 1411454"/>
                <a:gd name="connsiteX1935" fmla="*/ 259431 w 1049003"/>
                <a:gd name="connsiteY1935" fmla="*/ 1218949 h 1411454"/>
                <a:gd name="connsiteX1936" fmla="*/ 257927 w 1049003"/>
                <a:gd name="connsiteY1936" fmla="*/ 1218949 h 1411454"/>
                <a:gd name="connsiteX1937" fmla="*/ 256423 w 1049003"/>
                <a:gd name="connsiteY1937" fmla="*/ 1218197 h 1411454"/>
                <a:gd name="connsiteX1938" fmla="*/ 254919 w 1049003"/>
                <a:gd name="connsiteY1938" fmla="*/ 1217445 h 1411454"/>
                <a:gd name="connsiteX1939" fmla="*/ 252663 w 1049003"/>
                <a:gd name="connsiteY1939" fmla="*/ 1215190 h 1411454"/>
                <a:gd name="connsiteX1940" fmla="*/ 251159 w 1049003"/>
                <a:gd name="connsiteY1940" fmla="*/ 1214438 h 1411454"/>
                <a:gd name="connsiteX1941" fmla="*/ 251159 w 1049003"/>
                <a:gd name="connsiteY1941" fmla="*/ 1212934 h 1411454"/>
                <a:gd name="connsiteX1942" fmla="*/ 251159 w 1049003"/>
                <a:gd name="connsiteY1942" fmla="*/ 1212182 h 1411454"/>
                <a:gd name="connsiteX1943" fmla="*/ 251911 w 1049003"/>
                <a:gd name="connsiteY1943" fmla="*/ 1210678 h 1411454"/>
                <a:gd name="connsiteX1944" fmla="*/ 252663 w 1049003"/>
                <a:gd name="connsiteY1944" fmla="*/ 1209174 h 1411454"/>
                <a:gd name="connsiteX1945" fmla="*/ 252663 w 1049003"/>
                <a:gd name="connsiteY1945" fmla="*/ 1207670 h 1411454"/>
                <a:gd name="connsiteX1946" fmla="*/ 253415 w 1049003"/>
                <a:gd name="connsiteY1946" fmla="*/ 1206918 h 1411454"/>
                <a:gd name="connsiteX1947" fmla="*/ 253415 w 1049003"/>
                <a:gd name="connsiteY1947" fmla="*/ 1206166 h 1411454"/>
                <a:gd name="connsiteX1948" fmla="*/ 254167 w 1049003"/>
                <a:gd name="connsiteY1948" fmla="*/ 1205414 h 1411454"/>
                <a:gd name="connsiteX1949" fmla="*/ 257175 w 1049003"/>
                <a:gd name="connsiteY1949" fmla="*/ 1202406 h 1411454"/>
                <a:gd name="connsiteX1950" fmla="*/ 259431 w 1049003"/>
                <a:gd name="connsiteY1950" fmla="*/ 1200150 h 1411454"/>
                <a:gd name="connsiteX1951" fmla="*/ 261687 w 1049003"/>
                <a:gd name="connsiteY1951" fmla="*/ 1197894 h 1411454"/>
                <a:gd name="connsiteX1952" fmla="*/ 263191 w 1049003"/>
                <a:gd name="connsiteY1952" fmla="*/ 1195638 h 1411454"/>
                <a:gd name="connsiteX1953" fmla="*/ 264695 w 1049003"/>
                <a:gd name="connsiteY1953" fmla="*/ 1194886 h 1411454"/>
                <a:gd name="connsiteX1954" fmla="*/ 266199 w 1049003"/>
                <a:gd name="connsiteY1954" fmla="*/ 1192630 h 1411454"/>
                <a:gd name="connsiteX1955" fmla="*/ 266951 w 1049003"/>
                <a:gd name="connsiteY1955" fmla="*/ 1191878 h 1411454"/>
                <a:gd name="connsiteX1956" fmla="*/ 269959 w 1049003"/>
                <a:gd name="connsiteY1956" fmla="*/ 1189623 h 1411454"/>
                <a:gd name="connsiteX1957" fmla="*/ 270711 w 1049003"/>
                <a:gd name="connsiteY1957" fmla="*/ 1188871 h 1411454"/>
                <a:gd name="connsiteX1958" fmla="*/ 271462 w 1049003"/>
                <a:gd name="connsiteY1958" fmla="*/ 1188118 h 1411454"/>
                <a:gd name="connsiteX1959" fmla="*/ 273719 w 1049003"/>
                <a:gd name="connsiteY1959" fmla="*/ 1187366 h 1411454"/>
                <a:gd name="connsiteX1960" fmla="*/ 276726 w 1049003"/>
                <a:gd name="connsiteY1960" fmla="*/ 1184359 h 1411454"/>
                <a:gd name="connsiteX1961" fmla="*/ 278230 w 1049003"/>
                <a:gd name="connsiteY1961" fmla="*/ 1182855 h 1411454"/>
                <a:gd name="connsiteX1962" fmla="*/ 278230 w 1049003"/>
                <a:gd name="connsiteY1962" fmla="*/ 1182103 h 1411454"/>
                <a:gd name="connsiteX1963" fmla="*/ 278982 w 1049003"/>
                <a:gd name="connsiteY1963" fmla="*/ 1181351 h 1411454"/>
                <a:gd name="connsiteX1964" fmla="*/ 278982 w 1049003"/>
                <a:gd name="connsiteY1964" fmla="*/ 1180599 h 1411454"/>
                <a:gd name="connsiteX1965" fmla="*/ 278982 w 1049003"/>
                <a:gd name="connsiteY1965" fmla="*/ 1179847 h 1411454"/>
                <a:gd name="connsiteX1966" fmla="*/ 275222 w 1049003"/>
                <a:gd name="connsiteY1966" fmla="*/ 1169319 h 1411454"/>
                <a:gd name="connsiteX1967" fmla="*/ 275222 w 1049003"/>
                <a:gd name="connsiteY1967" fmla="*/ 1168567 h 1411454"/>
                <a:gd name="connsiteX1968" fmla="*/ 275974 w 1049003"/>
                <a:gd name="connsiteY1968" fmla="*/ 1167815 h 1411454"/>
                <a:gd name="connsiteX1969" fmla="*/ 278230 w 1049003"/>
                <a:gd name="connsiteY1969" fmla="*/ 1162551 h 1411454"/>
                <a:gd name="connsiteX1970" fmla="*/ 278982 w 1049003"/>
                <a:gd name="connsiteY1970" fmla="*/ 1161799 h 1411454"/>
                <a:gd name="connsiteX1971" fmla="*/ 278982 w 1049003"/>
                <a:gd name="connsiteY1971" fmla="*/ 1158040 h 1411454"/>
                <a:gd name="connsiteX1972" fmla="*/ 279734 w 1049003"/>
                <a:gd name="connsiteY1972" fmla="*/ 1156536 h 1411454"/>
                <a:gd name="connsiteX1973" fmla="*/ 279734 w 1049003"/>
                <a:gd name="connsiteY1973" fmla="*/ 1155784 h 1411454"/>
                <a:gd name="connsiteX1974" fmla="*/ 280486 w 1049003"/>
                <a:gd name="connsiteY1974" fmla="*/ 1152024 h 1411454"/>
                <a:gd name="connsiteX1975" fmla="*/ 281990 w 1049003"/>
                <a:gd name="connsiteY1975" fmla="*/ 1144504 h 1411454"/>
                <a:gd name="connsiteX1976" fmla="*/ 283494 w 1049003"/>
                <a:gd name="connsiteY1976" fmla="*/ 1139240 h 1411454"/>
                <a:gd name="connsiteX1977" fmla="*/ 284998 w 1049003"/>
                <a:gd name="connsiteY1977" fmla="*/ 1137736 h 1411454"/>
                <a:gd name="connsiteX1978" fmla="*/ 287254 w 1049003"/>
                <a:gd name="connsiteY1978" fmla="*/ 1133224 h 1411454"/>
                <a:gd name="connsiteX1979" fmla="*/ 287254 w 1049003"/>
                <a:gd name="connsiteY1979" fmla="*/ 1130968 h 1411454"/>
                <a:gd name="connsiteX1980" fmla="*/ 288006 w 1049003"/>
                <a:gd name="connsiteY1980" fmla="*/ 1130217 h 1411454"/>
                <a:gd name="connsiteX1981" fmla="*/ 288758 w 1049003"/>
                <a:gd name="connsiteY1981" fmla="*/ 1128713 h 1411454"/>
                <a:gd name="connsiteX1982" fmla="*/ 290262 w 1049003"/>
                <a:gd name="connsiteY1982" fmla="*/ 1127209 h 1411454"/>
                <a:gd name="connsiteX1983" fmla="*/ 294774 w 1049003"/>
                <a:gd name="connsiteY1983" fmla="*/ 1122697 h 1411454"/>
                <a:gd name="connsiteX1984" fmla="*/ 295526 w 1049003"/>
                <a:gd name="connsiteY1984" fmla="*/ 1122697 h 1411454"/>
                <a:gd name="connsiteX1985" fmla="*/ 306053 w 1049003"/>
                <a:gd name="connsiteY1985" fmla="*/ 1118185 h 1411454"/>
                <a:gd name="connsiteX1986" fmla="*/ 315077 w 1049003"/>
                <a:gd name="connsiteY1986" fmla="*/ 1116681 h 1411454"/>
                <a:gd name="connsiteX1987" fmla="*/ 315829 w 1049003"/>
                <a:gd name="connsiteY1987" fmla="*/ 1116681 h 1411454"/>
                <a:gd name="connsiteX1988" fmla="*/ 319589 w 1049003"/>
                <a:gd name="connsiteY1988" fmla="*/ 1116681 h 1411454"/>
                <a:gd name="connsiteX1989" fmla="*/ 321093 w 1049003"/>
                <a:gd name="connsiteY1989" fmla="*/ 1116681 h 1411454"/>
                <a:gd name="connsiteX1990" fmla="*/ 324853 w 1049003"/>
                <a:gd name="connsiteY1990" fmla="*/ 1116681 h 1411454"/>
                <a:gd name="connsiteX1991" fmla="*/ 339140 w 1049003"/>
                <a:gd name="connsiteY1991" fmla="*/ 1116681 h 1411454"/>
                <a:gd name="connsiteX1992" fmla="*/ 339892 w 1049003"/>
                <a:gd name="connsiteY1992" fmla="*/ 1116681 h 1411454"/>
                <a:gd name="connsiteX1993" fmla="*/ 340644 w 1049003"/>
                <a:gd name="connsiteY1993" fmla="*/ 1116681 h 1411454"/>
                <a:gd name="connsiteX1994" fmla="*/ 340644 w 1049003"/>
                <a:gd name="connsiteY1994" fmla="*/ 1115929 h 1411454"/>
                <a:gd name="connsiteX1995" fmla="*/ 340644 w 1049003"/>
                <a:gd name="connsiteY1995" fmla="*/ 1115177 h 1411454"/>
                <a:gd name="connsiteX1996" fmla="*/ 340644 w 1049003"/>
                <a:gd name="connsiteY1996" fmla="*/ 1114425 h 1411454"/>
                <a:gd name="connsiteX1997" fmla="*/ 338388 w 1049003"/>
                <a:gd name="connsiteY1997" fmla="*/ 1112921 h 1411454"/>
                <a:gd name="connsiteX1998" fmla="*/ 337636 w 1049003"/>
                <a:gd name="connsiteY1998" fmla="*/ 1112921 h 1411454"/>
                <a:gd name="connsiteX1999" fmla="*/ 337636 w 1049003"/>
                <a:gd name="connsiteY1999" fmla="*/ 1112169 h 1411454"/>
                <a:gd name="connsiteX2000" fmla="*/ 336884 w 1049003"/>
                <a:gd name="connsiteY2000" fmla="*/ 1111417 h 1411454"/>
                <a:gd name="connsiteX2001" fmla="*/ 335380 w 1049003"/>
                <a:gd name="connsiteY2001" fmla="*/ 1108409 h 1411454"/>
                <a:gd name="connsiteX2002" fmla="*/ 333877 w 1049003"/>
                <a:gd name="connsiteY2002" fmla="*/ 1106153 h 1411454"/>
                <a:gd name="connsiteX2003" fmla="*/ 333124 w 1049003"/>
                <a:gd name="connsiteY2003" fmla="*/ 1104649 h 1411454"/>
                <a:gd name="connsiteX2004" fmla="*/ 333124 w 1049003"/>
                <a:gd name="connsiteY2004" fmla="*/ 1103146 h 1411454"/>
                <a:gd name="connsiteX2005" fmla="*/ 333124 w 1049003"/>
                <a:gd name="connsiteY2005" fmla="*/ 1102394 h 1411454"/>
                <a:gd name="connsiteX2006" fmla="*/ 333877 w 1049003"/>
                <a:gd name="connsiteY2006" fmla="*/ 1102394 h 1411454"/>
                <a:gd name="connsiteX2007" fmla="*/ 336132 w 1049003"/>
                <a:gd name="connsiteY2007" fmla="*/ 1101642 h 1411454"/>
                <a:gd name="connsiteX2008" fmla="*/ 336884 w 1049003"/>
                <a:gd name="connsiteY2008" fmla="*/ 1100889 h 1411454"/>
                <a:gd name="connsiteX2009" fmla="*/ 336884 w 1049003"/>
                <a:gd name="connsiteY2009" fmla="*/ 1100138 h 1411454"/>
                <a:gd name="connsiteX2010" fmla="*/ 337636 w 1049003"/>
                <a:gd name="connsiteY2010" fmla="*/ 1100138 h 1411454"/>
                <a:gd name="connsiteX2011" fmla="*/ 337636 w 1049003"/>
                <a:gd name="connsiteY2011" fmla="*/ 1099386 h 1411454"/>
                <a:gd name="connsiteX2012" fmla="*/ 338388 w 1049003"/>
                <a:gd name="connsiteY2012" fmla="*/ 1098634 h 1411454"/>
                <a:gd name="connsiteX2013" fmla="*/ 338388 w 1049003"/>
                <a:gd name="connsiteY2013" fmla="*/ 1093370 h 1411454"/>
                <a:gd name="connsiteX2014" fmla="*/ 339140 w 1049003"/>
                <a:gd name="connsiteY2014" fmla="*/ 1091866 h 1411454"/>
                <a:gd name="connsiteX2015" fmla="*/ 340644 w 1049003"/>
                <a:gd name="connsiteY2015" fmla="*/ 1088106 h 1411454"/>
                <a:gd name="connsiteX2016" fmla="*/ 341396 w 1049003"/>
                <a:gd name="connsiteY2016" fmla="*/ 1086602 h 1411454"/>
                <a:gd name="connsiteX2017" fmla="*/ 340644 w 1049003"/>
                <a:gd name="connsiteY2017" fmla="*/ 1085850 h 1411454"/>
                <a:gd name="connsiteX2018" fmla="*/ 340644 w 1049003"/>
                <a:gd name="connsiteY2018" fmla="*/ 1085098 h 1411454"/>
                <a:gd name="connsiteX2019" fmla="*/ 339892 w 1049003"/>
                <a:gd name="connsiteY2019" fmla="*/ 1083594 h 1411454"/>
                <a:gd name="connsiteX2020" fmla="*/ 339140 w 1049003"/>
                <a:gd name="connsiteY2020" fmla="*/ 1082090 h 1411454"/>
                <a:gd name="connsiteX2021" fmla="*/ 338388 w 1049003"/>
                <a:gd name="connsiteY2021" fmla="*/ 1081338 h 1411454"/>
                <a:gd name="connsiteX2022" fmla="*/ 339140 w 1049003"/>
                <a:gd name="connsiteY2022" fmla="*/ 1080586 h 1411454"/>
                <a:gd name="connsiteX2023" fmla="*/ 339892 w 1049003"/>
                <a:gd name="connsiteY2023" fmla="*/ 1079082 h 1411454"/>
                <a:gd name="connsiteX2024" fmla="*/ 339892 w 1049003"/>
                <a:gd name="connsiteY2024" fmla="*/ 1078330 h 1411454"/>
                <a:gd name="connsiteX2025" fmla="*/ 341396 w 1049003"/>
                <a:gd name="connsiteY2025" fmla="*/ 1074570 h 1411454"/>
                <a:gd name="connsiteX2026" fmla="*/ 342148 w 1049003"/>
                <a:gd name="connsiteY2026" fmla="*/ 1071563 h 1411454"/>
                <a:gd name="connsiteX2027" fmla="*/ 342148 w 1049003"/>
                <a:gd name="connsiteY2027" fmla="*/ 1070811 h 1411454"/>
                <a:gd name="connsiteX2028" fmla="*/ 342900 w 1049003"/>
                <a:gd name="connsiteY2028" fmla="*/ 1070059 h 1411454"/>
                <a:gd name="connsiteX2029" fmla="*/ 343652 w 1049003"/>
                <a:gd name="connsiteY2029" fmla="*/ 1068555 h 1411454"/>
                <a:gd name="connsiteX2030" fmla="*/ 344404 w 1049003"/>
                <a:gd name="connsiteY2030" fmla="*/ 1067803 h 1411454"/>
                <a:gd name="connsiteX2031" fmla="*/ 344404 w 1049003"/>
                <a:gd name="connsiteY2031" fmla="*/ 1066299 h 1411454"/>
                <a:gd name="connsiteX2032" fmla="*/ 344404 w 1049003"/>
                <a:gd name="connsiteY2032" fmla="*/ 1064795 h 1411454"/>
                <a:gd name="connsiteX2033" fmla="*/ 343652 w 1049003"/>
                <a:gd name="connsiteY2033" fmla="*/ 1061787 h 1411454"/>
                <a:gd name="connsiteX2034" fmla="*/ 342900 w 1049003"/>
                <a:gd name="connsiteY2034" fmla="*/ 1060283 h 1411454"/>
                <a:gd name="connsiteX2035" fmla="*/ 342148 w 1049003"/>
                <a:gd name="connsiteY2035" fmla="*/ 1053515 h 1411454"/>
                <a:gd name="connsiteX2036" fmla="*/ 341396 w 1049003"/>
                <a:gd name="connsiteY2036" fmla="*/ 1051259 h 1411454"/>
                <a:gd name="connsiteX2037" fmla="*/ 340644 w 1049003"/>
                <a:gd name="connsiteY2037" fmla="*/ 1050507 h 1411454"/>
                <a:gd name="connsiteX2038" fmla="*/ 332372 w 1049003"/>
                <a:gd name="connsiteY2038" fmla="*/ 1046747 h 1411454"/>
                <a:gd name="connsiteX2039" fmla="*/ 331620 w 1049003"/>
                <a:gd name="connsiteY2039" fmla="*/ 1045995 h 1411454"/>
                <a:gd name="connsiteX2040" fmla="*/ 330868 w 1049003"/>
                <a:gd name="connsiteY2040" fmla="*/ 1045243 h 1411454"/>
                <a:gd name="connsiteX2041" fmla="*/ 328613 w 1049003"/>
                <a:gd name="connsiteY2041" fmla="*/ 1042236 h 1411454"/>
                <a:gd name="connsiteX2042" fmla="*/ 328613 w 1049003"/>
                <a:gd name="connsiteY2042" fmla="*/ 1041484 h 1411454"/>
                <a:gd name="connsiteX2043" fmla="*/ 327860 w 1049003"/>
                <a:gd name="connsiteY2043" fmla="*/ 1040732 h 1411454"/>
                <a:gd name="connsiteX2044" fmla="*/ 327109 w 1049003"/>
                <a:gd name="connsiteY2044" fmla="*/ 1040732 h 1411454"/>
                <a:gd name="connsiteX2045" fmla="*/ 326357 w 1049003"/>
                <a:gd name="connsiteY2045" fmla="*/ 1040732 h 1411454"/>
                <a:gd name="connsiteX2046" fmla="*/ 325605 w 1049003"/>
                <a:gd name="connsiteY2046" fmla="*/ 1039980 h 1411454"/>
                <a:gd name="connsiteX2047" fmla="*/ 324100 w 1049003"/>
                <a:gd name="connsiteY2047" fmla="*/ 1039980 h 1411454"/>
                <a:gd name="connsiteX2048" fmla="*/ 323349 w 1049003"/>
                <a:gd name="connsiteY2048" fmla="*/ 1039980 h 1411454"/>
                <a:gd name="connsiteX2049" fmla="*/ 322597 w 1049003"/>
                <a:gd name="connsiteY2049" fmla="*/ 1040732 h 1411454"/>
                <a:gd name="connsiteX2050" fmla="*/ 321845 w 1049003"/>
                <a:gd name="connsiteY2050" fmla="*/ 1040732 h 1411454"/>
                <a:gd name="connsiteX2051" fmla="*/ 321093 w 1049003"/>
                <a:gd name="connsiteY2051" fmla="*/ 1041484 h 1411454"/>
                <a:gd name="connsiteX2052" fmla="*/ 320341 w 1049003"/>
                <a:gd name="connsiteY2052" fmla="*/ 1041484 h 1411454"/>
                <a:gd name="connsiteX2053" fmla="*/ 318837 w 1049003"/>
                <a:gd name="connsiteY2053" fmla="*/ 1042236 h 1411454"/>
                <a:gd name="connsiteX2054" fmla="*/ 317333 w 1049003"/>
                <a:gd name="connsiteY2054" fmla="*/ 1042236 h 1411454"/>
                <a:gd name="connsiteX2055" fmla="*/ 307557 w 1049003"/>
                <a:gd name="connsiteY2055" fmla="*/ 1042988 h 1411454"/>
                <a:gd name="connsiteX2056" fmla="*/ 302294 w 1049003"/>
                <a:gd name="connsiteY2056" fmla="*/ 1044491 h 1411454"/>
                <a:gd name="connsiteX2057" fmla="*/ 300789 w 1049003"/>
                <a:gd name="connsiteY2057" fmla="*/ 1045243 h 1411454"/>
                <a:gd name="connsiteX2058" fmla="*/ 300038 w 1049003"/>
                <a:gd name="connsiteY2058" fmla="*/ 1045995 h 1411454"/>
                <a:gd name="connsiteX2059" fmla="*/ 299285 w 1049003"/>
                <a:gd name="connsiteY2059" fmla="*/ 1046747 h 1411454"/>
                <a:gd name="connsiteX2060" fmla="*/ 298534 w 1049003"/>
                <a:gd name="connsiteY2060" fmla="*/ 1046747 h 1411454"/>
                <a:gd name="connsiteX2061" fmla="*/ 297030 w 1049003"/>
                <a:gd name="connsiteY2061" fmla="*/ 1047500 h 1411454"/>
                <a:gd name="connsiteX2062" fmla="*/ 289510 w 1049003"/>
                <a:gd name="connsiteY2062" fmla="*/ 1049003 h 1411454"/>
                <a:gd name="connsiteX2063" fmla="*/ 288758 w 1049003"/>
                <a:gd name="connsiteY2063" fmla="*/ 1049003 h 1411454"/>
                <a:gd name="connsiteX2064" fmla="*/ 287254 w 1049003"/>
                <a:gd name="connsiteY2064" fmla="*/ 1049003 h 1411454"/>
                <a:gd name="connsiteX2065" fmla="*/ 283494 w 1049003"/>
                <a:gd name="connsiteY2065" fmla="*/ 1049755 h 1411454"/>
                <a:gd name="connsiteX2066" fmla="*/ 282742 w 1049003"/>
                <a:gd name="connsiteY2066" fmla="*/ 1049755 h 1411454"/>
                <a:gd name="connsiteX2067" fmla="*/ 281990 w 1049003"/>
                <a:gd name="connsiteY2067" fmla="*/ 1050507 h 1411454"/>
                <a:gd name="connsiteX2068" fmla="*/ 281238 w 1049003"/>
                <a:gd name="connsiteY2068" fmla="*/ 1051259 h 1411454"/>
                <a:gd name="connsiteX2069" fmla="*/ 280486 w 1049003"/>
                <a:gd name="connsiteY2069" fmla="*/ 1052011 h 1411454"/>
                <a:gd name="connsiteX2070" fmla="*/ 279734 w 1049003"/>
                <a:gd name="connsiteY2070" fmla="*/ 1052011 h 1411454"/>
                <a:gd name="connsiteX2071" fmla="*/ 278230 w 1049003"/>
                <a:gd name="connsiteY2071" fmla="*/ 1052011 h 1411454"/>
                <a:gd name="connsiteX2072" fmla="*/ 277478 w 1049003"/>
                <a:gd name="connsiteY2072" fmla="*/ 1052011 h 1411454"/>
                <a:gd name="connsiteX2073" fmla="*/ 275222 w 1049003"/>
                <a:gd name="connsiteY2073" fmla="*/ 1054267 h 1411454"/>
                <a:gd name="connsiteX2074" fmla="*/ 274470 w 1049003"/>
                <a:gd name="connsiteY2074" fmla="*/ 1055019 h 1411454"/>
                <a:gd name="connsiteX2075" fmla="*/ 272966 w 1049003"/>
                <a:gd name="connsiteY2075" fmla="*/ 1055771 h 1411454"/>
                <a:gd name="connsiteX2076" fmla="*/ 272215 w 1049003"/>
                <a:gd name="connsiteY2076" fmla="*/ 1057275 h 1411454"/>
                <a:gd name="connsiteX2077" fmla="*/ 269959 w 1049003"/>
                <a:gd name="connsiteY2077" fmla="*/ 1059531 h 1411454"/>
                <a:gd name="connsiteX2078" fmla="*/ 269959 w 1049003"/>
                <a:gd name="connsiteY2078" fmla="*/ 1060283 h 1411454"/>
                <a:gd name="connsiteX2079" fmla="*/ 269207 w 1049003"/>
                <a:gd name="connsiteY2079" fmla="*/ 1060283 h 1411454"/>
                <a:gd name="connsiteX2080" fmla="*/ 266199 w 1049003"/>
                <a:gd name="connsiteY2080" fmla="*/ 1061787 h 1411454"/>
                <a:gd name="connsiteX2081" fmla="*/ 263191 w 1049003"/>
                <a:gd name="connsiteY2081" fmla="*/ 1062539 h 1411454"/>
                <a:gd name="connsiteX2082" fmla="*/ 262439 w 1049003"/>
                <a:gd name="connsiteY2082" fmla="*/ 1062539 h 1411454"/>
                <a:gd name="connsiteX2083" fmla="*/ 261687 w 1049003"/>
                <a:gd name="connsiteY2083" fmla="*/ 1062539 h 1411454"/>
                <a:gd name="connsiteX2084" fmla="*/ 260183 w 1049003"/>
                <a:gd name="connsiteY2084" fmla="*/ 1061787 h 1411454"/>
                <a:gd name="connsiteX2085" fmla="*/ 259431 w 1049003"/>
                <a:gd name="connsiteY2085" fmla="*/ 1060283 h 1411454"/>
                <a:gd name="connsiteX2086" fmla="*/ 258679 w 1049003"/>
                <a:gd name="connsiteY2086" fmla="*/ 1059531 h 1411454"/>
                <a:gd name="connsiteX2087" fmla="*/ 257927 w 1049003"/>
                <a:gd name="connsiteY2087" fmla="*/ 1058027 h 1411454"/>
                <a:gd name="connsiteX2088" fmla="*/ 257927 w 1049003"/>
                <a:gd name="connsiteY2088" fmla="*/ 1056523 h 1411454"/>
                <a:gd name="connsiteX2089" fmla="*/ 257175 w 1049003"/>
                <a:gd name="connsiteY2089" fmla="*/ 1055019 h 1411454"/>
                <a:gd name="connsiteX2090" fmla="*/ 256423 w 1049003"/>
                <a:gd name="connsiteY2090" fmla="*/ 1054267 h 1411454"/>
                <a:gd name="connsiteX2091" fmla="*/ 255671 w 1049003"/>
                <a:gd name="connsiteY2091" fmla="*/ 1053515 h 1411454"/>
                <a:gd name="connsiteX2092" fmla="*/ 254919 w 1049003"/>
                <a:gd name="connsiteY2092" fmla="*/ 1053515 h 1411454"/>
                <a:gd name="connsiteX2093" fmla="*/ 252663 w 1049003"/>
                <a:gd name="connsiteY2093" fmla="*/ 1052763 h 1411454"/>
                <a:gd name="connsiteX2094" fmla="*/ 251911 w 1049003"/>
                <a:gd name="connsiteY2094" fmla="*/ 1052011 h 1411454"/>
                <a:gd name="connsiteX2095" fmla="*/ 251159 w 1049003"/>
                <a:gd name="connsiteY2095" fmla="*/ 1050507 h 1411454"/>
                <a:gd name="connsiteX2096" fmla="*/ 249655 w 1049003"/>
                <a:gd name="connsiteY2096" fmla="*/ 1047500 h 1411454"/>
                <a:gd name="connsiteX2097" fmla="*/ 248903 w 1049003"/>
                <a:gd name="connsiteY2097" fmla="*/ 1045243 h 1411454"/>
                <a:gd name="connsiteX2098" fmla="*/ 240632 w 1049003"/>
                <a:gd name="connsiteY2098" fmla="*/ 1033964 h 1411454"/>
                <a:gd name="connsiteX2099" fmla="*/ 239880 w 1049003"/>
                <a:gd name="connsiteY2099" fmla="*/ 1033212 h 1411454"/>
                <a:gd name="connsiteX2100" fmla="*/ 239880 w 1049003"/>
                <a:gd name="connsiteY2100" fmla="*/ 1032460 h 1411454"/>
                <a:gd name="connsiteX2101" fmla="*/ 236120 w 1049003"/>
                <a:gd name="connsiteY2101" fmla="*/ 1030956 h 1411454"/>
                <a:gd name="connsiteX2102" fmla="*/ 234616 w 1049003"/>
                <a:gd name="connsiteY2102" fmla="*/ 1030204 h 1411454"/>
                <a:gd name="connsiteX2103" fmla="*/ 232360 w 1049003"/>
                <a:gd name="connsiteY2103" fmla="*/ 1027196 h 1411454"/>
                <a:gd name="connsiteX2104" fmla="*/ 229352 w 1049003"/>
                <a:gd name="connsiteY2104" fmla="*/ 1021180 h 1411454"/>
                <a:gd name="connsiteX2105" fmla="*/ 228600 w 1049003"/>
                <a:gd name="connsiteY2105" fmla="*/ 1018924 h 1411454"/>
                <a:gd name="connsiteX2106" fmla="*/ 227848 w 1049003"/>
                <a:gd name="connsiteY2106" fmla="*/ 1017421 h 1411454"/>
                <a:gd name="connsiteX2107" fmla="*/ 227096 w 1049003"/>
                <a:gd name="connsiteY2107" fmla="*/ 1016669 h 1411454"/>
                <a:gd name="connsiteX2108" fmla="*/ 226344 w 1049003"/>
                <a:gd name="connsiteY2108" fmla="*/ 1016669 h 1411454"/>
                <a:gd name="connsiteX2109" fmla="*/ 225592 w 1049003"/>
                <a:gd name="connsiteY2109" fmla="*/ 1016669 h 1411454"/>
                <a:gd name="connsiteX2110" fmla="*/ 224088 w 1049003"/>
                <a:gd name="connsiteY2110" fmla="*/ 1016669 h 1411454"/>
                <a:gd name="connsiteX2111" fmla="*/ 223336 w 1049003"/>
                <a:gd name="connsiteY2111" fmla="*/ 1015917 h 1411454"/>
                <a:gd name="connsiteX2112" fmla="*/ 222584 w 1049003"/>
                <a:gd name="connsiteY2112" fmla="*/ 1015917 h 1411454"/>
                <a:gd name="connsiteX2113" fmla="*/ 221832 w 1049003"/>
                <a:gd name="connsiteY2113" fmla="*/ 1015165 h 1411454"/>
                <a:gd name="connsiteX2114" fmla="*/ 221080 w 1049003"/>
                <a:gd name="connsiteY2114" fmla="*/ 1014412 h 1411454"/>
                <a:gd name="connsiteX2115" fmla="*/ 221080 w 1049003"/>
                <a:gd name="connsiteY2115" fmla="*/ 1013661 h 1411454"/>
                <a:gd name="connsiteX2116" fmla="*/ 221080 w 1049003"/>
                <a:gd name="connsiteY2116" fmla="*/ 1012909 h 1411454"/>
                <a:gd name="connsiteX2117" fmla="*/ 221080 w 1049003"/>
                <a:gd name="connsiteY2117" fmla="*/ 1012157 h 1411454"/>
                <a:gd name="connsiteX2118" fmla="*/ 221080 w 1049003"/>
                <a:gd name="connsiteY2118" fmla="*/ 1010653 h 1411454"/>
                <a:gd name="connsiteX2119" fmla="*/ 221080 w 1049003"/>
                <a:gd name="connsiteY2119" fmla="*/ 1009901 h 1411454"/>
                <a:gd name="connsiteX2120" fmla="*/ 220328 w 1049003"/>
                <a:gd name="connsiteY2120" fmla="*/ 1009149 h 1411454"/>
                <a:gd name="connsiteX2121" fmla="*/ 218824 w 1049003"/>
                <a:gd name="connsiteY2121" fmla="*/ 1008397 h 1411454"/>
                <a:gd name="connsiteX2122" fmla="*/ 218824 w 1049003"/>
                <a:gd name="connsiteY2122" fmla="*/ 1007645 h 1411454"/>
                <a:gd name="connsiteX2123" fmla="*/ 218072 w 1049003"/>
                <a:gd name="connsiteY2123" fmla="*/ 1006893 h 1411454"/>
                <a:gd name="connsiteX2124" fmla="*/ 218824 w 1049003"/>
                <a:gd name="connsiteY2124" fmla="*/ 1006141 h 1411454"/>
                <a:gd name="connsiteX2125" fmla="*/ 219576 w 1049003"/>
                <a:gd name="connsiteY2125" fmla="*/ 1004637 h 1411454"/>
                <a:gd name="connsiteX2126" fmla="*/ 218824 w 1049003"/>
                <a:gd name="connsiteY2126" fmla="*/ 1004637 h 1411454"/>
                <a:gd name="connsiteX2127" fmla="*/ 216568 w 1049003"/>
                <a:gd name="connsiteY2127" fmla="*/ 1000877 h 1411454"/>
                <a:gd name="connsiteX2128" fmla="*/ 215817 w 1049003"/>
                <a:gd name="connsiteY2128" fmla="*/ 1000125 h 1411454"/>
                <a:gd name="connsiteX2129" fmla="*/ 215064 w 1049003"/>
                <a:gd name="connsiteY2129" fmla="*/ 1000125 h 1411454"/>
                <a:gd name="connsiteX2130" fmla="*/ 214313 w 1049003"/>
                <a:gd name="connsiteY2130" fmla="*/ 1000125 h 1411454"/>
                <a:gd name="connsiteX2131" fmla="*/ 214313 w 1049003"/>
                <a:gd name="connsiteY2131" fmla="*/ 1000877 h 1411454"/>
                <a:gd name="connsiteX2132" fmla="*/ 214313 w 1049003"/>
                <a:gd name="connsiteY2132" fmla="*/ 1002381 h 1411454"/>
                <a:gd name="connsiteX2133" fmla="*/ 214313 w 1049003"/>
                <a:gd name="connsiteY2133" fmla="*/ 1003133 h 1411454"/>
                <a:gd name="connsiteX2134" fmla="*/ 214313 w 1049003"/>
                <a:gd name="connsiteY2134" fmla="*/ 1003885 h 1411454"/>
                <a:gd name="connsiteX2135" fmla="*/ 213561 w 1049003"/>
                <a:gd name="connsiteY2135" fmla="*/ 1004637 h 1411454"/>
                <a:gd name="connsiteX2136" fmla="*/ 212808 w 1049003"/>
                <a:gd name="connsiteY2136" fmla="*/ 1004637 h 1411454"/>
                <a:gd name="connsiteX2137" fmla="*/ 212057 w 1049003"/>
                <a:gd name="connsiteY2137" fmla="*/ 1003885 h 1411454"/>
                <a:gd name="connsiteX2138" fmla="*/ 211304 w 1049003"/>
                <a:gd name="connsiteY2138" fmla="*/ 1003133 h 1411454"/>
                <a:gd name="connsiteX2139" fmla="*/ 211304 w 1049003"/>
                <a:gd name="connsiteY2139" fmla="*/ 1002381 h 1411454"/>
                <a:gd name="connsiteX2140" fmla="*/ 211304 w 1049003"/>
                <a:gd name="connsiteY2140" fmla="*/ 1001629 h 1411454"/>
                <a:gd name="connsiteX2141" fmla="*/ 211304 w 1049003"/>
                <a:gd name="connsiteY2141" fmla="*/ 1000877 h 1411454"/>
                <a:gd name="connsiteX2142" fmla="*/ 210553 w 1049003"/>
                <a:gd name="connsiteY2142" fmla="*/ 999373 h 1411454"/>
                <a:gd name="connsiteX2143" fmla="*/ 209049 w 1049003"/>
                <a:gd name="connsiteY2143" fmla="*/ 994109 h 1411454"/>
                <a:gd name="connsiteX2144" fmla="*/ 208297 w 1049003"/>
                <a:gd name="connsiteY2144" fmla="*/ 992605 h 1411454"/>
                <a:gd name="connsiteX2145" fmla="*/ 207545 w 1049003"/>
                <a:gd name="connsiteY2145" fmla="*/ 991853 h 1411454"/>
                <a:gd name="connsiteX2146" fmla="*/ 206793 w 1049003"/>
                <a:gd name="connsiteY2146" fmla="*/ 991853 h 1411454"/>
                <a:gd name="connsiteX2147" fmla="*/ 204537 w 1049003"/>
                <a:gd name="connsiteY2147" fmla="*/ 991853 h 1411454"/>
                <a:gd name="connsiteX2148" fmla="*/ 203785 w 1049003"/>
                <a:gd name="connsiteY2148" fmla="*/ 991853 h 1411454"/>
                <a:gd name="connsiteX2149" fmla="*/ 202281 w 1049003"/>
                <a:gd name="connsiteY2149" fmla="*/ 991101 h 1411454"/>
                <a:gd name="connsiteX2150" fmla="*/ 202281 w 1049003"/>
                <a:gd name="connsiteY2150" fmla="*/ 990349 h 1411454"/>
                <a:gd name="connsiteX2151" fmla="*/ 203033 w 1049003"/>
                <a:gd name="connsiteY2151" fmla="*/ 988845 h 1411454"/>
                <a:gd name="connsiteX2152" fmla="*/ 203033 w 1049003"/>
                <a:gd name="connsiteY2152" fmla="*/ 987342 h 1411454"/>
                <a:gd name="connsiteX2153" fmla="*/ 202281 w 1049003"/>
                <a:gd name="connsiteY2153" fmla="*/ 985086 h 1411454"/>
                <a:gd name="connsiteX2154" fmla="*/ 201529 w 1049003"/>
                <a:gd name="connsiteY2154" fmla="*/ 984334 h 1411454"/>
                <a:gd name="connsiteX2155" fmla="*/ 200777 w 1049003"/>
                <a:gd name="connsiteY2155" fmla="*/ 984334 h 1411454"/>
                <a:gd name="connsiteX2156" fmla="*/ 198521 w 1049003"/>
                <a:gd name="connsiteY2156" fmla="*/ 984334 h 1411454"/>
                <a:gd name="connsiteX2157" fmla="*/ 197769 w 1049003"/>
                <a:gd name="connsiteY2157" fmla="*/ 984334 h 1411454"/>
                <a:gd name="connsiteX2158" fmla="*/ 197017 w 1049003"/>
                <a:gd name="connsiteY2158" fmla="*/ 984334 h 1411454"/>
                <a:gd name="connsiteX2159" fmla="*/ 196265 w 1049003"/>
                <a:gd name="connsiteY2159" fmla="*/ 985086 h 1411454"/>
                <a:gd name="connsiteX2160" fmla="*/ 195513 w 1049003"/>
                <a:gd name="connsiteY2160" fmla="*/ 985086 h 1411454"/>
                <a:gd name="connsiteX2161" fmla="*/ 194761 w 1049003"/>
                <a:gd name="connsiteY2161" fmla="*/ 985086 h 1411454"/>
                <a:gd name="connsiteX2162" fmla="*/ 193257 w 1049003"/>
                <a:gd name="connsiteY2162" fmla="*/ 983582 h 1411454"/>
                <a:gd name="connsiteX2163" fmla="*/ 191753 w 1049003"/>
                <a:gd name="connsiteY2163" fmla="*/ 982830 h 1411454"/>
                <a:gd name="connsiteX2164" fmla="*/ 190249 w 1049003"/>
                <a:gd name="connsiteY2164" fmla="*/ 978318 h 1411454"/>
                <a:gd name="connsiteX2165" fmla="*/ 189497 w 1049003"/>
                <a:gd name="connsiteY2165" fmla="*/ 978318 h 1411454"/>
                <a:gd name="connsiteX2166" fmla="*/ 189497 w 1049003"/>
                <a:gd name="connsiteY2166" fmla="*/ 977566 h 1411454"/>
                <a:gd name="connsiteX2167" fmla="*/ 188745 w 1049003"/>
                <a:gd name="connsiteY2167" fmla="*/ 973054 h 1411454"/>
                <a:gd name="connsiteX2168" fmla="*/ 188745 w 1049003"/>
                <a:gd name="connsiteY2168" fmla="*/ 972302 h 1411454"/>
                <a:gd name="connsiteX2169" fmla="*/ 187993 w 1049003"/>
                <a:gd name="connsiteY2169" fmla="*/ 971550 h 1411454"/>
                <a:gd name="connsiteX2170" fmla="*/ 187242 w 1049003"/>
                <a:gd name="connsiteY2170" fmla="*/ 971550 h 1411454"/>
                <a:gd name="connsiteX2171" fmla="*/ 186489 w 1049003"/>
                <a:gd name="connsiteY2171" fmla="*/ 970798 h 1411454"/>
                <a:gd name="connsiteX2172" fmla="*/ 185738 w 1049003"/>
                <a:gd name="connsiteY2172" fmla="*/ 970798 h 1411454"/>
                <a:gd name="connsiteX2173" fmla="*/ 181978 w 1049003"/>
                <a:gd name="connsiteY2173" fmla="*/ 971550 h 1411454"/>
                <a:gd name="connsiteX2174" fmla="*/ 178970 w 1049003"/>
                <a:gd name="connsiteY2174" fmla="*/ 971550 h 1411454"/>
                <a:gd name="connsiteX2175" fmla="*/ 178218 w 1049003"/>
                <a:gd name="connsiteY2175" fmla="*/ 972302 h 1411454"/>
                <a:gd name="connsiteX2176" fmla="*/ 176714 w 1049003"/>
                <a:gd name="connsiteY2176" fmla="*/ 972302 h 1411454"/>
                <a:gd name="connsiteX2177" fmla="*/ 174458 w 1049003"/>
                <a:gd name="connsiteY2177" fmla="*/ 970798 h 1411454"/>
                <a:gd name="connsiteX2178" fmla="*/ 178970 w 1049003"/>
                <a:gd name="connsiteY2178" fmla="*/ 967038 h 1411454"/>
                <a:gd name="connsiteX2179" fmla="*/ 184985 w 1049003"/>
                <a:gd name="connsiteY2179" fmla="*/ 964782 h 1411454"/>
                <a:gd name="connsiteX2180" fmla="*/ 189497 w 1049003"/>
                <a:gd name="connsiteY2180" fmla="*/ 961023 h 1411454"/>
                <a:gd name="connsiteX2181" fmla="*/ 191753 w 1049003"/>
                <a:gd name="connsiteY2181" fmla="*/ 955007 h 1411454"/>
                <a:gd name="connsiteX2182" fmla="*/ 190249 w 1049003"/>
                <a:gd name="connsiteY2182" fmla="*/ 948991 h 1411454"/>
                <a:gd name="connsiteX2183" fmla="*/ 185738 w 1049003"/>
                <a:gd name="connsiteY2183" fmla="*/ 945983 h 1411454"/>
                <a:gd name="connsiteX2184" fmla="*/ 180474 w 1049003"/>
                <a:gd name="connsiteY2184" fmla="*/ 944479 h 1411454"/>
                <a:gd name="connsiteX2185" fmla="*/ 174458 w 1049003"/>
                <a:gd name="connsiteY2185" fmla="*/ 943727 h 1411454"/>
                <a:gd name="connsiteX2186" fmla="*/ 172202 w 1049003"/>
                <a:gd name="connsiteY2186" fmla="*/ 945983 h 1411454"/>
                <a:gd name="connsiteX2187" fmla="*/ 169194 w 1049003"/>
                <a:gd name="connsiteY2187" fmla="*/ 948991 h 1411454"/>
                <a:gd name="connsiteX2188" fmla="*/ 166186 w 1049003"/>
                <a:gd name="connsiteY2188" fmla="*/ 950495 h 1411454"/>
                <a:gd name="connsiteX2189" fmla="*/ 163930 w 1049003"/>
                <a:gd name="connsiteY2189" fmla="*/ 942975 h 1411454"/>
                <a:gd name="connsiteX2190" fmla="*/ 160923 w 1049003"/>
                <a:gd name="connsiteY2190" fmla="*/ 940719 h 1411454"/>
                <a:gd name="connsiteX2191" fmla="*/ 155659 w 1049003"/>
                <a:gd name="connsiteY2191" fmla="*/ 937711 h 1411454"/>
                <a:gd name="connsiteX2192" fmla="*/ 151147 w 1049003"/>
                <a:gd name="connsiteY2192" fmla="*/ 932447 h 1411454"/>
                <a:gd name="connsiteX2193" fmla="*/ 154155 w 1049003"/>
                <a:gd name="connsiteY2193" fmla="*/ 927936 h 1411454"/>
                <a:gd name="connsiteX2194" fmla="*/ 160170 w 1049003"/>
                <a:gd name="connsiteY2194" fmla="*/ 925680 h 1411454"/>
                <a:gd name="connsiteX2195" fmla="*/ 166938 w 1049003"/>
                <a:gd name="connsiteY2195" fmla="*/ 927184 h 1411454"/>
                <a:gd name="connsiteX2196" fmla="*/ 175210 w 1049003"/>
                <a:gd name="connsiteY2196" fmla="*/ 913648 h 1411454"/>
                <a:gd name="connsiteX2197" fmla="*/ 185738 w 1049003"/>
                <a:gd name="connsiteY2197" fmla="*/ 904625 h 1411454"/>
                <a:gd name="connsiteX2198" fmla="*/ 187242 w 1049003"/>
                <a:gd name="connsiteY2198" fmla="*/ 900865 h 1411454"/>
                <a:gd name="connsiteX2199" fmla="*/ 187993 w 1049003"/>
                <a:gd name="connsiteY2199" fmla="*/ 897857 h 1411454"/>
                <a:gd name="connsiteX2200" fmla="*/ 190249 w 1049003"/>
                <a:gd name="connsiteY2200" fmla="*/ 888833 h 1411454"/>
                <a:gd name="connsiteX2201" fmla="*/ 190249 w 1049003"/>
                <a:gd name="connsiteY2201" fmla="*/ 887329 h 1411454"/>
                <a:gd name="connsiteX2202" fmla="*/ 191002 w 1049003"/>
                <a:gd name="connsiteY2202" fmla="*/ 885825 h 1411454"/>
                <a:gd name="connsiteX2203" fmla="*/ 190249 w 1049003"/>
                <a:gd name="connsiteY2203" fmla="*/ 885073 h 1411454"/>
                <a:gd name="connsiteX2204" fmla="*/ 189497 w 1049003"/>
                <a:gd name="connsiteY2204" fmla="*/ 883569 h 1411454"/>
                <a:gd name="connsiteX2205" fmla="*/ 188745 w 1049003"/>
                <a:gd name="connsiteY2205" fmla="*/ 882817 h 1411454"/>
                <a:gd name="connsiteX2206" fmla="*/ 188745 w 1049003"/>
                <a:gd name="connsiteY2206" fmla="*/ 881313 h 1411454"/>
                <a:gd name="connsiteX2207" fmla="*/ 188745 w 1049003"/>
                <a:gd name="connsiteY2207" fmla="*/ 880561 h 1411454"/>
                <a:gd name="connsiteX2208" fmla="*/ 188745 w 1049003"/>
                <a:gd name="connsiteY2208" fmla="*/ 870786 h 1411454"/>
                <a:gd name="connsiteX2209" fmla="*/ 189497 w 1049003"/>
                <a:gd name="connsiteY2209" fmla="*/ 867026 h 1411454"/>
                <a:gd name="connsiteX2210" fmla="*/ 191753 w 1049003"/>
                <a:gd name="connsiteY2210" fmla="*/ 862514 h 1411454"/>
                <a:gd name="connsiteX2211" fmla="*/ 190249 w 1049003"/>
                <a:gd name="connsiteY2211" fmla="*/ 857250 h 1411454"/>
                <a:gd name="connsiteX2212" fmla="*/ 191002 w 1049003"/>
                <a:gd name="connsiteY2212" fmla="*/ 851234 h 1411454"/>
                <a:gd name="connsiteX2213" fmla="*/ 194761 w 1049003"/>
                <a:gd name="connsiteY2213" fmla="*/ 841459 h 1411454"/>
                <a:gd name="connsiteX2214" fmla="*/ 195513 w 1049003"/>
                <a:gd name="connsiteY2214" fmla="*/ 835443 h 1411454"/>
                <a:gd name="connsiteX2215" fmla="*/ 195513 w 1049003"/>
                <a:gd name="connsiteY2215" fmla="*/ 833187 h 1411454"/>
                <a:gd name="connsiteX2216" fmla="*/ 197017 w 1049003"/>
                <a:gd name="connsiteY2216" fmla="*/ 830931 h 1411454"/>
                <a:gd name="connsiteX2217" fmla="*/ 200777 w 1049003"/>
                <a:gd name="connsiteY2217" fmla="*/ 826419 h 1411454"/>
                <a:gd name="connsiteX2218" fmla="*/ 202281 w 1049003"/>
                <a:gd name="connsiteY2218" fmla="*/ 823411 h 1411454"/>
                <a:gd name="connsiteX2219" fmla="*/ 200025 w 1049003"/>
                <a:gd name="connsiteY2219" fmla="*/ 820403 h 1411454"/>
                <a:gd name="connsiteX2220" fmla="*/ 200025 w 1049003"/>
                <a:gd name="connsiteY2220" fmla="*/ 816643 h 1411454"/>
                <a:gd name="connsiteX2221" fmla="*/ 203033 w 1049003"/>
                <a:gd name="connsiteY2221" fmla="*/ 809124 h 1411454"/>
                <a:gd name="connsiteX2222" fmla="*/ 201529 w 1049003"/>
                <a:gd name="connsiteY2222" fmla="*/ 803860 h 1411454"/>
                <a:gd name="connsiteX2223" fmla="*/ 206793 w 1049003"/>
                <a:gd name="connsiteY2223" fmla="*/ 792580 h 1411454"/>
                <a:gd name="connsiteX2224" fmla="*/ 207545 w 1049003"/>
                <a:gd name="connsiteY2224" fmla="*/ 786565 h 1411454"/>
                <a:gd name="connsiteX2225" fmla="*/ 206041 w 1049003"/>
                <a:gd name="connsiteY2225" fmla="*/ 783557 h 1411454"/>
                <a:gd name="connsiteX2226" fmla="*/ 201529 w 1049003"/>
                <a:gd name="connsiteY2226" fmla="*/ 778293 h 1411454"/>
                <a:gd name="connsiteX2227" fmla="*/ 200777 w 1049003"/>
                <a:gd name="connsiteY2227" fmla="*/ 775285 h 1411454"/>
                <a:gd name="connsiteX2228" fmla="*/ 200777 w 1049003"/>
                <a:gd name="connsiteY2228" fmla="*/ 772277 h 1411454"/>
                <a:gd name="connsiteX2229" fmla="*/ 199273 w 1049003"/>
                <a:gd name="connsiteY2229" fmla="*/ 766261 h 1411454"/>
                <a:gd name="connsiteX2230" fmla="*/ 199273 w 1049003"/>
                <a:gd name="connsiteY2230" fmla="*/ 746710 h 1411454"/>
                <a:gd name="connsiteX2231" fmla="*/ 200777 w 1049003"/>
                <a:gd name="connsiteY2231" fmla="*/ 736934 h 1411454"/>
                <a:gd name="connsiteX2232" fmla="*/ 200777 w 1049003"/>
                <a:gd name="connsiteY2232" fmla="*/ 730919 h 1411454"/>
                <a:gd name="connsiteX2233" fmla="*/ 200777 w 1049003"/>
                <a:gd name="connsiteY2233" fmla="*/ 729415 h 1411454"/>
                <a:gd name="connsiteX2234" fmla="*/ 199273 w 1049003"/>
                <a:gd name="connsiteY2234" fmla="*/ 727159 h 1411454"/>
                <a:gd name="connsiteX2235" fmla="*/ 198521 w 1049003"/>
                <a:gd name="connsiteY2235" fmla="*/ 724903 h 1411454"/>
                <a:gd name="connsiteX2236" fmla="*/ 197017 w 1049003"/>
                <a:gd name="connsiteY2236" fmla="*/ 722647 h 1411454"/>
                <a:gd name="connsiteX2237" fmla="*/ 197017 w 1049003"/>
                <a:gd name="connsiteY2237" fmla="*/ 721143 h 1411454"/>
                <a:gd name="connsiteX2238" fmla="*/ 197017 w 1049003"/>
                <a:gd name="connsiteY2238" fmla="*/ 718887 h 1411454"/>
                <a:gd name="connsiteX2239" fmla="*/ 196265 w 1049003"/>
                <a:gd name="connsiteY2239" fmla="*/ 718135 h 1411454"/>
                <a:gd name="connsiteX2240" fmla="*/ 195513 w 1049003"/>
                <a:gd name="connsiteY2240" fmla="*/ 716631 h 1411454"/>
                <a:gd name="connsiteX2241" fmla="*/ 194761 w 1049003"/>
                <a:gd name="connsiteY2241" fmla="*/ 715127 h 1411454"/>
                <a:gd name="connsiteX2242" fmla="*/ 191002 w 1049003"/>
                <a:gd name="connsiteY2242" fmla="*/ 712119 h 1411454"/>
                <a:gd name="connsiteX2243" fmla="*/ 190249 w 1049003"/>
                <a:gd name="connsiteY2243" fmla="*/ 711367 h 1411454"/>
                <a:gd name="connsiteX2244" fmla="*/ 192505 w 1049003"/>
                <a:gd name="connsiteY2244" fmla="*/ 688056 h 1411454"/>
                <a:gd name="connsiteX2245" fmla="*/ 188745 w 1049003"/>
                <a:gd name="connsiteY2245" fmla="*/ 678280 h 1411454"/>
                <a:gd name="connsiteX2246" fmla="*/ 185738 w 1049003"/>
                <a:gd name="connsiteY2246" fmla="*/ 674521 h 1411454"/>
                <a:gd name="connsiteX2247" fmla="*/ 182730 w 1049003"/>
                <a:gd name="connsiteY2247" fmla="*/ 671513 h 1411454"/>
                <a:gd name="connsiteX2248" fmla="*/ 179722 w 1049003"/>
                <a:gd name="connsiteY2248" fmla="*/ 670761 h 1411454"/>
                <a:gd name="connsiteX2249" fmla="*/ 173706 w 1049003"/>
                <a:gd name="connsiteY2249" fmla="*/ 670009 h 1411454"/>
                <a:gd name="connsiteX2250" fmla="*/ 171450 w 1049003"/>
                <a:gd name="connsiteY2250" fmla="*/ 668505 h 1411454"/>
                <a:gd name="connsiteX2251" fmla="*/ 168442 w 1049003"/>
                <a:gd name="connsiteY2251" fmla="*/ 666249 h 1411454"/>
                <a:gd name="connsiteX2252" fmla="*/ 154155 w 1049003"/>
                <a:gd name="connsiteY2252" fmla="*/ 657977 h 1411454"/>
                <a:gd name="connsiteX2253" fmla="*/ 151899 w 1049003"/>
                <a:gd name="connsiteY2253" fmla="*/ 657225 h 1411454"/>
                <a:gd name="connsiteX2254" fmla="*/ 148891 w 1049003"/>
                <a:gd name="connsiteY2254" fmla="*/ 656473 h 1411454"/>
                <a:gd name="connsiteX2255" fmla="*/ 142875 w 1049003"/>
                <a:gd name="connsiteY2255" fmla="*/ 657977 h 1411454"/>
                <a:gd name="connsiteX2256" fmla="*/ 139867 w 1049003"/>
                <a:gd name="connsiteY2256" fmla="*/ 657977 h 1411454"/>
                <a:gd name="connsiteX2257" fmla="*/ 136859 w 1049003"/>
                <a:gd name="connsiteY2257" fmla="*/ 656473 h 1411454"/>
                <a:gd name="connsiteX2258" fmla="*/ 134603 w 1049003"/>
                <a:gd name="connsiteY2258" fmla="*/ 654969 h 1411454"/>
                <a:gd name="connsiteX2259" fmla="*/ 133851 w 1049003"/>
                <a:gd name="connsiteY2259" fmla="*/ 651961 h 1411454"/>
                <a:gd name="connsiteX2260" fmla="*/ 133851 w 1049003"/>
                <a:gd name="connsiteY2260" fmla="*/ 644442 h 1411454"/>
                <a:gd name="connsiteX2261" fmla="*/ 133099 w 1049003"/>
                <a:gd name="connsiteY2261" fmla="*/ 641434 h 1411454"/>
                <a:gd name="connsiteX2262" fmla="*/ 130844 w 1049003"/>
                <a:gd name="connsiteY2262" fmla="*/ 638426 h 1411454"/>
                <a:gd name="connsiteX2263" fmla="*/ 127836 w 1049003"/>
                <a:gd name="connsiteY2263" fmla="*/ 636922 h 1411454"/>
                <a:gd name="connsiteX2264" fmla="*/ 121820 w 1049003"/>
                <a:gd name="connsiteY2264" fmla="*/ 634666 h 1411454"/>
                <a:gd name="connsiteX2265" fmla="*/ 115804 w 1049003"/>
                <a:gd name="connsiteY2265" fmla="*/ 633914 h 1411454"/>
                <a:gd name="connsiteX2266" fmla="*/ 112044 w 1049003"/>
                <a:gd name="connsiteY2266" fmla="*/ 633914 h 1411454"/>
                <a:gd name="connsiteX2267" fmla="*/ 109788 w 1049003"/>
                <a:gd name="connsiteY2267" fmla="*/ 634666 h 1411454"/>
                <a:gd name="connsiteX2268" fmla="*/ 106028 w 1049003"/>
                <a:gd name="connsiteY2268" fmla="*/ 637674 h 1411454"/>
                <a:gd name="connsiteX2269" fmla="*/ 102268 w 1049003"/>
                <a:gd name="connsiteY2269" fmla="*/ 639178 h 1411454"/>
                <a:gd name="connsiteX2270" fmla="*/ 95501 w 1049003"/>
                <a:gd name="connsiteY2270" fmla="*/ 639178 h 1411454"/>
                <a:gd name="connsiteX2271" fmla="*/ 88733 w 1049003"/>
                <a:gd name="connsiteY2271" fmla="*/ 637674 h 1411454"/>
                <a:gd name="connsiteX2272" fmla="*/ 64670 w 1049003"/>
                <a:gd name="connsiteY2272" fmla="*/ 626394 h 1411454"/>
                <a:gd name="connsiteX2273" fmla="*/ 62414 w 1049003"/>
                <a:gd name="connsiteY2273" fmla="*/ 624138 h 1411454"/>
                <a:gd name="connsiteX2274" fmla="*/ 61662 w 1049003"/>
                <a:gd name="connsiteY2274" fmla="*/ 624138 h 1411454"/>
                <a:gd name="connsiteX2275" fmla="*/ 60910 w 1049003"/>
                <a:gd name="connsiteY2275" fmla="*/ 623386 h 1411454"/>
                <a:gd name="connsiteX2276" fmla="*/ 49630 w 1049003"/>
                <a:gd name="connsiteY2276" fmla="*/ 623386 h 1411454"/>
                <a:gd name="connsiteX2277" fmla="*/ 42863 w 1049003"/>
                <a:gd name="connsiteY2277" fmla="*/ 624890 h 1411454"/>
                <a:gd name="connsiteX2278" fmla="*/ 36847 w 1049003"/>
                <a:gd name="connsiteY2278" fmla="*/ 627146 h 1411454"/>
                <a:gd name="connsiteX2279" fmla="*/ 31583 w 1049003"/>
                <a:gd name="connsiteY2279" fmla="*/ 629402 h 1411454"/>
                <a:gd name="connsiteX2280" fmla="*/ 30079 w 1049003"/>
                <a:gd name="connsiteY2280" fmla="*/ 631658 h 1411454"/>
                <a:gd name="connsiteX2281" fmla="*/ 28575 w 1049003"/>
                <a:gd name="connsiteY2281" fmla="*/ 633914 h 1411454"/>
                <a:gd name="connsiteX2282" fmla="*/ 24063 w 1049003"/>
                <a:gd name="connsiteY2282" fmla="*/ 644442 h 1411454"/>
                <a:gd name="connsiteX2283" fmla="*/ 23311 w 1049003"/>
                <a:gd name="connsiteY2283" fmla="*/ 645193 h 1411454"/>
                <a:gd name="connsiteX2284" fmla="*/ 21807 w 1049003"/>
                <a:gd name="connsiteY2284" fmla="*/ 647449 h 1411454"/>
                <a:gd name="connsiteX2285" fmla="*/ 20303 w 1049003"/>
                <a:gd name="connsiteY2285" fmla="*/ 648201 h 1411454"/>
                <a:gd name="connsiteX2286" fmla="*/ 19551 w 1049003"/>
                <a:gd name="connsiteY2286" fmla="*/ 648201 h 1411454"/>
                <a:gd name="connsiteX2287" fmla="*/ 18048 w 1049003"/>
                <a:gd name="connsiteY2287" fmla="*/ 645193 h 1411454"/>
                <a:gd name="connsiteX2288" fmla="*/ 15039 w 1049003"/>
                <a:gd name="connsiteY2288" fmla="*/ 644442 h 1411454"/>
                <a:gd name="connsiteX2289" fmla="*/ 9776 w 1049003"/>
                <a:gd name="connsiteY2289" fmla="*/ 645193 h 1411454"/>
                <a:gd name="connsiteX2290" fmla="*/ 8272 w 1049003"/>
                <a:gd name="connsiteY2290" fmla="*/ 645945 h 1411454"/>
                <a:gd name="connsiteX2291" fmla="*/ 3008 w 1049003"/>
                <a:gd name="connsiteY2291" fmla="*/ 652713 h 1411454"/>
                <a:gd name="connsiteX2292" fmla="*/ 642938 w 1049003"/>
                <a:gd name="connsiteY2292" fmla="*/ 265447 h 1411454"/>
                <a:gd name="connsiteX2293" fmla="*/ 641434 w 1049003"/>
                <a:gd name="connsiteY2293" fmla="*/ 266199 h 1411454"/>
                <a:gd name="connsiteX2294" fmla="*/ 639929 w 1049003"/>
                <a:gd name="connsiteY2294" fmla="*/ 266951 h 1411454"/>
                <a:gd name="connsiteX2295" fmla="*/ 639929 w 1049003"/>
                <a:gd name="connsiteY2295" fmla="*/ 267703 h 1411454"/>
                <a:gd name="connsiteX2296" fmla="*/ 639929 w 1049003"/>
                <a:gd name="connsiteY2296" fmla="*/ 269959 h 1411454"/>
                <a:gd name="connsiteX2297" fmla="*/ 641434 w 1049003"/>
                <a:gd name="connsiteY2297" fmla="*/ 267703 h 1411454"/>
                <a:gd name="connsiteX2298" fmla="*/ 645193 w 1049003"/>
                <a:gd name="connsiteY2298" fmla="*/ 263191 h 1411454"/>
                <a:gd name="connsiteX2299" fmla="*/ 644442 w 1049003"/>
                <a:gd name="connsiteY2299" fmla="*/ 275222 h 1411454"/>
                <a:gd name="connsiteX2300" fmla="*/ 643689 w 1049003"/>
                <a:gd name="connsiteY2300" fmla="*/ 278230 h 1411454"/>
                <a:gd name="connsiteX2301" fmla="*/ 642186 w 1049003"/>
                <a:gd name="connsiteY2301" fmla="*/ 280486 h 1411454"/>
                <a:gd name="connsiteX2302" fmla="*/ 641434 w 1049003"/>
                <a:gd name="connsiteY2302" fmla="*/ 281990 h 1411454"/>
                <a:gd name="connsiteX2303" fmla="*/ 642938 w 1049003"/>
                <a:gd name="connsiteY2303" fmla="*/ 287254 h 1411454"/>
                <a:gd name="connsiteX2304" fmla="*/ 639929 w 1049003"/>
                <a:gd name="connsiteY2304" fmla="*/ 288758 h 1411454"/>
                <a:gd name="connsiteX2305" fmla="*/ 636922 w 1049003"/>
                <a:gd name="connsiteY2305" fmla="*/ 290262 h 1411454"/>
                <a:gd name="connsiteX2306" fmla="*/ 633914 w 1049003"/>
                <a:gd name="connsiteY2306" fmla="*/ 295526 h 1411454"/>
                <a:gd name="connsiteX2307" fmla="*/ 629402 w 1049003"/>
                <a:gd name="connsiteY2307" fmla="*/ 300038 h 1411454"/>
                <a:gd name="connsiteX2308" fmla="*/ 629402 w 1049003"/>
                <a:gd name="connsiteY2308" fmla="*/ 301542 h 1411454"/>
                <a:gd name="connsiteX2309" fmla="*/ 628650 w 1049003"/>
                <a:gd name="connsiteY2309" fmla="*/ 303045 h 1411454"/>
                <a:gd name="connsiteX2310" fmla="*/ 628650 w 1049003"/>
                <a:gd name="connsiteY2310" fmla="*/ 303797 h 1411454"/>
                <a:gd name="connsiteX2311" fmla="*/ 627146 w 1049003"/>
                <a:gd name="connsiteY2311" fmla="*/ 303797 h 1411454"/>
                <a:gd name="connsiteX2312" fmla="*/ 627146 w 1049003"/>
                <a:gd name="connsiteY2312" fmla="*/ 303045 h 1411454"/>
                <a:gd name="connsiteX2313" fmla="*/ 627146 w 1049003"/>
                <a:gd name="connsiteY2313" fmla="*/ 301542 h 1411454"/>
                <a:gd name="connsiteX2314" fmla="*/ 626394 w 1049003"/>
                <a:gd name="connsiteY2314" fmla="*/ 300789 h 1411454"/>
                <a:gd name="connsiteX2315" fmla="*/ 626394 w 1049003"/>
                <a:gd name="connsiteY2315" fmla="*/ 300038 h 1411454"/>
                <a:gd name="connsiteX2316" fmla="*/ 626394 w 1049003"/>
                <a:gd name="connsiteY2316" fmla="*/ 298534 h 1411454"/>
                <a:gd name="connsiteX2317" fmla="*/ 628650 w 1049003"/>
                <a:gd name="connsiteY2317" fmla="*/ 294774 h 1411454"/>
                <a:gd name="connsiteX2318" fmla="*/ 629402 w 1049003"/>
                <a:gd name="connsiteY2318" fmla="*/ 293270 h 1411454"/>
                <a:gd name="connsiteX2319" fmla="*/ 630154 w 1049003"/>
                <a:gd name="connsiteY2319" fmla="*/ 291766 h 1411454"/>
                <a:gd name="connsiteX2320" fmla="*/ 630906 w 1049003"/>
                <a:gd name="connsiteY2320" fmla="*/ 288006 h 1411454"/>
                <a:gd name="connsiteX2321" fmla="*/ 632410 w 1049003"/>
                <a:gd name="connsiteY2321" fmla="*/ 284246 h 1411454"/>
                <a:gd name="connsiteX2322" fmla="*/ 632410 w 1049003"/>
                <a:gd name="connsiteY2322" fmla="*/ 282742 h 1411454"/>
                <a:gd name="connsiteX2323" fmla="*/ 632410 w 1049003"/>
                <a:gd name="connsiteY2323" fmla="*/ 279734 h 1411454"/>
                <a:gd name="connsiteX2324" fmla="*/ 629402 w 1049003"/>
                <a:gd name="connsiteY2324" fmla="*/ 273719 h 1411454"/>
                <a:gd name="connsiteX2325" fmla="*/ 629402 w 1049003"/>
                <a:gd name="connsiteY2325" fmla="*/ 271463 h 1411454"/>
                <a:gd name="connsiteX2326" fmla="*/ 629402 w 1049003"/>
                <a:gd name="connsiteY2326" fmla="*/ 269207 h 1411454"/>
                <a:gd name="connsiteX2327" fmla="*/ 630906 w 1049003"/>
                <a:gd name="connsiteY2327" fmla="*/ 264695 h 1411454"/>
                <a:gd name="connsiteX2328" fmla="*/ 635418 w 1049003"/>
                <a:gd name="connsiteY2328" fmla="*/ 255671 h 1411454"/>
                <a:gd name="connsiteX2329" fmla="*/ 638426 w 1049003"/>
                <a:gd name="connsiteY2329" fmla="*/ 253415 h 1411454"/>
                <a:gd name="connsiteX2330" fmla="*/ 645193 w 1049003"/>
                <a:gd name="connsiteY2330" fmla="*/ 249655 h 1411454"/>
                <a:gd name="connsiteX2331" fmla="*/ 644442 w 1049003"/>
                <a:gd name="connsiteY2331" fmla="*/ 258679 h 1411454"/>
                <a:gd name="connsiteX2332" fmla="*/ 642938 w 1049003"/>
                <a:gd name="connsiteY2332" fmla="*/ 265447 h 1411454"/>
                <a:gd name="connsiteX2333" fmla="*/ 1014413 w 1049003"/>
                <a:gd name="connsiteY2333" fmla="*/ 249655 h 1411454"/>
                <a:gd name="connsiteX2334" fmla="*/ 1015916 w 1049003"/>
                <a:gd name="connsiteY2334" fmla="*/ 249655 h 1411454"/>
                <a:gd name="connsiteX2335" fmla="*/ 1015165 w 1049003"/>
                <a:gd name="connsiteY2335" fmla="*/ 251911 h 1411454"/>
                <a:gd name="connsiteX2336" fmla="*/ 1015916 w 1049003"/>
                <a:gd name="connsiteY2336" fmla="*/ 253415 h 1411454"/>
                <a:gd name="connsiteX2337" fmla="*/ 1015916 w 1049003"/>
                <a:gd name="connsiteY2337" fmla="*/ 254919 h 1411454"/>
                <a:gd name="connsiteX2338" fmla="*/ 1016669 w 1049003"/>
                <a:gd name="connsiteY2338" fmla="*/ 256423 h 1411454"/>
                <a:gd name="connsiteX2339" fmla="*/ 1015916 w 1049003"/>
                <a:gd name="connsiteY2339" fmla="*/ 257175 h 1411454"/>
                <a:gd name="connsiteX2340" fmla="*/ 1014413 w 1049003"/>
                <a:gd name="connsiteY2340" fmla="*/ 257175 h 1411454"/>
                <a:gd name="connsiteX2341" fmla="*/ 1012909 w 1049003"/>
                <a:gd name="connsiteY2341" fmla="*/ 257927 h 1411454"/>
                <a:gd name="connsiteX2342" fmla="*/ 1009901 w 1049003"/>
                <a:gd name="connsiteY2342" fmla="*/ 258679 h 1411454"/>
                <a:gd name="connsiteX2343" fmla="*/ 1008397 w 1049003"/>
                <a:gd name="connsiteY2343" fmla="*/ 257927 h 1411454"/>
                <a:gd name="connsiteX2344" fmla="*/ 1006893 w 1049003"/>
                <a:gd name="connsiteY2344" fmla="*/ 257175 h 1411454"/>
                <a:gd name="connsiteX2345" fmla="*/ 1005389 w 1049003"/>
                <a:gd name="connsiteY2345" fmla="*/ 256423 h 1411454"/>
                <a:gd name="connsiteX2346" fmla="*/ 1007645 w 1049003"/>
                <a:gd name="connsiteY2346" fmla="*/ 254919 h 1411454"/>
                <a:gd name="connsiteX2347" fmla="*/ 1008397 w 1049003"/>
                <a:gd name="connsiteY2347" fmla="*/ 254919 h 1411454"/>
                <a:gd name="connsiteX2348" fmla="*/ 1008397 w 1049003"/>
                <a:gd name="connsiteY2348" fmla="*/ 254167 h 1411454"/>
                <a:gd name="connsiteX2349" fmla="*/ 1006141 w 1049003"/>
                <a:gd name="connsiteY2349" fmla="*/ 253415 h 1411454"/>
                <a:gd name="connsiteX2350" fmla="*/ 1004637 w 1049003"/>
                <a:gd name="connsiteY2350" fmla="*/ 253415 h 1411454"/>
                <a:gd name="connsiteX2351" fmla="*/ 1004637 w 1049003"/>
                <a:gd name="connsiteY2351" fmla="*/ 251911 h 1411454"/>
                <a:gd name="connsiteX2352" fmla="*/ 1005389 w 1049003"/>
                <a:gd name="connsiteY2352" fmla="*/ 249655 h 1411454"/>
                <a:gd name="connsiteX2353" fmla="*/ 1002381 w 1049003"/>
                <a:gd name="connsiteY2353" fmla="*/ 250407 h 1411454"/>
                <a:gd name="connsiteX2354" fmla="*/ 999373 w 1049003"/>
                <a:gd name="connsiteY2354" fmla="*/ 249655 h 1411454"/>
                <a:gd name="connsiteX2355" fmla="*/ 992605 w 1049003"/>
                <a:gd name="connsiteY2355" fmla="*/ 245895 h 1411454"/>
                <a:gd name="connsiteX2356" fmla="*/ 994861 w 1049003"/>
                <a:gd name="connsiteY2356" fmla="*/ 245143 h 1411454"/>
                <a:gd name="connsiteX2357" fmla="*/ 1006893 w 1049003"/>
                <a:gd name="connsiteY2357" fmla="*/ 245895 h 1411454"/>
                <a:gd name="connsiteX2358" fmla="*/ 1009901 w 1049003"/>
                <a:gd name="connsiteY2358" fmla="*/ 246647 h 1411454"/>
                <a:gd name="connsiteX2359" fmla="*/ 1012156 w 1049003"/>
                <a:gd name="connsiteY2359" fmla="*/ 248903 h 1411454"/>
                <a:gd name="connsiteX2360" fmla="*/ 1013660 w 1049003"/>
                <a:gd name="connsiteY2360" fmla="*/ 251159 h 1411454"/>
                <a:gd name="connsiteX2361" fmla="*/ 1014413 w 1049003"/>
                <a:gd name="connsiteY2361" fmla="*/ 250407 h 1411454"/>
                <a:gd name="connsiteX2362" fmla="*/ 1014413 w 1049003"/>
                <a:gd name="connsiteY2362" fmla="*/ 249655 h 1411454"/>
                <a:gd name="connsiteX2363" fmla="*/ 774533 w 1049003"/>
                <a:gd name="connsiteY2363" fmla="*/ 181226 h 1411454"/>
                <a:gd name="connsiteX2364" fmla="*/ 777541 w 1049003"/>
                <a:gd name="connsiteY2364" fmla="*/ 181978 h 1411454"/>
                <a:gd name="connsiteX2365" fmla="*/ 778293 w 1049003"/>
                <a:gd name="connsiteY2365" fmla="*/ 183482 h 1411454"/>
                <a:gd name="connsiteX2366" fmla="*/ 778293 w 1049003"/>
                <a:gd name="connsiteY2366" fmla="*/ 186490 h 1411454"/>
                <a:gd name="connsiteX2367" fmla="*/ 777541 w 1049003"/>
                <a:gd name="connsiteY2367" fmla="*/ 188745 h 1411454"/>
                <a:gd name="connsiteX2368" fmla="*/ 774533 w 1049003"/>
                <a:gd name="connsiteY2368" fmla="*/ 191001 h 1411454"/>
                <a:gd name="connsiteX2369" fmla="*/ 773781 w 1049003"/>
                <a:gd name="connsiteY2369" fmla="*/ 194009 h 1411454"/>
                <a:gd name="connsiteX2370" fmla="*/ 773781 w 1049003"/>
                <a:gd name="connsiteY2370" fmla="*/ 197769 h 1411454"/>
                <a:gd name="connsiteX2371" fmla="*/ 773781 w 1049003"/>
                <a:gd name="connsiteY2371" fmla="*/ 200025 h 1411454"/>
                <a:gd name="connsiteX2372" fmla="*/ 772277 w 1049003"/>
                <a:gd name="connsiteY2372" fmla="*/ 201529 h 1411454"/>
                <a:gd name="connsiteX2373" fmla="*/ 773029 w 1049003"/>
                <a:gd name="connsiteY2373" fmla="*/ 203033 h 1411454"/>
                <a:gd name="connsiteX2374" fmla="*/ 773029 w 1049003"/>
                <a:gd name="connsiteY2374" fmla="*/ 203785 h 1411454"/>
                <a:gd name="connsiteX2375" fmla="*/ 773029 w 1049003"/>
                <a:gd name="connsiteY2375" fmla="*/ 204537 h 1411454"/>
                <a:gd name="connsiteX2376" fmla="*/ 770021 w 1049003"/>
                <a:gd name="connsiteY2376" fmla="*/ 203785 h 1411454"/>
                <a:gd name="connsiteX2377" fmla="*/ 767013 w 1049003"/>
                <a:gd name="connsiteY2377" fmla="*/ 203785 h 1411454"/>
                <a:gd name="connsiteX2378" fmla="*/ 765509 w 1049003"/>
                <a:gd name="connsiteY2378" fmla="*/ 203785 h 1411454"/>
                <a:gd name="connsiteX2379" fmla="*/ 764757 w 1049003"/>
                <a:gd name="connsiteY2379" fmla="*/ 205289 h 1411454"/>
                <a:gd name="connsiteX2380" fmla="*/ 763253 w 1049003"/>
                <a:gd name="connsiteY2380" fmla="*/ 205289 h 1411454"/>
                <a:gd name="connsiteX2381" fmla="*/ 762502 w 1049003"/>
                <a:gd name="connsiteY2381" fmla="*/ 206041 h 1411454"/>
                <a:gd name="connsiteX2382" fmla="*/ 762502 w 1049003"/>
                <a:gd name="connsiteY2382" fmla="*/ 207545 h 1411454"/>
                <a:gd name="connsiteX2383" fmla="*/ 761749 w 1049003"/>
                <a:gd name="connsiteY2383" fmla="*/ 207545 h 1411454"/>
                <a:gd name="connsiteX2384" fmla="*/ 759493 w 1049003"/>
                <a:gd name="connsiteY2384" fmla="*/ 207545 h 1411454"/>
                <a:gd name="connsiteX2385" fmla="*/ 758742 w 1049003"/>
                <a:gd name="connsiteY2385" fmla="*/ 206793 h 1411454"/>
                <a:gd name="connsiteX2386" fmla="*/ 757238 w 1049003"/>
                <a:gd name="connsiteY2386" fmla="*/ 205289 h 1411454"/>
                <a:gd name="connsiteX2387" fmla="*/ 757238 w 1049003"/>
                <a:gd name="connsiteY2387" fmla="*/ 204537 h 1411454"/>
                <a:gd name="connsiteX2388" fmla="*/ 757989 w 1049003"/>
                <a:gd name="connsiteY2388" fmla="*/ 203033 h 1411454"/>
                <a:gd name="connsiteX2389" fmla="*/ 758742 w 1049003"/>
                <a:gd name="connsiteY2389" fmla="*/ 200025 h 1411454"/>
                <a:gd name="connsiteX2390" fmla="*/ 757989 w 1049003"/>
                <a:gd name="connsiteY2390" fmla="*/ 197017 h 1411454"/>
                <a:gd name="connsiteX2391" fmla="*/ 757989 w 1049003"/>
                <a:gd name="connsiteY2391" fmla="*/ 194009 h 1411454"/>
                <a:gd name="connsiteX2392" fmla="*/ 759493 w 1049003"/>
                <a:gd name="connsiteY2392" fmla="*/ 191753 h 1411454"/>
                <a:gd name="connsiteX2393" fmla="*/ 760998 w 1049003"/>
                <a:gd name="connsiteY2393" fmla="*/ 187242 h 1411454"/>
                <a:gd name="connsiteX2394" fmla="*/ 763253 w 1049003"/>
                <a:gd name="connsiteY2394" fmla="*/ 184986 h 1411454"/>
                <a:gd name="connsiteX2395" fmla="*/ 765509 w 1049003"/>
                <a:gd name="connsiteY2395" fmla="*/ 183482 h 1411454"/>
                <a:gd name="connsiteX2396" fmla="*/ 768517 w 1049003"/>
                <a:gd name="connsiteY2396" fmla="*/ 182730 h 1411454"/>
                <a:gd name="connsiteX2397" fmla="*/ 770021 w 1049003"/>
                <a:gd name="connsiteY2397" fmla="*/ 181978 h 1411454"/>
                <a:gd name="connsiteX2398" fmla="*/ 773029 w 1049003"/>
                <a:gd name="connsiteY2398" fmla="*/ 181978 h 1411454"/>
                <a:gd name="connsiteX2399" fmla="*/ 774533 w 1049003"/>
                <a:gd name="connsiteY2399" fmla="*/ 181226 h 1411454"/>
                <a:gd name="connsiteX2400" fmla="*/ 582780 w 1049003"/>
                <a:gd name="connsiteY2400" fmla="*/ 33087 h 1411454"/>
                <a:gd name="connsiteX2401" fmla="*/ 585035 w 1049003"/>
                <a:gd name="connsiteY2401" fmla="*/ 34591 h 1411454"/>
                <a:gd name="connsiteX2402" fmla="*/ 585035 w 1049003"/>
                <a:gd name="connsiteY2402" fmla="*/ 36847 h 1411454"/>
                <a:gd name="connsiteX2403" fmla="*/ 584284 w 1049003"/>
                <a:gd name="connsiteY2403" fmla="*/ 41359 h 1411454"/>
                <a:gd name="connsiteX2404" fmla="*/ 582780 w 1049003"/>
                <a:gd name="connsiteY2404" fmla="*/ 41359 h 1411454"/>
                <a:gd name="connsiteX2405" fmla="*/ 582028 w 1049003"/>
                <a:gd name="connsiteY2405" fmla="*/ 40607 h 1411454"/>
                <a:gd name="connsiteX2406" fmla="*/ 581276 w 1049003"/>
                <a:gd name="connsiteY2406" fmla="*/ 39103 h 1411454"/>
                <a:gd name="connsiteX2407" fmla="*/ 579772 w 1049003"/>
                <a:gd name="connsiteY2407" fmla="*/ 38351 h 1411454"/>
                <a:gd name="connsiteX2408" fmla="*/ 579020 w 1049003"/>
                <a:gd name="connsiteY2408" fmla="*/ 38351 h 1411454"/>
                <a:gd name="connsiteX2409" fmla="*/ 579020 w 1049003"/>
                <a:gd name="connsiteY2409" fmla="*/ 39103 h 1411454"/>
                <a:gd name="connsiteX2410" fmla="*/ 579772 w 1049003"/>
                <a:gd name="connsiteY2410" fmla="*/ 40607 h 1411454"/>
                <a:gd name="connsiteX2411" fmla="*/ 580524 w 1049003"/>
                <a:gd name="connsiteY2411" fmla="*/ 41359 h 1411454"/>
                <a:gd name="connsiteX2412" fmla="*/ 582028 w 1049003"/>
                <a:gd name="connsiteY2412" fmla="*/ 42111 h 1411454"/>
                <a:gd name="connsiteX2413" fmla="*/ 580524 w 1049003"/>
                <a:gd name="connsiteY2413" fmla="*/ 42863 h 1411454"/>
                <a:gd name="connsiteX2414" fmla="*/ 579772 w 1049003"/>
                <a:gd name="connsiteY2414" fmla="*/ 44367 h 1411454"/>
                <a:gd name="connsiteX2415" fmla="*/ 578268 w 1049003"/>
                <a:gd name="connsiteY2415" fmla="*/ 45118 h 1411454"/>
                <a:gd name="connsiteX2416" fmla="*/ 577516 w 1049003"/>
                <a:gd name="connsiteY2416" fmla="*/ 46622 h 1411454"/>
                <a:gd name="connsiteX2417" fmla="*/ 576764 w 1049003"/>
                <a:gd name="connsiteY2417" fmla="*/ 47374 h 1411454"/>
                <a:gd name="connsiteX2418" fmla="*/ 575260 w 1049003"/>
                <a:gd name="connsiteY2418" fmla="*/ 48126 h 1411454"/>
                <a:gd name="connsiteX2419" fmla="*/ 573756 w 1049003"/>
                <a:gd name="connsiteY2419" fmla="*/ 48126 h 1411454"/>
                <a:gd name="connsiteX2420" fmla="*/ 572252 w 1049003"/>
                <a:gd name="connsiteY2420" fmla="*/ 47374 h 1411454"/>
                <a:gd name="connsiteX2421" fmla="*/ 572252 w 1049003"/>
                <a:gd name="connsiteY2421" fmla="*/ 51134 h 1411454"/>
                <a:gd name="connsiteX2422" fmla="*/ 569244 w 1049003"/>
                <a:gd name="connsiteY2422" fmla="*/ 51886 h 1411454"/>
                <a:gd name="connsiteX2423" fmla="*/ 566236 w 1049003"/>
                <a:gd name="connsiteY2423" fmla="*/ 51134 h 1411454"/>
                <a:gd name="connsiteX2424" fmla="*/ 563980 w 1049003"/>
                <a:gd name="connsiteY2424" fmla="*/ 48878 h 1411454"/>
                <a:gd name="connsiteX2425" fmla="*/ 562476 w 1049003"/>
                <a:gd name="connsiteY2425" fmla="*/ 46622 h 1411454"/>
                <a:gd name="connsiteX2426" fmla="*/ 562476 w 1049003"/>
                <a:gd name="connsiteY2426" fmla="*/ 43614 h 1411454"/>
                <a:gd name="connsiteX2427" fmla="*/ 563229 w 1049003"/>
                <a:gd name="connsiteY2427" fmla="*/ 40607 h 1411454"/>
                <a:gd name="connsiteX2428" fmla="*/ 563980 w 1049003"/>
                <a:gd name="connsiteY2428" fmla="*/ 39103 h 1411454"/>
                <a:gd name="connsiteX2429" fmla="*/ 566236 w 1049003"/>
                <a:gd name="connsiteY2429" fmla="*/ 39855 h 1411454"/>
                <a:gd name="connsiteX2430" fmla="*/ 566988 w 1049003"/>
                <a:gd name="connsiteY2430" fmla="*/ 41359 h 1411454"/>
                <a:gd name="connsiteX2431" fmla="*/ 567740 w 1049003"/>
                <a:gd name="connsiteY2431" fmla="*/ 42863 h 1411454"/>
                <a:gd name="connsiteX2432" fmla="*/ 566988 w 1049003"/>
                <a:gd name="connsiteY2432" fmla="*/ 45118 h 1411454"/>
                <a:gd name="connsiteX2433" fmla="*/ 569244 w 1049003"/>
                <a:gd name="connsiteY2433" fmla="*/ 40607 h 1411454"/>
                <a:gd name="connsiteX2434" fmla="*/ 569996 w 1049003"/>
                <a:gd name="connsiteY2434" fmla="*/ 37599 h 1411454"/>
                <a:gd name="connsiteX2435" fmla="*/ 567740 w 1049003"/>
                <a:gd name="connsiteY2435" fmla="*/ 36095 h 1411454"/>
                <a:gd name="connsiteX2436" fmla="*/ 568492 w 1049003"/>
                <a:gd name="connsiteY2436" fmla="*/ 34591 h 1411454"/>
                <a:gd name="connsiteX2437" fmla="*/ 569244 w 1049003"/>
                <a:gd name="connsiteY2437" fmla="*/ 32335 h 1411454"/>
                <a:gd name="connsiteX2438" fmla="*/ 570748 w 1049003"/>
                <a:gd name="connsiteY2438" fmla="*/ 30831 h 1411454"/>
                <a:gd name="connsiteX2439" fmla="*/ 574508 w 1049003"/>
                <a:gd name="connsiteY2439" fmla="*/ 33087 h 1411454"/>
                <a:gd name="connsiteX2440" fmla="*/ 576012 w 1049003"/>
                <a:gd name="connsiteY2440" fmla="*/ 32335 h 1411454"/>
                <a:gd name="connsiteX2441" fmla="*/ 576764 w 1049003"/>
                <a:gd name="connsiteY2441" fmla="*/ 31583 h 1411454"/>
                <a:gd name="connsiteX2442" fmla="*/ 578268 w 1049003"/>
                <a:gd name="connsiteY2442" fmla="*/ 30831 h 1411454"/>
                <a:gd name="connsiteX2443" fmla="*/ 579020 w 1049003"/>
                <a:gd name="connsiteY2443" fmla="*/ 30831 h 1411454"/>
                <a:gd name="connsiteX2444" fmla="*/ 580524 w 1049003"/>
                <a:gd name="connsiteY2444" fmla="*/ 31583 h 1411454"/>
                <a:gd name="connsiteX2445" fmla="*/ 582780 w 1049003"/>
                <a:gd name="connsiteY2445" fmla="*/ 33087 h 1411454"/>
                <a:gd name="connsiteX2446" fmla="*/ 986590 w 1049003"/>
                <a:gd name="connsiteY2446" fmla="*/ 248151 h 1411454"/>
                <a:gd name="connsiteX2447" fmla="*/ 988094 w 1049003"/>
                <a:gd name="connsiteY2447" fmla="*/ 249655 h 1411454"/>
                <a:gd name="connsiteX2448" fmla="*/ 991101 w 1049003"/>
                <a:gd name="connsiteY2448" fmla="*/ 252663 h 1411454"/>
                <a:gd name="connsiteX2449" fmla="*/ 995613 w 1049003"/>
                <a:gd name="connsiteY2449" fmla="*/ 253415 h 1411454"/>
                <a:gd name="connsiteX2450" fmla="*/ 998621 w 1049003"/>
                <a:gd name="connsiteY2450" fmla="*/ 254919 h 1411454"/>
                <a:gd name="connsiteX2451" fmla="*/ 1001629 w 1049003"/>
                <a:gd name="connsiteY2451" fmla="*/ 257927 h 1411454"/>
                <a:gd name="connsiteX2452" fmla="*/ 1004637 w 1049003"/>
                <a:gd name="connsiteY2452" fmla="*/ 258679 h 1411454"/>
                <a:gd name="connsiteX2453" fmla="*/ 1004637 w 1049003"/>
                <a:gd name="connsiteY2453" fmla="*/ 260183 h 1411454"/>
                <a:gd name="connsiteX2454" fmla="*/ 1000877 w 1049003"/>
                <a:gd name="connsiteY2454" fmla="*/ 260183 h 1411454"/>
                <a:gd name="connsiteX2455" fmla="*/ 994861 w 1049003"/>
                <a:gd name="connsiteY2455" fmla="*/ 259431 h 1411454"/>
                <a:gd name="connsiteX2456" fmla="*/ 992605 w 1049003"/>
                <a:gd name="connsiteY2456" fmla="*/ 257927 h 1411454"/>
                <a:gd name="connsiteX2457" fmla="*/ 988094 w 1049003"/>
                <a:gd name="connsiteY2457" fmla="*/ 255671 h 1411454"/>
                <a:gd name="connsiteX2458" fmla="*/ 982830 w 1049003"/>
                <a:gd name="connsiteY2458" fmla="*/ 254919 h 1411454"/>
                <a:gd name="connsiteX2459" fmla="*/ 982077 w 1049003"/>
                <a:gd name="connsiteY2459" fmla="*/ 252663 h 1411454"/>
                <a:gd name="connsiteX2460" fmla="*/ 982077 w 1049003"/>
                <a:gd name="connsiteY2460" fmla="*/ 248903 h 1411454"/>
                <a:gd name="connsiteX2461" fmla="*/ 982830 w 1049003"/>
                <a:gd name="connsiteY2461" fmla="*/ 246647 h 1411454"/>
                <a:gd name="connsiteX2462" fmla="*/ 984334 w 1049003"/>
                <a:gd name="connsiteY2462" fmla="*/ 246647 h 1411454"/>
                <a:gd name="connsiteX2463" fmla="*/ 986590 w 1049003"/>
                <a:gd name="connsiteY2463" fmla="*/ 248151 h 1411454"/>
                <a:gd name="connsiteX2464" fmla="*/ 743702 w 1049003"/>
                <a:gd name="connsiteY2464" fmla="*/ 212057 h 1411454"/>
                <a:gd name="connsiteX2465" fmla="*/ 742950 w 1049003"/>
                <a:gd name="connsiteY2465" fmla="*/ 210553 h 1411454"/>
                <a:gd name="connsiteX2466" fmla="*/ 742198 w 1049003"/>
                <a:gd name="connsiteY2466" fmla="*/ 209049 h 1411454"/>
                <a:gd name="connsiteX2467" fmla="*/ 740694 w 1049003"/>
                <a:gd name="connsiteY2467" fmla="*/ 207545 h 1411454"/>
                <a:gd name="connsiteX2468" fmla="*/ 742198 w 1049003"/>
                <a:gd name="connsiteY2468" fmla="*/ 206041 h 1411454"/>
                <a:gd name="connsiteX2469" fmla="*/ 744454 w 1049003"/>
                <a:gd name="connsiteY2469" fmla="*/ 205289 h 1411454"/>
                <a:gd name="connsiteX2470" fmla="*/ 746710 w 1049003"/>
                <a:gd name="connsiteY2470" fmla="*/ 205289 h 1411454"/>
                <a:gd name="connsiteX2471" fmla="*/ 747462 w 1049003"/>
                <a:gd name="connsiteY2471" fmla="*/ 206793 h 1411454"/>
                <a:gd name="connsiteX2472" fmla="*/ 746710 w 1049003"/>
                <a:gd name="connsiteY2472" fmla="*/ 209049 h 1411454"/>
                <a:gd name="connsiteX2473" fmla="*/ 745958 w 1049003"/>
                <a:gd name="connsiteY2473" fmla="*/ 212057 h 1411454"/>
                <a:gd name="connsiteX2474" fmla="*/ 748214 w 1049003"/>
                <a:gd name="connsiteY2474" fmla="*/ 212809 h 1411454"/>
                <a:gd name="connsiteX2475" fmla="*/ 748214 w 1049003"/>
                <a:gd name="connsiteY2475" fmla="*/ 212057 h 1411454"/>
                <a:gd name="connsiteX2476" fmla="*/ 749718 w 1049003"/>
                <a:gd name="connsiteY2476" fmla="*/ 210553 h 1411454"/>
                <a:gd name="connsiteX2477" fmla="*/ 749718 w 1049003"/>
                <a:gd name="connsiteY2477" fmla="*/ 209801 h 1411454"/>
                <a:gd name="connsiteX2478" fmla="*/ 751974 w 1049003"/>
                <a:gd name="connsiteY2478" fmla="*/ 208297 h 1411454"/>
                <a:gd name="connsiteX2479" fmla="*/ 753478 w 1049003"/>
                <a:gd name="connsiteY2479" fmla="*/ 208297 h 1411454"/>
                <a:gd name="connsiteX2480" fmla="*/ 754982 w 1049003"/>
                <a:gd name="connsiteY2480" fmla="*/ 211305 h 1411454"/>
                <a:gd name="connsiteX2481" fmla="*/ 754230 w 1049003"/>
                <a:gd name="connsiteY2481" fmla="*/ 212809 h 1411454"/>
                <a:gd name="connsiteX2482" fmla="*/ 753478 w 1049003"/>
                <a:gd name="connsiteY2482" fmla="*/ 215817 h 1411454"/>
                <a:gd name="connsiteX2483" fmla="*/ 752726 w 1049003"/>
                <a:gd name="connsiteY2483" fmla="*/ 218072 h 1411454"/>
                <a:gd name="connsiteX2484" fmla="*/ 751222 w 1049003"/>
                <a:gd name="connsiteY2484" fmla="*/ 219576 h 1411454"/>
                <a:gd name="connsiteX2485" fmla="*/ 746710 w 1049003"/>
                <a:gd name="connsiteY2485" fmla="*/ 221080 h 1411454"/>
                <a:gd name="connsiteX2486" fmla="*/ 744454 w 1049003"/>
                <a:gd name="connsiteY2486" fmla="*/ 221080 h 1411454"/>
                <a:gd name="connsiteX2487" fmla="*/ 742198 w 1049003"/>
                <a:gd name="connsiteY2487" fmla="*/ 220328 h 1411454"/>
                <a:gd name="connsiteX2488" fmla="*/ 742198 w 1049003"/>
                <a:gd name="connsiteY2488" fmla="*/ 218072 h 1411454"/>
                <a:gd name="connsiteX2489" fmla="*/ 741446 w 1049003"/>
                <a:gd name="connsiteY2489" fmla="*/ 215817 h 1411454"/>
                <a:gd name="connsiteX2490" fmla="*/ 742950 w 1049003"/>
                <a:gd name="connsiteY2490" fmla="*/ 213561 h 1411454"/>
                <a:gd name="connsiteX2491" fmla="*/ 743702 w 1049003"/>
                <a:gd name="connsiteY2491" fmla="*/ 212057 h 1411454"/>
                <a:gd name="connsiteX2492" fmla="*/ 784309 w 1049003"/>
                <a:gd name="connsiteY2492" fmla="*/ 197769 h 1411454"/>
                <a:gd name="connsiteX2493" fmla="*/ 786564 w 1049003"/>
                <a:gd name="connsiteY2493" fmla="*/ 197769 h 1411454"/>
                <a:gd name="connsiteX2494" fmla="*/ 787317 w 1049003"/>
                <a:gd name="connsiteY2494" fmla="*/ 199273 h 1411454"/>
                <a:gd name="connsiteX2495" fmla="*/ 787317 w 1049003"/>
                <a:gd name="connsiteY2495" fmla="*/ 202281 h 1411454"/>
                <a:gd name="connsiteX2496" fmla="*/ 785061 w 1049003"/>
                <a:gd name="connsiteY2496" fmla="*/ 204537 h 1411454"/>
                <a:gd name="connsiteX2497" fmla="*/ 784309 w 1049003"/>
                <a:gd name="connsiteY2497" fmla="*/ 206793 h 1411454"/>
                <a:gd name="connsiteX2498" fmla="*/ 782804 w 1049003"/>
                <a:gd name="connsiteY2498" fmla="*/ 207545 h 1411454"/>
                <a:gd name="connsiteX2499" fmla="*/ 780549 w 1049003"/>
                <a:gd name="connsiteY2499" fmla="*/ 206041 h 1411454"/>
                <a:gd name="connsiteX2500" fmla="*/ 778293 w 1049003"/>
                <a:gd name="connsiteY2500" fmla="*/ 205289 h 1411454"/>
                <a:gd name="connsiteX2501" fmla="*/ 777541 w 1049003"/>
                <a:gd name="connsiteY2501" fmla="*/ 203033 h 1411454"/>
                <a:gd name="connsiteX2502" fmla="*/ 776789 w 1049003"/>
                <a:gd name="connsiteY2502" fmla="*/ 201529 h 1411454"/>
                <a:gd name="connsiteX2503" fmla="*/ 777541 w 1049003"/>
                <a:gd name="connsiteY2503" fmla="*/ 200025 h 1411454"/>
                <a:gd name="connsiteX2504" fmla="*/ 779797 w 1049003"/>
                <a:gd name="connsiteY2504" fmla="*/ 199273 h 1411454"/>
                <a:gd name="connsiteX2505" fmla="*/ 782053 w 1049003"/>
                <a:gd name="connsiteY2505" fmla="*/ 198521 h 1411454"/>
                <a:gd name="connsiteX2506" fmla="*/ 784309 w 1049003"/>
                <a:gd name="connsiteY2506" fmla="*/ 197769 h 141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</a:cxnLst>
              <a:rect l="l" t="t" r="r" b="b"/>
              <a:pathLst>
                <a:path w="1049003" h="1411454">
                  <a:moveTo>
                    <a:pt x="3008" y="652713"/>
                  </a:moveTo>
                  <a:lnTo>
                    <a:pt x="0" y="651961"/>
                  </a:lnTo>
                  <a:lnTo>
                    <a:pt x="0" y="651209"/>
                  </a:lnTo>
                  <a:lnTo>
                    <a:pt x="1504" y="649705"/>
                  </a:lnTo>
                  <a:lnTo>
                    <a:pt x="73693" y="591051"/>
                  </a:lnTo>
                  <a:lnTo>
                    <a:pt x="142123" y="536909"/>
                  </a:lnTo>
                  <a:lnTo>
                    <a:pt x="144379" y="537661"/>
                  </a:lnTo>
                  <a:lnTo>
                    <a:pt x="145131" y="537661"/>
                  </a:lnTo>
                  <a:lnTo>
                    <a:pt x="145883" y="537661"/>
                  </a:lnTo>
                  <a:lnTo>
                    <a:pt x="148139" y="537661"/>
                  </a:lnTo>
                  <a:lnTo>
                    <a:pt x="150395" y="536909"/>
                  </a:lnTo>
                  <a:lnTo>
                    <a:pt x="151899" y="536157"/>
                  </a:lnTo>
                  <a:lnTo>
                    <a:pt x="152651" y="536157"/>
                  </a:lnTo>
                  <a:lnTo>
                    <a:pt x="153403" y="536909"/>
                  </a:lnTo>
                  <a:lnTo>
                    <a:pt x="153403" y="537661"/>
                  </a:lnTo>
                  <a:lnTo>
                    <a:pt x="154155" y="537661"/>
                  </a:lnTo>
                  <a:lnTo>
                    <a:pt x="154906" y="538413"/>
                  </a:lnTo>
                  <a:lnTo>
                    <a:pt x="157163" y="539165"/>
                  </a:lnTo>
                  <a:lnTo>
                    <a:pt x="157914" y="539165"/>
                  </a:lnTo>
                  <a:lnTo>
                    <a:pt x="161674" y="539165"/>
                  </a:lnTo>
                  <a:lnTo>
                    <a:pt x="163930" y="539165"/>
                  </a:lnTo>
                  <a:lnTo>
                    <a:pt x="164682" y="538413"/>
                  </a:lnTo>
                  <a:lnTo>
                    <a:pt x="175962" y="529390"/>
                  </a:lnTo>
                  <a:lnTo>
                    <a:pt x="178970" y="525630"/>
                  </a:lnTo>
                  <a:lnTo>
                    <a:pt x="179722" y="524878"/>
                  </a:lnTo>
                  <a:lnTo>
                    <a:pt x="180474" y="522622"/>
                  </a:lnTo>
                  <a:lnTo>
                    <a:pt x="180474" y="521870"/>
                  </a:lnTo>
                  <a:lnTo>
                    <a:pt x="181225" y="521118"/>
                  </a:lnTo>
                  <a:lnTo>
                    <a:pt x="183482" y="518862"/>
                  </a:lnTo>
                  <a:lnTo>
                    <a:pt x="184234" y="518110"/>
                  </a:lnTo>
                  <a:lnTo>
                    <a:pt x="184985" y="515854"/>
                  </a:lnTo>
                  <a:lnTo>
                    <a:pt x="185738" y="515102"/>
                  </a:lnTo>
                  <a:lnTo>
                    <a:pt x="189497" y="510590"/>
                  </a:lnTo>
                  <a:lnTo>
                    <a:pt x="190249" y="510590"/>
                  </a:lnTo>
                  <a:lnTo>
                    <a:pt x="190249" y="509838"/>
                  </a:lnTo>
                  <a:lnTo>
                    <a:pt x="191002" y="506830"/>
                  </a:lnTo>
                  <a:lnTo>
                    <a:pt x="193257" y="503070"/>
                  </a:lnTo>
                  <a:lnTo>
                    <a:pt x="194009" y="502318"/>
                  </a:lnTo>
                  <a:lnTo>
                    <a:pt x="194009" y="501567"/>
                  </a:lnTo>
                  <a:lnTo>
                    <a:pt x="194009" y="499311"/>
                  </a:lnTo>
                  <a:lnTo>
                    <a:pt x="194761" y="497807"/>
                  </a:lnTo>
                  <a:lnTo>
                    <a:pt x="195513" y="497055"/>
                  </a:lnTo>
                  <a:lnTo>
                    <a:pt x="198521" y="493295"/>
                  </a:lnTo>
                  <a:lnTo>
                    <a:pt x="200777" y="491039"/>
                  </a:lnTo>
                  <a:lnTo>
                    <a:pt x="206041" y="488031"/>
                  </a:lnTo>
                  <a:lnTo>
                    <a:pt x="207545" y="487279"/>
                  </a:lnTo>
                  <a:lnTo>
                    <a:pt x="208297" y="485023"/>
                  </a:lnTo>
                  <a:lnTo>
                    <a:pt x="208297" y="484271"/>
                  </a:lnTo>
                  <a:lnTo>
                    <a:pt x="208297" y="482767"/>
                  </a:lnTo>
                  <a:lnTo>
                    <a:pt x="208297" y="480511"/>
                  </a:lnTo>
                  <a:lnTo>
                    <a:pt x="209801" y="477503"/>
                  </a:lnTo>
                  <a:lnTo>
                    <a:pt x="212057" y="474495"/>
                  </a:lnTo>
                  <a:lnTo>
                    <a:pt x="213561" y="471488"/>
                  </a:lnTo>
                  <a:lnTo>
                    <a:pt x="211304" y="468480"/>
                  </a:lnTo>
                  <a:lnTo>
                    <a:pt x="213561" y="468480"/>
                  </a:lnTo>
                  <a:lnTo>
                    <a:pt x="213561" y="466224"/>
                  </a:lnTo>
                  <a:lnTo>
                    <a:pt x="213561" y="462464"/>
                  </a:lnTo>
                  <a:lnTo>
                    <a:pt x="215064" y="458704"/>
                  </a:lnTo>
                  <a:lnTo>
                    <a:pt x="216568" y="456448"/>
                  </a:lnTo>
                  <a:lnTo>
                    <a:pt x="217321" y="457200"/>
                  </a:lnTo>
                  <a:lnTo>
                    <a:pt x="219576" y="458704"/>
                  </a:lnTo>
                  <a:lnTo>
                    <a:pt x="220328" y="456448"/>
                  </a:lnTo>
                  <a:lnTo>
                    <a:pt x="221080" y="454944"/>
                  </a:lnTo>
                  <a:lnTo>
                    <a:pt x="222584" y="454192"/>
                  </a:lnTo>
                  <a:lnTo>
                    <a:pt x="224088" y="454944"/>
                  </a:lnTo>
                  <a:lnTo>
                    <a:pt x="233112" y="446672"/>
                  </a:lnTo>
                  <a:lnTo>
                    <a:pt x="236120" y="441409"/>
                  </a:lnTo>
                  <a:lnTo>
                    <a:pt x="239880" y="437649"/>
                  </a:lnTo>
                  <a:lnTo>
                    <a:pt x="242136" y="436145"/>
                  </a:lnTo>
                  <a:lnTo>
                    <a:pt x="246647" y="433137"/>
                  </a:lnTo>
                  <a:lnTo>
                    <a:pt x="248903" y="431633"/>
                  </a:lnTo>
                  <a:lnTo>
                    <a:pt x="251911" y="427873"/>
                  </a:lnTo>
                  <a:lnTo>
                    <a:pt x="253415" y="422609"/>
                  </a:lnTo>
                  <a:lnTo>
                    <a:pt x="255671" y="409074"/>
                  </a:lnTo>
                  <a:lnTo>
                    <a:pt x="256423" y="404562"/>
                  </a:lnTo>
                  <a:lnTo>
                    <a:pt x="257175" y="401554"/>
                  </a:lnTo>
                  <a:lnTo>
                    <a:pt x="257175" y="400050"/>
                  </a:lnTo>
                  <a:lnTo>
                    <a:pt x="256423" y="397794"/>
                  </a:lnTo>
                  <a:lnTo>
                    <a:pt x="256423" y="397042"/>
                  </a:lnTo>
                  <a:lnTo>
                    <a:pt x="256423" y="395538"/>
                  </a:lnTo>
                  <a:lnTo>
                    <a:pt x="257927" y="394034"/>
                  </a:lnTo>
                  <a:lnTo>
                    <a:pt x="257927" y="392530"/>
                  </a:lnTo>
                  <a:lnTo>
                    <a:pt x="257927" y="389522"/>
                  </a:lnTo>
                  <a:lnTo>
                    <a:pt x="257927" y="388018"/>
                  </a:lnTo>
                  <a:lnTo>
                    <a:pt x="258679" y="388018"/>
                  </a:lnTo>
                  <a:lnTo>
                    <a:pt x="259431" y="386515"/>
                  </a:lnTo>
                  <a:lnTo>
                    <a:pt x="260183" y="385763"/>
                  </a:lnTo>
                  <a:lnTo>
                    <a:pt x="260183" y="385011"/>
                  </a:lnTo>
                  <a:lnTo>
                    <a:pt x="259431" y="384259"/>
                  </a:lnTo>
                  <a:lnTo>
                    <a:pt x="259431" y="382755"/>
                  </a:lnTo>
                  <a:lnTo>
                    <a:pt x="259431" y="382003"/>
                  </a:lnTo>
                  <a:lnTo>
                    <a:pt x="259431" y="381251"/>
                  </a:lnTo>
                  <a:lnTo>
                    <a:pt x="260183" y="379747"/>
                  </a:lnTo>
                  <a:lnTo>
                    <a:pt x="260935" y="379747"/>
                  </a:lnTo>
                  <a:lnTo>
                    <a:pt x="263943" y="378995"/>
                  </a:lnTo>
                  <a:lnTo>
                    <a:pt x="264695" y="378995"/>
                  </a:lnTo>
                  <a:lnTo>
                    <a:pt x="263943" y="376739"/>
                  </a:lnTo>
                  <a:lnTo>
                    <a:pt x="265447" y="375987"/>
                  </a:lnTo>
                  <a:lnTo>
                    <a:pt x="266951" y="375235"/>
                  </a:lnTo>
                  <a:lnTo>
                    <a:pt x="268455" y="374483"/>
                  </a:lnTo>
                  <a:lnTo>
                    <a:pt x="269207" y="372979"/>
                  </a:lnTo>
                  <a:lnTo>
                    <a:pt x="268455" y="370723"/>
                  </a:lnTo>
                  <a:lnTo>
                    <a:pt x="268455" y="369971"/>
                  </a:lnTo>
                  <a:lnTo>
                    <a:pt x="270711" y="369219"/>
                  </a:lnTo>
                  <a:lnTo>
                    <a:pt x="269959" y="367715"/>
                  </a:lnTo>
                  <a:lnTo>
                    <a:pt x="270711" y="366211"/>
                  </a:lnTo>
                  <a:lnTo>
                    <a:pt x="272966" y="362451"/>
                  </a:lnTo>
                  <a:lnTo>
                    <a:pt x="272215" y="360947"/>
                  </a:lnTo>
                  <a:lnTo>
                    <a:pt x="271462" y="359443"/>
                  </a:lnTo>
                  <a:lnTo>
                    <a:pt x="271462" y="356436"/>
                  </a:lnTo>
                  <a:lnTo>
                    <a:pt x="272215" y="354932"/>
                  </a:lnTo>
                  <a:lnTo>
                    <a:pt x="274470" y="353428"/>
                  </a:lnTo>
                  <a:lnTo>
                    <a:pt x="274470" y="352676"/>
                  </a:lnTo>
                  <a:lnTo>
                    <a:pt x="275222" y="352676"/>
                  </a:lnTo>
                  <a:lnTo>
                    <a:pt x="276726" y="351172"/>
                  </a:lnTo>
                  <a:lnTo>
                    <a:pt x="279734" y="348164"/>
                  </a:lnTo>
                  <a:lnTo>
                    <a:pt x="281990" y="345908"/>
                  </a:lnTo>
                  <a:lnTo>
                    <a:pt x="283494" y="345156"/>
                  </a:lnTo>
                  <a:lnTo>
                    <a:pt x="284998" y="345156"/>
                  </a:lnTo>
                  <a:lnTo>
                    <a:pt x="285750" y="345156"/>
                  </a:lnTo>
                  <a:lnTo>
                    <a:pt x="287254" y="345156"/>
                  </a:lnTo>
                  <a:lnTo>
                    <a:pt x="289510" y="345156"/>
                  </a:lnTo>
                  <a:lnTo>
                    <a:pt x="290262" y="344404"/>
                  </a:lnTo>
                  <a:lnTo>
                    <a:pt x="291014" y="342900"/>
                  </a:lnTo>
                  <a:lnTo>
                    <a:pt x="291766" y="339892"/>
                  </a:lnTo>
                  <a:lnTo>
                    <a:pt x="292518" y="338388"/>
                  </a:lnTo>
                  <a:lnTo>
                    <a:pt x="293270" y="336884"/>
                  </a:lnTo>
                  <a:lnTo>
                    <a:pt x="296278" y="335380"/>
                  </a:lnTo>
                  <a:lnTo>
                    <a:pt x="297781" y="333876"/>
                  </a:lnTo>
                  <a:lnTo>
                    <a:pt x="297781" y="333124"/>
                  </a:lnTo>
                  <a:lnTo>
                    <a:pt x="297781" y="332372"/>
                  </a:lnTo>
                  <a:lnTo>
                    <a:pt x="297781" y="331620"/>
                  </a:lnTo>
                  <a:lnTo>
                    <a:pt x="297781" y="330868"/>
                  </a:lnTo>
                  <a:lnTo>
                    <a:pt x="299285" y="330868"/>
                  </a:lnTo>
                  <a:lnTo>
                    <a:pt x="300038" y="330117"/>
                  </a:lnTo>
                  <a:lnTo>
                    <a:pt x="300038" y="329365"/>
                  </a:lnTo>
                  <a:lnTo>
                    <a:pt x="300789" y="328613"/>
                  </a:lnTo>
                  <a:lnTo>
                    <a:pt x="299285" y="328613"/>
                  </a:lnTo>
                  <a:lnTo>
                    <a:pt x="298534" y="327861"/>
                  </a:lnTo>
                  <a:lnTo>
                    <a:pt x="298534" y="326357"/>
                  </a:lnTo>
                  <a:lnTo>
                    <a:pt x="299285" y="324853"/>
                  </a:lnTo>
                  <a:lnTo>
                    <a:pt x="303045" y="324101"/>
                  </a:lnTo>
                  <a:lnTo>
                    <a:pt x="305301" y="321845"/>
                  </a:lnTo>
                  <a:lnTo>
                    <a:pt x="306805" y="318837"/>
                  </a:lnTo>
                  <a:lnTo>
                    <a:pt x="303798" y="318837"/>
                  </a:lnTo>
                  <a:lnTo>
                    <a:pt x="303798" y="317333"/>
                  </a:lnTo>
                  <a:lnTo>
                    <a:pt x="306053" y="316581"/>
                  </a:lnTo>
                  <a:lnTo>
                    <a:pt x="304549" y="316581"/>
                  </a:lnTo>
                  <a:lnTo>
                    <a:pt x="306053" y="315829"/>
                  </a:lnTo>
                  <a:lnTo>
                    <a:pt x="307557" y="315829"/>
                  </a:lnTo>
                  <a:lnTo>
                    <a:pt x="308309" y="316581"/>
                  </a:lnTo>
                  <a:lnTo>
                    <a:pt x="309061" y="317333"/>
                  </a:lnTo>
                  <a:lnTo>
                    <a:pt x="309813" y="315077"/>
                  </a:lnTo>
                  <a:lnTo>
                    <a:pt x="314325" y="309061"/>
                  </a:lnTo>
                  <a:lnTo>
                    <a:pt x="315829" y="298534"/>
                  </a:lnTo>
                  <a:lnTo>
                    <a:pt x="316581" y="297030"/>
                  </a:lnTo>
                  <a:lnTo>
                    <a:pt x="318085" y="296278"/>
                  </a:lnTo>
                  <a:lnTo>
                    <a:pt x="318085" y="295526"/>
                  </a:lnTo>
                  <a:lnTo>
                    <a:pt x="318837" y="294774"/>
                  </a:lnTo>
                  <a:lnTo>
                    <a:pt x="318837" y="293270"/>
                  </a:lnTo>
                  <a:lnTo>
                    <a:pt x="316581" y="281990"/>
                  </a:lnTo>
                  <a:lnTo>
                    <a:pt x="317333" y="278230"/>
                  </a:lnTo>
                  <a:lnTo>
                    <a:pt x="321093" y="280486"/>
                  </a:lnTo>
                  <a:lnTo>
                    <a:pt x="321093" y="278230"/>
                  </a:lnTo>
                  <a:lnTo>
                    <a:pt x="321093" y="276726"/>
                  </a:lnTo>
                  <a:lnTo>
                    <a:pt x="321845" y="275974"/>
                  </a:lnTo>
                  <a:lnTo>
                    <a:pt x="323349" y="274470"/>
                  </a:lnTo>
                  <a:lnTo>
                    <a:pt x="324100" y="273719"/>
                  </a:lnTo>
                  <a:lnTo>
                    <a:pt x="326357" y="272966"/>
                  </a:lnTo>
                  <a:lnTo>
                    <a:pt x="327860" y="272215"/>
                  </a:lnTo>
                  <a:lnTo>
                    <a:pt x="328613" y="272215"/>
                  </a:lnTo>
                  <a:lnTo>
                    <a:pt x="327860" y="270711"/>
                  </a:lnTo>
                  <a:lnTo>
                    <a:pt x="327109" y="270711"/>
                  </a:lnTo>
                  <a:lnTo>
                    <a:pt x="325605" y="270711"/>
                  </a:lnTo>
                  <a:lnTo>
                    <a:pt x="324853" y="269959"/>
                  </a:lnTo>
                  <a:lnTo>
                    <a:pt x="324100" y="267703"/>
                  </a:lnTo>
                  <a:lnTo>
                    <a:pt x="324100" y="265447"/>
                  </a:lnTo>
                  <a:lnTo>
                    <a:pt x="323349" y="264695"/>
                  </a:lnTo>
                  <a:lnTo>
                    <a:pt x="321093" y="265447"/>
                  </a:lnTo>
                  <a:lnTo>
                    <a:pt x="314325" y="254919"/>
                  </a:lnTo>
                  <a:lnTo>
                    <a:pt x="315077" y="251911"/>
                  </a:lnTo>
                  <a:lnTo>
                    <a:pt x="321093" y="246647"/>
                  </a:lnTo>
                  <a:lnTo>
                    <a:pt x="322597" y="242888"/>
                  </a:lnTo>
                  <a:lnTo>
                    <a:pt x="324100" y="244391"/>
                  </a:lnTo>
                  <a:lnTo>
                    <a:pt x="324853" y="243640"/>
                  </a:lnTo>
                  <a:lnTo>
                    <a:pt x="325605" y="243640"/>
                  </a:lnTo>
                  <a:lnTo>
                    <a:pt x="329364" y="240632"/>
                  </a:lnTo>
                  <a:lnTo>
                    <a:pt x="330117" y="240632"/>
                  </a:lnTo>
                  <a:lnTo>
                    <a:pt x="332372" y="240632"/>
                  </a:lnTo>
                  <a:lnTo>
                    <a:pt x="333124" y="240632"/>
                  </a:lnTo>
                  <a:lnTo>
                    <a:pt x="336132" y="239128"/>
                  </a:lnTo>
                  <a:lnTo>
                    <a:pt x="336884" y="237624"/>
                  </a:lnTo>
                  <a:lnTo>
                    <a:pt x="338388" y="236120"/>
                  </a:lnTo>
                  <a:lnTo>
                    <a:pt x="340644" y="230856"/>
                  </a:lnTo>
                  <a:lnTo>
                    <a:pt x="340644" y="230104"/>
                  </a:lnTo>
                  <a:lnTo>
                    <a:pt x="339892" y="229352"/>
                  </a:lnTo>
                  <a:lnTo>
                    <a:pt x="339892" y="227848"/>
                  </a:lnTo>
                  <a:lnTo>
                    <a:pt x="340644" y="226344"/>
                  </a:lnTo>
                  <a:lnTo>
                    <a:pt x="341396" y="226344"/>
                  </a:lnTo>
                  <a:lnTo>
                    <a:pt x="345156" y="225592"/>
                  </a:lnTo>
                  <a:lnTo>
                    <a:pt x="346660" y="225592"/>
                  </a:lnTo>
                  <a:lnTo>
                    <a:pt x="348164" y="224840"/>
                  </a:lnTo>
                  <a:lnTo>
                    <a:pt x="349668" y="223336"/>
                  </a:lnTo>
                  <a:lnTo>
                    <a:pt x="350420" y="220328"/>
                  </a:lnTo>
                  <a:lnTo>
                    <a:pt x="350420" y="215065"/>
                  </a:lnTo>
                  <a:lnTo>
                    <a:pt x="349668" y="209049"/>
                  </a:lnTo>
                  <a:lnTo>
                    <a:pt x="349668" y="205289"/>
                  </a:lnTo>
                  <a:lnTo>
                    <a:pt x="351172" y="204537"/>
                  </a:lnTo>
                  <a:lnTo>
                    <a:pt x="351924" y="203785"/>
                  </a:lnTo>
                  <a:lnTo>
                    <a:pt x="352676" y="203033"/>
                  </a:lnTo>
                  <a:lnTo>
                    <a:pt x="353428" y="201529"/>
                  </a:lnTo>
                  <a:lnTo>
                    <a:pt x="353428" y="200777"/>
                  </a:lnTo>
                  <a:lnTo>
                    <a:pt x="353428" y="198521"/>
                  </a:lnTo>
                  <a:lnTo>
                    <a:pt x="352676" y="198521"/>
                  </a:lnTo>
                  <a:lnTo>
                    <a:pt x="351172" y="199273"/>
                  </a:lnTo>
                  <a:lnTo>
                    <a:pt x="349668" y="200025"/>
                  </a:lnTo>
                  <a:lnTo>
                    <a:pt x="348164" y="200025"/>
                  </a:lnTo>
                  <a:lnTo>
                    <a:pt x="346660" y="200777"/>
                  </a:lnTo>
                  <a:lnTo>
                    <a:pt x="346660" y="200025"/>
                  </a:lnTo>
                  <a:lnTo>
                    <a:pt x="347412" y="197769"/>
                  </a:lnTo>
                  <a:lnTo>
                    <a:pt x="351924" y="192505"/>
                  </a:lnTo>
                  <a:lnTo>
                    <a:pt x="351924" y="190249"/>
                  </a:lnTo>
                  <a:lnTo>
                    <a:pt x="352676" y="187242"/>
                  </a:lnTo>
                  <a:lnTo>
                    <a:pt x="353428" y="183482"/>
                  </a:lnTo>
                  <a:lnTo>
                    <a:pt x="350420" y="181226"/>
                  </a:lnTo>
                  <a:lnTo>
                    <a:pt x="350420" y="180474"/>
                  </a:lnTo>
                  <a:lnTo>
                    <a:pt x="352676" y="179722"/>
                  </a:lnTo>
                  <a:lnTo>
                    <a:pt x="354179" y="179722"/>
                  </a:lnTo>
                  <a:lnTo>
                    <a:pt x="355683" y="181226"/>
                  </a:lnTo>
                  <a:lnTo>
                    <a:pt x="357939" y="181226"/>
                  </a:lnTo>
                  <a:lnTo>
                    <a:pt x="359443" y="181226"/>
                  </a:lnTo>
                  <a:lnTo>
                    <a:pt x="361699" y="178218"/>
                  </a:lnTo>
                  <a:lnTo>
                    <a:pt x="363203" y="177466"/>
                  </a:lnTo>
                  <a:lnTo>
                    <a:pt x="361699" y="177466"/>
                  </a:lnTo>
                  <a:lnTo>
                    <a:pt x="366211" y="174458"/>
                  </a:lnTo>
                  <a:lnTo>
                    <a:pt x="369971" y="169946"/>
                  </a:lnTo>
                  <a:lnTo>
                    <a:pt x="372979" y="164682"/>
                  </a:lnTo>
                  <a:lnTo>
                    <a:pt x="375987" y="151899"/>
                  </a:lnTo>
                  <a:lnTo>
                    <a:pt x="381251" y="139115"/>
                  </a:lnTo>
                  <a:lnTo>
                    <a:pt x="382755" y="132347"/>
                  </a:lnTo>
                  <a:lnTo>
                    <a:pt x="382755" y="126332"/>
                  </a:lnTo>
                  <a:lnTo>
                    <a:pt x="382755" y="125580"/>
                  </a:lnTo>
                  <a:lnTo>
                    <a:pt x="382003" y="124076"/>
                  </a:lnTo>
                  <a:lnTo>
                    <a:pt x="382003" y="123324"/>
                  </a:lnTo>
                  <a:lnTo>
                    <a:pt x="382003" y="121820"/>
                  </a:lnTo>
                  <a:lnTo>
                    <a:pt x="383507" y="120316"/>
                  </a:lnTo>
                  <a:lnTo>
                    <a:pt x="383507" y="119564"/>
                  </a:lnTo>
                  <a:lnTo>
                    <a:pt x="383507" y="116556"/>
                  </a:lnTo>
                  <a:lnTo>
                    <a:pt x="382755" y="114300"/>
                  </a:lnTo>
                  <a:lnTo>
                    <a:pt x="380499" y="112796"/>
                  </a:lnTo>
                  <a:lnTo>
                    <a:pt x="377491" y="112044"/>
                  </a:lnTo>
                  <a:lnTo>
                    <a:pt x="371475" y="113548"/>
                  </a:lnTo>
                  <a:lnTo>
                    <a:pt x="369219" y="113548"/>
                  </a:lnTo>
                  <a:lnTo>
                    <a:pt x="368467" y="110540"/>
                  </a:lnTo>
                  <a:lnTo>
                    <a:pt x="366963" y="103772"/>
                  </a:lnTo>
                  <a:lnTo>
                    <a:pt x="367715" y="102268"/>
                  </a:lnTo>
                  <a:lnTo>
                    <a:pt x="369219" y="102268"/>
                  </a:lnTo>
                  <a:lnTo>
                    <a:pt x="372227" y="102268"/>
                  </a:lnTo>
                  <a:lnTo>
                    <a:pt x="378243" y="101516"/>
                  </a:lnTo>
                  <a:lnTo>
                    <a:pt x="380499" y="100013"/>
                  </a:lnTo>
                  <a:lnTo>
                    <a:pt x="382003" y="97757"/>
                  </a:lnTo>
                  <a:lnTo>
                    <a:pt x="382003" y="96253"/>
                  </a:lnTo>
                  <a:lnTo>
                    <a:pt x="384258" y="95501"/>
                  </a:lnTo>
                  <a:lnTo>
                    <a:pt x="385011" y="94749"/>
                  </a:lnTo>
                  <a:lnTo>
                    <a:pt x="385011" y="87981"/>
                  </a:lnTo>
                  <a:lnTo>
                    <a:pt x="384258" y="85725"/>
                  </a:lnTo>
                  <a:lnTo>
                    <a:pt x="384258" y="84221"/>
                  </a:lnTo>
                  <a:lnTo>
                    <a:pt x="385011" y="82717"/>
                  </a:lnTo>
                  <a:lnTo>
                    <a:pt x="385762" y="81213"/>
                  </a:lnTo>
                  <a:lnTo>
                    <a:pt x="387266" y="80461"/>
                  </a:lnTo>
                  <a:lnTo>
                    <a:pt x="388018" y="78957"/>
                  </a:lnTo>
                  <a:lnTo>
                    <a:pt x="386515" y="74445"/>
                  </a:lnTo>
                  <a:lnTo>
                    <a:pt x="385011" y="65422"/>
                  </a:lnTo>
                  <a:lnTo>
                    <a:pt x="385762" y="62414"/>
                  </a:lnTo>
                  <a:lnTo>
                    <a:pt x="389522" y="57902"/>
                  </a:lnTo>
                  <a:lnTo>
                    <a:pt x="390275" y="54142"/>
                  </a:lnTo>
                  <a:lnTo>
                    <a:pt x="391026" y="51134"/>
                  </a:lnTo>
                  <a:lnTo>
                    <a:pt x="395538" y="47374"/>
                  </a:lnTo>
                  <a:lnTo>
                    <a:pt x="396290" y="44367"/>
                  </a:lnTo>
                  <a:lnTo>
                    <a:pt x="394786" y="42863"/>
                  </a:lnTo>
                  <a:lnTo>
                    <a:pt x="391026" y="39855"/>
                  </a:lnTo>
                  <a:lnTo>
                    <a:pt x="390275" y="37599"/>
                  </a:lnTo>
                  <a:lnTo>
                    <a:pt x="390275" y="36095"/>
                  </a:lnTo>
                  <a:lnTo>
                    <a:pt x="391778" y="34591"/>
                  </a:lnTo>
                  <a:lnTo>
                    <a:pt x="392530" y="33839"/>
                  </a:lnTo>
                  <a:lnTo>
                    <a:pt x="393282" y="33087"/>
                  </a:lnTo>
                  <a:lnTo>
                    <a:pt x="393282" y="31583"/>
                  </a:lnTo>
                  <a:lnTo>
                    <a:pt x="393282" y="30079"/>
                  </a:lnTo>
                  <a:lnTo>
                    <a:pt x="394034" y="28575"/>
                  </a:lnTo>
                  <a:lnTo>
                    <a:pt x="394786" y="27071"/>
                  </a:lnTo>
                  <a:lnTo>
                    <a:pt x="396290" y="25567"/>
                  </a:lnTo>
                  <a:lnTo>
                    <a:pt x="402306" y="23311"/>
                  </a:lnTo>
                  <a:lnTo>
                    <a:pt x="404562" y="22559"/>
                  </a:lnTo>
                  <a:lnTo>
                    <a:pt x="405314" y="20303"/>
                  </a:lnTo>
                  <a:lnTo>
                    <a:pt x="407570" y="16544"/>
                  </a:lnTo>
                  <a:lnTo>
                    <a:pt x="409074" y="18047"/>
                  </a:lnTo>
                  <a:lnTo>
                    <a:pt x="409074" y="20303"/>
                  </a:lnTo>
                  <a:lnTo>
                    <a:pt x="408322" y="21807"/>
                  </a:lnTo>
                  <a:lnTo>
                    <a:pt x="407570" y="23311"/>
                  </a:lnTo>
                  <a:lnTo>
                    <a:pt x="410577" y="22559"/>
                  </a:lnTo>
                  <a:lnTo>
                    <a:pt x="410577" y="19551"/>
                  </a:lnTo>
                  <a:lnTo>
                    <a:pt x="409826" y="16544"/>
                  </a:lnTo>
                  <a:lnTo>
                    <a:pt x="409826" y="14288"/>
                  </a:lnTo>
                  <a:lnTo>
                    <a:pt x="410577" y="12784"/>
                  </a:lnTo>
                  <a:lnTo>
                    <a:pt x="411330" y="11280"/>
                  </a:lnTo>
                  <a:lnTo>
                    <a:pt x="412834" y="9024"/>
                  </a:lnTo>
                  <a:lnTo>
                    <a:pt x="412834" y="6016"/>
                  </a:lnTo>
                  <a:lnTo>
                    <a:pt x="413586" y="6016"/>
                  </a:lnTo>
                  <a:lnTo>
                    <a:pt x="413586" y="6768"/>
                  </a:lnTo>
                  <a:lnTo>
                    <a:pt x="414337" y="6768"/>
                  </a:lnTo>
                  <a:lnTo>
                    <a:pt x="414337" y="7520"/>
                  </a:lnTo>
                  <a:lnTo>
                    <a:pt x="415090" y="8272"/>
                  </a:lnTo>
                  <a:lnTo>
                    <a:pt x="416594" y="7520"/>
                  </a:lnTo>
                  <a:lnTo>
                    <a:pt x="415841" y="3760"/>
                  </a:lnTo>
                  <a:lnTo>
                    <a:pt x="416594" y="2256"/>
                  </a:lnTo>
                  <a:lnTo>
                    <a:pt x="418097" y="0"/>
                  </a:lnTo>
                  <a:lnTo>
                    <a:pt x="420353" y="1504"/>
                  </a:lnTo>
                  <a:lnTo>
                    <a:pt x="420353" y="3008"/>
                  </a:lnTo>
                  <a:lnTo>
                    <a:pt x="421105" y="4512"/>
                  </a:lnTo>
                  <a:lnTo>
                    <a:pt x="419601" y="5264"/>
                  </a:lnTo>
                  <a:lnTo>
                    <a:pt x="418849" y="5264"/>
                  </a:lnTo>
                  <a:lnTo>
                    <a:pt x="421105" y="8272"/>
                  </a:lnTo>
                  <a:lnTo>
                    <a:pt x="419601" y="8272"/>
                  </a:lnTo>
                  <a:lnTo>
                    <a:pt x="418849" y="9776"/>
                  </a:lnTo>
                  <a:lnTo>
                    <a:pt x="418097" y="13536"/>
                  </a:lnTo>
                  <a:lnTo>
                    <a:pt x="419601" y="12784"/>
                  </a:lnTo>
                  <a:lnTo>
                    <a:pt x="421105" y="12032"/>
                  </a:lnTo>
                  <a:lnTo>
                    <a:pt x="421857" y="12784"/>
                  </a:lnTo>
                  <a:lnTo>
                    <a:pt x="423361" y="13536"/>
                  </a:lnTo>
                  <a:lnTo>
                    <a:pt x="421105" y="13536"/>
                  </a:lnTo>
                  <a:lnTo>
                    <a:pt x="415090" y="15039"/>
                  </a:lnTo>
                  <a:lnTo>
                    <a:pt x="415090" y="21055"/>
                  </a:lnTo>
                  <a:lnTo>
                    <a:pt x="415841" y="22559"/>
                  </a:lnTo>
                  <a:lnTo>
                    <a:pt x="417345" y="22559"/>
                  </a:lnTo>
                  <a:lnTo>
                    <a:pt x="419601" y="22559"/>
                  </a:lnTo>
                  <a:lnTo>
                    <a:pt x="421105" y="23311"/>
                  </a:lnTo>
                  <a:lnTo>
                    <a:pt x="421857" y="24815"/>
                  </a:lnTo>
                  <a:lnTo>
                    <a:pt x="421857" y="27823"/>
                  </a:lnTo>
                  <a:lnTo>
                    <a:pt x="423361" y="30079"/>
                  </a:lnTo>
                  <a:lnTo>
                    <a:pt x="424113" y="29327"/>
                  </a:lnTo>
                  <a:lnTo>
                    <a:pt x="424865" y="27823"/>
                  </a:lnTo>
                  <a:lnTo>
                    <a:pt x="424865" y="27071"/>
                  </a:lnTo>
                  <a:lnTo>
                    <a:pt x="424113" y="25567"/>
                  </a:lnTo>
                  <a:lnTo>
                    <a:pt x="424865" y="25567"/>
                  </a:lnTo>
                  <a:lnTo>
                    <a:pt x="425617" y="25567"/>
                  </a:lnTo>
                  <a:lnTo>
                    <a:pt x="425617" y="24815"/>
                  </a:lnTo>
                  <a:lnTo>
                    <a:pt x="426369" y="24815"/>
                  </a:lnTo>
                  <a:lnTo>
                    <a:pt x="425617" y="22559"/>
                  </a:lnTo>
                  <a:lnTo>
                    <a:pt x="427121" y="18047"/>
                  </a:lnTo>
                  <a:lnTo>
                    <a:pt x="428625" y="12784"/>
                  </a:lnTo>
                  <a:lnTo>
                    <a:pt x="431633" y="5264"/>
                  </a:lnTo>
                  <a:lnTo>
                    <a:pt x="435393" y="1504"/>
                  </a:lnTo>
                  <a:lnTo>
                    <a:pt x="437649" y="2256"/>
                  </a:lnTo>
                  <a:lnTo>
                    <a:pt x="437649" y="6768"/>
                  </a:lnTo>
                  <a:lnTo>
                    <a:pt x="432385" y="12784"/>
                  </a:lnTo>
                  <a:lnTo>
                    <a:pt x="431633" y="15039"/>
                  </a:lnTo>
                  <a:lnTo>
                    <a:pt x="430129" y="17295"/>
                  </a:lnTo>
                  <a:lnTo>
                    <a:pt x="429377" y="18047"/>
                  </a:lnTo>
                  <a:lnTo>
                    <a:pt x="429377" y="21807"/>
                  </a:lnTo>
                  <a:lnTo>
                    <a:pt x="429377" y="23311"/>
                  </a:lnTo>
                  <a:lnTo>
                    <a:pt x="430881" y="19551"/>
                  </a:lnTo>
                  <a:lnTo>
                    <a:pt x="431633" y="18047"/>
                  </a:lnTo>
                  <a:lnTo>
                    <a:pt x="433137" y="16544"/>
                  </a:lnTo>
                  <a:lnTo>
                    <a:pt x="433137" y="18799"/>
                  </a:lnTo>
                  <a:lnTo>
                    <a:pt x="432385" y="19551"/>
                  </a:lnTo>
                  <a:lnTo>
                    <a:pt x="434641" y="22559"/>
                  </a:lnTo>
                  <a:lnTo>
                    <a:pt x="433137" y="24815"/>
                  </a:lnTo>
                  <a:lnTo>
                    <a:pt x="430881" y="27823"/>
                  </a:lnTo>
                  <a:lnTo>
                    <a:pt x="430129" y="30831"/>
                  </a:lnTo>
                  <a:lnTo>
                    <a:pt x="434641" y="27071"/>
                  </a:lnTo>
                  <a:lnTo>
                    <a:pt x="435393" y="27071"/>
                  </a:lnTo>
                  <a:lnTo>
                    <a:pt x="435393" y="27823"/>
                  </a:lnTo>
                  <a:lnTo>
                    <a:pt x="435393" y="28575"/>
                  </a:lnTo>
                  <a:lnTo>
                    <a:pt x="435393" y="30079"/>
                  </a:lnTo>
                  <a:lnTo>
                    <a:pt x="435393" y="30831"/>
                  </a:lnTo>
                  <a:lnTo>
                    <a:pt x="434641" y="31583"/>
                  </a:lnTo>
                  <a:lnTo>
                    <a:pt x="433137" y="33839"/>
                  </a:lnTo>
                  <a:lnTo>
                    <a:pt x="432385" y="34591"/>
                  </a:lnTo>
                  <a:lnTo>
                    <a:pt x="436145" y="33087"/>
                  </a:lnTo>
                  <a:lnTo>
                    <a:pt x="438401" y="30831"/>
                  </a:lnTo>
                  <a:lnTo>
                    <a:pt x="439905" y="27071"/>
                  </a:lnTo>
                  <a:lnTo>
                    <a:pt x="439905" y="22559"/>
                  </a:lnTo>
                  <a:lnTo>
                    <a:pt x="441409" y="24815"/>
                  </a:lnTo>
                  <a:lnTo>
                    <a:pt x="442160" y="28575"/>
                  </a:lnTo>
                  <a:lnTo>
                    <a:pt x="442160" y="31583"/>
                  </a:lnTo>
                  <a:lnTo>
                    <a:pt x="441409" y="33087"/>
                  </a:lnTo>
                  <a:lnTo>
                    <a:pt x="439153" y="33839"/>
                  </a:lnTo>
                  <a:lnTo>
                    <a:pt x="439905" y="36847"/>
                  </a:lnTo>
                  <a:lnTo>
                    <a:pt x="442160" y="39855"/>
                  </a:lnTo>
                  <a:lnTo>
                    <a:pt x="443664" y="41359"/>
                  </a:lnTo>
                  <a:lnTo>
                    <a:pt x="442160" y="36847"/>
                  </a:lnTo>
                  <a:lnTo>
                    <a:pt x="443664" y="33087"/>
                  </a:lnTo>
                  <a:lnTo>
                    <a:pt x="446673" y="32335"/>
                  </a:lnTo>
                  <a:lnTo>
                    <a:pt x="448176" y="33839"/>
                  </a:lnTo>
                  <a:lnTo>
                    <a:pt x="449680" y="31583"/>
                  </a:lnTo>
                  <a:lnTo>
                    <a:pt x="450432" y="26319"/>
                  </a:lnTo>
                  <a:lnTo>
                    <a:pt x="451184" y="23311"/>
                  </a:lnTo>
                  <a:lnTo>
                    <a:pt x="453440" y="22559"/>
                  </a:lnTo>
                  <a:lnTo>
                    <a:pt x="457200" y="12032"/>
                  </a:lnTo>
                  <a:lnTo>
                    <a:pt x="460208" y="12032"/>
                  </a:lnTo>
                  <a:lnTo>
                    <a:pt x="460960" y="15791"/>
                  </a:lnTo>
                  <a:lnTo>
                    <a:pt x="456448" y="26319"/>
                  </a:lnTo>
                  <a:lnTo>
                    <a:pt x="455696" y="30079"/>
                  </a:lnTo>
                  <a:lnTo>
                    <a:pt x="456448" y="30079"/>
                  </a:lnTo>
                  <a:lnTo>
                    <a:pt x="456448" y="29327"/>
                  </a:lnTo>
                  <a:lnTo>
                    <a:pt x="457200" y="27823"/>
                  </a:lnTo>
                  <a:lnTo>
                    <a:pt x="460208" y="25567"/>
                  </a:lnTo>
                  <a:lnTo>
                    <a:pt x="462464" y="22559"/>
                  </a:lnTo>
                  <a:lnTo>
                    <a:pt x="463968" y="23311"/>
                  </a:lnTo>
                  <a:lnTo>
                    <a:pt x="463968" y="26319"/>
                  </a:lnTo>
                  <a:lnTo>
                    <a:pt x="464720" y="28575"/>
                  </a:lnTo>
                  <a:lnTo>
                    <a:pt x="464720" y="30831"/>
                  </a:lnTo>
                  <a:lnTo>
                    <a:pt x="466224" y="32335"/>
                  </a:lnTo>
                  <a:lnTo>
                    <a:pt x="467728" y="33087"/>
                  </a:lnTo>
                  <a:lnTo>
                    <a:pt x="466975" y="36095"/>
                  </a:lnTo>
                  <a:lnTo>
                    <a:pt x="467728" y="36847"/>
                  </a:lnTo>
                  <a:lnTo>
                    <a:pt x="467728" y="39855"/>
                  </a:lnTo>
                  <a:lnTo>
                    <a:pt x="466975" y="42111"/>
                  </a:lnTo>
                  <a:lnTo>
                    <a:pt x="466224" y="44367"/>
                  </a:lnTo>
                  <a:lnTo>
                    <a:pt x="465472" y="45118"/>
                  </a:lnTo>
                  <a:lnTo>
                    <a:pt x="463968" y="47374"/>
                  </a:lnTo>
                  <a:lnTo>
                    <a:pt x="469232" y="48126"/>
                  </a:lnTo>
                  <a:lnTo>
                    <a:pt x="470735" y="47374"/>
                  </a:lnTo>
                  <a:lnTo>
                    <a:pt x="472239" y="45870"/>
                  </a:lnTo>
                  <a:lnTo>
                    <a:pt x="472992" y="44367"/>
                  </a:lnTo>
                  <a:lnTo>
                    <a:pt x="473743" y="42111"/>
                  </a:lnTo>
                  <a:lnTo>
                    <a:pt x="474495" y="40607"/>
                  </a:lnTo>
                  <a:lnTo>
                    <a:pt x="473743" y="38351"/>
                  </a:lnTo>
                  <a:lnTo>
                    <a:pt x="472239" y="36847"/>
                  </a:lnTo>
                  <a:lnTo>
                    <a:pt x="472992" y="34591"/>
                  </a:lnTo>
                  <a:lnTo>
                    <a:pt x="474495" y="33839"/>
                  </a:lnTo>
                  <a:lnTo>
                    <a:pt x="475999" y="33087"/>
                  </a:lnTo>
                  <a:lnTo>
                    <a:pt x="478255" y="33087"/>
                  </a:lnTo>
                  <a:lnTo>
                    <a:pt x="479007" y="34591"/>
                  </a:lnTo>
                  <a:lnTo>
                    <a:pt x="478255" y="35343"/>
                  </a:lnTo>
                  <a:lnTo>
                    <a:pt x="475999" y="36095"/>
                  </a:lnTo>
                  <a:lnTo>
                    <a:pt x="476752" y="36095"/>
                  </a:lnTo>
                  <a:lnTo>
                    <a:pt x="476752" y="36847"/>
                  </a:lnTo>
                  <a:lnTo>
                    <a:pt x="477503" y="36847"/>
                  </a:lnTo>
                  <a:lnTo>
                    <a:pt x="478255" y="36847"/>
                  </a:lnTo>
                  <a:lnTo>
                    <a:pt x="477503" y="38351"/>
                  </a:lnTo>
                  <a:lnTo>
                    <a:pt x="477503" y="39103"/>
                  </a:lnTo>
                  <a:lnTo>
                    <a:pt x="477503" y="40607"/>
                  </a:lnTo>
                  <a:lnTo>
                    <a:pt x="478255" y="41359"/>
                  </a:lnTo>
                  <a:lnTo>
                    <a:pt x="482015" y="34591"/>
                  </a:lnTo>
                  <a:lnTo>
                    <a:pt x="484271" y="32335"/>
                  </a:lnTo>
                  <a:lnTo>
                    <a:pt x="486527" y="34591"/>
                  </a:lnTo>
                  <a:lnTo>
                    <a:pt x="484271" y="34591"/>
                  </a:lnTo>
                  <a:lnTo>
                    <a:pt x="483519" y="35343"/>
                  </a:lnTo>
                  <a:lnTo>
                    <a:pt x="482767" y="36847"/>
                  </a:lnTo>
                  <a:lnTo>
                    <a:pt x="483519" y="39103"/>
                  </a:lnTo>
                  <a:lnTo>
                    <a:pt x="484271" y="38351"/>
                  </a:lnTo>
                  <a:lnTo>
                    <a:pt x="485775" y="38351"/>
                  </a:lnTo>
                  <a:lnTo>
                    <a:pt x="486527" y="38351"/>
                  </a:lnTo>
                  <a:lnTo>
                    <a:pt x="485023" y="39855"/>
                  </a:lnTo>
                  <a:lnTo>
                    <a:pt x="484271" y="41359"/>
                  </a:lnTo>
                  <a:lnTo>
                    <a:pt x="483519" y="42863"/>
                  </a:lnTo>
                  <a:lnTo>
                    <a:pt x="483519" y="45118"/>
                  </a:lnTo>
                  <a:lnTo>
                    <a:pt x="485023" y="44367"/>
                  </a:lnTo>
                  <a:lnTo>
                    <a:pt x="485775" y="42863"/>
                  </a:lnTo>
                  <a:lnTo>
                    <a:pt x="487279" y="40607"/>
                  </a:lnTo>
                  <a:lnTo>
                    <a:pt x="487279" y="39103"/>
                  </a:lnTo>
                  <a:lnTo>
                    <a:pt x="488783" y="39103"/>
                  </a:lnTo>
                  <a:lnTo>
                    <a:pt x="488783" y="45118"/>
                  </a:lnTo>
                  <a:lnTo>
                    <a:pt x="488783" y="46622"/>
                  </a:lnTo>
                  <a:lnTo>
                    <a:pt x="487279" y="50382"/>
                  </a:lnTo>
                  <a:lnTo>
                    <a:pt x="486527" y="53390"/>
                  </a:lnTo>
                  <a:lnTo>
                    <a:pt x="486527" y="54894"/>
                  </a:lnTo>
                  <a:lnTo>
                    <a:pt x="488783" y="52638"/>
                  </a:lnTo>
                  <a:lnTo>
                    <a:pt x="495551" y="45118"/>
                  </a:lnTo>
                  <a:lnTo>
                    <a:pt x="495551" y="43614"/>
                  </a:lnTo>
                  <a:lnTo>
                    <a:pt x="495551" y="42111"/>
                  </a:lnTo>
                  <a:lnTo>
                    <a:pt x="495551" y="40607"/>
                  </a:lnTo>
                  <a:lnTo>
                    <a:pt x="497054" y="39103"/>
                  </a:lnTo>
                  <a:lnTo>
                    <a:pt x="497807" y="38351"/>
                  </a:lnTo>
                  <a:lnTo>
                    <a:pt x="503071" y="36095"/>
                  </a:lnTo>
                  <a:lnTo>
                    <a:pt x="498558" y="36095"/>
                  </a:lnTo>
                  <a:lnTo>
                    <a:pt x="501567" y="35343"/>
                  </a:lnTo>
                  <a:lnTo>
                    <a:pt x="503822" y="35343"/>
                  </a:lnTo>
                  <a:lnTo>
                    <a:pt x="504574" y="36847"/>
                  </a:lnTo>
                  <a:lnTo>
                    <a:pt x="505326" y="39855"/>
                  </a:lnTo>
                  <a:lnTo>
                    <a:pt x="504574" y="41359"/>
                  </a:lnTo>
                  <a:lnTo>
                    <a:pt x="504574" y="43614"/>
                  </a:lnTo>
                  <a:lnTo>
                    <a:pt x="503822" y="45118"/>
                  </a:lnTo>
                  <a:lnTo>
                    <a:pt x="503071" y="45118"/>
                  </a:lnTo>
                  <a:lnTo>
                    <a:pt x="500814" y="45118"/>
                  </a:lnTo>
                  <a:lnTo>
                    <a:pt x="500063" y="45870"/>
                  </a:lnTo>
                  <a:lnTo>
                    <a:pt x="496303" y="47374"/>
                  </a:lnTo>
                  <a:lnTo>
                    <a:pt x="495551" y="47374"/>
                  </a:lnTo>
                  <a:lnTo>
                    <a:pt x="494799" y="48878"/>
                  </a:lnTo>
                  <a:lnTo>
                    <a:pt x="494799" y="49630"/>
                  </a:lnTo>
                  <a:lnTo>
                    <a:pt x="494799" y="51134"/>
                  </a:lnTo>
                  <a:lnTo>
                    <a:pt x="494799" y="52638"/>
                  </a:lnTo>
                  <a:lnTo>
                    <a:pt x="493295" y="57150"/>
                  </a:lnTo>
                  <a:lnTo>
                    <a:pt x="492543" y="59406"/>
                  </a:lnTo>
                  <a:lnTo>
                    <a:pt x="494047" y="61662"/>
                  </a:lnTo>
                  <a:lnTo>
                    <a:pt x="490287" y="60910"/>
                  </a:lnTo>
                  <a:lnTo>
                    <a:pt x="488031" y="62414"/>
                  </a:lnTo>
                  <a:lnTo>
                    <a:pt x="484271" y="66174"/>
                  </a:lnTo>
                  <a:lnTo>
                    <a:pt x="486527" y="66174"/>
                  </a:lnTo>
                  <a:lnTo>
                    <a:pt x="487279" y="65422"/>
                  </a:lnTo>
                  <a:lnTo>
                    <a:pt x="488031" y="63918"/>
                  </a:lnTo>
                  <a:lnTo>
                    <a:pt x="488783" y="61662"/>
                  </a:lnTo>
                  <a:lnTo>
                    <a:pt x="490287" y="63166"/>
                  </a:lnTo>
                  <a:lnTo>
                    <a:pt x="491791" y="64670"/>
                  </a:lnTo>
                  <a:lnTo>
                    <a:pt x="491039" y="66174"/>
                  </a:lnTo>
                  <a:lnTo>
                    <a:pt x="489535" y="68430"/>
                  </a:lnTo>
                  <a:lnTo>
                    <a:pt x="491039" y="68430"/>
                  </a:lnTo>
                  <a:lnTo>
                    <a:pt x="492543" y="67678"/>
                  </a:lnTo>
                  <a:lnTo>
                    <a:pt x="493295" y="67678"/>
                  </a:lnTo>
                  <a:lnTo>
                    <a:pt x="494047" y="66174"/>
                  </a:lnTo>
                  <a:lnTo>
                    <a:pt x="496303" y="67678"/>
                  </a:lnTo>
                  <a:lnTo>
                    <a:pt x="497054" y="69934"/>
                  </a:lnTo>
                  <a:lnTo>
                    <a:pt x="496303" y="72190"/>
                  </a:lnTo>
                  <a:lnTo>
                    <a:pt x="497054" y="74445"/>
                  </a:lnTo>
                  <a:lnTo>
                    <a:pt x="498558" y="71438"/>
                  </a:lnTo>
                  <a:lnTo>
                    <a:pt x="498558" y="68430"/>
                  </a:lnTo>
                  <a:lnTo>
                    <a:pt x="497807" y="61662"/>
                  </a:lnTo>
                  <a:lnTo>
                    <a:pt x="498558" y="60158"/>
                  </a:lnTo>
                  <a:lnTo>
                    <a:pt x="499311" y="58654"/>
                  </a:lnTo>
                  <a:lnTo>
                    <a:pt x="500814" y="57150"/>
                  </a:lnTo>
                  <a:lnTo>
                    <a:pt x="502318" y="56398"/>
                  </a:lnTo>
                  <a:lnTo>
                    <a:pt x="503071" y="57150"/>
                  </a:lnTo>
                  <a:lnTo>
                    <a:pt x="503071" y="59406"/>
                  </a:lnTo>
                  <a:lnTo>
                    <a:pt x="502318" y="60910"/>
                  </a:lnTo>
                  <a:lnTo>
                    <a:pt x="500814" y="61662"/>
                  </a:lnTo>
                  <a:lnTo>
                    <a:pt x="502318" y="61662"/>
                  </a:lnTo>
                  <a:lnTo>
                    <a:pt x="504574" y="59406"/>
                  </a:lnTo>
                  <a:lnTo>
                    <a:pt x="505326" y="58654"/>
                  </a:lnTo>
                  <a:lnTo>
                    <a:pt x="506078" y="57902"/>
                  </a:lnTo>
                  <a:lnTo>
                    <a:pt x="508334" y="54142"/>
                  </a:lnTo>
                  <a:lnTo>
                    <a:pt x="509086" y="51134"/>
                  </a:lnTo>
                  <a:lnTo>
                    <a:pt x="512846" y="44367"/>
                  </a:lnTo>
                  <a:lnTo>
                    <a:pt x="512846" y="42863"/>
                  </a:lnTo>
                  <a:lnTo>
                    <a:pt x="512094" y="40607"/>
                  </a:lnTo>
                  <a:lnTo>
                    <a:pt x="514350" y="39103"/>
                  </a:lnTo>
                  <a:lnTo>
                    <a:pt x="517358" y="39103"/>
                  </a:lnTo>
                  <a:lnTo>
                    <a:pt x="519614" y="41359"/>
                  </a:lnTo>
                  <a:lnTo>
                    <a:pt x="520366" y="42863"/>
                  </a:lnTo>
                  <a:lnTo>
                    <a:pt x="521870" y="54894"/>
                  </a:lnTo>
                  <a:lnTo>
                    <a:pt x="520366" y="54142"/>
                  </a:lnTo>
                  <a:lnTo>
                    <a:pt x="519614" y="53390"/>
                  </a:lnTo>
                  <a:lnTo>
                    <a:pt x="518110" y="57902"/>
                  </a:lnTo>
                  <a:lnTo>
                    <a:pt x="515102" y="60158"/>
                  </a:lnTo>
                  <a:lnTo>
                    <a:pt x="511342" y="62414"/>
                  </a:lnTo>
                  <a:lnTo>
                    <a:pt x="507582" y="65422"/>
                  </a:lnTo>
                  <a:lnTo>
                    <a:pt x="508334" y="66174"/>
                  </a:lnTo>
                  <a:lnTo>
                    <a:pt x="509086" y="64670"/>
                  </a:lnTo>
                  <a:lnTo>
                    <a:pt x="510590" y="63166"/>
                  </a:lnTo>
                  <a:lnTo>
                    <a:pt x="512094" y="63166"/>
                  </a:lnTo>
                  <a:lnTo>
                    <a:pt x="513598" y="63918"/>
                  </a:lnTo>
                  <a:lnTo>
                    <a:pt x="512094" y="66174"/>
                  </a:lnTo>
                  <a:lnTo>
                    <a:pt x="511342" y="68430"/>
                  </a:lnTo>
                  <a:lnTo>
                    <a:pt x="510590" y="70686"/>
                  </a:lnTo>
                  <a:lnTo>
                    <a:pt x="510590" y="72942"/>
                  </a:lnTo>
                  <a:lnTo>
                    <a:pt x="509086" y="73693"/>
                  </a:lnTo>
                  <a:lnTo>
                    <a:pt x="506830" y="74445"/>
                  </a:lnTo>
                  <a:lnTo>
                    <a:pt x="506078" y="76701"/>
                  </a:lnTo>
                  <a:lnTo>
                    <a:pt x="507582" y="79709"/>
                  </a:lnTo>
                  <a:lnTo>
                    <a:pt x="508334" y="77453"/>
                  </a:lnTo>
                  <a:lnTo>
                    <a:pt x="508334" y="75949"/>
                  </a:lnTo>
                  <a:lnTo>
                    <a:pt x="508334" y="74445"/>
                  </a:lnTo>
                  <a:lnTo>
                    <a:pt x="513598" y="76701"/>
                  </a:lnTo>
                  <a:lnTo>
                    <a:pt x="515102" y="80461"/>
                  </a:lnTo>
                  <a:lnTo>
                    <a:pt x="514350" y="84221"/>
                  </a:lnTo>
                  <a:lnTo>
                    <a:pt x="512846" y="90989"/>
                  </a:lnTo>
                  <a:lnTo>
                    <a:pt x="512094" y="93245"/>
                  </a:lnTo>
                  <a:lnTo>
                    <a:pt x="511342" y="95501"/>
                  </a:lnTo>
                  <a:lnTo>
                    <a:pt x="511342" y="98509"/>
                  </a:lnTo>
                  <a:lnTo>
                    <a:pt x="512094" y="100765"/>
                  </a:lnTo>
                  <a:lnTo>
                    <a:pt x="513598" y="102268"/>
                  </a:lnTo>
                  <a:lnTo>
                    <a:pt x="515102" y="103772"/>
                  </a:lnTo>
                  <a:lnTo>
                    <a:pt x="517358" y="104524"/>
                  </a:lnTo>
                  <a:lnTo>
                    <a:pt x="523374" y="103020"/>
                  </a:lnTo>
                  <a:lnTo>
                    <a:pt x="525630" y="100765"/>
                  </a:lnTo>
                  <a:lnTo>
                    <a:pt x="524878" y="98509"/>
                  </a:lnTo>
                  <a:lnTo>
                    <a:pt x="527133" y="97005"/>
                  </a:lnTo>
                  <a:lnTo>
                    <a:pt x="532397" y="95501"/>
                  </a:lnTo>
                  <a:lnTo>
                    <a:pt x="533150" y="93997"/>
                  </a:lnTo>
                  <a:lnTo>
                    <a:pt x="532397" y="90989"/>
                  </a:lnTo>
                  <a:lnTo>
                    <a:pt x="528637" y="86477"/>
                  </a:lnTo>
                  <a:lnTo>
                    <a:pt x="527886" y="83469"/>
                  </a:lnTo>
                  <a:lnTo>
                    <a:pt x="529390" y="79709"/>
                  </a:lnTo>
                  <a:lnTo>
                    <a:pt x="532397" y="74445"/>
                  </a:lnTo>
                  <a:lnTo>
                    <a:pt x="535405" y="71438"/>
                  </a:lnTo>
                  <a:lnTo>
                    <a:pt x="539165" y="71438"/>
                  </a:lnTo>
                  <a:lnTo>
                    <a:pt x="539917" y="67678"/>
                  </a:lnTo>
                  <a:lnTo>
                    <a:pt x="542173" y="64670"/>
                  </a:lnTo>
                  <a:lnTo>
                    <a:pt x="544429" y="64670"/>
                  </a:lnTo>
                  <a:lnTo>
                    <a:pt x="545933" y="68430"/>
                  </a:lnTo>
                  <a:lnTo>
                    <a:pt x="546685" y="68430"/>
                  </a:lnTo>
                  <a:lnTo>
                    <a:pt x="547437" y="65422"/>
                  </a:lnTo>
                  <a:lnTo>
                    <a:pt x="548941" y="63918"/>
                  </a:lnTo>
                  <a:lnTo>
                    <a:pt x="551197" y="63166"/>
                  </a:lnTo>
                  <a:lnTo>
                    <a:pt x="551949" y="62414"/>
                  </a:lnTo>
                  <a:lnTo>
                    <a:pt x="552701" y="62414"/>
                  </a:lnTo>
                  <a:lnTo>
                    <a:pt x="554205" y="63166"/>
                  </a:lnTo>
                  <a:lnTo>
                    <a:pt x="554205" y="64670"/>
                  </a:lnTo>
                  <a:lnTo>
                    <a:pt x="550445" y="65422"/>
                  </a:lnTo>
                  <a:lnTo>
                    <a:pt x="554957" y="64670"/>
                  </a:lnTo>
                  <a:lnTo>
                    <a:pt x="555709" y="63166"/>
                  </a:lnTo>
                  <a:lnTo>
                    <a:pt x="555709" y="60158"/>
                  </a:lnTo>
                  <a:lnTo>
                    <a:pt x="557212" y="56398"/>
                  </a:lnTo>
                  <a:lnTo>
                    <a:pt x="557212" y="62414"/>
                  </a:lnTo>
                  <a:lnTo>
                    <a:pt x="557965" y="63918"/>
                  </a:lnTo>
                  <a:lnTo>
                    <a:pt x="558716" y="64670"/>
                  </a:lnTo>
                  <a:lnTo>
                    <a:pt x="560972" y="65422"/>
                  </a:lnTo>
                  <a:lnTo>
                    <a:pt x="562476" y="66174"/>
                  </a:lnTo>
                  <a:lnTo>
                    <a:pt x="563980" y="65422"/>
                  </a:lnTo>
                  <a:lnTo>
                    <a:pt x="565484" y="66174"/>
                  </a:lnTo>
                  <a:lnTo>
                    <a:pt x="566988" y="69182"/>
                  </a:lnTo>
                  <a:lnTo>
                    <a:pt x="566988" y="71438"/>
                  </a:lnTo>
                  <a:lnTo>
                    <a:pt x="563229" y="69934"/>
                  </a:lnTo>
                  <a:lnTo>
                    <a:pt x="565484" y="72190"/>
                  </a:lnTo>
                  <a:lnTo>
                    <a:pt x="566988" y="72942"/>
                  </a:lnTo>
                  <a:lnTo>
                    <a:pt x="569244" y="72942"/>
                  </a:lnTo>
                  <a:lnTo>
                    <a:pt x="571500" y="74445"/>
                  </a:lnTo>
                  <a:lnTo>
                    <a:pt x="571500" y="75197"/>
                  </a:lnTo>
                  <a:lnTo>
                    <a:pt x="569244" y="76701"/>
                  </a:lnTo>
                  <a:lnTo>
                    <a:pt x="565484" y="77453"/>
                  </a:lnTo>
                  <a:lnTo>
                    <a:pt x="563229" y="79709"/>
                  </a:lnTo>
                  <a:lnTo>
                    <a:pt x="563229" y="82717"/>
                  </a:lnTo>
                  <a:lnTo>
                    <a:pt x="563980" y="82717"/>
                  </a:lnTo>
                  <a:lnTo>
                    <a:pt x="565484" y="79709"/>
                  </a:lnTo>
                  <a:lnTo>
                    <a:pt x="566988" y="79709"/>
                  </a:lnTo>
                  <a:lnTo>
                    <a:pt x="571500" y="81965"/>
                  </a:lnTo>
                  <a:lnTo>
                    <a:pt x="570748" y="79709"/>
                  </a:lnTo>
                  <a:lnTo>
                    <a:pt x="571500" y="77453"/>
                  </a:lnTo>
                  <a:lnTo>
                    <a:pt x="573004" y="75197"/>
                  </a:lnTo>
                  <a:lnTo>
                    <a:pt x="573756" y="72190"/>
                  </a:lnTo>
                  <a:lnTo>
                    <a:pt x="573756" y="67678"/>
                  </a:lnTo>
                  <a:lnTo>
                    <a:pt x="574508" y="66174"/>
                  </a:lnTo>
                  <a:lnTo>
                    <a:pt x="577516" y="66174"/>
                  </a:lnTo>
                  <a:lnTo>
                    <a:pt x="577516" y="65422"/>
                  </a:lnTo>
                  <a:lnTo>
                    <a:pt x="576764" y="65422"/>
                  </a:lnTo>
                  <a:lnTo>
                    <a:pt x="576764" y="63918"/>
                  </a:lnTo>
                  <a:lnTo>
                    <a:pt x="579020" y="62414"/>
                  </a:lnTo>
                  <a:lnTo>
                    <a:pt x="582780" y="60910"/>
                  </a:lnTo>
                  <a:lnTo>
                    <a:pt x="585035" y="58654"/>
                  </a:lnTo>
                  <a:lnTo>
                    <a:pt x="585788" y="56398"/>
                  </a:lnTo>
                  <a:lnTo>
                    <a:pt x="586540" y="55646"/>
                  </a:lnTo>
                  <a:lnTo>
                    <a:pt x="587291" y="56398"/>
                  </a:lnTo>
                  <a:lnTo>
                    <a:pt x="588795" y="57902"/>
                  </a:lnTo>
                  <a:lnTo>
                    <a:pt x="588795" y="59406"/>
                  </a:lnTo>
                  <a:lnTo>
                    <a:pt x="589548" y="63918"/>
                  </a:lnTo>
                  <a:lnTo>
                    <a:pt x="588795" y="65422"/>
                  </a:lnTo>
                  <a:lnTo>
                    <a:pt x="588044" y="66174"/>
                  </a:lnTo>
                  <a:lnTo>
                    <a:pt x="585788" y="66926"/>
                  </a:lnTo>
                  <a:lnTo>
                    <a:pt x="584284" y="68430"/>
                  </a:lnTo>
                  <a:lnTo>
                    <a:pt x="582780" y="69182"/>
                  </a:lnTo>
                  <a:lnTo>
                    <a:pt x="582028" y="71438"/>
                  </a:lnTo>
                  <a:lnTo>
                    <a:pt x="579772" y="74445"/>
                  </a:lnTo>
                  <a:lnTo>
                    <a:pt x="579020" y="76701"/>
                  </a:lnTo>
                  <a:lnTo>
                    <a:pt x="579020" y="79709"/>
                  </a:lnTo>
                  <a:lnTo>
                    <a:pt x="579772" y="82717"/>
                  </a:lnTo>
                  <a:lnTo>
                    <a:pt x="577516" y="82717"/>
                  </a:lnTo>
                  <a:lnTo>
                    <a:pt x="575260" y="81965"/>
                  </a:lnTo>
                  <a:lnTo>
                    <a:pt x="573756" y="82717"/>
                  </a:lnTo>
                  <a:lnTo>
                    <a:pt x="576012" y="84221"/>
                  </a:lnTo>
                  <a:lnTo>
                    <a:pt x="578268" y="87229"/>
                  </a:lnTo>
                  <a:lnTo>
                    <a:pt x="579772" y="89485"/>
                  </a:lnTo>
                  <a:lnTo>
                    <a:pt x="576764" y="90989"/>
                  </a:lnTo>
                  <a:lnTo>
                    <a:pt x="579020" y="91741"/>
                  </a:lnTo>
                  <a:lnTo>
                    <a:pt x="579772" y="90989"/>
                  </a:lnTo>
                  <a:lnTo>
                    <a:pt x="581276" y="86477"/>
                  </a:lnTo>
                  <a:lnTo>
                    <a:pt x="581276" y="84973"/>
                  </a:lnTo>
                  <a:lnTo>
                    <a:pt x="582028" y="84221"/>
                  </a:lnTo>
                  <a:lnTo>
                    <a:pt x="584284" y="82717"/>
                  </a:lnTo>
                  <a:lnTo>
                    <a:pt x="585788" y="84973"/>
                  </a:lnTo>
                  <a:lnTo>
                    <a:pt x="587291" y="87229"/>
                  </a:lnTo>
                  <a:lnTo>
                    <a:pt x="589548" y="88733"/>
                  </a:lnTo>
                  <a:lnTo>
                    <a:pt x="592555" y="87981"/>
                  </a:lnTo>
                  <a:lnTo>
                    <a:pt x="589548" y="87229"/>
                  </a:lnTo>
                  <a:lnTo>
                    <a:pt x="589548" y="84973"/>
                  </a:lnTo>
                  <a:lnTo>
                    <a:pt x="590299" y="82717"/>
                  </a:lnTo>
                  <a:lnTo>
                    <a:pt x="591051" y="80461"/>
                  </a:lnTo>
                  <a:lnTo>
                    <a:pt x="590299" y="80461"/>
                  </a:lnTo>
                  <a:lnTo>
                    <a:pt x="590299" y="79709"/>
                  </a:lnTo>
                  <a:lnTo>
                    <a:pt x="591051" y="78957"/>
                  </a:lnTo>
                  <a:lnTo>
                    <a:pt x="591051" y="78205"/>
                  </a:lnTo>
                  <a:lnTo>
                    <a:pt x="591051" y="77453"/>
                  </a:lnTo>
                  <a:lnTo>
                    <a:pt x="593307" y="78957"/>
                  </a:lnTo>
                  <a:lnTo>
                    <a:pt x="594811" y="81213"/>
                  </a:lnTo>
                  <a:lnTo>
                    <a:pt x="595563" y="84221"/>
                  </a:lnTo>
                  <a:lnTo>
                    <a:pt x="595563" y="87229"/>
                  </a:lnTo>
                  <a:lnTo>
                    <a:pt x="596315" y="84221"/>
                  </a:lnTo>
                  <a:lnTo>
                    <a:pt x="596315" y="82717"/>
                  </a:lnTo>
                  <a:lnTo>
                    <a:pt x="597819" y="85725"/>
                  </a:lnTo>
                  <a:lnTo>
                    <a:pt x="597819" y="87229"/>
                  </a:lnTo>
                  <a:lnTo>
                    <a:pt x="596315" y="88733"/>
                  </a:lnTo>
                  <a:lnTo>
                    <a:pt x="595563" y="90237"/>
                  </a:lnTo>
                  <a:lnTo>
                    <a:pt x="595563" y="91741"/>
                  </a:lnTo>
                  <a:lnTo>
                    <a:pt x="598571" y="93997"/>
                  </a:lnTo>
                  <a:lnTo>
                    <a:pt x="599323" y="95501"/>
                  </a:lnTo>
                  <a:lnTo>
                    <a:pt x="596315" y="98509"/>
                  </a:lnTo>
                  <a:lnTo>
                    <a:pt x="597819" y="99261"/>
                  </a:lnTo>
                  <a:lnTo>
                    <a:pt x="600075" y="100765"/>
                  </a:lnTo>
                  <a:lnTo>
                    <a:pt x="600827" y="101516"/>
                  </a:lnTo>
                  <a:lnTo>
                    <a:pt x="599323" y="103772"/>
                  </a:lnTo>
                  <a:lnTo>
                    <a:pt x="597819" y="104524"/>
                  </a:lnTo>
                  <a:lnTo>
                    <a:pt x="596315" y="105276"/>
                  </a:lnTo>
                  <a:lnTo>
                    <a:pt x="595563" y="105276"/>
                  </a:lnTo>
                  <a:lnTo>
                    <a:pt x="593307" y="105276"/>
                  </a:lnTo>
                  <a:lnTo>
                    <a:pt x="593307" y="106028"/>
                  </a:lnTo>
                  <a:lnTo>
                    <a:pt x="593307" y="106780"/>
                  </a:lnTo>
                  <a:lnTo>
                    <a:pt x="594059" y="107532"/>
                  </a:lnTo>
                  <a:lnTo>
                    <a:pt x="600827" y="103772"/>
                  </a:lnTo>
                  <a:lnTo>
                    <a:pt x="601579" y="102268"/>
                  </a:lnTo>
                  <a:lnTo>
                    <a:pt x="600827" y="98509"/>
                  </a:lnTo>
                  <a:lnTo>
                    <a:pt x="605339" y="100765"/>
                  </a:lnTo>
                  <a:lnTo>
                    <a:pt x="608347" y="101516"/>
                  </a:lnTo>
                  <a:lnTo>
                    <a:pt x="610603" y="100765"/>
                  </a:lnTo>
                  <a:lnTo>
                    <a:pt x="609099" y="105276"/>
                  </a:lnTo>
                  <a:lnTo>
                    <a:pt x="604587" y="109036"/>
                  </a:lnTo>
                  <a:lnTo>
                    <a:pt x="595563" y="113548"/>
                  </a:lnTo>
                  <a:lnTo>
                    <a:pt x="595563" y="115052"/>
                  </a:lnTo>
                  <a:lnTo>
                    <a:pt x="597819" y="114300"/>
                  </a:lnTo>
                  <a:lnTo>
                    <a:pt x="603083" y="113548"/>
                  </a:lnTo>
                  <a:lnTo>
                    <a:pt x="605339" y="112044"/>
                  </a:lnTo>
                  <a:lnTo>
                    <a:pt x="607595" y="110540"/>
                  </a:lnTo>
                  <a:lnTo>
                    <a:pt x="608347" y="111292"/>
                  </a:lnTo>
                  <a:lnTo>
                    <a:pt x="609099" y="113548"/>
                  </a:lnTo>
                  <a:lnTo>
                    <a:pt x="610603" y="115052"/>
                  </a:lnTo>
                  <a:lnTo>
                    <a:pt x="615114" y="114300"/>
                  </a:lnTo>
                  <a:lnTo>
                    <a:pt x="617370" y="110540"/>
                  </a:lnTo>
                  <a:lnTo>
                    <a:pt x="618874" y="105276"/>
                  </a:lnTo>
                  <a:lnTo>
                    <a:pt x="618874" y="100765"/>
                  </a:lnTo>
                  <a:lnTo>
                    <a:pt x="627146" y="104524"/>
                  </a:lnTo>
                  <a:lnTo>
                    <a:pt x="624890" y="106028"/>
                  </a:lnTo>
                  <a:lnTo>
                    <a:pt x="623386" y="107532"/>
                  </a:lnTo>
                  <a:lnTo>
                    <a:pt x="621882" y="109036"/>
                  </a:lnTo>
                  <a:lnTo>
                    <a:pt x="621130" y="112044"/>
                  </a:lnTo>
                  <a:lnTo>
                    <a:pt x="621130" y="114300"/>
                  </a:lnTo>
                  <a:lnTo>
                    <a:pt x="621130" y="116556"/>
                  </a:lnTo>
                  <a:lnTo>
                    <a:pt x="620378" y="117308"/>
                  </a:lnTo>
                  <a:lnTo>
                    <a:pt x="618123" y="118060"/>
                  </a:lnTo>
                  <a:lnTo>
                    <a:pt x="618123" y="118812"/>
                  </a:lnTo>
                  <a:lnTo>
                    <a:pt x="619627" y="118812"/>
                  </a:lnTo>
                  <a:lnTo>
                    <a:pt x="621882" y="117308"/>
                  </a:lnTo>
                  <a:lnTo>
                    <a:pt x="624138" y="116556"/>
                  </a:lnTo>
                  <a:lnTo>
                    <a:pt x="625642" y="117308"/>
                  </a:lnTo>
                  <a:lnTo>
                    <a:pt x="626394" y="118812"/>
                  </a:lnTo>
                  <a:lnTo>
                    <a:pt x="627146" y="119564"/>
                  </a:lnTo>
                  <a:lnTo>
                    <a:pt x="627146" y="120316"/>
                  </a:lnTo>
                  <a:lnTo>
                    <a:pt x="628650" y="118812"/>
                  </a:lnTo>
                  <a:lnTo>
                    <a:pt x="628650" y="117308"/>
                  </a:lnTo>
                  <a:lnTo>
                    <a:pt x="629402" y="115804"/>
                  </a:lnTo>
                  <a:lnTo>
                    <a:pt x="630906" y="115052"/>
                  </a:lnTo>
                  <a:lnTo>
                    <a:pt x="632410" y="115804"/>
                  </a:lnTo>
                  <a:lnTo>
                    <a:pt x="632410" y="117308"/>
                  </a:lnTo>
                  <a:lnTo>
                    <a:pt x="631658" y="119564"/>
                  </a:lnTo>
                  <a:lnTo>
                    <a:pt x="630906" y="121068"/>
                  </a:lnTo>
                  <a:lnTo>
                    <a:pt x="631658" y="121820"/>
                  </a:lnTo>
                  <a:lnTo>
                    <a:pt x="633162" y="120316"/>
                  </a:lnTo>
                  <a:lnTo>
                    <a:pt x="633914" y="119564"/>
                  </a:lnTo>
                  <a:lnTo>
                    <a:pt x="635418" y="118812"/>
                  </a:lnTo>
                  <a:lnTo>
                    <a:pt x="636170" y="116556"/>
                  </a:lnTo>
                  <a:lnTo>
                    <a:pt x="636922" y="117308"/>
                  </a:lnTo>
                  <a:lnTo>
                    <a:pt x="637674" y="118060"/>
                  </a:lnTo>
                  <a:lnTo>
                    <a:pt x="638426" y="118812"/>
                  </a:lnTo>
                  <a:lnTo>
                    <a:pt x="639178" y="120316"/>
                  </a:lnTo>
                  <a:lnTo>
                    <a:pt x="636922" y="122572"/>
                  </a:lnTo>
                  <a:lnTo>
                    <a:pt x="630154" y="126332"/>
                  </a:lnTo>
                  <a:lnTo>
                    <a:pt x="628650" y="128588"/>
                  </a:lnTo>
                  <a:lnTo>
                    <a:pt x="631658" y="127836"/>
                  </a:lnTo>
                  <a:lnTo>
                    <a:pt x="636922" y="127084"/>
                  </a:lnTo>
                  <a:lnTo>
                    <a:pt x="639178" y="127084"/>
                  </a:lnTo>
                  <a:lnTo>
                    <a:pt x="640682" y="128588"/>
                  </a:lnTo>
                  <a:lnTo>
                    <a:pt x="641434" y="130843"/>
                  </a:lnTo>
                  <a:lnTo>
                    <a:pt x="642186" y="133851"/>
                  </a:lnTo>
                  <a:lnTo>
                    <a:pt x="642186" y="136107"/>
                  </a:lnTo>
                  <a:lnTo>
                    <a:pt x="642186" y="137611"/>
                  </a:lnTo>
                  <a:lnTo>
                    <a:pt x="643689" y="139867"/>
                  </a:lnTo>
                  <a:lnTo>
                    <a:pt x="644442" y="141371"/>
                  </a:lnTo>
                  <a:lnTo>
                    <a:pt x="643689" y="142875"/>
                  </a:lnTo>
                  <a:lnTo>
                    <a:pt x="642938" y="143627"/>
                  </a:lnTo>
                  <a:lnTo>
                    <a:pt x="642186" y="143627"/>
                  </a:lnTo>
                  <a:lnTo>
                    <a:pt x="642186" y="144379"/>
                  </a:lnTo>
                  <a:lnTo>
                    <a:pt x="640682" y="145883"/>
                  </a:lnTo>
                  <a:lnTo>
                    <a:pt x="637674" y="145883"/>
                  </a:lnTo>
                  <a:lnTo>
                    <a:pt x="634666" y="145883"/>
                  </a:lnTo>
                  <a:lnTo>
                    <a:pt x="632410" y="145131"/>
                  </a:lnTo>
                  <a:lnTo>
                    <a:pt x="630906" y="146635"/>
                  </a:lnTo>
                  <a:lnTo>
                    <a:pt x="628650" y="148139"/>
                  </a:lnTo>
                  <a:lnTo>
                    <a:pt x="624890" y="148891"/>
                  </a:lnTo>
                  <a:lnTo>
                    <a:pt x="625642" y="149643"/>
                  </a:lnTo>
                  <a:lnTo>
                    <a:pt x="626394" y="149643"/>
                  </a:lnTo>
                  <a:lnTo>
                    <a:pt x="627146" y="149643"/>
                  </a:lnTo>
                  <a:lnTo>
                    <a:pt x="627146" y="150395"/>
                  </a:lnTo>
                  <a:lnTo>
                    <a:pt x="630154" y="148891"/>
                  </a:lnTo>
                  <a:lnTo>
                    <a:pt x="633162" y="147387"/>
                  </a:lnTo>
                  <a:lnTo>
                    <a:pt x="636170" y="147387"/>
                  </a:lnTo>
                  <a:lnTo>
                    <a:pt x="639178" y="148139"/>
                  </a:lnTo>
                  <a:lnTo>
                    <a:pt x="641434" y="148139"/>
                  </a:lnTo>
                  <a:lnTo>
                    <a:pt x="642938" y="148891"/>
                  </a:lnTo>
                  <a:lnTo>
                    <a:pt x="642938" y="150395"/>
                  </a:lnTo>
                  <a:lnTo>
                    <a:pt x="642186" y="151147"/>
                  </a:lnTo>
                  <a:lnTo>
                    <a:pt x="636922" y="155659"/>
                  </a:lnTo>
                  <a:lnTo>
                    <a:pt x="633914" y="156411"/>
                  </a:lnTo>
                  <a:lnTo>
                    <a:pt x="630154" y="161674"/>
                  </a:lnTo>
                  <a:lnTo>
                    <a:pt x="625642" y="166186"/>
                  </a:lnTo>
                  <a:lnTo>
                    <a:pt x="621130" y="166186"/>
                  </a:lnTo>
                  <a:lnTo>
                    <a:pt x="620378" y="166938"/>
                  </a:lnTo>
                  <a:lnTo>
                    <a:pt x="622634" y="167690"/>
                  </a:lnTo>
                  <a:lnTo>
                    <a:pt x="624890" y="167690"/>
                  </a:lnTo>
                  <a:lnTo>
                    <a:pt x="626394" y="166938"/>
                  </a:lnTo>
                  <a:lnTo>
                    <a:pt x="627146" y="166938"/>
                  </a:lnTo>
                  <a:lnTo>
                    <a:pt x="628650" y="168442"/>
                  </a:lnTo>
                  <a:lnTo>
                    <a:pt x="627898" y="169946"/>
                  </a:lnTo>
                  <a:lnTo>
                    <a:pt x="624890" y="172202"/>
                  </a:lnTo>
                  <a:lnTo>
                    <a:pt x="618874" y="178218"/>
                  </a:lnTo>
                  <a:lnTo>
                    <a:pt x="615867" y="179722"/>
                  </a:lnTo>
                  <a:lnTo>
                    <a:pt x="610603" y="178970"/>
                  </a:lnTo>
                  <a:lnTo>
                    <a:pt x="612107" y="180474"/>
                  </a:lnTo>
                  <a:lnTo>
                    <a:pt x="612107" y="181226"/>
                  </a:lnTo>
                  <a:lnTo>
                    <a:pt x="612859" y="183482"/>
                  </a:lnTo>
                  <a:lnTo>
                    <a:pt x="606843" y="181978"/>
                  </a:lnTo>
                  <a:lnTo>
                    <a:pt x="604587" y="181226"/>
                  </a:lnTo>
                  <a:lnTo>
                    <a:pt x="601579" y="182730"/>
                  </a:lnTo>
                  <a:lnTo>
                    <a:pt x="599323" y="184986"/>
                  </a:lnTo>
                  <a:lnTo>
                    <a:pt x="597067" y="186490"/>
                  </a:lnTo>
                  <a:lnTo>
                    <a:pt x="593307" y="185738"/>
                  </a:lnTo>
                  <a:lnTo>
                    <a:pt x="596315" y="187242"/>
                  </a:lnTo>
                  <a:lnTo>
                    <a:pt x="603083" y="184986"/>
                  </a:lnTo>
                  <a:lnTo>
                    <a:pt x="609099" y="183482"/>
                  </a:lnTo>
                  <a:lnTo>
                    <a:pt x="610603" y="188745"/>
                  </a:lnTo>
                  <a:lnTo>
                    <a:pt x="612107" y="188745"/>
                  </a:lnTo>
                  <a:lnTo>
                    <a:pt x="612859" y="186490"/>
                  </a:lnTo>
                  <a:lnTo>
                    <a:pt x="615114" y="184986"/>
                  </a:lnTo>
                  <a:lnTo>
                    <a:pt x="617370" y="184234"/>
                  </a:lnTo>
                  <a:lnTo>
                    <a:pt x="618123" y="185738"/>
                  </a:lnTo>
                  <a:lnTo>
                    <a:pt x="618123" y="187993"/>
                  </a:lnTo>
                  <a:lnTo>
                    <a:pt x="616618" y="189497"/>
                  </a:lnTo>
                  <a:lnTo>
                    <a:pt x="615867" y="190249"/>
                  </a:lnTo>
                  <a:lnTo>
                    <a:pt x="615114" y="191753"/>
                  </a:lnTo>
                  <a:lnTo>
                    <a:pt x="613610" y="195513"/>
                  </a:lnTo>
                  <a:lnTo>
                    <a:pt x="613610" y="196265"/>
                  </a:lnTo>
                  <a:lnTo>
                    <a:pt x="611355" y="197769"/>
                  </a:lnTo>
                  <a:lnTo>
                    <a:pt x="610603" y="199273"/>
                  </a:lnTo>
                  <a:lnTo>
                    <a:pt x="609851" y="203033"/>
                  </a:lnTo>
                  <a:lnTo>
                    <a:pt x="609099" y="204537"/>
                  </a:lnTo>
                  <a:lnTo>
                    <a:pt x="609851" y="205289"/>
                  </a:lnTo>
                  <a:lnTo>
                    <a:pt x="610603" y="203785"/>
                  </a:lnTo>
                  <a:lnTo>
                    <a:pt x="610603" y="202281"/>
                  </a:lnTo>
                  <a:lnTo>
                    <a:pt x="612107" y="200777"/>
                  </a:lnTo>
                  <a:lnTo>
                    <a:pt x="615867" y="197769"/>
                  </a:lnTo>
                  <a:lnTo>
                    <a:pt x="617370" y="197017"/>
                  </a:lnTo>
                  <a:lnTo>
                    <a:pt x="618123" y="198521"/>
                  </a:lnTo>
                  <a:lnTo>
                    <a:pt x="617370" y="204537"/>
                  </a:lnTo>
                  <a:lnTo>
                    <a:pt x="617370" y="206793"/>
                  </a:lnTo>
                  <a:lnTo>
                    <a:pt x="618874" y="208297"/>
                  </a:lnTo>
                  <a:lnTo>
                    <a:pt x="618874" y="206793"/>
                  </a:lnTo>
                  <a:lnTo>
                    <a:pt x="618874" y="205289"/>
                  </a:lnTo>
                  <a:lnTo>
                    <a:pt x="618874" y="203033"/>
                  </a:lnTo>
                  <a:lnTo>
                    <a:pt x="620378" y="200025"/>
                  </a:lnTo>
                  <a:lnTo>
                    <a:pt x="620378" y="198521"/>
                  </a:lnTo>
                  <a:lnTo>
                    <a:pt x="619627" y="197769"/>
                  </a:lnTo>
                  <a:lnTo>
                    <a:pt x="618874" y="196265"/>
                  </a:lnTo>
                  <a:lnTo>
                    <a:pt x="619627" y="193257"/>
                  </a:lnTo>
                  <a:lnTo>
                    <a:pt x="619627" y="190249"/>
                  </a:lnTo>
                  <a:lnTo>
                    <a:pt x="620378" y="187242"/>
                  </a:lnTo>
                  <a:lnTo>
                    <a:pt x="622634" y="184234"/>
                  </a:lnTo>
                  <a:lnTo>
                    <a:pt x="629402" y="178218"/>
                  </a:lnTo>
                  <a:lnTo>
                    <a:pt x="630906" y="177466"/>
                  </a:lnTo>
                  <a:lnTo>
                    <a:pt x="633162" y="176714"/>
                  </a:lnTo>
                  <a:lnTo>
                    <a:pt x="633914" y="175962"/>
                  </a:lnTo>
                  <a:lnTo>
                    <a:pt x="636170" y="174458"/>
                  </a:lnTo>
                  <a:lnTo>
                    <a:pt x="635418" y="174458"/>
                  </a:lnTo>
                  <a:lnTo>
                    <a:pt x="636170" y="172202"/>
                  </a:lnTo>
                  <a:lnTo>
                    <a:pt x="636170" y="171450"/>
                  </a:lnTo>
                  <a:lnTo>
                    <a:pt x="636922" y="170698"/>
                  </a:lnTo>
                  <a:lnTo>
                    <a:pt x="637674" y="169946"/>
                  </a:lnTo>
                  <a:lnTo>
                    <a:pt x="642938" y="165434"/>
                  </a:lnTo>
                  <a:lnTo>
                    <a:pt x="648201" y="165434"/>
                  </a:lnTo>
                  <a:lnTo>
                    <a:pt x="653465" y="167690"/>
                  </a:lnTo>
                  <a:lnTo>
                    <a:pt x="657977" y="172954"/>
                  </a:lnTo>
                  <a:lnTo>
                    <a:pt x="658729" y="176714"/>
                  </a:lnTo>
                  <a:lnTo>
                    <a:pt x="659481" y="178970"/>
                  </a:lnTo>
                  <a:lnTo>
                    <a:pt x="659481" y="184986"/>
                  </a:lnTo>
                  <a:lnTo>
                    <a:pt x="660233" y="184986"/>
                  </a:lnTo>
                  <a:lnTo>
                    <a:pt x="662489" y="187993"/>
                  </a:lnTo>
                  <a:lnTo>
                    <a:pt x="662489" y="188745"/>
                  </a:lnTo>
                  <a:lnTo>
                    <a:pt x="663241" y="190249"/>
                  </a:lnTo>
                  <a:lnTo>
                    <a:pt x="663241" y="194009"/>
                  </a:lnTo>
                  <a:lnTo>
                    <a:pt x="661737" y="200777"/>
                  </a:lnTo>
                  <a:lnTo>
                    <a:pt x="660233" y="203033"/>
                  </a:lnTo>
                  <a:lnTo>
                    <a:pt x="657977" y="204537"/>
                  </a:lnTo>
                  <a:lnTo>
                    <a:pt x="652713" y="205289"/>
                  </a:lnTo>
                  <a:lnTo>
                    <a:pt x="649705" y="205289"/>
                  </a:lnTo>
                  <a:lnTo>
                    <a:pt x="645946" y="204537"/>
                  </a:lnTo>
                  <a:lnTo>
                    <a:pt x="645193" y="203033"/>
                  </a:lnTo>
                  <a:lnTo>
                    <a:pt x="643689" y="201529"/>
                  </a:lnTo>
                  <a:lnTo>
                    <a:pt x="642938" y="200777"/>
                  </a:lnTo>
                  <a:lnTo>
                    <a:pt x="642186" y="200777"/>
                  </a:lnTo>
                  <a:lnTo>
                    <a:pt x="641434" y="200025"/>
                  </a:lnTo>
                  <a:lnTo>
                    <a:pt x="640682" y="199273"/>
                  </a:lnTo>
                  <a:lnTo>
                    <a:pt x="639929" y="199273"/>
                  </a:lnTo>
                  <a:lnTo>
                    <a:pt x="639178" y="200025"/>
                  </a:lnTo>
                  <a:lnTo>
                    <a:pt x="636922" y="200777"/>
                  </a:lnTo>
                  <a:lnTo>
                    <a:pt x="634666" y="202281"/>
                  </a:lnTo>
                  <a:lnTo>
                    <a:pt x="633162" y="204537"/>
                  </a:lnTo>
                  <a:lnTo>
                    <a:pt x="631658" y="206041"/>
                  </a:lnTo>
                  <a:lnTo>
                    <a:pt x="638426" y="202281"/>
                  </a:lnTo>
                  <a:lnTo>
                    <a:pt x="641434" y="202281"/>
                  </a:lnTo>
                  <a:lnTo>
                    <a:pt x="642186" y="206793"/>
                  </a:lnTo>
                  <a:lnTo>
                    <a:pt x="640682" y="214313"/>
                  </a:lnTo>
                  <a:lnTo>
                    <a:pt x="639178" y="218824"/>
                  </a:lnTo>
                  <a:lnTo>
                    <a:pt x="636922" y="221832"/>
                  </a:lnTo>
                  <a:lnTo>
                    <a:pt x="635418" y="222584"/>
                  </a:lnTo>
                  <a:lnTo>
                    <a:pt x="633914" y="221832"/>
                  </a:lnTo>
                  <a:lnTo>
                    <a:pt x="632410" y="222584"/>
                  </a:lnTo>
                  <a:lnTo>
                    <a:pt x="630906" y="224088"/>
                  </a:lnTo>
                  <a:lnTo>
                    <a:pt x="628650" y="228600"/>
                  </a:lnTo>
                  <a:lnTo>
                    <a:pt x="627898" y="229352"/>
                  </a:lnTo>
                  <a:lnTo>
                    <a:pt x="624890" y="229352"/>
                  </a:lnTo>
                  <a:lnTo>
                    <a:pt x="621882" y="230856"/>
                  </a:lnTo>
                  <a:lnTo>
                    <a:pt x="618874" y="233112"/>
                  </a:lnTo>
                  <a:lnTo>
                    <a:pt x="618123" y="235368"/>
                  </a:lnTo>
                  <a:lnTo>
                    <a:pt x="620378" y="233112"/>
                  </a:lnTo>
                  <a:lnTo>
                    <a:pt x="627146" y="230104"/>
                  </a:lnTo>
                  <a:lnTo>
                    <a:pt x="630154" y="228600"/>
                  </a:lnTo>
                  <a:lnTo>
                    <a:pt x="631658" y="227096"/>
                  </a:lnTo>
                  <a:lnTo>
                    <a:pt x="632410" y="225592"/>
                  </a:lnTo>
                  <a:lnTo>
                    <a:pt x="633162" y="224088"/>
                  </a:lnTo>
                  <a:lnTo>
                    <a:pt x="635418" y="224088"/>
                  </a:lnTo>
                  <a:lnTo>
                    <a:pt x="636170" y="224840"/>
                  </a:lnTo>
                  <a:lnTo>
                    <a:pt x="635418" y="226344"/>
                  </a:lnTo>
                  <a:lnTo>
                    <a:pt x="634666" y="228600"/>
                  </a:lnTo>
                  <a:lnTo>
                    <a:pt x="633914" y="229352"/>
                  </a:lnTo>
                  <a:lnTo>
                    <a:pt x="626394" y="244391"/>
                  </a:lnTo>
                  <a:lnTo>
                    <a:pt x="622634" y="248903"/>
                  </a:lnTo>
                  <a:lnTo>
                    <a:pt x="623386" y="250407"/>
                  </a:lnTo>
                  <a:lnTo>
                    <a:pt x="623386" y="251911"/>
                  </a:lnTo>
                  <a:lnTo>
                    <a:pt x="621130" y="256423"/>
                  </a:lnTo>
                  <a:lnTo>
                    <a:pt x="620378" y="259431"/>
                  </a:lnTo>
                  <a:lnTo>
                    <a:pt x="619627" y="262439"/>
                  </a:lnTo>
                  <a:lnTo>
                    <a:pt x="620378" y="269207"/>
                  </a:lnTo>
                  <a:lnTo>
                    <a:pt x="619627" y="272966"/>
                  </a:lnTo>
                  <a:lnTo>
                    <a:pt x="614363" y="281990"/>
                  </a:lnTo>
                  <a:lnTo>
                    <a:pt x="613610" y="283494"/>
                  </a:lnTo>
                  <a:lnTo>
                    <a:pt x="614363" y="288006"/>
                  </a:lnTo>
                  <a:lnTo>
                    <a:pt x="613610" y="289510"/>
                  </a:lnTo>
                  <a:lnTo>
                    <a:pt x="612859" y="292518"/>
                  </a:lnTo>
                  <a:lnTo>
                    <a:pt x="612859" y="294022"/>
                  </a:lnTo>
                  <a:lnTo>
                    <a:pt x="614363" y="297030"/>
                  </a:lnTo>
                  <a:lnTo>
                    <a:pt x="617370" y="297782"/>
                  </a:lnTo>
                  <a:lnTo>
                    <a:pt x="621130" y="297782"/>
                  </a:lnTo>
                  <a:lnTo>
                    <a:pt x="623386" y="298534"/>
                  </a:lnTo>
                  <a:lnTo>
                    <a:pt x="624138" y="302294"/>
                  </a:lnTo>
                  <a:lnTo>
                    <a:pt x="621130" y="305301"/>
                  </a:lnTo>
                  <a:lnTo>
                    <a:pt x="618123" y="307557"/>
                  </a:lnTo>
                  <a:lnTo>
                    <a:pt x="615867" y="309813"/>
                  </a:lnTo>
                  <a:lnTo>
                    <a:pt x="615867" y="312069"/>
                  </a:lnTo>
                  <a:lnTo>
                    <a:pt x="614363" y="312821"/>
                  </a:lnTo>
                  <a:lnTo>
                    <a:pt x="612107" y="314325"/>
                  </a:lnTo>
                  <a:lnTo>
                    <a:pt x="610603" y="315077"/>
                  </a:lnTo>
                  <a:lnTo>
                    <a:pt x="610603" y="316581"/>
                  </a:lnTo>
                  <a:lnTo>
                    <a:pt x="609099" y="320341"/>
                  </a:lnTo>
                  <a:lnTo>
                    <a:pt x="609099" y="321845"/>
                  </a:lnTo>
                  <a:lnTo>
                    <a:pt x="606091" y="323349"/>
                  </a:lnTo>
                  <a:lnTo>
                    <a:pt x="602331" y="324101"/>
                  </a:lnTo>
                  <a:lnTo>
                    <a:pt x="599323" y="324853"/>
                  </a:lnTo>
                  <a:lnTo>
                    <a:pt x="598571" y="327109"/>
                  </a:lnTo>
                  <a:lnTo>
                    <a:pt x="598571" y="330117"/>
                  </a:lnTo>
                  <a:lnTo>
                    <a:pt x="600075" y="333124"/>
                  </a:lnTo>
                  <a:lnTo>
                    <a:pt x="600827" y="335380"/>
                  </a:lnTo>
                  <a:lnTo>
                    <a:pt x="603083" y="338388"/>
                  </a:lnTo>
                  <a:lnTo>
                    <a:pt x="597819" y="340644"/>
                  </a:lnTo>
                  <a:lnTo>
                    <a:pt x="603083" y="341396"/>
                  </a:lnTo>
                  <a:lnTo>
                    <a:pt x="603835" y="339140"/>
                  </a:lnTo>
                  <a:lnTo>
                    <a:pt x="603083" y="330868"/>
                  </a:lnTo>
                  <a:lnTo>
                    <a:pt x="603835" y="327861"/>
                  </a:lnTo>
                  <a:lnTo>
                    <a:pt x="605339" y="326357"/>
                  </a:lnTo>
                  <a:lnTo>
                    <a:pt x="608347" y="324853"/>
                  </a:lnTo>
                  <a:lnTo>
                    <a:pt x="615114" y="324101"/>
                  </a:lnTo>
                  <a:lnTo>
                    <a:pt x="618123" y="322597"/>
                  </a:lnTo>
                  <a:lnTo>
                    <a:pt x="620378" y="320341"/>
                  </a:lnTo>
                  <a:lnTo>
                    <a:pt x="622634" y="317333"/>
                  </a:lnTo>
                  <a:lnTo>
                    <a:pt x="624890" y="312069"/>
                  </a:lnTo>
                  <a:lnTo>
                    <a:pt x="627146" y="310565"/>
                  </a:lnTo>
                  <a:lnTo>
                    <a:pt x="630906" y="310565"/>
                  </a:lnTo>
                  <a:lnTo>
                    <a:pt x="637674" y="300038"/>
                  </a:lnTo>
                  <a:lnTo>
                    <a:pt x="645193" y="296278"/>
                  </a:lnTo>
                  <a:lnTo>
                    <a:pt x="645946" y="294774"/>
                  </a:lnTo>
                  <a:lnTo>
                    <a:pt x="647449" y="292518"/>
                  </a:lnTo>
                  <a:lnTo>
                    <a:pt x="652713" y="287254"/>
                  </a:lnTo>
                  <a:lnTo>
                    <a:pt x="653465" y="284998"/>
                  </a:lnTo>
                  <a:lnTo>
                    <a:pt x="654969" y="281990"/>
                  </a:lnTo>
                  <a:lnTo>
                    <a:pt x="656473" y="278230"/>
                  </a:lnTo>
                  <a:lnTo>
                    <a:pt x="656473" y="275222"/>
                  </a:lnTo>
                  <a:lnTo>
                    <a:pt x="656473" y="268455"/>
                  </a:lnTo>
                  <a:lnTo>
                    <a:pt x="656473" y="265447"/>
                  </a:lnTo>
                  <a:lnTo>
                    <a:pt x="658729" y="263191"/>
                  </a:lnTo>
                  <a:lnTo>
                    <a:pt x="657977" y="263191"/>
                  </a:lnTo>
                  <a:lnTo>
                    <a:pt x="657977" y="262439"/>
                  </a:lnTo>
                  <a:lnTo>
                    <a:pt x="657225" y="261687"/>
                  </a:lnTo>
                  <a:lnTo>
                    <a:pt x="656473" y="261687"/>
                  </a:lnTo>
                  <a:lnTo>
                    <a:pt x="661737" y="244391"/>
                  </a:lnTo>
                  <a:lnTo>
                    <a:pt x="662489" y="238376"/>
                  </a:lnTo>
                  <a:lnTo>
                    <a:pt x="663241" y="239880"/>
                  </a:lnTo>
                  <a:lnTo>
                    <a:pt x="663993" y="240632"/>
                  </a:lnTo>
                  <a:lnTo>
                    <a:pt x="663993" y="242136"/>
                  </a:lnTo>
                  <a:lnTo>
                    <a:pt x="663993" y="243640"/>
                  </a:lnTo>
                  <a:lnTo>
                    <a:pt x="664745" y="243640"/>
                  </a:lnTo>
                  <a:lnTo>
                    <a:pt x="662489" y="226344"/>
                  </a:lnTo>
                  <a:lnTo>
                    <a:pt x="663993" y="224840"/>
                  </a:lnTo>
                  <a:lnTo>
                    <a:pt x="664745" y="223336"/>
                  </a:lnTo>
                  <a:lnTo>
                    <a:pt x="665497" y="222584"/>
                  </a:lnTo>
                  <a:lnTo>
                    <a:pt x="668505" y="222584"/>
                  </a:lnTo>
                  <a:lnTo>
                    <a:pt x="670761" y="224088"/>
                  </a:lnTo>
                  <a:lnTo>
                    <a:pt x="672265" y="226344"/>
                  </a:lnTo>
                  <a:lnTo>
                    <a:pt x="674521" y="230856"/>
                  </a:lnTo>
                  <a:lnTo>
                    <a:pt x="674521" y="227096"/>
                  </a:lnTo>
                  <a:lnTo>
                    <a:pt x="673768" y="224840"/>
                  </a:lnTo>
                  <a:lnTo>
                    <a:pt x="672265" y="224088"/>
                  </a:lnTo>
                  <a:lnTo>
                    <a:pt x="673016" y="222584"/>
                  </a:lnTo>
                  <a:lnTo>
                    <a:pt x="672265" y="220328"/>
                  </a:lnTo>
                  <a:lnTo>
                    <a:pt x="672265" y="218072"/>
                  </a:lnTo>
                  <a:lnTo>
                    <a:pt x="673768" y="215817"/>
                  </a:lnTo>
                  <a:lnTo>
                    <a:pt x="676025" y="215065"/>
                  </a:lnTo>
                  <a:lnTo>
                    <a:pt x="685048" y="214313"/>
                  </a:lnTo>
                  <a:lnTo>
                    <a:pt x="700840" y="206041"/>
                  </a:lnTo>
                  <a:lnTo>
                    <a:pt x="705351" y="206041"/>
                  </a:lnTo>
                  <a:lnTo>
                    <a:pt x="706855" y="203785"/>
                  </a:lnTo>
                  <a:lnTo>
                    <a:pt x="709863" y="203785"/>
                  </a:lnTo>
                  <a:lnTo>
                    <a:pt x="712871" y="206041"/>
                  </a:lnTo>
                  <a:lnTo>
                    <a:pt x="713623" y="210553"/>
                  </a:lnTo>
                  <a:lnTo>
                    <a:pt x="711367" y="209801"/>
                  </a:lnTo>
                  <a:lnTo>
                    <a:pt x="707607" y="209801"/>
                  </a:lnTo>
                  <a:lnTo>
                    <a:pt x="703847" y="210553"/>
                  </a:lnTo>
                  <a:lnTo>
                    <a:pt x="703095" y="212809"/>
                  </a:lnTo>
                  <a:lnTo>
                    <a:pt x="707607" y="212809"/>
                  </a:lnTo>
                  <a:lnTo>
                    <a:pt x="708359" y="213561"/>
                  </a:lnTo>
                  <a:lnTo>
                    <a:pt x="709111" y="215065"/>
                  </a:lnTo>
                  <a:lnTo>
                    <a:pt x="709111" y="218072"/>
                  </a:lnTo>
                  <a:lnTo>
                    <a:pt x="709863" y="219576"/>
                  </a:lnTo>
                  <a:lnTo>
                    <a:pt x="709863" y="218072"/>
                  </a:lnTo>
                  <a:lnTo>
                    <a:pt x="709863" y="217320"/>
                  </a:lnTo>
                  <a:lnTo>
                    <a:pt x="710615" y="214313"/>
                  </a:lnTo>
                  <a:lnTo>
                    <a:pt x="711367" y="214313"/>
                  </a:lnTo>
                  <a:lnTo>
                    <a:pt x="712871" y="218072"/>
                  </a:lnTo>
                  <a:lnTo>
                    <a:pt x="712871" y="221080"/>
                  </a:lnTo>
                  <a:lnTo>
                    <a:pt x="712119" y="224088"/>
                  </a:lnTo>
                  <a:lnTo>
                    <a:pt x="710615" y="227096"/>
                  </a:lnTo>
                  <a:lnTo>
                    <a:pt x="708359" y="227096"/>
                  </a:lnTo>
                  <a:lnTo>
                    <a:pt x="705351" y="227848"/>
                  </a:lnTo>
                  <a:lnTo>
                    <a:pt x="703095" y="230856"/>
                  </a:lnTo>
                  <a:lnTo>
                    <a:pt x="702344" y="231608"/>
                  </a:lnTo>
                  <a:lnTo>
                    <a:pt x="701591" y="231608"/>
                  </a:lnTo>
                  <a:lnTo>
                    <a:pt x="700087" y="232360"/>
                  </a:lnTo>
                  <a:lnTo>
                    <a:pt x="699336" y="233112"/>
                  </a:lnTo>
                  <a:lnTo>
                    <a:pt x="701591" y="234616"/>
                  </a:lnTo>
                  <a:lnTo>
                    <a:pt x="701591" y="237624"/>
                  </a:lnTo>
                  <a:lnTo>
                    <a:pt x="697080" y="245143"/>
                  </a:lnTo>
                  <a:lnTo>
                    <a:pt x="694824" y="246647"/>
                  </a:lnTo>
                  <a:lnTo>
                    <a:pt x="692568" y="247399"/>
                  </a:lnTo>
                  <a:lnTo>
                    <a:pt x="691064" y="248151"/>
                  </a:lnTo>
                  <a:lnTo>
                    <a:pt x="688808" y="247399"/>
                  </a:lnTo>
                  <a:lnTo>
                    <a:pt x="688056" y="247399"/>
                  </a:lnTo>
                  <a:lnTo>
                    <a:pt x="685800" y="244391"/>
                  </a:lnTo>
                  <a:lnTo>
                    <a:pt x="686552" y="247399"/>
                  </a:lnTo>
                  <a:lnTo>
                    <a:pt x="686552" y="248151"/>
                  </a:lnTo>
                  <a:lnTo>
                    <a:pt x="688056" y="248903"/>
                  </a:lnTo>
                  <a:lnTo>
                    <a:pt x="685800" y="250407"/>
                  </a:lnTo>
                  <a:lnTo>
                    <a:pt x="682040" y="251911"/>
                  </a:lnTo>
                  <a:lnTo>
                    <a:pt x="679784" y="252663"/>
                  </a:lnTo>
                  <a:lnTo>
                    <a:pt x="676025" y="256423"/>
                  </a:lnTo>
                  <a:lnTo>
                    <a:pt x="674521" y="257175"/>
                  </a:lnTo>
                  <a:lnTo>
                    <a:pt x="670761" y="258679"/>
                  </a:lnTo>
                  <a:lnTo>
                    <a:pt x="667001" y="262439"/>
                  </a:lnTo>
                  <a:lnTo>
                    <a:pt x="665497" y="266199"/>
                  </a:lnTo>
                  <a:lnTo>
                    <a:pt x="667753" y="268455"/>
                  </a:lnTo>
                  <a:lnTo>
                    <a:pt x="668505" y="265447"/>
                  </a:lnTo>
                  <a:lnTo>
                    <a:pt x="669257" y="262439"/>
                  </a:lnTo>
                  <a:lnTo>
                    <a:pt x="670761" y="260935"/>
                  </a:lnTo>
                  <a:lnTo>
                    <a:pt x="673016" y="263191"/>
                  </a:lnTo>
                  <a:lnTo>
                    <a:pt x="671512" y="266199"/>
                  </a:lnTo>
                  <a:lnTo>
                    <a:pt x="670761" y="266951"/>
                  </a:lnTo>
                  <a:lnTo>
                    <a:pt x="670761" y="267703"/>
                  </a:lnTo>
                  <a:lnTo>
                    <a:pt x="673016" y="269959"/>
                  </a:lnTo>
                  <a:lnTo>
                    <a:pt x="674521" y="265447"/>
                  </a:lnTo>
                  <a:lnTo>
                    <a:pt x="675272" y="265447"/>
                  </a:lnTo>
                  <a:lnTo>
                    <a:pt x="676025" y="265447"/>
                  </a:lnTo>
                  <a:lnTo>
                    <a:pt x="676776" y="265447"/>
                  </a:lnTo>
                  <a:lnTo>
                    <a:pt x="677528" y="264695"/>
                  </a:lnTo>
                  <a:lnTo>
                    <a:pt x="677528" y="263191"/>
                  </a:lnTo>
                  <a:lnTo>
                    <a:pt x="677528" y="261687"/>
                  </a:lnTo>
                  <a:lnTo>
                    <a:pt x="678280" y="260183"/>
                  </a:lnTo>
                  <a:lnTo>
                    <a:pt x="679032" y="259431"/>
                  </a:lnTo>
                  <a:lnTo>
                    <a:pt x="680536" y="260935"/>
                  </a:lnTo>
                  <a:lnTo>
                    <a:pt x="685048" y="263191"/>
                  </a:lnTo>
                  <a:lnTo>
                    <a:pt x="683544" y="260935"/>
                  </a:lnTo>
                  <a:lnTo>
                    <a:pt x="685048" y="259431"/>
                  </a:lnTo>
                  <a:lnTo>
                    <a:pt x="689560" y="258679"/>
                  </a:lnTo>
                  <a:lnTo>
                    <a:pt x="689560" y="260935"/>
                  </a:lnTo>
                  <a:lnTo>
                    <a:pt x="691816" y="265447"/>
                  </a:lnTo>
                  <a:lnTo>
                    <a:pt x="690312" y="268455"/>
                  </a:lnTo>
                  <a:lnTo>
                    <a:pt x="688808" y="269207"/>
                  </a:lnTo>
                  <a:lnTo>
                    <a:pt x="686552" y="269959"/>
                  </a:lnTo>
                  <a:lnTo>
                    <a:pt x="685800" y="270711"/>
                  </a:lnTo>
                  <a:lnTo>
                    <a:pt x="685048" y="271463"/>
                  </a:lnTo>
                  <a:lnTo>
                    <a:pt x="685048" y="272215"/>
                  </a:lnTo>
                  <a:lnTo>
                    <a:pt x="685800" y="272215"/>
                  </a:lnTo>
                  <a:lnTo>
                    <a:pt x="686552" y="272215"/>
                  </a:lnTo>
                  <a:lnTo>
                    <a:pt x="687304" y="272966"/>
                  </a:lnTo>
                  <a:lnTo>
                    <a:pt x="687304" y="273719"/>
                  </a:lnTo>
                  <a:lnTo>
                    <a:pt x="688056" y="275222"/>
                  </a:lnTo>
                  <a:lnTo>
                    <a:pt x="692568" y="269959"/>
                  </a:lnTo>
                  <a:lnTo>
                    <a:pt x="694072" y="268455"/>
                  </a:lnTo>
                  <a:lnTo>
                    <a:pt x="694072" y="269207"/>
                  </a:lnTo>
                  <a:lnTo>
                    <a:pt x="694824" y="269207"/>
                  </a:lnTo>
                  <a:lnTo>
                    <a:pt x="694824" y="269959"/>
                  </a:lnTo>
                  <a:lnTo>
                    <a:pt x="696327" y="267703"/>
                  </a:lnTo>
                  <a:lnTo>
                    <a:pt x="697832" y="265447"/>
                  </a:lnTo>
                  <a:lnTo>
                    <a:pt x="698584" y="262439"/>
                  </a:lnTo>
                  <a:lnTo>
                    <a:pt x="699336" y="260183"/>
                  </a:lnTo>
                  <a:lnTo>
                    <a:pt x="700087" y="257927"/>
                  </a:lnTo>
                  <a:lnTo>
                    <a:pt x="702344" y="257175"/>
                  </a:lnTo>
                  <a:lnTo>
                    <a:pt x="703095" y="256423"/>
                  </a:lnTo>
                  <a:lnTo>
                    <a:pt x="702344" y="258679"/>
                  </a:lnTo>
                  <a:lnTo>
                    <a:pt x="702344" y="259431"/>
                  </a:lnTo>
                  <a:lnTo>
                    <a:pt x="703847" y="258679"/>
                  </a:lnTo>
                  <a:lnTo>
                    <a:pt x="704599" y="258679"/>
                  </a:lnTo>
                  <a:lnTo>
                    <a:pt x="705351" y="257175"/>
                  </a:lnTo>
                  <a:lnTo>
                    <a:pt x="706104" y="258679"/>
                  </a:lnTo>
                  <a:lnTo>
                    <a:pt x="706104" y="259431"/>
                  </a:lnTo>
                  <a:lnTo>
                    <a:pt x="706104" y="260183"/>
                  </a:lnTo>
                  <a:lnTo>
                    <a:pt x="706104" y="261687"/>
                  </a:lnTo>
                  <a:lnTo>
                    <a:pt x="706855" y="260183"/>
                  </a:lnTo>
                  <a:lnTo>
                    <a:pt x="707607" y="259431"/>
                  </a:lnTo>
                  <a:lnTo>
                    <a:pt x="707607" y="261687"/>
                  </a:lnTo>
                  <a:lnTo>
                    <a:pt x="706855" y="263191"/>
                  </a:lnTo>
                  <a:lnTo>
                    <a:pt x="705351" y="265447"/>
                  </a:lnTo>
                  <a:lnTo>
                    <a:pt x="707607" y="263943"/>
                  </a:lnTo>
                  <a:lnTo>
                    <a:pt x="708359" y="260935"/>
                  </a:lnTo>
                  <a:lnTo>
                    <a:pt x="708359" y="254919"/>
                  </a:lnTo>
                  <a:lnTo>
                    <a:pt x="709111" y="251911"/>
                  </a:lnTo>
                  <a:lnTo>
                    <a:pt x="709863" y="249655"/>
                  </a:lnTo>
                  <a:lnTo>
                    <a:pt x="712871" y="245895"/>
                  </a:lnTo>
                  <a:lnTo>
                    <a:pt x="714375" y="241384"/>
                  </a:lnTo>
                  <a:lnTo>
                    <a:pt x="715879" y="239128"/>
                  </a:lnTo>
                  <a:lnTo>
                    <a:pt x="720391" y="236872"/>
                  </a:lnTo>
                  <a:lnTo>
                    <a:pt x="721143" y="236120"/>
                  </a:lnTo>
                  <a:lnTo>
                    <a:pt x="721895" y="236120"/>
                  </a:lnTo>
                  <a:lnTo>
                    <a:pt x="726406" y="238376"/>
                  </a:lnTo>
                  <a:lnTo>
                    <a:pt x="726406" y="237624"/>
                  </a:lnTo>
                  <a:lnTo>
                    <a:pt x="724151" y="236120"/>
                  </a:lnTo>
                  <a:lnTo>
                    <a:pt x="724151" y="234616"/>
                  </a:lnTo>
                  <a:lnTo>
                    <a:pt x="726406" y="230104"/>
                  </a:lnTo>
                  <a:lnTo>
                    <a:pt x="727910" y="227848"/>
                  </a:lnTo>
                  <a:lnTo>
                    <a:pt x="729415" y="226344"/>
                  </a:lnTo>
                  <a:lnTo>
                    <a:pt x="730166" y="226344"/>
                  </a:lnTo>
                  <a:lnTo>
                    <a:pt x="734678" y="234616"/>
                  </a:lnTo>
                  <a:lnTo>
                    <a:pt x="736182" y="239128"/>
                  </a:lnTo>
                  <a:lnTo>
                    <a:pt x="736934" y="237624"/>
                  </a:lnTo>
                  <a:lnTo>
                    <a:pt x="736934" y="236120"/>
                  </a:lnTo>
                  <a:lnTo>
                    <a:pt x="736182" y="233864"/>
                  </a:lnTo>
                  <a:lnTo>
                    <a:pt x="735430" y="231608"/>
                  </a:lnTo>
                  <a:lnTo>
                    <a:pt x="736182" y="230104"/>
                  </a:lnTo>
                  <a:lnTo>
                    <a:pt x="739942" y="227848"/>
                  </a:lnTo>
                  <a:lnTo>
                    <a:pt x="741446" y="227848"/>
                  </a:lnTo>
                  <a:lnTo>
                    <a:pt x="742198" y="227848"/>
                  </a:lnTo>
                  <a:lnTo>
                    <a:pt x="742950" y="227096"/>
                  </a:lnTo>
                  <a:lnTo>
                    <a:pt x="744454" y="227096"/>
                  </a:lnTo>
                  <a:lnTo>
                    <a:pt x="745206" y="227096"/>
                  </a:lnTo>
                  <a:lnTo>
                    <a:pt x="745958" y="227096"/>
                  </a:lnTo>
                  <a:lnTo>
                    <a:pt x="747462" y="226344"/>
                  </a:lnTo>
                  <a:lnTo>
                    <a:pt x="751222" y="224088"/>
                  </a:lnTo>
                  <a:lnTo>
                    <a:pt x="753478" y="223336"/>
                  </a:lnTo>
                  <a:lnTo>
                    <a:pt x="755734" y="222584"/>
                  </a:lnTo>
                  <a:lnTo>
                    <a:pt x="756485" y="223336"/>
                  </a:lnTo>
                  <a:lnTo>
                    <a:pt x="757989" y="221832"/>
                  </a:lnTo>
                  <a:lnTo>
                    <a:pt x="757238" y="217320"/>
                  </a:lnTo>
                  <a:lnTo>
                    <a:pt x="759493" y="215817"/>
                  </a:lnTo>
                  <a:lnTo>
                    <a:pt x="761749" y="217320"/>
                  </a:lnTo>
                  <a:lnTo>
                    <a:pt x="762502" y="221080"/>
                  </a:lnTo>
                  <a:lnTo>
                    <a:pt x="762502" y="224840"/>
                  </a:lnTo>
                  <a:lnTo>
                    <a:pt x="760245" y="227096"/>
                  </a:lnTo>
                  <a:lnTo>
                    <a:pt x="760245" y="227848"/>
                  </a:lnTo>
                  <a:lnTo>
                    <a:pt x="761749" y="227848"/>
                  </a:lnTo>
                  <a:lnTo>
                    <a:pt x="761749" y="227096"/>
                  </a:lnTo>
                  <a:lnTo>
                    <a:pt x="762502" y="227096"/>
                  </a:lnTo>
                  <a:lnTo>
                    <a:pt x="762502" y="227848"/>
                  </a:lnTo>
                  <a:lnTo>
                    <a:pt x="763253" y="227848"/>
                  </a:lnTo>
                  <a:lnTo>
                    <a:pt x="763253" y="227096"/>
                  </a:lnTo>
                  <a:lnTo>
                    <a:pt x="764005" y="226344"/>
                  </a:lnTo>
                  <a:lnTo>
                    <a:pt x="764757" y="224840"/>
                  </a:lnTo>
                  <a:lnTo>
                    <a:pt x="765509" y="225592"/>
                  </a:lnTo>
                  <a:lnTo>
                    <a:pt x="767013" y="225592"/>
                  </a:lnTo>
                  <a:lnTo>
                    <a:pt x="770021" y="226344"/>
                  </a:lnTo>
                  <a:lnTo>
                    <a:pt x="766261" y="223336"/>
                  </a:lnTo>
                  <a:lnTo>
                    <a:pt x="766261" y="219576"/>
                  </a:lnTo>
                  <a:lnTo>
                    <a:pt x="768517" y="216568"/>
                  </a:lnTo>
                  <a:lnTo>
                    <a:pt x="771525" y="215817"/>
                  </a:lnTo>
                  <a:lnTo>
                    <a:pt x="770773" y="216568"/>
                  </a:lnTo>
                  <a:lnTo>
                    <a:pt x="770021" y="218072"/>
                  </a:lnTo>
                  <a:lnTo>
                    <a:pt x="768517" y="221080"/>
                  </a:lnTo>
                  <a:lnTo>
                    <a:pt x="770773" y="219576"/>
                  </a:lnTo>
                  <a:lnTo>
                    <a:pt x="773029" y="218824"/>
                  </a:lnTo>
                  <a:lnTo>
                    <a:pt x="775285" y="219576"/>
                  </a:lnTo>
                  <a:lnTo>
                    <a:pt x="776037" y="222584"/>
                  </a:lnTo>
                  <a:lnTo>
                    <a:pt x="779045" y="221832"/>
                  </a:lnTo>
                  <a:lnTo>
                    <a:pt x="785061" y="224088"/>
                  </a:lnTo>
                  <a:lnTo>
                    <a:pt x="787317" y="222584"/>
                  </a:lnTo>
                  <a:lnTo>
                    <a:pt x="786564" y="221832"/>
                  </a:lnTo>
                  <a:lnTo>
                    <a:pt x="784309" y="221832"/>
                  </a:lnTo>
                  <a:lnTo>
                    <a:pt x="784309" y="220328"/>
                  </a:lnTo>
                  <a:lnTo>
                    <a:pt x="785061" y="218072"/>
                  </a:lnTo>
                  <a:lnTo>
                    <a:pt x="786564" y="216568"/>
                  </a:lnTo>
                  <a:lnTo>
                    <a:pt x="786564" y="219576"/>
                  </a:lnTo>
                  <a:lnTo>
                    <a:pt x="788068" y="218072"/>
                  </a:lnTo>
                  <a:lnTo>
                    <a:pt x="788068" y="215817"/>
                  </a:lnTo>
                  <a:lnTo>
                    <a:pt x="787317" y="214313"/>
                  </a:lnTo>
                  <a:lnTo>
                    <a:pt x="785061" y="212809"/>
                  </a:lnTo>
                  <a:lnTo>
                    <a:pt x="788068" y="209049"/>
                  </a:lnTo>
                  <a:lnTo>
                    <a:pt x="790324" y="210553"/>
                  </a:lnTo>
                  <a:lnTo>
                    <a:pt x="791076" y="213561"/>
                  </a:lnTo>
                  <a:lnTo>
                    <a:pt x="790324" y="218072"/>
                  </a:lnTo>
                  <a:lnTo>
                    <a:pt x="792580" y="218072"/>
                  </a:lnTo>
                  <a:lnTo>
                    <a:pt x="794084" y="222584"/>
                  </a:lnTo>
                  <a:lnTo>
                    <a:pt x="795588" y="224088"/>
                  </a:lnTo>
                  <a:lnTo>
                    <a:pt x="794836" y="226344"/>
                  </a:lnTo>
                  <a:lnTo>
                    <a:pt x="796340" y="225592"/>
                  </a:lnTo>
                  <a:lnTo>
                    <a:pt x="797092" y="224840"/>
                  </a:lnTo>
                  <a:lnTo>
                    <a:pt x="797844" y="223336"/>
                  </a:lnTo>
                  <a:lnTo>
                    <a:pt x="798596" y="221832"/>
                  </a:lnTo>
                  <a:lnTo>
                    <a:pt x="800100" y="224088"/>
                  </a:lnTo>
                  <a:lnTo>
                    <a:pt x="800852" y="227096"/>
                  </a:lnTo>
                  <a:lnTo>
                    <a:pt x="802356" y="225592"/>
                  </a:lnTo>
                  <a:lnTo>
                    <a:pt x="802356" y="224088"/>
                  </a:lnTo>
                  <a:lnTo>
                    <a:pt x="801604" y="221080"/>
                  </a:lnTo>
                  <a:lnTo>
                    <a:pt x="799348" y="216568"/>
                  </a:lnTo>
                  <a:lnTo>
                    <a:pt x="800852" y="216568"/>
                  </a:lnTo>
                  <a:lnTo>
                    <a:pt x="806116" y="218072"/>
                  </a:lnTo>
                  <a:lnTo>
                    <a:pt x="806116" y="216568"/>
                  </a:lnTo>
                  <a:lnTo>
                    <a:pt x="803860" y="216568"/>
                  </a:lnTo>
                  <a:lnTo>
                    <a:pt x="801604" y="215065"/>
                  </a:lnTo>
                  <a:lnTo>
                    <a:pt x="800852" y="212809"/>
                  </a:lnTo>
                  <a:lnTo>
                    <a:pt x="800100" y="210553"/>
                  </a:lnTo>
                  <a:lnTo>
                    <a:pt x="800852" y="210553"/>
                  </a:lnTo>
                  <a:lnTo>
                    <a:pt x="801604" y="212057"/>
                  </a:lnTo>
                  <a:lnTo>
                    <a:pt x="803108" y="212809"/>
                  </a:lnTo>
                  <a:lnTo>
                    <a:pt x="804612" y="212809"/>
                  </a:lnTo>
                  <a:lnTo>
                    <a:pt x="806868" y="212809"/>
                  </a:lnTo>
                  <a:lnTo>
                    <a:pt x="804612" y="210553"/>
                  </a:lnTo>
                  <a:lnTo>
                    <a:pt x="797844" y="206793"/>
                  </a:lnTo>
                  <a:lnTo>
                    <a:pt x="795588" y="203033"/>
                  </a:lnTo>
                  <a:lnTo>
                    <a:pt x="796340" y="200777"/>
                  </a:lnTo>
                  <a:lnTo>
                    <a:pt x="797844" y="198521"/>
                  </a:lnTo>
                  <a:lnTo>
                    <a:pt x="798596" y="197017"/>
                  </a:lnTo>
                  <a:lnTo>
                    <a:pt x="798596" y="195513"/>
                  </a:lnTo>
                  <a:lnTo>
                    <a:pt x="800852" y="194761"/>
                  </a:lnTo>
                  <a:lnTo>
                    <a:pt x="802356" y="194761"/>
                  </a:lnTo>
                  <a:lnTo>
                    <a:pt x="804612" y="194761"/>
                  </a:lnTo>
                  <a:lnTo>
                    <a:pt x="807620" y="194009"/>
                  </a:lnTo>
                  <a:lnTo>
                    <a:pt x="811380" y="194761"/>
                  </a:lnTo>
                  <a:lnTo>
                    <a:pt x="814387" y="195513"/>
                  </a:lnTo>
                  <a:lnTo>
                    <a:pt x="818147" y="195513"/>
                  </a:lnTo>
                  <a:lnTo>
                    <a:pt x="821907" y="195513"/>
                  </a:lnTo>
                  <a:lnTo>
                    <a:pt x="831683" y="199273"/>
                  </a:lnTo>
                  <a:lnTo>
                    <a:pt x="839202" y="200777"/>
                  </a:lnTo>
                  <a:lnTo>
                    <a:pt x="851234" y="206793"/>
                  </a:lnTo>
                  <a:lnTo>
                    <a:pt x="867026" y="212809"/>
                  </a:lnTo>
                  <a:lnTo>
                    <a:pt x="878305" y="216568"/>
                  </a:lnTo>
                  <a:lnTo>
                    <a:pt x="882065" y="218072"/>
                  </a:lnTo>
                  <a:lnTo>
                    <a:pt x="887329" y="220328"/>
                  </a:lnTo>
                  <a:lnTo>
                    <a:pt x="891089" y="222584"/>
                  </a:lnTo>
                  <a:lnTo>
                    <a:pt x="896353" y="225592"/>
                  </a:lnTo>
                  <a:lnTo>
                    <a:pt x="897105" y="226344"/>
                  </a:lnTo>
                  <a:lnTo>
                    <a:pt x="897857" y="226344"/>
                  </a:lnTo>
                  <a:lnTo>
                    <a:pt x="903873" y="227848"/>
                  </a:lnTo>
                  <a:lnTo>
                    <a:pt x="904624" y="228600"/>
                  </a:lnTo>
                  <a:lnTo>
                    <a:pt x="913648" y="227848"/>
                  </a:lnTo>
                  <a:lnTo>
                    <a:pt x="915152" y="228600"/>
                  </a:lnTo>
                  <a:lnTo>
                    <a:pt x="915904" y="229352"/>
                  </a:lnTo>
                  <a:lnTo>
                    <a:pt x="916656" y="230856"/>
                  </a:lnTo>
                  <a:lnTo>
                    <a:pt x="917408" y="230856"/>
                  </a:lnTo>
                  <a:lnTo>
                    <a:pt x="918912" y="232360"/>
                  </a:lnTo>
                  <a:lnTo>
                    <a:pt x="925679" y="240632"/>
                  </a:lnTo>
                  <a:lnTo>
                    <a:pt x="933199" y="245143"/>
                  </a:lnTo>
                  <a:lnTo>
                    <a:pt x="935455" y="245895"/>
                  </a:lnTo>
                  <a:lnTo>
                    <a:pt x="936959" y="245895"/>
                  </a:lnTo>
                  <a:lnTo>
                    <a:pt x="939215" y="246647"/>
                  </a:lnTo>
                  <a:lnTo>
                    <a:pt x="940719" y="246647"/>
                  </a:lnTo>
                  <a:lnTo>
                    <a:pt x="942975" y="246647"/>
                  </a:lnTo>
                  <a:lnTo>
                    <a:pt x="947487" y="244391"/>
                  </a:lnTo>
                  <a:lnTo>
                    <a:pt x="947487" y="247399"/>
                  </a:lnTo>
                  <a:lnTo>
                    <a:pt x="946735" y="249655"/>
                  </a:lnTo>
                  <a:lnTo>
                    <a:pt x="945231" y="249655"/>
                  </a:lnTo>
                  <a:lnTo>
                    <a:pt x="942975" y="248903"/>
                  </a:lnTo>
                  <a:lnTo>
                    <a:pt x="943727" y="252663"/>
                  </a:lnTo>
                  <a:lnTo>
                    <a:pt x="945983" y="254167"/>
                  </a:lnTo>
                  <a:lnTo>
                    <a:pt x="948991" y="254919"/>
                  </a:lnTo>
                  <a:lnTo>
                    <a:pt x="951999" y="257175"/>
                  </a:lnTo>
                  <a:lnTo>
                    <a:pt x="953503" y="256423"/>
                  </a:lnTo>
                  <a:lnTo>
                    <a:pt x="956511" y="254919"/>
                  </a:lnTo>
                  <a:lnTo>
                    <a:pt x="957262" y="254167"/>
                  </a:lnTo>
                  <a:lnTo>
                    <a:pt x="958766" y="254919"/>
                  </a:lnTo>
                  <a:lnTo>
                    <a:pt x="959518" y="257175"/>
                  </a:lnTo>
                  <a:lnTo>
                    <a:pt x="963278" y="257927"/>
                  </a:lnTo>
                  <a:lnTo>
                    <a:pt x="980574" y="258679"/>
                  </a:lnTo>
                  <a:lnTo>
                    <a:pt x="982077" y="259431"/>
                  </a:lnTo>
                  <a:lnTo>
                    <a:pt x="982830" y="261687"/>
                  </a:lnTo>
                  <a:lnTo>
                    <a:pt x="981326" y="264695"/>
                  </a:lnTo>
                  <a:lnTo>
                    <a:pt x="980574" y="266951"/>
                  </a:lnTo>
                  <a:lnTo>
                    <a:pt x="985086" y="265447"/>
                  </a:lnTo>
                  <a:lnTo>
                    <a:pt x="985086" y="266199"/>
                  </a:lnTo>
                  <a:lnTo>
                    <a:pt x="984334" y="269959"/>
                  </a:lnTo>
                  <a:lnTo>
                    <a:pt x="985837" y="269959"/>
                  </a:lnTo>
                  <a:lnTo>
                    <a:pt x="985837" y="267703"/>
                  </a:lnTo>
                  <a:lnTo>
                    <a:pt x="987341" y="266199"/>
                  </a:lnTo>
                  <a:lnTo>
                    <a:pt x="988845" y="265447"/>
                  </a:lnTo>
                  <a:lnTo>
                    <a:pt x="989597" y="264695"/>
                  </a:lnTo>
                  <a:lnTo>
                    <a:pt x="991854" y="266199"/>
                  </a:lnTo>
                  <a:lnTo>
                    <a:pt x="994109" y="266199"/>
                  </a:lnTo>
                  <a:lnTo>
                    <a:pt x="997117" y="266199"/>
                  </a:lnTo>
                  <a:lnTo>
                    <a:pt x="998621" y="264695"/>
                  </a:lnTo>
                  <a:lnTo>
                    <a:pt x="1008397" y="264695"/>
                  </a:lnTo>
                  <a:lnTo>
                    <a:pt x="1008397" y="265447"/>
                  </a:lnTo>
                  <a:lnTo>
                    <a:pt x="1007645" y="265447"/>
                  </a:lnTo>
                  <a:lnTo>
                    <a:pt x="1008397" y="267703"/>
                  </a:lnTo>
                  <a:lnTo>
                    <a:pt x="1008397" y="268455"/>
                  </a:lnTo>
                  <a:lnTo>
                    <a:pt x="1010653" y="267703"/>
                  </a:lnTo>
                  <a:lnTo>
                    <a:pt x="1013660" y="267703"/>
                  </a:lnTo>
                  <a:lnTo>
                    <a:pt x="1016669" y="268455"/>
                  </a:lnTo>
                  <a:lnTo>
                    <a:pt x="1017420" y="268455"/>
                  </a:lnTo>
                  <a:lnTo>
                    <a:pt x="1018173" y="266199"/>
                  </a:lnTo>
                  <a:lnTo>
                    <a:pt x="1020428" y="266199"/>
                  </a:lnTo>
                  <a:lnTo>
                    <a:pt x="1025692" y="269959"/>
                  </a:lnTo>
                  <a:lnTo>
                    <a:pt x="1027948" y="270711"/>
                  </a:lnTo>
                  <a:lnTo>
                    <a:pt x="1029452" y="269959"/>
                  </a:lnTo>
                  <a:lnTo>
                    <a:pt x="1030204" y="268455"/>
                  </a:lnTo>
                  <a:lnTo>
                    <a:pt x="1030204" y="262439"/>
                  </a:lnTo>
                  <a:lnTo>
                    <a:pt x="1030204" y="260183"/>
                  </a:lnTo>
                  <a:lnTo>
                    <a:pt x="1027948" y="261687"/>
                  </a:lnTo>
                  <a:lnTo>
                    <a:pt x="1027196" y="261687"/>
                  </a:lnTo>
                  <a:lnTo>
                    <a:pt x="1025692" y="259431"/>
                  </a:lnTo>
                  <a:lnTo>
                    <a:pt x="1020428" y="257175"/>
                  </a:lnTo>
                  <a:lnTo>
                    <a:pt x="1018924" y="255671"/>
                  </a:lnTo>
                  <a:lnTo>
                    <a:pt x="1019676" y="253415"/>
                  </a:lnTo>
                  <a:lnTo>
                    <a:pt x="1021932" y="252663"/>
                  </a:lnTo>
                  <a:lnTo>
                    <a:pt x="1036220" y="253415"/>
                  </a:lnTo>
                  <a:lnTo>
                    <a:pt x="1045243" y="254167"/>
                  </a:lnTo>
                  <a:lnTo>
                    <a:pt x="1048252" y="254167"/>
                  </a:lnTo>
                  <a:lnTo>
                    <a:pt x="1044492" y="259431"/>
                  </a:lnTo>
                  <a:lnTo>
                    <a:pt x="1043739" y="261687"/>
                  </a:lnTo>
                  <a:lnTo>
                    <a:pt x="1042988" y="270711"/>
                  </a:lnTo>
                  <a:lnTo>
                    <a:pt x="1042235" y="270711"/>
                  </a:lnTo>
                  <a:lnTo>
                    <a:pt x="1040732" y="269959"/>
                  </a:lnTo>
                  <a:lnTo>
                    <a:pt x="1040732" y="272966"/>
                  </a:lnTo>
                  <a:lnTo>
                    <a:pt x="1042235" y="277478"/>
                  </a:lnTo>
                  <a:lnTo>
                    <a:pt x="1042988" y="279734"/>
                  </a:lnTo>
                  <a:lnTo>
                    <a:pt x="1043739" y="281238"/>
                  </a:lnTo>
                  <a:lnTo>
                    <a:pt x="1047499" y="283494"/>
                  </a:lnTo>
                  <a:lnTo>
                    <a:pt x="1049003" y="284998"/>
                  </a:lnTo>
                  <a:lnTo>
                    <a:pt x="1049003" y="288006"/>
                  </a:lnTo>
                  <a:lnTo>
                    <a:pt x="1048252" y="290262"/>
                  </a:lnTo>
                  <a:lnTo>
                    <a:pt x="1046748" y="292518"/>
                  </a:lnTo>
                  <a:lnTo>
                    <a:pt x="1045995" y="294774"/>
                  </a:lnTo>
                  <a:lnTo>
                    <a:pt x="1045243" y="298534"/>
                  </a:lnTo>
                  <a:lnTo>
                    <a:pt x="1044492" y="300038"/>
                  </a:lnTo>
                  <a:lnTo>
                    <a:pt x="1041484" y="303045"/>
                  </a:lnTo>
                  <a:lnTo>
                    <a:pt x="1039228" y="306805"/>
                  </a:lnTo>
                  <a:lnTo>
                    <a:pt x="1036972" y="309061"/>
                  </a:lnTo>
                  <a:lnTo>
                    <a:pt x="1032460" y="311317"/>
                  </a:lnTo>
                  <a:lnTo>
                    <a:pt x="1030956" y="313573"/>
                  </a:lnTo>
                  <a:lnTo>
                    <a:pt x="1028700" y="320341"/>
                  </a:lnTo>
                  <a:lnTo>
                    <a:pt x="1028700" y="321845"/>
                  </a:lnTo>
                  <a:lnTo>
                    <a:pt x="1027948" y="322597"/>
                  </a:lnTo>
                  <a:lnTo>
                    <a:pt x="1025692" y="322597"/>
                  </a:lnTo>
                  <a:lnTo>
                    <a:pt x="1024940" y="323349"/>
                  </a:lnTo>
                  <a:lnTo>
                    <a:pt x="1023436" y="324101"/>
                  </a:lnTo>
                  <a:lnTo>
                    <a:pt x="1023436" y="325605"/>
                  </a:lnTo>
                  <a:lnTo>
                    <a:pt x="1022684" y="326357"/>
                  </a:lnTo>
                  <a:lnTo>
                    <a:pt x="1021932" y="328613"/>
                  </a:lnTo>
                  <a:lnTo>
                    <a:pt x="1020428" y="330117"/>
                  </a:lnTo>
                  <a:lnTo>
                    <a:pt x="1004637" y="334628"/>
                  </a:lnTo>
                  <a:lnTo>
                    <a:pt x="1003133" y="335380"/>
                  </a:lnTo>
                  <a:lnTo>
                    <a:pt x="1003885" y="336884"/>
                  </a:lnTo>
                  <a:lnTo>
                    <a:pt x="1006141" y="338388"/>
                  </a:lnTo>
                  <a:lnTo>
                    <a:pt x="1006141" y="339140"/>
                  </a:lnTo>
                  <a:lnTo>
                    <a:pt x="1006141" y="340644"/>
                  </a:lnTo>
                  <a:lnTo>
                    <a:pt x="994109" y="355684"/>
                  </a:lnTo>
                  <a:lnTo>
                    <a:pt x="988094" y="360947"/>
                  </a:lnTo>
                  <a:lnTo>
                    <a:pt x="983582" y="360947"/>
                  </a:lnTo>
                  <a:lnTo>
                    <a:pt x="981326" y="362451"/>
                  </a:lnTo>
                  <a:lnTo>
                    <a:pt x="979070" y="362451"/>
                  </a:lnTo>
                  <a:lnTo>
                    <a:pt x="971550" y="362451"/>
                  </a:lnTo>
                  <a:lnTo>
                    <a:pt x="967790" y="363203"/>
                  </a:lnTo>
                  <a:lnTo>
                    <a:pt x="967038" y="363203"/>
                  </a:lnTo>
                  <a:lnTo>
                    <a:pt x="965534" y="363203"/>
                  </a:lnTo>
                  <a:lnTo>
                    <a:pt x="964782" y="363203"/>
                  </a:lnTo>
                  <a:lnTo>
                    <a:pt x="964030" y="363955"/>
                  </a:lnTo>
                  <a:lnTo>
                    <a:pt x="962526" y="365459"/>
                  </a:lnTo>
                  <a:lnTo>
                    <a:pt x="961022" y="365459"/>
                  </a:lnTo>
                  <a:lnTo>
                    <a:pt x="958015" y="365459"/>
                  </a:lnTo>
                  <a:lnTo>
                    <a:pt x="956511" y="365459"/>
                  </a:lnTo>
                  <a:lnTo>
                    <a:pt x="955007" y="366211"/>
                  </a:lnTo>
                  <a:lnTo>
                    <a:pt x="953503" y="366963"/>
                  </a:lnTo>
                  <a:lnTo>
                    <a:pt x="951999" y="367715"/>
                  </a:lnTo>
                  <a:lnTo>
                    <a:pt x="950495" y="367715"/>
                  </a:lnTo>
                  <a:lnTo>
                    <a:pt x="948991" y="366211"/>
                  </a:lnTo>
                  <a:lnTo>
                    <a:pt x="948239" y="364707"/>
                  </a:lnTo>
                  <a:lnTo>
                    <a:pt x="946735" y="363203"/>
                  </a:lnTo>
                  <a:lnTo>
                    <a:pt x="945231" y="363203"/>
                  </a:lnTo>
                  <a:lnTo>
                    <a:pt x="944479" y="363955"/>
                  </a:lnTo>
                  <a:lnTo>
                    <a:pt x="942975" y="367715"/>
                  </a:lnTo>
                  <a:lnTo>
                    <a:pt x="942223" y="369219"/>
                  </a:lnTo>
                  <a:lnTo>
                    <a:pt x="939967" y="371475"/>
                  </a:lnTo>
                  <a:lnTo>
                    <a:pt x="936959" y="378243"/>
                  </a:lnTo>
                  <a:lnTo>
                    <a:pt x="933951" y="381251"/>
                  </a:lnTo>
                  <a:lnTo>
                    <a:pt x="925679" y="388018"/>
                  </a:lnTo>
                  <a:lnTo>
                    <a:pt x="920416" y="397042"/>
                  </a:lnTo>
                  <a:lnTo>
                    <a:pt x="918912" y="400802"/>
                  </a:lnTo>
                  <a:lnTo>
                    <a:pt x="919664" y="403058"/>
                  </a:lnTo>
                  <a:lnTo>
                    <a:pt x="920416" y="414338"/>
                  </a:lnTo>
                  <a:lnTo>
                    <a:pt x="918912" y="416594"/>
                  </a:lnTo>
                  <a:lnTo>
                    <a:pt x="915152" y="421105"/>
                  </a:lnTo>
                  <a:lnTo>
                    <a:pt x="913648" y="424113"/>
                  </a:lnTo>
                  <a:lnTo>
                    <a:pt x="913648" y="427121"/>
                  </a:lnTo>
                  <a:lnTo>
                    <a:pt x="912144" y="430129"/>
                  </a:lnTo>
                  <a:lnTo>
                    <a:pt x="911392" y="433137"/>
                  </a:lnTo>
                  <a:lnTo>
                    <a:pt x="909888" y="434641"/>
                  </a:lnTo>
                  <a:lnTo>
                    <a:pt x="905377" y="438401"/>
                  </a:lnTo>
                  <a:lnTo>
                    <a:pt x="903873" y="438401"/>
                  </a:lnTo>
                  <a:lnTo>
                    <a:pt x="902368" y="439905"/>
                  </a:lnTo>
                  <a:lnTo>
                    <a:pt x="901617" y="441409"/>
                  </a:lnTo>
                  <a:lnTo>
                    <a:pt x="900864" y="442913"/>
                  </a:lnTo>
                  <a:lnTo>
                    <a:pt x="894097" y="449680"/>
                  </a:lnTo>
                  <a:lnTo>
                    <a:pt x="891841" y="452688"/>
                  </a:lnTo>
                  <a:lnTo>
                    <a:pt x="891841" y="454192"/>
                  </a:lnTo>
                  <a:lnTo>
                    <a:pt x="891089" y="459456"/>
                  </a:lnTo>
                  <a:lnTo>
                    <a:pt x="890337" y="460208"/>
                  </a:lnTo>
                  <a:lnTo>
                    <a:pt x="888833" y="462464"/>
                  </a:lnTo>
                  <a:lnTo>
                    <a:pt x="888081" y="463216"/>
                  </a:lnTo>
                  <a:lnTo>
                    <a:pt x="885825" y="468480"/>
                  </a:lnTo>
                  <a:lnTo>
                    <a:pt x="884321" y="469232"/>
                  </a:lnTo>
                  <a:lnTo>
                    <a:pt x="883569" y="469984"/>
                  </a:lnTo>
                  <a:lnTo>
                    <a:pt x="880561" y="471488"/>
                  </a:lnTo>
                  <a:lnTo>
                    <a:pt x="877553" y="473743"/>
                  </a:lnTo>
                  <a:lnTo>
                    <a:pt x="872290" y="480511"/>
                  </a:lnTo>
                  <a:lnTo>
                    <a:pt x="870785" y="482767"/>
                  </a:lnTo>
                  <a:lnTo>
                    <a:pt x="871538" y="490287"/>
                  </a:lnTo>
                  <a:lnTo>
                    <a:pt x="871538" y="493295"/>
                  </a:lnTo>
                  <a:lnTo>
                    <a:pt x="873041" y="496303"/>
                  </a:lnTo>
                  <a:lnTo>
                    <a:pt x="874545" y="503070"/>
                  </a:lnTo>
                  <a:lnTo>
                    <a:pt x="876801" y="506078"/>
                  </a:lnTo>
                  <a:lnTo>
                    <a:pt x="879057" y="504574"/>
                  </a:lnTo>
                  <a:lnTo>
                    <a:pt x="881313" y="505326"/>
                  </a:lnTo>
                  <a:lnTo>
                    <a:pt x="882817" y="506078"/>
                  </a:lnTo>
                  <a:lnTo>
                    <a:pt x="885073" y="507582"/>
                  </a:lnTo>
                  <a:lnTo>
                    <a:pt x="886577" y="510590"/>
                  </a:lnTo>
                  <a:lnTo>
                    <a:pt x="887329" y="516606"/>
                  </a:lnTo>
                  <a:lnTo>
                    <a:pt x="889585" y="519614"/>
                  </a:lnTo>
                  <a:lnTo>
                    <a:pt x="890337" y="522622"/>
                  </a:lnTo>
                  <a:lnTo>
                    <a:pt x="889585" y="526382"/>
                  </a:lnTo>
                  <a:lnTo>
                    <a:pt x="888081" y="533149"/>
                  </a:lnTo>
                  <a:lnTo>
                    <a:pt x="885073" y="539917"/>
                  </a:lnTo>
                  <a:lnTo>
                    <a:pt x="884321" y="540669"/>
                  </a:lnTo>
                  <a:lnTo>
                    <a:pt x="882817" y="543677"/>
                  </a:lnTo>
                  <a:lnTo>
                    <a:pt x="880561" y="545181"/>
                  </a:lnTo>
                  <a:lnTo>
                    <a:pt x="876801" y="546685"/>
                  </a:lnTo>
                  <a:lnTo>
                    <a:pt x="877553" y="549693"/>
                  </a:lnTo>
                  <a:lnTo>
                    <a:pt x="879809" y="554957"/>
                  </a:lnTo>
                  <a:lnTo>
                    <a:pt x="880561" y="557965"/>
                  </a:lnTo>
                  <a:lnTo>
                    <a:pt x="879057" y="559469"/>
                  </a:lnTo>
                  <a:lnTo>
                    <a:pt x="877553" y="561724"/>
                  </a:lnTo>
                  <a:lnTo>
                    <a:pt x="876801" y="564732"/>
                  </a:lnTo>
                  <a:lnTo>
                    <a:pt x="877553" y="566988"/>
                  </a:lnTo>
                  <a:lnTo>
                    <a:pt x="879809" y="569244"/>
                  </a:lnTo>
                  <a:lnTo>
                    <a:pt x="882065" y="570748"/>
                  </a:lnTo>
                  <a:lnTo>
                    <a:pt x="883569" y="572252"/>
                  </a:lnTo>
                  <a:lnTo>
                    <a:pt x="885825" y="578268"/>
                  </a:lnTo>
                  <a:lnTo>
                    <a:pt x="887329" y="583532"/>
                  </a:lnTo>
                  <a:lnTo>
                    <a:pt x="887329" y="584284"/>
                  </a:lnTo>
                  <a:lnTo>
                    <a:pt x="890337" y="585788"/>
                  </a:lnTo>
                  <a:lnTo>
                    <a:pt x="891089" y="587292"/>
                  </a:lnTo>
                  <a:lnTo>
                    <a:pt x="891841" y="588795"/>
                  </a:lnTo>
                  <a:lnTo>
                    <a:pt x="891841" y="590299"/>
                  </a:lnTo>
                  <a:lnTo>
                    <a:pt x="891089" y="591803"/>
                  </a:lnTo>
                  <a:lnTo>
                    <a:pt x="891089" y="593307"/>
                  </a:lnTo>
                  <a:lnTo>
                    <a:pt x="891841" y="595563"/>
                  </a:lnTo>
                  <a:lnTo>
                    <a:pt x="894097" y="600827"/>
                  </a:lnTo>
                  <a:lnTo>
                    <a:pt x="894097" y="603835"/>
                  </a:lnTo>
                  <a:lnTo>
                    <a:pt x="894849" y="613611"/>
                  </a:lnTo>
                  <a:lnTo>
                    <a:pt x="895601" y="615867"/>
                  </a:lnTo>
                  <a:lnTo>
                    <a:pt x="899360" y="622634"/>
                  </a:lnTo>
                  <a:lnTo>
                    <a:pt x="899360" y="625642"/>
                  </a:lnTo>
                  <a:lnTo>
                    <a:pt x="898609" y="627898"/>
                  </a:lnTo>
                  <a:lnTo>
                    <a:pt x="896353" y="630906"/>
                  </a:lnTo>
                  <a:lnTo>
                    <a:pt x="895601" y="632410"/>
                  </a:lnTo>
                  <a:lnTo>
                    <a:pt x="894849" y="634666"/>
                  </a:lnTo>
                  <a:lnTo>
                    <a:pt x="894849" y="635418"/>
                  </a:lnTo>
                  <a:lnTo>
                    <a:pt x="895601" y="639178"/>
                  </a:lnTo>
                  <a:lnTo>
                    <a:pt x="894849" y="645945"/>
                  </a:lnTo>
                  <a:lnTo>
                    <a:pt x="892593" y="650457"/>
                  </a:lnTo>
                  <a:lnTo>
                    <a:pt x="882817" y="657977"/>
                  </a:lnTo>
                  <a:lnTo>
                    <a:pt x="881313" y="659481"/>
                  </a:lnTo>
                  <a:lnTo>
                    <a:pt x="878305" y="664745"/>
                  </a:lnTo>
                  <a:lnTo>
                    <a:pt x="877553" y="667001"/>
                  </a:lnTo>
                  <a:lnTo>
                    <a:pt x="873794" y="670009"/>
                  </a:lnTo>
                  <a:lnTo>
                    <a:pt x="872290" y="671513"/>
                  </a:lnTo>
                  <a:lnTo>
                    <a:pt x="866274" y="684296"/>
                  </a:lnTo>
                  <a:lnTo>
                    <a:pt x="864770" y="685800"/>
                  </a:lnTo>
                  <a:lnTo>
                    <a:pt x="864018" y="686552"/>
                  </a:lnTo>
                  <a:lnTo>
                    <a:pt x="862514" y="688808"/>
                  </a:lnTo>
                  <a:lnTo>
                    <a:pt x="861010" y="690312"/>
                  </a:lnTo>
                  <a:lnTo>
                    <a:pt x="859506" y="690312"/>
                  </a:lnTo>
                  <a:lnTo>
                    <a:pt x="857250" y="690312"/>
                  </a:lnTo>
                  <a:lnTo>
                    <a:pt x="855746" y="691064"/>
                  </a:lnTo>
                  <a:lnTo>
                    <a:pt x="854242" y="693320"/>
                  </a:lnTo>
                  <a:lnTo>
                    <a:pt x="854242" y="695576"/>
                  </a:lnTo>
                  <a:lnTo>
                    <a:pt x="854994" y="697832"/>
                  </a:lnTo>
                  <a:lnTo>
                    <a:pt x="855746" y="700088"/>
                  </a:lnTo>
                  <a:lnTo>
                    <a:pt x="855746" y="700840"/>
                  </a:lnTo>
                  <a:lnTo>
                    <a:pt x="854994" y="702343"/>
                  </a:lnTo>
                  <a:lnTo>
                    <a:pt x="854994" y="703847"/>
                  </a:lnTo>
                  <a:lnTo>
                    <a:pt x="854994" y="704599"/>
                  </a:lnTo>
                  <a:lnTo>
                    <a:pt x="856498" y="706103"/>
                  </a:lnTo>
                  <a:lnTo>
                    <a:pt x="857250" y="706855"/>
                  </a:lnTo>
                  <a:lnTo>
                    <a:pt x="856498" y="709111"/>
                  </a:lnTo>
                  <a:lnTo>
                    <a:pt x="855746" y="709863"/>
                  </a:lnTo>
                  <a:lnTo>
                    <a:pt x="854994" y="711367"/>
                  </a:lnTo>
                  <a:lnTo>
                    <a:pt x="853490" y="712871"/>
                  </a:lnTo>
                  <a:lnTo>
                    <a:pt x="853490" y="715879"/>
                  </a:lnTo>
                  <a:lnTo>
                    <a:pt x="854242" y="727159"/>
                  </a:lnTo>
                  <a:lnTo>
                    <a:pt x="855746" y="730167"/>
                  </a:lnTo>
                  <a:lnTo>
                    <a:pt x="855746" y="731671"/>
                  </a:lnTo>
                  <a:lnTo>
                    <a:pt x="854242" y="734678"/>
                  </a:lnTo>
                  <a:lnTo>
                    <a:pt x="853490" y="736182"/>
                  </a:lnTo>
                  <a:lnTo>
                    <a:pt x="853490" y="739190"/>
                  </a:lnTo>
                  <a:lnTo>
                    <a:pt x="854242" y="742198"/>
                  </a:lnTo>
                  <a:lnTo>
                    <a:pt x="855746" y="745206"/>
                  </a:lnTo>
                  <a:lnTo>
                    <a:pt x="859506" y="751222"/>
                  </a:lnTo>
                  <a:lnTo>
                    <a:pt x="860258" y="753478"/>
                  </a:lnTo>
                  <a:lnTo>
                    <a:pt x="859506" y="755734"/>
                  </a:lnTo>
                  <a:lnTo>
                    <a:pt x="858002" y="758741"/>
                  </a:lnTo>
                  <a:lnTo>
                    <a:pt x="859506" y="760997"/>
                  </a:lnTo>
                  <a:lnTo>
                    <a:pt x="861762" y="765509"/>
                  </a:lnTo>
                  <a:lnTo>
                    <a:pt x="863266" y="767013"/>
                  </a:lnTo>
                  <a:lnTo>
                    <a:pt x="864770" y="767765"/>
                  </a:lnTo>
                  <a:lnTo>
                    <a:pt x="867778" y="768517"/>
                  </a:lnTo>
                  <a:lnTo>
                    <a:pt x="869281" y="769269"/>
                  </a:lnTo>
                  <a:lnTo>
                    <a:pt x="870034" y="770021"/>
                  </a:lnTo>
                  <a:lnTo>
                    <a:pt x="870785" y="773029"/>
                  </a:lnTo>
                  <a:lnTo>
                    <a:pt x="873041" y="775285"/>
                  </a:lnTo>
                  <a:lnTo>
                    <a:pt x="873794" y="777541"/>
                  </a:lnTo>
                  <a:lnTo>
                    <a:pt x="874545" y="779045"/>
                  </a:lnTo>
                  <a:lnTo>
                    <a:pt x="876049" y="779797"/>
                  </a:lnTo>
                  <a:lnTo>
                    <a:pt x="878305" y="779797"/>
                  </a:lnTo>
                  <a:lnTo>
                    <a:pt x="879057" y="781301"/>
                  </a:lnTo>
                  <a:lnTo>
                    <a:pt x="881313" y="783557"/>
                  </a:lnTo>
                  <a:lnTo>
                    <a:pt x="883569" y="785061"/>
                  </a:lnTo>
                  <a:lnTo>
                    <a:pt x="890337" y="787317"/>
                  </a:lnTo>
                  <a:lnTo>
                    <a:pt x="891841" y="789572"/>
                  </a:lnTo>
                  <a:lnTo>
                    <a:pt x="891841" y="800852"/>
                  </a:lnTo>
                  <a:lnTo>
                    <a:pt x="893345" y="801604"/>
                  </a:lnTo>
                  <a:lnTo>
                    <a:pt x="894097" y="802356"/>
                  </a:lnTo>
                  <a:lnTo>
                    <a:pt x="894849" y="802356"/>
                  </a:lnTo>
                  <a:lnTo>
                    <a:pt x="895601" y="804612"/>
                  </a:lnTo>
                  <a:lnTo>
                    <a:pt x="891841" y="806868"/>
                  </a:lnTo>
                  <a:lnTo>
                    <a:pt x="891089" y="808372"/>
                  </a:lnTo>
                  <a:lnTo>
                    <a:pt x="888833" y="817396"/>
                  </a:lnTo>
                  <a:lnTo>
                    <a:pt x="889585" y="818899"/>
                  </a:lnTo>
                  <a:lnTo>
                    <a:pt x="891089" y="822659"/>
                  </a:lnTo>
                  <a:lnTo>
                    <a:pt x="891089" y="824163"/>
                  </a:lnTo>
                  <a:lnTo>
                    <a:pt x="890337" y="825667"/>
                  </a:lnTo>
                  <a:lnTo>
                    <a:pt x="889585" y="826419"/>
                  </a:lnTo>
                  <a:lnTo>
                    <a:pt x="888833" y="826419"/>
                  </a:lnTo>
                  <a:lnTo>
                    <a:pt x="888081" y="827171"/>
                  </a:lnTo>
                  <a:lnTo>
                    <a:pt x="888081" y="836195"/>
                  </a:lnTo>
                  <a:lnTo>
                    <a:pt x="887329" y="839203"/>
                  </a:lnTo>
                  <a:lnTo>
                    <a:pt x="886577" y="840707"/>
                  </a:lnTo>
                  <a:lnTo>
                    <a:pt x="883569" y="842963"/>
                  </a:lnTo>
                  <a:lnTo>
                    <a:pt x="882817" y="844467"/>
                  </a:lnTo>
                  <a:lnTo>
                    <a:pt x="882817" y="845970"/>
                  </a:lnTo>
                  <a:lnTo>
                    <a:pt x="882817" y="848978"/>
                  </a:lnTo>
                  <a:lnTo>
                    <a:pt x="882065" y="852738"/>
                  </a:lnTo>
                  <a:lnTo>
                    <a:pt x="880561" y="854994"/>
                  </a:lnTo>
                  <a:lnTo>
                    <a:pt x="872290" y="864018"/>
                  </a:lnTo>
                  <a:lnTo>
                    <a:pt x="870034" y="866274"/>
                  </a:lnTo>
                  <a:lnTo>
                    <a:pt x="867026" y="867778"/>
                  </a:lnTo>
                  <a:lnTo>
                    <a:pt x="863266" y="867026"/>
                  </a:lnTo>
                  <a:lnTo>
                    <a:pt x="861010" y="867026"/>
                  </a:lnTo>
                  <a:lnTo>
                    <a:pt x="858002" y="866274"/>
                  </a:lnTo>
                  <a:lnTo>
                    <a:pt x="854994" y="867778"/>
                  </a:lnTo>
                  <a:lnTo>
                    <a:pt x="851986" y="868530"/>
                  </a:lnTo>
                  <a:lnTo>
                    <a:pt x="848979" y="869282"/>
                  </a:lnTo>
                  <a:lnTo>
                    <a:pt x="845970" y="869282"/>
                  </a:lnTo>
                  <a:lnTo>
                    <a:pt x="842962" y="867026"/>
                  </a:lnTo>
                  <a:lnTo>
                    <a:pt x="839202" y="865522"/>
                  </a:lnTo>
                  <a:lnTo>
                    <a:pt x="835443" y="867026"/>
                  </a:lnTo>
                  <a:lnTo>
                    <a:pt x="830179" y="870786"/>
                  </a:lnTo>
                  <a:lnTo>
                    <a:pt x="827171" y="872290"/>
                  </a:lnTo>
                  <a:lnTo>
                    <a:pt x="824163" y="873042"/>
                  </a:lnTo>
                  <a:lnTo>
                    <a:pt x="817396" y="873042"/>
                  </a:lnTo>
                  <a:lnTo>
                    <a:pt x="813636" y="873794"/>
                  </a:lnTo>
                  <a:lnTo>
                    <a:pt x="811380" y="875297"/>
                  </a:lnTo>
                  <a:lnTo>
                    <a:pt x="809876" y="877553"/>
                  </a:lnTo>
                  <a:lnTo>
                    <a:pt x="806868" y="879057"/>
                  </a:lnTo>
                  <a:lnTo>
                    <a:pt x="805364" y="879057"/>
                  </a:lnTo>
                  <a:lnTo>
                    <a:pt x="799348" y="879057"/>
                  </a:lnTo>
                  <a:lnTo>
                    <a:pt x="797844" y="878305"/>
                  </a:lnTo>
                  <a:lnTo>
                    <a:pt x="796340" y="877553"/>
                  </a:lnTo>
                  <a:lnTo>
                    <a:pt x="794836" y="876801"/>
                  </a:lnTo>
                  <a:lnTo>
                    <a:pt x="792580" y="873042"/>
                  </a:lnTo>
                  <a:lnTo>
                    <a:pt x="791828" y="871537"/>
                  </a:lnTo>
                  <a:lnTo>
                    <a:pt x="790324" y="870786"/>
                  </a:lnTo>
                  <a:lnTo>
                    <a:pt x="787317" y="870034"/>
                  </a:lnTo>
                  <a:lnTo>
                    <a:pt x="786564" y="870034"/>
                  </a:lnTo>
                  <a:lnTo>
                    <a:pt x="785813" y="868530"/>
                  </a:lnTo>
                  <a:lnTo>
                    <a:pt x="785813" y="867026"/>
                  </a:lnTo>
                  <a:lnTo>
                    <a:pt x="785061" y="865522"/>
                  </a:lnTo>
                  <a:lnTo>
                    <a:pt x="783557" y="864770"/>
                  </a:lnTo>
                  <a:lnTo>
                    <a:pt x="780549" y="864770"/>
                  </a:lnTo>
                  <a:lnTo>
                    <a:pt x="779797" y="864770"/>
                  </a:lnTo>
                  <a:lnTo>
                    <a:pt x="779045" y="864018"/>
                  </a:lnTo>
                  <a:lnTo>
                    <a:pt x="770773" y="859506"/>
                  </a:lnTo>
                  <a:lnTo>
                    <a:pt x="771525" y="859506"/>
                  </a:lnTo>
                  <a:lnTo>
                    <a:pt x="767013" y="857250"/>
                  </a:lnTo>
                  <a:lnTo>
                    <a:pt x="761749" y="857250"/>
                  </a:lnTo>
                  <a:lnTo>
                    <a:pt x="749718" y="858002"/>
                  </a:lnTo>
                  <a:lnTo>
                    <a:pt x="748966" y="858002"/>
                  </a:lnTo>
                  <a:lnTo>
                    <a:pt x="748214" y="858002"/>
                  </a:lnTo>
                  <a:lnTo>
                    <a:pt x="746710" y="858002"/>
                  </a:lnTo>
                  <a:lnTo>
                    <a:pt x="745958" y="858754"/>
                  </a:lnTo>
                  <a:lnTo>
                    <a:pt x="743702" y="861762"/>
                  </a:lnTo>
                  <a:lnTo>
                    <a:pt x="742950" y="861762"/>
                  </a:lnTo>
                  <a:lnTo>
                    <a:pt x="739942" y="862514"/>
                  </a:lnTo>
                  <a:lnTo>
                    <a:pt x="736934" y="864018"/>
                  </a:lnTo>
                  <a:lnTo>
                    <a:pt x="733174" y="865522"/>
                  </a:lnTo>
                  <a:lnTo>
                    <a:pt x="727159" y="867026"/>
                  </a:lnTo>
                  <a:lnTo>
                    <a:pt x="724903" y="866274"/>
                  </a:lnTo>
                  <a:lnTo>
                    <a:pt x="724903" y="864770"/>
                  </a:lnTo>
                  <a:lnTo>
                    <a:pt x="723399" y="864018"/>
                  </a:lnTo>
                  <a:lnTo>
                    <a:pt x="721895" y="863266"/>
                  </a:lnTo>
                  <a:lnTo>
                    <a:pt x="719639" y="866274"/>
                  </a:lnTo>
                  <a:lnTo>
                    <a:pt x="718887" y="866274"/>
                  </a:lnTo>
                  <a:lnTo>
                    <a:pt x="716631" y="867026"/>
                  </a:lnTo>
                  <a:lnTo>
                    <a:pt x="712119" y="867778"/>
                  </a:lnTo>
                  <a:lnTo>
                    <a:pt x="710615" y="868530"/>
                  </a:lnTo>
                  <a:lnTo>
                    <a:pt x="709863" y="870786"/>
                  </a:lnTo>
                  <a:lnTo>
                    <a:pt x="709111" y="875297"/>
                  </a:lnTo>
                  <a:lnTo>
                    <a:pt x="708359" y="876801"/>
                  </a:lnTo>
                  <a:lnTo>
                    <a:pt x="704599" y="874546"/>
                  </a:lnTo>
                  <a:lnTo>
                    <a:pt x="704599" y="873794"/>
                  </a:lnTo>
                  <a:lnTo>
                    <a:pt x="703095" y="874546"/>
                  </a:lnTo>
                  <a:lnTo>
                    <a:pt x="701591" y="875297"/>
                  </a:lnTo>
                  <a:lnTo>
                    <a:pt x="700840" y="876801"/>
                  </a:lnTo>
                  <a:lnTo>
                    <a:pt x="702344" y="877553"/>
                  </a:lnTo>
                  <a:lnTo>
                    <a:pt x="703847" y="879057"/>
                  </a:lnTo>
                  <a:lnTo>
                    <a:pt x="703847" y="880561"/>
                  </a:lnTo>
                  <a:lnTo>
                    <a:pt x="703847" y="881313"/>
                  </a:lnTo>
                  <a:lnTo>
                    <a:pt x="701591" y="881313"/>
                  </a:lnTo>
                  <a:lnTo>
                    <a:pt x="700840" y="880561"/>
                  </a:lnTo>
                  <a:lnTo>
                    <a:pt x="701591" y="879809"/>
                  </a:lnTo>
                  <a:lnTo>
                    <a:pt x="699336" y="881313"/>
                  </a:lnTo>
                  <a:lnTo>
                    <a:pt x="696327" y="884321"/>
                  </a:lnTo>
                  <a:lnTo>
                    <a:pt x="694824" y="885073"/>
                  </a:lnTo>
                  <a:lnTo>
                    <a:pt x="693320" y="885825"/>
                  </a:lnTo>
                  <a:lnTo>
                    <a:pt x="693320" y="886577"/>
                  </a:lnTo>
                  <a:lnTo>
                    <a:pt x="692568" y="890337"/>
                  </a:lnTo>
                  <a:lnTo>
                    <a:pt x="692568" y="891841"/>
                  </a:lnTo>
                  <a:lnTo>
                    <a:pt x="691816" y="892593"/>
                  </a:lnTo>
                  <a:lnTo>
                    <a:pt x="691064" y="892593"/>
                  </a:lnTo>
                  <a:lnTo>
                    <a:pt x="689560" y="893345"/>
                  </a:lnTo>
                  <a:lnTo>
                    <a:pt x="688056" y="897857"/>
                  </a:lnTo>
                  <a:lnTo>
                    <a:pt x="686552" y="899361"/>
                  </a:lnTo>
                  <a:lnTo>
                    <a:pt x="682792" y="902368"/>
                  </a:lnTo>
                  <a:lnTo>
                    <a:pt x="682040" y="903120"/>
                  </a:lnTo>
                  <a:lnTo>
                    <a:pt x="680536" y="903120"/>
                  </a:lnTo>
                  <a:lnTo>
                    <a:pt x="679032" y="903872"/>
                  </a:lnTo>
                  <a:lnTo>
                    <a:pt x="674521" y="916656"/>
                  </a:lnTo>
                  <a:lnTo>
                    <a:pt x="673016" y="918912"/>
                  </a:lnTo>
                  <a:lnTo>
                    <a:pt x="671512" y="919664"/>
                  </a:lnTo>
                  <a:lnTo>
                    <a:pt x="667001" y="919664"/>
                  </a:lnTo>
                  <a:lnTo>
                    <a:pt x="663993" y="920416"/>
                  </a:lnTo>
                  <a:lnTo>
                    <a:pt x="661737" y="921920"/>
                  </a:lnTo>
                  <a:lnTo>
                    <a:pt x="657225" y="922672"/>
                  </a:lnTo>
                  <a:lnTo>
                    <a:pt x="649705" y="925680"/>
                  </a:lnTo>
                  <a:lnTo>
                    <a:pt x="642186" y="930192"/>
                  </a:lnTo>
                  <a:lnTo>
                    <a:pt x="639178" y="934703"/>
                  </a:lnTo>
                  <a:lnTo>
                    <a:pt x="637674" y="936207"/>
                  </a:lnTo>
                  <a:lnTo>
                    <a:pt x="630906" y="940719"/>
                  </a:lnTo>
                  <a:lnTo>
                    <a:pt x="626394" y="947487"/>
                  </a:lnTo>
                  <a:lnTo>
                    <a:pt x="624138" y="950495"/>
                  </a:lnTo>
                  <a:lnTo>
                    <a:pt x="623386" y="948991"/>
                  </a:lnTo>
                  <a:lnTo>
                    <a:pt x="618874" y="951999"/>
                  </a:lnTo>
                  <a:lnTo>
                    <a:pt x="616618" y="954255"/>
                  </a:lnTo>
                  <a:lnTo>
                    <a:pt x="615114" y="956511"/>
                  </a:lnTo>
                  <a:lnTo>
                    <a:pt x="613610" y="961023"/>
                  </a:lnTo>
                  <a:lnTo>
                    <a:pt x="612859" y="962526"/>
                  </a:lnTo>
                  <a:lnTo>
                    <a:pt x="609851" y="964030"/>
                  </a:lnTo>
                  <a:lnTo>
                    <a:pt x="606091" y="960271"/>
                  </a:lnTo>
                  <a:lnTo>
                    <a:pt x="603835" y="958766"/>
                  </a:lnTo>
                  <a:lnTo>
                    <a:pt x="602331" y="958766"/>
                  </a:lnTo>
                  <a:lnTo>
                    <a:pt x="600827" y="960271"/>
                  </a:lnTo>
                  <a:lnTo>
                    <a:pt x="598571" y="960271"/>
                  </a:lnTo>
                  <a:lnTo>
                    <a:pt x="596315" y="960271"/>
                  </a:lnTo>
                  <a:lnTo>
                    <a:pt x="594059" y="958766"/>
                  </a:lnTo>
                  <a:lnTo>
                    <a:pt x="588044" y="963278"/>
                  </a:lnTo>
                  <a:lnTo>
                    <a:pt x="587291" y="964030"/>
                  </a:lnTo>
                  <a:lnTo>
                    <a:pt x="586540" y="966286"/>
                  </a:lnTo>
                  <a:lnTo>
                    <a:pt x="584284" y="966286"/>
                  </a:lnTo>
                  <a:lnTo>
                    <a:pt x="582780" y="966286"/>
                  </a:lnTo>
                  <a:lnTo>
                    <a:pt x="582028" y="967038"/>
                  </a:lnTo>
                  <a:lnTo>
                    <a:pt x="581276" y="970046"/>
                  </a:lnTo>
                  <a:lnTo>
                    <a:pt x="580524" y="970798"/>
                  </a:lnTo>
                  <a:lnTo>
                    <a:pt x="574508" y="973054"/>
                  </a:lnTo>
                  <a:lnTo>
                    <a:pt x="565484" y="977566"/>
                  </a:lnTo>
                  <a:lnTo>
                    <a:pt x="562476" y="978318"/>
                  </a:lnTo>
                  <a:lnTo>
                    <a:pt x="551197" y="980574"/>
                  </a:lnTo>
                  <a:lnTo>
                    <a:pt x="539917" y="985086"/>
                  </a:lnTo>
                  <a:lnTo>
                    <a:pt x="533901" y="986590"/>
                  </a:lnTo>
                  <a:lnTo>
                    <a:pt x="524126" y="986590"/>
                  </a:lnTo>
                  <a:lnTo>
                    <a:pt x="521118" y="988093"/>
                  </a:lnTo>
                  <a:lnTo>
                    <a:pt x="512846" y="994861"/>
                  </a:lnTo>
                  <a:lnTo>
                    <a:pt x="500814" y="1001629"/>
                  </a:lnTo>
                  <a:lnTo>
                    <a:pt x="494799" y="1006141"/>
                  </a:lnTo>
                  <a:lnTo>
                    <a:pt x="491791" y="1012157"/>
                  </a:lnTo>
                  <a:lnTo>
                    <a:pt x="489535" y="1023436"/>
                  </a:lnTo>
                  <a:lnTo>
                    <a:pt x="486527" y="1030204"/>
                  </a:lnTo>
                  <a:lnTo>
                    <a:pt x="486527" y="1033212"/>
                  </a:lnTo>
                  <a:lnTo>
                    <a:pt x="485775" y="1033964"/>
                  </a:lnTo>
                  <a:lnTo>
                    <a:pt x="484271" y="1034716"/>
                  </a:lnTo>
                  <a:lnTo>
                    <a:pt x="484271" y="1036220"/>
                  </a:lnTo>
                  <a:lnTo>
                    <a:pt x="485023" y="1036972"/>
                  </a:lnTo>
                  <a:lnTo>
                    <a:pt x="485023" y="1038476"/>
                  </a:lnTo>
                  <a:lnTo>
                    <a:pt x="484271" y="1043740"/>
                  </a:lnTo>
                  <a:lnTo>
                    <a:pt x="483519" y="1042236"/>
                  </a:lnTo>
                  <a:lnTo>
                    <a:pt x="483519" y="1045243"/>
                  </a:lnTo>
                  <a:lnTo>
                    <a:pt x="482767" y="1047500"/>
                  </a:lnTo>
                  <a:lnTo>
                    <a:pt x="482015" y="1049755"/>
                  </a:lnTo>
                  <a:lnTo>
                    <a:pt x="483519" y="1052011"/>
                  </a:lnTo>
                  <a:lnTo>
                    <a:pt x="483519" y="1052763"/>
                  </a:lnTo>
                  <a:lnTo>
                    <a:pt x="482015" y="1054267"/>
                  </a:lnTo>
                  <a:lnTo>
                    <a:pt x="482767" y="1055019"/>
                  </a:lnTo>
                  <a:lnTo>
                    <a:pt x="484271" y="1055771"/>
                  </a:lnTo>
                  <a:lnTo>
                    <a:pt x="484271" y="1057275"/>
                  </a:lnTo>
                  <a:lnTo>
                    <a:pt x="483519" y="1058027"/>
                  </a:lnTo>
                  <a:lnTo>
                    <a:pt x="482015" y="1058779"/>
                  </a:lnTo>
                  <a:lnTo>
                    <a:pt x="481263" y="1060283"/>
                  </a:lnTo>
                  <a:lnTo>
                    <a:pt x="481263" y="1067803"/>
                  </a:lnTo>
                  <a:lnTo>
                    <a:pt x="479007" y="1079082"/>
                  </a:lnTo>
                  <a:lnTo>
                    <a:pt x="478255" y="1080586"/>
                  </a:lnTo>
                  <a:lnTo>
                    <a:pt x="476752" y="1082090"/>
                  </a:lnTo>
                  <a:lnTo>
                    <a:pt x="475999" y="1082842"/>
                  </a:lnTo>
                  <a:lnTo>
                    <a:pt x="473743" y="1088858"/>
                  </a:lnTo>
                  <a:lnTo>
                    <a:pt x="473743" y="1089610"/>
                  </a:lnTo>
                  <a:lnTo>
                    <a:pt x="471488" y="1091114"/>
                  </a:lnTo>
                  <a:lnTo>
                    <a:pt x="468480" y="1093370"/>
                  </a:lnTo>
                  <a:lnTo>
                    <a:pt x="467728" y="1094122"/>
                  </a:lnTo>
                  <a:lnTo>
                    <a:pt x="467728" y="1094874"/>
                  </a:lnTo>
                  <a:lnTo>
                    <a:pt x="466975" y="1097130"/>
                  </a:lnTo>
                  <a:lnTo>
                    <a:pt x="466975" y="1098634"/>
                  </a:lnTo>
                  <a:lnTo>
                    <a:pt x="466975" y="1101642"/>
                  </a:lnTo>
                  <a:lnTo>
                    <a:pt x="466975" y="1103146"/>
                  </a:lnTo>
                  <a:lnTo>
                    <a:pt x="462464" y="1111417"/>
                  </a:lnTo>
                  <a:lnTo>
                    <a:pt x="461712" y="1112921"/>
                  </a:lnTo>
                  <a:lnTo>
                    <a:pt x="460208" y="1113673"/>
                  </a:lnTo>
                  <a:lnTo>
                    <a:pt x="457952" y="1116681"/>
                  </a:lnTo>
                  <a:lnTo>
                    <a:pt x="454944" y="1121945"/>
                  </a:lnTo>
                  <a:lnTo>
                    <a:pt x="454944" y="1134728"/>
                  </a:lnTo>
                  <a:lnTo>
                    <a:pt x="452688" y="1141496"/>
                  </a:lnTo>
                  <a:lnTo>
                    <a:pt x="448176" y="1145256"/>
                  </a:lnTo>
                  <a:lnTo>
                    <a:pt x="448176" y="1146008"/>
                  </a:lnTo>
                  <a:lnTo>
                    <a:pt x="451184" y="1146760"/>
                  </a:lnTo>
                  <a:lnTo>
                    <a:pt x="450432" y="1148264"/>
                  </a:lnTo>
                  <a:lnTo>
                    <a:pt x="446673" y="1151272"/>
                  </a:lnTo>
                  <a:lnTo>
                    <a:pt x="445920" y="1153528"/>
                  </a:lnTo>
                  <a:lnTo>
                    <a:pt x="443664" y="1159544"/>
                  </a:lnTo>
                  <a:lnTo>
                    <a:pt x="442160" y="1162551"/>
                  </a:lnTo>
                  <a:lnTo>
                    <a:pt x="440656" y="1164055"/>
                  </a:lnTo>
                  <a:lnTo>
                    <a:pt x="436897" y="1166311"/>
                  </a:lnTo>
                  <a:lnTo>
                    <a:pt x="436145" y="1166311"/>
                  </a:lnTo>
                  <a:lnTo>
                    <a:pt x="433889" y="1169319"/>
                  </a:lnTo>
                  <a:lnTo>
                    <a:pt x="433137" y="1170071"/>
                  </a:lnTo>
                  <a:lnTo>
                    <a:pt x="433137" y="1171575"/>
                  </a:lnTo>
                  <a:lnTo>
                    <a:pt x="432385" y="1172327"/>
                  </a:lnTo>
                  <a:lnTo>
                    <a:pt x="431633" y="1173079"/>
                  </a:lnTo>
                  <a:lnTo>
                    <a:pt x="429377" y="1173831"/>
                  </a:lnTo>
                  <a:lnTo>
                    <a:pt x="426369" y="1176839"/>
                  </a:lnTo>
                  <a:lnTo>
                    <a:pt x="424113" y="1180599"/>
                  </a:lnTo>
                  <a:lnTo>
                    <a:pt x="424113" y="1185111"/>
                  </a:lnTo>
                  <a:lnTo>
                    <a:pt x="421857" y="1186615"/>
                  </a:lnTo>
                  <a:lnTo>
                    <a:pt x="420353" y="1190375"/>
                  </a:lnTo>
                  <a:lnTo>
                    <a:pt x="418849" y="1194134"/>
                  </a:lnTo>
                  <a:lnTo>
                    <a:pt x="418097" y="1197894"/>
                  </a:lnTo>
                  <a:lnTo>
                    <a:pt x="418849" y="1201654"/>
                  </a:lnTo>
                  <a:lnTo>
                    <a:pt x="424113" y="1210678"/>
                  </a:lnTo>
                  <a:lnTo>
                    <a:pt x="424113" y="1213686"/>
                  </a:lnTo>
                  <a:lnTo>
                    <a:pt x="425617" y="1216694"/>
                  </a:lnTo>
                  <a:lnTo>
                    <a:pt x="424865" y="1227221"/>
                  </a:lnTo>
                  <a:lnTo>
                    <a:pt x="425617" y="1230229"/>
                  </a:lnTo>
                  <a:lnTo>
                    <a:pt x="426369" y="1232485"/>
                  </a:lnTo>
                  <a:lnTo>
                    <a:pt x="427873" y="1234741"/>
                  </a:lnTo>
                  <a:lnTo>
                    <a:pt x="429377" y="1236245"/>
                  </a:lnTo>
                  <a:lnTo>
                    <a:pt x="429377" y="1237749"/>
                  </a:lnTo>
                  <a:lnTo>
                    <a:pt x="428625" y="1238501"/>
                  </a:lnTo>
                  <a:lnTo>
                    <a:pt x="428625" y="1239253"/>
                  </a:lnTo>
                  <a:lnTo>
                    <a:pt x="429377" y="1239253"/>
                  </a:lnTo>
                  <a:lnTo>
                    <a:pt x="429377" y="1240757"/>
                  </a:lnTo>
                  <a:lnTo>
                    <a:pt x="429377" y="1254292"/>
                  </a:lnTo>
                  <a:lnTo>
                    <a:pt x="430881" y="1259556"/>
                  </a:lnTo>
                  <a:lnTo>
                    <a:pt x="435393" y="1264068"/>
                  </a:lnTo>
                  <a:lnTo>
                    <a:pt x="439905" y="1266324"/>
                  </a:lnTo>
                  <a:lnTo>
                    <a:pt x="441409" y="1266324"/>
                  </a:lnTo>
                  <a:lnTo>
                    <a:pt x="442913" y="1269332"/>
                  </a:lnTo>
                  <a:lnTo>
                    <a:pt x="444416" y="1271588"/>
                  </a:lnTo>
                  <a:lnTo>
                    <a:pt x="445169" y="1274595"/>
                  </a:lnTo>
                  <a:lnTo>
                    <a:pt x="445920" y="1279859"/>
                  </a:lnTo>
                  <a:lnTo>
                    <a:pt x="445169" y="1282115"/>
                  </a:lnTo>
                  <a:lnTo>
                    <a:pt x="444416" y="1285123"/>
                  </a:lnTo>
                  <a:lnTo>
                    <a:pt x="442913" y="1288131"/>
                  </a:lnTo>
                  <a:lnTo>
                    <a:pt x="441409" y="1288883"/>
                  </a:lnTo>
                  <a:lnTo>
                    <a:pt x="439905" y="1290387"/>
                  </a:lnTo>
                  <a:lnTo>
                    <a:pt x="439153" y="1294899"/>
                  </a:lnTo>
                  <a:lnTo>
                    <a:pt x="439905" y="1301667"/>
                  </a:lnTo>
                  <a:lnTo>
                    <a:pt x="438401" y="1315202"/>
                  </a:lnTo>
                  <a:lnTo>
                    <a:pt x="438401" y="1321970"/>
                  </a:lnTo>
                  <a:lnTo>
                    <a:pt x="440656" y="1327986"/>
                  </a:lnTo>
                  <a:lnTo>
                    <a:pt x="438401" y="1331746"/>
                  </a:lnTo>
                  <a:lnTo>
                    <a:pt x="436897" y="1336257"/>
                  </a:lnTo>
                  <a:lnTo>
                    <a:pt x="435393" y="1346785"/>
                  </a:lnTo>
                  <a:lnTo>
                    <a:pt x="436897" y="1357313"/>
                  </a:lnTo>
                  <a:lnTo>
                    <a:pt x="436145" y="1362576"/>
                  </a:lnTo>
                  <a:lnTo>
                    <a:pt x="431633" y="1364832"/>
                  </a:lnTo>
                  <a:lnTo>
                    <a:pt x="430129" y="1366336"/>
                  </a:lnTo>
                  <a:lnTo>
                    <a:pt x="430129" y="1369344"/>
                  </a:lnTo>
                  <a:lnTo>
                    <a:pt x="430129" y="1372352"/>
                  </a:lnTo>
                  <a:lnTo>
                    <a:pt x="430129" y="1375360"/>
                  </a:lnTo>
                  <a:lnTo>
                    <a:pt x="422609" y="1387392"/>
                  </a:lnTo>
                  <a:lnTo>
                    <a:pt x="421857" y="1390399"/>
                  </a:lnTo>
                  <a:lnTo>
                    <a:pt x="423361" y="1391151"/>
                  </a:lnTo>
                  <a:lnTo>
                    <a:pt x="424113" y="1394159"/>
                  </a:lnTo>
                  <a:lnTo>
                    <a:pt x="424865" y="1394911"/>
                  </a:lnTo>
                  <a:lnTo>
                    <a:pt x="424865" y="1396415"/>
                  </a:lnTo>
                  <a:lnTo>
                    <a:pt x="424865" y="1398671"/>
                  </a:lnTo>
                  <a:lnTo>
                    <a:pt x="423361" y="1403183"/>
                  </a:lnTo>
                  <a:lnTo>
                    <a:pt x="423361" y="1406191"/>
                  </a:lnTo>
                  <a:lnTo>
                    <a:pt x="423361" y="1411455"/>
                  </a:lnTo>
                  <a:lnTo>
                    <a:pt x="414337" y="1406943"/>
                  </a:lnTo>
                  <a:lnTo>
                    <a:pt x="411330" y="1405439"/>
                  </a:lnTo>
                  <a:lnTo>
                    <a:pt x="409826" y="1403935"/>
                  </a:lnTo>
                  <a:lnTo>
                    <a:pt x="404562" y="1396415"/>
                  </a:lnTo>
                  <a:lnTo>
                    <a:pt x="402306" y="1394159"/>
                  </a:lnTo>
                  <a:lnTo>
                    <a:pt x="386515" y="1389648"/>
                  </a:lnTo>
                  <a:lnTo>
                    <a:pt x="382755" y="1388896"/>
                  </a:lnTo>
                  <a:lnTo>
                    <a:pt x="382003" y="1388896"/>
                  </a:lnTo>
                  <a:lnTo>
                    <a:pt x="372227" y="1391151"/>
                  </a:lnTo>
                  <a:lnTo>
                    <a:pt x="370723" y="1391151"/>
                  </a:lnTo>
                  <a:lnTo>
                    <a:pt x="369219" y="1391151"/>
                  </a:lnTo>
                  <a:lnTo>
                    <a:pt x="365459" y="1390399"/>
                  </a:lnTo>
                  <a:lnTo>
                    <a:pt x="363203" y="1389648"/>
                  </a:lnTo>
                  <a:lnTo>
                    <a:pt x="362451" y="1388896"/>
                  </a:lnTo>
                  <a:lnTo>
                    <a:pt x="359443" y="1382880"/>
                  </a:lnTo>
                  <a:lnTo>
                    <a:pt x="357939" y="1380624"/>
                  </a:lnTo>
                  <a:lnTo>
                    <a:pt x="354932" y="1379120"/>
                  </a:lnTo>
                  <a:lnTo>
                    <a:pt x="353428" y="1376864"/>
                  </a:lnTo>
                  <a:lnTo>
                    <a:pt x="351172" y="1371600"/>
                  </a:lnTo>
                  <a:lnTo>
                    <a:pt x="350420" y="1370096"/>
                  </a:lnTo>
                  <a:lnTo>
                    <a:pt x="348916" y="1369344"/>
                  </a:lnTo>
                  <a:lnTo>
                    <a:pt x="345156" y="1365584"/>
                  </a:lnTo>
                  <a:lnTo>
                    <a:pt x="344404" y="1364832"/>
                  </a:lnTo>
                  <a:lnTo>
                    <a:pt x="344404" y="1364080"/>
                  </a:lnTo>
                  <a:lnTo>
                    <a:pt x="343652" y="1363328"/>
                  </a:lnTo>
                  <a:lnTo>
                    <a:pt x="343652" y="1362576"/>
                  </a:lnTo>
                  <a:lnTo>
                    <a:pt x="343652" y="1361824"/>
                  </a:lnTo>
                  <a:lnTo>
                    <a:pt x="344404" y="1358817"/>
                  </a:lnTo>
                  <a:lnTo>
                    <a:pt x="345156" y="1354305"/>
                  </a:lnTo>
                  <a:lnTo>
                    <a:pt x="345156" y="1352049"/>
                  </a:lnTo>
                  <a:lnTo>
                    <a:pt x="344404" y="1349793"/>
                  </a:lnTo>
                  <a:lnTo>
                    <a:pt x="342148" y="1344529"/>
                  </a:lnTo>
                  <a:lnTo>
                    <a:pt x="339892" y="1342273"/>
                  </a:lnTo>
                  <a:lnTo>
                    <a:pt x="338388" y="1340769"/>
                  </a:lnTo>
                  <a:lnTo>
                    <a:pt x="327860" y="1334001"/>
                  </a:lnTo>
                  <a:lnTo>
                    <a:pt x="321093" y="1327986"/>
                  </a:lnTo>
                  <a:lnTo>
                    <a:pt x="319589" y="1327234"/>
                  </a:lnTo>
                  <a:lnTo>
                    <a:pt x="318085" y="1326482"/>
                  </a:lnTo>
                  <a:lnTo>
                    <a:pt x="317333" y="1326482"/>
                  </a:lnTo>
                  <a:lnTo>
                    <a:pt x="315077" y="1324978"/>
                  </a:lnTo>
                  <a:lnTo>
                    <a:pt x="314325" y="1324226"/>
                  </a:lnTo>
                  <a:lnTo>
                    <a:pt x="313573" y="1323474"/>
                  </a:lnTo>
                  <a:lnTo>
                    <a:pt x="313573" y="1319714"/>
                  </a:lnTo>
                  <a:lnTo>
                    <a:pt x="313573" y="1318210"/>
                  </a:lnTo>
                  <a:lnTo>
                    <a:pt x="313573" y="1315954"/>
                  </a:lnTo>
                  <a:lnTo>
                    <a:pt x="314325" y="1313698"/>
                  </a:lnTo>
                  <a:lnTo>
                    <a:pt x="315077" y="1312194"/>
                  </a:lnTo>
                  <a:lnTo>
                    <a:pt x="315829" y="1312194"/>
                  </a:lnTo>
                  <a:lnTo>
                    <a:pt x="316581" y="1311442"/>
                  </a:lnTo>
                  <a:lnTo>
                    <a:pt x="317333" y="1310690"/>
                  </a:lnTo>
                  <a:lnTo>
                    <a:pt x="318837" y="1310690"/>
                  </a:lnTo>
                  <a:lnTo>
                    <a:pt x="320341" y="1310690"/>
                  </a:lnTo>
                  <a:lnTo>
                    <a:pt x="321093" y="1310690"/>
                  </a:lnTo>
                  <a:lnTo>
                    <a:pt x="321845" y="1310690"/>
                  </a:lnTo>
                  <a:lnTo>
                    <a:pt x="322597" y="1309938"/>
                  </a:lnTo>
                  <a:lnTo>
                    <a:pt x="323349" y="1309938"/>
                  </a:lnTo>
                  <a:lnTo>
                    <a:pt x="324100" y="1309186"/>
                  </a:lnTo>
                  <a:lnTo>
                    <a:pt x="324853" y="1307682"/>
                  </a:lnTo>
                  <a:lnTo>
                    <a:pt x="326357" y="1303171"/>
                  </a:lnTo>
                  <a:lnTo>
                    <a:pt x="326357" y="1302419"/>
                  </a:lnTo>
                  <a:lnTo>
                    <a:pt x="327109" y="1300915"/>
                  </a:lnTo>
                  <a:lnTo>
                    <a:pt x="327860" y="1299411"/>
                  </a:lnTo>
                  <a:lnTo>
                    <a:pt x="330868" y="1296403"/>
                  </a:lnTo>
                  <a:lnTo>
                    <a:pt x="333124" y="1294899"/>
                  </a:lnTo>
                  <a:lnTo>
                    <a:pt x="333877" y="1294147"/>
                  </a:lnTo>
                  <a:lnTo>
                    <a:pt x="334628" y="1293395"/>
                  </a:lnTo>
                  <a:lnTo>
                    <a:pt x="334628" y="1292643"/>
                  </a:lnTo>
                  <a:lnTo>
                    <a:pt x="334628" y="1291139"/>
                  </a:lnTo>
                  <a:lnTo>
                    <a:pt x="334628" y="1290387"/>
                  </a:lnTo>
                  <a:lnTo>
                    <a:pt x="333877" y="1288131"/>
                  </a:lnTo>
                  <a:lnTo>
                    <a:pt x="333124" y="1287379"/>
                  </a:lnTo>
                  <a:lnTo>
                    <a:pt x="332372" y="1286627"/>
                  </a:lnTo>
                  <a:lnTo>
                    <a:pt x="330868" y="1285123"/>
                  </a:lnTo>
                  <a:lnTo>
                    <a:pt x="329364" y="1284371"/>
                  </a:lnTo>
                  <a:lnTo>
                    <a:pt x="326357" y="1283619"/>
                  </a:lnTo>
                  <a:lnTo>
                    <a:pt x="314325" y="1279107"/>
                  </a:lnTo>
                  <a:lnTo>
                    <a:pt x="301541" y="1271588"/>
                  </a:lnTo>
                  <a:lnTo>
                    <a:pt x="295526" y="1267076"/>
                  </a:lnTo>
                  <a:lnTo>
                    <a:pt x="293270" y="1264820"/>
                  </a:lnTo>
                  <a:lnTo>
                    <a:pt x="290262" y="1258804"/>
                  </a:lnTo>
                  <a:lnTo>
                    <a:pt x="289510" y="1258052"/>
                  </a:lnTo>
                  <a:lnTo>
                    <a:pt x="289510" y="1256548"/>
                  </a:lnTo>
                  <a:lnTo>
                    <a:pt x="289510" y="1252036"/>
                  </a:lnTo>
                  <a:lnTo>
                    <a:pt x="290262" y="1246021"/>
                  </a:lnTo>
                  <a:lnTo>
                    <a:pt x="289510" y="1244517"/>
                  </a:lnTo>
                  <a:lnTo>
                    <a:pt x="288006" y="1236245"/>
                  </a:lnTo>
                  <a:lnTo>
                    <a:pt x="287254" y="1234741"/>
                  </a:lnTo>
                  <a:lnTo>
                    <a:pt x="281238" y="1225717"/>
                  </a:lnTo>
                  <a:lnTo>
                    <a:pt x="280486" y="1224965"/>
                  </a:lnTo>
                  <a:lnTo>
                    <a:pt x="272966" y="1219701"/>
                  </a:lnTo>
                  <a:lnTo>
                    <a:pt x="272215" y="1219701"/>
                  </a:lnTo>
                  <a:lnTo>
                    <a:pt x="269959" y="1218949"/>
                  </a:lnTo>
                  <a:lnTo>
                    <a:pt x="268455" y="1218949"/>
                  </a:lnTo>
                  <a:lnTo>
                    <a:pt x="261687" y="1219701"/>
                  </a:lnTo>
                  <a:lnTo>
                    <a:pt x="259431" y="1218949"/>
                  </a:lnTo>
                  <a:lnTo>
                    <a:pt x="257927" y="1218949"/>
                  </a:lnTo>
                  <a:lnTo>
                    <a:pt x="256423" y="1218197"/>
                  </a:lnTo>
                  <a:lnTo>
                    <a:pt x="254919" y="1217445"/>
                  </a:lnTo>
                  <a:lnTo>
                    <a:pt x="252663" y="1215190"/>
                  </a:lnTo>
                  <a:lnTo>
                    <a:pt x="251159" y="1214438"/>
                  </a:lnTo>
                  <a:lnTo>
                    <a:pt x="251159" y="1212934"/>
                  </a:lnTo>
                  <a:lnTo>
                    <a:pt x="251159" y="1212182"/>
                  </a:lnTo>
                  <a:lnTo>
                    <a:pt x="251911" y="1210678"/>
                  </a:lnTo>
                  <a:lnTo>
                    <a:pt x="252663" y="1209174"/>
                  </a:lnTo>
                  <a:lnTo>
                    <a:pt x="252663" y="1207670"/>
                  </a:lnTo>
                  <a:lnTo>
                    <a:pt x="253415" y="1206918"/>
                  </a:lnTo>
                  <a:lnTo>
                    <a:pt x="253415" y="1206166"/>
                  </a:lnTo>
                  <a:lnTo>
                    <a:pt x="254167" y="1205414"/>
                  </a:lnTo>
                  <a:lnTo>
                    <a:pt x="257175" y="1202406"/>
                  </a:lnTo>
                  <a:lnTo>
                    <a:pt x="259431" y="1200150"/>
                  </a:lnTo>
                  <a:lnTo>
                    <a:pt x="261687" y="1197894"/>
                  </a:lnTo>
                  <a:lnTo>
                    <a:pt x="263191" y="1195638"/>
                  </a:lnTo>
                  <a:lnTo>
                    <a:pt x="264695" y="1194886"/>
                  </a:lnTo>
                  <a:lnTo>
                    <a:pt x="266199" y="1192630"/>
                  </a:lnTo>
                  <a:lnTo>
                    <a:pt x="266951" y="1191878"/>
                  </a:lnTo>
                  <a:lnTo>
                    <a:pt x="269959" y="1189623"/>
                  </a:lnTo>
                  <a:lnTo>
                    <a:pt x="270711" y="1188871"/>
                  </a:lnTo>
                  <a:lnTo>
                    <a:pt x="271462" y="1188118"/>
                  </a:lnTo>
                  <a:lnTo>
                    <a:pt x="273719" y="1187366"/>
                  </a:lnTo>
                  <a:lnTo>
                    <a:pt x="276726" y="1184359"/>
                  </a:lnTo>
                  <a:lnTo>
                    <a:pt x="278230" y="1182855"/>
                  </a:lnTo>
                  <a:lnTo>
                    <a:pt x="278230" y="1182103"/>
                  </a:lnTo>
                  <a:lnTo>
                    <a:pt x="278982" y="1181351"/>
                  </a:lnTo>
                  <a:lnTo>
                    <a:pt x="278982" y="1180599"/>
                  </a:lnTo>
                  <a:lnTo>
                    <a:pt x="278982" y="1179847"/>
                  </a:lnTo>
                  <a:lnTo>
                    <a:pt x="275222" y="1169319"/>
                  </a:lnTo>
                  <a:lnTo>
                    <a:pt x="275222" y="1168567"/>
                  </a:lnTo>
                  <a:lnTo>
                    <a:pt x="275974" y="1167815"/>
                  </a:lnTo>
                  <a:lnTo>
                    <a:pt x="278230" y="1162551"/>
                  </a:lnTo>
                  <a:lnTo>
                    <a:pt x="278982" y="1161799"/>
                  </a:lnTo>
                  <a:lnTo>
                    <a:pt x="278982" y="1158040"/>
                  </a:lnTo>
                  <a:lnTo>
                    <a:pt x="279734" y="1156536"/>
                  </a:lnTo>
                  <a:lnTo>
                    <a:pt x="279734" y="1155784"/>
                  </a:lnTo>
                  <a:lnTo>
                    <a:pt x="280486" y="1152024"/>
                  </a:lnTo>
                  <a:lnTo>
                    <a:pt x="281990" y="1144504"/>
                  </a:lnTo>
                  <a:lnTo>
                    <a:pt x="283494" y="1139240"/>
                  </a:lnTo>
                  <a:lnTo>
                    <a:pt x="284998" y="1137736"/>
                  </a:lnTo>
                  <a:lnTo>
                    <a:pt x="287254" y="1133224"/>
                  </a:lnTo>
                  <a:lnTo>
                    <a:pt x="287254" y="1130968"/>
                  </a:lnTo>
                  <a:lnTo>
                    <a:pt x="288006" y="1130217"/>
                  </a:lnTo>
                  <a:lnTo>
                    <a:pt x="288758" y="1128713"/>
                  </a:lnTo>
                  <a:lnTo>
                    <a:pt x="290262" y="1127209"/>
                  </a:lnTo>
                  <a:lnTo>
                    <a:pt x="294774" y="1122697"/>
                  </a:lnTo>
                  <a:lnTo>
                    <a:pt x="295526" y="1122697"/>
                  </a:lnTo>
                  <a:lnTo>
                    <a:pt x="306053" y="1118185"/>
                  </a:lnTo>
                  <a:lnTo>
                    <a:pt x="315077" y="1116681"/>
                  </a:lnTo>
                  <a:lnTo>
                    <a:pt x="315829" y="1116681"/>
                  </a:lnTo>
                  <a:lnTo>
                    <a:pt x="319589" y="1116681"/>
                  </a:lnTo>
                  <a:lnTo>
                    <a:pt x="321093" y="1116681"/>
                  </a:lnTo>
                  <a:lnTo>
                    <a:pt x="324853" y="1116681"/>
                  </a:lnTo>
                  <a:lnTo>
                    <a:pt x="339140" y="1116681"/>
                  </a:lnTo>
                  <a:lnTo>
                    <a:pt x="339892" y="1116681"/>
                  </a:lnTo>
                  <a:lnTo>
                    <a:pt x="340644" y="1116681"/>
                  </a:lnTo>
                  <a:lnTo>
                    <a:pt x="340644" y="1115929"/>
                  </a:lnTo>
                  <a:lnTo>
                    <a:pt x="340644" y="1115177"/>
                  </a:lnTo>
                  <a:lnTo>
                    <a:pt x="340644" y="1114425"/>
                  </a:lnTo>
                  <a:lnTo>
                    <a:pt x="338388" y="1112921"/>
                  </a:lnTo>
                  <a:lnTo>
                    <a:pt x="337636" y="1112921"/>
                  </a:lnTo>
                  <a:lnTo>
                    <a:pt x="337636" y="1112169"/>
                  </a:lnTo>
                  <a:lnTo>
                    <a:pt x="336884" y="1111417"/>
                  </a:lnTo>
                  <a:lnTo>
                    <a:pt x="335380" y="1108409"/>
                  </a:lnTo>
                  <a:lnTo>
                    <a:pt x="333877" y="1106153"/>
                  </a:lnTo>
                  <a:lnTo>
                    <a:pt x="333124" y="1104649"/>
                  </a:lnTo>
                  <a:lnTo>
                    <a:pt x="333124" y="1103146"/>
                  </a:lnTo>
                  <a:lnTo>
                    <a:pt x="333124" y="1102394"/>
                  </a:lnTo>
                  <a:lnTo>
                    <a:pt x="333877" y="1102394"/>
                  </a:lnTo>
                  <a:lnTo>
                    <a:pt x="336132" y="1101642"/>
                  </a:lnTo>
                  <a:lnTo>
                    <a:pt x="336884" y="1100889"/>
                  </a:lnTo>
                  <a:lnTo>
                    <a:pt x="336884" y="1100138"/>
                  </a:lnTo>
                  <a:lnTo>
                    <a:pt x="337636" y="1100138"/>
                  </a:lnTo>
                  <a:lnTo>
                    <a:pt x="337636" y="1099386"/>
                  </a:lnTo>
                  <a:lnTo>
                    <a:pt x="338388" y="1098634"/>
                  </a:lnTo>
                  <a:lnTo>
                    <a:pt x="338388" y="1093370"/>
                  </a:lnTo>
                  <a:lnTo>
                    <a:pt x="339140" y="1091866"/>
                  </a:lnTo>
                  <a:lnTo>
                    <a:pt x="340644" y="1088106"/>
                  </a:lnTo>
                  <a:lnTo>
                    <a:pt x="341396" y="1086602"/>
                  </a:lnTo>
                  <a:lnTo>
                    <a:pt x="340644" y="1085850"/>
                  </a:lnTo>
                  <a:lnTo>
                    <a:pt x="340644" y="1085098"/>
                  </a:lnTo>
                  <a:lnTo>
                    <a:pt x="339892" y="1083594"/>
                  </a:lnTo>
                  <a:lnTo>
                    <a:pt x="339140" y="1082090"/>
                  </a:lnTo>
                  <a:lnTo>
                    <a:pt x="338388" y="1081338"/>
                  </a:lnTo>
                  <a:lnTo>
                    <a:pt x="339140" y="1080586"/>
                  </a:lnTo>
                  <a:lnTo>
                    <a:pt x="339892" y="1079082"/>
                  </a:lnTo>
                  <a:lnTo>
                    <a:pt x="339892" y="1078330"/>
                  </a:lnTo>
                  <a:lnTo>
                    <a:pt x="341396" y="1074570"/>
                  </a:lnTo>
                  <a:lnTo>
                    <a:pt x="342148" y="1071563"/>
                  </a:lnTo>
                  <a:lnTo>
                    <a:pt x="342148" y="1070811"/>
                  </a:lnTo>
                  <a:lnTo>
                    <a:pt x="342900" y="1070059"/>
                  </a:lnTo>
                  <a:lnTo>
                    <a:pt x="343652" y="1068555"/>
                  </a:lnTo>
                  <a:lnTo>
                    <a:pt x="344404" y="1067803"/>
                  </a:lnTo>
                  <a:lnTo>
                    <a:pt x="344404" y="1066299"/>
                  </a:lnTo>
                  <a:lnTo>
                    <a:pt x="344404" y="1064795"/>
                  </a:lnTo>
                  <a:lnTo>
                    <a:pt x="343652" y="1061787"/>
                  </a:lnTo>
                  <a:lnTo>
                    <a:pt x="342900" y="1060283"/>
                  </a:lnTo>
                  <a:lnTo>
                    <a:pt x="342148" y="1053515"/>
                  </a:lnTo>
                  <a:lnTo>
                    <a:pt x="341396" y="1051259"/>
                  </a:lnTo>
                  <a:lnTo>
                    <a:pt x="340644" y="1050507"/>
                  </a:lnTo>
                  <a:lnTo>
                    <a:pt x="332372" y="1046747"/>
                  </a:lnTo>
                  <a:lnTo>
                    <a:pt x="331620" y="1045995"/>
                  </a:lnTo>
                  <a:lnTo>
                    <a:pt x="330868" y="1045243"/>
                  </a:lnTo>
                  <a:lnTo>
                    <a:pt x="328613" y="1042236"/>
                  </a:lnTo>
                  <a:lnTo>
                    <a:pt x="328613" y="1041484"/>
                  </a:lnTo>
                  <a:lnTo>
                    <a:pt x="327860" y="1040732"/>
                  </a:lnTo>
                  <a:lnTo>
                    <a:pt x="327109" y="1040732"/>
                  </a:lnTo>
                  <a:lnTo>
                    <a:pt x="326357" y="1040732"/>
                  </a:lnTo>
                  <a:lnTo>
                    <a:pt x="325605" y="1039980"/>
                  </a:lnTo>
                  <a:lnTo>
                    <a:pt x="324100" y="1039980"/>
                  </a:lnTo>
                  <a:lnTo>
                    <a:pt x="323349" y="1039980"/>
                  </a:lnTo>
                  <a:lnTo>
                    <a:pt x="322597" y="1040732"/>
                  </a:lnTo>
                  <a:lnTo>
                    <a:pt x="321845" y="1040732"/>
                  </a:lnTo>
                  <a:lnTo>
                    <a:pt x="321093" y="1041484"/>
                  </a:lnTo>
                  <a:lnTo>
                    <a:pt x="320341" y="1041484"/>
                  </a:lnTo>
                  <a:lnTo>
                    <a:pt x="318837" y="1042236"/>
                  </a:lnTo>
                  <a:lnTo>
                    <a:pt x="317333" y="1042236"/>
                  </a:lnTo>
                  <a:lnTo>
                    <a:pt x="307557" y="1042988"/>
                  </a:lnTo>
                  <a:lnTo>
                    <a:pt x="302294" y="1044491"/>
                  </a:lnTo>
                  <a:lnTo>
                    <a:pt x="300789" y="1045243"/>
                  </a:lnTo>
                  <a:lnTo>
                    <a:pt x="300038" y="1045995"/>
                  </a:lnTo>
                  <a:lnTo>
                    <a:pt x="299285" y="1046747"/>
                  </a:lnTo>
                  <a:lnTo>
                    <a:pt x="298534" y="1046747"/>
                  </a:lnTo>
                  <a:lnTo>
                    <a:pt x="297030" y="1047500"/>
                  </a:lnTo>
                  <a:lnTo>
                    <a:pt x="289510" y="1049003"/>
                  </a:lnTo>
                  <a:lnTo>
                    <a:pt x="288758" y="1049003"/>
                  </a:lnTo>
                  <a:lnTo>
                    <a:pt x="287254" y="1049003"/>
                  </a:lnTo>
                  <a:lnTo>
                    <a:pt x="283494" y="1049755"/>
                  </a:lnTo>
                  <a:lnTo>
                    <a:pt x="282742" y="1049755"/>
                  </a:lnTo>
                  <a:lnTo>
                    <a:pt x="281990" y="1050507"/>
                  </a:lnTo>
                  <a:lnTo>
                    <a:pt x="281238" y="1051259"/>
                  </a:lnTo>
                  <a:lnTo>
                    <a:pt x="280486" y="1052011"/>
                  </a:lnTo>
                  <a:lnTo>
                    <a:pt x="279734" y="1052011"/>
                  </a:lnTo>
                  <a:lnTo>
                    <a:pt x="278230" y="1052011"/>
                  </a:lnTo>
                  <a:lnTo>
                    <a:pt x="277478" y="1052011"/>
                  </a:lnTo>
                  <a:lnTo>
                    <a:pt x="275222" y="1054267"/>
                  </a:lnTo>
                  <a:lnTo>
                    <a:pt x="274470" y="1055019"/>
                  </a:lnTo>
                  <a:lnTo>
                    <a:pt x="272966" y="1055771"/>
                  </a:lnTo>
                  <a:lnTo>
                    <a:pt x="272215" y="1057275"/>
                  </a:lnTo>
                  <a:lnTo>
                    <a:pt x="269959" y="1059531"/>
                  </a:lnTo>
                  <a:lnTo>
                    <a:pt x="269959" y="1060283"/>
                  </a:lnTo>
                  <a:lnTo>
                    <a:pt x="269207" y="1060283"/>
                  </a:lnTo>
                  <a:lnTo>
                    <a:pt x="266199" y="1061787"/>
                  </a:lnTo>
                  <a:lnTo>
                    <a:pt x="263191" y="1062539"/>
                  </a:lnTo>
                  <a:lnTo>
                    <a:pt x="262439" y="1062539"/>
                  </a:lnTo>
                  <a:lnTo>
                    <a:pt x="261687" y="1062539"/>
                  </a:lnTo>
                  <a:lnTo>
                    <a:pt x="260183" y="1061787"/>
                  </a:lnTo>
                  <a:lnTo>
                    <a:pt x="259431" y="1060283"/>
                  </a:lnTo>
                  <a:lnTo>
                    <a:pt x="258679" y="1059531"/>
                  </a:lnTo>
                  <a:lnTo>
                    <a:pt x="257927" y="1058027"/>
                  </a:lnTo>
                  <a:lnTo>
                    <a:pt x="257927" y="1056523"/>
                  </a:lnTo>
                  <a:lnTo>
                    <a:pt x="257175" y="1055019"/>
                  </a:lnTo>
                  <a:lnTo>
                    <a:pt x="256423" y="1054267"/>
                  </a:lnTo>
                  <a:lnTo>
                    <a:pt x="255671" y="1053515"/>
                  </a:lnTo>
                  <a:lnTo>
                    <a:pt x="254919" y="1053515"/>
                  </a:lnTo>
                  <a:lnTo>
                    <a:pt x="252663" y="1052763"/>
                  </a:lnTo>
                  <a:lnTo>
                    <a:pt x="251911" y="1052011"/>
                  </a:lnTo>
                  <a:lnTo>
                    <a:pt x="251159" y="1050507"/>
                  </a:lnTo>
                  <a:lnTo>
                    <a:pt x="249655" y="1047500"/>
                  </a:lnTo>
                  <a:lnTo>
                    <a:pt x="248903" y="1045243"/>
                  </a:lnTo>
                  <a:lnTo>
                    <a:pt x="240632" y="1033964"/>
                  </a:lnTo>
                  <a:lnTo>
                    <a:pt x="239880" y="1033212"/>
                  </a:lnTo>
                  <a:lnTo>
                    <a:pt x="239880" y="1032460"/>
                  </a:lnTo>
                  <a:lnTo>
                    <a:pt x="236120" y="1030956"/>
                  </a:lnTo>
                  <a:lnTo>
                    <a:pt x="234616" y="1030204"/>
                  </a:lnTo>
                  <a:lnTo>
                    <a:pt x="232360" y="1027196"/>
                  </a:lnTo>
                  <a:lnTo>
                    <a:pt x="229352" y="1021180"/>
                  </a:lnTo>
                  <a:lnTo>
                    <a:pt x="228600" y="1018924"/>
                  </a:lnTo>
                  <a:lnTo>
                    <a:pt x="227848" y="1017421"/>
                  </a:lnTo>
                  <a:lnTo>
                    <a:pt x="227096" y="1016669"/>
                  </a:lnTo>
                  <a:lnTo>
                    <a:pt x="226344" y="1016669"/>
                  </a:lnTo>
                  <a:lnTo>
                    <a:pt x="225592" y="1016669"/>
                  </a:lnTo>
                  <a:lnTo>
                    <a:pt x="224088" y="1016669"/>
                  </a:lnTo>
                  <a:lnTo>
                    <a:pt x="223336" y="1015917"/>
                  </a:lnTo>
                  <a:lnTo>
                    <a:pt x="222584" y="1015917"/>
                  </a:lnTo>
                  <a:lnTo>
                    <a:pt x="221832" y="1015165"/>
                  </a:lnTo>
                  <a:lnTo>
                    <a:pt x="221080" y="1014412"/>
                  </a:lnTo>
                  <a:lnTo>
                    <a:pt x="221080" y="1013661"/>
                  </a:lnTo>
                  <a:lnTo>
                    <a:pt x="221080" y="1012909"/>
                  </a:lnTo>
                  <a:lnTo>
                    <a:pt x="221080" y="1012157"/>
                  </a:lnTo>
                  <a:lnTo>
                    <a:pt x="221080" y="1010653"/>
                  </a:lnTo>
                  <a:lnTo>
                    <a:pt x="221080" y="1009901"/>
                  </a:lnTo>
                  <a:lnTo>
                    <a:pt x="220328" y="1009149"/>
                  </a:lnTo>
                  <a:lnTo>
                    <a:pt x="218824" y="1008397"/>
                  </a:lnTo>
                  <a:lnTo>
                    <a:pt x="218824" y="1007645"/>
                  </a:lnTo>
                  <a:lnTo>
                    <a:pt x="218072" y="1006893"/>
                  </a:lnTo>
                  <a:lnTo>
                    <a:pt x="218824" y="1006141"/>
                  </a:lnTo>
                  <a:lnTo>
                    <a:pt x="219576" y="1004637"/>
                  </a:lnTo>
                  <a:lnTo>
                    <a:pt x="218824" y="1004637"/>
                  </a:lnTo>
                  <a:lnTo>
                    <a:pt x="216568" y="1000877"/>
                  </a:lnTo>
                  <a:lnTo>
                    <a:pt x="215817" y="1000125"/>
                  </a:lnTo>
                  <a:lnTo>
                    <a:pt x="215064" y="1000125"/>
                  </a:lnTo>
                  <a:lnTo>
                    <a:pt x="214313" y="1000125"/>
                  </a:lnTo>
                  <a:lnTo>
                    <a:pt x="214313" y="1000877"/>
                  </a:lnTo>
                  <a:lnTo>
                    <a:pt x="214313" y="1002381"/>
                  </a:lnTo>
                  <a:lnTo>
                    <a:pt x="214313" y="1003133"/>
                  </a:lnTo>
                  <a:lnTo>
                    <a:pt x="214313" y="1003885"/>
                  </a:lnTo>
                  <a:lnTo>
                    <a:pt x="213561" y="1004637"/>
                  </a:lnTo>
                  <a:lnTo>
                    <a:pt x="212808" y="1004637"/>
                  </a:lnTo>
                  <a:lnTo>
                    <a:pt x="212057" y="1003885"/>
                  </a:lnTo>
                  <a:lnTo>
                    <a:pt x="211304" y="1003133"/>
                  </a:lnTo>
                  <a:lnTo>
                    <a:pt x="211304" y="1002381"/>
                  </a:lnTo>
                  <a:lnTo>
                    <a:pt x="211304" y="1001629"/>
                  </a:lnTo>
                  <a:lnTo>
                    <a:pt x="211304" y="1000877"/>
                  </a:lnTo>
                  <a:lnTo>
                    <a:pt x="210553" y="999373"/>
                  </a:lnTo>
                  <a:lnTo>
                    <a:pt x="209049" y="994109"/>
                  </a:lnTo>
                  <a:lnTo>
                    <a:pt x="208297" y="992605"/>
                  </a:lnTo>
                  <a:lnTo>
                    <a:pt x="207545" y="991853"/>
                  </a:lnTo>
                  <a:lnTo>
                    <a:pt x="206793" y="991853"/>
                  </a:lnTo>
                  <a:lnTo>
                    <a:pt x="204537" y="991853"/>
                  </a:lnTo>
                  <a:lnTo>
                    <a:pt x="203785" y="991853"/>
                  </a:lnTo>
                  <a:lnTo>
                    <a:pt x="202281" y="991101"/>
                  </a:lnTo>
                  <a:lnTo>
                    <a:pt x="202281" y="990349"/>
                  </a:lnTo>
                  <a:lnTo>
                    <a:pt x="203033" y="988845"/>
                  </a:lnTo>
                  <a:lnTo>
                    <a:pt x="203033" y="987342"/>
                  </a:lnTo>
                  <a:lnTo>
                    <a:pt x="202281" y="985086"/>
                  </a:lnTo>
                  <a:lnTo>
                    <a:pt x="201529" y="984334"/>
                  </a:lnTo>
                  <a:lnTo>
                    <a:pt x="200777" y="984334"/>
                  </a:lnTo>
                  <a:lnTo>
                    <a:pt x="198521" y="984334"/>
                  </a:lnTo>
                  <a:lnTo>
                    <a:pt x="197769" y="984334"/>
                  </a:lnTo>
                  <a:lnTo>
                    <a:pt x="197017" y="984334"/>
                  </a:lnTo>
                  <a:lnTo>
                    <a:pt x="196265" y="985086"/>
                  </a:lnTo>
                  <a:lnTo>
                    <a:pt x="195513" y="985086"/>
                  </a:lnTo>
                  <a:lnTo>
                    <a:pt x="194761" y="985086"/>
                  </a:lnTo>
                  <a:lnTo>
                    <a:pt x="193257" y="983582"/>
                  </a:lnTo>
                  <a:lnTo>
                    <a:pt x="191753" y="982830"/>
                  </a:lnTo>
                  <a:lnTo>
                    <a:pt x="190249" y="978318"/>
                  </a:lnTo>
                  <a:lnTo>
                    <a:pt x="189497" y="978318"/>
                  </a:lnTo>
                  <a:lnTo>
                    <a:pt x="189497" y="977566"/>
                  </a:lnTo>
                  <a:lnTo>
                    <a:pt x="188745" y="973054"/>
                  </a:lnTo>
                  <a:lnTo>
                    <a:pt x="188745" y="972302"/>
                  </a:lnTo>
                  <a:lnTo>
                    <a:pt x="187993" y="971550"/>
                  </a:lnTo>
                  <a:lnTo>
                    <a:pt x="187242" y="971550"/>
                  </a:lnTo>
                  <a:lnTo>
                    <a:pt x="186489" y="970798"/>
                  </a:lnTo>
                  <a:lnTo>
                    <a:pt x="185738" y="970798"/>
                  </a:lnTo>
                  <a:lnTo>
                    <a:pt x="181978" y="971550"/>
                  </a:lnTo>
                  <a:lnTo>
                    <a:pt x="178970" y="971550"/>
                  </a:lnTo>
                  <a:lnTo>
                    <a:pt x="178218" y="972302"/>
                  </a:lnTo>
                  <a:lnTo>
                    <a:pt x="176714" y="972302"/>
                  </a:lnTo>
                  <a:lnTo>
                    <a:pt x="174458" y="970798"/>
                  </a:lnTo>
                  <a:lnTo>
                    <a:pt x="178970" y="967038"/>
                  </a:lnTo>
                  <a:lnTo>
                    <a:pt x="184985" y="964782"/>
                  </a:lnTo>
                  <a:lnTo>
                    <a:pt x="189497" y="961023"/>
                  </a:lnTo>
                  <a:lnTo>
                    <a:pt x="191753" y="955007"/>
                  </a:lnTo>
                  <a:lnTo>
                    <a:pt x="190249" y="948991"/>
                  </a:lnTo>
                  <a:lnTo>
                    <a:pt x="185738" y="945983"/>
                  </a:lnTo>
                  <a:lnTo>
                    <a:pt x="180474" y="944479"/>
                  </a:lnTo>
                  <a:lnTo>
                    <a:pt x="174458" y="943727"/>
                  </a:lnTo>
                  <a:lnTo>
                    <a:pt x="172202" y="945983"/>
                  </a:lnTo>
                  <a:lnTo>
                    <a:pt x="169194" y="948991"/>
                  </a:lnTo>
                  <a:lnTo>
                    <a:pt x="166186" y="950495"/>
                  </a:lnTo>
                  <a:lnTo>
                    <a:pt x="163930" y="942975"/>
                  </a:lnTo>
                  <a:lnTo>
                    <a:pt x="160923" y="940719"/>
                  </a:lnTo>
                  <a:lnTo>
                    <a:pt x="155659" y="937711"/>
                  </a:lnTo>
                  <a:lnTo>
                    <a:pt x="151147" y="932447"/>
                  </a:lnTo>
                  <a:lnTo>
                    <a:pt x="154155" y="927936"/>
                  </a:lnTo>
                  <a:lnTo>
                    <a:pt x="160170" y="925680"/>
                  </a:lnTo>
                  <a:lnTo>
                    <a:pt x="166938" y="927184"/>
                  </a:lnTo>
                  <a:lnTo>
                    <a:pt x="175210" y="913648"/>
                  </a:lnTo>
                  <a:lnTo>
                    <a:pt x="185738" y="904625"/>
                  </a:lnTo>
                  <a:lnTo>
                    <a:pt x="187242" y="900865"/>
                  </a:lnTo>
                  <a:lnTo>
                    <a:pt x="187993" y="897857"/>
                  </a:lnTo>
                  <a:lnTo>
                    <a:pt x="190249" y="888833"/>
                  </a:lnTo>
                  <a:lnTo>
                    <a:pt x="190249" y="887329"/>
                  </a:lnTo>
                  <a:lnTo>
                    <a:pt x="191002" y="885825"/>
                  </a:lnTo>
                  <a:lnTo>
                    <a:pt x="190249" y="885073"/>
                  </a:lnTo>
                  <a:lnTo>
                    <a:pt x="189497" y="883569"/>
                  </a:lnTo>
                  <a:lnTo>
                    <a:pt x="188745" y="882817"/>
                  </a:lnTo>
                  <a:lnTo>
                    <a:pt x="188745" y="881313"/>
                  </a:lnTo>
                  <a:lnTo>
                    <a:pt x="188745" y="880561"/>
                  </a:lnTo>
                  <a:lnTo>
                    <a:pt x="188745" y="870786"/>
                  </a:lnTo>
                  <a:lnTo>
                    <a:pt x="189497" y="867026"/>
                  </a:lnTo>
                  <a:lnTo>
                    <a:pt x="191753" y="862514"/>
                  </a:lnTo>
                  <a:lnTo>
                    <a:pt x="190249" y="857250"/>
                  </a:lnTo>
                  <a:lnTo>
                    <a:pt x="191002" y="851234"/>
                  </a:lnTo>
                  <a:lnTo>
                    <a:pt x="194761" y="841459"/>
                  </a:lnTo>
                  <a:lnTo>
                    <a:pt x="195513" y="835443"/>
                  </a:lnTo>
                  <a:lnTo>
                    <a:pt x="195513" y="833187"/>
                  </a:lnTo>
                  <a:lnTo>
                    <a:pt x="197017" y="830931"/>
                  </a:lnTo>
                  <a:lnTo>
                    <a:pt x="200777" y="826419"/>
                  </a:lnTo>
                  <a:lnTo>
                    <a:pt x="202281" y="823411"/>
                  </a:lnTo>
                  <a:lnTo>
                    <a:pt x="200025" y="820403"/>
                  </a:lnTo>
                  <a:lnTo>
                    <a:pt x="200025" y="816643"/>
                  </a:lnTo>
                  <a:lnTo>
                    <a:pt x="203033" y="809124"/>
                  </a:lnTo>
                  <a:lnTo>
                    <a:pt x="201529" y="803860"/>
                  </a:lnTo>
                  <a:lnTo>
                    <a:pt x="206793" y="792580"/>
                  </a:lnTo>
                  <a:lnTo>
                    <a:pt x="207545" y="786565"/>
                  </a:lnTo>
                  <a:lnTo>
                    <a:pt x="206041" y="783557"/>
                  </a:lnTo>
                  <a:lnTo>
                    <a:pt x="201529" y="778293"/>
                  </a:lnTo>
                  <a:lnTo>
                    <a:pt x="200777" y="775285"/>
                  </a:lnTo>
                  <a:lnTo>
                    <a:pt x="200777" y="772277"/>
                  </a:lnTo>
                  <a:lnTo>
                    <a:pt x="199273" y="766261"/>
                  </a:lnTo>
                  <a:lnTo>
                    <a:pt x="199273" y="746710"/>
                  </a:lnTo>
                  <a:lnTo>
                    <a:pt x="200777" y="736934"/>
                  </a:lnTo>
                  <a:lnTo>
                    <a:pt x="200777" y="730919"/>
                  </a:lnTo>
                  <a:lnTo>
                    <a:pt x="200777" y="729415"/>
                  </a:lnTo>
                  <a:lnTo>
                    <a:pt x="199273" y="727159"/>
                  </a:lnTo>
                  <a:lnTo>
                    <a:pt x="198521" y="724903"/>
                  </a:lnTo>
                  <a:lnTo>
                    <a:pt x="197017" y="722647"/>
                  </a:lnTo>
                  <a:lnTo>
                    <a:pt x="197017" y="721143"/>
                  </a:lnTo>
                  <a:lnTo>
                    <a:pt x="197017" y="718887"/>
                  </a:lnTo>
                  <a:lnTo>
                    <a:pt x="196265" y="718135"/>
                  </a:lnTo>
                  <a:lnTo>
                    <a:pt x="195513" y="716631"/>
                  </a:lnTo>
                  <a:lnTo>
                    <a:pt x="194761" y="715127"/>
                  </a:lnTo>
                  <a:lnTo>
                    <a:pt x="191002" y="712119"/>
                  </a:lnTo>
                  <a:lnTo>
                    <a:pt x="190249" y="711367"/>
                  </a:lnTo>
                  <a:lnTo>
                    <a:pt x="192505" y="688056"/>
                  </a:lnTo>
                  <a:lnTo>
                    <a:pt x="188745" y="678280"/>
                  </a:lnTo>
                  <a:lnTo>
                    <a:pt x="185738" y="674521"/>
                  </a:lnTo>
                  <a:lnTo>
                    <a:pt x="182730" y="671513"/>
                  </a:lnTo>
                  <a:lnTo>
                    <a:pt x="179722" y="670761"/>
                  </a:lnTo>
                  <a:lnTo>
                    <a:pt x="173706" y="670009"/>
                  </a:lnTo>
                  <a:lnTo>
                    <a:pt x="171450" y="668505"/>
                  </a:lnTo>
                  <a:lnTo>
                    <a:pt x="168442" y="666249"/>
                  </a:lnTo>
                  <a:lnTo>
                    <a:pt x="154155" y="657977"/>
                  </a:lnTo>
                  <a:lnTo>
                    <a:pt x="151899" y="657225"/>
                  </a:lnTo>
                  <a:lnTo>
                    <a:pt x="148891" y="656473"/>
                  </a:lnTo>
                  <a:lnTo>
                    <a:pt x="142875" y="657977"/>
                  </a:lnTo>
                  <a:lnTo>
                    <a:pt x="139867" y="657977"/>
                  </a:lnTo>
                  <a:lnTo>
                    <a:pt x="136859" y="656473"/>
                  </a:lnTo>
                  <a:lnTo>
                    <a:pt x="134603" y="654969"/>
                  </a:lnTo>
                  <a:lnTo>
                    <a:pt x="133851" y="651961"/>
                  </a:lnTo>
                  <a:lnTo>
                    <a:pt x="133851" y="644442"/>
                  </a:lnTo>
                  <a:lnTo>
                    <a:pt x="133099" y="641434"/>
                  </a:lnTo>
                  <a:lnTo>
                    <a:pt x="130844" y="638426"/>
                  </a:lnTo>
                  <a:lnTo>
                    <a:pt x="127836" y="636922"/>
                  </a:lnTo>
                  <a:lnTo>
                    <a:pt x="121820" y="634666"/>
                  </a:lnTo>
                  <a:lnTo>
                    <a:pt x="115804" y="633914"/>
                  </a:lnTo>
                  <a:lnTo>
                    <a:pt x="112044" y="633914"/>
                  </a:lnTo>
                  <a:lnTo>
                    <a:pt x="109788" y="634666"/>
                  </a:lnTo>
                  <a:lnTo>
                    <a:pt x="106028" y="637674"/>
                  </a:lnTo>
                  <a:lnTo>
                    <a:pt x="102268" y="639178"/>
                  </a:lnTo>
                  <a:lnTo>
                    <a:pt x="95501" y="639178"/>
                  </a:lnTo>
                  <a:lnTo>
                    <a:pt x="88733" y="637674"/>
                  </a:lnTo>
                  <a:lnTo>
                    <a:pt x="64670" y="626394"/>
                  </a:lnTo>
                  <a:lnTo>
                    <a:pt x="62414" y="624138"/>
                  </a:lnTo>
                  <a:lnTo>
                    <a:pt x="61662" y="624138"/>
                  </a:lnTo>
                  <a:lnTo>
                    <a:pt x="60910" y="623386"/>
                  </a:lnTo>
                  <a:lnTo>
                    <a:pt x="49630" y="623386"/>
                  </a:lnTo>
                  <a:lnTo>
                    <a:pt x="42863" y="624890"/>
                  </a:lnTo>
                  <a:lnTo>
                    <a:pt x="36847" y="627146"/>
                  </a:lnTo>
                  <a:lnTo>
                    <a:pt x="31583" y="629402"/>
                  </a:lnTo>
                  <a:lnTo>
                    <a:pt x="30079" y="631658"/>
                  </a:lnTo>
                  <a:lnTo>
                    <a:pt x="28575" y="633914"/>
                  </a:lnTo>
                  <a:lnTo>
                    <a:pt x="24063" y="644442"/>
                  </a:lnTo>
                  <a:lnTo>
                    <a:pt x="23311" y="645193"/>
                  </a:lnTo>
                  <a:lnTo>
                    <a:pt x="21807" y="647449"/>
                  </a:lnTo>
                  <a:lnTo>
                    <a:pt x="20303" y="648201"/>
                  </a:lnTo>
                  <a:lnTo>
                    <a:pt x="19551" y="648201"/>
                  </a:lnTo>
                  <a:lnTo>
                    <a:pt x="18048" y="645193"/>
                  </a:lnTo>
                  <a:lnTo>
                    <a:pt x="15039" y="644442"/>
                  </a:lnTo>
                  <a:lnTo>
                    <a:pt x="9776" y="645193"/>
                  </a:lnTo>
                  <a:lnTo>
                    <a:pt x="8272" y="645945"/>
                  </a:lnTo>
                  <a:lnTo>
                    <a:pt x="3008" y="652713"/>
                  </a:lnTo>
                  <a:close/>
                  <a:moveTo>
                    <a:pt x="642938" y="265447"/>
                  </a:moveTo>
                  <a:lnTo>
                    <a:pt x="641434" y="266199"/>
                  </a:lnTo>
                  <a:lnTo>
                    <a:pt x="639929" y="266951"/>
                  </a:lnTo>
                  <a:lnTo>
                    <a:pt x="639929" y="267703"/>
                  </a:lnTo>
                  <a:lnTo>
                    <a:pt x="639929" y="269959"/>
                  </a:lnTo>
                  <a:lnTo>
                    <a:pt x="641434" y="267703"/>
                  </a:lnTo>
                  <a:lnTo>
                    <a:pt x="645193" y="263191"/>
                  </a:lnTo>
                  <a:lnTo>
                    <a:pt x="644442" y="275222"/>
                  </a:lnTo>
                  <a:lnTo>
                    <a:pt x="643689" y="278230"/>
                  </a:lnTo>
                  <a:lnTo>
                    <a:pt x="642186" y="280486"/>
                  </a:lnTo>
                  <a:lnTo>
                    <a:pt x="641434" y="281990"/>
                  </a:lnTo>
                  <a:lnTo>
                    <a:pt x="642938" y="287254"/>
                  </a:lnTo>
                  <a:lnTo>
                    <a:pt x="639929" y="288758"/>
                  </a:lnTo>
                  <a:lnTo>
                    <a:pt x="636922" y="290262"/>
                  </a:lnTo>
                  <a:lnTo>
                    <a:pt x="633914" y="295526"/>
                  </a:lnTo>
                  <a:lnTo>
                    <a:pt x="629402" y="300038"/>
                  </a:lnTo>
                  <a:lnTo>
                    <a:pt x="629402" y="301542"/>
                  </a:lnTo>
                  <a:lnTo>
                    <a:pt x="628650" y="303045"/>
                  </a:lnTo>
                  <a:lnTo>
                    <a:pt x="628650" y="303797"/>
                  </a:lnTo>
                  <a:lnTo>
                    <a:pt x="627146" y="303797"/>
                  </a:lnTo>
                  <a:lnTo>
                    <a:pt x="627146" y="303045"/>
                  </a:lnTo>
                  <a:lnTo>
                    <a:pt x="627146" y="301542"/>
                  </a:lnTo>
                  <a:lnTo>
                    <a:pt x="626394" y="300789"/>
                  </a:lnTo>
                  <a:lnTo>
                    <a:pt x="626394" y="300038"/>
                  </a:lnTo>
                  <a:lnTo>
                    <a:pt x="626394" y="298534"/>
                  </a:lnTo>
                  <a:lnTo>
                    <a:pt x="628650" y="294774"/>
                  </a:lnTo>
                  <a:lnTo>
                    <a:pt x="629402" y="293270"/>
                  </a:lnTo>
                  <a:lnTo>
                    <a:pt x="630154" y="291766"/>
                  </a:lnTo>
                  <a:lnTo>
                    <a:pt x="630906" y="288006"/>
                  </a:lnTo>
                  <a:lnTo>
                    <a:pt x="632410" y="284246"/>
                  </a:lnTo>
                  <a:lnTo>
                    <a:pt x="632410" y="282742"/>
                  </a:lnTo>
                  <a:lnTo>
                    <a:pt x="632410" y="279734"/>
                  </a:lnTo>
                  <a:lnTo>
                    <a:pt x="629402" y="273719"/>
                  </a:lnTo>
                  <a:lnTo>
                    <a:pt x="629402" y="271463"/>
                  </a:lnTo>
                  <a:lnTo>
                    <a:pt x="629402" y="269207"/>
                  </a:lnTo>
                  <a:lnTo>
                    <a:pt x="630906" y="264695"/>
                  </a:lnTo>
                  <a:lnTo>
                    <a:pt x="635418" y="255671"/>
                  </a:lnTo>
                  <a:lnTo>
                    <a:pt x="638426" y="253415"/>
                  </a:lnTo>
                  <a:lnTo>
                    <a:pt x="645193" y="249655"/>
                  </a:lnTo>
                  <a:lnTo>
                    <a:pt x="644442" y="258679"/>
                  </a:lnTo>
                  <a:lnTo>
                    <a:pt x="642938" y="265447"/>
                  </a:lnTo>
                  <a:close/>
                  <a:moveTo>
                    <a:pt x="1014413" y="249655"/>
                  </a:moveTo>
                  <a:lnTo>
                    <a:pt x="1015916" y="249655"/>
                  </a:lnTo>
                  <a:lnTo>
                    <a:pt x="1015165" y="251911"/>
                  </a:lnTo>
                  <a:lnTo>
                    <a:pt x="1015916" y="253415"/>
                  </a:lnTo>
                  <a:lnTo>
                    <a:pt x="1015916" y="254919"/>
                  </a:lnTo>
                  <a:lnTo>
                    <a:pt x="1016669" y="256423"/>
                  </a:lnTo>
                  <a:lnTo>
                    <a:pt x="1015916" y="257175"/>
                  </a:lnTo>
                  <a:lnTo>
                    <a:pt x="1014413" y="257175"/>
                  </a:lnTo>
                  <a:lnTo>
                    <a:pt x="1012909" y="257927"/>
                  </a:lnTo>
                  <a:lnTo>
                    <a:pt x="1009901" y="258679"/>
                  </a:lnTo>
                  <a:lnTo>
                    <a:pt x="1008397" y="257927"/>
                  </a:lnTo>
                  <a:lnTo>
                    <a:pt x="1006893" y="257175"/>
                  </a:lnTo>
                  <a:lnTo>
                    <a:pt x="1005389" y="256423"/>
                  </a:lnTo>
                  <a:lnTo>
                    <a:pt x="1007645" y="254919"/>
                  </a:lnTo>
                  <a:lnTo>
                    <a:pt x="1008397" y="254919"/>
                  </a:lnTo>
                  <a:lnTo>
                    <a:pt x="1008397" y="254167"/>
                  </a:lnTo>
                  <a:lnTo>
                    <a:pt x="1006141" y="253415"/>
                  </a:lnTo>
                  <a:lnTo>
                    <a:pt x="1004637" y="253415"/>
                  </a:lnTo>
                  <a:lnTo>
                    <a:pt x="1004637" y="251911"/>
                  </a:lnTo>
                  <a:lnTo>
                    <a:pt x="1005389" y="249655"/>
                  </a:lnTo>
                  <a:lnTo>
                    <a:pt x="1002381" y="250407"/>
                  </a:lnTo>
                  <a:lnTo>
                    <a:pt x="999373" y="249655"/>
                  </a:lnTo>
                  <a:lnTo>
                    <a:pt x="992605" y="245895"/>
                  </a:lnTo>
                  <a:lnTo>
                    <a:pt x="994861" y="245143"/>
                  </a:lnTo>
                  <a:lnTo>
                    <a:pt x="1006893" y="245895"/>
                  </a:lnTo>
                  <a:lnTo>
                    <a:pt x="1009901" y="246647"/>
                  </a:lnTo>
                  <a:lnTo>
                    <a:pt x="1012156" y="248903"/>
                  </a:lnTo>
                  <a:lnTo>
                    <a:pt x="1013660" y="251159"/>
                  </a:lnTo>
                  <a:lnTo>
                    <a:pt x="1014413" y="250407"/>
                  </a:lnTo>
                  <a:lnTo>
                    <a:pt x="1014413" y="249655"/>
                  </a:lnTo>
                  <a:close/>
                  <a:moveTo>
                    <a:pt x="774533" y="181226"/>
                  </a:moveTo>
                  <a:lnTo>
                    <a:pt x="777541" y="181978"/>
                  </a:lnTo>
                  <a:lnTo>
                    <a:pt x="778293" y="183482"/>
                  </a:lnTo>
                  <a:lnTo>
                    <a:pt x="778293" y="186490"/>
                  </a:lnTo>
                  <a:lnTo>
                    <a:pt x="777541" y="188745"/>
                  </a:lnTo>
                  <a:lnTo>
                    <a:pt x="774533" y="191001"/>
                  </a:lnTo>
                  <a:lnTo>
                    <a:pt x="773781" y="194009"/>
                  </a:lnTo>
                  <a:lnTo>
                    <a:pt x="773781" y="197769"/>
                  </a:lnTo>
                  <a:lnTo>
                    <a:pt x="773781" y="200025"/>
                  </a:lnTo>
                  <a:lnTo>
                    <a:pt x="772277" y="201529"/>
                  </a:lnTo>
                  <a:lnTo>
                    <a:pt x="773029" y="203033"/>
                  </a:lnTo>
                  <a:lnTo>
                    <a:pt x="773029" y="203785"/>
                  </a:lnTo>
                  <a:lnTo>
                    <a:pt x="773029" y="204537"/>
                  </a:lnTo>
                  <a:lnTo>
                    <a:pt x="770021" y="203785"/>
                  </a:lnTo>
                  <a:lnTo>
                    <a:pt x="767013" y="203785"/>
                  </a:lnTo>
                  <a:lnTo>
                    <a:pt x="765509" y="203785"/>
                  </a:lnTo>
                  <a:lnTo>
                    <a:pt x="764757" y="205289"/>
                  </a:lnTo>
                  <a:lnTo>
                    <a:pt x="763253" y="205289"/>
                  </a:lnTo>
                  <a:lnTo>
                    <a:pt x="762502" y="206041"/>
                  </a:lnTo>
                  <a:lnTo>
                    <a:pt x="762502" y="207545"/>
                  </a:lnTo>
                  <a:lnTo>
                    <a:pt x="761749" y="207545"/>
                  </a:lnTo>
                  <a:lnTo>
                    <a:pt x="759493" y="207545"/>
                  </a:lnTo>
                  <a:lnTo>
                    <a:pt x="758742" y="206793"/>
                  </a:lnTo>
                  <a:lnTo>
                    <a:pt x="757238" y="205289"/>
                  </a:lnTo>
                  <a:lnTo>
                    <a:pt x="757238" y="204537"/>
                  </a:lnTo>
                  <a:lnTo>
                    <a:pt x="757989" y="203033"/>
                  </a:lnTo>
                  <a:lnTo>
                    <a:pt x="758742" y="200025"/>
                  </a:lnTo>
                  <a:lnTo>
                    <a:pt x="757989" y="197017"/>
                  </a:lnTo>
                  <a:lnTo>
                    <a:pt x="757989" y="194009"/>
                  </a:lnTo>
                  <a:lnTo>
                    <a:pt x="759493" y="191753"/>
                  </a:lnTo>
                  <a:lnTo>
                    <a:pt x="760998" y="187242"/>
                  </a:lnTo>
                  <a:lnTo>
                    <a:pt x="763253" y="184986"/>
                  </a:lnTo>
                  <a:lnTo>
                    <a:pt x="765509" y="183482"/>
                  </a:lnTo>
                  <a:lnTo>
                    <a:pt x="768517" y="182730"/>
                  </a:lnTo>
                  <a:lnTo>
                    <a:pt x="770021" y="181978"/>
                  </a:lnTo>
                  <a:lnTo>
                    <a:pt x="773029" y="181978"/>
                  </a:lnTo>
                  <a:lnTo>
                    <a:pt x="774533" y="181226"/>
                  </a:lnTo>
                  <a:close/>
                  <a:moveTo>
                    <a:pt x="582780" y="33087"/>
                  </a:moveTo>
                  <a:lnTo>
                    <a:pt x="585035" y="34591"/>
                  </a:lnTo>
                  <a:lnTo>
                    <a:pt x="585035" y="36847"/>
                  </a:lnTo>
                  <a:lnTo>
                    <a:pt x="584284" y="41359"/>
                  </a:lnTo>
                  <a:lnTo>
                    <a:pt x="582780" y="41359"/>
                  </a:lnTo>
                  <a:lnTo>
                    <a:pt x="582028" y="40607"/>
                  </a:lnTo>
                  <a:lnTo>
                    <a:pt x="581276" y="39103"/>
                  </a:lnTo>
                  <a:lnTo>
                    <a:pt x="579772" y="38351"/>
                  </a:lnTo>
                  <a:lnTo>
                    <a:pt x="579020" y="38351"/>
                  </a:lnTo>
                  <a:lnTo>
                    <a:pt x="579020" y="39103"/>
                  </a:lnTo>
                  <a:lnTo>
                    <a:pt x="579772" y="40607"/>
                  </a:lnTo>
                  <a:lnTo>
                    <a:pt x="580524" y="41359"/>
                  </a:lnTo>
                  <a:lnTo>
                    <a:pt x="582028" y="42111"/>
                  </a:lnTo>
                  <a:lnTo>
                    <a:pt x="580524" y="42863"/>
                  </a:lnTo>
                  <a:lnTo>
                    <a:pt x="579772" y="44367"/>
                  </a:lnTo>
                  <a:lnTo>
                    <a:pt x="578268" y="45118"/>
                  </a:lnTo>
                  <a:lnTo>
                    <a:pt x="577516" y="46622"/>
                  </a:lnTo>
                  <a:lnTo>
                    <a:pt x="576764" y="47374"/>
                  </a:lnTo>
                  <a:lnTo>
                    <a:pt x="575260" y="48126"/>
                  </a:lnTo>
                  <a:lnTo>
                    <a:pt x="573756" y="48126"/>
                  </a:lnTo>
                  <a:lnTo>
                    <a:pt x="572252" y="47374"/>
                  </a:lnTo>
                  <a:lnTo>
                    <a:pt x="572252" y="51134"/>
                  </a:lnTo>
                  <a:lnTo>
                    <a:pt x="569244" y="51886"/>
                  </a:lnTo>
                  <a:lnTo>
                    <a:pt x="566236" y="51134"/>
                  </a:lnTo>
                  <a:lnTo>
                    <a:pt x="563980" y="48878"/>
                  </a:lnTo>
                  <a:lnTo>
                    <a:pt x="562476" y="46622"/>
                  </a:lnTo>
                  <a:lnTo>
                    <a:pt x="562476" y="43614"/>
                  </a:lnTo>
                  <a:lnTo>
                    <a:pt x="563229" y="40607"/>
                  </a:lnTo>
                  <a:lnTo>
                    <a:pt x="563980" y="39103"/>
                  </a:lnTo>
                  <a:lnTo>
                    <a:pt x="566236" y="39855"/>
                  </a:lnTo>
                  <a:lnTo>
                    <a:pt x="566988" y="41359"/>
                  </a:lnTo>
                  <a:lnTo>
                    <a:pt x="567740" y="42863"/>
                  </a:lnTo>
                  <a:lnTo>
                    <a:pt x="566988" y="45118"/>
                  </a:lnTo>
                  <a:lnTo>
                    <a:pt x="569244" y="40607"/>
                  </a:lnTo>
                  <a:lnTo>
                    <a:pt x="569996" y="37599"/>
                  </a:lnTo>
                  <a:lnTo>
                    <a:pt x="567740" y="36095"/>
                  </a:lnTo>
                  <a:lnTo>
                    <a:pt x="568492" y="34591"/>
                  </a:lnTo>
                  <a:lnTo>
                    <a:pt x="569244" y="32335"/>
                  </a:lnTo>
                  <a:lnTo>
                    <a:pt x="570748" y="30831"/>
                  </a:lnTo>
                  <a:lnTo>
                    <a:pt x="574508" y="33087"/>
                  </a:lnTo>
                  <a:lnTo>
                    <a:pt x="576012" y="32335"/>
                  </a:lnTo>
                  <a:lnTo>
                    <a:pt x="576764" y="31583"/>
                  </a:lnTo>
                  <a:lnTo>
                    <a:pt x="578268" y="30831"/>
                  </a:lnTo>
                  <a:lnTo>
                    <a:pt x="579020" y="30831"/>
                  </a:lnTo>
                  <a:lnTo>
                    <a:pt x="580524" y="31583"/>
                  </a:lnTo>
                  <a:lnTo>
                    <a:pt x="582780" y="33087"/>
                  </a:lnTo>
                  <a:close/>
                  <a:moveTo>
                    <a:pt x="986590" y="248151"/>
                  </a:moveTo>
                  <a:lnTo>
                    <a:pt x="988094" y="249655"/>
                  </a:lnTo>
                  <a:lnTo>
                    <a:pt x="991101" y="252663"/>
                  </a:lnTo>
                  <a:lnTo>
                    <a:pt x="995613" y="253415"/>
                  </a:lnTo>
                  <a:lnTo>
                    <a:pt x="998621" y="254919"/>
                  </a:lnTo>
                  <a:lnTo>
                    <a:pt x="1001629" y="257927"/>
                  </a:lnTo>
                  <a:lnTo>
                    <a:pt x="1004637" y="258679"/>
                  </a:lnTo>
                  <a:lnTo>
                    <a:pt x="1004637" y="260183"/>
                  </a:lnTo>
                  <a:lnTo>
                    <a:pt x="1000877" y="260183"/>
                  </a:lnTo>
                  <a:lnTo>
                    <a:pt x="994861" y="259431"/>
                  </a:lnTo>
                  <a:lnTo>
                    <a:pt x="992605" y="257927"/>
                  </a:lnTo>
                  <a:lnTo>
                    <a:pt x="988094" y="255671"/>
                  </a:lnTo>
                  <a:lnTo>
                    <a:pt x="982830" y="254919"/>
                  </a:lnTo>
                  <a:lnTo>
                    <a:pt x="982077" y="252663"/>
                  </a:lnTo>
                  <a:lnTo>
                    <a:pt x="982077" y="248903"/>
                  </a:lnTo>
                  <a:lnTo>
                    <a:pt x="982830" y="246647"/>
                  </a:lnTo>
                  <a:lnTo>
                    <a:pt x="984334" y="246647"/>
                  </a:lnTo>
                  <a:lnTo>
                    <a:pt x="986590" y="248151"/>
                  </a:lnTo>
                  <a:close/>
                  <a:moveTo>
                    <a:pt x="743702" y="212057"/>
                  </a:moveTo>
                  <a:lnTo>
                    <a:pt x="742950" y="210553"/>
                  </a:lnTo>
                  <a:lnTo>
                    <a:pt x="742198" y="209049"/>
                  </a:lnTo>
                  <a:lnTo>
                    <a:pt x="740694" y="207545"/>
                  </a:lnTo>
                  <a:lnTo>
                    <a:pt x="742198" y="206041"/>
                  </a:lnTo>
                  <a:lnTo>
                    <a:pt x="744454" y="205289"/>
                  </a:lnTo>
                  <a:lnTo>
                    <a:pt x="746710" y="205289"/>
                  </a:lnTo>
                  <a:lnTo>
                    <a:pt x="747462" y="206793"/>
                  </a:lnTo>
                  <a:lnTo>
                    <a:pt x="746710" y="209049"/>
                  </a:lnTo>
                  <a:lnTo>
                    <a:pt x="745958" y="212057"/>
                  </a:lnTo>
                  <a:lnTo>
                    <a:pt x="748214" y="212809"/>
                  </a:lnTo>
                  <a:lnTo>
                    <a:pt x="748214" y="212057"/>
                  </a:lnTo>
                  <a:lnTo>
                    <a:pt x="749718" y="210553"/>
                  </a:lnTo>
                  <a:lnTo>
                    <a:pt x="749718" y="209801"/>
                  </a:lnTo>
                  <a:lnTo>
                    <a:pt x="751974" y="208297"/>
                  </a:lnTo>
                  <a:lnTo>
                    <a:pt x="753478" y="208297"/>
                  </a:lnTo>
                  <a:lnTo>
                    <a:pt x="754982" y="211305"/>
                  </a:lnTo>
                  <a:lnTo>
                    <a:pt x="754230" y="212809"/>
                  </a:lnTo>
                  <a:lnTo>
                    <a:pt x="753478" y="215817"/>
                  </a:lnTo>
                  <a:lnTo>
                    <a:pt x="752726" y="218072"/>
                  </a:lnTo>
                  <a:lnTo>
                    <a:pt x="751222" y="219576"/>
                  </a:lnTo>
                  <a:lnTo>
                    <a:pt x="746710" y="221080"/>
                  </a:lnTo>
                  <a:lnTo>
                    <a:pt x="744454" y="221080"/>
                  </a:lnTo>
                  <a:lnTo>
                    <a:pt x="742198" y="220328"/>
                  </a:lnTo>
                  <a:lnTo>
                    <a:pt x="742198" y="218072"/>
                  </a:lnTo>
                  <a:lnTo>
                    <a:pt x="741446" y="215817"/>
                  </a:lnTo>
                  <a:lnTo>
                    <a:pt x="742950" y="213561"/>
                  </a:lnTo>
                  <a:lnTo>
                    <a:pt x="743702" y="212057"/>
                  </a:lnTo>
                  <a:close/>
                  <a:moveTo>
                    <a:pt x="784309" y="197769"/>
                  </a:moveTo>
                  <a:lnTo>
                    <a:pt x="786564" y="197769"/>
                  </a:lnTo>
                  <a:lnTo>
                    <a:pt x="787317" y="199273"/>
                  </a:lnTo>
                  <a:lnTo>
                    <a:pt x="787317" y="202281"/>
                  </a:lnTo>
                  <a:lnTo>
                    <a:pt x="785061" y="204537"/>
                  </a:lnTo>
                  <a:lnTo>
                    <a:pt x="784309" y="206793"/>
                  </a:lnTo>
                  <a:lnTo>
                    <a:pt x="782804" y="207545"/>
                  </a:lnTo>
                  <a:lnTo>
                    <a:pt x="780549" y="206041"/>
                  </a:lnTo>
                  <a:lnTo>
                    <a:pt x="778293" y="205289"/>
                  </a:lnTo>
                  <a:lnTo>
                    <a:pt x="777541" y="203033"/>
                  </a:lnTo>
                  <a:lnTo>
                    <a:pt x="776789" y="201529"/>
                  </a:lnTo>
                  <a:lnTo>
                    <a:pt x="777541" y="200025"/>
                  </a:lnTo>
                  <a:lnTo>
                    <a:pt x="779797" y="199273"/>
                  </a:lnTo>
                  <a:lnTo>
                    <a:pt x="782053" y="198521"/>
                  </a:lnTo>
                  <a:lnTo>
                    <a:pt x="784309" y="197769"/>
                  </a:lnTo>
                  <a:close/>
                </a:path>
              </a:pathLst>
            </a:custGeom>
            <a:solidFill>
              <a:schemeClr val="accent4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F811985E-CDD3-4300-8198-5511957F6E64}"/>
                </a:ext>
              </a:extLst>
            </p:cNvPr>
            <p:cNvSpPr/>
            <p:nvPr/>
          </p:nvSpPr>
          <p:spPr>
            <a:xfrm>
              <a:off x="10287232" y="2207542"/>
              <a:ext cx="842962" cy="1243764"/>
            </a:xfrm>
            <a:custGeom>
              <a:avLst/>
              <a:gdLst>
                <a:gd name="connsiteX0" fmla="*/ 5264 w 842962"/>
                <a:gd name="connsiteY0" fmla="*/ 1155032 h 1243764"/>
                <a:gd name="connsiteX1" fmla="*/ 5264 w 842962"/>
                <a:gd name="connsiteY1" fmla="*/ 1149768 h 1243764"/>
                <a:gd name="connsiteX2" fmla="*/ 5264 w 842962"/>
                <a:gd name="connsiteY2" fmla="*/ 1146760 h 1243764"/>
                <a:gd name="connsiteX3" fmla="*/ 6768 w 842962"/>
                <a:gd name="connsiteY3" fmla="*/ 1142248 h 1243764"/>
                <a:gd name="connsiteX4" fmla="*/ 6768 w 842962"/>
                <a:gd name="connsiteY4" fmla="*/ 1139992 h 1243764"/>
                <a:gd name="connsiteX5" fmla="*/ 6768 w 842962"/>
                <a:gd name="connsiteY5" fmla="*/ 1138488 h 1243764"/>
                <a:gd name="connsiteX6" fmla="*/ 6016 w 842962"/>
                <a:gd name="connsiteY6" fmla="*/ 1137736 h 1243764"/>
                <a:gd name="connsiteX7" fmla="*/ 5264 w 842962"/>
                <a:gd name="connsiteY7" fmla="*/ 1134728 h 1243764"/>
                <a:gd name="connsiteX8" fmla="*/ 3760 w 842962"/>
                <a:gd name="connsiteY8" fmla="*/ 1133976 h 1243764"/>
                <a:gd name="connsiteX9" fmla="*/ 4512 w 842962"/>
                <a:gd name="connsiteY9" fmla="*/ 1130968 h 1243764"/>
                <a:gd name="connsiteX10" fmla="*/ 12032 w 842962"/>
                <a:gd name="connsiteY10" fmla="*/ 1118937 h 1243764"/>
                <a:gd name="connsiteX11" fmla="*/ 12032 w 842962"/>
                <a:gd name="connsiteY11" fmla="*/ 1115929 h 1243764"/>
                <a:gd name="connsiteX12" fmla="*/ 12032 w 842962"/>
                <a:gd name="connsiteY12" fmla="*/ 1112921 h 1243764"/>
                <a:gd name="connsiteX13" fmla="*/ 12032 w 842962"/>
                <a:gd name="connsiteY13" fmla="*/ 1109913 h 1243764"/>
                <a:gd name="connsiteX14" fmla="*/ 13536 w 842962"/>
                <a:gd name="connsiteY14" fmla="*/ 1108409 h 1243764"/>
                <a:gd name="connsiteX15" fmla="*/ 18048 w 842962"/>
                <a:gd name="connsiteY15" fmla="*/ 1106153 h 1243764"/>
                <a:gd name="connsiteX16" fmla="*/ 18799 w 842962"/>
                <a:gd name="connsiteY16" fmla="*/ 1100889 h 1243764"/>
                <a:gd name="connsiteX17" fmla="*/ 17296 w 842962"/>
                <a:gd name="connsiteY17" fmla="*/ 1090362 h 1243764"/>
                <a:gd name="connsiteX18" fmla="*/ 18799 w 842962"/>
                <a:gd name="connsiteY18" fmla="*/ 1079834 h 1243764"/>
                <a:gd name="connsiteX19" fmla="*/ 20303 w 842962"/>
                <a:gd name="connsiteY19" fmla="*/ 1075322 h 1243764"/>
                <a:gd name="connsiteX20" fmla="*/ 22559 w 842962"/>
                <a:gd name="connsiteY20" fmla="*/ 1071563 h 1243764"/>
                <a:gd name="connsiteX21" fmla="*/ 20303 w 842962"/>
                <a:gd name="connsiteY21" fmla="*/ 1065547 h 1243764"/>
                <a:gd name="connsiteX22" fmla="*/ 20303 w 842962"/>
                <a:gd name="connsiteY22" fmla="*/ 1058779 h 1243764"/>
                <a:gd name="connsiteX23" fmla="*/ 21807 w 842962"/>
                <a:gd name="connsiteY23" fmla="*/ 1045243 h 1243764"/>
                <a:gd name="connsiteX24" fmla="*/ 21056 w 842962"/>
                <a:gd name="connsiteY24" fmla="*/ 1038476 h 1243764"/>
                <a:gd name="connsiteX25" fmla="*/ 21807 w 842962"/>
                <a:gd name="connsiteY25" fmla="*/ 1033964 h 1243764"/>
                <a:gd name="connsiteX26" fmla="*/ 23311 w 842962"/>
                <a:gd name="connsiteY26" fmla="*/ 1032460 h 1243764"/>
                <a:gd name="connsiteX27" fmla="*/ 24816 w 842962"/>
                <a:gd name="connsiteY27" fmla="*/ 1031708 h 1243764"/>
                <a:gd name="connsiteX28" fmla="*/ 26319 w 842962"/>
                <a:gd name="connsiteY28" fmla="*/ 1028700 h 1243764"/>
                <a:gd name="connsiteX29" fmla="*/ 27071 w 842962"/>
                <a:gd name="connsiteY29" fmla="*/ 1025692 h 1243764"/>
                <a:gd name="connsiteX30" fmla="*/ 27823 w 842962"/>
                <a:gd name="connsiteY30" fmla="*/ 1023436 h 1243764"/>
                <a:gd name="connsiteX31" fmla="*/ 27071 w 842962"/>
                <a:gd name="connsiteY31" fmla="*/ 1018172 h 1243764"/>
                <a:gd name="connsiteX32" fmla="*/ 26319 w 842962"/>
                <a:gd name="connsiteY32" fmla="*/ 1015165 h 1243764"/>
                <a:gd name="connsiteX33" fmla="*/ 24816 w 842962"/>
                <a:gd name="connsiteY33" fmla="*/ 1012909 h 1243764"/>
                <a:gd name="connsiteX34" fmla="*/ 23311 w 842962"/>
                <a:gd name="connsiteY34" fmla="*/ 1009901 h 1243764"/>
                <a:gd name="connsiteX35" fmla="*/ 21807 w 842962"/>
                <a:gd name="connsiteY35" fmla="*/ 1009901 h 1243764"/>
                <a:gd name="connsiteX36" fmla="*/ 17296 w 842962"/>
                <a:gd name="connsiteY36" fmla="*/ 1007645 h 1243764"/>
                <a:gd name="connsiteX37" fmla="*/ 12784 w 842962"/>
                <a:gd name="connsiteY37" fmla="*/ 1003133 h 1243764"/>
                <a:gd name="connsiteX38" fmla="*/ 11280 w 842962"/>
                <a:gd name="connsiteY38" fmla="*/ 997869 h 1243764"/>
                <a:gd name="connsiteX39" fmla="*/ 11280 w 842962"/>
                <a:gd name="connsiteY39" fmla="*/ 984334 h 1243764"/>
                <a:gd name="connsiteX40" fmla="*/ 11280 w 842962"/>
                <a:gd name="connsiteY40" fmla="*/ 982830 h 1243764"/>
                <a:gd name="connsiteX41" fmla="*/ 10528 w 842962"/>
                <a:gd name="connsiteY41" fmla="*/ 982830 h 1243764"/>
                <a:gd name="connsiteX42" fmla="*/ 10528 w 842962"/>
                <a:gd name="connsiteY42" fmla="*/ 982078 h 1243764"/>
                <a:gd name="connsiteX43" fmla="*/ 11280 w 842962"/>
                <a:gd name="connsiteY43" fmla="*/ 981326 h 1243764"/>
                <a:gd name="connsiteX44" fmla="*/ 11280 w 842962"/>
                <a:gd name="connsiteY44" fmla="*/ 979822 h 1243764"/>
                <a:gd name="connsiteX45" fmla="*/ 9776 w 842962"/>
                <a:gd name="connsiteY45" fmla="*/ 978318 h 1243764"/>
                <a:gd name="connsiteX46" fmla="*/ 8272 w 842962"/>
                <a:gd name="connsiteY46" fmla="*/ 976062 h 1243764"/>
                <a:gd name="connsiteX47" fmla="*/ 7520 w 842962"/>
                <a:gd name="connsiteY47" fmla="*/ 973806 h 1243764"/>
                <a:gd name="connsiteX48" fmla="*/ 6768 w 842962"/>
                <a:gd name="connsiteY48" fmla="*/ 970798 h 1243764"/>
                <a:gd name="connsiteX49" fmla="*/ 7520 w 842962"/>
                <a:gd name="connsiteY49" fmla="*/ 960271 h 1243764"/>
                <a:gd name="connsiteX50" fmla="*/ 6016 w 842962"/>
                <a:gd name="connsiteY50" fmla="*/ 957262 h 1243764"/>
                <a:gd name="connsiteX51" fmla="*/ 6016 w 842962"/>
                <a:gd name="connsiteY51" fmla="*/ 954255 h 1243764"/>
                <a:gd name="connsiteX52" fmla="*/ 752 w 842962"/>
                <a:gd name="connsiteY52" fmla="*/ 945231 h 1243764"/>
                <a:gd name="connsiteX53" fmla="*/ 0 w 842962"/>
                <a:gd name="connsiteY53" fmla="*/ 941471 h 1243764"/>
                <a:gd name="connsiteX54" fmla="*/ 752 w 842962"/>
                <a:gd name="connsiteY54" fmla="*/ 937711 h 1243764"/>
                <a:gd name="connsiteX55" fmla="*/ 2256 w 842962"/>
                <a:gd name="connsiteY55" fmla="*/ 933951 h 1243764"/>
                <a:gd name="connsiteX56" fmla="*/ 3760 w 842962"/>
                <a:gd name="connsiteY56" fmla="*/ 930192 h 1243764"/>
                <a:gd name="connsiteX57" fmla="*/ 6016 w 842962"/>
                <a:gd name="connsiteY57" fmla="*/ 928688 h 1243764"/>
                <a:gd name="connsiteX58" fmla="*/ 6016 w 842962"/>
                <a:gd name="connsiteY58" fmla="*/ 924176 h 1243764"/>
                <a:gd name="connsiteX59" fmla="*/ 8272 w 842962"/>
                <a:gd name="connsiteY59" fmla="*/ 920416 h 1243764"/>
                <a:gd name="connsiteX60" fmla="*/ 11280 w 842962"/>
                <a:gd name="connsiteY60" fmla="*/ 917408 h 1243764"/>
                <a:gd name="connsiteX61" fmla="*/ 13536 w 842962"/>
                <a:gd name="connsiteY61" fmla="*/ 916656 h 1243764"/>
                <a:gd name="connsiteX62" fmla="*/ 14288 w 842962"/>
                <a:gd name="connsiteY62" fmla="*/ 915904 h 1243764"/>
                <a:gd name="connsiteX63" fmla="*/ 15039 w 842962"/>
                <a:gd name="connsiteY63" fmla="*/ 915152 h 1243764"/>
                <a:gd name="connsiteX64" fmla="*/ 15039 w 842962"/>
                <a:gd name="connsiteY64" fmla="*/ 913648 h 1243764"/>
                <a:gd name="connsiteX65" fmla="*/ 15792 w 842962"/>
                <a:gd name="connsiteY65" fmla="*/ 912896 h 1243764"/>
                <a:gd name="connsiteX66" fmla="*/ 18048 w 842962"/>
                <a:gd name="connsiteY66" fmla="*/ 909888 h 1243764"/>
                <a:gd name="connsiteX67" fmla="*/ 18799 w 842962"/>
                <a:gd name="connsiteY67" fmla="*/ 909888 h 1243764"/>
                <a:gd name="connsiteX68" fmla="*/ 22559 w 842962"/>
                <a:gd name="connsiteY68" fmla="*/ 907632 h 1243764"/>
                <a:gd name="connsiteX69" fmla="*/ 24063 w 842962"/>
                <a:gd name="connsiteY69" fmla="*/ 906128 h 1243764"/>
                <a:gd name="connsiteX70" fmla="*/ 25567 w 842962"/>
                <a:gd name="connsiteY70" fmla="*/ 903120 h 1243764"/>
                <a:gd name="connsiteX71" fmla="*/ 27823 w 842962"/>
                <a:gd name="connsiteY71" fmla="*/ 897105 h 1243764"/>
                <a:gd name="connsiteX72" fmla="*/ 28575 w 842962"/>
                <a:gd name="connsiteY72" fmla="*/ 894849 h 1243764"/>
                <a:gd name="connsiteX73" fmla="*/ 32335 w 842962"/>
                <a:gd name="connsiteY73" fmla="*/ 891841 h 1243764"/>
                <a:gd name="connsiteX74" fmla="*/ 33087 w 842962"/>
                <a:gd name="connsiteY74" fmla="*/ 890337 h 1243764"/>
                <a:gd name="connsiteX75" fmla="*/ 30079 w 842962"/>
                <a:gd name="connsiteY75" fmla="*/ 889585 h 1243764"/>
                <a:gd name="connsiteX76" fmla="*/ 30079 w 842962"/>
                <a:gd name="connsiteY76" fmla="*/ 888833 h 1243764"/>
                <a:gd name="connsiteX77" fmla="*/ 34591 w 842962"/>
                <a:gd name="connsiteY77" fmla="*/ 885073 h 1243764"/>
                <a:gd name="connsiteX78" fmla="*/ 36847 w 842962"/>
                <a:gd name="connsiteY78" fmla="*/ 878305 h 1243764"/>
                <a:gd name="connsiteX79" fmla="*/ 36847 w 842962"/>
                <a:gd name="connsiteY79" fmla="*/ 865522 h 1243764"/>
                <a:gd name="connsiteX80" fmla="*/ 39855 w 842962"/>
                <a:gd name="connsiteY80" fmla="*/ 860258 h 1243764"/>
                <a:gd name="connsiteX81" fmla="*/ 42111 w 842962"/>
                <a:gd name="connsiteY81" fmla="*/ 857250 h 1243764"/>
                <a:gd name="connsiteX82" fmla="*/ 43615 w 842962"/>
                <a:gd name="connsiteY82" fmla="*/ 856498 h 1243764"/>
                <a:gd name="connsiteX83" fmla="*/ 44367 w 842962"/>
                <a:gd name="connsiteY83" fmla="*/ 854994 h 1243764"/>
                <a:gd name="connsiteX84" fmla="*/ 48878 w 842962"/>
                <a:gd name="connsiteY84" fmla="*/ 846722 h 1243764"/>
                <a:gd name="connsiteX85" fmla="*/ 48878 w 842962"/>
                <a:gd name="connsiteY85" fmla="*/ 845218 h 1243764"/>
                <a:gd name="connsiteX86" fmla="*/ 48878 w 842962"/>
                <a:gd name="connsiteY86" fmla="*/ 842211 h 1243764"/>
                <a:gd name="connsiteX87" fmla="*/ 48878 w 842962"/>
                <a:gd name="connsiteY87" fmla="*/ 840707 h 1243764"/>
                <a:gd name="connsiteX88" fmla="*/ 49631 w 842962"/>
                <a:gd name="connsiteY88" fmla="*/ 838451 h 1243764"/>
                <a:gd name="connsiteX89" fmla="*/ 49631 w 842962"/>
                <a:gd name="connsiteY89" fmla="*/ 837699 h 1243764"/>
                <a:gd name="connsiteX90" fmla="*/ 50382 w 842962"/>
                <a:gd name="connsiteY90" fmla="*/ 836947 h 1243764"/>
                <a:gd name="connsiteX91" fmla="*/ 53390 w 842962"/>
                <a:gd name="connsiteY91" fmla="*/ 834691 h 1243764"/>
                <a:gd name="connsiteX92" fmla="*/ 55646 w 842962"/>
                <a:gd name="connsiteY92" fmla="*/ 833187 h 1243764"/>
                <a:gd name="connsiteX93" fmla="*/ 55646 w 842962"/>
                <a:gd name="connsiteY93" fmla="*/ 832435 h 1243764"/>
                <a:gd name="connsiteX94" fmla="*/ 57902 w 842962"/>
                <a:gd name="connsiteY94" fmla="*/ 826419 h 1243764"/>
                <a:gd name="connsiteX95" fmla="*/ 58654 w 842962"/>
                <a:gd name="connsiteY95" fmla="*/ 825667 h 1243764"/>
                <a:gd name="connsiteX96" fmla="*/ 60158 w 842962"/>
                <a:gd name="connsiteY96" fmla="*/ 824163 h 1243764"/>
                <a:gd name="connsiteX97" fmla="*/ 60910 w 842962"/>
                <a:gd name="connsiteY97" fmla="*/ 822659 h 1243764"/>
                <a:gd name="connsiteX98" fmla="*/ 63166 w 842962"/>
                <a:gd name="connsiteY98" fmla="*/ 811380 h 1243764"/>
                <a:gd name="connsiteX99" fmla="*/ 63166 w 842962"/>
                <a:gd name="connsiteY99" fmla="*/ 803860 h 1243764"/>
                <a:gd name="connsiteX100" fmla="*/ 63918 w 842962"/>
                <a:gd name="connsiteY100" fmla="*/ 802356 h 1243764"/>
                <a:gd name="connsiteX101" fmla="*/ 65422 w 842962"/>
                <a:gd name="connsiteY101" fmla="*/ 801604 h 1243764"/>
                <a:gd name="connsiteX102" fmla="*/ 66174 w 842962"/>
                <a:gd name="connsiteY102" fmla="*/ 800852 h 1243764"/>
                <a:gd name="connsiteX103" fmla="*/ 66174 w 842962"/>
                <a:gd name="connsiteY103" fmla="*/ 799348 h 1243764"/>
                <a:gd name="connsiteX104" fmla="*/ 64670 w 842962"/>
                <a:gd name="connsiteY104" fmla="*/ 798596 h 1243764"/>
                <a:gd name="connsiteX105" fmla="*/ 63918 w 842962"/>
                <a:gd name="connsiteY105" fmla="*/ 797844 h 1243764"/>
                <a:gd name="connsiteX106" fmla="*/ 65422 w 842962"/>
                <a:gd name="connsiteY106" fmla="*/ 796340 h 1243764"/>
                <a:gd name="connsiteX107" fmla="*/ 65422 w 842962"/>
                <a:gd name="connsiteY107" fmla="*/ 795588 h 1243764"/>
                <a:gd name="connsiteX108" fmla="*/ 63918 w 842962"/>
                <a:gd name="connsiteY108" fmla="*/ 793332 h 1243764"/>
                <a:gd name="connsiteX109" fmla="*/ 64670 w 842962"/>
                <a:gd name="connsiteY109" fmla="*/ 791076 h 1243764"/>
                <a:gd name="connsiteX110" fmla="*/ 65422 w 842962"/>
                <a:gd name="connsiteY110" fmla="*/ 788820 h 1243764"/>
                <a:gd name="connsiteX111" fmla="*/ 65422 w 842962"/>
                <a:gd name="connsiteY111" fmla="*/ 785813 h 1243764"/>
                <a:gd name="connsiteX112" fmla="*/ 66174 w 842962"/>
                <a:gd name="connsiteY112" fmla="*/ 787317 h 1243764"/>
                <a:gd name="connsiteX113" fmla="*/ 66926 w 842962"/>
                <a:gd name="connsiteY113" fmla="*/ 782053 h 1243764"/>
                <a:gd name="connsiteX114" fmla="*/ 66926 w 842962"/>
                <a:gd name="connsiteY114" fmla="*/ 780549 h 1243764"/>
                <a:gd name="connsiteX115" fmla="*/ 66174 w 842962"/>
                <a:gd name="connsiteY115" fmla="*/ 779797 h 1243764"/>
                <a:gd name="connsiteX116" fmla="*/ 66174 w 842962"/>
                <a:gd name="connsiteY116" fmla="*/ 778293 h 1243764"/>
                <a:gd name="connsiteX117" fmla="*/ 67678 w 842962"/>
                <a:gd name="connsiteY117" fmla="*/ 777541 h 1243764"/>
                <a:gd name="connsiteX118" fmla="*/ 68430 w 842962"/>
                <a:gd name="connsiteY118" fmla="*/ 776789 h 1243764"/>
                <a:gd name="connsiteX119" fmla="*/ 68430 w 842962"/>
                <a:gd name="connsiteY119" fmla="*/ 773781 h 1243764"/>
                <a:gd name="connsiteX120" fmla="*/ 71438 w 842962"/>
                <a:gd name="connsiteY120" fmla="*/ 767013 h 1243764"/>
                <a:gd name="connsiteX121" fmla="*/ 73694 w 842962"/>
                <a:gd name="connsiteY121" fmla="*/ 755734 h 1243764"/>
                <a:gd name="connsiteX122" fmla="*/ 76701 w 842962"/>
                <a:gd name="connsiteY122" fmla="*/ 749718 h 1243764"/>
                <a:gd name="connsiteX123" fmla="*/ 82717 w 842962"/>
                <a:gd name="connsiteY123" fmla="*/ 745206 h 1243764"/>
                <a:gd name="connsiteX124" fmla="*/ 94749 w 842962"/>
                <a:gd name="connsiteY124" fmla="*/ 738438 h 1243764"/>
                <a:gd name="connsiteX125" fmla="*/ 103020 w 842962"/>
                <a:gd name="connsiteY125" fmla="*/ 731670 h 1243764"/>
                <a:gd name="connsiteX126" fmla="*/ 106029 w 842962"/>
                <a:gd name="connsiteY126" fmla="*/ 730167 h 1243764"/>
                <a:gd name="connsiteX127" fmla="*/ 115804 w 842962"/>
                <a:gd name="connsiteY127" fmla="*/ 730167 h 1243764"/>
                <a:gd name="connsiteX128" fmla="*/ 121820 w 842962"/>
                <a:gd name="connsiteY128" fmla="*/ 728662 h 1243764"/>
                <a:gd name="connsiteX129" fmla="*/ 133099 w 842962"/>
                <a:gd name="connsiteY129" fmla="*/ 724151 h 1243764"/>
                <a:gd name="connsiteX130" fmla="*/ 144379 w 842962"/>
                <a:gd name="connsiteY130" fmla="*/ 721895 h 1243764"/>
                <a:gd name="connsiteX131" fmla="*/ 147387 w 842962"/>
                <a:gd name="connsiteY131" fmla="*/ 721143 h 1243764"/>
                <a:gd name="connsiteX132" fmla="*/ 156411 w 842962"/>
                <a:gd name="connsiteY132" fmla="*/ 716631 h 1243764"/>
                <a:gd name="connsiteX133" fmla="*/ 162427 w 842962"/>
                <a:gd name="connsiteY133" fmla="*/ 714375 h 1243764"/>
                <a:gd name="connsiteX134" fmla="*/ 163178 w 842962"/>
                <a:gd name="connsiteY134" fmla="*/ 713623 h 1243764"/>
                <a:gd name="connsiteX135" fmla="*/ 163931 w 842962"/>
                <a:gd name="connsiteY135" fmla="*/ 710615 h 1243764"/>
                <a:gd name="connsiteX136" fmla="*/ 164682 w 842962"/>
                <a:gd name="connsiteY136" fmla="*/ 709863 h 1243764"/>
                <a:gd name="connsiteX137" fmla="*/ 166186 w 842962"/>
                <a:gd name="connsiteY137" fmla="*/ 709863 h 1243764"/>
                <a:gd name="connsiteX138" fmla="*/ 168442 w 842962"/>
                <a:gd name="connsiteY138" fmla="*/ 709863 h 1243764"/>
                <a:gd name="connsiteX139" fmla="*/ 169194 w 842962"/>
                <a:gd name="connsiteY139" fmla="*/ 707607 h 1243764"/>
                <a:gd name="connsiteX140" fmla="*/ 169946 w 842962"/>
                <a:gd name="connsiteY140" fmla="*/ 706855 h 1243764"/>
                <a:gd name="connsiteX141" fmla="*/ 175962 w 842962"/>
                <a:gd name="connsiteY141" fmla="*/ 702343 h 1243764"/>
                <a:gd name="connsiteX142" fmla="*/ 178218 w 842962"/>
                <a:gd name="connsiteY142" fmla="*/ 703847 h 1243764"/>
                <a:gd name="connsiteX143" fmla="*/ 180474 w 842962"/>
                <a:gd name="connsiteY143" fmla="*/ 703847 h 1243764"/>
                <a:gd name="connsiteX144" fmla="*/ 182730 w 842962"/>
                <a:gd name="connsiteY144" fmla="*/ 703847 h 1243764"/>
                <a:gd name="connsiteX145" fmla="*/ 184234 w 842962"/>
                <a:gd name="connsiteY145" fmla="*/ 702343 h 1243764"/>
                <a:gd name="connsiteX146" fmla="*/ 185738 w 842962"/>
                <a:gd name="connsiteY146" fmla="*/ 702343 h 1243764"/>
                <a:gd name="connsiteX147" fmla="*/ 187993 w 842962"/>
                <a:gd name="connsiteY147" fmla="*/ 703847 h 1243764"/>
                <a:gd name="connsiteX148" fmla="*/ 191753 w 842962"/>
                <a:gd name="connsiteY148" fmla="*/ 707607 h 1243764"/>
                <a:gd name="connsiteX149" fmla="*/ 194761 w 842962"/>
                <a:gd name="connsiteY149" fmla="*/ 706103 h 1243764"/>
                <a:gd name="connsiteX150" fmla="*/ 195513 w 842962"/>
                <a:gd name="connsiteY150" fmla="*/ 704599 h 1243764"/>
                <a:gd name="connsiteX151" fmla="*/ 197017 w 842962"/>
                <a:gd name="connsiteY151" fmla="*/ 700088 h 1243764"/>
                <a:gd name="connsiteX152" fmla="*/ 198521 w 842962"/>
                <a:gd name="connsiteY152" fmla="*/ 697832 h 1243764"/>
                <a:gd name="connsiteX153" fmla="*/ 200777 w 842962"/>
                <a:gd name="connsiteY153" fmla="*/ 695576 h 1243764"/>
                <a:gd name="connsiteX154" fmla="*/ 205289 w 842962"/>
                <a:gd name="connsiteY154" fmla="*/ 692568 h 1243764"/>
                <a:gd name="connsiteX155" fmla="*/ 206041 w 842962"/>
                <a:gd name="connsiteY155" fmla="*/ 694072 h 1243764"/>
                <a:gd name="connsiteX156" fmla="*/ 208297 w 842962"/>
                <a:gd name="connsiteY156" fmla="*/ 691064 h 1243764"/>
                <a:gd name="connsiteX157" fmla="*/ 212809 w 842962"/>
                <a:gd name="connsiteY157" fmla="*/ 684296 h 1243764"/>
                <a:gd name="connsiteX158" fmla="*/ 219576 w 842962"/>
                <a:gd name="connsiteY158" fmla="*/ 679784 h 1243764"/>
                <a:gd name="connsiteX159" fmla="*/ 221080 w 842962"/>
                <a:gd name="connsiteY159" fmla="*/ 678280 h 1243764"/>
                <a:gd name="connsiteX160" fmla="*/ 224089 w 842962"/>
                <a:gd name="connsiteY160" fmla="*/ 673768 h 1243764"/>
                <a:gd name="connsiteX161" fmla="*/ 231608 w 842962"/>
                <a:gd name="connsiteY161" fmla="*/ 669257 h 1243764"/>
                <a:gd name="connsiteX162" fmla="*/ 239128 w 842962"/>
                <a:gd name="connsiteY162" fmla="*/ 666249 h 1243764"/>
                <a:gd name="connsiteX163" fmla="*/ 243640 w 842962"/>
                <a:gd name="connsiteY163" fmla="*/ 665497 h 1243764"/>
                <a:gd name="connsiteX164" fmla="*/ 245895 w 842962"/>
                <a:gd name="connsiteY164" fmla="*/ 663993 h 1243764"/>
                <a:gd name="connsiteX165" fmla="*/ 248904 w 842962"/>
                <a:gd name="connsiteY165" fmla="*/ 663241 h 1243764"/>
                <a:gd name="connsiteX166" fmla="*/ 253415 w 842962"/>
                <a:gd name="connsiteY166" fmla="*/ 663241 h 1243764"/>
                <a:gd name="connsiteX167" fmla="*/ 254919 w 842962"/>
                <a:gd name="connsiteY167" fmla="*/ 662489 h 1243764"/>
                <a:gd name="connsiteX168" fmla="*/ 256423 w 842962"/>
                <a:gd name="connsiteY168" fmla="*/ 660233 h 1243764"/>
                <a:gd name="connsiteX169" fmla="*/ 260935 w 842962"/>
                <a:gd name="connsiteY169" fmla="*/ 647449 h 1243764"/>
                <a:gd name="connsiteX170" fmla="*/ 262439 w 842962"/>
                <a:gd name="connsiteY170" fmla="*/ 646697 h 1243764"/>
                <a:gd name="connsiteX171" fmla="*/ 263943 w 842962"/>
                <a:gd name="connsiteY171" fmla="*/ 646697 h 1243764"/>
                <a:gd name="connsiteX172" fmla="*/ 264695 w 842962"/>
                <a:gd name="connsiteY172" fmla="*/ 645945 h 1243764"/>
                <a:gd name="connsiteX173" fmla="*/ 268455 w 842962"/>
                <a:gd name="connsiteY173" fmla="*/ 642938 h 1243764"/>
                <a:gd name="connsiteX174" fmla="*/ 269959 w 842962"/>
                <a:gd name="connsiteY174" fmla="*/ 641433 h 1243764"/>
                <a:gd name="connsiteX175" fmla="*/ 271463 w 842962"/>
                <a:gd name="connsiteY175" fmla="*/ 636922 h 1243764"/>
                <a:gd name="connsiteX176" fmla="*/ 272967 w 842962"/>
                <a:gd name="connsiteY176" fmla="*/ 636170 h 1243764"/>
                <a:gd name="connsiteX177" fmla="*/ 273719 w 842962"/>
                <a:gd name="connsiteY177" fmla="*/ 636170 h 1243764"/>
                <a:gd name="connsiteX178" fmla="*/ 274470 w 842962"/>
                <a:gd name="connsiteY178" fmla="*/ 635418 h 1243764"/>
                <a:gd name="connsiteX179" fmla="*/ 274470 w 842962"/>
                <a:gd name="connsiteY179" fmla="*/ 633914 h 1243764"/>
                <a:gd name="connsiteX180" fmla="*/ 275223 w 842962"/>
                <a:gd name="connsiteY180" fmla="*/ 630154 h 1243764"/>
                <a:gd name="connsiteX181" fmla="*/ 275223 w 842962"/>
                <a:gd name="connsiteY181" fmla="*/ 629402 h 1243764"/>
                <a:gd name="connsiteX182" fmla="*/ 276727 w 842962"/>
                <a:gd name="connsiteY182" fmla="*/ 628650 h 1243764"/>
                <a:gd name="connsiteX183" fmla="*/ 278230 w 842962"/>
                <a:gd name="connsiteY183" fmla="*/ 627898 h 1243764"/>
                <a:gd name="connsiteX184" fmla="*/ 281238 w 842962"/>
                <a:gd name="connsiteY184" fmla="*/ 624890 h 1243764"/>
                <a:gd name="connsiteX185" fmla="*/ 283494 w 842962"/>
                <a:gd name="connsiteY185" fmla="*/ 623386 h 1243764"/>
                <a:gd name="connsiteX186" fmla="*/ 282742 w 842962"/>
                <a:gd name="connsiteY186" fmla="*/ 624138 h 1243764"/>
                <a:gd name="connsiteX187" fmla="*/ 283494 w 842962"/>
                <a:gd name="connsiteY187" fmla="*/ 624890 h 1243764"/>
                <a:gd name="connsiteX188" fmla="*/ 285750 w 842962"/>
                <a:gd name="connsiteY188" fmla="*/ 624890 h 1243764"/>
                <a:gd name="connsiteX189" fmla="*/ 285750 w 842962"/>
                <a:gd name="connsiteY189" fmla="*/ 624138 h 1243764"/>
                <a:gd name="connsiteX190" fmla="*/ 285750 w 842962"/>
                <a:gd name="connsiteY190" fmla="*/ 622634 h 1243764"/>
                <a:gd name="connsiteX191" fmla="*/ 284246 w 842962"/>
                <a:gd name="connsiteY191" fmla="*/ 621130 h 1243764"/>
                <a:gd name="connsiteX192" fmla="*/ 282742 w 842962"/>
                <a:gd name="connsiteY192" fmla="*/ 620378 h 1243764"/>
                <a:gd name="connsiteX193" fmla="*/ 283494 w 842962"/>
                <a:gd name="connsiteY193" fmla="*/ 618874 h 1243764"/>
                <a:gd name="connsiteX194" fmla="*/ 284998 w 842962"/>
                <a:gd name="connsiteY194" fmla="*/ 618122 h 1243764"/>
                <a:gd name="connsiteX195" fmla="*/ 286502 w 842962"/>
                <a:gd name="connsiteY195" fmla="*/ 617370 h 1243764"/>
                <a:gd name="connsiteX196" fmla="*/ 286502 w 842962"/>
                <a:gd name="connsiteY196" fmla="*/ 618122 h 1243764"/>
                <a:gd name="connsiteX197" fmla="*/ 290262 w 842962"/>
                <a:gd name="connsiteY197" fmla="*/ 620378 h 1243764"/>
                <a:gd name="connsiteX198" fmla="*/ 291014 w 842962"/>
                <a:gd name="connsiteY198" fmla="*/ 618874 h 1243764"/>
                <a:gd name="connsiteX199" fmla="*/ 291766 w 842962"/>
                <a:gd name="connsiteY199" fmla="*/ 614363 h 1243764"/>
                <a:gd name="connsiteX200" fmla="*/ 292518 w 842962"/>
                <a:gd name="connsiteY200" fmla="*/ 612107 h 1243764"/>
                <a:gd name="connsiteX201" fmla="*/ 294022 w 842962"/>
                <a:gd name="connsiteY201" fmla="*/ 611355 h 1243764"/>
                <a:gd name="connsiteX202" fmla="*/ 298534 w 842962"/>
                <a:gd name="connsiteY202" fmla="*/ 610603 h 1243764"/>
                <a:gd name="connsiteX203" fmla="*/ 300789 w 842962"/>
                <a:gd name="connsiteY203" fmla="*/ 609851 h 1243764"/>
                <a:gd name="connsiteX204" fmla="*/ 301542 w 842962"/>
                <a:gd name="connsiteY204" fmla="*/ 609851 h 1243764"/>
                <a:gd name="connsiteX205" fmla="*/ 303798 w 842962"/>
                <a:gd name="connsiteY205" fmla="*/ 606843 h 1243764"/>
                <a:gd name="connsiteX206" fmla="*/ 305302 w 842962"/>
                <a:gd name="connsiteY206" fmla="*/ 607595 h 1243764"/>
                <a:gd name="connsiteX207" fmla="*/ 306806 w 842962"/>
                <a:gd name="connsiteY207" fmla="*/ 608347 h 1243764"/>
                <a:gd name="connsiteX208" fmla="*/ 306806 w 842962"/>
                <a:gd name="connsiteY208" fmla="*/ 609851 h 1243764"/>
                <a:gd name="connsiteX209" fmla="*/ 309061 w 842962"/>
                <a:gd name="connsiteY209" fmla="*/ 610603 h 1243764"/>
                <a:gd name="connsiteX210" fmla="*/ 315077 w 842962"/>
                <a:gd name="connsiteY210" fmla="*/ 609099 h 1243764"/>
                <a:gd name="connsiteX211" fmla="*/ 318837 w 842962"/>
                <a:gd name="connsiteY211" fmla="*/ 607595 h 1243764"/>
                <a:gd name="connsiteX212" fmla="*/ 321845 w 842962"/>
                <a:gd name="connsiteY212" fmla="*/ 606091 h 1243764"/>
                <a:gd name="connsiteX213" fmla="*/ 324853 w 842962"/>
                <a:gd name="connsiteY213" fmla="*/ 605339 h 1243764"/>
                <a:gd name="connsiteX214" fmla="*/ 325605 w 842962"/>
                <a:gd name="connsiteY214" fmla="*/ 605339 h 1243764"/>
                <a:gd name="connsiteX215" fmla="*/ 327861 w 842962"/>
                <a:gd name="connsiteY215" fmla="*/ 602331 h 1243764"/>
                <a:gd name="connsiteX216" fmla="*/ 328613 w 842962"/>
                <a:gd name="connsiteY216" fmla="*/ 601579 h 1243764"/>
                <a:gd name="connsiteX217" fmla="*/ 330117 w 842962"/>
                <a:gd name="connsiteY217" fmla="*/ 601579 h 1243764"/>
                <a:gd name="connsiteX218" fmla="*/ 330868 w 842962"/>
                <a:gd name="connsiteY218" fmla="*/ 601579 h 1243764"/>
                <a:gd name="connsiteX219" fmla="*/ 331621 w 842962"/>
                <a:gd name="connsiteY219" fmla="*/ 601579 h 1243764"/>
                <a:gd name="connsiteX220" fmla="*/ 343652 w 842962"/>
                <a:gd name="connsiteY220" fmla="*/ 600827 h 1243764"/>
                <a:gd name="connsiteX221" fmla="*/ 348916 w 842962"/>
                <a:gd name="connsiteY221" fmla="*/ 600827 h 1243764"/>
                <a:gd name="connsiteX222" fmla="*/ 353428 w 842962"/>
                <a:gd name="connsiteY222" fmla="*/ 603083 h 1243764"/>
                <a:gd name="connsiteX223" fmla="*/ 352676 w 842962"/>
                <a:gd name="connsiteY223" fmla="*/ 603083 h 1243764"/>
                <a:gd name="connsiteX224" fmla="*/ 360947 w 842962"/>
                <a:gd name="connsiteY224" fmla="*/ 607595 h 1243764"/>
                <a:gd name="connsiteX225" fmla="*/ 361700 w 842962"/>
                <a:gd name="connsiteY225" fmla="*/ 608347 h 1243764"/>
                <a:gd name="connsiteX226" fmla="*/ 362451 w 842962"/>
                <a:gd name="connsiteY226" fmla="*/ 608347 h 1243764"/>
                <a:gd name="connsiteX227" fmla="*/ 365460 w 842962"/>
                <a:gd name="connsiteY227" fmla="*/ 608347 h 1243764"/>
                <a:gd name="connsiteX228" fmla="*/ 366964 w 842962"/>
                <a:gd name="connsiteY228" fmla="*/ 609099 h 1243764"/>
                <a:gd name="connsiteX229" fmla="*/ 367715 w 842962"/>
                <a:gd name="connsiteY229" fmla="*/ 610603 h 1243764"/>
                <a:gd name="connsiteX230" fmla="*/ 367715 w 842962"/>
                <a:gd name="connsiteY230" fmla="*/ 612107 h 1243764"/>
                <a:gd name="connsiteX231" fmla="*/ 368467 w 842962"/>
                <a:gd name="connsiteY231" fmla="*/ 613611 h 1243764"/>
                <a:gd name="connsiteX232" fmla="*/ 369219 w 842962"/>
                <a:gd name="connsiteY232" fmla="*/ 613611 h 1243764"/>
                <a:gd name="connsiteX233" fmla="*/ 372227 w 842962"/>
                <a:gd name="connsiteY233" fmla="*/ 614363 h 1243764"/>
                <a:gd name="connsiteX234" fmla="*/ 373731 w 842962"/>
                <a:gd name="connsiteY234" fmla="*/ 615114 h 1243764"/>
                <a:gd name="connsiteX235" fmla="*/ 374483 w 842962"/>
                <a:gd name="connsiteY235" fmla="*/ 616618 h 1243764"/>
                <a:gd name="connsiteX236" fmla="*/ 376739 w 842962"/>
                <a:gd name="connsiteY236" fmla="*/ 620378 h 1243764"/>
                <a:gd name="connsiteX237" fmla="*/ 378243 w 842962"/>
                <a:gd name="connsiteY237" fmla="*/ 621130 h 1243764"/>
                <a:gd name="connsiteX238" fmla="*/ 379747 w 842962"/>
                <a:gd name="connsiteY238" fmla="*/ 621882 h 1243764"/>
                <a:gd name="connsiteX239" fmla="*/ 381251 w 842962"/>
                <a:gd name="connsiteY239" fmla="*/ 622634 h 1243764"/>
                <a:gd name="connsiteX240" fmla="*/ 387266 w 842962"/>
                <a:gd name="connsiteY240" fmla="*/ 622634 h 1243764"/>
                <a:gd name="connsiteX241" fmla="*/ 388771 w 842962"/>
                <a:gd name="connsiteY241" fmla="*/ 622634 h 1243764"/>
                <a:gd name="connsiteX242" fmla="*/ 391779 w 842962"/>
                <a:gd name="connsiteY242" fmla="*/ 621130 h 1243764"/>
                <a:gd name="connsiteX243" fmla="*/ 393283 w 842962"/>
                <a:gd name="connsiteY243" fmla="*/ 618874 h 1243764"/>
                <a:gd name="connsiteX244" fmla="*/ 395538 w 842962"/>
                <a:gd name="connsiteY244" fmla="*/ 617370 h 1243764"/>
                <a:gd name="connsiteX245" fmla="*/ 399298 w 842962"/>
                <a:gd name="connsiteY245" fmla="*/ 616618 h 1243764"/>
                <a:gd name="connsiteX246" fmla="*/ 406066 w 842962"/>
                <a:gd name="connsiteY246" fmla="*/ 616618 h 1243764"/>
                <a:gd name="connsiteX247" fmla="*/ 409074 w 842962"/>
                <a:gd name="connsiteY247" fmla="*/ 615866 h 1243764"/>
                <a:gd name="connsiteX248" fmla="*/ 412082 w 842962"/>
                <a:gd name="connsiteY248" fmla="*/ 614363 h 1243764"/>
                <a:gd name="connsiteX249" fmla="*/ 417345 w 842962"/>
                <a:gd name="connsiteY249" fmla="*/ 610603 h 1243764"/>
                <a:gd name="connsiteX250" fmla="*/ 421105 w 842962"/>
                <a:gd name="connsiteY250" fmla="*/ 609099 h 1243764"/>
                <a:gd name="connsiteX251" fmla="*/ 424865 w 842962"/>
                <a:gd name="connsiteY251" fmla="*/ 610603 h 1243764"/>
                <a:gd name="connsiteX252" fmla="*/ 427873 w 842962"/>
                <a:gd name="connsiteY252" fmla="*/ 612859 h 1243764"/>
                <a:gd name="connsiteX253" fmla="*/ 430881 w 842962"/>
                <a:gd name="connsiteY253" fmla="*/ 612859 h 1243764"/>
                <a:gd name="connsiteX254" fmla="*/ 433889 w 842962"/>
                <a:gd name="connsiteY254" fmla="*/ 612107 h 1243764"/>
                <a:gd name="connsiteX255" fmla="*/ 436897 w 842962"/>
                <a:gd name="connsiteY255" fmla="*/ 611355 h 1243764"/>
                <a:gd name="connsiteX256" fmla="*/ 439905 w 842962"/>
                <a:gd name="connsiteY256" fmla="*/ 609851 h 1243764"/>
                <a:gd name="connsiteX257" fmla="*/ 442913 w 842962"/>
                <a:gd name="connsiteY257" fmla="*/ 610603 h 1243764"/>
                <a:gd name="connsiteX258" fmla="*/ 445169 w 842962"/>
                <a:gd name="connsiteY258" fmla="*/ 610603 h 1243764"/>
                <a:gd name="connsiteX259" fmla="*/ 448928 w 842962"/>
                <a:gd name="connsiteY259" fmla="*/ 611355 h 1243764"/>
                <a:gd name="connsiteX260" fmla="*/ 451936 w 842962"/>
                <a:gd name="connsiteY260" fmla="*/ 609851 h 1243764"/>
                <a:gd name="connsiteX261" fmla="*/ 454192 w 842962"/>
                <a:gd name="connsiteY261" fmla="*/ 607595 h 1243764"/>
                <a:gd name="connsiteX262" fmla="*/ 462464 w 842962"/>
                <a:gd name="connsiteY262" fmla="*/ 598571 h 1243764"/>
                <a:gd name="connsiteX263" fmla="*/ 463968 w 842962"/>
                <a:gd name="connsiteY263" fmla="*/ 596315 h 1243764"/>
                <a:gd name="connsiteX264" fmla="*/ 464720 w 842962"/>
                <a:gd name="connsiteY264" fmla="*/ 592555 h 1243764"/>
                <a:gd name="connsiteX265" fmla="*/ 464720 w 842962"/>
                <a:gd name="connsiteY265" fmla="*/ 589547 h 1243764"/>
                <a:gd name="connsiteX266" fmla="*/ 464720 w 842962"/>
                <a:gd name="connsiteY266" fmla="*/ 588044 h 1243764"/>
                <a:gd name="connsiteX267" fmla="*/ 465472 w 842962"/>
                <a:gd name="connsiteY267" fmla="*/ 586540 h 1243764"/>
                <a:gd name="connsiteX268" fmla="*/ 468480 w 842962"/>
                <a:gd name="connsiteY268" fmla="*/ 584284 h 1243764"/>
                <a:gd name="connsiteX269" fmla="*/ 469232 w 842962"/>
                <a:gd name="connsiteY269" fmla="*/ 582780 h 1243764"/>
                <a:gd name="connsiteX270" fmla="*/ 469984 w 842962"/>
                <a:gd name="connsiteY270" fmla="*/ 579772 h 1243764"/>
                <a:gd name="connsiteX271" fmla="*/ 469984 w 842962"/>
                <a:gd name="connsiteY271" fmla="*/ 570748 h 1243764"/>
                <a:gd name="connsiteX272" fmla="*/ 470736 w 842962"/>
                <a:gd name="connsiteY272" fmla="*/ 569996 h 1243764"/>
                <a:gd name="connsiteX273" fmla="*/ 471488 w 842962"/>
                <a:gd name="connsiteY273" fmla="*/ 569996 h 1243764"/>
                <a:gd name="connsiteX274" fmla="*/ 472240 w 842962"/>
                <a:gd name="connsiteY274" fmla="*/ 569244 h 1243764"/>
                <a:gd name="connsiteX275" fmla="*/ 472992 w 842962"/>
                <a:gd name="connsiteY275" fmla="*/ 567740 h 1243764"/>
                <a:gd name="connsiteX276" fmla="*/ 472992 w 842962"/>
                <a:gd name="connsiteY276" fmla="*/ 566236 h 1243764"/>
                <a:gd name="connsiteX277" fmla="*/ 471488 w 842962"/>
                <a:gd name="connsiteY277" fmla="*/ 562476 h 1243764"/>
                <a:gd name="connsiteX278" fmla="*/ 470736 w 842962"/>
                <a:gd name="connsiteY278" fmla="*/ 560972 h 1243764"/>
                <a:gd name="connsiteX279" fmla="*/ 472992 w 842962"/>
                <a:gd name="connsiteY279" fmla="*/ 551949 h 1243764"/>
                <a:gd name="connsiteX280" fmla="*/ 473743 w 842962"/>
                <a:gd name="connsiteY280" fmla="*/ 550445 h 1243764"/>
                <a:gd name="connsiteX281" fmla="*/ 477503 w 842962"/>
                <a:gd name="connsiteY281" fmla="*/ 548189 h 1243764"/>
                <a:gd name="connsiteX282" fmla="*/ 476752 w 842962"/>
                <a:gd name="connsiteY282" fmla="*/ 545933 h 1243764"/>
                <a:gd name="connsiteX283" fmla="*/ 476000 w 842962"/>
                <a:gd name="connsiteY283" fmla="*/ 545933 h 1243764"/>
                <a:gd name="connsiteX284" fmla="*/ 475247 w 842962"/>
                <a:gd name="connsiteY284" fmla="*/ 545181 h 1243764"/>
                <a:gd name="connsiteX285" fmla="*/ 473743 w 842962"/>
                <a:gd name="connsiteY285" fmla="*/ 544429 h 1243764"/>
                <a:gd name="connsiteX286" fmla="*/ 473743 w 842962"/>
                <a:gd name="connsiteY286" fmla="*/ 533149 h 1243764"/>
                <a:gd name="connsiteX287" fmla="*/ 472240 w 842962"/>
                <a:gd name="connsiteY287" fmla="*/ 530893 h 1243764"/>
                <a:gd name="connsiteX288" fmla="*/ 465472 w 842962"/>
                <a:gd name="connsiteY288" fmla="*/ 528637 h 1243764"/>
                <a:gd name="connsiteX289" fmla="*/ 463216 w 842962"/>
                <a:gd name="connsiteY289" fmla="*/ 527134 h 1243764"/>
                <a:gd name="connsiteX290" fmla="*/ 460960 w 842962"/>
                <a:gd name="connsiteY290" fmla="*/ 524878 h 1243764"/>
                <a:gd name="connsiteX291" fmla="*/ 460208 w 842962"/>
                <a:gd name="connsiteY291" fmla="*/ 523374 h 1243764"/>
                <a:gd name="connsiteX292" fmla="*/ 457952 w 842962"/>
                <a:gd name="connsiteY292" fmla="*/ 523374 h 1243764"/>
                <a:gd name="connsiteX293" fmla="*/ 456448 w 842962"/>
                <a:gd name="connsiteY293" fmla="*/ 522622 h 1243764"/>
                <a:gd name="connsiteX294" fmla="*/ 455696 w 842962"/>
                <a:gd name="connsiteY294" fmla="*/ 521118 h 1243764"/>
                <a:gd name="connsiteX295" fmla="*/ 454944 w 842962"/>
                <a:gd name="connsiteY295" fmla="*/ 518862 h 1243764"/>
                <a:gd name="connsiteX296" fmla="*/ 452688 w 842962"/>
                <a:gd name="connsiteY296" fmla="*/ 516606 h 1243764"/>
                <a:gd name="connsiteX297" fmla="*/ 451936 w 842962"/>
                <a:gd name="connsiteY297" fmla="*/ 513598 h 1243764"/>
                <a:gd name="connsiteX298" fmla="*/ 451184 w 842962"/>
                <a:gd name="connsiteY298" fmla="*/ 512846 h 1243764"/>
                <a:gd name="connsiteX299" fmla="*/ 449681 w 842962"/>
                <a:gd name="connsiteY299" fmla="*/ 512094 h 1243764"/>
                <a:gd name="connsiteX300" fmla="*/ 446673 w 842962"/>
                <a:gd name="connsiteY300" fmla="*/ 511342 h 1243764"/>
                <a:gd name="connsiteX301" fmla="*/ 445169 w 842962"/>
                <a:gd name="connsiteY301" fmla="*/ 510590 h 1243764"/>
                <a:gd name="connsiteX302" fmla="*/ 443664 w 842962"/>
                <a:gd name="connsiteY302" fmla="*/ 509086 h 1243764"/>
                <a:gd name="connsiteX303" fmla="*/ 441409 w 842962"/>
                <a:gd name="connsiteY303" fmla="*/ 504574 h 1243764"/>
                <a:gd name="connsiteX304" fmla="*/ 439905 w 842962"/>
                <a:gd name="connsiteY304" fmla="*/ 502318 h 1243764"/>
                <a:gd name="connsiteX305" fmla="*/ 441409 w 842962"/>
                <a:gd name="connsiteY305" fmla="*/ 499310 h 1243764"/>
                <a:gd name="connsiteX306" fmla="*/ 442161 w 842962"/>
                <a:gd name="connsiteY306" fmla="*/ 497055 h 1243764"/>
                <a:gd name="connsiteX307" fmla="*/ 441409 w 842962"/>
                <a:gd name="connsiteY307" fmla="*/ 494799 h 1243764"/>
                <a:gd name="connsiteX308" fmla="*/ 437649 w 842962"/>
                <a:gd name="connsiteY308" fmla="*/ 488783 h 1243764"/>
                <a:gd name="connsiteX309" fmla="*/ 436145 w 842962"/>
                <a:gd name="connsiteY309" fmla="*/ 485775 h 1243764"/>
                <a:gd name="connsiteX310" fmla="*/ 435393 w 842962"/>
                <a:gd name="connsiteY310" fmla="*/ 482767 h 1243764"/>
                <a:gd name="connsiteX311" fmla="*/ 435393 w 842962"/>
                <a:gd name="connsiteY311" fmla="*/ 479759 h 1243764"/>
                <a:gd name="connsiteX312" fmla="*/ 436145 w 842962"/>
                <a:gd name="connsiteY312" fmla="*/ 478255 h 1243764"/>
                <a:gd name="connsiteX313" fmla="*/ 437649 w 842962"/>
                <a:gd name="connsiteY313" fmla="*/ 475247 h 1243764"/>
                <a:gd name="connsiteX314" fmla="*/ 437649 w 842962"/>
                <a:gd name="connsiteY314" fmla="*/ 473743 h 1243764"/>
                <a:gd name="connsiteX315" fmla="*/ 436145 w 842962"/>
                <a:gd name="connsiteY315" fmla="*/ 470736 h 1243764"/>
                <a:gd name="connsiteX316" fmla="*/ 435393 w 842962"/>
                <a:gd name="connsiteY316" fmla="*/ 459456 h 1243764"/>
                <a:gd name="connsiteX317" fmla="*/ 435393 w 842962"/>
                <a:gd name="connsiteY317" fmla="*/ 456448 h 1243764"/>
                <a:gd name="connsiteX318" fmla="*/ 436897 w 842962"/>
                <a:gd name="connsiteY318" fmla="*/ 454944 h 1243764"/>
                <a:gd name="connsiteX319" fmla="*/ 437649 w 842962"/>
                <a:gd name="connsiteY319" fmla="*/ 453440 h 1243764"/>
                <a:gd name="connsiteX320" fmla="*/ 438401 w 842962"/>
                <a:gd name="connsiteY320" fmla="*/ 452688 h 1243764"/>
                <a:gd name="connsiteX321" fmla="*/ 439153 w 842962"/>
                <a:gd name="connsiteY321" fmla="*/ 450432 h 1243764"/>
                <a:gd name="connsiteX322" fmla="*/ 438401 w 842962"/>
                <a:gd name="connsiteY322" fmla="*/ 449680 h 1243764"/>
                <a:gd name="connsiteX323" fmla="*/ 436897 w 842962"/>
                <a:gd name="connsiteY323" fmla="*/ 448176 h 1243764"/>
                <a:gd name="connsiteX324" fmla="*/ 436897 w 842962"/>
                <a:gd name="connsiteY324" fmla="*/ 447424 h 1243764"/>
                <a:gd name="connsiteX325" fmla="*/ 436897 w 842962"/>
                <a:gd name="connsiteY325" fmla="*/ 445920 h 1243764"/>
                <a:gd name="connsiteX326" fmla="*/ 437649 w 842962"/>
                <a:gd name="connsiteY326" fmla="*/ 444417 h 1243764"/>
                <a:gd name="connsiteX327" fmla="*/ 437649 w 842962"/>
                <a:gd name="connsiteY327" fmla="*/ 443664 h 1243764"/>
                <a:gd name="connsiteX328" fmla="*/ 436897 w 842962"/>
                <a:gd name="connsiteY328" fmla="*/ 441409 h 1243764"/>
                <a:gd name="connsiteX329" fmla="*/ 436145 w 842962"/>
                <a:gd name="connsiteY329" fmla="*/ 439153 h 1243764"/>
                <a:gd name="connsiteX330" fmla="*/ 436145 w 842962"/>
                <a:gd name="connsiteY330" fmla="*/ 436897 h 1243764"/>
                <a:gd name="connsiteX331" fmla="*/ 437649 w 842962"/>
                <a:gd name="connsiteY331" fmla="*/ 434641 h 1243764"/>
                <a:gd name="connsiteX332" fmla="*/ 439153 w 842962"/>
                <a:gd name="connsiteY332" fmla="*/ 433889 h 1243764"/>
                <a:gd name="connsiteX333" fmla="*/ 441409 w 842962"/>
                <a:gd name="connsiteY333" fmla="*/ 433889 h 1243764"/>
                <a:gd name="connsiteX334" fmla="*/ 442913 w 842962"/>
                <a:gd name="connsiteY334" fmla="*/ 433889 h 1243764"/>
                <a:gd name="connsiteX335" fmla="*/ 444417 w 842962"/>
                <a:gd name="connsiteY335" fmla="*/ 432385 h 1243764"/>
                <a:gd name="connsiteX336" fmla="*/ 445921 w 842962"/>
                <a:gd name="connsiteY336" fmla="*/ 430129 h 1243764"/>
                <a:gd name="connsiteX337" fmla="*/ 446673 w 842962"/>
                <a:gd name="connsiteY337" fmla="*/ 429377 h 1243764"/>
                <a:gd name="connsiteX338" fmla="*/ 448177 w 842962"/>
                <a:gd name="connsiteY338" fmla="*/ 427873 h 1243764"/>
                <a:gd name="connsiteX339" fmla="*/ 454192 w 842962"/>
                <a:gd name="connsiteY339" fmla="*/ 415090 h 1243764"/>
                <a:gd name="connsiteX340" fmla="*/ 455696 w 842962"/>
                <a:gd name="connsiteY340" fmla="*/ 413586 h 1243764"/>
                <a:gd name="connsiteX341" fmla="*/ 459456 w 842962"/>
                <a:gd name="connsiteY341" fmla="*/ 410578 h 1243764"/>
                <a:gd name="connsiteX342" fmla="*/ 460208 w 842962"/>
                <a:gd name="connsiteY342" fmla="*/ 408322 h 1243764"/>
                <a:gd name="connsiteX343" fmla="*/ 463216 w 842962"/>
                <a:gd name="connsiteY343" fmla="*/ 403058 h 1243764"/>
                <a:gd name="connsiteX344" fmla="*/ 464720 w 842962"/>
                <a:gd name="connsiteY344" fmla="*/ 401554 h 1243764"/>
                <a:gd name="connsiteX345" fmla="*/ 474496 w 842962"/>
                <a:gd name="connsiteY345" fmla="*/ 394034 h 1243764"/>
                <a:gd name="connsiteX346" fmla="*/ 476752 w 842962"/>
                <a:gd name="connsiteY346" fmla="*/ 389522 h 1243764"/>
                <a:gd name="connsiteX347" fmla="*/ 477503 w 842962"/>
                <a:gd name="connsiteY347" fmla="*/ 382755 h 1243764"/>
                <a:gd name="connsiteX348" fmla="*/ 476752 w 842962"/>
                <a:gd name="connsiteY348" fmla="*/ 378995 h 1243764"/>
                <a:gd name="connsiteX349" fmla="*/ 476752 w 842962"/>
                <a:gd name="connsiteY349" fmla="*/ 378243 h 1243764"/>
                <a:gd name="connsiteX350" fmla="*/ 477503 w 842962"/>
                <a:gd name="connsiteY350" fmla="*/ 375987 h 1243764"/>
                <a:gd name="connsiteX351" fmla="*/ 478256 w 842962"/>
                <a:gd name="connsiteY351" fmla="*/ 374483 h 1243764"/>
                <a:gd name="connsiteX352" fmla="*/ 480511 w 842962"/>
                <a:gd name="connsiteY352" fmla="*/ 371475 h 1243764"/>
                <a:gd name="connsiteX353" fmla="*/ 481263 w 842962"/>
                <a:gd name="connsiteY353" fmla="*/ 369219 h 1243764"/>
                <a:gd name="connsiteX354" fmla="*/ 481263 w 842962"/>
                <a:gd name="connsiteY354" fmla="*/ 366211 h 1243764"/>
                <a:gd name="connsiteX355" fmla="*/ 477503 w 842962"/>
                <a:gd name="connsiteY355" fmla="*/ 359443 h 1243764"/>
                <a:gd name="connsiteX356" fmla="*/ 476752 w 842962"/>
                <a:gd name="connsiteY356" fmla="*/ 357188 h 1243764"/>
                <a:gd name="connsiteX357" fmla="*/ 476000 w 842962"/>
                <a:gd name="connsiteY357" fmla="*/ 347412 h 1243764"/>
                <a:gd name="connsiteX358" fmla="*/ 476000 w 842962"/>
                <a:gd name="connsiteY358" fmla="*/ 344404 h 1243764"/>
                <a:gd name="connsiteX359" fmla="*/ 473743 w 842962"/>
                <a:gd name="connsiteY359" fmla="*/ 339140 h 1243764"/>
                <a:gd name="connsiteX360" fmla="*/ 472992 w 842962"/>
                <a:gd name="connsiteY360" fmla="*/ 336884 h 1243764"/>
                <a:gd name="connsiteX361" fmla="*/ 472992 w 842962"/>
                <a:gd name="connsiteY361" fmla="*/ 335380 h 1243764"/>
                <a:gd name="connsiteX362" fmla="*/ 473743 w 842962"/>
                <a:gd name="connsiteY362" fmla="*/ 333876 h 1243764"/>
                <a:gd name="connsiteX363" fmla="*/ 473743 w 842962"/>
                <a:gd name="connsiteY363" fmla="*/ 332372 h 1243764"/>
                <a:gd name="connsiteX364" fmla="*/ 472992 w 842962"/>
                <a:gd name="connsiteY364" fmla="*/ 330868 h 1243764"/>
                <a:gd name="connsiteX365" fmla="*/ 472240 w 842962"/>
                <a:gd name="connsiteY365" fmla="*/ 329365 h 1243764"/>
                <a:gd name="connsiteX366" fmla="*/ 469232 w 842962"/>
                <a:gd name="connsiteY366" fmla="*/ 327861 h 1243764"/>
                <a:gd name="connsiteX367" fmla="*/ 469232 w 842962"/>
                <a:gd name="connsiteY367" fmla="*/ 327109 h 1243764"/>
                <a:gd name="connsiteX368" fmla="*/ 467728 w 842962"/>
                <a:gd name="connsiteY368" fmla="*/ 321845 h 1243764"/>
                <a:gd name="connsiteX369" fmla="*/ 465472 w 842962"/>
                <a:gd name="connsiteY369" fmla="*/ 315829 h 1243764"/>
                <a:gd name="connsiteX370" fmla="*/ 463968 w 842962"/>
                <a:gd name="connsiteY370" fmla="*/ 314325 h 1243764"/>
                <a:gd name="connsiteX371" fmla="*/ 461712 w 842962"/>
                <a:gd name="connsiteY371" fmla="*/ 312821 h 1243764"/>
                <a:gd name="connsiteX372" fmla="*/ 459456 w 842962"/>
                <a:gd name="connsiteY372" fmla="*/ 310565 h 1243764"/>
                <a:gd name="connsiteX373" fmla="*/ 458704 w 842962"/>
                <a:gd name="connsiteY373" fmla="*/ 308309 h 1243764"/>
                <a:gd name="connsiteX374" fmla="*/ 459456 w 842962"/>
                <a:gd name="connsiteY374" fmla="*/ 305301 h 1243764"/>
                <a:gd name="connsiteX375" fmla="*/ 460960 w 842962"/>
                <a:gd name="connsiteY375" fmla="*/ 303045 h 1243764"/>
                <a:gd name="connsiteX376" fmla="*/ 462464 w 842962"/>
                <a:gd name="connsiteY376" fmla="*/ 301542 h 1243764"/>
                <a:gd name="connsiteX377" fmla="*/ 461712 w 842962"/>
                <a:gd name="connsiteY377" fmla="*/ 298534 h 1243764"/>
                <a:gd name="connsiteX378" fmla="*/ 459456 w 842962"/>
                <a:gd name="connsiteY378" fmla="*/ 293270 h 1243764"/>
                <a:gd name="connsiteX379" fmla="*/ 458704 w 842962"/>
                <a:gd name="connsiteY379" fmla="*/ 290262 h 1243764"/>
                <a:gd name="connsiteX380" fmla="*/ 462464 w 842962"/>
                <a:gd name="connsiteY380" fmla="*/ 288758 h 1243764"/>
                <a:gd name="connsiteX381" fmla="*/ 464720 w 842962"/>
                <a:gd name="connsiteY381" fmla="*/ 287254 h 1243764"/>
                <a:gd name="connsiteX382" fmla="*/ 466224 w 842962"/>
                <a:gd name="connsiteY382" fmla="*/ 284246 h 1243764"/>
                <a:gd name="connsiteX383" fmla="*/ 466976 w 842962"/>
                <a:gd name="connsiteY383" fmla="*/ 283494 h 1243764"/>
                <a:gd name="connsiteX384" fmla="*/ 469984 w 842962"/>
                <a:gd name="connsiteY384" fmla="*/ 276726 h 1243764"/>
                <a:gd name="connsiteX385" fmla="*/ 471488 w 842962"/>
                <a:gd name="connsiteY385" fmla="*/ 269959 h 1243764"/>
                <a:gd name="connsiteX386" fmla="*/ 472240 w 842962"/>
                <a:gd name="connsiteY386" fmla="*/ 266199 h 1243764"/>
                <a:gd name="connsiteX387" fmla="*/ 471488 w 842962"/>
                <a:gd name="connsiteY387" fmla="*/ 263191 h 1243764"/>
                <a:gd name="connsiteX388" fmla="*/ 469232 w 842962"/>
                <a:gd name="connsiteY388" fmla="*/ 260183 h 1243764"/>
                <a:gd name="connsiteX389" fmla="*/ 468480 w 842962"/>
                <a:gd name="connsiteY389" fmla="*/ 254167 h 1243764"/>
                <a:gd name="connsiteX390" fmla="*/ 466976 w 842962"/>
                <a:gd name="connsiteY390" fmla="*/ 251159 h 1243764"/>
                <a:gd name="connsiteX391" fmla="*/ 464720 w 842962"/>
                <a:gd name="connsiteY391" fmla="*/ 249655 h 1243764"/>
                <a:gd name="connsiteX392" fmla="*/ 463216 w 842962"/>
                <a:gd name="connsiteY392" fmla="*/ 248903 h 1243764"/>
                <a:gd name="connsiteX393" fmla="*/ 460960 w 842962"/>
                <a:gd name="connsiteY393" fmla="*/ 248151 h 1243764"/>
                <a:gd name="connsiteX394" fmla="*/ 458704 w 842962"/>
                <a:gd name="connsiteY394" fmla="*/ 249655 h 1243764"/>
                <a:gd name="connsiteX395" fmla="*/ 456448 w 842962"/>
                <a:gd name="connsiteY395" fmla="*/ 246647 h 1243764"/>
                <a:gd name="connsiteX396" fmla="*/ 454944 w 842962"/>
                <a:gd name="connsiteY396" fmla="*/ 239880 h 1243764"/>
                <a:gd name="connsiteX397" fmla="*/ 453441 w 842962"/>
                <a:gd name="connsiteY397" fmla="*/ 236872 h 1243764"/>
                <a:gd name="connsiteX398" fmla="*/ 453441 w 842962"/>
                <a:gd name="connsiteY398" fmla="*/ 233864 h 1243764"/>
                <a:gd name="connsiteX399" fmla="*/ 452688 w 842962"/>
                <a:gd name="connsiteY399" fmla="*/ 226344 h 1243764"/>
                <a:gd name="connsiteX400" fmla="*/ 454192 w 842962"/>
                <a:gd name="connsiteY400" fmla="*/ 224088 h 1243764"/>
                <a:gd name="connsiteX401" fmla="*/ 459456 w 842962"/>
                <a:gd name="connsiteY401" fmla="*/ 217320 h 1243764"/>
                <a:gd name="connsiteX402" fmla="*/ 462464 w 842962"/>
                <a:gd name="connsiteY402" fmla="*/ 215065 h 1243764"/>
                <a:gd name="connsiteX403" fmla="*/ 465472 w 842962"/>
                <a:gd name="connsiteY403" fmla="*/ 213560 h 1243764"/>
                <a:gd name="connsiteX404" fmla="*/ 466224 w 842962"/>
                <a:gd name="connsiteY404" fmla="*/ 212809 h 1243764"/>
                <a:gd name="connsiteX405" fmla="*/ 467728 w 842962"/>
                <a:gd name="connsiteY405" fmla="*/ 212057 h 1243764"/>
                <a:gd name="connsiteX406" fmla="*/ 469984 w 842962"/>
                <a:gd name="connsiteY406" fmla="*/ 206793 h 1243764"/>
                <a:gd name="connsiteX407" fmla="*/ 470736 w 842962"/>
                <a:gd name="connsiteY407" fmla="*/ 206041 h 1243764"/>
                <a:gd name="connsiteX408" fmla="*/ 472240 w 842962"/>
                <a:gd name="connsiteY408" fmla="*/ 203785 h 1243764"/>
                <a:gd name="connsiteX409" fmla="*/ 472992 w 842962"/>
                <a:gd name="connsiteY409" fmla="*/ 203033 h 1243764"/>
                <a:gd name="connsiteX410" fmla="*/ 473743 w 842962"/>
                <a:gd name="connsiteY410" fmla="*/ 197769 h 1243764"/>
                <a:gd name="connsiteX411" fmla="*/ 473743 w 842962"/>
                <a:gd name="connsiteY411" fmla="*/ 196265 h 1243764"/>
                <a:gd name="connsiteX412" fmla="*/ 476000 w 842962"/>
                <a:gd name="connsiteY412" fmla="*/ 193257 h 1243764"/>
                <a:gd name="connsiteX413" fmla="*/ 482767 w 842962"/>
                <a:gd name="connsiteY413" fmla="*/ 186490 h 1243764"/>
                <a:gd name="connsiteX414" fmla="*/ 483519 w 842962"/>
                <a:gd name="connsiteY414" fmla="*/ 184986 h 1243764"/>
                <a:gd name="connsiteX415" fmla="*/ 484271 w 842962"/>
                <a:gd name="connsiteY415" fmla="*/ 183482 h 1243764"/>
                <a:gd name="connsiteX416" fmla="*/ 485775 w 842962"/>
                <a:gd name="connsiteY416" fmla="*/ 181978 h 1243764"/>
                <a:gd name="connsiteX417" fmla="*/ 487279 w 842962"/>
                <a:gd name="connsiteY417" fmla="*/ 181978 h 1243764"/>
                <a:gd name="connsiteX418" fmla="*/ 491791 w 842962"/>
                <a:gd name="connsiteY418" fmla="*/ 178218 h 1243764"/>
                <a:gd name="connsiteX419" fmla="*/ 493295 w 842962"/>
                <a:gd name="connsiteY419" fmla="*/ 176714 h 1243764"/>
                <a:gd name="connsiteX420" fmla="*/ 494047 w 842962"/>
                <a:gd name="connsiteY420" fmla="*/ 173706 h 1243764"/>
                <a:gd name="connsiteX421" fmla="*/ 495551 w 842962"/>
                <a:gd name="connsiteY421" fmla="*/ 170698 h 1243764"/>
                <a:gd name="connsiteX422" fmla="*/ 495551 w 842962"/>
                <a:gd name="connsiteY422" fmla="*/ 167690 h 1243764"/>
                <a:gd name="connsiteX423" fmla="*/ 497055 w 842962"/>
                <a:gd name="connsiteY423" fmla="*/ 164682 h 1243764"/>
                <a:gd name="connsiteX424" fmla="*/ 500815 w 842962"/>
                <a:gd name="connsiteY424" fmla="*/ 160170 h 1243764"/>
                <a:gd name="connsiteX425" fmla="*/ 502319 w 842962"/>
                <a:gd name="connsiteY425" fmla="*/ 157914 h 1243764"/>
                <a:gd name="connsiteX426" fmla="*/ 501567 w 842962"/>
                <a:gd name="connsiteY426" fmla="*/ 146635 h 1243764"/>
                <a:gd name="connsiteX427" fmla="*/ 500815 w 842962"/>
                <a:gd name="connsiteY427" fmla="*/ 144379 h 1243764"/>
                <a:gd name="connsiteX428" fmla="*/ 502319 w 842962"/>
                <a:gd name="connsiteY428" fmla="*/ 140619 h 1243764"/>
                <a:gd name="connsiteX429" fmla="*/ 507582 w 842962"/>
                <a:gd name="connsiteY429" fmla="*/ 131595 h 1243764"/>
                <a:gd name="connsiteX430" fmla="*/ 515854 w 842962"/>
                <a:gd name="connsiteY430" fmla="*/ 124828 h 1243764"/>
                <a:gd name="connsiteX431" fmla="*/ 518862 w 842962"/>
                <a:gd name="connsiteY431" fmla="*/ 121820 h 1243764"/>
                <a:gd name="connsiteX432" fmla="*/ 521870 w 842962"/>
                <a:gd name="connsiteY432" fmla="*/ 115052 h 1243764"/>
                <a:gd name="connsiteX433" fmla="*/ 524126 w 842962"/>
                <a:gd name="connsiteY433" fmla="*/ 112796 h 1243764"/>
                <a:gd name="connsiteX434" fmla="*/ 524878 w 842962"/>
                <a:gd name="connsiteY434" fmla="*/ 111292 h 1243764"/>
                <a:gd name="connsiteX435" fmla="*/ 526382 w 842962"/>
                <a:gd name="connsiteY435" fmla="*/ 107532 h 1243764"/>
                <a:gd name="connsiteX436" fmla="*/ 527134 w 842962"/>
                <a:gd name="connsiteY436" fmla="*/ 106780 h 1243764"/>
                <a:gd name="connsiteX437" fmla="*/ 528638 w 842962"/>
                <a:gd name="connsiteY437" fmla="*/ 106780 h 1243764"/>
                <a:gd name="connsiteX438" fmla="*/ 530141 w 842962"/>
                <a:gd name="connsiteY438" fmla="*/ 108284 h 1243764"/>
                <a:gd name="connsiteX439" fmla="*/ 530894 w 842962"/>
                <a:gd name="connsiteY439" fmla="*/ 109788 h 1243764"/>
                <a:gd name="connsiteX440" fmla="*/ 532398 w 842962"/>
                <a:gd name="connsiteY440" fmla="*/ 111292 h 1243764"/>
                <a:gd name="connsiteX441" fmla="*/ 533901 w 842962"/>
                <a:gd name="connsiteY441" fmla="*/ 111292 h 1243764"/>
                <a:gd name="connsiteX442" fmla="*/ 535405 w 842962"/>
                <a:gd name="connsiteY442" fmla="*/ 110540 h 1243764"/>
                <a:gd name="connsiteX443" fmla="*/ 536909 w 842962"/>
                <a:gd name="connsiteY443" fmla="*/ 109788 h 1243764"/>
                <a:gd name="connsiteX444" fmla="*/ 538413 w 842962"/>
                <a:gd name="connsiteY444" fmla="*/ 109036 h 1243764"/>
                <a:gd name="connsiteX445" fmla="*/ 539918 w 842962"/>
                <a:gd name="connsiteY445" fmla="*/ 109036 h 1243764"/>
                <a:gd name="connsiteX446" fmla="*/ 542925 w 842962"/>
                <a:gd name="connsiteY446" fmla="*/ 109036 h 1243764"/>
                <a:gd name="connsiteX447" fmla="*/ 544429 w 842962"/>
                <a:gd name="connsiteY447" fmla="*/ 109036 h 1243764"/>
                <a:gd name="connsiteX448" fmla="*/ 545933 w 842962"/>
                <a:gd name="connsiteY448" fmla="*/ 107532 h 1243764"/>
                <a:gd name="connsiteX449" fmla="*/ 546685 w 842962"/>
                <a:gd name="connsiteY449" fmla="*/ 106780 h 1243764"/>
                <a:gd name="connsiteX450" fmla="*/ 547437 w 842962"/>
                <a:gd name="connsiteY450" fmla="*/ 106780 h 1243764"/>
                <a:gd name="connsiteX451" fmla="*/ 548941 w 842962"/>
                <a:gd name="connsiteY451" fmla="*/ 106780 h 1243764"/>
                <a:gd name="connsiteX452" fmla="*/ 549693 w 842962"/>
                <a:gd name="connsiteY452" fmla="*/ 106780 h 1243764"/>
                <a:gd name="connsiteX453" fmla="*/ 553453 w 842962"/>
                <a:gd name="connsiteY453" fmla="*/ 106028 h 1243764"/>
                <a:gd name="connsiteX454" fmla="*/ 560973 w 842962"/>
                <a:gd name="connsiteY454" fmla="*/ 106028 h 1243764"/>
                <a:gd name="connsiteX455" fmla="*/ 563229 w 842962"/>
                <a:gd name="connsiteY455" fmla="*/ 106028 h 1243764"/>
                <a:gd name="connsiteX456" fmla="*/ 565484 w 842962"/>
                <a:gd name="connsiteY456" fmla="*/ 104524 h 1243764"/>
                <a:gd name="connsiteX457" fmla="*/ 569996 w 842962"/>
                <a:gd name="connsiteY457" fmla="*/ 104524 h 1243764"/>
                <a:gd name="connsiteX458" fmla="*/ 576012 w 842962"/>
                <a:gd name="connsiteY458" fmla="*/ 99261 h 1243764"/>
                <a:gd name="connsiteX459" fmla="*/ 588044 w 842962"/>
                <a:gd name="connsiteY459" fmla="*/ 84221 h 1243764"/>
                <a:gd name="connsiteX460" fmla="*/ 588044 w 842962"/>
                <a:gd name="connsiteY460" fmla="*/ 82717 h 1243764"/>
                <a:gd name="connsiteX461" fmla="*/ 588044 w 842962"/>
                <a:gd name="connsiteY461" fmla="*/ 81965 h 1243764"/>
                <a:gd name="connsiteX462" fmla="*/ 585788 w 842962"/>
                <a:gd name="connsiteY462" fmla="*/ 80461 h 1243764"/>
                <a:gd name="connsiteX463" fmla="*/ 585036 w 842962"/>
                <a:gd name="connsiteY463" fmla="*/ 78957 h 1243764"/>
                <a:gd name="connsiteX464" fmla="*/ 586540 w 842962"/>
                <a:gd name="connsiteY464" fmla="*/ 78205 h 1243764"/>
                <a:gd name="connsiteX465" fmla="*/ 602331 w 842962"/>
                <a:gd name="connsiteY465" fmla="*/ 73693 h 1243764"/>
                <a:gd name="connsiteX466" fmla="*/ 603835 w 842962"/>
                <a:gd name="connsiteY466" fmla="*/ 72190 h 1243764"/>
                <a:gd name="connsiteX467" fmla="*/ 604587 w 842962"/>
                <a:gd name="connsiteY467" fmla="*/ 69934 h 1243764"/>
                <a:gd name="connsiteX468" fmla="*/ 605339 w 842962"/>
                <a:gd name="connsiteY468" fmla="*/ 69182 h 1243764"/>
                <a:gd name="connsiteX469" fmla="*/ 605339 w 842962"/>
                <a:gd name="connsiteY469" fmla="*/ 67678 h 1243764"/>
                <a:gd name="connsiteX470" fmla="*/ 606843 w 842962"/>
                <a:gd name="connsiteY470" fmla="*/ 66926 h 1243764"/>
                <a:gd name="connsiteX471" fmla="*/ 607595 w 842962"/>
                <a:gd name="connsiteY471" fmla="*/ 66174 h 1243764"/>
                <a:gd name="connsiteX472" fmla="*/ 609851 w 842962"/>
                <a:gd name="connsiteY472" fmla="*/ 66174 h 1243764"/>
                <a:gd name="connsiteX473" fmla="*/ 610603 w 842962"/>
                <a:gd name="connsiteY473" fmla="*/ 65422 h 1243764"/>
                <a:gd name="connsiteX474" fmla="*/ 610603 w 842962"/>
                <a:gd name="connsiteY474" fmla="*/ 63918 h 1243764"/>
                <a:gd name="connsiteX475" fmla="*/ 612859 w 842962"/>
                <a:gd name="connsiteY475" fmla="*/ 57150 h 1243764"/>
                <a:gd name="connsiteX476" fmla="*/ 614363 w 842962"/>
                <a:gd name="connsiteY476" fmla="*/ 54894 h 1243764"/>
                <a:gd name="connsiteX477" fmla="*/ 618875 w 842962"/>
                <a:gd name="connsiteY477" fmla="*/ 52638 h 1243764"/>
                <a:gd name="connsiteX478" fmla="*/ 621131 w 842962"/>
                <a:gd name="connsiteY478" fmla="*/ 50382 h 1243764"/>
                <a:gd name="connsiteX479" fmla="*/ 623386 w 842962"/>
                <a:gd name="connsiteY479" fmla="*/ 46622 h 1243764"/>
                <a:gd name="connsiteX480" fmla="*/ 626394 w 842962"/>
                <a:gd name="connsiteY480" fmla="*/ 43614 h 1243764"/>
                <a:gd name="connsiteX481" fmla="*/ 627146 w 842962"/>
                <a:gd name="connsiteY481" fmla="*/ 42111 h 1243764"/>
                <a:gd name="connsiteX482" fmla="*/ 627898 w 842962"/>
                <a:gd name="connsiteY482" fmla="*/ 38351 h 1243764"/>
                <a:gd name="connsiteX483" fmla="*/ 628650 w 842962"/>
                <a:gd name="connsiteY483" fmla="*/ 36095 h 1243764"/>
                <a:gd name="connsiteX484" fmla="*/ 630154 w 842962"/>
                <a:gd name="connsiteY484" fmla="*/ 33839 h 1243764"/>
                <a:gd name="connsiteX485" fmla="*/ 630906 w 842962"/>
                <a:gd name="connsiteY485" fmla="*/ 31583 h 1243764"/>
                <a:gd name="connsiteX486" fmla="*/ 630906 w 842962"/>
                <a:gd name="connsiteY486" fmla="*/ 28575 h 1243764"/>
                <a:gd name="connsiteX487" fmla="*/ 629402 w 842962"/>
                <a:gd name="connsiteY487" fmla="*/ 27071 h 1243764"/>
                <a:gd name="connsiteX488" fmla="*/ 625642 w 842962"/>
                <a:gd name="connsiteY488" fmla="*/ 24815 h 1243764"/>
                <a:gd name="connsiteX489" fmla="*/ 624890 w 842962"/>
                <a:gd name="connsiteY489" fmla="*/ 23311 h 1243764"/>
                <a:gd name="connsiteX490" fmla="*/ 624138 w 842962"/>
                <a:gd name="connsiteY490" fmla="*/ 21055 h 1243764"/>
                <a:gd name="connsiteX491" fmla="*/ 622635 w 842962"/>
                <a:gd name="connsiteY491" fmla="*/ 16543 h 1243764"/>
                <a:gd name="connsiteX492" fmla="*/ 622635 w 842962"/>
                <a:gd name="connsiteY492" fmla="*/ 13536 h 1243764"/>
                <a:gd name="connsiteX493" fmla="*/ 624138 w 842962"/>
                <a:gd name="connsiteY493" fmla="*/ 14287 h 1243764"/>
                <a:gd name="connsiteX494" fmla="*/ 624890 w 842962"/>
                <a:gd name="connsiteY494" fmla="*/ 14287 h 1243764"/>
                <a:gd name="connsiteX495" fmla="*/ 625642 w 842962"/>
                <a:gd name="connsiteY495" fmla="*/ 5264 h 1243764"/>
                <a:gd name="connsiteX496" fmla="*/ 626394 w 842962"/>
                <a:gd name="connsiteY496" fmla="*/ 3008 h 1243764"/>
                <a:gd name="connsiteX497" fmla="*/ 627898 w 842962"/>
                <a:gd name="connsiteY497" fmla="*/ 2256 h 1243764"/>
                <a:gd name="connsiteX498" fmla="*/ 629402 w 842962"/>
                <a:gd name="connsiteY498" fmla="*/ 1504 h 1243764"/>
                <a:gd name="connsiteX499" fmla="*/ 631658 w 842962"/>
                <a:gd name="connsiteY499" fmla="*/ 0 h 1243764"/>
                <a:gd name="connsiteX500" fmla="*/ 636170 w 842962"/>
                <a:gd name="connsiteY500" fmla="*/ 5264 h 1243764"/>
                <a:gd name="connsiteX501" fmla="*/ 648954 w 842962"/>
                <a:gd name="connsiteY501" fmla="*/ 12784 h 1243764"/>
                <a:gd name="connsiteX502" fmla="*/ 653465 w 842962"/>
                <a:gd name="connsiteY502" fmla="*/ 16543 h 1243764"/>
                <a:gd name="connsiteX503" fmla="*/ 654969 w 842962"/>
                <a:gd name="connsiteY503" fmla="*/ 18799 h 1243764"/>
                <a:gd name="connsiteX504" fmla="*/ 653465 w 842962"/>
                <a:gd name="connsiteY504" fmla="*/ 18047 h 1243764"/>
                <a:gd name="connsiteX505" fmla="*/ 651210 w 842962"/>
                <a:gd name="connsiteY505" fmla="*/ 16543 h 1243764"/>
                <a:gd name="connsiteX506" fmla="*/ 650457 w 842962"/>
                <a:gd name="connsiteY506" fmla="*/ 16543 h 1243764"/>
                <a:gd name="connsiteX507" fmla="*/ 651210 w 842962"/>
                <a:gd name="connsiteY507" fmla="*/ 16543 h 1243764"/>
                <a:gd name="connsiteX508" fmla="*/ 651210 w 842962"/>
                <a:gd name="connsiteY508" fmla="*/ 18799 h 1243764"/>
                <a:gd name="connsiteX509" fmla="*/ 649705 w 842962"/>
                <a:gd name="connsiteY509" fmla="*/ 18047 h 1243764"/>
                <a:gd name="connsiteX510" fmla="*/ 648201 w 842962"/>
                <a:gd name="connsiteY510" fmla="*/ 17295 h 1243764"/>
                <a:gd name="connsiteX511" fmla="*/ 648201 w 842962"/>
                <a:gd name="connsiteY511" fmla="*/ 18799 h 1243764"/>
                <a:gd name="connsiteX512" fmla="*/ 650457 w 842962"/>
                <a:gd name="connsiteY512" fmla="*/ 19551 h 1243764"/>
                <a:gd name="connsiteX513" fmla="*/ 651961 w 842962"/>
                <a:gd name="connsiteY513" fmla="*/ 20303 h 1243764"/>
                <a:gd name="connsiteX514" fmla="*/ 653465 w 842962"/>
                <a:gd name="connsiteY514" fmla="*/ 19551 h 1243764"/>
                <a:gd name="connsiteX515" fmla="*/ 655721 w 842962"/>
                <a:gd name="connsiteY515" fmla="*/ 18799 h 1243764"/>
                <a:gd name="connsiteX516" fmla="*/ 657225 w 842962"/>
                <a:gd name="connsiteY516" fmla="*/ 21055 h 1243764"/>
                <a:gd name="connsiteX517" fmla="*/ 660233 w 842962"/>
                <a:gd name="connsiteY517" fmla="*/ 22559 h 1243764"/>
                <a:gd name="connsiteX518" fmla="*/ 663241 w 842962"/>
                <a:gd name="connsiteY518" fmla="*/ 23311 h 1243764"/>
                <a:gd name="connsiteX519" fmla="*/ 676025 w 842962"/>
                <a:gd name="connsiteY519" fmla="*/ 24063 h 1243764"/>
                <a:gd name="connsiteX520" fmla="*/ 679784 w 842962"/>
                <a:gd name="connsiteY520" fmla="*/ 24063 h 1243764"/>
                <a:gd name="connsiteX521" fmla="*/ 683544 w 842962"/>
                <a:gd name="connsiteY521" fmla="*/ 21807 h 1243764"/>
                <a:gd name="connsiteX522" fmla="*/ 685048 w 842962"/>
                <a:gd name="connsiteY522" fmla="*/ 22559 h 1243764"/>
                <a:gd name="connsiteX523" fmla="*/ 686552 w 842962"/>
                <a:gd name="connsiteY523" fmla="*/ 24063 h 1243764"/>
                <a:gd name="connsiteX524" fmla="*/ 686552 w 842962"/>
                <a:gd name="connsiteY524" fmla="*/ 25567 h 1243764"/>
                <a:gd name="connsiteX525" fmla="*/ 685048 w 842962"/>
                <a:gd name="connsiteY525" fmla="*/ 27823 h 1243764"/>
                <a:gd name="connsiteX526" fmla="*/ 686552 w 842962"/>
                <a:gd name="connsiteY526" fmla="*/ 27823 h 1243764"/>
                <a:gd name="connsiteX527" fmla="*/ 686552 w 842962"/>
                <a:gd name="connsiteY527" fmla="*/ 28575 h 1243764"/>
                <a:gd name="connsiteX528" fmla="*/ 685800 w 842962"/>
                <a:gd name="connsiteY528" fmla="*/ 29327 h 1243764"/>
                <a:gd name="connsiteX529" fmla="*/ 685800 w 842962"/>
                <a:gd name="connsiteY529" fmla="*/ 30079 h 1243764"/>
                <a:gd name="connsiteX530" fmla="*/ 686552 w 842962"/>
                <a:gd name="connsiteY530" fmla="*/ 30079 h 1243764"/>
                <a:gd name="connsiteX531" fmla="*/ 687304 w 842962"/>
                <a:gd name="connsiteY531" fmla="*/ 29327 h 1243764"/>
                <a:gd name="connsiteX532" fmla="*/ 688808 w 842962"/>
                <a:gd name="connsiteY532" fmla="*/ 28575 h 1243764"/>
                <a:gd name="connsiteX533" fmla="*/ 687304 w 842962"/>
                <a:gd name="connsiteY533" fmla="*/ 25567 h 1243764"/>
                <a:gd name="connsiteX534" fmla="*/ 690312 w 842962"/>
                <a:gd name="connsiteY534" fmla="*/ 24815 h 1243764"/>
                <a:gd name="connsiteX535" fmla="*/ 702344 w 842962"/>
                <a:gd name="connsiteY535" fmla="*/ 26319 h 1243764"/>
                <a:gd name="connsiteX536" fmla="*/ 703095 w 842962"/>
                <a:gd name="connsiteY536" fmla="*/ 27071 h 1243764"/>
                <a:gd name="connsiteX537" fmla="*/ 704599 w 842962"/>
                <a:gd name="connsiteY537" fmla="*/ 27823 h 1243764"/>
                <a:gd name="connsiteX538" fmla="*/ 704599 w 842962"/>
                <a:gd name="connsiteY538" fmla="*/ 29327 h 1243764"/>
                <a:gd name="connsiteX539" fmla="*/ 703848 w 842962"/>
                <a:gd name="connsiteY539" fmla="*/ 30831 h 1243764"/>
                <a:gd name="connsiteX540" fmla="*/ 702344 w 842962"/>
                <a:gd name="connsiteY540" fmla="*/ 30831 h 1243764"/>
                <a:gd name="connsiteX541" fmla="*/ 703095 w 842962"/>
                <a:gd name="connsiteY541" fmla="*/ 31583 h 1243764"/>
                <a:gd name="connsiteX542" fmla="*/ 704599 w 842962"/>
                <a:gd name="connsiteY542" fmla="*/ 32335 h 1243764"/>
                <a:gd name="connsiteX543" fmla="*/ 705352 w 842962"/>
                <a:gd name="connsiteY543" fmla="*/ 33087 h 1243764"/>
                <a:gd name="connsiteX544" fmla="*/ 706104 w 842962"/>
                <a:gd name="connsiteY544" fmla="*/ 32335 h 1243764"/>
                <a:gd name="connsiteX545" fmla="*/ 706855 w 842962"/>
                <a:gd name="connsiteY545" fmla="*/ 33087 h 1243764"/>
                <a:gd name="connsiteX546" fmla="*/ 708359 w 842962"/>
                <a:gd name="connsiteY546" fmla="*/ 33839 h 1243764"/>
                <a:gd name="connsiteX547" fmla="*/ 708359 w 842962"/>
                <a:gd name="connsiteY547" fmla="*/ 35343 h 1243764"/>
                <a:gd name="connsiteX548" fmla="*/ 709863 w 842962"/>
                <a:gd name="connsiteY548" fmla="*/ 35343 h 1243764"/>
                <a:gd name="connsiteX549" fmla="*/ 709863 w 842962"/>
                <a:gd name="connsiteY549" fmla="*/ 33087 h 1243764"/>
                <a:gd name="connsiteX550" fmla="*/ 712871 w 842962"/>
                <a:gd name="connsiteY550" fmla="*/ 35343 h 1243764"/>
                <a:gd name="connsiteX551" fmla="*/ 715127 w 842962"/>
                <a:gd name="connsiteY551" fmla="*/ 39103 h 1243764"/>
                <a:gd name="connsiteX552" fmla="*/ 716631 w 842962"/>
                <a:gd name="connsiteY552" fmla="*/ 40607 h 1243764"/>
                <a:gd name="connsiteX553" fmla="*/ 716631 w 842962"/>
                <a:gd name="connsiteY553" fmla="*/ 42111 h 1243764"/>
                <a:gd name="connsiteX554" fmla="*/ 715879 w 842962"/>
                <a:gd name="connsiteY554" fmla="*/ 48878 h 1243764"/>
                <a:gd name="connsiteX555" fmla="*/ 715879 w 842962"/>
                <a:gd name="connsiteY555" fmla="*/ 50382 h 1243764"/>
                <a:gd name="connsiteX556" fmla="*/ 697080 w 842962"/>
                <a:gd name="connsiteY556" fmla="*/ 78957 h 1243764"/>
                <a:gd name="connsiteX557" fmla="*/ 693320 w 842962"/>
                <a:gd name="connsiteY557" fmla="*/ 83469 h 1243764"/>
                <a:gd name="connsiteX558" fmla="*/ 689560 w 842962"/>
                <a:gd name="connsiteY558" fmla="*/ 87229 h 1243764"/>
                <a:gd name="connsiteX559" fmla="*/ 688056 w 842962"/>
                <a:gd name="connsiteY559" fmla="*/ 90989 h 1243764"/>
                <a:gd name="connsiteX560" fmla="*/ 687304 w 842962"/>
                <a:gd name="connsiteY560" fmla="*/ 95501 h 1243764"/>
                <a:gd name="connsiteX561" fmla="*/ 686552 w 842962"/>
                <a:gd name="connsiteY561" fmla="*/ 100013 h 1243764"/>
                <a:gd name="connsiteX562" fmla="*/ 686552 w 842962"/>
                <a:gd name="connsiteY562" fmla="*/ 104524 h 1243764"/>
                <a:gd name="connsiteX563" fmla="*/ 688056 w 842962"/>
                <a:gd name="connsiteY563" fmla="*/ 109788 h 1243764"/>
                <a:gd name="connsiteX564" fmla="*/ 689560 w 842962"/>
                <a:gd name="connsiteY564" fmla="*/ 112796 h 1243764"/>
                <a:gd name="connsiteX565" fmla="*/ 692568 w 842962"/>
                <a:gd name="connsiteY565" fmla="*/ 118060 h 1243764"/>
                <a:gd name="connsiteX566" fmla="*/ 695576 w 842962"/>
                <a:gd name="connsiteY566" fmla="*/ 126332 h 1243764"/>
                <a:gd name="connsiteX567" fmla="*/ 696328 w 842962"/>
                <a:gd name="connsiteY567" fmla="*/ 128588 h 1243764"/>
                <a:gd name="connsiteX568" fmla="*/ 697080 w 842962"/>
                <a:gd name="connsiteY568" fmla="*/ 133851 h 1243764"/>
                <a:gd name="connsiteX569" fmla="*/ 697832 w 842962"/>
                <a:gd name="connsiteY569" fmla="*/ 139115 h 1243764"/>
                <a:gd name="connsiteX570" fmla="*/ 697832 w 842962"/>
                <a:gd name="connsiteY570" fmla="*/ 139867 h 1243764"/>
                <a:gd name="connsiteX571" fmla="*/ 700840 w 842962"/>
                <a:gd name="connsiteY571" fmla="*/ 145883 h 1243764"/>
                <a:gd name="connsiteX572" fmla="*/ 705352 w 842962"/>
                <a:gd name="connsiteY572" fmla="*/ 154155 h 1243764"/>
                <a:gd name="connsiteX573" fmla="*/ 709112 w 842962"/>
                <a:gd name="connsiteY573" fmla="*/ 157914 h 1243764"/>
                <a:gd name="connsiteX574" fmla="*/ 711367 w 842962"/>
                <a:gd name="connsiteY574" fmla="*/ 160922 h 1243764"/>
                <a:gd name="connsiteX575" fmla="*/ 712119 w 842962"/>
                <a:gd name="connsiteY575" fmla="*/ 166938 h 1243764"/>
                <a:gd name="connsiteX576" fmla="*/ 713623 w 842962"/>
                <a:gd name="connsiteY576" fmla="*/ 171450 h 1243764"/>
                <a:gd name="connsiteX577" fmla="*/ 716631 w 842962"/>
                <a:gd name="connsiteY577" fmla="*/ 180474 h 1243764"/>
                <a:gd name="connsiteX578" fmla="*/ 717383 w 842962"/>
                <a:gd name="connsiteY578" fmla="*/ 185737 h 1243764"/>
                <a:gd name="connsiteX579" fmla="*/ 719639 w 842962"/>
                <a:gd name="connsiteY579" fmla="*/ 197017 h 1243764"/>
                <a:gd name="connsiteX580" fmla="*/ 724151 w 842962"/>
                <a:gd name="connsiteY580" fmla="*/ 204537 h 1243764"/>
                <a:gd name="connsiteX581" fmla="*/ 727159 w 842962"/>
                <a:gd name="connsiteY581" fmla="*/ 209049 h 1243764"/>
                <a:gd name="connsiteX582" fmla="*/ 730919 w 842962"/>
                <a:gd name="connsiteY582" fmla="*/ 212057 h 1243764"/>
                <a:gd name="connsiteX583" fmla="*/ 733927 w 842962"/>
                <a:gd name="connsiteY583" fmla="*/ 214313 h 1243764"/>
                <a:gd name="connsiteX584" fmla="*/ 736182 w 842962"/>
                <a:gd name="connsiteY584" fmla="*/ 217320 h 1243764"/>
                <a:gd name="connsiteX585" fmla="*/ 739942 w 842962"/>
                <a:gd name="connsiteY585" fmla="*/ 225592 h 1243764"/>
                <a:gd name="connsiteX586" fmla="*/ 741446 w 842962"/>
                <a:gd name="connsiteY586" fmla="*/ 229352 h 1243764"/>
                <a:gd name="connsiteX587" fmla="*/ 742950 w 842962"/>
                <a:gd name="connsiteY587" fmla="*/ 239880 h 1243764"/>
                <a:gd name="connsiteX588" fmla="*/ 739942 w 842962"/>
                <a:gd name="connsiteY588" fmla="*/ 245143 h 1243764"/>
                <a:gd name="connsiteX589" fmla="*/ 736182 w 842962"/>
                <a:gd name="connsiteY589" fmla="*/ 251911 h 1243764"/>
                <a:gd name="connsiteX590" fmla="*/ 733174 w 842962"/>
                <a:gd name="connsiteY590" fmla="*/ 254919 h 1243764"/>
                <a:gd name="connsiteX591" fmla="*/ 728663 w 842962"/>
                <a:gd name="connsiteY591" fmla="*/ 258679 h 1243764"/>
                <a:gd name="connsiteX592" fmla="*/ 724903 w 842962"/>
                <a:gd name="connsiteY592" fmla="*/ 261687 h 1243764"/>
                <a:gd name="connsiteX593" fmla="*/ 720391 w 842962"/>
                <a:gd name="connsiteY593" fmla="*/ 268455 h 1243764"/>
                <a:gd name="connsiteX594" fmla="*/ 718887 w 842962"/>
                <a:gd name="connsiteY594" fmla="*/ 272214 h 1243764"/>
                <a:gd name="connsiteX595" fmla="*/ 718135 w 842962"/>
                <a:gd name="connsiteY595" fmla="*/ 274470 h 1243764"/>
                <a:gd name="connsiteX596" fmla="*/ 717383 w 842962"/>
                <a:gd name="connsiteY596" fmla="*/ 278982 h 1243764"/>
                <a:gd name="connsiteX597" fmla="*/ 717383 w 842962"/>
                <a:gd name="connsiteY597" fmla="*/ 283494 h 1243764"/>
                <a:gd name="connsiteX598" fmla="*/ 718887 w 842962"/>
                <a:gd name="connsiteY598" fmla="*/ 285750 h 1243764"/>
                <a:gd name="connsiteX599" fmla="*/ 719639 w 842962"/>
                <a:gd name="connsiteY599" fmla="*/ 289510 h 1243764"/>
                <a:gd name="connsiteX600" fmla="*/ 719639 w 842962"/>
                <a:gd name="connsiteY600" fmla="*/ 294774 h 1243764"/>
                <a:gd name="connsiteX601" fmla="*/ 719639 w 842962"/>
                <a:gd name="connsiteY601" fmla="*/ 300037 h 1243764"/>
                <a:gd name="connsiteX602" fmla="*/ 721895 w 842962"/>
                <a:gd name="connsiteY602" fmla="*/ 303045 h 1243764"/>
                <a:gd name="connsiteX603" fmla="*/ 724151 w 842962"/>
                <a:gd name="connsiteY603" fmla="*/ 307557 h 1243764"/>
                <a:gd name="connsiteX604" fmla="*/ 725655 w 842962"/>
                <a:gd name="connsiteY604" fmla="*/ 309813 h 1243764"/>
                <a:gd name="connsiteX605" fmla="*/ 727159 w 842962"/>
                <a:gd name="connsiteY605" fmla="*/ 313573 h 1243764"/>
                <a:gd name="connsiteX606" fmla="*/ 726407 w 842962"/>
                <a:gd name="connsiteY606" fmla="*/ 323349 h 1243764"/>
                <a:gd name="connsiteX607" fmla="*/ 726407 w 842962"/>
                <a:gd name="connsiteY607" fmla="*/ 329365 h 1243764"/>
                <a:gd name="connsiteX608" fmla="*/ 727159 w 842962"/>
                <a:gd name="connsiteY608" fmla="*/ 332372 h 1243764"/>
                <a:gd name="connsiteX609" fmla="*/ 728663 w 842962"/>
                <a:gd name="connsiteY609" fmla="*/ 335380 h 1243764"/>
                <a:gd name="connsiteX610" fmla="*/ 733174 w 842962"/>
                <a:gd name="connsiteY610" fmla="*/ 339892 h 1243764"/>
                <a:gd name="connsiteX611" fmla="*/ 735431 w 842962"/>
                <a:gd name="connsiteY611" fmla="*/ 342900 h 1243764"/>
                <a:gd name="connsiteX612" fmla="*/ 736934 w 842962"/>
                <a:gd name="connsiteY612" fmla="*/ 348164 h 1243764"/>
                <a:gd name="connsiteX613" fmla="*/ 736934 w 842962"/>
                <a:gd name="connsiteY613" fmla="*/ 351924 h 1243764"/>
                <a:gd name="connsiteX614" fmla="*/ 739191 w 842962"/>
                <a:gd name="connsiteY614" fmla="*/ 354932 h 1243764"/>
                <a:gd name="connsiteX615" fmla="*/ 740694 w 842962"/>
                <a:gd name="connsiteY615" fmla="*/ 359443 h 1243764"/>
                <a:gd name="connsiteX616" fmla="*/ 742198 w 842962"/>
                <a:gd name="connsiteY616" fmla="*/ 363955 h 1243764"/>
                <a:gd name="connsiteX617" fmla="*/ 745206 w 842962"/>
                <a:gd name="connsiteY617" fmla="*/ 367715 h 1243764"/>
                <a:gd name="connsiteX618" fmla="*/ 745958 w 842962"/>
                <a:gd name="connsiteY618" fmla="*/ 373731 h 1243764"/>
                <a:gd name="connsiteX619" fmla="*/ 745206 w 842962"/>
                <a:gd name="connsiteY619" fmla="*/ 378243 h 1243764"/>
                <a:gd name="connsiteX620" fmla="*/ 743702 w 842962"/>
                <a:gd name="connsiteY620" fmla="*/ 383507 h 1243764"/>
                <a:gd name="connsiteX621" fmla="*/ 743702 w 842962"/>
                <a:gd name="connsiteY621" fmla="*/ 388770 h 1243764"/>
                <a:gd name="connsiteX622" fmla="*/ 745206 w 842962"/>
                <a:gd name="connsiteY622" fmla="*/ 391026 h 1243764"/>
                <a:gd name="connsiteX623" fmla="*/ 748214 w 842962"/>
                <a:gd name="connsiteY623" fmla="*/ 394034 h 1243764"/>
                <a:gd name="connsiteX624" fmla="*/ 750470 w 842962"/>
                <a:gd name="connsiteY624" fmla="*/ 397794 h 1243764"/>
                <a:gd name="connsiteX625" fmla="*/ 754230 w 842962"/>
                <a:gd name="connsiteY625" fmla="*/ 399298 h 1243764"/>
                <a:gd name="connsiteX626" fmla="*/ 756486 w 842962"/>
                <a:gd name="connsiteY626" fmla="*/ 401554 h 1243764"/>
                <a:gd name="connsiteX627" fmla="*/ 760246 w 842962"/>
                <a:gd name="connsiteY627" fmla="*/ 404562 h 1243764"/>
                <a:gd name="connsiteX628" fmla="*/ 761750 w 842962"/>
                <a:gd name="connsiteY628" fmla="*/ 405314 h 1243764"/>
                <a:gd name="connsiteX629" fmla="*/ 763253 w 842962"/>
                <a:gd name="connsiteY629" fmla="*/ 407570 h 1243764"/>
                <a:gd name="connsiteX630" fmla="*/ 763253 w 842962"/>
                <a:gd name="connsiteY630" fmla="*/ 410578 h 1243764"/>
                <a:gd name="connsiteX631" fmla="*/ 763253 w 842962"/>
                <a:gd name="connsiteY631" fmla="*/ 418097 h 1243764"/>
                <a:gd name="connsiteX632" fmla="*/ 767013 w 842962"/>
                <a:gd name="connsiteY632" fmla="*/ 433889 h 1243764"/>
                <a:gd name="connsiteX633" fmla="*/ 767013 w 842962"/>
                <a:gd name="connsiteY633" fmla="*/ 436145 h 1243764"/>
                <a:gd name="connsiteX634" fmla="*/ 765510 w 842962"/>
                <a:gd name="connsiteY634" fmla="*/ 445920 h 1243764"/>
                <a:gd name="connsiteX635" fmla="*/ 766261 w 842962"/>
                <a:gd name="connsiteY635" fmla="*/ 450432 h 1243764"/>
                <a:gd name="connsiteX636" fmla="*/ 768517 w 842962"/>
                <a:gd name="connsiteY636" fmla="*/ 458704 h 1243764"/>
                <a:gd name="connsiteX637" fmla="*/ 770773 w 842962"/>
                <a:gd name="connsiteY637" fmla="*/ 479759 h 1243764"/>
                <a:gd name="connsiteX638" fmla="*/ 772277 w 842962"/>
                <a:gd name="connsiteY638" fmla="*/ 486527 h 1243764"/>
                <a:gd name="connsiteX639" fmla="*/ 773029 w 842962"/>
                <a:gd name="connsiteY639" fmla="*/ 488783 h 1243764"/>
                <a:gd name="connsiteX640" fmla="*/ 772277 w 842962"/>
                <a:gd name="connsiteY640" fmla="*/ 490287 h 1243764"/>
                <a:gd name="connsiteX641" fmla="*/ 770773 w 842962"/>
                <a:gd name="connsiteY641" fmla="*/ 494047 h 1243764"/>
                <a:gd name="connsiteX642" fmla="*/ 770773 w 842962"/>
                <a:gd name="connsiteY642" fmla="*/ 494799 h 1243764"/>
                <a:gd name="connsiteX643" fmla="*/ 770773 w 842962"/>
                <a:gd name="connsiteY643" fmla="*/ 495551 h 1243764"/>
                <a:gd name="connsiteX644" fmla="*/ 773781 w 842962"/>
                <a:gd name="connsiteY644" fmla="*/ 503070 h 1243764"/>
                <a:gd name="connsiteX645" fmla="*/ 774533 w 842962"/>
                <a:gd name="connsiteY645" fmla="*/ 506078 h 1243764"/>
                <a:gd name="connsiteX646" fmla="*/ 783557 w 842962"/>
                <a:gd name="connsiteY646" fmla="*/ 533149 h 1243764"/>
                <a:gd name="connsiteX647" fmla="*/ 785061 w 842962"/>
                <a:gd name="connsiteY647" fmla="*/ 534653 h 1243764"/>
                <a:gd name="connsiteX648" fmla="*/ 785813 w 842962"/>
                <a:gd name="connsiteY648" fmla="*/ 536909 h 1243764"/>
                <a:gd name="connsiteX649" fmla="*/ 785813 w 842962"/>
                <a:gd name="connsiteY649" fmla="*/ 539917 h 1243764"/>
                <a:gd name="connsiteX650" fmla="*/ 785813 w 842962"/>
                <a:gd name="connsiteY650" fmla="*/ 543677 h 1243764"/>
                <a:gd name="connsiteX651" fmla="*/ 785813 w 842962"/>
                <a:gd name="connsiteY651" fmla="*/ 546685 h 1243764"/>
                <a:gd name="connsiteX652" fmla="*/ 785061 w 842962"/>
                <a:gd name="connsiteY652" fmla="*/ 551949 h 1243764"/>
                <a:gd name="connsiteX653" fmla="*/ 785061 w 842962"/>
                <a:gd name="connsiteY653" fmla="*/ 554205 h 1243764"/>
                <a:gd name="connsiteX654" fmla="*/ 787317 w 842962"/>
                <a:gd name="connsiteY654" fmla="*/ 565484 h 1243764"/>
                <a:gd name="connsiteX655" fmla="*/ 788821 w 842962"/>
                <a:gd name="connsiteY655" fmla="*/ 569244 h 1243764"/>
                <a:gd name="connsiteX656" fmla="*/ 793332 w 842962"/>
                <a:gd name="connsiteY656" fmla="*/ 576012 h 1243764"/>
                <a:gd name="connsiteX657" fmla="*/ 797092 w 842962"/>
                <a:gd name="connsiteY657" fmla="*/ 581276 h 1243764"/>
                <a:gd name="connsiteX658" fmla="*/ 797092 w 842962"/>
                <a:gd name="connsiteY658" fmla="*/ 585035 h 1243764"/>
                <a:gd name="connsiteX659" fmla="*/ 796340 w 842962"/>
                <a:gd name="connsiteY659" fmla="*/ 591803 h 1243764"/>
                <a:gd name="connsiteX660" fmla="*/ 797092 w 842962"/>
                <a:gd name="connsiteY660" fmla="*/ 593307 h 1243764"/>
                <a:gd name="connsiteX661" fmla="*/ 797844 w 842962"/>
                <a:gd name="connsiteY661" fmla="*/ 594811 h 1243764"/>
                <a:gd name="connsiteX662" fmla="*/ 800100 w 842962"/>
                <a:gd name="connsiteY662" fmla="*/ 596315 h 1243764"/>
                <a:gd name="connsiteX663" fmla="*/ 806868 w 842962"/>
                <a:gd name="connsiteY663" fmla="*/ 598571 h 1243764"/>
                <a:gd name="connsiteX664" fmla="*/ 809876 w 842962"/>
                <a:gd name="connsiteY664" fmla="*/ 600827 h 1243764"/>
                <a:gd name="connsiteX665" fmla="*/ 812132 w 842962"/>
                <a:gd name="connsiteY665" fmla="*/ 602331 h 1243764"/>
                <a:gd name="connsiteX666" fmla="*/ 833187 w 842962"/>
                <a:gd name="connsiteY666" fmla="*/ 606091 h 1243764"/>
                <a:gd name="connsiteX667" fmla="*/ 834691 w 842962"/>
                <a:gd name="connsiteY667" fmla="*/ 606843 h 1243764"/>
                <a:gd name="connsiteX668" fmla="*/ 836195 w 842962"/>
                <a:gd name="connsiteY668" fmla="*/ 607595 h 1243764"/>
                <a:gd name="connsiteX669" fmla="*/ 837699 w 842962"/>
                <a:gd name="connsiteY669" fmla="*/ 611355 h 1243764"/>
                <a:gd name="connsiteX670" fmla="*/ 838451 w 842962"/>
                <a:gd name="connsiteY670" fmla="*/ 614363 h 1243764"/>
                <a:gd name="connsiteX671" fmla="*/ 839203 w 842962"/>
                <a:gd name="connsiteY671" fmla="*/ 615114 h 1243764"/>
                <a:gd name="connsiteX672" fmla="*/ 840707 w 842962"/>
                <a:gd name="connsiteY672" fmla="*/ 615866 h 1243764"/>
                <a:gd name="connsiteX673" fmla="*/ 841459 w 842962"/>
                <a:gd name="connsiteY673" fmla="*/ 617370 h 1243764"/>
                <a:gd name="connsiteX674" fmla="*/ 842963 w 842962"/>
                <a:gd name="connsiteY674" fmla="*/ 618122 h 1243764"/>
                <a:gd name="connsiteX675" fmla="*/ 842963 w 842962"/>
                <a:gd name="connsiteY675" fmla="*/ 618874 h 1243764"/>
                <a:gd name="connsiteX676" fmla="*/ 842963 w 842962"/>
                <a:gd name="connsiteY676" fmla="*/ 620378 h 1243764"/>
                <a:gd name="connsiteX677" fmla="*/ 842963 w 842962"/>
                <a:gd name="connsiteY677" fmla="*/ 621882 h 1243764"/>
                <a:gd name="connsiteX678" fmla="*/ 842211 w 842962"/>
                <a:gd name="connsiteY678" fmla="*/ 624890 h 1243764"/>
                <a:gd name="connsiteX679" fmla="*/ 839955 w 842962"/>
                <a:gd name="connsiteY679" fmla="*/ 630154 h 1243764"/>
                <a:gd name="connsiteX680" fmla="*/ 839203 w 842962"/>
                <a:gd name="connsiteY680" fmla="*/ 632410 h 1243764"/>
                <a:gd name="connsiteX681" fmla="*/ 828675 w 842962"/>
                <a:gd name="connsiteY681" fmla="*/ 645945 h 1243764"/>
                <a:gd name="connsiteX682" fmla="*/ 828675 w 842962"/>
                <a:gd name="connsiteY682" fmla="*/ 647449 h 1243764"/>
                <a:gd name="connsiteX683" fmla="*/ 817396 w 842962"/>
                <a:gd name="connsiteY683" fmla="*/ 676776 h 1243764"/>
                <a:gd name="connsiteX684" fmla="*/ 817396 w 842962"/>
                <a:gd name="connsiteY684" fmla="*/ 679032 h 1243764"/>
                <a:gd name="connsiteX685" fmla="*/ 818148 w 842962"/>
                <a:gd name="connsiteY685" fmla="*/ 682040 h 1243764"/>
                <a:gd name="connsiteX686" fmla="*/ 820404 w 842962"/>
                <a:gd name="connsiteY686" fmla="*/ 687304 h 1243764"/>
                <a:gd name="connsiteX687" fmla="*/ 821908 w 842962"/>
                <a:gd name="connsiteY687" fmla="*/ 689560 h 1243764"/>
                <a:gd name="connsiteX688" fmla="*/ 823411 w 842962"/>
                <a:gd name="connsiteY688" fmla="*/ 691064 h 1243764"/>
                <a:gd name="connsiteX689" fmla="*/ 824163 w 842962"/>
                <a:gd name="connsiteY689" fmla="*/ 692568 h 1243764"/>
                <a:gd name="connsiteX690" fmla="*/ 824915 w 842962"/>
                <a:gd name="connsiteY690" fmla="*/ 694824 h 1243764"/>
                <a:gd name="connsiteX691" fmla="*/ 824915 w 842962"/>
                <a:gd name="connsiteY691" fmla="*/ 696328 h 1243764"/>
                <a:gd name="connsiteX692" fmla="*/ 824163 w 842962"/>
                <a:gd name="connsiteY692" fmla="*/ 706103 h 1243764"/>
                <a:gd name="connsiteX693" fmla="*/ 807620 w 842962"/>
                <a:gd name="connsiteY693" fmla="*/ 707607 h 1243764"/>
                <a:gd name="connsiteX694" fmla="*/ 806116 w 842962"/>
                <a:gd name="connsiteY694" fmla="*/ 707607 h 1243764"/>
                <a:gd name="connsiteX695" fmla="*/ 803108 w 842962"/>
                <a:gd name="connsiteY695" fmla="*/ 709863 h 1243764"/>
                <a:gd name="connsiteX696" fmla="*/ 802356 w 842962"/>
                <a:gd name="connsiteY696" fmla="*/ 709863 h 1243764"/>
                <a:gd name="connsiteX697" fmla="*/ 801604 w 842962"/>
                <a:gd name="connsiteY697" fmla="*/ 710615 h 1243764"/>
                <a:gd name="connsiteX698" fmla="*/ 801604 w 842962"/>
                <a:gd name="connsiteY698" fmla="*/ 711367 h 1243764"/>
                <a:gd name="connsiteX699" fmla="*/ 801604 w 842962"/>
                <a:gd name="connsiteY699" fmla="*/ 712119 h 1243764"/>
                <a:gd name="connsiteX700" fmla="*/ 800100 w 842962"/>
                <a:gd name="connsiteY700" fmla="*/ 719639 h 1243764"/>
                <a:gd name="connsiteX701" fmla="*/ 800852 w 842962"/>
                <a:gd name="connsiteY701" fmla="*/ 721143 h 1243764"/>
                <a:gd name="connsiteX702" fmla="*/ 800852 w 842962"/>
                <a:gd name="connsiteY702" fmla="*/ 724151 h 1243764"/>
                <a:gd name="connsiteX703" fmla="*/ 801604 w 842962"/>
                <a:gd name="connsiteY703" fmla="*/ 724903 h 1243764"/>
                <a:gd name="connsiteX704" fmla="*/ 807620 w 842962"/>
                <a:gd name="connsiteY704" fmla="*/ 736182 h 1243764"/>
                <a:gd name="connsiteX705" fmla="*/ 810628 w 842962"/>
                <a:gd name="connsiteY705" fmla="*/ 739942 h 1243764"/>
                <a:gd name="connsiteX706" fmla="*/ 810628 w 842962"/>
                <a:gd name="connsiteY706" fmla="*/ 740694 h 1243764"/>
                <a:gd name="connsiteX707" fmla="*/ 811380 w 842962"/>
                <a:gd name="connsiteY707" fmla="*/ 743702 h 1243764"/>
                <a:gd name="connsiteX708" fmla="*/ 812132 w 842962"/>
                <a:gd name="connsiteY708" fmla="*/ 745206 h 1243764"/>
                <a:gd name="connsiteX709" fmla="*/ 811380 w 842962"/>
                <a:gd name="connsiteY709" fmla="*/ 748966 h 1243764"/>
                <a:gd name="connsiteX710" fmla="*/ 811380 w 842962"/>
                <a:gd name="connsiteY710" fmla="*/ 749718 h 1243764"/>
                <a:gd name="connsiteX711" fmla="*/ 811380 w 842962"/>
                <a:gd name="connsiteY711" fmla="*/ 751222 h 1243764"/>
                <a:gd name="connsiteX712" fmla="*/ 809876 w 842962"/>
                <a:gd name="connsiteY712" fmla="*/ 751974 h 1243764"/>
                <a:gd name="connsiteX713" fmla="*/ 809876 w 842962"/>
                <a:gd name="connsiteY713" fmla="*/ 752726 h 1243764"/>
                <a:gd name="connsiteX714" fmla="*/ 807620 w 842962"/>
                <a:gd name="connsiteY714" fmla="*/ 755734 h 1243764"/>
                <a:gd name="connsiteX715" fmla="*/ 806116 w 842962"/>
                <a:gd name="connsiteY715" fmla="*/ 759493 h 1243764"/>
                <a:gd name="connsiteX716" fmla="*/ 805364 w 842962"/>
                <a:gd name="connsiteY716" fmla="*/ 761749 h 1243764"/>
                <a:gd name="connsiteX717" fmla="*/ 805364 w 842962"/>
                <a:gd name="connsiteY717" fmla="*/ 762501 h 1243764"/>
                <a:gd name="connsiteX718" fmla="*/ 806868 w 842962"/>
                <a:gd name="connsiteY718" fmla="*/ 764005 h 1243764"/>
                <a:gd name="connsiteX719" fmla="*/ 807620 w 842962"/>
                <a:gd name="connsiteY719" fmla="*/ 764757 h 1243764"/>
                <a:gd name="connsiteX720" fmla="*/ 816644 w 842962"/>
                <a:gd name="connsiteY720" fmla="*/ 768517 h 1243764"/>
                <a:gd name="connsiteX721" fmla="*/ 818900 w 842962"/>
                <a:gd name="connsiteY721" fmla="*/ 770021 h 1243764"/>
                <a:gd name="connsiteX722" fmla="*/ 821908 w 842962"/>
                <a:gd name="connsiteY722" fmla="*/ 772277 h 1243764"/>
                <a:gd name="connsiteX723" fmla="*/ 823411 w 842962"/>
                <a:gd name="connsiteY723" fmla="*/ 773781 h 1243764"/>
                <a:gd name="connsiteX724" fmla="*/ 824163 w 842962"/>
                <a:gd name="connsiteY724" fmla="*/ 776037 h 1243764"/>
                <a:gd name="connsiteX725" fmla="*/ 824915 w 842962"/>
                <a:gd name="connsiteY725" fmla="*/ 785061 h 1243764"/>
                <a:gd name="connsiteX726" fmla="*/ 824163 w 842962"/>
                <a:gd name="connsiteY726" fmla="*/ 798596 h 1243764"/>
                <a:gd name="connsiteX727" fmla="*/ 823411 w 842962"/>
                <a:gd name="connsiteY727" fmla="*/ 803860 h 1243764"/>
                <a:gd name="connsiteX728" fmla="*/ 818148 w 842962"/>
                <a:gd name="connsiteY728" fmla="*/ 815139 h 1243764"/>
                <a:gd name="connsiteX729" fmla="*/ 817396 w 842962"/>
                <a:gd name="connsiteY729" fmla="*/ 817396 h 1243764"/>
                <a:gd name="connsiteX730" fmla="*/ 816644 w 842962"/>
                <a:gd name="connsiteY730" fmla="*/ 818147 h 1243764"/>
                <a:gd name="connsiteX731" fmla="*/ 815891 w 842962"/>
                <a:gd name="connsiteY731" fmla="*/ 818899 h 1243764"/>
                <a:gd name="connsiteX732" fmla="*/ 815140 w 842962"/>
                <a:gd name="connsiteY732" fmla="*/ 819651 h 1243764"/>
                <a:gd name="connsiteX733" fmla="*/ 814388 w 842962"/>
                <a:gd name="connsiteY733" fmla="*/ 819651 h 1243764"/>
                <a:gd name="connsiteX734" fmla="*/ 813636 w 842962"/>
                <a:gd name="connsiteY734" fmla="*/ 819651 h 1243764"/>
                <a:gd name="connsiteX735" fmla="*/ 812884 w 842962"/>
                <a:gd name="connsiteY735" fmla="*/ 820403 h 1243764"/>
                <a:gd name="connsiteX736" fmla="*/ 811380 w 842962"/>
                <a:gd name="connsiteY736" fmla="*/ 820403 h 1243764"/>
                <a:gd name="connsiteX737" fmla="*/ 808372 w 842962"/>
                <a:gd name="connsiteY737" fmla="*/ 824915 h 1243764"/>
                <a:gd name="connsiteX738" fmla="*/ 805364 w 842962"/>
                <a:gd name="connsiteY738" fmla="*/ 827171 h 1243764"/>
                <a:gd name="connsiteX739" fmla="*/ 803108 w 842962"/>
                <a:gd name="connsiteY739" fmla="*/ 830179 h 1243764"/>
                <a:gd name="connsiteX740" fmla="*/ 802356 w 842962"/>
                <a:gd name="connsiteY740" fmla="*/ 830931 h 1243764"/>
                <a:gd name="connsiteX741" fmla="*/ 792580 w 842962"/>
                <a:gd name="connsiteY741" fmla="*/ 836947 h 1243764"/>
                <a:gd name="connsiteX742" fmla="*/ 791829 w 842962"/>
                <a:gd name="connsiteY742" fmla="*/ 837699 h 1243764"/>
                <a:gd name="connsiteX743" fmla="*/ 791076 w 842962"/>
                <a:gd name="connsiteY743" fmla="*/ 839203 h 1243764"/>
                <a:gd name="connsiteX744" fmla="*/ 790325 w 842962"/>
                <a:gd name="connsiteY744" fmla="*/ 839955 h 1243764"/>
                <a:gd name="connsiteX745" fmla="*/ 788821 w 842962"/>
                <a:gd name="connsiteY745" fmla="*/ 845218 h 1243764"/>
                <a:gd name="connsiteX746" fmla="*/ 784309 w 842962"/>
                <a:gd name="connsiteY746" fmla="*/ 847474 h 1243764"/>
                <a:gd name="connsiteX747" fmla="*/ 782805 w 842962"/>
                <a:gd name="connsiteY747" fmla="*/ 848978 h 1243764"/>
                <a:gd name="connsiteX748" fmla="*/ 782805 w 842962"/>
                <a:gd name="connsiteY748" fmla="*/ 849730 h 1243764"/>
                <a:gd name="connsiteX749" fmla="*/ 782053 w 842962"/>
                <a:gd name="connsiteY749" fmla="*/ 851986 h 1243764"/>
                <a:gd name="connsiteX750" fmla="*/ 781301 w 842962"/>
                <a:gd name="connsiteY750" fmla="*/ 854242 h 1243764"/>
                <a:gd name="connsiteX751" fmla="*/ 779797 w 842962"/>
                <a:gd name="connsiteY751" fmla="*/ 854994 h 1243764"/>
                <a:gd name="connsiteX752" fmla="*/ 779045 w 842962"/>
                <a:gd name="connsiteY752" fmla="*/ 854994 h 1243764"/>
                <a:gd name="connsiteX753" fmla="*/ 778293 w 842962"/>
                <a:gd name="connsiteY753" fmla="*/ 854994 h 1243764"/>
                <a:gd name="connsiteX754" fmla="*/ 777541 w 842962"/>
                <a:gd name="connsiteY754" fmla="*/ 854242 h 1243764"/>
                <a:gd name="connsiteX755" fmla="*/ 775285 w 842962"/>
                <a:gd name="connsiteY755" fmla="*/ 852738 h 1243764"/>
                <a:gd name="connsiteX756" fmla="*/ 774533 w 842962"/>
                <a:gd name="connsiteY756" fmla="*/ 852738 h 1243764"/>
                <a:gd name="connsiteX757" fmla="*/ 773781 w 842962"/>
                <a:gd name="connsiteY757" fmla="*/ 851986 h 1243764"/>
                <a:gd name="connsiteX758" fmla="*/ 772277 w 842962"/>
                <a:gd name="connsiteY758" fmla="*/ 851986 h 1243764"/>
                <a:gd name="connsiteX759" fmla="*/ 771525 w 842962"/>
                <a:gd name="connsiteY759" fmla="*/ 852738 h 1243764"/>
                <a:gd name="connsiteX760" fmla="*/ 771525 w 842962"/>
                <a:gd name="connsiteY760" fmla="*/ 853490 h 1243764"/>
                <a:gd name="connsiteX761" fmla="*/ 770021 w 842962"/>
                <a:gd name="connsiteY761" fmla="*/ 858002 h 1243764"/>
                <a:gd name="connsiteX762" fmla="*/ 770021 w 842962"/>
                <a:gd name="connsiteY762" fmla="*/ 859506 h 1243764"/>
                <a:gd name="connsiteX763" fmla="*/ 770021 w 842962"/>
                <a:gd name="connsiteY763" fmla="*/ 861010 h 1243764"/>
                <a:gd name="connsiteX764" fmla="*/ 769269 w 842962"/>
                <a:gd name="connsiteY764" fmla="*/ 862514 h 1243764"/>
                <a:gd name="connsiteX765" fmla="*/ 767765 w 842962"/>
                <a:gd name="connsiteY765" fmla="*/ 864770 h 1243764"/>
                <a:gd name="connsiteX766" fmla="*/ 767013 w 842962"/>
                <a:gd name="connsiteY766" fmla="*/ 865522 h 1243764"/>
                <a:gd name="connsiteX767" fmla="*/ 766261 w 842962"/>
                <a:gd name="connsiteY767" fmla="*/ 865522 h 1243764"/>
                <a:gd name="connsiteX768" fmla="*/ 765510 w 842962"/>
                <a:gd name="connsiteY768" fmla="*/ 865522 h 1243764"/>
                <a:gd name="connsiteX769" fmla="*/ 764757 w 842962"/>
                <a:gd name="connsiteY769" fmla="*/ 864770 h 1243764"/>
                <a:gd name="connsiteX770" fmla="*/ 763253 w 842962"/>
                <a:gd name="connsiteY770" fmla="*/ 864770 h 1243764"/>
                <a:gd name="connsiteX771" fmla="*/ 757238 w 842962"/>
                <a:gd name="connsiteY771" fmla="*/ 863266 h 1243764"/>
                <a:gd name="connsiteX772" fmla="*/ 755734 w 842962"/>
                <a:gd name="connsiteY772" fmla="*/ 863266 h 1243764"/>
                <a:gd name="connsiteX773" fmla="*/ 754230 w 842962"/>
                <a:gd name="connsiteY773" fmla="*/ 863266 h 1243764"/>
                <a:gd name="connsiteX774" fmla="*/ 751974 w 842962"/>
                <a:gd name="connsiteY774" fmla="*/ 864018 h 1243764"/>
                <a:gd name="connsiteX775" fmla="*/ 750470 w 842962"/>
                <a:gd name="connsiteY775" fmla="*/ 864018 h 1243764"/>
                <a:gd name="connsiteX776" fmla="*/ 749718 w 842962"/>
                <a:gd name="connsiteY776" fmla="*/ 864770 h 1243764"/>
                <a:gd name="connsiteX777" fmla="*/ 749718 w 842962"/>
                <a:gd name="connsiteY777" fmla="*/ 867026 h 1243764"/>
                <a:gd name="connsiteX778" fmla="*/ 748966 w 842962"/>
                <a:gd name="connsiteY778" fmla="*/ 867778 h 1243764"/>
                <a:gd name="connsiteX779" fmla="*/ 747462 w 842962"/>
                <a:gd name="connsiteY779" fmla="*/ 869282 h 1243764"/>
                <a:gd name="connsiteX780" fmla="*/ 745206 w 842962"/>
                <a:gd name="connsiteY780" fmla="*/ 871537 h 1243764"/>
                <a:gd name="connsiteX781" fmla="*/ 744454 w 842962"/>
                <a:gd name="connsiteY781" fmla="*/ 873042 h 1243764"/>
                <a:gd name="connsiteX782" fmla="*/ 743702 w 842962"/>
                <a:gd name="connsiteY782" fmla="*/ 873794 h 1243764"/>
                <a:gd name="connsiteX783" fmla="*/ 743702 w 842962"/>
                <a:gd name="connsiteY783" fmla="*/ 876049 h 1243764"/>
                <a:gd name="connsiteX784" fmla="*/ 743702 w 842962"/>
                <a:gd name="connsiteY784" fmla="*/ 877553 h 1243764"/>
                <a:gd name="connsiteX785" fmla="*/ 742950 w 842962"/>
                <a:gd name="connsiteY785" fmla="*/ 878305 h 1243764"/>
                <a:gd name="connsiteX786" fmla="*/ 741446 w 842962"/>
                <a:gd name="connsiteY786" fmla="*/ 879809 h 1243764"/>
                <a:gd name="connsiteX787" fmla="*/ 740694 w 842962"/>
                <a:gd name="connsiteY787" fmla="*/ 880561 h 1243764"/>
                <a:gd name="connsiteX788" fmla="*/ 739942 w 842962"/>
                <a:gd name="connsiteY788" fmla="*/ 880561 h 1243764"/>
                <a:gd name="connsiteX789" fmla="*/ 739191 w 842962"/>
                <a:gd name="connsiteY789" fmla="*/ 881313 h 1243764"/>
                <a:gd name="connsiteX790" fmla="*/ 735431 w 842962"/>
                <a:gd name="connsiteY790" fmla="*/ 881313 h 1243764"/>
                <a:gd name="connsiteX791" fmla="*/ 731671 w 842962"/>
                <a:gd name="connsiteY791" fmla="*/ 882065 h 1243764"/>
                <a:gd name="connsiteX792" fmla="*/ 730919 w 842962"/>
                <a:gd name="connsiteY792" fmla="*/ 882817 h 1243764"/>
                <a:gd name="connsiteX793" fmla="*/ 730167 w 842962"/>
                <a:gd name="connsiteY793" fmla="*/ 883569 h 1243764"/>
                <a:gd name="connsiteX794" fmla="*/ 728663 w 842962"/>
                <a:gd name="connsiteY794" fmla="*/ 885825 h 1243764"/>
                <a:gd name="connsiteX795" fmla="*/ 727911 w 842962"/>
                <a:gd name="connsiteY795" fmla="*/ 886577 h 1243764"/>
                <a:gd name="connsiteX796" fmla="*/ 727159 w 842962"/>
                <a:gd name="connsiteY796" fmla="*/ 888081 h 1243764"/>
                <a:gd name="connsiteX797" fmla="*/ 726407 w 842962"/>
                <a:gd name="connsiteY797" fmla="*/ 891089 h 1243764"/>
                <a:gd name="connsiteX798" fmla="*/ 724903 w 842962"/>
                <a:gd name="connsiteY798" fmla="*/ 893345 h 1243764"/>
                <a:gd name="connsiteX799" fmla="*/ 724151 w 842962"/>
                <a:gd name="connsiteY799" fmla="*/ 894849 h 1243764"/>
                <a:gd name="connsiteX800" fmla="*/ 723399 w 842962"/>
                <a:gd name="connsiteY800" fmla="*/ 895601 h 1243764"/>
                <a:gd name="connsiteX801" fmla="*/ 722647 w 842962"/>
                <a:gd name="connsiteY801" fmla="*/ 896353 h 1243764"/>
                <a:gd name="connsiteX802" fmla="*/ 711367 w 842962"/>
                <a:gd name="connsiteY802" fmla="*/ 902368 h 1243764"/>
                <a:gd name="connsiteX803" fmla="*/ 697832 w 842962"/>
                <a:gd name="connsiteY803" fmla="*/ 908384 h 1243764"/>
                <a:gd name="connsiteX804" fmla="*/ 695576 w 842962"/>
                <a:gd name="connsiteY804" fmla="*/ 912896 h 1243764"/>
                <a:gd name="connsiteX805" fmla="*/ 694072 w 842962"/>
                <a:gd name="connsiteY805" fmla="*/ 918912 h 1243764"/>
                <a:gd name="connsiteX806" fmla="*/ 693320 w 842962"/>
                <a:gd name="connsiteY806" fmla="*/ 920416 h 1243764"/>
                <a:gd name="connsiteX807" fmla="*/ 692568 w 842962"/>
                <a:gd name="connsiteY807" fmla="*/ 921168 h 1243764"/>
                <a:gd name="connsiteX808" fmla="*/ 691064 w 842962"/>
                <a:gd name="connsiteY808" fmla="*/ 922672 h 1243764"/>
                <a:gd name="connsiteX809" fmla="*/ 690312 w 842962"/>
                <a:gd name="connsiteY809" fmla="*/ 924176 h 1243764"/>
                <a:gd name="connsiteX810" fmla="*/ 688808 w 842962"/>
                <a:gd name="connsiteY810" fmla="*/ 925680 h 1243764"/>
                <a:gd name="connsiteX811" fmla="*/ 688808 w 842962"/>
                <a:gd name="connsiteY811" fmla="*/ 926432 h 1243764"/>
                <a:gd name="connsiteX812" fmla="*/ 683544 w 842962"/>
                <a:gd name="connsiteY812" fmla="*/ 931695 h 1243764"/>
                <a:gd name="connsiteX813" fmla="*/ 682793 w 842962"/>
                <a:gd name="connsiteY813" fmla="*/ 933199 h 1243764"/>
                <a:gd name="connsiteX814" fmla="*/ 679784 w 842962"/>
                <a:gd name="connsiteY814" fmla="*/ 940719 h 1243764"/>
                <a:gd name="connsiteX815" fmla="*/ 679033 w 842962"/>
                <a:gd name="connsiteY815" fmla="*/ 941471 h 1243764"/>
                <a:gd name="connsiteX816" fmla="*/ 679033 w 842962"/>
                <a:gd name="connsiteY816" fmla="*/ 942223 h 1243764"/>
                <a:gd name="connsiteX817" fmla="*/ 678280 w 842962"/>
                <a:gd name="connsiteY817" fmla="*/ 942223 h 1243764"/>
                <a:gd name="connsiteX818" fmla="*/ 673769 w 842962"/>
                <a:gd name="connsiteY818" fmla="*/ 945231 h 1243764"/>
                <a:gd name="connsiteX819" fmla="*/ 673016 w 842962"/>
                <a:gd name="connsiteY819" fmla="*/ 945983 h 1243764"/>
                <a:gd name="connsiteX820" fmla="*/ 671513 w 842962"/>
                <a:gd name="connsiteY820" fmla="*/ 947487 h 1243764"/>
                <a:gd name="connsiteX821" fmla="*/ 670761 w 842962"/>
                <a:gd name="connsiteY821" fmla="*/ 948239 h 1243764"/>
                <a:gd name="connsiteX822" fmla="*/ 670009 w 842962"/>
                <a:gd name="connsiteY822" fmla="*/ 948239 h 1243764"/>
                <a:gd name="connsiteX823" fmla="*/ 668505 w 842962"/>
                <a:gd name="connsiteY823" fmla="*/ 948239 h 1243764"/>
                <a:gd name="connsiteX824" fmla="*/ 667001 w 842962"/>
                <a:gd name="connsiteY824" fmla="*/ 948239 h 1243764"/>
                <a:gd name="connsiteX825" fmla="*/ 665497 w 842962"/>
                <a:gd name="connsiteY825" fmla="*/ 948239 h 1243764"/>
                <a:gd name="connsiteX826" fmla="*/ 664745 w 842962"/>
                <a:gd name="connsiteY826" fmla="*/ 947487 h 1243764"/>
                <a:gd name="connsiteX827" fmla="*/ 663993 w 842962"/>
                <a:gd name="connsiteY827" fmla="*/ 947487 h 1243764"/>
                <a:gd name="connsiteX828" fmla="*/ 663241 w 842962"/>
                <a:gd name="connsiteY828" fmla="*/ 946735 h 1243764"/>
                <a:gd name="connsiteX829" fmla="*/ 662489 w 842962"/>
                <a:gd name="connsiteY829" fmla="*/ 946735 h 1243764"/>
                <a:gd name="connsiteX830" fmla="*/ 660985 w 842962"/>
                <a:gd name="connsiteY830" fmla="*/ 946735 h 1243764"/>
                <a:gd name="connsiteX831" fmla="*/ 660233 w 842962"/>
                <a:gd name="connsiteY831" fmla="*/ 947487 h 1243764"/>
                <a:gd name="connsiteX832" fmla="*/ 654217 w 842962"/>
                <a:gd name="connsiteY832" fmla="*/ 948991 h 1243764"/>
                <a:gd name="connsiteX833" fmla="*/ 652714 w 842962"/>
                <a:gd name="connsiteY833" fmla="*/ 948991 h 1243764"/>
                <a:gd name="connsiteX834" fmla="*/ 647450 w 842962"/>
                <a:gd name="connsiteY834" fmla="*/ 948991 h 1243764"/>
                <a:gd name="connsiteX835" fmla="*/ 645946 w 842962"/>
                <a:gd name="connsiteY835" fmla="*/ 948991 h 1243764"/>
                <a:gd name="connsiteX836" fmla="*/ 644442 w 842962"/>
                <a:gd name="connsiteY836" fmla="*/ 948991 h 1243764"/>
                <a:gd name="connsiteX837" fmla="*/ 642938 w 842962"/>
                <a:gd name="connsiteY837" fmla="*/ 949743 h 1243764"/>
                <a:gd name="connsiteX838" fmla="*/ 642186 w 842962"/>
                <a:gd name="connsiteY838" fmla="*/ 950495 h 1243764"/>
                <a:gd name="connsiteX839" fmla="*/ 641434 w 842962"/>
                <a:gd name="connsiteY839" fmla="*/ 951247 h 1243764"/>
                <a:gd name="connsiteX840" fmla="*/ 641434 w 842962"/>
                <a:gd name="connsiteY840" fmla="*/ 951999 h 1243764"/>
                <a:gd name="connsiteX841" fmla="*/ 641434 w 842962"/>
                <a:gd name="connsiteY841" fmla="*/ 952751 h 1243764"/>
                <a:gd name="connsiteX842" fmla="*/ 642938 w 842962"/>
                <a:gd name="connsiteY842" fmla="*/ 960271 h 1243764"/>
                <a:gd name="connsiteX843" fmla="*/ 642938 w 842962"/>
                <a:gd name="connsiteY843" fmla="*/ 968542 h 1243764"/>
                <a:gd name="connsiteX844" fmla="*/ 642938 w 842962"/>
                <a:gd name="connsiteY844" fmla="*/ 971550 h 1243764"/>
                <a:gd name="connsiteX845" fmla="*/ 642938 w 842962"/>
                <a:gd name="connsiteY845" fmla="*/ 973054 h 1243764"/>
                <a:gd name="connsiteX846" fmla="*/ 642938 w 842962"/>
                <a:gd name="connsiteY846" fmla="*/ 973806 h 1243764"/>
                <a:gd name="connsiteX847" fmla="*/ 642938 w 842962"/>
                <a:gd name="connsiteY847" fmla="*/ 974558 h 1243764"/>
                <a:gd name="connsiteX848" fmla="*/ 642186 w 842962"/>
                <a:gd name="connsiteY848" fmla="*/ 975310 h 1243764"/>
                <a:gd name="connsiteX849" fmla="*/ 642186 w 842962"/>
                <a:gd name="connsiteY849" fmla="*/ 976062 h 1243764"/>
                <a:gd name="connsiteX850" fmla="*/ 640682 w 842962"/>
                <a:gd name="connsiteY850" fmla="*/ 976062 h 1243764"/>
                <a:gd name="connsiteX851" fmla="*/ 634666 w 842962"/>
                <a:gd name="connsiteY851" fmla="*/ 978318 h 1243764"/>
                <a:gd name="connsiteX852" fmla="*/ 633914 w 842962"/>
                <a:gd name="connsiteY852" fmla="*/ 979070 h 1243764"/>
                <a:gd name="connsiteX853" fmla="*/ 633162 w 842962"/>
                <a:gd name="connsiteY853" fmla="*/ 979822 h 1243764"/>
                <a:gd name="connsiteX854" fmla="*/ 632410 w 842962"/>
                <a:gd name="connsiteY854" fmla="*/ 980574 h 1243764"/>
                <a:gd name="connsiteX855" fmla="*/ 632410 w 842962"/>
                <a:gd name="connsiteY855" fmla="*/ 981326 h 1243764"/>
                <a:gd name="connsiteX856" fmla="*/ 629402 w 842962"/>
                <a:gd name="connsiteY856" fmla="*/ 987341 h 1243764"/>
                <a:gd name="connsiteX857" fmla="*/ 627898 w 842962"/>
                <a:gd name="connsiteY857" fmla="*/ 989597 h 1243764"/>
                <a:gd name="connsiteX858" fmla="*/ 626394 w 842962"/>
                <a:gd name="connsiteY858" fmla="*/ 990349 h 1243764"/>
                <a:gd name="connsiteX859" fmla="*/ 625642 w 842962"/>
                <a:gd name="connsiteY859" fmla="*/ 991101 h 1243764"/>
                <a:gd name="connsiteX860" fmla="*/ 624890 w 842962"/>
                <a:gd name="connsiteY860" fmla="*/ 991853 h 1243764"/>
                <a:gd name="connsiteX861" fmla="*/ 623386 w 842962"/>
                <a:gd name="connsiteY861" fmla="*/ 991853 h 1243764"/>
                <a:gd name="connsiteX862" fmla="*/ 621882 w 842962"/>
                <a:gd name="connsiteY862" fmla="*/ 991101 h 1243764"/>
                <a:gd name="connsiteX863" fmla="*/ 621131 w 842962"/>
                <a:gd name="connsiteY863" fmla="*/ 991101 h 1243764"/>
                <a:gd name="connsiteX864" fmla="*/ 621131 w 842962"/>
                <a:gd name="connsiteY864" fmla="*/ 990349 h 1243764"/>
                <a:gd name="connsiteX865" fmla="*/ 619627 w 842962"/>
                <a:gd name="connsiteY865" fmla="*/ 988093 h 1243764"/>
                <a:gd name="connsiteX866" fmla="*/ 619627 w 842962"/>
                <a:gd name="connsiteY866" fmla="*/ 987341 h 1243764"/>
                <a:gd name="connsiteX867" fmla="*/ 618875 w 842962"/>
                <a:gd name="connsiteY867" fmla="*/ 986590 h 1243764"/>
                <a:gd name="connsiteX868" fmla="*/ 618123 w 842962"/>
                <a:gd name="connsiteY868" fmla="*/ 985838 h 1243764"/>
                <a:gd name="connsiteX869" fmla="*/ 617371 w 842962"/>
                <a:gd name="connsiteY869" fmla="*/ 985086 h 1243764"/>
                <a:gd name="connsiteX870" fmla="*/ 615115 w 842962"/>
                <a:gd name="connsiteY870" fmla="*/ 985086 h 1243764"/>
                <a:gd name="connsiteX871" fmla="*/ 614363 w 842962"/>
                <a:gd name="connsiteY871" fmla="*/ 985086 h 1243764"/>
                <a:gd name="connsiteX872" fmla="*/ 613611 w 842962"/>
                <a:gd name="connsiteY872" fmla="*/ 985086 h 1243764"/>
                <a:gd name="connsiteX873" fmla="*/ 612859 w 842962"/>
                <a:gd name="connsiteY873" fmla="*/ 985838 h 1243764"/>
                <a:gd name="connsiteX874" fmla="*/ 612107 w 842962"/>
                <a:gd name="connsiteY874" fmla="*/ 985838 h 1243764"/>
                <a:gd name="connsiteX875" fmla="*/ 611355 w 842962"/>
                <a:gd name="connsiteY875" fmla="*/ 986590 h 1243764"/>
                <a:gd name="connsiteX876" fmla="*/ 609851 w 842962"/>
                <a:gd name="connsiteY876" fmla="*/ 986590 h 1243764"/>
                <a:gd name="connsiteX877" fmla="*/ 608347 w 842962"/>
                <a:gd name="connsiteY877" fmla="*/ 986590 h 1243764"/>
                <a:gd name="connsiteX878" fmla="*/ 607595 w 842962"/>
                <a:gd name="connsiteY878" fmla="*/ 985838 h 1243764"/>
                <a:gd name="connsiteX879" fmla="*/ 606843 w 842962"/>
                <a:gd name="connsiteY879" fmla="*/ 985838 h 1243764"/>
                <a:gd name="connsiteX880" fmla="*/ 605339 w 842962"/>
                <a:gd name="connsiteY880" fmla="*/ 985086 h 1243764"/>
                <a:gd name="connsiteX881" fmla="*/ 604587 w 842962"/>
                <a:gd name="connsiteY881" fmla="*/ 984334 h 1243764"/>
                <a:gd name="connsiteX882" fmla="*/ 603835 w 842962"/>
                <a:gd name="connsiteY882" fmla="*/ 984334 h 1243764"/>
                <a:gd name="connsiteX883" fmla="*/ 602331 w 842962"/>
                <a:gd name="connsiteY883" fmla="*/ 985086 h 1243764"/>
                <a:gd name="connsiteX884" fmla="*/ 600827 w 842962"/>
                <a:gd name="connsiteY884" fmla="*/ 986590 h 1243764"/>
                <a:gd name="connsiteX885" fmla="*/ 600075 w 842962"/>
                <a:gd name="connsiteY885" fmla="*/ 986590 h 1243764"/>
                <a:gd name="connsiteX886" fmla="*/ 599323 w 842962"/>
                <a:gd name="connsiteY886" fmla="*/ 985838 h 1243764"/>
                <a:gd name="connsiteX887" fmla="*/ 597819 w 842962"/>
                <a:gd name="connsiteY887" fmla="*/ 984334 h 1243764"/>
                <a:gd name="connsiteX888" fmla="*/ 596316 w 842962"/>
                <a:gd name="connsiteY888" fmla="*/ 984334 h 1243764"/>
                <a:gd name="connsiteX889" fmla="*/ 594812 w 842962"/>
                <a:gd name="connsiteY889" fmla="*/ 985086 h 1243764"/>
                <a:gd name="connsiteX890" fmla="*/ 594059 w 842962"/>
                <a:gd name="connsiteY890" fmla="*/ 985838 h 1243764"/>
                <a:gd name="connsiteX891" fmla="*/ 593307 w 842962"/>
                <a:gd name="connsiteY891" fmla="*/ 986590 h 1243764"/>
                <a:gd name="connsiteX892" fmla="*/ 591803 w 842962"/>
                <a:gd name="connsiteY892" fmla="*/ 988093 h 1243764"/>
                <a:gd name="connsiteX893" fmla="*/ 588044 w 842962"/>
                <a:gd name="connsiteY893" fmla="*/ 994109 h 1243764"/>
                <a:gd name="connsiteX894" fmla="*/ 586540 w 842962"/>
                <a:gd name="connsiteY894" fmla="*/ 994861 h 1243764"/>
                <a:gd name="connsiteX895" fmla="*/ 585036 w 842962"/>
                <a:gd name="connsiteY895" fmla="*/ 995613 h 1243764"/>
                <a:gd name="connsiteX896" fmla="*/ 581276 w 842962"/>
                <a:gd name="connsiteY896" fmla="*/ 997117 h 1243764"/>
                <a:gd name="connsiteX897" fmla="*/ 580524 w 842962"/>
                <a:gd name="connsiteY897" fmla="*/ 997869 h 1243764"/>
                <a:gd name="connsiteX898" fmla="*/ 562477 w 842962"/>
                <a:gd name="connsiteY898" fmla="*/ 1000877 h 1243764"/>
                <a:gd name="connsiteX899" fmla="*/ 561724 w 842962"/>
                <a:gd name="connsiteY899" fmla="*/ 1001629 h 1243764"/>
                <a:gd name="connsiteX900" fmla="*/ 559469 w 842962"/>
                <a:gd name="connsiteY900" fmla="*/ 1000877 h 1243764"/>
                <a:gd name="connsiteX901" fmla="*/ 557965 w 842962"/>
                <a:gd name="connsiteY901" fmla="*/ 1000125 h 1243764"/>
                <a:gd name="connsiteX902" fmla="*/ 557213 w 842962"/>
                <a:gd name="connsiteY902" fmla="*/ 1000125 h 1243764"/>
                <a:gd name="connsiteX903" fmla="*/ 555709 w 842962"/>
                <a:gd name="connsiteY903" fmla="*/ 1000125 h 1243764"/>
                <a:gd name="connsiteX904" fmla="*/ 554205 w 842962"/>
                <a:gd name="connsiteY904" fmla="*/ 1000125 h 1243764"/>
                <a:gd name="connsiteX905" fmla="*/ 552701 w 842962"/>
                <a:gd name="connsiteY905" fmla="*/ 1001629 h 1243764"/>
                <a:gd name="connsiteX906" fmla="*/ 551949 w 842962"/>
                <a:gd name="connsiteY906" fmla="*/ 1002381 h 1243764"/>
                <a:gd name="connsiteX907" fmla="*/ 550445 w 842962"/>
                <a:gd name="connsiteY907" fmla="*/ 1003885 h 1243764"/>
                <a:gd name="connsiteX908" fmla="*/ 549693 w 842962"/>
                <a:gd name="connsiteY908" fmla="*/ 1005389 h 1243764"/>
                <a:gd name="connsiteX909" fmla="*/ 548941 w 842962"/>
                <a:gd name="connsiteY909" fmla="*/ 1008397 h 1243764"/>
                <a:gd name="connsiteX910" fmla="*/ 548189 w 842962"/>
                <a:gd name="connsiteY910" fmla="*/ 1009149 h 1243764"/>
                <a:gd name="connsiteX911" fmla="*/ 548189 w 842962"/>
                <a:gd name="connsiteY911" fmla="*/ 1009901 h 1243764"/>
                <a:gd name="connsiteX912" fmla="*/ 547437 w 842962"/>
                <a:gd name="connsiteY912" fmla="*/ 1009901 h 1243764"/>
                <a:gd name="connsiteX913" fmla="*/ 547437 w 842962"/>
                <a:gd name="connsiteY913" fmla="*/ 1010653 h 1243764"/>
                <a:gd name="connsiteX914" fmla="*/ 545933 w 842962"/>
                <a:gd name="connsiteY914" fmla="*/ 1011405 h 1243764"/>
                <a:gd name="connsiteX915" fmla="*/ 544429 w 842962"/>
                <a:gd name="connsiteY915" fmla="*/ 1012157 h 1243764"/>
                <a:gd name="connsiteX916" fmla="*/ 539918 w 842962"/>
                <a:gd name="connsiteY916" fmla="*/ 1013660 h 1243764"/>
                <a:gd name="connsiteX917" fmla="*/ 539165 w 842962"/>
                <a:gd name="connsiteY917" fmla="*/ 1013660 h 1243764"/>
                <a:gd name="connsiteX918" fmla="*/ 538413 w 842962"/>
                <a:gd name="connsiteY918" fmla="*/ 1014412 h 1243764"/>
                <a:gd name="connsiteX919" fmla="*/ 537661 w 842962"/>
                <a:gd name="connsiteY919" fmla="*/ 1015165 h 1243764"/>
                <a:gd name="connsiteX920" fmla="*/ 536158 w 842962"/>
                <a:gd name="connsiteY920" fmla="*/ 1017420 h 1243764"/>
                <a:gd name="connsiteX921" fmla="*/ 533150 w 842962"/>
                <a:gd name="connsiteY921" fmla="*/ 1022684 h 1243764"/>
                <a:gd name="connsiteX922" fmla="*/ 531646 w 842962"/>
                <a:gd name="connsiteY922" fmla="*/ 1024188 h 1243764"/>
                <a:gd name="connsiteX923" fmla="*/ 530894 w 842962"/>
                <a:gd name="connsiteY923" fmla="*/ 1024940 h 1243764"/>
                <a:gd name="connsiteX924" fmla="*/ 530141 w 842962"/>
                <a:gd name="connsiteY924" fmla="*/ 1025692 h 1243764"/>
                <a:gd name="connsiteX925" fmla="*/ 530141 w 842962"/>
                <a:gd name="connsiteY925" fmla="*/ 1027196 h 1243764"/>
                <a:gd name="connsiteX926" fmla="*/ 530141 w 842962"/>
                <a:gd name="connsiteY926" fmla="*/ 1027948 h 1243764"/>
                <a:gd name="connsiteX927" fmla="*/ 529390 w 842962"/>
                <a:gd name="connsiteY927" fmla="*/ 1028700 h 1243764"/>
                <a:gd name="connsiteX928" fmla="*/ 528638 w 842962"/>
                <a:gd name="connsiteY928" fmla="*/ 1029452 h 1243764"/>
                <a:gd name="connsiteX929" fmla="*/ 526382 w 842962"/>
                <a:gd name="connsiteY929" fmla="*/ 1029452 h 1243764"/>
                <a:gd name="connsiteX930" fmla="*/ 518862 w 842962"/>
                <a:gd name="connsiteY930" fmla="*/ 1027948 h 1243764"/>
                <a:gd name="connsiteX931" fmla="*/ 517358 w 842962"/>
                <a:gd name="connsiteY931" fmla="*/ 1027196 h 1243764"/>
                <a:gd name="connsiteX932" fmla="*/ 516606 w 842962"/>
                <a:gd name="connsiteY932" fmla="*/ 1027196 h 1243764"/>
                <a:gd name="connsiteX933" fmla="*/ 515854 w 842962"/>
                <a:gd name="connsiteY933" fmla="*/ 1027196 h 1243764"/>
                <a:gd name="connsiteX934" fmla="*/ 514350 w 842962"/>
                <a:gd name="connsiteY934" fmla="*/ 1027196 h 1243764"/>
                <a:gd name="connsiteX935" fmla="*/ 513598 w 842962"/>
                <a:gd name="connsiteY935" fmla="*/ 1027948 h 1243764"/>
                <a:gd name="connsiteX936" fmla="*/ 512846 w 842962"/>
                <a:gd name="connsiteY936" fmla="*/ 1028700 h 1243764"/>
                <a:gd name="connsiteX937" fmla="*/ 512846 w 842962"/>
                <a:gd name="connsiteY937" fmla="*/ 1029452 h 1243764"/>
                <a:gd name="connsiteX938" fmla="*/ 511342 w 842962"/>
                <a:gd name="connsiteY938" fmla="*/ 1035468 h 1243764"/>
                <a:gd name="connsiteX939" fmla="*/ 510590 w 842962"/>
                <a:gd name="connsiteY939" fmla="*/ 1036972 h 1243764"/>
                <a:gd name="connsiteX940" fmla="*/ 509839 w 842962"/>
                <a:gd name="connsiteY940" fmla="*/ 1038476 h 1243764"/>
                <a:gd name="connsiteX941" fmla="*/ 509086 w 842962"/>
                <a:gd name="connsiteY941" fmla="*/ 1039228 h 1243764"/>
                <a:gd name="connsiteX942" fmla="*/ 508335 w 842962"/>
                <a:gd name="connsiteY942" fmla="*/ 1039228 h 1243764"/>
                <a:gd name="connsiteX943" fmla="*/ 507582 w 842962"/>
                <a:gd name="connsiteY943" fmla="*/ 1039228 h 1243764"/>
                <a:gd name="connsiteX944" fmla="*/ 506079 w 842962"/>
                <a:gd name="connsiteY944" fmla="*/ 1038476 h 1243764"/>
                <a:gd name="connsiteX945" fmla="*/ 504575 w 842962"/>
                <a:gd name="connsiteY945" fmla="*/ 1037724 h 1243764"/>
                <a:gd name="connsiteX946" fmla="*/ 503822 w 842962"/>
                <a:gd name="connsiteY946" fmla="*/ 1037724 h 1243764"/>
                <a:gd name="connsiteX947" fmla="*/ 501567 w 842962"/>
                <a:gd name="connsiteY947" fmla="*/ 1034716 h 1243764"/>
                <a:gd name="connsiteX948" fmla="*/ 500815 w 842962"/>
                <a:gd name="connsiteY948" fmla="*/ 1033964 h 1243764"/>
                <a:gd name="connsiteX949" fmla="*/ 499311 w 842962"/>
                <a:gd name="connsiteY949" fmla="*/ 1033964 h 1243764"/>
                <a:gd name="connsiteX950" fmla="*/ 493295 w 842962"/>
                <a:gd name="connsiteY950" fmla="*/ 1032460 h 1243764"/>
                <a:gd name="connsiteX951" fmla="*/ 488783 w 842962"/>
                <a:gd name="connsiteY951" fmla="*/ 1032460 h 1243764"/>
                <a:gd name="connsiteX952" fmla="*/ 484271 w 842962"/>
                <a:gd name="connsiteY952" fmla="*/ 1033212 h 1243764"/>
                <a:gd name="connsiteX953" fmla="*/ 482015 w 842962"/>
                <a:gd name="connsiteY953" fmla="*/ 1033212 h 1243764"/>
                <a:gd name="connsiteX954" fmla="*/ 479760 w 842962"/>
                <a:gd name="connsiteY954" fmla="*/ 1033964 h 1243764"/>
                <a:gd name="connsiteX955" fmla="*/ 479007 w 842962"/>
                <a:gd name="connsiteY955" fmla="*/ 1033964 h 1243764"/>
                <a:gd name="connsiteX956" fmla="*/ 477503 w 842962"/>
                <a:gd name="connsiteY956" fmla="*/ 1035468 h 1243764"/>
                <a:gd name="connsiteX957" fmla="*/ 476752 w 842962"/>
                <a:gd name="connsiteY957" fmla="*/ 1035468 h 1243764"/>
                <a:gd name="connsiteX958" fmla="*/ 476000 w 842962"/>
                <a:gd name="connsiteY958" fmla="*/ 1036972 h 1243764"/>
                <a:gd name="connsiteX959" fmla="*/ 475247 w 842962"/>
                <a:gd name="connsiteY959" fmla="*/ 1036972 h 1243764"/>
                <a:gd name="connsiteX960" fmla="*/ 473743 w 842962"/>
                <a:gd name="connsiteY960" fmla="*/ 1036972 h 1243764"/>
                <a:gd name="connsiteX961" fmla="*/ 466976 w 842962"/>
                <a:gd name="connsiteY961" fmla="*/ 1033212 h 1243764"/>
                <a:gd name="connsiteX962" fmla="*/ 463216 w 842962"/>
                <a:gd name="connsiteY962" fmla="*/ 1032460 h 1243764"/>
                <a:gd name="connsiteX963" fmla="*/ 462464 w 842962"/>
                <a:gd name="connsiteY963" fmla="*/ 1031708 h 1243764"/>
                <a:gd name="connsiteX964" fmla="*/ 461712 w 842962"/>
                <a:gd name="connsiteY964" fmla="*/ 1031708 h 1243764"/>
                <a:gd name="connsiteX965" fmla="*/ 460960 w 842962"/>
                <a:gd name="connsiteY965" fmla="*/ 1030956 h 1243764"/>
                <a:gd name="connsiteX966" fmla="*/ 460960 w 842962"/>
                <a:gd name="connsiteY966" fmla="*/ 1030204 h 1243764"/>
                <a:gd name="connsiteX967" fmla="*/ 460208 w 842962"/>
                <a:gd name="connsiteY967" fmla="*/ 1030204 h 1243764"/>
                <a:gd name="connsiteX968" fmla="*/ 460208 w 842962"/>
                <a:gd name="connsiteY968" fmla="*/ 1029452 h 1243764"/>
                <a:gd name="connsiteX969" fmla="*/ 460208 w 842962"/>
                <a:gd name="connsiteY969" fmla="*/ 1028700 h 1243764"/>
                <a:gd name="connsiteX970" fmla="*/ 460960 w 842962"/>
                <a:gd name="connsiteY970" fmla="*/ 1027196 h 1243764"/>
                <a:gd name="connsiteX971" fmla="*/ 461712 w 842962"/>
                <a:gd name="connsiteY971" fmla="*/ 1024940 h 1243764"/>
                <a:gd name="connsiteX972" fmla="*/ 461712 w 842962"/>
                <a:gd name="connsiteY972" fmla="*/ 1024188 h 1243764"/>
                <a:gd name="connsiteX973" fmla="*/ 462464 w 842962"/>
                <a:gd name="connsiteY973" fmla="*/ 1023436 h 1243764"/>
                <a:gd name="connsiteX974" fmla="*/ 461712 w 842962"/>
                <a:gd name="connsiteY974" fmla="*/ 1022684 h 1243764"/>
                <a:gd name="connsiteX975" fmla="*/ 461712 w 842962"/>
                <a:gd name="connsiteY975" fmla="*/ 1021932 h 1243764"/>
                <a:gd name="connsiteX976" fmla="*/ 460960 w 842962"/>
                <a:gd name="connsiteY976" fmla="*/ 1021932 h 1243764"/>
                <a:gd name="connsiteX977" fmla="*/ 460208 w 842962"/>
                <a:gd name="connsiteY977" fmla="*/ 1021180 h 1243764"/>
                <a:gd name="connsiteX978" fmla="*/ 456448 w 842962"/>
                <a:gd name="connsiteY978" fmla="*/ 1020428 h 1243764"/>
                <a:gd name="connsiteX979" fmla="*/ 454944 w 842962"/>
                <a:gd name="connsiteY979" fmla="*/ 1019676 h 1243764"/>
                <a:gd name="connsiteX980" fmla="*/ 453441 w 842962"/>
                <a:gd name="connsiteY980" fmla="*/ 1018924 h 1243764"/>
                <a:gd name="connsiteX981" fmla="*/ 451936 w 842962"/>
                <a:gd name="connsiteY981" fmla="*/ 1018924 h 1243764"/>
                <a:gd name="connsiteX982" fmla="*/ 448928 w 842962"/>
                <a:gd name="connsiteY982" fmla="*/ 1019676 h 1243764"/>
                <a:gd name="connsiteX983" fmla="*/ 448177 w 842962"/>
                <a:gd name="connsiteY983" fmla="*/ 1019676 h 1243764"/>
                <a:gd name="connsiteX984" fmla="*/ 447424 w 842962"/>
                <a:gd name="connsiteY984" fmla="*/ 1018924 h 1243764"/>
                <a:gd name="connsiteX985" fmla="*/ 446673 w 842962"/>
                <a:gd name="connsiteY985" fmla="*/ 1018172 h 1243764"/>
                <a:gd name="connsiteX986" fmla="*/ 446673 w 842962"/>
                <a:gd name="connsiteY986" fmla="*/ 1017420 h 1243764"/>
                <a:gd name="connsiteX987" fmla="*/ 445921 w 842962"/>
                <a:gd name="connsiteY987" fmla="*/ 1014412 h 1243764"/>
                <a:gd name="connsiteX988" fmla="*/ 445921 w 842962"/>
                <a:gd name="connsiteY988" fmla="*/ 1013660 h 1243764"/>
                <a:gd name="connsiteX989" fmla="*/ 445169 w 842962"/>
                <a:gd name="connsiteY989" fmla="*/ 1013660 h 1243764"/>
                <a:gd name="connsiteX990" fmla="*/ 444417 w 842962"/>
                <a:gd name="connsiteY990" fmla="*/ 1012909 h 1243764"/>
                <a:gd name="connsiteX991" fmla="*/ 437649 w 842962"/>
                <a:gd name="connsiteY991" fmla="*/ 1011405 h 1243764"/>
                <a:gd name="connsiteX992" fmla="*/ 436897 w 842962"/>
                <a:gd name="connsiteY992" fmla="*/ 1011405 h 1243764"/>
                <a:gd name="connsiteX993" fmla="*/ 433889 w 842962"/>
                <a:gd name="connsiteY993" fmla="*/ 1009901 h 1243764"/>
                <a:gd name="connsiteX994" fmla="*/ 433137 w 842962"/>
                <a:gd name="connsiteY994" fmla="*/ 1009901 h 1243764"/>
                <a:gd name="connsiteX995" fmla="*/ 431633 w 842962"/>
                <a:gd name="connsiteY995" fmla="*/ 1009901 h 1243764"/>
                <a:gd name="connsiteX996" fmla="*/ 430129 w 842962"/>
                <a:gd name="connsiteY996" fmla="*/ 1010653 h 1243764"/>
                <a:gd name="connsiteX997" fmla="*/ 426369 w 842962"/>
                <a:gd name="connsiteY997" fmla="*/ 1012157 h 1243764"/>
                <a:gd name="connsiteX998" fmla="*/ 425617 w 842962"/>
                <a:gd name="connsiteY998" fmla="*/ 1012909 h 1243764"/>
                <a:gd name="connsiteX999" fmla="*/ 424113 w 842962"/>
                <a:gd name="connsiteY999" fmla="*/ 1015917 h 1243764"/>
                <a:gd name="connsiteX1000" fmla="*/ 423362 w 842962"/>
                <a:gd name="connsiteY1000" fmla="*/ 1016669 h 1243764"/>
                <a:gd name="connsiteX1001" fmla="*/ 422609 w 842962"/>
                <a:gd name="connsiteY1001" fmla="*/ 1016669 h 1243764"/>
                <a:gd name="connsiteX1002" fmla="*/ 421858 w 842962"/>
                <a:gd name="connsiteY1002" fmla="*/ 1016669 h 1243764"/>
                <a:gd name="connsiteX1003" fmla="*/ 420353 w 842962"/>
                <a:gd name="connsiteY1003" fmla="*/ 1016669 h 1243764"/>
                <a:gd name="connsiteX1004" fmla="*/ 419602 w 842962"/>
                <a:gd name="connsiteY1004" fmla="*/ 1015165 h 1243764"/>
                <a:gd name="connsiteX1005" fmla="*/ 418849 w 842962"/>
                <a:gd name="connsiteY1005" fmla="*/ 1015165 h 1243764"/>
                <a:gd name="connsiteX1006" fmla="*/ 417345 w 842962"/>
                <a:gd name="connsiteY1006" fmla="*/ 1014412 h 1243764"/>
                <a:gd name="connsiteX1007" fmla="*/ 416594 w 842962"/>
                <a:gd name="connsiteY1007" fmla="*/ 1015165 h 1243764"/>
                <a:gd name="connsiteX1008" fmla="*/ 413586 w 842962"/>
                <a:gd name="connsiteY1008" fmla="*/ 1015165 h 1243764"/>
                <a:gd name="connsiteX1009" fmla="*/ 411330 w 842962"/>
                <a:gd name="connsiteY1009" fmla="*/ 1015165 h 1243764"/>
                <a:gd name="connsiteX1010" fmla="*/ 406818 w 842962"/>
                <a:gd name="connsiteY1010" fmla="*/ 1014412 h 1243764"/>
                <a:gd name="connsiteX1011" fmla="*/ 405314 w 842962"/>
                <a:gd name="connsiteY1011" fmla="*/ 1015165 h 1243764"/>
                <a:gd name="connsiteX1012" fmla="*/ 404562 w 842962"/>
                <a:gd name="connsiteY1012" fmla="*/ 1015165 h 1243764"/>
                <a:gd name="connsiteX1013" fmla="*/ 403058 w 842962"/>
                <a:gd name="connsiteY1013" fmla="*/ 1015917 h 1243764"/>
                <a:gd name="connsiteX1014" fmla="*/ 403058 w 842962"/>
                <a:gd name="connsiteY1014" fmla="*/ 1016669 h 1243764"/>
                <a:gd name="connsiteX1015" fmla="*/ 401554 w 842962"/>
                <a:gd name="connsiteY1015" fmla="*/ 1017420 h 1243764"/>
                <a:gd name="connsiteX1016" fmla="*/ 400802 w 842962"/>
                <a:gd name="connsiteY1016" fmla="*/ 1018172 h 1243764"/>
                <a:gd name="connsiteX1017" fmla="*/ 400050 w 842962"/>
                <a:gd name="connsiteY1017" fmla="*/ 1018172 h 1243764"/>
                <a:gd name="connsiteX1018" fmla="*/ 399298 w 842962"/>
                <a:gd name="connsiteY1018" fmla="*/ 1018924 h 1243764"/>
                <a:gd name="connsiteX1019" fmla="*/ 398546 w 842962"/>
                <a:gd name="connsiteY1019" fmla="*/ 1018924 h 1243764"/>
                <a:gd name="connsiteX1020" fmla="*/ 396290 w 842962"/>
                <a:gd name="connsiteY1020" fmla="*/ 1018172 h 1243764"/>
                <a:gd name="connsiteX1021" fmla="*/ 395538 w 842962"/>
                <a:gd name="connsiteY1021" fmla="*/ 1017420 h 1243764"/>
                <a:gd name="connsiteX1022" fmla="*/ 394786 w 842962"/>
                <a:gd name="connsiteY1022" fmla="*/ 1016669 h 1243764"/>
                <a:gd name="connsiteX1023" fmla="*/ 394034 w 842962"/>
                <a:gd name="connsiteY1023" fmla="*/ 1016669 h 1243764"/>
                <a:gd name="connsiteX1024" fmla="*/ 394034 w 842962"/>
                <a:gd name="connsiteY1024" fmla="*/ 1015917 h 1243764"/>
                <a:gd name="connsiteX1025" fmla="*/ 390275 w 842962"/>
                <a:gd name="connsiteY1025" fmla="*/ 1005389 h 1243764"/>
                <a:gd name="connsiteX1026" fmla="*/ 389523 w 842962"/>
                <a:gd name="connsiteY1026" fmla="*/ 1004637 h 1243764"/>
                <a:gd name="connsiteX1027" fmla="*/ 387266 w 842962"/>
                <a:gd name="connsiteY1027" fmla="*/ 1003133 h 1243764"/>
                <a:gd name="connsiteX1028" fmla="*/ 383507 w 842962"/>
                <a:gd name="connsiteY1028" fmla="*/ 999373 h 1243764"/>
                <a:gd name="connsiteX1029" fmla="*/ 382003 w 842962"/>
                <a:gd name="connsiteY1029" fmla="*/ 998621 h 1243764"/>
                <a:gd name="connsiteX1030" fmla="*/ 381251 w 842962"/>
                <a:gd name="connsiteY1030" fmla="*/ 999373 h 1243764"/>
                <a:gd name="connsiteX1031" fmla="*/ 378243 w 842962"/>
                <a:gd name="connsiteY1031" fmla="*/ 1000877 h 1243764"/>
                <a:gd name="connsiteX1032" fmla="*/ 377491 w 842962"/>
                <a:gd name="connsiteY1032" fmla="*/ 1001629 h 1243764"/>
                <a:gd name="connsiteX1033" fmla="*/ 376739 w 842962"/>
                <a:gd name="connsiteY1033" fmla="*/ 1003133 h 1243764"/>
                <a:gd name="connsiteX1034" fmla="*/ 375987 w 842962"/>
                <a:gd name="connsiteY1034" fmla="*/ 1005389 h 1243764"/>
                <a:gd name="connsiteX1035" fmla="*/ 375235 w 842962"/>
                <a:gd name="connsiteY1035" fmla="*/ 1006141 h 1243764"/>
                <a:gd name="connsiteX1036" fmla="*/ 374483 w 842962"/>
                <a:gd name="connsiteY1036" fmla="*/ 1006893 h 1243764"/>
                <a:gd name="connsiteX1037" fmla="*/ 373731 w 842962"/>
                <a:gd name="connsiteY1037" fmla="*/ 1007645 h 1243764"/>
                <a:gd name="connsiteX1038" fmla="*/ 372979 w 842962"/>
                <a:gd name="connsiteY1038" fmla="*/ 1007645 h 1243764"/>
                <a:gd name="connsiteX1039" fmla="*/ 372227 w 842962"/>
                <a:gd name="connsiteY1039" fmla="*/ 1007645 h 1243764"/>
                <a:gd name="connsiteX1040" fmla="*/ 369971 w 842962"/>
                <a:gd name="connsiteY1040" fmla="*/ 1007645 h 1243764"/>
                <a:gd name="connsiteX1041" fmla="*/ 367715 w 842962"/>
                <a:gd name="connsiteY1041" fmla="*/ 1007645 h 1243764"/>
                <a:gd name="connsiteX1042" fmla="*/ 366964 w 842962"/>
                <a:gd name="connsiteY1042" fmla="*/ 1006893 h 1243764"/>
                <a:gd name="connsiteX1043" fmla="*/ 364707 w 842962"/>
                <a:gd name="connsiteY1043" fmla="*/ 1005389 h 1243764"/>
                <a:gd name="connsiteX1044" fmla="*/ 359444 w 842962"/>
                <a:gd name="connsiteY1044" fmla="*/ 1003885 h 1243764"/>
                <a:gd name="connsiteX1045" fmla="*/ 357940 w 842962"/>
                <a:gd name="connsiteY1045" fmla="*/ 1003885 h 1243764"/>
                <a:gd name="connsiteX1046" fmla="*/ 356436 w 842962"/>
                <a:gd name="connsiteY1046" fmla="*/ 1004637 h 1243764"/>
                <a:gd name="connsiteX1047" fmla="*/ 354180 w 842962"/>
                <a:gd name="connsiteY1047" fmla="*/ 1006893 h 1243764"/>
                <a:gd name="connsiteX1048" fmla="*/ 352676 w 842962"/>
                <a:gd name="connsiteY1048" fmla="*/ 1007645 h 1243764"/>
                <a:gd name="connsiteX1049" fmla="*/ 351924 w 842962"/>
                <a:gd name="connsiteY1049" fmla="*/ 1008397 h 1243764"/>
                <a:gd name="connsiteX1050" fmla="*/ 350420 w 842962"/>
                <a:gd name="connsiteY1050" fmla="*/ 1011405 h 1243764"/>
                <a:gd name="connsiteX1051" fmla="*/ 349668 w 842962"/>
                <a:gd name="connsiteY1051" fmla="*/ 1012909 h 1243764"/>
                <a:gd name="connsiteX1052" fmla="*/ 348164 w 842962"/>
                <a:gd name="connsiteY1052" fmla="*/ 1018172 h 1243764"/>
                <a:gd name="connsiteX1053" fmla="*/ 348164 w 842962"/>
                <a:gd name="connsiteY1053" fmla="*/ 1018924 h 1243764"/>
                <a:gd name="connsiteX1054" fmla="*/ 347412 w 842962"/>
                <a:gd name="connsiteY1054" fmla="*/ 1019676 h 1243764"/>
                <a:gd name="connsiteX1055" fmla="*/ 346660 w 842962"/>
                <a:gd name="connsiteY1055" fmla="*/ 1020428 h 1243764"/>
                <a:gd name="connsiteX1056" fmla="*/ 345908 w 842962"/>
                <a:gd name="connsiteY1056" fmla="*/ 1021180 h 1243764"/>
                <a:gd name="connsiteX1057" fmla="*/ 345156 w 842962"/>
                <a:gd name="connsiteY1057" fmla="*/ 1021180 h 1243764"/>
                <a:gd name="connsiteX1058" fmla="*/ 343652 w 842962"/>
                <a:gd name="connsiteY1058" fmla="*/ 1021180 h 1243764"/>
                <a:gd name="connsiteX1059" fmla="*/ 337636 w 842962"/>
                <a:gd name="connsiteY1059" fmla="*/ 1018924 h 1243764"/>
                <a:gd name="connsiteX1060" fmla="*/ 333877 w 842962"/>
                <a:gd name="connsiteY1060" fmla="*/ 1018924 h 1243764"/>
                <a:gd name="connsiteX1061" fmla="*/ 328613 w 842962"/>
                <a:gd name="connsiteY1061" fmla="*/ 1018172 h 1243764"/>
                <a:gd name="connsiteX1062" fmla="*/ 327109 w 842962"/>
                <a:gd name="connsiteY1062" fmla="*/ 1018924 h 1243764"/>
                <a:gd name="connsiteX1063" fmla="*/ 326357 w 842962"/>
                <a:gd name="connsiteY1063" fmla="*/ 1018924 h 1243764"/>
                <a:gd name="connsiteX1064" fmla="*/ 325605 w 842962"/>
                <a:gd name="connsiteY1064" fmla="*/ 1021180 h 1243764"/>
                <a:gd name="connsiteX1065" fmla="*/ 324853 w 842962"/>
                <a:gd name="connsiteY1065" fmla="*/ 1026444 h 1243764"/>
                <a:gd name="connsiteX1066" fmla="*/ 325605 w 842962"/>
                <a:gd name="connsiteY1066" fmla="*/ 1029452 h 1243764"/>
                <a:gd name="connsiteX1067" fmla="*/ 326357 w 842962"/>
                <a:gd name="connsiteY1067" fmla="*/ 1030204 h 1243764"/>
                <a:gd name="connsiteX1068" fmla="*/ 328613 w 842962"/>
                <a:gd name="connsiteY1068" fmla="*/ 1033212 h 1243764"/>
                <a:gd name="connsiteX1069" fmla="*/ 329365 w 842962"/>
                <a:gd name="connsiteY1069" fmla="*/ 1033964 h 1243764"/>
                <a:gd name="connsiteX1070" fmla="*/ 330868 w 842962"/>
                <a:gd name="connsiteY1070" fmla="*/ 1036972 h 1243764"/>
                <a:gd name="connsiteX1071" fmla="*/ 331621 w 842962"/>
                <a:gd name="connsiteY1071" fmla="*/ 1037724 h 1243764"/>
                <a:gd name="connsiteX1072" fmla="*/ 333125 w 842962"/>
                <a:gd name="connsiteY1072" fmla="*/ 1039228 h 1243764"/>
                <a:gd name="connsiteX1073" fmla="*/ 333125 w 842962"/>
                <a:gd name="connsiteY1073" fmla="*/ 1039980 h 1243764"/>
                <a:gd name="connsiteX1074" fmla="*/ 333877 w 842962"/>
                <a:gd name="connsiteY1074" fmla="*/ 1040732 h 1243764"/>
                <a:gd name="connsiteX1075" fmla="*/ 338388 w 842962"/>
                <a:gd name="connsiteY1075" fmla="*/ 1054267 h 1243764"/>
                <a:gd name="connsiteX1076" fmla="*/ 339140 w 842962"/>
                <a:gd name="connsiteY1076" fmla="*/ 1058027 h 1243764"/>
                <a:gd name="connsiteX1077" fmla="*/ 339140 w 842962"/>
                <a:gd name="connsiteY1077" fmla="*/ 1061787 h 1243764"/>
                <a:gd name="connsiteX1078" fmla="*/ 339892 w 842962"/>
                <a:gd name="connsiteY1078" fmla="*/ 1064043 h 1243764"/>
                <a:gd name="connsiteX1079" fmla="*/ 340644 w 842962"/>
                <a:gd name="connsiteY1079" fmla="*/ 1065547 h 1243764"/>
                <a:gd name="connsiteX1080" fmla="*/ 340644 w 842962"/>
                <a:gd name="connsiteY1080" fmla="*/ 1066299 h 1243764"/>
                <a:gd name="connsiteX1081" fmla="*/ 341396 w 842962"/>
                <a:gd name="connsiteY1081" fmla="*/ 1067803 h 1243764"/>
                <a:gd name="connsiteX1082" fmla="*/ 345908 w 842962"/>
                <a:gd name="connsiteY1082" fmla="*/ 1070811 h 1243764"/>
                <a:gd name="connsiteX1083" fmla="*/ 346660 w 842962"/>
                <a:gd name="connsiteY1083" fmla="*/ 1070811 h 1243764"/>
                <a:gd name="connsiteX1084" fmla="*/ 346660 w 842962"/>
                <a:gd name="connsiteY1084" fmla="*/ 1071563 h 1243764"/>
                <a:gd name="connsiteX1085" fmla="*/ 347412 w 842962"/>
                <a:gd name="connsiteY1085" fmla="*/ 1072315 h 1243764"/>
                <a:gd name="connsiteX1086" fmla="*/ 348164 w 842962"/>
                <a:gd name="connsiteY1086" fmla="*/ 1075322 h 1243764"/>
                <a:gd name="connsiteX1087" fmla="*/ 348916 w 842962"/>
                <a:gd name="connsiteY1087" fmla="*/ 1082090 h 1243764"/>
                <a:gd name="connsiteX1088" fmla="*/ 348164 w 842962"/>
                <a:gd name="connsiteY1088" fmla="*/ 1082842 h 1243764"/>
                <a:gd name="connsiteX1089" fmla="*/ 348164 w 842962"/>
                <a:gd name="connsiteY1089" fmla="*/ 1085850 h 1243764"/>
                <a:gd name="connsiteX1090" fmla="*/ 347412 w 842962"/>
                <a:gd name="connsiteY1090" fmla="*/ 1088106 h 1243764"/>
                <a:gd name="connsiteX1091" fmla="*/ 344404 w 842962"/>
                <a:gd name="connsiteY1091" fmla="*/ 1095626 h 1243764"/>
                <a:gd name="connsiteX1092" fmla="*/ 343652 w 842962"/>
                <a:gd name="connsiteY1092" fmla="*/ 1097130 h 1243764"/>
                <a:gd name="connsiteX1093" fmla="*/ 343652 w 842962"/>
                <a:gd name="connsiteY1093" fmla="*/ 1098634 h 1243764"/>
                <a:gd name="connsiteX1094" fmla="*/ 344404 w 842962"/>
                <a:gd name="connsiteY1094" fmla="*/ 1101642 h 1243764"/>
                <a:gd name="connsiteX1095" fmla="*/ 345156 w 842962"/>
                <a:gd name="connsiteY1095" fmla="*/ 1103897 h 1243764"/>
                <a:gd name="connsiteX1096" fmla="*/ 345908 w 842962"/>
                <a:gd name="connsiteY1096" fmla="*/ 1106905 h 1243764"/>
                <a:gd name="connsiteX1097" fmla="*/ 345908 w 842962"/>
                <a:gd name="connsiteY1097" fmla="*/ 1109161 h 1243764"/>
                <a:gd name="connsiteX1098" fmla="*/ 345156 w 842962"/>
                <a:gd name="connsiteY1098" fmla="*/ 1111417 h 1243764"/>
                <a:gd name="connsiteX1099" fmla="*/ 344404 w 842962"/>
                <a:gd name="connsiteY1099" fmla="*/ 1113673 h 1243764"/>
                <a:gd name="connsiteX1100" fmla="*/ 342900 w 842962"/>
                <a:gd name="connsiteY1100" fmla="*/ 1115929 h 1243764"/>
                <a:gd name="connsiteX1101" fmla="*/ 337636 w 842962"/>
                <a:gd name="connsiteY1101" fmla="*/ 1121945 h 1243764"/>
                <a:gd name="connsiteX1102" fmla="*/ 336885 w 842962"/>
                <a:gd name="connsiteY1102" fmla="*/ 1122697 h 1243764"/>
                <a:gd name="connsiteX1103" fmla="*/ 336885 w 842962"/>
                <a:gd name="connsiteY1103" fmla="*/ 1124953 h 1243764"/>
                <a:gd name="connsiteX1104" fmla="*/ 336132 w 842962"/>
                <a:gd name="connsiteY1104" fmla="*/ 1125705 h 1243764"/>
                <a:gd name="connsiteX1105" fmla="*/ 336132 w 842962"/>
                <a:gd name="connsiteY1105" fmla="*/ 1130968 h 1243764"/>
                <a:gd name="connsiteX1106" fmla="*/ 336132 w 842962"/>
                <a:gd name="connsiteY1106" fmla="*/ 1131720 h 1243764"/>
                <a:gd name="connsiteX1107" fmla="*/ 336132 w 842962"/>
                <a:gd name="connsiteY1107" fmla="*/ 1132472 h 1243764"/>
                <a:gd name="connsiteX1108" fmla="*/ 334628 w 842962"/>
                <a:gd name="connsiteY1108" fmla="*/ 1133976 h 1243764"/>
                <a:gd name="connsiteX1109" fmla="*/ 333125 w 842962"/>
                <a:gd name="connsiteY1109" fmla="*/ 1134728 h 1243764"/>
                <a:gd name="connsiteX1110" fmla="*/ 330868 w 842962"/>
                <a:gd name="connsiteY1110" fmla="*/ 1136232 h 1243764"/>
                <a:gd name="connsiteX1111" fmla="*/ 330117 w 842962"/>
                <a:gd name="connsiteY1111" fmla="*/ 1136232 h 1243764"/>
                <a:gd name="connsiteX1112" fmla="*/ 330117 w 842962"/>
                <a:gd name="connsiteY1112" fmla="*/ 1137736 h 1243764"/>
                <a:gd name="connsiteX1113" fmla="*/ 328613 w 842962"/>
                <a:gd name="connsiteY1113" fmla="*/ 1139992 h 1243764"/>
                <a:gd name="connsiteX1114" fmla="*/ 328613 w 842962"/>
                <a:gd name="connsiteY1114" fmla="*/ 1142248 h 1243764"/>
                <a:gd name="connsiteX1115" fmla="*/ 328613 w 842962"/>
                <a:gd name="connsiteY1115" fmla="*/ 1143000 h 1243764"/>
                <a:gd name="connsiteX1116" fmla="*/ 322597 w 842962"/>
                <a:gd name="connsiteY1116" fmla="*/ 1151272 h 1243764"/>
                <a:gd name="connsiteX1117" fmla="*/ 321093 w 842962"/>
                <a:gd name="connsiteY1117" fmla="*/ 1154280 h 1243764"/>
                <a:gd name="connsiteX1118" fmla="*/ 320341 w 842962"/>
                <a:gd name="connsiteY1118" fmla="*/ 1159544 h 1243764"/>
                <a:gd name="connsiteX1119" fmla="*/ 319589 w 842962"/>
                <a:gd name="connsiteY1119" fmla="*/ 1161047 h 1243764"/>
                <a:gd name="connsiteX1120" fmla="*/ 318837 w 842962"/>
                <a:gd name="connsiteY1120" fmla="*/ 1161799 h 1243764"/>
                <a:gd name="connsiteX1121" fmla="*/ 318085 w 842962"/>
                <a:gd name="connsiteY1121" fmla="*/ 1161799 h 1243764"/>
                <a:gd name="connsiteX1122" fmla="*/ 315077 w 842962"/>
                <a:gd name="connsiteY1122" fmla="*/ 1163303 h 1243764"/>
                <a:gd name="connsiteX1123" fmla="*/ 314325 w 842962"/>
                <a:gd name="connsiteY1123" fmla="*/ 1164055 h 1243764"/>
                <a:gd name="connsiteX1124" fmla="*/ 314325 w 842962"/>
                <a:gd name="connsiteY1124" fmla="*/ 1165559 h 1243764"/>
                <a:gd name="connsiteX1125" fmla="*/ 313573 w 842962"/>
                <a:gd name="connsiteY1125" fmla="*/ 1170823 h 1243764"/>
                <a:gd name="connsiteX1126" fmla="*/ 312821 w 842962"/>
                <a:gd name="connsiteY1126" fmla="*/ 1172327 h 1243764"/>
                <a:gd name="connsiteX1127" fmla="*/ 312069 w 842962"/>
                <a:gd name="connsiteY1127" fmla="*/ 1173079 h 1243764"/>
                <a:gd name="connsiteX1128" fmla="*/ 311317 w 842962"/>
                <a:gd name="connsiteY1128" fmla="*/ 1173831 h 1243764"/>
                <a:gd name="connsiteX1129" fmla="*/ 309061 w 842962"/>
                <a:gd name="connsiteY1129" fmla="*/ 1174583 h 1243764"/>
                <a:gd name="connsiteX1130" fmla="*/ 308309 w 842962"/>
                <a:gd name="connsiteY1130" fmla="*/ 1175335 h 1243764"/>
                <a:gd name="connsiteX1131" fmla="*/ 306806 w 842962"/>
                <a:gd name="connsiteY1131" fmla="*/ 1175335 h 1243764"/>
                <a:gd name="connsiteX1132" fmla="*/ 305302 w 842962"/>
                <a:gd name="connsiteY1132" fmla="*/ 1174583 h 1243764"/>
                <a:gd name="connsiteX1133" fmla="*/ 303046 w 842962"/>
                <a:gd name="connsiteY1133" fmla="*/ 1174583 h 1243764"/>
                <a:gd name="connsiteX1134" fmla="*/ 302294 w 842962"/>
                <a:gd name="connsiteY1134" fmla="*/ 1174583 h 1243764"/>
                <a:gd name="connsiteX1135" fmla="*/ 301542 w 842962"/>
                <a:gd name="connsiteY1135" fmla="*/ 1176087 h 1243764"/>
                <a:gd name="connsiteX1136" fmla="*/ 284246 w 842962"/>
                <a:gd name="connsiteY1136" fmla="*/ 1194134 h 1243764"/>
                <a:gd name="connsiteX1137" fmla="*/ 281990 w 842962"/>
                <a:gd name="connsiteY1137" fmla="*/ 1196390 h 1243764"/>
                <a:gd name="connsiteX1138" fmla="*/ 279734 w 842962"/>
                <a:gd name="connsiteY1138" fmla="*/ 1198646 h 1243764"/>
                <a:gd name="connsiteX1139" fmla="*/ 278230 w 842962"/>
                <a:gd name="connsiteY1139" fmla="*/ 1199398 h 1243764"/>
                <a:gd name="connsiteX1140" fmla="*/ 266951 w 842962"/>
                <a:gd name="connsiteY1140" fmla="*/ 1203158 h 1243764"/>
                <a:gd name="connsiteX1141" fmla="*/ 266199 w 842962"/>
                <a:gd name="connsiteY1141" fmla="*/ 1203158 h 1243764"/>
                <a:gd name="connsiteX1142" fmla="*/ 264695 w 842962"/>
                <a:gd name="connsiteY1142" fmla="*/ 1203158 h 1243764"/>
                <a:gd name="connsiteX1143" fmla="*/ 263191 w 842962"/>
                <a:gd name="connsiteY1143" fmla="*/ 1202406 h 1243764"/>
                <a:gd name="connsiteX1144" fmla="*/ 252663 w 842962"/>
                <a:gd name="connsiteY1144" fmla="*/ 1198646 h 1243764"/>
                <a:gd name="connsiteX1145" fmla="*/ 238376 w 842962"/>
                <a:gd name="connsiteY1145" fmla="*/ 1196390 h 1243764"/>
                <a:gd name="connsiteX1146" fmla="*/ 236120 w 842962"/>
                <a:gd name="connsiteY1146" fmla="*/ 1197142 h 1243764"/>
                <a:gd name="connsiteX1147" fmla="*/ 235368 w 842962"/>
                <a:gd name="connsiteY1147" fmla="*/ 1197142 h 1243764"/>
                <a:gd name="connsiteX1148" fmla="*/ 233864 w 842962"/>
                <a:gd name="connsiteY1148" fmla="*/ 1198646 h 1243764"/>
                <a:gd name="connsiteX1149" fmla="*/ 229352 w 842962"/>
                <a:gd name="connsiteY1149" fmla="*/ 1200902 h 1243764"/>
                <a:gd name="connsiteX1150" fmla="*/ 224840 w 842962"/>
                <a:gd name="connsiteY1150" fmla="*/ 1202406 h 1243764"/>
                <a:gd name="connsiteX1151" fmla="*/ 220329 w 842962"/>
                <a:gd name="connsiteY1151" fmla="*/ 1202406 h 1243764"/>
                <a:gd name="connsiteX1152" fmla="*/ 218825 w 842962"/>
                <a:gd name="connsiteY1152" fmla="*/ 1203158 h 1243764"/>
                <a:gd name="connsiteX1153" fmla="*/ 218072 w 842962"/>
                <a:gd name="connsiteY1153" fmla="*/ 1203158 h 1243764"/>
                <a:gd name="connsiteX1154" fmla="*/ 216569 w 842962"/>
                <a:gd name="connsiteY1154" fmla="*/ 1203910 h 1243764"/>
                <a:gd name="connsiteX1155" fmla="*/ 215817 w 842962"/>
                <a:gd name="connsiteY1155" fmla="*/ 1204662 h 1243764"/>
                <a:gd name="connsiteX1156" fmla="*/ 213561 w 842962"/>
                <a:gd name="connsiteY1156" fmla="*/ 1208422 h 1243764"/>
                <a:gd name="connsiteX1157" fmla="*/ 212057 w 842962"/>
                <a:gd name="connsiteY1157" fmla="*/ 1209174 h 1243764"/>
                <a:gd name="connsiteX1158" fmla="*/ 211305 w 842962"/>
                <a:gd name="connsiteY1158" fmla="*/ 1209926 h 1243764"/>
                <a:gd name="connsiteX1159" fmla="*/ 210553 w 842962"/>
                <a:gd name="connsiteY1159" fmla="*/ 1209926 h 1243764"/>
                <a:gd name="connsiteX1160" fmla="*/ 208297 w 842962"/>
                <a:gd name="connsiteY1160" fmla="*/ 1210678 h 1243764"/>
                <a:gd name="connsiteX1161" fmla="*/ 206793 w 842962"/>
                <a:gd name="connsiteY1161" fmla="*/ 1211430 h 1243764"/>
                <a:gd name="connsiteX1162" fmla="*/ 206041 w 842962"/>
                <a:gd name="connsiteY1162" fmla="*/ 1211430 h 1243764"/>
                <a:gd name="connsiteX1163" fmla="*/ 206041 w 842962"/>
                <a:gd name="connsiteY1163" fmla="*/ 1212182 h 1243764"/>
                <a:gd name="connsiteX1164" fmla="*/ 205289 w 842962"/>
                <a:gd name="connsiteY1164" fmla="*/ 1212934 h 1243764"/>
                <a:gd name="connsiteX1165" fmla="*/ 203785 w 842962"/>
                <a:gd name="connsiteY1165" fmla="*/ 1216693 h 1243764"/>
                <a:gd name="connsiteX1166" fmla="*/ 203033 w 842962"/>
                <a:gd name="connsiteY1166" fmla="*/ 1218197 h 1243764"/>
                <a:gd name="connsiteX1167" fmla="*/ 202281 w 842962"/>
                <a:gd name="connsiteY1167" fmla="*/ 1218949 h 1243764"/>
                <a:gd name="connsiteX1168" fmla="*/ 201529 w 842962"/>
                <a:gd name="connsiteY1168" fmla="*/ 1219701 h 1243764"/>
                <a:gd name="connsiteX1169" fmla="*/ 200777 w 842962"/>
                <a:gd name="connsiteY1169" fmla="*/ 1220453 h 1243764"/>
                <a:gd name="connsiteX1170" fmla="*/ 199273 w 842962"/>
                <a:gd name="connsiteY1170" fmla="*/ 1220453 h 1243764"/>
                <a:gd name="connsiteX1171" fmla="*/ 194761 w 842962"/>
                <a:gd name="connsiteY1171" fmla="*/ 1221957 h 1243764"/>
                <a:gd name="connsiteX1172" fmla="*/ 188746 w 842962"/>
                <a:gd name="connsiteY1172" fmla="*/ 1224213 h 1243764"/>
                <a:gd name="connsiteX1173" fmla="*/ 187242 w 842962"/>
                <a:gd name="connsiteY1173" fmla="*/ 1224965 h 1243764"/>
                <a:gd name="connsiteX1174" fmla="*/ 186490 w 842962"/>
                <a:gd name="connsiteY1174" fmla="*/ 1225717 h 1243764"/>
                <a:gd name="connsiteX1175" fmla="*/ 185738 w 842962"/>
                <a:gd name="connsiteY1175" fmla="*/ 1226469 h 1243764"/>
                <a:gd name="connsiteX1176" fmla="*/ 181226 w 842962"/>
                <a:gd name="connsiteY1176" fmla="*/ 1237749 h 1243764"/>
                <a:gd name="connsiteX1177" fmla="*/ 180474 w 842962"/>
                <a:gd name="connsiteY1177" fmla="*/ 1238501 h 1243764"/>
                <a:gd name="connsiteX1178" fmla="*/ 180474 w 842962"/>
                <a:gd name="connsiteY1178" fmla="*/ 1239253 h 1243764"/>
                <a:gd name="connsiteX1179" fmla="*/ 179722 w 842962"/>
                <a:gd name="connsiteY1179" fmla="*/ 1239253 h 1243764"/>
                <a:gd name="connsiteX1180" fmla="*/ 178218 w 842962"/>
                <a:gd name="connsiteY1180" fmla="*/ 1240005 h 1243764"/>
                <a:gd name="connsiteX1181" fmla="*/ 176714 w 842962"/>
                <a:gd name="connsiteY1181" fmla="*/ 1240757 h 1243764"/>
                <a:gd name="connsiteX1182" fmla="*/ 175210 w 842962"/>
                <a:gd name="connsiteY1182" fmla="*/ 1241509 h 1243764"/>
                <a:gd name="connsiteX1183" fmla="*/ 172954 w 842962"/>
                <a:gd name="connsiteY1183" fmla="*/ 1241509 h 1243764"/>
                <a:gd name="connsiteX1184" fmla="*/ 170698 w 842962"/>
                <a:gd name="connsiteY1184" fmla="*/ 1241509 h 1243764"/>
                <a:gd name="connsiteX1185" fmla="*/ 158667 w 842962"/>
                <a:gd name="connsiteY1185" fmla="*/ 1238501 h 1243764"/>
                <a:gd name="connsiteX1186" fmla="*/ 156411 w 842962"/>
                <a:gd name="connsiteY1186" fmla="*/ 1239253 h 1243764"/>
                <a:gd name="connsiteX1187" fmla="*/ 151147 w 842962"/>
                <a:gd name="connsiteY1187" fmla="*/ 1240005 h 1243764"/>
                <a:gd name="connsiteX1188" fmla="*/ 149643 w 842962"/>
                <a:gd name="connsiteY1188" fmla="*/ 1240757 h 1243764"/>
                <a:gd name="connsiteX1189" fmla="*/ 148891 w 842962"/>
                <a:gd name="connsiteY1189" fmla="*/ 1240757 h 1243764"/>
                <a:gd name="connsiteX1190" fmla="*/ 146635 w 842962"/>
                <a:gd name="connsiteY1190" fmla="*/ 1242261 h 1243764"/>
                <a:gd name="connsiteX1191" fmla="*/ 145883 w 842962"/>
                <a:gd name="connsiteY1191" fmla="*/ 1243012 h 1243764"/>
                <a:gd name="connsiteX1192" fmla="*/ 145131 w 842962"/>
                <a:gd name="connsiteY1192" fmla="*/ 1243012 h 1243764"/>
                <a:gd name="connsiteX1193" fmla="*/ 143627 w 842962"/>
                <a:gd name="connsiteY1193" fmla="*/ 1243764 h 1243764"/>
                <a:gd name="connsiteX1194" fmla="*/ 142123 w 842962"/>
                <a:gd name="connsiteY1194" fmla="*/ 1243764 h 1243764"/>
                <a:gd name="connsiteX1195" fmla="*/ 140619 w 842962"/>
                <a:gd name="connsiteY1195" fmla="*/ 1243764 h 1243764"/>
                <a:gd name="connsiteX1196" fmla="*/ 139867 w 842962"/>
                <a:gd name="connsiteY1196" fmla="*/ 1243764 h 1243764"/>
                <a:gd name="connsiteX1197" fmla="*/ 138363 w 842962"/>
                <a:gd name="connsiteY1197" fmla="*/ 1243764 h 1243764"/>
                <a:gd name="connsiteX1198" fmla="*/ 130092 w 842962"/>
                <a:gd name="connsiteY1198" fmla="*/ 1240005 h 1243764"/>
                <a:gd name="connsiteX1199" fmla="*/ 127836 w 842962"/>
                <a:gd name="connsiteY1199" fmla="*/ 1239253 h 1243764"/>
                <a:gd name="connsiteX1200" fmla="*/ 127084 w 842962"/>
                <a:gd name="connsiteY1200" fmla="*/ 1238501 h 1243764"/>
                <a:gd name="connsiteX1201" fmla="*/ 121068 w 842962"/>
                <a:gd name="connsiteY1201" fmla="*/ 1234741 h 1243764"/>
                <a:gd name="connsiteX1202" fmla="*/ 118060 w 842962"/>
                <a:gd name="connsiteY1202" fmla="*/ 1233237 h 1243764"/>
                <a:gd name="connsiteX1203" fmla="*/ 111292 w 842962"/>
                <a:gd name="connsiteY1203" fmla="*/ 1230981 h 1243764"/>
                <a:gd name="connsiteX1204" fmla="*/ 106029 w 842962"/>
                <a:gd name="connsiteY1204" fmla="*/ 1227221 h 1243764"/>
                <a:gd name="connsiteX1205" fmla="*/ 104525 w 842962"/>
                <a:gd name="connsiteY1205" fmla="*/ 1227221 h 1243764"/>
                <a:gd name="connsiteX1206" fmla="*/ 103020 w 842962"/>
                <a:gd name="connsiteY1206" fmla="*/ 1226469 h 1243764"/>
                <a:gd name="connsiteX1207" fmla="*/ 100765 w 842962"/>
                <a:gd name="connsiteY1207" fmla="*/ 1226469 h 1243764"/>
                <a:gd name="connsiteX1208" fmla="*/ 100013 w 842962"/>
                <a:gd name="connsiteY1208" fmla="*/ 1225717 h 1243764"/>
                <a:gd name="connsiteX1209" fmla="*/ 99261 w 842962"/>
                <a:gd name="connsiteY1209" fmla="*/ 1224965 h 1243764"/>
                <a:gd name="connsiteX1210" fmla="*/ 97005 w 842962"/>
                <a:gd name="connsiteY1210" fmla="*/ 1222709 h 1243764"/>
                <a:gd name="connsiteX1211" fmla="*/ 90989 w 842962"/>
                <a:gd name="connsiteY1211" fmla="*/ 1212182 h 1243764"/>
                <a:gd name="connsiteX1212" fmla="*/ 81965 w 842962"/>
                <a:gd name="connsiteY1212" fmla="*/ 1201654 h 1243764"/>
                <a:gd name="connsiteX1213" fmla="*/ 81965 w 842962"/>
                <a:gd name="connsiteY1213" fmla="*/ 1200902 h 1243764"/>
                <a:gd name="connsiteX1214" fmla="*/ 78957 w 842962"/>
                <a:gd name="connsiteY1214" fmla="*/ 1194134 h 1243764"/>
                <a:gd name="connsiteX1215" fmla="*/ 78957 w 842962"/>
                <a:gd name="connsiteY1215" fmla="*/ 1193382 h 1243764"/>
                <a:gd name="connsiteX1216" fmla="*/ 78205 w 842962"/>
                <a:gd name="connsiteY1216" fmla="*/ 1188118 h 1243764"/>
                <a:gd name="connsiteX1217" fmla="*/ 78205 w 842962"/>
                <a:gd name="connsiteY1217" fmla="*/ 1184359 h 1243764"/>
                <a:gd name="connsiteX1218" fmla="*/ 77454 w 842962"/>
                <a:gd name="connsiteY1218" fmla="*/ 1180599 h 1243764"/>
                <a:gd name="connsiteX1219" fmla="*/ 76701 w 842962"/>
                <a:gd name="connsiteY1219" fmla="*/ 1179847 h 1243764"/>
                <a:gd name="connsiteX1220" fmla="*/ 75197 w 842962"/>
                <a:gd name="connsiteY1220" fmla="*/ 1177591 h 1243764"/>
                <a:gd name="connsiteX1221" fmla="*/ 70686 w 842962"/>
                <a:gd name="connsiteY1221" fmla="*/ 1170071 h 1243764"/>
                <a:gd name="connsiteX1222" fmla="*/ 60910 w 842962"/>
                <a:gd name="connsiteY1222" fmla="*/ 1159544 h 1243764"/>
                <a:gd name="connsiteX1223" fmla="*/ 58654 w 842962"/>
                <a:gd name="connsiteY1223" fmla="*/ 1158040 h 1243764"/>
                <a:gd name="connsiteX1224" fmla="*/ 57150 w 842962"/>
                <a:gd name="connsiteY1224" fmla="*/ 1157288 h 1243764"/>
                <a:gd name="connsiteX1225" fmla="*/ 52638 w 842962"/>
                <a:gd name="connsiteY1225" fmla="*/ 1156535 h 1243764"/>
                <a:gd name="connsiteX1226" fmla="*/ 33839 w 842962"/>
                <a:gd name="connsiteY1226" fmla="*/ 1157288 h 1243764"/>
                <a:gd name="connsiteX1227" fmla="*/ 23311 w 842962"/>
                <a:gd name="connsiteY1227" fmla="*/ 1157288 h 1243764"/>
                <a:gd name="connsiteX1228" fmla="*/ 5264 w 842962"/>
                <a:gd name="connsiteY1228" fmla="*/ 1155032 h 124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</a:cxnLst>
              <a:rect l="l" t="t" r="r" b="b"/>
              <a:pathLst>
                <a:path w="842962" h="1243764">
                  <a:moveTo>
                    <a:pt x="5264" y="1155032"/>
                  </a:moveTo>
                  <a:lnTo>
                    <a:pt x="5264" y="1149768"/>
                  </a:lnTo>
                  <a:lnTo>
                    <a:pt x="5264" y="1146760"/>
                  </a:lnTo>
                  <a:lnTo>
                    <a:pt x="6768" y="1142248"/>
                  </a:lnTo>
                  <a:lnTo>
                    <a:pt x="6768" y="1139992"/>
                  </a:lnTo>
                  <a:lnTo>
                    <a:pt x="6768" y="1138488"/>
                  </a:lnTo>
                  <a:lnTo>
                    <a:pt x="6016" y="1137736"/>
                  </a:lnTo>
                  <a:lnTo>
                    <a:pt x="5264" y="1134728"/>
                  </a:lnTo>
                  <a:lnTo>
                    <a:pt x="3760" y="1133976"/>
                  </a:lnTo>
                  <a:lnTo>
                    <a:pt x="4512" y="1130968"/>
                  </a:lnTo>
                  <a:lnTo>
                    <a:pt x="12032" y="1118937"/>
                  </a:lnTo>
                  <a:lnTo>
                    <a:pt x="12032" y="1115929"/>
                  </a:lnTo>
                  <a:lnTo>
                    <a:pt x="12032" y="1112921"/>
                  </a:lnTo>
                  <a:lnTo>
                    <a:pt x="12032" y="1109913"/>
                  </a:lnTo>
                  <a:lnTo>
                    <a:pt x="13536" y="1108409"/>
                  </a:lnTo>
                  <a:lnTo>
                    <a:pt x="18048" y="1106153"/>
                  </a:lnTo>
                  <a:lnTo>
                    <a:pt x="18799" y="1100889"/>
                  </a:lnTo>
                  <a:lnTo>
                    <a:pt x="17296" y="1090362"/>
                  </a:lnTo>
                  <a:lnTo>
                    <a:pt x="18799" y="1079834"/>
                  </a:lnTo>
                  <a:lnTo>
                    <a:pt x="20303" y="1075322"/>
                  </a:lnTo>
                  <a:lnTo>
                    <a:pt x="22559" y="1071563"/>
                  </a:lnTo>
                  <a:lnTo>
                    <a:pt x="20303" y="1065547"/>
                  </a:lnTo>
                  <a:lnTo>
                    <a:pt x="20303" y="1058779"/>
                  </a:lnTo>
                  <a:lnTo>
                    <a:pt x="21807" y="1045243"/>
                  </a:lnTo>
                  <a:lnTo>
                    <a:pt x="21056" y="1038476"/>
                  </a:lnTo>
                  <a:lnTo>
                    <a:pt x="21807" y="1033964"/>
                  </a:lnTo>
                  <a:lnTo>
                    <a:pt x="23311" y="1032460"/>
                  </a:lnTo>
                  <a:lnTo>
                    <a:pt x="24816" y="1031708"/>
                  </a:lnTo>
                  <a:lnTo>
                    <a:pt x="26319" y="1028700"/>
                  </a:lnTo>
                  <a:lnTo>
                    <a:pt x="27071" y="1025692"/>
                  </a:lnTo>
                  <a:lnTo>
                    <a:pt x="27823" y="1023436"/>
                  </a:lnTo>
                  <a:lnTo>
                    <a:pt x="27071" y="1018172"/>
                  </a:lnTo>
                  <a:lnTo>
                    <a:pt x="26319" y="1015165"/>
                  </a:lnTo>
                  <a:lnTo>
                    <a:pt x="24816" y="1012909"/>
                  </a:lnTo>
                  <a:lnTo>
                    <a:pt x="23311" y="1009901"/>
                  </a:lnTo>
                  <a:lnTo>
                    <a:pt x="21807" y="1009901"/>
                  </a:lnTo>
                  <a:lnTo>
                    <a:pt x="17296" y="1007645"/>
                  </a:lnTo>
                  <a:lnTo>
                    <a:pt x="12784" y="1003133"/>
                  </a:lnTo>
                  <a:lnTo>
                    <a:pt x="11280" y="997869"/>
                  </a:lnTo>
                  <a:lnTo>
                    <a:pt x="11280" y="984334"/>
                  </a:lnTo>
                  <a:lnTo>
                    <a:pt x="11280" y="982830"/>
                  </a:lnTo>
                  <a:lnTo>
                    <a:pt x="10528" y="982830"/>
                  </a:lnTo>
                  <a:lnTo>
                    <a:pt x="10528" y="982078"/>
                  </a:lnTo>
                  <a:lnTo>
                    <a:pt x="11280" y="981326"/>
                  </a:lnTo>
                  <a:lnTo>
                    <a:pt x="11280" y="979822"/>
                  </a:lnTo>
                  <a:lnTo>
                    <a:pt x="9776" y="978318"/>
                  </a:lnTo>
                  <a:lnTo>
                    <a:pt x="8272" y="976062"/>
                  </a:lnTo>
                  <a:lnTo>
                    <a:pt x="7520" y="973806"/>
                  </a:lnTo>
                  <a:lnTo>
                    <a:pt x="6768" y="970798"/>
                  </a:lnTo>
                  <a:lnTo>
                    <a:pt x="7520" y="960271"/>
                  </a:lnTo>
                  <a:lnTo>
                    <a:pt x="6016" y="957262"/>
                  </a:lnTo>
                  <a:lnTo>
                    <a:pt x="6016" y="954255"/>
                  </a:lnTo>
                  <a:lnTo>
                    <a:pt x="752" y="945231"/>
                  </a:lnTo>
                  <a:lnTo>
                    <a:pt x="0" y="941471"/>
                  </a:lnTo>
                  <a:lnTo>
                    <a:pt x="752" y="937711"/>
                  </a:lnTo>
                  <a:lnTo>
                    <a:pt x="2256" y="933951"/>
                  </a:lnTo>
                  <a:lnTo>
                    <a:pt x="3760" y="930192"/>
                  </a:lnTo>
                  <a:lnTo>
                    <a:pt x="6016" y="928688"/>
                  </a:lnTo>
                  <a:lnTo>
                    <a:pt x="6016" y="924176"/>
                  </a:lnTo>
                  <a:lnTo>
                    <a:pt x="8272" y="920416"/>
                  </a:lnTo>
                  <a:lnTo>
                    <a:pt x="11280" y="917408"/>
                  </a:lnTo>
                  <a:lnTo>
                    <a:pt x="13536" y="916656"/>
                  </a:lnTo>
                  <a:lnTo>
                    <a:pt x="14288" y="915904"/>
                  </a:lnTo>
                  <a:lnTo>
                    <a:pt x="15039" y="915152"/>
                  </a:lnTo>
                  <a:lnTo>
                    <a:pt x="15039" y="913648"/>
                  </a:lnTo>
                  <a:lnTo>
                    <a:pt x="15792" y="912896"/>
                  </a:lnTo>
                  <a:lnTo>
                    <a:pt x="18048" y="909888"/>
                  </a:lnTo>
                  <a:lnTo>
                    <a:pt x="18799" y="909888"/>
                  </a:lnTo>
                  <a:lnTo>
                    <a:pt x="22559" y="907632"/>
                  </a:lnTo>
                  <a:lnTo>
                    <a:pt x="24063" y="906128"/>
                  </a:lnTo>
                  <a:lnTo>
                    <a:pt x="25567" y="903120"/>
                  </a:lnTo>
                  <a:lnTo>
                    <a:pt x="27823" y="897105"/>
                  </a:lnTo>
                  <a:lnTo>
                    <a:pt x="28575" y="894849"/>
                  </a:lnTo>
                  <a:lnTo>
                    <a:pt x="32335" y="891841"/>
                  </a:lnTo>
                  <a:lnTo>
                    <a:pt x="33087" y="890337"/>
                  </a:lnTo>
                  <a:lnTo>
                    <a:pt x="30079" y="889585"/>
                  </a:lnTo>
                  <a:lnTo>
                    <a:pt x="30079" y="888833"/>
                  </a:lnTo>
                  <a:lnTo>
                    <a:pt x="34591" y="885073"/>
                  </a:lnTo>
                  <a:lnTo>
                    <a:pt x="36847" y="878305"/>
                  </a:lnTo>
                  <a:lnTo>
                    <a:pt x="36847" y="865522"/>
                  </a:lnTo>
                  <a:lnTo>
                    <a:pt x="39855" y="860258"/>
                  </a:lnTo>
                  <a:lnTo>
                    <a:pt x="42111" y="857250"/>
                  </a:lnTo>
                  <a:lnTo>
                    <a:pt x="43615" y="856498"/>
                  </a:lnTo>
                  <a:lnTo>
                    <a:pt x="44367" y="854994"/>
                  </a:lnTo>
                  <a:lnTo>
                    <a:pt x="48878" y="846722"/>
                  </a:lnTo>
                  <a:lnTo>
                    <a:pt x="48878" y="845218"/>
                  </a:lnTo>
                  <a:lnTo>
                    <a:pt x="48878" y="842211"/>
                  </a:lnTo>
                  <a:lnTo>
                    <a:pt x="48878" y="840707"/>
                  </a:lnTo>
                  <a:lnTo>
                    <a:pt x="49631" y="838451"/>
                  </a:lnTo>
                  <a:lnTo>
                    <a:pt x="49631" y="837699"/>
                  </a:lnTo>
                  <a:lnTo>
                    <a:pt x="50382" y="836947"/>
                  </a:lnTo>
                  <a:lnTo>
                    <a:pt x="53390" y="834691"/>
                  </a:lnTo>
                  <a:lnTo>
                    <a:pt x="55646" y="833187"/>
                  </a:lnTo>
                  <a:lnTo>
                    <a:pt x="55646" y="832435"/>
                  </a:lnTo>
                  <a:lnTo>
                    <a:pt x="57902" y="826419"/>
                  </a:lnTo>
                  <a:lnTo>
                    <a:pt x="58654" y="825667"/>
                  </a:lnTo>
                  <a:lnTo>
                    <a:pt x="60158" y="824163"/>
                  </a:lnTo>
                  <a:lnTo>
                    <a:pt x="60910" y="822659"/>
                  </a:lnTo>
                  <a:lnTo>
                    <a:pt x="63166" y="811380"/>
                  </a:lnTo>
                  <a:lnTo>
                    <a:pt x="63166" y="803860"/>
                  </a:lnTo>
                  <a:lnTo>
                    <a:pt x="63918" y="802356"/>
                  </a:lnTo>
                  <a:lnTo>
                    <a:pt x="65422" y="801604"/>
                  </a:lnTo>
                  <a:lnTo>
                    <a:pt x="66174" y="800852"/>
                  </a:lnTo>
                  <a:lnTo>
                    <a:pt x="66174" y="799348"/>
                  </a:lnTo>
                  <a:lnTo>
                    <a:pt x="64670" y="798596"/>
                  </a:lnTo>
                  <a:lnTo>
                    <a:pt x="63918" y="797844"/>
                  </a:lnTo>
                  <a:lnTo>
                    <a:pt x="65422" y="796340"/>
                  </a:lnTo>
                  <a:lnTo>
                    <a:pt x="65422" y="795588"/>
                  </a:lnTo>
                  <a:lnTo>
                    <a:pt x="63918" y="793332"/>
                  </a:lnTo>
                  <a:lnTo>
                    <a:pt x="64670" y="791076"/>
                  </a:lnTo>
                  <a:lnTo>
                    <a:pt x="65422" y="788820"/>
                  </a:lnTo>
                  <a:lnTo>
                    <a:pt x="65422" y="785813"/>
                  </a:lnTo>
                  <a:lnTo>
                    <a:pt x="66174" y="787317"/>
                  </a:lnTo>
                  <a:lnTo>
                    <a:pt x="66926" y="782053"/>
                  </a:lnTo>
                  <a:lnTo>
                    <a:pt x="66926" y="780549"/>
                  </a:lnTo>
                  <a:lnTo>
                    <a:pt x="66174" y="779797"/>
                  </a:lnTo>
                  <a:lnTo>
                    <a:pt x="66174" y="778293"/>
                  </a:lnTo>
                  <a:lnTo>
                    <a:pt x="67678" y="777541"/>
                  </a:lnTo>
                  <a:lnTo>
                    <a:pt x="68430" y="776789"/>
                  </a:lnTo>
                  <a:lnTo>
                    <a:pt x="68430" y="773781"/>
                  </a:lnTo>
                  <a:lnTo>
                    <a:pt x="71438" y="767013"/>
                  </a:lnTo>
                  <a:lnTo>
                    <a:pt x="73694" y="755734"/>
                  </a:lnTo>
                  <a:lnTo>
                    <a:pt x="76701" y="749718"/>
                  </a:lnTo>
                  <a:lnTo>
                    <a:pt x="82717" y="745206"/>
                  </a:lnTo>
                  <a:lnTo>
                    <a:pt x="94749" y="738438"/>
                  </a:lnTo>
                  <a:lnTo>
                    <a:pt x="103020" y="731670"/>
                  </a:lnTo>
                  <a:lnTo>
                    <a:pt x="106029" y="730167"/>
                  </a:lnTo>
                  <a:lnTo>
                    <a:pt x="115804" y="730167"/>
                  </a:lnTo>
                  <a:lnTo>
                    <a:pt x="121820" y="728662"/>
                  </a:lnTo>
                  <a:lnTo>
                    <a:pt x="133099" y="724151"/>
                  </a:lnTo>
                  <a:lnTo>
                    <a:pt x="144379" y="721895"/>
                  </a:lnTo>
                  <a:lnTo>
                    <a:pt x="147387" y="721143"/>
                  </a:lnTo>
                  <a:lnTo>
                    <a:pt x="156411" y="716631"/>
                  </a:lnTo>
                  <a:lnTo>
                    <a:pt x="162427" y="714375"/>
                  </a:lnTo>
                  <a:lnTo>
                    <a:pt x="163178" y="713623"/>
                  </a:lnTo>
                  <a:lnTo>
                    <a:pt x="163931" y="710615"/>
                  </a:lnTo>
                  <a:lnTo>
                    <a:pt x="164682" y="709863"/>
                  </a:lnTo>
                  <a:lnTo>
                    <a:pt x="166186" y="709863"/>
                  </a:lnTo>
                  <a:lnTo>
                    <a:pt x="168442" y="709863"/>
                  </a:lnTo>
                  <a:lnTo>
                    <a:pt x="169194" y="707607"/>
                  </a:lnTo>
                  <a:lnTo>
                    <a:pt x="169946" y="706855"/>
                  </a:lnTo>
                  <a:lnTo>
                    <a:pt x="175962" y="702343"/>
                  </a:lnTo>
                  <a:lnTo>
                    <a:pt x="178218" y="703847"/>
                  </a:lnTo>
                  <a:lnTo>
                    <a:pt x="180474" y="703847"/>
                  </a:lnTo>
                  <a:lnTo>
                    <a:pt x="182730" y="703847"/>
                  </a:lnTo>
                  <a:lnTo>
                    <a:pt x="184234" y="702343"/>
                  </a:lnTo>
                  <a:lnTo>
                    <a:pt x="185738" y="702343"/>
                  </a:lnTo>
                  <a:lnTo>
                    <a:pt x="187993" y="703847"/>
                  </a:lnTo>
                  <a:lnTo>
                    <a:pt x="191753" y="707607"/>
                  </a:lnTo>
                  <a:lnTo>
                    <a:pt x="194761" y="706103"/>
                  </a:lnTo>
                  <a:lnTo>
                    <a:pt x="195513" y="704599"/>
                  </a:lnTo>
                  <a:lnTo>
                    <a:pt x="197017" y="700088"/>
                  </a:lnTo>
                  <a:lnTo>
                    <a:pt x="198521" y="697832"/>
                  </a:lnTo>
                  <a:lnTo>
                    <a:pt x="200777" y="695576"/>
                  </a:lnTo>
                  <a:lnTo>
                    <a:pt x="205289" y="692568"/>
                  </a:lnTo>
                  <a:lnTo>
                    <a:pt x="206041" y="694072"/>
                  </a:lnTo>
                  <a:lnTo>
                    <a:pt x="208297" y="691064"/>
                  </a:lnTo>
                  <a:lnTo>
                    <a:pt x="212809" y="684296"/>
                  </a:lnTo>
                  <a:lnTo>
                    <a:pt x="219576" y="679784"/>
                  </a:lnTo>
                  <a:lnTo>
                    <a:pt x="221080" y="678280"/>
                  </a:lnTo>
                  <a:lnTo>
                    <a:pt x="224089" y="673768"/>
                  </a:lnTo>
                  <a:lnTo>
                    <a:pt x="231608" y="669257"/>
                  </a:lnTo>
                  <a:lnTo>
                    <a:pt x="239128" y="666249"/>
                  </a:lnTo>
                  <a:lnTo>
                    <a:pt x="243640" y="665497"/>
                  </a:lnTo>
                  <a:lnTo>
                    <a:pt x="245895" y="663993"/>
                  </a:lnTo>
                  <a:lnTo>
                    <a:pt x="248904" y="663241"/>
                  </a:lnTo>
                  <a:lnTo>
                    <a:pt x="253415" y="663241"/>
                  </a:lnTo>
                  <a:lnTo>
                    <a:pt x="254919" y="662489"/>
                  </a:lnTo>
                  <a:lnTo>
                    <a:pt x="256423" y="660233"/>
                  </a:lnTo>
                  <a:lnTo>
                    <a:pt x="260935" y="647449"/>
                  </a:lnTo>
                  <a:lnTo>
                    <a:pt x="262439" y="646697"/>
                  </a:lnTo>
                  <a:lnTo>
                    <a:pt x="263943" y="646697"/>
                  </a:lnTo>
                  <a:lnTo>
                    <a:pt x="264695" y="645945"/>
                  </a:lnTo>
                  <a:lnTo>
                    <a:pt x="268455" y="642938"/>
                  </a:lnTo>
                  <a:lnTo>
                    <a:pt x="269959" y="641433"/>
                  </a:lnTo>
                  <a:lnTo>
                    <a:pt x="271463" y="636922"/>
                  </a:lnTo>
                  <a:lnTo>
                    <a:pt x="272967" y="636170"/>
                  </a:lnTo>
                  <a:lnTo>
                    <a:pt x="273719" y="636170"/>
                  </a:lnTo>
                  <a:lnTo>
                    <a:pt x="274470" y="635418"/>
                  </a:lnTo>
                  <a:lnTo>
                    <a:pt x="274470" y="633914"/>
                  </a:lnTo>
                  <a:lnTo>
                    <a:pt x="275223" y="630154"/>
                  </a:lnTo>
                  <a:lnTo>
                    <a:pt x="275223" y="629402"/>
                  </a:lnTo>
                  <a:lnTo>
                    <a:pt x="276727" y="628650"/>
                  </a:lnTo>
                  <a:lnTo>
                    <a:pt x="278230" y="627898"/>
                  </a:lnTo>
                  <a:lnTo>
                    <a:pt x="281238" y="624890"/>
                  </a:lnTo>
                  <a:lnTo>
                    <a:pt x="283494" y="623386"/>
                  </a:lnTo>
                  <a:lnTo>
                    <a:pt x="282742" y="624138"/>
                  </a:lnTo>
                  <a:lnTo>
                    <a:pt x="283494" y="624890"/>
                  </a:lnTo>
                  <a:lnTo>
                    <a:pt x="285750" y="624890"/>
                  </a:lnTo>
                  <a:lnTo>
                    <a:pt x="285750" y="624138"/>
                  </a:lnTo>
                  <a:lnTo>
                    <a:pt x="285750" y="622634"/>
                  </a:lnTo>
                  <a:lnTo>
                    <a:pt x="284246" y="621130"/>
                  </a:lnTo>
                  <a:lnTo>
                    <a:pt x="282742" y="620378"/>
                  </a:lnTo>
                  <a:lnTo>
                    <a:pt x="283494" y="618874"/>
                  </a:lnTo>
                  <a:lnTo>
                    <a:pt x="284998" y="618122"/>
                  </a:lnTo>
                  <a:lnTo>
                    <a:pt x="286502" y="617370"/>
                  </a:lnTo>
                  <a:lnTo>
                    <a:pt x="286502" y="618122"/>
                  </a:lnTo>
                  <a:lnTo>
                    <a:pt x="290262" y="620378"/>
                  </a:lnTo>
                  <a:lnTo>
                    <a:pt x="291014" y="618874"/>
                  </a:lnTo>
                  <a:lnTo>
                    <a:pt x="291766" y="614363"/>
                  </a:lnTo>
                  <a:lnTo>
                    <a:pt x="292518" y="612107"/>
                  </a:lnTo>
                  <a:lnTo>
                    <a:pt x="294022" y="611355"/>
                  </a:lnTo>
                  <a:lnTo>
                    <a:pt x="298534" y="610603"/>
                  </a:lnTo>
                  <a:lnTo>
                    <a:pt x="300789" y="609851"/>
                  </a:lnTo>
                  <a:lnTo>
                    <a:pt x="301542" y="609851"/>
                  </a:lnTo>
                  <a:lnTo>
                    <a:pt x="303798" y="606843"/>
                  </a:lnTo>
                  <a:lnTo>
                    <a:pt x="305302" y="607595"/>
                  </a:lnTo>
                  <a:lnTo>
                    <a:pt x="306806" y="608347"/>
                  </a:lnTo>
                  <a:lnTo>
                    <a:pt x="306806" y="609851"/>
                  </a:lnTo>
                  <a:lnTo>
                    <a:pt x="309061" y="610603"/>
                  </a:lnTo>
                  <a:lnTo>
                    <a:pt x="315077" y="609099"/>
                  </a:lnTo>
                  <a:lnTo>
                    <a:pt x="318837" y="607595"/>
                  </a:lnTo>
                  <a:lnTo>
                    <a:pt x="321845" y="606091"/>
                  </a:lnTo>
                  <a:lnTo>
                    <a:pt x="324853" y="605339"/>
                  </a:lnTo>
                  <a:lnTo>
                    <a:pt x="325605" y="605339"/>
                  </a:lnTo>
                  <a:lnTo>
                    <a:pt x="327861" y="602331"/>
                  </a:lnTo>
                  <a:lnTo>
                    <a:pt x="328613" y="601579"/>
                  </a:lnTo>
                  <a:lnTo>
                    <a:pt x="330117" y="601579"/>
                  </a:lnTo>
                  <a:lnTo>
                    <a:pt x="330868" y="601579"/>
                  </a:lnTo>
                  <a:lnTo>
                    <a:pt x="331621" y="601579"/>
                  </a:lnTo>
                  <a:lnTo>
                    <a:pt x="343652" y="600827"/>
                  </a:lnTo>
                  <a:lnTo>
                    <a:pt x="348916" y="600827"/>
                  </a:lnTo>
                  <a:lnTo>
                    <a:pt x="353428" y="603083"/>
                  </a:lnTo>
                  <a:lnTo>
                    <a:pt x="352676" y="603083"/>
                  </a:lnTo>
                  <a:lnTo>
                    <a:pt x="360947" y="607595"/>
                  </a:lnTo>
                  <a:lnTo>
                    <a:pt x="361700" y="608347"/>
                  </a:lnTo>
                  <a:lnTo>
                    <a:pt x="362451" y="608347"/>
                  </a:lnTo>
                  <a:lnTo>
                    <a:pt x="365460" y="608347"/>
                  </a:lnTo>
                  <a:lnTo>
                    <a:pt x="366964" y="609099"/>
                  </a:lnTo>
                  <a:lnTo>
                    <a:pt x="367715" y="610603"/>
                  </a:lnTo>
                  <a:lnTo>
                    <a:pt x="367715" y="612107"/>
                  </a:lnTo>
                  <a:lnTo>
                    <a:pt x="368467" y="613611"/>
                  </a:lnTo>
                  <a:lnTo>
                    <a:pt x="369219" y="613611"/>
                  </a:lnTo>
                  <a:lnTo>
                    <a:pt x="372227" y="614363"/>
                  </a:lnTo>
                  <a:lnTo>
                    <a:pt x="373731" y="615114"/>
                  </a:lnTo>
                  <a:lnTo>
                    <a:pt x="374483" y="616618"/>
                  </a:lnTo>
                  <a:lnTo>
                    <a:pt x="376739" y="620378"/>
                  </a:lnTo>
                  <a:lnTo>
                    <a:pt x="378243" y="621130"/>
                  </a:lnTo>
                  <a:lnTo>
                    <a:pt x="379747" y="621882"/>
                  </a:lnTo>
                  <a:lnTo>
                    <a:pt x="381251" y="622634"/>
                  </a:lnTo>
                  <a:lnTo>
                    <a:pt x="387266" y="622634"/>
                  </a:lnTo>
                  <a:lnTo>
                    <a:pt x="388771" y="622634"/>
                  </a:lnTo>
                  <a:lnTo>
                    <a:pt x="391779" y="621130"/>
                  </a:lnTo>
                  <a:lnTo>
                    <a:pt x="393283" y="618874"/>
                  </a:lnTo>
                  <a:lnTo>
                    <a:pt x="395538" y="617370"/>
                  </a:lnTo>
                  <a:lnTo>
                    <a:pt x="399298" y="616618"/>
                  </a:lnTo>
                  <a:lnTo>
                    <a:pt x="406066" y="616618"/>
                  </a:lnTo>
                  <a:lnTo>
                    <a:pt x="409074" y="615866"/>
                  </a:lnTo>
                  <a:lnTo>
                    <a:pt x="412082" y="614363"/>
                  </a:lnTo>
                  <a:lnTo>
                    <a:pt x="417345" y="610603"/>
                  </a:lnTo>
                  <a:lnTo>
                    <a:pt x="421105" y="609099"/>
                  </a:lnTo>
                  <a:lnTo>
                    <a:pt x="424865" y="610603"/>
                  </a:lnTo>
                  <a:lnTo>
                    <a:pt x="427873" y="612859"/>
                  </a:lnTo>
                  <a:lnTo>
                    <a:pt x="430881" y="612859"/>
                  </a:lnTo>
                  <a:lnTo>
                    <a:pt x="433889" y="612107"/>
                  </a:lnTo>
                  <a:lnTo>
                    <a:pt x="436897" y="611355"/>
                  </a:lnTo>
                  <a:lnTo>
                    <a:pt x="439905" y="609851"/>
                  </a:lnTo>
                  <a:lnTo>
                    <a:pt x="442913" y="610603"/>
                  </a:lnTo>
                  <a:lnTo>
                    <a:pt x="445169" y="610603"/>
                  </a:lnTo>
                  <a:lnTo>
                    <a:pt x="448928" y="611355"/>
                  </a:lnTo>
                  <a:lnTo>
                    <a:pt x="451936" y="609851"/>
                  </a:lnTo>
                  <a:lnTo>
                    <a:pt x="454192" y="607595"/>
                  </a:lnTo>
                  <a:lnTo>
                    <a:pt x="462464" y="598571"/>
                  </a:lnTo>
                  <a:lnTo>
                    <a:pt x="463968" y="596315"/>
                  </a:lnTo>
                  <a:lnTo>
                    <a:pt x="464720" y="592555"/>
                  </a:lnTo>
                  <a:lnTo>
                    <a:pt x="464720" y="589547"/>
                  </a:lnTo>
                  <a:lnTo>
                    <a:pt x="464720" y="588044"/>
                  </a:lnTo>
                  <a:lnTo>
                    <a:pt x="465472" y="586540"/>
                  </a:lnTo>
                  <a:lnTo>
                    <a:pt x="468480" y="584284"/>
                  </a:lnTo>
                  <a:lnTo>
                    <a:pt x="469232" y="582780"/>
                  </a:lnTo>
                  <a:lnTo>
                    <a:pt x="469984" y="579772"/>
                  </a:lnTo>
                  <a:lnTo>
                    <a:pt x="469984" y="570748"/>
                  </a:lnTo>
                  <a:lnTo>
                    <a:pt x="470736" y="569996"/>
                  </a:lnTo>
                  <a:lnTo>
                    <a:pt x="471488" y="569996"/>
                  </a:lnTo>
                  <a:lnTo>
                    <a:pt x="472240" y="569244"/>
                  </a:lnTo>
                  <a:lnTo>
                    <a:pt x="472992" y="567740"/>
                  </a:lnTo>
                  <a:lnTo>
                    <a:pt x="472992" y="566236"/>
                  </a:lnTo>
                  <a:lnTo>
                    <a:pt x="471488" y="562476"/>
                  </a:lnTo>
                  <a:lnTo>
                    <a:pt x="470736" y="560972"/>
                  </a:lnTo>
                  <a:lnTo>
                    <a:pt x="472992" y="551949"/>
                  </a:lnTo>
                  <a:lnTo>
                    <a:pt x="473743" y="550445"/>
                  </a:lnTo>
                  <a:lnTo>
                    <a:pt x="477503" y="548189"/>
                  </a:lnTo>
                  <a:lnTo>
                    <a:pt x="476752" y="545933"/>
                  </a:lnTo>
                  <a:lnTo>
                    <a:pt x="476000" y="545933"/>
                  </a:lnTo>
                  <a:lnTo>
                    <a:pt x="475247" y="545181"/>
                  </a:lnTo>
                  <a:lnTo>
                    <a:pt x="473743" y="544429"/>
                  </a:lnTo>
                  <a:lnTo>
                    <a:pt x="473743" y="533149"/>
                  </a:lnTo>
                  <a:lnTo>
                    <a:pt x="472240" y="530893"/>
                  </a:lnTo>
                  <a:lnTo>
                    <a:pt x="465472" y="528637"/>
                  </a:lnTo>
                  <a:lnTo>
                    <a:pt x="463216" y="527134"/>
                  </a:lnTo>
                  <a:lnTo>
                    <a:pt x="460960" y="524878"/>
                  </a:lnTo>
                  <a:lnTo>
                    <a:pt x="460208" y="523374"/>
                  </a:lnTo>
                  <a:lnTo>
                    <a:pt x="457952" y="523374"/>
                  </a:lnTo>
                  <a:lnTo>
                    <a:pt x="456448" y="522622"/>
                  </a:lnTo>
                  <a:lnTo>
                    <a:pt x="455696" y="521118"/>
                  </a:lnTo>
                  <a:lnTo>
                    <a:pt x="454944" y="518862"/>
                  </a:lnTo>
                  <a:lnTo>
                    <a:pt x="452688" y="516606"/>
                  </a:lnTo>
                  <a:lnTo>
                    <a:pt x="451936" y="513598"/>
                  </a:lnTo>
                  <a:lnTo>
                    <a:pt x="451184" y="512846"/>
                  </a:lnTo>
                  <a:lnTo>
                    <a:pt x="449681" y="512094"/>
                  </a:lnTo>
                  <a:lnTo>
                    <a:pt x="446673" y="511342"/>
                  </a:lnTo>
                  <a:lnTo>
                    <a:pt x="445169" y="510590"/>
                  </a:lnTo>
                  <a:lnTo>
                    <a:pt x="443664" y="509086"/>
                  </a:lnTo>
                  <a:lnTo>
                    <a:pt x="441409" y="504574"/>
                  </a:lnTo>
                  <a:lnTo>
                    <a:pt x="439905" y="502318"/>
                  </a:lnTo>
                  <a:lnTo>
                    <a:pt x="441409" y="499310"/>
                  </a:lnTo>
                  <a:lnTo>
                    <a:pt x="442161" y="497055"/>
                  </a:lnTo>
                  <a:lnTo>
                    <a:pt x="441409" y="494799"/>
                  </a:lnTo>
                  <a:lnTo>
                    <a:pt x="437649" y="488783"/>
                  </a:lnTo>
                  <a:lnTo>
                    <a:pt x="436145" y="485775"/>
                  </a:lnTo>
                  <a:lnTo>
                    <a:pt x="435393" y="482767"/>
                  </a:lnTo>
                  <a:lnTo>
                    <a:pt x="435393" y="479759"/>
                  </a:lnTo>
                  <a:lnTo>
                    <a:pt x="436145" y="478255"/>
                  </a:lnTo>
                  <a:lnTo>
                    <a:pt x="437649" y="475247"/>
                  </a:lnTo>
                  <a:lnTo>
                    <a:pt x="437649" y="473743"/>
                  </a:lnTo>
                  <a:lnTo>
                    <a:pt x="436145" y="470736"/>
                  </a:lnTo>
                  <a:lnTo>
                    <a:pt x="435393" y="459456"/>
                  </a:lnTo>
                  <a:lnTo>
                    <a:pt x="435393" y="456448"/>
                  </a:lnTo>
                  <a:lnTo>
                    <a:pt x="436897" y="454944"/>
                  </a:lnTo>
                  <a:lnTo>
                    <a:pt x="437649" y="453440"/>
                  </a:lnTo>
                  <a:lnTo>
                    <a:pt x="438401" y="452688"/>
                  </a:lnTo>
                  <a:lnTo>
                    <a:pt x="439153" y="450432"/>
                  </a:lnTo>
                  <a:lnTo>
                    <a:pt x="438401" y="449680"/>
                  </a:lnTo>
                  <a:lnTo>
                    <a:pt x="436897" y="448176"/>
                  </a:lnTo>
                  <a:lnTo>
                    <a:pt x="436897" y="447424"/>
                  </a:lnTo>
                  <a:lnTo>
                    <a:pt x="436897" y="445920"/>
                  </a:lnTo>
                  <a:lnTo>
                    <a:pt x="437649" y="444417"/>
                  </a:lnTo>
                  <a:lnTo>
                    <a:pt x="437649" y="443664"/>
                  </a:lnTo>
                  <a:lnTo>
                    <a:pt x="436897" y="441409"/>
                  </a:lnTo>
                  <a:lnTo>
                    <a:pt x="436145" y="439153"/>
                  </a:lnTo>
                  <a:lnTo>
                    <a:pt x="436145" y="436897"/>
                  </a:lnTo>
                  <a:lnTo>
                    <a:pt x="437649" y="434641"/>
                  </a:lnTo>
                  <a:lnTo>
                    <a:pt x="439153" y="433889"/>
                  </a:lnTo>
                  <a:lnTo>
                    <a:pt x="441409" y="433889"/>
                  </a:lnTo>
                  <a:lnTo>
                    <a:pt x="442913" y="433889"/>
                  </a:lnTo>
                  <a:lnTo>
                    <a:pt x="444417" y="432385"/>
                  </a:lnTo>
                  <a:lnTo>
                    <a:pt x="445921" y="430129"/>
                  </a:lnTo>
                  <a:lnTo>
                    <a:pt x="446673" y="429377"/>
                  </a:lnTo>
                  <a:lnTo>
                    <a:pt x="448177" y="427873"/>
                  </a:lnTo>
                  <a:lnTo>
                    <a:pt x="454192" y="415090"/>
                  </a:lnTo>
                  <a:lnTo>
                    <a:pt x="455696" y="413586"/>
                  </a:lnTo>
                  <a:lnTo>
                    <a:pt x="459456" y="410578"/>
                  </a:lnTo>
                  <a:lnTo>
                    <a:pt x="460208" y="408322"/>
                  </a:lnTo>
                  <a:lnTo>
                    <a:pt x="463216" y="403058"/>
                  </a:lnTo>
                  <a:lnTo>
                    <a:pt x="464720" y="401554"/>
                  </a:lnTo>
                  <a:lnTo>
                    <a:pt x="474496" y="394034"/>
                  </a:lnTo>
                  <a:lnTo>
                    <a:pt x="476752" y="389522"/>
                  </a:lnTo>
                  <a:lnTo>
                    <a:pt x="477503" y="382755"/>
                  </a:lnTo>
                  <a:lnTo>
                    <a:pt x="476752" y="378995"/>
                  </a:lnTo>
                  <a:lnTo>
                    <a:pt x="476752" y="378243"/>
                  </a:lnTo>
                  <a:lnTo>
                    <a:pt x="477503" y="375987"/>
                  </a:lnTo>
                  <a:lnTo>
                    <a:pt x="478256" y="374483"/>
                  </a:lnTo>
                  <a:lnTo>
                    <a:pt x="480511" y="371475"/>
                  </a:lnTo>
                  <a:lnTo>
                    <a:pt x="481263" y="369219"/>
                  </a:lnTo>
                  <a:lnTo>
                    <a:pt x="481263" y="366211"/>
                  </a:lnTo>
                  <a:lnTo>
                    <a:pt x="477503" y="359443"/>
                  </a:lnTo>
                  <a:lnTo>
                    <a:pt x="476752" y="357188"/>
                  </a:lnTo>
                  <a:lnTo>
                    <a:pt x="476000" y="347412"/>
                  </a:lnTo>
                  <a:lnTo>
                    <a:pt x="476000" y="344404"/>
                  </a:lnTo>
                  <a:lnTo>
                    <a:pt x="473743" y="339140"/>
                  </a:lnTo>
                  <a:lnTo>
                    <a:pt x="472992" y="336884"/>
                  </a:lnTo>
                  <a:lnTo>
                    <a:pt x="472992" y="335380"/>
                  </a:lnTo>
                  <a:lnTo>
                    <a:pt x="473743" y="333876"/>
                  </a:lnTo>
                  <a:lnTo>
                    <a:pt x="473743" y="332372"/>
                  </a:lnTo>
                  <a:lnTo>
                    <a:pt x="472992" y="330868"/>
                  </a:lnTo>
                  <a:lnTo>
                    <a:pt x="472240" y="329365"/>
                  </a:lnTo>
                  <a:lnTo>
                    <a:pt x="469232" y="327861"/>
                  </a:lnTo>
                  <a:lnTo>
                    <a:pt x="469232" y="327109"/>
                  </a:lnTo>
                  <a:lnTo>
                    <a:pt x="467728" y="321845"/>
                  </a:lnTo>
                  <a:lnTo>
                    <a:pt x="465472" y="315829"/>
                  </a:lnTo>
                  <a:lnTo>
                    <a:pt x="463968" y="314325"/>
                  </a:lnTo>
                  <a:lnTo>
                    <a:pt x="461712" y="312821"/>
                  </a:lnTo>
                  <a:lnTo>
                    <a:pt x="459456" y="310565"/>
                  </a:lnTo>
                  <a:lnTo>
                    <a:pt x="458704" y="308309"/>
                  </a:lnTo>
                  <a:lnTo>
                    <a:pt x="459456" y="305301"/>
                  </a:lnTo>
                  <a:lnTo>
                    <a:pt x="460960" y="303045"/>
                  </a:lnTo>
                  <a:lnTo>
                    <a:pt x="462464" y="301542"/>
                  </a:lnTo>
                  <a:lnTo>
                    <a:pt x="461712" y="298534"/>
                  </a:lnTo>
                  <a:lnTo>
                    <a:pt x="459456" y="293270"/>
                  </a:lnTo>
                  <a:lnTo>
                    <a:pt x="458704" y="290262"/>
                  </a:lnTo>
                  <a:lnTo>
                    <a:pt x="462464" y="288758"/>
                  </a:lnTo>
                  <a:lnTo>
                    <a:pt x="464720" y="287254"/>
                  </a:lnTo>
                  <a:lnTo>
                    <a:pt x="466224" y="284246"/>
                  </a:lnTo>
                  <a:lnTo>
                    <a:pt x="466976" y="283494"/>
                  </a:lnTo>
                  <a:lnTo>
                    <a:pt x="469984" y="276726"/>
                  </a:lnTo>
                  <a:lnTo>
                    <a:pt x="471488" y="269959"/>
                  </a:lnTo>
                  <a:lnTo>
                    <a:pt x="472240" y="266199"/>
                  </a:lnTo>
                  <a:lnTo>
                    <a:pt x="471488" y="263191"/>
                  </a:lnTo>
                  <a:lnTo>
                    <a:pt x="469232" y="260183"/>
                  </a:lnTo>
                  <a:lnTo>
                    <a:pt x="468480" y="254167"/>
                  </a:lnTo>
                  <a:lnTo>
                    <a:pt x="466976" y="251159"/>
                  </a:lnTo>
                  <a:lnTo>
                    <a:pt x="464720" y="249655"/>
                  </a:lnTo>
                  <a:lnTo>
                    <a:pt x="463216" y="248903"/>
                  </a:lnTo>
                  <a:lnTo>
                    <a:pt x="460960" y="248151"/>
                  </a:lnTo>
                  <a:lnTo>
                    <a:pt x="458704" y="249655"/>
                  </a:lnTo>
                  <a:lnTo>
                    <a:pt x="456448" y="246647"/>
                  </a:lnTo>
                  <a:lnTo>
                    <a:pt x="454944" y="239880"/>
                  </a:lnTo>
                  <a:lnTo>
                    <a:pt x="453441" y="236872"/>
                  </a:lnTo>
                  <a:lnTo>
                    <a:pt x="453441" y="233864"/>
                  </a:lnTo>
                  <a:lnTo>
                    <a:pt x="452688" y="226344"/>
                  </a:lnTo>
                  <a:lnTo>
                    <a:pt x="454192" y="224088"/>
                  </a:lnTo>
                  <a:lnTo>
                    <a:pt x="459456" y="217320"/>
                  </a:lnTo>
                  <a:lnTo>
                    <a:pt x="462464" y="215065"/>
                  </a:lnTo>
                  <a:lnTo>
                    <a:pt x="465472" y="213560"/>
                  </a:lnTo>
                  <a:lnTo>
                    <a:pt x="466224" y="212809"/>
                  </a:lnTo>
                  <a:lnTo>
                    <a:pt x="467728" y="212057"/>
                  </a:lnTo>
                  <a:lnTo>
                    <a:pt x="469984" y="206793"/>
                  </a:lnTo>
                  <a:lnTo>
                    <a:pt x="470736" y="206041"/>
                  </a:lnTo>
                  <a:lnTo>
                    <a:pt x="472240" y="203785"/>
                  </a:lnTo>
                  <a:lnTo>
                    <a:pt x="472992" y="203033"/>
                  </a:lnTo>
                  <a:lnTo>
                    <a:pt x="473743" y="197769"/>
                  </a:lnTo>
                  <a:lnTo>
                    <a:pt x="473743" y="196265"/>
                  </a:lnTo>
                  <a:lnTo>
                    <a:pt x="476000" y="193257"/>
                  </a:lnTo>
                  <a:lnTo>
                    <a:pt x="482767" y="186490"/>
                  </a:lnTo>
                  <a:lnTo>
                    <a:pt x="483519" y="184986"/>
                  </a:lnTo>
                  <a:lnTo>
                    <a:pt x="484271" y="183482"/>
                  </a:lnTo>
                  <a:lnTo>
                    <a:pt x="485775" y="181978"/>
                  </a:lnTo>
                  <a:lnTo>
                    <a:pt x="487279" y="181978"/>
                  </a:lnTo>
                  <a:lnTo>
                    <a:pt x="491791" y="178218"/>
                  </a:lnTo>
                  <a:lnTo>
                    <a:pt x="493295" y="176714"/>
                  </a:lnTo>
                  <a:lnTo>
                    <a:pt x="494047" y="173706"/>
                  </a:lnTo>
                  <a:lnTo>
                    <a:pt x="495551" y="170698"/>
                  </a:lnTo>
                  <a:lnTo>
                    <a:pt x="495551" y="167690"/>
                  </a:lnTo>
                  <a:lnTo>
                    <a:pt x="497055" y="164682"/>
                  </a:lnTo>
                  <a:lnTo>
                    <a:pt x="500815" y="160170"/>
                  </a:lnTo>
                  <a:lnTo>
                    <a:pt x="502319" y="157914"/>
                  </a:lnTo>
                  <a:lnTo>
                    <a:pt x="501567" y="146635"/>
                  </a:lnTo>
                  <a:lnTo>
                    <a:pt x="500815" y="144379"/>
                  </a:lnTo>
                  <a:lnTo>
                    <a:pt x="502319" y="140619"/>
                  </a:lnTo>
                  <a:lnTo>
                    <a:pt x="507582" y="131595"/>
                  </a:lnTo>
                  <a:lnTo>
                    <a:pt x="515854" y="124828"/>
                  </a:lnTo>
                  <a:lnTo>
                    <a:pt x="518862" y="121820"/>
                  </a:lnTo>
                  <a:lnTo>
                    <a:pt x="521870" y="115052"/>
                  </a:lnTo>
                  <a:lnTo>
                    <a:pt x="524126" y="112796"/>
                  </a:lnTo>
                  <a:lnTo>
                    <a:pt x="524878" y="111292"/>
                  </a:lnTo>
                  <a:lnTo>
                    <a:pt x="526382" y="107532"/>
                  </a:lnTo>
                  <a:lnTo>
                    <a:pt x="527134" y="106780"/>
                  </a:lnTo>
                  <a:lnTo>
                    <a:pt x="528638" y="106780"/>
                  </a:lnTo>
                  <a:lnTo>
                    <a:pt x="530141" y="108284"/>
                  </a:lnTo>
                  <a:lnTo>
                    <a:pt x="530894" y="109788"/>
                  </a:lnTo>
                  <a:lnTo>
                    <a:pt x="532398" y="111292"/>
                  </a:lnTo>
                  <a:lnTo>
                    <a:pt x="533901" y="111292"/>
                  </a:lnTo>
                  <a:lnTo>
                    <a:pt x="535405" y="110540"/>
                  </a:lnTo>
                  <a:lnTo>
                    <a:pt x="536909" y="109788"/>
                  </a:lnTo>
                  <a:lnTo>
                    <a:pt x="538413" y="109036"/>
                  </a:lnTo>
                  <a:lnTo>
                    <a:pt x="539918" y="109036"/>
                  </a:lnTo>
                  <a:lnTo>
                    <a:pt x="542925" y="109036"/>
                  </a:lnTo>
                  <a:lnTo>
                    <a:pt x="544429" y="109036"/>
                  </a:lnTo>
                  <a:lnTo>
                    <a:pt x="545933" y="107532"/>
                  </a:lnTo>
                  <a:lnTo>
                    <a:pt x="546685" y="106780"/>
                  </a:lnTo>
                  <a:lnTo>
                    <a:pt x="547437" y="106780"/>
                  </a:lnTo>
                  <a:lnTo>
                    <a:pt x="548941" y="106780"/>
                  </a:lnTo>
                  <a:lnTo>
                    <a:pt x="549693" y="106780"/>
                  </a:lnTo>
                  <a:lnTo>
                    <a:pt x="553453" y="106028"/>
                  </a:lnTo>
                  <a:lnTo>
                    <a:pt x="560973" y="106028"/>
                  </a:lnTo>
                  <a:lnTo>
                    <a:pt x="563229" y="106028"/>
                  </a:lnTo>
                  <a:lnTo>
                    <a:pt x="565484" y="104524"/>
                  </a:lnTo>
                  <a:lnTo>
                    <a:pt x="569996" y="104524"/>
                  </a:lnTo>
                  <a:lnTo>
                    <a:pt x="576012" y="99261"/>
                  </a:lnTo>
                  <a:lnTo>
                    <a:pt x="588044" y="84221"/>
                  </a:lnTo>
                  <a:lnTo>
                    <a:pt x="588044" y="82717"/>
                  </a:lnTo>
                  <a:lnTo>
                    <a:pt x="588044" y="81965"/>
                  </a:lnTo>
                  <a:lnTo>
                    <a:pt x="585788" y="80461"/>
                  </a:lnTo>
                  <a:lnTo>
                    <a:pt x="585036" y="78957"/>
                  </a:lnTo>
                  <a:lnTo>
                    <a:pt x="586540" y="78205"/>
                  </a:lnTo>
                  <a:lnTo>
                    <a:pt x="602331" y="73693"/>
                  </a:lnTo>
                  <a:lnTo>
                    <a:pt x="603835" y="72190"/>
                  </a:lnTo>
                  <a:lnTo>
                    <a:pt x="604587" y="69934"/>
                  </a:lnTo>
                  <a:lnTo>
                    <a:pt x="605339" y="69182"/>
                  </a:lnTo>
                  <a:lnTo>
                    <a:pt x="605339" y="67678"/>
                  </a:lnTo>
                  <a:lnTo>
                    <a:pt x="606843" y="66926"/>
                  </a:lnTo>
                  <a:lnTo>
                    <a:pt x="607595" y="66174"/>
                  </a:lnTo>
                  <a:lnTo>
                    <a:pt x="609851" y="66174"/>
                  </a:lnTo>
                  <a:lnTo>
                    <a:pt x="610603" y="65422"/>
                  </a:lnTo>
                  <a:lnTo>
                    <a:pt x="610603" y="63918"/>
                  </a:lnTo>
                  <a:lnTo>
                    <a:pt x="612859" y="57150"/>
                  </a:lnTo>
                  <a:lnTo>
                    <a:pt x="614363" y="54894"/>
                  </a:lnTo>
                  <a:lnTo>
                    <a:pt x="618875" y="52638"/>
                  </a:lnTo>
                  <a:lnTo>
                    <a:pt x="621131" y="50382"/>
                  </a:lnTo>
                  <a:lnTo>
                    <a:pt x="623386" y="46622"/>
                  </a:lnTo>
                  <a:lnTo>
                    <a:pt x="626394" y="43614"/>
                  </a:lnTo>
                  <a:lnTo>
                    <a:pt x="627146" y="42111"/>
                  </a:lnTo>
                  <a:lnTo>
                    <a:pt x="627898" y="38351"/>
                  </a:lnTo>
                  <a:lnTo>
                    <a:pt x="628650" y="36095"/>
                  </a:lnTo>
                  <a:lnTo>
                    <a:pt x="630154" y="33839"/>
                  </a:lnTo>
                  <a:lnTo>
                    <a:pt x="630906" y="31583"/>
                  </a:lnTo>
                  <a:lnTo>
                    <a:pt x="630906" y="28575"/>
                  </a:lnTo>
                  <a:lnTo>
                    <a:pt x="629402" y="27071"/>
                  </a:lnTo>
                  <a:lnTo>
                    <a:pt x="625642" y="24815"/>
                  </a:lnTo>
                  <a:lnTo>
                    <a:pt x="624890" y="23311"/>
                  </a:lnTo>
                  <a:lnTo>
                    <a:pt x="624138" y="21055"/>
                  </a:lnTo>
                  <a:lnTo>
                    <a:pt x="622635" y="16543"/>
                  </a:lnTo>
                  <a:lnTo>
                    <a:pt x="622635" y="13536"/>
                  </a:lnTo>
                  <a:lnTo>
                    <a:pt x="624138" y="14287"/>
                  </a:lnTo>
                  <a:lnTo>
                    <a:pt x="624890" y="14287"/>
                  </a:lnTo>
                  <a:lnTo>
                    <a:pt x="625642" y="5264"/>
                  </a:lnTo>
                  <a:lnTo>
                    <a:pt x="626394" y="3008"/>
                  </a:lnTo>
                  <a:lnTo>
                    <a:pt x="627898" y="2256"/>
                  </a:lnTo>
                  <a:lnTo>
                    <a:pt x="629402" y="1504"/>
                  </a:lnTo>
                  <a:lnTo>
                    <a:pt x="631658" y="0"/>
                  </a:lnTo>
                  <a:lnTo>
                    <a:pt x="636170" y="5264"/>
                  </a:lnTo>
                  <a:lnTo>
                    <a:pt x="648954" y="12784"/>
                  </a:lnTo>
                  <a:lnTo>
                    <a:pt x="653465" y="16543"/>
                  </a:lnTo>
                  <a:lnTo>
                    <a:pt x="654969" y="18799"/>
                  </a:lnTo>
                  <a:lnTo>
                    <a:pt x="653465" y="18047"/>
                  </a:lnTo>
                  <a:lnTo>
                    <a:pt x="651210" y="16543"/>
                  </a:lnTo>
                  <a:lnTo>
                    <a:pt x="650457" y="16543"/>
                  </a:lnTo>
                  <a:lnTo>
                    <a:pt x="651210" y="16543"/>
                  </a:lnTo>
                  <a:lnTo>
                    <a:pt x="651210" y="18799"/>
                  </a:lnTo>
                  <a:lnTo>
                    <a:pt x="649705" y="18047"/>
                  </a:lnTo>
                  <a:lnTo>
                    <a:pt x="648201" y="17295"/>
                  </a:lnTo>
                  <a:lnTo>
                    <a:pt x="648201" y="18799"/>
                  </a:lnTo>
                  <a:lnTo>
                    <a:pt x="650457" y="19551"/>
                  </a:lnTo>
                  <a:lnTo>
                    <a:pt x="651961" y="20303"/>
                  </a:lnTo>
                  <a:lnTo>
                    <a:pt x="653465" y="19551"/>
                  </a:lnTo>
                  <a:lnTo>
                    <a:pt x="655721" y="18799"/>
                  </a:lnTo>
                  <a:lnTo>
                    <a:pt x="657225" y="21055"/>
                  </a:lnTo>
                  <a:lnTo>
                    <a:pt x="660233" y="22559"/>
                  </a:lnTo>
                  <a:lnTo>
                    <a:pt x="663241" y="23311"/>
                  </a:lnTo>
                  <a:lnTo>
                    <a:pt x="676025" y="24063"/>
                  </a:lnTo>
                  <a:lnTo>
                    <a:pt x="679784" y="24063"/>
                  </a:lnTo>
                  <a:lnTo>
                    <a:pt x="683544" y="21807"/>
                  </a:lnTo>
                  <a:lnTo>
                    <a:pt x="685048" y="22559"/>
                  </a:lnTo>
                  <a:lnTo>
                    <a:pt x="686552" y="24063"/>
                  </a:lnTo>
                  <a:lnTo>
                    <a:pt x="686552" y="25567"/>
                  </a:lnTo>
                  <a:lnTo>
                    <a:pt x="685048" y="27823"/>
                  </a:lnTo>
                  <a:lnTo>
                    <a:pt x="686552" y="27823"/>
                  </a:lnTo>
                  <a:lnTo>
                    <a:pt x="686552" y="28575"/>
                  </a:lnTo>
                  <a:lnTo>
                    <a:pt x="685800" y="29327"/>
                  </a:lnTo>
                  <a:lnTo>
                    <a:pt x="685800" y="30079"/>
                  </a:lnTo>
                  <a:lnTo>
                    <a:pt x="686552" y="30079"/>
                  </a:lnTo>
                  <a:lnTo>
                    <a:pt x="687304" y="29327"/>
                  </a:lnTo>
                  <a:lnTo>
                    <a:pt x="688808" y="28575"/>
                  </a:lnTo>
                  <a:lnTo>
                    <a:pt x="687304" y="25567"/>
                  </a:lnTo>
                  <a:lnTo>
                    <a:pt x="690312" y="24815"/>
                  </a:lnTo>
                  <a:lnTo>
                    <a:pt x="702344" y="26319"/>
                  </a:lnTo>
                  <a:lnTo>
                    <a:pt x="703095" y="27071"/>
                  </a:lnTo>
                  <a:lnTo>
                    <a:pt x="704599" y="27823"/>
                  </a:lnTo>
                  <a:lnTo>
                    <a:pt x="704599" y="29327"/>
                  </a:lnTo>
                  <a:lnTo>
                    <a:pt x="703848" y="30831"/>
                  </a:lnTo>
                  <a:lnTo>
                    <a:pt x="702344" y="30831"/>
                  </a:lnTo>
                  <a:lnTo>
                    <a:pt x="703095" y="31583"/>
                  </a:lnTo>
                  <a:lnTo>
                    <a:pt x="704599" y="32335"/>
                  </a:lnTo>
                  <a:lnTo>
                    <a:pt x="705352" y="33087"/>
                  </a:lnTo>
                  <a:lnTo>
                    <a:pt x="706104" y="32335"/>
                  </a:lnTo>
                  <a:lnTo>
                    <a:pt x="706855" y="33087"/>
                  </a:lnTo>
                  <a:lnTo>
                    <a:pt x="708359" y="33839"/>
                  </a:lnTo>
                  <a:lnTo>
                    <a:pt x="708359" y="35343"/>
                  </a:lnTo>
                  <a:lnTo>
                    <a:pt x="709863" y="35343"/>
                  </a:lnTo>
                  <a:lnTo>
                    <a:pt x="709863" y="33087"/>
                  </a:lnTo>
                  <a:lnTo>
                    <a:pt x="712871" y="35343"/>
                  </a:lnTo>
                  <a:lnTo>
                    <a:pt x="715127" y="39103"/>
                  </a:lnTo>
                  <a:lnTo>
                    <a:pt x="716631" y="40607"/>
                  </a:lnTo>
                  <a:lnTo>
                    <a:pt x="716631" y="42111"/>
                  </a:lnTo>
                  <a:lnTo>
                    <a:pt x="715879" y="48878"/>
                  </a:lnTo>
                  <a:lnTo>
                    <a:pt x="715879" y="50382"/>
                  </a:lnTo>
                  <a:lnTo>
                    <a:pt x="697080" y="78957"/>
                  </a:lnTo>
                  <a:lnTo>
                    <a:pt x="693320" y="83469"/>
                  </a:lnTo>
                  <a:lnTo>
                    <a:pt x="689560" y="87229"/>
                  </a:lnTo>
                  <a:lnTo>
                    <a:pt x="688056" y="90989"/>
                  </a:lnTo>
                  <a:lnTo>
                    <a:pt x="687304" y="95501"/>
                  </a:lnTo>
                  <a:lnTo>
                    <a:pt x="686552" y="100013"/>
                  </a:lnTo>
                  <a:lnTo>
                    <a:pt x="686552" y="104524"/>
                  </a:lnTo>
                  <a:lnTo>
                    <a:pt x="688056" y="109788"/>
                  </a:lnTo>
                  <a:lnTo>
                    <a:pt x="689560" y="112796"/>
                  </a:lnTo>
                  <a:lnTo>
                    <a:pt x="692568" y="118060"/>
                  </a:lnTo>
                  <a:lnTo>
                    <a:pt x="695576" y="126332"/>
                  </a:lnTo>
                  <a:lnTo>
                    <a:pt x="696328" y="128588"/>
                  </a:lnTo>
                  <a:lnTo>
                    <a:pt x="697080" y="133851"/>
                  </a:lnTo>
                  <a:lnTo>
                    <a:pt x="697832" y="139115"/>
                  </a:lnTo>
                  <a:lnTo>
                    <a:pt x="697832" y="139867"/>
                  </a:lnTo>
                  <a:lnTo>
                    <a:pt x="700840" y="145883"/>
                  </a:lnTo>
                  <a:lnTo>
                    <a:pt x="705352" y="154155"/>
                  </a:lnTo>
                  <a:lnTo>
                    <a:pt x="709112" y="157914"/>
                  </a:lnTo>
                  <a:lnTo>
                    <a:pt x="711367" y="160922"/>
                  </a:lnTo>
                  <a:lnTo>
                    <a:pt x="712119" y="166938"/>
                  </a:lnTo>
                  <a:lnTo>
                    <a:pt x="713623" y="171450"/>
                  </a:lnTo>
                  <a:lnTo>
                    <a:pt x="716631" y="180474"/>
                  </a:lnTo>
                  <a:lnTo>
                    <a:pt x="717383" y="185737"/>
                  </a:lnTo>
                  <a:lnTo>
                    <a:pt x="719639" y="197017"/>
                  </a:lnTo>
                  <a:lnTo>
                    <a:pt x="724151" y="204537"/>
                  </a:lnTo>
                  <a:lnTo>
                    <a:pt x="727159" y="209049"/>
                  </a:lnTo>
                  <a:lnTo>
                    <a:pt x="730919" y="212057"/>
                  </a:lnTo>
                  <a:lnTo>
                    <a:pt x="733927" y="214313"/>
                  </a:lnTo>
                  <a:lnTo>
                    <a:pt x="736182" y="217320"/>
                  </a:lnTo>
                  <a:lnTo>
                    <a:pt x="739942" y="225592"/>
                  </a:lnTo>
                  <a:lnTo>
                    <a:pt x="741446" y="229352"/>
                  </a:lnTo>
                  <a:lnTo>
                    <a:pt x="742950" y="239880"/>
                  </a:lnTo>
                  <a:lnTo>
                    <a:pt x="739942" y="245143"/>
                  </a:lnTo>
                  <a:lnTo>
                    <a:pt x="736182" y="251911"/>
                  </a:lnTo>
                  <a:lnTo>
                    <a:pt x="733174" y="254919"/>
                  </a:lnTo>
                  <a:lnTo>
                    <a:pt x="728663" y="258679"/>
                  </a:lnTo>
                  <a:lnTo>
                    <a:pt x="724903" y="261687"/>
                  </a:lnTo>
                  <a:lnTo>
                    <a:pt x="720391" y="268455"/>
                  </a:lnTo>
                  <a:lnTo>
                    <a:pt x="718887" y="272214"/>
                  </a:lnTo>
                  <a:lnTo>
                    <a:pt x="718135" y="274470"/>
                  </a:lnTo>
                  <a:lnTo>
                    <a:pt x="717383" y="278982"/>
                  </a:lnTo>
                  <a:lnTo>
                    <a:pt x="717383" y="283494"/>
                  </a:lnTo>
                  <a:lnTo>
                    <a:pt x="718887" y="285750"/>
                  </a:lnTo>
                  <a:lnTo>
                    <a:pt x="719639" y="289510"/>
                  </a:lnTo>
                  <a:lnTo>
                    <a:pt x="719639" y="294774"/>
                  </a:lnTo>
                  <a:lnTo>
                    <a:pt x="719639" y="300037"/>
                  </a:lnTo>
                  <a:lnTo>
                    <a:pt x="721895" y="303045"/>
                  </a:lnTo>
                  <a:lnTo>
                    <a:pt x="724151" y="307557"/>
                  </a:lnTo>
                  <a:lnTo>
                    <a:pt x="725655" y="309813"/>
                  </a:lnTo>
                  <a:lnTo>
                    <a:pt x="727159" y="313573"/>
                  </a:lnTo>
                  <a:lnTo>
                    <a:pt x="726407" y="323349"/>
                  </a:lnTo>
                  <a:lnTo>
                    <a:pt x="726407" y="329365"/>
                  </a:lnTo>
                  <a:lnTo>
                    <a:pt x="727159" y="332372"/>
                  </a:lnTo>
                  <a:lnTo>
                    <a:pt x="728663" y="335380"/>
                  </a:lnTo>
                  <a:lnTo>
                    <a:pt x="733174" y="339892"/>
                  </a:lnTo>
                  <a:lnTo>
                    <a:pt x="735431" y="342900"/>
                  </a:lnTo>
                  <a:lnTo>
                    <a:pt x="736934" y="348164"/>
                  </a:lnTo>
                  <a:lnTo>
                    <a:pt x="736934" y="351924"/>
                  </a:lnTo>
                  <a:lnTo>
                    <a:pt x="739191" y="354932"/>
                  </a:lnTo>
                  <a:lnTo>
                    <a:pt x="740694" y="359443"/>
                  </a:lnTo>
                  <a:lnTo>
                    <a:pt x="742198" y="363955"/>
                  </a:lnTo>
                  <a:lnTo>
                    <a:pt x="745206" y="367715"/>
                  </a:lnTo>
                  <a:lnTo>
                    <a:pt x="745958" y="373731"/>
                  </a:lnTo>
                  <a:lnTo>
                    <a:pt x="745206" y="378243"/>
                  </a:lnTo>
                  <a:lnTo>
                    <a:pt x="743702" y="383507"/>
                  </a:lnTo>
                  <a:lnTo>
                    <a:pt x="743702" y="388770"/>
                  </a:lnTo>
                  <a:lnTo>
                    <a:pt x="745206" y="391026"/>
                  </a:lnTo>
                  <a:lnTo>
                    <a:pt x="748214" y="394034"/>
                  </a:lnTo>
                  <a:lnTo>
                    <a:pt x="750470" y="397794"/>
                  </a:lnTo>
                  <a:lnTo>
                    <a:pt x="754230" y="399298"/>
                  </a:lnTo>
                  <a:lnTo>
                    <a:pt x="756486" y="401554"/>
                  </a:lnTo>
                  <a:lnTo>
                    <a:pt x="760246" y="404562"/>
                  </a:lnTo>
                  <a:lnTo>
                    <a:pt x="761750" y="405314"/>
                  </a:lnTo>
                  <a:lnTo>
                    <a:pt x="763253" y="407570"/>
                  </a:lnTo>
                  <a:lnTo>
                    <a:pt x="763253" y="410578"/>
                  </a:lnTo>
                  <a:lnTo>
                    <a:pt x="763253" y="418097"/>
                  </a:lnTo>
                  <a:lnTo>
                    <a:pt x="767013" y="433889"/>
                  </a:lnTo>
                  <a:lnTo>
                    <a:pt x="767013" y="436145"/>
                  </a:lnTo>
                  <a:lnTo>
                    <a:pt x="765510" y="445920"/>
                  </a:lnTo>
                  <a:lnTo>
                    <a:pt x="766261" y="450432"/>
                  </a:lnTo>
                  <a:lnTo>
                    <a:pt x="768517" y="458704"/>
                  </a:lnTo>
                  <a:lnTo>
                    <a:pt x="770773" y="479759"/>
                  </a:lnTo>
                  <a:lnTo>
                    <a:pt x="772277" y="486527"/>
                  </a:lnTo>
                  <a:lnTo>
                    <a:pt x="773029" y="488783"/>
                  </a:lnTo>
                  <a:lnTo>
                    <a:pt x="772277" y="490287"/>
                  </a:lnTo>
                  <a:lnTo>
                    <a:pt x="770773" y="494047"/>
                  </a:lnTo>
                  <a:lnTo>
                    <a:pt x="770773" y="494799"/>
                  </a:lnTo>
                  <a:lnTo>
                    <a:pt x="770773" y="495551"/>
                  </a:lnTo>
                  <a:lnTo>
                    <a:pt x="773781" y="503070"/>
                  </a:lnTo>
                  <a:lnTo>
                    <a:pt x="774533" y="506078"/>
                  </a:lnTo>
                  <a:lnTo>
                    <a:pt x="783557" y="533149"/>
                  </a:lnTo>
                  <a:lnTo>
                    <a:pt x="785061" y="534653"/>
                  </a:lnTo>
                  <a:lnTo>
                    <a:pt x="785813" y="536909"/>
                  </a:lnTo>
                  <a:lnTo>
                    <a:pt x="785813" y="539917"/>
                  </a:lnTo>
                  <a:lnTo>
                    <a:pt x="785813" y="543677"/>
                  </a:lnTo>
                  <a:lnTo>
                    <a:pt x="785813" y="546685"/>
                  </a:lnTo>
                  <a:lnTo>
                    <a:pt x="785061" y="551949"/>
                  </a:lnTo>
                  <a:lnTo>
                    <a:pt x="785061" y="554205"/>
                  </a:lnTo>
                  <a:lnTo>
                    <a:pt x="787317" y="565484"/>
                  </a:lnTo>
                  <a:lnTo>
                    <a:pt x="788821" y="569244"/>
                  </a:lnTo>
                  <a:lnTo>
                    <a:pt x="793332" y="576012"/>
                  </a:lnTo>
                  <a:lnTo>
                    <a:pt x="797092" y="581276"/>
                  </a:lnTo>
                  <a:lnTo>
                    <a:pt x="797092" y="585035"/>
                  </a:lnTo>
                  <a:lnTo>
                    <a:pt x="796340" y="591803"/>
                  </a:lnTo>
                  <a:lnTo>
                    <a:pt x="797092" y="593307"/>
                  </a:lnTo>
                  <a:lnTo>
                    <a:pt x="797844" y="594811"/>
                  </a:lnTo>
                  <a:lnTo>
                    <a:pt x="800100" y="596315"/>
                  </a:lnTo>
                  <a:lnTo>
                    <a:pt x="806868" y="598571"/>
                  </a:lnTo>
                  <a:lnTo>
                    <a:pt x="809876" y="600827"/>
                  </a:lnTo>
                  <a:lnTo>
                    <a:pt x="812132" y="602331"/>
                  </a:lnTo>
                  <a:lnTo>
                    <a:pt x="833187" y="606091"/>
                  </a:lnTo>
                  <a:lnTo>
                    <a:pt x="834691" y="606843"/>
                  </a:lnTo>
                  <a:lnTo>
                    <a:pt x="836195" y="607595"/>
                  </a:lnTo>
                  <a:lnTo>
                    <a:pt x="837699" y="611355"/>
                  </a:lnTo>
                  <a:lnTo>
                    <a:pt x="838451" y="614363"/>
                  </a:lnTo>
                  <a:lnTo>
                    <a:pt x="839203" y="615114"/>
                  </a:lnTo>
                  <a:lnTo>
                    <a:pt x="840707" y="615866"/>
                  </a:lnTo>
                  <a:lnTo>
                    <a:pt x="841459" y="617370"/>
                  </a:lnTo>
                  <a:lnTo>
                    <a:pt x="842963" y="618122"/>
                  </a:lnTo>
                  <a:lnTo>
                    <a:pt x="842963" y="618874"/>
                  </a:lnTo>
                  <a:lnTo>
                    <a:pt x="842963" y="620378"/>
                  </a:lnTo>
                  <a:lnTo>
                    <a:pt x="842963" y="621882"/>
                  </a:lnTo>
                  <a:lnTo>
                    <a:pt x="842211" y="624890"/>
                  </a:lnTo>
                  <a:lnTo>
                    <a:pt x="839955" y="630154"/>
                  </a:lnTo>
                  <a:lnTo>
                    <a:pt x="839203" y="632410"/>
                  </a:lnTo>
                  <a:lnTo>
                    <a:pt x="828675" y="645945"/>
                  </a:lnTo>
                  <a:lnTo>
                    <a:pt x="828675" y="647449"/>
                  </a:lnTo>
                  <a:lnTo>
                    <a:pt x="817396" y="676776"/>
                  </a:lnTo>
                  <a:lnTo>
                    <a:pt x="817396" y="679032"/>
                  </a:lnTo>
                  <a:lnTo>
                    <a:pt x="818148" y="682040"/>
                  </a:lnTo>
                  <a:lnTo>
                    <a:pt x="820404" y="687304"/>
                  </a:lnTo>
                  <a:lnTo>
                    <a:pt x="821908" y="689560"/>
                  </a:lnTo>
                  <a:lnTo>
                    <a:pt x="823411" y="691064"/>
                  </a:lnTo>
                  <a:lnTo>
                    <a:pt x="824163" y="692568"/>
                  </a:lnTo>
                  <a:lnTo>
                    <a:pt x="824915" y="694824"/>
                  </a:lnTo>
                  <a:lnTo>
                    <a:pt x="824915" y="696328"/>
                  </a:lnTo>
                  <a:lnTo>
                    <a:pt x="824163" y="706103"/>
                  </a:lnTo>
                  <a:lnTo>
                    <a:pt x="807620" y="707607"/>
                  </a:lnTo>
                  <a:lnTo>
                    <a:pt x="806116" y="707607"/>
                  </a:lnTo>
                  <a:lnTo>
                    <a:pt x="803108" y="709863"/>
                  </a:lnTo>
                  <a:lnTo>
                    <a:pt x="802356" y="709863"/>
                  </a:lnTo>
                  <a:lnTo>
                    <a:pt x="801604" y="710615"/>
                  </a:lnTo>
                  <a:lnTo>
                    <a:pt x="801604" y="711367"/>
                  </a:lnTo>
                  <a:lnTo>
                    <a:pt x="801604" y="712119"/>
                  </a:lnTo>
                  <a:lnTo>
                    <a:pt x="800100" y="719639"/>
                  </a:lnTo>
                  <a:lnTo>
                    <a:pt x="800852" y="721143"/>
                  </a:lnTo>
                  <a:lnTo>
                    <a:pt x="800852" y="724151"/>
                  </a:lnTo>
                  <a:lnTo>
                    <a:pt x="801604" y="724903"/>
                  </a:lnTo>
                  <a:lnTo>
                    <a:pt x="807620" y="736182"/>
                  </a:lnTo>
                  <a:lnTo>
                    <a:pt x="810628" y="739942"/>
                  </a:lnTo>
                  <a:lnTo>
                    <a:pt x="810628" y="740694"/>
                  </a:lnTo>
                  <a:lnTo>
                    <a:pt x="811380" y="743702"/>
                  </a:lnTo>
                  <a:lnTo>
                    <a:pt x="812132" y="745206"/>
                  </a:lnTo>
                  <a:lnTo>
                    <a:pt x="811380" y="748966"/>
                  </a:lnTo>
                  <a:lnTo>
                    <a:pt x="811380" y="749718"/>
                  </a:lnTo>
                  <a:lnTo>
                    <a:pt x="811380" y="751222"/>
                  </a:lnTo>
                  <a:lnTo>
                    <a:pt x="809876" y="751974"/>
                  </a:lnTo>
                  <a:lnTo>
                    <a:pt x="809876" y="752726"/>
                  </a:lnTo>
                  <a:lnTo>
                    <a:pt x="807620" y="755734"/>
                  </a:lnTo>
                  <a:lnTo>
                    <a:pt x="806116" y="759493"/>
                  </a:lnTo>
                  <a:lnTo>
                    <a:pt x="805364" y="761749"/>
                  </a:lnTo>
                  <a:lnTo>
                    <a:pt x="805364" y="762501"/>
                  </a:lnTo>
                  <a:lnTo>
                    <a:pt x="806868" y="764005"/>
                  </a:lnTo>
                  <a:lnTo>
                    <a:pt x="807620" y="764757"/>
                  </a:lnTo>
                  <a:lnTo>
                    <a:pt x="816644" y="768517"/>
                  </a:lnTo>
                  <a:lnTo>
                    <a:pt x="818900" y="770021"/>
                  </a:lnTo>
                  <a:lnTo>
                    <a:pt x="821908" y="772277"/>
                  </a:lnTo>
                  <a:lnTo>
                    <a:pt x="823411" y="773781"/>
                  </a:lnTo>
                  <a:lnTo>
                    <a:pt x="824163" y="776037"/>
                  </a:lnTo>
                  <a:lnTo>
                    <a:pt x="824915" y="785061"/>
                  </a:lnTo>
                  <a:lnTo>
                    <a:pt x="824163" y="798596"/>
                  </a:lnTo>
                  <a:lnTo>
                    <a:pt x="823411" y="803860"/>
                  </a:lnTo>
                  <a:lnTo>
                    <a:pt x="818148" y="815139"/>
                  </a:lnTo>
                  <a:lnTo>
                    <a:pt x="817396" y="817396"/>
                  </a:lnTo>
                  <a:lnTo>
                    <a:pt x="816644" y="818147"/>
                  </a:lnTo>
                  <a:lnTo>
                    <a:pt x="815891" y="818899"/>
                  </a:lnTo>
                  <a:lnTo>
                    <a:pt x="815140" y="819651"/>
                  </a:lnTo>
                  <a:lnTo>
                    <a:pt x="814388" y="819651"/>
                  </a:lnTo>
                  <a:lnTo>
                    <a:pt x="813636" y="819651"/>
                  </a:lnTo>
                  <a:lnTo>
                    <a:pt x="812884" y="820403"/>
                  </a:lnTo>
                  <a:lnTo>
                    <a:pt x="811380" y="820403"/>
                  </a:lnTo>
                  <a:lnTo>
                    <a:pt x="808372" y="824915"/>
                  </a:lnTo>
                  <a:lnTo>
                    <a:pt x="805364" y="827171"/>
                  </a:lnTo>
                  <a:lnTo>
                    <a:pt x="803108" y="830179"/>
                  </a:lnTo>
                  <a:lnTo>
                    <a:pt x="802356" y="830931"/>
                  </a:lnTo>
                  <a:lnTo>
                    <a:pt x="792580" y="836947"/>
                  </a:lnTo>
                  <a:lnTo>
                    <a:pt x="791829" y="837699"/>
                  </a:lnTo>
                  <a:lnTo>
                    <a:pt x="791076" y="839203"/>
                  </a:lnTo>
                  <a:lnTo>
                    <a:pt x="790325" y="839955"/>
                  </a:lnTo>
                  <a:lnTo>
                    <a:pt x="788821" y="845218"/>
                  </a:lnTo>
                  <a:lnTo>
                    <a:pt x="784309" y="847474"/>
                  </a:lnTo>
                  <a:lnTo>
                    <a:pt x="782805" y="848978"/>
                  </a:lnTo>
                  <a:lnTo>
                    <a:pt x="782805" y="849730"/>
                  </a:lnTo>
                  <a:lnTo>
                    <a:pt x="782053" y="851986"/>
                  </a:lnTo>
                  <a:lnTo>
                    <a:pt x="781301" y="854242"/>
                  </a:lnTo>
                  <a:lnTo>
                    <a:pt x="779797" y="854994"/>
                  </a:lnTo>
                  <a:lnTo>
                    <a:pt x="779045" y="854994"/>
                  </a:lnTo>
                  <a:lnTo>
                    <a:pt x="778293" y="854994"/>
                  </a:lnTo>
                  <a:lnTo>
                    <a:pt x="777541" y="854242"/>
                  </a:lnTo>
                  <a:lnTo>
                    <a:pt x="775285" y="852738"/>
                  </a:lnTo>
                  <a:lnTo>
                    <a:pt x="774533" y="852738"/>
                  </a:lnTo>
                  <a:lnTo>
                    <a:pt x="773781" y="851986"/>
                  </a:lnTo>
                  <a:lnTo>
                    <a:pt x="772277" y="851986"/>
                  </a:lnTo>
                  <a:lnTo>
                    <a:pt x="771525" y="852738"/>
                  </a:lnTo>
                  <a:lnTo>
                    <a:pt x="771525" y="853490"/>
                  </a:lnTo>
                  <a:lnTo>
                    <a:pt x="770021" y="858002"/>
                  </a:lnTo>
                  <a:lnTo>
                    <a:pt x="770021" y="859506"/>
                  </a:lnTo>
                  <a:lnTo>
                    <a:pt x="770021" y="861010"/>
                  </a:lnTo>
                  <a:lnTo>
                    <a:pt x="769269" y="862514"/>
                  </a:lnTo>
                  <a:lnTo>
                    <a:pt x="767765" y="864770"/>
                  </a:lnTo>
                  <a:lnTo>
                    <a:pt x="767013" y="865522"/>
                  </a:lnTo>
                  <a:lnTo>
                    <a:pt x="766261" y="865522"/>
                  </a:lnTo>
                  <a:lnTo>
                    <a:pt x="765510" y="865522"/>
                  </a:lnTo>
                  <a:lnTo>
                    <a:pt x="764757" y="864770"/>
                  </a:lnTo>
                  <a:lnTo>
                    <a:pt x="763253" y="864770"/>
                  </a:lnTo>
                  <a:lnTo>
                    <a:pt x="757238" y="863266"/>
                  </a:lnTo>
                  <a:lnTo>
                    <a:pt x="755734" y="863266"/>
                  </a:lnTo>
                  <a:lnTo>
                    <a:pt x="754230" y="863266"/>
                  </a:lnTo>
                  <a:lnTo>
                    <a:pt x="751974" y="864018"/>
                  </a:lnTo>
                  <a:lnTo>
                    <a:pt x="750470" y="864018"/>
                  </a:lnTo>
                  <a:lnTo>
                    <a:pt x="749718" y="864770"/>
                  </a:lnTo>
                  <a:lnTo>
                    <a:pt x="749718" y="867026"/>
                  </a:lnTo>
                  <a:lnTo>
                    <a:pt x="748966" y="867778"/>
                  </a:lnTo>
                  <a:lnTo>
                    <a:pt x="747462" y="869282"/>
                  </a:lnTo>
                  <a:lnTo>
                    <a:pt x="745206" y="871537"/>
                  </a:lnTo>
                  <a:lnTo>
                    <a:pt x="744454" y="873042"/>
                  </a:lnTo>
                  <a:lnTo>
                    <a:pt x="743702" y="873794"/>
                  </a:lnTo>
                  <a:lnTo>
                    <a:pt x="743702" y="876049"/>
                  </a:lnTo>
                  <a:lnTo>
                    <a:pt x="743702" y="877553"/>
                  </a:lnTo>
                  <a:lnTo>
                    <a:pt x="742950" y="878305"/>
                  </a:lnTo>
                  <a:lnTo>
                    <a:pt x="741446" y="879809"/>
                  </a:lnTo>
                  <a:lnTo>
                    <a:pt x="740694" y="880561"/>
                  </a:lnTo>
                  <a:lnTo>
                    <a:pt x="739942" y="880561"/>
                  </a:lnTo>
                  <a:lnTo>
                    <a:pt x="739191" y="881313"/>
                  </a:lnTo>
                  <a:lnTo>
                    <a:pt x="735431" y="881313"/>
                  </a:lnTo>
                  <a:lnTo>
                    <a:pt x="731671" y="882065"/>
                  </a:lnTo>
                  <a:lnTo>
                    <a:pt x="730919" y="882817"/>
                  </a:lnTo>
                  <a:lnTo>
                    <a:pt x="730167" y="883569"/>
                  </a:lnTo>
                  <a:lnTo>
                    <a:pt x="728663" y="885825"/>
                  </a:lnTo>
                  <a:lnTo>
                    <a:pt x="727911" y="886577"/>
                  </a:lnTo>
                  <a:lnTo>
                    <a:pt x="727159" y="888081"/>
                  </a:lnTo>
                  <a:lnTo>
                    <a:pt x="726407" y="891089"/>
                  </a:lnTo>
                  <a:lnTo>
                    <a:pt x="724903" y="893345"/>
                  </a:lnTo>
                  <a:lnTo>
                    <a:pt x="724151" y="894849"/>
                  </a:lnTo>
                  <a:lnTo>
                    <a:pt x="723399" y="895601"/>
                  </a:lnTo>
                  <a:lnTo>
                    <a:pt x="722647" y="896353"/>
                  </a:lnTo>
                  <a:lnTo>
                    <a:pt x="711367" y="902368"/>
                  </a:lnTo>
                  <a:lnTo>
                    <a:pt x="697832" y="908384"/>
                  </a:lnTo>
                  <a:lnTo>
                    <a:pt x="695576" y="912896"/>
                  </a:lnTo>
                  <a:lnTo>
                    <a:pt x="694072" y="918912"/>
                  </a:lnTo>
                  <a:lnTo>
                    <a:pt x="693320" y="920416"/>
                  </a:lnTo>
                  <a:lnTo>
                    <a:pt x="692568" y="921168"/>
                  </a:lnTo>
                  <a:lnTo>
                    <a:pt x="691064" y="922672"/>
                  </a:lnTo>
                  <a:lnTo>
                    <a:pt x="690312" y="924176"/>
                  </a:lnTo>
                  <a:lnTo>
                    <a:pt x="688808" y="925680"/>
                  </a:lnTo>
                  <a:lnTo>
                    <a:pt x="688808" y="926432"/>
                  </a:lnTo>
                  <a:lnTo>
                    <a:pt x="683544" y="931695"/>
                  </a:lnTo>
                  <a:lnTo>
                    <a:pt x="682793" y="933199"/>
                  </a:lnTo>
                  <a:lnTo>
                    <a:pt x="679784" y="940719"/>
                  </a:lnTo>
                  <a:lnTo>
                    <a:pt x="679033" y="941471"/>
                  </a:lnTo>
                  <a:lnTo>
                    <a:pt x="679033" y="942223"/>
                  </a:lnTo>
                  <a:lnTo>
                    <a:pt x="678280" y="942223"/>
                  </a:lnTo>
                  <a:lnTo>
                    <a:pt x="673769" y="945231"/>
                  </a:lnTo>
                  <a:lnTo>
                    <a:pt x="673016" y="945983"/>
                  </a:lnTo>
                  <a:lnTo>
                    <a:pt x="671513" y="947487"/>
                  </a:lnTo>
                  <a:lnTo>
                    <a:pt x="670761" y="948239"/>
                  </a:lnTo>
                  <a:lnTo>
                    <a:pt x="670009" y="948239"/>
                  </a:lnTo>
                  <a:lnTo>
                    <a:pt x="668505" y="948239"/>
                  </a:lnTo>
                  <a:lnTo>
                    <a:pt x="667001" y="948239"/>
                  </a:lnTo>
                  <a:lnTo>
                    <a:pt x="665497" y="948239"/>
                  </a:lnTo>
                  <a:lnTo>
                    <a:pt x="664745" y="947487"/>
                  </a:lnTo>
                  <a:lnTo>
                    <a:pt x="663993" y="947487"/>
                  </a:lnTo>
                  <a:lnTo>
                    <a:pt x="663241" y="946735"/>
                  </a:lnTo>
                  <a:lnTo>
                    <a:pt x="662489" y="946735"/>
                  </a:lnTo>
                  <a:lnTo>
                    <a:pt x="660985" y="946735"/>
                  </a:lnTo>
                  <a:lnTo>
                    <a:pt x="660233" y="947487"/>
                  </a:lnTo>
                  <a:lnTo>
                    <a:pt x="654217" y="948991"/>
                  </a:lnTo>
                  <a:lnTo>
                    <a:pt x="652714" y="948991"/>
                  </a:lnTo>
                  <a:lnTo>
                    <a:pt x="647450" y="948991"/>
                  </a:lnTo>
                  <a:lnTo>
                    <a:pt x="645946" y="948991"/>
                  </a:lnTo>
                  <a:lnTo>
                    <a:pt x="644442" y="948991"/>
                  </a:lnTo>
                  <a:lnTo>
                    <a:pt x="642938" y="949743"/>
                  </a:lnTo>
                  <a:lnTo>
                    <a:pt x="642186" y="950495"/>
                  </a:lnTo>
                  <a:lnTo>
                    <a:pt x="641434" y="951247"/>
                  </a:lnTo>
                  <a:lnTo>
                    <a:pt x="641434" y="951999"/>
                  </a:lnTo>
                  <a:lnTo>
                    <a:pt x="641434" y="952751"/>
                  </a:lnTo>
                  <a:lnTo>
                    <a:pt x="642938" y="960271"/>
                  </a:lnTo>
                  <a:lnTo>
                    <a:pt x="642938" y="968542"/>
                  </a:lnTo>
                  <a:lnTo>
                    <a:pt x="642938" y="971550"/>
                  </a:lnTo>
                  <a:lnTo>
                    <a:pt x="642938" y="973054"/>
                  </a:lnTo>
                  <a:lnTo>
                    <a:pt x="642938" y="973806"/>
                  </a:lnTo>
                  <a:lnTo>
                    <a:pt x="642938" y="974558"/>
                  </a:lnTo>
                  <a:lnTo>
                    <a:pt x="642186" y="975310"/>
                  </a:lnTo>
                  <a:lnTo>
                    <a:pt x="642186" y="976062"/>
                  </a:lnTo>
                  <a:lnTo>
                    <a:pt x="640682" y="976062"/>
                  </a:lnTo>
                  <a:lnTo>
                    <a:pt x="634666" y="978318"/>
                  </a:lnTo>
                  <a:lnTo>
                    <a:pt x="633914" y="979070"/>
                  </a:lnTo>
                  <a:lnTo>
                    <a:pt x="633162" y="979822"/>
                  </a:lnTo>
                  <a:lnTo>
                    <a:pt x="632410" y="980574"/>
                  </a:lnTo>
                  <a:lnTo>
                    <a:pt x="632410" y="981326"/>
                  </a:lnTo>
                  <a:lnTo>
                    <a:pt x="629402" y="987341"/>
                  </a:lnTo>
                  <a:lnTo>
                    <a:pt x="627898" y="989597"/>
                  </a:lnTo>
                  <a:lnTo>
                    <a:pt x="626394" y="990349"/>
                  </a:lnTo>
                  <a:lnTo>
                    <a:pt x="625642" y="991101"/>
                  </a:lnTo>
                  <a:lnTo>
                    <a:pt x="624890" y="991853"/>
                  </a:lnTo>
                  <a:lnTo>
                    <a:pt x="623386" y="991853"/>
                  </a:lnTo>
                  <a:lnTo>
                    <a:pt x="621882" y="991101"/>
                  </a:lnTo>
                  <a:lnTo>
                    <a:pt x="621131" y="991101"/>
                  </a:lnTo>
                  <a:lnTo>
                    <a:pt x="621131" y="990349"/>
                  </a:lnTo>
                  <a:lnTo>
                    <a:pt x="619627" y="988093"/>
                  </a:lnTo>
                  <a:lnTo>
                    <a:pt x="619627" y="987341"/>
                  </a:lnTo>
                  <a:lnTo>
                    <a:pt x="618875" y="986590"/>
                  </a:lnTo>
                  <a:lnTo>
                    <a:pt x="618123" y="985838"/>
                  </a:lnTo>
                  <a:lnTo>
                    <a:pt x="617371" y="985086"/>
                  </a:lnTo>
                  <a:lnTo>
                    <a:pt x="615115" y="985086"/>
                  </a:lnTo>
                  <a:lnTo>
                    <a:pt x="614363" y="985086"/>
                  </a:lnTo>
                  <a:lnTo>
                    <a:pt x="613611" y="985086"/>
                  </a:lnTo>
                  <a:lnTo>
                    <a:pt x="612859" y="985838"/>
                  </a:lnTo>
                  <a:lnTo>
                    <a:pt x="612107" y="985838"/>
                  </a:lnTo>
                  <a:lnTo>
                    <a:pt x="611355" y="986590"/>
                  </a:lnTo>
                  <a:lnTo>
                    <a:pt x="609851" y="986590"/>
                  </a:lnTo>
                  <a:lnTo>
                    <a:pt x="608347" y="986590"/>
                  </a:lnTo>
                  <a:lnTo>
                    <a:pt x="607595" y="985838"/>
                  </a:lnTo>
                  <a:lnTo>
                    <a:pt x="606843" y="985838"/>
                  </a:lnTo>
                  <a:lnTo>
                    <a:pt x="605339" y="985086"/>
                  </a:lnTo>
                  <a:lnTo>
                    <a:pt x="604587" y="984334"/>
                  </a:lnTo>
                  <a:lnTo>
                    <a:pt x="603835" y="984334"/>
                  </a:lnTo>
                  <a:lnTo>
                    <a:pt x="602331" y="985086"/>
                  </a:lnTo>
                  <a:lnTo>
                    <a:pt x="600827" y="986590"/>
                  </a:lnTo>
                  <a:lnTo>
                    <a:pt x="600075" y="986590"/>
                  </a:lnTo>
                  <a:lnTo>
                    <a:pt x="599323" y="985838"/>
                  </a:lnTo>
                  <a:lnTo>
                    <a:pt x="597819" y="984334"/>
                  </a:lnTo>
                  <a:lnTo>
                    <a:pt x="596316" y="984334"/>
                  </a:lnTo>
                  <a:lnTo>
                    <a:pt x="594812" y="985086"/>
                  </a:lnTo>
                  <a:lnTo>
                    <a:pt x="594059" y="985838"/>
                  </a:lnTo>
                  <a:lnTo>
                    <a:pt x="593307" y="986590"/>
                  </a:lnTo>
                  <a:lnTo>
                    <a:pt x="591803" y="988093"/>
                  </a:lnTo>
                  <a:lnTo>
                    <a:pt x="588044" y="994109"/>
                  </a:lnTo>
                  <a:lnTo>
                    <a:pt x="586540" y="994861"/>
                  </a:lnTo>
                  <a:lnTo>
                    <a:pt x="585036" y="995613"/>
                  </a:lnTo>
                  <a:lnTo>
                    <a:pt x="581276" y="997117"/>
                  </a:lnTo>
                  <a:lnTo>
                    <a:pt x="580524" y="997869"/>
                  </a:lnTo>
                  <a:lnTo>
                    <a:pt x="562477" y="1000877"/>
                  </a:lnTo>
                  <a:lnTo>
                    <a:pt x="561724" y="1001629"/>
                  </a:lnTo>
                  <a:lnTo>
                    <a:pt x="559469" y="1000877"/>
                  </a:lnTo>
                  <a:lnTo>
                    <a:pt x="557965" y="1000125"/>
                  </a:lnTo>
                  <a:lnTo>
                    <a:pt x="557213" y="1000125"/>
                  </a:lnTo>
                  <a:lnTo>
                    <a:pt x="555709" y="1000125"/>
                  </a:lnTo>
                  <a:lnTo>
                    <a:pt x="554205" y="1000125"/>
                  </a:lnTo>
                  <a:lnTo>
                    <a:pt x="552701" y="1001629"/>
                  </a:lnTo>
                  <a:lnTo>
                    <a:pt x="551949" y="1002381"/>
                  </a:lnTo>
                  <a:lnTo>
                    <a:pt x="550445" y="1003885"/>
                  </a:lnTo>
                  <a:lnTo>
                    <a:pt x="549693" y="1005389"/>
                  </a:lnTo>
                  <a:lnTo>
                    <a:pt x="548941" y="1008397"/>
                  </a:lnTo>
                  <a:lnTo>
                    <a:pt x="548189" y="1009149"/>
                  </a:lnTo>
                  <a:lnTo>
                    <a:pt x="548189" y="1009901"/>
                  </a:lnTo>
                  <a:lnTo>
                    <a:pt x="547437" y="1009901"/>
                  </a:lnTo>
                  <a:lnTo>
                    <a:pt x="547437" y="1010653"/>
                  </a:lnTo>
                  <a:lnTo>
                    <a:pt x="545933" y="1011405"/>
                  </a:lnTo>
                  <a:lnTo>
                    <a:pt x="544429" y="1012157"/>
                  </a:lnTo>
                  <a:lnTo>
                    <a:pt x="539918" y="1013660"/>
                  </a:lnTo>
                  <a:lnTo>
                    <a:pt x="539165" y="1013660"/>
                  </a:lnTo>
                  <a:lnTo>
                    <a:pt x="538413" y="1014412"/>
                  </a:lnTo>
                  <a:lnTo>
                    <a:pt x="537661" y="1015165"/>
                  </a:lnTo>
                  <a:lnTo>
                    <a:pt x="536158" y="1017420"/>
                  </a:lnTo>
                  <a:lnTo>
                    <a:pt x="533150" y="1022684"/>
                  </a:lnTo>
                  <a:lnTo>
                    <a:pt x="531646" y="1024188"/>
                  </a:lnTo>
                  <a:lnTo>
                    <a:pt x="530894" y="1024940"/>
                  </a:lnTo>
                  <a:lnTo>
                    <a:pt x="530141" y="1025692"/>
                  </a:lnTo>
                  <a:lnTo>
                    <a:pt x="530141" y="1027196"/>
                  </a:lnTo>
                  <a:lnTo>
                    <a:pt x="530141" y="1027948"/>
                  </a:lnTo>
                  <a:lnTo>
                    <a:pt x="529390" y="1028700"/>
                  </a:lnTo>
                  <a:lnTo>
                    <a:pt x="528638" y="1029452"/>
                  </a:lnTo>
                  <a:lnTo>
                    <a:pt x="526382" y="1029452"/>
                  </a:lnTo>
                  <a:lnTo>
                    <a:pt x="518862" y="1027948"/>
                  </a:lnTo>
                  <a:lnTo>
                    <a:pt x="517358" y="1027196"/>
                  </a:lnTo>
                  <a:lnTo>
                    <a:pt x="516606" y="1027196"/>
                  </a:lnTo>
                  <a:lnTo>
                    <a:pt x="515854" y="1027196"/>
                  </a:lnTo>
                  <a:lnTo>
                    <a:pt x="514350" y="1027196"/>
                  </a:lnTo>
                  <a:lnTo>
                    <a:pt x="513598" y="1027948"/>
                  </a:lnTo>
                  <a:lnTo>
                    <a:pt x="512846" y="1028700"/>
                  </a:lnTo>
                  <a:lnTo>
                    <a:pt x="512846" y="1029452"/>
                  </a:lnTo>
                  <a:lnTo>
                    <a:pt x="511342" y="1035468"/>
                  </a:lnTo>
                  <a:lnTo>
                    <a:pt x="510590" y="1036972"/>
                  </a:lnTo>
                  <a:lnTo>
                    <a:pt x="509839" y="1038476"/>
                  </a:lnTo>
                  <a:lnTo>
                    <a:pt x="509086" y="1039228"/>
                  </a:lnTo>
                  <a:lnTo>
                    <a:pt x="508335" y="1039228"/>
                  </a:lnTo>
                  <a:lnTo>
                    <a:pt x="507582" y="1039228"/>
                  </a:lnTo>
                  <a:lnTo>
                    <a:pt x="506079" y="1038476"/>
                  </a:lnTo>
                  <a:lnTo>
                    <a:pt x="504575" y="1037724"/>
                  </a:lnTo>
                  <a:lnTo>
                    <a:pt x="503822" y="1037724"/>
                  </a:lnTo>
                  <a:lnTo>
                    <a:pt x="501567" y="1034716"/>
                  </a:lnTo>
                  <a:lnTo>
                    <a:pt x="500815" y="1033964"/>
                  </a:lnTo>
                  <a:lnTo>
                    <a:pt x="499311" y="1033964"/>
                  </a:lnTo>
                  <a:lnTo>
                    <a:pt x="493295" y="1032460"/>
                  </a:lnTo>
                  <a:lnTo>
                    <a:pt x="488783" y="1032460"/>
                  </a:lnTo>
                  <a:lnTo>
                    <a:pt x="484271" y="1033212"/>
                  </a:lnTo>
                  <a:lnTo>
                    <a:pt x="482015" y="1033212"/>
                  </a:lnTo>
                  <a:lnTo>
                    <a:pt x="479760" y="1033964"/>
                  </a:lnTo>
                  <a:lnTo>
                    <a:pt x="479007" y="1033964"/>
                  </a:lnTo>
                  <a:lnTo>
                    <a:pt x="477503" y="1035468"/>
                  </a:lnTo>
                  <a:lnTo>
                    <a:pt x="476752" y="1035468"/>
                  </a:lnTo>
                  <a:lnTo>
                    <a:pt x="476000" y="1036972"/>
                  </a:lnTo>
                  <a:lnTo>
                    <a:pt x="475247" y="1036972"/>
                  </a:lnTo>
                  <a:lnTo>
                    <a:pt x="473743" y="1036972"/>
                  </a:lnTo>
                  <a:lnTo>
                    <a:pt x="466976" y="1033212"/>
                  </a:lnTo>
                  <a:lnTo>
                    <a:pt x="463216" y="1032460"/>
                  </a:lnTo>
                  <a:lnTo>
                    <a:pt x="462464" y="1031708"/>
                  </a:lnTo>
                  <a:lnTo>
                    <a:pt x="461712" y="1031708"/>
                  </a:lnTo>
                  <a:lnTo>
                    <a:pt x="460960" y="1030956"/>
                  </a:lnTo>
                  <a:lnTo>
                    <a:pt x="460960" y="1030204"/>
                  </a:lnTo>
                  <a:lnTo>
                    <a:pt x="460208" y="1030204"/>
                  </a:lnTo>
                  <a:lnTo>
                    <a:pt x="460208" y="1029452"/>
                  </a:lnTo>
                  <a:lnTo>
                    <a:pt x="460208" y="1028700"/>
                  </a:lnTo>
                  <a:lnTo>
                    <a:pt x="460960" y="1027196"/>
                  </a:lnTo>
                  <a:lnTo>
                    <a:pt x="461712" y="1024940"/>
                  </a:lnTo>
                  <a:lnTo>
                    <a:pt x="461712" y="1024188"/>
                  </a:lnTo>
                  <a:lnTo>
                    <a:pt x="462464" y="1023436"/>
                  </a:lnTo>
                  <a:lnTo>
                    <a:pt x="461712" y="1022684"/>
                  </a:lnTo>
                  <a:lnTo>
                    <a:pt x="461712" y="1021932"/>
                  </a:lnTo>
                  <a:lnTo>
                    <a:pt x="460960" y="1021932"/>
                  </a:lnTo>
                  <a:lnTo>
                    <a:pt x="460208" y="1021180"/>
                  </a:lnTo>
                  <a:lnTo>
                    <a:pt x="456448" y="1020428"/>
                  </a:lnTo>
                  <a:lnTo>
                    <a:pt x="454944" y="1019676"/>
                  </a:lnTo>
                  <a:lnTo>
                    <a:pt x="453441" y="1018924"/>
                  </a:lnTo>
                  <a:lnTo>
                    <a:pt x="451936" y="1018924"/>
                  </a:lnTo>
                  <a:lnTo>
                    <a:pt x="448928" y="1019676"/>
                  </a:lnTo>
                  <a:lnTo>
                    <a:pt x="448177" y="1019676"/>
                  </a:lnTo>
                  <a:lnTo>
                    <a:pt x="447424" y="1018924"/>
                  </a:lnTo>
                  <a:lnTo>
                    <a:pt x="446673" y="1018172"/>
                  </a:lnTo>
                  <a:lnTo>
                    <a:pt x="446673" y="1017420"/>
                  </a:lnTo>
                  <a:lnTo>
                    <a:pt x="445921" y="1014412"/>
                  </a:lnTo>
                  <a:lnTo>
                    <a:pt x="445921" y="1013660"/>
                  </a:lnTo>
                  <a:lnTo>
                    <a:pt x="445169" y="1013660"/>
                  </a:lnTo>
                  <a:lnTo>
                    <a:pt x="444417" y="1012909"/>
                  </a:lnTo>
                  <a:lnTo>
                    <a:pt x="437649" y="1011405"/>
                  </a:lnTo>
                  <a:lnTo>
                    <a:pt x="436897" y="1011405"/>
                  </a:lnTo>
                  <a:lnTo>
                    <a:pt x="433889" y="1009901"/>
                  </a:lnTo>
                  <a:lnTo>
                    <a:pt x="433137" y="1009901"/>
                  </a:lnTo>
                  <a:lnTo>
                    <a:pt x="431633" y="1009901"/>
                  </a:lnTo>
                  <a:lnTo>
                    <a:pt x="430129" y="1010653"/>
                  </a:lnTo>
                  <a:lnTo>
                    <a:pt x="426369" y="1012157"/>
                  </a:lnTo>
                  <a:lnTo>
                    <a:pt x="425617" y="1012909"/>
                  </a:lnTo>
                  <a:lnTo>
                    <a:pt x="424113" y="1015917"/>
                  </a:lnTo>
                  <a:lnTo>
                    <a:pt x="423362" y="1016669"/>
                  </a:lnTo>
                  <a:lnTo>
                    <a:pt x="422609" y="1016669"/>
                  </a:lnTo>
                  <a:lnTo>
                    <a:pt x="421858" y="1016669"/>
                  </a:lnTo>
                  <a:lnTo>
                    <a:pt x="420353" y="1016669"/>
                  </a:lnTo>
                  <a:lnTo>
                    <a:pt x="419602" y="1015165"/>
                  </a:lnTo>
                  <a:lnTo>
                    <a:pt x="418849" y="1015165"/>
                  </a:lnTo>
                  <a:lnTo>
                    <a:pt x="417345" y="1014412"/>
                  </a:lnTo>
                  <a:lnTo>
                    <a:pt x="416594" y="1015165"/>
                  </a:lnTo>
                  <a:lnTo>
                    <a:pt x="413586" y="1015165"/>
                  </a:lnTo>
                  <a:lnTo>
                    <a:pt x="411330" y="1015165"/>
                  </a:lnTo>
                  <a:lnTo>
                    <a:pt x="406818" y="1014412"/>
                  </a:lnTo>
                  <a:lnTo>
                    <a:pt x="405314" y="1015165"/>
                  </a:lnTo>
                  <a:lnTo>
                    <a:pt x="404562" y="1015165"/>
                  </a:lnTo>
                  <a:lnTo>
                    <a:pt x="403058" y="1015917"/>
                  </a:lnTo>
                  <a:lnTo>
                    <a:pt x="403058" y="1016669"/>
                  </a:lnTo>
                  <a:lnTo>
                    <a:pt x="401554" y="1017420"/>
                  </a:lnTo>
                  <a:lnTo>
                    <a:pt x="400802" y="1018172"/>
                  </a:lnTo>
                  <a:lnTo>
                    <a:pt x="400050" y="1018172"/>
                  </a:lnTo>
                  <a:lnTo>
                    <a:pt x="399298" y="1018924"/>
                  </a:lnTo>
                  <a:lnTo>
                    <a:pt x="398546" y="1018924"/>
                  </a:lnTo>
                  <a:lnTo>
                    <a:pt x="396290" y="1018172"/>
                  </a:lnTo>
                  <a:lnTo>
                    <a:pt x="395538" y="1017420"/>
                  </a:lnTo>
                  <a:lnTo>
                    <a:pt x="394786" y="1016669"/>
                  </a:lnTo>
                  <a:lnTo>
                    <a:pt x="394034" y="1016669"/>
                  </a:lnTo>
                  <a:lnTo>
                    <a:pt x="394034" y="1015917"/>
                  </a:lnTo>
                  <a:lnTo>
                    <a:pt x="390275" y="1005389"/>
                  </a:lnTo>
                  <a:lnTo>
                    <a:pt x="389523" y="1004637"/>
                  </a:lnTo>
                  <a:lnTo>
                    <a:pt x="387266" y="1003133"/>
                  </a:lnTo>
                  <a:lnTo>
                    <a:pt x="383507" y="999373"/>
                  </a:lnTo>
                  <a:lnTo>
                    <a:pt x="382003" y="998621"/>
                  </a:lnTo>
                  <a:lnTo>
                    <a:pt x="381251" y="999373"/>
                  </a:lnTo>
                  <a:lnTo>
                    <a:pt x="378243" y="1000877"/>
                  </a:lnTo>
                  <a:lnTo>
                    <a:pt x="377491" y="1001629"/>
                  </a:lnTo>
                  <a:lnTo>
                    <a:pt x="376739" y="1003133"/>
                  </a:lnTo>
                  <a:lnTo>
                    <a:pt x="375987" y="1005389"/>
                  </a:lnTo>
                  <a:lnTo>
                    <a:pt x="375235" y="1006141"/>
                  </a:lnTo>
                  <a:lnTo>
                    <a:pt x="374483" y="1006893"/>
                  </a:lnTo>
                  <a:lnTo>
                    <a:pt x="373731" y="1007645"/>
                  </a:lnTo>
                  <a:lnTo>
                    <a:pt x="372979" y="1007645"/>
                  </a:lnTo>
                  <a:lnTo>
                    <a:pt x="372227" y="1007645"/>
                  </a:lnTo>
                  <a:lnTo>
                    <a:pt x="369971" y="1007645"/>
                  </a:lnTo>
                  <a:lnTo>
                    <a:pt x="367715" y="1007645"/>
                  </a:lnTo>
                  <a:lnTo>
                    <a:pt x="366964" y="1006893"/>
                  </a:lnTo>
                  <a:lnTo>
                    <a:pt x="364707" y="1005389"/>
                  </a:lnTo>
                  <a:lnTo>
                    <a:pt x="359444" y="1003885"/>
                  </a:lnTo>
                  <a:lnTo>
                    <a:pt x="357940" y="1003885"/>
                  </a:lnTo>
                  <a:lnTo>
                    <a:pt x="356436" y="1004637"/>
                  </a:lnTo>
                  <a:lnTo>
                    <a:pt x="354180" y="1006893"/>
                  </a:lnTo>
                  <a:lnTo>
                    <a:pt x="352676" y="1007645"/>
                  </a:lnTo>
                  <a:lnTo>
                    <a:pt x="351924" y="1008397"/>
                  </a:lnTo>
                  <a:lnTo>
                    <a:pt x="350420" y="1011405"/>
                  </a:lnTo>
                  <a:lnTo>
                    <a:pt x="349668" y="1012909"/>
                  </a:lnTo>
                  <a:lnTo>
                    <a:pt x="348164" y="1018172"/>
                  </a:lnTo>
                  <a:lnTo>
                    <a:pt x="348164" y="1018924"/>
                  </a:lnTo>
                  <a:lnTo>
                    <a:pt x="347412" y="1019676"/>
                  </a:lnTo>
                  <a:lnTo>
                    <a:pt x="346660" y="1020428"/>
                  </a:lnTo>
                  <a:lnTo>
                    <a:pt x="345908" y="1021180"/>
                  </a:lnTo>
                  <a:lnTo>
                    <a:pt x="345156" y="1021180"/>
                  </a:lnTo>
                  <a:lnTo>
                    <a:pt x="343652" y="1021180"/>
                  </a:lnTo>
                  <a:lnTo>
                    <a:pt x="337636" y="1018924"/>
                  </a:lnTo>
                  <a:lnTo>
                    <a:pt x="333877" y="1018924"/>
                  </a:lnTo>
                  <a:lnTo>
                    <a:pt x="328613" y="1018172"/>
                  </a:lnTo>
                  <a:lnTo>
                    <a:pt x="327109" y="1018924"/>
                  </a:lnTo>
                  <a:lnTo>
                    <a:pt x="326357" y="1018924"/>
                  </a:lnTo>
                  <a:lnTo>
                    <a:pt x="325605" y="1021180"/>
                  </a:lnTo>
                  <a:lnTo>
                    <a:pt x="324853" y="1026444"/>
                  </a:lnTo>
                  <a:lnTo>
                    <a:pt x="325605" y="1029452"/>
                  </a:lnTo>
                  <a:lnTo>
                    <a:pt x="326357" y="1030204"/>
                  </a:lnTo>
                  <a:lnTo>
                    <a:pt x="328613" y="1033212"/>
                  </a:lnTo>
                  <a:lnTo>
                    <a:pt x="329365" y="1033964"/>
                  </a:lnTo>
                  <a:lnTo>
                    <a:pt x="330868" y="1036972"/>
                  </a:lnTo>
                  <a:lnTo>
                    <a:pt x="331621" y="1037724"/>
                  </a:lnTo>
                  <a:lnTo>
                    <a:pt x="333125" y="1039228"/>
                  </a:lnTo>
                  <a:lnTo>
                    <a:pt x="333125" y="1039980"/>
                  </a:lnTo>
                  <a:lnTo>
                    <a:pt x="333877" y="1040732"/>
                  </a:lnTo>
                  <a:lnTo>
                    <a:pt x="338388" y="1054267"/>
                  </a:lnTo>
                  <a:lnTo>
                    <a:pt x="339140" y="1058027"/>
                  </a:lnTo>
                  <a:lnTo>
                    <a:pt x="339140" y="1061787"/>
                  </a:lnTo>
                  <a:lnTo>
                    <a:pt x="339892" y="1064043"/>
                  </a:lnTo>
                  <a:lnTo>
                    <a:pt x="340644" y="1065547"/>
                  </a:lnTo>
                  <a:lnTo>
                    <a:pt x="340644" y="1066299"/>
                  </a:lnTo>
                  <a:lnTo>
                    <a:pt x="341396" y="1067803"/>
                  </a:lnTo>
                  <a:lnTo>
                    <a:pt x="345908" y="1070811"/>
                  </a:lnTo>
                  <a:lnTo>
                    <a:pt x="346660" y="1070811"/>
                  </a:lnTo>
                  <a:lnTo>
                    <a:pt x="346660" y="1071563"/>
                  </a:lnTo>
                  <a:lnTo>
                    <a:pt x="347412" y="1072315"/>
                  </a:lnTo>
                  <a:lnTo>
                    <a:pt x="348164" y="1075322"/>
                  </a:lnTo>
                  <a:lnTo>
                    <a:pt x="348916" y="1082090"/>
                  </a:lnTo>
                  <a:lnTo>
                    <a:pt x="348164" y="1082842"/>
                  </a:lnTo>
                  <a:lnTo>
                    <a:pt x="348164" y="1085850"/>
                  </a:lnTo>
                  <a:lnTo>
                    <a:pt x="347412" y="1088106"/>
                  </a:lnTo>
                  <a:lnTo>
                    <a:pt x="344404" y="1095626"/>
                  </a:lnTo>
                  <a:lnTo>
                    <a:pt x="343652" y="1097130"/>
                  </a:lnTo>
                  <a:lnTo>
                    <a:pt x="343652" y="1098634"/>
                  </a:lnTo>
                  <a:lnTo>
                    <a:pt x="344404" y="1101642"/>
                  </a:lnTo>
                  <a:lnTo>
                    <a:pt x="345156" y="1103897"/>
                  </a:lnTo>
                  <a:lnTo>
                    <a:pt x="345908" y="1106905"/>
                  </a:lnTo>
                  <a:lnTo>
                    <a:pt x="345908" y="1109161"/>
                  </a:lnTo>
                  <a:lnTo>
                    <a:pt x="345156" y="1111417"/>
                  </a:lnTo>
                  <a:lnTo>
                    <a:pt x="344404" y="1113673"/>
                  </a:lnTo>
                  <a:lnTo>
                    <a:pt x="342900" y="1115929"/>
                  </a:lnTo>
                  <a:lnTo>
                    <a:pt x="337636" y="1121945"/>
                  </a:lnTo>
                  <a:lnTo>
                    <a:pt x="336885" y="1122697"/>
                  </a:lnTo>
                  <a:lnTo>
                    <a:pt x="336885" y="1124953"/>
                  </a:lnTo>
                  <a:lnTo>
                    <a:pt x="336132" y="1125705"/>
                  </a:lnTo>
                  <a:lnTo>
                    <a:pt x="336132" y="1130968"/>
                  </a:lnTo>
                  <a:lnTo>
                    <a:pt x="336132" y="1131720"/>
                  </a:lnTo>
                  <a:lnTo>
                    <a:pt x="336132" y="1132472"/>
                  </a:lnTo>
                  <a:lnTo>
                    <a:pt x="334628" y="1133976"/>
                  </a:lnTo>
                  <a:lnTo>
                    <a:pt x="333125" y="1134728"/>
                  </a:lnTo>
                  <a:lnTo>
                    <a:pt x="330868" y="1136232"/>
                  </a:lnTo>
                  <a:lnTo>
                    <a:pt x="330117" y="1136232"/>
                  </a:lnTo>
                  <a:lnTo>
                    <a:pt x="330117" y="1137736"/>
                  </a:lnTo>
                  <a:lnTo>
                    <a:pt x="328613" y="1139992"/>
                  </a:lnTo>
                  <a:lnTo>
                    <a:pt x="328613" y="1142248"/>
                  </a:lnTo>
                  <a:lnTo>
                    <a:pt x="328613" y="1143000"/>
                  </a:lnTo>
                  <a:lnTo>
                    <a:pt x="322597" y="1151272"/>
                  </a:lnTo>
                  <a:lnTo>
                    <a:pt x="321093" y="1154280"/>
                  </a:lnTo>
                  <a:lnTo>
                    <a:pt x="320341" y="1159544"/>
                  </a:lnTo>
                  <a:lnTo>
                    <a:pt x="319589" y="1161047"/>
                  </a:lnTo>
                  <a:lnTo>
                    <a:pt x="318837" y="1161799"/>
                  </a:lnTo>
                  <a:lnTo>
                    <a:pt x="318085" y="1161799"/>
                  </a:lnTo>
                  <a:lnTo>
                    <a:pt x="315077" y="1163303"/>
                  </a:lnTo>
                  <a:lnTo>
                    <a:pt x="314325" y="1164055"/>
                  </a:lnTo>
                  <a:lnTo>
                    <a:pt x="314325" y="1165559"/>
                  </a:lnTo>
                  <a:lnTo>
                    <a:pt x="313573" y="1170823"/>
                  </a:lnTo>
                  <a:lnTo>
                    <a:pt x="312821" y="1172327"/>
                  </a:lnTo>
                  <a:lnTo>
                    <a:pt x="312069" y="1173079"/>
                  </a:lnTo>
                  <a:lnTo>
                    <a:pt x="311317" y="1173831"/>
                  </a:lnTo>
                  <a:lnTo>
                    <a:pt x="309061" y="1174583"/>
                  </a:lnTo>
                  <a:lnTo>
                    <a:pt x="308309" y="1175335"/>
                  </a:lnTo>
                  <a:lnTo>
                    <a:pt x="306806" y="1175335"/>
                  </a:lnTo>
                  <a:lnTo>
                    <a:pt x="305302" y="1174583"/>
                  </a:lnTo>
                  <a:lnTo>
                    <a:pt x="303046" y="1174583"/>
                  </a:lnTo>
                  <a:lnTo>
                    <a:pt x="302294" y="1174583"/>
                  </a:lnTo>
                  <a:lnTo>
                    <a:pt x="301542" y="1176087"/>
                  </a:lnTo>
                  <a:lnTo>
                    <a:pt x="284246" y="1194134"/>
                  </a:lnTo>
                  <a:lnTo>
                    <a:pt x="281990" y="1196390"/>
                  </a:lnTo>
                  <a:lnTo>
                    <a:pt x="279734" y="1198646"/>
                  </a:lnTo>
                  <a:lnTo>
                    <a:pt x="278230" y="1199398"/>
                  </a:lnTo>
                  <a:lnTo>
                    <a:pt x="266951" y="1203158"/>
                  </a:lnTo>
                  <a:lnTo>
                    <a:pt x="266199" y="1203158"/>
                  </a:lnTo>
                  <a:lnTo>
                    <a:pt x="264695" y="1203158"/>
                  </a:lnTo>
                  <a:lnTo>
                    <a:pt x="263191" y="1202406"/>
                  </a:lnTo>
                  <a:lnTo>
                    <a:pt x="252663" y="1198646"/>
                  </a:lnTo>
                  <a:lnTo>
                    <a:pt x="238376" y="1196390"/>
                  </a:lnTo>
                  <a:lnTo>
                    <a:pt x="236120" y="1197142"/>
                  </a:lnTo>
                  <a:lnTo>
                    <a:pt x="235368" y="1197142"/>
                  </a:lnTo>
                  <a:lnTo>
                    <a:pt x="233864" y="1198646"/>
                  </a:lnTo>
                  <a:lnTo>
                    <a:pt x="229352" y="1200902"/>
                  </a:lnTo>
                  <a:lnTo>
                    <a:pt x="224840" y="1202406"/>
                  </a:lnTo>
                  <a:lnTo>
                    <a:pt x="220329" y="1202406"/>
                  </a:lnTo>
                  <a:lnTo>
                    <a:pt x="218825" y="1203158"/>
                  </a:lnTo>
                  <a:lnTo>
                    <a:pt x="218072" y="1203158"/>
                  </a:lnTo>
                  <a:lnTo>
                    <a:pt x="216569" y="1203910"/>
                  </a:lnTo>
                  <a:lnTo>
                    <a:pt x="215817" y="1204662"/>
                  </a:lnTo>
                  <a:lnTo>
                    <a:pt x="213561" y="1208422"/>
                  </a:lnTo>
                  <a:lnTo>
                    <a:pt x="212057" y="1209174"/>
                  </a:lnTo>
                  <a:lnTo>
                    <a:pt x="211305" y="1209926"/>
                  </a:lnTo>
                  <a:lnTo>
                    <a:pt x="210553" y="1209926"/>
                  </a:lnTo>
                  <a:lnTo>
                    <a:pt x="208297" y="1210678"/>
                  </a:lnTo>
                  <a:lnTo>
                    <a:pt x="206793" y="1211430"/>
                  </a:lnTo>
                  <a:lnTo>
                    <a:pt x="206041" y="1211430"/>
                  </a:lnTo>
                  <a:lnTo>
                    <a:pt x="206041" y="1212182"/>
                  </a:lnTo>
                  <a:lnTo>
                    <a:pt x="205289" y="1212934"/>
                  </a:lnTo>
                  <a:lnTo>
                    <a:pt x="203785" y="1216693"/>
                  </a:lnTo>
                  <a:lnTo>
                    <a:pt x="203033" y="1218197"/>
                  </a:lnTo>
                  <a:lnTo>
                    <a:pt x="202281" y="1218949"/>
                  </a:lnTo>
                  <a:lnTo>
                    <a:pt x="201529" y="1219701"/>
                  </a:lnTo>
                  <a:lnTo>
                    <a:pt x="200777" y="1220453"/>
                  </a:lnTo>
                  <a:lnTo>
                    <a:pt x="199273" y="1220453"/>
                  </a:lnTo>
                  <a:lnTo>
                    <a:pt x="194761" y="1221957"/>
                  </a:lnTo>
                  <a:lnTo>
                    <a:pt x="188746" y="1224213"/>
                  </a:lnTo>
                  <a:lnTo>
                    <a:pt x="187242" y="1224965"/>
                  </a:lnTo>
                  <a:lnTo>
                    <a:pt x="186490" y="1225717"/>
                  </a:lnTo>
                  <a:lnTo>
                    <a:pt x="185738" y="1226469"/>
                  </a:lnTo>
                  <a:lnTo>
                    <a:pt x="181226" y="1237749"/>
                  </a:lnTo>
                  <a:lnTo>
                    <a:pt x="180474" y="1238501"/>
                  </a:lnTo>
                  <a:lnTo>
                    <a:pt x="180474" y="1239253"/>
                  </a:lnTo>
                  <a:lnTo>
                    <a:pt x="179722" y="1239253"/>
                  </a:lnTo>
                  <a:lnTo>
                    <a:pt x="178218" y="1240005"/>
                  </a:lnTo>
                  <a:lnTo>
                    <a:pt x="176714" y="1240757"/>
                  </a:lnTo>
                  <a:lnTo>
                    <a:pt x="175210" y="1241509"/>
                  </a:lnTo>
                  <a:lnTo>
                    <a:pt x="172954" y="1241509"/>
                  </a:lnTo>
                  <a:lnTo>
                    <a:pt x="170698" y="1241509"/>
                  </a:lnTo>
                  <a:lnTo>
                    <a:pt x="158667" y="1238501"/>
                  </a:lnTo>
                  <a:lnTo>
                    <a:pt x="156411" y="1239253"/>
                  </a:lnTo>
                  <a:lnTo>
                    <a:pt x="151147" y="1240005"/>
                  </a:lnTo>
                  <a:lnTo>
                    <a:pt x="149643" y="1240757"/>
                  </a:lnTo>
                  <a:lnTo>
                    <a:pt x="148891" y="1240757"/>
                  </a:lnTo>
                  <a:lnTo>
                    <a:pt x="146635" y="1242261"/>
                  </a:lnTo>
                  <a:lnTo>
                    <a:pt x="145883" y="1243012"/>
                  </a:lnTo>
                  <a:lnTo>
                    <a:pt x="145131" y="1243012"/>
                  </a:lnTo>
                  <a:lnTo>
                    <a:pt x="143627" y="1243764"/>
                  </a:lnTo>
                  <a:lnTo>
                    <a:pt x="142123" y="1243764"/>
                  </a:lnTo>
                  <a:lnTo>
                    <a:pt x="140619" y="1243764"/>
                  </a:lnTo>
                  <a:lnTo>
                    <a:pt x="139867" y="1243764"/>
                  </a:lnTo>
                  <a:lnTo>
                    <a:pt x="138363" y="1243764"/>
                  </a:lnTo>
                  <a:lnTo>
                    <a:pt x="130092" y="1240005"/>
                  </a:lnTo>
                  <a:lnTo>
                    <a:pt x="127836" y="1239253"/>
                  </a:lnTo>
                  <a:lnTo>
                    <a:pt x="127084" y="1238501"/>
                  </a:lnTo>
                  <a:lnTo>
                    <a:pt x="121068" y="1234741"/>
                  </a:lnTo>
                  <a:lnTo>
                    <a:pt x="118060" y="1233237"/>
                  </a:lnTo>
                  <a:lnTo>
                    <a:pt x="111292" y="1230981"/>
                  </a:lnTo>
                  <a:lnTo>
                    <a:pt x="106029" y="1227221"/>
                  </a:lnTo>
                  <a:lnTo>
                    <a:pt x="104525" y="1227221"/>
                  </a:lnTo>
                  <a:lnTo>
                    <a:pt x="103020" y="1226469"/>
                  </a:lnTo>
                  <a:lnTo>
                    <a:pt x="100765" y="1226469"/>
                  </a:lnTo>
                  <a:lnTo>
                    <a:pt x="100013" y="1225717"/>
                  </a:lnTo>
                  <a:lnTo>
                    <a:pt x="99261" y="1224965"/>
                  </a:lnTo>
                  <a:lnTo>
                    <a:pt x="97005" y="1222709"/>
                  </a:lnTo>
                  <a:lnTo>
                    <a:pt x="90989" y="1212182"/>
                  </a:lnTo>
                  <a:lnTo>
                    <a:pt x="81965" y="1201654"/>
                  </a:lnTo>
                  <a:lnTo>
                    <a:pt x="81965" y="1200902"/>
                  </a:lnTo>
                  <a:lnTo>
                    <a:pt x="78957" y="1194134"/>
                  </a:lnTo>
                  <a:lnTo>
                    <a:pt x="78957" y="1193382"/>
                  </a:lnTo>
                  <a:lnTo>
                    <a:pt x="78205" y="1188118"/>
                  </a:lnTo>
                  <a:lnTo>
                    <a:pt x="78205" y="1184359"/>
                  </a:lnTo>
                  <a:lnTo>
                    <a:pt x="77454" y="1180599"/>
                  </a:lnTo>
                  <a:lnTo>
                    <a:pt x="76701" y="1179847"/>
                  </a:lnTo>
                  <a:lnTo>
                    <a:pt x="75197" y="1177591"/>
                  </a:lnTo>
                  <a:lnTo>
                    <a:pt x="70686" y="1170071"/>
                  </a:lnTo>
                  <a:lnTo>
                    <a:pt x="60910" y="1159544"/>
                  </a:lnTo>
                  <a:lnTo>
                    <a:pt x="58654" y="1158040"/>
                  </a:lnTo>
                  <a:lnTo>
                    <a:pt x="57150" y="1157288"/>
                  </a:lnTo>
                  <a:lnTo>
                    <a:pt x="52638" y="1156535"/>
                  </a:lnTo>
                  <a:lnTo>
                    <a:pt x="33839" y="1157288"/>
                  </a:lnTo>
                  <a:lnTo>
                    <a:pt x="23311" y="1157288"/>
                  </a:lnTo>
                  <a:lnTo>
                    <a:pt x="5264" y="1155032"/>
                  </a:lnTo>
                  <a:close/>
                </a:path>
              </a:pathLst>
            </a:custGeom>
            <a:solidFill>
              <a:schemeClr val="accent4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B0E9B61A-96A6-4737-9484-F02F7A001E41}"/>
                </a:ext>
              </a:extLst>
            </p:cNvPr>
            <p:cNvSpPr/>
            <p:nvPr/>
          </p:nvSpPr>
          <p:spPr>
            <a:xfrm>
              <a:off x="10973784" y="2213558"/>
              <a:ext cx="637673" cy="770772"/>
            </a:xfrm>
            <a:custGeom>
              <a:avLst/>
              <a:gdLst>
                <a:gd name="connsiteX0" fmla="*/ 137611 w 637673"/>
                <a:gd name="connsiteY0" fmla="*/ 700087 h 770772"/>
                <a:gd name="connsiteX1" fmla="*/ 138363 w 637673"/>
                <a:gd name="connsiteY1" fmla="*/ 690312 h 770772"/>
                <a:gd name="connsiteX2" fmla="*/ 138363 w 637673"/>
                <a:gd name="connsiteY2" fmla="*/ 688808 h 770772"/>
                <a:gd name="connsiteX3" fmla="*/ 137611 w 637673"/>
                <a:gd name="connsiteY3" fmla="*/ 686552 h 770772"/>
                <a:gd name="connsiteX4" fmla="*/ 136859 w 637673"/>
                <a:gd name="connsiteY4" fmla="*/ 685048 h 770772"/>
                <a:gd name="connsiteX5" fmla="*/ 135355 w 637673"/>
                <a:gd name="connsiteY5" fmla="*/ 683544 h 770772"/>
                <a:gd name="connsiteX6" fmla="*/ 133851 w 637673"/>
                <a:gd name="connsiteY6" fmla="*/ 681288 h 770772"/>
                <a:gd name="connsiteX7" fmla="*/ 131595 w 637673"/>
                <a:gd name="connsiteY7" fmla="*/ 676024 h 770772"/>
                <a:gd name="connsiteX8" fmla="*/ 130843 w 637673"/>
                <a:gd name="connsiteY8" fmla="*/ 673016 h 770772"/>
                <a:gd name="connsiteX9" fmla="*/ 130843 w 637673"/>
                <a:gd name="connsiteY9" fmla="*/ 670761 h 770772"/>
                <a:gd name="connsiteX10" fmla="*/ 142123 w 637673"/>
                <a:gd name="connsiteY10" fmla="*/ 641434 h 770772"/>
                <a:gd name="connsiteX11" fmla="*/ 142123 w 637673"/>
                <a:gd name="connsiteY11" fmla="*/ 639930 h 770772"/>
                <a:gd name="connsiteX12" fmla="*/ 152651 w 637673"/>
                <a:gd name="connsiteY12" fmla="*/ 626394 h 770772"/>
                <a:gd name="connsiteX13" fmla="*/ 153402 w 637673"/>
                <a:gd name="connsiteY13" fmla="*/ 624138 h 770772"/>
                <a:gd name="connsiteX14" fmla="*/ 155658 w 637673"/>
                <a:gd name="connsiteY14" fmla="*/ 618874 h 770772"/>
                <a:gd name="connsiteX15" fmla="*/ 156410 w 637673"/>
                <a:gd name="connsiteY15" fmla="*/ 615867 h 770772"/>
                <a:gd name="connsiteX16" fmla="*/ 156410 w 637673"/>
                <a:gd name="connsiteY16" fmla="*/ 614363 h 770772"/>
                <a:gd name="connsiteX17" fmla="*/ 156410 w 637673"/>
                <a:gd name="connsiteY17" fmla="*/ 612858 h 770772"/>
                <a:gd name="connsiteX18" fmla="*/ 156410 w 637673"/>
                <a:gd name="connsiteY18" fmla="*/ 612107 h 770772"/>
                <a:gd name="connsiteX19" fmla="*/ 154906 w 637673"/>
                <a:gd name="connsiteY19" fmla="*/ 611355 h 770772"/>
                <a:gd name="connsiteX20" fmla="*/ 154155 w 637673"/>
                <a:gd name="connsiteY20" fmla="*/ 609851 h 770772"/>
                <a:gd name="connsiteX21" fmla="*/ 152651 w 637673"/>
                <a:gd name="connsiteY21" fmla="*/ 609099 h 770772"/>
                <a:gd name="connsiteX22" fmla="*/ 151898 w 637673"/>
                <a:gd name="connsiteY22" fmla="*/ 608347 h 770772"/>
                <a:gd name="connsiteX23" fmla="*/ 151147 w 637673"/>
                <a:gd name="connsiteY23" fmla="*/ 605339 h 770772"/>
                <a:gd name="connsiteX24" fmla="*/ 149642 w 637673"/>
                <a:gd name="connsiteY24" fmla="*/ 601579 h 770772"/>
                <a:gd name="connsiteX25" fmla="*/ 148138 w 637673"/>
                <a:gd name="connsiteY25" fmla="*/ 600827 h 770772"/>
                <a:gd name="connsiteX26" fmla="*/ 146635 w 637673"/>
                <a:gd name="connsiteY26" fmla="*/ 600075 h 770772"/>
                <a:gd name="connsiteX27" fmla="*/ 125579 w 637673"/>
                <a:gd name="connsiteY27" fmla="*/ 596315 h 770772"/>
                <a:gd name="connsiteX28" fmla="*/ 123323 w 637673"/>
                <a:gd name="connsiteY28" fmla="*/ 594811 h 770772"/>
                <a:gd name="connsiteX29" fmla="*/ 120316 w 637673"/>
                <a:gd name="connsiteY29" fmla="*/ 592555 h 770772"/>
                <a:gd name="connsiteX30" fmla="*/ 113548 w 637673"/>
                <a:gd name="connsiteY30" fmla="*/ 590299 h 770772"/>
                <a:gd name="connsiteX31" fmla="*/ 111292 w 637673"/>
                <a:gd name="connsiteY31" fmla="*/ 588795 h 770772"/>
                <a:gd name="connsiteX32" fmla="*/ 110540 w 637673"/>
                <a:gd name="connsiteY32" fmla="*/ 587291 h 770772"/>
                <a:gd name="connsiteX33" fmla="*/ 109788 w 637673"/>
                <a:gd name="connsiteY33" fmla="*/ 585788 h 770772"/>
                <a:gd name="connsiteX34" fmla="*/ 110540 w 637673"/>
                <a:gd name="connsiteY34" fmla="*/ 579020 h 770772"/>
                <a:gd name="connsiteX35" fmla="*/ 110540 w 637673"/>
                <a:gd name="connsiteY35" fmla="*/ 575260 h 770772"/>
                <a:gd name="connsiteX36" fmla="*/ 106780 w 637673"/>
                <a:gd name="connsiteY36" fmla="*/ 569996 h 770772"/>
                <a:gd name="connsiteX37" fmla="*/ 102268 w 637673"/>
                <a:gd name="connsiteY37" fmla="*/ 563228 h 770772"/>
                <a:gd name="connsiteX38" fmla="*/ 100764 w 637673"/>
                <a:gd name="connsiteY38" fmla="*/ 559469 h 770772"/>
                <a:gd name="connsiteX39" fmla="*/ 98508 w 637673"/>
                <a:gd name="connsiteY39" fmla="*/ 548189 h 770772"/>
                <a:gd name="connsiteX40" fmla="*/ 98508 w 637673"/>
                <a:gd name="connsiteY40" fmla="*/ 545933 h 770772"/>
                <a:gd name="connsiteX41" fmla="*/ 99260 w 637673"/>
                <a:gd name="connsiteY41" fmla="*/ 540669 h 770772"/>
                <a:gd name="connsiteX42" fmla="*/ 99260 w 637673"/>
                <a:gd name="connsiteY42" fmla="*/ 537661 h 770772"/>
                <a:gd name="connsiteX43" fmla="*/ 99260 w 637673"/>
                <a:gd name="connsiteY43" fmla="*/ 533901 h 770772"/>
                <a:gd name="connsiteX44" fmla="*/ 99260 w 637673"/>
                <a:gd name="connsiteY44" fmla="*/ 530893 h 770772"/>
                <a:gd name="connsiteX45" fmla="*/ 98508 w 637673"/>
                <a:gd name="connsiteY45" fmla="*/ 528638 h 770772"/>
                <a:gd name="connsiteX46" fmla="*/ 97004 w 637673"/>
                <a:gd name="connsiteY46" fmla="*/ 527134 h 770772"/>
                <a:gd name="connsiteX47" fmla="*/ 87981 w 637673"/>
                <a:gd name="connsiteY47" fmla="*/ 500062 h 770772"/>
                <a:gd name="connsiteX48" fmla="*/ 87229 w 637673"/>
                <a:gd name="connsiteY48" fmla="*/ 497055 h 770772"/>
                <a:gd name="connsiteX49" fmla="*/ 84221 w 637673"/>
                <a:gd name="connsiteY49" fmla="*/ 489535 h 770772"/>
                <a:gd name="connsiteX50" fmla="*/ 84221 w 637673"/>
                <a:gd name="connsiteY50" fmla="*/ 488783 h 770772"/>
                <a:gd name="connsiteX51" fmla="*/ 84221 w 637673"/>
                <a:gd name="connsiteY51" fmla="*/ 488031 h 770772"/>
                <a:gd name="connsiteX52" fmla="*/ 85725 w 637673"/>
                <a:gd name="connsiteY52" fmla="*/ 484271 h 770772"/>
                <a:gd name="connsiteX53" fmla="*/ 86477 w 637673"/>
                <a:gd name="connsiteY53" fmla="*/ 482767 h 770772"/>
                <a:gd name="connsiteX54" fmla="*/ 85725 w 637673"/>
                <a:gd name="connsiteY54" fmla="*/ 480511 h 770772"/>
                <a:gd name="connsiteX55" fmla="*/ 84221 w 637673"/>
                <a:gd name="connsiteY55" fmla="*/ 473743 h 770772"/>
                <a:gd name="connsiteX56" fmla="*/ 81965 w 637673"/>
                <a:gd name="connsiteY56" fmla="*/ 452688 h 770772"/>
                <a:gd name="connsiteX57" fmla="*/ 79709 w 637673"/>
                <a:gd name="connsiteY57" fmla="*/ 444416 h 770772"/>
                <a:gd name="connsiteX58" fmla="*/ 78957 w 637673"/>
                <a:gd name="connsiteY58" fmla="*/ 439905 h 770772"/>
                <a:gd name="connsiteX59" fmla="*/ 80461 w 637673"/>
                <a:gd name="connsiteY59" fmla="*/ 430129 h 770772"/>
                <a:gd name="connsiteX60" fmla="*/ 80461 w 637673"/>
                <a:gd name="connsiteY60" fmla="*/ 427873 h 770772"/>
                <a:gd name="connsiteX61" fmla="*/ 76701 w 637673"/>
                <a:gd name="connsiteY61" fmla="*/ 412082 h 770772"/>
                <a:gd name="connsiteX62" fmla="*/ 76701 w 637673"/>
                <a:gd name="connsiteY62" fmla="*/ 404562 h 770772"/>
                <a:gd name="connsiteX63" fmla="*/ 76701 w 637673"/>
                <a:gd name="connsiteY63" fmla="*/ 401554 h 770772"/>
                <a:gd name="connsiteX64" fmla="*/ 75197 w 637673"/>
                <a:gd name="connsiteY64" fmla="*/ 399298 h 770772"/>
                <a:gd name="connsiteX65" fmla="*/ 73693 w 637673"/>
                <a:gd name="connsiteY65" fmla="*/ 398546 h 770772"/>
                <a:gd name="connsiteX66" fmla="*/ 69933 w 637673"/>
                <a:gd name="connsiteY66" fmla="*/ 395538 h 770772"/>
                <a:gd name="connsiteX67" fmla="*/ 67678 w 637673"/>
                <a:gd name="connsiteY67" fmla="*/ 393282 h 770772"/>
                <a:gd name="connsiteX68" fmla="*/ 63918 w 637673"/>
                <a:gd name="connsiteY68" fmla="*/ 391778 h 770772"/>
                <a:gd name="connsiteX69" fmla="*/ 61661 w 637673"/>
                <a:gd name="connsiteY69" fmla="*/ 388018 h 770772"/>
                <a:gd name="connsiteX70" fmla="*/ 58654 w 637673"/>
                <a:gd name="connsiteY70" fmla="*/ 385011 h 770772"/>
                <a:gd name="connsiteX71" fmla="*/ 57150 w 637673"/>
                <a:gd name="connsiteY71" fmla="*/ 382755 h 770772"/>
                <a:gd name="connsiteX72" fmla="*/ 57150 w 637673"/>
                <a:gd name="connsiteY72" fmla="*/ 377491 h 770772"/>
                <a:gd name="connsiteX73" fmla="*/ 58654 w 637673"/>
                <a:gd name="connsiteY73" fmla="*/ 372227 h 770772"/>
                <a:gd name="connsiteX74" fmla="*/ 59406 w 637673"/>
                <a:gd name="connsiteY74" fmla="*/ 367715 h 770772"/>
                <a:gd name="connsiteX75" fmla="*/ 58654 w 637673"/>
                <a:gd name="connsiteY75" fmla="*/ 361699 h 770772"/>
                <a:gd name="connsiteX76" fmla="*/ 55646 w 637673"/>
                <a:gd name="connsiteY76" fmla="*/ 357939 h 770772"/>
                <a:gd name="connsiteX77" fmla="*/ 54142 w 637673"/>
                <a:gd name="connsiteY77" fmla="*/ 353428 h 770772"/>
                <a:gd name="connsiteX78" fmla="*/ 52638 w 637673"/>
                <a:gd name="connsiteY78" fmla="*/ 348916 h 770772"/>
                <a:gd name="connsiteX79" fmla="*/ 50382 w 637673"/>
                <a:gd name="connsiteY79" fmla="*/ 345908 h 770772"/>
                <a:gd name="connsiteX80" fmla="*/ 50382 w 637673"/>
                <a:gd name="connsiteY80" fmla="*/ 342148 h 770772"/>
                <a:gd name="connsiteX81" fmla="*/ 48878 w 637673"/>
                <a:gd name="connsiteY81" fmla="*/ 336884 h 770772"/>
                <a:gd name="connsiteX82" fmla="*/ 46622 w 637673"/>
                <a:gd name="connsiteY82" fmla="*/ 333876 h 770772"/>
                <a:gd name="connsiteX83" fmla="*/ 42110 w 637673"/>
                <a:gd name="connsiteY83" fmla="*/ 329365 h 770772"/>
                <a:gd name="connsiteX84" fmla="*/ 40606 w 637673"/>
                <a:gd name="connsiteY84" fmla="*/ 326357 h 770772"/>
                <a:gd name="connsiteX85" fmla="*/ 39855 w 637673"/>
                <a:gd name="connsiteY85" fmla="*/ 323349 h 770772"/>
                <a:gd name="connsiteX86" fmla="*/ 39855 w 637673"/>
                <a:gd name="connsiteY86" fmla="*/ 317333 h 770772"/>
                <a:gd name="connsiteX87" fmla="*/ 40606 w 637673"/>
                <a:gd name="connsiteY87" fmla="*/ 307557 h 770772"/>
                <a:gd name="connsiteX88" fmla="*/ 39102 w 637673"/>
                <a:gd name="connsiteY88" fmla="*/ 303797 h 770772"/>
                <a:gd name="connsiteX89" fmla="*/ 37599 w 637673"/>
                <a:gd name="connsiteY89" fmla="*/ 301541 h 770772"/>
                <a:gd name="connsiteX90" fmla="*/ 35342 w 637673"/>
                <a:gd name="connsiteY90" fmla="*/ 297030 h 770772"/>
                <a:gd name="connsiteX91" fmla="*/ 33087 w 637673"/>
                <a:gd name="connsiteY91" fmla="*/ 294022 h 770772"/>
                <a:gd name="connsiteX92" fmla="*/ 33087 w 637673"/>
                <a:gd name="connsiteY92" fmla="*/ 288758 h 770772"/>
                <a:gd name="connsiteX93" fmla="*/ 33087 w 637673"/>
                <a:gd name="connsiteY93" fmla="*/ 283494 h 770772"/>
                <a:gd name="connsiteX94" fmla="*/ 32335 w 637673"/>
                <a:gd name="connsiteY94" fmla="*/ 279734 h 770772"/>
                <a:gd name="connsiteX95" fmla="*/ 30831 w 637673"/>
                <a:gd name="connsiteY95" fmla="*/ 277478 h 770772"/>
                <a:gd name="connsiteX96" fmla="*/ 30831 w 637673"/>
                <a:gd name="connsiteY96" fmla="*/ 272966 h 770772"/>
                <a:gd name="connsiteX97" fmla="*/ 31583 w 637673"/>
                <a:gd name="connsiteY97" fmla="*/ 268455 h 770772"/>
                <a:gd name="connsiteX98" fmla="*/ 32335 w 637673"/>
                <a:gd name="connsiteY98" fmla="*/ 266199 h 770772"/>
                <a:gd name="connsiteX99" fmla="*/ 33839 w 637673"/>
                <a:gd name="connsiteY99" fmla="*/ 262439 h 770772"/>
                <a:gd name="connsiteX100" fmla="*/ 38350 w 637673"/>
                <a:gd name="connsiteY100" fmla="*/ 255671 h 770772"/>
                <a:gd name="connsiteX101" fmla="*/ 42110 w 637673"/>
                <a:gd name="connsiteY101" fmla="*/ 252663 h 770772"/>
                <a:gd name="connsiteX102" fmla="*/ 46622 w 637673"/>
                <a:gd name="connsiteY102" fmla="*/ 248903 h 770772"/>
                <a:gd name="connsiteX103" fmla="*/ 49630 w 637673"/>
                <a:gd name="connsiteY103" fmla="*/ 245895 h 770772"/>
                <a:gd name="connsiteX104" fmla="*/ 53390 w 637673"/>
                <a:gd name="connsiteY104" fmla="*/ 239128 h 770772"/>
                <a:gd name="connsiteX105" fmla="*/ 56398 w 637673"/>
                <a:gd name="connsiteY105" fmla="*/ 233864 h 770772"/>
                <a:gd name="connsiteX106" fmla="*/ 54894 w 637673"/>
                <a:gd name="connsiteY106" fmla="*/ 223336 h 770772"/>
                <a:gd name="connsiteX107" fmla="*/ 53390 w 637673"/>
                <a:gd name="connsiteY107" fmla="*/ 219576 h 770772"/>
                <a:gd name="connsiteX108" fmla="*/ 49630 w 637673"/>
                <a:gd name="connsiteY108" fmla="*/ 211305 h 770772"/>
                <a:gd name="connsiteX109" fmla="*/ 47374 w 637673"/>
                <a:gd name="connsiteY109" fmla="*/ 208297 h 770772"/>
                <a:gd name="connsiteX110" fmla="*/ 44366 w 637673"/>
                <a:gd name="connsiteY110" fmla="*/ 206041 h 770772"/>
                <a:gd name="connsiteX111" fmla="*/ 40606 w 637673"/>
                <a:gd name="connsiteY111" fmla="*/ 203033 h 770772"/>
                <a:gd name="connsiteX112" fmla="*/ 37599 w 637673"/>
                <a:gd name="connsiteY112" fmla="*/ 198521 h 770772"/>
                <a:gd name="connsiteX113" fmla="*/ 33087 w 637673"/>
                <a:gd name="connsiteY113" fmla="*/ 191001 h 770772"/>
                <a:gd name="connsiteX114" fmla="*/ 30831 w 637673"/>
                <a:gd name="connsiteY114" fmla="*/ 179722 h 770772"/>
                <a:gd name="connsiteX115" fmla="*/ 30079 w 637673"/>
                <a:gd name="connsiteY115" fmla="*/ 174458 h 770772"/>
                <a:gd name="connsiteX116" fmla="*/ 27071 w 637673"/>
                <a:gd name="connsiteY116" fmla="*/ 165434 h 770772"/>
                <a:gd name="connsiteX117" fmla="*/ 25567 w 637673"/>
                <a:gd name="connsiteY117" fmla="*/ 160922 h 770772"/>
                <a:gd name="connsiteX118" fmla="*/ 24815 w 637673"/>
                <a:gd name="connsiteY118" fmla="*/ 154907 h 770772"/>
                <a:gd name="connsiteX119" fmla="*/ 22559 w 637673"/>
                <a:gd name="connsiteY119" fmla="*/ 151899 h 770772"/>
                <a:gd name="connsiteX120" fmla="*/ 18799 w 637673"/>
                <a:gd name="connsiteY120" fmla="*/ 148139 h 770772"/>
                <a:gd name="connsiteX121" fmla="*/ 14287 w 637673"/>
                <a:gd name="connsiteY121" fmla="*/ 139867 h 770772"/>
                <a:gd name="connsiteX122" fmla="*/ 11280 w 637673"/>
                <a:gd name="connsiteY122" fmla="*/ 133851 h 770772"/>
                <a:gd name="connsiteX123" fmla="*/ 11280 w 637673"/>
                <a:gd name="connsiteY123" fmla="*/ 133099 h 770772"/>
                <a:gd name="connsiteX124" fmla="*/ 10527 w 637673"/>
                <a:gd name="connsiteY124" fmla="*/ 127836 h 770772"/>
                <a:gd name="connsiteX125" fmla="*/ 9776 w 637673"/>
                <a:gd name="connsiteY125" fmla="*/ 122572 h 770772"/>
                <a:gd name="connsiteX126" fmla="*/ 9023 w 637673"/>
                <a:gd name="connsiteY126" fmla="*/ 120316 h 770772"/>
                <a:gd name="connsiteX127" fmla="*/ 6016 w 637673"/>
                <a:gd name="connsiteY127" fmla="*/ 112044 h 770772"/>
                <a:gd name="connsiteX128" fmla="*/ 3008 w 637673"/>
                <a:gd name="connsiteY128" fmla="*/ 106780 h 770772"/>
                <a:gd name="connsiteX129" fmla="*/ 1504 w 637673"/>
                <a:gd name="connsiteY129" fmla="*/ 103772 h 770772"/>
                <a:gd name="connsiteX130" fmla="*/ 0 w 637673"/>
                <a:gd name="connsiteY130" fmla="*/ 98508 h 770772"/>
                <a:gd name="connsiteX131" fmla="*/ 0 w 637673"/>
                <a:gd name="connsiteY131" fmla="*/ 93997 h 770772"/>
                <a:gd name="connsiteX132" fmla="*/ 752 w 637673"/>
                <a:gd name="connsiteY132" fmla="*/ 89485 h 770772"/>
                <a:gd name="connsiteX133" fmla="*/ 1504 w 637673"/>
                <a:gd name="connsiteY133" fmla="*/ 84973 h 770772"/>
                <a:gd name="connsiteX134" fmla="*/ 3008 w 637673"/>
                <a:gd name="connsiteY134" fmla="*/ 81213 h 770772"/>
                <a:gd name="connsiteX135" fmla="*/ 6767 w 637673"/>
                <a:gd name="connsiteY135" fmla="*/ 77453 h 770772"/>
                <a:gd name="connsiteX136" fmla="*/ 10527 w 637673"/>
                <a:gd name="connsiteY136" fmla="*/ 72941 h 770772"/>
                <a:gd name="connsiteX137" fmla="*/ 29327 w 637673"/>
                <a:gd name="connsiteY137" fmla="*/ 44366 h 770772"/>
                <a:gd name="connsiteX138" fmla="*/ 29327 w 637673"/>
                <a:gd name="connsiteY138" fmla="*/ 42862 h 770772"/>
                <a:gd name="connsiteX139" fmla="*/ 30079 w 637673"/>
                <a:gd name="connsiteY139" fmla="*/ 36095 h 770772"/>
                <a:gd name="connsiteX140" fmla="*/ 30079 w 637673"/>
                <a:gd name="connsiteY140" fmla="*/ 34591 h 770772"/>
                <a:gd name="connsiteX141" fmla="*/ 30831 w 637673"/>
                <a:gd name="connsiteY141" fmla="*/ 34591 h 770772"/>
                <a:gd name="connsiteX142" fmla="*/ 31583 w 637673"/>
                <a:gd name="connsiteY142" fmla="*/ 30831 h 770772"/>
                <a:gd name="connsiteX143" fmla="*/ 30831 w 637673"/>
                <a:gd name="connsiteY143" fmla="*/ 28575 h 770772"/>
                <a:gd name="connsiteX144" fmla="*/ 28575 w 637673"/>
                <a:gd name="connsiteY144" fmla="*/ 24815 h 770772"/>
                <a:gd name="connsiteX145" fmla="*/ 27823 w 637673"/>
                <a:gd name="connsiteY145" fmla="*/ 21807 h 770772"/>
                <a:gd name="connsiteX146" fmla="*/ 24815 w 637673"/>
                <a:gd name="connsiteY146" fmla="*/ 19551 h 770772"/>
                <a:gd name="connsiteX147" fmla="*/ 24063 w 637673"/>
                <a:gd name="connsiteY147" fmla="*/ 18047 h 770772"/>
                <a:gd name="connsiteX148" fmla="*/ 22559 w 637673"/>
                <a:gd name="connsiteY148" fmla="*/ 18047 h 770772"/>
                <a:gd name="connsiteX149" fmla="*/ 21807 w 637673"/>
                <a:gd name="connsiteY149" fmla="*/ 18799 h 770772"/>
                <a:gd name="connsiteX150" fmla="*/ 21055 w 637673"/>
                <a:gd name="connsiteY150" fmla="*/ 18047 h 770772"/>
                <a:gd name="connsiteX151" fmla="*/ 20303 w 637673"/>
                <a:gd name="connsiteY151" fmla="*/ 18047 h 770772"/>
                <a:gd name="connsiteX152" fmla="*/ 22559 w 637673"/>
                <a:gd name="connsiteY152" fmla="*/ 16543 h 770772"/>
                <a:gd name="connsiteX153" fmla="*/ 26319 w 637673"/>
                <a:gd name="connsiteY153" fmla="*/ 14287 h 770772"/>
                <a:gd name="connsiteX154" fmla="*/ 28575 w 637673"/>
                <a:gd name="connsiteY154" fmla="*/ 13536 h 770772"/>
                <a:gd name="connsiteX155" fmla="*/ 37599 w 637673"/>
                <a:gd name="connsiteY155" fmla="*/ 13536 h 770772"/>
                <a:gd name="connsiteX156" fmla="*/ 42110 w 637673"/>
                <a:gd name="connsiteY156" fmla="*/ 14287 h 770772"/>
                <a:gd name="connsiteX157" fmla="*/ 46622 w 637673"/>
                <a:gd name="connsiteY157" fmla="*/ 15039 h 770772"/>
                <a:gd name="connsiteX158" fmla="*/ 51134 w 637673"/>
                <a:gd name="connsiteY158" fmla="*/ 16543 h 770772"/>
                <a:gd name="connsiteX159" fmla="*/ 54142 w 637673"/>
                <a:gd name="connsiteY159" fmla="*/ 19551 h 770772"/>
                <a:gd name="connsiteX160" fmla="*/ 54894 w 637673"/>
                <a:gd name="connsiteY160" fmla="*/ 19551 h 770772"/>
                <a:gd name="connsiteX161" fmla="*/ 54894 w 637673"/>
                <a:gd name="connsiteY161" fmla="*/ 18047 h 770772"/>
                <a:gd name="connsiteX162" fmla="*/ 54142 w 637673"/>
                <a:gd name="connsiteY162" fmla="*/ 16543 h 770772"/>
                <a:gd name="connsiteX163" fmla="*/ 51886 w 637673"/>
                <a:gd name="connsiteY163" fmla="*/ 13536 h 770772"/>
                <a:gd name="connsiteX164" fmla="*/ 54142 w 637673"/>
                <a:gd name="connsiteY164" fmla="*/ 14287 h 770772"/>
                <a:gd name="connsiteX165" fmla="*/ 54894 w 637673"/>
                <a:gd name="connsiteY165" fmla="*/ 14287 h 770772"/>
                <a:gd name="connsiteX166" fmla="*/ 76701 w 637673"/>
                <a:gd name="connsiteY166" fmla="*/ 12784 h 770772"/>
                <a:gd name="connsiteX167" fmla="*/ 78957 w 637673"/>
                <a:gd name="connsiteY167" fmla="*/ 12784 h 770772"/>
                <a:gd name="connsiteX168" fmla="*/ 81213 w 637673"/>
                <a:gd name="connsiteY168" fmla="*/ 13536 h 770772"/>
                <a:gd name="connsiteX169" fmla="*/ 82717 w 637673"/>
                <a:gd name="connsiteY169" fmla="*/ 13536 h 770772"/>
                <a:gd name="connsiteX170" fmla="*/ 84221 w 637673"/>
                <a:gd name="connsiteY170" fmla="*/ 13536 h 770772"/>
                <a:gd name="connsiteX171" fmla="*/ 84973 w 637673"/>
                <a:gd name="connsiteY171" fmla="*/ 12032 h 770772"/>
                <a:gd name="connsiteX172" fmla="*/ 85725 w 637673"/>
                <a:gd name="connsiteY172" fmla="*/ 11280 h 770772"/>
                <a:gd name="connsiteX173" fmla="*/ 90237 w 637673"/>
                <a:gd name="connsiteY173" fmla="*/ 11280 h 770772"/>
                <a:gd name="connsiteX174" fmla="*/ 91740 w 637673"/>
                <a:gd name="connsiteY174" fmla="*/ 12032 h 770772"/>
                <a:gd name="connsiteX175" fmla="*/ 92493 w 637673"/>
                <a:gd name="connsiteY175" fmla="*/ 14287 h 770772"/>
                <a:gd name="connsiteX176" fmla="*/ 93997 w 637673"/>
                <a:gd name="connsiteY176" fmla="*/ 14287 h 770772"/>
                <a:gd name="connsiteX177" fmla="*/ 95500 w 637673"/>
                <a:gd name="connsiteY177" fmla="*/ 12784 h 770772"/>
                <a:gd name="connsiteX178" fmla="*/ 103020 w 637673"/>
                <a:gd name="connsiteY178" fmla="*/ 9024 h 770772"/>
                <a:gd name="connsiteX179" fmla="*/ 105276 w 637673"/>
                <a:gd name="connsiteY179" fmla="*/ 8272 h 770772"/>
                <a:gd name="connsiteX180" fmla="*/ 130843 w 637673"/>
                <a:gd name="connsiteY180" fmla="*/ 6016 h 770772"/>
                <a:gd name="connsiteX181" fmla="*/ 139115 w 637673"/>
                <a:gd name="connsiteY181" fmla="*/ 2256 h 770772"/>
                <a:gd name="connsiteX182" fmla="*/ 142123 w 637673"/>
                <a:gd name="connsiteY182" fmla="*/ 2256 h 770772"/>
                <a:gd name="connsiteX183" fmla="*/ 142123 w 637673"/>
                <a:gd name="connsiteY183" fmla="*/ 1504 h 770772"/>
                <a:gd name="connsiteX184" fmla="*/ 143627 w 637673"/>
                <a:gd name="connsiteY184" fmla="*/ 0 h 770772"/>
                <a:gd name="connsiteX185" fmla="*/ 144379 w 637673"/>
                <a:gd name="connsiteY185" fmla="*/ 0 h 770772"/>
                <a:gd name="connsiteX186" fmla="*/ 145131 w 637673"/>
                <a:gd name="connsiteY186" fmla="*/ 752 h 770772"/>
                <a:gd name="connsiteX187" fmla="*/ 145883 w 637673"/>
                <a:gd name="connsiteY187" fmla="*/ 752 h 770772"/>
                <a:gd name="connsiteX188" fmla="*/ 146635 w 637673"/>
                <a:gd name="connsiteY188" fmla="*/ 752 h 770772"/>
                <a:gd name="connsiteX189" fmla="*/ 157914 w 637673"/>
                <a:gd name="connsiteY189" fmla="*/ 3008 h 770772"/>
                <a:gd name="connsiteX190" fmla="*/ 177466 w 637673"/>
                <a:gd name="connsiteY190" fmla="*/ 3008 h 770772"/>
                <a:gd name="connsiteX191" fmla="*/ 191001 w 637673"/>
                <a:gd name="connsiteY191" fmla="*/ 5264 h 770772"/>
                <a:gd name="connsiteX192" fmla="*/ 192505 w 637673"/>
                <a:gd name="connsiteY192" fmla="*/ 6016 h 770772"/>
                <a:gd name="connsiteX193" fmla="*/ 195513 w 637673"/>
                <a:gd name="connsiteY193" fmla="*/ 9024 h 770772"/>
                <a:gd name="connsiteX194" fmla="*/ 197769 w 637673"/>
                <a:gd name="connsiteY194" fmla="*/ 9776 h 770772"/>
                <a:gd name="connsiteX195" fmla="*/ 199273 w 637673"/>
                <a:gd name="connsiteY195" fmla="*/ 9024 h 770772"/>
                <a:gd name="connsiteX196" fmla="*/ 200025 w 637673"/>
                <a:gd name="connsiteY196" fmla="*/ 7520 h 770772"/>
                <a:gd name="connsiteX197" fmla="*/ 200777 w 637673"/>
                <a:gd name="connsiteY197" fmla="*/ 6016 h 770772"/>
                <a:gd name="connsiteX198" fmla="*/ 203033 w 637673"/>
                <a:gd name="connsiteY198" fmla="*/ 7520 h 770772"/>
                <a:gd name="connsiteX199" fmla="*/ 204536 w 637673"/>
                <a:gd name="connsiteY199" fmla="*/ 6768 h 770772"/>
                <a:gd name="connsiteX200" fmla="*/ 206793 w 637673"/>
                <a:gd name="connsiteY200" fmla="*/ 7520 h 770772"/>
                <a:gd name="connsiteX201" fmla="*/ 209049 w 637673"/>
                <a:gd name="connsiteY201" fmla="*/ 9024 h 770772"/>
                <a:gd name="connsiteX202" fmla="*/ 211304 w 637673"/>
                <a:gd name="connsiteY202" fmla="*/ 9776 h 770772"/>
                <a:gd name="connsiteX203" fmla="*/ 218824 w 637673"/>
                <a:gd name="connsiteY203" fmla="*/ 9024 h 770772"/>
                <a:gd name="connsiteX204" fmla="*/ 221080 w 637673"/>
                <a:gd name="connsiteY204" fmla="*/ 9776 h 770772"/>
                <a:gd name="connsiteX205" fmla="*/ 233864 w 637673"/>
                <a:gd name="connsiteY205" fmla="*/ 17295 h 770772"/>
                <a:gd name="connsiteX206" fmla="*/ 238375 w 637673"/>
                <a:gd name="connsiteY206" fmla="*/ 18799 h 770772"/>
                <a:gd name="connsiteX207" fmla="*/ 239879 w 637673"/>
                <a:gd name="connsiteY207" fmla="*/ 19551 h 770772"/>
                <a:gd name="connsiteX208" fmla="*/ 248151 w 637673"/>
                <a:gd name="connsiteY208" fmla="*/ 27823 h 770772"/>
                <a:gd name="connsiteX209" fmla="*/ 250407 w 637673"/>
                <a:gd name="connsiteY209" fmla="*/ 28575 h 770772"/>
                <a:gd name="connsiteX210" fmla="*/ 251911 w 637673"/>
                <a:gd name="connsiteY210" fmla="*/ 29327 h 770772"/>
                <a:gd name="connsiteX211" fmla="*/ 254167 w 637673"/>
                <a:gd name="connsiteY211" fmla="*/ 30079 h 770772"/>
                <a:gd name="connsiteX212" fmla="*/ 257927 w 637673"/>
                <a:gd name="connsiteY212" fmla="*/ 33087 h 770772"/>
                <a:gd name="connsiteX213" fmla="*/ 260935 w 637673"/>
                <a:gd name="connsiteY213" fmla="*/ 36095 h 770772"/>
                <a:gd name="connsiteX214" fmla="*/ 259431 w 637673"/>
                <a:gd name="connsiteY214" fmla="*/ 37599 h 770772"/>
                <a:gd name="connsiteX215" fmla="*/ 260935 w 637673"/>
                <a:gd name="connsiteY215" fmla="*/ 37599 h 770772"/>
                <a:gd name="connsiteX216" fmla="*/ 261687 w 637673"/>
                <a:gd name="connsiteY216" fmla="*/ 38351 h 770772"/>
                <a:gd name="connsiteX217" fmla="*/ 262439 w 637673"/>
                <a:gd name="connsiteY217" fmla="*/ 38351 h 770772"/>
                <a:gd name="connsiteX218" fmla="*/ 263943 w 637673"/>
                <a:gd name="connsiteY218" fmla="*/ 38351 h 770772"/>
                <a:gd name="connsiteX219" fmla="*/ 262439 w 637673"/>
                <a:gd name="connsiteY219" fmla="*/ 36095 h 770772"/>
                <a:gd name="connsiteX220" fmla="*/ 264694 w 637673"/>
                <a:gd name="connsiteY220" fmla="*/ 35343 h 770772"/>
                <a:gd name="connsiteX221" fmla="*/ 267702 w 637673"/>
                <a:gd name="connsiteY221" fmla="*/ 35343 h 770772"/>
                <a:gd name="connsiteX222" fmla="*/ 272966 w 637673"/>
                <a:gd name="connsiteY222" fmla="*/ 38351 h 770772"/>
                <a:gd name="connsiteX223" fmla="*/ 273718 w 637673"/>
                <a:gd name="connsiteY223" fmla="*/ 38351 h 770772"/>
                <a:gd name="connsiteX224" fmla="*/ 276726 w 637673"/>
                <a:gd name="connsiteY224" fmla="*/ 38351 h 770772"/>
                <a:gd name="connsiteX225" fmla="*/ 277478 w 637673"/>
                <a:gd name="connsiteY225" fmla="*/ 39103 h 770772"/>
                <a:gd name="connsiteX226" fmla="*/ 278230 w 637673"/>
                <a:gd name="connsiteY226" fmla="*/ 40607 h 770772"/>
                <a:gd name="connsiteX227" fmla="*/ 278230 w 637673"/>
                <a:gd name="connsiteY227" fmla="*/ 41359 h 770772"/>
                <a:gd name="connsiteX228" fmla="*/ 284246 w 637673"/>
                <a:gd name="connsiteY228" fmla="*/ 45870 h 770772"/>
                <a:gd name="connsiteX229" fmla="*/ 295526 w 637673"/>
                <a:gd name="connsiteY229" fmla="*/ 52638 h 770772"/>
                <a:gd name="connsiteX230" fmla="*/ 297030 w 637673"/>
                <a:gd name="connsiteY230" fmla="*/ 54142 h 770772"/>
                <a:gd name="connsiteX231" fmla="*/ 310565 w 637673"/>
                <a:gd name="connsiteY231" fmla="*/ 60158 h 770772"/>
                <a:gd name="connsiteX232" fmla="*/ 312821 w 637673"/>
                <a:gd name="connsiteY232" fmla="*/ 60910 h 770772"/>
                <a:gd name="connsiteX233" fmla="*/ 313573 w 637673"/>
                <a:gd name="connsiteY233" fmla="*/ 60910 h 770772"/>
                <a:gd name="connsiteX234" fmla="*/ 315077 w 637673"/>
                <a:gd name="connsiteY234" fmla="*/ 60158 h 770772"/>
                <a:gd name="connsiteX235" fmla="*/ 316581 w 637673"/>
                <a:gd name="connsiteY235" fmla="*/ 60158 h 770772"/>
                <a:gd name="connsiteX236" fmla="*/ 317333 w 637673"/>
                <a:gd name="connsiteY236" fmla="*/ 60910 h 770772"/>
                <a:gd name="connsiteX237" fmla="*/ 318085 w 637673"/>
                <a:gd name="connsiteY237" fmla="*/ 61662 h 770772"/>
                <a:gd name="connsiteX238" fmla="*/ 318837 w 637673"/>
                <a:gd name="connsiteY238" fmla="*/ 63166 h 770772"/>
                <a:gd name="connsiteX239" fmla="*/ 321845 w 637673"/>
                <a:gd name="connsiteY239" fmla="*/ 63918 h 770772"/>
                <a:gd name="connsiteX240" fmla="*/ 327109 w 637673"/>
                <a:gd name="connsiteY240" fmla="*/ 67678 h 770772"/>
                <a:gd name="connsiteX241" fmla="*/ 328612 w 637673"/>
                <a:gd name="connsiteY241" fmla="*/ 67678 h 770772"/>
                <a:gd name="connsiteX242" fmla="*/ 329364 w 637673"/>
                <a:gd name="connsiteY242" fmla="*/ 67678 h 770772"/>
                <a:gd name="connsiteX243" fmla="*/ 330116 w 637673"/>
                <a:gd name="connsiteY243" fmla="*/ 68430 h 770772"/>
                <a:gd name="connsiteX244" fmla="*/ 330868 w 637673"/>
                <a:gd name="connsiteY244" fmla="*/ 69182 h 770772"/>
                <a:gd name="connsiteX245" fmla="*/ 330868 w 637673"/>
                <a:gd name="connsiteY245" fmla="*/ 69934 h 770772"/>
                <a:gd name="connsiteX246" fmla="*/ 331620 w 637673"/>
                <a:gd name="connsiteY246" fmla="*/ 70685 h 770772"/>
                <a:gd name="connsiteX247" fmla="*/ 341396 w 637673"/>
                <a:gd name="connsiteY247" fmla="*/ 77453 h 770772"/>
                <a:gd name="connsiteX248" fmla="*/ 345908 w 637673"/>
                <a:gd name="connsiteY248" fmla="*/ 81213 h 770772"/>
                <a:gd name="connsiteX249" fmla="*/ 346660 w 637673"/>
                <a:gd name="connsiteY249" fmla="*/ 81965 h 770772"/>
                <a:gd name="connsiteX250" fmla="*/ 348164 w 637673"/>
                <a:gd name="connsiteY250" fmla="*/ 82717 h 770772"/>
                <a:gd name="connsiteX251" fmla="*/ 351171 w 637673"/>
                <a:gd name="connsiteY251" fmla="*/ 82717 h 770772"/>
                <a:gd name="connsiteX252" fmla="*/ 353428 w 637673"/>
                <a:gd name="connsiteY252" fmla="*/ 83469 h 770772"/>
                <a:gd name="connsiteX253" fmla="*/ 354931 w 637673"/>
                <a:gd name="connsiteY253" fmla="*/ 84973 h 770772"/>
                <a:gd name="connsiteX254" fmla="*/ 356435 w 637673"/>
                <a:gd name="connsiteY254" fmla="*/ 87981 h 770772"/>
                <a:gd name="connsiteX255" fmla="*/ 358691 w 637673"/>
                <a:gd name="connsiteY255" fmla="*/ 89485 h 770772"/>
                <a:gd name="connsiteX256" fmla="*/ 361699 w 637673"/>
                <a:gd name="connsiteY256" fmla="*/ 90237 h 770772"/>
                <a:gd name="connsiteX257" fmla="*/ 368467 w 637673"/>
                <a:gd name="connsiteY257" fmla="*/ 90989 h 770772"/>
                <a:gd name="connsiteX258" fmla="*/ 370723 w 637673"/>
                <a:gd name="connsiteY258" fmla="*/ 90989 h 770772"/>
                <a:gd name="connsiteX259" fmla="*/ 372979 w 637673"/>
                <a:gd name="connsiteY259" fmla="*/ 92493 h 770772"/>
                <a:gd name="connsiteX260" fmla="*/ 376739 w 637673"/>
                <a:gd name="connsiteY260" fmla="*/ 95501 h 770772"/>
                <a:gd name="connsiteX261" fmla="*/ 378994 w 637673"/>
                <a:gd name="connsiteY261" fmla="*/ 100013 h 770772"/>
                <a:gd name="connsiteX262" fmla="*/ 383507 w 637673"/>
                <a:gd name="connsiteY262" fmla="*/ 109036 h 770772"/>
                <a:gd name="connsiteX263" fmla="*/ 386514 w 637673"/>
                <a:gd name="connsiteY263" fmla="*/ 108284 h 770772"/>
                <a:gd name="connsiteX264" fmla="*/ 388018 w 637673"/>
                <a:gd name="connsiteY264" fmla="*/ 109036 h 770772"/>
                <a:gd name="connsiteX265" fmla="*/ 390274 w 637673"/>
                <a:gd name="connsiteY265" fmla="*/ 111292 h 770772"/>
                <a:gd name="connsiteX266" fmla="*/ 392530 w 637673"/>
                <a:gd name="connsiteY266" fmla="*/ 113548 h 770772"/>
                <a:gd name="connsiteX267" fmla="*/ 400050 w 637673"/>
                <a:gd name="connsiteY267" fmla="*/ 115052 h 770772"/>
                <a:gd name="connsiteX268" fmla="*/ 402306 w 637673"/>
                <a:gd name="connsiteY268" fmla="*/ 119564 h 770772"/>
                <a:gd name="connsiteX269" fmla="*/ 406818 w 637673"/>
                <a:gd name="connsiteY269" fmla="*/ 123324 h 770772"/>
                <a:gd name="connsiteX270" fmla="*/ 411329 w 637673"/>
                <a:gd name="connsiteY270" fmla="*/ 126332 h 770772"/>
                <a:gd name="connsiteX271" fmla="*/ 415089 w 637673"/>
                <a:gd name="connsiteY271" fmla="*/ 127836 h 770772"/>
                <a:gd name="connsiteX272" fmla="*/ 416593 w 637673"/>
                <a:gd name="connsiteY272" fmla="*/ 129339 h 770772"/>
                <a:gd name="connsiteX273" fmla="*/ 420353 w 637673"/>
                <a:gd name="connsiteY273" fmla="*/ 133851 h 770772"/>
                <a:gd name="connsiteX274" fmla="*/ 421857 w 637673"/>
                <a:gd name="connsiteY274" fmla="*/ 135355 h 770772"/>
                <a:gd name="connsiteX275" fmla="*/ 431633 w 637673"/>
                <a:gd name="connsiteY275" fmla="*/ 136859 h 770772"/>
                <a:gd name="connsiteX276" fmla="*/ 442160 w 637673"/>
                <a:gd name="connsiteY276" fmla="*/ 141371 h 770772"/>
                <a:gd name="connsiteX277" fmla="*/ 447424 w 637673"/>
                <a:gd name="connsiteY277" fmla="*/ 142123 h 770772"/>
                <a:gd name="connsiteX278" fmla="*/ 449680 w 637673"/>
                <a:gd name="connsiteY278" fmla="*/ 138363 h 770772"/>
                <a:gd name="connsiteX279" fmla="*/ 451184 w 637673"/>
                <a:gd name="connsiteY279" fmla="*/ 139115 h 770772"/>
                <a:gd name="connsiteX280" fmla="*/ 452688 w 637673"/>
                <a:gd name="connsiteY280" fmla="*/ 141371 h 770772"/>
                <a:gd name="connsiteX281" fmla="*/ 455696 w 637673"/>
                <a:gd name="connsiteY281" fmla="*/ 147387 h 770772"/>
                <a:gd name="connsiteX282" fmla="*/ 460208 w 637673"/>
                <a:gd name="connsiteY282" fmla="*/ 152651 h 770772"/>
                <a:gd name="connsiteX283" fmla="*/ 460960 w 637673"/>
                <a:gd name="connsiteY283" fmla="*/ 154907 h 770772"/>
                <a:gd name="connsiteX284" fmla="*/ 461712 w 637673"/>
                <a:gd name="connsiteY284" fmla="*/ 160170 h 770772"/>
                <a:gd name="connsiteX285" fmla="*/ 463216 w 637673"/>
                <a:gd name="connsiteY285" fmla="*/ 162426 h 770772"/>
                <a:gd name="connsiteX286" fmla="*/ 464720 w 637673"/>
                <a:gd name="connsiteY286" fmla="*/ 164682 h 770772"/>
                <a:gd name="connsiteX287" fmla="*/ 473743 w 637673"/>
                <a:gd name="connsiteY287" fmla="*/ 172202 h 770772"/>
                <a:gd name="connsiteX288" fmla="*/ 475247 w 637673"/>
                <a:gd name="connsiteY288" fmla="*/ 173706 h 770772"/>
                <a:gd name="connsiteX289" fmla="*/ 482015 w 637673"/>
                <a:gd name="connsiteY289" fmla="*/ 176714 h 770772"/>
                <a:gd name="connsiteX290" fmla="*/ 484271 w 637673"/>
                <a:gd name="connsiteY290" fmla="*/ 178218 h 770772"/>
                <a:gd name="connsiteX291" fmla="*/ 493295 w 637673"/>
                <a:gd name="connsiteY291" fmla="*/ 191753 h 770772"/>
                <a:gd name="connsiteX292" fmla="*/ 506078 w 637673"/>
                <a:gd name="connsiteY292" fmla="*/ 208297 h 770772"/>
                <a:gd name="connsiteX293" fmla="*/ 517358 w 637673"/>
                <a:gd name="connsiteY293" fmla="*/ 220328 h 770772"/>
                <a:gd name="connsiteX294" fmla="*/ 531645 w 637673"/>
                <a:gd name="connsiteY294" fmla="*/ 230856 h 770772"/>
                <a:gd name="connsiteX295" fmla="*/ 533901 w 637673"/>
                <a:gd name="connsiteY295" fmla="*/ 231608 h 770772"/>
                <a:gd name="connsiteX296" fmla="*/ 544429 w 637673"/>
                <a:gd name="connsiteY296" fmla="*/ 241383 h 770772"/>
                <a:gd name="connsiteX297" fmla="*/ 546685 w 637673"/>
                <a:gd name="connsiteY297" fmla="*/ 242888 h 770772"/>
                <a:gd name="connsiteX298" fmla="*/ 550444 w 637673"/>
                <a:gd name="connsiteY298" fmla="*/ 243639 h 770772"/>
                <a:gd name="connsiteX299" fmla="*/ 553452 w 637673"/>
                <a:gd name="connsiteY299" fmla="*/ 244391 h 770772"/>
                <a:gd name="connsiteX300" fmla="*/ 557212 w 637673"/>
                <a:gd name="connsiteY300" fmla="*/ 244391 h 770772"/>
                <a:gd name="connsiteX301" fmla="*/ 565484 w 637673"/>
                <a:gd name="connsiteY301" fmla="*/ 262439 h 770772"/>
                <a:gd name="connsiteX302" fmla="*/ 569996 w 637673"/>
                <a:gd name="connsiteY302" fmla="*/ 267703 h 770772"/>
                <a:gd name="connsiteX303" fmla="*/ 575260 w 637673"/>
                <a:gd name="connsiteY303" fmla="*/ 272214 h 770772"/>
                <a:gd name="connsiteX304" fmla="*/ 581276 w 637673"/>
                <a:gd name="connsiteY304" fmla="*/ 276726 h 770772"/>
                <a:gd name="connsiteX305" fmla="*/ 588043 w 637673"/>
                <a:gd name="connsiteY305" fmla="*/ 279734 h 770772"/>
                <a:gd name="connsiteX306" fmla="*/ 591803 w 637673"/>
                <a:gd name="connsiteY306" fmla="*/ 281238 h 770772"/>
                <a:gd name="connsiteX307" fmla="*/ 594059 w 637673"/>
                <a:gd name="connsiteY307" fmla="*/ 280486 h 770772"/>
                <a:gd name="connsiteX308" fmla="*/ 595563 w 637673"/>
                <a:gd name="connsiteY308" fmla="*/ 278982 h 770772"/>
                <a:gd name="connsiteX309" fmla="*/ 599323 w 637673"/>
                <a:gd name="connsiteY309" fmla="*/ 279734 h 770772"/>
                <a:gd name="connsiteX310" fmla="*/ 609099 w 637673"/>
                <a:gd name="connsiteY310" fmla="*/ 284246 h 770772"/>
                <a:gd name="connsiteX311" fmla="*/ 624138 w 637673"/>
                <a:gd name="connsiteY311" fmla="*/ 290262 h 770772"/>
                <a:gd name="connsiteX312" fmla="*/ 629402 w 637673"/>
                <a:gd name="connsiteY312" fmla="*/ 293270 h 770772"/>
                <a:gd name="connsiteX313" fmla="*/ 631658 w 637673"/>
                <a:gd name="connsiteY313" fmla="*/ 297030 h 770772"/>
                <a:gd name="connsiteX314" fmla="*/ 637674 w 637673"/>
                <a:gd name="connsiteY314" fmla="*/ 309813 h 770772"/>
                <a:gd name="connsiteX315" fmla="*/ 591803 w 637673"/>
                <a:gd name="connsiteY315" fmla="*/ 325605 h 770772"/>
                <a:gd name="connsiteX316" fmla="*/ 585035 w 637673"/>
                <a:gd name="connsiteY316" fmla="*/ 328612 h 770772"/>
                <a:gd name="connsiteX317" fmla="*/ 583531 w 637673"/>
                <a:gd name="connsiteY317" fmla="*/ 329365 h 770772"/>
                <a:gd name="connsiteX318" fmla="*/ 563980 w 637673"/>
                <a:gd name="connsiteY318" fmla="*/ 345908 h 770772"/>
                <a:gd name="connsiteX319" fmla="*/ 563228 w 637673"/>
                <a:gd name="connsiteY319" fmla="*/ 347412 h 770772"/>
                <a:gd name="connsiteX320" fmla="*/ 551948 w 637673"/>
                <a:gd name="connsiteY320" fmla="*/ 371475 h 770772"/>
                <a:gd name="connsiteX321" fmla="*/ 534653 w 637673"/>
                <a:gd name="connsiteY321" fmla="*/ 406818 h 770772"/>
                <a:gd name="connsiteX322" fmla="*/ 533901 w 637673"/>
                <a:gd name="connsiteY322" fmla="*/ 408322 h 770772"/>
                <a:gd name="connsiteX323" fmla="*/ 522622 w 637673"/>
                <a:gd name="connsiteY323" fmla="*/ 421857 h 770772"/>
                <a:gd name="connsiteX324" fmla="*/ 519614 w 637673"/>
                <a:gd name="connsiteY324" fmla="*/ 424865 h 770772"/>
                <a:gd name="connsiteX325" fmla="*/ 518110 w 637673"/>
                <a:gd name="connsiteY325" fmla="*/ 426369 h 770772"/>
                <a:gd name="connsiteX326" fmla="*/ 515102 w 637673"/>
                <a:gd name="connsiteY326" fmla="*/ 429377 h 770772"/>
                <a:gd name="connsiteX327" fmla="*/ 510590 w 637673"/>
                <a:gd name="connsiteY327" fmla="*/ 440657 h 770772"/>
                <a:gd name="connsiteX328" fmla="*/ 509838 w 637673"/>
                <a:gd name="connsiteY328" fmla="*/ 442913 h 770772"/>
                <a:gd name="connsiteX329" fmla="*/ 509838 w 637673"/>
                <a:gd name="connsiteY329" fmla="*/ 444416 h 770772"/>
                <a:gd name="connsiteX330" fmla="*/ 510590 w 637673"/>
                <a:gd name="connsiteY330" fmla="*/ 448928 h 770772"/>
                <a:gd name="connsiteX331" fmla="*/ 510590 w 637673"/>
                <a:gd name="connsiteY331" fmla="*/ 451936 h 770772"/>
                <a:gd name="connsiteX332" fmla="*/ 506830 w 637673"/>
                <a:gd name="connsiteY332" fmla="*/ 456448 h 770772"/>
                <a:gd name="connsiteX333" fmla="*/ 503822 w 637673"/>
                <a:gd name="connsiteY333" fmla="*/ 461712 h 770772"/>
                <a:gd name="connsiteX334" fmla="*/ 503070 w 637673"/>
                <a:gd name="connsiteY334" fmla="*/ 463216 h 770772"/>
                <a:gd name="connsiteX335" fmla="*/ 503070 w 637673"/>
                <a:gd name="connsiteY335" fmla="*/ 464720 h 770772"/>
                <a:gd name="connsiteX336" fmla="*/ 503070 w 637673"/>
                <a:gd name="connsiteY336" fmla="*/ 467728 h 770772"/>
                <a:gd name="connsiteX337" fmla="*/ 502318 w 637673"/>
                <a:gd name="connsiteY337" fmla="*/ 469983 h 770772"/>
                <a:gd name="connsiteX338" fmla="*/ 500814 w 637673"/>
                <a:gd name="connsiteY338" fmla="*/ 472240 h 770772"/>
                <a:gd name="connsiteX339" fmla="*/ 483519 w 637673"/>
                <a:gd name="connsiteY339" fmla="*/ 489535 h 770772"/>
                <a:gd name="connsiteX340" fmla="*/ 482015 w 637673"/>
                <a:gd name="connsiteY340" fmla="*/ 492543 h 770772"/>
                <a:gd name="connsiteX341" fmla="*/ 481263 w 637673"/>
                <a:gd name="connsiteY341" fmla="*/ 494047 h 770772"/>
                <a:gd name="connsiteX342" fmla="*/ 480511 w 637673"/>
                <a:gd name="connsiteY342" fmla="*/ 496303 h 770772"/>
                <a:gd name="connsiteX343" fmla="*/ 479007 w 637673"/>
                <a:gd name="connsiteY343" fmla="*/ 497807 h 770772"/>
                <a:gd name="connsiteX344" fmla="*/ 476751 w 637673"/>
                <a:gd name="connsiteY344" fmla="*/ 499311 h 770772"/>
                <a:gd name="connsiteX345" fmla="*/ 471487 w 637673"/>
                <a:gd name="connsiteY345" fmla="*/ 501566 h 770772"/>
                <a:gd name="connsiteX346" fmla="*/ 468480 w 637673"/>
                <a:gd name="connsiteY346" fmla="*/ 502318 h 770772"/>
                <a:gd name="connsiteX347" fmla="*/ 466224 w 637673"/>
                <a:gd name="connsiteY347" fmla="*/ 502318 h 770772"/>
                <a:gd name="connsiteX348" fmla="*/ 465471 w 637673"/>
                <a:gd name="connsiteY348" fmla="*/ 501566 h 770772"/>
                <a:gd name="connsiteX349" fmla="*/ 461712 w 637673"/>
                <a:gd name="connsiteY349" fmla="*/ 498559 h 770772"/>
                <a:gd name="connsiteX350" fmla="*/ 460208 w 637673"/>
                <a:gd name="connsiteY350" fmla="*/ 497807 h 770772"/>
                <a:gd name="connsiteX351" fmla="*/ 459456 w 637673"/>
                <a:gd name="connsiteY351" fmla="*/ 497807 h 770772"/>
                <a:gd name="connsiteX352" fmla="*/ 457952 w 637673"/>
                <a:gd name="connsiteY352" fmla="*/ 497807 h 770772"/>
                <a:gd name="connsiteX353" fmla="*/ 455696 w 637673"/>
                <a:gd name="connsiteY353" fmla="*/ 498559 h 770772"/>
                <a:gd name="connsiteX354" fmla="*/ 452688 w 637673"/>
                <a:gd name="connsiteY354" fmla="*/ 500814 h 770772"/>
                <a:gd name="connsiteX355" fmla="*/ 448928 w 637673"/>
                <a:gd name="connsiteY355" fmla="*/ 504574 h 770772"/>
                <a:gd name="connsiteX356" fmla="*/ 447424 w 637673"/>
                <a:gd name="connsiteY356" fmla="*/ 507582 h 770772"/>
                <a:gd name="connsiteX357" fmla="*/ 445920 w 637673"/>
                <a:gd name="connsiteY357" fmla="*/ 510590 h 770772"/>
                <a:gd name="connsiteX358" fmla="*/ 445920 w 637673"/>
                <a:gd name="connsiteY358" fmla="*/ 512846 h 770772"/>
                <a:gd name="connsiteX359" fmla="*/ 445168 w 637673"/>
                <a:gd name="connsiteY359" fmla="*/ 514350 h 770772"/>
                <a:gd name="connsiteX360" fmla="*/ 444416 w 637673"/>
                <a:gd name="connsiteY360" fmla="*/ 515854 h 770772"/>
                <a:gd name="connsiteX361" fmla="*/ 440656 w 637673"/>
                <a:gd name="connsiteY361" fmla="*/ 518110 h 770772"/>
                <a:gd name="connsiteX362" fmla="*/ 439905 w 637673"/>
                <a:gd name="connsiteY362" fmla="*/ 519614 h 770772"/>
                <a:gd name="connsiteX363" fmla="*/ 439152 w 637673"/>
                <a:gd name="connsiteY363" fmla="*/ 522622 h 770772"/>
                <a:gd name="connsiteX364" fmla="*/ 438401 w 637673"/>
                <a:gd name="connsiteY364" fmla="*/ 524126 h 770772"/>
                <a:gd name="connsiteX365" fmla="*/ 437648 w 637673"/>
                <a:gd name="connsiteY365" fmla="*/ 525630 h 770772"/>
                <a:gd name="connsiteX366" fmla="*/ 435393 w 637673"/>
                <a:gd name="connsiteY366" fmla="*/ 527134 h 770772"/>
                <a:gd name="connsiteX367" fmla="*/ 433888 w 637673"/>
                <a:gd name="connsiteY367" fmla="*/ 527886 h 770772"/>
                <a:gd name="connsiteX368" fmla="*/ 433137 w 637673"/>
                <a:gd name="connsiteY368" fmla="*/ 529390 h 770772"/>
                <a:gd name="connsiteX369" fmla="*/ 433137 w 637673"/>
                <a:gd name="connsiteY369" fmla="*/ 531645 h 770772"/>
                <a:gd name="connsiteX370" fmla="*/ 433137 w 637673"/>
                <a:gd name="connsiteY370" fmla="*/ 534653 h 770772"/>
                <a:gd name="connsiteX371" fmla="*/ 433137 w 637673"/>
                <a:gd name="connsiteY371" fmla="*/ 538413 h 770772"/>
                <a:gd name="connsiteX372" fmla="*/ 433137 w 637673"/>
                <a:gd name="connsiteY372" fmla="*/ 540669 h 770772"/>
                <a:gd name="connsiteX373" fmla="*/ 433137 w 637673"/>
                <a:gd name="connsiteY373" fmla="*/ 542925 h 770772"/>
                <a:gd name="connsiteX374" fmla="*/ 432385 w 637673"/>
                <a:gd name="connsiteY374" fmla="*/ 544429 h 770772"/>
                <a:gd name="connsiteX375" fmla="*/ 431633 w 637673"/>
                <a:gd name="connsiteY375" fmla="*/ 545181 h 770772"/>
                <a:gd name="connsiteX376" fmla="*/ 430129 w 637673"/>
                <a:gd name="connsiteY376" fmla="*/ 546685 h 770772"/>
                <a:gd name="connsiteX377" fmla="*/ 430129 w 637673"/>
                <a:gd name="connsiteY377" fmla="*/ 547437 h 770772"/>
                <a:gd name="connsiteX378" fmla="*/ 430129 w 637673"/>
                <a:gd name="connsiteY378" fmla="*/ 548941 h 770772"/>
                <a:gd name="connsiteX379" fmla="*/ 430881 w 637673"/>
                <a:gd name="connsiteY379" fmla="*/ 549693 h 770772"/>
                <a:gd name="connsiteX380" fmla="*/ 432385 w 637673"/>
                <a:gd name="connsiteY380" fmla="*/ 549693 h 770772"/>
                <a:gd name="connsiteX381" fmla="*/ 434641 w 637673"/>
                <a:gd name="connsiteY381" fmla="*/ 549693 h 770772"/>
                <a:gd name="connsiteX382" fmla="*/ 436145 w 637673"/>
                <a:gd name="connsiteY382" fmla="*/ 549693 h 770772"/>
                <a:gd name="connsiteX383" fmla="*/ 439152 w 637673"/>
                <a:gd name="connsiteY383" fmla="*/ 548941 h 770772"/>
                <a:gd name="connsiteX384" fmla="*/ 442160 w 637673"/>
                <a:gd name="connsiteY384" fmla="*/ 546685 h 770772"/>
                <a:gd name="connsiteX385" fmla="*/ 441408 w 637673"/>
                <a:gd name="connsiteY385" fmla="*/ 550445 h 770772"/>
                <a:gd name="connsiteX386" fmla="*/ 440656 w 637673"/>
                <a:gd name="connsiteY386" fmla="*/ 551949 h 770772"/>
                <a:gd name="connsiteX387" fmla="*/ 439152 w 637673"/>
                <a:gd name="connsiteY387" fmla="*/ 554957 h 770772"/>
                <a:gd name="connsiteX388" fmla="*/ 436897 w 637673"/>
                <a:gd name="connsiteY388" fmla="*/ 557212 h 770772"/>
                <a:gd name="connsiteX389" fmla="*/ 434641 w 637673"/>
                <a:gd name="connsiteY389" fmla="*/ 560972 h 770772"/>
                <a:gd name="connsiteX390" fmla="*/ 425617 w 637673"/>
                <a:gd name="connsiteY390" fmla="*/ 588795 h 770772"/>
                <a:gd name="connsiteX391" fmla="*/ 424113 w 637673"/>
                <a:gd name="connsiteY391" fmla="*/ 591051 h 770772"/>
                <a:gd name="connsiteX392" fmla="*/ 424113 w 637673"/>
                <a:gd name="connsiteY392" fmla="*/ 593307 h 770772"/>
                <a:gd name="connsiteX393" fmla="*/ 424113 w 637673"/>
                <a:gd name="connsiteY393" fmla="*/ 595563 h 770772"/>
                <a:gd name="connsiteX394" fmla="*/ 424113 w 637673"/>
                <a:gd name="connsiteY394" fmla="*/ 597067 h 770772"/>
                <a:gd name="connsiteX395" fmla="*/ 424865 w 637673"/>
                <a:gd name="connsiteY395" fmla="*/ 597819 h 770772"/>
                <a:gd name="connsiteX396" fmla="*/ 425617 w 637673"/>
                <a:gd name="connsiteY396" fmla="*/ 598571 h 770772"/>
                <a:gd name="connsiteX397" fmla="*/ 427121 w 637673"/>
                <a:gd name="connsiteY397" fmla="*/ 600827 h 770772"/>
                <a:gd name="connsiteX398" fmla="*/ 427873 w 637673"/>
                <a:gd name="connsiteY398" fmla="*/ 602331 h 770772"/>
                <a:gd name="connsiteX399" fmla="*/ 428625 w 637673"/>
                <a:gd name="connsiteY399" fmla="*/ 603835 h 770772"/>
                <a:gd name="connsiteX400" fmla="*/ 428625 w 637673"/>
                <a:gd name="connsiteY400" fmla="*/ 605339 h 770772"/>
                <a:gd name="connsiteX401" fmla="*/ 427873 w 637673"/>
                <a:gd name="connsiteY401" fmla="*/ 606843 h 770772"/>
                <a:gd name="connsiteX402" fmla="*/ 426369 w 637673"/>
                <a:gd name="connsiteY402" fmla="*/ 608347 h 770772"/>
                <a:gd name="connsiteX403" fmla="*/ 423361 w 637673"/>
                <a:gd name="connsiteY403" fmla="*/ 615867 h 770772"/>
                <a:gd name="connsiteX404" fmla="*/ 421857 w 637673"/>
                <a:gd name="connsiteY404" fmla="*/ 617370 h 770772"/>
                <a:gd name="connsiteX405" fmla="*/ 420353 w 637673"/>
                <a:gd name="connsiteY405" fmla="*/ 618874 h 770772"/>
                <a:gd name="connsiteX406" fmla="*/ 416593 w 637673"/>
                <a:gd name="connsiteY406" fmla="*/ 621130 h 770772"/>
                <a:gd name="connsiteX407" fmla="*/ 414337 w 637673"/>
                <a:gd name="connsiteY407" fmla="*/ 622634 h 770772"/>
                <a:gd name="connsiteX408" fmla="*/ 412082 w 637673"/>
                <a:gd name="connsiteY408" fmla="*/ 624138 h 770772"/>
                <a:gd name="connsiteX409" fmla="*/ 409826 w 637673"/>
                <a:gd name="connsiteY409" fmla="*/ 627146 h 770772"/>
                <a:gd name="connsiteX410" fmla="*/ 409073 w 637673"/>
                <a:gd name="connsiteY410" fmla="*/ 633914 h 770772"/>
                <a:gd name="connsiteX411" fmla="*/ 409073 w 637673"/>
                <a:gd name="connsiteY411" fmla="*/ 636170 h 770772"/>
                <a:gd name="connsiteX412" fmla="*/ 409826 w 637673"/>
                <a:gd name="connsiteY412" fmla="*/ 639178 h 770772"/>
                <a:gd name="connsiteX413" fmla="*/ 410577 w 637673"/>
                <a:gd name="connsiteY413" fmla="*/ 639930 h 770772"/>
                <a:gd name="connsiteX414" fmla="*/ 411329 w 637673"/>
                <a:gd name="connsiteY414" fmla="*/ 640682 h 770772"/>
                <a:gd name="connsiteX415" fmla="*/ 412082 w 637673"/>
                <a:gd name="connsiteY415" fmla="*/ 641434 h 770772"/>
                <a:gd name="connsiteX416" fmla="*/ 414337 w 637673"/>
                <a:gd name="connsiteY416" fmla="*/ 642186 h 770772"/>
                <a:gd name="connsiteX417" fmla="*/ 415841 w 637673"/>
                <a:gd name="connsiteY417" fmla="*/ 642937 h 770772"/>
                <a:gd name="connsiteX418" fmla="*/ 417345 w 637673"/>
                <a:gd name="connsiteY418" fmla="*/ 643689 h 770772"/>
                <a:gd name="connsiteX419" fmla="*/ 418097 w 637673"/>
                <a:gd name="connsiteY419" fmla="*/ 645193 h 770772"/>
                <a:gd name="connsiteX420" fmla="*/ 418849 w 637673"/>
                <a:gd name="connsiteY420" fmla="*/ 646697 h 770772"/>
                <a:gd name="connsiteX421" fmla="*/ 419601 w 637673"/>
                <a:gd name="connsiteY421" fmla="*/ 649705 h 770772"/>
                <a:gd name="connsiteX422" fmla="*/ 420353 w 637673"/>
                <a:gd name="connsiteY422" fmla="*/ 652713 h 770772"/>
                <a:gd name="connsiteX423" fmla="*/ 421105 w 637673"/>
                <a:gd name="connsiteY423" fmla="*/ 654969 h 770772"/>
                <a:gd name="connsiteX424" fmla="*/ 421105 w 637673"/>
                <a:gd name="connsiteY424" fmla="*/ 657225 h 770772"/>
                <a:gd name="connsiteX425" fmla="*/ 419601 w 637673"/>
                <a:gd name="connsiteY425" fmla="*/ 662489 h 770772"/>
                <a:gd name="connsiteX426" fmla="*/ 419601 w 637673"/>
                <a:gd name="connsiteY426" fmla="*/ 664745 h 770772"/>
                <a:gd name="connsiteX427" fmla="*/ 420353 w 637673"/>
                <a:gd name="connsiteY427" fmla="*/ 666249 h 770772"/>
                <a:gd name="connsiteX428" fmla="*/ 421857 w 637673"/>
                <a:gd name="connsiteY428" fmla="*/ 667001 h 770772"/>
                <a:gd name="connsiteX429" fmla="*/ 424113 w 637673"/>
                <a:gd name="connsiteY429" fmla="*/ 667753 h 770772"/>
                <a:gd name="connsiteX430" fmla="*/ 425617 w 637673"/>
                <a:gd name="connsiteY430" fmla="*/ 667753 h 770772"/>
                <a:gd name="connsiteX431" fmla="*/ 427121 w 637673"/>
                <a:gd name="connsiteY431" fmla="*/ 668505 h 770772"/>
                <a:gd name="connsiteX432" fmla="*/ 427873 w 637673"/>
                <a:gd name="connsiteY432" fmla="*/ 669256 h 770772"/>
                <a:gd name="connsiteX433" fmla="*/ 429377 w 637673"/>
                <a:gd name="connsiteY433" fmla="*/ 672265 h 770772"/>
                <a:gd name="connsiteX434" fmla="*/ 430129 w 637673"/>
                <a:gd name="connsiteY434" fmla="*/ 673768 h 770772"/>
                <a:gd name="connsiteX435" fmla="*/ 430881 w 637673"/>
                <a:gd name="connsiteY435" fmla="*/ 674520 h 770772"/>
                <a:gd name="connsiteX436" fmla="*/ 432385 w 637673"/>
                <a:gd name="connsiteY436" fmla="*/ 675272 h 770772"/>
                <a:gd name="connsiteX437" fmla="*/ 433888 w 637673"/>
                <a:gd name="connsiteY437" fmla="*/ 676024 h 770772"/>
                <a:gd name="connsiteX438" fmla="*/ 437648 w 637673"/>
                <a:gd name="connsiteY438" fmla="*/ 676024 h 770772"/>
                <a:gd name="connsiteX439" fmla="*/ 439152 w 637673"/>
                <a:gd name="connsiteY439" fmla="*/ 676776 h 770772"/>
                <a:gd name="connsiteX440" fmla="*/ 439905 w 637673"/>
                <a:gd name="connsiteY440" fmla="*/ 678280 h 770772"/>
                <a:gd name="connsiteX441" fmla="*/ 439905 w 637673"/>
                <a:gd name="connsiteY441" fmla="*/ 680536 h 770772"/>
                <a:gd name="connsiteX442" fmla="*/ 441408 w 637673"/>
                <a:gd name="connsiteY442" fmla="*/ 685800 h 770772"/>
                <a:gd name="connsiteX443" fmla="*/ 441408 w 637673"/>
                <a:gd name="connsiteY443" fmla="*/ 687304 h 770772"/>
                <a:gd name="connsiteX444" fmla="*/ 441408 w 637673"/>
                <a:gd name="connsiteY444" fmla="*/ 689560 h 770772"/>
                <a:gd name="connsiteX445" fmla="*/ 440656 w 637673"/>
                <a:gd name="connsiteY445" fmla="*/ 691816 h 770772"/>
                <a:gd name="connsiteX446" fmla="*/ 439905 w 637673"/>
                <a:gd name="connsiteY446" fmla="*/ 693320 h 770772"/>
                <a:gd name="connsiteX447" fmla="*/ 439152 w 637673"/>
                <a:gd name="connsiteY447" fmla="*/ 694824 h 770772"/>
                <a:gd name="connsiteX448" fmla="*/ 436897 w 637673"/>
                <a:gd name="connsiteY448" fmla="*/ 698584 h 770772"/>
                <a:gd name="connsiteX449" fmla="*/ 434641 w 637673"/>
                <a:gd name="connsiteY449" fmla="*/ 703095 h 770772"/>
                <a:gd name="connsiteX450" fmla="*/ 433137 w 637673"/>
                <a:gd name="connsiteY450" fmla="*/ 705351 h 770772"/>
                <a:gd name="connsiteX451" fmla="*/ 430881 w 637673"/>
                <a:gd name="connsiteY451" fmla="*/ 708359 h 770772"/>
                <a:gd name="connsiteX452" fmla="*/ 427121 w 637673"/>
                <a:gd name="connsiteY452" fmla="*/ 709863 h 770772"/>
                <a:gd name="connsiteX453" fmla="*/ 426369 w 637673"/>
                <a:gd name="connsiteY453" fmla="*/ 710615 h 770772"/>
                <a:gd name="connsiteX454" fmla="*/ 426369 w 637673"/>
                <a:gd name="connsiteY454" fmla="*/ 712119 h 770772"/>
                <a:gd name="connsiteX455" fmla="*/ 427121 w 637673"/>
                <a:gd name="connsiteY455" fmla="*/ 715879 h 770772"/>
                <a:gd name="connsiteX456" fmla="*/ 427121 w 637673"/>
                <a:gd name="connsiteY456" fmla="*/ 717383 h 770772"/>
                <a:gd name="connsiteX457" fmla="*/ 426369 w 637673"/>
                <a:gd name="connsiteY457" fmla="*/ 719639 h 770772"/>
                <a:gd name="connsiteX458" fmla="*/ 425617 w 637673"/>
                <a:gd name="connsiteY458" fmla="*/ 721895 h 770772"/>
                <a:gd name="connsiteX459" fmla="*/ 422609 w 637673"/>
                <a:gd name="connsiteY459" fmla="*/ 724903 h 770772"/>
                <a:gd name="connsiteX460" fmla="*/ 421105 w 637673"/>
                <a:gd name="connsiteY460" fmla="*/ 727159 h 770772"/>
                <a:gd name="connsiteX461" fmla="*/ 416593 w 637673"/>
                <a:gd name="connsiteY461" fmla="*/ 730166 h 770772"/>
                <a:gd name="connsiteX462" fmla="*/ 415841 w 637673"/>
                <a:gd name="connsiteY462" fmla="*/ 730918 h 770772"/>
                <a:gd name="connsiteX463" fmla="*/ 415089 w 637673"/>
                <a:gd name="connsiteY463" fmla="*/ 731670 h 770772"/>
                <a:gd name="connsiteX464" fmla="*/ 415089 w 637673"/>
                <a:gd name="connsiteY464" fmla="*/ 733174 h 770772"/>
                <a:gd name="connsiteX465" fmla="*/ 416593 w 637673"/>
                <a:gd name="connsiteY465" fmla="*/ 735430 h 770772"/>
                <a:gd name="connsiteX466" fmla="*/ 412082 w 637673"/>
                <a:gd name="connsiteY466" fmla="*/ 736934 h 770772"/>
                <a:gd name="connsiteX467" fmla="*/ 410577 w 637673"/>
                <a:gd name="connsiteY467" fmla="*/ 737686 h 770772"/>
                <a:gd name="connsiteX468" fmla="*/ 408322 w 637673"/>
                <a:gd name="connsiteY468" fmla="*/ 740694 h 770772"/>
                <a:gd name="connsiteX469" fmla="*/ 408322 w 637673"/>
                <a:gd name="connsiteY469" fmla="*/ 741446 h 770772"/>
                <a:gd name="connsiteX470" fmla="*/ 407569 w 637673"/>
                <a:gd name="connsiteY470" fmla="*/ 741446 h 770772"/>
                <a:gd name="connsiteX471" fmla="*/ 406818 w 637673"/>
                <a:gd name="connsiteY471" fmla="*/ 740694 h 770772"/>
                <a:gd name="connsiteX472" fmla="*/ 405314 w 637673"/>
                <a:gd name="connsiteY472" fmla="*/ 740694 h 770772"/>
                <a:gd name="connsiteX473" fmla="*/ 403810 w 637673"/>
                <a:gd name="connsiteY473" fmla="*/ 740694 h 770772"/>
                <a:gd name="connsiteX474" fmla="*/ 400802 w 637673"/>
                <a:gd name="connsiteY474" fmla="*/ 741446 h 770772"/>
                <a:gd name="connsiteX475" fmla="*/ 399298 w 637673"/>
                <a:gd name="connsiteY475" fmla="*/ 741446 h 770772"/>
                <a:gd name="connsiteX476" fmla="*/ 397794 w 637673"/>
                <a:gd name="connsiteY476" fmla="*/ 742198 h 770772"/>
                <a:gd name="connsiteX477" fmla="*/ 397042 w 637673"/>
                <a:gd name="connsiteY477" fmla="*/ 743702 h 770772"/>
                <a:gd name="connsiteX478" fmla="*/ 397042 w 637673"/>
                <a:gd name="connsiteY478" fmla="*/ 744454 h 770772"/>
                <a:gd name="connsiteX479" fmla="*/ 396290 w 637673"/>
                <a:gd name="connsiteY479" fmla="*/ 745206 h 770772"/>
                <a:gd name="connsiteX480" fmla="*/ 396290 w 637673"/>
                <a:gd name="connsiteY480" fmla="*/ 748214 h 770772"/>
                <a:gd name="connsiteX481" fmla="*/ 395538 w 637673"/>
                <a:gd name="connsiteY481" fmla="*/ 749718 h 770772"/>
                <a:gd name="connsiteX482" fmla="*/ 394786 w 637673"/>
                <a:gd name="connsiteY482" fmla="*/ 749718 h 770772"/>
                <a:gd name="connsiteX483" fmla="*/ 394034 w 637673"/>
                <a:gd name="connsiteY483" fmla="*/ 749718 h 770772"/>
                <a:gd name="connsiteX484" fmla="*/ 394034 w 637673"/>
                <a:gd name="connsiteY484" fmla="*/ 748966 h 770772"/>
                <a:gd name="connsiteX485" fmla="*/ 393282 w 637673"/>
                <a:gd name="connsiteY485" fmla="*/ 748214 h 770772"/>
                <a:gd name="connsiteX486" fmla="*/ 392530 w 637673"/>
                <a:gd name="connsiteY486" fmla="*/ 748214 h 770772"/>
                <a:gd name="connsiteX487" fmla="*/ 391026 w 637673"/>
                <a:gd name="connsiteY487" fmla="*/ 748214 h 770772"/>
                <a:gd name="connsiteX488" fmla="*/ 390274 w 637673"/>
                <a:gd name="connsiteY488" fmla="*/ 748214 h 770772"/>
                <a:gd name="connsiteX489" fmla="*/ 390274 w 637673"/>
                <a:gd name="connsiteY489" fmla="*/ 748966 h 770772"/>
                <a:gd name="connsiteX490" fmla="*/ 388018 w 637673"/>
                <a:gd name="connsiteY490" fmla="*/ 751974 h 770772"/>
                <a:gd name="connsiteX491" fmla="*/ 385010 w 637673"/>
                <a:gd name="connsiteY491" fmla="*/ 755733 h 770772"/>
                <a:gd name="connsiteX492" fmla="*/ 383507 w 637673"/>
                <a:gd name="connsiteY492" fmla="*/ 757238 h 770772"/>
                <a:gd name="connsiteX493" fmla="*/ 381250 w 637673"/>
                <a:gd name="connsiteY493" fmla="*/ 762501 h 770772"/>
                <a:gd name="connsiteX494" fmla="*/ 378994 w 637673"/>
                <a:gd name="connsiteY494" fmla="*/ 764757 h 770772"/>
                <a:gd name="connsiteX495" fmla="*/ 377490 w 637673"/>
                <a:gd name="connsiteY495" fmla="*/ 767765 h 770772"/>
                <a:gd name="connsiteX496" fmla="*/ 375235 w 637673"/>
                <a:gd name="connsiteY496" fmla="*/ 770021 h 770772"/>
                <a:gd name="connsiteX497" fmla="*/ 374483 w 637673"/>
                <a:gd name="connsiteY497" fmla="*/ 770773 h 770772"/>
                <a:gd name="connsiteX498" fmla="*/ 373731 w 637673"/>
                <a:gd name="connsiteY498" fmla="*/ 770773 h 770772"/>
                <a:gd name="connsiteX499" fmla="*/ 372979 w 637673"/>
                <a:gd name="connsiteY499" fmla="*/ 770021 h 770772"/>
                <a:gd name="connsiteX500" fmla="*/ 371475 w 637673"/>
                <a:gd name="connsiteY500" fmla="*/ 766261 h 770772"/>
                <a:gd name="connsiteX501" fmla="*/ 370723 w 637673"/>
                <a:gd name="connsiteY501" fmla="*/ 766261 h 770772"/>
                <a:gd name="connsiteX502" fmla="*/ 369219 w 637673"/>
                <a:gd name="connsiteY502" fmla="*/ 766261 h 770772"/>
                <a:gd name="connsiteX503" fmla="*/ 366963 w 637673"/>
                <a:gd name="connsiteY503" fmla="*/ 767765 h 770772"/>
                <a:gd name="connsiteX504" fmla="*/ 362451 w 637673"/>
                <a:gd name="connsiteY504" fmla="*/ 770021 h 770772"/>
                <a:gd name="connsiteX505" fmla="*/ 360947 w 637673"/>
                <a:gd name="connsiteY505" fmla="*/ 770773 h 770772"/>
                <a:gd name="connsiteX506" fmla="*/ 359443 w 637673"/>
                <a:gd name="connsiteY506" fmla="*/ 770773 h 770772"/>
                <a:gd name="connsiteX507" fmla="*/ 358691 w 637673"/>
                <a:gd name="connsiteY507" fmla="*/ 770773 h 770772"/>
                <a:gd name="connsiteX508" fmla="*/ 358691 w 637673"/>
                <a:gd name="connsiteY508" fmla="*/ 770021 h 770772"/>
                <a:gd name="connsiteX509" fmla="*/ 357939 w 637673"/>
                <a:gd name="connsiteY509" fmla="*/ 768517 h 770772"/>
                <a:gd name="connsiteX510" fmla="*/ 354931 w 637673"/>
                <a:gd name="connsiteY510" fmla="*/ 757238 h 770772"/>
                <a:gd name="connsiteX511" fmla="*/ 354179 w 637673"/>
                <a:gd name="connsiteY511" fmla="*/ 755733 h 770772"/>
                <a:gd name="connsiteX512" fmla="*/ 353428 w 637673"/>
                <a:gd name="connsiteY512" fmla="*/ 754230 h 770772"/>
                <a:gd name="connsiteX513" fmla="*/ 351924 w 637673"/>
                <a:gd name="connsiteY513" fmla="*/ 753478 h 770772"/>
                <a:gd name="connsiteX514" fmla="*/ 351171 w 637673"/>
                <a:gd name="connsiteY514" fmla="*/ 752726 h 770772"/>
                <a:gd name="connsiteX515" fmla="*/ 346660 w 637673"/>
                <a:gd name="connsiteY515" fmla="*/ 749718 h 770772"/>
                <a:gd name="connsiteX516" fmla="*/ 344404 w 637673"/>
                <a:gd name="connsiteY516" fmla="*/ 748966 h 770772"/>
                <a:gd name="connsiteX517" fmla="*/ 343652 w 637673"/>
                <a:gd name="connsiteY517" fmla="*/ 748966 h 770772"/>
                <a:gd name="connsiteX518" fmla="*/ 342148 w 637673"/>
                <a:gd name="connsiteY518" fmla="*/ 748214 h 770772"/>
                <a:gd name="connsiteX519" fmla="*/ 333124 w 637673"/>
                <a:gd name="connsiteY519" fmla="*/ 744454 h 770772"/>
                <a:gd name="connsiteX520" fmla="*/ 330868 w 637673"/>
                <a:gd name="connsiteY520" fmla="*/ 742950 h 770772"/>
                <a:gd name="connsiteX521" fmla="*/ 324100 w 637673"/>
                <a:gd name="connsiteY521" fmla="*/ 735430 h 770772"/>
                <a:gd name="connsiteX522" fmla="*/ 323349 w 637673"/>
                <a:gd name="connsiteY522" fmla="*/ 733926 h 770772"/>
                <a:gd name="connsiteX523" fmla="*/ 321092 w 637673"/>
                <a:gd name="connsiteY523" fmla="*/ 729414 h 770772"/>
                <a:gd name="connsiteX524" fmla="*/ 320341 w 637673"/>
                <a:gd name="connsiteY524" fmla="*/ 727159 h 770772"/>
                <a:gd name="connsiteX525" fmla="*/ 318837 w 637673"/>
                <a:gd name="connsiteY525" fmla="*/ 725655 h 770772"/>
                <a:gd name="connsiteX526" fmla="*/ 318085 w 637673"/>
                <a:gd name="connsiteY526" fmla="*/ 724903 h 770772"/>
                <a:gd name="connsiteX527" fmla="*/ 317333 w 637673"/>
                <a:gd name="connsiteY527" fmla="*/ 724151 h 770772"/>
                <a:gd name="connsiteX528" fmla="*/ 314325 w 637673"/>
                <a:gd name="connsiteY528" fmla="*/ 723399 h 770772"/>
                <a:gd name="connsiteX529" fmla="*/ 312069 w 637673"/>
                <a:gd name="connsiteY529" fmla="*/ 723399 h 770772"/>
                <a:gd name="connsiteX530" fmla="*/ 306805 w 637673"/>
                <a:gd name="connsiteY530" fmla="*/ 721143 h 770772"/>
                <a:gd name="connsiteX531" fmla="*/ 300789 w 637673"/>
                <a:gd name="connsiteY531" fmla="*/ 716631 h 770772"/>
                <a:gd name="connsiteX532" fmla="*/ 298533 w 637673"/>
                <a:gd name="connsiteY532" fmla="*/ 715879 h 770772"/>
                <a:gd name="connsiteX533" fmla="*/ 297781 w 637673"/>
                <a:gd name="connsiteY533" fmla="*/ 715127 h 770772"/>
                <a:gd name="connsiteX534" fmla="*/ 291766 w 637673"/>
                <a:gd name="connsiteY534" fmla="*/ 714375 h 770772"/>
                <a:gd name="connsiteX535" fmla="*/ 290262 w 637673"/>
                <a:gd name="connsiteY535" fmla="*/ 713623 h 770772"/>
                <a:gd name="connsiteX536" fmla="*/ 289510 w 637673"/>
                <a:gd name="connsiteY536" fmla="*/ 712871 h 770772"/>
                <a:gd name="connsiteX537" fmla="*/ 287254 w 637673"/>
                <a:gd name="connsiteY537" fmla="*/ 710615 h 770772"/>
                <a:gd name="connsiteX538" fmla="*/ 283494 w 637673"/>
                <a:gd name="connsiteY538" fmla="*/ 707607 h 770772"/>
                <a:gd name="connsiteX539" fmla="*/ 274470 w 637673"/>
                <a:gd name="connsiteY539" fmla="*/ 699335 h 770772"/>
                <a:gd name="connsiteX540" fmla="*/ 271462 w 637673"/>
                <a:gd name="connsiteY540" fmla="*/ 697832 h 770772"/>
                <a:gd name="connsiteX541" fmla="*/ 242135 w 637673"/>
                <a:gd name="connsiteY541" fmla="*/ 694072 h 770772"/>
                <a:gd name="connsiteX542" fmla="*/ 230104 w 637673"/>
                <a:gd name="connsiteY542" fmla="*/ 694824 h 770772"/>
                <a:gd name="connsiteX543" fmla="*/ 226344 w 637673"/>
                <a:gd name="connsiteY543" fmla="*/ 695576 h 770772"/>
                <a:gd name="connsiteX544" fmla="*/ 218072 w 637673"/>
                <a:gd name="connsiteY544" fmla="*/ 699335 h 770772"/>
                <a:gd name="connsiteX545" fmla="*/ 212808 w 637673"/>
                <a:gd name="connsiteY545" fmla="*/ 701592 h 770772"/>
                <a:gd name="connsiteX546" fmla="*/ 209800 w 637673"/>
                <a:gd name="connsiteY546" fmla="*/ 703095 h 770772"/>
                <a:gd name="connsiteX547" fmla="*/ 196265 w 637673"/>
                <a:gd name="connsiteY547" fmla="*/ 704599 h 770772"/>
                <a:gd name="connsiteX548" fmla="*/ 193257 w 637673"/>
                <a:gd name="connsiteY548" fmla="*/ 704599 h 770772"/>
                <a:gd name="connsiteX549" fmla="*/ 179721 w 637673"/>
                <a:gd name="connsiteY549" fmla="*/ 700839 h 770772"/>
                <a:gd name="connsiteX550" fmla="*/ 177466 w 637673"/>
                <a:gd name="connsiteY550" fmla="*/ 700087 h 770772"/>
                <a:gd name="connsiteX551" fmla="*/ 175962 w 637673"/>
                <a:gd name="connsiteY551" fmla="*/ 700087 h 770772"/>
                <a:gd name="connsiteX552" fmla="*/ 174458 w 637673"/>
                <a:gd name="connsiteY552" fmla="*/ 700839 h 770772"/>
                <a:gd name="connsiteX553" fmla="*/ 137611 w 637673"/>
                <a:gd name="connsiteY553" fmla="*/ 700087 h 77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</a:cxnLst>
              <a:rect l="l" t="t" r="r" b="b"/>
              <a:pathLst>
                <a:path w="637673" h="770772">
                  <a:moveTo>
                    <a:pt x="137611" y="700087"/>
                  </a:moveTo>
                  <a:lnTo>
                    <a:pt x="138363" y="690312"/>
                  </a:lnTo>
                  <a:lnTo>
                    <a:pt x="138363" y="688808"/>
                  </a:lnTo>
                  <a:lnTo>
                    <a:pt x="137611" y="686552"/>
                  </a:lnTo>
                  <a:lnTo>
                    <a:pt x="136859" y="685048"/>
                  </a:lnTo>
                  <a:lnTo>
                    <a:pt x="135355" y="683544"/>
                  </a:lnTo>
                  <a:lnTo>
                    <a:pt x="133851" y="681288"/>
                  </a:lnTo>
                  <a:lnTo>
                    <a:pt x="131595" y="676024"/>
                  </a:lnTo>
                  <a:lnTo>
                    <a:pt x="130843" y="673016"/>
                  </a:lnTo>
                  <a:lnTo>
                    <a:pt x="130843" y="670761"/>
                  </a:lnTo>
                  <a:lnTo>
                    <a:pt x="142123" y="641434"/>
                  </a:lnTo>
                  <a:lnTo>
                    <a:pt x="142123" y="639930"/>
                  </a:lnTo>
                  <a:lnTo>
                    <a:pt x="152651" y="626394"/>
                  </a:lnTo>
                  <a:lnTo>
                    <a:pt x="153402" y="624138"/>
                  </a:lnTo>
                  <a:lnTo>
                    <a:pt x="155658" y="618874"/>
                  </a:lnTo>
                  <a:lnTo>
                    <a:pt x="156410" y="615867"/>
                  </a:lnTo>
                  <a:lnTo>
                    <a:pt x="156410" y="614363"/>
                  </a:lnTo>
                  <a:lnTo>
                    <a:pt x="156410" y="612858"/>
                  </a:lnTo>
                  <a:lnTo>
                    <a:pt x="156410" y="612107"/>
                  </a:lnTo>
                  <a:lnTo>
                    <a:pt x="154906" y="611355"/>
                  </a:lnTo>
                  <a:lnTo>
                    <a:pt x="154155" y="609851"/>
                  </a:lnTo>
                  <a:lnTo>
                    <a:pt x="152651" y="609099"/>
                  </a:lnTo>
                  <a:lnTo>
                    <a:pt x="151898" y="608347"/>
                  </a:lnTo>
                  <a:lnTo>
                    <a:pt x="151147" y="605339"/>
                  </a:lnTo>
                  <a:lnTo>
                    <a:pt x="149642" y="601579"/>
                  </a:lnTo>
                  <a:lnTo>
                    <a:pt x="148138" y="600827"/>
                  </a:lnTo>
                  <a:lnTo>
                    <a:pt x="146635" y="600075"/>
                  </a:lnTo>
                  <a:lnTo>
                    <a:pt x="125579" y="596315"/>
                  </a:lnTo>
                  <a:lnTo>
                    <a:pt x="123323" y="594811"/>
                  </a:lnTo>
                  <a:lnTo>
                    <a:pt x="120316" y="592555"/>
                  </a:lnTo>
                  <a:lnTo>
                    <a:pt x="113548" y="590299"/>
                  </a:lnTo>
                  <a:lnTo>
                    <a:pt x="111292" y="588795"/>
                  </a:lnTo>
                  <a:lnTo>
                    <a:pt x="110540" y="587291"/>
                  </a:lnTo>
                  <a:lnTo>
                    <a:pt x="109788" y="585788"/>
                  </a:lnTo>
                  <a:lnTo>
                    <a:pt x="110540" y="579020"/>
                  </a:lnTo>
                  <a:lnTo>
                    <a:pt x="110540" y="575260"/>
                  </a:lnTo>
                  <a:lnTo>
                    <a:pt x="106780" y="569996"/>
                  </a:lnTo>
                  <a:lnTo>
                    <a:pt x="102268" y="563228"/>
                  </a:lnTo>
                  <a:lnTo>
                    <a:pt x="100764" y="559469"/>
                  </a:lnTo>
                  <a:lnTo>
                    <a:pt x="98508" y="548189"/>
                  </a:lnTo>
                  <a:lnTo>
                    <a:pt x="98508" y="545933"/>
                  </a:lnTo>
                  <a:lnTo>
                    <a:pt x="99260" y="540669"/>
                  </a:lnTo>
                  <a:lnTo>
                    <a:pt x="99260" y="537661"/>
                  </a:lnTo>
                  <a:lnTo>
                    <a:pt x="99260" y="533901"/>
                  </a:lnTo>
                  <a:lnTo>
                    <a:pt x="99260" y="530893"/>
                  </a:lnTo>
                  <a:lnTo>
                    <a:pt x="98508" y="528638"/>
                  </a:lnTo>
                  <a:lnTo>
                    <a:pt x="97004" y="527134"/>
                  </a:lnTo>
                  <a:lnTo>
                    <a:pt x="87981" y="500062"/>
                  </a:lnTo>
                  <a:lnTo>
                    <a:pt x="87229" y="497055"/>
                  </a:lnTo>
                  <a:lnTo>
                    <a:pt x="84221" y="489535"/>
                  </a:lnTo>
                  <a:lnTo>
                    <a:pt x="84221" y="488783"/>
                  </a:lnTo>
                  <a:lnTo>
                    <a:pt x="84221" y="488031"/>
                  </a:lnTo>
                  <a:lnTo>
                    <a:pt x="85725" y="484271"/>
                  </a:lnTo>
                  <a:lnTo>
                    <a:pt x="86477" y="482767"/>
                  </a:lnTo>
                  <a:lnTo>
                    <a:pt x="85725" y="480511"/>
                  </a:lnTo>
                  <a:lnTo>
                    <a:pt x="84221" y="473743"/>
                  </a:lnTo>
                  <a:lnTo>
                    <a:pt x="81965" y="452688"/>
                  </a:lnTo>
                  <a:lnTo>
                    <a:pt x="79709" y="444416"/>
                  </a:lnTo>
                  <a:lnTo>
                    <a:pt x="78957" y="439905"/>
                  </a:lnTo>
                  <a:lnTo>
                    <a:pt x="80461" y="430129"/>
                  </a:lnTo>
                  <a:lnTo>
                    <a:pt x="80461" y="427873"/>
                  </a:lnTo>
                  <a:lnTo>
                    <a:pt x="76701" y="412082"/>
                  </a:lnTo>
                  <a:lnTo>
                    <a:pt x="76701" y="404562"/>
                  </a:lnTo>
                  <a:lnTo>
                    <a:pt x="76701" y="401554"/>
                  </a:lnTo>
                  <a:lnTo>
                    <a:pt x="75197" y="399298"/>
                  </a:lnTo>
                  <a:lnTo>
                    <a:pt x="73693" y="398546"/>
                  </a:lnTo>
                  <a:lnTo>
                    <a:pt x="69933" y="395538"/>
                  </a:lnTo>
                  <a:lnTo>
                    <a:pt x="67678" y="393282"/>
                  </a:lnTo>
                  <a:lnTo>
                    <a:pt x="63918" y="391778"/>
                  </a:lnTo>
                  <a:lnTo>
                    <a:pt x="61661" y="388018"/>
                  </a:lnTo>
                  <a:lnTo>
                    <a:pt x="58654" y="385011"/>
                  </a:lnTo>
                  <a:lnTo>
                    <a:pt x="57150" y="382755"/>
                  </a:lnTo>
                  <a:lnTo>
                    <a:pt x="57150" y="377491"/>
                  </a:lnTo>
                  <a:lnTo>
                    <a:pt x="58654" y="372227"/>
                  </a:lnTo>
                  <a:lnTo>
                    <a:pt x="59406" y="367715"/>
                  </a:lnTo>
                  <a:lnTo>
                    <a:pt x="58654" y="361699"/>
                  </a:lnTo>
                  <a:lnTo>
                    <a:pt x="55646" y="357939"/>
                  </a:lnTo>
                  <a:lnTo>
                    <a:pt x="54142" y="353428"/>
                  </a:lnTo>
                  <a:lnTo>
                    <a:pt x="52638" y="348916"/>
                  </a:lnTo>
                  <a:lnTo>
                    <a:pt x="50382" y="345908"/>
                  </a:lnTo>
                  <a:lnTo>
                    <a:pt x="50382" y="342148"/>
                  </a:lnTo>
                  <a:lnTo>
                    <a:pt x="48878" y="336884"/>
                  </a:lnTo>
                  <a:lnTo>
                    <a:pt x="46622" y="333876"/>
                  </a:lnTo>
                  <a:lnTo>
                    <a:pt x="42110" y="329365"/>
                  </a:lnTo>
                  <a:lnTo>
                    <a:pt x="40606" y="326357"/>
                  </a:lnTo>
                  <a:lnTo>
                    <a:pt x="39855" y="323349"/>
                  </a:lnTo>
                  <a:lnTo>
                    <a:pt x="39855" y="317333"/>
                  </a:lnTo>
                  <a:lnTo>
                    <a:pt x="40606" y="307557"/>
                  </a:lnTo>
                  <a:lnTo>
                    <a:pt x="39102" y="303797"/>
                  </a:lnTo>
                  <a:lnTo>
                    <a:pt x="37599" y="301541"/>
                  </a:lnTo>
                  <a:lnTo>
                    <a:pt x="35342" y="297030"/>
                  </a:lnTo>
                  <a:lnTo>
                    <a:pt x="33087" y="294022"/>
                  </a:lnTo>
                  <a:lnTo>
                    <a:pt x="33087" y="288758"/>
                  </a:lnTo>
                  <a:lnTo>
                    <a:pt x="33087" y="283494"/>
                  </a:lnTo>
                  <a:lnTo>
                    <a:pt x="32335" y="279734"/>
                  </a:lnTo>
                  <a:lnTo>
                    <a:pt x="30831" y="277478"/>
                  </a:lnTo>
                  <a:lnTo>
                    <a:pt x="30831" y="272966"/>
                  </a:lnTo>
                  <a:lnTo>
                    <a:pt x="31583" y="268455"/>
                  </a:lnTo>
                  <a:lnTo>
                    <a:pt x="32335" y="266199"/>
                  </a:lnTo>
                  <a:lnTo>
                    <a:pt x="33839" y="262439"/>
                  </a:lnTo>
                  <a:lnTo>
                    <a:pt x="38350" y="255671"/>
                  </a:lnTo>
                  <a:lnTo>
                    <a:pt x="42110" y="252663"/>
                  </a:lnTo>
                  <a:lnTo>
                    <a:pt x="46622" y="248903"/>
                  </a:lnTo>
                  <a:lnTo>
                    <a:pt x="49630" y="245895"/>
                  </a:lnTo>
                  <a:lnTo>
                    <a:pt x="53390" y="239128"/>
                  </a:lnTo>
                  <a:lnTo>
                    <a:pt x="56398" y="233864"/>
                  </a:lnTo>
                  <a:lnTo>
                    <a:pt x="54894" y="223336"/>
                  </a:lnTo>
                  <a:lnTo>
                    <a:pt x="53390" y="219576"/>
                  </a:lnTo>
                  <a:lnTo>
                    <a:pt x="49630" y="211305"/>
                  </a:lnTo>
                  <a:lnTo>
                    <a:pt x="47374" y="208297"/>
                  </a:lnTo>
                  <a:lnTo>
                    <a:pt x="44366" y="206041"/>
                  </a:lnTo>
                  <a:lnTo>
                    <a:pt x="40606" y="203033"/>
                  </a:lnTo>
                  <a:lnTo>
                    <a:pt x="37599" y="198521"/>
                  </a:lnTo>
                  <a:lnTo>
                    <a:pt x="33087" y="191001"/>
                  </a:lnTo>
                  <a:lnTo>
                    <a:pt x="30831" y="179722"/>
                  </a:lnTo>
                  <a:lnTo>
                    <a:pt x="30079" y="174458"/>
                  </a:lnTo>
                  <a:lnTo>
                    <a:pt x="27071" y="165434"/>
                  </a:lnTo>
                  <a:lnTo>
                    <a:pt x="25567" y="160922"/>
                  </a:lnTo>
                  <a:lnTo>
                    <a:pt x="24815" y="154907"/>
                  </a:lnTo>
                  <a:lnTo>
                    <a:pt x="22559" y="151899"/>
                  </a:lnTo>
                  <a:lnTo>
                    <a:pt x="18799" y="148139"/>
                  </a:lnTo>
                  <a:lnTo>
                    <a:pt x="14287" y="139867"/>
                  </a:lnTo>
                  <a:lnTo>
                    <a:pt x="11280" y="133851"/>
                  </a:lnTo>
                  <a:lnTo>
                    <a:pt x="11280" y="133099"/>
                  </a:lnTo>
                  <a:lnTo>
                    <a:pt x="10527" y="127836"/>
                  </a:lnTo>
                  <a:lnTo>
                    <a:pt x="9776" y="122572"/>
                  </a:lnTo>
                  <a:lnTo>
                    <a:pt x="9023" y="120316"/>
                  </a:lnTo>
                  <a:lnTo>
                    <a:pt x="6016" y="112044"/>
                  </a:lnTo>
                  <a:lnTo>
                    <a:pt x="3008" y="106780"/>
                  </a:lnTo>
                  <a:lnTo>
                    <a:pt x="1504" y="103772"/>
                  </a:lnTo>
                  <a:lnTo>
                    <a:pt x="0" y="98508"/>
                  </a:lnTo>
                  <a:lnTo>
                    <a:pt x="0" y="93997"/>
                  </a:lnTo>
                  <a:lnTo>
                    <a:pt x="752" y="89485"/>
                  </a:lnTo>
                  <a:lnTo>
                    <a:pt x="1504" y="84973"/>
                  </a:lnTo>
                  <a:lnTo>
                    <a:pt x="3008" y="81213"/>
                  </a:lnTo>
                  <a:lnTo>
                    <a:pt x="6767" y="77453"/>
                  </a:lnTo>
                  <a:lnTo>
                    <a:pt x="10527" y="72941"/>
                  </a:lnTo>
                  <a:lnTo>
                    <a:pt x="29327" y="44366"/>
                  </a:lnTo>
                  <a:lnTo>
                    <a:pt x="29327" y="42862"/>
                  </a:lnTo>
                  <a:lnTo>
                    <a:pt x="30079" y="36095"/>
                  </a:lnTo>
                  <a:lnTo>
                    <a:pt x="30079" y="34591"/>
                  </a:lnTo>
                  <a:lnTo>
                    <a:pt x="30831" y="34591"/>
                  </a:lnTo>
                  <a:lnTo>
                    <a:pt x="31583" y="30831"/>
                  </a:lnTo>
                  <a:lnTo>
                    <a:pt x="30831" y="28575"/>
                  </a:lnTo>
                  <a:lnTo>
                    <a:pt x="28575" y="24815"/>
                  </a:lnTo>
                  <a:lnTo>
                    <a:pt x="27823" y="21807"/>
                  </a:lnTo>
                  <a:lnTo>
                    <a:pt x="24815" y="19551"/>
                  </a:lnTo>
                  <a:lnTo>
                    <a:pt x="24063" y="18047"/>
                  </a:lnTo>
                  <a:lnTo>
                    <a:pt x="22559" y="18047"/>
                  </a:lnTo>
                  <a:lnTo>
                    <a:pt x="21807" y="18799"/>
                  </a:lnTo>
                  <a:lnTo>
                    <a:pt x="21055" y="18047"/>
                  </a:lnTo>
                  <a:lnTo>
                    <a:pt x="20303" y="18047"/>
                  </a:lnTo>
                  <a:lnTo>
                    <a:pt x="22559" y="16543"/>
                  </a:lnTo>
                  <a:lnTo>
                    <a:pt x="26319" y="14287"/>
                  </a:lnTo>
                  <a:lnTo>
                    <a:pt x="28575" y="13536"/>
                  </a:lnTo>
                  <a:lnTo>
                    <a:pt x="37599" y="13536"/>
                  </a:lnTo>
                  <a:lnTo>
                    <a:pt x="42110" y="14287"/>
                  </a:lnTo>
                  <a:lnTo>
                    <a:pt x="46622" y="15039"/>
                  </a:lnTo>
                  <a:lnTo>
                    <a:pt x="51134" y="16543"/>
                  </a:lnTo>
                  <a:lnTo>
                    <a:pt x="54142" y="19551"/>
                  </a:lnTo>
                  <a:lnTo>
                    <a:pt x="54894" y="19551"/>
                  </a:lnTo>
                  <a:lnTo>
                    <a:pt x="54894" y="18047"/>
                  </a:lnTo>
                  <a:lnTo>
                    <a:pt x="54142" y="16543"/>
                  </a:lnTo>
                  <a:lnTo>
                    <a:pt x="51886" y="13536"/>
                  </a:lnTo>
                  <a:lnTo>
                    <a:pt x="54142" y="14287"/>
                  </a:lnTo>
                  <a:lnTo>
                    <a:pt x="54894" y="14287"/>
                  </a:lnTo>
                  <a:lnTo>
                    <a:pt x="76701" y="12784"/>
                  </a:lnTo>
                  <a:lnTo>
                    <a:pt x="78957" y="12784"/>
                  </a:lnTo>
                  <a:lnTo>
                    <a:pt x="81213" y="13536"/>
                  </a:lnTo>
                  <a:lnTo>
                    <a:pt x="82717" y="13536"/>
                  </a:lnTo>
                  <a:lnTo>
                    <a:pt x="84221" y="13536"/>
                  </a:lnTo>
                  <a:lnTo>
                    <a:pt x="84973" y="12032"/>
                  </a:lnTo>
                  <a:lnTo>
                    <a:pt x="85725" y="11280"/>
                  </a:lnTo>
                  <a:lnTo>
                    <a:pt x="90237" y="11280"/>
                  </a:lnTo>
                  <a:lnTo>
                    <a:pt x="91740" y="12032"/>
                  </a:lnTo>
                  <a:lnTo>
                    <a:pt x="92493" y="14287"/>
                  </a:lnTo>
                  <a:lnTo>
                    <a:pt x="93997" y="14287"/>
                  </a:lnTo>
                  <a:lnTo>
                    <a:pt x="95500" y="12784"/>
                  </a:lnTo>
                  <a:lnTo>
                    <a:pt x="103020" y="9024"/>
                  </a:lnTo>
                  <a:lnTo>
                    <a:pt x="105276" y="8272"/>
                  </a:lnTo>
                  <a:lnTo>
                    <a:pt x="130843" y="6016"/>
                  </a:lnTo>
                  <a:lnTo>
                    <a:pt x="139115" y="2256"/>
                  </a:lnTo>
                  <a:lnTo>
                    <a:pt x="142123" y="2256"/>
                  </a:lnTo>
                  <a:lnTo>
                    <a:pt x="142123" y="1504"/>
                  </a:lnTo>
                  <a:lnTo>
                    <a:pt x="143627" y="0"/>
                  </a:lnTo>
                  <a:lnTo>
                    <a:pt x="144379" y="0"/>
                  </a:lnTo>
                  <a:lnTo>
                    <a:pt x="145131" y="752"/>
                  </a:lnTo>
                  <a:lnTo>
                    <a:pt x="145883" y="752"/>
                  </a:lnTo>
                  <a:lnTo>
                    <a:pt x="146635" y="752"/>
                  </a:lnTo>
                  <a:lnTo>
                    <a:pt x="157914" y="3008"/>
                  </a:lnTo>
                  <a:lnTo>
                    <a:pt x="177466" y="3008"/>
                  </a:lnTo>
                  <a:lnTo>
                    <a:pt x="191001" y="5264"/>
                  </a:lnTo>
                  <a:lnTo>
                    <a:pt x="192505" y="6016"/>
                  </a:lnTo>
                  <a:lnTo>
                    <a:pt x="195513" y="9024"/>
                  </a:lnTo>
                  <a:lnTo>
                    <a:pt x="197769" y="9776"/>
                  </a:lnTo>
                  <a:lnTo>
                    <a:pt x="199273" y="9024"/>
                  </a:lnTo>
                  <a:lnTo>
                    <a:pt x="200025" y="7520"/>
                  </a:lnTo>
                  <a:lnTo>
                    <a:pt x="200777" y="6016"/>
                  </a:lnTo>
                  <a:lnTo>
                    <a:pt x="203033" y="7520"/>
                  </a:lnTo>
                  <a:lnTo>
                    <a:pt x="204536" y="6768"/>
                  </a:lnTo>
                  <a:lnTo>
                    <a:pt x="206793" y="7520"/>
                  </a:lnTo>
                  <a:lnTo>
                    <a:pt x="209049" y="9024"/>
                  </a:lnTo>
                  <a:lnTo>
                    <a:pt x="211304" y="9776"/>
                  </a:lnTo>
                  <a:lnTo>
                    <a:pt x="218824" y="9024"/>
                  </a:lnTo>
                  <a:lnTo>
                    <a:pt x="221080" y="9776"/>
                  </a:lnTo>
                  <a:lnTo>
                    <a:pt x="233864" y="17295"/>
                  </a:lnTo>
                  <a:lnTo>
                    <a:pt x="238375" y="18799"/>
                  </a:lnTo>
                  <a:lnTo>
                    <a:pt x="239879" y="19551"/>
                  </a:lnTo>
                  <a:lnTo>
                    <a:pt x="248151" y="27823"/>
                  </a:lnTo>
                  <a:lnTo>
                    <a:pt x="250407" y="28575"/>
                  </a:lnTo>
                  <a:lnTo>
                    <a:pt x="251911" y="29327"/>
                  </a:lnTo>
                  <a:lnTo>
                    <a:pt x="254167" y="30079"/>
                  </a:lnTo>
                  <a:lnTo>
                    <a:pt x="257927" y="33087"/>
                  </a:lnTo>
                  <a:lnTo>
                    <a:pt x="260935" y="36095"/>
                  </a:lnTo>
                  <a:lnTo>
                    <a:pt x="259431" y="37599"/>
                  </a:lnTo>
                  <a:lnTo>
                    <a:pt x="260935" y="37599"/>
                  </a:lnTo>
                  <a:lnTo>
                    <a:pt x="261687" y="38351"/>
                  </a:lnTo>
                  <a:lnTo>
                    <a:pt x="262439" y="38351"/>
                  </a:lnTo>
                  <a:lnTo>
                    <a:pt x="263943" y="38351"/>
                  </a:lnTo>
                  <a:lnTo>
                    <a:pt x="262439" y="36095"/>
                  </a:lnTo>
                  <a:lnTo>
                    <a:pt x="264694" y="35343"/>
                  </a:lnTo>
                  <a:lnTo>
                    <a:pt x="267702" y="35343"/>
                  </a:lnTo>
                  <a:lnTo>
                    <a:pt x="272966" y="38351"/>
                  </a:lnTo>
                  <a:lnTo>
                    <a:pt x="273718" y="38351"/>
                  </a:lnTo>
                  <a:lnTo>
                    <a:pt x="276726" y="38351"/>
                  </a:lnTo>
                  <a:lnTo>
                    <a:pt x="277478" y="39103"/>
                  </a:lnTo>
                  <a:lnTo>
                    <a:pt x="278230" y="40607"/>
                  </a:lnTo>
                  <a:lnTo>
                    <a:pt x="278230" y="41359"/>
                  </a:lnTo>
                  <a:lnTo>
                    <a:pt x="284246" y="45870"/>
                  </a:lnTo>
                  <a:lnTo>
                    <a:pt x="295526" y="52638"/>
                  </a:lnTo>
                  <a:lnTo>
                    <a:pt x="297030" y="54142"/>
                  </a:lnTo>
                  <a:lnTo>
                    <a:pt x="310565" y="60158"/>
                  </a:lnTo>
                  <a:lnTo>
                    <a:pt x="312821" y="60910"/>
                  </a:lnTo>
                  <a:lnTo>
                    <a:pt x="313573" y="60910"/>
                  </a:lnTo>
                  <a:lnTo>
                    <a:pt x="315077" y="60158"/>
                  </a:lnTo>
                  <a:lnTo>
                    <a:pt x="316581" y="60158"/>
                  </a:lnTo>
                  <a:lnTo>
                    <a:pt x="317333" y="60910"/>
                  </a:lnTo>
                  <a:lnTo>
                    <a:pt x="318085" y="61662"/>
                  </a:lnTo>
                  <a:lnTo>
                    <a:pt x="318837" y="63166"/>
                  </a:lnTo>
                  <a:lnTo>
                    <a:pt x="321845" y="63918"/>
                  </a:lnTo>
                  <a:lnTo>
                    <a:pt x="327109" y="67678"/>
                  </a:lnTo>
                  <a:lnTo>
                    <a:pt x="328612" y="67678"/>
                  </a:lnTo>
                  <a:lnTo>
                    <a:pt x="329364" y="67678"/>
                  </a:lnTo>
                  <a:lnTo>
                    <a:pt x="330116" y="68430"/>
                  </a:lnTo>
                  <a:lnTo>
                    <a:pt x="330868" y="69182"/>
                  </a:lnTo>
                  <a:lnTo>
                    <a:pt x="330868" y="69934"/>
                  </a:lnTo>
                  <a:lnTo>
                    <a:pt x="331620" y="70685"/>
                  </a:lnTo>
                  <a:lnTo>
                    <a:pt x="341396" y="77453"/>
                  </a:lnTo>
                  <a:lnTo>
                    <a:pt x="345908" y="81213"/>
                  </a:lnTo>
                  <a:lnTo>
                    <a:pt x="346660" y="81965"/>
                  </a:lnTo>
                  <a:lnTo>
                    <a:pt x="348164" y="82717"/>
                  </a:lnTo>
                  <a:lnTo>
                    <a:pt x="351171" y="82717"/>
                  </a:lnTo>
                  <a:lnTo>
                    <a:pt x="353428" y="83469"/>
                  </a:lnTo>
                  <a:lnTo>
                    <a:pt x="354931" y="84973"/>
                  </a:lnTo>
                  <a:lnTo>
                    <a:pt x="356435" y="87981"/>
                  </a:lnTo>
                  <a:lnTo>
                    <a:pt x="358691" y="89485"/>
                  </a:lnTo>
                  <a:lnTo>
                    <a:pt x="361699" y="90237"/>
                  </a:lnTo>
                  <a:lnTo>
                    <a:pt x="368467" y="90989"/>
                  </a:lnTo>
                  <a:lnTo>
                    <a:pt x="370723" y="90989"/>
                  </a:lnTo>
                  <a:lnTo>
                    <a:pt x="372979" y="92493"/>
                  </a:lnTo>
                  <a:lnTo>
                    <a:pt x="376739" y="95501"/>
                  </a:lnTo>
                  <a:lnTo>
                    <a:pt x="378994" y="100013"/>
                  </a:lnTo>
                  <a:lnTo>
                    <a:pt x="383507" y="109036"/>
                  </a:lnTo>
                  <a:lnTo>
                    <a:pt x="386514" y="108284"/>
                  </a:lnTo>
                  <a:lnTo>
                    <a:pt x="388018" y="109036"/>
                  </a:lnTo>
                  <a:lnTo>
                    <a:pt x="390274" y="111292"/>
                  </a:lnTo>
                  <a:lnTo>
                    <a:pt x="392530" y="113548"/>
                  </a:lnTo>
                  <a:lnTo>
                    <a:pt x="400050" y="115052"/>
                  </a:lnTo>
                  <a:lnTo>
                    <a:pt x="402306" y="119564"/>
                  </a:lnTo>
                  <a:lnTo>
                    <a:pt x="406818" y="123324"/>
                  </a:lnTo>
                  <a:lnTo>
                    <a:pt x="411329" y="126332"/>
                  </a:lnTo>
                  <a:lnTo>
                    <a:pt x="415089" y="127836"/>
                  </a:lnTo>
                  <a:lnTo>
                    <a:pt x="416593" y="129339"/>
                  </a:lnTo>
                  <a:lnTo>
                    <a:pt x="420353" y="133851"/>
                  </a:lnTo>
                  <a:lnTo>
                    <a:pt x="421857" y="135355"/>
                  </a:lnTo>
                  <a:lnTo>
                    <a:pt x="431633" y="136859"/>
                  </a:lnTo>
                  <a:lnTo>
                    <a:pt x="442160" y="141371"/>
                  </a:lnTo>
                  <a:lnTo>
                    <a:pt x="447424" y="142123"/>
                  </a:lnTo>
                  <a:lnTo>
                    <a:pt x="449680" y="138363"/>
                  </a:lnTo>
                  <a:lnTo>
                    <a:pt x="451184" y="139115"/>
                  </a:lnTo>
                  <a:lnTo>
                    <a:pt x="452688" y="141371"/>
                  </a:lnTo>
                  <a:lnTo>
                    <a:pt x="455696" y="147387"/>
                  </a:lnTo>
                  <a:lnTo>
                    <a:pt x="460208" y="152651"/>
                  </a:lnTo>
                  <a:lnTo>
                    <a:pt x="460960" y="154907"/>
                  </a:lnTo>
                  <a:lnTo>
                    <a:pt x="461712" y="160170"/>
                  </a:lnTo>
                  <a:lnTo>
                    <a:pt x="463216" y="162426"/>
                  </a:lnTo>
                  <a:lnTo>
                    <a:pt x="464720" y="164682"/>
                  </a:lnTo>
                  <a:lnTo>
                    <a:pt x="473743" y="172202"/>
                  </a:lnTo>
                  <a:lnTo>
                    <a:pt x="475247" y="173706"/>
                  </a:lnTo>
                  <a:lnTo>
                    <a:pt x="482015" y="176714"/>
                  </a:lnTo>
                  <a:lnTo>
                    <a:pt x="484271" y="178218"/>
                  </a:lnTo>
                  <a:lnTo>
                    <a:pt x="493295" y="191753"/>
                  </a:lnTo>
                  <a:lnTo>
                    <a:pt x="506078" y="208297"/>
                  </a:lnTo>
                  <a:lnTo>
                    <a:pt x="517358" y="220328"/>
                  </a:lnTo>
                  <a:lnTo>
                    <a:pt x="531645" y="230856"/>
                  </a:lnTo>
                  <a:lnTo>
                    <a:pt x="533901" y="231608"/>
                  </a:lnTo>
                  <a:lnTo>
                    <a:pt x="544429" y="241383"/>
                  </a:lnTo>
                  <a:lnTo>
                    <a:pt x="546685" y="242888"/>
                  </a:lnTo>
                  <a:lnTo>
                    <a:pt x="550444" y="243639"/>
                  </a:lnTo>
                  <a:lnTo>
                    <a:pt x="553452" y="244391"/>
                  </a:lnTo>
                  <a:lnTo>
                    <a:pt x="557212" y="244391"/>
                  </a:lnTo>
                  <a:lnTo>
                    <a:pt x="565484" y="262439"/>
                  </a:lnTo>
                  <a:lnTo>
                    <a:pt x="569996" y="267703"/>
                  </a:lnTo>
                  <a:lnTo>
                    <a:pt x="575260" y="272214"/>
                  </a:lnTo>
                  <a:lnTo>
                    <a:pt x="581276" y="276726"/>
                  </a:lnTo>
                  <a:lnTo>
                    <a:pt x="588043" y="279734"/>
                  </a:lnTo>
                  <a:lnTo>
                    <a:pt x="591803" y="281238"/>
                  </a:lnTo>
                  <a:lnTo>
                    <a:pt x="594059" y="280486"/>
                  </a:lnTo>
                  <a:lnTo>
                    <a:pt x="595563" y="278982"/>
                  </a:lnTo>
                  <a:lnTo>
                    <a:pt x="599323" y="279734"/>
                  </a:lnTo>
                  <a:lnTo>
                    <a:pt x="609099" y="284246"/>
                  </a:lnTo>
                  <a:lnTo>
                    <a:pt x="624138" y="290262"/>
                  </a:lnTo>
                  <a:lnTo>
                    <a:pt x="629402" y="293270"/>
                  </a:lnTo>
                  <a:lnTo>
                    <a:pt x="631658" y="297030"/>
                  </a:lnTo>
                  <a:lnTo>
                    <a:pt x="637674" y="309813"/>
                  </a:lnTo>
                  <a:lnTo>
                    <a:pt x="591803" y="325605"/>
                  </a:lnTo>
                  <a:lnTo>
                    <a:pt x="585035" y="328612"/>
                  </a:lnTo>
                  <a:lnTo>
                    <a:pt x="583531" y="329365"/>
                  </a:lnTo>
                  <a:lnTo>
                    <a:pt x="563980" y="345908"/>
                  </a:lnTo>
                  <a:lnTo>
                    <a:pt x="563228" y="347412"/>
                  </a:lnTo>
                  <a:lnTo>
                    <a:pt x="551948" y="371475"/>
                  </a:lnTo>
                  <a:lnTo>
                    <a:pt x="534653" y="406818"/>
                  </a:lnTo>
                  <a:lnTo>
                    <a:pt x="533901" y="408322"/>
                  </a:lnTo>
                  <a:lnTo>
                    <a:pt x="522622" y="421857"/>
                  </a:lnTo>
                  <a:lnTo>
                    <a:pt x="519614" y="424865"/>
                  </a:lnTo>
                  <a:lnTo>
                    <a:pt x="518110" y="426369"/>
                  </a:lnTo>
                  <a:lnTo>
                    <a:pt x="515102" y="429377"/>
                  </a:lnTo>
                  <a:lnTo>
                    <a:pt x="510590" y="440657"/>
                  </a:lnTo>
                  <a:lnTo>
                    <a:pt x="509838" y="442913"/>
                  </a:lnTo>
                  <a:lnTo>
                    <a:pt x="509838" y="444416"/>
                  </a:lnTo>
                  <a:lnTo>
                    <a:pt x="510590" y="448928"/>
                  </a:lnTo>
                  <a:lnTo>
                    <a:pt x="510590" y="451936"/>
                  </a:lnTo>
                  <a:lnTo>
                    <a:pt x="506830" y="456448"/>
                  </a:lnTo>
                  <a:lnTo>
                    <a:pt x="503822" y="461712"/>
                  </a:lnTo>
                  <a:lnTo>
                    <a:pt x="503070" y="463216"/>
                  </a:lnTo>
                  <a:lnTo>
                    <a:pt x="503070" y="464720"/>
                  </a:lnTo>
                  <a:lnTo>
                    <a:pt x="503070" y="467728"/>
                  </a:lnTo>
                  <a:lnTo>
                    <a:pt x="502318" y="469983"/>
                  </a:lnTo>
                  <a:lnTo>
                    <a:pt x="500814" y="472240"/>
                  </a:lnTo>
                  <a:lnTo>
                    <a:pt x="483519" y="489535"/>
                  </a:lnTo>
                  <a:lnTo>
                    <a:pt x="482015" y="492543"/>
                  </a:lnTo>
                  <a:lnTo>
                    <a:pt x="481263" y="494047"/>
                  </a:lnTo>
                  <a:lnTo>
                    <a:pt x="480511" y="496303"/>
                  </a:lnTo>
                  <a:lnTo>
                    <a:pt x="479007" y="497807"/>
                  </a:lnTo>
                  <a:lnTo>
                    <a:pt x="476751" y="499311"/>
                  </a:lnTo>
                  <a:lnTo>
                    <a:pt x="471487" y="501566"/>
                  </a:lnTo>
                  <a:lnTo>
                    <a:pt x="468480" y="502318"/>
                  </a:lnTo>
                  <a:lnTo>
                    <a:pt x="466224" y="502318"/>
                  </a:lnTo>
                  <a:lnTo>
                    <a:pt x="465471" y="501566"/>
                  </a:lnTo>
                  <a:lnTo>
                    <a:pt x="461712" y="498559"/>
                  </a:lnTo>
                  <a:lnTo>
                    <a:pt x="460208" y="497807"/>
                  </a:lnTo>
                  <a:lnTo>
                    <a:pt x="459456" y="497807"/>
                  </a:lnTo>
                  <a:lnTo>
                    <a:pt x="457952" y="497807"/>
                  </a:lnTo>
                  <a:lnTo>
                    <a:pt x="455696" y="498559"/>
                  </a:lnTo>
                  <a:lnTo>
                    <a:pt x="452688" y="500814"/>
                  </a:lnTo>
                  <a:lnTo>
                    <a:pt x="448928" y="504574"/>
                  </a:lnTo>
                  <a:lnTo>
                    <a:pt x="447424" y="507582"/>
                  </a:lnTo>
                  <a:lnTo>
                    <a:pt x="445920" y="510590"/>
                  </a:lnTo>
                  <a:lnTo>
                    <a:pt x="445920" y="512846"/>
                  </a:lnTo>
                  <a:lnTo>
                    <a:pt x="445168" y="514350"/>
                  </a:lnTo>
                  <a:lnTo>
                    <a:pt x="444416" y="515854"/>
                  </a:lnTo>
                  <a:lnTo>
                    <a:pt x="440656" y="518110"/>
                  </a:lnTo>
                  <a:lnTo>
                    <a:pt x="439905" y="519614"/>
                  </a:lnTo>
                  <a:lnTo>
                    <a:pt x="439152" y="522622"/>
                  </a:lnTo>
                  <a:lnTo>
                    <a:pt x="438401" y="524126"/>
                  </a:lnTo>
                  <a:lnTo>
                    <a:pt x="437648" y="525630"/>
                  </a:lnTo>
                  <a:lnTo>
                    <a:pt x="435393" y="527134"/>
                  </a:lnTo>
                  <a:lnTo>
                    <a:pt x="433888" y="527886"/>
                  </a:lnTo>
                  <a:lnTo>
                    <a:pt x="433137" y="529390"/>
                  </a:lnTo>
                  <a:lnTo>
                    <a:pt x="433137" y="531645"/>
                  </a:lnTo>
                  <a:lnTo>
                    <a:pt x="433137" y="534653"/>
                  </a:lnTo>
                  <a:lnTo>
                    <a:pt x="433137" y="538413"/>
                  </a:lnTo>
                  <a:lnTo>
                    <a:pt x="433137" y="540669"/>
                  </a:lnTo>
                  <a:lnTo>
                    <a:pt x="433137" y="542925"/>
                  </a:lnTo>
                  <a:lnTo>
                    <a:pt x="432385" y="544429"/>
                  </a:lnTo>
                  <a:lnTo>
                    <a:pt x="431633" y="545181"/>
                  </a:lnTo>
                  <a:lnTo>
                    <a:pt x="430129" y="546685"/>
                  </a:lnTo>
                  <a:lnTo>
                    <a:pt x="430129" y="547437"/>
                  </a:lnTo>
                  <a:lnTo>
                    <a:pt x="430129" y="548941"/>
                  </a:lnTo>
                  <a:lnTo>
                    <a:pt x="430881" y="549693"/>
                  </a:lnTo>
                  <a:lnTo>
                    <a:pt x="432385" y="549693"/>
                  </a:lnTo>
                  <a:lnTo>
                    <a:pt x="434641" y="549693"/>
                  </a:lnTo>
                  <a:lnTo>
                    <a:pt x="436145" y="549693"/>
                  </a:lnTo>
                  <a:lnTo>
                    <a:pt x="439152" y="548941"/>
                  </a:lnTo>
                  <a:lnTo>
                    <a:pt x="442160" y="546685"/>
                  </a:lnTo>
                  <a:lnTo>
                    <a:pt x="441408" y="550445"/>
                  </a:lnTo>
                  <a:lnTo>
                    <a:pt x="440656" y="551949"/>
                  </a:lnTo>
                  <a:lnTo>
                    <a:pt x="439152" y="554957"/>
                  </a:lnTo>
                  <a:lnTo>
                    <a:pt x="436897" y="557212"/>
                  </a:lnTo>
                  <a:lnTo>
                    <a:pt x="434641" y="560972"/>
                  </a:lnTo>
                  <a:lnTo>
                    <a:pt x="425617" y="588795"/>
                  </a:lnTo>
                  <a:lnTo>
                    <a:pt x="424113" y="591051"/>
                  </a:lnTo>
                  <a:lnTo>
                    <a:pt x="424113" y="593307"/>
                  </a:lnTo>
                  <a:lnTo>
                    <a:pt x="424113" y="595563"/>
                  </a:lnTo>
                  <a:lnTo>
                    <a:pt x="424113" y="597067"/>
                  </a:lnTo>
                  <a:lnTo>
                    <a:pt x="424865" y="597819"/>
                  </a:lnTo>
                  <a:lnTo>
                    <a:pt x="425617" y="598571"/>
                  </a:lnTo>
                  <a:lnTo>
                    <a:pt x="427121" y="600827"/>
                  </a:lnTo>
                  <a:lnTo>
                    <a:pt x="427873" y="602331"/>
                  </a:lnTo>
                  <a:lnTo>
                    <a:pt x="428625" y="603835"/>
                  </a:lnTo>
                  <a:lnTo>
                    <a:pt x="428625" y="605339"/>
                  </a:lnTo>
                  <a:lnTo>
                    <a:pt x="427873" y="606843"/>
                  </a:lnTo>
                  <a:lnTo>
                    <a:pt x="426369" y="608347"/>
                  </a:lnTo>
                  <a:lnTo>
                    <a:pt x="423361" y="615867"/>
                  </a:lnTo>
                  <a:lnTo>
                    <a:pt x="421857" y="617370"/>
                  </a:lnTo>
                  <a:lnTo>
                    <a:pt x="420353" y="618874"/>
                  </a:lnTo>
                  <a:lnTo>
                    <a:pt x="416593" y="621130"/>
                  </a:lnTo>
                  <a:lnTo>
                    <a:pt x="414337" y="622634"/>
                  </a:lnTo>
                  <a:lnTo>
                    <a:pt x="412082" y="624138"/>
                  </a:lnTo>
                  <a:lnTo>
                    <a:pt x="409826" y="627146"/>
                  </a:lnTo>
                  <a:lnTo>
                    <a:pt x="409073" y="633914"/>
                  </a:lnTo>
                  <a:lnTo>
                    <a:pt x="409073" y="636170"/>
                  </a:lnTo>
                  <a:lnTo>
                    <a:pt x="409826" y="639178"/>
                  </a:lnTo>
                  <a:lnTo>
                    <a:pt x="410577" y="639930"/>
                  </a:lnTo>
                  <a:lnTo>
                    <a:pt x="411329" y="640682"/>
                  </a:lnTo>
                  <a:lnTo>
                    <a:pt x="412082" y="641434"/>
                  </a:lnTo>
                  <a:lnTo>
                    <a:pt x="414337" y="642186"/>
                  </a:lnTo>
                  <a:lnTo>
                    <a:pt x="415841" y="642937"/>
                  </a:lnTo>
                  <a:lnTo>
                    <a:pt x="417345" y="643689"/>
                  </a:lnTo>
                  <a:lnTo>
                    <a:pt x="418097" y="645193"/>
                  </a:lnTo>
                  <a:lnTo>
                    <a:pt x="418849" y="646697"/>
                  </a:lnTo>
                  <a:lnTo>
                    <a:pt x="419601" y="649705"/>
                  </a:lnTo>
                  <a:lnTo>
                    <a:pt x="420353" y="652713"/>
                  </a:lnTo>
                  <a:lnTo>
                    <a:pt x="421105" y="654969"/>
                  </a:lnTo>
                  <a:lnTo>
                    <a:pt x="421105" y="657225"/>
                  </a:lnTo>
                  <a:lnTo>
                    <a:pt x="419601" y="662489"/>
                  </a:lnTo>
                  <a:lnTo>
                    <a:pt x="419601" y="664745"/>
                  </a:lnTo>
                  <a:lnTo>
                    <a:pt x="420353" y="666249"/>
                  </a:lnTo>
                  <a:lnTo>
                    <a:pt x="421857" y="667001"/>
                  </a:lnTo>
                  <a:lnTo>
                    <a:pt x="424113" y="667753"/>
                  </a:lnTo>
                  <a:lnTo>
                    <a:pt x="425617" y="667753"/>
                  </a:lnTo>
                  <a:lnTo>
                    <a:pt x="427121" y="668505"/>
                  </a:lnTo>
                  <a:lnTo>
                    <a:pt x="427873" y="669256"/>
                  </a:lnTo>
                  <a:lnTo>
                    <a:pt x="429377" y="672265"/>
                  </a:lnTo>
                  <a:lnTo>
                    <a:pt x="430129" y="673768"/>
                  </a:lnTo>
                  <a:lnTo>
                    <a:pt x="430881" y="674520"/>
                  </a:lnTo>
                  <a:lnTo>
                    <a:pt x="432385" y="675272"/>
                  </a:lnTo>
                  <a:lnTo>
                    <a:pt x="433888" y="676024"/>
                  </a:lnTo>
                  <a:lnTo>
                    <a:pt x="437648" y="676024"/>
                  </a:lnTo>
                  <a:lnTo>
                    <a:pt x="439152" y="676776"/>
                  </a:lnTo>
                  <a:lnTo>
                    <a:pt x="439905" y="678280"/>
                  </a:lnTo>
                  <a:lnTo>
                    <a:pt x="439905" y="680536"/>
                  </a:lnTo>
                  <a:lnTo>
                    <a:pt x="441408" y="685800"/>
                  </a:lnTo>
                  <a:lnTo>
                    <a:pt x="441408" y="687304"/>
                  </a:lnTo>
                  <a:lnTo>
                    <a:pt x="441408" y="689560"/>
                  </a:lnTo>
                  <a:lnTo>
                    <a:pt x="440656" y="691816"/>
                  </a:lnTo>
                  <a:lnTo>
                    <a:pt x="439905" y="693320"/>
                  </a:lnTo>
                  <a:lnTo>
                    <a:pt x="439152" y="694824"/>
                  </a:lnTo>
                  <a:lnTo>
                    <a:pt x="436897" y="698584"/>
                  </a:lnTo>
                  <a:lnTo>
                    <a:pt x="434641" y="703095"/>
                  </a:lnTo>
                  <a:lnTo>
                    <a:pt x="433137" y="705351"/>
                  </a:lnTo>
                  <a:lnTo>
                    <a:pt x="430881" y="708359"/>
                  </a:lnTo>
                  <a:lnTo>
                    <a:pt x="427121" y="709863"/>
                  </a:lnTo>
                  <a:lnTo>
                    <a:pt x="426369" y="710615"/>
                  </a:lnTo>
                  <a:lnTo>
                    <a:pt x="426369" y="712119"/>
                  </a:lnTo>
                  <a:lnTo>
                    <a:pt x="427121" y="715879"/>
                  </a:lnTo>
                  <a:lnTo>
                    <a:pt x="427121" y="717383"/>
                  </a:lnTo>
                  <a:lnTo>
                    <a:pt x="426369" y="719639"/>
                  </a:lnTo>
                  <a:lnTo>
                    <a:pt x="425617" y="721895"/>
                  </a:lnTo>
                  <a:lnTo>
                    <a:pt x="422609" y="724903"/>
                  </a:lnTo>
                  <a:lnTo>
                    <a:pt x="421105" y="727159"/>
                  </a:lnTo>
                  <a:lnTo>
                    <a:pt x="416593" y="730166"/>
                  </a:lnTo>
                  <a:lnTo>
                    <a:pt x="415841" y="730918"/>
                  </a:lnTo>
                  <a:lnTo>
                    <a:pt x="415089" y="731670"/>
                  </a:lnTo>
                  <a:lnTo>
                    <a:pt x="415089" y="733174"/>
                  </a:lnTo>
                  <a:lnTo>
                    <a:pt x="416593" y="735430"/>
                  </a:lnTo>
                  <a:lnTo>
                    <a:pt x="412082" y="736934"/>
                  </a:lnTo>
                  <a:lnTo>
                    <a:pt x="410577" y="737686"/>
                  </a:lnTo>
                  <a:lnTo>
                    <a:pt x="408322" y="740694"/>
                  </a:lnTo>
                  <a:lnTo>
                    <a:pt x="408322" y="741446"/>
                  </a:lnTo>
                  <a:lnTo>
                    <a:pt x="407569" y="741446"/>
                  </a:lnTo>
                  <a:lnTo>
                    <a:pt x="406818" y="740694"/>
                  </a:lnTo>
                  <a:lnTo>
                    <a:pt x="405314" y="740694"/>
                  </a:lnTo>
                  <a:lnTo>
                    <a:pt x="403810" y="740694"/>
                  </a:lnTo>
                  <a:lnTo>
                    <a:pt x="400802" y="741446"/>
                  </a:lnTo>
                  <a:lnTo>
                    <a:pt x="399298" y="741446"/>
                  </a:lnTo>
                  <a:lnTo>
                    <a:pt x="397794" y="742198"/>
                  </a:lnTo>
                  <a:lnTo>
                    <a:pt x="397042" y="743702"/>
                  </a:lnTo>
                  <a:lnTo>
                    <a:pt x="397042" y="744454"/>
                  </a:lnTo>
                  <a:lnTo>
                    <a:pt x="396290" y="745206"/>
                  </a:lnTo>
                  <a:lnTo>
                    <a:pt x="396290" y="748214"/>
                  </a:lnTo>
                  <a:lnTo>
                    <a:pt x="395538" y="749718"/>
                  </a:lnTo>
                  <a:lnTo>
                    <a:pt x="394786" y="749718"/>
                  </a:lnTo>
                  <a:lnTo>
                    <a:pt x="394034" y="749718"/>
                  </a:lnTo>
                  <a:lnTo>
                    <a:pt x="394034" y="748966"/>
                  </a:lnTo>
                  <a:lnTo>
                    <a:pt x="393282" y="748214"/>
                  </a:lnTo>
                  <a:lnTo>
                    <a:pt x="392530" y="748214"/>
                  </a:lnTo>
                  <a:lnTo>
                    <a:pt x="391026" y="748214"/>
                  </a:lnTo>
                  <a:lnTo>
                    <a:pt x="390274" y="748214"/>
                  </a:lnTo>
                  <a:lnTo>
                    <a:pt x="390274" y="748966"/>
                  </a:lnTo>
                  <a:lnTo>
                    <a:pt x="388018" y="751974"/>
                  </a:lnTo>
                  <a:lnTo>
                    <a:pt x="385010" y="755733"/>
                  </a:lnTo>
                  <a:lnTo>
                    <a:pt x="383507" y="757238"/>
                  </a:lnTo>
                  <a:lnTo>
                    <a:pt x="381250" y="762501"/>
                  </a:lnTo>
                  <a:lnTo>
                    <a:pt x="378994" y="764757"/>
                  </a:lnTo>
                  <a:lnTo>
                    <a:pt x="377490" y="767765"/>
                  </a:lnTo>
                  <a:lnTo>
                    <a:pt x="375235" y="770021"/>
                  </a:lnTo>
                  <a:lnTo>
                    <a:pt x="374483" y="770773"/>
                  </a:lnTo>
                  <a:lnTo>
                    <a:pt x="373731" y="770773"/>
                  </a:lnTo>
                  <a:lnTo>
                    <a:pt x="372979" y="770021"/>
                  </a:lnTo>
                  <a:lnTo>
                    <a:pt x="371475" y="766261"/>
                  </a:lnTo>
                  <a:lnTo>
                    <a:pt x="370723" y="766261"/>
                  </a:lnTo>
                  <a:lnTo>
                    <a:pt x="369219" y="766261"/>
                  </a:lnTo>
                  <a:lnTo>
                    <a:pt x="366963" y="767765"/>
                  </a:lnTo>
                  <a:lnTo>
                    <a:pt x="362451" y="770021"/>
                  </a:lnTo>
                  <a:lnTo>
                    <a:pt x="360947" y="770773"/>
                  </a:lnTo>
                  <a:lnTo>
                    <a:pt x="359443" y="770773"/>
                  </a:lnTo>
                  <a:lnTo>
                    <a:pt x="358691" y="770773"/>
                  </a:lnTo>
                  <a:lnTo>
                    <a:pt x="358691" y="770021"/>
                  </a:lnTo>
                  <a:lnTo>
                    <a:pt x="357939" y="768517"/>
                  </a:lnTo>
                  <a:lnTo>
                    <a:pt x="354931" y="757238"/>
                  </a:lnTo>
                  <a:lnTo>
                    <a:pt x="354179" y="755733"/>
                  </a:lnTo>
                  <a:lnTo>
                    <a:pt x="353428" y="754230"/>
                  </a:lnTo>
                  <a:lnTo>
                    <a:pt x="351924" y="753478"/>
                  </a:lnTo>
                  <a:lnTo>
                    <a:pt x="351171" y="752726"/>
                  </a:lnTo>
                  <a:lnTo>
                    <a:pt x="346660" y="749718"/>
                  </a:lnTo>
                  <a:lnTo>
                    <a:pt x="344404" y="748966"/>
                  </a:lnTo>
                  <a:lnTo>
                    <a:pt x="343652" y="748966"/>
                  </a:lnTo>
                  <a:lnTo>
                    <a:pt x="342148" y="748214"/>
                  </a:lnTo>
                  <a:lnTo>
                    <a:pt x="333124" y="744454"/>
                  </a:lnTo>
                  <a:lnTo>
                    <a:pt x="330868" y="742950"/>
                  </a:lnTo>
                  <a:lnTo>
                    <a:pt x="324100" y="735430"/>
                  </a:lnTo>
                  <a:lnTo>
                    <a:pt x="323349" y="733926"/>
                  </a:lnTo>
                  <a:lnTo>
                    <a:pt x="321092" y="729414"/>
                  </a:lnTo>
                  <a:lnTo>
                    <a:pt x="320341" y="727159"/>
                  </a:lnTo>
                  <a:lnTo>
                    <a:pt x="318837" y="725655"/>
                  </a:lnTo>
                  <a:lnTo>
                    <a:pt x="318085" y="724903"/>
                  </a:lnTo>
                  <a:lnTo>
                    <a:pt x="317333" y="724151"/>
                  </a:lnTo>
                  <a:lnTo>
                    <a:pt x="314325" y="723399"/>
                  </a:lnTo>
                  <a:lnTo>
                    <a:pt x="312069" y="723399"/>
                  </a:lnTo>
                  <a:lnTo>
                    <a:pt x="306805" y="721143"/>
                  </a:lnTo>
                  <a:lnTo>
                    <a:pt x="300789" y="716631"/>
                  </a:lnTo>
                  <a:lnTo>
                    <a:pt x="298533" y="715879"/>
                  </a:lnTo>
                  <a:lnTo>
                    <a:pt x="297781" y="715127"/>
                  </a:lnTo>
                  <a:lnTo>
                    <a:pt x="291766" y="714375"/>
                  </a:lnTo>
                  <a:lnTo>
                    <a:pt x="290262" y="713623"/>
                  </a:lnTo>
                  <a:lnTo>
                    <a:pt x="289510" y="712871"/>
                  </a:lnTo>
                  <a:lnTo>
                    <a:pt x="287254" y="710615"/>
                  </a:lnTo>
                  <a:lnTo>
                    <a:pt x="283494" y="707607"/>
                  </a:lnTo>
                  <a:lnTo>
                    <a:pt x="274470" y="699335"/>
                  </a:lnTo>
                  <a:lnTo>
                    <a:pt x="271462" y="697832"/>
                  </a:lnTo>
                  <a:lnTo>
                    <a:pt x="242135" y="694072"/>
                  </a:lnTo>
                  <a:lnTo>
                    <a:pt x="230104" y="694824"/>
                  </a:lnTo>
                  <a:lnTo>
                    <a:pt x="226344" y="695576"/>
                  </a:lnTo>
                  <a:lnTo>
                    <a:pt x="218072" y="699335"/>
                  </a:lnTo>
                  <a:lnTo>
                    <a:pt x="212808" y="701592"/>
                  </a:lnTo>
                  <a:lnTo>
                    <a:pt x="209800" y="703095"/>
                  </a:lnTo>
                  <a:lnTo>
                    <a:pt x="196265" y="704599"/>
                  </a:lnTo>
                  <a:lnTo>
                    <a:pt x="193257" y="704599"/>
                  </a:lnTo>
                  <a:lnTo>
                    <a:pt x="179721" y="700839"/>
                  </a:lnTo>
                  <a:lnTo>
                    <a:pt x="177466" y="700087"/>
                  </a:lnTo>
                  <a:lnTo>
                    <a:pt x="175962" y="700087"/>
                  </a:lnTo>
                  <a:lnTo>
                    <a:pt x="174458" y="700839"/>
                  </a:lnTo>
                  <a:lnTo>
                    <a:pt x="137611" y="700087"/>
                  </a:lnTo>
                  <a:close/>
                </a:path>
              </a:pathLst>
            </a:custGeom>
            <a:solidFill>
              <a:schemeClr val="accent4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26DA5F4F-EFF1-43D7-B70C-830F9644AB0C}"/>
                </a:ext>
              </a:extLst>
            </p:cNvPr>
            <p:cNvSpPr/>
            <p:nvPr/>
          </p:nvSpPr>
          <p:spPr>
            <a:xfrm>
              <a:off x="11403913" y="1656345"/>
              <a:ext cx="1402430" cy="1194134"/>
            </a:xfrm>
            <a:custGeom>
              <a:avLst/>
              <a:gdLst>
                <a:gd name="connsiteX0" fmla="*/ 12032 w 1402430"/>
                <a:gd name="connsiteY0" fmla="*/ 1103897 h 1194134"/>
                <a:gd name="connsiteX1" fmla="*/ 9024 w 1402430"/>
                <a:gd name="connsiteY1" fmla="*/ 1106153 h 1194134"/>
                <a:gd name="connsiteX2" fmla="*/ 6016 w 1402430"/>
                <a:gd name="connsiteY2" fmla="*/ 1106905 h 1194134"/>
                <a:gd name="connsiteX3" fmla="*/ 4512 w 1402430"/>
                <a:gd name="connsiteY3" fmla="*/ 1106905 h 1194134"/>
                <a:gd name="connsiteX4" fmla="*/ 2256 w 1402430"/>
                <a:gd name="connsiteY4" fmla="*/ 1106905 h 1194134"/>
                <a:gd name="connsiteX5" fmla="*/ 752 w 1402430"/>
                <a:gd name="connsiteY5" fmla="*/ 1106905 h 1194134"/>
                <a:gd name="connsiteX6" fmla="*/ 0 w 1402430"/>
                <a:gd name="connsiteY6" fmla="*/ 1106153 h 1194134"/>
                <a:gd name="connsiteX7" fmla="*/ 0 w 1402430"/>
                <a:gd name="connsiteY7" fmla="*/ 1104649 h 1194134"/>
                <a:gd name="connsiteX8" fmla="*/ 0 w 1402430"/>
                <a:gd name="connsiteY8" fmla="*/ 1103897 h 1194134"/>
                <a:gd name="connsiteX9" fmla="*/ 1504 w 1402430"/>
                <a:gd name="connsiteY9" fmla="*/ 1102393 h 1194134"/>
                <a:gd name="connsiteX10" fmla="*/ 2256 w 1402430"/>
                <a:gd name="connsiteY10" fmla="*/ 1101642 h 1194134"/>
                <a:gd name="connsiteX11" fmla="*/ 3008 w 1402430"/>
                <a:gd name="connsiteY11" fmla="*/ 1100138 h 1194134"/>
                <a:gd name="connsiteX12" fmla="*/ 3008 w 1402430"/>
                <a:gd name="connsiteY12" fmla="*/ 1097882 h 1194134"/>
                <a:gd name="connsiteX13" fmla="*/ 3008 w 1402430"/>
                <a:gd name="connsiteY13" fmla="*/ 1095626 h 1194134"/>
                <a:gd name="connsiteX14" fmla="*/ 3008 w 1402430"/>
                <a:gd name="connsiteY14" fmla="*/ 1091866 h 1194134"/>
                <a:gd name="connsiteX15" fmla="*/ 3008 w 1402430"/>
                <a:gd name="connsiteY15" fmla="*/ 1088858 h 1194134"/>
                <a:gd name="connsiteX16" fmla="*/ 3008 w 1402430"/>
                <a:gd name="connsiteY16" fmla="*/ 1086602 h 1194134"/>
                <a:gd name="connsiteX17" fmla="*/ 3760 w 1402430"/>
                <a:gd name="connsiteY17" fmla="*/ 1085098 h 1194134"/>
                <a:gd name="connsiteX18" fmla="*/ 5264 w 1402430"/>
                <a:gd name="connsiteY18" fmla="*/ 1084346 h 1194134"/>
                <a:gd name="connsiteX19" fmla="*/ 7520 w 1402430"/>
                <a:gd name="connsiteY19" fmla="*/ 1082842 h 1194134"/>
                <a:gd name="connsiteX20" fmla="*/ 8272 w 1402430"/>
                <a:gd name="connsiteY20" fmla="*/ 1081338 h 1194134"/>
                <a:gd name="connsiteX21" fmla="*/ 9024 w 1402430"/>
                <a:gd name="connsiteY21" fmla="*/ 1079834 h 1194134"/>
                <a:gd name="connsiteX22" fmla="*/ 9776 w 1402430"/>
                <a:gd name="connsiteY22" fmla="*/ 1076826 h 1194134"/>
                <a:gd name="connsiteX23" fmla="*/ 10528 w 1402430"/>
                <a:gd name="connsiteY23" fmla="*/ 1075323 h 1194134"/>
                <a:gd name="connsiteX24" fmla="*/ 14288 w 1402430"/>
                <a:gd name="connsiteY24" fmla="*/ 1073066 h 1194134"/>
                <a:gd name="connsiteX25" fmla="*/ 15039 w 1402430"/>
                <a:gd name="connsiteY25" fmla="*/ 1071563 h 1194134"/>
                <a:gd name="connsiteX26" fmla="*/ 15792 w 1402430"/>
                <a:gd name="connsiteY26" fmla="*/ 1070059 h 1194134"/>
                <a:gd name="connsiteX27" fmla="*/ 15792 w 1402430"/>
                <a:gd name="connsiteY27" fmla="*/ 1067803 h 1194134"/>
                <a:gd name="connsiteX28" fmla="*/ 17296 w 1402430"/>
                <a:gd name="connsiteY28" fmla="*/ 1064795 h 1194134"/>
                <a:gd name="connsiteX29" fmla="*/ 18799 w 1402430"/>
                <a:gd name="connsiteY29" fmla="*/ 1061787 h 1194134"/>
                <a:gd name="connsiteX30" fmla="*/ 22559 w 1402430"/>
                <a:gd name="connsiteY30" fmla="*/ 1058027 h 1194134"/>
                <a:gd name="connsiteX31" fmla="*/ 25567 w 1402430"/>
                <a:gd name="connsiteY31" fmla="*/ 1055771 h 1194134"/>
                <a:gd name="connsiteX32" fmla="*/ 27823 w 1402430"/>
                <a:gd name="connsiteY32" fmla="*/ 1055019 h 1194134"/>
                <a:gd name="connsiteX33" fmla="*/ 29327 w 1402430"/>
                <a:gd name="connsiteY33" fmla="*/ 1055019 h 1194134"/>
                <a:gd name="connsiteX34" fmla="*/ 30079 w 1402430"/>
                <a:gd name="connsiteY34" fmla="*/ 1055019 h 1194134"/>
                <a:gd name="connsiteX35" fmla="*/ 31583 w 1402430"/>
                <a:gd name="connsiteY35" fmla="*/ 1055771 h 1194134"/>
                <a:gd name="connsiteX36" fmla="*/ 35343 w 1402430"/>
                <a:gd name="connsiteY36" fmla="*/ 1058779 h 1194134"/>
                <a:gd name="connsiteX37" fmla="*/ 36095 w 1402430"/>
                <a:gd name="connsiteY37" fmla="*/ 1059531 h 1194134"/>
                <a:gd name="connsiteX38" fmla="*/ 38351 w 1402430"/>
                <a:gd name="connsiteY38" fmla="*/ 1059531 h 1194134"/>
                <a:gd name="connsiteX39" fmla="*/ 41359 w 1402430"/>
                <a:gd name="connsiteY39" fmla="*/ 1058779 h 1194134"/>
                <a:gd name="connsiteX40" fmla="*/ 46622 w 1402430"/>
                <a:gd name="connsiteY40" fmla="*/ 1056523 h 1194134"/>
                <a:gd name="connsiteX41" fmla="*/ 48878 w 1402430"/>
                <a:gd name="connsiteY41" fmla="*/ 1055019 h 1194134"/>
                <a:gd name="connsiteX42" fmla="*/ 50382 w 1402430"/>
                <a:gd name="connsiteY42" fmla="*/ 1053515 h 1194134"/>
                <a:gd name="connsiteX43" fmla="*/ 51135 w 1402430"/>
                <a:gd name="connsiteY43" fmla="*/ 1051259 h 1194134"/>
                <a:gd name="connsiteX44" fmla="*/ 51886 w 1402430"/>
                <a:gd name="connsiteY44" fmla="*/ 1049755 h 1194134"/>
                <a:gd name="connsiteX45" fmla="*/ 53390 w 1402430"/>
                <a:gd name="connsiteY45" fmla="*/ 1046747 h 1194134"/>
                <a:gd name="connsiteX46" fmla="*/ 70686 w 1402430"/>
                <a:gd name="connsiteY46" fmla="*/ 1029452 h 1194134"/>
                <a:gd name="connsiteX47" fmla="*/ 72190 w 1402430"/>
                <a:gd name="connsiteY47" fmla="*/ 1027196 h 1194134"/>
                <a:gd name="connsiteX48" fmla="*/ 72942 w 1402430"/>
                <a:gd name="connsiteY48" fmla="*/ 1024940 h 1194134"/>
                <a:gd name="connsiteX49" fmla="*/ 72942 w 1402430"/>
                <a:gd name="connsiteY49" fmla="*/ 1021932 h 1194134"/>
                <a:gd name="connsiteX50" fmla="*/ 72942 w 1402430"/>
                <a:gd name="connsiteY50" fmla="*/ 1020428 h 1194134"/>
                <a:gd name="connsiteX51" fmla="*/ 73694 w 1402430"/>
                <a:gd name="connsiteY51" fmla="*/ 1018924 h 1194134"/>
                <a:gd name="connsiteX52" fmla="*/ 76701 w 1402430"/>
                <a:gd name="connsiteY52" fmla="*/ 1013661 h 1194134"/>
                <a:gd name="connsiteX53" fmla="*/ 80461 w 1402430"/>
                <a:gd name="connsiteY53" fmla="*/ 1009149 h 1194134"/>
                <a:gd name="connsiteX54" fmla="*/ 80461 w 1402430"/>
                <a:gd name="connsiteY54" fmla="*/ 1006141 h 1194134"/>
                <a:gd name="connsiteX55" fmla="*/ 79709 w 1402430"/>
                <a:gd name="connsiteY55" fmla="*/ 1001629 h 1194134"/>
                <a:gd name="connsiteX56" fmla="*/ 79709 w 1402430"/>
                <a:gd name="connsiteY56" fmla="*/ 1000125 h 1194134"/>
                <a:gd name="connsiteX57" fmla="*/ 80461 w 1402430"/>
                <a:gd name="connsiteY57" fmla="*/ 997869 h 1194134"/>
                <a:gd name="connsiteX58" fmla="*/ 84973 w 1402430"/>
                <a:gd name="connsiteY58" fmla="*/ 986589 h 1194134"/>
                <a:gd name="connsiteX59" fmla="*/ 87981 w 1402430"/>
                <a:gd name="connsiteY59" fmla="*/ 983582 h 1194134"/>
                <a:gd name="connsiteX60" fmla="*/ 89485 w 1402430"/>
                <a:gd name="connsiteY60" fmla="*/ 982078 h 1194134"/>
                <a:gd name="connsiteX61" fmla="*/ 92493 w 1402430"/>
                <a:gd name="connsiteY61" fmla="*/ 979070 h 1194134"/>
                <a:gd name="connsiteX62" fmla="*/ 103773 w 1402430"/>
                <a:gd name="connsiteY62" fmla="*/ 965534 h 1194134"/>
                <a:gd name="connsiteX63" fmla="*/ 104525 w 1402430"/>
                <a:gd name="connsiteY63" fmla="*/ 964030 h 1194134"/>
                <a:gd name="connsiteX64" fmla="*/ 121820 w 1402430"/>
                <a:gd name="connsiteY64" fmla="*/ 928688 h 1194134"/>
                <a:gd name="connsiteX65" fmla="*/ 133099 w 1402430"/>
                <a:gd name="connsiteY65" fmla="*/ 904624 h 1194134"/>
                <a:gd name="connsiteX66" fmla="*/ 133852 w 1402430"/>
                <a:gd name="connsiteY66" fmla="*/ 903120 h 1194134"/>
                <a:gd name="connsiteX67" fmla="*/ 153403 w 1402430"/>
                <a:gd name="connsiteY67" fmla="*/ 886577 h 1194134"/>
                <a:gd name="connsiteX68" fmla="*/ 154907 w 1402430"/>
                <a:gd name="connsiteY68" fmla="*/ 885825 h 1194134"/>
                <a:gd name="connsiteX69" fmla="*/ 161674 w 1402430"/>
                <a:gd name="connsiteY69" fmla="*/ 882817 h 1194134"/>
                <a:gd name="connsiteX70" fmla="*/ 207545 w 1402430"/>
                <a:gd name="connsiteY70" fmla="*/ 867026 h 1194134"/>
                <a:gd name="connsiteX71" fmla="*/ 208297 w 1402430"/>
                <a:gd name="connsiteY71" fmla="*/ 869282 h 1194134"/>
                <a:gd name="connsiteX72" fmla="*/ 215817 w 1402430"/>
                <a:gd name="connsiteY72" fmla="*/ 879809 h 1194134"/>
                <a:gd name="connsiteX73" fmla="*/ 222584 w 1402430"/>
                <a:gd name="connsiteY73" fmla="*/ 882817 h 1194134"/>
                <a:gd name="connsiteX74" fmla="*/ 225592 w 1402430"/>
                <a:gd name="connsiteY74" fmla="*/ 881313 h 1194134"/>
                <a:gd name="connsiteX75" fmla="*/ 228600 w 1402430"/>
                <a:gd name="connsiteY75" fmla="*/ 881313 h 1194134"/>
                <a:gd name="connsiteX76" fmla="*/ 230856 w 1402430"/>
                <a:gd name="connsiteY76" fmla="*/ 882065 h 1194134"/>
                <a:gd name="connsiteX77" fmla="*/ 236120 w 1402430"/>
                <a:gd name="connsiteY77" fmla="*/ 883569 h 1194134"/>
                <a:gd name="connsiteX78" fmla="*/ 237624 w 1402430"/>
                <a:gd name="connsiteY78" fmla="*/ 883569 h 1194134"/>
                <a:gd name="connsiteX79" fmla="*/ 241384 w 1402430"/>
                <a:gd name="connsiteY79" fmla="*/ 882817 h 1194134"/>
                <a:gd name="connsiteX80" fmla="*/ 245895 w 1402430"/>
                <a:gd name="connsiteY80" fmla="*/ 882817 h 1194134"/>
                <a:gd name="connsiteX81" fmla="*/ 258679 w 1402430"/>
                <a:gd name="connsiteY81" fmla="*/ 883569 h 1194134"/>
                <a:gd name="connsiteX82" fmla="*/ 261687 w 1402430"/>
                <a:gd name="connsiteY82" fmla="*/ 885073 h 1194134"/>
                <a:gd name="connsiteX83" fmla="*/ 266199 w 1402430"/>
                <a:gd name="connsiteY83" fmla="*/ 891089 h 1194134"/>
                <a:gd name="connsiteX84" fmla="*/ 266951 w 1402430"/>
                <a:gd name="connsiteY84" fmla="*/ 891841 h 1194134"/>
                <a:gd name="connsiteX85" fmla="*/ 268455 w 1402430"/>
                <a:gd name="connsiteY85" fmla="*/ 892593 h 1194134"/>
                <a:gd name="connsiteX86" fmla="*/ 270711 w 1402430"/>
                <a:gd name="connsiteY86" fmla="*/ 894097 h 1194134"/>
                <a:gd name="connsiteX87" fmla="*/ 272215 w 1402430"/>
                <a:gd name="connsiteY87" fmla="*/ 896353 h 1194134"/>
                <a:gd name="connsiteX88" fmla="*/ 272967 w 1402430"/>
                <a:gd name="connsiteY88" fmla="*/ 897857 h 1194134"/>
                <a:gd name="connsiteX89" fmla="*/ 275223 w 1402430"/>
                <a:gd name="connsiteY89" fmla="*/ 900865 h 1194134"/>
                <a:gd name="connsiteX90" fmla="*/ 280487 w 1402430"/>
                <a:gd name="connsiteY90" fmla="*/ 903120 h 1194134"/>
                <a:gd name="connsiteX91" fmla="*/ 285750 w 1402430"/>
                <a:gd name="connsiteY91" fmla="*/ 904624 h 1194134"/>
                <a:gd name="connsiteX92" fmla="*/ 289510 w 1402430"/>
                <a:gd name="connsiteY92" fmla="*/ 904624 h 1194134"/>
                <a:gd name="connsiteX93" fmla="*/ 289510 w 1402430"/>
                <a:gd name="connsiteY93" fmla="*/ 906880 h 1194134"/>
                <a:gd name="connsiteX94" fmla="*/ 291766 w 1402430"/>
                <a:gd name="connsiteY94" fmla="*/ 907632 h 1194134"/>
                <a:gd name="connsiteX95" fmla="*/ 297782 w 1402430"/>
                <a:gd name="connsiteY95" fmla="*/ 906880 h 1194134"/>
                <a:gd name="connsiteX96" fmla="*/ 303046 w 1402430"/>
                <a:gd name="connsiteY96" fmla="*/ 907632 h 1194134"/>
                <a:gd name="connsiteX97" fmla="*/ 305302 w 1402430"/>
                <a:gd name="connsiteY97" fmla="*/ 909136 h 1194134"/>
                <a:gd name="connsiteX98" fmla="*/ 309813 w 1402430"/>
                <a:gd name="connsiteY98" fmla="*/ 912144 h 1194134"/>
                <a:gd name="connsiteX99" fmla="*/ 312069 w 1402430"/>
                <a:gd name="connsiteY99" fmla="*/ 912896 h 1194134"/>
                <a:gd name="connsiteX100" fmla="*/ 314325 w 1402430"/>
                <a:gd name="connsiteY100" fmla="*/ 912144 h 1194134"/>
                <a:gd name="connsiteX101" fmla="*/ 315077 w 1402430"/>
                <a:gd name="connsiteY101" fmla="*/ 909136 h 1194134"/>
                <a:gd name="connsiteX102" fmla="*/ 314325 w 1402430"/>
                <a:gd name="connsiteY102" fmla="*/ 908384 h 1194134"/>
                <a:gd name="connsiteX103" fmla="*/ 308309 w 1402430"/>
                <a:gd name="connsiteY103" fmla="*/ 906880 h 1194134"/>
                <a:gd name="connsiteX104" fmla="*/ 306806 w 1402430"/>
                <a:gd name="connsiteY104" fmla="*/ 905376 h 1194134"/>
                <a:gd name="connsiteX105" fmla="*/ 312069 w 1402430"/>
                <a:gd name="connsiteY105" fmla="*/ 906880 h 1194134"/>
                <a:gd name="connsiteX106" fmla="*/ 330868 w 1402430"/>
                <a:gd name="connsiteY106" fmla="*/ 905376 h 1194134"/>
                <a:gd name="connsiteX107" fmla="*/ 343652 w 1402430"/>
                <a:gd name="connsiteY107" fmla="*/ 906880 h 1194134"/>
                <a:gd name="connsiteX108" fmla="*/ 349668 w 1402430"/>
                <a:gd name="connsiteY108" fmla="*/ 908384 h 1194134"/>
                <a:gd name="connsiteX109" fmla="*/ 351924 w 1402430"/>
                <a:gd name="connsiteY109" fmla="*/ 909136 h 1194134"/>
                <a:gd name="connsiteX110" fmla="*/ 355684 w 1402430"/>
                <a:gd name="connsiteY110" fmla="*/ 909136 h 1194134"/>
                <a:gd name="connsiteX111" fmla="*/ 355684 w 1402430"/>
                <a:gd name="connsiteY111" fmla="*/ 907632 h 1194134"/>
                <a:gd name="connsiteX112" fmla="*/ 350420 w 1402430"/>
                <a:gd name="connsiteY112" fmla="*/ 907632 h 1194134"/>
                <a:gd name="connsiteX113" fmla="*/ 350420 w 1402430"/>
                <a:gd name="connsiteY113" fmla="*/ 906880 h 1194134"/>
                <a:gd name="connsiteX114" fmla="*/ 375235 w 1402430"/>
                <a:gd name="connsiteY114" fmla="*/ 907632 h 1194134"/>
                <a:gd name="connsiteX115" fmla="*/ 377491 w 1402430"/>
                <a:gd name="connsiteY115" fmla="*/ 906880 h 1194134"/>
                <a:gd name="connsiteX116" fmla="*/ 382755 w 1402430"/>
                <a:gd name="connsiteY116" fmla="*/ 904624 h 1194134"/>
                <a:gd name="connsiteX117" fmla="*/ 388019 w 1402430"/>
                <a:gd name="connsiteY117" fmla="*/ 903120 h 1194134"/>
                <a:gd name="connsiteX118" fmla="*/ 392530 w 1402430"/>
                <a:gd name="connsiteY118" fmla="*/ 900865 h 1194134"/>
                <a:gd name="connsiteX119" fmla="*/ 395538 w 1402430"/>
                <a:gd name="connsiteY119" fmla="*/ 900113 h 1194134"/>
                <a:gd name="connsiteX120" fmla="*/ 407570 w 1402430"/>
                <a:gd name="connsiteY120" fmla="*/ 902368 h 1194134"/>
                <a:gd name="connsiteX121" fmla="*/ 430129 w 1402430"/>
                <a:gd name="connsiteY121" fmla="*/ 906128 h 1194134"/>
                <a:gd name="connsiteX122" fmla="*/ 446673 w 1402430"/>
                <a:gd name="connsiteY122" fmla="*/ 909888 h 1194134"/>
                <a:gd name="connsiteX123" fmla="*/ 457952 w 1402430"/>
                <a:gd name="connsiteY123" fmla="*/ 911392 h 1194134"/>
                <a:gd name="connsiteX124" fmla="*/ 463216 w 1402430"/>
                <a:gd name="connsiteY124" fmla="*/ 912896 h 1194134"/>
                <a:gd name="connsiteX125" fmla="*/ 469232 w 1402430"/>
                <a:gd name="connsiteY125" fmla="*/ 915152 h 1194134"/>
                <a:gd name="connsiteX126" fmla="*/ 471488 w 1402430"/>
                <a:gd name="connsiteY126" fmla="*/ 917408 h 1194134"/>
                <a:gd name="connsiteX127" fmla="*/ 477503 w 1402430"/>
                <a:gd name="connsiteY127" fmla="*/ 923424 h 1194134"/>
                <a:gd name="connsiteX128" fmla="*/ 479760 w 1402430"/>
                <a:gd name="connsiteY128" fmla="*/ 924176 h 1194134"/>
                <a:gd name="connsiteX129" fmla="*/ 482767 w 1402430"/>
                <a:gd name="connsiteY129" fmla="*/ 925680 h 1194134"/>
                <a:gd name="connsiteX130" fmla="*/ 485023 w 1402430"/>
                <a:gd name="connsiteY130" fmla="*/ 927936 h 1194134"/>
                <a:gd name="connsiteX131" fmla="*/ 487279 w 1402430"/>
                <a:gd name="connsiteY131" fmla="*/ 930191 h 1194134"/>
                <a:gd name="connsiteX132" fmla="*/ 490287 w 1402430"/>
                <a:gd name="connsiteY132" fmla="*/ 935455 h 1194134"/>
                <a:gd name="connsiteX133" fmla="*/ 491039 w 1402430"/>
                <a:gd name="connsiteY133" fmla="*/ 939215 h 1194134"/>
                <a:gd name="connsiteX134" fmla="*/ 492543 w 1402430"/>
                <a:gd name="connsiteY134" fmla="*/ 942223 h 1194134"/>
                <a:gd name="connsiteX135" fmla="*/ 492543 w 1402430"/>
                <a:gd name="connsiteY135" fmla="*/ 945983 h 1194134"/>
                <a:gd name="connsiteX136" fmla="*/ 493295 w 1402430"/>
                <a:gd name="connsiteY136" fmla="*/ 947487 h 1194134"/>
                <a:gd name="connsiteX137" fmla="*/ 497807 w 1402430"/>
                <a:gd name="connsiteY137" fmla="*/ 951247 h 1194134"/>
                <a:gd name="connsiteX138" fmla="*/ 506830 w 1402430"/>
                <a:gd name="connsiteY138" fmla="*/ 967038 h 1194134"/>
                <a:gd name="connsiteX139" fmla="*/ 507582 w 1402430"/>
                <a:gd name="connsiteY139" fmla="*/ 973054 h 1194134"/>
                <a:gd name="connsiteX140" fmla="*/ 509086 w 1402430"/>
                <a:gd name="connsiteY140" fmla="*/ 976062 h 1194134"/>
                <a:gd name="connsiteX141" fmla="*/ 510590 w 1402430"/>
                <a:gd name="connsiteY141" fmla="*/ 979070 h 1194134"/>
                <a:gd name="connsiteX142" fmla="*/ 512094 w 1402430"/>
                <a:gd name="connsiteY142" fmla="*/ 982078 h 1194134"/>
                <a:gd name="connsiteX143" fmla="*/ 511342 w 1402430"/>
                <a:gd name="connsiteY143" fmla="*/ 982830 h 1194134"/>
                <a:gd name="connsiteX144" fmla="*/ 512094 w 1402430"/>
                <a:gd name="connsiteY144" fmla="*/ 984334 h 1194134"/>
                <a:gd name="connsiteX145" fmla="*/ 515102 w 1402430"/>
                <a:gd name="connsiteY145" fmla="*/ 994861 h 1194134"/>
                <a:gd name="connsiteX146" fmla="*/ 515102 w 1402430"/>
                <a:gd name="connsiteY146" fmla="*/ 996365 h 1194134"/>
                <a:gd name="connsiteX147" fmla="*/ 516606 w 1402430"/>
                <a:gd name="connsiteY147" fmla="*/ 997869 h 1194134"/>
                <a:gd name="connsiteX148" fmla="*/ 516606 w 1402430"/>
                <a:gd name="connsiteY148" fmla="*/ 1009149 h 1194134"/>
                <a:gd name="connsiteX149" fmla="*/ 518110 w 1402430"/>
                <a:gd name="connsiteY149" fmla="*/ 1010653 h 1194134"/>
                <a:gd name="connsiteX150" fmla="*/ 518862 w 1402430"/>
                <a:gd name="connsiteY150" fmla="*/ 1012157 h 1194134"/>
                <a:gd name="connsiteX151" fmla="*/ 520366 w 1402430"/>
                <a:gd name="connsiteY151" fmla="*/ 1014413 h 1194134"/>
                <a:gd name="connsiteX152" fmla="*/ 521118 w 1402430"/>
                <a:gd name="connsiteY152" fmla="*/ 1017420 h 1194134"/>
                <a:gd name="connsiteX153" fmla="*/ 520366 w 1402430"/>
                <a:gd name="connsiteY153" fmla="*/ 1020428 h 1194134"/>
                <a:gd name="connsiteX154" fmla="*/ 520366 w 1402430"/>
                <a:gd name="connsiteY154" fmla="*/ 1021932 h 1194134"/>
                <a:gd name="connsiteX155" fmla="*/ 521118 w 1402430"/>
                <a:gd name="connsiteY155" fmla="*/ 1023436 h 1194134"/>
                <a:gd name="connsiteX156" fmla="*/ 523374 w 1402430"/>
                <a:gd name="connsiteY156" fmla="*/ 1026444 h 1194134"/>
                <a:gd name="connsiteX157" fmla="*/ 524126 w 1402430"/>
                <a:gd name="connsiteY157" fmla="*/ 1026444 h 1194134"/>
                <a:gd name="connsiteX158" fmla="*/ 524126 w 1402430"/>
                <a:gd name="connsiteY158" fmla="*/ 1027948 h 1194134"/>
                <a:gd name="connsiteX159" fmla="*/ 524126 w 1402430"/>
                <a:gd name="connsiteY159" fmla="*/ 1033212 h 1194134"/>
                <a:gd name="connsiteX160" fmla="*/ 524126 w 1402430"/>
                <a:gd name="connsiteY160" fmla="*/ 1034716 h 1194134"/>
                <a:gd name="connsiteX161" fmla="*/ 525630 w 1402430"/>
                <a:gd name="connsiteY161" fmla="*/ 1036972 h 1194134"/>
                <a:gd name="connsiteX162" fmla="*/ 525630 w 1402430"/>
                <a:gd name="connsiteY162" fmla="*/ 1038476 h 1194134"/>
                <a:gd name="connsiteX163" fmla="*/ 526382 w 1402430"/>
                <a:gd name="connsiteY163" fmla="*/ 1039228 h 1194134"/>
                <a:gd name="connsiteX164" fmla="*/ 529390 w 1402430"/>
                <a:gd name="connsiteY164" fmla="*/ 1041484 h 1194134"/>
                <a:gd name="connsiteX165" fmla="*/ 530141 w 1402430"/>
                <a:gd name="connsiteY165" fmla="*/ 1042988 h 1194134"/>
                <a:gd name="connsiteX166" fmla="*/ 530141 w 1402430"/>
                <a:gd name="connsiteY166" fmla="*/ 1044492 h 1194134"/>
                <a:gd name="connsiteX167" fmla="*/ 530141 w 1402430"/>
                <a:gd name="connsiteY167" fmla="*/ 1049755 h 1194134"/>
                <a:gd name="connsiteX168" fmla="*/ 529390 w 1402430"/>
                <a:gd name="connsiteY168" fmla="*/ 1052763 h 1194134"/>
                <a:gd name="connsiteX169" fmla="*/ 529390 w 1402430"/>
                <a:gd name="connsiteY169" fmla="*/ 1054267 h 1194134"/>
                <a:gd name="connsiteX170" fmla="*/ 530894 w 1402430"/>
                <a:gd name="connsiteY170" fmla="*/ 1055019 h 1194134"/>
                <a:gd name="connsiteX171" fmla="*/ 530894 w 1402430"/>
                <a:gd name="connsiteY171" fmla="*/ 1055771 h 1194134"/>
                <a:gd name="connsiteX172" fmla="*/ 532398 w 1402430"/>
                <a:gd name="connsiteY172" fmla="*/ 1073819 h 1194134"/>
                <a:gd name="connsiteX173" fmla="*/ 527886 w 1402430"/>
                <a:gd name="connsiteY173" fmla="*/ 1070811 h 1194134"/>
                <a:gd name="connsiteX174" fmla="*/ 527134 w 1402430"/>
                <a:gd name="connsiteY174" fmla="*/ 1073066 h 1194134"/>
                <a:gd name="connsiteX175" fmla="*/ 523374 w 1402430"/>
                <a:gd name="connsiteY175" fmla="*/ 1076826 h 1194134"/>
                <a:gd name="connsiteX176" fmla="*/ 523374 w 1402430"/>
                <a:gd name="connsiteY176" fmla="*/ 1078330 h 1194134"/>
                <a:gd name="connsiteX177" fmla="*/ 525630 w 1402430"/>
                <a:gd name="connsiteY177" fmla="*/ 1079834 h 1194134"/>
                <a:gd name="connsiteX178" fmla="*/ 527886 w 1402430"/>
                <a:gd name="connsiteY178" fmla="*/ 1078330 h 1194134"/>
                <a:gd name="connsiteX179" fmla="*/ 530141 w 1402430"/>
                <a:gd name="connsiteY179" fmla="*/ 1076074 h 1194134"/>
                <a:gd name="connsiteX180" fmla="*/ 531646 w 1402430"/>
                <a:gd name="connsiteY180" fmla="*/ 1074571 h 1194134"/>
                <a:gd name="connsiteX181" fmla="*/ 533150 w 1402430"/>
                <a:gd name="connsiteY181" fmla="*/ 1075323 h 1194134"/>
                <a:gd name="connsiteX182" fmla="*/ 534654 w 1402430"/>
                <a:gd name="connsiteY182" fmla="*/ 1079082 h 1194134"/>
                <a:gd name="connsiteX183" fmla="*/ 535405 w 1402430"/>
                <a:gd name="connsiteY183" fmla="*/ 1079834 h 1194134"/>
                <a:gd name="connsiteX184" fmla="*/ 539165 w 1402430"/>
                <a:gd name="connsiteY184" fmla="*/ 1079834 h 1194134"/>
                <a:gd name="connsiteX185" fmla="*/ 539918 w 1402430"/>
                <a:gd name="connsiteY185" fmla="*/ 1080586 h 1194134"/>
                <a:gd name="connsiteX186" fmla="*/ 540669 w 1402430"/>
                <a:gd name="connsiteY186" fmla="*/ 1081338 h 1194134"/>
                <a:gd name="connsiteX187" fmla="*/ 540669 w 1402430"/>
                <a:gd name="connsiteY187" fmla="*/ 1085098 h 1194134"/>
                <a:gd name="connsiteX188" fmla="*/ 542173 w 1402430"/>
                <a:gd name="connsiteY188" fmla="*/ 1091114 h 1194134"/>
                <a:gd name="connsiteX189" fmla="*/ 542925 w 1402430"/>
                <a:gd name="connsiteY189" fmla="*/ 1094122 h 1194134"/>
                <a:gd name="connsiteX190" fmla="*/ 542173 w 1402430"/>
                <a:gd name="connsiteY190" fmla="*/ 1096378 h 1194134"/>
                <a:gd name="connsiteX191" fmla="*/ 542173 w 1402430"/>
                <a:gd name="connsiteY191" fmla="*/ 1097882 h 1194134"/>
                <a:gd name="connsiteX192" fmla="*/ 543677 w 1402430"/>
                <a:gd name="connsiteY192" fmla="*/ 1099386 h 1194134"/>
                <a:gd name="connsiteX193" fmla="*/ 544429 w 1402430"/>
                <a:gd name="connsiteY193" fmla="*/ 1100890 h 1194134"/>
                <a:gd name="connsiteX194" fmla="*/ 546685 w 1402430"/>
                <a:gd name="connsiteY194" fmla="*/ 1101642 h 1194134"/>
                <a:gd name="connsiteX195" fmla="*/ 548189 w 1402430"/>
                <a:gd name="connsiteY195" fmla="*/ 1103145 h 1194134"/>
                <a:gd name="connsiteX196" fmla="*/ 548941 w 1402430"/>
                <a:gd name="connsiteY196" fmla="*/ 1104649 h 1194134"/>
                <a:gd name="connsiteX197" fmla="*/ 550445 w 1402430"/>
                <a:gd name="connsiteY197" fmla="*/ 1111417 h 1194134"/>
                <a:gd name="connsiteX198" fmla="*/ 551949 w 1402430"/>
                <a:gd name="connsiteY198" fmla="*/ 1121945 h 1194134"/>
                <a:gd name="connsiteX199" fmla="*/ 551197 w 1402430"/>
                <a:gd name="connsiteY199" fmla="*/ 1121945 h 1194134"/>
                <a:gd name="connsiteX200" fmla="*/ 544429 w 1402430"/>
                <a:gd name="connsiteY200" fmla="*/ 1123449 h 1194134"/>
                <a:gd name="connsiteX201" fmla="*/ 542925 w 1402430"/>
                <a:gd name="connsiteY201" fmla="*/ 1124953 h 1194134"/>
                <a:gd name="connsiteX202" fmla="*/ 540669 w 1402430"/>
                <a:gd name="connsiteY202" fmla="*/ 1126457 h 1194134"/>
                <a:gd name="connsiteX203" fmla="*/ 539165 w 1402430"/>
                <a:gd name="connsiteY203" fmla="*/ 1127209 h 1194134"/>
                <a:gd name="connsiteX204" fmla="*/ 536909 w 1402430"/>
                <a:gd name="connsiteY204" fmla="*/ 1126457 h 1194134"/>
                <a:gd name="connsiteX205" fmla="*/ 533901 w 1402430"/>
                <a:gd name="connsiteY205" fmla="*/ 1124953 h 1194134"/>
                <a:gd name="connsiteX206" fmla="*/ 528638 w 1402430"/>
                <a:gd name="connsiteY206" fmla="*/ 1124953 h 1194134"/>
                <a:gd name="connsiteX207" fmla="*/ 518110 w 1402430"/>
                <a:gd name="connsiteY207" fmla="*/ 1123449 h 1194134"/>
                <a:gd name="connsiteX208" fmla="*/ 507582 w 1402430"/>
                <a:gd name="connsiteY208" fmla="*/ 1122697 h 1194134"/>
                <a:gd name="connsiteX209" fmla="*/ 503822 w 1402430"/>
                <a:gd name="connsiteY209" fmla="*/ 1124953 h 1194134"/>
                <a:gd name="connsiteX210" fmla="*/ 501567 w 1402430"/>
                <a:gd name="connsiteY210" fmla="*/ 1125705 h 1194134"/>
                <a:gd name="connsiteX211" fmla="*/ 500063 w 1402430"/>
                <a:gd name="connsiteY211" fmla="*/ 1125705 h 1194134"/>
                <a:gd name="connsiteX212" fmla="*/ 491039 w 1402430"/>
                <a:gd name="connsiteY212" fmla="*/ 1124201 h 1194134"/>
                <a:gd name="connsiteX213" fmla="*/ 479007 w 1402430"/>
                <a:gd name="connsiteY213" fmla="*/ 1118185 h 1194134"/>
                <a:gd name="connsiteX214" fmla="*/ 475247 w 1402430"/>
                <a:gd name="connsiteY214" fmla="*/ 1115929 h 1194134"/>
                <a:gd name="connsiteX215" fmla="*/ 470736 w 1402430"/>
                <a:gd name="connsiteY215" fmla="*/ 1115177 h 1194134"/>
                <a:gd name="connsiteX216" fmla="*/ 460960 w 1402430"/>
                <a:gd name="connsiteY216" fmla="*/ 1114425 h 1194134"/>
                <a:gd name="connsiteX217" fmla="*/ 452688 w 1402430"/>
                <a:gd name="connsiteY217" fmla="*/ 1112169 h 1194134"/>
                <a:gd name="connsiteX218" fmla="*/ 448928 w 1402430"/>
                <a:gd name="connsiteY218" fmla="*/ 1110665 h 1194134"/>
                <a:gd name="connsiteX219" fmla="*/ 446673 w 1402430"/>
                <a:gd name="connsiteY219" fmla="*/ 1109913 h 1194134"/>
                <a:gd name="connsiteX220" fmla="*/ 444417 w 1402430"/>
                <a:gd name="connsiteY220" fmla="*/ 1109913 h 1194134"/>
                <a:gd name="connsiteX221" fmla="*/ 442161 w 1402430"/>
                <a:gd name="connsiteY221" fmla="*/ 1110665 h 1194134"/>
                <a:gd name="connsiteX222" fmla="*/ 438401 w 1402430"/>
                <a:gd name="connsiteY222" fmla="*/ 1112169 h 1194134"/>
                <a:gd name="connsiteX223" fmla="*/ 436897 w 1402430"/>
                <a:gd name="connsiteY223" fmla="*/ 1112921 h 1194134"/>
                <a:gd name="connsiteX224" fmla="*/ 426369 w 1402430"/>
                <a:gd name="connsiteY224" fmla="*/ 1113673 h 1194134"/>
                <a:gd name="connsiteX225" fmla="*/ 419602 w 1402430"/>
                <a:gd name="connsiteY225" fmla="*/ 1115177 h 1194134"/>
                <a:gd name="connsiteX226" fmla="*/ 406066 w 1402430"/>
                <a:gd name="connsiteY226" fmla="*/ 1116681 h 1194134"/>
                <a:gd name="connsiteX227" fmla="*/ 400802 w 1402430"/>
                <a:gd name="connsiteY227" fmla="*/ 1115929 h 1194134"/>
                <a:gd name="connsiteX228" fmla="*/ 391026 w 1402430"/>
                <a:gd name="connsiteY228" fmla="*/ 1113673 h 1194134"/>
                <a:gd name="connsiteX229" fmla="*/ 388019 w 1402430"/>
                <a:gd name="connsiteY229" fmla="*/ 1113673 h 1194134"/>
                <a:gd name="connsiteX230" fmla="*/ 385763 w 1402430"/>
                <a:gd name="connsiteY230" fmla="*/ 1113673 h 1194134"/>
                <a:gd name="connsiteX231" fmla="*/ 383507 w 1402430"/>
                <a:gd name="connsiteY231" fmla="*/ 1113673 h 1194134"/>
                <a:gd name="connsiteX232" fmla="*/ 375987 w 1402430"/>
                <a:gd name="connsiteY232" fmla="*/ 1111417 h 1194134"/>
                <a:gd name="connsiteX233" fmla="*/ 356436 w 1402430"/>
                <a:gd name="connsiteY233" fmla="*/ 1108409 h 1194134"/>
                <a:gd name="connsiteX234" fmla="*/ 354180 w 1402430"/>
                <a:gd name="connsiteY234" fmla="*/ 1106153 h 1194134"/>
                <a:gd name="connsiteX235" fmla="*/ 353428 w 1402430"/>
                <a:gd name="connsiteY235" fmla="*/ 1104649 h 1194134"/>
                <a:gd name="connsiteX236" fmla="*/ 351924 w 1402430"/>
                <a:gd name="connsiteY236" fmla="*/ 1100890 h 1194134"/>
                <a:gd name="connsiteX237" fmla="*/ 352676 w 1402430"/>
                <a:gd name="connsiteY237" fmla="*/ 1098634 h 1194134"/>
                <a:gd name="connsiteX238" fmla="*/ 352676 w 1402430"/>
                <a:gd name="connsiteY238" fmla="*/ 1097130 h 1194134"/>
                <a:gd name="connsiteX239" fmla="*/ 352676 w 1402430"/>
                <a:gd name="connsiteY239" fmla="*/ 1095626 h 1194134"/>
                <a:gd name="connsiteX240" fmla="*/ 351924 w 1402430"/>
                <a:gd name="connsiteY240" fmla="*/ 1093370 h 1194134"/>
                <a:gd name="connsiteX241" fmla="*/ 350420 w 1402430"/>
                <a:gd name="connsiteY241" fmla="*/ 1091866 h 1194134"/>
                <a:gd name="connsiteX242" fmla="*/ 347412 w 1402430"/>
                <a:gd name="connsiteY242" fmla="*/ 1091114 h 1194134"/>
                <a:gd name="connsiteX243" fmla="*/ 343652 w 1402430"/>
                <a:gd name="connsiteY243" fmla="*/ 1091866 h 1194134"/>
                <a:gd name="connsiteX244" fmla="*/ 342148 w 1402430"/>
                <a:gd name="connsiteY244" fmla="*/ 1091866 h 1194134"/>
                <a:gd name="connsiteX245" fmla="*/ 339892 w 1402430"/>
                <a:gd name="connsiteY245" fmla="*/ 1091866 h 1194134"/>
                <a:gd name="connsiteX246" fmla="*/ 338388 w 1402430"/>
                <a:gd name="connsiteY246" fmla="*/ 1091866 h 1194134"/>
                <a:gd name="connsiteX247" fmla="*/ 336885 w 1402430"/>
                <a:gd name="connsiteY247" fmla="*/ 1091866 h 1194134"/>
                <a:gd name="connsiteX248" fmla="*/ 335381 w 1402430"/>
                <a:gd name="connsiteY248" fmla="*/ 1091866 h 1194134"/>
                <a:gd name="connsiteX249" fmla="*/ 333877 w 1402430"/>
                <a:gd name="connsiteY249" fmla="*/ 1093370 h 1194134"/>
                <a:gd name="connsiteX250" fmla="*/ 328613 w 1402430"/>
                <a:gd name="connsiteY250" fmla="*/ 1099386 h 1194134"/>
                <a:gd name="connsiteX251" fmla="*/ 326357 w 1402430"/>
                <a:gd name="connsiteY251" fmla="*/ 1100890 h 1194134"/>
                <a:gd name="connsiteX252" fmla="*/ 321845 w 1402430"/>
                <a:gd name="connsiteY252" fmla="*/ 1102393 h 1194134"/>
                <a:gd name="connsiteX253" fmla="*/ 320341 w 1402430"/>
                <a:gd name="connsiteY253" fmla="*/ 1103145 h 1194134"/>
                <a:gd name="connsiteX254" fmla="*/ 318837 w 1402430"/>
                <a:gd name="connsiteY254" fmla="*/ 1103897 h 1194134"/>
                <a:gd name="connsiteX255" fmla="*/ 318085 w 1402430"/>
                <a:gd name="connsiteY255" fmla="*/ 1106905 h 1194134"/>
                <a:gd name="connsiteX256" fmla="*/ 317333 w 1402430"/>
                <a:gd name="connsiteY256" fmla="*/ 1112921 h 1194134"/>
                <a:gd name="connsiteX257" fmla="*/ 316581 w 1402430"/>
                <a:gd name="connsiteY257" fmla="*/ 1118185 h 1194134"/>
                <a:gd name="connsiteX258" fmla="*/ 317333 w 1402430"/>
                <a:gd name="connsiteY258" fmla="*/ 1121193 h 1194134"/>
                <a:gd name="connsiteX259" fmla="*/ 318085 w 1402430"/>
                <a:gd name="connsiteY259" fmla="*/ 1122697 h 1194134"/>
                <a:gd name="connsiteX260" fmla="*/ 321845 w 1402430"/>
                <a:gd name="connsiteY260" fmla="*/ 1125705 h 1194134"/>
                <a:gd name="connsiteX261" fmla="*/ 322597 w 1402430"/>
                <a:gd name="connsiteY261" fmla="*/ 1127209 h 1194134"/>
                <a:gd name="connsiteX262" fmla="*/ 326357 w 1402430"/>
                <a:gd name="connsiteY262" fmla="*/ 1135480 h 1194134"/>
                <a:gd name="connsiteX263" fmla="*/ 327861 w 1402430"/>
                <a:gd name="connsiteY263" fmla="*/ 1139992 h 1194134"/>
                <a:gd name="connsiteX264" fmla="*/ 327861 w 1402430"/>
                <a:gd name="connsiteY264" fmla="*/ 1141496 h 1194134"/>
                <a:gd name="connsiteX265" fmla="*/ 326357 w 1402430"/>
                <a:gd name="connsiteY265" fmla="*/ 1142248 h 1194134"/>
                <a:gd name="connsiteX266" fmla="*/ 324853 w 1402430"/>
                <a:gd name="connsiteY266" fmla="*/ 1142248 h 1194134"/>
                <a:gd name="connsiteX267" fmla="*/ 323349 w 1402430"/>
                <a:gd name="connsiteY267" fmla="*/ 1141496 h 1194134"/>
                <a:gd name="connsiteX268" fmla="*/ 321093 w 1402430"/>
                <a:gd name="connsiteY268" fmla="*/ 1139992 h 1194134"/>
                <a:gd name="connsiteX269" fmla="*/ 319589 w 1402430"/>
                <a:gd name="connsiteY269" fmla="*/ 1139240 h 1194134"/>
                <a:gd name="connsiteX270" fmla="*/ 318085 w 1402430"/>
                <a:gd name="connsiteY270" fmla="*/ 1138488 h 1194134"/>
                <a:gd name="connsiteX271" fmla="*/ 316581 w 1402430"/>
                <a:gd name="connsiteY271" fmla="*/ 1138488 h 1194134"/>
                <a:gd name="connsiteX272" fmla="*/ 315829 w 1402430"/>
                <a:gd name="connsiteY272" fmla="*/ 1139240 h 1194134"/>
                <a:gd name="connsiteX273" fmla="*/ 314325 w 1402430"/>
                <a:gd name="connsiteY273" fmla="*/ 1140744 h 1194134"/>
                <a:gd name="connsiteX274" fmla="*/ 313573 w 1402430"/>
                <a:gd name="connsiteY274" fmla="*/ 1143000 h 1194134"/>
                <a:gd name="connsiteX275" fmla="*/ 312821 w 1402430"/>
                <a:gd name="connsiteY275" fmla="*/ 1145256 h 1194134"/>
                <a:gd name="connsiteX276" fmla="*/ 312821 w 1402430"/>
                <a:gd name="connsiteY276" fmla="*/ 1147512 h 1194134"/>
                <a:gd name="connsiteX277" fmla="*/ 312821 w 1402430"/>
                <a:gd name="connsiteY277" fmla="*/ 1150520 h 1194134"/>
                <a:gd name="connsiteX278" fmla="*/ 313573 w 1402430"/>
                <a:gd name="connsiteY278" fmla="*/ 1154280 h 1194134"/>
                <a:gd name="connsiteX279" fmla="*/ 314325 w 1402430"/>
                <a:gd name="connsiteY279" fmla="*/ 1157288 h 1194134"/>
                <a:gd name="connsiteX280" fmla="*/ 315077 w 1402430"/>
                <a:gd name="connsiteY280" fmla="*/ 1158791 h 1194134"/>
                <a:gd name="connsiteX281" fmla="*/ 315829 w 1402430"/>
                <a:gd name="connsiteY281" fmla="*/ 1160295 h 1194134"/>
                <a:gd name="connsiteX282" fmla="*/ 316581 w 1402430"/>
                <a:gd name="connsiteY282" fmla="*/ 1161047 h 1194134"/>
                <a:gd name="connsiteX283" fmla="*/ 317333 w 1402430"/>
                <a:gd name="connsiteY283" fmla="*/ 1162551 h 1194134"/>
                <a:gd name="connsiteX284" fmla="*/ 318085 w 1402430"/>
                <a:gd name="connsiteY284" fmla="*/ 1163303 h 1194134"/>
                <a:gd name="connsiteX285" fmla="*/ 318837 w 1402430"/>
                <a:gd name="connsiteY285" fmla="*/ 1164807 h 1194134"/>
                <a:gd name="connsiteX286" fmla="*/ 318837 w 1402430"/>
                <a:gd name="connsiteY286" fmla="*/ 1167063 h 1194134"/>
                <a:gd name="connsiteX287" fmla="*/ 318085 w 1402430"/>
                <a:gd name="connsiteY287" fmla="*/ 1168567 h 1194134"/>
                <a:gd name="connsiteX288" fmla="*/ 316581 w 1402430"/>
                <a:gd name="connsiteY288" fmla="*/ 1172327 h 1194134"/>
                <a:gd name="connsiteX289" fmla="*/ 314325 w 1402430"/>
                <a:gd name="connsiteY289" fmla="*/ 1177591 h 1194134"/>
                <a:gd name="connsiteX290" fmla="*/ 313573 w 1402430"/>
                <a:gd name="connsiteY290" fmla="*/ 1179095 h 1194134"/>
                <a:gd name="connsiteX291" fmla="*/ 309813 w 1402430"/>
                <a:gd name="connsiteY291" fmla="*/ 1184359 h 1194134"/>
                <a:gd name="connsiteX292" fmla="*/ 309061 w 1402430"/>
                <a:gd name="connsiteY292" fmla="*/ 1185863 h 1194134"/>
                <a:gd name="connsiteX293" fmla="*/ 307557 w 1402430"/>
                <a:gd name="connsiteY293" fmla="*/ 1186615 h 1194134"/>
                <a:gd name="connsiteX294" fmla="*/ 305302 w 1402430"/>
                <a:gd name="connsiteY294" fmla="*/ 1187367 h 1194134"/>
                <a:gd name="connsiteX295" fmla="*/ 303798 w 1402430"/>
                <a:gd name="connsiteY295" fmla="*/ 1187367 h 1194134"/>
                <a:gd name="connsiteX296" fmla="*/ 298534 w 1402430"/>
                <a:gd name="connsiteY296" fmla="*/ 1185863 h 1194134"/>
                <a:gd name="connsiteX297" fmla="*/ 296278 w 1402430"/>
                <a:gd name="connsiteY297" fmla="*/ 1186615 h 1194134"/>
                <a:gd name="connsiteX298" fmla="*/ 294774 w 1402430"/>
                <a:gd name="connsiteY298" fmla="*/ 1187367 h 1194134"/>
                <a:gd name="connsiteX299" fmla="*/ 287254 w 1402430"/>
                <a:gd name="connsiteY299" fmla="*/ 1194134 h 1194134"/>
                <a:gd name="connsiteX300" fmla="*/ 285750 w 1402430"/>
                <a:gd name="connsiteY300" fmla="*/ 1194134 h 1194134"/>
                <a:gd name="connsiteX301" fmla="*/ 283494 w 1402430"/>
                <a:gd name="connsiteY301" fmla="*/ 1193382 h 1194134"/>
                <a:gd name="connsiteX302" fmla="*/ 280487 w 1402430"/>
                <a:gd name="connsiteY302" fmla="*/ 1191126 h 1194134"/>
                <a:gd name="connsiteX303" fmla="*/ 278983 w 1402430"/>
                <a:gd name="connsiteY303" fmla="*/ 1188870 h 1194134"/>
                <a:gd name="connsiteX304" fmla="*/ 278230 w 1402430"/>
                <a:gd name="connsiteY304" fmla="*/ 1187367 h 1194134"/>
                <a:gd name="connsiteX305" fmla="*/ 278230 w 1402430"/>
                <a:gd name="connsiteY305" fmla="*/ 1185863 h 1194134"/>
                <a:gd name="connsiteX306" fmla="*/ 278230 w 1402430"/>
                <a:gd name="connsiteY306" fmla="*/ 1184359 h 1194134"/>
                <a:gd name="connsiteX307" fmla="*/ 282742 w 1402430"/>
                <a:gd name="connsiteY307" fmla="*/ 1174583 h 1194134"/>
                <a:gd name="connsiteX308" fmla="*/ 282742 w 1402430"/>
                <a:gd name="connsiteY308" fmla="*/ 1172327 h 1194134"/>
                <a:gd name="connsiteX309" fmla="*/ 281990 w 1402430"/>
                <a:gd name="connsiteY309" fmla="*/ 1170823 h 1194134"/>
                <a:gd name="connsiteX310" fmla="*/ 281238 w 1402430"/>
                <a:gd name="connsiteY310" fmla="*/ 1169319 h 1194134"/>
                <a:gd name="connsiteX311" fmla="*/ 278983 w 1402430"/>
                <a:gd name="connsiteY311" fmla="*/ 1167815 h 1194134"/>
                <a:gd name="connsiteX312" fmla="*/ 276727 w 1402430"/>
                <a:gd name="connsiteY312" fmla="*/ 1164055 h 1194134"/>
                <a:gd name="connsiteX313" fmla="*/ 275223 w 1402430"/>
                <a:gd name="connsiteY313" fmla="*/ 1162551 h 1194134"/>
                <a:gd name="connsiteX314" fmla="*/ 272967 w 1402430"/>
                <a:gd name="connsiteY314" fmla="*/ 1161047 h 1194134"/>
                <a:gd name="connsiteX315" fmla="*/ 266951 w 1402430"/>
                <a:gd name="connsiteY315" fmla="*/ 1160295 h 1194134"/>
                <a:gd name="connsiteX316" fmla="*/ 257175 w 1402430"/>
                <a:gd name="connsiteY316" fmla="*/ 1158791 h 1194134"/>
                <a:gd name="connsiteX317" fmla="*/ 255671 w 1402430"/>
                <a:gd name="connsiteY317" fmla="*/ 1158791 h 1194134"/>
                <a:gd name="connsiteX318" fmla="*/ 253415 w 1402430"/>
                <a:gd name="connsiteY318" fmla="*/ 1159543 h 1194134"/>
                <a:gd name="connsiteX319" fmla="*/ 251911 w 1402430"/>
                <a:gd name="connsiteY319" fmla="*/ 1159543 h 1194134"/>
                <a:gd name="connsiteX320" fmla="*/ 250408 w 1402430"/>
                <a:gd name="connsiteY320" fmla="*/ 1158040 h 1194134"/>
                <a:gd name="connsiteX321" fmla="*/ 248151 w 1402430"/>
                <a:gd name="connsiteY321" fmla="*/ 1155032 h 1194134"/>
                <a:gd name="connsiteX322" fmla="*/ 246648 w 1402430"/>
                <a:gd name="connsiteY322" fmla="*/ 1154280 h 1194134"/>
                <a:gd name="connsiteX323" fmla="*/ 245144 w 1402430"/>
                <a:gd name="connsiteY323" fmla="*/ 1153528 h 1194134"/>
                <a:gd name="connsiteX324" fmla="*/ 243640 w 1402430"/>
                <a:gd name="connsiteY324" fmla="*/ 1153528 h 1194134"/>
                <a:gd name="connsiteX325" fmla="*/ 242888 w 1402430"/>
                <a:gd name="connsiteY325" fmla="*/ 1153528 h 1194134"/>
                <a:gd name="connsiteX326" fmla="*/ 242136 w 1402430"/>
                <a:gd name="connsiteY326" fmla="*/ 1155032 h 1194134"/>
                <a:gd name="connsiteX327" fmla="*/ 239880 w 1402430"/>
                <a:gd name="connsiteY327" fmla="*/ 1158040 h 1194134"/>
                <a:gd name="connsiteX328" fmla="*/ 238376 w 1402430"/>
                <a:gd name="connsiteY328" fmla="*/ 1159543 h 1194134"/>
                <a:gd name="connsiteX329" fmla="*/ 236872 w 1402430"/>
                <a:gd name="connsiteY329" fmla="*/ 1160295 h 1194134"/>
                <a:gd name="connsiteX330" fmla="*/ 235368 w 1402430"/>
                <a:gd name="connsiteY330" fmla="*/ 1161047 h 1194134"/>
                <a:gd name="connsiteX331" fmla="*/ 233112 w 1402430"/>
                <a:gd name="connsiteY331" fmla="*/ 1161800 h 1194134"/>
                <a:gd name="connsiteX332" fmla="*/ 220329 w 1402430"/>
                <a:gd name="connsiteY332" fmla="*/ 1164807 h 1194134"/>
                <a:gd name="connsiteX333" fmla="*/ 218825 w 1402430"/>
                <a:gd name="connsiteY333" fmla="*/ 1165559 h 1194134"/>
                <a:gd name="connsiteX334" fmla="*/ 216569 w 1402430"/>
                <a:gd name="connsiteY334" fmla="*/ 1166311 h 1194134"/>
                <a:gd name="connsiteX335" fmla="*/ 212057 w 1402430"/>
                <a:gd name="connsiteY335" fmla="*/ 1170071 h 1194134"/>
                <a:gd name="connsiteX336" fmla="*/ 210553 w 1402430"/>
                <a:gd name="connsiteY336" fmla="*/ 1170823 h 1194134"/>
                <a:gd name="connsiteX337" fmla="*/ 208297 w 1402430"/>
                <a:gd name="connsiteY337" fmla="*/ 1170823 h 1194134"/>
                <a:gd name="connsiteX338" fmla="*/ 206793 w 1402430"/>
                <a:gd name="connsiteY338" fmla="*/ 1169319 h 1194134"/>
                <a:gd name="connsiteX339" fmla="*/ 204537 w 1402430"/>
                <a:gd name="connsiteY339" fmla="*/ 1164807 h 1194134"/>
                <a:gd name="connsiteX340" fmla="*/ 203033 w 1402430"/>
                <a:gd name="connsiteY340" fmla="*/ 1160295 h 1194134"/>
                <a:gd name="connsiteX341" fmla="*/ 202281 w 1402430"/>
                <a:gd name="connsiteY341" fmla="*/ 1158040 h 1194134"/>
                <a:gd name="connsiteX342" fmla="*/ 201529 w 1402430"/>
                <a:gd name="connsiteY342" fmla="*/ 1156536 h 1194134"/>
                <a:gd name="connsiteX343" fmla="*/ 198521 w 1402430"/>
                <a:gd name="connsiteY343" fmla="*/ 1154280 h 1194134"/>
                <a:gd name="connsiteX344" fmla="*/ 196265 w 1402430"/>
                <a:gd name="connsiteY344" fmla="*/ 1153528 h 1194134"/>
                <a:gd name="connsiteX345" fmla="*/ 194010 w 1402430"/>
                <a:gd name="connsiteY345" fmla="*/ 1152776 h 1194134"/>
                <a:gd name="connsiteX346" fmla="*/ 192506 w 1402430"/>
                <a:gd name="connsiteY346" fmla="*/ 1152024 h 1194134"/>
                <a:gd name="connsiteX347" fmla="*/ 191002 w 1402430"/>
                <a:gd name="connsiteY347" fmla="*/ 1152024 h 1194134"/>
                <a:gd name="connsiteX348" fmla="*/ 187242 w 1402430"/>
                <a:gd name="connsiteY348" fmla="*/ 1152024 h 1194134"/>
                <a:gd name="connsiteX349" fmla="*/ 185738 w 1402430"/>
                <a:gd name="connsiteY349" fmla="*/ 1151272 h 1194134"/>
                <a:gd name="connsiteX350" fmla="*/ 184234 w 1402430"/>
                <a:gd name="connsiteY350" fmla="*/ 1151272 h 1194134"/>
                <a:gd name="connsiteX351" fmla="*/ 180474 w 1402430"/>
                <a:gd name="connsiteY351" fmla="*/ 1152024 h 1194134"/>
                <a:gd name="connsiteX352" fmla="*/ 178970 w 1402430"/>
                <a:gd name="connsiteY352" fmla="*/ 1152024 h 1194134"/>
                <a:gd name="connsiteX353" fmla="*/ 169946 w 1402430"/>
                <a:gd name="connsiteY353" fmla="*/ 1149768 h 1194134"/>
                <a:gd name="connsiteX354" fmla="*/ 167691 w 1402430"/>
                <a:gd name="connsiteY354" fmla="*/ 1149768 h 1194134"/>
                <a:gd name="connsiteX355" fmla="*/ 166186 w 1402430"/>
                <a:gd name="connsiteY355" fmla="*/ 1149768 h 1194134"/>
                <a:gd name="connsiteX356" fmla="*/ 165434 w 1402430"/>
                <a:gd name="connsiteY356" fmla="*/ 1149016 h 1194134"/>
                <a:gd name="connsiteX357" fmla="*/ 164682 w 1402430"/>
                <a:gd name="connsiteY357" fmla="*/ 1147512 h 1194134"/>
                <a:gd name="connsiteX358" fmla="*/ 163931 w 1402430"/>
                <a:gd name="connsiteY358" fmla="*/ 1146008 h 1194134"/>
                <a:gd name="connsiteX359" fmla="*/ 163931 w 1402430"/>
                <a:gd name="connsiteY359" fmla="*/ 1144504 h 1194134"/>
                <a:gd name="connsiteX360" fmla="*/ 163931 w 1402430"/>
                <a:gd name="connsiteY360" fmla="*/ 1140744 h 1194134"/>
                <a:gd name="connsiteX361" fmla="*/ 165434 w 1402430"/>
                <a:gd name="connsiteY361" fmla="*/ 1132472 h 1194134"/>
                <a:gd name="connsiteX362" fmla="*/ 165434 w 1402430"/>
                <a:gd name="connsiteY362" fmla="*/ 1130969 h 1194134"/>
                <a:gd name="connsiteX363" fmla="*/ 166186 w 1402430"/>
                <a:gd name="connsiteY363" fmla="*/ 1129465 h 1194134"/>
                <a:gd name="connsiteX364" fmla="*/ 167691 w 1402430"/>
                <a:gd name="connsiteY364" fmla="*/ 1128712 h 1194134"/>
                <a:gd name="connsiteX365" fmla="*/ 169946 w 1402430"/>
                <a:gd name="connsiteY365" fmla="*/ 1127961 h 1194134"/>
                <a:gd name="connsiteX366" fmla="*/ 173706 w 1402430"/>
                <a:gd name="connsiteY366" fmla="*/ 1126457 h 1194134"/>
                <a:gd name="connsiteX367" fmla="*/ 178218 w 1402430"/>
                <a:gd name="connsiteY367" fmla="*/ 1124201 h 1194134"/>
                <a:gd name="connsiteX368" fmla="*/ 181226 w 1402430"/>
                <a:gd name="connsiteY368" fmla="*/ 1115177 h 1194134"/>
                <a:gd name="connsiteX369" fmla="*/ 183482 w 1402430"/>
                <a:gd name="connsiteY369" fmla="*/ 1104649 h 1194134"/>
                <a:gd name="connsiteX370" fmla="*/ 184234 w 1402430"/>
                <a:gd name="connsiteY370" fmla="*/ 1103145 h 1194134"/>
                <a:gd name="connsiteX371" fmla="*/ 185738 w 1402430"/>
                <a:gd name="connsiteY371" fmla="*/ 1100890 h 1194134"/>
                <a:gd name="connsiteX372" fmla="*/ 193257 w 1402430"/>
                <a:gd name="connsiteY372" fmla="*/ 1091866 h 1194134"/>
                <a:gd name="connsiteX373" fmla="*/ 199273 w 1402430"/>
                <a:gd name="connsiteY373" fmla="*/ 1085098 h 1194134"/>
                <a:gd name="connsiteX374" fmla="*/ 209049 w 1402430"/>
                <a:gd name="connsiteY374" fmla="*/ 1071563 h 1194134"/>
                <a:gd name="connsiteX375" fmla="*/ 211305 w 1402430"/>
                <a:gd name="connsiteY375" fmla="*/ 1069307 h 1194134"/>
                <a:gd name="connsiteX376" fmla="*/ 215065 w 1402430"/>
                <a:gd name="connsiteY376" fmla="*/ 1066299 h 1194134"/>
                <a:gd name="connsiteX377" fmla="*/ 216569 w 1402430"/>
                <a:gd name="connsiteY377" fmla="*/ 1063291 h 1194134"/>
                <a:gd name="connsiteX378" fmla="*/ 216569 w 1402430"/>
                <a:gd name="connsiteY378" fmla="*/ 1053515 h 1194134"/>
                <a:gd name="connsiteX379" fmla="*/ 215817 w 1402430"/>
                <a:gd name="connsiteY379" fmla="*/ 1052763 h 1194134"/>
                <a:gd name="connsiteX380" fmla="*/ 215065 w 1402430"/>
                <a:gd name="connsiteY380" fmla="*/ 1052011 h 1194134"/>
                <a:gd name="connsiteX381" fmla="*/ 213561 w 1402430"/>
                <a:gd name="connsiteY381" fmla="*/ 1051259 h 1194134"/>
                <a:gd name="connsiteX382" fmla="*/ 212057 w 1402430"/>
                <a:gd name="connsiteY382" fmla="*/ 1049755 h 1194134"/>
                <a:gd name="connsiteX383" fmla="*/ 210553 w 1402430"/>
                <a:gd name="connsiteY383" fmla="*/ 1049003 h 1194134"/>
                <a:gd name="connsiteX384" fmla="*/ 206041 w 1402430"/>
                <a:gd name="connsiteY384" fmla="*/ 1049003 h 1194134"/>
                <a:gd name="connsiteX385" fmla="*/ 203785 w 1402430"/>
                <a:gd name="connsiteY385" fmla="*/ 1049003 h 1194134"/>
                <a:gd name="connsiteX386" fmla="*/ 199273 w 1402430"/>
                <a:gd name="connsiteY386" fmla="*/ 1052011 h 1194134"/>
                <a:gd name="connsiteX387" fmla="*/ 192506 w 1402430"/>
                <a:gd name="connsiteY387" fmla="*/ 1053515 h 1194134"/>
                <a:gd name="connsiteX388" fmla="*/ 186490 w 1402430"/>
                <a:gd name="connsiteY388" fmla="*/ 1057275 h 1194134"/>
                <a:gd name="connsiteX389" fmla="*/ 182730 w 1402430"/>
                <a:gd name="connsiteY389" fmla="*/ 1058779 h 1194134"/>
                <a:gd name="connsiteX390" fmla="*/ 181226 w 1402430"/>
                <a:gd name="connsiteY390" fmla="*/ 1059531 h 1194134"/>
                <a:gd name="connsiteX391" fmla="*/ 178970 w 1402430"/>
                <a:gd name="connsiteY391" fmla="*/ 1060283 h 1194134"/>
                <a:gd name="connsiteX392" fmla="*/ 177466 w 1402430"/>
                <a:gd name="connsiteY392" fmla="*/ 1060283 h 1194134"/>
                <a:gd name="connsiteX393" fmla="*/ 174458 w 1402430"/>
                <a:gd name="connsiteY393" fmla="*/ 1058779 h 1194134"/>
                <a:gd name="connsiteX394" fmla="*/ 172954 w 1402430"/>
                <a:gd name="connsiteY394" fmla="*/ 1058027 h 1194134"/>
                <a:gd name="connsiteX395" fmla="*/ 171450 w 1402430"/>
                <a:gd name="connsiteY395" fmla="*/ 1058779 h 1194134"/>
                <a:gd name="connsiteX396" fmla="*/ 167691 w 1402430"/>
                <a:gd name="connsiteY396" fmla="*/ 1059531 h 1194134"/>
                <a:gd name="connsiteX397" fmla="*/ 162427 w 1402430"/>
                <a:gd name="connsiteY397" fmla="*/ 1059531 h 1194134"/>
                <a:gd name="connsiteX398" fmla="*/ 160923 w 1402430"/>
                <a:gd name="connsiteY398" fmla="*/ 1060283 h 1194134"/>
                <a:gd name="connsiteX399" fmla="*/ 159419 w 1402430"/>
                <a:gd name="connsiteY399" fmla="*/ 1060283 h 1194134"/>
                <a:gd name="connsiteX400" fmla="*/ 157914 w 1402430"/>
                <a:gd name="connsiteY400" fmla="*/ 1061787 h 1194134"/>
                <a:gd name="connsiteX401" fmla="*/ 157163 w 1402430"/>
                <a:gd name="connsiteY401" fmla="*/ 1062539 h 1194134"/>
                <a:gd name="connsiteX402" fmla="*/ 154907 w 1402430"/>
                <a:gd name="connsiteY402" fmla="*/ 1063291 h 1194134"/>
                <a:gd name="connsiteX403" fmla="*/ 149643 w 1402430"/>
                <a:gd name="connsiteY403" fmla="*/ 1064043 h 1194134"/>
                <a:gd name="connsiteX404" fmla="*/ 146635 w 1402430"/>
                <a:gd name="connsiteY404" fmla="*/ 1064795 h 1194134"/>
                <a:gd name="connsiteX405" fmla="*/ 136859 w 1402430"/>
                <a:gd name="connsiteY405" fmla="*/ 1068555 h 1194134"/>
                <a:gd name="connsiteX406" fmla="*/ 131595 w 1402430"/>
                <a:gd name="connsiteY406" fmla="*/ 1070059 h 1194134"/>
                <a:gd name="connsiteX407" fmla="*/ 130092 w 1402430"/>
                <a:gd name="connsiteY407" fmla="*/ 1070811 h 1194134"/>
                <a:gd name="connsiteX408" fmla="*/ 128588 w 1402430"/>
                <a:gd name="connsiteY408" fmla="*/ 1072314 h 1194134"/>
                <a:gd name="connsiteX409" fmla="*/ 127084 w 1402430"/>
                <a:gd name="connsiteY409" fmla="*/ 1073819 h 1194134"/>
                <a:gd name="connsiteX410" fmla="*/ 127084 w 1402430"/>
                <a:gd name="connsiteY410" fmla="*/ 1076074 h 1194134"/>
                <a:gd name="connsiteX411" fmla="*/ 126332 w 1402430"/>
                <a:gd name="connsiteY411" fmla="*/ 1077578 h 1194134"/>
                <a:gd name="connsiteX412" fmla="*/ 125580 w 1402430"/>
                <a:gd name="connsiteY412" fmla="*/ 1079834 h 1194134"/>
                <a:gd name="connsiteX413" fmla="*/ 125580 w 1402430"/>
                <a:gd name="connsiteY413" fmla="*/ 1084346 h 1194134"/>
                <a:gd name="connsiteX414" fmla="*/ 124828 w 1402430"/>
                <a:gd name="connsiteY414" fmla="*/ 1085850 h 1194134"/>
                <a:gd name="connsiteX415" fmla="*/ 124076 w 1402430"/>
                <a:gd name="connsiteY415" fmla="*/ 1088858 h 1194134"/>
                <a:gd name="connsiteX416" fmla="*/ 123324 w 1402430"/>
                <a:gd name="connsiteY416" fmla="*/ 1089610 h 1194134"/>
                <a:gd name="connsiteX417" fmla="*/ 121820 w 1402430"/>
                <a:gd name="connsiteY417" fmla="*/ 1089610 h 1194134"/>
                <a:gd name="connsiteX418" fmla="*/ 121068 w 1402430"/>
                <a:gd name="connsiteY418" fmla="*/ 1088858 h 1194134"/>
                <a:gd name="connsiteX419" fmla="*/ 120316 w 1402430"/>
                <a:gd name="connsiteY419" fmla="*/ 1088858 h 1194134"/>
                <a:gd name="connsiteX420" fmla="*/ 118812 w 1402430"/>
                <a:gd name="connsiteY420" fmla="*/ 1089610 h 1194134"/>
                <a:gd name="connsiteX421" fmla="*/ 118060 w 1402430"/>
                <a:gd name="connsiteY421" fmla="*/ 1091866 h 1194134"/>
                <a:gd name="connsiteX422" fmla="*/ 118060 w 1402430"/>
                <a:gd name="connsiteY422" fmla="*/ 1093370 h 1194134"/>
                <a:gd name="connsiteX423" fmla="*/ 117308 w 1402430"/>
                <a:gd name="connsiteY423" fmla="*/ 1095626 h 1194134"/>
                <a:gd name="connsiteX424" fmla="*/ 115804 w 1402430"/>
                <a:gd name="connsiteY424" fmla="*/ 1097130 h 1194134"/>
                <a:gd name="connsiteX425" fmla="*/ 105276 w 1402430"/>
                <a:gd name="connsiteY425" fmla="*/ 1103145 h 1194134"/>
                <a:gd name="connsiteX426" fmla="*/ 94749 w 1402430"/>
                <a:gd name="connsiteY426" fmla="*/ 1109913 h 1194134"/>
                <a:gd name="connsiteX427" fmla="*/ 93245 w 1402430"/>
                <a:gd name="connsiteY427" fmla="*/ 1110665 h 1194134"/>
                <a:gd name="connsiteX428" fmla="*/ 91741 w 1402430"/>
                <a:gd name="connsiteY428" fmla="*/ 1110665 h 1194134"/>
                <a:gd name="connsiteX429" fmla="*/ 91741 w 1402430"/>
                <a:gd name="connsiteY429" fmla="*/ 1111417 h 1194134"/>
                <a:gd name="connsiteX430" fmla="*/ 90237 w 1402430"/>
                <a:gd name="connsiteY430" fmla="*/ 1112921 h 1194134"/>
                <a:gd name="connsiteX431" fmla="*/ 90237 w 1402430"/>
                <a:gd name="connsiteY431" fmla="*/ 1114425 h 1194134"/>
                <a:gd name="connsiteX432" fmla="*/ 88733 w 1402430"/>
                <a:gd name="connsiteY432" fmla="*/ 1118185 h 1194134"/>
                <a:gd name="connsiteX433" fmla="*/ 84973 w 1402430"/>
                <a:gd name="connsiteY433" fmla="*/ 1116681 h 1194134"/>
                <a:gd name="connsiteX434" fmla="*/ 84973 w 1402430"/>
                <a:gd name="connsiteY434" fmla="*/ 1115177 h 1194134"/>
                <a:gd name="connsiteX435" fmla="*/ 84221 w 1402430"/>
                <a:gd name="connsiteY435" fmla="*/ 1114425 h 1194134"/>
                <a:gd name="connsiteX436" fmla="*/ 83469 w 1402430"/>
                <a:gd name="connsiteY436" fmla="*/ 1112921 h 1194134"/>
                <a:gd name="connsiteX437" fmla="*/ 81965 w 1402430"/>
                <a:gd name="connsiteY437" fmla="*/ 1112921 h 1194134"/>
                <a:gd name="connsiteX438" fmla="*/ 80461 w 1402430"/>
                <a:gd name="connsiteY438" fmla="*/ 1113673 h 1194134"/>
                <a:gd name="connsiteX439" fmla="*/ 79709 w 1402430"/>
                <a:gd name="connsiteY439" fmla="*/ 1115177 h 1194134"/>
                <a:gd name="connsiteX440" fmla="*/ 74446 w 1402430"/>
                <a:gd name="connsiteY440" fmla="*/ 1123449 h 1194134"/>
                <a:gd name="connsiteX441" fmla="*/ 73694 w 1402430"/>
                <a:gd name="connsiteY441" fmla="*/ 1124201 h 1194134"/>
                <a:gd name="connsiteX442" fmla="*/ 72190 w 1402430"/>
                <a:gd name="connsiteY442" fmla="*/ 1124201 h 1194134"/>
                <a:gd name="connsiteX443" fmla="*/ 55646 w 1402430"/>
                <a:gd name="connsiteY443" fmla="*/ 1118937 h 1194134"/>
                <a:gd name="connsiteX444" fmla="*/ 54142 w 1402430"/>
                <a:gd name="connsiteY444" fmla="*/ 1118937 h 1194134"/>
                <a:gd name="connsiteX445" fmla="*/ 52638 w 1402430"/>
                <a:gd name="connsiteY445" fmla="*/ 1119689 h 1194134"/>
                <a:gd name="connsiteX446" fmla="*/ 51135 w 1402430"/>
                <a:gd name="connsiteY446" fmla="*/ 1121193 h 1194134"/>
                <a:gd name="connsiteX447" fmla="*/ 48878 w 1402430"/>
                <a:gd name="connsiteY447" fmla="*/ 1122697 h 1194134"/>
                <a:gd name="connsiteX448" fmla="*/ 48127 w 1402430"/>
                <a:gd name="connsiteY448" fmla="*/ 1121945 h 1194134"/>
                <a:gd name="connsiteX449" fmla="*/ 47375 w 1402430"/>
                <a:gd name="connsiteY449" fmla="*/ 1121945 h 1194134"/>
                <a:gd name="connsiteX450" fmla="*/ 44367 w 1402430"/>
                <a:gd name="connsiteY450" fmla="*/ 1118937 h 1194134"/>
                <a:gd name="connsiteX451" fmla="*/ 25567 w 1402430"/>
                <a:gd name="connsiteY451" fmla="*/ 1108409 h 1194134"/>
                <a:gd name="connsiteX452" fmla="*/ 22559 w 1402430"/>
                <a:gd name="connsiteY452" fmla="*/ 1107657 h 1194134"/>
                <a:gd name="connsiteX453" fmla="*/ 20303 w 1402430"/>
                <a:gd name="connsiteY453" fmla="*/ 1106905 h 1194134"/>
                <a:gd name="connsiteX454" fmla="*/ 18799 w 1402430"/>
                <a:gd name="connsiteY454" fmla="*/ 1106153 h 1194134"/>
                <a:gd name="connsiteX455" fmla="*/ 17296 w 1402430"/>
                <a:gd name="connsiteY455" fmla="*/ 1103897 h 1194134"/>
                <a:gd name="connsiteX456" fmla="*/ 17296 w 1402430"/>
                <a:gd name="connsiteY456" fmla="*/ 1102393 h 1194134"/>
                <a:gd name="connsiteX457" fmla="*/ 17296 w 1402430"/>
                <a:gd name="connsiteY457" fmla="*/ 1099386 h 1194134"/>
                <a:gd name="connsiteX458" fmla="*/ 16544 w 1402430"/>
                <a:gd name="connsiteY458" fmla="*/ 1098634 h 1194134"/>
                <a:gd name="connsiteX459" fmla="*/ 15039 w 1402430"/>
                <a:gd name="connsiteY459" fmla="*/ 1098634 h 1194134"/>
                <a:gd name="connsiteX460" fmla="*/ 14288 w 1402430"/>
                <a:gd name="connsiteY460" fmla="*/ 1099386 h 1194134"/>
                <a:gd name="connsiteX461" fmla="*/ 12032 w 1402430"/>
                <a:gd name="connsiteY461" fmla="*/ 1103897 h 1194134"/>
                <a:gd name="connsiteX462" fmla="*/ 939215 w 1402430"/>
                <a:gd name="connsiteY462" fmla="*/ 716631 h 1194134"/>
                <a:gd name="connsiteX463" fmla="*/ 941471 w 1402430"/>
                <a:gd name="connsiteY463" fmla="*/ 715879 h 1194134"/>
                <a:gd name="connsiteX464" fmla="*/ 942223 w 1402430"/>
                <a:gd name="connsiteY464" fmla="*/ 717383 h 1194134"/>
                <a:gd name="connsiteX465" fmla="*/ 941471 w 1402430"/>
                <a:gd name="connsiteY465" fmla="*/ 718887 h 1194134"/>
                <a:gd name="connsiteX466" fmla="*/ 939967 w 1402430"/>
                <a:gd name="connsiteY466" fmla="*/ 720391 h 1194134"/>
                <a:gd name="connsiteX467" fmla="*/ 937711 w 1402430"/>
                <a:gd name="connsiteY467" fmla="*/ 721143 h 1194134"/>
                <a:gd name="connsiteX468" fmla="*/ 933951 w 1402430"/>
                <a:gd name="connsiteY468" fmla="*/ 723399 h 1194134"/>
                <a:gd name="connsiteX469" fmla="*/ 931696 w 1402430"/>
                <a:gd name="connsiteY469" fmla="*/ 723399 h 1194134"/>
                <a:gd name="connsiteX470" fmla="*/ 930192 w 1402430"/>
                <a:gd name="connsiteY470" fmla="*/ 722647 h 1194134"/>
                <a:gd name="connsiteX471" fmla="*/ 930944 w 1402430"/>
                <a:gd name="connsiteY471" fmla="*/ 721895 h 1194134"/>
                <a:gd name="connsiteX472" fmla="*/ 933200 w 1402430"/>
                <a:gd name="connsiteY472" fmla="*/ 720391 h 1194134"/>
                <a:gd name="connsiteX473" fmla="*/ 933951 w 1402430"/>
                <a:gd name="connsiteY473" fmla="*/ 719639 h 1194134"/>
                <a:gd name="connsiteX474" fmla="*/ 934704 w 1402430"/>
                <a:gd name="connsiteY474" fmla="*/ 718887 h 1194134"/>
                <a:gd name="connsiteX475" fmla="*/ 936207 w 1402430"/>
                <a:gd name="connsiteY475" fmla="*/ 718135 h 1194134"/>
                <a:gd name="connsiteX476" fmla="*/ 937711 w 1402430"/>
                <a:gd name="connsiteY476" fmla="*/ 717383 h 1194134"/>
                <a:gd name="connsiteX477" fmla="*/ 939215 w 1402430"/>
                <a:gd name="connsiteY477" fmla="*/ 716631 h 1194134"/>
                <a:gd name="connsiteX478" fmla="*/ 1393408 w 1402430"/>
                <a:gd name="connsiteY478" fmla="*/ 752 h 1194134"/>
                <a:gd name="connsiteX479" fmla="*/ 1397168 w 1402430"/>
                <a:gd name="connsiteY479" fmla="*/ 0 h 1194134"/>
                <a:gd name="connsiteX480" fmla="*/ 1400927 w 1402430"/>
                <a:gd name="connsiteY480" fmla="*/ 1504 h 1194134"/>
                <a:gd name="connsiteX481" fmla="*/ 1402431 w 1402430"/>
                <a:gd name="connsiteY481" fmla="*/ 3760 h 1194134"/>
                <a:gd name="connsiteX482" fmla="*/ 1401679 w 1402430"/>
                <a:gd name="connsiteY482" fmla="*/ 6016 h 1194134"/>
                <a:gd name="connsiteX483" fmla="*/ 1400927 w 1402430"/>
                <a:gd name="connsiteY483" fmla="*/ 7520 h 1194134"/>
                <a:gd name="connsiteX484" fmla="*/ 1398671 w 1402430"/>
                <a:gd name="connsiteY484" fmla="*/ 9024 h 1194134"/>
                <a:gd name="connsiteX485" fmla="*/ 1395664 w 1402430"/>
                <a:gd name="connsiteY485" fmla="*/ 9024 h 1194134"/>
                <a:gd name="connsiteX486" fmla="*/ 1392655 w 1402430"/>
                <a:gd name="connsiteY486" fmla="*/ 9024 h 1194134"/>
                <a:gd name="connsiteX487" fmla="*/ 1391151 w 1402430"/>
                <a:gd name="connsiteY487" fmla="*/ 7520 h 1194134"/>
                <a:gd name="connsiteX488" fmla="*/ 1390400 w 1402430"/>
                <a:gd name="connsiteY488" fmla="*/ 5264 h 1194134"/>
                <a:gd name="connsiteX489" fmla="*/ 1390400 w 1402430"/>
                <a:gd name="connsiteY489" fmla="*/ 3008 h 1194134"/>
                <a:gd name="connsiteX490" fmla="*/ 1393408 w 1402430"/>
                <a:gd name="connsiteY490" fmla="*/ 752 h 119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</a:cxnLst>
              <a:rect l="l" t="t" r="r" b="b"/>
              <a:pathLst>
                <a:path w="1402430" h="1194134">
                  <a:moveTo>
                    <a:pt x="12032" y="1103897"/>
                  </a:moveTo>
                  <a:lnTo>
                    <a:pt x="9024" y="1106153"/>
                  </a:lnTo>
                  <a:lnTo>
                    <a:pt x="6016" y="1106905"/>
                  </a:lnTo>
                  <a:lnTo>
                    <a:pt x="4512" y="1106905"/>
                  </a:lnTo>
                  <a:lnTo>
                    <a:pt x="2256" y="1106905"/>
                  </a:lnTo>
                  <a:lnTo>
                    <a:pt x="752" y="1106905"/>
                  </a:lnTo>
                  <a:lnTo>
                    <a:pt x="0" y="1106153"/>
                  </a:lnTo>
                  <a:lnTo>
                    <a:pt x="0" y="1104649"/>
                  </a:lnTo>
                  <a:lnTo>
                    <a:pt x="0" y="1103897"/>
                  </a:lnTo>
                  <a:lnTo>
                    <a:pt x="1504" y="1102393"/>
                  </a:lnTo>
                  <a:lnTo>
                    <a:pt x="2256" y="1101642"/>
                  </a:lnTo>
                  <a:lnTo>
                    <a:pt x="3008" y="1100138"/>
                  </a:lnTo>
                  <a:lnTo>
                    <a:pt x="3008" y="1097882"/>
                  </a:lnTo>
                  <a:lnTo>
                    <a:pt x="3008" y="1095626"/>
                  </a:lnTo>
                  <a:lnTo>
                    <a:pt x="3008" y="1091866"/>
                  </a:lnTo>
                  <a:lnTo>
                    <a:pt x="3008" y="1088858"/>
                  </a:lnTo>
                  <a:lnTo>
                    <a:pt x="3008" y="1086602"/>
                  </a:lnTo>
                  <a:lnTo>
                    <a:pt x="3760" y="1085098"/>
                  </a:lnTo>
                  <a:lnTo>
                    <a:pt x="5264" y="1084346"/>
                  </a:lnTo>
                  <a:lnTo>
                    <a:pt x="7520" y="1082842"/>
                  </a:lnTo>
                  <a:lnTo>
                    <a:pt x="8272" y="1081338"/>
                  </a:lnTo>
                  <a:lnTo>
                    <a:pt x="9024" y="1079834"/>
                  </a:lnTo>
                  <a:lnTo>
                    <a:pt x="9776" y="1076826"/>
                  </a:lnTo>
                  <a:lnTo>
                    <a:pt x="10528" y="1075323"/>
                  </a:lnTo>
                  <a:lnTo>
                    <a:pt x="14288" y="1073066"/>
                  </a:lnTo>
                  <a:lnTo>
                    <a:pt x="15039" y="1071563"/>
                  </a:lnTo>
                  <a:lnTo>
                    <a:pt x="15792" y="1070059"/>
                  </a:lnTo>
                  <a:lnTo>
                    <a:pt x="15792" y="1067803"/>
                  </a:lnTo>
                  <a:lnTo>
                    <a:pt x="17296" y="1064795"/>
                  </a:lnTo>
                  <a:lnTo>
                    <a:pt x="18799" y="1061787"/>
                  </a:lnTo>
                  <a:lnTo>
                    <a:pt x="22559" y="1058027"/>
                  </a:lnTo>
                  <a:lnTo>
                    <a:pt x="25567" y="1055771"/>
                  </a:lnTo>
                  <a:lnTo>
                    <a:pt x="27823" y="1055019"/>
                  </a:lnTo>
                  <a:lnTo>
                    <a:pt x="29327" y="1055019"/>
                  </a:lnTo>
                  <a:lnTo>
                    <a:pt x="30079" y="1055019"/>
                  </a:lnTo>
                  <a:lnTo>
                    <a:pt x="31583" y="1055771"/>
                  </a:lnTo>
                  <a:lnTo>
                    <a:pt x="35343" y="1058779"/>
                  </a:lnTo>
                  <a:lnTo>
                    <a:pt x="36095" y="1059531"/>
                  </a:lnTo>
                  <a:lnTo>
                    <a:pt x="38351" y="1059531"/>
                  </a:lnTo>
                  <a:lnTo>
                    <a:pt x="41359" y="1058779"/>
                  </a:lnTo>
                  <a:lnTo>
                    <a:pt x="46622" y="1056523"/>
                  </a:lnTo>
                  <a:lnTo>
                    <a:pt x="48878" y="1055019"/>
                  </a:lnTo>
                  <a:lnTo>
                    <a:pt x="50382" y="1053515"/>
                  </a:lnTo>
                  <a:lnTo>
                    <a:pt x="51135" y="1051259"/>
                  </a:lnTo>
                  <a:lnTo>
                    <a:pt x="51886" y="1049755"/>
                  </a:lnTo>
                  <a:lnTo>
                    <a:pt x="53390" y="1046747"/>
                  </a:lnTo>
                  <a:lnTo>
                    <a:pt x="70686" y="1029452"/>
                  </a:lnTo>
                  <a:lnTo>
                    <a:pt x="72190" y="1027196"/>
                  </a:lnTo>
                  <a:lnTo>
                    <a:pt x="72942" y="1024940"/>
                  </a:lnTo>
                  <a:lnTo>
                    <a:pt x="72942" y="1021932"/>
                  </a:lnTo>
                  <a:lnTo>
                    <a:pt x="72942" y="1020428"/>
                  </a:lnTo>
                  <a:lnTo>
                    <a:pt x="73694" y="1018924"/>
                  </a:lnTo>
                  <a:lnTo>
                    <a:pt x="76701" y="1013661"/>
                  </a:lnTo>
                  <a:lnTo>
                    <a:pt x="80461" y="1009149"/>
                  </a:lnTo>
                  <a:lnTo>
                    <a:pt x="80461" y="1006141"/>
                  </a:lnTo>
                  <a:lnTo>
                    <a:pt x="79709" y="1001629"/>
                  </a:lnTo>
                  <a:lnTo>
                    <a:pt x="79709" y="1000125"/>
                  </a:lnTo>
                  <a:lnTo>
                    <a:pt x="80461" y="997869"/>
                  </a:lnTo>
                  <a:lnTo>
                    <a:pt x="84973" y="986589"/>
                  </a:lnTo>
                  <a:lnTo>
                    <a:pt x="87981" y="983582"/>
                  </a:lnTo>
                  <a:lnTo>
                    <a:pt x="89485" y="982078"/>
                  </a:lnTo>
                  <a:lnTo>
                    <a:pt x="92493" y="979070"/>
                  </a:lnTo>
                  <a:lnTo>
                    <a:pt x="103773" y="965534"/>
                  </a:lnTo>
                  <a:lnTo>
                    <a:pt x="104525" y="964030"/>
                  </a:lnTo>
                  <a:lnTo>
                    <a:pt x="121820" y="928688"/>
                  </a:lnTo>
                  <a:lnTo>
                    <a:pt x="133099" y="904624"/>
                  </a:lnTo>
                  <a:lnTo>
                    <a:pt x="133852" y="903120"/>
                  </a:lnTo>
                  <a:lnTo>
                    <a:pt x="153403" y="886577"/>
                  </a:lnTo>
                  <a:lnTo>
                    <a:pt x="154907" y="885825"/>
                  </a:lnTo>
                  <a:lnTo>
                    <a:pt x="161674" y="882817"/>
                  </a:lnTo>
                  <a:lnTo>
                    <a:pt x="207545" y="867026"/>
                  </a:lnTo>
                  <a:lnTo>
                    <a:pt x="208297" y="869282"/>
                  </a:lnTo>
                  <a:lnTo>
                    <a:pt x="215817" y="879809"/>
                  </a:lnTo>
                  <a:lnTo>
                    <a:pt x="222584" y="882817"/>
                  </a:lnTo>
                  <a:lnTo>
                    <a:pt x="225592" y="881313"/>
                  </a:lnTo>
                  <a:lnTo>
                    <a:pt x="228600" y="881313"/>
                  </a:lnTo>
                  <a:lnTo>
                    <a:pt x="230856" y="882065"/>
                  </a:lnTo>
                  <a:lnTo>
                    <a:pt x="236120" y="883569"/>
                  </a:lnTo>
                  <a:lnTo>
                    <a:pt x="237624" y="883569"/>
                  </a:lnTo>
                  <a:lnTo>
                    <a:pt x="241384" y="882817"/>
                  </a:lnTo>
                  <a:lnTo>
                    <a:pt x="245895" y="882817"/>
                  </a:lnTo>
                  <a:lnTo>
                    <a:pt x="258679" y="883569"/>
                  </a:lnTo>
                  <a:lnTo>
                    <a:pt x="261687" y="885073"/>
                  </a:lnTo>
                  <a:lnTo>
                    <a:pt x="266199" y="891089"/>
                  </a:lnTo>
                  <a:lnTo>
                    <a:pt x="266951" y="891841"/>
                  </a:lnTo>
                  <a:lnTo>
                    <a:pt x="268455" y="892593"/>
                  </a:lnTo>
                  <a:lnTo>
                    <a:pt x="270711" y="894097"/>
                  </a:lnTo>
                  <a:lnTo>
                    <a:pt x="272215" y="896353"/>
                  </a:lnTo>
                  <a:lnTo>
                    <a:pt x="272967" y="897857"/>
                  </a:lnTo>
                  <a:lnTo>
                    <a:pt x="275223" y="900865"/>
                  </a:lnTo>
                  <a:lnTo>
                    <a:pt x="280487" y="903120"/>
                  </a:lnTo>
                  <a:lnTo>
                    <a:pt x="285750" y="904624"/>
                  </a:lnTo>
                  <a:lnTo>
                    <a:pt x="289510" y="904624"/>
                  </a:lnTo>
                  <a:lnTo>
                    <a:pt x="289510" y="906880"/>
                  </a:lnTo>
                  <a:lnTo>
                    <a:pt x="291766" y="907632"/>
                  </a:lnTo>
                  <a:lnTo>
                    <a:pt x="297782" y="906880"/>
                  </a:lnTo>
                  <a:lnTo>
                    <a:pt x="303046" y="907632"/>
                  </a:lnTo>
                  <a:lnTo>
                    <a:pt x="305302" y="909136"/>
                  </a:lnTo>
                  <a:lnTo>
                    <a:pt x="309813" y="912144"/>
                  </a:lnTo>
                  <a:lnTo>
                    <a:pt x="312069" y="912896"/>
                  </a:lnTo>
                  <a:lnTo>
                    <a:pt x="314325" y="912144"/>
                  </a:lnTo>
                  <a:lnTo>
                    <a:pt x="315077" y="909136"/>
                  </a:lnTo>
                  <a:lnTo>
                    <a:pt x="314325" y="908384"/>
                  </a:lnTo>
                  <a:lnTo>
                    <a:pt x="308309" y="906880"/>
                  </a:lnTo>
                  <a:lnTo>
                    <a:pt x="306806" y="905376"/>
                  </a:lnTo>
                  <a:lnTo>
                    <a:pt x="312069" y="906880"/>
                  </a:lnTo>
                  <a:lnTo>
                    <a:pt x="330868" y="905376"/>
                  </a:lnTo>
                  <a:lnTo>
                    <a:pt x="343652" y="906880"/>
                  </a:lnTo>
                  <a:lnTo>
                    <a:pt x="349668" y="908384"/>
                  </a:lnTo>
                  <a:lnTo>
                    <a:pt x="351924" y="909136"/>
                  </a:lnTo>
                  <a:lnTo>
                    <a:pt x="355684" y="909136"/>
                  </a:lnTo>
                  <a:lnTo>
                    <a:pt x="355684" y="907632"/>
                  </a:lnTo>
                  <a:lnTo>
                    <a:pt x="350420" y="907632"/>
                  </a:lnTo>
                  <a:lnTo>
                    <a:pt x="350420" y="906880"/>
                  </a:lnTo>
                  <a:lnTo>
                    <a:pt x="375235" y="907632"/>
                  </a:lnTo>
                  <a:lnTo>
                    <a:pt x="377491" y="906880"/>
                  </a:lnTo>
                  <a:lnTo>
                    <a:pt x="382755" y="904624"/>
                  </a:lnTo>
                  <a:lnTo>
                    <a:pt x="388019" y="903120"/>
                  </a:lnTo>
                  <a:lnTo>
                    <a:pt x="392530" y="900865"/>
                  </a:lnTo>
                  <a:lnTo>
                    <a:pt x="395538" y="900113"/>
                  </a:lnTo>
                  <a:lnTo>
                    <a:pt x="407570" y="902368"/>
                  </a:lnTo>
                  <a:lnTo>
                    <a:pt x="430129" y="906128"/>
                  </a:lnTo>
                  <a:lnTo>
                    <a:pt x="446673" y="909888"/>
                  </a:lnTo>
                  <a:lnTo>
                    <a:pt x="457952" y="911392"/>
                  </a:lnTo>
                  <a:lnTo>
                    <a:pt x="463216" y="912896"/>
                  </a:lnTo>
                  <a:lnTo>
                    <a:pt x="469232" y="915152"/>
                  </a:lnTo>
                  <a:lnTo>
                    <a:pt x="471488" y="917408"/>
                  </a:lnTo>
                  <a:lnTo>
                    <a:pt x="477503" y="923424"/>
                  </a:lnTo>
                  <a:lnTo>
                    <a:pt x="479760" y="924176"/>
                  </a:lnTo>
                  <a:lnTo>
                    <a:pt x="482767" y="925680"/>
                  </a:lnTo>
                  <a:lnTo>
                    <a:pt x="485023" y="927936"/>
                  </a:lnTo>
                  <a:lnTo>
                    <a:pt x="487279" y="930191"/>
                  </a:lnTo>
                  <a:lnTo>
                    <a:pt x="490287" y="935455"/>
                  </a:lnTo>
                  <a:lnTo>
                    <a:pt x="491039" y="939215"/>
                  </a:lnTo>
                  <a:lnTo>
                    <a:pt x="492543" y="942223"/>
                  </a:lnTo>
                  <a:lnTo>
                    <a:pt x="492543" y="945983"/>
                  </a:lnTo>
                  <a:lnTo>
                    <a:pt x="493295" y="947487"/>
                  </a:lnTo>
                  <a:lnTo>
                    <a:pt x="497807" y="951247"/>
                  </a:lnTo>
                  <a:lnTo>
                    <a:pt x="506830" y="967038"/>
                  </a:lnTo>
                  <a:lnTo>
                    <a:pt x="507582" y="973054"/>
                  </a:lnTo>
                  <a:lnTo>
                    <a:pt x="509086" y="976062"/>
                  </a:lnTo>
                  <a:lnTo>
                    <a:pt x="510590" y="979070"/>
                  </a:lnTo>
                  <a:lnTo>
                    <a:pt x="512094" y="982078"/>
                  </a:lnTo>
                  <a:lnTo>
                    <a:pt x="511342" y="982830"/>
                  </a:lnTo>
                  <a:lnTo>
                    <a:pt x="512094" y="984334"/>
                  </a:lnTo>
                  <a:lnTo>
                    <a:pt x="515102" y="994861"/>
                  </a:lnTo>
                  <a:lnTo>
                    <a:pt x="515102" y="996365"/>
                  </a:lnTo>
                  <a:lnTo>
                    <a:pt x="516606" y="997869"/>
                  </a:lnTo>
                  <a:lnTo>
                    <a:pt x="516606" y="1009149"/>
                  </a:lnTo>
                  <a:lnTo>
                    <a:pt x="518110" y="1010653"/>
                  </a:lnTo>
                  <a:lnTo>
                    <a:pt x="518862" y="1012157"/>
                  </a:lnTo>
                  <a:lnTo>
                    <a:pt x="520366" y="1014413"/>
                  </a:lnTo>
                  <a:lnTo>
                    <a:pt x="521118" y="1017420"/>
                  </a:lnTo>
                  <a:lnTo>
                    <a:pt x="520366" y="1020428"/>
                  </a:lnTo>
                  <a:lnTo>
                    <a:pt x="520366" y="1021932"/>
                  </a:lnTo>
                  <a:lnTo>
                    <a:pt x="521118" y="1023436"/>
                  </a:lnTo>
                  <a:lnTo>
                    <a:pt x="523374" y="1026444"/>
                  </a:lnTo>
                  <a:lnTo>
                    <a:pt x="524126" y="1026444"/>
                  </a:lnTo>
                  <a:lnTo>
                    <a:pt x="524126" y="1027948"/>
                  </a:lnTo>
                  <a:lnTo>
                    <a:pt x="524126" y="1033212"/>
                  </a:lnTo>
                  <a:lnTo>
                    <a:pt x="524126" y="1034716"/>
                  </a:lnTo>
                  <a:lnTo>
                    <a:pt x="525630" y="1036972"/>
                  </a:lnTo>
                  <a:lnTo>
                    <a:pt x="525630" y="1038476"/>
                  </a:lnTo>
                  <a:lnTo>
                    <a:pt x="526382" y="1039228"/>
                  </a:lnTo>
                  <a:lnTo>
                    <a:pt x="529390" y="1041484"/>
                  </a:lnTo>
                  <a:lnTo>
                    <a:pt x="530141" y="1042988"/>
                  </a:lnTo>
                  <a:lnTo>
                    <a:pt x="530141" y="1044492"/>
                  </a:lnTo>
                  <a:lnTo>
                    <a:pt x="530141" y="1049755"/>
                  </a:lnTo>
                  <a:lnTo>
                    <a:pt x="529390" y="1052763"/>
                  </a:lnTo>
                  <a:lnTo>
                    <a:pt x="529390" y="1054267"/>
                  </a:lnTo>
                  <a:lnTo>
                    <a:pt x="530894" y="1055019"/>
                  </a:lnTo>
                  <a:lnTo>
                    <a:pt x="530894" y="1055771"/>
                  </a:lnTo>
                  <a:lnTo>
                    <a:pt x="532398" y="1073819"/>
                  </a:lnTo>
                  <a:lnTo>
                    <a:pt x="527886" y="1070811"/>
                  </a:lnTo>
                  <a:lnTo>
                    <a:pt x="527134" y="1073066"/>
                  </a:lnTo>
                  <a:lnTo>
                    <a:pt x="523374" y="1076826"/>
                  </a:lnTo>
                  <a:lnTo>
                    <a:pt x="523374" y="1078330"/>
                  </a:lnTo>
                  <a:lnTo>
                    <a:pt x="525630" y="1079834"/>
                  </a:lnTo>
                  <a:lnTo>
                    <a:pt x="527886" y="1078330"/>
                  </a:lnTo>
                  <a:lnTo>
                    <a:pt x="530141" y="1076074"/>
                  </a:lnTo>
                  <a:lnTo>
                    <a:pt x="531646" y="1074571"/>
                  </a:lnTo>
                  <a:lnTo>
                    <a:pt x="533150" y="1075323"/>
                  </a:lnTo>
                  <a:lnTo>
                    <a:pt x="534654" y="1079082"/>
                  </a:lnTo>
                  <a:lnTo>
                    <a:pt x="535405" y="1079834"/>
                  </a:lnTo>
                  <a:lnTo>
                    <a:pt x="539165" y="1079834"/>
                  </a:lnTo>
                  <a:lnTo>
                    <a:pt x="539918" y="1080586"/>
                  </a:lnTo>
                  <a:lnTo>
                    <a:pt x="540669" y="1081338"/>
                  </a:lnTo>
                  <a:lnTo>
                    <a:pt x="540669" y="1085098"/>
                  </a:lnTo>
                  <a:lnTo>
                    <a:pt x="542173" y="1091114"/>
                  </a:lnTo>
                  <a:lnTo>
                    <a:pt x="542925" y="1094122"/>
                  </a:lnTo>
                  <a:lnTo>
                    <a:pt x="542173" y="1096378"/>
                  </a:lnTo>
                  <a:lnTo>
                    <a:pt x="542173" y="1097882"/>
                  </a:lnTo>
                  <a:lnTo>
                    <a:pt x="543677" y="1099386"/>
                  </a:lnTo>
                  <a:lnTo>
                    <a:pt x="544429" y="1100890"/>
                  </a:lnTo>
                  <a:lnTo>
                    <a:pt x="546685" y="1101642"/>
                  </a:lnTo>
                  <a:lnTo>
                    <a:pt x="548189" y="1103145"/>
                  </a:lnTo>
                  <a:lnTo>
                    <a:pt x="548941" y="1104649"/>
                  </a:lnTo>
                  <a:lnTo>
                    <a:pt x="550445" y="1111417"/>
                  </a:lnTo>
                  <a:lnTo>
                    <a:pt x="551949" y="1121945"/>
                  </a:lnTo>
                  <a:lnTo>
                    <a:pt x="551197" y="1121945"/>
                  </a:lnTo>
                  <a:lnTo>
                    <a:pt x="544429" y="1123449"/>
                  </a:lnTo>
                  <a:lnTo>
                    <a:pt x="542925" y="1124953"/>
                  </a:lnTo>
                  <a:lnTo>
                    <a:pt x="540669" y="1126457"/>
                  </a:lnTo>
                  <a:lnTo>
                    <a:pt x="539165" y="1127209"/>
                  </a:lnTo>
                  <a:lnTo>
                    <a:pt x="536909" y="1126457"/>
                  </a:lnTo>
                  <a:lnTo>
                    <a:pt x="533901" y="1124953"/>
                  </a:lnTo>
                  <a:lnTo>
                    <a:pt x="528638" y="1124953"/>
                  </a:lnTo>
                  <a:lnTo>
                    <a:pt x="518110" y="1123449"/>
                  </a:lnTo>
                  <a:lnTo>
                    <a:pt x="507582" y="1122697"/>
                  </a:lnTo>
                  <a:lnTo>
                    <a:pt x="503822" y="1124953"/>
                  </a:lnTo>
                  <a:lnTo>
                    <a:pt x="501567" y="1125705"/>
                  </a:lnTo>
                  <a:lnTo>
                    <a:pt x="500063" y="1125705"/>
                  </a:lnTo>
                  <a:lnTo>
                    <a:pt x="491039" y="1124201"/>
                  </a:lnTo>
                  <a:lnTo>
                    <a:pt x="479007" y="1118185"/>
                  </a:lnTo>
                  <a:lnTo>
                    <a:pt x="475247" y="1115929"/>
                  </a:lnTo>
                  <a:lnTo>
                    <a:pt x="470736" y="1115177"/>
                  </a:lnTo>
                  <a:lnTo>
                    <a:pt x="460960" y="1114425"/>
                  </a:lnTo>
                  <a:lnTo>
                    <a:pt x="452688" y="1112169"/>
                  </a:lnTo>
                  <a:lnTo>
                    <a:pt x="448928" y="1110665"/>
                  </a:lnTo>
                  <a:lnTo>
                    <a:pt x="446673" y="1109913"/>
                  </a:lnTo>
                  <a:lnTo>
                    <a:pt x="444417" y="1109913"/>
                  </a:lnTo>
                  <a:lnTo>
                    <a:pt x="442161" y="1110665"/>
                  </a:lnTo>
                  <a:lnTo>
                    <a:pt x="438401" y="1112169"/>
                  </a:lnTo>
                  <a:lnTo>
                    <a:pt x="436897" y="1112921"/>
                  </a:lnTo>
                  <a:lnTo>
                    <a:pt x="426369" y="1113673"/>
                  </a:lnTo>
                  <a:lnTo>
                    <a:pt x="419602" y="1115177"/>
                  </a:lnTo>
                  <a:lnTo>
                    <a:pt x="406066" y="1116681"/>
                  </a:lnTo>
                  <a:lnTo>
                    <a:pt x="400802" y="1115929"/>
                  </a:lnTo>
                  <a:lnTo>
                    <a:pt x="391026" y="1113673"/>
                  </a:lnTo>
                  <a:lnTo>
                    <a:pt x="388019" y="1113673"/>
                  </a:lnTo>
                  <a:lnTo>
                    <a:pt x="385763" y="1113673"/>
                  </a:lnTo>
                  <a:lnTo>
                    <a:pt x="383507" y="1113673"/>
                  </a:lnTo>
                  <a:lnTo>
                    <a:pt x="375987" y="1111417"/>
                  </a:lnTo>
                  <a:lnTo>
                    <a:pt x="356436" y="1108409"/>
                  </a:lnTo>
                  <a:lnTo>
                    <a:pt x="354180" y="1106153"/>
                  </a:lnTo>
                  <a:lnTo>
                    <a:pt x="353428" y="1104649"/>
                  </a:lnTo>
                  <a:lnTo>
                    <a:pt x="351924" y="1100890"/>
                  </a:lnTo>
                  <a:lnTo>
                    <a:pt x="352676" y="1098634"/>
                  </a:lnTo>
                  <a:lnTo>
                    <a:pt x="352676" y="1097130"/>
                  </a:lnTo>
                  <a:lnTo>
                    <a:pt x="352676" y="1095626"/>
                  </a:lnTo>
                  <a:lnTo>
                    <a:pt x="351924" y="1093370"/>
                  </a:lnTo>
                  <a:lnTo>
                    <a:pt x="350420" y="1091866"/>
                  </a:lnTo>
                  <a:lnTo>
                    <a:pt x="347412" y="1091114"/>
                  </a:lnTo>
                  <a:lnTo>
                    <a:pt x="343652" y="1091866"/>
                  </a:lnTo>
                  <a:lnTo>
                    <a:pt x="342148" y="1091866"/>
                  </a:lnTo>
                  <a:lnTo>
                    <a:pt x="339892" y="1091866"/>
                  </a:lnTo>
                  <a:lnTo>
                    <a:pt x="338388" y="1091866"/>
                  </a:lnTo>
                  <a:lnTo>
                    <a:pt x="336885" y="1091866"/>
                  </a:lnTo>
                  <a:lnTo>
                    <a:pt x="335381" y="1091866"/>
                  </a:lnTo>
                  <a:lnTo>
                    <a:pt x="333877" y="1093370"/>
                  </a:lnTo>
                  <a:lnTo>
                    <a:pt x="328613" y="1099386"/>
                  </a:lnTo>
                  <a:lnTo>
                    <a:pt x="326357" y="1100890"/>
                  </a:lnTo>
                  <a:lnTo>
                    <a:pt x="321845" y="1102393"/>
                  </a:lnTo>
                  <a:lnTo>
                    <a:pt x="320341" y="1103145"/>
                  </a:lnTo>
                  <a:lnTo>
                    <a:pt x="318837" y="1103897"/>
                  </a:lnTo>
                  <a:lnTo>
                    <a:pt x="318085" y="1106905"/>
                  </a:lnTo>
                  <a:lnTo>
                    <a:pt x="317333" y="1112921"/>
                  </a:lnTo>
                  <a:lnTo>
                    <a:pt x="316581" y="1118185"/>
                  </a:lnTo>
                  <a:lnTo>
                    <a:pt x="317333" y="1121193"/>
                  </a:lnTo>
                  <a:lnTo>
                    <a:pt x="318085" y="1122697"/>
                  </a:lnTo>
                  <a:lnTo>
                    <a:pt x="321845" y="1125705"/>
                  </a:lnTo>
                  <a:lnTo>
                    <a:pt x="322597" y="1127209"/>
                  </a:lnTo>
                  <a:lnTo>
                    <a:pt x="326357" y="1135480"/>
                  </a:lnTo>
                  <a:lnTo>
                    <a:pt x="327861" y="1139992"/>
                  </a:lnTo>
                  <a:lnTo>
                    <a:pt x="327861" y="1141496"/>
                  </a:lnTo>
                  <a:lnTo>
                    <a:pt x="326357" y="1142248"/>
                  </a:lnTo>
                  <a:lnTo>
                    <a:pt x="324853" y="1142248"/>
                  </a:lnTo>
                  <a:lnTo>
                    <a:pt x="323349" y="1141496"/>
                  </a:lnTo>
                  <a:lnTo>
                    <a:pt x="321093" y="1139992"/>
                  </a:lnTo>
                  <a:lnTo>
                    <a:pt x="319589" y="1139240"/>
                  </a:lnTo>
                  <a:lnTo>
                    <a:pt x="318085" y="1138488"/>
                  </a:lnTo>
                  <a:lnTo>
                    <a:pt x="316581" y="1138488"/>
                  </a:lnTo>
                  <a:lnTo>
                    <a:pt x="315829" y="1139240"/>
                  </a:lnTo>
                  <a:lnTo>
                    <a:pt x="314325" y="1140744"/>
                  </a:lnTo>
                  <a:lnTo>
                    <a:pt x="313573" y="1143000"/>
                  </a:lnTo>
                  <a:lnTo>
                    <a:pt x="312821" y="1145256"/>
                  </a:lnTo>
                  <a:lnTo>
                    <a:pt x="312821" y="1147512"/>
                  </a:lnTo>
                  <a:lnTo>
                    <a:pt x="312821" y="1150520"/>
                  </a:lnTo>
                  <a:lnTo>
                    <a:pt x="313573" y="1154280"/>
                  </a:lnTo>
                  <a:lnTo>
                    <a:pt x="314325" y="1157288"/>
                  </a:lnTo>
                  <a:lnTo>
                    <a:pt x="315077" y="1158791"/>
                  </a:lnTo>
                  <a:lnTo>
                    <a:pt x="315829" y="1160295"/>
                  </a:lnTo>
                  <a:lnTo>
                    <a:pt x="316581" y="1161047"/>
                  </a:lnTo>
                  <a:lnTo>
                    <a:pt x="317333" y="1162551"/>
                  </a:lnTo>
                  <a:lnTo>
                    <a:pt x="318085" y="1163303"/>
                  </a:lnTo>
                  <a:lnTo>
                    <a:pt x="318837" y="1164807"/>
                  </a:lnTo>
                  <a:lnTo>
                    <a:pt x="318837" y="1167063"/>
                  </a:lnTo>
                  <a:lnTo>
                    <a:pt x="318085" y="1168567"/>
                  </a:lnTo>
                  <a:lnTo>
                    <a:pt x="316581" y="1172327"/>
                  </a:lnTo>
                  <a:lnTo>
                    <a:pt x="314325" y="1177591"/>
                  </a:lnTo>
                  <a:lnTo>
                    <a:pt x="313573" y="1179095"/>
                  </a:lnTo>
                  <a:lnTo>
                    <a:pt x="309813" y="1184359"/>
                  </a:lnTo>
                  <a:lnTo>
                    <a:pt x="309061" y="1185863"/>
                  </a:lnTo>
                  <a:lnTo>
                    <a:pt x="307557" y="1186615"/>
                  </a:lnTo>
                  <a:lnTo>
                    <a:pt x="305302" y="1187367"/>
                  </a:lnTo>
                  <a:lnTo>
                    <a:pt x="303798" y="1187367"/>
                  </a:lnTo>
                  <a:lnTo>
                    <a:pt x="298534" y="1185863"/>
                  </a:lnTo>
                  <a:lnTo>
                    <a:pt x="296278" y="1186615"/>
                  </a:lnTo>
                  <a:lnTo>
                    <a:pt x="294774" y="1187367"/>
                  </a:lnTo>
                  <a:lnTo>
                    <a:pt x="287254" y="1194134"/>
                  </a:lnTo>
                  <a:lnTo>
                    <a:pt x="285750" y="1194134"/>
                  </a:lnTo>
                  <a:lnTo>
                    <a:pt x="283494" y="1193382"/>
                  </a:lnTo>
                  <a:lnTo>
                    <a:pt x="280487" y="1191126"/>
                  </a:lnTo>
                  <a:lnTo>
                    <a:pt x="278983" y="1188870"/>
                  </a:lnTo>
                  <a:lnTo>
                    <a:pt x="278230" y="1187367"/>
                  </a:lnTo>
                  <a:lnTo>
                    <a:pt x="278230" y="1185863"/>
                  </a:lnTo>
                  <a:lnTo>
                    <a:pt x="278230" y="1184359"/>
                  </a:lnTo>
                  <a:lnTo>
                    <a:pt x="282742" y="1174583"/>
                  </a:lnTo>
                  <a:lnTo>
                    <a:pt x="282742" y="1172327"/>
                  </a:lnTo>
                  <a:lnTo>
                    <a:pt x="281990" y="1170823"/>
                  </a:lnTo>
                  <a:lnTo>
                    <a:pt x="281238" y="1169319"/>
                  </a:lnTo>
                  <a:lnTo>
                    <a:pt x="278983" y="1167815"/>
                  </a:lnTo>
                  <a:lnTo>
                    <a:pt x="276727" y="1164055"/>
                  </a:lnTo>
                  <a:lnTo>
                    <a:pt x="275223" y="1162551"/>
                  </a:lnTo>
                  <a:lnTo>
                    <a:pt x="272967" y="1161047"/>
                  </a:lnTo>
                  <a:lnTo>
                    <a:pt x="266951" y="1160295"/>
                  </a:lnTo>
                  <a:lnTo>
                    <a:pt x="257175" y="1158791"/>
                  </a:lnTo>
                  <a:lnTo>
                    <a:pt x="255671" y="1158791"/>
                  </a:lnTo>
                  <a:lnTo>
                    <a:pt x="253415" y="1159543"/>
                  </a:lnTo>
                  <a:lnTo>
                    <a:pt x="251911" y="1159543"/>
                  </a:lnTo>
                  <a:lnTo>
                    <a:pt x="250408" y="1158040"/>
                  </a:lnTo>
                  <a:lnTo>
                    <a:pt x="248151" y="1155032"/>
                  </a:lnTo>
                  <a:lnTo>
                    <a:pt x="246648" y="1154280"/>
                  </a:lnTo>
                  <a:lnTo>
                    <a:pt x="245144" y="1153528"/>
                  </a:lnTo>
                  <a:lnTo>
                    <a:pt x="243640" y="1153528"/>
                  </a:lnTo>
                  <a:lnTo>
                    <a:pt x="242888" y="1153528"/>
                  </a:lnTo>
                  <a:lnTo>
                    <a:pt x="242136" y="1155032"/>
                  </a:lnTo>
                  <a:lnTo>
                    <a:pt x="239880" y="1158040"/>
                  </a:lnTo>
                  <a:lnTo>
                    <a:pt x="238376" y="1159543"/>
                  </a:lnTo>
                  <a:lnTo>
                    <a:pt x="236872" y="1160295"/>
                  </a:lnTo>
                  <a:lnTo>
                    <a:pt x="235368" y="1161047"/>
                  </a:lnTo>
                  <a:lnTo>
                    <a:pt x="233112" y="1161800"/>
                  </a:lnTo>
                  <a:lnTo>
                    <a:pt x="220329" y="1164807"/>
                  </a:lnTo>
                  <a:lnTo>
                    <a:pt x="218825" y="1165559"/>
                  </a:lnTo>
                  <a:lnTo>
                    <a:pt x="216569" y="1166311"/>
                  </a:lnTo>
                  <a:lnTo>
                    <a:pt x="212057" y="1170071"/>
                  </a:lnTo>
                  <a:lnTo>
                    <a:pt x="210553" y="1170823"/>
                  </a:lnTo>
                  <a:lnTo>
                    <a:pt x="208297" y="1170823"/>
                  </a:lnTo>
                  <a:lnTo>
                    <a:pt x="206793" y="1169319"/>
                  </a:lnTo>
                  <a:lnTo>
                    <a:pt x="204537" y="1164807"/>
                  </a:lnTo>
                  <a:lnTo>
                    <a:pt x="203033" y="1160295"/>
                  </a:lnTo>
                  <a:lnTo>
                    <a:pt x="202281" y="1158040"/>
                  </a:lnTo>
                  <a:lnTo>
                    <a:pt x="201529" y="1156536"/>
                  </a:lnTo>
                  <a:lnTo>
                    <a:pt x="198521" y="1154280"/>
                  </a:lnTo>
                  <a:lnTo>
                    <a:pt x="196265" y="1153528"/>
                  </a:lnTo>
                  <a:lnTo>
                    <a:pt x="194010" y="1152776"/>
                  </a:lnTo>
                  <a:lnTo>
                    <a:pt x="192506" y="1152024"/>
                  </a:lnTo>
                  <a:lnTo>
                    <a:pt x="191002" y="1152024"/>
                  </a:lnTo>
                  <a:lnTo>
                    <a:pt x="187242" y="1152024"/>
                  </a:lnTo>
                  <a:lnTo>
                    <a:pt x="185738" y="1151272"/>
                  </a:lnTo>
                  <a:lnTo>
                    <a:pt x="184234" y="1151272"/>
                  </a:lnTo>
                  <a:lnTo>
                    <a:pt x="180474" y="1152024"/>
                  </a:lnTo>
                  <a:lnTo>
                    <a:pt x="178970" y="1152024"/>
                  </a:lnTo>
                  <a:lnTo>
                    <a:pt x="169946" y="1149768"/>
                  </a:lnTo>
                  <a:lnTo>
                    <a:pt x="167691" y="1149768"/>
                  </a:lnTo>
                  <a:lnTo>
                    <a:pt x="166186" y="1149768"/>
                  </a:lnTo>
                  <a:lnTo>
                    <a:pt x="165434" y="1149016"/>
                  </a:lnTo>
                  <a:lnTo>
                    <a:pt x="164682" y="1147512"/>
                  </a:lnTo>
                  <a:lnTo>
                    <a:pt x="163931" y="1146008"/>
                  </a:lnTo>
                  <a:lnTo>
                    <a:pt x="163931" y="1144504"/>
                  </a:lnTo>
                  <a:lnTo>
                    <a:pt x="163931" y="1140744"/>
                  </a:lnTo>
                  <a:lnTo>
                    <a:pt x="165434" y="1132472"/>
                  </a:lnTo>
                  <a:lnTo>
                    <a:pt x="165434" y="1130969"/>
                  </a:lnTo>
                  <a:lnTo>
                    <a:pt x="166186" y="1129465"/>
                  </a:lnTo>
                  <a:lnTo>
                    <a:pt x="167691" y="1128712"/>
                  </a:lnTo>
                  <a:lnTo>
                    <a:pt x="169946" y="1127961"/>
                  </a:lnTo>
                  <a:lnTo>
                    <a:pt x="173706" y="1126457"/>
                  </a:lnTo>
                  <a:lnTo>
                    <a:pt x="178218" y="1124201"/>
                  </a:lnTo>
                  <a:lnTo>
                    <a:pt x="181226" y="1115177"/>
                  </a:lnTo>
                  <a:lnTo>
                    <a:pt x="183482" y="1104649"/>
                  </a:lnTo>
                  <a:lnTo>
                    <a:pt x="184234" y="1103145"/>
                  </a:lnTo>
                  <a:lnTo>
                    <a:pt x="185738" y="1100890"/>
                  </a:lnTo>
                  <a:lnTo>
                    <a:pt x="193257" y="1091866"/>
                  </a:lnTo>
                  <a:lnTo>
                    <a:pt x="199273" y="1085098"/>
                  </a:lnTo>
                  <a:lnTo>
                    <a:pt x="209049" y="1071563"/>
                  </a:lnTo>
                  <a:lnTo>
                    <a:pt x="211305" y="1069307"/>
                  </a:lnTo>
                  <a:lnTo>
                    <a:pt x="215065" y="1066299"/>
                  </a:lnTo>
                  <a:lnTo>
                    <a:pt x="216569" y="1063291"/>
                  </a:lnTo>
                  <a:lnTo>
                    <a:pt x="216569" y="1053515"/>
                  </a:lnTo>
                  <a:lnTo>
                    <a:pt x="215817" y="1052763"/>
                  </a:lnTo>
                  <a:lnTo>
                    <a:pt x="215065" y="1052011"/>
                  </a:lnTo>
                  <a:lnTo>
                    <a:pt x="213561" y="1051259"/>
                  </a:lnTo>
                  <a:lnTo>
                    <a:pt x="212057" y="1049755"/>
                  </a:lnTo>
                  <a:lnTo>
                    <a:pt x="210553" y="1049003"/>
                  </a:lnTo>
                  <a:lnTo>
                    <a:pt x="206041" y="1049003"/>
                  </a:lnTo>
                  <a:lnTo>
                    <a:pt x="203785" y="1049003"/>
                  </a:lnTo>
                  <a:lnTo>
                    <a:pt x="199273" y="1052011"/>
                  </a:lnTo>
                  <a:lnTo>
                    <a:pt x="192506" y="1053515"/>
                  </a:lnTo>
                  <a:lnTo>
                    <a:pt x="186490" y="1057275"/>
                  </a:lnTo>
                  <a:lnTo>
                    <a:pt x="182730" y="1058779"/>
                  </a:lnTo>
                  <a:lnTo>
                    <a:pt x="181226" y="1059531"/>
                  </a:lnTo>
                  <a:lnTo>
                    <a:pt x="178970" y="1060283"/>
                  </a:lnTo>
                  <a:lnTo>
                    <a:pt x="177466" y="1060283"/>
                  </a:lnTo>
                  <a:lnTo>
                    <a:pt x="174458" y="1058779"/>
                  </a:lnTo>
                  <a:lnTo>
                    <a:pt x="172954" y="1058027"/>
                  </a:lnTo>
                  <a:lnTo>
                    <a:pt x="171450" y="1058779"/>
                  </a:lnTo>
                  <a:lnTo>
                    <a:pt x="167691" y="1059531"/>
                  </a:lnTo>
                  <a:lnTo>
                    <a:pt x="162427" y="1059531"/>
                  </a:lnTo>
                  <a:lnTo>
                    <a:pt x="160923" y="1060283"/>
                  </a:lnTo>
                  <a:lnTo>
                    <a:pt x="159419" y="1060283"/>
                  </a:lnTo>
                  <a:lnTo>
                    <a:pt x="157914" y="1061787"/>
                  </a:lnTo>
                  <a:lnTo>
                    <a:pt x="157163" y="1062539"/>
                  </a:lnTo>
                  <a:lnTo>
                    <a:pt x="154907" y="1063291"/>
                  </a:lnTo>
                  <a:lnTo>
                    <a:pt x="149643" y="1064043"/>
                  </a:lnTo>
                  <a:lnTo>
                    <a:pt x="146635" y="1064795"/>
                  </a:lnTo>
                  <a:lnTo>
                    <a:pt x="136859" y="1068555"/>
                  </a:lnTo>
                  <a:lnTo>
                    <a:pt x="131595" y="1070059"/>
                  </a:lnTo>
                  <a:lnTo>
                    <a:pt x="130092" y="1070811"/>
                  </a:lnTo>
                  <a:lnTo>
                    <a:pt x="128588" y="1072314"/>
                  </a:lnTo>
                  <a:lnTo>
                    <a:pt x="127084" y="1073819"/>
                  </a:lnTo>
                  <a:lnTo>
                    <a:pt x="127084" y="1076074"/>
                  </a:lnTo>
                  <a:lnTo>
                    <a:pt x="126332" y="1077578"/>
                  </a:lnTo>
                  <a:lnTo>
                    <a:pt x="125580" y="1079834"/>
                  </a:lnTo>
                  <a:lnTo>
                    <a:pt x="125580" y="1084346"/>
                  </a:lnTo>
                  <a:lnTo>
                    <a:pt x="124828" y="1085850"/>
                  </a:lnTo>
                  <a:lnTo>
                    <a:pt x="124076" y="1088858"/>
                  </a:lnTo>
                  <a:lnTo>
                    <a:pt x="123324" y="1089610"/>
                  </a:lnTo>
                  <a:lnTo>
                    <a:pt x="121820" y="1089610"/>
                  </a:lnTo>
                  <a:lnTo>
                    <a:pt x="121068" y="1088858"/>
                  </a:lnTo>
                  <a:lnTo>
                    <a:pt x="120316" y="1088858"/>
                  </a:lnTo>
                  <a:lnTo>
                    <a:pt x="118812" y="1089610"/>
                  </a:lnTo>
                  <a:lnTo>
                    <a:pt x="118060" y="1091866"/>
                  </a:lnTo>
                  <a:lnTo>
                    <a:pt x="118060" y="1093370"/>
                  </a:lnTo>
                  <a:lnTo>
                    <a:pt x="117308" y="1095626"/>
                  </a:lnTo>
                  <a:lnTo>
                    <a:pt x="115804" y="1097130"/>
                  </a:lnTo>
                  <a:lnTo>
                    <a:pt x="105276" y="1103145"/>
                  </a:lnTo>
                  <a:lnTo>
                    <a:pt x="94749" y="1109913"/>
                  </a:lnTo>
                  <a:lnTo>
                    <a:pt x="93245" y="1110665"/>
                  </a:lnTo>
                  <a:lnTo>
                    <a:pt x="91741" y="1110665"/>
                  </a:lnTo>
                  <a:lnTo>
                    <a:pt x="91741" y="1111417"/>
                  </a:lnTo>
                  <a:lnTo>
                    <a:pt x="90237" y="1112921"/>
                  </a:lnTo>
                  <a:lnTo>
                    <a:pt x="90237" y="1114425"/>
                  </a:lnTo>
                  <a:lnTo>
                    <a:pt x="88733" y="1118185"/>
                  </a:lnTo>
                  <a:lnTo>
                    <a:pt x="84973" y="1116681"/>
                  </a:lnTo>
                  <a:lnTo>
                    <a:pt x="84973" y="1115177"/>
                  </a:lnTo>
                  <a:lnTo>
                    <a:pt x="84221" y="1114425"/>
                  </a:lnTo>
                  <a:lnTo>
                    <a:pt x="83469" y="1112921"/>
                  </a:lnTo>
                  <a:lnTo>
                    <a:pt x="81965" y="1112921"/>
                  </a:lnTo>
                  <a:lnTo>
                    <a:pt x="80461" y="1113673"/>
                  </a:lnTo>
                  <a:lnTo>
                    <a:pt x="79709" y="1115177"/>
                  </a:lnTo>
                  <a:lnTo>
                    <a:pt x="74446" y="1123449"/>
                  </a:lnTo>
                  <a:lnTo>
                    <a:pt x="73694" y="1124201"/>
                  </a:lnTo>
                  <a:lnTo>
                    <a:pt x="72190" y="1124201"/>
                  </a:lnTo>
                  <a:lnTo>
                    <a:pt x="55646" y="1118937"/>
                  </a:lnTo>
                  <a:lnTo>
                    <a:pt x="54142" y="1118937"/>
                  </a:lnTo>
                  <a:lnTo>
                    <a:pt x="52638" y="1119689"/>
                  </a:lnTo>
                  <a:lnTo>
                    <a:pt x="51135" y="1121193"/>
                  </a:lnTo>
                  <a:lnTo>
                    <a:pt x="48878" y="1122697"/>
                  </a:lnTo>
                  <a:lnTo>
                    <a:pt x="48127" y="1121945"/>
                  </a:lnTo>
                  <a:lnTo>
                    <a:pt x="47375" y="1121945"/>
                  </a:lnTo>
                  <a:lnTo>
                    <a:pt x="44367" y="1118937"/>
                  </a:lnTo>
                  <a:lnTo>
                    <a:pt x="25567" y="1108409"/>
                  </a:lnTo>
                  <a:lnTo>
                    <a:pt x="22559" y="1107657"/>
                  </a:lnTo>
                  <a:lnTo>
                    <a:pt x="20303" y="1106905"/>
                  </a:lnTo>
                  <a:lnTo>
                    <a:pt x="18799" y="1106153"/>
                  </a:lnTo>
                  <a:lnTo>
                    <a:pt x="17296" y="1103897"/>
                  </a:lnTo>
                  <a:lnTo>
                    <a:pt x="17296" y="1102393"/>
                  </a:lnTo>
                  <a:lnTo>
                    <a:pt x="17296" y="1099386"/>
                  </a:lnTo>
                  <a:lnTo>
                    <a:pt x="16544" y="1098634"/>
                  </a:lnTo>
                  <a:lnTo>
                    <a:pt x="15039" y="1098634"/>
                  </a:lnTo>
                  <a:lnTo>
                    <a:pt x="14288" y="1099386"/>
                  </a:lnTo>
                  <a:lnTo>
                    <a:pt x="12032" y="1103897"/>
                  </a:lnTo>
                  <a:close/>
                  <a:moveTo>
                    <a:pt x="939215" y="716631"/>
                  </a:moveTo>
                  <a:lnTo>
                    <a:pt x="941471" y="715879"/>
                  </a:lnTo>
                  <a:lnTo>
                    <a:pt x="942223" y="717383"/>
                  </a:lnTo>
                  <a:lnTo>
                    <a:pt x="941471" y="718887"/>
                  </a:lnTo>
                  <a:lnTo>
                    <a:pt x="939967" y="720391"/>
                  </a:lnTo>
                  <a:lnTo>
                    <a:pt x="937711" y="721143"/>
                  </a:lnTo>
                  <a:lnTo>
                    <a:pt x="933951" y="723399"/>
                  </a:lnTo>
                  <a:lnTo>
                    <a:pt x="931696" y="723399"/>
                  </a:lnTo>
                  <a:lnTo>
                    <a:pt x="930192" y="722647"/>
                  </a:lnTo>
                  <a:lnTo>
                    <a:pt x="930944" y="721895"/>
                  </a:lnTo>
                  <a:lnTo>
                    <a:pt x="933200" y="720391"/>
                  </a:lnTo>
                  <a:lnTo>
                    <a:pt x="933951" y="719639"/>
                  </a:lnTo>
                  <a:lnTo>
                    <a:pt x="934704" y="718887"/>
                  </a:lnTo>
                  <a:lnTo>
                    <a:pt x="936207" y="718135"/>
                  </a:lnTo>
                  <a:lnTo>
                    <a:pt x="937711" y="717383"/>
                  </a:lnTo>
                  <a:lnTo>
                    <a:pt x="939215" y="716631"/>
                  </a:lnTo>
                  <a:close/>
                  <a:moveTo>
                    <a:pt x="1393408" y="752"/>
                  </a:moveTo>
                  <a:lnTo>
                    <a:pt x="1397168" y="0"/>
                  </a:lnTo>
                  <a:lnTo>
                    <a:pt x="1400927" y="1504"/>
                  </a:lnTo>
                  <a:lnTo>
                    <a:pt x="1402431" y="3760"/>
                  </a:lnTo>
                  <a:lnTo>
                    <a:pt x="1401679" y="6016"/>
                  </a:lnTo>
                  <a:lnTo>
                    <a:pt x="1400927" y="7520"/>
                  </a:lnTo>
                  <a:lnTo>
                    <a:pt x="1398671" y="9024"/>
                  </a:lnTo>
                  <a:lnTo>
                    <a:pt x="1395664" y="9024"/>
                  </a:lnTo>
                  <a:lnTo>
                    <a:pt x="1392655" y="9024"/>
                  </a:lnTo>
                  <a:lnTo>
                    <a:pt x="1391151" y="7520"/>
                  </a:lnTo>
                  <a:lnTo>
                    <a:pt x="1390400" y="5264"/>
                  </a:lnTo>
                  <a:lnTo>
                    <a:pt x="1390400" y="3008"/>
                  </a:lnTo>
                  <a:lnTo>
                    <a:pt x="1393408" y="752"/>
                  </a:lnTo>
                  <a:close/>
                </a:path>
              </a:pathLst>
            </a:custGeom>
            <a:solidFill>
              <a:schemeClr val="accent4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0" name="Forma Livre: Forma 49">
              <a:extLst>
                <a:ext uri="{FF2B5EF4-FFF2-40B4-BE49-F238E27FC236}">
                  <a16:creationId xmlns:a16="http://schemas.microsoft.com/office/drawing/2014/main" id="{91223BDF-7799-4826-8C19-68AA5904E94A}"/>
                </a:ext>
              </a:extLst>
            </p:cNvPr>
            <p:cNvSpPr/>
            <p:nvPr/>
          </p:nvSpPr>
          <p:spPr>
            <a:xfrm>
              <a:off x="11382858" y="2705349"/>
              <a:ext cx="598571" cy="345155"/>
            </a:xfrm>
            <a:custGeom>
              <a:avLst/>
              <a:gdLst>
                <a:gd name="connsiteX0" fmla="*/ 7520 w 598571"/>
                <a:gd name="connsiteY0" fmla="*/ 243639 h 345155"/>
                <a:gd name="connsiteX1" fmla="*/ 6016 w 598571"/>
                <a:gd name="connsiteY1" fmla="*/ 241383 h 345155"/>
                <a:gd name="connsiteX2" fmla="*/ 6016 w 598571"/>
                <a:gd name="connsiteY2" fmla="*/ 239880 h 345155"/>
                <a:gd name="connsiteX3" fmla="*/ 6768 w 598571"/>
                <a:gd name="connsiteY3" fmla="*/ 239128 h 345155"/>
                <a:gd name="connsiteX4" fmla="*/ 7520 w 598571"/>
                <a:gd name="connsiteY4" fmla="*/ 238376 h 345155"/>
                <a:gd name="connsiteX5" fmla="*/ 12032 w 598571"/>
                <a:gd name="connsiteY5" fmla="*/ 235368 h 345155"/>
                <a:gd name="connsiteX6" fmla="*/ 13535 w 598571"/>
                <a:gd name="connsiteY6" fmla="*/ 233112 h 345155"/>
                <a:gd name="connsiteX7" fmla="*/ 16544 w 598571"/>
                <a:gd name="connsiteY7" fmla="*/ 230104 h 345155"/>
                <a:gd name="connsiteX8" fmla="*/ 17295 w 598571"/>
                <a:gd name="connsiteY8" fmla="*/ 227848 h 345155"/>
                <a:gd name="connsiteX9" fmla="*/ 18048 w 598571"/>
                <a:gd name="connsiteY9" fmla="*/ 225592 h 345155"/>
                <a:gd name="connsiteX10" fmla="*/ 18048 w 598571"/>
                <a:gd name="connsiteY10" fmla="*/ 224088 h 345155"/>
                <a:gd name="connsiteX11" fmla="*/ 17295 w 598571"/>
                <a:gd name="connsiteY11" fmla="*/ 220328 h 345155"/>
                <a:gd name="connsiteX12" fmla="*/ 17295 w 598571"/>
                <a:gd name="connsiteY12" fmla="*/ 218824 h 345155"/>
                <a:gd name="connsiteX13" fmla="*/ 18048 w 598571"/>
                <a:gd name="connsiteY13" fmla="*/ 218072 h 345155"/>
                <a:gd name="connsiteX14" fmla="*/ 21807 w 598571"/>
                <a:gd name="connsiteY14" fmla="*/ 216568 h 345155"/>
                <a:gd name="connsiteX15" fmla="*/ 24063 w 598571"/>
                <a:gd name="connsiteY15" fmla="*/ 213560 h 345155"/>
                <a:gd name="connsiteX16" fmla="*/ 25567 w 598571"/>
                <a:gd name="connsiteY16" fmla="*/ 211304 h 345155"/>
                <a:gd name="connsiteX17" fmla="*/ 27823 w 598571"/>
                <a:gd name="connsiteY17" fmla="*/ 206793 h 345155"/>
                <a:gd name="connsiteX18" fmla="*/ 30079 w 598571"/>
                <a:gd name="connsiteY18" fmla="*/ 203033 h 345155"/>
                <a:gd name="connsiteX19" fmla="*/ 30831 w 598571"/>
                <a:gd name="connsiteY19" fmla="*/ 201529 h 345155"/>
                <a:gd name="connsiteX20" fmla="*/ 31583 w 598571"/>
                <a:gd name="connsiteY20" fmla="*/ 200025 h 345155"/>
                <a:gd name="connsiteX21" fmla="*/ 32335 w 598571"/>
                <a:gd name="connsiteY21" fmla="*/ 197769 h 345155"/>
                <a:gd name="connsiteX22" fmla="*/ 32335 w 598571"/>
                <a:gd name="connsiteY22" fmla="*/ 195513 h 345155"/>
                <a:gd name="connsiteX23" fmla="*/ 32335 w 598571"/>
                <a:gd name="connsiteY23" fmla="*/ 194009 h 345155"/>
                <a:gd name="connsiteX24" fmla="*/ 30831 w 598571"/>
                <a:gd name="connsiteY24" fmla="*/ 188745 h 345155"/>
                <a:gd name="connsiteX25" fmla="*/ 30831 w 598571"/>
                <a:gd name="connsiteY25" fmla="*/ 186489 h 345155"/>
                <a:gd name="connsiteX26" fmla="*/ 30079 w 598571"/>
                <a:gd name="connsiteY26" fmla="*/ 184985 h 345155"/>
                <a:gd name="connsiteX27" fmla="*/ 28575 w 598571"/>
                <a:gd name="connsiteY27" fmla="*/ 184234 h 345155"/>
                <a:gd name="connsiteX28" fmla="*/ 24815 w 598571"/>
                <a:gd name="connsiteY28" fmla="*/ 184234 h 345155"/>
                <a:gd name="connsiteX29" fmla="*/ 23311 w 598571"/>
                <a:gd name="connsiteY29" fmla="*/ 183482 h 345155"/>
                <a:gd name="connsiteX30" fmla="*/ 21807 w 598571"/>
                <a:gd name="connsiteY30" fmla="*/ 182730 h 345155"/>
                <a:gd name="connsiteX31" fmla="*/ 21055 w 598571"/>
                <a:gd name="connsiteY31" fmla="*/ 181978 h 345155"/>
                <a:gd name="connsiteX32" fmla="*/ 20303 w 598571"/>
                <a:gd name="connsiteY32" fmla="*/ 180474 h 345155"/>
                <a:gd name="connsiteX33" fmla="*/ 18799 w 598571"/>
                <a:gd name="connsiteY33" fmla="*/ 177466 h 345155"/>
                <a:gd name="connsiteX34" fmla="*/ 18048 w 598571"/>
                <a:gd name="connsiteY34" fmla="*/ 176714 h 345155"/>
                <a:gd name="connsiteX35" fmla="*/ 16544 w 598571"/>
                <a:gd name="connsiteY35" fmla="*/ 175962 h 345155"/>
                <a:gd name="connsiteX36" fmla="*/ 15039 w 598571"/>
                <a:gd name="connsiteY36" fmla="*/ 175962 h 345155"/>
                <a:gd name="connsiteX37" fmla="*/ 12784 w 598571"/>
                <a:gd name="connsiteY37" fmla="*/ 175210 h 345155"/>
                <a:gd name="connsiteX38" fmla="*/ 11280 w 598571"/>
                <a:gd name="connsiteY38" fmla="*/ 174458 h 345155"/>
                <a:gd name="connsiteX39" fmla="*/ 10528 w 598571"/>
                <a:gd name="connsiteY39" fmla="*/ 172954 h 345155"/>
                <a:gd name="connsiteX40" fmla="*/ 10528 w 598571"/>
                <a:gd name="connsiteY40" fmla="*/ 170698 h 345155"/>
                <a:gd name="connsiteX41" fmla="*/ 12032 w 598571"/>
                <a:gd name="connsiteY41" fmla="*/ 165434 h 345155"/>
                <a:gd name="connsiteX42" fmla="*/ 12032 w 598571"/>
                <a:gd name="connsiteY42" fmla="*/ 163178 h 345155"/>
                <a:gd name="connsiteX43" fmla="*/ 11280 w 598571"/>
                <a:gd name="connsiteY43" fmla="*/ 160922 h 345155"/>
                <a:gd name="connsiteX44" fmla="*/ 10528 w 598571"/>
                <a:gd name="connsiteY44" fmla="*/ 157914 h 345155"/>
                <a:gd name="connsiteX45" fmla="*/ 9776 w 598571"/>
                <a:gd name="connsiteY45" fmla="*/ 154906 h 345155"/>
                <a:gd name="connsiteX46" fmla="*/ 9024 w 598571"/>
                <a:gd name="connsiteY46" fmla="*/ 153403 h 345155"/>
                <a:gd name="connsiteX47" fmla="*/ 8272 w 598571"/>
                <a:gd name="connsiteY47" fmla="*/ 151899 h 345155"/>
                <a:gd name="connsiteX48" fmla="*/ 6768 w 598571"/>
                <a:gd name="connsiteY48" fmla="*/ 151147 h 345155"/>
                <a:gd name="connsiteX49" fmla="*/ 5264 w 598571"/>
                <a:gd name="connsiteY49" fmla="*/ 150395 h 345155"/>
                <a:gd name="connsiteX50" fmla="*/ 3008 w 598571"/>
                <a:gd name="connsiteY50" fmla="*/ 149643 h 345155"/>
                <a:gd name="connsiteX51" fmla="*/ 2256 w 598571"/>
                <a:gd name="connsiteY51" fmla="*/ 148891 h 345155"/>
                <a:gd name="connsiteX52" fmla="*/ 1504 w 598571"/>
                <a:gd name="connsiteY52" fmla="*/ 148139 h 345155"/>
                <a:gd name="connsiteX53" fmla="*/ 752 w 598571"/>
                <a:gd name="connsiteY53" fmla="*/ 147387 h 345155"/>
                <a:gd name="connsiteX54" fmla="*/ 0 w 598571"/>
                <a:gd name="connsiteY54" fmla="*/ 144379 h 345155"/>
                <a:gd name="connsiteX55" fmla="*/ 0 w 598571"/>
                <a:gd name="connsiteY55" fmla="*/ 142123 h 345155"/>
                <a:gd name="connsiteX56" fmla="*/ 752 w 598571"/>
                <a:gd name="connsiteY56" fmla="*/ 135355 h 345155"/>
                <a:gd name="connsiteX57" fmla="*/ 3008 w 598571"/>
                <a:gd name="connsiteY57" fmla="*/ 132347 h 345155"/>
                <a:gd name="connsiteX58" fmla="*/ 5264 w 598571"/>
                <a:gd name="connsiteY58" fmla="*/ 130843 h 345155"/>
                <a:gd name="connsiteX59" fmla="*/ 7520 w 598571"/>
                <a:gd name="connsiteY59" fmla="*/ 129339 h 345155"/>
                <a:gd name="connsiteX60" fmla="*/ 11280 w 598571"/>
                <a:gd name="connsiteY60" fmla="*/ 127084 h 345155"/>
                <a:gd name="connsiteX61" fmla="*/ 12784 w 598571"/>
                <a:gd name="connsiteY61" fmla="*/ 125579 h 345155"/>
                <a:gd name="connsiteX62" fmla="*/ 14288 w 598571"/>
                <a:gd name="connsiteY62" fmla="*/ 124076 h 345155"/>
                <a:gd name="connsiteX63" fmla="*/ 17295 w 598571"/>
                <a:gd name="connsiteY63" fmla="*/ 116556 h 345155"/>
                <a:gd name="connsiteX64" fmla="*/ 18799 w 598571"/>
                <a:gd name="connsiteY64" fmla="*/ 115052 h 345155"/>
                <a:gd name="connsiteX65" fmla="*/ 19552 w 598571"/>
                <a:gd name="connsiteY65" fmla="*/ 113548 h 345155"/>
                <a:gd name="connsiteX66" fmla="*/ 19552 w 598571"/>
                <a:gd name="connsiteY66" fmla="*/ 112044 h 345155"/>
                <a:gd name="connsiteX67" fmla="*/ 18799 w 598571"/>
                <a:gd name="connsiteY67" fmla="*/ 110540 h 345155"/>
                <a:gd name="connsiteX68" fmla="*/ 18048 w 598571"/>
                <a:gd name="connsiteY68" fmla="*/ 109036 h 345155"/>
                <a:gd name="connsiteX69" fmla="*/ 16544 w 598571"/>
                <a:gd name="connsiteY69" fmla="*/ 106780 h 345155"/>
                <a:gd name="connsiteX70" fmla="*/ 15792 w 598571"/>
                <a:gd name="connsiteY70" fmla="*/ 106028 h 345155"/>
                <a:gd name="connsiteX71" fmla="*/ 15039 w 598571"/>
                <a:gd name="connsiteY71" fmla="*/ 105276 h 345155"/>
                <a:gd name="connsiteX72" fmla="*/ 15039 w 598571"/>
                <a:gd name="connsiteY72" fmla="*/ 103772 h 345155"/>
                <a:gd name="connsiteX73" fmla="*/ 15039 w 598571"/>
                <a:gd name="connsiteY73" fmla="*/ 101516 h 345155"/>
                <a:gd name="connsiteX74" fmla="*/ 15039 w 598571"/>
                <a:gd name="connsiteY74" fmla="*/ 99260 h 345155"/>
                <a:gd name="connsiteX75" fmla="*/ 16544 w 598571"/>
                <a:gd name="connsiteY75" fmla="*/ 97005 h 345155"/>
                <a:gd name="connsiteX76" fmla="*/ 25567 w 598571"/>
                <a:gd name="connsiteY76" fmla="*/ 69181 h 345155"/>
                <a:gd name="connsiteX77" fmla="*/ 27823 w 598571"/>
                <a:gd name="connsiteY77" fmla="*/ 65422 h 345155"/>
                <a:gd name="connsiteX78" fmla="*/ 30079 w 598571"/>
                <a:gd name="connsiteY78" fmla="*/ 63166 h 345155"/>
                <a:gd name="connsiteX79" fmla="*/ 31583 w 598571"/>
                <a:gd name="connsiteY79" fmla="*/ 60158 h 345155"/>
                <a:gd name="connsiteX80" fmla="*/ 32335 w 598571"/>
                <a:gd name="connsiteY80" fmla="*/ 58654 h 345155"/>
                <a:gd name="connsiteX81" fmla="*/ 33087 w 598571"/>
                <a:gd name="connsiteY81" fmla="*/ 54894 h 345155"/>
                <a:gd name="connsiteX82" fmla="*/ 35343 w 598571"/>
                <a:gd name="connsiteY82" fmla="*/ 50382 h 345155"/>
                <a:gd name="connsiteX83" fmla="*/ 36095 w 598571"/>
                <a:gd name="connsiteY83" fmla="*/ 49630 h 345155"/>
                <a:gd name="connsiteX84" fmla="*/ 37599 w 598571"/>
                <a:gd name="connsiteY84" fmla="*/ 49630 h 345155"/>
                <a:gd name="connsiteX85" fmla="*/ 38351 w 598571"/>
                <a:gd name="connsiteY85" fmla="*/ 50382 h 345155"/>
                <a:gd name="connsiteX86" fmla="*/ 38351 w 598571"/>
                <a:gd name="connsiteY86" fmla="*/ 53390 h 345155"/>
                <a:gd name="connsiteX87" fmla="*/ 38351 w 598571"/>
                <a:gd name="connsiteY87" fmla="*/ 54894 h 345155"/>
                <a:gd name="connsiteX88" fmla="*/ 39855 w 598571"/>
                <a:gd name="connsiteY88" fmla="*/ 57150 h 345155"/>
                <a:gd name="connsiteX89" fmla="*/ 41359 w 598571"/>
                <a:gd name="connsiteY89" fmla="*/ 57902 h 345155"/>
                <a:gd name="connsiteX90" fmla="*/ 43614 w 598571"/>
                <a:gd name="connsiteY90" fmla="*/ 58654 h 345155"/>
                <a:gd name="connsiteX91" fmla="*/ 46622 w 598571"/>
                <a:gd name="connsiteY91" fmla="*/ 59406 h 345155"/>
                <a:gd name="connsiteX92" fmla="*/ 65422 w 598571"/>
                <a:gd name="connsiteY92" fmla="*/ 69933 h 345155"/>
                <a:gd name="connsiteX93" fmla="*/ 68430 w 598571"/>
                <a:gd name="connsiteY93" fmla="*/ 72941 h 345155"/>
                <a:gd name="connsiteX94" fmla="*/ 69182 w 598571"/>
                <a:gd name="connsiteY94" fmla="*/ 72941 h 345155"/>
                <a:gd name="connsiteX95" fmla="*/ 69933 w 598571"/>
                <a:gd name="connsiteY95" fmla="*/ 73693 h 345155"/>
                <a:gd name="connsiteX96" fmla="*/ 72190 w 598571"/>
                <a:gd name="connsiteY96" fmla="*/ 72189 h 345155"/>
                <a:gd name="connsiteX97" fmla="*/ 73693 w 598571"/>
                <a:gd name="connsiteY97" fmla="*/ 70685 h 345155"/>
                <a:gd name="connsiteX98" fmla="*/ 75197 w 598571"/>
                <a:gd name="connsiteY98" fmla="*/ 69933 h 345155"/>
                <a:gd name="connsiteX99" fmla="*/ 76701 w 598571"/>
                <a:gd name="connsiteY99" fmla="*/ 69933 h 345155"/>
                <a:gd name="connsiteX100" fmla="*/ 93245 w 598571"/>
                <a:gd name="connsiteY100" fmla="*/ 75197 h 345155"/>
                <a:gd name="connsiteX101" fmla="*/ 94749 w 598571"/>
                <a:gd name="connsiteY101" fmla="*/ 75197 h 345155"/>
                <a:gd name="connsiteX102" fmla="*/ 95501 w 598571"/>
                <a:gd name="connsiteY102" fmla="*/ 74445 h 345155"/>
                <a:gd name="connsiteX103" fmla="*/ 100765 w 598571"/>
                <a:gd name="connsiteY103" fmla="*/ 66174 h 345155"/>
                <a:gd name="connsiteX104" fmla="*/ 101516 w 598571"/>
                <a:gd name="connsiteY104" fmla="*/ 64670 h 345155"/>
                <a:gd name="connsiteX105" fmla="*/ 103020 w 598571"/>
                <a:gd name="connsiteY105" fmla="*/ 63918 h 345155"/>
                <a:gd name="connsiteX106" fmla="*/ 104525 w 598571"/>
                <a:gd name="connsiteY106" fmla="*/ 63918 h 345155"/>
                <a:gd name="connsiteX107" fmla="*/ 105276 w 598571"/>
                <a:gd name="connsiteY107" fmla="*/ 65422 h 345155"/>
                <a:gd name="connsiteX108" fmla="*/ 106029 w 598571"/>
                <a:gd name="connsiteY108" fmla="*/ 66174 h 345155"/>
                <a:gd name="connsiteX109" fmla="*/ 106029 w 598571"/>
                <a:gd name="connsiteY109" fmla="*/ 67678 h 345155"/>
                <a:gd name="connsiteX110" fmla="*/ 109788 w 598571"/>
                <a:gd name="connsiteY110" fmla="*/ 69181 h 345155"/>
                <a:gd name="connsiteX111" fmla="*/ 111292 w 598571"/>
                <a:gd name="connsiteY111" fmla="*/ 65422 h 345155"/>
                <a:gd name="connsiteX112" fmla="*/ 111292 w 598571"/>
                <a:gd name="connsiteY112" fmla="*/ 63918 h 345155"/>
                <a:gd name="connsiteX113" fmla="*/ 112796 w 598571"/>
                <a:gd name="connsiteY113" fmla="*/ 62414 h 345155"/>
                <a:gd name="connsiteX114" fmla="*/ 112796 w 598571"/>
                <a:gd name="connsiteY114" fmla="*/ 61662 h 345155"/>
                <a:gd name="connsiteX115" fmla="*/ 114300 w 598571"/>
                <a:gd name="connsiteY115" fmla="*/ 61662 h 345155"/>
                <a:gd name="connsiteX116" fmla="*/ 115804 w 598571"/>
                <a:gd name="connsiteY116" fmla="*/ 60910 h 345155"/>
                <a:gd name="connsiteX117" fmla="*/ 126331 w 598571"/>
                <a:gd name="connsiteY117" fmla="*/ 54142 h 345155"/>
                <a:gd name="connsiteX118" fmla="*/ 136859 w 598571"/>
                <a:gd name="connsiteY118" fmla="*/ 48126 h 345155"/>
                <a:gd name="connsiteX119" fmla="*/ 138363 w 598571"/>
                <a:gd name="connsiteY119" fmla="*/ 46622 h 345155"/>
                <a:gd name="connsiteX120" fmla="*/ 139115 w 598571"/>
                <a:gd name="connsiteY120" fmla="*/ 44366 h 345155"/>
                <a:gd name="connsiteX121" fmla="*/ 139115 w 598571"/>
                <a:gd name="connsiteY121" fmla="*/ 42862 h 345155"/>
                <a:gd name="connsiteX122" fmla="*/ 139867 w 598571"/>
                <a:gd name="connsiteY122" fmla="*/ 40607 h 345155"/>
                <a:gd name="connsiteX123" fmla="*/ 141371 w 598571"/>
                <a:gd name="connsiteY123" fmla="*/ 39855 h 345155"/>
                <a:gd name="connsiteX124" fmla="*/ 142123 w 598571"/>
                <a:gd name="connsiteY124" fmla="*/ 39855 h 345155"/>
                <a:gd name="connsiteX125" fmla="*/ 142875 w 598571"/>
                <a:gd name="connsiteY125" fmla="*/ 40607 h 345155"/>
                <a:gd name="connsiteX126" fmla="*/ 144379 w 598571"/>
                <a:gd name="connsiteY126" fmla="*/ 40607 h 345155"/>
                <a:gd name="connsiteX127" fmla="*/ 145131 w 598571"/>
                <a:gd name="connsiteY127" fmla="*/ 39855 h 345155"/>
                <a:gd name="connsiteX128" fmla="*/ 145883 w 598571"/>
                <a:gd name="connsiteY128" fmla="*/ 36847 h 345155"/>
                <a:gd name="connsiteX129" fmla="*/ 146635 w 598571"/>
                <a:gd name="connsiteY129" fmla="*/ 35343 h 345155"/>
                <a:gd name="connsiteX130" fmla="*/ 146635 w 598571"/>
                <a:gd name="connsiteY130" fmla="*/ 30831 h 345155"/>
                <a:gd name="connsiteX131" fmla="*/ 147387 w 598571"/>
                <a:gd name="connsiteY131" fmla="*/ 28575 h 345155"/>
                <a:gd name="connsiteX132" fmla="*/ 148139 w 598571"/>
                <a:gd name="connsiteY132" fmla="*/ 27071 h 345155"/>
                <a:gd name="connsiteX133" fmla="*/ 148139 w 598571"/>
                <a:gd name="connsiteY133" fmla="*/ 24815 h 345155"/>
                <a:gd name="connsiteX134" fmla="*/ 149643 w 598571"/>
                <a:gd name="connsiteY134" fmla="*/ 23311 h 345155"/>
                <a:gd name="connsiteX135" fmla="*/ 151147 w 598571"/>
                <a:gd name="connsiteY135" fmla="*/ 21807 h 345155"/>
                <a:gd name="connsiteX136" fmla="*/ 152651 w 598571"/>
                <a:gd name="connsiteY136" fmla="*/ 21055 h 345155"/>
                <a:gd name="connsiteX137" fmla="*/ 157914 w 598571"/>
                <a:gd name="connsiteY137" fmla="*/ 19551 h 345155"/>
                <a:gd name="connsiteX138" fmla="*/ 167690 w 598571"/>
                <a:gd name="connsiteY138" fmla="*/ 15791 h 345155"/>
                <a:gd name="connsiteX139" fmla="*/ 170698 w 598571"/>
                <a:gd name="connsiteY139" fmla="*/ 15039 h 345155"/>
                <a:gd name="connsiteX140" fmla="*/ 175962 w 598571"/>
                <a:gd name="connsiteY140" fmla="*/ 14287 h 345155"/>
                <a:gd name="connsiteX141" fmla="*/ 178218 w 598571"/>
                <a:gd name="connsiteY141" fmla="*/ 13535 h 345155"/>
                <a:gd name="connsiteX142" fmla="*/ 178970 w 598571"/>
                <a:gd name="connsiteY142" fmla="*/ 12783 h 345155"/>
                <a:gd name="connsiteX143" fmla="*/ 180474 w 598571"/>
                <a:gd name="connsiteY143" fmla="*/ 11280 h 345155"/>
                <a:gd name="connsiteX144" fmla="*/ 181978 w 598571"/>
                <a:gd name="connsiteY144" fmla="*/ 11280 h 345155"/>
                <a:gd name="connsiteX145" fmla="*/ 183482 w 598571"/>
                <a:gd name="connsiteY145" fmla="*/ 10528 h 345155"/>
                <a:gd name="connsiteX146" fmla="*/ 188746 w 598571"/>
                <a:gd name="connsiteY146" fmla="*/ 10528 h 345155"/>
                <a:gd name="connsiteX147" fmla="*/ 192506 w 598571"/>
                <a:gd name="connsiteY147" fmla="*/ 9776 h 345155"/>
                <a:gd name="connsiteX148" fmla="*/ 194009 w 598571"/>
                <a:gd name="connsiteY148" fmla="*/ 9024 h 345155"/>
                <a:gd name="connsiteX149" fmla="*/ 195513 w 598571"/>
                <a:gd name="connsiteY149" fmla="*/ 9776 h 345155"/>
                <a:gd name="connsiteX150" fmla="*/ 198521 w 598571"/>
                <a:gd name="connsiteY150" fmla="*/ 11280 h 345155"/>
                <a:gd name="connsiteX151" fmla="*/ 200025 w 598571"/>
                <a:gd name="connsiteY151" fmla="*/ 11280 h 345155"/>
                <a:gd name="connsiteX152" fmla="*/ 202281 w 598571"/>
                <a:gd name="connsiteY152" fmla="*/ 10528 h 345155"/>
                <a:gd name="connsiteX153" fmla="*/ 203785 w 598571"/>
                <a:gd name="connsiteY153" fmla="*/ 9776 h 345155"/>
                <a:gd name="connsiteX154" fmla="*/ 207545 w 598571"/>
                <a:gd name="connsiteY154" fmla="*/ 8272 h 345155"/>
                <a:gd name="connsiteX155" fmla="*/ 213561 w 598571"/>
                <a:gd name="connsiteY155" fmla="*/ 4512 h 345155"/>
                <a:gd name="connsiteX156" fmla="*/ 220328 w 598571"/>
                <a:gd name="connsiteY156" fmla="*/ 3008 h 345155"/>
                <a:gd name="connsiteX157" fmla="*/ 224840 w 598571"/>
                <a:gd name="connsiteY157" fmla="*/ 0 h 345155"/>
                <a:gd name="connsiteX158" fmla="*/ 227096 w 598571"/>
                <a:gd name="connsiteY158" fmla="*/ 0 h 345155"/>
                <a:gd name="connsiteX159" fmla="*/ 231608 w 598571"/>
                <a:gd name="connsiteY159" fmla="*/ 0 h 345155"/>
                <a:gd name="connsiteX160" fmla="*/ 233112 w 598571"/>
                <a:gd name="connsiteY160" fmla="*/ 752 h 345155"/>
                <a:gd name="connsiteX161" fmla="*/ 234616 w 598571"/>
                <a:gd name="connsiteY161" fmla="*/ 2256 h 345155"/>
                <a:gd name="connsiteX162" fmla="*/ 236120 w 598571"/>
                <a:gd name="connsiteY162" fmla="*/ 3008 h 345155"/>
                <a:gd name="connsiteX163" fmla="*/ 236872 w 598571"/>
                <a:gd name="connsiteY163" fmla="*/ 3760 h 345155"/>
                <a:gd name="connsiteX164" fmla="*/ 237624 w 598571"/>
                <a:gd name="connsiteY164" fmla="*/ 4512 h 345155"/>
                <a:gd name="connsiteX165" fmla="*/ 237624 w 598571"/>
                <a:gd name="connsiteY165" fmla="*/ 14287 h 345155"/>
                <a:gd name="connsiteX166" fmla="*/ 236120 w 598571"/>
                <a:gd name="connsiteY166" fmla="*/ 17295 h 345155"/>
                <a:gd name="connsiteX167" fmla="*/ 232360 w 598571"/>
                <a:gd name="connsiteY167" fmla="*/ 20303 h 345155"/>
                <a:gd name="connsiteX168" fmla="*/ 230104 w 598571"/>
                <a:gd name="connsiteY168" fmla="*/ 22559 h 345155"/>
                <a:gd name="connsiteX169" fmla="*/ 220328 w 598571"/>
                <a:gd name="connsiteY169" fmla="*/ 36095 h 345155"/>
                <a:gd name="connsiteX170" fmla="*/ 214313 w 598571"/>
                <a:gd name="connsiteY170" fmla="*/ 42862 h 345155"/>
                <a:gd name="connsiteX171" fmla="*/ 206793 w 598571"/>
                <a:gd name="connsiteY171" fmla="*/ 51886 h 345155"/>
                <a:gd name="connsiteX172" fmla="*/ 205289 w 598571"/>
                <a:gd name="connsiteY172" fmla="*/ 54142 h 345155"/>
                <a:gd name="connsiteX173" fmla="*/ 204537 w 598571"/>
                <a:gd name="connsiteY173" fmla="*/ 55646 h 345155"/>
                <a:gd name="connsiteX174" fmla="*/ 202281 w 598571"/>
                <a:gd name="connsiteY174" fmla="*/ 66174 h 345155"/>
                <a:gd name="connsiteX175" fmla="*/ 199273 w 598571"/>
                <a:gd name="connsiteY175" fmla="*/ 75197 h 345155"/>
                <a:gd name="connsiteX176" fmla="*/ 194761 w 598571"/>
                <a:gd name="connsiteY176" fmla="*/ 77453 h 345155"/>
                <a:gd name="connsiteX177" fmla="*/ 191002 w 598571"/>
                <a:gd name="connsiteY177" fmla="*/ 78957 h 345155"/>
                <a:gd name="connsiteX178" fmla="*/ 188746 w 598571"/>
                <a:gd name="connsiteY178" fmla="*/ 79709 h 345155"/>
                <a:gd name="connsiteX179" fmla="*/ 187242 w 598571"/>
                <a:gd name="connsiteY179" fmla="*/ 80461 h 345155"/>
                <a:gd name="connsiteX180" fmla="*/ 186489 w 598571"/>
                <a:gd name="connsiteY180" fmla="*/ 81965 h 345155"/>
                <a:gd name="connsiteX181" fmla="*/ 186489 w 598571"/>
                <a:gd name="connsiteY181" fmla="*/ 83469 h 345155"/>
                <a:gd name="connsiteX182" fmla="*/ 184986 w 598571"/>
                <a:gd name="connsiteY182" fmla="*/ 91741 h 345155"/>
                <a:gd name="connsiteX183" fmla="*/ 184986 w 598571"/>
                <a:gd name="connsiteY183" fmla="*/ 95501 h 345155"/>
                <a:gd name="connsiteX184" fmla="*/ 184986 w 598571"/>
                <a:gd name="connsiteY184" fmla="*/ 97005 h 345155"/>
                <a:gd name="connsiteX185" fmla="*/ 185738 w 598571"/>
                <a:gd name="connsiteY185" fmla="*/ 98508 h 345155"/>
                <a:gd name="connsiteX186" fmla="*/ 186489 w 598571"/>
                <a:gd name="connsiteY186" fmla="*/ 100012 h 345155"/>
                <a:gd name="connsiteX187" fmla="*/ 187242 w 598571"/>
                <a:gd name="connsiteY187" fmla="*/ 100764 h 345155"/>
                <a:gd name="connsiteX188" fmla="*/ 188746 w 598571"/>
                <a:gd name="connsiteY188" fmla="*/ 100764 h 345155"/>
                <a:gd name="connsiteX189" fmla="*/ 191002 w 598571"/>
                <a:gd name="connsiteY189" fmla="*/ 100764 h 345155"/>
                <a:gd name="connsiteX190" fmla="*/ 200025 w 598571"/>
                <a:gd name="connsiteY190" fmla="*/ 103020 h 345155"/>
                <a:gd name="connsiteX191" fmla="*/ 201529 w 598571"/>
                <a:gd name="connsiteY191" fmla="*/ 103020 h 345155"/>
                <a:gd name="connsiteX192" fmla="*/ 205289 w 598571"/>
                <a:gd name="connsiteY192" fmla="*/ 102268 h 345155"/>
                <a:gd name="connsiteX193" fmla="*/ 206793 w 598571"/>
                <a:gd name="connsiteY193" fmla="*/ 102268 h 345155"/>
                <a:gd name="connsiteX194" fmla="*/ 208297 w 598571"/>
                <a:gd name="connsiteY194" fmla="*/ 103020 h 345155"/>
                <a:gd name="connsiteX195" fmla="*/ 212057 w 598571"/>
                <a:gd name="connsiteY195" fmla="*/ 103020 h 345155"/>
                <a:gd name="connsiteX196" fmla="*/ 213561 w 598571"/>
                <a:gd name="connsiteY196" fmla="*/ 103020 h 345155"/>
                <a:gd name="connsiteX197" fmla="*/ 215065 w 598571"/>
                <a:gd name="connsiteY197" fmla="*/ 103772 h 345155"/>
                <a:gd name="connsiteX198" fmla="*/ 217321 w 598571"/>
                <a:gd name="connsiteY198" fmla="*/ 104524 h 345155"/>
                <a:gd name="connsiteX199" fmla="*/ 219576 w 598571"/>
                <a:gd name="connsiteY199" fmla="*/ 105276 h 345155"/>
                <a:gd name="connsiteX200" fmla="*/ 222584 w 598571"/>
                <a:gd name="connsiteY200" fmla="*/ 107532 h 345155"/>
                <a:gd name="connsiteX201" fmla="*/ 223336 w 598571"/>
                <a:gd name="connsiteY201" fmla="*/ 109036 h 345155"/>
                <a:gd name="connsiteX202" fmla="*/ 224088 w 598571"/>
                <a:gd name="connsiteY202" fmla="*/ 111292 h 345155"/>
                <a:gd name="connsiteX203" fmla="*/ 225592 w 598571"/>
                <a:gd name="connsiteY203" fmla="*/ 115804 h 345155"/>
                <a:gd name="connsiteX204" fmla="*/ 227848 w 598571"/>
                <a:gd name="connsiteY204" fmla="*/ 120316 h 345155"/>
                <a:gd name="connsiteX205" fmla="*/ 229352 w 598571"/>
                <a:gd name="connsiteY205" fmla="*/ 121820 h 345155"/>
                <a:gd name="connsiteX206" fmla="*/ 231608 w 598571"/>
                <a:gd name="connsiteY206" fmla="*/ 121820 h 345155"/>
                <a:gd name="connsiteX207" fmla="*/ 233112 w 598571"/>
                <a:gd name="connsiteY207" fmla="*/ 121068 h 345155"/>
                <a:gd name="connsiteX208" fmla="*/ 237624 w 598571"/>
                <a:gd name="connsiteY208" fmla="*/ 117308 h 345155"/>
                <a:gd name="connsiteX209" fmla="*/ 239880 w 598571"/>
                <a:gd name="connsiteY209" fmla="*/ 116556 h 345155"/>
                <a:gd name="connsiteX210" fmla="*/ 241384 w 598571"/>
                <a:gd name="connsiteY210" fmla="*/ 115804 h 345155"/>
                <a:gd name="connsiteX211" fmla="*/ 254167 w 598571"/>
                <a:gd name="connsiteY211" fmla="*/ 112796 h 345155"/>
                <a:gd name="connsiteX212" fmla="*/ 256423 w 598571"/>
                <a:gd name="connsiteY212" fmla="*/ 112044 h 345155"/>
                <a:gd name="connsiteX213" fmla="*/ 257927 w 598571"/>
                <a:gd name="connsiteY213" fmla="*/ 111292 h 345155"/>
                <a:gd name="connsiteX214" fmla="*/ 259431 w 598571"/>
                <a:gd name="connsiteY214" fmla="*/ 110540 h 345155"/>
                <a:gd name="connsiteX215" fmla="*/ 260935 w 598571"/>
                <a:gd name="connsiteY215" fmla="*/ 109036 h 345155"/>
                <a:gd name="connsiteX216" fmla="*/ 263191 w 598571"/>
                <a:gd name="connsiteY216" fmla="*/ 106028 h 345155"/>
                <a:gd name="connsiteX217" fmla="*/ 263943 w 598571"/>
                <a:gd name="connsiteY217" fmla="*/ 104524 h 345155"/>
                <a:gd name="connsiteX218" fmla="*/ 264695 w 598571"/>
                <a:gd name="connsiteY218" fmla="*/ 104524 h 345155"/>
                <a:gd name="connsiteX219" fmla="*/ 266199 w 598571"/>
                <a:gd name="connsiteY219" fmla="*/ 104524 h 345155"/>
                <a:gd name="connsiteX220" fmla="*/ 267703 w 598571"/>
                <a:gd name="connsiteY220" fmla="*/ 105276 h 345155"/>
                <a:gd name="connsiteX221" fmla="*/ 269207 w 598571"/>
                <a:gd name="connsiteY221" fmla="*/ 106028 h 345155"/>
                <a:gd name="connsiteX222" fmla="*/ 271463 w 598571"/>
                <a:gd name="connsiteY222" fmla="*/ 109036 h 345155"/>
                <a:gd name="connsiteX223" fmla="*/ 272966 w 598571"/>
                <a:gd name="connsiteY223" fmla="*/ 110540 h 345155"/>
                <a:gd name="connsiteX224" fmla="*/ 274470 w 598571"/>
                <a:gd name="connsiteY224" fmla="*/ 110540 h 345155"/>
                <a:gd name="connsiteX225" fmla="*/ 276726 w 598571"/>
                <a:gd name="connsiteY225" fmla="*/ 109788 h 345155"/>
                <a:gd name="connsiteX226" fmla="*/ 278230 w 598571"/>
                <a:gd name="connsiteY226" fmla="*/ 109788 h 345155"/>
                <a:gd name="connsiteX227" fmla="*/ 288006 w 598571"/>
                <a:gd name="connsiteY227" fmla="*/ 111292 h 345155"/>
                <a:gd name="connsiteX228" fmla="*/ 294022 w 598571"/>
                <a:gd name="connsiteY228" fmla="*/ 112044 h 345155"/>
                <a:gd name="connsiteX229" fmla="*/ 296278 w 598571"/>
                <a:gd name="connsiteY229" fmla="*/ 113548 h 345155"/>
                <a:gd name="connsiteX230" fmla="*/ 297782 w 598571"/>
                <a:gd name="connsiteY230" fmla="*/ 115052 h 345155"/>
                <a:gd name="connsiteX231" fmla="*/ 300038 w 598571"/>
                <a:gd name="connsiteY231" fmla="*/ 118812 h 345155"/>
                <a:gd name="connsiteX232" fmla="*/ 302294 w 598571"/>
                <a:gd name="connsiteY232" fmla="*/ 120316 h 345155"/>
                <a:gd name="connsiteX233" fmla="*/ 303045 w 598571"/>
                <a:gd name="connsiteY233" fmla="*/ 121820 h 345155"/>
                <a:gd name="connsiteX234" fmla="*/ 303798 w 598571"/>
                <a:gd name="connsiteY234" fmla="*/ 123324 h 345155"/>
                <a:gd name="connsiteX235" fmla="*/ 303798 w 598571"/>
                <a:gd name="connsiteY235" fmla="*/ 125579 h 345155"/>
                <a:gd name="connsiteX236" fmla="*/ 299285 w 598571"/>
                <a:gd name="connsiteY236" fmla="*/ 135355 h 345155"/>
                <a:gd name="connsiteX237" fmla="*/ 299285 w 598571"/>
                <a:gd name="connsiteY237" fmla="*/ 136859 h 345155"/>
                <a:gd name="connsiteX238" fmla="*/ 299285 w 598571"/>
                <a:gd name="connsiteY238" fmla="*/ 138363 h 345155"/>
                <a:gd name="connsiteX239" fmla="*/ 300038 w 598571"/>
                <a:gd name="connsiteY239" fmla="*/ 139867 h 345155"/>
                <a:gd name="connsiteX240" fmla="*/ 301542 w 598571"/>
                <a:gd name="connsiteY240" fmla="*/ 142123 h 345155"/>
                <a:gd name="connsiteX241" fmla="*/ 304549 w 598571"/>
                <a:gd name="connsiteY241" fmla="*/ 144379 h 345155"/>
                <a:gd name="connsiteX242" fmla="*/ 306805 w 598571"/>
                <a:gd name="connsiteY242" fmla="*/ 145131 h 345155"/>
                <a:gd name="connsiteX243" fmla="*/ 308309 w 598571"/>
                <a:gd name="connsiteY243" fmla="*/ 145131 h 345155"/>
                <a:gd name="connsiteX244" fmla="*/ 315829 w 598571"/>
                <a:gd name="connsiteY244" fmla="*/ 138363 h 345155"/>
                <a:gd name="connsiteX245" fmla="*/ 317333 w 598571"/>
                <a:gd name="connsiteY245" fmla="*/ 137611 h 345155"/>
                <a:gd name="connsiteX246" fmla="*/ 319589 w 598571"/>
                <a:gd name="connsiteY246" fmla="*/ 136859 h 345155"/>
                <a:gd name="connsiteX247" fmla="*/ 324853 w 598571"/>
                <a:gd name="connsiteY247" fmla="*/ 138363 h 345155"/>
                <a:gd name="connsiteX248" fmla="*/ 326357 w 598571"/>
                <a:gd name="connsiteY248" fmla="*/ 138363 h 345155"/>
                <a:gd name="connsiteX249" fmla="*/ 328613 w 598571"/>
                <a:gd name="connsiteY249" fmla="*/ 137611 h 345155"/>
                <a:gd name="connsiteX250" fmla="*/ 330117 w 598571"/>
                <a:gd name="connsiteY250" fmla="*/ 136859 h 345155"/>
                <a:gd name="connsiteX251" fmla="*/ 330868 w 598571"/>
                <a:gd name="connsiteY251" fmla="*/ 135355 h 345155"/>
                <a:gd name="connsiteX252" fmla="*/ 334628 w 598571"/>
                <a:gd name="connsiteY252" fmla="*/ 130091 h 345155"/>
                <a:gd name="connsiteX253" fmla="*/ 335381 w 598571"/>
                <a:gd name="connsiteY253" fmla="*/ 128587 h 345155"/>
                <a:gd name="connsiteX254" fmla="*/ 337636 w 598571"/>
                <a:gd name="connsiteY254" fmla="*/ 123324 h 345155"/>
                <a:gd name="connsiteX255" fmla="*/ 339140 w 598571"/>
                <a:gd name="connsiteY255" fmla="*/ 119564 h 345155"/>
                <a:gd name="connsiteX256" fmla="*/ 339892 w 598571"/>
                <a:gd name="connsiteY256" fmla="*/ 118060 h 345155"/>
                <a:gd name="connsiteX257" fmla="*/ 339892 w 598571"/>
                <a:gd name="connsiteY257" fmla="*/ 115804 h 345155"/>
                <a:gd name="connsiteX258" fmla="*/ 339140 w 598571"/>
                <a:gd name="connsiteY258" fmla="*/ 114300 h 345155"/>
                <a:gd name="connsiteX259" fmla="*/ 338388 w 598571"/>
                <a:gd name="connsiteY259" fmla="*/ 113548 h 345155"/>
                <a:gd name="connsiteX260" fmla="*/ 337636 w 598571"/>
                <a:gd name="connsiteY260" fmla="*/ 112044 h 345155"/>
                <a:gd name="connsiteX261" fmla="*/ 336884 w 598571"/>
                <a:gd name="connsiteY261" fmla="*/ 111292 h 345155"/>
                <a:gd name="connsiteX262" fmla="*/ 336132 w 598571"/>
                <a:gd name="connsiteY262" fmla="*/ 109788 h 345155"/>
                <a:gd name="connsiteX263" fmla="*/ 335381 w 598571"/>
                <a:gd name="connsiteY263" fmla="*/ 108284 h 345155"/>
                <a:gd name="connsiteX264" fmla="*/ 334628 w 598571"/>
                <a:gd name="connsiteY264" fmla="*/ 105276 h 345155"/>
                <a:gd name="connsiteX265" fmla="*/ 333877 w 598571"/>
                <a:gd name="connsiteY265" fmla="*/ 101516 h 345155"/>
                <a:gd name="connsiteX266" fmla="*/ 333877 w 598571"/>
                <a:gd name="connsiteY266" fmla="*/ 98508 h 345155"/>
                <a:gd name="connsiteX267" fmla="*/ 333877 w 598571"/>
                <a:gd name="connsiteY267" fmla="*/ 96253 h 345155"/>
                <a:gd name="connsiteX268" fmla="*/ 334628 w 598571"/>
                <a:gd name="connsiteY268" fmla="*/ 93997 h 345155"/>
                <a:gd name="connsiteX269" fmla="*/ 335381 w 598571"/>
                <a:gd name="connsiteY269" fmla="*/ 91741 h 345155"/>
                <a:gd name="connsiteX270" fmla="*/ 336884 w 598571"/>
                <a:gd name="connsiteY270" fmla="*/ 90237 h 345155"/>
                <a:gd name="connsiteX271" fmla="*/ 337636 w 598571"/>
                <a:gd name="connsiteY271" fmla="*/ 89485 h 345155"/>
                <a:gd name="connsiteX272" fmla="*/ 339140 w 598571"/>
                <a:gd name="connsiteY272" fmla="*/ 89485 h 345155"/>
                <a:gd name="connsiteX273" fmla="*/ 340644 w 598571"/>
                <a:gd name="connsiteY273" fmla="*/ 90237 h 345155"/>
                <a:gd name="connsiteX274" fmla="*/ 342148 w 598571"/>
                <a:gd name="connsiteY274" fmla="*/ 90989 h 345155"/>
                <a:gd name="connsiteX275" fmla="*/ 344404 w 598571"/>
                <a:gd name="connsiteY275" fmla="*/ 92493 h 345155"/>
                <a:gd name="connsiteX276" fmla="*/ 345908 w 598571"/>
                <a:gd name="connsiteY276" fmla="*/ 93245 h 345155"/>
                <a:gd name="connsiteX277" fmla="*/ 347412 w 598571"/>
                <a:gd name="connsiteY277" fmla="*/ 93245 h 345155"/>
                <a:gd name="connsiteX278" fmla="*/ 348916 w 598571"/>
                <a:gd name="connsiteY278" fmla="*/ 92493 h 345155"/>
                <a:gd name="connsiteX279" fmla="*/ 348916 w 598571"/>
                <a:gd name="connsiteY279" fmla="*/ 90989 h 345155"/>
                <a:gd name="connsiteX280" fmla="*/ 347412 w 598571"/>
                <a:gd name="connsiteY280" fmla="*/ 86477 h 345155"/>
                <a:gd name="connsiteX281" fmla="*/ 343652 w 598571"/>
                <a:gd name="connsiteY281" fmla="*/ 78205 h 345155"/>
                <a:gd name="connsiteX282" fmla="*/ 342900 w 598571"/>
                <a:gd name="connsiteY282" fmla="*/ 76701 h 345155"/>
                <a:gd name="connsiteX283" fmla="*/ 339140 w 598571"/>
                <a:gd name="connsiteY283" fmla="*/ 73693 h 345155"/>
                <a:gd name="connsiteX284" fmla="*/ 338388 w 598571"/>
                <a:gd name="connsiteY284" fmla="*/ 72189 h 345155"/>
                <a:gd name="connsiteX285" fmla="*/ 337636 w 598571"/>
                <a:gd name="connsiteY285" fmla="*/ 69181 h 345155"/>
                <a:gd name="connsiteX286" fmla="*/ 338388 w 598571"/>
                <a:gd name="connsiteY286" fmla="*/ 63918 h 345155"/>
                <a:gd name="connsiteX287" fmla="*/ 339140 w 598571"/>
                <a:gd name="connsiteY287" fmla="*/ 57902 h 345155"/>
                <a:gd name="connsiteX288" fmla="*/ 339892 w 598571"/>
                <a:gd name="connsiteY288" fmla="*/ 54894 h 345155"/>
                <a:gd name="connsiteX289" fmla="*/ 341396 w 598571"/>
                <a:gd name="connsiteY289" fmla="*/ 54142 h 345155"/>
                <a:gd name="connsiteX290" fmla="*/ 342900 w 598571"/>
                <a:gd name="connsiteY290" fmla="*/ 53390 h 345155"/>
                <a:gd name="connsiteX291" fmla="*/ 347412 w 598571"/>
                <a:gd name="connsiteY291" fmla="*/ 51886 h 345155"/>
                <a:gd name="connsiteX292" fmla="*/ 349668 w 598571"/>
                <a:gd name="connsiteY292" fmla="*/ 50382 h 345155"/>
                <a:gd name="connsiteX293" fmla="*/ 354932 w 598571"/>
                <a:gd name="connsiteY293" fmla="*/ 44366 h 345155"/>
                <a:gd name="connsiteX294" fmla="*/ 356436 w 598571"/>
                <a:gd name="connsiteY294" fmla="*/ 42862 h 345155"/>
                <a:gd name="connsiteX295" fmla="*/ 357940 w 598571"/>
                <a:gd name="connsiteY295" fmla="*/ 42862 h 345155"/>
                <a:gd name="connsiteX296" fmla="*/ 359443 w 598571"/>
                <a:gd name="connsiteY296" fmla="*/ 42862 h 345155"/>
                <a:gd name="connsiteX297" fmla="*/ 360947 w 598571"/>
                <a:gd name="connsiteY297" fmla="*/ 42862 h 345155"/>
                <a:gd name="connsiteX298" fmla="*/ 363203 w 598571"/>
                <a:gd name="connsiteY298" fmla="*/ 42862 h 345155"/>
                <a:gd name="connsiteX299" fmla="*/ 364707 w 598571"/>
                <a:gd name="connsiteY299" fmla="*/ 42862 h 345155"/>
                <a:gd name="connsiteX300" fmla="*/ 368467 w 598571"/>
                <a:gd name="connsiteY300" fmla="*/ 42110 h 345155"/>
                <a:gd name="connsiteX301" fmla="*/ 371475 w 598571"/>
                <a:gd name="connsiteY301" fmla="*/ 42862 h 345155"/>
                <a:gd name="connsiteX302" fmla="*/ 372979 w 598571"/>
                <a:gd name="connsiteY302" fmla="*/ 44366 h 345155"/>
                <a:gd name="connsiteX303" fmla="*/ 373731 w 598571"/>
                <a:gd name="connsiteY303" fmla="*/ 46622 h 345155"/>
                <a:gd name="connsiteX304" fmla="*/ 373731 w 598571"/>
                <a:gd name="connsiteY304" fmla="*/ 48126 h 345155"/>
                <a:gd name="connsiteX305" fmla="*/ 373731 w 598571"/>
                <a:gd name="connsiteY305" fmla="*/ 49630 h 345155"/>
                <a:gd name="connsiteX306" fmla="*/ 372979 w 598571"/>
                <a:gd name="connsiteY306" fmla="*/ 51886 h 345155"/>
                <a:gd name="connsiteX307" fmla="*/ 374483 w 598571"/>
                <a:gd name="connsiteY307" fmla="*/ 55646 h 345155"/>
                <a:gd name="connsiteX308" fmla="*/ 375235 w 598571"/>
                <a:gd name="connsiteY308" fmla="*/ 57150 h 345155"/>
                <a:gd name="connsiteX309" fmla="*/ 377491 w 598571"/>
                <a:gd name="connsiteY309" fmla="*/ 59406 h 345155"/>
                <a:gd name="connsiteX310" fmla="*/ 397042 w 598571"/>
                <a:gd name="connsiteY310" fmla="*/ 62414 h 345155"/>
                <a:gd name="connsiteX311" fmla="*/ 404562 w 598571"/>
                <a:gd name="connsiteY311" fmla="*/ 64670 h 345155"/>
                <a:gd name="connsiteX312" fmla="*/ 406818 w 598571"/>
                <a:gd name="connsiteY312" fmla="*/ 64670 h 345155"/>
                <a:gd name="connsiteX313" fmla="*/ 409074 w 598571"/>
                <a:gd name="connsiteY313" fmla="*/ 64670 h 345155"/>
                <a:gd name="connsiteX314" fmla="*/ 412082 w 598571"/>
                <a:gd name="connsiteY314" fmla="*/ 64670 h 345155"/>
                <a:gd name="connsiteX315" fmla="*/ 421858 w 598571"/>
                <a:gd name="connsiteY315" fmla="*/ 66926 h 345155"/>
                <a:gd name="connsiteX316" fmla="*/ 427121 w 598571"/>
                <a:gd name="connsiteY316" fmla="*/ 67678 h 345155"/>
                <a:gd name="connsiteX317" fmla="*/ 440657 w 598571"/>
                <a:gd name="connsiteY317" fmla="*/ 66174 h 345155"/>
                <a:gd name="connsiteX318" fmla="*/ 447424 w 598571"/>
                <a:gd name="connsiteY318" fmla="*/ 64670 h 345155"/>
                <a:gd name="connsiteX319" fmla="*/ 457952 w 598571"/>
                <a:gd name="connsiteY319" fmla="*/ 63918 h 345155"/>
                <a:gd name="connsiteX320" fmla="*/ 459456 w 598571"/>
                <a:gd name="connsiteY320" fmla="*/ 63166 h 345155"/>
                <a:gd name="connsiteX321" fmla="*/ 463216 w 598571"/>
                <a:gd name="connsiteY321" fmla="*/ 61662 h 345155"/>
                <a:gd name="connsiteX322" fmla="*/ 465472 w 598571"/>
                <a:gd name="connsiteY322" fmla="*/ 60910 h 345155"/>
                <a:gd name="connsiteX323" fmla="*/ 467728 w 598571"/>
                <a:gd name="connsiteY323" fmla="*/ 60910 h 345155"/>
                <a:gd name="connsiteX324" fmla="*/ 469984 w 598571"/>
                <a:gd name="connsiteY324" fmla="*/ 61662 h 345155"/>
                <a:gd name="connsiteX325" fmla="*/ 473743 w 598571"/>
                <a:gd name="connsiteY325" fmla="*/ 63166 h 345155"/>
                <a:gd name="connsiteX326" fmla="*/ 482015 w 598571"/>
                <a:gd name="connsiteY326" fmla="*/ 65422 h 345155"/>
                <a:gd name="connsiteX327" fmla="*/ 491791 w 598571"/>
                <a:gd name="connsiteY327" fmla="*/ 66174 h 345155"/>
                <a:gd name="connsiteX328" fmla="*/ 496303 w 598571"/>
                <a:gd name="connsiteY328" fmla="*/ 66926 h 345155"/>
                <a:gd name="connsiteX329" fmla="*/ 500063 w 598571"/>
                <a:gd name="connsiteY329" fmla="*/ 69181 h 345155"/>
                <a:gd name="connsiteX330" fmla="*/ 512094 w 598571"/>
                <a:gd name="connsiteY330" fmla="*/ 75197 h 345155"/>
                <a:gd name="connsiteX331" fmla="*/ 521118 w 598571"/>
                <a:gd name="connsiteY331" fmla="*/ 76701 h 345155"/>
                <a:gd name="connsiteX332" fmla="*/ 522622 w 598571"/>
                <a:gd name="connsiteY332" fmla="*/ 76701 h 345155"/>
                <a:gd name="connsiteX333" fmla="*/ 524878 w 598571"/>
                <a:gd name="connsiteY333" fmla="*/ 75949 h 345155"/>
                <a:gd name="connsiteX334" fmla="*/ 528637 w 598571"/>
                <a:gd name="connsiteY334" fmla="*/ 73693 h 345155"/>
                <a:gd name="connsiteX335" fmla="*/ 539165 w 598571"/>
                <a:gd name="connsiteY335" fmla="*/ 74445 h 345155"/>
                <a:gd name="connsiteX336" fmla="*/ 549693 w 598571"/>
                <a:gd name="connsiteY336" fmla="*/ 75949 h 345155"/>
                <a:gd name="connsiteX337" fmla="*/ 554957 w 598571"/>
                <a:gd name="connsiteY337" fmla="*/ 75949 h 345155"/>
                <a:gd name="connsiteX338" fmla="*/ 557965 w 598571"/>
                <a:gd name="connsiteY338" fmla="*/ 77453 h 345155"/>
                <a:gd name="connsiteX339" fmla="*/ 560220 w 598571"/>
                <a:gd name="connsiteY339" fmla="*/ 78205 h 345155"/>
                <a:gd name="connsiteX340" fmla="*/ 561724 w 598571"/>
                <a:gd name="connsiteY340" fmla="*/ 77453 h 345155"/>
                <a:gd name="connsiteX341" fmla="*/ 563980 w 598571"/>
                <a:gd name="connsiteY341" fmla="*/ 75949 h 345155"/>
                <a:gd name="connsiteX342" fmla="*/ 565484 w 598571"/>
                <a:gd name="connsiteY342" fmla="*/ 74445 h 345155"/>
                <a:gd name="connsiteX343" fmla="*/ 572252 w 598571"/>
                <a:gd name="connsiteY343" fmla="*/ 72941 h 345155"/>
                <a:gd name="connsiteX344" fmla="*/ 573004 w 598571"/>
                <a:gd name="connsiteY344" fmla="*/ 72941 h 345155"/>
                <a:gd name="connsiteX345" fmla="*/ 573756 w 598571"/>
                <a:gd name="connsiteY345" fmla="*/ 78205 h 345155"/>
                <a:gd name="connsiteX346" fmla="*/ 573756 w 598571"/>
                <a:gd name="connsiteY346" fmla="*/ 84973 h 345155"/>
                <a:gd name="connsiteX347" fmla="*/ 571500 w 598571"/>
                <a:gd name="connsiteY347" fmla="*/ 90237 h 345155"/>
                <a:gd name="connsiteX348" fmla="*/ 573004 w 598571"/>
                <a:gd name="connsiteY348" fmla="*/ 93997 h 345155"/>
                <a:gd name="connsiteX349" fmla="*/ 573756 w 598571"/>
                <a:gd name="connsiteY349" fmla="*/ 95501 h 345155"/>
                <a:gd name="connsiteX350" fmla="*/ 574508 w 598571"/>
                <a:gd name="connsiteY350" fmla="*/ 99260 h 345155"/>
                <a:gd name="connsiteX351" fmla="*/ 575260 w 598571"/>
                <a:gd name="connsiteY351" fmla="*/ 100764 h 345155"/>
                <a:gd name="connsiteX352" fmla="*/ 576012 w 598571"/>
                <a:gd name="connsiteY352" fmla="*/ 102268 h 345155"/>
                <a:gd name="connsiteX353" fmla="*/ 576764 w 598571"/>
                <a:gd name="connsiteY353" fmla="*/ 103772 h 345155"/>
                <a:gd name="connsiteX354" fmla="*/ 576764 w 598571"/>
                <a:gd name="connsiteY354" fmla="*/ 106780 h 345155"/>
                <a:gd name="connsiteX355" fmla="*/ 576012 w 598571"/>
                <a:gd name="connsiteY355" fmla="*/ 109788 h 345155"/>
                <a:gd name="connsiteX356" fmla="*/ 576012 w 598571"/>
                <a:gd name="connsiteY356" fmla="*/ 112796 h 345155"/>
                <a:gd name="connsiteX357" fmla="*/ 576764 w 598571"/>
                <a:gd name="connsiteY357" fmla="*/ 116556 h 345155"/>
                <a:gd name="connsiteX358" fmla="*/ 576764 w 598571"/>
                <a:gd name="connsiteY358" fmla="*/ 115804 h 345155"/>
                <a:gd name="connsiteX359" fmla="*/ 579772 w 598571"/>
                <a:gd name="connsiteY359" fmla="*/ 127836 h 345155"/>
                <a:gd name="connsiteX360" fmla="*/ 582028 w 598571"/>
                <a:gd name="connsiteY360" fmla="*/ 131595 h 345155"/>
                <a:gd name="connsiteX361" fmla="*/ 583532 w 598571"/>
                <a:gd name="connsiteY361" fmla="*/ 132347 h 345155"/>
                <a:gd name="connsiteX362" fmla="*/ 587292 w 598571"/>
                <a:gd name="connsiteY362" fmla="*/ 134603 h 345155"/>
                <a:gd name="connsiteX363" fmla="*/ 588795 w 598571"/>
                <a:gd name="connsiteY363" fmla="*/ 136107 h 345155"/>
                <a:gd name="connsiteX364" fmla="*/ 588795 w 598571"/>
                <a:gd name="connsiteY364" fmla="*/ 142875 h 345155"/>
                <a:gd name="connsiteX365" fmla="*/ 588044 w 598571"/>
                <a:gd name="connsiteY365" fmla="*/ 145131 h 345155"/>
                <a:gd name="connsiteX366" fmla="*/ 587292 w 598571"/>
                <a:gd name="connsiteY366" fmla="*/ 145883 h 345155"/>
                <a:gd name="connsiteX367" fmla="*/ 585788 w 598571"/>
                <a:gd name="connsiteY367" fmla="*/ 146635 h 345155"/>
                <a:gd name="connsiteX368" fmla="*/ 585035 w 598571"/>
                <a:gd name="connsiteY368" fmla="*/ 148139 h 345155"/>
                <a:gd name="connsiteX369" fmla="*/ 585035 w 598571"/>
                <a:gd name="connsiteY369" fmla="*/ 149643 h 345155"/>
                <a:gd name="connsiteX370" fmla="*/ 585788 w 598571"/>
                <a:gd name="connsiteY370" fmla="*/ 153403 h 345155"/>
                <a:gd name="connsiteX371" fmla="*/ 585035 w 598571"/>
                <a:gd name="connsiteY371" fmla="*/ 154906 h 345155"/>
                <a:gd name="connsiteX372" fmla="*/ 582780 w 598571"/>
                <a:gd name="connsiteY372" fmla="*/ 160922 h 345155"/>
                <a:gd name="connsiteX373" fmla="*/ 583532 w 598571"/>
                <a:gd name="connsiteY373" fmla="*/ 161674 h 345155"/>
                <a:gd name="connsiteX374" fmla="*/ 582028 w 598571"/>
                <a:gd name="connsiteY374" fmla="*/ 162426 h 345155"/>
                <a:gd name="connsiteX375" fmla="*/ 581276 w 598571"/>
                <a:gd name="connsiteY375" fmla="*/ 163178 h 345155"/>
                <a:gd name="connsiteX376" fmla="*/ 580524 w 598571"/>
                <a:gd name="connsiteY376" fmla="*/ 162426 h 345155"/>
                <a:gd name="connsiteX377" fmla="*/ 579020 w 598571"/>
                <a:gd name="connsiteY377" fmla="*/ 161674 h 345155"/>
                <a:gd name="connsiteX378" fmla="*/ 580524 w 598571"/>
                <a:gd name="connsiteY378" fmla="*/ 163178 h 345155"/>
                <a:gd name="connsiteX379" fmla="*/ 581276 w 598571"/>
                <a:gd name="connsiteY379" fmla="*/ 164682 h 345155"/>
                <a:gd name="connsiteX380" fmla="*/ 581276 w 598571"/>
                <a:gd name="connsiteY380" fmla="*/ 166938 h 345155"/>
                <a:gd name="connsiteX381" fmla="*/ 580524 w 598571"/>
                <a:gd name="connsiteY381" fmla="*/ 168442 h 345155"/>
                <a:gd name="connsiteX382" fmla="*/ 582780 w 598571"/>
                <a:gd name="connsiteY382" fmla="*/ 166938 h 345155"/>
                <a:gd name="connsiteX383" fmla="*/ 585788 w 598571"/>
                <a:gd name="connsiteY383" fmla="*/ 163178 h 345155"/>
                <a:gd name="connsiteX384" fmla="*/ 588795 w 598571"/>
                <a:gd name="connsiteY384" fmla="*/ 159418 h 345155"/>
                <a:gd name="connsiteX385" fmla="*/ 589548 w 598571"/>
                <a:gd name="connsiteY385" fmla="*/ 156410 h 345155"/>
                <a:gd name="connsiteX386" fmla="*/ 590299 w 598571"/>
                <a:gd name="connsiteY386" fmla="*/ 153403 h 345155"/>
                <a:gd name="connsiteX387" fmla="*/ 591803 w 598571"/>
                <a:gd name="connsiteY387" fmla="*/ 147387 h 345155"/>
                <a:gd name="connsiteX388" fmla="*/ 591803 w 598571"/>
                <a:gd name="connsiteY388" fmla="*/ 144379 h 345155"/>
                <a:gd name="connsiteX389" fmla="*/ 593307 w 598571"/>
                <a:gd name="connsiteY389" fmla="*/ 146635 h 345155"/>
                <a:gd name="connsiteX390" fmla="*/ 594059 w 598571"/>
                <a:gd name="connsiteY390" fmla="*/ 149643 h 345155"/>
                <a:gd name="connsiteX391" fmla="*/ 592555 w 598571"/>
                <a:gd name="connsiteY391" fmla="*/ 154906 h 345155"/>
                <a:gd name="connsiteX392" fmla="*/ 592555 w 598571"/>
                <a:gd name="connsiteY392" fmla="*/ 163930 h 345155"/>
                <a:gd name="connsiteX393" fmla="*/ 593307 w 598571"/>
                <a:gd name="connsiteY393" fmla="*/ 168442 h 345155"/>
                <a:gd name="connsiteX394" fmla="*/ 594059 w 598571"/>
                <a:gd name="connsiteY394" fmla="*/ 169946 h 345155"/>
                <a:gd name="connsiteX395" fmla="*/ 594812 w 598571"/>
                <a:gd name="connsiteY395" fmla="*/ 170698 h 345155"/>
                <a:gd name="connsiteX396" fmla="*/ 597067 w 598571"/>
                <a:gd name="connsiteY396" fmla="*/ 172202 h 345155"/>
                <a:gd name="connsiteX397" fmla="*/ 597819 w 598571"/>
                <a:gd name="connsiteY397" fmla="*/ 172954 h 345155"/>
                <a:gd name="connsiteX398" fmla="*/ 598571 w 598571"/>
                <a:gd name="connsiteY398" fmla="*/ 175962 h 345155"/>
                <a:gd name="connsiteX399" fmla="*/ 597819 w 598571"/>
                <a:gd name="connsiteY399" fmla="*/ 178218 h 345155"/>
                <a:gd name="connsiteX400" fmla="*/ 597067 w 598571"/>
                <a:gd name="connsiteY400" fmla="*/ 180474 h 345155"/>
                <a:gd name="connsiteX401" fmla="*/ 597067 w 598571"/>
                <a:gd name="connsiteY401" fmla="*/ 182730 h 345155"/>
                <a:gd name="connsiteX402" fmla="*/ 597067 w 598571"/>
                <a:gd name="connsiteY402" fmla="*/ 205289 h 345155"/>
                <a:gd name="connsiteX403" fmla="*/ 595563 w 598571"/>
                <a:gd name="connsiteY403" fmla="*/ 216568 h 345155"/>
                <a:gd name="connsiteX404" fmla="*/ 595563 w 598571"/>
                <a:gd name="connsiteY404" fmla="*/ 222584 h 345155"/>
                <a:gd name="connsiteX405" fmla="*/ 597067 w 598571"/>
                <a:gd name="connsiteY405" fmla="*/ 227096 h 345155"/>
                <a:gd name="connsiteX406" fmla="*/ 595563 w 598571"/>
                <a:gd name="connsiteY406" fmla="*/ 231608 h 345155"/>
                <a:gd name="connsiteX407" fmla="*/ 594812 w 598571"/>
                <a:gd name="connsiteY407" fmla="*/ 232360 h 345155"/>
                <a:gd name="connsiteX408" fmla="*/ 594059 w 598571"/>
                <a:gd name="connsiteY408" fmla="*/ 232360 h 345155"/>
                <a:gd name="connsiteX409" fmla="*/ 592555 w 598571"/>
                <a:gd name="connsiteY409" fmla="*/ 231608 h 345155"/>
                <a:gd name="connsiteX410" fmla="*/ 591052 w 598571"/>
                <a:gd name="connsiteY410" fmla="*/ 231608 h 345155"/>
                <a:gd name="connsiteX411" fmla="*/ 585035 w 598571"/>
                <a:gd name="connsiteY411" fmla="*/ 231608 h 345155"/>
                <a:gd name="connsiteX412" fmla="*/ 583532 w 598571"/>
                <a:gd name="connsiteY412" fmla="*/ 231608 h 345155"/>
                <a:gd name="connsiteX413" fmla="*/ 579020 w 598571"/>
                <a:gd name="connsiteY413" fmla="*/ 229352 h 345155"/>
                <a:gd name="connsiteX414" fmla="*/ 570748 w 598571"/>
                <a:gd name="connsiteY414" fmla="*/ 227096 h 345155"/>
                <a:gd name="connsiteX415" fmla="*/ 569996 w 598571"/>
                <a:gd name="connsiteY415" fmla="*/ 226344 h 345155"/>
                <a:gd name="connsiteX416" fmla="*/ 569244 w 598571"/>
                <a:gd name="connsiteY416" fmla="*/ 225592 h 345155"/>
                <a:gd name="connsiteX417" fmla="*/ 569244 w 598571"/>
                <a:gd name="connsiteY417" fmla="*/ 224840 h 345155"/>
                <a:gd name="connsiteX418" fmla="*/ 569244 w 598571"/>
                <a:gd name="connsiteY418" fmla="*/ 224088 h 345155"/>
                <a:gd name="connsiteX419" fmla="*/ 568492 w 598571"/>
                <a:gd name="connsiteY419" fmla="*/ 223336 h 345155"/>
                <a:gd name="connsiteX420" fmla="*/ 566988 w 598571"/>
                <a:gd name="connsiteY420" fmla="*/ 219576 h 345155"/>
                <a:gd name="connsiteX421" fmla="*/ 560973 w 598571"/>
                <a:gd name="connsiteY421" fmla="*/ 213560 h 345155"/>
                <a:gd name="connsiteX422" fmla="*/ 557213 w 598571"/>
                <a:gd name="connsiteY422" fmla="*/ 211304 h 345155"/>
                <a:gd name="connsiteX423" fmla="*/ 554205 w 598571"/>
                <a:gd name="connsiteY423" fmla="*/ 209801 h 345155"/>
                <a:gd name="connsiteX424" fmla="*/ 551197 w 598571"/>
                <a:gd name="connsiteY424" fmla="*/ 209049 h 345155"/>
                <a:gd name="connsiteX425" fmla="*/ 550445 w 598571"/>
                <a:gd name="connsiteY425" fmla="*/ 209049 h 345155"/>
                <a:gd name="connsiteX426" fmla="*/ 548941 w 598571"/>
                <a:gd name="connsiteY426" fmla="*/ 209049 h 345155"/>
                <a:gd name="connsiteX427" fmla="*/ 545933 w 598571"/>
                <a:gd name="connsiteY427" fmla="*/ 210553 h 345155"/>
                <a:gd name="connsiteX428" fmla="*/ 543677 w 598571"/>
                <a:gd name="connsiteY428" fmla="*/ 210553 h 345155"/>
                <a:gd name="connsiteX429" fmla="*/ 531646 w 598571"/>
                <a:gd name="connsiteY429" fmla="*/ 207545 h 345155"/>
                <a:gd name="connsiteX430" fmla="*/ 528637 w 598571"/>
                <a:gd name="connsiteY430" fmla="*/ 206793 h 345155"/>
                <a:gd name="connsiteX431" fmla="*/ 526382 w 598571"/>
                <a:gd name="connsiteY431" fmla="*/ 206793 h 345155"/>
                <a:gd name="connsiteX432" fmla="*/ 524878 w 598571"/>
                <a:gd name="connsiteY432" fmla="*/ 207545 h 345155"/>
                <a:gd name="connsiteX433" fmla="*/ 523374 w 598571"/>
                <a:gd name="connsiteY433" fmla="*/ 207545 h 345155"/>
                <a:gd name="connsiteX434" fmla="*/ 520366 w 598571"/>
                <a:gd name="connsiteY434" fmla="*/ 209049 h 345155"/>
                <a:gd name="connsiteX435" fmla="*/ 519614 w 598571"/>
                <a:gd name="connsiteY435" fmla="*/ 209801 h 345155"/>
                <a:gd name="connsiteX436" fmla="*/ 515102 w 598571"/>
                <a:gd name="connsiteY436" fmla="*/ 213560 h 345155"/>
                <a:gd name="connsiteX437" fmla="*/ 512094 w 598571"/>
                <a:gd name="connsiteY437" fmla="*/ 217320 h 345155"/>
                <a:gd name="connsiteX438" fmla="*/ 510590 w 598571"/>
                <a:gd name="connsiteY438" fmla="*/ 218824 h 345155"/>
                <a:gd name="connsiteX439" fmla="*/ 509086 w 598571"/>
                <a:gd name="connsiteY439" fmla="*/ 219576 h 345155"/>
                <a:gd name="connsiteX440" fmla="*/ 507582 w 598571"/>
                <a:gd name="connsiteY440" fmla="*/ 220328 h 345155"/>
                <a:gd name="connsiteX441" fmla="*/ 506830 w 598571"/>
                <a:gd name="connsiteY441" fmla="*/ 220328 h 345155"/>
                <a:gd name="connsiteX442" fmla="*/ 506078 w 598571"/>
                <a:gd name="connsiteY442" fmla="*/ 219576 h 345155"/>
                <a:gd name="connsiteX443" fmla="*/ 505326 w 598571"/>
                <a:gd name="connsiteY443" fmla="*/ 219576 h 345155"/>
                <a:gd name="connsiteX444" fmla="*/ 504575 w 598571"/>
                <a:gd name="connsiteY444" fmla="*/ 218824 h 345155"/>
                <a:gd name="connsiteX445" fmla="*/ 503822 w 598571"/>
                <a:gd name="connsiteY445" fmla="*/ 218824 h 345155"/>
                <a:gd name="connsiteX446" fmla="*/ 503071 w 598571"/>
                <a:gd name="connsiteY446" fmla="*/ 218072 h 345155"/>
                <a:gd name="connsiteX447" fmla="*/ 494047 w 598571"/>
                <a:gd name="connsiteY447" fmla="*/ 218072 h 345155"/>
                <a:gd name="connsiteX448" fmla="*/ 492543 w 598571"/>
                <a:gd name="connsiteY448" fmla="*/ 218072 h 345155"/>
                <a:gd name="connsiteX449" fmla="*/ 491791 w 598571"/>
                <a:gd name="connsiteY449" fmla="*/ 218072 h 345155"/>
                <a:gd name="connsiteX450" fmla="*/ 491039 w 598571"/>
                <a:gd name="connsiteY450" fmla="*/ 218824 h 345155"/>
                <a:gd name="connsiteX451" fmla="*/ 490287 w 598571"/>
                <a:gd name="connsiteY451" fmla="*/ 220328 h 345155"/>
                <a:gd name="connsiteX452" fmla="*/ 489535 w 598571"/>
                <a:gd name="connsiteY452" fmla="*/ 222584 h 345155"/>
                <a:gd name="connsiteX453" fmla="*/ 488031 w 598571"/>
                <a:gd name="connsiteY453" fmla="*/ 230856 h 345155"/>
                <a:gd name="connsiteX454" fmla="*/ 485023 w 598571"/>
                <a:gd name="connsiteY454" fmla="*/ 245143 h 345155"/>
                <a:gd name="connsiteX455" fmla="*/ 482767 w 598571"/>
                <a:gd name="connsiteY455" fmla="*/ 248903 h 345155"/>
                <a:gd name="connsiteX456" fmla="*/ 474496 w 598571"/>
                <a:gd name="connsiteY456" fmla="*/ 251911 h 345155"/>
                <a:gd name="connsiteX457" fmla="*/ 472239 w 598571"/>
                <a:gd name="connsiteY457" fmla="*/ 253415 h 345155"/>
                <a:gd name="connsiteX458" fmla="*/ 467728 w 598571"/>
                <a:gd name="connsiteY458" fmla="*/ 256423 h 345155"/>
                <a:gd name="connsiteX459" fmla="*/ 466976 w 598571"/>
                <a:gd name="connsiteY459" fmla="*/ 257175 h 345155"/>
                <a:gd name="connsiteX460" fmla="*/ 465472 w 598571"/>
                <a:gd name="connsiteY460" fmla="*/ 257927 h 345155"/>
                <a:gd name="connsiteX461" fmla="*/ 464720 w 598571"/>
                <a:gd name="connsiteY461" fmla="*/ 257927 h 345155"/>
                <a:gd name="connsiteX462" fmla="*/ 463968 w 598571"/>
                <a:gd name="connsiteY462" fmla="*/ 257927 h 345155"/>
                <a:gd name="connsiteX463" fmla="*/ 463216 w 598571"/>
                <a:gd name="connsiteY463" fmla="*/ 257175 h 345155"/>
                <a:gd name="connsiteX464" fmla="*/ 462464 w 598571"/>
                <a:gd name="connsiteY464" fmla="*/ 257175 h 345155"/>
                <a:gd name="connsiteX465" fmla="*/ 461712 w 598571"/>
                <a:gd name="connsiteY465" fmla="*/ 256423 h 345155"/>
                <a:gd name="connsiteX466" fmla="*/ 460208 w 598571"/>
                <a:gd name="connsiteY466" fmla="*/ 256423 h 345155"/>
                <a:gd name="connsiteX467" fmla="*/ 459456 w 598571"/>
                <a:gd name="connsiteY467" fmla="*/ 256423 h 345155"/>
                <a:gd name="connsiteX468" fmla="*/ 446673 w 598571"/>
                <a:gd name="connsiteY468" fmla="*/ 261687 h 345155"/>
                <a:gd name="connsiteX469" fmla="*/ 444417 w 598571"/>
                <a:gd name="connsiteY469" fmla="*/ 262439 h 345155"/>
                <a:gd name="connsiteX470" fmla="*/ 442913 w 598571"/>
                <a:gd name="connsiteY470" fmla="*/ 262439 h 345155"/>
                <a:gd name="connsiteX471" fmla="*/ 441409 w 598571"/>
                <a:gd name="connsiteY471" fmla="*/ 263191 h 345155"/>
                <a:gd name="connsiteX472" fmla="*/ 437649 w 598571"/>
                <a:gd name="connsiteY472" fmla="*/ 264695 h 345155"/>
                <a:gd name="connsiteX473" fmla="*/ 436897 w 598571"/>
                <a:gd name="connsiteY473" fmla="*/ 264695 h 345155"/>
                <a:gd name="connsiteX474" fmla="*/ 436145 w 598571"/>
                <a:gd name="connsiteY474" fmla="*/ 264695 h 345155"/>
                <a:gd name="connsiteX475" fmla="*/ 435393 w 598571"/>
                <a:gd name="connsiteY475" fmla="*/ 263943 h 345155"/>
                <a:gd name="connsiteX476" fmla="*/ 435393 w 598571"/>
                <a:gd name="connsiteY476" fmla="*/ 263191 h 345155"/>
                <a:gd name="connsiteX477" fmla="*/ 435393 w 598571"/>
                <a:gd name="connsiteY477" fmla="*/ 262439 h 345155"/>
                <a:gd name="connsiteX478" fmla="*/ 435393 w 598571"/>
                <a:gd name="connsiteY478" fmla="*/ 261687 h 345155"/>
                <a:gd name="connsiteX479" fmla="*/ 435393 w 598571"/>
                <a:gd name="connsiteY479" fmla="*/ 260935 h 345155"/>
                <a:gd name="connsiteX480" fmla="*/ 435393 w 598571"/>
                <a:gd name="connsiteY480" fmla="*/ 260183 h 345155"/>
                <a:gd name="connsiteX481" fmla="*/ 434641 w 598571"/>
                <a:gd name="connsiteY481" fmla="*/ 260183 h 345155"/>
                <a:gd name="connsiteX482" fmla="*/ 433137 w 598571"/>
                <a:gd name="connsiteY482" fmla="*/ 260183 h 345155"/>
                <a:gd name="connsiteX483" fmla="*/ 432385 w 598571"/>
                <a:gd name="connsiteY483" fmla="*/ 260183 h 345155"/>
                <a:gd name="connsiteX484" fmla="*/ 431633 w 598571"/>
                <a:gd name="connsiteY484" fmla="*/ 260935 h 345155"/>
                <a:gd name="connsiteX485" fmla="*/ 430881 w 598571"/>
                <a:gd name="connsiteY485" fmla="*/ 261687 h 345155"/>
                <a:gd name="connsiteX486" fmla="*/ 430881 w 598571"/>
                <a:gd name="connsiteY486" fmla="*/ 262439 h 345155"/>
                <a:gd name="connsiteX487" fmla="*/ 430881 w 598571"/>
                <a:gd name="connsiteY487" fmla="*/ 263191 h 345155"/>
                <a:gd name="connsiteX488" fmla="*/ 430881 w 598571"/>
                <a:gd name="connsiteY488" fmla="*/ 263943 h 345155"/>
                <a:gd name="connsiteX489" fmla="*/ 430881 w 598571"/>
                <a:gd name="connsiteY489" fmla="*/ 264695 h 345155"/>
                <a:gd name="connsiteX490" fmla="*/ 431633 w 598571"/>
                <a:gd name="connsiteY490" fmla="*/ 265447 h 345155"/>
                <a:gd name="connsiteX491" fmla="*/ 433137 w 598571"/>
                <a:gd name="connsiteY491" fmla="*/ 266951 h 345155"/>
                <a:gd name="connsiteX492" fmla="*/ 435393 w 598571"/>
                <a:gd name="connsiteY492" fmla="*/ 267702 h 345155"/>
                <a:gd name="connsiteX493" fmla="*/ 436145 w 598571"/>
                <a:gd name="connsiteY493" fmla="*/ 268454 h 345155"/>
                <a:gd name="connsiteX494" fmla="*/ 436897 w 598571"/>
                <a:gd name="connsiteY494" fmla="*/ 269207 h 345155"/>
                <a:gd name="connsiteX495" fmla="*/ 436897 w 598571"/>
                <a:gd name="connsiteY495" fmla="*/ 269959 h 345155"/>
                <a:gd name="connsiteX496" fmla="*/ 436145 w 598571"/>
                <a:gd name="connsiteY496" fmla="*/ 271462 h 345155"/>
                <a:gd name="connsiteX497" fmla="*/ 435393 w 598571"/>
                <a:gd name="connsiteY497" fmla="*/ 272214 h 345155"/>
                <a:gd name="connsiteX498" fmla="*/ 434641 w 598571"/>
                <a:gd name="connsiteY498" fmla="*/ 272214 h 345155"/>
                <a:gd name="connsiteX499" fmla="*/ 433889 w 598571"/>
                <a:gd name="connsiteY499" fmla="*/ 272214 h 345155"/>
                <a:gd name="connsiteX500" fmla="*/ 430881 w 598571"/>
                <a:gd name="connsiteY500" fmla="*/ 271462 h 345155"/>
                <a:gd name="connsiteX501" fmla="*/ 430129 w 598571"/>
                <a:gd name="connsiteY501" fmla="*/ 271462 h 345155"/>
                <a:gd name="connsiteX502" fmla="*/ 428625 w 598571"/>
                <a:gd name="connsiteY502" fmla="*/ 271462 h 345155"/>
                <a:gd name="connsiteX503" fmla="*/ 427873 w 598571"/>
                <a:gd name="connsiteY503" fmla="*/ 272214 h 345155"/>
                <a:gd name="connsiteX504" fmla="*/ 427873 w 598571"/>
                <a:gd name="connsiteY504" fmla="*/ 272966 h 345155"/>
                <a:gd name="connsiteX505" fmla="*/ 427873 w 598571"/>
                <a:gd name="connsiteY505" fmla="*/ 273718 h 345155"/>
                <a:gd name="connsiteX506" fmla="*/ 427873 w 598571"/>
                <a:gd name="connsiteY506" fmla="*/ 275222 h 345155"/>
                <a:gd name="connsiteX507" fmla="*/ 427873 w 598571"/>
                <a:gd name="connsiteY507" fmla="*/ 275974 h 345155"/>
                <a:gd name="connsiteX508" fmla="*/ 427121 w 598571"/>
                <a:gd name="connsiteY508" fmla="*/ 276726 h 345155"/>
                <a:gd name="connsiteX509" fmla="*/ 426369 w 598571"/>
                <a:gd name="connsiteY509" fmla="*/ 277478 h 345155"/>
                <a:gd name="connsiteX510" fmla="*/ 425617 w 598571"/>
                <a:gd name="connsiteY510" fmla="*/ 276726 h 345155"/>
                <a:gd name="connsiteX511" fmla="*/ 424113 w 598571"/>
                <a:gd name="connsiteY511" fmla="*/ 275222 h 345155"/>
                <a:gd name="connsiteX512" fmla="*/ 423361 w 598571"/>
                <a:gd name="connsiteY512" fmla="*/ 274470 h 345155"/>
                <a:gd name="connsiteX513" fmla="*/ 421858 w 598571"/>
                <a:gd name="connsiteY513" fmla="*/ 273718 h 345155"/>
                <a:gd name="connsiteX514" fmla="*/ 421105 w 598571"/>
                <a:gd name="connsiteY514" fmla="*/ 273718 h 345155"/>
                <a:gd name="connsiteX515" fmla="*/ 418849 w 598571"/>
                <a:gd name="connsiteY515" fmla="*/ 272966 h 345155"/>
                <a:gd name="connsiteX516" fmla="*/ 415841 w 598571"/>
                <a:gd name="connsiteY516" fmla="*/ 273718 h 345155"/>
                <a:gd name="connsiteX517" fmla="*/ 407570 w 598571"/>
                <a:gd name="connsiteY517" fmla="*/ 275974 h 345155"/>
                <a:gd name="connsiteX518" fmla="*/ 406818 w 598571"/>
                <a:gd name="connsiteY518" fmla="*/ 275974 h 345155"/>
                <a:gd name="connsiteX519" fmla="*/ 405314 w 598571"/>
                <a:gd name="connsiteY519" fmla="*/ 275974 h 345155"/>
                <a:gd name="connsiteX520" fmla="*/ 404562 w 598571"/>
                <a:gd name="connsiteY520" fmla="*/ 275222 h 345155"/>
                <a:gd name="connsiteX521" fmla="*/ 404562 w 598571"/>
                <a:gd name="connsiteY521" fmla="*/ 274470 h 345155"/>
                <a:gd name="connsiteX522" fmla="*/ 403810 w 598571"/>
                <a:gd name="connsiteY522" fmla="*/ 274470 h 345155"/>
                <a:gd name="connsiteX523" fmla="*/ 403810 w 598571"/>
                <a:gd name="connsiteY523" fmla="*/ 272966 h 345155"/>
                <a:gd name="connsiteX524" fmla="*/ 403810 w 598571"/>
                <a:gd name="connsiteY524" fmla="*/ 270711 h 345155"/>
                <a:gd name="connsiteX525" fmla="*/ 403810 w 598571"/>
                <a:gd name="connsiteY525" fmla="*/ 269959 h 345155"/>
                <a:gd name="connsiteX526" fmla="*/ 403810 w 598571"/>
                <a:gd name="connsiteY526" fmla="*/ 269207 h 345155"/>
                <a:gd name="connsiteX527" fmla="*/ 403810 w 598571"/>
                <a:gd name="connsiteY527" fmla="*/ 268454 h 345155"/>
                <a:gd name="connsiteX528" fmla="*/ 403058 w 598571"/>
                <a:gd name="connsiteY528" fmla="*/ 267702 h 345155"/>
                <a:gd name="connsiteX529" fmla="*/ 402306 w 598571"/>
                <a:gd name="connsiteY529" fmla="*/ 267702 h 345155"/>
                <a:gd name="connsiteX530" fmla="*/ 401554 w 598571"/>
                <a:gd name="connsiteY530" fmla="*/ 266951 h 345155"/>
                <a:gd name="connsiteX531" fmla="*/ 400050 w 598571"/>
                <a:gd name="connsiteY531" fmla="*/ 266951 h 345155"/>
                <a:gd name="connsiteX532" fmla="*/ 398546 w 598571"/>
                <a:gd name="connsiteY532" fmla="*/ 267702 h 345155"/>
                <a:gd name="connsiteX533" fmla="*/ 397794 w 598571"/>
                <a:gd name="connsiteY533" fmla="*/ 267702 h 345155"/>
                <a:gd name="connsiteX534" fmla="*/ 397042 w 598571"/>
                <a:gd name="connsiteY534" fmla="*/ 268454 h 345155"/>
                <a:gd name="connsiteX535" fmla="*/ 394034 w 598571"/>
                <a:gd name="connsiteY535" fmla="*/ 272214 h 345155"/>
                <a:gd name="connsiteX536" fmla="*/ 392530 w 598571"/>
                <a:gd name="connsiteY536" fmla="*/ 273718 h 345155"/>
                <a:gd name="connsiteX537" fmla="*/ 391779 w 598571"/>
                <a:gd name="connsiteY537" fmla="*/ 274470 h 345155"/>
                <a:gd name="connsiteX538" fmla="*/ 390275 w 598571"/>
                <a:gd name="connsiteY538" fmla="*/ 274470 h 345155"/>
                <a:gd name="connsiteX539" fmla="*/ 387266 w 598571"/>
                <a:gd name="connsiteY539" fmla="*/ 274470 h 345155"/>
                <a:gd name="connsiteX540" fmla="*/ 386515 w 598571"/>
                <a:gd name="connsiteY540" fmla="*/ 274470 h 345155"/>
                <a:gd name="connsiteX541" fmla="*/ 385762 w 598571"/>
                <a:gd name="connsiteY541" fmla="*/ 274470 h 345155"/>
                <a:gd name="connsiteX542" fmla="*/ 385011 w 598571"/>
                <a:gd name="connsiteY542" fmla="*/ 273718 h 345155"/>
                <a:gd name="connsiteX543" fmla="*/ 385011 w 598571"/>
                <a:gd name="connsiteY543" fmla="*/ 272966 h 345155"/>
                <a:gd name="connsiteX544" fmla="*/ 385011 w 598571"/>
                <a:gd name="connsiteY544" fmla="*/ 272214 h 345155"/>
                <a:gd name="connsiteX545" fmla="*/ 385011 w 598571"/>
                <a:gd name="connsiteY545" fmla="*/ 271462 h 345155"/>
                <a:gd name="connsiteX546" fmla="*/ 384259 w 598571"/>
                <a:gd name="connsiteY546" fmla="*/ 269207 h 345155"/>
                <a:gd name="connsiteX547" fmla="*/ 382755 w 598571"/>
                <a:gd name="connsiteY547" fmla="*/ 268454 h 345155"/>
                <a:gd name="connsiteX548" fmla="*/ 378995 w 598571"/>
                <a:gd name="connsiteY548" fmla="*/ 272966 h 345155"/>
                <a:gd name="connsiteX549" fmla="*/ 376739 w 598571"/>
                <a:gd name="connsiteY549" fmla="*/ 273718 h 345155"/>
                <a:gd name="connsiteX550" fmla="*/ 375235 w 598571"/>
                <a:gd name="connsiteY550" fmla="*/ 274470 h 345155"/>
                <a:gd name="connsiteX551" fmla="*/ 374483 w 598571"/>
                <a:gd name="connsiteY551" fmla="*/ 275222 h 345155"/>
                <a:gd name="connsiteX552" fmla="*/ 372227 w 598571"/>
                <a:gd name="connsiteY552" fmla="*/ 274470 h 345155"/>
                <a:gd name="connsiteX553" fmla="*/ 371475 w 598571"/>
                <a:gd name="connsiteY553" fmla="*/ 274470 h 345155"/>
                <a:gd name="connsiteX554" fmla="*/ 368467 w 598571"/>
                <a:gd name="connsiteY554" fmla="*/ 272966 h 345155"/>
                <a:gd name="connsiteX555" fmla="*/ 364707 w 598571"/>
                <a:gd name="connsiteY555" fmla="*/ 272966 h 345155"/>
                <a:gd name="connsiteX556" fmla="*/ 354932 w 598571"/>
                <a:gd name="connsiteY556" fmla="*/ 273718 h 345155"/>
                <a:gd name="connsiteX557" fmla="*/ 352676 w 598571"/>
                <a:gd name="connsiteY557" fmla="*/ 274470 h 345155"/>
                <a:gd name="connsiteX558" fmla="*/ 351924 w 598571"/>
                <a:gd name="connsiteY558" fmla="*/ 275222 h 345155"/>
                <a:gd name="connsiteX559" fmla="*/ 351172 w 598571"/>
                <a:gd name="connsiteY559" fmla="*/ 275974 h 345155"/>
                <a:gd name="connsiteX560" fmla="*/ 351172 w 598571"/>
                <a:gd name="connsiteY560" fmla="*/ 276726 h 345155"/>
                <a:gd name="connsiteX561" fmla="*/ 351924 w 598571"/>
                <a:gd name="connsiteY561" fmla="*/ 277478 h 345155"/>
                <a:gd name="connsiteX562" fmla="*/ 352676 w 598571"/>
                <a:gd name="connsiteY562" fmla="*/ 278982 h 345155"/>
                <a:gd name="connsiteX563" fmla="*/ 353428 w 598571"/>
                <a:gd name="connsiteY563" fmla="*/ 279734 h 345155"/>
                <a:gd name="connsiteX564" fmla="*/ 353428 w 598571"/>
                <a:gd name="connsiteY564" fmla="*/ 280486 h 345155"/>
                <a:gd name="connsiteX565" fmla="*/ 353428 w 598571"/>
                <a:gd name="connsiteY565" fmla="*/ 281238 h 345155"/>
                <a:gd name="connsiteX566" fmla="*/ 353428 w 598571"/>
                <a:gd name="connsiteY566" fmla="*/ 282742 h 345155"/>
                <a:gd name="connsiteX567" fmla="*/ 352676 w 598571"/>
                <a:gd name="connsiteY567" fmla="*/ 283494 h 345155"/>
                <a:gd name="connsiteX568" fmla="*/ 352676 w 598571"/>
                <a:gd name="connsiteY568" fmla="*/ 284246 h 345155"/>
                <a:gd name="connsiteX569" fmla="*/ 351924 w 598571"/>
                <a:gd name="connsiteY569" fmla="*/ 284246 h 345155"/>
                <a:gd name="connsiteX570" fmla="*/ 351172 w 598571"/>
                <a:gd name="connsiteY570" fmla="*/ 284998 h 345155"/>
                <a:gd name="connsiteX571" fmla="*/ 348164 w 598571"/>
                <a:gd name="connsiteY571" fmla="*/ 288006 h 345155"/>
                <a:gd name="connsiteX572" fmla="*/ 346660 w 598571"/>
                <a:gd name="connsiteY572" fmla="*/ 288758 h 345155"/>
                <a:gd name="connsiteX573" fmla="*/ 345156 w 598571"/>
                <a:gd name="connsiteY573" fmla="*/ 288758 h 345155"/>
                <a:gd name="connsiteX574" fmla="*/ 344404 w 598571"/>
                <a:gd name="connsiteY574" fmla="*/ 288758 h 345155"/>
                <a:gd name="connsiteX575" fmla="*/ 340644 w 598571"/>
                <a:gd name="connsiteY575" fmla="*/ 288758 h 345155"/>
                <a:gd name="connsiteX576" fmla="*/ 333124 w 598571"/>
                <a:gd name="connsiteY576" fmla="*/ 289510 h 345155"/>
                <a:gd name="connsiteX577" fmla="*/ 329364 w 598571"/>
                <a:gd name="connsiteY577" fmla="*/ 290262 h 345155"/>
                <a:gd name="connsiteX578" fmla="*/ 328613 w 598571"/>
                <a:gd name="connsiteY578" fmla="*/ 291014 h 345155"/>
                <a:gd name="connsiteX579" fmla="*/ 327861 w 598571"/>
                <a:gd name="connsiteY579" fmla="*/ 291766 h 345155"/>
                <a:gd name="connsiteX580" fmla="*/ 328613 w 598571"/>
                <a:gd name="connsiteY580" fmla="*/ 293270 h 345155"/>
                <a:gd name="connsiteX581" fmla="*/ 328613 w 598571"/>
                <a:gd name="connsiteY581" fmla="*/ 294774 h 345155"/>
                <a:gd name="connsiteX582" fmla="*/ 327861 w 598571"/>
                <a:gd name="connsiteY582" fmla="*/ 294774 h 345155"/>
                <a:gd name="connsiteX583" fmla="*/ 327109 w 598571"/>
                <a:gd name="connsiteY583" fmla="*/ 294774 h 345155"/>
                <a:gd name="connsiteX584" fmla="*/ 326357 w 598571"/>
                <a:gd name="connsiteY584" fmla="*/ 294774 h 345155"/>
                <a:gd name="connsiteX585" fmla="*/ 324853 w 598571"/>
                <a:gd name="connsiteY585" fmla="*/ 294774 h 345155"/>
                <a:gd name="connsiteX586" fmla="*/ 323349 w 598571"/>
                <a:gd name="connsiteY586" fmla="*/ 294774 h 345155"/>
                <a:gd name="connsiteX587" fmla="*/ 321845 w 598571"/>
                <a:gd name="connsiteY587" fmla="*/ 295526 h 345155"/>
                <a:gd name="connsiteX588" fmla="*/ 321093 w 598571"/>
                <a:gd name="connsiteY588" fmla="*/ 296278 h 345155"/>
                <a:gd name="connsiteX589" fmla="*/ 316581 w 598571"/>
                <a:gd name="connsiteY589" fmla="*/ 301541 h 345155"/>
                <a:gd name="connsiteX590" fmla="*/ 316581 w 598571"/>
                <a:gd name="connsiteY590" fmla="*/ 302293 h 345155"/>
                <a:gd name="connsiteX591" fmla="*/ 315829 w 598571"/>
                <a:gd name="connsiteY591" fmla="*/ 303045 h 345155"/>
                <a:gd name="connsiteX592" fmla="*/ 315829 w 598571"/>
                <a:gd name="connsiteY592" fmla="*/ 303797 h 345155"/>
                <a:gd name="connsiteX593" fmla="*/ 316581 w 598571"/>
                <a:gd name="connsiteY593" fmla="*/ 304549 h 345155"/>
                <a:gd name="connsiteX594" fmla="*/ 318085 w 598571"/>
                <a:gd name="connsiteY594" fmla="*/ 307557 h 345155"/>
                <a:gd name="connsiteX595" fmla="*/ 319589 w 598571"/>
                <a:gd name="connsiteY595" fmla="*/ 309813 h 345155"/>
                <a:gd name="connsiteX596" fmla="*/ 320341 w 598571"/>
                <a:gd name="connsiteY596" fmla="*/ 310565 h 345155"/>
                <a:gd name="connsiteX597" fmla="*/ 320341 w 598571"/>
                <a:gd name="connsiteY597" fmla="*/ 312069 h 345155"/>
                <a:gd name="connsiteX598" fmla="*/ 320341 w 598571"/>
                <a:gd name="connsiteY598" fmla="*/ 313573 h 345155"/>
                <a:gd name="connsiteX599" fmla="*/ 320341 w 598571"/>
                <a:gd name="connsiteY599" fmla="*/ 314325 h 345155"/>
                <a:gd name="connsiteX600" fmla="*/ 320341 w 598571"/>
                <a:gd name="connsiteY600" fmla="*/ 315829 h 345155"/>
                <a:gd name="connsiteX601" fmla="*/ 319589 w 598571"/>
                <a:gd name="connsiteY601" fmla="*/ 316581 h 345155"/>
                <a:gd name="connsiteX602" fmla="*/ 317333 w 598571"/>
                <a:gd name="connsiteY602" fmla="*/ 318837 h 345155"/>
                <a:gd name="connsiteX603" fmla="*/ 315829 w 598571"/>
                <a:gd name="connsiteY603" fmla="*/ 320341 h 345155"/>
                <a:gd name="connsiteX604" fmla="*/ 314325 w 598571"/>
                <a:gd name="connsiteY604" fmla="*/ 321093 h 345155"/>
                <a:gd name="connsiteX605" fmla="*/ 312821 w 598571"/>
                <a:gd name="connsiteY605" fmla="*/ 321093 h 345155"/>
                <a:gd name="connsiteX606" fmla="*/ 310565 w 598571"/>
                <a:gd name="connsiteY606" fmla="*/ 322597 h 345155"/>
                <a:gd name="connsiteX607" fmla="*/ 309813 w 598571"/>
                <a:gd name="connsiteY607" fmla="*/ 322597 h 345155"/>
                <a:gd name="connsiteX608" fmla="*/ 308309 w 598571"/>
                <a:gd name="connsiteY608" fmla="*/ 323349 h 345155"/>
                <a:gd name="connsiteX609" fmla="*/ 307557 w 598571"/>
                <a:gd name="connsiteY609" fmla="*/ 325605 h 345155"/>
                <a:gd name="connsiteX610" fmla="*/ 306805 w 598571"/>
                <a:gd name="connsiteY610" fmla="*/ 327109 h 345155"/>
                <a:gd name="connsiteX611" fmla="*/ 306053 w 598571"/>
                <a:gd name="connsiteY611" fmla="*/ 327860 h 345155"/>
                <a:gd name="connsiteX612" fmla="*/ 299285 w 598571"/>
                <a:gd name="connsiteY612" fmla="*/ 334628 h 345155"/>
                <a:gd name="connsiteX613" fmla="*/ 298534 w 598571"/>
                <a:gd name="connsiteY613" fmla="*/ 335380 h 345155"/>
                <a:gd name="connsiteX614" fmla="*/ 297030 w 598571"/>
                <a:gd name="connsiteY614" fmla="*/ 335380 h 345155"/>
                <a:gd name="connsiteX615" fmla="*/ 289510 w 598571"/>
                <a:gd name="connsiteY615" fmla="*/ 336132 h 345155"/>
                <a:gd name="connsiteX616" fmla="*/ 286502 w 598571"/>
                <a:gd name="connsiteY616" fmla="*/ 336132 h 345155"/>
                <a:gd name="connsiteX617" fmla="*/ 284998 w 598571"/>
                <a:gd name="connsiteY617" fmla="*/ 336884 h 345155"/>
                <a:gd name="connsiteX618" fmla="*/ 282742 w 598571"/>
                <a:gd name="connsiteY618" fmla="*/ 338388 h 345155"/>
                <a:gd name="connsiteX619" fmla="*/ 274470 w 598571"/>
                <a:gd name="connsiteY619" fmla="*/ 343652 h 345155"/>
                <a:gd name="connsiteX620" fmla="*/ 273719 w 598571"/>
                <a:gd name="connsiteY620" fmla="*/ 344404 h 345155"/>
                <a:gd name="connsiteX621" fmla="*/ 272215 w 598571"/>
                <a:gd name="connsiteY621" fmla="*/ 344404 h 345155"/>
                <a:gd name="connsiteX622" fmla="*/ 269959 w 598571"/>
                <a:gd name="connsiteY622" fmla="*/ 345156 h 345155"/>
                <a:gd name="connsiteX623" fmla="*/ 263943 w 598571"/>
                <a:gd name="connsiteY623" fmla="*/ 342148 h 345155"/>
                <a:gd name="connsiteX624" fmla="*/ 260183 w 598571"/>
                <a:gd name="connsiteY624" fmla="*/ 339140 h 345155"/>
                <a:gd name="connsiteX625" fmla="*/ 258679 w 598571"/>
                <a:gd name="connsiteY625" fmla="*/ 337636 h 345155"/>
                <a:gd name="connsiteX626" fmla="*/ 254919 w 598571"/>
                <a:gd name="connsiteY626" fmla="*/ 336884 h 345155"/>
                <a:gd name="connsiteX627" fmla="*/ 253415 w 598571"/>
                <a:gd name="connsiteY627" fmla="*/ 336132 h 345155"/>
                <a:gd name="connsiteX628" fmla="*/ 252663 w 598571"/>
                <a:gd name="connsiteY628" fmla="*/ 335380 h 345155"/>
                <a:gd name="connsiteX629" fmla="*/ 246647 w 598571"/>
                <a:gd name="connsiteY629" fmla="*/ 329364 h 345155"/>
                <a:gd name="connsiteX630" fmla="*/ 245895 w 598571"/>
                <a:gd name="connsiteY630" fmla="*/ 327860 h 345155"/>
                <a:gd name="connsiteX631" fmla="*/ 245144 w 598571"/>
                <a:gd name="connsiteY631" fmla="*/ 327109 h 345155"/>
                <a:gd name="connsiteX632" fmla="*/ 243640 w 598571"/>
                <a:gd name="connsiteY632" fmla="*/ 319589 h 345155"/>
                <a:gd name="connsiteX633" fmla="*/ 243640 w 598571"/>
                <a:gd name="connsiteY633" fmla="*/ 315829 h 345155"/>
                <a:gd name="connsiteX634" fmla="*/ 242887 w 598571"/>
                <a:gd name="connsiteY634" fmla="*/ 314325 h 345155"/>
                <a:gd name="connsiteX635" fmla="*/ 241384 w 598571"/>
                <a:gd name="connsiteY635" fmla="*/ 310565 h 345155"/>
                <a:gd name="connsiteX636" fmla="*/ 241384 w 598571"/>
                <a:gd name="connsiteY636" fmla="*/ 309061 h 345155"/>
                <a:gd name="connsiteX637" fmla="*/ 241384 w 598571"/>
                <a:gd name="connsiteY637" fmla="*/ 307557 h 345155"/>
                <a:gd name="connsiteX638" fmla="*/ 241384 w 598571"/>
                <a:gd name="connsiteY638" fmla="*/ 306805 h 345155"/>
                <a:gd name="connsiteX639" fmla="*/ 241384 w 598571"/>
                <a:gd name="connsiteY639" fmla="*/ 306053 h 345155"/>
                <a:gd name="connsiteX640" fmla="*/ 242136 w 598571"/>
                <a:gd name="connsiteY640" fmla="*/ 305301 h 345155"/>
                <a:gd name="connsiteX641" fmla="*/ 242887 w 598571"/>
                <a:gd name="connsiteY641" fmla="*/ 304549 h 345155"/>
                <a:gd name="connsiteX642" fmla="*/ 243640 w 598571"/>
                <a:gd name="connsiteY642" fmla="*/ 303797 h 345155"/>
                <a:gd name="connsiteX643" fmla="*/ 243640 w 598571"/>
                <a:gd name="connsiteY643" fmla="*/ 302293 h 345155"/>
                <a:gd name="connsiteX644" fmla="*/ 242887 w 598571"/>
                <a:gd name="connsiteY644" fmla="*/ 300037 h 345155"/>
                <a:gd name="connsiteX645" fmla="*/ 242136 w 598571"/>
                <a:gd name="connsiteY645" fmla="*/ 298533 h 345155"/>
                <a:gd name="connsiteX646" fmla="*/ 241384 w 598571"/>
                <a:gd name="connsiteY646" fmla="*/ 298533 h 345155"/>
                <a:gd name="connsiteX647" fmla="*/ 237624 w 598571"/>
                <a:gd name="connsiteY647" fmla="*/ 297030 h 345155"/>
                <a:gd name="connsiteX648" fmla="*/ 235368 w 598571"/>
                <a:gd name="connsiteY648" fmla="*/ 296278 h 345155"/>
                <a:gd name="connsiteX649" fmla="*/ 233864 w 598571"/>
                <a:gd name="connsiteY649" fmla="*/ 295526 h 345155"/>
                <a:gd name="connsiteX650" fmla="*/ 233112 w 598571"/>
                <a:gd name="connsiteY650" fmla="*/ 295526 h 345155"/>
                <a:gd name="connsiteX651" fmla="*/ 231608 w 598571"/>
                <a:gd name="connsiteY651" fmla="*/ 295526 h 345155"/>
                <a:gd name="connsiteX652" fmla="*/ 230856 w 598571"/>
                <a:gd name="connsiteY652" fmla="*/ 295526 h 345155"/>
                <a:gd name="connsiteX653" fmla="*/ 229352 w 598571"/>
                <a:gd name="connsiteY653" fmla="*/ 296278 h 345155"/>
                <a:gd name="connsiteX654" fmla="*/ 228600 w 598571"/>
                <a:gd name="connsiteY654" fmla="*/ 297030 h 345155"/>
                <a:gd name="connsiteX655" fmla="*/ 227848 w 598571"/>
                <a:gd name="connsiteY655" fmla="*/ 297781 h 345155"/>
                <a:gd name="connsiteX656" fmla="*/ 227096 w 598571"/>
                <a:gd name="connsiteY656" fmla="*/ 298533 h 345155"/>
                <a:gd name="connsiteX657" fmla="*/ 225592 w 598571"/>
                <a:gd name="connsiteY657" fmla="*/ 299285 h 345155"/>
                <a:gd name="connsiteX658" fmla="*/ 224840 w 598571"/>
                <a:gd name="connsiteY658" fmla="*/ 299285 h 345155"/>
                <a:gd name="connsiteX659" fmla="*/ 224088 w 598571"/>
                <a:gd name="connsiteY659" fmla="*/ 299285 h 345155"/>
                <a:gd name="connsiteX660" fmla="*/ 223336 w 598571"/>
                <a:gd name="connsiteY660" fmla="*/ 299285 h 345155"/>
                <a:gd name="connsiteX661" fmla="*/ 221080 w 598571"/>
                <a:gd name="connsiteY661" fmla="*/ 299285 h 345155"/>
                <a:gd name="connsiteX662" fmla="*/ 220328 w 598571"/>
                <a:gd name="connsiteY662" fmla="*/ 299285 h 345155"/>
                <a:gd name="connsiteX663" fmla="*/ 219576 w 598571"/>
                <a:gd name="connsiteY663" fmla="*/ 300037 h 345155"/>
                <a:gd name="connsiteX664" fmla="*/ 218072 w 598571"/>
                <a:gd name="connsiteY664" fmla="*/ 300789 h 345155"/>
                <a:gd name="connsiteX665" fmla="*/ 216568 w 598571"/>
                <a:gd name="connsiteY665" fmla="*/ 301541 h 345155"/>
                <a:gd name="connsiteX666" fmla="*/ 215817 w 598571"/>
                <a:gd name="connsiteY666" fmla="*/ 301541 h 345155"/>
                <a:gd name="connsiteX667" fmla="*/ 215065 w 598571"/>
                <a:gd name="connsiteY667" fmla="*/ 302293 h 345155"/>
                <a:gd name="connsiteX668" fmla="*/ 213561 w 598571"/>
                <a:gd name="connsiteY668" fmla="*/ 301541 h 345155"/>
                <a:gd name="connsiteX669" fmla="*/ 212808 w 598571"/>
                <a:gd name="connsiteY669" fmla="*/ 301541 h 345155"/>
                <a:gd name="connsiteX670" fmla="*/ 212057 w 598571"/>
                <a:gd name="connsiteY670" fmla="*/ 300789 h 345155"/>
                <a:gd name="connsiteX671" fmla="*/ 212057 w 598571"/>
                <a:gd name="connsiteY671" fmla="*/ 300037 h 345155"/>
                <a:gd name="connsiteX672" fmla="*/ 211305 w 598571"/>
                <a:gd name="connsiteY672" fmla="*/ 299285 h 345155"/>
                <a:gd name="connsiteX673" fmla="*/ 212057 w 598571"/>
                <a:gd name="connsiteY673" fmla="*/ 298533 h 345155"/>
                <a:gd name="connsiteX674" fmla="*/ 212057 w 598571"/>
                <a:gd name="connsiteY674" fmla="*/ 297030 h 345155"/>
                <a:gd name="connsiteX675" fmla="*/ 212808 w 598571"/>
                <a:gd name="connsiteY675" fmla="*/ 295526 h 345155"/>
                <a:gd name="connsiteX676" fmla="*/ 218825 w 598571"/>
                <a:gd name="connsiteY676" fmla="*/ 291766 h 345155"/>
                <a:gd name="connsiteX677" fmla="*/ 221080 w 598571"/>
                <a:gd name="connsiteY677" fmla="*/ 290262 h 345155"/>
                <a:gd name="connsiteX678" fmla="*/ 221080 w 598571"/>
                <a:gd name="connsiteY678" fmla="*/ 289510 h 345155"/>
                <a:gd name="connsiteX679" fmla="*/ 227096 w 598571"/>
                <a:gd name="connsiteY679" fmla="*/ 279734 h 345155"/>
                <a:gd name="connsiteX680" fmla="*/ 227848 w 598571"/>
                <a:gd name="connsiteY680" fmla="*/ 278982 h 345155"/>
                <a:gd name="connsiteX681" fmla="*/ 229352 w 598571"/>
                <a:gd name="connsiteY681" fmla="*/ 275222 h 345155"/>
                <a:gd name="connsiteX682" fmla="*/ 230104 w 598571"/>
                <a:gd name="connsiteY682" fmla="*/ 273718 h 345155"/>
                <a:gd name="connsiteX683" fmla="*/ 230104 w 598571"/>
                <a:gd name="connsiteY683" fmla="*/ 272966 h 345155"/>
                <a:gd name="connsiteX684" fmla="*/ 231608 w 598571"/>
                <a:gd name="connsiteY684" fmla="*/ 272214 h 345155"/>
                <a:gd name="connsiteX685" fmla="*/ 235368 w 598571"/>
                <a:gd name="connsiteY685" fmla="*/ 270711 h 345155"/>
                <a:gd name="connsiteX686" fmla="*/ 237624 w 598571"/>
                <a:gd name="connsiteY686" fmla="*/ 269207 h 345155"/>
                <a:gd name="connsiteX687" fmla="*/ 238376 w 598571"/>
                <a:gd name="connsiteY687" fmla="*/ 268454 h 345155"/>
                <a:gd name="connsiteX688" fmla="*/ 239128 w 598571"/>
                <a:gd name="connsiteY688" fmla="*/ 266951 h 345155"/>
                <a:gd name="connsiteX689" fmla="*/ 239128 w 598571"/>
                <a:gd name="connsiteY689" fmla="*/ 266199 h 345155"/>
                <a:gd name="connsiteX690" fmla="*/ 239128 w 598571"/>
                <a:gd name="connsiteY690" fmla="*/ 265447 h 345155"/>
                <a:gd name="connsiteX691" fmla="*/ 239128 w 598571"/>
                <a:gd name="connsiteY691" fmla="*/ 264695 h 345155"/>
                <a:gd name="connsiteX692" fmla="*/ 239128 w 598571"/>
                <a:gd name="connsiteY692" fmla="*/ 263191 h 345155"/>
                <a:gd name="connsiteX693" fmla="*/ 238376 w 598571"/>
                <a:gd name="connsiteY693" fmla="*/ 261687 h 345155"/>
                <a:gd name="connsiteX694" fmla="*/ 236120 w 598571"/>
                <a:gd name="connsiteY694" fmla="*/ 257927 h 345155"/>
                <a:gd name="connsiteX695" fmla="*/ 235368 w 598571"/>
                <a:gd name="connsiteY695" fmla="*/ 254919 h 345155"/>
                <a:gd name="connsiteX696" fmla="*/ 232360 w 598571"/>
                <a:gd name="connsiteY696" fmla="*/ 248903 h 345155"/>
                <a:gd name="connsiteX697" fmla="*/ 232360 w 598571"/>
                <a:gd name="connsiteY697" fmla="*/ 248151 h 345155"/>
                <a:gd name="connsiteX698" fmla="*/ 231608 w 598571"/>
                <a:gd name="connsiteY698" fmla="*/ 247399 h 345155"/>
                <a:gd name="connsiteX699" fmla="*/ 231608 w 598571"/>
                <a:gd name="connsiteY699" fmla="*/ 245895 h 345155"/>
                <a:gd name="connsiteX700" fmla="*/ 232360 w 598571"/>
                <a:gd name="connsiteY700" fmla="*/ 243639 h 345155"/>
                <a:gd name="connsiteX701" fmla="*/ 233112 w 598571"/>
                <a:gd name="connsiteY701" fmla="*/ 239128 h 345155"/>
                <a:gd name="connsiteX702" fmla="*/ 233864 w 598571"/>
                <a:gd name="connsiteY702" fmla="*/ 237624 h 345155"/>
                <a:gd name="connsiteX703" fmla="*/ 234616 w 598571"/>
                <a:gd name="connsiteY703" fmla="*/ 236120 h 345155"/>
                <a:gd name="connsiteX704" fmla="*/ 235368 w 598571"/>
                <a:gd name="connsiteY704" fmla="*/ 236120 h 345155"/>
                <a:gd name="connsiteX705" fmla="*/ 236120 w 598571"/>
                <a:gd name="connsiteY705" fmla="*/ 235368 h 345155"/>
                <a:gd name="connsiteX706" fmla="*/ 236872 w 598571"/>
                <a:gd name="connsiteY706" fmla="*/ 234616 h 345155"/>
                <a:gd name="connsiteX707" fmla="*/ 237624 w 598571"/>
                <a:gd name="connsiteY707" fmla="*/ 234616 h 345155"/>
                <a:gd name="connsiteX708" fmla="*/ 240632 w 598571"/>
                <a:gd name="connsiteY708" fmla="*/ 233112 h 345155"/>
                <a:gd name="connsiteX709" fmla="*/ 241384 w 598571"/>
                <a:gd name="connsiteY709" fmla="*/ 233112 h 345155"/>
                <a:gd name="connsiteX710" fmla="*/ 245895 w 598571"/>
                <a:gd name="connsiteY710" fmla="*/ 232360 h 345155"/>
                <a:gd name="connsiteX711" fmla="*/ 246647 w 598571"/>
                <a:gd name="connsiteY711" fmla="*/ 232360 h 345155"/>
                <a:gd name="connsiteX712" fmla="*/ 250407 w 598571"/>
                <a:gd name="connsiteY712" fmla="*/ 230856 h 345155"/>
                <a:gd name="connsiteX713" fmla="*/ 253415 w 598571"/>
                <a:gd name="connsiteY713" fmla="*/ 229352 h 345155"/>
                <a:gd name="connsiteX714" fmla="*/ 262439 w 598571"/>
                <a:gd name="connsiteY714" fmla="*/ 226344 h 345155"/>
                <a:gd name="connsiteX715" fmla="*/ 263191 w 598571"/>
                <a:gd name="connsiteY715" fmla="*/ 225592 h 345155"/>
                <a:gd name="connsiteX716" fmla="*/ 264695 w 598571"/>
                <a:gd name="connsiteY716" fmla="*/ 224840 h 345155"/>
                <a:gd name="connsiteX717" fmla="*/ 265447 w 598571"/>
                <a:gd name="connsiteY717" fmla="*/ 223336 h 345155"/>
                <a:gd name="connsiteX718" fmla="*/ 265447 w 598571"/>
                <a:gd name="connsiteY718" fmla="*/ 222584 h 345155"/>
                <a:gd name="connsiteX719" fmla="*/ 265447 w 598571"/>
                <a:gd name="connsiteY719" fmla="*/ 221832 h 345155"/>
                <a:gd name="connsiteX720" fmla="*/ 264695 w 598571"/>
                <a:gd name="connsiteY720" fmla="*/ 221080 h 345155"/>
                <a:gd name="connsiteX721" fmla="*/ 262439 w 598571"/>
                <a:gd name="connsiteY721" fmla="*/ 217320 h 345155"/>
                <a:gd name="connsiteX722" fmla="*/ 262439 w 598571"/>
                <a:gd name="connsiteY722" fmla="*/ 216568 h 345155"/>
                <a:gd name="connsiteX723" fmla="*/ 261687 w 598571"/>
                <a:gd name="connsiteY723" fmla="*/ 215816 h 345155"/>
                <a:gd name="connsiteX724" fmla="*/ 261687 w 598571"/>
                <a:gd name="connsiteY724" fmla="*/ 215064 h 345155"/>
                <a:gd name="connsiteX725" fmla="*/ 261687 w 598571"/>
                <a:gd name="connsiteY725" fmla="*/ 214313 h 345155"/>
                <a:gd name="connsiteX726" fmla="*/ 261687 w 598571"/>
                <a:gd name="connsiteY726" fmla="*/ 211304 h 345155"/>
                <a:gd name="connsiteX727" fmla="*/ 261687 w 598571"/>
                <a:gd name="connsiteY727" fmla="*/ 210553 h 345155"/>
                <a:gd name="connsiteX728" fmla="*/ 261687 w 598571"/>
                <a:gd name="connsiteY728" fmla="*/ 209801 h 345155"/>
                <a:gd name="connsiteX729" fmla="*/ 260935 w 598571"/>
                <a:gd name="connsiteY729" fmla="*/ 209049 h 345155"/>
                <a:gd name="connsiteX730" fmla="*/ 260183 w 598571"/>
                <a:gd name="connsiteY730" fmla="*/ 208297 h 345155"/>
                <a:gd name="connsiteX731" fmla="*/ 259431 w 598571"/>
                <a:gd name="connsiteY731" fmla="*/ 208297 h 345155"/>
                <a:gd name="connsiteX732" fmla="*/ 258679 w 598571"/>
                <a:gd name="connsiteY732" fmla="*/ 208297 h 345155"/>
                <a:gd name="connsiteX733" fmla="*/ 257927 w 598571"/>
                <a:gd name="connsiteY733" fmla="*/ 207545 h 345155"/>
                <a:gd name="connsiteX734" fmla="*/ 255671 w 598571"/>
                <a:gd name="connsiteY734" fmla="*/ 208297 h 345155"/>
                <a:gd name="connsiteX735" fmla="*/ 254919 w 598571"/>
                <a:gd name="connsiteY735" fmla="*/ 208297 h 345155"/>
                <a:gd name="connsiteX736" fmla="*/ 253415 w 598571"/>
                <a:gd name="connsiteY736" fmla="*/ 208297 h 345155"/>
                <a:gd name="connsiteX737" fmla="*/ 253415 w 598571"/>
                <a:gd name="connsiteY737" fmla="*/ 207545 h 345155"/>
                <a:gd name="connsiteX738" fmla="*/ 248151 w 598571"/>
                <a:gd name="connsiteY738" fmla="*/ 204537 h 345155"/>
                <a:gd name="connsiteX739" fmla="*/ 242136 w 598571"/>
                <a:gd name="connsiteY739" fmla="*/ 201529 h 345155"/>
                <a:gd name="connsiteX740" fmla="*/ 230104 w 598571"/>
                <a:gd name="connsiteY740" fmla="*/ 192505 h 345155"/>
                <a:gd name="connsiteX741" fmla="*/ 227848 w 598571"/>
                <a:gd name="connsiteY741" fmla="*/ 191001 h 345155"/>
                <a:gd name="connsiteX742" fmla="*/ 225592 w 598571"/>
                <a:gd name="connsiteY742" fmla="*/ 190249 h 345155"/>
                <a:gd name="connsiteX743" fmla="*/ 224840 w 598571"/>
                <a:gd name="connsiteY743" fmla="*/ 190249 h 345155"/>
                <a:gd name="connsiteX744" fmla="*/ 222584 w 598571"/>
                <a:gd name="connsiteY744" fmla="*/ 191753 h 345155"/>
                <a:gd name="connsiteX745" fmla="*/ 212057 w 598571"/>
                <a:gd name="connsiteY745" fmla="*/ 194009 h 345155"/>
                <a:gd name="connsiteX746" fmla="*/ 211305 w 598571"/>
                <a:gd name="connsiteY746" fmla="*/ 194761 h 345155"/>
                <a:gd name="connsiteX747" fmla="*/ 210553 w 598571"/>
                <a:gd name="connsiteY747" fmla="*/ 194761 h 345155"/>
                <a:gd name="connsiteX748" fmla="*/ 209801 w 598571"/>
                <a:gd name="connsiteY748" fmla="*/ 195513 h 345155"/>
                <a:gd name="connsiteX749" fmla="*/ 209049 w 598571"/>
                <a:gd name="connsiteY749" fmla="*/ 197017 h 345155"/>
                <a:gd name="connsiteX750" fmla="*/ 209049 w 598571"/>
                <a:gd name="connsiteY750" fmla="*/ 197769 h 345155"/>
                <a:gd name="connsiteX751" fmla="*/ 208297 w 598571"/>
                <a:gd name="connsiteY751" fmla="*/ 200025 h 345155"/>
                <a:gd name="connsiteX752" fmla="*/ 207545 w 598571"/>
                <a:gd name="connsiteY752" fmla="*/ 201529 h 345155"/>
                <a:gd name="connsiteX753" fmla="*/ 206041 w 598571"/>
                <a:gd name="connsiteY753" fmla="*/ 202281 h 345155"/>
                <a:gd name="connsiteX754" fmla="*/ 206041 w 598571"/>
                <a:gd name="connsiteY754" fmla="*/ 203033 h 345155"/>
                <a:gd name="connsiteX755" fmla="*/ 204537 w 598571"/>
                <a:gd name="connsiteY755" fmla="*/ 203785 h 345155"/>
                <a:gd name="connsiteX756" fmla="*/ 203785 w 598571"/>
                <a:gd name="connsiteY756" fmla="*/ 203785 h 345155"/>
                <a:gd name="connsiteX757" fmla="*/ 201529 w 598571"/>
                <a:gd name="connsiteY757" fmla="*/ 204537 h 345155"/>
                <a:gd name="connsiteX758" fmla="*/ 200777 w 598571"/>
                <a:gd name="connsiteY758" fmla="*/ 204537 h 345155"/>
                <a:gd name="connsiteX759" fmla="*/ 200025 w 598571"/>
                <a:gd name="connsiteY759" fmla="*/ 203785 h 345155"/>
                <a:gd name="connsiteX760" fmla="*/ 200025 w 598571"/>
                <a:gd name="connsiteY760" fmla="*/ 203033 h 345155"/>
                <a:gd name="connsiteX761" fmla="*/ 199273 w 598571"/>
                <a:gd name="connsiteY761" fmla="*/ 201529 h 345155"/>
                <a:gd name="connsiteX762" fmla="*/ 198521 w 598571"/>
                <a:gd name="connsiteY762" fmla="*/ 201529 h 345155"/>
                <a:gd name="connsiteX763" fmla="*/ 192506 w 598571"/>
                <a:gd name="connsiteY763" fmla="*/ 204537 h 345155"/>
                <a:gd name="connsiteX764" fmla="*/ 191753 w 598571"/>
                <a:gd name="connsiteY764" fmla="*/ 204537 h 345155"/>
                <a:gd name="connsiteX765" fmla="*/ 191002 w 598571"/>
                <a:gd name="connsiteY765" fmla="*/ 205289 h 345155"/>
                <a:gd name="connsiteX766" fmla="*/ 191002 w 598571"/>
                <a:gd name="connsiteY766" fmla="*/ 206793 h 345155"/>
                <a:gd name="connsiteX767" fmla="*/ 190249 w 598571"/>
                <a:gd name="connsiteY767" fmla="*/ 209049 h 345155"/>
                <a:gd name="connsiteX768" fmla="*/ 190249 w 598571"/>
                <a:gd name="connsiteY768" fmla="*/ 209801 h 345155"/>
                <a:gd name="connsiteX769" fmla="*/ 188746 w 598571"/>
                <a:gd name="connsiteY769" fmla="*/ 211304 h 345155"/>
                <a:gd name="connsiteX770" fmla="*/ 187242 w 598571"/>
                <a:gd name="connsiteY770" fmla="*/ 213560 h 345155"/>
                <a:gd name="connsiteX771" fmla="*/ 184986 w 598571"/>
                <a:gd name="connsiteY771" fmla="*/ 215816 h 345155"/>
                <a:gd name="connsiteX772" fmla="*/ 183482 w 598571"/>
                <a:gd name="connsiteY772" fmla="*/ 218824 h 345155"/>
                <a:gd name="connsiteX773" fmla="*/ 181978 w 598571"/>
                <a:gd name="connsiteY773" fmla="*/ 221080 h 345155"/>
                <a:gd name="connsiteX774" fmla="*/ 181226 w 598571"/>
                <a:gd name="connsiteY774" fmla="*/ 221080 h 345155"/>
                <a:gd name="connsiteX775" fmla="*/ 180474 w 598571"/>
                <a:gd name="connsiteY775" fmla="*/ 221832 h 345155"/>
                <a:gd name="connsiteX776" fmla="*/ 173706 w 598571"/>
                <a:gd name="connsiteY776" fmla="*/ 225592 h 345155"/>
                <a:gd name="connsiteX777" fmla="*/ 157163 w 598571"/>
                <a:gd name="connsiteY777" fmla="*/ 232360 h 345155"/>
                <a:gd name="connsiteX778" fmla="*/ 156410 w 598571"/>
                <a:gd name="connsiteY778" fmla="*/ 233112 h 345155"/>
                <a:gd name="connsiteX779" fmla="*/ 152651 w 598571"/>
                <a:gd name="connsiteY779" fmla="*/ 236872 h 345155"/>
                <a:gd name="connsiteX780" fmla="*/ 148891 w 598571"/>
                <a:gd name="connsiteY780" fmla="*/ 242887 h 345155"/>
                <a:gd name="connsiteX781" fmla="*/ 148139 w 598571"/>
                <a:gd name="connsiteY781" fmla="*/ 243639 h 345155"/>
                <a:gd name="connsiteX782" fmla="*/ 146635 w 598571"/>
                <a:gd name="connsiteY782" fmla="*/ 244391 h 345155"/>
                <a:gd name="connsiteX783" fmla="*/ 144379 w 598571"/>
                <a:gd name="connsiteY783" fmla="*/ 245895 h 345155"/>
                <a:gd name="connsiteX784" fmla="*/ 133099 w 598571"/>
                <a:gd name="connsiteY784" fmla="*/ 249655 h 345155"/>
                <a:gd name="connsiteX785" fmla="*/ 131595 w 598571"/>
                <a:gd name="connsiteY785" fmla="*/ 250407 h 345155"/>
                <a:gd name="connsiteX786" fmla="*/ 130091 w 598571"/>
                <a:gd name="connsiteY786" fmla="*/ 251911 h 345155"/>
                <a:gd name="connsiteX787" fmla="*/ 128588 w 598571"/>
                <a:gd name="connsiteY787" fmla="*/ 253415 h 345155"/>
                <a:gd name="connsiteX788" fmla="*/ 127836 w 598571"/>
                <a:gd name="connsiteY788" fmla="*/ 254919 h 345155"/>
                <a:gd name="connsiteX789" fmla="*/ 125580 w 598571"/>
                <a:gd name="connsiteY789" fmla="*/ 259431 h 345155"/>
                <a:gd name="connsiteX790" fmla="*/ 123324 w 598571"/>
                <a:gd name="connsiteY790" fmla="*/ 262439 h 345155"/>
                <a:gd name="connsiteX791" fmla="*/ 123324 w 598571"/>
                <a:gd name="connsiteY791" fmla="*/ 263191 h 345155"/>
                <a:gd name="connsiteX792" fmla="*/ 122572 w 598571"/>
                <a:gd name="connsiteY792" fmla="*/ 263943 h 345155"/>
                <a:gd name="connsiteX793" fmla="*/ 118812 w 598571"/>
                <a:gd name="connsiteY793" fmla="*/ 266199 h 345155"/>
                <a:gd name="connsiteX794" fmla="*/ 117308 w 598571"/>
                <a:gd name="connsiteY794" fmla="*/ 266951 h 345155"/>
                <a:gd name="connsiteX795" fmla="*/ 116556 w 598571"/>
                <a:gd name="connsiteY795" fmla="*/ 266951 h 345155"/>
                <a:gd name="connsiteX796" fmla="*/ 109788 w 598571"/>
                <a:gd name="connsiteY796" fmla="*/ 263943 h 345155"/>
                <a:gd name="connsiteX797" fmla="*/ 109036 w 598571"/>
                <a:gd name="connsiteY797" fmla="*/ 263943 h 345155"/>
                <a:gd name="connsiteX798" fmla="*/ 107532 w 598571"/>
                <a:gd name="connsiteY798" fmla="*/ 263943 h 345155"/>
                <a:gd name="connsiteX799" fmla="*/ 105276 w 598571"/>
                <a:gd name="connsiteY799" fmla="*/ 263943 h 345155"/>
                <a:gd name="connsiteX800" fmla="*/ 103772 w 598571"/>
                <a:gd name="connsiteY800" fmla="*/ 263943 h 345155"/>
                <a:gd name="connsiteX801" fmla="*/ 103020 w 598571"/>
                <a:gd name="connsiteY801" fmla="*/ 264695 h 345155"/>
                <a:gd name="connsiteX802" fmla="*/ 102269 w 598571"/>
                <a:gd name="connsiteY802" fmla="*/ 266199 h 345155"/>
                <a:gd name="connsiteX803" fmla="*/ 100765 w 598571"/>
                <a:gd name="connsiteY803" fmla="*/ 267702 h 345155"/>
                <a:gd name="connsiteX804" fmla="*/ 100765 w 598571"/>
                <a:gd name="connsiteY804" fmla="*/ 268454 h 345155"/>
                <a:gd name="connsiteX805" fmla="*/ 100765 w 598571"/>
                <a:gd name="connsiteY805" fmla="*/ 269207 h 345155"/>
                <a:gd name="connsiteX806" fmla="*/ 100765 w 598571"/>
                <a:gd name="connsiteY806" fmla="*/ 269959 h 345155"/>
                <a:gd name="connsiteX807" fmla="*/ 100765 w 598571"/>
                <a:gd name="connsiteY807" fmla="*/ 270711 h 345155"/>
                <a:gd name="connsiteX808" fmla="*/ 101516 w 598571"/>
                <a:gd name="connsiteY808" fmla="*/ 271462 h 345155"/>
                <a:gd name="connsiteX809" fmla="*/ 101516 w 598571"/>
                <a:gd name="connsiteY809" fmla="*/ 272214 h 345155"/>
                <a:gd name="connsiteX810" fmla="*/ 102269 w 598571"/>
                <a:gd name="connsiteY810" fmla="*/ 272214 h 345155"/>
                <a:gd name="connsiteX811" fmla="*/ 102269 w 598571"/>
                <a:gd name="connsiteY811" fmla="*/ 272966 h 345155"/>
                <a:gd name="connsiteX812" fmla="*/ 101516 w 598571"/>
                <a:gd name="connsiteY812" fmla="*/ 273718 h 345155"/>
                <a:gd name="connsiteX813" fmla="*/ 100765 w 598571"/>
                <a:gd name="connsiteY813" fmla="*/ 274470 h 345155"/>
                <a:gd name="connsiteX814" fmla="*/ 100012 w 598571"/>
                <a:gd name="connsiteY814" fmla="*/ 274470 h 345155"/>
                <a:gd name="connsiteX815" fmla="*/ 96253 w 598571"/>
                <a:gd name="connsiteY815" fmla="*/ 272966 h 345155"/>
                <a:gd name="connsiteX816" fmla="*/ 95501 w 598571"/>
                <a:gd name="connsiteY816" fmla="*/ 272214 h 345155"/>
                <a:gd name="connsiteX817" fmla="*/ 94749 w 598571"/>
                <a:gd name="connsiteY817" fmla="*/ 272214 h 345155"/>
                <a:gd name="connsiteX818" fmla="*/ 93997 w 598571"/>
                <a:gd name="connsiteY818" fmla="*/ 271462 h 345155"/>
                <a:gd name="connsiteX819" fmla="*/ 93997 w 598571"/>
                <a:gd name="connsiteY819" fmla="*/ 270711 h 345155"/>
                <a:gd name="connsiteX820" fmla="*/ 93245 w 598571"/>
                <a:gd name="connsiteY820" fmla="*/ 269207 h 345155"/>
                <a:gd name="connsiteX821" fmla="*/ 93245 w 598571"/>
                <a:gd name="connsiteY821" fmla="*/ 268454 h 345155"/>
                <a:gd name="connsiteX822" fmla="*/ 93245 w 598571"/>
                <a:gd name="connsiteY822" fmla="*/ 267702 h 345155"/>
                <a:gd name="connsiteX823" fmla="*/ 92493 w 598571"/>
                <a:gd name="connsiteY823" fmla="*/ 266951 h 345155"/>
                <a:gd name="connsiteX824" fmla="*/ 91741 w 598571"/>
                <a:gd name="connsiteY824" fmla="*/ 266199 h 345155"/>
                <a:gd name="connsiteX825" fmla="*/ 90989 w 598571"/>
                <a:gd name="connsiteY825" fmla="*/ 266199 h 345155"/>
                <a:gd name="connsiteX826" fmla="*/ 90237 w 598571"/>
                <a:gd name="connsiteY826" fmla="*/ 266199 h 345155"/>
                <a:gd name="connsiteX827" fmla="*/ 89485 w 598571"/>
                <a:gd name="connsiteY827" fmla="*/ 266951 h 345155"/>
                <a:gd name="connsiteX828" fmla="*/ 89485 w 598571"/>
                <a:gd name="connsiteY828" fmla="*/ 267702 h 345155"/>
                <a:gd name="connsiteX829" fmla="*/ 88733 w 598571"/>
                <a:gd name="connsiteY829" fmla="*/ 269959 h 345155"/>
                <a:gd name="connsiteX830" fmla="*/ 88733 w 598571"/>
                <a:gd name="connsiteY830" fmla="*/ 270711 h 345155"/>
                <a:gd name="connsiteX831" fmla="*/ 87981 w 598571"/>
                <a:gd name="connsiteY831" fmla="*/ 272214 h 345155"/>
                <a:gd name="connsiteX832" fmla="*/ 87229 w 598571"/>
                <a:gd name="connsiteY832" fmla="*/ 272966 h 345155"/>
                <a:gd name="connsiteX833" fmla="*/ 85725 w 598571"/>
                <a:gd name="connsiteY833" fmla="*/ 273718 h 345155"/>
                <a:gd name="connsiteX834" fmla="*/ 84973 w 598571"/>
                <a:gd name="connsiteY834" fmla="*/ 274470 h 345155"/>
                <a:gd name="connsiteX835" fmla="*/ 83469 w 598571"/>
                <a:gd name="connsiteY835" fmla="*/ 274470 h 345155"/>
                <a:gd name="connsiteX836" fmla="*/ 82717 w 598571"/>
                <a:gd name="connsiteY836" fmla="*/ 274470 h 345155"/>
                <a:gd name="connsiteX837" fmla="*/ 81965 w 598571"/>
                <a:gd name="connsiteY837" fmla="*/ 274470 h 345155"/>
                <a:gd name="connsiteX838" fmla="*/ 81213 w 598571"/>
                <a:gd name="connsiteY838" fmla="*/ 274470 h 345155"/>
                <a:gd name="connsiteX839" fmla="*/ 80461 w 598571"/>
                <a:gd name="connsiteY839" fmla="*/ 273718 h 345155"/>
                <a:gd name="connsiteX840" fmla="*/ 79709 w 598571"/>
                <a:gd name="connsiteY840" fmla="*/ 273718 h 345155"/>
                <a:gd name="connsiteX841" fmla="*/ 79709 w 598571"/>
                <a:gd name="connsiteY841" fmla="*/ 272966 h 345155"/>
                <a:gd name="connsiteX842" fmla="*/ 78205 w 598571"/>
                <a:gd name="connsiteY842" fmla="*/ 272966 h 345155"/>
                <a:gd name="connsiteX843" fmla="*/ 77453 w 598571"/>
                <a:gd name="connsiteY843" fmla="*/ 273718 h 345155"/>
                <a:gd name="connsiteX844" fmla="*/ 77453 w 598571"/>
                <a:gd name="connsiteY844" fmla="*/ 274470 h 345155"/>
                <a:gd name="connsiteX845" fmla="*/ 77453 w 598571"/>
                <a:gd name="connsiteY845" fmla="*/ 275222 h 345155"/>
                <a:gd name="connsiteX846" fmla="*/ 77453 w 598571"/>
                <a:gd name="connsiteY846" fmla="*/ 275974 h 345155"/>
                <a:gd name="connsiteX847" fmla="*/ 77453 w 598571"/>
                <a:gd name="connsiteY847" fmla="*/ 277478 h 345155"/>
                <a:gd name="connsiteX848" fmla="*/ 75950 w 598571"/>
                <a:gd name="connsiteY848" fmla="*/ 278230 h 345155"/>
                <a:gd name="connsiteX849" fmla="*/ 75197 w 598571"/>
                <a:gd name="connsiteY849" fmla="*/ 278230 h 345155"/>
                <a:gd name="connsiteX850" fmla="*/ 74446 w 598571"/>
                <a:gd name="connsiteY850" fmla="*/ 278230 h 345155"/>
                <a:gd name="connsiteX851" fmla="*/ 72942 w 598571"/>
                <a:gd name="connsiteY851" fmla="*/ 278230 h 345155"/>
                <a:gd name="connsiteX852" fmla="*/ 70686 w 598571"/>
                <a:gd name="connsiteY852" fmla="*/ 276726 h 345155"/>
                <a:gd name="connsiteX853" fmla="*/ 69933 w 598571"/>
                <a:gd name="connsiteY853" fmla="*/ 276726 h 345155"/>
                <a:gd name="connsiteX854" fmla="*/ 68430 w 598571"/>
                <a:gd name="connsiteY854" fmla="*/ 276726 h 345155"/>
                <a:gd name="connsiteX855" fmla="*/ 67678 w 598571"/>
                <a:gd name="connsiteY855" fmla="*/ 275974 h 345155"/>
                <a:gd name="connsiteX856" fmla="*/ 66926 w 598571"/>
                <a:gd name="connsiteY856" fmla="*/ 275222 h 345155"/>
                <a:gd name="connsiteX857" fmla="*/ 66926 w 598571"/>
                <a:gd name="connsiteY857" fmla="*/ 274470 h 345155"/>
                <a:gd name="connsiteX858" fmla="*/ 66926 w 598571"/>
                <a:gd name="connsiteY858" fmla="*/ 273718 h 345155"/>
                <a:gd name="connsiteX859" fmla="*/ 67678 w 598571"/>
                <a:gd name="connsiteY859" fmla="*/ 271462 h 345155"/>
                <a:gd name="connsiteX860" fmla="*/ 67678 w 598571"/>
                <a:gd name="connsiteY860" fmla="*/ 270711 h 345155"/>
                <a:gd name="connsiteX861" fmla="*/ 67678 w 598571"/>
                <a:gd name="connsiteY861" fmla="*/ 269207 h 345155"/>
                <a:gd name="connsiteX862" fmla="*/ 67678 w 598571"/>
                <a:gd name="connsiteY862" fmla="*/ 268454 h 345155"/>
                <a:gd name="connsiteX863" fmla="*/ 66174 w 598571"/>
                <a:gd name="connsiteY863" fmla="*/ 264695 h 345155"/>
                <a:gd name="connsiteX864" fmla="*/ 65422 w 598571"/>
                <a:gd name="connsiteY864" fmla="*/ 263191 h 345155"/>
                <a:gd name="connsiteX865" fmla="*/ 64670 w 598571"/>
                <a:gd name="connsiteY865" fmla="*/ 261687 h 345155"/>
                <a:gd name="connsiteX866" fmla="*/ 63166 w 598571"/>
                <a:gd name="connsiteY866" fmla="*/ 257927 h 345155"/>
                <a:gd name="connsiteX867" fmla="*/ 62414 w 598571"/>
                <a:gd name="connsiteY867" fmla="*/ 257175 h 345155"/>
                <a:gd name="connsiteX868" fmla="*/ 60910 w 598571"/>
                <a:gd name="connsiteY868" fmla="*/ 256423 h 345155"/>
                <a:gd name="connsiteX869" fmla="*/ 59406 w 598571"/>
                <a:gd name="connsiteY869" fmla="*/ 255671 h 345155"/>
                <a:gd name="connsiteX870" fmla="*/ 54894 w 598571"/>
                <a:gd name="connsiteY870" fmla="*/ 258679 h 345155"/>
                <a:gd name="connsiteX871" fmla="*/ 53390 w 598571"/>
                <a:gd name="connsiteY871" fmla="*/ 260935 h 345155"/>
                <a:gd name="connsiteX872" fmla="*/ 51886 w 598571"/>
                <a:gd name="connsiteY872" fmla="*/ 262439 h 345155"/>
                <a:gd name="connsiteX873" fmla="*/ 50382 w 598571"/>
                <a:gd name="connsiteY873" fmla="*/ 263191 h 345155"/>
                <a:gd name="connsiteX874" fmla="*/ 49631 w 598571"/>
                <a:gd name="connsiteY874" fmla="*/ 263191 h 345155"/>
                <a:gd name="connsiteX875" fmla="*/ 48878 w 598571"/>
                <a:gd name="connsiteY875" fmla="*/ 263191 h 345155"/>
                <a:gd name="connsiteX876" fmla="*/ 48878 w 598571"/>
                <a:gd name="connsiteY876" fmla="*/ 262439 h 345155"/>
                <a:gd name="connsiteX877" fmla="*/ 48127 w 598571"/>
                <a:gd name="connsiteY877" fmla="*/ 261687 h 345155"/>
                <a:gd name="connsiteX878" fmla="*/ 47374 w 598571"/>
                <a:gd name="connsiteY878" fmla="*/ 260935 h 345155"/>
                <a:gd name="connsiteX879" fmla="*/ 45871 w 598571"/>
                <a:gd name="connsiteY879" fmla="*/ 260935 h 345155"/>
                <a:gd name="connsiteX880" fmla="*/ 44367 w 598571"/>
                <a:gd name="connsiteY880" fmla="*/ 260935 h 345155"/>
                <a:gd name="connsiteX881" fmla="*/ 43614 w 598571"/>
                <a:gd name="connsiteY881" fmla="*/ 261687 h 345155"/>
                <a:gd name="connsiteX882" fmla="*/ 42863 w 598571"/>
                <a:gd name="connsiteY882" fmla="*/ 262439 h 345155"/>
                <a:gd name="connsiteX883" fmla="*/ 41359 w 598571"/>
                <a:gd name="connsiteY883" fmla="*/ 263943 h 345155"/>
                <a:gd name="connsiteX884" fmla="*/ 39103 w 598571"/>
                <a:gd name="connsiteY884" fmla="*/ 264695 h 345155"/>
                <a:gd name="connsiteX885" fmla="*/ 36095 w 598571"/>
                <a:gd name="connsiteY885" fmla="*/ 265447 h 345155"/>
                <a:gd name="connsiteX886" fmla="*/ 34591 w 598571"/>
                <a:gd name="connsiteY886" fmla="*/ 266199 h 345155"/>
                <a:gd name="connsiteX887" fmla="*/ 33087 w 598571"/>
                <a:gd name="connsiteY887" fmla="*/ 266199 h 345155"/>
                <a:gd name="connsiteX888" fmla="*/ 32335 w 598571"/>
                <a:gd name="connsiteY888" fmla="*/ 265447 h 345155"/>
                <a:gd name="connsiteX889" fmla="*/ 30831 w 598571"/>
                <a:gd name="connsiteY889" fmla="*/ 263943 h 345155"/>
                <a:gd name="connsiteX890" fmla="*/ 30079 w 598571"/>
                <a:gd name="connsiteY890" fmla="*/ 263943 h 345155"/>
                <a:gd name="connsiteX891" fmla="*/ 29327 w 598571"/>
                <a:gd name="connsiteY891" fmla="*/ 263943 h 345155"/>
                <a:gd name="connsiteX892" fmla="*/ 27071 w 598571"/>
                <a:gd name="connsiteY892" fmla="*/ 263943 h 345155"/>
                <a:gd name="connsiteX893" fmla="*/ 24815 w 598571"/>
                <a:gd name="connsiteY893" fmla="*/ 263191 h 345155"/>
                <a:gd name="connsiteX894" fmla="*/ 24063 w 598571"/>
                <a:gd name="connsiteY894" fmla="*/ 261687 h 345155"/>
                <a:gd name="connsiteX895" fmla="*/ 24063 w 598571"/>
                <a:gd name="connsiteY895" fmla="*/ 258679 h 345155"/>
                <a:gd name="connsiteX896" fmla="*/ 24063 w 598571"/>
                <a:gd name="connsiteY896" fmla="*/ 256423 h 345155"/>
                <a:gd name="connsiteX897" fmla="*/ 24063 w 598571"/>
                <a:gd name="connsiteY897" fmla="*/ 254919 h 345155"/>
                <a:gd name="connsiteX898" fmla="*/ 23311 w 598571"/>
                <a:gd name="connsiteY898" fmla="*/ 254167 h 345155"/>
                <a:gd name="connsiteX899" fmla="*/ 22559 w 598571"/>
                <a:gd name="connsiteY899" fmla="*/ 254167 h 345155"/>
                <a:gd name="connsiteX900" fmla="*/ 20303 w 598571"/>
                <a:gd name="connsiteY900" fmla="*/ 254919 h 345155"/>
                <a:gd name="connsiteX901" fmla="*/ 18799 w 598571"/>
                <a:gd name="connsiteY901" fmla="*/ 254919 h 345155"/>
                <a:gd name="connsiteX902" fmla="*/ 18048 w 598571"/>
                <a:gd name="connsiteY902" fmla="*/ 254167 h 345155"/>
                <a:gd name="connsiteX903" fmla="*/ 16544 w 598571"/>
                <a:gd name="connsiteY903" fmla="*/ 253415 h 345155"/>
                <a:gd name="connsiteX904" fmla="*/ 15792 w 598571"/>
                <a:gd name="connsiteY904" fmla="*/ 252663 h 345155"/>
                <a:gd name="connsiteX905" fmla="*/ 15039 w 598571"/>
                <a:gd name="connsiteY905" fmla="*/ 251911 h 345155"/>
                <a:gd name="connsiteX906" fmla="*/ 15039 w 598571"/>
                <a:gd name="connsiteY906" fmla="*/ 250407 h 345155"/>
                <a:gd name="connsiteX907" fmla="*/ 14288 w 598571"/>
                <a:gd name="connsiteY907" fmla="*/ 248903 h 345155"/>
                <a:gd name="connsiteX908" fmla="*/ 14288 w 598571"/>
                <a:gd name="connsiteY908" fmla="*/ 245895 h 345155"/>
                <a:gd name="connsiteX909" fmla="*/ 13535 w 598571"/>
                <a:gd name="connsiteY909" fmla="*/ 244391 h 345155"/>
                <a:gd name="connsiteX910" fmla="*/ 13535 w 598571"/>
                <a:gd name="connsiteY910" fmla="*/ 243639 h 345155"/>
                <a:gd name="connsiteX911" fmla="*/ 12784 w 598571"/>
                <a:gd name="connsiteY911" fmla="*/ 243639 h 345155"/>
                <a:gd name="connsiteX912" fmla="*/ 12032 w 598571"/>
                <a:gd name="connsiteY912" fmla="*/ 243639 h 345155"/>
                <a:gd name="connsiteX913" fmla="*/ 11280 w 598571"/>
                <a:gd name="connsiteY913" fmla="*/ 244391 h 345155"/>
                <a:gd name="connsiteX914" fmla="*/ 10528 w 598571"/>
                <a:gd name="connsiteY914" fmla="*/ 244391 h 345155"/>
                <a:gd name="connsiteX915" fmla="*/ 9776 w 598571"/>
                <a:gd name="connsiteY915" fmla="*/ 244391 h 345155"/>
                <a:gd name="connsiteX916" fmla="*/ 7520 w 598571"/>
                <a:gd name="connsiteY916" fmla="*/ 243639 h 34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</a:cxnLst>
              <a:rect l="l" t="t" r="r" b="b"/>
              <a:pathLst>
                <a:path w="598571" h="345155">
                  <a:moveTo>
                    <a:pt x="7520" y="243639"/>
                  </a:moveTo>
                  <a:lnTo>
                    <a:pt x="6016" y="241383"/>
                  </a:lnTo>
                  <a:lnTo>
                    <a:pt x="6016" y="239880"/>
                  </a:lnTo>
                  <a:lnTo>
                    <a:pt x="6768" y="239128"/>
                  </a:lnTo>
                  <a:lnTo>
                    <a:pt x="7520" y="238376"/>
                  </a:lnTo>
                  <a:lnTo>
                    <a:pt x="12032" y="235368"/>
                  </a:lnTo>
                  <a:lnTo>
                    <a:pt x="13535" y="233112"/>
                  </a:lnTo>
                  <a:lnTo>
                    <a:pt x="16544" y="230104"/>
                  </a:lnTo>
                  <a:lnTo>
                    <a:pt x="17295" y="227848"/>
                  </a:lnTo>
                  <a:lnTo>
                    <a:pt x="18048" y="225592"/>
                  </a:lnTo>
                  <a:lnTo>
                    <a:pt x="18048" y="224088"/>
                  </a:lnTo>
                  <a:lnTo>
                    <a:pt x="17295" y="220328"/>
                  </a:lnTo>
                  <a:lnTo>
                    <a:pt x="17295" y="218824"/>
                  </a:lnTo>
                  <a:lnTo>
                    <a:pt x="18048" y="218072"/>
                  </a:lnTo>
                  <a:lnTo>
                    <a:pt x="21807" y="216568"/>
                  </a:lnTo>
                  <a:lnTo>
                    <a:pt x="24063" y="213560"/>
                  </a:lnTo>
                  <a:lnTo>
                    <a:pt x="25567" y="211304"/>
                  </a:lnTo>
                  <a:lnTo>
                    <a:pt x="27823" y="206793"/>
                  </a:lnTo>
                  <a:lnTo>
                    <a:pt x="30079" y="203033"/>
                  </a:lnTo>
                  <a:lnTo>
                    <a:pt x="30831" y="201529"/>
                  </a:lnTo>
                  <a:lnTo>
                    <a:pt x="31583" y="200025"/>
                  </a:lnTo>
                  <a:lnTo>
                    <a:pt x="32335" y="197769"/>
                  </a:lnTo>
                  <a:lnTo>
                    <a:pt x="32335" y="195513"/>
                  </a:lnTo>
                  <a:lnTo>
                    <a:pt x="32335" y="194009"/>
                  </a:lnTo>
                  <a:lnTo>
                    <a:pt x="30831" y="188745"/>
                  </a:lnTo>
                  <a:lnTo>
                    <a:pt x="30831" y="186489"/>
                  </a:lnTo>
                  <a:lnTo>
                    <a:pt x="30079" y="184985"/>
                  </a:lnTo>
                  <a:lnTo>
                    <a:pt x="28575" y="184234"/>
                  </a:lnTo>
                  <a:lnTo>
                    <a:pt x="24815" y="184234"/>
                  </a:lnTo>
                  <a:lnTo>
                    <a:pt x="23311" y="183482"/>
                  </a:lnTo>
                  <a:lnTo>
                    <a:pt x="21807" y="182730"/>
                  </a:lnTo>
                  <a:lnTo>
                    <a:pt x="21055" y="181978"/>
                  </a:lnTo>
                  <a:lnTo>
                    <a:pt x="20303" y="180474"/>
                  </a:lnTo>
                  <a:lnTo>
                    <a:pt x="18799" y="177466"/>
                  </a:lnTo>
                  <a:lnTo>
                    <a:pt x="18048" y="176714"/>
                  </a:lnTo>
                  <a:lnTo>
                    <a:pt x="16544" y="175962"/>
                  </a:lnTo>
                  <a:lnTo>
                    <a:pt x="15039" y="175962"/>
                  </a:lnTo>
                  <a:lnTo>
                    <a:pt x="12784" y="175210"/>
                  </a:lnTo>
                  <a:lnTo>
                    <a:pt x="11280" y="174458"/>
                  </a:lnTo>
                  <a:lnTo>
                    <a:pt x="10528" y="172954"/>
                  </a:lnTo>
                  <a:lnTo>
                    <a:pt x="10528" y="170698"/>
                  </a:lnTo>
                  <a:lnTo>
                    <a:pt x="12032" y="165434"/>
                  </a:lnTo>
                  <a:lnTo>
                    <a:pt x="12032" y="163178"/>
                  </a:lnTo>
                  <a:lnTo>
                    <a:pt x="11280" y="160922"/>
                  </a:lnTo>
                  <a:lnTo>
                    <a:pt x="10528" y="157914"/>
                  </a:lnTo>
                  <a:lnTo>
                    <a:pt x="9776" y="154906"/>
                  </a:lnTo>
                  <a:lnTo>
                    <a:pt x="9024" y="153403"/>
                  </a:lnTo>
                  <a:lnTo>
                    <a:pt x="8272" y="151899"/>
                  </a:lnTo>
                  <a:lnTo>
                    <a:pt x="6768" y="151147"/>
                  </a:lnTo>
                  <a:lnTo>
                    <a:pt x="5264" y="150395"/>
                  </a:lnTo>
                  <a:lnTo>
                    <a:pt x="3008" y="149643"/>
                  </a:lnTo>
                  <a:lnTo>
                    <a:pt x="2256" y="148891"/>
                  </a:lnTo>
                  <a:lnTo>
                    <a:pt x="1504" y="148139"/>
                  </a:lnTo>
                  <a:lnTo>
                    <a:pt x="752" y="147387"/>
                  </a:lnTo>
                  <a:lnTo>
                    <a:pt x="0" y="144379"/>
                  </a:lnTo>
                  <a:lnTo>
                    <a:pt x="0" y="142123"/>
                  </a:lnTo>
                  <a:lnTo>
                    <a:pt x="752" y="135355"/>
                  </a:lnTo>
                  <a:lnTo>
                    <a:pt x="3008" y="132347"/>
                  </a:lnTo>
                  <a:lnTo>
                    <a:pt x="5264" y="130843"/>
                  </a:lnTo>
                  <a:lnTo>
                    <a:pt x="7520" y="129339"/>
                  </a:lnTo>
                  <a:lnTo>
                    <a:pt x="11280" y="127084"/>
                  </a:lnTo>
                  <a:lnTo>
                    <a:pt x="12784" y="125579"/>
                  </a:lnTo>
                  <a:lnTo>
                    <a:pt x="14288" y="124076"/>
                  </a:lnTo>
                  <a:lnTo>
                    <a:pt x="17295" y="116556"/>
                  </a:lnTo>
                  <a:lnTo>
                    <a:pt x="18799" y="115052"/>
                  </a:lnTo>
                  <a:lnTo>
                    <a:pt x="19552" y="113548"/>
                  </a:lnTo>
                  <a:lnTo>
                    <a:pt x="19552" y="112044"/>
                  </a:lnTo>
                  <a:lnTo>
                    <a:pt x="18799" y="110540"/>
                  </a:lnTo>
                  <a:lnTo>
                    <a:pt x="18048" y="109036"/>
                  </a:lnTo>
                  <a:lnTo>
                    <a:pt x="16544" y="106780"/>
                  </a:lnTo>
                  <a:lnTo>
                    <a:pt x="15792" y="106028"/>
                  </a:lnTo>
                  <a:lnTo>
                    <a:pt x="15039" y="105276"/>
                  </a:lnTo>
                  <a:lnTo>
                    <a:pt x="15039" y="103772"/>
                  </a:lnTo>
                  <a:lnTo>
                    <a:pt x="15039" y="101516"/>
                  </a:lnTo>
                  <a:lnTo>
                    <a:pt x="15039" y="99260"/>
                  </a:lnTo>
                  <a:lnTo>
                    <a:pt x="16544" y="97005"/>
                  </a:lnTo>
                  <a:lnTo>
                    <a:pt x="25567" y="69181"/>
                  </a:lnTo>
                  <a:lnTo>
                    <a:pt x="27823" y="65422"/>
                  </a:lnTo>
                  <a:lnTo>
                    <a:pt x="30079" y="63166"/>
                  </a:lnTo>
                  <a:lnTo>
                    <a:pt x="31583" y="60158"/>
                  </a:lnTo>
                  <a:lnTo>
                    <a:pt x="32335" y="58654"/>
                  </a:lnTo>
                  <a:lnTo>
                    <a:pt x="33087" y="54894"/>
                  </a:lnTo>
                  <a:lnTo>
                    <a:pt x="35343" y="50382"/>
                  </a:lnTo>
                  <a:lnTo>
                    <a:pt x="36095" y="49630"/>
                  </a:lnTo>
                  <a:lnTo>
                    <a:pt x="37599" y="49630"/>
                  </a:lnTo>
                  <a:lnTo>
                    <a:pt x="38351" y="50382"/>
                  </a:lnTo>
                  <a:lnTo>
                    <a:pt x="38351" y="53390"/>
                  </a:lnTo>
                  <a:lnTo>
                    <a:pt x="38351" y="54894"/>
                  </a:lnTo>
                  <a:lnTo>
                    <a:pt x="39855" y="57150"/>
                  </a:lnTo>
                  <a:lnTo>
                    <a:pt x="41359" y="57902"/>
                  </a:lnTo>
                  <a:lnTo>
                    <a:pt x="43614" y="58654"/>
                  </a:lnTo>
                  <a:lnTo>
                    <a:pt x="46622" y="59406"/>
                  </a:lnTo>
                  <a:lnTo>
                    <a:pt x="65422" y="69933"/>
                  </a:lnTo>
                  <a:lnTo>
                    <a:pt x="68430" y="72941"/>
                  </a:lnTo>
                  <a:lnTo>
                    <a:pt x="69182" y="72941"/>
                  </a:lnTo>
                  <a:lnTo>
                    <a:pt x="69933" y="73693"/>
                  </a:lnTo>
                  <a:lnTo>
                    <a:pt x="72190" y="72189"/>
                  </a:lnTo>
                  <a:lnTo>
                    <a:pt x="73693" y="70685"/>
                  </a:lnTo>
                  <a:lnTo>
                    <a:pt x="75197" y="69933"/>
                  </a:lnTo>
                  <a:lnTo>
                    <a:pt x="76701" y="69933"/>
                  </a:lnTo>
                  <a:lnTo>
                    <a:pt x="93245" y="75197"/>
                  </a:lnTo>
                  <a:lnTo>
                    <a:pt x="94749" y="75197"/>
                  </a:lnTo>
                  <a:lnTo>
                    <a:pt x="95501" y="74445"/>
                  </a:lnTo>
                  <a:lnTo>
                    <a:pt x="100765" y="66174"/>
                  </a:lnTo>
                  <a:lnTo>
                    <a:pt x="101516" y="64670"/>
                  </a:lnTo>
                  <a:lnTo>
                    <a:pt x="103020" y="63918"/>
                  </a:lnTo>
                  <a:lnTo>
                    <a:pt x="104525" y="63918"/>
                  </a:lnTo>
                  <a:lnTo>
                    <a:pt x="105276" y="65422"/>
                  </a:lnTo>
                  <a:lnTo>
                    <a:pt x="106029" y="66174"/>
                  </a:lnTo>
                  <a:lnTo>
                    <a:pt x="106029" y="67678"/>
                  </a:lnTo>
                  <a:lnTo>
                    <a:pt x="109788" y="69181"/>
                  </a:lnTo>
                  <a:lnTo>
                    <a:pt x="111292" y="65422"/>
                  </a:lnTo>
                  <a:lnTo>
                    <a:pt x="111292" y="63918"/>
                  </a:lnTo>
                  <a:lnTo>
                    <a:pt x="112796" y="62414"/>
                  </a:lnTo>
                  <a:lnTo>
                    <a:pt x="112796" y="61662"/>
                  </a:lnTo>
                  <a:lnTo>
                    <a:pt x="114300" y="61662"/>
                  </a:lnTo>
                  <a:lnTo>
                    <a:pt x="115804" y="60910"/>
                  </a:lnTo>
                  <a:lnTo>
                    <a:pt x="126331" y="54142"/>
                  </a:lnTo>
                  <a:lnTo>
                    <a:pt x="136859" y="48126"/>
                  </a:lnTo>
                  <a:lnTo>
                    <a:pt x="138363" y="46622"/>
                  </a:lnTo>
                  <a:lnTo>
                    <a:pt x="139115" y="44366"/>
                  </a:lnTo>
                  <a:lnTo>
                    <a:pt x="139115" y="42862"/>
                  </a:lnTo>
                  <a:lnTo>
                    <a:pt x="139867" y="40607"/>
                  </a:lnTo>
                  <a:lnTo>
                    <a:pt x="141371" y="39855"/>
                  </a:lnTo>
                  <a:lnTo>
                    <a:pt x="142123" y="39855"/>
                  </a:lnTo>
                  <a:lnTo>
                    <a:pt x="142875" y="40607"/>
                  </a:lnTo>
                  <a:lnTo>
                    <a:pt x="144379" y="40607"/>
                  </a:lnTo>
                  <a:lnTo>
                    <a:pt x="145131" y="39855"/>
                  </a:lnTo>
                  <a:lnTo>
                    <a:pt x="145883" y="36847"/>
                  </a:lnTo>
                  <a:lnTo>
                    <a:pt x="146635" y="35343"/>
                  </a:lnTo>
                  <a:lnTo>
                    <a:pt x="146635" y="30831"/>
                  </a:lnTo>
                  <a:lnTo>
                    <a:pt x="147387" y="28575"/>
                  </a:lnTo>
                  <a:lnTo>
                    <a:pt x="148139" y="27071"/>
                  </a:lnTo>
                  <a:lnTo>
                    <a:pt x="148139" y="24815"/>
                  </a:lnTo>
                  <a:lnTo>
                    <a:pt x="149643" y="23311"/>
                  </a:lnTo>
                  <a:lnTo>
                    <a:pt x="151147" y="21807"/>
                  </a:lnTo>
                  <a:lnTo>
                    <a:pt x="152651" y="21055"/>
                  </a:lnTo>
                  <a:lnTo>
                    <a:pt x="157914" y="19551"/>
                  </a:lnTo>
                  <a:lnTo>
                    <a:pt x="167690" y="15791"/>
                  </a:lnTo>
                  <a:lnTo>
                    <a:pt x="170698" y="15039"/>
                  </a:lnTo>
                  <a:lnTo>
                    <a:pt x="175962" y="14287"/>
                  </a:lnTo>
                  <a:lnTo>
                    <a:pt x="178218" y="13535"/>
                  </a:lnTo>
                  <a:lnTo>
                    <a:pt x="178970" y="12783"/>
                  </a:lnTo>
                  <a:lnTo>
                    <a:pt x="180474" y="11280"/>
                  </a:lnTo>
                  <a:lnTo>
                    <a:pt x="181978" y="11280"/>
                  </a:lnTo>
                  <a:lnTo>
                    <a:pt x="183482" y="10528"/>
                  </a:lnTo>
                  <a:lnTo>
                    <a:pt x="188746" y="10528"/>
                  </a:lnTo>
                  <a:lnTo>
                    <a:pt x="192506" y="9776"/>
                  </a:lnTo>
                  <a:lnTo>
                    <a:pt x="194009" y="9024"/>
                  </a:lnTo>
                  <a:lnTo>
                    <a:pt x="195513" y="9776"/>
                  </a:lnTo>
                  <a:lnTo>
                    <a:pt x="198521" y="11280"/>
                  </a:lnTo>
                  <a:lnTo>
                    <a:pt x="200025" y="11280"/>
                  </a:lnTo>
                  <a:lnTo>
                    <a:pt x="202281" y="10528"/>
                  </a:lnTo>
                  <a:lnTo>
                    <a:pt x="203785" y="9776"/>
                  </a:lnTo>
                  <a:lnTo>
                    <a:pt x="207545" y="8272"/>
                  </a:lnTo>
                  <a:lnTo>
                    <a:pt x="213561" y="4512"/>
                  </a:lnTo>
                  <a:lnTo>
                    <a:pt x="220328" y="3008"/>
                  </a:lnTo>
                  <a:lnTo>
                    <a:pt x="224840" y="0"/>
                  </a:lnTo>
                  <a:lnTo>
                    <a:pt x="227096" y="0"/>
                  </a:lnTo>
                  <a:lnTo>
                    <a:pt x="231608" y="0"/>
                  </a:lnTo>
                  <a:lnTo>
                    <a:pt x="233112" y="752"/>
                  </a:lnTo>
                  <a:lnTo>
                    <a:pt x="234616" y="2256"/>
                  </a:lnTo>
                  <a:lnTo>
                    <a:pt x="236120" y="3008"/>
                  </a:lnTo>
                  <a:lnTo>
                    <a:pt x="236872" y="3760"/>
                  </a:lnTo>
                  <a:lnTo>
                    <a:pt x="237624" y="4512"/>
                  </a:lnTo>
                  <a:lnTo>
                    <a:pt x="237624" y="14287"/>
                  </a:lnTo>
                  <a:lnTo>
                    <a:pt x="236120" y="17295"/>
                  </a:lnTo>
                  <a:lnTo>
                    <a:pt x="232360" y="20303"/>
                  </a:lnTo>
                  <a:lnTo>
                    <a:pt x="230104" y="22559"/>
                  </a:lnTo>
                  <a:lnTo>
                    <a:pt x="220328" y="36095"/>
                  </a:lnTo>
                  <a:lnTo>
                    <a:pt x="214313" y="42862"/>
                  </a:lnTo>
                  <a:lnTo>
                    <a:pt x="206793" y="51886"/>
                  </a:lnTo>
                  <a:lnTo>
                    <a:pt x="205289" y="54142"/>
                  </a:lnTo>
                  <a:lnTo>
                    <a:pt x="204537" y="55646"/>
                  </a:lnTo>
                  <a:lnTo>
                    <a:pt x="202281" y="66174"/>
                  </a:lnTo>
                  <a:lnTo>
                    <a:pt x="199273" y="75197"/>
                  </a:lnTo>
                  <a:lnTo>
                    <a:pt x="194761" y="77453"/>
                  </a:lnTo>
                  <a:lnTo>
                    <a:pt x="191002" y="78957"/>
                  </a:lnTo>
                  <a:lnTo>
                    <a:pt x="188746" y="79709"/>
                  </a:lnTo>
                  <a:lnTo>
                    <a:pt x="187242" y="80461"/>
                  </a:lnTo>
                  <a:lnTo>
                    <a:pt x="186489" y="81965"/>
                  </a:lnTo>
                  <a:lnTo>
                    <a:pt x="186489" y="83469"/>
                  </a:lnTo>
                  <a:lnTo>
                    <a:pt x="184986" y="91741"/>
                  </a:lnTo>
                  <a:lnTo>
                    <a:pt x="184986" y="95501"/>
                  </a:lnTo>
                  <a:lnTo>
                    <a:pt x="184986" y="97005"/>
                  </a:lnTo>
                  <a:lnTo>
                    <a:pt x="185738" y="98508"/>
                  </a:lnTo>
                  <a:lnTo>
                    <a:pt x="186489" y="100012"/>
                  </a:lnTo>
                  <a:lnTo>
                    <a:pt x="187242" y="100764"/>
                  </a:lnTo>
                  <a:lnTo>
                    <a:pt x="188746" y="100764"/>
                  </a:lnTo>
                  <a:lnTo>
                    <a:pt x="191002" y="100764"/>
                  </a:lnTo>
                  <a:lnTo>
                    <a:pt x="200025" y="103020"/>
                  </a:lnTo>
                  <a:lnTo>
                    <a:pt x="201529" y="103020"/>
                  </a:lnTo>
                  <a:lnTo>
                    <a:pt x="205289" y="102268"/>
                  </a:lnTo>
                  <a:lnTo>
                    <a:pt x="206793" y="102268"/>
                  </a:lnTo>
                  <a:lnTo>
                    <a:pt x="208297" y="103020"/>
                  </a:lnTo>
                  <a:lnTo>
                    <a:pt x="212057" y="103020"/>
                  </a:lnTo>
                  <a:lnTo>
                    <a:pt x="213561" y="103020"/>
                  </a:lnTo>
                  <a:lnTo>
                    <a:pt x="215065" y="103772"/>
                  </a:lnTo>
                  <a:lnTo>
                    <a:pt x="217321" y="104524"/>
                  </a:lnTo>
                  <a:lnTo>
                    <a:pt x="219576" y="105276"/>
                  </a:lnTo>
                  <a:lnTo>
                    <a:pt x="222584" y="107532"/>
                  </a:lnTo>
                  <a:lnTo>
                    <a:pt x="223336" y="109036"/>
                  </a:lnTo>
                  <a:lnTo>
                    <a:pt x="224088" y="111292"/>
                  </a:lnTo>
                  <a:lnTo>
                    <a:pt x="225592" y="115804"/>
                  </a:lnTo>
                  <a:lnTo>
                    <a:pt x="227848" y="120316"/>
                  </a:lnTo>
                  <a:lnTo>
                    <a:pt x="229352" y="121820"/>
                  </a:lnTo>
                  <a:lnTo>
                    <a:pt x="231608" y="121820"/>
                  </a:lnTo>
                  <a:lnTo>
                    <a:pt x="233112" y="121068"/>
                  </a:lnTo>
                  <a:lnTo>
                    <a:pt x="237624" y="117308"/>
                  </a:lnTo>
                  <a:lnTo>
                    <a:pt x="239880" y="116556"/>
                  </a:lnTo>
                  <a:lnTo>
                    <a:pt x="241384" y="115804"/>
                  </a:lnTo>
                  <a:lnTo>
                    <a:pt x="254167" y="112796"/>
                  </a:lnTo>
                  <a:lnTo>
                    <a:pt x="256423" y="112044"/>
                  </a:lnTo>
                  <a:lnTo>
                    <a:pt x="257927" y="111292"/>
                  </a:lnTo>
                  <a:lnTo>
                    <a:pt x="259431" y="110540"/>
                  </a:lnTo>
                  <a:lnTo>
                    <a:pt x="260935" y="109036"/>
                  </a:lnTo>
                  <a:lnTo>
                    <a:pt x="263191" y="106028"/>
                  </a:lnTo>
                  <a:lnTo>
                    <a:pt x="263943" y="104524"/>
                  </a:lnTo>
                  <a:lnTo>
                    <a:pt x="264695" y="104524"/>
                  </a:lnTo>
                  <a:lnTo>
                    <a:pt x="266199" y="104524"/>
                  </a:lnTo>
                  <a:lnTo>
                    <a:pt x="267703" y="105276"/>
                  </a:lnTo>
                  <a:lnTo>
                    <a:pt x="269207" y="106028"/>
                  </a:lnTo>
                  <a:lnTo>
                    <a:pt x="271463" y="109036"/>
                  </a:lnTo>
                  <a:lnTo>
                    <a:pt x="272966" y="110540"/>
                  </a:lnTo>
                  <a:lnTo>
                    <a:pt x="274470" y="110540"/>
                  </a:lnTo>
                  <a:lnTo>
                    <a:pt x="276726" y="109788"/>
                  </a:lnTo>
                  <a:lnTo>
                    <a:pt x="278230" y="109788"/>
                  </a:lnTo>
                  <a:lnTo>
                    <a:pt x="288006" y="111292"/>
                  </a:lnTo>
                  <a:lnTo>
                    <a:pt x="294022" y="112044"/>
                  </a:lnTo>
                  <a:lnTo>
                    <a:pt x="296278" y="113548"/>
                  </a:lnTo>
                  <a:lnTo>
                    <a:pt x="297782" y="115052"/>
                  </a:lnTo>
                  <a:lnTo>
                    <a:pt x="300038" y="118812"/>
                  </a:lnTo>
                  <a:lnTo>
                    <a:pt x="302294" y="120316"/>
                  </a:lnTo>
                  <a:lnTo>
                    <a:pt x="303045" y="121820"/>
                  </a:lnTo>
                  <a:lnTo>
                    <a:pt x="303798" y="123324"/>
                  </a:lnTo>
                  <a:lnTo>
                    <a:pt x="303798" y="125579"/>
                  </a:lnTo>
                  <a:lnTo>
                    <a:pt x="299285" y="135355"/>
                  </a:lnTo>
                  <a:lnTo>
                    <a:pt x="299285" y="136859"/>
                  </a:lnTo>
                  <a:lnTo>
                    <a:pt x="299285" y="138363"/>
                  </a:lnTo>
                  <a:lnTo>
                    <a:pt x="300038" y="139867"/>
                  </a:lnTo>
                  <a:lnTo>
                    <a:pt x="301542" y="142123"/>
                  </a:lnTo>
                  <a:lnTo>
                    <a:pt x="304549" y="144379"/>
                  </a:lnTo>
                  <a:lnTo>
                    <a:pt x="306805" y="145131"/>
                  </a:lnTo>
                  <a:lnTo>
                    <a:pt x="308309" y="145131"/>
                  </a:lnTo>
                  <a:lnTo>
                    <a:pt x="315829" y="138363"/>
                  </a:lnTo>
                  <a:lnTo>
                    <a:pt x="317333" y="137611"/>
                  </a:lnTo>
                  <a:lnTo>
                    <a:pt x="319589" y="136859"/>
                  </a:lnTo>
                  <a:lnTo>
                    <a:pt x="324853" y="138363"/>
                  </a:lnTo>
                  <a:lnTo>
                    <a:pt x="326357" y="138363"/>
                  </a:lnTo>
                  <a:lnTo>
                    <a:pt x="328613" y="137611"/>
                  </a:lnTo>
                  <a:lnTo>
                    <a:pt x="330117" y="136859"/>
                  </a:lnTo>
                  <a:lnTo>
                    <a:pt x="330868" y="135355"/>
                  </a:lnTo>
                  <a:lnTo>
                    <a:pt x="334628" y="130091"/>
                  </a:lnTo>
                  <a:lnTo>
                    <a:pt x="335381" y="128587"/>
                  </a:lnTo>
                  <a:lnTo>
                    <a:pt x="337636" y="123324"/>
                  </a:lnTo>
                  <a:lnTo>
                    <a:pt x="339140" y="119564"/>
                  </a:lnTo>
                  <a:lnTo>
                    <a:pt x="339892" y="118060"/>
                  </a:lnTo>
                  <a:lnTo>
                    <a:pt x="339892" y="115804"/>
                  </a:lnTo>
                  <a:lnTo>
                    <a:pt x="339140" y="114300"/>
                  </a:lnTo>
                  <a:lnTo>
                    <a:pt x="338388" y="113548"/>
                  </a:lnTo>
                  <a:lnTo>
                    <a:pt x="337636" y="112044"/>
                  </a:lnTo>
                  <a:lnTo>
                    <a:pt x="336884" y="111292"/>
                  </a:lnTo>
                  <a:lnTo>
                    <a:pt x="336132" y="109788"/>
                  </a:lnTo>
                  <a:lnTo>
                    <a:pt x="335381" y="108284"/>
                  </a:lnTo>
                  <a:lnTo>
                    <a:pt x="334628" y="105276"/>
                  </a:lnTo>
                  <a:lnTo>
                    <a:pt x="333877" y="101516"/>
                  </a:lnTo>
                  <a:lnTo>
                    <a:pt x="333877" y="98508"/>
                  </a:lnTo>
                  <a:lnTo>
                    <a:pt x="333877" y="96253"/>
                  </a:lnTo>
                  <a:lnTo>
                    <a:pt x="334628" y="93997"/>
                  </a:lnTo>
                  <a:lnTo>
                    <a:pt x="335381" y="91741"/>
                  </a:lnTo>
                  <a:lnTo>
                    <a:pt x="336884" y="90237"/>
                  </a:lnTo>
                  <a:lnTo>
                    <a:pt x="337636" y="89485"/>
                  </a:lnTo>
                  <a:lnTo>
                    <a:pt x="339140" y="89485"/>
                  </a:lnTo>
                  <a:lnTo>
                    <a:pt x="340644" y="90237"/>
                  </a:lnTo>
                  <a:lnTo>
                    <a:pt x="342148" y="90989"/>
                  </a:lnTo>
                  <a:lnTo>
                    <a:pt x="344404" y="92493"/>
                  </a:lnTo>
                  <a:lnTo>
                    <a:pt x="345908" y="93245"/>
                  </a:lnTo>
                  <a:lnTo>
                    <a:pt x="347412" y="93245"/>
                  </a:lnTo>
                  <a:lnTo>
                    <a:pt x="348916" y="92493"/>
                  </a:lnTo>
                  <a:lnTo>
                    <a:pt x="348916" y="90989"/>
                  </a:lnTo>
                  <a:lnTo>
                    <a:pt x="347412" y="86477"/>
                  </a:lnTo>
                  <a:lnTo>
                    <a:pt x="343652" y="78205"/>
                  </a:lnTo>
                  <a:lnTo>
                    <a:pt x="342900" y="76701"/>
                  </a:lnTo>
                  <a:lnTo>
                    <a:pt x="339140" y="73693"/>
                  </a:lnTo>
                  <a:lnTo>
                    <a:pt x="338388" y="72189"/>
                  </a:lnTo>
                  <a:lnTo>
                    <a:pt x="337636" y="69181"/>
                  </a:lnTo>
                  <a:lnTo>
                    <a:pt x="338388" y="63918"/>
                  </a:lnTo>
                  <a:lnTo>
                    <a:pt x="339140" y="57902"/>
                  </a:lnTo>
                  <a:lnTo>
                    <a:pt x="339892" y="54894"/>
                  </a:lnTo>
                  <a:lnTo>
                    <a:pt x="341396" y="54142"/>
                  </a:lnTo>
                  <a:lnTo>
                    <a:pt x="342900" y="53390"/>
                  </a:lnTo>
                  <a:lnTo>
                    <a:pt x="347412" y="51886"/>
                  </a:lnTo>
                  <a:lnTo>
                    <a:pt x="349668" y="50382"/>
                  </a:lnTo>
                  <a:lnTo>
                    <a:pt x="354932" y="44366"/>
                  </a:lnTo>
                  <a:lnTo>
                    <a:pt x="356436" y="42862"/>
                  </a:lnTo>
                  <a:lnTo>
                    <a:pt x="357940" y="42862"/>
                  </a:lnTo>
                  <a:lnTo>
                    <a:pt x="359443" y="42862"/>
                  </a:lnTo>
                  <a:lnTo>
                    <a:pt x="360947" y="42862"/>
                  </a:lnTo>
                  <a:lnTo>
                    <a:pt x="363203" y="42862"/>
                  </a:lnTo>
                  <a:lnTo>
                    <a:pt x="364707" y="42862"/>
                  </a:lnTo>
                  <a:lnTo>
                    <a:pt x="368467" y="42110"/>
                  </a:lnTo>
                  <a:lnTo>
                    <a:pt x="371475" y="42862"/>
                  </a:lnTo>
                  <a:lnTo>
                    <a:pt x="372979" y="44366"/>
                  </a:lnTo>
                  <a:lnTo>
                    <a:pt x="373731" y="46622"/>
                  </a:lnTo>
                  <a:lnTo>
                    <a:pt x="373731" y="48126"/>
                  </a:lnTo>
                  <a:lnTo>
                    <a:pt x="373731" y="49630"/>
                  </a:lnTo>
                  <a:lnTo>
                    <a:pt x="372979" y="51886"/>
                  </a:lnTo>
                  <a:lnTo>
                    <a:pt x="374483" y="55646"/>
                  </a:lnTo>
                  <a:lnTo>
                    <a:pt x="375235" y="57150"/>
                  </a:lnTo>
                  <a:lnTo>
                    <a:pt x="377491" y="59406"/>
                  </a:lnTo>
                  <a:lnTo>
                    <a:pt x="397042" y="62414"/>
                  </a:lnTo>
                  <a:lnTo>
                    <a:pt x="404562" y="64670"/>
                  </a:lnTo>
                  <a:lnTo>
                    <a:pt x="406818" y="64670"/>
                  </a:lnTo>
                  <a:lnTo>
                    <a:pt x="409074" y="64670"/>
                  </a:lnTo>
                  <a:lnTo>
                    <a:pt x="412082" y="64670"/>
                  </a:lnTo>
                  <a:lnTo>
                    <a:pt x="421858" y="66926"/>
                  </a:lnTo>
                  <a:lnTo>
                    <a:pt x="427121" y="67678"/>
                  </a:lnTo>
                  <a:lnTo>
                    <a:pt x="440657" y="66174"/>
                  </a:lnTo>
                  <a:lnTo>
                    <a:pt x="447424" y="64670"/>
                  </a:lnTo>
                  <a:lnTo>
                    <a:pt x="457952" y="63918"/>
                  </a:lnTo>
                  <a:lnTo>
                    <a:pt x="459456" y="63166"/>
                  </a:lnTo>
                  <a:lnTo>
                    <a:pt x="463216" y="61662"/>
                  </a:lnTo>
                  <a:lnTo>
                    <a:pt x="465472" y="60910"/>
                  </a:lnTo>
                  <a:lnTo>
                    <a:pt x="467728" y="60910"/>
                  </a:lnTo>
                  <a:lnTo>
                    <a:pt x="469984" y="61662"/>
                  </a:lnTo>
                  <a:lnTo>
                    <a:pt x="473743" y="63166"/>
                  </a:lnTo>
                  <a:lnTo>
                    <a:pt x="482015" y="65422"/>
                  </a:lnTo>
                  <a:lnTo>
                    <a:pt x="491791" y="66174"/>
                  </a:lnTo>
                  <a:lnTo>
                    <a:pt x="496303" y="66926"/>
                  </a:lnTo>
                  <a:lnTo>
                    <a:pt x="500063" y="69181"/>
                  </a:lnTo>
                  <a:lnTo>
                    <a:pt x="512094" y="75197"/>
                  </a:lnTo>
                  <a:lnTo>
                    <a:pt x="521118" y="76701"/>
                  </a:lnTo>
                  <a:lnTo>
                    <a:pt x="522622" y="76701"/>
                  </a:lnTo>
                  <a:lnTo>
                    <a:pt x="524878" y="75949"/>
                  </a:lnTo>
                  <a:lnTo>
                    <a:pt x="528637" y="73693"/>
                  </a:lnTo>
                  <a:lnTo>
                    <a:pt x="539165" y="74445"/>
                  </a:lnTo>
                  <a:lnTo>
                    <a:pt x="549693" y="75949"/>
                  </a:lnTo>
                  <a:lnTo>
                    <a:pt x="554957" y="75949"/>
                  </a:lnTo>
                  <a:lnTo>
                    <a:pt x="557965" y="77453"/>
                  </a:lnTo>
                  <a:lnTo>
                    <a:pt x="560220" y="78205"/>
                  </a:lnTo>
                  <a:lnTo>
                    <a:pt x="561724" y="77453"/>
                  </a:lnTo>
                  <a:lnTo>
                    <a:pt x="563980" y="75949"/>
                  </a:lnTo>
                  <a:lnTo>
                    <a:pt x="565484" y="74445"/>
                  </a:lnTo>
                  <a:lnTo>
                    <a:pt x="572252" y="72941"/>
                  </a:lnTo>
                  <a:lnTo>
                    <a:pt x="573004" y="72941"/>
                  </a:lnTo>
                  <a:lnTo>
                    <a:pt x="573756" y="78205"/>
                  </a:lnTo>
                  <a:lnTo>
                    <a:pt x="573756" y="84973"/>
                  </a:lnTo>
                  <a:lnTo>
                    <a:pt x="571500" y="90237"/>
                  </a:lnTo>
                  <a:lnTo>
                    <a:pt x="573004" y="93997"/>
                  </a:lnTo>
                  <a:lnTo>
                    <a:pt x="573756" y="95501"/>
                  </a:lnTo>
                  <a:lnTo>
                    <a:pt x="574508" y="99260"/>
                  </a:lnTo>
                  <a:lnTo>
                    <a:pt x="575260" y="100764"/>
                  </a:lnTo>
                  <a:lnTo>
                    <a:pt x="576012" y="102268"/>
                  </a:lnTo>
                  <a:lnTo>
                    <a:pt x="576764" y="103772"/>
                  </a:lnTo>
                  <a:lnTo>
                    <a:pt x="576764" y="106780"/>
                  </a:lnTo>
                  <a:lnTo>
                    <a:pt x="576012" y="109788"/>
                  </a:lnTo>
                  <a:lnTo>
                    <a:pt x="576012" y="112796"/>
                  </a:lnTo>
                  <a:lnTo>
                    <a:pt x="576764" y="116556"/>
                  </a:lnTo>
                  <a:lnTo>
                    <a:pt x="576764" y="115804"/>
                  </a:lnTo>
                  <a:lnTo>
                    <a:pt x="579772" y="127836"/>
                  </a:lnTo>
                  <a:lnTo>
                    <a:pt x="582028" y="131595"/>
                  </a:lnTo>
                  <a:lnTo>
                    <a:pt x="583532" y="132347"/>
                  </a:lnTo>
                  <a:lnTo>
                    <a:pt x="587292" y="134603"/>
                  </a:lnTo>
                  <a:lnTo>
                    <a:pt x="588795" y="136107"/>
                  </a:lnTo>
                  <a:lnTo>
                    <a:pt x="588795" y="142875"/>
                  </a:lnTo>
                  <a:lnTo>
                    <a:pt x="588044" y="145131"/>
                  </a:lnTo>
                  <a:lnTo>
                    <a:pt x="587292" y="145883"/>
                  </a:lnTo>
                  <a:lnTo>
                    <a:pt x="585788" y="146635"/>
                  </a:lnTo>
                  <a:lnTo>
                    <a:pt x="585035" y="148139"/>
                  </a:lnTo>
                  <a:lnTo>
                    <a:pt x="585035" y="149643"/>
                  </a:lnTo>
                  <a:lnTo>
                    <a:pt x="585788" y="153403"/>
                  </a:lnTo>
                  <a:lnTo>
                    <a:pt x="585035" y="154906"/>
                  </a:lnTo>
                  <a:lnTo>
                    <a:pt x="582780" y="160922"/>
                  </a:lnTo>
                  <a:lnTo>
                    <a:pt x="583532" y="161674"/>
                  </a:lnTo>
                  <a:lnTo>
                    <a:pt x="582028" y="162426"/>
                  </a:lnTo>
                  <a:lnTo>
                    <a:pt x="581276" y="163178"/>
                  </a:lnTo>
                  <a:lnTo>
                    <a:pt x="580524" y="162426"/>
                  </a:lnTo>
                  <a:lnTo>
                    <a:pt x="579020" y="161674"/>
                  </a:lnTo>
                  <a:lnTo>
                    <a:pt x="580524" y="163178"/>
                  </a:lnTo>
                  <a:lnTo>
                    <a:pt x="581276" y="164682"/>
                  </a:lnTo>
                  <a:lnTo>
                    <a:pt x="581276" y="166938"/>
                  </a:lnTo>
                  <a:lnTo>
                    <a:pt x="580524" y="168442"/>
                  </a:lnTo>
                  <a:lnTo>
                    <a:pt x="582780" y="166938"/>
                  </a:lnTo>
                  <a:lnTo>
                    <a:pt x="585788" y="163178"/>
                  </a:lnTo>
                  <a:lnTo>
                    <a:pt x="588795" y="159418"/>
                  </a:lnTo>
                  <a:lnTo>
                    <a:pt x="589548" y="156410"/>
                  </a:lnTo>
                  <a:lnTo>
                    <a:pt x="590299" y="153403"/>
                  </a:lnTo>
                  <a:lnTo>
                    <a:pt x="591803" y="147387"/>
                  </a:lnTo>
                  <a:lnTo>
                    <a:pt x="591803" y="144379"/>
                  </a:lnTo>
                  <a:lnTo>
                    <a:pt x="593307" y="146635"/>
                  </a:lnTo>
                  <a:lnTo>
                    <a:pt x="594059" y="149643"/>
                  </a:lnTo>
                  <a:lnTo>
                    <a:pt x="592555" y="154906"/>
                  </a:lnTo>
                  <a:lnTo>
                    <a:pt x="592555" y="163930"/>
                  </a:lnTo>
                  <a:lnTo>
                    <a:pt x="593307" y="168442"/>
                  </a:lnTo>
                  <a:lnTo>
                    <a:pt x="594059" y="169946"/>
                  </a:lnTo>
                  <a:lnTo>
                    <a:pt x="594812" y="170698"/>
                  </a:lnTo>
                  <a:lnTo>
                    <a:pt x="597067" y="172202"/>
                  </a:lnTo>
                  <a:lnTo>
                    <a:pt x="597819" y="172954"/>
                  </a:lnTo>
                  <a:lnTo>
                    <a:pt x="598571" y="175962"/>
                  </a:lnTo>
                  <a:lnTo>
                    <a:pt x="597819" y="178218"/>
                  </a:lnTo>
                  <a:lnTo>
                    <a:pt x="597067" y="180474"/>
                  </a:lnTo>
                  <a:lnTo>
                    <a:pt x="597067" y="182730"/>
                  </a:lnTo>
                  <a:lnTo>
                    <a:pt x="597067" y="205289"/>
                  </a:lnTo>
                  <a:lnTo>
                    <a:pt x="595563" y="216568"/>
                  </a:lnTo>
                  <a:lnTo>
                    <a:pt x="595563" y="222584"/>
                  </a:lnTo>
                  <a:lnTo>
                    <a:pt x="597067" y="227096"/>
                  </a:lnTo>
                  <a:lnTo>
                    <a:pt x="595563" y="231608"/>
                  </a:lnTo>
                  <a:lnTo>
                    <a:pt x="594812" y="232360"/>
                  </a:lnTo>
                  <a:lnTo>
                    <a:pt x="594059" y="232360"/>
                  </a:lnTo>
                  <a:lnTo>
                    <a:pt x="592555" y="231608"/>
                  </a:lnTo>
                  <a:lnTo>
                    <a:pt x="591052" y="231608"/>
                  </a:lnTo>
                  <a:lnTo>
                    <a:pt x="585035" y="231608"/>
                  </a:lnTo>
                  <a:lnTo>
                    <a:pt x="583532" y="231608"/>
                  </a:lnTo>
                  <a:lnTo>
                    <a:pt x="579020" y="229352"/>
                  </a:lnTo>
                  <a:lnTo>
                    <a:pt x="570748" y="227096"/>
                  </a:lnTo>
                  <a:lnTo>
                    <a:pt x="569996" y="226344"/>
                  </a:lnTo>
                  <a:lnTo>
                    <a:pt x="569244" y="225592"/>
                  </a:lnTo>
                  <a:lnTo>
                    <a:pt x="569244" y="224840"/>
                  </a:lnTo>
                  <a:lnTo>
                    <a:pt x="569244" y="224088"/>
                  </a:lnTo>
                  <a:lnTo>
                    <a:pt x="568492" y="223336"/>
                  </a:lnTo>
                  <a:lnTo>
                    <a:pt x="566988" y="219576"/>
                  </a:lnTo>
                  <a:lnTo>
                    <a:pt x="560973" y="213560"/>
                  </a:lnTo>
                  <a:lnTo>
                    <a:pt x="557213" y="211304"/>
                  </a:lnTo>
                  <a:lnTo>
                    <a:pt x="554205" y="209801"/>
                  </a:lnTo>
                  <a:lnTo>
                    <a:pt x="551197" y="209049"/>
                  </a:lnTo>
                  <a:lnTo>
                    <a:pt x="550445" y="209049"/>
                  </a:lnTo>
                  <a:lnTo>
                    <a:pt x="548941" y="209049"/>
                  </a:lnTo>
                  <a:lnTo>
                    <a:pt x="545933" y="210553"/>
                  </a:lnTo>
                  <a:lnTo>
                    <a:pt x="543677" y="210553"/>
                  </a:lnTo>
                  <a:lnTo>
                    <a:pt x="531646" y="207545"/>
                  </a:lnTo>
                  <a:lnTo>
                    <a:pt x="528637" y="206793"/>
                  </a:lnTo>
                  <a:lnTo>
                    <a:pt x="526382" y="206793"/>
                  </a:lnTo>
                  <a:lnTo>
                    <a:pt x="524878" y="207545"/>
                  </a:lnTo>
                  <a:lnTo>
                    <a:pt x="523374" y="207545"/>
                  </a:lnTo>
                  <a:lnTo>
                    <a:pt x="520366" y="209049"/>
                  </a:lnTo>
                  <a:lnTo>
                    <a:pt x="519614" y="209801"/>
                  </a:lnTo>
                  <a:lnTo>
                    <a:pt x="515102" y="213560"/>
                  </a:lnTo>
                  <a:lnTo>
                    <a:pt x="512094" y="217320"/>
                  </a:lnTo>
                  <a:lnTo>
                    <a:pt x="510590" y="218824"/>
                  </a:lnTo>
                  <a:lnTo>
                    <a:pt x="509086" y="219576"/>
                  </a:lnTo>
                  <a:lnTo>
                    <a:pt x="507582" y="220328"/>
                  </a:lnTo>
                  <a:lnTo>
                    <a:pt x="506830" y="220328"/>
                  </a:lnTo>
                  <a:lnTo>
                    <a:pt x="506078" y="219576"/>
                  </a:lnTo>
                  <a:lnTo>
                    <a:pt x="505326" y="219576"/>
                  </a:lnTo>
                  <a:lnTo>
                    <a:pt x="504575" y="218824"/>
                  </a:lnTo>
                  <a:lnTo>
                    <a:pt x="503822" y="218824"/>
                  </a:lnTo>
                  <a:lnTo>
                    <a:pt x="503071" y="218072"/>
                  </a:lnTo>
                  <a:lnTo>
                    <a:pt x="494047" y="218072"/>
                  </a:lnTo>
                  <a:lnTo>
                    <a:pt x="492543" y="218072"/>
                  </a:lnTo>
                  <a:lnTo>
                    <a:pt x="491791" y="218072"/>
                  </a:lnTo>
                  <a:lnTo>
                    <a:pt x="491039" y="218824"/>
                  </a:lnTo>
                  <a:lnTo>
                    <a:pt x="490287" y="220328"/>
                  </a:lnTo>
                  <a:lnTo>
                    <a:pt x="489535" y="222584"/>
                  </a:lnTo>
                  <a:lnTo>
                    <a:pt x="488031" y="230856"/>
                  </a:lnTo>
                  <a:lnTo>
                    <a:pt x="485023" y="245143"/>
                  </a:lnTo>
                  <a:lnTo>
                    <a:pt x="482767" y="248903"/>
                  </a:lnTo>
                  <a:lnTo>
                    <a:pt x="474496" y="251911"/>
                  </a:lnTo>
                  <a:lnTo>
                    <a:pt x="472239" y="253415"/>
                  </a:lnTo>
                  <a:lnTo>
                    <a:pt x="467728" y="256423"/>
                  </a:lnTo>
                  <a:lnTo>
                    <a:pt x="466976" y="257175"/>
                  </a:lnTo>
                  <a:lnTo>
                    <a:pt x="465472" y="257927"/>
                  </a:lnTo>
                  <a:lnTo>
                    <a:pt x="464720" y="257927"/>
                  </a:lnTo>
                  <a:lnTo>
                    <a:pt x="463968" y="257927"/>
                  </a:lnTo>
                  <a:lnTo>
                    <a:pt x="463216" y="257175"/>
                  </a:lnTo>
                  <a:lnTo>
                    <a:pt x="462464" y="257175"/>
                  </a:lnTo>
                  <a:lnTo>
                    <a:pt x="461712" y="256423"/>
                  </a:lnTo>
                  <a:lnTo>
                    <a:pt x="460208" y="256423"/>
                  </a:lnTo>
                  <a:lnTo>
                    <a:pt x="459456" y="256423"/>
                  </a:lnTo>
                  <a:lnTo>
                    <a:pt x="446673" y="261687"/>
                  </a:lnTo>
                  <a:lnTo>
                    <a:pt x="444417" y="262439"/>
                  </a:lnTo>
                  <a:lnTo>
                    <a:pt x="442913" y="262439"/>
                  </a:lnTo>
                  <a:lnTo>
                    <a:pt x="441409" y="263191"/>
                  </a:lnTo>
                  <a:lnTo>
                    <a:pt x="437649" y="264695"/>
                  </a:lnTo>
                  <a:lnTo>
                    <a:pt x="436897" y="264695"/>
                  </a:lnTo>
                  <a:lnTo>
                    <a:pt x="436145" y="264695"/>
                  </a:lnTo>
                  <a:lnTo>
                    <a:pt x="435393" y="263943"/>
                  </a:lnTo>
                  <a:lnTo>
                    <a:pt x="435393" y="263191"/>
                  </a:lnTo>
                  <a:lnTo>
                    <a:pt x="435393" y="262439"/>
                  </a:lnTo>
                  <a:lnTo>
                    <a:pt x="435393" y="261687"/>
                  </a:lnTo>
                  <a:lnTo>
                    <a:pt x="435393" y="260935"/>
                  </a:lnTo>
                  <a:lnTo>
                    <a:pt x="435393" y="260183"/>
                  </a:lnTo>
                  <a:lnTo>
                    <a:pt x="434641" y="260183"/>
                  </a:lnTo>
                  <a:lnTo>
                    <a:pt x="433137" y="260183"/>
                  </a:lnTo>
                  <a:lnTo>
                    <a:pt x="432385" y="260183"/>
                  </a:lnTo>
                  <a:lnTo>
                    <a:pt x="431633" y="260935"/>
                  </a:lnTo>
                  <a:lnTo>
                    <a:pt x="430881" y="261687"/>
                  </a:lnTo>
                  <a:lnTo>
                    <a:pt x="430881" y="262439"/>
                  </a:lnTo>
                  <a:lnTo>
                    <a:pt x="430881" y="263191"/>
                  </a:lnTo>
                  <a:lnTo>
                    <a:pt x="430881" y="263943"/>
                  </a:lnTo>
                  <a:lnTo>
                    <a:pt x="430881" y="264695"/>
                  </a:lnTo>
                  <a:lnTo>
                    <a:pt x="431633" y="265447"/>
                  </a:lnTo>
                  <a:lnTo>
                    <a:pt x="433137" y="266951"/>
                  </a:lnTo>
                  <a:lnTo>
                    <a:pt x="435393" y="267702"/>
                  </a:lnTo>
                  <a:lnTo>
                    <a:pt x="436145" y="268454"/>
                  </a:lnTo>
                  <a:lnTo>
                    <a:pt x="436897" y="269207"/>
                  </a:lnTo>
                  <a:lnTo>
                    <a:pt x="436897" y="269959"/>
                  </a:lnTo>
                  <a:lnTo>
                    <a:pt x="436145" y="271462"/>
                  </a:lnTo>
                  <a:lnTo>
                    <a:pt x="435393" y="272214"/>
                  </a:lnTo>
                  <a:lnTo>
                    <a:pt x="434641" y="272214"/>
                  </a:lnTo>
                  <a:lnTo>
                    <a:pt x="433889" y="272214"/>
                  </a:lnTo>
                  <a:lnTo>
                    <a:pt x="430881" y="271462"/>
                  </a:lnTo>
                  <a:lnTo>
                    <a:pt x="430129" y="271462"/>
                  </a:lnTo>
                  <a:lnTo>
                    <a:pt x="428625" y="271462"/>
                  </a:lnTo>
                  <a:lnTo>
                    <a:pt x="427873" y="272214"/>
                  </a:lnTo>
                  <a:lnTo>
                    <a:pt x="427873" y="272966"/>
                  </a:lnTo>
                  <a:lnTo>
                    <a:pt x="427873" y="273718"/>
                  </a:lnTo>
                  <a:lnTo>
                    <a:pt x="427873" y="275222"/>
                  </a:lnTo>
                  <a:lnTo>
                    <a:pt x="427873" y="275974"/>
                  </a:lnTo>
                  <a:lnTo>
                    <a:pt x="427121" y="276726"/>
                  </a:lnTo>
                  <a:lnTo>
                    <a:pt x="426369" y="277478"/>
                  </a:lnTo>
                  <a:lnTo>
                    <a:pt x="425617" y="276726"/>
                  </a:lnTo>
                  <a:lnTo>
                    <a:pt x="424113" y="275222"/>
                  </a:lnTo>
                  <a:lnTo>
                    <a:pt x="423361" y="274470"/>
                  </a:lnTo>
                  <a:lnTo>
                    <a:pt x="421858" y="273718"/>
                  </a:lnTo>
                  <a:lnTo>
                    <a:pt x="421105" y="273718"/>
                  </a:lnTo>
                  <a:lnTo>
                    <a:pt x="418849" y="272966"/>
                  </a:lnTo>
                  <a:lnTo>
                    <a:pt x="415841" y="273718"/>
                  </a:lnTo>
                  <a:lnTo>
                    <a:pt x="407570" y="275974"/>
                  </a:lnTo>
                  <a:lnTo>
                    <a:pt x="406818" y="275974"/>
                  </a:lnTo>
                  <a:lnTo>
                    <a:pt x="405314" y="275974"/>
                  </a:lnTo>
                  <a:lnTo>
                    <a:pt x="404562" y="275222"/>
                  </a:lnTo>
                  <a:lnTo>
                    <a:pt x="404562" y="274470"/>
                  </a:lnTo>
                  <a:lnTo>
                    <a:pt x="403810" y="274470"/>
                  </a:lnTo>
                  <a:lnTo>
                    <a:pt x="403810" y="272966"/>
                  </a:lnTo>
                  <a:lnTo>
                    <a:pt x="403810" y="270711"/>
                  </a:lnTo>
                  <a:lnTo>
                    <a:pt x="403810" y="269959"/>
                  </a:lnTo>
                  <a:lnTo>
                    <a:pt x="403810" y="269207"/>
                  </a:lnTo>
                  <a:lnTo>
                    <a:pt x="403810" y="268454"/>
                  </a:lnTo>
                  <a:lnTo>
                    <a:pt x="403058" y="267702"/>
                  </a:lnTo>
                  <a:lnTo>
                    <a:pt x="402306" y="267702"/>
                  </a:lnTo>
                  <a:lnTo>
                    <a:pt x="401554" y="266951"/>
                  </a:lnTo>
                  <a:lnTo>
                    <a:pt x="400050" y="266951"/>
                  </a:lnTo>
                  <a:lnTo>
                    <a:pt x="398546" y="267702"/>
                  </a:lnTo>
                  <a:lnTo>
                    <a:pt x="397794" y="267702"/>
                  </a:lnTo>
                  <a:lnTo>
                    <a:pt x="397042" y="268454"/>
                  </a:lnTo>
                  <a:lnTo>
                    <a:pt x="394034" y="272214"/>
                  </a:lnTo>
                  <a:lnTo>
                    <a:pt x="392530" y="273718"/>
                  </a:lnTo>
                  <a:lnTo>
                    <a:pt x="391779" y="274470"/>
                  </a:lnTo>
                  <a:lnTo>
                    <a:pt x="390275" y="274470"/>
                  </a:lnTo>
                  <a:lnTo>
                    <a:pt x="387266" y="274470"/>
                  </a:lnTo>
                  <a:lnTo>
                    <a:pt x="386515" y="274470"/>
                  </a:lnTo>
                  <a:lnTo>
                    <a:pt x="385762" y="274470"/>
                  </a:lnTo>
                  <a:lnTo>
                    <a:pt x="385011" y="273718"/>
                  </a:lnTo>
                  <a:lnTo>
                    <a:pt x="385011" y="272966"/>
                  </a:lnTo>
                  <a:lnTo>
                    <a:pt x="385011" y="272214"/>
                  </a:lnTo>
                  <a:lnTo>
                    <a:pt x="385011" y="271462"/>
                  </a:lnTo>
                  <a:lnTo>
                    <a:pt x="384259" y="269207"/>
                  </a:lnTo>
                  <a:lnTo>
                    <a:pt x="382755" y="268454"/>
                  </a:lnTo>
                  <a:lnTo>
                    <a:pt x="378995" y="272966"/>
                  </a:lnTo>
                  <a:lnTo>
                    <a:pt x="376739" y="273718"/>
                  </a:lnTo>
                  <a:lnTo>
                    <a:pt x="375235" y="274470"/>
                  </a:lnTo>
                  <a:lnTo>
                    <a:pt x="374483" y="275222"/>
                  </a:lnTo>
                  <a:lnTo>
                    <a:pt x="372227" y="274470"/>
                  </a:lnTo>
                  <a:lnTo>
                    <a:pt x="371475" y="274470"/>
                  </a:lnTo>
                  <a:lnTo>
                    <a:pt x="368467" y="272966"/>
                  </a:lnTo>
                  <a:lnTo>
                    <a:pt x="364707" y="272966"/>
                  </a:lnTo>
                  <a:lnTo>
                    <a:pt x="354932" y="273718"/>
                  </a:lnTo>
                  <a:lnTo>
                    <a:pt x="352676" y="274470"/>
                  </a:lnTo>
                  <a:lnTo>
                    <a:pt x="351924" y="275222"/>
                  </a:lnTo>
                  <a:lnTo>
                    <a:pt x="351172" y="275974"/>
                  </a:lnTo>
                  <a:lnTo>
                    <a:pt x="351172" y="276726"/>
                  </a:lnTo>
                  <a:lnTo>
                    <a:pt x="351924" y="277478"/>
                  </a:lnTo>
                  <a:lnTo>
                    <a:pt x="352676" y="278982"/>
                  </a:lnTo>
                  <a:lnTo>
                    <a:pt x="353428" y="279734"/>
                  </a:lnTo>
                  <a:lnTo>
                    <a:pt x="353428" y="280486"/>
                  </a:lnTo>
                  <a:lnTo>
                    <a:pt x="353428" y="281238"/>
                  </a:lnTo>
                  <a:lnTo>
                    <a:pt x="353428" y="282742"/>
                  </a:lnTo>
                  <a:lnTo>
                    <a:pt x="352676" y="283494"/>
                  </a:lnTo>
                  <a:lnTo>
                    <a:pt x="352676" y="284246"/>
                  </a:lnTo>
                  <a:lnTo>
                    <a:pt x="351924" y="284246"/>
                  </a:lnTo>
                  <a:lnTo>
                    <a:pt x="351172" y="284998"/>
                  </a:lnTo>
                  <a:lnTo>
                    <a:pt x="348164" y="288006"/>
                  </a:lnTo>
                  <a:lnTo>
                    <a:pt x="346660" y="288758"/>
                  </a:lnTo>
                  <a:lnTo>
                    <a:pt x="345156" y="288758"/>
                  </a:lnTo>
                  <a:lnTo>
                    <a:pt x="344404" y="288758"/>
                  </a:lnTo>
                  <a:lnTo>
                    <a:pt x="340644" y="288758"/>
                  </a:lnTo>
                  <a:lnTo>
                    <a:pt x="333124" y="289510"/>
                  </a:lnTo>
                  <a:lnTo>
                    <a:pt x="329364" y="290262"/>
                  </a:lnTo>
                  <a:lnTo>
                    <a:pt x="328613" y="291014"/>
                  </a:lnTo>
                  <a:lnTo>
                    <a:pt x="327861" y="291766"/>
                  </a:lnTo>
                  <a:lnTo>
                    <a:pt x="328613" y="293270"/>
                  </a:lnTo>
                  <a:lnTo>
                    <a:pt x="328613" y="294774"/>
                  </a:lnTo>
                  <a:lnTo>
                    <a:pt x="327861" y="294774"/>
                  </a:lnTo>
                  <a:lnTo>
                    <a:pt x="327109" y="294774"/>
                  </a:lnTo>
                  <a:lnTo>
                    <a:pt x="326357" y="294774"/>
                  </a:lnTo>
                  <a:lnTo>
                    <a:pt x="324853" y="294774"/>
                  </a:lnTo>
                  <a:lnTo>
                    <a:pt x="323349" y="294774"/>
                  </a:lnTo>
                  <a:lnTo>
                    <a:pt x="321845" y="295526"/>
                  </a:lnTo>
                  <a:lnTo>
                    <a:pt x="321093" y="296278"/>
                  </a:lnTo>
                  <a:lnTo>
                    <a:pt x="316581" y="301541"/>
                  </a:lnTo>
                  <a:lnTo>
                    <a:pt x="316581" y="302293"/>
                  </a:lnTo>
                  <a:lnTo>
                    <a:pt x="315829" y="303045"/>
                  </a:lnTo>
                  <a:lnTo>
                    <a:pt x="315829" y="303797"/>
                  </a:lnTo>
                  <a:lnTo>
                    <a:pt x="316581" y="304549"/>
                  </a:lnTo>
                  <a:lnTo>
                    <a:pt x="318085" y="307557"/>
                  </a:lnTo>
                  <a:lnTo>
                    <a:pt x="319589" y="309813"/>
                  </a:lnTo>
                  <a:lnTo>
                    <a:pt x="320341" y="310565"/>
                  </a:lnTo>
                  <a:lnTo>
                    <a:pt x="320341" y="312069"/>
                  </a:lnTo>
                  <a:lnTo>
                    <a:pt x="320341" y="313573"/>
                  </a:lnTo>
                  <a:lnTo>
                    <a:pt x="320341" y="314325"/>
                  </a:lnTo>
                  <a:lnTo>
                    <a:pt x="320341" y="315829"/>
                  </a:lnTo>
                  <a:lnTo>
                    <a:pt x="319589" y="316581"/>
                  </a:lnTo>
                  <a:lnTo>
                    <a:pt x="317333" y="318837"/>
                  </a:lnTo>
                  <a:lnTo>
                    <a:pt x="315829" y="320341"/>
                  </a:lnTo>
                  <a:lnTo>
                    <a:pt x="314325" y="321093"/>
                  </a:lnTo>
                  <a:lnTo>
                    <a:pt x="312821" y="321093"/>
                  </a:lnTo>
                  <a:lnTo>
                    <a:pt x="310565" y="322597"/>
                  </a:lnTo>
                  <a:lnTo>
                    <a:pt x="309813" y="322597"/>
                  </a:lnTo>
                  <a:lnTo>
                    <a:pt x="308309" y="323349"/>
                  </a:lnTo>
                  <a:lnTo>
                    <a:pt x="307557" y="325605"/>
                  </a:lnTo>
                  <a:lnTo>
                    <a:pt x="306805" y="327109"/>
                  </a:lnTo>
                  <a:lnTo>
                    <a:pt x="306053" y="327860"/>
                  </a:lnTo>
                  <a:lnTo>
                    <a:pt x="299285" y="334628"/>
                  </a:lnTo>
                  <a:lnTo>
                    <a:pt x="298534" y="335380"/>
                  </a:lnTo>
                  <a:lnTo>
                    <a:pt x="297030" y="335380"/>
                  </a:lnTo>
                  <a:lnTo>
                    <a:pt x="289510" y="336132"/>
                  </a:lnTo>
                  <a:lnTo>
                    <a:pt x="286502" y="336132"/>
                  </a:lnTo>
                  <a:lnTo>
                    <a:pt x="284998" y="336884"/>
                  </a:lnTo>
                  <a:lnTo>
                    <a:pt x="282742" y="338388"/>
                  </a:lnTo>
                  <a:lnTo>
                    <a:pt x="274470" y="343652"/>
                  </a:lnTo>
                  <a:lnTo>
                    <a:pt x="273719" y="344404"/>
                  </a:lnTo>
                  <a:lnTo>
                    <a:pt x="272215" y="344404"/>
                  </a:lnTo>
                  <a:lnTo>
                    <a:pt x="269959" y="345156"/>
                  </a:lnTo>
                  <a:lnTo>
                    <a:pt x="263943" y="342148"/>
                  </a:lnTo>
                  <a:lnTo>
                    <a:pt x="260183" y="339140"/>
                  </a:lnTo>
                  <a:lnTo>
                    <a:pt x="258679" y="337636"/>
                  </a:lnTo>
                  <a:lnTo>
                    <a:pt x="254919" y="336884"/>
                  </a:lnTo>
                  <a:lnTo>
                    <a:pt x="253415" y="336132"/>
                  </a:lnTo>
                  <a:lnTo>
                    <a:pt x="252663" y="335380"/>
                  </a:lnTo>
                  <a:lnTo>
                    <a:pt x="246647" y="329364"/>
                  </a:lnTo>
                  <a:lnTo>
                    <a:pt x="245895" y="327860"/>
                  </a:lnTo>
                  <a:lnTo>
                    <a:pt x="245144" y="327109"/>
                  </a:lnTo>
                  <a:lnTo>
                    <a:pt x="243640" y="319589"/>
                  </a:lnTo>
                  <a:lnTo>
                    <a:pt x="243640" y="315829"/>
                  </a:lnTo>
                  <a:lnTo>
                    <a:pt x="242887" y="314325"/>
                  </a:lnTo>
                  <a:lnTo>
                    <a:pt x="241384" y="310565"/>
                  </a:lnTo>
                  <a:lnTo>
                    <a:pt x="241384" y="309061"/>
                  </a:lnTo>
                  <a:lnTo>
                    <a:pt x="241384" y="307557"/>
                  </a:lnTo>
                  <a:lnTo>
                    <a:pt x="241384" y="306805"/>
                  </a:lnTo>
                  <a:lnTo>
                    <a:pt x="241384" y="306053"/>
                  </a:lnTo>
                  <a:lnTo>
                    <a:pt x="242136" y="305301"/>
                  </a:lnTo>
                  <a:lnTo>
                    <a:pt x="242887" y="304549"/>
                  </a:lnTo>
                  <a:lnTo>
                    <a:pt x="243640" y="303797"/>
                  </a:lnTo>
                  <a:lnTo>
                    <a:pt x="243640" y="302293"/>
                  </a:lnTo>
                  <a:lnTo>
                    <a:pt x="242887" y="300037"/>
                  </a:lnTo>
                  <a:lnTo>
                    <a:pt x="242136" y="298533"/>
                  </a:lnTo>
                  <a:lnTo>
                    <a:pt x="241384" y="298533"/>
                  </a:lnTo>
                  <a:lnTo>
                    <a:pt x="237624" y="297030"/>
                  </a:lnTo>
                  <a:lnTo>
                    <a:pt x="235368" y="296278"/>
                  </a:lnTo>
                  <a:lnTo>
                    <a:pt x="233864" y="295526"/>
                  </a:lnTo>
                  <a:lnTo>
                    <a:pt x="233112" y="295526"/>
                  </a:lnTo>
                  <a:lnTo>
                    <a:pt x="231608" y="295526"/>
                  </a:lnTo>
                  <a:lnTo>
                    <a:pt x="230856" y="295526"/>
                  </a:lnTo>
                  <a:lnTo>
                    <a:pt x="229352" y="296278"/>
                  </a:lnTo>
                  <a:lnTo>
                    <a:pt x="228600" y="297030"/>
                  </a:lnTo>
                  <a:lnTo>
                    <a:pt x="227848" y="297781"/>
                  </a:lnTo>
                  <a:lnTo>
                    <a:pt x="227096" y="298533"/>
                  </a:lnTo>
                  <a:lnTo>
                    <a:pt x="225592" y="299285"/>
                  </a:lnTo>
                  <a:lnTo>
                    <a:pt x="224840" y="299285"/>
                  </a:lnTo>
                  <a:lnTo>
                    <a:pt x="224088" y="299285"/>
                  </a:lnTo>
                  <a:lnTo>
                    <a:pt x="223336" y="299285"/>
                  </a:lnTo>
                  <a:lnTo>
                    <a:pt x="221080" y="299285"/>
                  </a:lnTo>
                  <a:lnTo>
                    <a:pt x="220328" y="299285"/>
                  </a:lnTo>
                  <a:lnTo>
                    <a:pt x="219576" y="300037"/>
                  </a:lnTo>
                  <a:lnTo>
                    <a:pt x="218072" y="300789"/>
                  </a:lnTo>
                  <a:lnTo>
                    <a:pt x="216568" y="301541"/>
                  </a:lnTo>
                  <a:lnTo>
                    <a:pt x="215817" y="301541"/>
                  </a:lnTo>
                  <a:lnTo>
                    <a:pt x="215065" y="302293"/>
                  </a:lnTo>
                  <a:lnTo>
                    <a:pt x="213561" y="301541"/>
                  </a:lnTo>
                  <a:lnTo>
                    <a:pt x="212808" y="301541"/>
                  </a:lnTo>
                  <a:lnTo>
                    <a:pt x="212057" y="300789"/>
                  </a:lnTo>
                  <a:lnTo>
                    <a:pt x="212057" y="300037"/>
                  </a:lnTo>
                  <a:lnTo>
                    <a:pt x="211305" y="299285"/>
                  </a:lnTo>
                  <a:lnTo>
                    <a:pt x="212057" y="298533"/>
                  </a:lnTo>
                  <a:lnTo>
                    <a:pt x="212057" y="297030"/>
                  </a:lnTo>
                  <a:lnTo>
                    <a:pt x="212808" y="295526"/>
                  </a:lnTo>
                  <a:lnTo>
                    <a:pt x="218825" y="291766"/>
                  </a:lnTo>
                  <a:lnTo>
                    <a:pt x="221080" y="290262"/>
                  </a:lnTo>
                  <a:lnTo>
                    <a:pt x="221080" y="289510"/>
                  </a:lnTo>
                  <a:lnTo>
                    <a:pt x="227096" y="279734"/>
                  </a:lnTo>
                  <a:lnTo>
                    <a:pt x="227848" y="278982"/>
                  </a:lnTo>
                  <a:lnTo>
                    <a:pt x="229352" y="275222"/>
                  </a:lnTo>
                  <a:lnTo>
                    <a:pt x="230104" y="273718"/>
                  </a:lnTo>
                  <a:lnTo>
                    <a:pt x="230104" y="272966"/>
                  </a:lnTo>
                  <a:lnTo>
                    <a:pt x="231608" y="272214"/>
                  </a:lnTo>
                  <a:lnTo>
                    <a:pt x="235368" y="270711"/>
                  </a:lnTo>
                  <a:lnTo>
                    <a:pt x="237624" y="269207"/>
                  </a:lnTo>
                  <a:lnTo>
                    <a:pt x="238376" y="268454"/>
                  </a:lnTo>
                  <a:lnTo>
                    <a:pt x="239128" y="266951"/>
                  </a:lnTo>
                  <a:lnTo>
                    <a:pt x="239128" y="266199"/>
                  </a:lnTo>
                  <a:lnTo>
                    <a:pt x="239128" y="265447"/>
                  </a:lnTo>
                  <a:lnTo>
                    <a:pt x="239128" y="264695"/>
                  </a:lnTo>
                  <a:lnTo>
                    <a:pt x="239128" y="263191"/>
                  </a:lnTo>
                  <a:lnTo>
                    <a:pt x="238376" y="261687"/>
                  </a:lnTo>
                  <a:lnTo>
                    <a:pt x="236120" y="257927"/>
                  </a:lnTo>
                  <a:lnTo>
                    <a:pt x="235368" y="254919"/>
                  </a:lnTo>
                  <a:lnTo>
                    <a:pt x="232360" y="248903"/>
                  </a:lnTo>
                  <a:lnTo>
                    <a:pt x="232360" y="248151"/>
                  </a:lnTo>
                  <a:lnTo>
                    <a:pt x="231608" y="247399"/>
                  </a:lnTo>
                  <a:lnTo>
                    <a:pt x="231608" y="245895"/>
                  </a:lnTo>
                  <a:lnTo>
                    <a:pt x="232360" y="243639"/>
                  </a:lnTo>
                  <a:lnTo>
                    <a:pt x="233112" y="239128"/>
                  </a:lnTo>
                  <a:lnTo>
                    <a:pt x="233864" y="237624"/>
                  </a:lnTo>
                  <a:lnTo>
                    <a:pt x="234616" y="236120"/>
                  </a:lnTo>
                  <a:lnTo>
                    <a:pt x="235368" y="236120"/>
                  </a:lnTo>
                  <a:lnTo>
                    <a:pt x="236120" y="235368"/>
                  </a:lnTo>
                  <a:lnTo>
                    <a:pt x="236872" y="234616"/>
                  </a:lnTo>
                  <a:lnTo>
                    <a:pt x="237624" y="234616"/>
                  </a:lnTo>
                  <a:lnTo>
                    <a:pt x="240632" y="233112"/>
                  </a:lnTo>
                  <a:lnTo>
                    <a:pt x="241384" y="233112"/>
                  </a:lnTo>
                  <a:lnTo>
                    <a:pt x="245895" y="232360"/>
                  </a:lnTo>
                  <a:lnTo>
                    <a:pt x="246647" y="232360"/>
                  </a:lnTo>
                  <a:lnTo>
                    <a:pt x="250407" y="230856"/>
                  </a:lnTo>
                  <a:lnTo>
                    <a:pt x="253415" y="229352"/>
                  </a:lnTo>
                  <a:lnTo>
                    <a:pt x="262439" y="226344"/>
                  </a:lnTo>
                  <a:lnTo>
                    <a:pt x="263191" y="225592"/>
                  </a:lnTo>
                  <a:lnTo>
                    <a:pt x="264695" y="224840"/>
                  </a:lnTo>
                  <a:lnTo>
                    <a:pt x="265447" y="223336"/>
                  </a:lnTo>
                  <a:lnTo>
                    <a:pt x="265447" y="222584"/>
                  </a:lnTo>
                  <a:lnTo>
                    <a:pt x="265447" y="221832"/>
                  </a:lnTo>
                  <a:lnTo>
                    <a:pt x="264695" y="221080"/>
                  </a:lnTo>
                  <a:lnTo>
                    <a:pt x="262439" y="217320"/>
                  </a:lnTo>
                  <a:lnTo>
                    <a:pt x="262439" y="216568"/>
                  </a:lnTo>
                  <a:lnTo>
                    <a:pt x="261687" y="215816"/>
                  </a:lnTo>
                  <a:lnTo>
                    <a:pt x="261687" y="215064"/>
                  </a:lnTo>
                  <a:lnTo>
                    <a:pt x="261687" y="214313"/>
                  </a:lnTo>
                  <a:lnTo>
                    <a:pt x="261687" y="211304"/>
                  </a:lnTo>
                  <a:lnTo>
                    <a:pt x="261687" y="210553"/>
                  </a:lnTo>
                  <a:lnTo>
                    <a:pt x="261687" y="209801"/>
                  </a:lnTo>
                  <a:lnTo>
                    <a:pt x="260935" y="209049"/>
                  </a:lnTo>
                  <a:lnTo>
                    <a:pt x="260183" y="208297"/>
                  </a:lnTo>
                  <a:lnTo>
                    <a:pt x="259431" y="208297"/>
                  </a:lnTo>
                  <a:lnTo>
                    <a:pt x="258679" y="208297"/>
                  </a:lnTo>
                  <a:lnTo>
                    <a:pt x="257927" y="207545"/>
                  </a:lnTo>
                  <a:lnTo>
                    <a:pt x="255671" y="208297"/>
                  </a:lnTo>
                  <a:lnTo>
                    <a:pt x="254919" y="208297"/>
                  </a:lnTo>
                  <a:lnTo>
                    <a:pt x="253415" y="208297"/>
                  </a:lnTo>
                  <a:lnTo>
                    <a:pt x="253415" y="207545"/>
                  </a:lnTo>
                  <a:lnTo>
                    <a:pt x="248151" y="204537"/>
                  </a:lnTo>
                  <a:lnTo>
                    <a:pt x="242136" y="201529"/>
                  </a:lnTo>
                  <a:lnTo>
                    <a:pt x="230104" y="192505"/>
                  </a:lnTo>
                  <a:lnTo>
                    <a:pt x="227848" y="191001"/>
                  </a:lnTo>
                  <a:lnTo>
                    <a:pt x="225592" y="190249"/>
                  </a:lnTo>
                  <a:lnTo>
                    <a:pt x="224840" y="190249"/>
                  </a:lnTo>
                  <a:lnTo>
                    <a:pt x="222584" y="191753"/>
                  </a:lnTo>
                  <a:lnTo>
                    <a:pt x="212057" y="194009"/>
                  </a:lnTo>
                  <a:lnTo>
                    <a:pt x="211305" y="194761"/>
                  </a:lnTo>
                  <a:lnTo>
                    <a:pt x="210553" y="194761"/>
                  </a:lnTo>
                  <a:lnTo>
                    <a:pt x="209801" y="195513"/>
                  </a:lnTo>
                  <a:lnTo>
                    <a:pt x="209049" y="197017"/>
                  </a:lnTo>
                  <a:lnTo>
                    <a:pt x="209049" y="197769"/>
                  </a:lnTo>
                  <a:lnTo>
                    <a:pt x="208297" y="200025"/>
                  </a:lnTo>
                  <a:lnTo>
                    <a:pt x="207545" y="201529"/>
                  </a:lnTo>
                  <a:lnTo>
                    <a:pt x="206041" y="202281"/>
                  </a:lnTo>
                  <a:lnTo>
                    <a:pt x="206041" y="203033"/>
                  </a:lnTo>
                  <a:lnTo>
                    <a:pt x="204537" y="203785"/>
                  </a:lnTo>
                  <a:lnTo>
                    <a:pt x="203785" y="203785"/>
                  </a:lnTo>
                  <a:lnTo>
                    <a:pt x="201529" y="204537"/>
                  </a:lnTo>
                  <a:lnTo>
                    <a:pt x="200777" y="204537"/>
                  </a:lnTo>
                  <a:lnTo>
                    <a:pt x="200025" y="203785"/>
                  </a:lnTo>
                  <a:lnTo>
                    <a:pt x="200025" y="203033"/>
                  </a:lnTo>
                  <a:lnTo>
                    <a:pt x="199273" y="201529"/>
                  </a:lnTo>
                  <a:lnTo>
                    <a:pt x="198521" y="201529"/>
                  </a:lnTo>
                  <a:lnTo>
                    <a:pt x="192506" y="204537"/>
                  </a:lnTo>
                  <a:lnTo>
                    <a:pt x="191753" y="204537"/>
                  </a:lnTo>
                  <a:lnTo>
                    <a:pt x="191002" y="205289"/>
                  </a:lnTo>
                  <a:lnTo>
                    <a:pt x="191002" y="206793"/>
                  </a:lnTo>
                  <a:lnTo>
                    <a:pt x="190249" y="209049"/>
                  </a:lnTo>
                  <a:lnTo>
                    <a:pt x="190249" y="209801"/>
                  </a:lnTo>
                  <a:lnTo>
                    <a:pt x="188746" y="211304"/>
                  </a:lnTo>
                  <a:lnTo>
                    <a:pt x="187242" y="213560"/>
                  </a:lnTo>
                  <a:lnTo>
                    <a:pt x="184986" y="215816"/>
                  </a:lnTo>
                  <a:lnTo>
                    <a:pt x="183482" y="218824"/>
                  </a:lnTo>
                  <a:lnTo>
                    <a:pt x="181978" y="221080"/>
                  </a:lnTo>
                  <a:lnTo>
                    <a:pt x="181226" y="221080"/>
                  </a:lnTo>
                  <a:lnTo>
                    <a:pt x="180474" y="221832"/>
                  </a:lnTo>
                  <a:lnTo>
                    <a:pt x="173706" y="225592"/>
                  </a:lnTo>
                  <a:lnTo>
                    <a:pt x="157163" y="232360"/>
                  </a:lnTo>
                  <a:lnTo>
                    <a:pt x="156410" y="233112"/>
                  </a:lnTo>
                  <a:lnTo>
                    <a:pt x="152651" y="236872"/>
                  </a:lnTo>
                  <a:lnTo>
                    <a:pt x="148891" y="242887"/>
                  </a:lnTo>
                  <a:lnTo>
                    <a:pt x="148139" y="243639"/>
                  </a:lnTo>
                  <a:lnTo>
                    <a:pt x="146635" y="244391"/>
                  </a:lnTo>
                  <a:lnTo>
                    <a:pt x="144379" y="245895"/>
                  </a:lnTo>
                  <a:lnTo>
                    <a:pt x="133099" y="249655"/>
                  </a:lnTo>
                  <a:lnTo>
                    <a:pt x="131595" y="250407"/>
                  </a:lnTo>
                  <a:lnTo>
                    <a:pt x="130091" y="251911"/>
                  </a:lnTo>
                  <a:lnTo>
                    <a:pt x="128588" y="253415"/>
                  </a:lnTo>
                  <a:lnTo>
                    <a:pt x="127836" y="254919"/>
                  </a:lnTo>
                  <a:lnTo>
                    <a:pt x="125580" y="259431"/>
                  </a:lnTo>
                  <a:lnTo>
                    <a:pt x="123324" y="262439"/>
                  </a:lnTo>
                  <a:lnTo>
                    <a:pt x="123324" y="263191"/>
                  </a:lnTo>
                  <a:lnTo>
                    <a:pt x="122572" y="263943"/>
                  </a:lnTo>
                  <a:lnTo>
                    <a:pt x="118812" y="266199"/>
                  </a:lnTo>
                  <a:lnTo>
                    <a:pt x="117308" y="266951"/>
                  </a:lnTo>
                  <a:lnTo>
                    <a:pt x="116556" y="266951"/>
                  </a:lnTo>
                  <a:lnTo>
                    <a:pt x="109788" y="263943"/>
                  </a:lnTo>
                  <a:lnTo>
                    <a:pt x="109036" y="263943"/>
                  </a:lnTo>
                  <a:lnTo>
                    <a:pt x="107532" y="263943"/>
                  </a:lnTo>
                  <a:lnTo>
                    <a:pt x="105276" y="263943"/>
                  </a:lnTo>
                  <a:lnTo>
                    <a:pt x="103772" y="263943"/>
                  </a:lnTo>
                  <a:lnTo>
                    <a:pt x="103020" y="264695"/>
                  </a:lnTo>
                  <a:lnTo>
                    <a:pt x="102269" y="266199"/>
                  </a:lnTo>
                  <a:lnTo>
                    <a:pt x="100765" y="267702"/>
                  </a:lnTo>
                  <a:lnTo>
                    <a:pt x="100765" y="268454"/>
                  </a:lnTo>
                  <a:lnTo>
                    <a:pt x="100765" y="269207"/>
                  </a:lnTo>
                  <a:lnTo>
                    <a:pt x="100765" y="269959"/>
                  </a:lnTo>
                  <a:lnTo>
                    <a:pt x="100765" y="270711"/>
                  </a:lnTo>
                  <a:lnTo>
                    <a:pt x="101516" y="271462"/>
                  </a:lnTo>
                  <a:lnTo>
                    <a:pt x="101516" y="272214"/>
                  </a:lnTo>
                  <a:lnTo>
                    <a:pt x="102269" y="272214"/>
                  </a:lnTo>
                  <a:lnTo>
                    <a:pt x="102269" y="272966"/>
                  </a:lnTo>
                  <a:lnTo>
                    <a:pt x="101516" y="273718"/>
                  </a:lnTo>
                  <a:lnTo>
                    <a:pt x="100765" y="274470"/>
                  </a:lnTo>
                  <a:lnTo>
                    <a:pt x="100012" y="274470"/>
                  </a:lnTo>
                  <a:lnTo>
                    <a:pt x="96253" y="272966"/>
                  </a:lnTo>
                  <a:lnTo>
                    <a:pt x="95501" y="272214"/>
                  </a:lnTo>
                  <a:lnTo>
                    <a:pt x="94749" y="272214"/>
                  </a:lnTo>
                  <a:lnTo>
                    <a:pt x="93997" y="271462"/>
                  </a:lnTo>
                  <a:lnTo>
                    <a:pt x="93997" y="270711"/>
                  </a:lnTo>
                  <a:lnTo>
                    <a:pt x="93245" y="269207"/>
                  </a:lnTo>
                  <a:lnTo>
                    <a:pt x="93245" y="268454"/>
                  </a:lnTo>
                  <a:lnTo>
                    <a:pt x="93245" y="267702"/>
                  </a:lnTo>
                  <a:lnTo>
                    <a:pt x="92493" y="266951"/>
                  </a:lnTo>
                  <a:lnTo>
                    <a:pt x="91741" y="266199"/>
                  </a:lnTo>
                  <a:lnTo>
                    <a:pt x="90989" y="266199"/>
                  </a:lnTo>
                  <a:lnTo>
                    <a:pt x="90237" y="266199"/>
                  </a:lnTo>
                  <a:lnTo>
                    <a:pt x="89485" y="266951"/>
                  </a:lnTo>
                  <a:lnTo>
                    <a:pt x="89485" y="267702"/>
                  </a:lnTo>
                  <a:lnTo>
                    <a:pt x="88733" y="269959"/>
                  </a:lnTo>
                  <a:lnTo>
                    <a:pt x="88733" y="270711"/>
                  </a:lnTo>
                  <a:lnTo>
                    <a:pt x="87981" y="272214"/>
                  </a:lnTo>
                  <a:lnTo>
                    <a:pt x="87229" y="272966"/>
                  </a:lnTo>
                  <a:lnTo>
                    <a:pt x="85725" y="273718"/>
                  </a:lnTo>
                  <a:lnTo>
                    <a:pt x="84973" y="274470"/>
                  </a:lnTo>
                  <a:lnTo>
                    <a:pt x="83469" y="274470"/>
                  </a:lnTo>
                  <a:lnTo>
                    <a:pt x="82717" y="274470"/>
                  </a:lnTo>
                  <a:lnTo>
                    <a:pt x="81965" y="274470"/>
                  </a:lnTo>
                  <a:lnTo>
                    <a:pt x="81213" y="274470"/>
                  </a:lnTo>
                  <a:lnTo>
                    <a:pt x="80461" y="273718"/>
                  </a:lnTo>
                  <a:lnTo>
                    <a:pt x="79709" y="273718"/>
                  </a:lnTo>
                  <a:lnTo>
                    <a:pt x="79709" y="272966"/>
                  </a:lnTo>
                  <a:lnTo>
                    <a:pt x="78205" y="272966"/>
                  </a:lnTo>
                  <a:lnTo>
                    <a:pt x="77453" y="273718"/>
                  </a:lnTo>
                  <a:lnTo>
                    <a:pt x="77453" y="274470"/>
                  </a:lnTo>
                  <a:lnTo>
                    <a:pt x="77453" y="275222"/>
                  </a:lnTo>
                  <a:lnTo>
                    <a:pt x="77453" y="275974"/>
                  </a:lnTo>
                  <a:lnTo>
                    <a:pt x="77453" y="277478"/>
                  </a:lnTo>
                  <a:lnTo>
                    <a:pt x="75950" y="278230"/>
                  </a:lnTo>
                  <a:lnTo>
                    <a:pt x="75197" y="278230"/>
                  </a:lnTo>
                  <a:lnTo>
                    <a:pt x="74446" y="278230"/>
                  </a:lnTo>
                  <a:lnTo>
                    <a:pt x="72942" y="278230"/>
                  </a:lnTo>
                  <a:lnTo>
                    <a:pt x="70686" y="276726"/>
                  </a:lnTo>
                  <a:lnTo>
                    <a:pt x="69933" y="276726"/>
                  </a:lnTo>
                  <a:lnTo>
                    <a:pt x="68430" y="276726"/>
                  </a:lnTo>
                  <a:lnTo>
                    <a:pt x="67678" y="275974"/>
                  </a:lnTo>
                  <a:lnTo>
                    <a:pt x="66926" y="275222"/>
                  </a:lnTo>
                  <a:lnTo>
                    <a:pt x="66926" y="274470"/>
                  </a:lnTo>
                  <a:lnTo>
                    <a:pt x="66926" y="273718"/>
                  </a:lnTo>
                  <a:lnTo>
                    <a:pt x="67678" y="271462"/>
                  </a:lnTo>
                  <a:lnTo>
                    <a:pt x="67678" y="270711"/>
                  </a:lnTo>
                  <a:lnTo>
                    <a:pt x="67678" y="269207"/>
                  </a:lnTo>
                  <a:lnTo>
                    <a:pt x="67678" y="268454"/>
                  </a:lnTo>
                  <a:lnTo>
                    <a:pt x="66174" y="264695"/>
                  </a:lnTo>
                  <a:lnTo>
                    <a:pt x="65422" y="263191"/>
                  </a:lnTo>
                  <a:lnTo>
                    <a:pt x="64670" y="261687"/>
                  </a:lnTo>
                  <a:lnTo>
                    <a:pt x="63166" y="257927"/>
                  </a:lnTo>
                  <a:lnTo>
                    <a:pt x="62414" y="257175"/>
                  </a:lnTo>
                  <a:lnTo>
                    <a:pt x="60910" y="256423"/>
                  </a:lnTo>
                  <a:lnTo>
                    <a:pt x="59406" y="255671"/>
                  </a:lnTo>
                  <a:lnTo>
                    <a:pt x="54894" y="258679"/>
                  </a:lnTo>
                  <a:lnTo>
                    <a:pt x="53390" y="260935"/>
                  </a:lnTo>
                  <a:lnTo>
                    <a:pt x="51886" y="262439"/>
                  </a:lnTo>
                  <a:lnTo>
                    <a:pt x="50382" y="263191"/>
                  </a:lnTo>
                  <a:lnTo>
                    <a:pt x="49631" y="263191"/>
                  </a:lnTo>
                  <a:lnTo>
                    <a:pt x="48878" y="263191"/>
                  </a:lnTo>
                  <a:lnTo>
                    <a:pt x="48878" y="262439"/>
                  </a:lnTo>
                  <a:lnTo>
                    <a:pt x="48127" y="261687"/>
                  </a:lnTo>
                  <a:lnTo>
                    <a:pt x="47374" y="260935"/>
                  </a:lnTo>
                  <a:lnTo>
                    <a:pt x="45871" y="260935"/>
                  </a:lnTo>
                  <a:lnTo>
                    <a:pt x="44367" y="260935"/>
                  </a:lnTo>
                  <a:lnTo>
                    <a:pt x="43614" y="261687"/>
                  </a:lnTo>
                  <a:lnTo>
                    <a:pt x="42863" y="262439"/>
                  </a:lnTo>
                  <a:lnTo>
                    <a:pt x="41359" y="263943"/>
                  </a:lnTo>
                  <a:lnTo>
                    <a:pt x="39103" y="264695"/>
                  </a:lnTo>
                  <a:lnTo>
                    <a:pt x="36095" y="265447"/>
                  </a:lnTo>
                  <a:lnTo>
                    <a:pt x="34591" y="266199"/>
                  </a:lnTo>
                  <a:lnTo>
                    <a:pt x="33087" y="266199"/>
                  </a:lnTo>
                  <a:lnTo>
                    <a:pt x="32335" y="265447"/>
                  </a:lnTo>
                  <a:lnTo>
                    <a:pt x="30831" y="263943"/>
                  </a:lnTo>
                  <a:lnTo>
                    <a:pt x="30079" y="263943"/>
                  </a:lnTo>
                  <a:lnTo>
                    <a:pt x="29327" y="263943"/>
                  </a:lnTo>
                  <a:lnTo>
                    <a:pt x="27071" y="263943"/>
                  </a:lnTo>
                  <a:lnTo>
                    <a:pt x="24815" y="263191"/>
                  </a:lnTo>
                  <a:lnTo>
                    <a:pt x="24063" y="261687"/>
                  </a:lnTo>
                  <a:lnTo>
                    <a:pt x="24063" y="258679"/>
                  </a:lnTo>
                  <a:lnTo>
                    <a:pt x="24063" y="256423"/>
                  </a:lnTo>
                  <a:lnTo>
                    <a:pt x="24063" y="254919"/>
                  </a:lnTo>
                  <a:lnTo>
                    <a:pt x="23311" y="254167"/>
                  </a:lnTo>
                  <a:lnTo>
                    <a:pt x="22559" y="254167"/>
                  </a:lnTo>
                  <a:lnTo>
                    <a:pt x="20303" y="254919"/>
                  </a:lnTo>
                  <a:lnTo>
                    <a:pt x="18799" y="254919"/>
                  </a:lnTo>
                  <a:lnTo>
                    <a:pt x="18048" y="254167"/>
                  </a:lnTo>
                  <a:lnTo>
                    <a:pt x="16544" y="253415"/>
                  </a:lnTo>
                  <a:lnTo>
                    <a:pt x="15792" y="252663"/>
                  </a:lnTo>
                  <a:lnTo>
                    <a:pt x="15039" y="251911"/>
                  </a:lnTo>
                  <a:lnTo>
                    <a:pt x="15039" y="250407"/>
                  </a:lnTo>
                  <a:lnTo>
                    <a:pt x="14288" y="248903"/>
                  </a:lnTo>
                  <a:lnTo>
                    <a:pt x="14288" y="245895"/>
                  </a:lnTo>
                  <a:lnTo>
                    <a:pt x="13535" y="244391"/>
                  </a:lnTo>
                  <a:lnTo>
                    <a:pt x="13535" y="243639"/>
                  </a:lnTo>
                  <a:lnTo>
                    <a:pt x="12784" y="243639"/>
                  </a:lnTo>
                  <a:lnTo>
                    <a:pt x="12032" y="243639"/>
                  </a:lnTo>
                  <a:lnTo>
                    <a:pt x="11280" y="244391"/>
                  </a:lnTo>
                  <a:lnTo>
                    <a:pt x="10528" y="244391"/>
                  </a:lnTo>
                  <a:lnTo>
                    <a:pt x="9776" y="244391"/>
                  </a:lnTo>
                  <a:lnTo>
                    <a:pt x="7520" y="243639"/>
                  </a:lnTo>
                  <a:close/>
                </a:path>
              </a:pathLst>
            </a:custGeom>
            <a:solidFill>
              <a:schemeClr val="accent4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1" name="Forma Livre: Forma 50">
              <a:extLst>
                <a:ext uri="{FF2B5EF4-FFF2-40B4-BE49-F238E27FC236}">
                  <a16:creationId xmlns:a16="http://schemas.microsoft.com/office/drawing/2014/main" id="{3BDCEDA6-4985-480C-B32D-182C354B7A70}"/>
                </a:ext>
              </a:extLst>
            </p:cNvPr>
            <p:cNvSpPr/>
            <p:nvPr/>
          </p:nvSpPr>
          <p:spPr>
            <a:xfrm>
              <a:off x="10985064" y="2895598"/>
              <a:ext cx="994861" cy="339140"/>
            </a:xfrm>
            <a:custGeom>
              <a:avLst/>
              <a:gdLst>
                <a:gd name="connsiteX0" fmla="*/ 0 w 994861"/>
                <a:gd name="connsiteY0" fmla="*/ 220328 h 339140"/>
                <a:gd name="connsiteX1" fmla="*/ 13535 w 994861"/>
                <a:gd name="connsiteY1" fmla="*/ 214313 h 339140"/>
                <a:gd name="connsiteX2" fmla="*/ 24815 w 994861"/>
                <a:gd name="connsiteY2" fmla="*/ 208297 h 339140"/>
                <a:gd name="connsiteX3" fmla="*/ 25567 w 994861"/>
                <a:gd name="connsiteY3" fmla="*/ 207545 h 339140"/>
                <a:gd name="connsiteX4" fmla="*/ 26319 w 994861"/>
                <a:gd name="connsiteY4" fmla="*/ 206793 h 339140"/>
                <a:gd name="connsiteX5" fmla="*/ 27071 w 994861"/>
                <a:gd name="connsiteY5" fmla="*/ 205289 h 339140"/>
                <a:gd name="connsiteX6" fmla="*/ 28575 w 994861"/>
                <a:gd name="connsiteY6" fmla="*/ 203033 h 339140"/>
                <a:gd name="connsiteX7" fmla="*/ 29327 w 994861"/>
                <a:gd name="connsiteY7" fmla="*/ 200025 h 339140"/>
                <a:gd name="connsiteX8" fmla="*/ 30079 w 994861"/>
                <a:gd name="connsiteY8" fmla="*/ 198521 h 339140"/>
                <a:gd name="connsiteX9" fmla="*/ 30831 w 994861"/>
                <a:gd name="connsiteY9" fmla="*/ 197769 h 339140"/>
                <a:gd name="connsiteX10" fmla="*/ 32335 w 994861"/>
                <a:gd name="connsiteY10" fmla="*/ 195513 h 339140"/>
                <a:gd name="connsiteX11" fmla="*/ 33087 w 994861"/>
                <a:gd name="connsiteY11" fmla="*/ 194761 h 339140"/>
                <a:gd name="connsiteX12" fmla="*/ 33839 w 994861"/>
                <a:gd name="connsiteY12" fmla="*/ 194009 h 339140"/>
                <a:gd name="connsiteX13" fmla="*/ 37599 w 994861"/>
                <a:gd name="connsiteY13" fmla="*/ 193257 h 339140"/>
                <a:gd name="connsiteX14" fmla="*/ 41359 w 994861"/>
                <a:gd name="connsiteY14" fmla="*/ 193257 h 339140"/>
                <a:gd name="connsiteX15" fmla="*/ 42110 w 994861"/>
                <a:gd name="connsiteY15" fmla="*/ 192505 h 339140"/>
                <a:gd name="connsiteX16" fmla="*/ 42862 w 994861"/>
                <a:gd name="connsiteY16" fmla="*/ 192505 h 339140"/>
                <a:gd name="connsiteX17" fmla="*/ 43614 w 994861"/>
                <a:gd name="connsiteY17" fmla="*/ 191753 h 339140"/>
                <a:gd name="connsiteX18" fmla="*/ 45118 w 994861"/>
                <a:gd name="connsiteY18" fmla="*/ 190249 h 339140"/>
                <a:gd name="connsiteX19" fmla="*/ 45870 w 994861"/>
                <a:gd name="connsiteY19" fmla="*/ 189497 h 339140"/>
                <a:gd name="connsiteX20" fmla="*/ 45870 w 994861"/>
                <a:gd name="connsiteY20" fmla="*/ 187993 h 339140"/>
                <a:gd name="connsiteX21" fmla="*/ 45870 w 994861"/>
                <a:gd name="connsiteY21" fmla="*/ 185738 h 339140"/>
                <a:gd name="connsiteX22" fmla="*/ 46622 w 994861"/>
                <a:gd name="connsiteY22" fmla="*/ 184986 h 339140"/>
                <a:gd name="connsiteX23" fmla="*/ 47374 w 994861"/>
                <a:gd name="connsiteY23" fmla="*/ 183482 h 339140"/>
                <a:gd name="connsiteX24" fmla="*/ 49630 w 994861"/>
                <a:gd name="connsiteY24" fmla="*/ 181226 h 339140"/>
                <a:gd name="connsiteX25" fmla="*/ 51134 w 994861"/>
                <a:gd name="connsiteY25" fmla="*/ 179722 h 339140"/>
                <a:gd name="connsiteX26" fmla="*/ 51886 w 994861"/>
                <a:gd name="connsiteY26" fmla="*/ 178970 h 339140"/>
                <a:gd name="connsiteX27" fmla="*/ 51886 w 994861"/>
                <a:gd name="connsiteY27" fmla="*/ 176714 h 339140"/>
                <a:gd name="connsiteX28" fmla="*/ 52638 w 994861"/>
                <a:gd name="connsiteY28" fmla="*/ 175962 h 339140"/>
                <a:gd name="connsiteX29" fmla="*/ 54142 w 994861"/>
                <a:gd name="connsiteY29" fmla="*/ 175962 h 339140"/>
                <a:gd name="connsiteX30" fmla="*/ 56398 w 994861"/>
                <a:gd name="connsiteY30" fmla="*/ 175210 h 339140"/>
                <a:gd name="connsiteX31" fmla="*/ 57902 w 994861"/>
                <a:gd name="connsiteY31" fmla="*/ 175210 h 339140"/>
                <a:gd name="connsiteX32" fmla="*/ 59406 w 994861"/>
                <a:gd name="connsiteY32" fmla="*/ 175210 h 339140"/>
                <a:gd name="connsiteX33" fmla="*/ 65421 w 994861"/>
                <a:gd name="connsiteY33" fmla="*/ 176714 h 339140"/>
                <a:gd name="connsiteX34" fmla="*/ 66925 w 994861"/>
                <a:gd name="connsiteY34" fmla="*/ 176714 h 339140"/>
                <a:gd name="connsiteX35" fmla="*/ 67678 w 994861"/>
                <a:gd name="connsiteY35" fmla="*/ 177466 h 339140"/>
                <a:gd name="connsiteX36" fmla="*/ 68429 w 994861"/>
                <a:gd name="connsiteY36" fmla="*/ 177466 h 339140"/>
                <a:gd name="connsiteX37" fmla="*/ 69181 w 994861"/>
                <a:gd name="connsiteY37" fmla="*/ 177466 h 339140"/>
                <a:gd name="connsiteX38" fmla="*/ 69933 w 994861"/>
                <a:gd name="connsiteY38" fmla="*/ 176714 h 339140"/>
                <a:gd name="connsiteX39" fmla="*/ 71438 w 994861"/>
                <a:gd name="connsiteY39" fmla="*/ 174458 h 339140"/>
                <a:gd name="connsiteX40" fmla="*/ 72189 w 994861"/>
                <a:gd name="connsiteY40" fmla="*/ 172954 h 339140"/>
                <a:gd name="connsiteX41" fmla="*/ 72189 w 994861"/>
                <a:gd name="connsiteY41" fmla="*/ 171450 h 339140"/>
                <a:gd name="connsiteX42" fmla="*/ 72189 w 994861"/>
                <a:gd name="connsiteY42" fmla="*/ 169946 h 339140"/>
                <a:gd name="connsiteX43" fmla="*/ 73693 w 994861"/>
                <a:gd name="connsiteY43" fmla="*/ 165434 h 339140"/>
                <a:gd name="connsiteX44" fmla="*/ 73693 w 994861"/>
                <a:gd name="connsiteY44" fmla="*/ 164682 h 339140"/>
                <a:gd name="connsiteX45" fmla="*/ 74445 w 994861"/>
                <a:gd name="connsiteY45" fmla="*/ 163930 h 339140"/>
                <a:gd name="connsiteX46" fmla="*/ 75949 w 994861"/>
                <a:gd name="connsiteY46" fmla="*/ 163930 h 339140"/>
                <a:gd name="connsiteX47" fmla="*/ 76701 w 994861"/>
                <a:gd name="connsiteY47" fmla="*/ 164682 h 339140"/>
                <a:gd name="connsiteX48" fmla="*/ 77453 w 994861"/>
                <a:gd name="connsiteY48" fmla="*/ 164682 h 339140"/>
                <a:gd name="connsiteX49" fmla="*/ 79709 w 994861"/>
                <a:gd name="connsiteY49" fmla="*/ 166186 h 339140"/>
                <a:gd name="connsiteX50" fmla="*/ 80461 w 994861"/>
                <a:gd name="connsiteY50" fmla="*/ 166938 h 339140"/>
                <a:gd name="connsiteX51" fmla="*/ 81213 w 994861"/>
                <a:gd name="connsiteY51" fmla="*/ 166938 h 339140"/>
                <a:gd name="connsiteX52" fmla="*/ 81965 w 994861"/>
                <a:gd name="connsiteY52" fmla="*/ 166938 h 339140"/>
                <a:gd name="connsiteX53" fmla="*/ 83469 w 994861"/>
                <a:gd name="connsiteY53" fmla="*/ 166186 h 339140"/>
                <a:gd name="connsiteX54" fmla="*/ 84221 w 994861"/>
                <a:gd name="connsiteY54" fmla="*/ 163930 h 339140"/>
                <a:gd name="connsiteX55" fmla="*/ 84973 w 994861"/>
                <a:gd name="connsiteY55" fmla="*/ 161674 h 339140"/>
                <a:gd name="connsiteX56" fmla="*/ 84973 w 994861"/>
                <a:gd name="connsiteY56" fmla="*/ 160922 h 339140"/>
                <a:gd name="connsiteX57" fmla="*/ 86477 w 994861"/>
                <a:gd name="connsiteY57" fmla="*/ 159419 h 339140"/>
                <a:gd name="connsiteX58" fmla="*/ 90989 w 994861"/>
                <a:gd name="connsiteY58" fmla="*/ 157162 h 339140"/>
                <a:gd name="connsiteX59" fmla="*/ 92493 w 994861"/>
                <a:gd name="connsiteY59" fmla="*/ 151899 h 339140"/>
                <a:gd name="connsiteX60" fmla="*/ 93244 w 994861"/>
                <a:gd name="connsiteY60" fmla="*/ 151147 h 339140"/>
                <a:gd name="connsiteX61" fmla="*/ 93997 w 994861"/>
                <a:gd name="connsiteY61" fmla="*/ 149643 h 339140"/>
                <a:gd name="connsiteX62" fmla="*/ 94749 w 994861"/>
                <a:gd name="connsiteY62" fmla="*/ 148891 h 339140"/>
                <a:gd name="connsiteX63" fmla="*/ 104524 w 994861"/>
                <a:gd name="connsiteY63" fmla="*/ 142875 h 339140"/>
                <a:gd name="connsiteX64" fmla="*/ 105276 w 994861"/>
                <a:gd name="connsiteY64" fmla="*/ 142123 h 339140"/>
                <a:gd name="connsiteX65" fmla="*/ 107532 w 994861"/>
                <a:gd name="connsiteY65" fmla="*/ 139115 h 339140"/>
                <a:gd name="connsiteX66" fmla="*/ 110540 w 994861"/>
                <a:gd name="connsiteY66" fmla="*/ 136859 h 339140"/>
                <a:gd name="connsiteX67" fmla="*/ 113548 w 994861"/>
                <a:gd name="connsiteY67" fmla="*/ 132347 h 339140"/>
                <a:gd name="connsiteX68" fmla="*/ 115052 w 994861"/>
                <a:gd name="connsiteY68" fmla="*/ 132347 h 339140"/>
                <a:gd name="connsiteX69" fmla="*/ 115804 w 994861"/>
                <a:gd name="connsiteY69" fmla="*/ 131595 h 339140"/>
                <a:gd name="connsiteX70" fmla="*/ 116556 w 994861"/>
                <a:gd name="connsiteY70" fmla="*/ 131595 h 339140"/>
                <a:gd name="connsiteX71" fmla="*/ 117308 w 994861"/>
                <a:gd name="connsiteY71" fmla="*/ 131595 h 339140"/>
                <a:gd name="connsiteX72" fmla="*/ 118060 w 994861"/>
                <a:gd name="connsiteY72" fmla="*/ 130843 h 339140"/>
                <a:gd name="connsiteX73" fmla="*/ 118812 w 994861"/>
                <a:gd name="connsiteY73" fmla="*/ 130091 h 339140"/>
                <a:gd name="connsiteX74" fmla="*/ 119564 w 994861"/>
                <a:gd name="connsiteY74" fmla="*/ 129340 h 339140"/>
                <a:gd name="connsiteX75" fmla="*/ 120316 w 994861"/>
                <a:gd name="connsiteY75" fmla="*/ 127084 h 339140"/>
                <a:gd name="connsiteX76" fmla="*/ 125579 w 994861"/>
                <a:gd name="connsiteY76" fmla="*/ 115804 h 339140"/>
                <a:gd name="connsiteX77" fmla="*/ 126331 w 994861"/>
                <a:gd name="connsiteY77" fmla="*/ 110540 h 339140"/>
                <a:gd name="connsiteX78" fmla="*/ 127083 w 994861"/>
                <a:gd name="connsiteY78" fmla="*/ 97005 h 339140"/>
                <a:gd name="connsiteX79" fmla="*/ 126331 w 994861"/>
                <a:gd name="connsiteY79" fmla="*/ 87981 h 339140"/>
                <a:gd name="connsiteX80" fmla="*/ 125579 w 994861"/>
                <a:gd name="connsiteY80" fmla="*/ 85725 h 339140"/>
                <a:gd name="connsiteX81" fmla="*/ 124076 w 994861"/>
                <a:gd name="connsiteY81" fmla="*/ 84221 h 339140"/>
                <a:gd name="connsiteX82" fmla="*/ 121068 w 994861"/>
                <a:gd name="connsiteY82" fmla="*/ 81965 h 339140"/>
                <a:gd name="connsiteX83" fmla="*/ 118812 w 994861"/>
                <a:gd name="connsiteY83" fmla="*/ 80461 h 339140"/>
                <a:gd name="connsiteX84" fmla="*/ 109788 w 994861"/>
                <a:gd name="connsiteY84" fmla="*/ 76701 h 339140"/>
                <a:gd name="connsiteX85" fmla="*/ 109036 w 994861"/>
                <a:gd name="connsiteY85" fmla="*/ 75949 h 339140"/>
                <a:gd name="connsiteX86" fmla="*/ 107532 w 994861"/>
                <a:gd name="connsiteY86" fmla="*/ 74445 h 339140"/>
                <a:gd name="connsiteX87" fmla="*/ 107532 w 994861"/>
                <a:gd name="connsiteY87" fmla="*/ 73693 h 339140"/>
                <a:gd name="connsiteX88" fmla="*/ 108284 w 994861"/>
                <a:gd name="connsiteY88" fmla="*/ 71438 h 339140"/>
                <a:gd name="connsiteX89" fmla="*/ 109788 w 994861"/>
                <a:gd name="connsiteY89" fmla="*/ 67678 h 339140"/>
                <a:gd name="connsiteX90" fmla="*/ 112044 w 994861"/>
                <a:gd name="connsiteY90" fmla="*/ 64670 h 339140"/>
                <a:gd name="connsiteX91" fmla="*/ 112044 w 994861"/>
                <a:gd name="connsiteY91" fmla="*/ 63918 h 339140"/>
                <a:gd name="connsiteX92" fmla="*/ 113548 w 994861"/>
                <a:gd name="connsiteY92" fmla="*/ 63166 h 339140"/>
                <a:gd name="connsiteX93" fmla="*/ 113548 w 994861"/>
                <a:gd name="connsiteY93" fmla="*/ 61662 h 339140"/>
                <a:gd name="connsiteX94" fmla="*/ 113548 w 994861"/>
                <a:gd name="connsiteY94" fmla="*/ 60910 h 339140"/>
                <a:gd name="connsiteX95" fmla="*/ 114300 w 994861"/>
                <a:gd name="connsiteY95" fmla="*/ 57150 h 339140"/>
                <a:gd name="connsiteX96" fmla="*/ 113548 w 994861"/>
                <a:gd name="connsiteY96" fmla="*/ 55646 h 339140"/>
                <a:gd name="connsiteX97" fmla="*/ 112796 w 994861"/>
                <a:gd name="connsiteY97" fmla="*/ 52638 h 339140"/>
                <a:gd name="connsiteX98" fmla="*/ 112796 w 994861"/>
                <a:gd name="connsiteY98" fmla="*/ 51886 h 339140"/>
                <a:gd name="connsiteX99" fmla="*/ 109788 w 994861"/>
                <a:gd name="connsiteY99" fmla="*/ 48126 h 339140"/>
                <a:gd name="connsiteX100" fmla="*/ 103772 w 994861"/>
                <a:gd name="connsiteY100" fmla="*/ 36847 h 339140"/>
                <a:gd name="connsiteX101" fmla="*/ 103020 w 994861"/>
                <a:gd name="connsiteY101" fmla="*/ 36095 h 339140"/>
                <a:gd name="connsiteX102" fmla="*/ 103020 w 994861"/>
                <a:gd name="connsiteY102" fmla="*/ 33087 h 339140"/>
                <a:gd name="connsiteX103" fmla="*/ 102268 w 994861"/>
                <a:gd name="connsiteY103" fmla="*/ 31583 h 339140"/>
                <a:gd name="connsiteX104" fmla="*/ 103772 w 994861"/>
                <a:gd name="connsiteY104" fmla="*/ 24063 h 339140"/>
                <a:gd name="connsiteX105" fmla="*/ 103772 w 994861"/>
                <a:gd name="connsiteY105" fmla="*/ 23311 h 339140"/>
                <a:gd name="connsiteX106" fmla="*/ 103772 w 994861"/>
                <a:gd name="connsiteY106" fmla="*/ 22559 h 339140"/>
                <a:gd name="connsiteX107" fmla="*/ 104524 w 994861"/>
                <a:gd name="connsiteY107" fmla="*/ 21807 h 339140"/>
                <a:gd name="connsiteX108" fmla="*/ 105276 w 994861"/>
                <a:gd name="connsiteY108" fmla="*/ 21807 h 339140"/>
                <a:gd name="connsiteX109" fmla="*/ 108284 w 994861"/>
                <a:gd name="connsiteY109" fmla="*/ 19551 h 339140"/>
                <a:gd name="connsiteX110" fmla="*/ 109788 w 994861"/>
                <a:gd name="connsiteY110" fmla="*/ 19551 h 339140"/>
                <a:gd name="connsiteX111" fmla="*/ 126331 w 994861"/>
                <a:gd name="connsiteY111" fmla="*/ 18047 h 339140"/>
                <a:gd name="connsiteX112" fmla="*/ 163178 w 994861"/>
                <a:gd name="connsiteY112" fmla="*/ 18799 h 339140"/>
                <a:gd name="connsiteX113" fmla="*/ 164682 w 994861"/>
                <a:gd name="connsiteY113" fmla="*/ 18047 h 339140"/>
                <a:gd name="connsiteX114" fmla="*/ 166186 w 994861"/>
                <a:gd name="connsiteY114" fmla="*/ 18047 h 339140"/>
                <a:gd name="connsiteX115" fmla="*/ 168442 w 994861"/>
                <a:gd name="connsiteY115" fmla="*/ 18799 h 339140"/>
                <a:gd name="connsiteX116" fmla="*/ 181977 w 994861"/>
                <a:gd name="connsiteY116" fmla="*/ 22559 h 339140"/>
                <a:gd name="connsiteX117" fmla="*/ 184985 w 994861"/>
                <a:gd name="connsiteY117" fmla="*/ 22559 h 339140"/>
                <a:gd name="connsiteX118" fmla="*/ 198521 w 994861"/>
                <a:gd name="connsiteY118" fmla="*/ 21055 h 339140"/>
                <a:gd name="connsiteX119" fmla="*/ 201529 w 994861"/>
                <a:gd name="connsiteY119" fmla="*/ 19551 h 339140"/>
                <a:gd name="connsiteX120" fmla="*/ 206793 w 994861"/>
                <a:gd name="connsiteY120" fmla="*/ 17295 h 339140"/>
                <a:gd name="connsiteX121" fmla="*/ 215064 w 994861"/>
                <a:gd name="connsiteY121" fmla="*/ 13535 h 339140"/>
                <a:gd name="connsiteX122" fmla="*/ 218824 w 994861"/>
                <a:gd name="connsiteY122" fmla="*/ 12784 h 339140"/>
                <a:gd name="connsiteX123" fmla="*/ 230856 w 994861"/>
                <a:gd name="connsiteY123" fmla="*/ 12032 h 339140"/>
                <a:gd name="connsiteX124" fmla="*/ 260183 w 994861"/>
                <a:gd name="connsiteY124" fmla="*/ 15791 h 339140"/>
                <a:gd name="connsiteX125" fmla="*/ 263191 w 994861"/>
                <a:gd name="connsiteY125" fmla="*/ 17295 h 339140"/>
                <a:gd name="connsiteX126" fmla="*/ 272214 w 994861"/>
                <a:gd name="connsiteY126" fmla="*/ 25567 h 339140"/>
                <a:gd name="connsiteX127" fmla="*/ 275974 w 994861"/>
                <a:gd name="connsiteY127" fmla="*/ 28575 h 339140"/>
                <a:gd name="connsiteX128" fmla="*/ 278230 w 994861"/>
                <a:gd name="connsiteY128" fmla="*/ 30831 h 339140"/>
                <a:gd name="connsiteX129" fmla="*/ 278982 w 994861"/>
                <a:gd name="connsiteY129" fmla="*/ 31583 h 339140"/>
                <a:gd name="connsiteX130" fmla="*/ 280486 w 994861"/>
                <a:gd name="connsiteY130" fmla="*/ 32335 h 339140"/>
                <a:gd name="connsiteX131" fmla="*/ 286502 w 994861"/>
                <a:gd name="connsiteY131" fmla="*/ 33087 h 339140"/>
                <a:gd name="connsiteX132" fmla="*/ 287254 w 994861"/>
                <a:gd name="connsiteY132" fmla="*/ 33839 h 339140"/>
                <a:gd name="connsiteX133" fmla="*/ 289510 w 994861"/>
                <a:gd name="connsiteY133" fmla="*/ 34591 h 339140"/>
                <a:gd name="connsiteX134" fmla="*/ 295526 w 994861"/>
                <a:gd name="connsiteY134" fmla="*/ 39103 h 339140"/>
                <a:gd name="connsiteX135" fmla="*/ 300789 w 994861"/>
                <a:gd name="connsiteY135" fmla="*/ 41359 h 339140"/>
                <a:gd name="connsiteX136" fmla="*/ 303045 w 994861"/>
                <a:gd name="connsiteY136" fmla="*/ 41359 h 339140"/>
                <a:gd name="connsiteX137" fmla="*/ 306053 w 994861"/>
                <a:gd name="connsiteY137" fmla="*/ 42111 h 339140"/>
                <a:gd name="connsiteX138" fmla="*/ 306805 w 994861"/>
                <a:gd name="connsiteY138" fmla="*/ 42863 h 339140"/>
                <a:gd name="connsiteX139" fmla="*/ 307557 w 994861"/>
                <a:gd name="connsiteY139" fmla="*/ 43614 h 339140"/>
                <a:gd name="connsiteX140" fmla="*/ 309061 w 994861"/>
                <a:gd name="connsiteY140" fmla="*/ 45118 h 339140"/>
                <a:gd name="connsiteX141" fmla="*/ 309813 w 994861"/>
                <a:gd name="connsiteY141" fmla="*/ 47374 h 339140"/>
                <a:gd name="connsiteX142" fmla="*/ 312069 w 994861"/>
                <a:gd name="connsiteY142" fmla="*/ 51886 h 339140"/>
                <a:gd name="connsiteX143" fmla="*/ 312821 w 994861"/>
                <a:gd name="connsiteY143" fmla="*/ 53390 h 339140"/>
                <a:gd name="connsiteX144" fmla="*/ 319589 w 994861"/>
                <a:gd name="connsiteY144" fmla="*/ 60910 h 339140"/>
                <a:gd name="connsiteX145" fmla="*/ 321845 w 994861"/>
                <a:gd name="connsiteY145" fmla="*/ 62414 h 339140"/>
                <a:gd name="connsiteX146" fmla="*/ 330868 w 994861"/>
                <a:gd name="connsiteY146" fmla="*/ 66174 h 339140"/>
                <a:gd name="connsiteX147" fmla="*/ 332372 w 994861"/>
                <a:gd name="connsiteY147" fmla="*/ 66926 h 339140"/>
                <a:gd name="connsiteX148" fmla="*/ 333124 w 994861"/>
                <a:gd name="connsiteY148" fmla="*/ 66926 h 339140"/>
                <a:gd name="connsiteX149" fmla="*/ 335380 w 994861"/>
                <a:gd name="connsiteY149" fmla="*/ 67678 h 339140"/>
                <a:gd name="connsiteX150" fmla="*/ 339892 w 994861"/>
                <a:gd name="connsiteY150" fmla="*/ 70685 h 339140"/>
                <a:gd name="connsiteX151" fmla="*/ 340644 w 994861"/>
                <a:gd name="connsiteY151" fmla="*/ 71438 h 339140"/>
                <a:gd name="connsiteX152" fmla="*/ 342148 w 994861"/>
                <a:gd name="connsiteY152" fmla="*/ 72190 h 339140"/>
                <a:gd name="connsiteX153" fmla="*/ 342900 w 994861"/>
                <a:gd name="connsiteY153" fmla="*/ 73693 h 339140"/>
                <a:gd name="connsiteX154" fmla="*/ 343652 w 994861"/>
                <a:gd name="connsiteY154" fmla="*/ 75197 h 339140"/>
                <a:gd name="connsiteX155" fmla="*/ 346660 w 994861"/>
                <a:gd name="connsiteY155" fmla="*/ 86477 h 339140"/>
                <a:gd name="connsiteX156" fmla="*/ 347411 w 994861"/>
                <a:gd name="connsiteY156" fmla="*/ 87981 h 339140"/>
                <a:gd name="connsiteX157" fmla="*/ 347411 w 994861"/>
                <a:gd name="connsiteY157" fmla="*/ 88733 h 339140"/>
                <a:gd name="connsiteX158" fmla="*/ 348164 w 994861"/>
                <a:gd name="connsiteY158" fmla="*/ 88733 h 339140"/>
                <a:gd name="connsiteX159" fmla="*/ 349668 w 994861"/>
                <a:gd name="connsiteY159" fmla="*/ 88733 h 339140"/>
                <a:gd name="connsiteX160" fmla="*/ 351171 w 994861"/>
                <a:gd name="connsiteY160" fmla="*/ 87981 h 339140"/>
                <a:gd name="connsiteX161" fmla="*/ 355683 w 994861"/>
                <a:gd name="connsiteY161" fmla="*/ 85725 h 339140"/>
                <a:gd name="connsiteX162" fmla="*/ 357939 w 994861"/>
                <a:gd name="connsiteY162" fmla="*/ 84221 h 339140"/>
                <a:gd name="connsiteX163" fmla="*/ 359443 w 994861"/>
                <a:gd name="connsiteY163" fmla="*/ 84221 h 339140"/>
                <a:gd name="connsiteX164" fmla="*/ 360195 w 994861"/>
                <a:gd name="connsiteY164" fmla="*/ 84221 h 339140"/>
                <a:gd name="connsiteX165" fmla="*/ 361699 w 994861"/>
                <a:gd name="connsiteY165" fmla="*/ 87981 h 339140"/>
                <a:gd name="connsiteX166" fmla="*/ 362451 w 994861"/>
                <a:gd name="connsiteY166" fmla="*/ 88733 h 339140"/>
                <a:gd name="connsiteX167" fmla="*/ 363203 w 994861"/>
                <a:gd name="connsiteY167" fmla="*/ 88733 h 339140"/>
                <a:gd name="connsiteX168" fmla="*/ 363955 w 994861"/>
                <a:gd name="connsiteY168" fmla="*/ 87981 h 339140"/>
                <a:gd name="connsiteX169" fmla="*/ 366211 w 994861"/>
                <a:gd name="connsiteY169" fmla="*/ 85725 h 339140"/>
                <a:gd name="connsiteX170" fmla="*/ 367715 w 994861"/>
                <a:gd name="connsiteY170" fmla="*/ 82717 h 339140"/>
                <a:gd name="connsiteX171" fmla="*/ 369971 w 994861"/>
                <a:gd name="connsiteY171" fmla="*/ 80461 h 339140"/>
                <a:gd name="connsiteX172" fmla="*/ 372227 w 994861"/>
                <a:gd name="connsiteY172" fmla="*/ 75197 h 339140"/>
                <a:gd name="connsiteX173" fmla="*/ 373731 w 994861"/>
                <a:gd name="connsiteY173" fmla="*/ 73693 h 339140"/>
                <a:gd name="connsiteX174" fmla="*/ 376739 w 994861"/>
                <a:gd name="connsiteY174" fmla="*/ 69933 h 339140"/>
                <a:gd name="connsiteX175" fmla="*/ 378994 w 994861"/>
                <a:gd name="connsiteY175" fmla="*/ 66926 h 339140"/>
                <a:gd name="connsiteX176" fmla="*/ 378994 w 994861"/>
                <a:gd name="connsiteY176" fmla="*/ 66174 h 339140"/>
                <a:gd name="connsiteX177" fmla="*/ 379747 w 994861"/>
                <a:gd name="connsiteY177" fmla="*/ 66174 h 339140"/>
                <a:gd name="connsiteX178" fmla="*/ 381250 w 994861"/>
                <a:gd name="connsiteY178" fmla="*/ 66174 h 339140"/>
                <a:gd name="connsiteX179" fmla="*/ 382003 w 994861"/>
                <a:gd name="connsiteY179" fmla="*/ 66174 h 339140"/>
                <a:gd name="connsiteX180" fmla="*/ 382754 w 994861"/>
                <a:gd name="connsiteY180" fmla="*/ 66926 h 339140"/>
                <a:gd name="connsiteX181" fmla="*/ 382754 w 994861"/>
                <a:gd name="connsiteY181" fmla="*/ 67678 h 339140"/>
                <a:gd name="connsiteX182" fmla="*/ 383507 w 994861"/>
                <a:gd name="connsiteY182" fmla="*/ 67678 h 339140"/>
                <a:gd name="connsiteX183" fmla="*/ 384258 w 994861"/>
                <a:gd name="connsiteY183" fmla="*/ 67678 h 339140"/>
                <a:gd name="connsiteX184" fmla="*/ 385010 w 994861"/>
                <a:gd name="connsiteY184" fmla="*/ 66174 h 339140"/>
                <a:gd name="connsiteX185" fmla="*/ 385010 w 994861"/>
                <a:gd name="connsiteY185" fmla="*/ 63166 h 339140"/>
                <a:gd name="connsiteX186" fmla="*/ 385762 w 994861"/>
                <a:gd name="connsiteY186" fmla="*/ 62414 h 339140"/>
                <a:gd name="connsiteX187" fmla="*/ 385762 w 994861"/>
                <a:gd name="connsiteY187" fmla="*/ 61662 h 339140"/>
                <a:gd name="connsiteX188" fmla="*/ 386514 w 994861"/>
                <a:gd name="connsiteY188" fmla="*/ 60158 h 339140"/>
                <a:gd name="connsiteX189" fmla="*/ 388018 w 994861"/>
                <a:gd name="connsiteY189" fmla="*/ 59406 h 339140"/>
                <a:gd name="connsiteX190" fmla="*/ 389522 w 994861"/>
                <a:gd name="connsiteY190" fmla="*/ 59406 h 339140"/>
                <a:gd name="connsiteX191" fmla="*/ 392530 w 994861"/>
                <a:gd name="connsiteY191" fmla="*/ 58654 h 339140"/>
                <a:gd name="connsiteX192" fmla="*/ 394034 w 994861"/>
                <a:gd name="connsiteY192" fmla="*/ 58654 h 339140"/>
                <a:gd name="connsiteX193" fmla="*/ 395538 w 994861"/>
                <a:gd name="connsiteY193" fmla="*/ 58654 h 339140"/>
                <a:gd name="connsiteX194" fmla="*/ 396290 w 994861"/>
                <a:gd name="connsiteY194" fmla="*/ 59406 h 339140"/>
                <a:gd name="connsiteX195" fmla="*/ 397042 w 994861"/>
                <a:gd name="connsiteY195" fmla="*/ 59406 h 339140"/>
                <a:gd name="connsiteX196" fmla="*/ 397042 w 994861"/>
                <a:gd name="connsiteY196" fmla="*/ 58654 h 339140"/>
                <a:gd name="connsiteX197" fmla="*/ 399298 w 994861"/>
                <a:gd name="connsiteY197" fmla="*/ 55646 h 339140"/>
                <a:gd name="connsiteX198" fmla="*/ 400802 w 994861"/>
                <a:gd name="connsiteY198" fmla="*/ 54894 h 339140"/>
                <a:gd name="connsiteX199" fmla="*/ 405314 w 994861"/>
                <a:gd name="connsiteY199" fmla="*/ 53390 h 339140"/>
                <a:gd name="connsiteX200" fmla="*/ 407569 w 994861"/>
                <a:gd name="connsiteY200" fmla="*/ 54142 h 339140"/>
                <a:gd name="connsiteX201" fmla="*/ 408322 w 994861"/>
                <a:gd name="connsiteY201" fmla="*/ 54142 h 339140"/>
                <a:gd name="connsiteX202" fmla="*/ 409073 w 994861"/>
                <a:gd name="connsiteY202" fmla="*/ 54142 h 339140"/>
                <a:gd name="connsiteX203" fmla="*/ 409826 w 994861"/>
                <a:gd name="connsiteY203" fmla="*/ 53390 h 339140"/>
                <a:gd name="connsiteX204" fmla="*/ 410577 w 994861"/>
                <a:gd name="connsiteY204" fmla="*/ 53390 h 339140"/>
                <a:gd name="connsiteX205" fmla="*/ 411329 w 994861"/>
                <a:gd name="connsiteY205" fmla="*/ 53390 h 339140"/>
                <a:gd name="connsiteX206" fmla="*/ 411329 w 994861"/>
                <a:gd name="connsiteY206" fmla="*/ 54142 h 339140"/>
                <a:gd name="connsiteX207" fmla="*/ 412082 w 994861"/>
                <a:gd name="connsiteY207" fmla="*/ 55646 h 339140"/>
                <a:gd name="connsiteX208" fmla="*/ 412082 w 994861"/>
                <a:gd name="connsiteY208" fmla="*/ 58654 h 339140"/>
                <a:gd name="connsiteX209" fmla="*/ 412833 w 994861"/>
                <a:gd name="connsiteY209" fmla="*/ 60158 h 339140"/>
                <a:gd name="connsiteX210" fmla="*/ 412833 w 994861"/>
                <a:gd name="connsiteY210" fmla="*/ 61662 h 339140"/>
                <a:gd name="connsiteX211" fmla="*/ 413586 w 994861"/>
                <a:gd name="connsiteY211" fmla="*/ 62414 h 339140"/>
                <a:gd name="connsiteX212" fmla="*/ 414337 w 994861"/>
                <a:gd name="connsiteY212" fmla="*/ 63166 h 339140"/>
                <a:gd name="connsiteX213" fmla="*/ 415841 w 994861"/>
                <a:gd name="connsiteY213" fmla="*/ 63918 h 339140"/>
                <a:gd name="connsiteX214" fmla="*/ 416593 w 994861"/>
                <a:gd name="connsiteY214" fmla="*/ 64670 h 339140"/>
                <a:gd name="connsiteX215" fmla="*/ 418097 w 994861"/>
                <a:gd name="connsiteY215" fmla="*/ 64670 h 339140"/>
                <a:gd name="connsiteX216" fmla="*/ 420353 w 994861"/>
                <a:gd name="connsiteY216" fmla="*/ 63918 h 339140"/>
                <a:gd name="connsiteX217" fmla="*/ 421105 w 994861"/>
                <a:gd name="connsiteY217" fmla="*/ 63918 h 339140"/>
                <a:gd name="connsiteX218" fmla="*/ 421857 w 994861"/>
                <a:gd name="connsiteY218" fmla="*/ 64670 h 339140"/>
                <a:gd name="connsiteX219" fmla="*/ 421857 w 994861"/>
                <a:gd name="connsiteY219" fmla="*/ 66174 h 339140"/>
                <a:gd name="connsiteX220" fmla="*/ 421857 w 994861"/>
                <a:gd name="connsiteY220" fmla="*/ 68430 h 339140"/>
                <a:gd name="connsiteX221" fmla="*/ 421857 w 994861"/>
                <a:gd name="connsiteY221" fmla="*/ 71438 h 339140"/>
                <a:gd name="connsiteX222" fmla="*/ 422609 w 994861"/>
                <a:gd name="connsiteY222" fmla="*/ 72942 h 339140"/>
                <a:gd name="connsiteX223" fmla="*/ 424865 w 994861"/>
                <a:gd name="connsiteY223" fmla="*/ 73693 h 339140"/>
                <a:gd name="connsiteX224" fmla="*/ 427121 w 994861"/>
                <a:gd name="connsiteY224" fmla="*/ 73693 h 339140"/>
                <a:gd name="connsiteX225" fmla="*/ 427873 w 994861"/>
                <a:gd name="connsiteY225" fmla="*/ 73693 h 339140"/>
                <a:gd name="connsiteX226" fmla="*/ 428625 w 994861"/>
                <a:gd name="connsiteY226" fmla="*/ 73693 h 339140"/>
                <a:gd name="connsiteX227" fmla="*/ 430129 w 994861"/>
                <a:gd name="connsiteY227" fmla="*/ 75197 h 339140"/>
                <a:gd name="connsiteX228" fmla="*/ 430881 w 994861"/>
                <a:gd name="connsiteY228" fmla="*/ 75949 h 339140"/>
                <a:gd name="connsiteX229" fmla="*/ 432385 w 994861"/>
                <a:gd name="connsiteY229" fmla="*/ 75949 h 339140"/>
                <a:gd name="connsiteX230" fmla="*/ 433888 w 994861"/>
                <a:gd name="connsiteY230" fmla="*/ 75197 h 339140"/>
                <a:gd name="connsiteX231" fmla="*/ 436897 w 994861"/>
                <a:gd name="connsiteY231" fmla="*/ 74445 h 339140"/>
                <a:gd name="connsiteX232" fmla="*/ 439152 w 994861"/>
                <a:gd name="connsiteY232" fmla="*/ 73693 h 339140"/>
                <a:gd name="connsiteX233" fmla="*/ 440656 w 994861"/>
                <a:gd name="connsiteY233" fmla="*/ 72190 h 339140"/>
                <a:gd name="connsiteX234" fmla="*/ 441408 w 994861"/>
                <a:gd name="connsiteY234" fmla="*/ 71438 h 339140"/>
                <a:gd name="connsiteX235" fmla="*/ 442160 w 994861"/>
                <a:gd name="connsiteY235" fmla="*/ 70685 h 339140"/>
                <a:gd name="connsiteX236" fmla="*/ 443664 w 994861"/>
                <a:gd name="connsiteY236" fmla="*/ 70685 h 339140"/>
                <a:gd name="connsiteX237" fmla="*/ 445168 w 994861"/>
                <a:gd name="connsiteY237" fmla="*/ 70685 h 339140"/>
                <a:gd name="connsiteX238" fmla="*/ 445920 w 994861"/>
                <a:gd name="connsiteY238" fmla="*/ 71438 h 339140"/>
                <a:gd name="connsiteX239" fmla="*/ 446672 w 994861"/>
                <a:gd name="connsiteY239" fmla="*/ 72190 h 339140"/>
                <a:gd name="connsiteX240" fmla="*/ 446672 w 994861"/>
                <a:gd name="connsiteY240" fmla="*/ 72942 h 339140"/>
                <a:gd name="connsiteX241" fmla="*/ 447424 w 994861"/>
                <a:gd name="connsiteY241" fmla="*/ 72942 h 339140"/>
                <a:gd name="connsiteX242" fmla="*/ 448176 w 994861"/>
                <a:gd name="connsiteY242" fmla="*/ 72942 h 339140"/>
                <a:gd name="connsiteX243" fmla="*/ 449680 w 994861"/>
                <a:gd name="connsiteY243" fmla="*/ 72190 h 339140"/>
                <a:gd name="connsiteX244" fmla="*/ 451184 w 994861"/>
                <a:gd name="connsiteY244" fmla="*/ 70685 h 339140"/>
                <a:gd name="connsiteX245" fmla="*/ 452688 w 994861"/>
                <a:gd name="connsiteY245" fmla="*/ 68430 h 339140"/>
                <a:gd name="connsiteX246" fmla="*/ 457200 w 994861"/>
                <a:gd name="connsiteY246" fmla="*/ 65422 h 339140"/>
                <a:gd name="connsiteX247" fmla="*/ 458704 w 994861"/>
                <a:gd name="connsiteY247" fmla="*/ 66174 h 339140"/>
                <a:gd name="connsiteX248" fmla="*/ 460208 w 994861"/>
                <a:gd name="connsiteY248" fmla="*/ 66926 h 339140"/>
                <a:gd name="connsiteX249" fmla="*/ 460960 w 994861"/>
                <a:gd name="connsiteY249" fmla="*/ 67678 h 339140"/>
                <a:gd name="connsiteX250" fmla="*/ 462464 w 994861"/>
                <a:gd name="connsiteY250" fmla="*/ 71438 h 339140"/>
                <a:gd name="connsiteX251" fmla="*/ 463216 w 994861"/>
                <a:gd name="connsiteY251" fmla="*/ 72942 h 339140"/>
                <a:gd name="connsiteX252" fmla="*/ 463967 w 994861"/>
                <a:gd name="connsiteY252" fmla="*/ 74445 h 339140"/>
                <a:gd name="connsiteX253" fmla="*/ 465471 w 994861"/>
                <a:gd name="connsiteY253" fmla="*/ 78205 h 339140"/>
                <a:gd name="connsiteX254" fmla="*/ 465471 w 994861"/>
                <a:gd name="connsiteY254" fmla="*/ 78957 h 339140"/>
                <a:gd name="connsiteX255" fmla="*/ 465471 w 994861"/>
                <a:gd name="connsiteY255" fmla="*/ 80461 h 339140"/>
                <a:gd name="connsiteX256" fmla="*/ 465471 w 994861"/>
                <a:gd name="connsiteY256" fmla="*/ 81213 h 339140"/>
                <a:gd name="connsiteX257" fmla="*/ 464720 w 994861"/>
                <a:gd name="connsiteY257" fmla="*/ 83469 h 339140"/>
                <a:gd name="connsiteX258" fmla="*/ 464720 w 994861"/>
                <a:gd name="connsiteY258" fmla="*/ 84221 h 339140"/>
                <a:gd name="connsiteX259" fmla="*/ 464720 w 994861"/>
                <a:gd name="connsiteY259" fmla="*/ 84973 h 339140"/>
                <a:gd name="connsiteX260" fmla="*/ 465471 w 994861"/>
                <a:gd name="connsiteY260" fmla="*/ 85725 h 339140"/>
                <a:gd name="connsiteX261" fmla="*/ 466224 w 994861"/>
                <a:gd name="connsiteY261" fmla="*/ 86477 h 339140"/>
                <a:gd name="connsiteX262" fmla="*/ 467727 w 994861"/>
                <a:gd name="connsiteY262" fmla="*/ 86477 h 339140"/>
                <a:gd name="connsiteX263" fmla="*/ 468480 w 994861"/>
                <a:gd name="connsiteY263" fmla="*/ 86477 h 339140"/>
                <a:gd name="connsiteX264" fmla="*/ 470735 w 994861"/>
                <a:gd name="connsiteY264" fmla="*/ 87981 h 339140"/>
                <a:gd name="connsiteX265" fmla="*/ 472239 w 994861"/>
                <a:gd name="connsiteY265" fmla="*/ 87981 h 339140"/>
                <a:gd name="connsiteX266" fmla="*/ 472991 w 994861"/>
                <a:gd name="connsiteY266" fmla="*/ 87981 h 339140"/>
                <a:gd name="connsiteX267" fmla="*/ 473743 w 994861"/>
                <a:gd name="connsiteY267" fmla="*/ 87981 h 339140"/>
                <a:gd name="connsiteX268" fmla="*/ 475247 w 994861"/>
                <a:gd name="connsiteY268" fmla="*/ 87229 h 339140"/>
                <a:gd name="connsiteX269" fmla="*/ 475247 w 994861"/>
                <a:gd name="connsiteY269" fmla="*/ 85725 h 339140"/>
                <a:gd name="connsiteX270" fmla="*/ 475247 w 994861"/>
                <a:gd name="connsiteY270" fmla="*/ 84973 h 339140"/>
                <a:gd name="connsiteX271" fmla="*/ 475247 w 994861"/>
                <a:gd name="connsiteY271" fmla="*/ 84221 h 339140"/>
                <a:gd name="connsiteX272" fmla="*/ 475247 w 994861"/>
                <a:gd name="connsiteY272" fmla="*/ 83469 h 339140"/>
                <a:gd name="connsiteX273" fmla="*/ 475999 w 994861"/>
                <a:gd name="connsiteY273" fmla="*/ 82717 h 339140"/>
                <a:gd name="connsiteX274" fmla="*/ 477503 w 994861"/>
                <a:gd name="connsiteY274" fmla="*/ 82717 h 339140"/>
                <a:gd name="connsiteX275" fmla="*/ 477503 w 994861"/>
                <a:gd name="connsiteY275" fmla="*/ 83469 h 339140"/>
                <a:gd name="connsiteX276" fmla="*/ 478255 w 994861"/>
                <a:gd name="connsiteY276" fmla="*/ 83469 h 339140"/>
                <a:gd name="connsiteX277" fmla="*/ 479007 w 994861"/>
                <a:gd name="connsiteY277" fmla="*/ 84221 h 339140"/>
                <a:gd name="connsiteX278" fmla="*/ 479759 w 994861"/>
                <a:gd name="connsiteY278" fmla="*/ 84221 h 339140"/>
                <a:gd name="connsiteX279" fmla="*/ 480511 w 994861"/>
                <a:gd name="connsiteY279" fmla="*/ 84221 h 339140"/>
                <a:gd name="connsiteX280" fmla="*/ 481263 w 994861"/>
                <a:gd name="connsiteY280" fmla="*/ 84221 h 339140"/>
                <a:gd name="connsiteX281" fmla="*/ 482767 w 994861"/>
                <a:gd name="connsiteY281" fmla="*/ 84221 h 339140"/>
                <a:gd name="connsiteX282" fmla="*/ 483519 w 994861"/>
                <a:gd name="connsiteY282" fmla="*/ 83469 h 339140"/>
                <a:gd name="connsiteX283" fmla="*/ 485023 w 994861"/>
                <a:gd name="connsiteY283" fmla="*/ 82717 h 339140"/>
                <a:gd name="connsiteX284" fmla="*/ 485775 w 994861"/>
                <a:gd name="connsiteY284" fmla="*/ 81965 h 339140"/>
                <a:gd name="connsiteX285" fmla="*/ 486527 w 994861"/>
                <a:gd name="connsiteY285" fmla="*/ 80461 h 339140"/>
                <a:gd name="connsiteX286" fmla="*/ 486527 w 994861"/>
                <a:gd name="connsiteY286" fmla="*/ 79709 h 339140"/>
                <a:gd name="connsiteX287" fmla="*/ 487279 w 994861"/>
                <a:gd name="connsiteY287" fmla="*/ 77453 h 339140"/>
                <a:gd name="connsiteX288" fmla="*/ 487279 w 994861"/>
                <a:gd name="connsiteY288" fmla="*/ 76701 h 339140"/>
                <a:gd name="connsiteX289" fmla="*/ 488031 w 994861"/>
                <a:gd name="connsiteY289" fmla="*/ 75949 h 339140"/>
                <a:gd name="connsiteX290" fmla="*/ 488783 w 994861"/>
                <a:gd name="connsiteY290" fmla="*/ 75949 h 339140"/>
                <a:gd name="connsiteX291" fmla="*/ 489535 w 994861"/>
                <a:gd name="connsiteY291" fmla="*/ 75949 h 339140"/>
                <a:gd name="connsiteX292" fmla="*/ 490287 w 994861"/>
                <a:gd name="connsiteY292" fmla="*/ 76701 h 339140"/>
                <a:gd name="connsiteX293" fmla="*/ 491039 w 994861"/>
                <a:gd name="connsiteY293" fmla="*/ 77453 h 339140"/>
                <a:gd name="connsiteX294" fmla="*/ 491039 w 994861"/>
                <a:gd name="connsiteY294" fmla="*/ 78205 h 339140"/>
                <a:gd name="connsiteX295" fmla="*/ 491039 w 994861"/>
                <a:gd name="connsiteY295" fmla="*/ 78957 h 339140"/>
                <a:gd name="connsiteX296" fmla="*/ 491791 w 994861"/>
                <a:gd name="connsiteY296" fmla="*/ 80461 h 339140"/>
                <a:gd name="connsiteX297" fmla="*/ 491791 w 994861"/>
                <a:gd name="connsiteY297" fmla="*/ 81213 h 339140"/>
                <a:gd name="connsiteX298" fmla="*/ 492543 w 994861"/>
                <a:gd name="connsiteY298" fmla="*/ 81965 h 339140"/>
                <a:gd name="connsiteX299" fmla="*/ 493295 w 994861"/>
                <a:gd name="connsiteY299" fmla="*/ 81965 h 339140"/>
                <a:gd name="connsiteX300" fmla="*/ 494046 w 994861"/>
                <a:gd name="connsiteY300" fmla="*/ 82717 h 339140"/>
                <a:gd name="connsiteX301" fmla="*/ 497806 w 994861"/>
                <a:gd name="connsiteY301" fmla="*/ 84221 h 339140"/>
                <a:gd name="connsiteX302" fmla="*/ 498558 w 994861"/>
                <a:gd name="connsiteY302" fmla="*/ 84221 h 339140"/>
                <a:gd name="connsiteX303" fmla="*/ 499310 w 994861"/>
                <a:gd name="connsiteY303" fmla="*/ 83469 h 339140"/>
                <a:gd name="connsiteX304" fmla="*/ 500063 w 994861"/>
                <a:gd name="connsiteY304" fmla="*/ 82717 h 339140"/>
                <a:gd name="connsiteX305" fmla="*/ 500063 w 994861"/>
                <a:gd name="connsiteY305" fmla="*/ 81965 h 339140"/>
                <a:gd name="connsiteX306" fmla="*/ 499310 w 994861"/>
                <a:gd name="connsiteY306" fmla="*/ 81965 h 339140"/>
                <a:gd name="connsiteX307" fmla="*/ 499310 w 994861"/>
                <a:gd name="connsiteY307" fmla="*/ 81213 h 339140"/>
                <a:gd name="connsiteX308" fmla="*/ 498558 w 994861"/>
                <a:gd name="connsiteY308" fmla="*/ 80461 h 339140"/>
                <a:gd name="connsiteX309" fmla="*/ 498558 w 994861"/>
                <a:gd name="connsiteY309" fmla="*/ 79709 h 339140"/>
                <a:gd name="connsiteX310" fmla="*/ 498558 w 994861"/>
                <a:gd name="connsiteY310" fmla="*/ 78957 h 339140"/>
                <a:gd name="connsiteX311" fmla="*/ 498558 w 994861"/>
                <a:gd name="connsiteY311" fmla="*/ 78205 h 339140"/>
                <a:gd name="connsiteX312" fmla="*/ 498558 w 994861"/>
                <a:gd name="connsiteY312" fmla="*/ 77453 h 339140"/>
                <a:gd name="connsiteX313" fmla="*/ 500063 w 994861"/>
                <a:gd name="connsiteY313" fmla="*/ 75949 h 339140"/>
                <a:gd name="connsiteX314" fmla="*/ 500814 w 994861"/>
                <a:gd name="connsiteY314" fmla="*/ 74445 h 339140"/>
                <a:gd name="connsiteX315" fmla="*/ 501566 w 994861"/>
                <a:gd name="connsiteY315" fmla="*/ 73693 h 339140"/>
                <a:gd name="connsiteX316" fmla="*/ 503070 w 994861"/>
                <a:gd name="connsiteY316" fmla="*/ 73693 h 339140"/>
                <a:gd name="connsiteX317" fmla="*/ 505326 w 994861"/>
                <a:gd name="connsiteY317" fmla="*/ 73693 h 339140"/>
                <a:gd name="connsiteX318" fmla="*/ 506830 w 994861"/>
                <a:gd name="connsiteY318" fmla="*/ 73693 h 339140"/>
                <a:gd name="connsiteX319" fmla="*/ 507582 w 994861"/>
                <a:gd name="connsiteY319" fmla="*/ 73693 h 339140"/>
                <a:gd name="connsiteX320" fmla="*/ 514350 w 994861"/>
                <a:gd name="connsiteY320" fmla="*/ 76701 h 339140"/>
                <a:gd name="connsiteX321" fmla="*/ 515102 w 994861"/>
                <a:gd name="connsiteY321" fmla="*/ 76701 h 339140"/>
                <a:gd name="connsiteX322" fmla="*/ 516606 w 994861"/>
                <a:gd name="connsiteY322" fmla="*/ 75949 h 339140"/>
                <a:gd name="connsiteX323" fmla="*/ 520365 w 994861"/>
                <a:gd name="connsiteY323" fmla="*/ 73693 h 339140"/>
                <a:gd name="connsiteX324" fmla="*/ 521118 w 994861"/>
                <a:gd name="connsiteY324" fmla="*/ 72942 h 339140"/>
                <a:gd name="connsiteX325" fmla="*/ 521118 w 994861"/>
                <a:gd name="connsiteY325" fmla="*/ 72190 h 339140"/>
                <a:gd name="connsiteX326" fmla="*/ 523374 w 994861"/>
                <a:gd name="connsiteY326" fmla="*/ 69182 h 339140"/>
                <a:gd name="connsiteX327" fmla="*/ 525629 w 994861"/>
                <a:gd name="connsiteY327" fmla="*/ 64670 h 339140"/>
                <a:gd name="connsiteX328" fmla="*/ 526382 w 994861"/>
                <a:gd name="connsiteY328" fmla="*/ 63166 h 339140"/>
                <a:gd name="connsiteX329" fmla="*/ 527885 w 994861"/>
                <a:gd name="connsiteY329" fmla="*/ 61662 h 339140"/>
                <a:gd name="connsiteX330" fmla="*/ 529389 w 994861"/>
                <a:gd name="connsiteY330" fmla="*/ 60158 h 339140"/>
                <a:gd name="connsiteX331" fmla="*/ 530893 w 994861"/>
                <a:gd name="connsiteY331" fmla="*/ 59406 h 339140"/>
                <a:gd name="connsiteX332" fmla="*/ 542173 w 994861"/>
                <a:gd name="connsiteY332" fmla="*/ 55646 h 339140"/>
                <a:gd name="connsiteX333" fmla="*/ 544429 w 994861"/>
                <a:gd name="connsiteY333" fmla="*/ 54142 h 339140"/>
                <a:gd name="connsiteX334" fmla="*/ 545933 w 994861"/>
                <a:gd name="connsiteY334" fmla="*/ 53390 h 339140"/>
                <a:gd name="connsiteX335" fmla="*/ 546685 w 994861"/>
                <a:gd name="connsiteY335" fmla="*/ 52638 h 339140"/>
                <a:gd name="connsiteX336" fmla="*/ 550444 w 994861"/>
                <a:gd name="connsiteY336" fmla="*/ 46622 h 339140"/>
                <a:gd name="connsiteX337" fmla="*/ 554204 w 994861"/>
                <a:gd name="connsiteY337" fmla="*/ 42863 h 339140"/>
                <a:gd name="connsiteX338" fmla="*/ 554957 w 994861"/>
                <a:gd name="connsiteY338" fmla="*/ 42111 h 339140"/>
                <a:gd name="connsiteX339" fmla="*/ 571500 w 994861"/>
                <a:gd name="connsiteY339" fmla="*/ 35343 h 339140"/>
                <a:gd name="connsiteX340" fmla="*/ 578268 w 994861"/>
                <a:gd name="connsiteY340" fmla="*/ 31583 h 339140"/>
                <a:gd name="connsiteX341" fmla="*/ 579020 w 994861"/>
                <a:gd name="connsiteY341" fmla="*/ 30831 h 339140"/>
                <a:gd name="connsiteX342" fmla="*/ 579772 w 994861"/>
                <a:gd name="connsiteY342" fmla="*/ 30831 h 339140"/>
                <a:gd name="connsiteX343" fmla="*/ 581276 w 994861"/>
                <a:gd name="connsiteY343" fmla="*/ 28575 h 339140"/>
                <a:gd name="connsiteX344" fmla="*/ 582780 w 994861"/>
                <a:gd name="connsiteY344" fmla="*/ 25567 h 339140"/>
                <a:gd name="connsiteX345" fmla="*/ 585035 w 994861"/>
                <a:gd name="connsiteY345" fmla="*/ 23311 h 339140"/>
                <a:gd name="connsiteX346" fmla="*/ 586540 w 994861"/>
                <a:gd name="connsiteY346" fmla="*/ 21055 h 339140"/>
                <a:gd name="connsiteX347" fmla="*/ 588043 w 994861"/>
                <a:gd name="connsiteY347" fmla="*/ 19551 h 339140"/>
                <a:gd name="connsiteX348" fmla="*/ 588043 w 994861"/>
                <a:gd name="connsiteY348" fmla="*/ 18799 h 339140"/>
                <a:gd name="connsiteX349" fmla="*/ 588795 w 994861"/>
                <a:gd name="connsiteY349" fmla="*/ 16544 h 339140"/>
                <a:gd name="connsiteX350" fmla="*/ 588795 w 994861"/>
                <a:gd name="connsiteY350" fmla="*/ 15039 h 339140"/>
                <a:gd name="connsiteX351" fmla="*/ 589547 w 994861"/>
                <a:gd name="connsiteY351" fmla="*/ 14287 h 339140"/>
                <a:gd name="connsiteX352" fmla="*/ 590299 w 994861"/>
                <a:gd name="connsiteY352" fmla="*/ 14287 h 339140"/>
                <a:gd name="connsiteX353" fmla="*/ 596315 w 994861"/>
                <a:gd name="connsiteY353" fmla="*/ 11280 h 339140"/>
                <a:gd name="connsiteX354" fmla="*/ 597067 w 994861"/>
                <a:gd name="connsiteY354" fmla="*/ 11280 h 339140"/>
                <a:gd name="connsiteX355" fmla="*/ 597819 w 994861"/>
                <a:gd name="connsiteY355" fmla="*/ 12784 h 339140"/>
                <a:gd name="connsiteX356" fmla="*/ 597819 w 994861"/>
                <a:gd name="connsiteY356" fmla="*/ 13535 h 339140"/>
                <a:gd name="connsiteX357" fmla="*/ 598571 w 994861"/>
                <a:gd name="connsiteY357" fmla="*/ 14287 h 339140"/>
                <a:gd name="connsiteX358" fmla="*/ 599323 w 994861"/>
                <a:gd name="connsiteY358" fmla="*/ 14287 h 339140"/>
                <a:gd name="connsiteX359" fmla="*/ 601579 w 994861"/>
                <a:gd name="connsiteY359" fmla="*/ 13535 h 339140"/>
                <a:gd name="connsiteX360" fmla="*/ 602331 w 994861"/>
                <a:gd name="connsiteY360" fmla="*/ 13535 h 339140"/>
                <a:gd name="connsiteX361" fmla="*/ 603835 w 994861"/>
                <a:gd name="connsiteY361" fmla="*/ 12784 h 339140"/>
                <a:gd name="connsiteX362" fmla="*/ 603835 w 994861"/>
                <a:gd name="connsiteY362" fmla="*/ 12032 h 339140"/>
                <a:gd name="connsiteX363" fmla="*/ 605339 w 994861"/>
                <a:gd name="connsiteY363" fmla="*/ 11280 h 339140"/>
                <a:gd name="connsiteX364" fmla="*/ 606091 w 994861"/>
                <a:gd name="connsiteY364" fmla="*/ 9776 h 339140"/>
                <a:gd name="connsiteX365" fmla="*/ 606842 w 994861"/>
                <a:gd name="connsiteY365" fmla="*/ 7520 h 339140"/>
                <a:gd name="connsiteX366" fmla="*/ 606842 w 994861"/>
                <a:gd name="connsiteY366" fmla="*/ 6768 h 339140"/>
                <a:gd name="connsiteX367" fmla="*/ 607595 w 994861"/>
                <a:gd name="connsiteY367" fmla="*/ 5264 h 339140"/>
                <a:gd name="connsiteX368" fmla="*/ 608346 w 994861"/>
                <a:gd name="connsiteY368" fmla="*/ 4512 h 339140"/>
                <a:gd name="connsiteX369" fmla="*/ 609099 w 994861"/>
                <a:gd name="connsiteY369" fmla="*/ 4512 h 339140"/>
                <a:gd name="connsiteX370" fmla="*/ 609851 w 994861"/>
                <a:gd name="connsiteY370" fmla="*/ 3760 h 339140"/>
                <a:gd name="connsiteX371" fmla="*/ 620378 w 994861"/>
                <a:gd name="connsiteY371" fmla="*/ 1504 h 339140"/>
                <a:gd name="connsiteX372" fmla="*/ 622634 w 994861"/>
                <a:gd name="connsiteY372" fmla="*/ 0 h 339140"/>
                <a:gd name="connsiteX373" fmla="*/ 623386 w 994861"/>
                <a:gd name="connsiteY373" fmla="*/ 0 h 339140"/>
                <a:gd name="connsiteX374" fmla="*/ 625642 w 994861"/>
                <a:gd name="connsiteY374" fmla="*/ 752 h 339140"/>
                <a:gd name="connsiteX375" fmla="*/ 627898 w 994861"/>
                <a:gd name="connsiteY375" fmla="*/ 2256 h 339140"/>
                <a:gd name="connsiteX376" fmla="*/ 639929 w 994861"/>
                <a:gd name="connsiteY376" fmla="*/ 11280 h 339140"/>
                <a:gd name="connsiteX377" fmla="*/ 645945 w 994861"/>
                <a:gd name="connsiteY377" fmla="*/ 14287 h 339140"/>
                <a:gd name="connsiteX378" fmla="*/ 651209 w 994861"/>
                <a:gd name="connsiteY378" fmla="*/ 17295 h 339140"/>
                <a:gd name="connsiteX379" fmla="*/ 651209 w 994861"/>
                <a:gd name="connsiteY379" fmla="*/ 18047 h 339140"/>
                <a:gd name="connsiteX380" fmla="*/ 652713 w 994861"/>
                <a:gd name="connsiteY380" fmla="*/ 18047 h 339140"/>
                <a:gd name="connsiteX381" fmla="*/ 653465 w 994861"/>
                <a:gd name="connsiteY381" fmla="*/ 18047 h 339140"/>
                <a:gd name="connsiteX382" fmla="*/ 655721 w 994861"/>
                <a:gd name="connsiteY382" fmla="*/ 17295 h 339140"/>
                <a:gd name="connsiteX383" fmla="*/ 656473 w 994861"/>
                <a:gd name="connsiteY383" fmla="*/ 18047 h 339140"/>
                <a:gd name="connsiteX384" fmla="*/ 657225 w 994861"/>
                <a:gd name="connsiteY384" fmla="*/ 18047 h 339140"/>
                <a:gd name="connsiteX385" fmla="*/ 657977 w 994861"/>
                <a:gd name="connsiteY385" fmla="*/ 18047 h 339140"/>
                <a:gd name="connsiteX386" fmla="*/ 658729 w 994861"/>
                <a:gd name="connsiteY386" fmla="*/ 18799 h 339140"/>
                <a:gd name="connsiteX387" fmla="*/ 659481 w 994861"/>
                <a:gd name="connsiteY387" fmla="*/ 19551 h 339140"/>
                <a:gd name="connsiteX388" fmla="*/ 659481 w 994861"/>
                <a:gd name="connsiteY388" fmla="*/ 20303 h 339140"/>
                <a:gd name="connsiteX389" fmla="*/ 659481 w 994861"/>
                <a:gd name="connsiteY389" fmla="*/ 21055 h 339140"/>
                <a:gd name="connsiteX390" fmla="*/ 659481 w 994861"/>
                <a:gd name="connsiteY390" fmla="*/ 24063 h 339140"/>
                <a:gd name="connsiteX391" fmla="*/ 659481 w 994861"/>
                <a:gd name="connsiteY391" fmla="*/ 24815 h 339140"/>
                <a:gd name="connsiteX392" fmla="*/ 659481 w 994861"/>
                <a:gd name="connsiteY392" fmla="*/ 25567 h 339140"/>
                <a:gd name="connsiteX393" fmla="*/ 660233 w 994861"/>
                <a:gd name="connsiteY393" fmla="*/ 26319 h 339140"/>
                <a:gd name="connsiteX394" fmla="*/ 660233 w 994861"/>
                <a:gd name="connsiteY394" fmla="*/ 27071 h 339140"/>
                <a:gd name="connsiteX395" fmla="*/ 662489 w 994861"/>
                <a:gd name="connsiteY395" fmla="*/ 30831 h 339140"/>
                <a:gd name="connsiteX396" fmla="*/ 663240 w 994861"/>
                <a:gd name="connsiteY396" fmla="*/ 31583 h 339140"/>
                <a:gd name="connsiteX397" fmla="*/ 663240 w 994861"/>
                <a:gd name="connsiteY397" fmla="*/ 32335 h 339140"/>
                <a:gd name="connsiteX398" fmla="*/ 663240 w 994861"/>
                <a:gd name="connsiteY398" fmla="*/ 33087 h 339140"/>
                <a:gd name="connsiteX399" fmla="*/ 662489 w 994861"/>
                <a:gd name="connsiteY399" fmla="*/ 34591 h 339140"/>
                <a:gd name="connsiteX400" fmla="*/ 660985 w 994861"/>
                <a:gd name="connsiteY400" fmla="*/ 35343 h 339140"/>
                <a:gd name="connsiteX401" fmla="*/ 660233 w 994861"/>
                <a:gd name="connsiteY401" fmla="*/ 36095 h 339140"/>
                <a:gd name="connsiteX402" fmla="*/ 651209 w 994861"/>
                <a:gd name="connsiteY402" fmla="*/ 39103 h 339140"/>
                <a:gd name="connsiteX403" fmla="*/ 648201 w 994861"/>
                <a:gd name="connsiteY403" fmla="*/ 40607 h 339140"/>
                <a:gd name="connsiteX404" fmla="*/ 644441 w 994861"/>
                <a:gd name="connsiteY404" fmla="*/ 42111 h 339140"/>
                <a:gd name="connsiteX405" fmla="*/ 643689 w 994861"/>
                <a:gd name="connsiteY405" fmla="*/ 42111 h 339140"/>
                <a:gd name="connsiteX406" fmla="*/ 639178 w 994861"/>
                <a:gd name="connsiteY406" fmla="*/ 42863 h 339140"/>
                <a:gd name="connsiteX407" fmla="*/ 638425 w 994861"/>
                <a:gd name="connsiteY407" fmla="*/ 42863 h 339140"/>
                <a:gd name="connsiteX408" fmla="*/ 635418 w 994861"/>
                <a:gd name="connsiteY408" fmla="*/ 44366 h 339140"/>
                <a:gd name="connsiteX409" fmla="*/ 634666 w 994861"/>
                <a:gd name="connsiteY409" fmla="*/ 44366 h 339140"/>
                <a:gd name="connsiteX410" fmla="*/ 633914 w 994861"/>
                <a:gd name="connsiteY410" fmla="*/ 45118 h 339140"/>
                <a:gd name="connsiteX411" fmla="*/ 633162 w 994861"/>
                <a:gd name="connsiteY411" fmla="*/ 45870 h 339140"/>
                <a:gd name="connsiteX412" fmla="*/ 632410 w 994861"/>
                <a:gd name="connsiteY412" fmla="*/ 45870 h 339140"/>
                <a:gd name="connsiteX413" fmla="*/ 631658 w 994861"/>
                <a:gd name="connsiteY413" fmla="*/ 47374 h 339140"/>
                <a:gd name="connsiteX414" fmla="*/ 630906 w 994861"/>
                <a:gd name="connsiteY414" fmla="*/ 48878 h 339140"/>
                <a:gd name="connsiteX415" fmla="*/ 630154 w 994861"/>
                <a:gd name="connsiteY415" fmla="*/ 53390 h 339140"/>
                <a:gd name="connsiteX416" fmla="*/ 629402 w 994861"/>
                <a:gd name="connsiteY416" fmla="*/ 55646 h 339140"/>
                <a:gd name="connsiteX417" fmla="*/ 629402 w 994861"/>
                <a:gd name="connsiteY417" fmla="*/ 57150 h 339140"/>
                <a:gd name="connsiteX418" fmla="*/ 630154 w 994861"/>
                <a:gd name="connsiteY418" fmla="*/ 57902 h 339140"/>
                <a:gd name="connsiteX419" fmla="*/ 630154 w 994861"/>
                <a:gd name="connsiteY419" fmla="*/ 58654 h 339140"/>
                <a:gd name="connsiteX420" fmla="*/ 633162 w 994861"/>
                <a:gd name="connsiteY420" fmla="*/ 64670 h 339140"/>
                <a:gd name="connsiteX421" fmla="*/ 633914 w 994861"/>
                <a:gd name="connsiteY421" fmla="*/ 67678 h 339140"/>
                <a:gd name="connsiteX422" fmla="*/ 636170 w 994861"/>
                <a:gd name="connsiteY422" fmla="*/ 71438 h 339140"/>
                <a:gd name="connsiteX423" fmla="*/ 636921 w 994861"/>
                <a:gd name="connsiteY423" fmla="*/ 72942 h 339140"/>
                <a:gd name="connsiteX424" fmla="*/ 636921 w 994861"/>
                <a:gd name="connsiteY424" fmla="*/ 74445 h 339140"/>
                <a:gd name="connsiteX425" fmla="*/ 636921 w 994861"/>
                <a:gd name="connsiteY425" fmla="*/ 75197 h 339140"/>
                <a:gd name="connsiteX426" fmla="*/ 636921 w 994861"/>
                <a:gd name="connsiteY426" fmla="*/ 75949 h 339140"/>
                <a:gd name="connsiteX427" fmla="*/ 636921 w 994861"/>
                <a:gd name="connsiteY427" fmla="*/ 76701 h 339140"/>
                <a:gd name="connsiteX428" fmla="*/ 636170 w 994861"/>
                <a:gd name="connsiteY428" fmla="*/ 78205 h 339140"/>
                <a:gd name="connsiteX429" fmla="*/ 635418 w 994861"/>
                <a:gd name="connsiteY429" fmla="*/ 78957 h 339140"/>
                <a:gd name="connsiteX430" fmla="*/ 633162 w 994861"/>
                <a:gd name="connsiteY430" fmla="*/ 80461 h 339140"/>
                <a:gd name="connsiteX431" fmla="*/ 629402 w 994861"/>
                <a:gd name="connsiteY431" fmla="*/ 81965 h 339140"/>
                <a:gd name="connsiteX432" fmla="*/ 627898 w 994861"/>
                <a:gd name="connsiteY432" fmla="*/ 82717 h 339140"/>
                <a:gd name="connsiteX433" fmla="*/ 627898 w 994861"/>
                <a:gd name="connsiteY433" fmla="*/ 83469 h 339140"/>
                <a:gd name="connsiteX434" fmla="*/ 627146 w 994861"/>
                <a:gd name="connsiteY434" fmla="*/ 84973 h 339140"/>
                <a:gd name="connsiteX435" fmla="*/ 625642 w 994861"/>
                <a:gd name="connsiteY435" fmla="*/ 88733 h 339140"/>
                <a:gd name="connsiteX436" fmla="*/ 624890 w 994861"/>
                <a:gd name="connsiteY436" fmla="*/ 89485 h 339140"/>
                <a:gd name="connsiteX437" fmla="*/ 618874 w 994861"/>
                <a:gd name="connsiteY437" fmla="*/ 99261 h 339140"/>
                <a:gd name="connsiteX438" fmla="*/ 618874 w 994861"/>
                <a:gd name="connsiteY438" fmla="*/ 100012 h 339140"/>
                <a:gd name="connsiteX439" fmla="*/ 616618 w 994861"/>
                <a:gd name="connsiteY439" fmla="*/ 101516 h 339140"/>
                <a:gd name="connsiteX440" fmla="*/ 610602 w 994861"/>
                <a:gd name="connsiteY440" fmla="*/ 105276 h 339140"/>
                <a:gd name="connsiteX441" fmla="*/ 609851 w 994861"/>
                <a:gd name="connsiteY441" fmla="*/ 106780 h 339140"/>
                <a:gd name="connsiteX442" fmla="*/ 609851 w 994861"/>
                <a:gd name="connsiteY442" fmla="*/ 108284 h 339140"/>
                <a:gd name="connsiteX443" fmla="*/ 609099 w 994861"/>
                <a:gd name="connsiteY443" fmla="*/ 109036 h 339140"/>
                <a:gd name="connsiteX444" fmla="*/ 609851 w 994861"/>
                <a:gd name="connsiteY444" fmla="*/ 109788 h 339140"/>
                <a:gd name="connsiteX445" fmla="*/ 609851 w 994861"/>
                <a:gd name="connsiteY445" fmla="*/ 110540 h 339140"/>
                <a:gd name="connsiteX446" fmla="*/ 610602 w 994861"/>
                <a:gd name="connsiteY446" fmla="*/ 111292 h 339140"/>
                <a:gd name="connsiteX447" fmla="*/ 611355 w 994861"/>
                <a:gd name="connsiteY447" fmla="*/ 111292 h 339140"/>
                <a:gd name="connsiteX448" fmla="*/ 612859 w 994861"/>
                <a:gd name="connsiteY448" fmla="*/ 112044 h 339140"/>
                <a:gd name="connsiteX449" fmla="*/ 613610 w 994861"/>
                <a:gd name="connsiteY449" fmla="*/ 111292 h 339140"/>
                <a:gd name="connsiteX450" fmla="*/ 614362 w 994861"/>
                <a:gd name="connsiteY450" fmla="*/ 111292 h 339140"/>
                <a:gd name="connsiteX451" fmla="*/ 615866 w 994861"/>
                <a:gd name="connsiteY451" fmla="*/ 110540 h 339140"/>
                <a:gd name="connsiteX452" fmla="*/ 617370 w 994861"/>
                <a:gd name="connsiteY452" fmla="*/ 109788 h 339140"/>
                <a:gd name="connsiteX453" fmla="*/ 618122 w 994861"/>
                <a:gd name="connsiteY453" fmla="*/ 109036 h 339140"/>
                <a:gd name="connsiteX454" fmla="*/ 618874 w 994861"/>
                <a:gd name="connsiteY454" fmla="*/ 109036 h 339140"/>
                <a:gd name="connsiteX455" fmla="*/ 621130 w 994861"/>
                <a:gd name="connsiteY455" fmla="*/ 109036 h 339140"/>
                <a:gd name="connsiteX456" fmla="*/ 621882 w 994861"/>
                <a:gd name="connsiteY456" fmla="*/ 109036 h 339140"/>
                <a:gd name="connsiteX457" fmla="*/ 622634 w 994861"/>
                <a:gd name="connsiteY457" fmla="*/ 109036 h 339140"/>
                <a:gd name="connsiteX458" fmla="*/ 623386 w 994861"/>
                <a:gd name="connsiteY458" fmla="*/ 109036 h 339140"/>
                <a:gd name="connsiteX459" fmla="*/ 624890 w 994861"/>
                <a:gd name="connsiteY459" fmla="*/ 108284 h 339140"/>
                <a:gd name="connsiteX460" fmla="*/ 625642 w 994861"/>
                <a:gd name="connsiteY460" fmla="*/ 107532 h 339140"/>
                <a:gd name="connsiteX461" fmla="*/ 626394 w 994861"/>
                <a:gd name="connsiteY461" fmla="*/ 106780 h 339140"/>
                <a:gd name="connsiteX462" fmla="*/ 627146 w 994861"/>
                <a:gd name="connsiteY462" fmla="*/ 106028 h 339140"/>
                <a:gd name="connsiteX463" fmla="*/ 628650 w 994861"/>
                <a:gd name="connsiteY463" fmla="*/ 105276 h 339140"/>
                <a:gd name="connsiteX464" fmla="*/ 629402 w 994861"/>
                <a:gd name="connsiteY464" fmla="*/ 105276 h 339140"/>
                <a:gd name="connsiteX465" fmla="*/ 630906 w 994861"/>
                <a:gd name="connsiteY465" fmla="*/ 105276 h 339140"/>
                <a:gd name="connsiteX466" fmla="*/ 631658 w 994861"/>
                <a:gd name="connsiteY466" fmla="*/ 105276 h 339140"/>
                <a:gd name="connsiteX467" fmla="*/ 633162 w 994861"/>
                <a:gd name="connsiteY467" fmla="*/ 106028 h 339140"/>
                <a:gd name="connsiteX468" fmla="*/ 635418 w 994861"/>
                <a:gd name="connsiteY468" fmla="*/ 106780 h 339140"/>
                <a:gd name="connsiteX469" fmla="*/ 639178 w 994861"/>
                <a:gd name="connsiteY469" fmla="*/ 108284 h 339140"/>
                <a:gd name="connsiteX470" fmla="*/ 639929 w 994861"/>
                <a:gd name="connsiteY470" fmla="*/ 108284 h 339140"/>
                <a:gd name="connsiteX471" fmla="*/ 640681 w 994861"/>
                <a:gd name="connsiteY471" fmla="*/ 109788 h 339140"/>
                <a:gd name="connsiteX472" fmla="*/ 641434 w 994861"/>
                <a:gd name="connsiteY472" fmla="*/ 112044 h 339140"/>
                <a:gd name="connsiteX473" fmla="*/ 641434 w 994861"/>
                <a:gd name="connsiteY473" fmla="*/ 113548 h 339140"/>
                <a:gd name="connsiteX474" fmla="*/ 640681 w 994861"/>
                <a:gd name="connsiteY474" fmla="*/ 114300 h 339140"/>
                <a:gd name="connsiteX475" fmla="*/ 639929 w 994861"/>
                <a:gd name="connsiteY475" fmla="*/ 115052 h 339140"/>
                <a:gd name="connsiteX476" fmla="*/ 639178 w 994861"/>
                <a:gd name="connsiteY476" fmla="*/ 115804 h 339140"/>
                <a:gd name="connsiteX477" fmla="*/ 639178 w 994861"/>
                <a:gd name="connsiteY477" fmla="*/ 116556 h 339140"/>
                <a:gd name="connsiteX478" fmla="*/ 639178 w 994861"/>
                <a:gd name="connsiteY478" fmla="*/ 117308 h 339140"/>
                <a:gd name="connsiteX479" fmla="*/ 639178 w 994861"/>
                <a:gd name="connsiteY479" fmla="*/ 118812 h 339140"/>
                <a:gd name="connsiteX480" fmla="*/ 639178 w 994861"/>
                <a:gd name="connsiteY480" fmla="*/ 120316 h 339140"/>
                <a:gd name="connsiteX481" fmla="*/ 640681 w 994861"/>
                <a:gd name="connsiteY481" fmla="*/ 124076 h 339140"/>
                <a:gd name="connsiteX482" fmla="*/ 641434 w 994861"/>
                <a:gd name="connsiteY482" fmla="*/ 125580 h 339140"/>
                <a:gd name="connsiteX483" fmla="*/ 641434 w 994861"/>
                <a:gd name="connsiteY483" fmla="*/ 129340 h 339140"/>
                <a:gd name="connsiteX484" fmla="*/ 642938 w 994861"/>
                <a:gd name="connsiteY484" fmla="*/ 136859 h 339140"/>
                <a:gd name="connsiteX485" fmla="*/ 643689 w 994861"/>
                <a:gd name="connsiteY485" fmla="*/ 137611 h 339140"/>
                <a:gd name="connsiteX486" fmla="*/ 644441 w 994861"/>
                <a:gd name="connsiteY486" fmla="*/ 139115 h 339140"/>
                <a:gd name="connsiteX487" fmla="*/ 650457 w 994861"/>
                <a:gd name="connsiteY487" fmla="*/ 145131 h 339140"/>
                <a:gd name="connsiteX488" fmla="*/ 651209 w 994861"/>
                <a:gd name="connsiteY488" fmla="*/ 145883 h 339140"/>
                <a:gd name="connsiteX489" fmla="*/ 652713 w 994861"/>
                <a:gd name="connsiteY489" fmla="*/ 146635 h 339140"/>
                <a:gd name="connsiteX490" fmla="*/ 656473 w 994861"/>
                <a:gd name="connsiteY490" fmla="*/ 147387 h 339140"/>
                <a:gd name="connsiteX491" fmla="*/ 657977 w 994861"/>
                <a:gd name="connsiteY491" fmla="*/ 148891 h 339140"/>
                <a:gd name="connsiteX492" fmla="*/ 661737 w 994861"/>
                <a:gd name="connsiteY492" fmla="*/ 151899 h 339140"/>
                <a:gd name="connsiteX493" fmla="*/ 667753 w 994861"/>
                <a:gd name="connsiteY493" fmla="*/ 154907 h 339140"/>
                <a:gd name="connsiteX494" fmla="*/ 670008 w 994861"/>
                <a:gd name="connsiteY494" fmla="*/ 154155 h 339140"/>
                <a:gd name="connsiteX495" fmla="*/ 671512 w 994861"/>
                <a:gd name="connsiteY495" fmla="*/ 154155 h 339140"/>
                <a:gd name="connsiteX496" fmla="*/ 672264 w 994861"/>
                <a:gd name="connsiteY496" fmla="*/ 153403 h 339140"/>
                <a:gd name="connsiteX497" fmla="*/ 680536 w 994861"/>
                <a:gd name="connsiteY497" fmla="*/ 148139 h 339140"/>
                <a:gd name="connsiteX498" fmla="*/ 682792 w 994861"/>
                <a:gd name="connsiteY498" fmla="*/ 146635 h 339140"/>
                <a:gd name="connsiteX499" fmla="*/ 684296 w 994861"/>
                <a:gd name="connsiteY499" fmla="*/ 145883 h 339140"/>
                <a:gd name="connsiteX500" fmla="*/ 687304 w 994861"/>
                <a:gd name="connsiteY500" fmla="*/ 145883 h 339140"/>
                <a:gd name="connsiteX501" fmla="*/ 694823 w 994861"/>
                <a:gd name="connsiteY501" fmla="*/ 145131 h 339140"/>
                <a:gd name="connsiteX502" fmla="*/ 696327 w 994861"/>
                <a:gd name="connsiteY502" fmla="*/ 145131 h 339140"/>
                <a:gd name="connsiteX503" fmla="*/ 697079 w 994861"/>
                <a:gd name="connsiteY503" fmla="*/ 144379 h 339140"/>
                <a:gd name="connsiteX504" fmla="*/ 703847 w 994861"/>
                <a:gd name="connsiteY504" fmla="*/ 137611 h 339140"/>
                <a:gd name="connsiteX505" fmla="*/ 704599 w 994861"/>
                <a:gd name="connsiteY505" fmla="*/ 136859 h 339140"/>
                <a:gd name="connsiteX506" fmla="*/ 705351 w 994861"/>
                <a:gd name="connsiteY506" fmla="*/ 135355 h 339140"/>
                <a:gd name="connsiteX507" fmla="*/ 706103 w 994861"/>
                <a:gd name="connsiteY507" fmla="*/ 133099 h 339140"/>
                <a:gd name="connsiteX508" fmla="*/ 707607 w 994861"/>
                <a:gd name="connsiteY508" fmla="*/ 132347 h 339140"/>
                <a:gd name="connsiteX509" fmla="*/ 708359 w 994861"/>
                <a:gd name="connsiteY509" fmla="*/ 132347 h 339140"/>
                <a:gd name="connsiteX510" fmla="*/ 710615 w 994861"/>
                <a:gd name="connsiteY510" fmla="*/ 130843 h 339140"/>
                <a:gd name="connsiteX511" fmla="*/ 712119 w 994861"/>
                <a:gd name="connsiteY511" fmla="*/ 130843 h 339140"/>
                <a:gd name="connsiteX512" fmla="*/ 713623 w 994861"/>
                <a:gd name="connsiteY512" fmla="*/ 130091 h 339140"/>
                <a:gd name="connsiteX513" fmla="*/ 715127 w 994861"/>
                <a:gd name="connsiteY513" fmla="*/ 128588 h 339140"/>
                <a:gd name="connsiteX514" fmla="*/ 717383 w 994861"/>
                <a:gd name="connsiteY514" fmla="*/ 126331 h 339140"/>
                <a:gd name="connsiteX515" fmla="*/ 718135 w 994861"/>
                <a:gd name="connsiteY515" fmla="*/ 125580 h 339140"/>
                <a:gd name="connsiteX516" fmla="*/ 718135 w 994861"/>
                <a:gd name="connsiteY516" fmla="*/ 124076 h 339140"/>
                <a:gd name="connsiteX517" fmla="*/ 718135 w 994861"/>
                <a:gd name="connsiteY517" fmla="*/ 123324 h 339140"/>
                <a:gd name="connsiteX518" fmla="*/ 718135 w 994861"/>
                <a:gd name="connsiteY518" fmla="*/ 121820 h 339140"/>
                <a:gd name="connsiteX519" fmla="*/ 718135 w 994861"/>
                <a:gd name="connsiteY519" fmla="*/ 120316 h 339140"/>
                <a:gd name="connsiteX520" fmla="*/ 717383 w 994861"/>
                <a:gd name="connsiteY520" fmla="*/ 119564 h 339140"/>
                <a:gd name="connsiteX521" fmla="*/ 715879 w 994861"/>
                <a:gd name="connsiteY521" fmla="*/ 117308 h 339140"/>
                <a:gd name="connsiteX522" fmla="*/ 714375 w 994861"/>
                <a:gd name="connsiteY522" fmla="*/ 114300 h 339140"/>
                <a:gd name="connsiteX523" fmla="*/ 713623 w 994861"/>
                <a:gd name="connsiteY523" fmla="*/ 113548 h 339140"/>
                <a:gd name="connsiteX524" fmla="*/ 713623 w 994861"/>
                <a:gd name="connsiteY524" fmla="*/ 112796 h 339140"/>
                <a:gd name="connsiteX525" fmla="*/ 714375 w 994861"/>
                <a:gd name="connsiteY525" fmla="*/ 112044 h 339140"/>
                <a:gd name="connsiteX526" fmla="*/ 714375 w 994861"/>
                <a:gd name="connsiteY526" fmla="*/ 111292 h 339140"/>
                <a:gd name="connsiteX527" fmla="*/ 718887 w 994861"/>
                <a:gd name="connsiteY527" fmla="*/ 106028 h 339140"/>
                <a:gd name="connsiteX528" fmla="*/ 719638 w 994861"/>
                <a:gd name="connsiteY528" fmla="*/ 105276 h 339140"/>
                <a:gd name="connsiteX529" fmla="*/ 721143 w 994861"/>
                <a:gd name="connsiteY529" fmla="*/ 104524 h 339140"/>
                <a:gd name="connsiteX530" fmla="*/ 722647 w 994861"/>
                <a:gd name="connsiteY530" fmla="*/ 104524 h 339140"/>
                <a:gd name="connsiteX531" fmla="*/ 724151 w 994861"/>
                <a:gd name="connsiteY531" fmla="*/ 104524 h 339140"/>
                <a:gd name="connsiteX532" fmla="*/ 724902 w 994861"/>
                <a:gd name="connsiteY532" fmla="*/ 104524 h 339140"/>
                <a:gd name="connsiteX533" fmla="*/ 725655 w 994861"/>
                <a:gd name="connsiteY533" fmla="*/ 104524 h 339140"/>
                <a:gd name="connsiteX534" fmla="*/ 726406 w 994861"/>
                <a:gd name="connsiteY534" fmla="*/ 104524 h 339140"/>
                <a:gd name="connsiteX535" fmla="*/ 726406 w 994861"/>
                <a:gd name="connsiteY535" fmla="*/ 103020 h 339140"/>
                <a:gd name="connsiteX536" fmla="*/ 725655 w 994861"/>
                <a:gd name="connsiteY536" fmla="*/ 101516 h 339140"/>
                <a:gd name="connsiteX537" fmla="*/ 726406 w 994861"/>
                <a:gd name="connsiteY537" fmla="*/ 100764 h 339140"/>
                <a:gd name="connsiteX538" fmla="*/ 727158 w 994861"/>
                <a:gd name="connsiteY538" fmla="*/ 100012 h 339140"/>
                <a:gd name="connsiteX539" fmla="*/ 730918 w 994861"/>
                <a:gd name="connsiteY539" fmla="*/ 99261 h 339140"/>
                <a:gd name="connsiteX540" fmla="*/ 738438 w 994861"/>
                <a:gd name="connsiteY540" fmla="*/ 98509 h 339140"/>
                <a:gd name="connsiteX541" fmla="*/ 742198 w 994861"/>
                <a:gd name="connsiteY541" fmla="*/ 98509 h 339140"/>
                <a:gd name="connsiteX542" fmla="*/ 742950 w 994861"/>
                <a:gd name="connsiteY542" fmla="*/ 98509 h 339140"/>
                <a:gd name="connsiteX543" fmla="*/ 744454 w 994861"/>
                <a:gd name="connsiteY543" fmla="*/ 98509 h 339140"/>
                <a:gd name="connsiteX544" fmla="*/ 745958 w 994861"/>
                <a:gd name="connsiteY544" fmla="*/ 97757 h 339140"/>
                <a:gd name="connsiteX545" fmla="*/ 748966 w 994861"/>
                <a:gd name="connsiteY545" fmla="*/ 94749 h 339140"/>
                <a:gd name="connsiteX546" fmla="*/ 749717 w 994861"/>
                <a:gd name="connsiteY546" fmla="*/ 93997 h 339140"/>
                <a:gd name="connsiteX547" fmla="*/ 750470 w 994861"/>
                <a:gd name="connsiteY547" fmla="*/ 93997 h 339140"/>
                <a:gd name="connsiteX548" fmla="*/ 750470 w 994861"/>
                <a:gd name="connsiteY548" fmla="*/ 93245 h 339140"/>
                <a:gd name="connsiteX549" fmla="*/ 751221 w 994861"/>
                <a:gd name="connsiteY549" fmla="*/ 92493 h 339140"/>
                <a:gd name="connsiteX550" fmla="*/ 751221 w 994861"/>
                <a:gd name="connsiteY550" fmla="*/ 90989 h 339140"/>
                <a:gd name="connsiteX551" fmla="*/ 751221 w 994861"/>
                <a:gd name="connsiteY551" fmla="*/ 90237 h 339140"/>
                <a:gd name="connsiteX552" fmla="*/ 751221 w 994861"/>
                <a:gd name="connsiteY552" fmla="*/ 89485 h 339140"/>
                <a:gd name="connsiteX553" fmla="*/ 750470 w 994861"/>
                <a:gd name="connsiteY553" fmla="*/ 88733 h 339140"/>
                <a:gd name="connsiteX554" fmla="*/ 749717 w 994861"/>
                <a:gd name="connsiteY554" fmla="*/ 87229 h 339140"/>
                <a:gd name="connsiteX555" fmla="*/ 748966 w 994861"/>
                <a:gd name="connsiteY555" fmla="*/ 86477 h 339140"/>
                <a:gd name="connsiteX556" fmla="*/ 748966 w 994861"/>
                <a:gd name="connsiteY556" fmla="*/ 85725 h 339140"/>
                <a:gd name="connsiteX557" fmla="*/ 749717 w 994861"/>
                <a:gd name="connsiteY557" fmla="*/ 84973 h 339140"/>
                <a:gd name="connsiteX558" fmla="*/ 750470 w 994861"/>
                <a:gd name="connsiteY558" fmla="*/ 84221 h 339140"/>
                <a:gd name="connsiteX559" fmla="*/ 752726 w 994861"/>
                <a:gd name="connsiteY559" fmla="*/ 83469 h 339140"/>
                <a:gd name="connsiteX560" fmla="*/ 762501 w 994861"/>
                <a:gd name="connsiteY560" fmla="*/ 82717 h 339140"/>
                <a:gd name="connsiteX561" fmla="*/ 766261 w 994861"/>
                <a:gd name="connsiteY561" fmla="*/ 82717 h 339140"/>
                <a:gd name="connsiteX562" fmla="*/ 769269 w 994861"/>
                <a:gd name="connsiteY562" fmla="*/ 84221 h 339140"/>
                <a:gd name="connsiteX563" fmla="*/ 770021 w 994861"/>
                <a:gd name="connsiteY563" fmla="*/ 84221 h 339140"/>
                <a:gd name="connsiteX564" fmla="*/ 772277 w 994861"/>
                <a:gd name="connsiteY564" fmla="*/ 84973 h 339140"/>
                <a:gd name="connsiteX565" fmla="*/ 773029 w 994861"/>
                <a:gd name="connsiteY565" fmla="*/ 84221 h 339140"/>
                <a:gd name="connsiteX566" fmla="*/ 774533 w 994861"/>
                <a:gd name="connsiteY566" fmla="*/ 83469 h 339140"/>
                <a:gd name="connsiteX567" fmla="*/ 776789 w 994861"/>
                <a:gd name="connsiteY567" fmla="*/ 82717 h 339140"/>
                <a:gd name="connsiteX568" fmla="*/ 780549 w 994861"/>
                <a:gd name="connsiteY568" fmla="*/ 78205 h 339140"/>
                <a:gd name="connsiteX569" fmla="*/ 782053 w 994861"/>
                <a:gd name="connsiteY569" fmla="*/ 78957 h 339140"/>
                <a:gd name="connsiteX570" fmla="*/ 782804 w 994861"/>
                <a:gd name="connsiteY570" fmla="*/ 81213 h 339140"/>
                <a:gd name="connsiteX571" fmla="*/ 782804 w 994861"/>
                <a:gd name="connsiteY571" fmla="*/ 81965 h 339140"/>
                <a:gd name="connsiteX572" fmla="*/ 782804 w 994861"/>
                <a:gd name="connsiteY572" fmla="*/ 82717 h 339140"/>
                <a:gd name="connsiteX573" fmla="*/ 782804 w 994861"/>
                <a:gd name="connsiteY573" fmla="*/ 83469 h 339140"/>
                <a:gd name="connsiteX574" fmla="*/ 783556 w 994861"/>
                <a:gd name="connsiteY574" fmla="*/ 84221 h 339140"/>
                <a:gd name="connsiteX575" fmla="*/ 784309 w 994861"/>
                <a:gd name="connsiteY575" fmla="*/ 84221 h 339140"/>
                <a:gd name="connsiteX576" fmla="*/ 785060 w 994861"/>
                <a:gd name="connsiteY576" fmla="*/ 84221 h 339140"/>
                <a:gd name="connsiteX577" fmla="*/ 788068 w 994861"/>
                <a:gd name="connsiteY577" fmla="*/ 84221 h 339140"/>
                <a:gd name="connsiteX578" fmla="*/ 789572 w 994861"/>
                <a:gd name="connsiteY578" fmla="*/ 84221 h 339140"/>
                <a:gd name="connsiteX579" fmla="*/ 790324 w 994861"/>
                <a:gd name="connsiteY579" fmla="*/ 83469 h 339140"/>
                <a:gd name="connsiteX580" fmla="*/ 791828 w 994861"/>
                <a:gd name="connsiteY580" fmla="*/ 81965 h 339140"/>
                <a:gd name="connsiteX581" fmla="*/ 794836 w 994861"/>
                <a:gd name="connsiteY581" fmla="*/ 78205 h 339140"/>
                <a:gd name="connsiteX582" fmla="*/ 795588 w 994861"/>
                <a:gd name="connsiteY582" fmla="*/ 77453 h 339140"/>
                <a:gd name="connsiteX583" fmla="*/ 796340 w 994861"/>
                <a:gd name="connsiteY583" fmla="*/ 77453 h 339140"/>
                <a:gd name="connsiteX584" fmla="*/ 797844 w 994861"/>
                <a:gd name="connsiteY584" fmla="*/ 76701 h 339140"/>
                <a:gd name="connsiteX585" fmla="*/ 799348 w 994861"/>
                <a:gd name="connsiteY585" fmla="*/ 76701 h 339140"/>
                <a:gd name="connsiteX586" fmla="*/ 800100 w 994861"/>
                <a:gd name="connsiteY586" fmla="*/ 77453 h 339140"/>
                <a:gd name="connsiteX587" fmla="*/ 800852 w 994861"/>
                <a:gd name="connsiteY587" fmla="*/ 77453 h 339140"/>
                <a:gd name="connsiteX588" fmla="*/ 801604 w 994861"/>
                <a:gd name="connsiteY588" fmla="*/ 78205 h 339140"/>
                <a:gd name="connsiteX589" fmla="*/ 801604 w 994861"/>
                <a:gd name="connsiteY589" fmla="*/ 78957 h 339140"/>
                <a:gd name="connsiteX590" fmla="*/ 801604 w 994861"/>
                <a:gd name="connsiteY590" fmla="*/ 79709 h 339140"/>
                <a:gd name="connsiteX591" fmla="*/ 801604 w 994861"/>
                <a:gd name="connsiteY591" fmla="*/ 80461 h 339140"/>
                <a:gd name="connsiteX592" fmla="*/ 801604 w 994861"/>
                <a:gd name="connsiteY592" fmla="*/ 82717 h 339140"/>
                <a:gd name="connsiteX593" fmla="*/ 801604 w 994861"/>
                <a:gd name="connsiteY593" fmla="*/ 84221 h 339140"/>
                <a:gd name="connsiteX594" fmla="*/ 802356 w 994861"/>
                <a:gd name="connsiteY594" fmla="*/ 84221 h 339140"/>
                <a:gd name="connsiteX595" fmla="*/ 802356 w 994861"/>
                <a:gd name="connsiteY595" fmla="*/ 84973 h 339140"/>
                <a:gd name="connsiteX596" fmla="*/ 803108 w 994861"/>
                <a:gd name="connsiteY596" fmla="*/ 85725 h 339140"/>
                <a:gd name="connsiteX597" fmla="*/ 804612 w 994861"/>
                <a:gd name="connsiteY597" fmla="*/ 85725 h 339140"/>
                <a:gd name="connsiteX598" fmla="*/ 805364 w 994861"/>
                <a:gd name="connsiteY598" fmla="*/ 85725 h 339140"/>
                <a:gd name="connsiteX599" fmla="*/ 813635 w 994861"/>
                <a:gd name="connsiteY599" fmla="*/ 83469 h 339140"/>
                <a:gd name="connsiteX600" fmla="*/ 816643 w 994861"/>
                <a:gd name="connsiteY600" fmla="*/ 82717 h 339140"/>
                <a:gd name="connsiteX601" fmla="*/ 818899 w 994861"/>
                <a:gd name="connsiteY601" fmla="*/ 83469 h 339140"/>
                <a:gd name="connsiteX602" fmla="*/ 819651 w 994861"/>
                <a:gd name="connsiteY602" fmla="*/ 83469 h 339140"/>
                <a:gd name="connsiteX603" fmla="*/ 821155 w 994861"/>
                <a:gd name="connsiteY603" fmla="*/ 84221 h 339140"/>
                <a:gd name="connsiteX604" fmla="*/ 821907 w 994861"/>
                <a:gd name="connsiteY604" fmla="*/ 84973 h 339140"/>
                <a:gd name="connsiteX605" fmla="*/ 823411 w 994861"/>
                <a:gd name="connsiteY605" fmla="*/ 86477 h 339140"/>
                <a:gd name="connsiteX606" fmla="*/ 824163 w 994861"/>
                <a:gd name="connsiteY606" fmla="*/ 87229 h 339140"/>
                <a:gd name="connsiteX607" fmla="*/ 824915 w 994861"/>
                <a:gd name="connsiteY607" fmla="*/ 86477 h 339140"/>
                <a:gd name="connsiteX608" fmla="*/ 825667 w 994861"/>
                <a:gd name="connsiteY608" fmla="*/ 85725 h 339140"/>
                <a:gd name="connsiteX609" fmla="*/ 825667 w 994861"/>
                <a:gd name="connsiteY609" fmla="*/ 84973 h 339140"/>
                <a:gd name="connsiteX610" fmla="*/ 825667 w 994861"/>
                <a:gd name="connsiteY610" fmla="*/ 83469 h 339140"/>
                <a:gd name="connsiteX611" fmla="*/ 825667 w 994861"/>
                <a:gd name="connsiteY611" fmla="*/ 82717 h 339140"/>
                <a:gd name="connsiteX612" fmla="*/ 825667 w 994861"/>
                <a:gd name="connsiteY612" fmla="*/ 81965 h 339140"/>
                <a:gd name="connsiteX613" fmla="*/ 826419 w 994861"/>
                <a:gd name="connsiteY613" fmla="*/ 81213 h 339140"/>
                <a:gd name="connsiteX614" fmla="*/ 827923 w 994861"/>
                <a:gd name="connsiteY614" fmla="*/ 81213 h 339140"/>
                <a:gd name="connsiteX615" fmla="*/ 828675 w 994861"/>
                <a:gd name="connsiteY615" fmla="*/ 81213 h 339140"/>
                <a:gd name="connsiteX616" fmla="*/ 831683 w 994861"/>
                <a:gd name="connsiteY616" fmla="*/ 81965 h 339140"/>
                <a:gd name="connsiteX617" fmla="*/ 832435 w 994861"/>
                <a:gd name="connsiteY617" fmla="*/ 81965 h 339140"/>
                <a:gd name="connsiteX618" fmla="*/ 833187 w 994861"/>
                <a:gd name="connsiteY618" fmla="*/ 81965 h 339140"/>
                <a:gd name="connsiteX619" fmla="*/ 833939 w 994861"/>
                <a:gd name="connsiteY619" fmla="*/ 81213 h 339140"/>
                <a:gd name="connsiteX620" fmla="*/ 834691 w 994861"/>
                <a:gd name="connsiteY620" fmla="*/ 79709 h 339140"/>
                <a:gd name="connsiteX621" fmla="*/ 834691 w 994861"/>
                <a:gd name="connsiteY621" fmla="*/ 78957 h 339140"/>
                <a:gd name="connsiteX622" fmla="*/ 833939 w 994861"/>
                <a:gd name="connsiteY622" fmla="*/ 78205 h 339140"/>
                <a:gd name="connsiteX623" fmla="*/ 833187 w 994861"/>
                <a:gd name="connsiteY623" fmla="*/ 77453 h 339140"/>
                <a:gd name="connsiteX624" fmla="*/ 830931 w 994861"/>
                <a:gd name="connsiteY624" fmla="*/ 76701 h 339140"/>
                <a:gd name="connsiteX625" fmla="*/ 829427 w 994861"/>
                <a:gd name="connsiteY625" fmla="*/ 75197 h 339140"/>
                <a:gd name="connsiteX626" fmla="*/ 828675 w 994861"/>
                <a:gd name="connsiteY626" fmla="*/ 74445 h 339140"/>
                <a:gd name="connsiteX627" fmla="*/ 828675 w 994861"/>
                <a:gd name="connsiteY627" fmla="*/ 73693 h 339140"/>
                <a:gd name="connsiteX628" fmla="*/ 828675 w 994861"/>
                <a:gd name="connsiteY628" fmla="*/ 72942 h 339140"/>
                <a:gd name="connsiteX629" fmla="*/ 828675 w 994861"/>
                <a:gd name="connsiteY629" fmla="*/ 72190 h 339140"/>
                <a:gd name="connsiteX630" fmla="*/ 828675 w 994861"/>
                <a:gd name="connsiteY630" fmla="*/ 71438 h 339140"/>
                <a:gd name="connsiteX631" fmla="*/ 829427 w 994861"/>
                <a:gd name="connsiteY631" fmla="*/ 70685 h 339140"/>
                <a:gd name="connsiteX632" fmla="*/ 830179 w 994861"/>
                <a:gd name="connsiteY632" fmla="*/ 69933 h 339140"/>
                <a:gd name="connsiteX633" fmla="*/ 830931 w 994861"/>
                <a:gd name="connsiteY633" fmla="*/ 69933 h 339140"/>
                <a:gd name="connsiteX634" fmla="*/ 832435 w 994861"/>
                <a:gd name="connsiteY634" fmla="*/ 69933 h 339140"/>
                <a:gd name="connsiteX635" fmla="*/ 833187 w 994861"/>
                <a:gd name="connsiteY635" fmla="*/ 69933 h 339140"/>
                <a:gd name="connsiteX636" fmla="*/ 833187 w 994861"/>
                <a:gd name="connsiteY636" fmla="*/ 70685 h 339140"/>
                <a:gd name="connsiteX637" fmla="*/ 833187 w 994861"/>
                <a:gd name="connsiteY637" fmla="*/ 71438 h 339140"/>
                <a:gd name="connsiteX638" fmla="*/ 833187 w 994861"/>
                <a:gd name="connsiteY638" fmla="*/ 72190 h 339140"/>
                <a:gd name="connsiteX639" fmla="*/ 833187 w 994861"/>
                <a:gd name="connsiteY639" fmla="*/ 72942 h 339140"/>
                <a:gd name="connsiteX640" fmla="*/ 833187 w 994861"/>
                <a:gd name="connsiteY640" fmla="*/ 73693 h 339140"/>
                <a:gd name="connsiteX641" fmla="*/ 833939 w 994861"/>
                <a:gd name="connsiteY641" fmla="*/ 74445 h 339140"/>
                <a:gd name="connsiteX642" fmla="*/ 834691 w 994861"/>
                <a:gd name="connsiteY642" fmla="*/ 74445 h 339140"/>
                <a:gd name="connsiteX643" fmla="*/ 835443 w 994861"/>
                <a:gd name="connsiteY643" fmla="*/ 74445 h 339140"/>
                <a:gd name="connsiteX644" fmla="*/ 839202 w 994861"/>
                <a:gd name="connsiteY644" fmla="*/ 72942 h 339140"/>
                <a:gd name="connsiteX645" fmla="*/ 840707 w 994861"/>
                <a:gd name="connsiteY645" fmla="*/ 72190 h 339140"/>
                <a:gd name="connsiteX646" fmla="*/ 842211 w 994861"/>
                <a:gd name="connsiteY646" fmla="*/ 72190 h 339140"/>
                <a:gd name="connsiteX647" fmla="*/ 844466 w 994861"/>
                <a:gd name="connsiteY647" fmla="*/ 71438 h 339140"/>
                <a:gd name="connsiteX648" fmla="*/ 857250 w 994861"/>
                <a:gd name="connsiteY648" fmla="*/ 66174 h 339140"/>
                <a:gd name="connsiteX649" fmla="*/ 858002 w 994861"/>
                <a:gd name="connsiteY649" fmla="*/ 66174 h 339140"/>
                <a:gd name="connsiteX650" fmla="*/ 859506 w 994861"/>
                <a:gd name="connsiteY650" fmla="*/ 66174 h 339140"/>
                <a:gd name="connsiteX651" fmla="*/ 860258 w 994861"/>
                <a:gd name="connsiteY651" fmla="*/ 66926 h 339140"/>
                <a:gd name="connsiteX652" fmla="*/ 861010 w 994861"/>
                <a:gd name="connsiteY652" fmla="*/ 66926 h 339140"/>
                <a:gd name="connsiteX653" fmla="*/ 861762 w 994861"/>
                <a:gd name="connsiteY653" fmla="*/ 67678 h 339140"/>
                <a:gd name="connsiteX654" fmla="*/ 862513 w 994861"/>
                <a:gd name="connsiteY654" fmla="*/ 67678 h 339140"/>
                <a:gd name="connsiteX655" fmla="*/ 863266 w 994861"/>
                <a:gd name="connsiteY655" fmla="*/ 67678 h 339140"/>
                <a:gd name="connsiteX656" fmla="*/ 864770 w 994861"/>
                <a:gd name="connsiteY656" fmla="*/ 66926 h 339140"/>
                <a:gd name="connsiteX657" fmla="*/ 865522 w 994861"/>
                <a:gd name="connsiteY657" fmla="*/ 66174 h 339140"/>
                <a:gd name="connsiteX658" fmla="*/ 870033 w 994861"/>
                <a:gd name="connsiteY658" fmla="*/ 63166 h 339140"/>
                <a:gd name="connsiteX659" fmla="*/ 872290 w 994861"/>
                <a:gd name="connsiteY659" fmla="*/ 61662 h 339140"/>
                <a:gd name="connsiteX660" fmla="*/ 880561 w 994861"/>
                <a:gd name="connsiteY660" fmla="*/ 58654 h 339140"/>
                <a:gd name="connsiteX661" fmla="*/ 882817 w 994861"/>
                <a:gd name="connsiteY661" fmla="*/ 54894 h 339140"/>
                <a:gd name="connsiteX662" fmla="*/ 885825 w 994861"/>
                <a:gd name="connsiteY662" fmla="*/ 40607 h 339140"/>
                <a:gd name="connsiteX663" fmla="*/ 887329 w 994861"/>
                <a:gd name="connsiteY663" fmla="*/ 32335 h 339140"/>
                <a:gd name="connsiteX664" fmla="*/ 888081 w 994861"/>
                <a:gd name="connsiteY664" fmla="*/ 30079 h 339140"/>
                <a:gd name="connsiteX665" fmla="*/ 888833 w 994861"/>
                <a:gd name="connsiteY665" fmla="*/ 28575 h 339140"/>
                <a:gd name="connsiteX666" fmla="*/ 889585 w 994861"/>
                <a:gd name="connsiteY666" fmla="*/ 27823 h 339140"/>
                <a:gd name="connsiteX667" fmla="*/ 890337 w 994861"/>
                <a:gd name="connsiteY667" fmla="*/ 27823 h 339140"/>
                <a:gd name="connsiteX668" fmla="*/ 891841 w 994861"/>
                <a:gd name="connsiteY668" fmla="*/ 27823 h 339140"/>
                <a:gd name="connsiteX669" fmla="*/ 900864 w 994861"/>
                <a:gd name="connsiteY669" fmla="*/ 27823 h 339140"/>
                <a:gd name="connsiteX670" fmla="*/ 901616 w 994861"/>
                <a:gd name="connsiteY670" fmla="*/ 28575 h 339140"/>
                <a:gd name="connsiteX671" fmla="*/ 902368 w 994861"/>
                <a:gd name="connsiteY671" fmla="*/ 28575 h 339140"/>
                <a:gd name="connsiteX672" fmla="*/ 903120 w 994861"/>
                <a:gd name="connsiteY672" fmla="*/ 29327 h 339140"/>
                <a:gd name="connsiteX673" fmla="*/ 903872 w 994861"/>
                <a:gd name="connsiteY673" fmla="*/ 29327 h 339140"/>
                <a:gd name="connsiteX674" fmla="*/ 904624 w 994861"/>
                <a:gd name="connsiteY674" fmla="*/ 30079 h 339140"/>
                <a:gd name="connsiteX675" fmla="*/ 905376 w 994861"/>
                <a:gd name="connsiteY675" fmla="*/ 30079 h 339140"/>
                <a:gd name="connsiteX676" fmla="*/ 906880 w 994861"/>
                <a:gd name="connsiteY676" fmla="*/ 29327 h 339140"/>
                <a:gd name="connsiteX677" fmla="*/ 908384 w 994861"/>
                <a:gd name="connsiteY677" fmla="*/ 28575 h 339140"/>
                <a:gd name="connsiteX678" fmla="*/ 909888 w 994861"/>
                <a:gd name="connsiteY678" fmla="*/ 27071 h 339140"/>
                <a:gd name="connsiteX679" fmla="*/ 912896 w 994861"/>
                <a:gd name="connsiteY679" fmla="*/ 23311 h 339140"/>
                <a:gd name="connsiteX680" fmla="*/ 917408 w 994861"/>
                <a:gd name="connsiteY680" fmla="*/ 19551 h 339140"/>
                <a:gd name="connsiteX681" fmla="*/ 918160 w 994861"/>
                <a:gd name="connsiteY681" fmla="*/ 18799 h 339140"/>
                <a:gd name="connsiteX682" fmla="*/ 921168 w 994861"/>
                <a:gd name="connsiteY682" fmla="*/ 17295 h 339140"/>
                <a:gd name="connsiteX683" fmla="*/ 922671 w 994861"/>
                <a:gd name="connsiteY683" fmla="*/ 17295 h 339140"/>
                <a:gd name="connsiteX684" fmla="*/ 924175 w 994861"/>
                <a:gd name="connsiteY684" fmla="*/ 16544 h 339140"/>
                <a:gd name="connsiteX685" fmla="*/ 926431 w 994861"/>
                <a:gd name="connsiteY685" fmla="*/ 16544 h 339140"/>
                <a:gd name="connsiteX686" fmla="*/ 929439 w 994861"/>
                <a:gd name="connsiteY686" fmla="*/ 17295 h 339140"/>
                <a:gd name="connsiteX687" fmla="*/ 941471 w 994861"/>
                <a:gd name="connsiteY687" fmla="*/ 20303 h 339140"/>
                <a:gd name="connsiteX688" fmla="*/ 943727 w 994861"/>
                <a:gd name="connsiteY688" fmla="*/ 20303 h 339140"/>
                <a:gd name="connsiteX689" fmla="*/ 946735 w 994861"/>
                <a:gd name="connsiteY689" fmla="*/ 18799 h 339140"/>
                <a:gd name="connsiteX690" fmla="*/ 948239 w 994861"/>
                <a:gd name="connsiteY690" fmla="*/ 18799 h 339140"/>
                <a:gd name="connsiteX691" fmla="*/ 948990 w 994861"/>
                <a:gd name="connsiteY691" fmla="*/ 18799 h 339140"/>
                <a:gd name="connsiteX692" fmla="*/ 951999 w 994861"/>
                <a:gd name="connsiteY692" fmla="*/ 19551 h 339140"/>
                <a:gd name="connsiteX693" fmla="*/ 955007 w 994861"/>
                <a:gd name="connsiteY693" fmla="*/ 21055 h 339140"/>
                <a:gd name="connsiteX694" fmla="*/ 958766 w 994861"/>
                <a:gd name="connsiteY694" fmla="*/ 23311 h 339140"/>
                <a:gd name="connsiteX695" fmla="*/ 964782 w 994861"/>
                <a:gd name="connsiteY695" fmla="*/ 29327 h 339140"/>
                <a:gd name="connsiteX696" fmla="*/ 966286 w 994861"/>
                <a:gd name="connsiteY696" fmla="*/ 33087 h 339140"/>
                <a:gd name="connsiteX697" fmla="*/ 967038 w 994861"/>
                <a:gd name="connsiteY697" fmla="*/ 33839 h 339140"/>
                <a:gd name="connsiteX698" fmla="*/ 967038 w 994861"/>
                <a:gd name="connsiteY698" fmla="*/ 34591 h 339140"/>
                <a:gd name="connsiteX699" fmla="*/ 967038 w 994861"/>
                <a:gd name="connsiteY699" fmla="*/ 35343 h 339140"/>
                <a:gd name="connsiteX700" fmla="*/ 967790 w 994861"/>
                <a:gd name="connsiteY700" fmla="*/ 36095 h 339140"/>
                <a:gd name="connsiteX701" fmla="*/ 968542 w 994861"/>
                <a:gd name="connsiteY701" fmla="*/ 36847 h 339140"/>
                <a:gd name="connsiteX702" fmla="*/ 976814 w 994861"/>
                <a:gd name="connsiteY702" fmla="*/ 39103 h 339140"/>
                <a:gd name="connsiteX703" fmla="*/ 981326 w 994861"/>
                <a:gd name="connsiteY703" fmla="*/ 41359 h 339140"/>
                <a:gd name="connsiteX704" fmla="*/ 980573 w 994861"/>
                <a:gd name="connsiteY704" fmla="*/ 41359 h 339140"/>
                <a:gd name="connsiteX705" fmla="*/ 978318 w 994861"/>
                <a:gd name="connsiteY705" fmla="*/ 42111 h 339140"/>
                <a:gd name="connsiteX706" fmla="*/ 976062 w 994861"/>
                <a:gd name="connsiteY706" fmla="*/ 43614 h 339140"/>
                <a:gd name="connsiteX707" fmla="*/ 985086 w 994861"/>
                <a:gd name="connsiteY707" fmla="*/ 42863 h 339140"/>
                <a:gd name="connsiteX708" fmla="*/ 990349 w 994861"/>
                <a:gd name="connsiteY708" fmla="*/ 44366 h 339140"/>
                <a:gd name="connsiteX709" fmla="*/ 990349 w 994861"/>
                <a:gd name="connsiteY709" fmla="*/ 47374 h 339140"/>
                <a:gd name="connsiteX710" fmla="*/ 992605 w 994861"/>
                <a:gd name="connsiteY710" fmla="*/ 50382 h 339140"/>
                <a:gd name="connsiteX711" fmla="*/ 994109 w 994861"/>
                <a:gd name="connsiteY711" fmla="*/ 51886 h 339140"/>
                <a:gd name="connsiteX712" fmla="*/ 994861 w 994861"/>
                <a:gd name="connsiteY712" fmla="*/ 53390 h 339140"/>
                <a:gd name="connsiteX713" fmla="*/ 993357 w 994861"/>
                <a:gd name="connsiteY713" fmla="*/ 56398 h 339140"/>
                <a:gd name="connsiteX714" fmla="*/ 992605 w 994861"/>
                <a:gd name="connsiteY714" fmla="*/ 58654 h 339140"/>
                <a:gd name="connsiteX715" fmla="*/ 991101 w 994861"/>
                <a:gd name="connsiteY715" fmla="*/ 62414 h 339140"/>
                <a:gd name="connsiteX716" fmla="*/ 989597 w 994861"/>
                <a:gd name="connsiteY716" fmla="*/ 62414 h 339140"/>
                <a:gd name="connsiteX717" fmla="*/ 989597 w 994861"/>
                <a:gd name="connsiteY717" fmla="*/ 60158 h 339140"/>
                <a:gd name="connsiteX718" fmla="*/ 989597 w 994861"/>
                <a:gd name="connsiteY718" fmla="*/ 58654 h 339140"/>
                <a:gd name="connsiteX719" fmla="*/ 989597 w 994861"/>
                <a:gd name="connsiteY719" fmla="*/ 57150 h 339140"/>
                <a:gd name="connsiteX720" fmla="*/ 988845 w 994861"/>
                <a:gd name="connsiteY720" fmla="*/ 57902 h 339140"/>
                <a:gd name="connsiteX721" fmla="*/ 988093 w 994861"/>
                <a:gd name="connsiteY721" fmla="*/ 58654 h 339140"/>
                <a:gd name="connsiteX722" fmla="*/ 988093 w 994861"/>
                <a:gd name="connsiteY722" fmla="*/ 60910 h 339140"/>
                <a:gd name="connsiteX723" fmla="*/ 985086 w 994861"/>
                <a:gd name="connsiteY723" fmla="*/ 54894 h 339140"/>
                <a:gd name="connsiteX724" fmla="*/ 984333 w 994861"/>
                <a:gd name="connsiteY724" fmla="*/ 52638 h 339140"/>
                <a:gd name="connsiteX725" fmla="*/ 983582 w 994861"/>
                <a:gd name="connsiteY725" fmla="*/ 55646 h 339140"/>
                <a:gd name="connsiteX726" fmla="*/ 986589 w 994861"/>
                <a:gd name="connsiteY726" fmla="*/ 63166 h 339140"/>
                <a:gd name="connsiteX727" fmla="*/ 985837 w 994861"/>
                <a:gd name="connsiteY727" fmla="*/ 66174 h 339140"/>
                <a:gd name="connsiteX728" fmla="*/ 983582 w 994861"/>
                <a:gd name="connsiteY728" fmla="*/ 66174 h 339140"/>
                <a:gd name="connsiteX729" fmla="*/ 982077 w 994861"/>
                <a:gd name="connsiteY729" fmla="*/ 66926 h 339140"/>
                <a:gd name="connsiteX730" fmla="*/ 980573 w 994861"/>
                <a:gd name="connsiteY730" fmla="*/ 68430 h 339140"/>
                <a:gd name="connsiteX731" fmla="*/ 979069 w 994861"/>
                <a:gd name="connsiteY731" fmla="*/ 70685 h 339140"/>
                <a:gd name="connsiteX732" fmla="*/ 982077 w 994861"/>
                <a:gd name="connsiteY732" fmla="*/ 69182 h 339140"/>
                <a:gd name="connsiteX733" fmla="*/ 983582 w 994861"/>
                <a:gd name="connsiteY733" fmla="*/ 67678 h 339140"/>
                <a:gd name="connsiteX734" fmla="*/ 985086 w 994861"/>
                <a:gd name="connsiteY734" fmla="*/ 67678 h 339140"/>
                <a:gd name="connsiteX735" fmla="*/ 985086 w 994861"/>
                <a:gd name="connsiteY735" fmla="*/ 68430 h 339140"/>
                <a:gd name="connsiteX736" fmla="*/ 985086 w 994861"/>
                <a:gd name="connsiteY736" fmla="*/ 69933 h 339140"/>
                <a:gd name="connsiteX737" fmla="*/ 983582 w 994861"/>
                <a:gd name="connsiteY737" fmla="*/ 70685 h 339140"/>
                <a:gd name="connsiteX738" fmla="*/ 982829 w 994861"/>
                <a:gd name="connsiteY738" fmla="*/ 72190 h 339140"/>
                <a:gd name="connsiteX739" fmla="*/ 981326 w 994861"/>
                <a:gd name="connsiteY739" fmla="*/ 75197 h 339140"/>
                <a:gd name="connsiteX740" fmla="*/ 981326 w 994861"/>
                <a:gd name="connsiteY740" fmla="*/ 81213 h 339140"/>
                <a:gd name="connsiteX741" fmla="*/ 982829 w 994861"/>
                <a:gd name="connsiteY741" fmla="*/ 83469 h 339140"/>
                <a:gd name="connsiteX742" fmla="*/ 988093 w 994861"/>
                <a:gd name="connsiteY742" fmla="*/ 84221 h 339140"/>
                <a:gd name="connsiteX743" fmla="*/ 988093 w 994861"/>
                <a:gd name="connsiteY743" fmla="*/ 85725 h 339140"/>
                <a:gd name="connsiteX744" fmla="*/ 988845 w 994861"/>
                <a:gd name="connsiteY744" fmla="*/ 87981 h 339140"/>
                <a:gd name="connsiteX745" fmla="*/ 988093 w 994861"/>
                <a:gd name="connsiteY745" fmla="*/ 93997 h 339140"/>
                <a:gd name="connsiteX746" fmla="*/ 990349 w 994861"/>
                <a:gd name="connsiteY746" fmla="*/ 89485 h 339140"/>
                <a:gd name="connsiteX747" fmla="*/ 991101 w 994861"/>
                <a:gd name="connsiteY747" fmla="*/ 90989 h 339140"/>
                <a:gd name="connsiteX748" fmla="*/ 992605 w 994861"/>
                <a:gd name="connsiteY748" fmla="*/ 94749 h 339140"/>
                <a:gd name="connsiteX749" fmla="*/ 993357 w 994861"/>
                <a:gd name="connsiteY749" fmla="*/ 97005 h 339140"/>
                <a:gd name="connsiteX750" fmla="*/ 992605 w 994861"/>
                <a:gd name="connsiteY750" fmla="*/ 97757 h 339140"/>
                <a:gd name="connsiteX751" fmla="*/ 992605 w 994861"/>
                <a:gd name="connsiteY751" fmla="*/ 99261 h 339140"/>
                <a:gd name="connsiteX752" fmla="*/ 992605 w 994861"/>
                <a:gd name="connsiteY752" fmla="*/ 100012 h 339140"/>
                <a:gd name="connsiteX753" fmla="*/ 993357 w 994861"/>
                <a:gd name="connsiteY753" fmla="*/ 100764 h 339140"/>
                <a:gd name="connsiteX754" fmla="*/ 991853 w 994861"/>
                <a:gd name="connsiteY754" fmla="*/ 103772 h 339140"/>
                <a:gd name="connsiteX755" fmla="*/ 988093 w 994861"/>
                <a:gd name="connsiteY755" fmla="*/ 117308 h 339140"/>
                <a:gd name="connsiteX756" fmla="*/ 988093 w 994861"/>
                <a:gd name="connsiteY756" fmla="*/ 120316 h 339140"/>
                <a:gd name="connsiteX757" fmla="*/ 987341 w 994861"/>
                <a:gd name="connsiteY757" fmla="*/ 121820 h 339140"/>
                <a:gd name="connsiteX758" fmla="*/ 985837 w 994861"/>
                <a:gd name="connsiteY758" fmla="*/ 121820 h 339140"/>
                <a:gd name="connsiteX759" fmla="*/ 982829 w 994861"/>
                <a:gd name="connsiteY759" fmla="*/ 121068 h 339140"/>
                <a:gd name="connsiteX760" fmla="*/ 979822 w 994861"/>
                <a:gd name="connsiteY760" fmla="*/ 118060 h 339140"/>
                <a:gd name="connsiteX761" fmla="*/ 978318 w 994861"/>
                <a:gd name="connsiteY761" fmla="*/ 116556 h 339140"/>
                <a:gd name="connsiteX762" fmla="*/ 976062 w 994861"/>
                <a:gd name="connsiteY762" fmla="*/ 116556 h 339140"/>
                <a:gd name="connsiteX763" fmla="*/ 978318 w 994861"/>
                <a:gd name="connsiteY763" fmla="*/ 118060 h 339140"/>
                <a:gd name="connsiteX764" fmla="*/ 979069 w 994861"/>
                <a:gd name="connsiteY764" fmla="*/ 119564 h 339140"/>
                <a:gd name="connsiteX765" fmla="*/ 979822 w 994861"/>
                <a:gd name="connsiteY765" fmla="*/ 121068 h 339140"/>
                <a:gd name="connsiteX766" fmla="*/ 980573 w 994861"/>
                <a:gd name="connsiteY766" fmla="*/ 122572 h 339140"/>
                <a:gd name="connsiteX767" fmla="*/ 980573 w 994861"/>
                <a:gd name="connsiteY767" fmla="*/ 124076 h 339140"/>
                <a:gd name="connsiteX768" fmla="*/ 980573 w 994861"/>
                <a:gd name="connsiteY768" fmla="*/ 125580 h 339140"/>
                <a:gd name="connsiteX769" fmla="*/ 982077 w 994861"/>
                <a:gd name="connsiteY769" fmla="*/ 127084 h 339140"/>
                <a:gd name="connsiteX770" fmla="*/ 982829 w 994861"/>
                <a:gd name="connsiteY770" fmla="*/ 126331 h 339140"/>
                <a:gd name="connsiteX771" fmla="*/ 982829 w 994861"/>
                <a:gd name="connsiteY771" fmla="*/ 124828 h 339140"/>
                <a:gd name="connsiteX772" fmla="*/ 982829 w 994861"/>
                <a:gd name="connsiteY772" fmla="*/ 127084 h 339140"/>
                <a:gd name="connsiteX773" fmla="*/ 981326 w 994861"/>
                <a:gd name="connsiteY773" fmla="*/ 133099 h 339140"/>
                <a:gd name="connsiteX774" fmla="*/ 979822 w 994861"/>
                <a:gd name="connsiteY774" fmla="*/ 139115 h 339140"/>
                <a:gd name="connsiteX775" fmla="*/ 979822 w 994861"/>
                <a:gd name="connsiteY775" fmla="*/ 140619 h 339140"/>
                <a:gd name="connsiteX776" fmla="*/ 976814 w 994861"/>
                <a:gd name="connsiteY776" fmla="*/ 144379 h 339140"/>
                <a:gd name="connsiteX777" fmla="*/ 975310 w 994861"/>
                <a:gd name="connsiteY777" fmla="*/ 148139 h 339140"/>
                <a:gd name="connsiteX778" fmla="*/ 974558 w 994861"/>
                <a:gd name="connsiteY778" fmla="*/ 152651 h 339140"/>
                <a:gd name="connsiteX779" fmla="*/ 973806 w 994861"/>
                <a:gd name="connsiteY779" fmla="*/ 158667 h 339140"/>
                <a:gd name="connsiteX780" fmla="*/ 973806 w 994861"/>
                <a:gd name="connsiteY780" fmla="*/ 163178 h 339140"/>
                <a:gd name="connsiteX781" fmla="*/ 974558 w 994861"/>
                <a:gd name="connsiteY781" fmla="*/ 164682 h 339140"/>
                <a:gd name="connsiteX782" fmla="*/ 973806 w 994861"/>
                <a:gd name="connsiteY782" fmla="*/ 164682 h 339140"/>
                <a:gd name="connsiteX783" fmla="*/ 973054 w 994861"/>
                <a:gd name="connsiteY783" fmla="*/ 166186 h 339140"/>
                <a:gd name="connsiteX784" fmla="*/ 972302 w 994861"/>
                <a:gd name="connsiteY784" fmla="*/ 166938 h 339140"/>
                <a:gd name="connsiteX785" fmla="*/ 971550 w 994861"/>
                <a:gd name="connsiteY785" fmla="*/ 168442 h 339140"/>
                <a:gd name="connsiteX786" fmla="*/ 971550 w 994861"/>
                <a:gd name="connsiteY786" fmla="*/ 169946 h 339140"/>
                <a:gd name="connsiteX787" fmla="*/ 961022 w 994861"/>
                <a:gd name="connsiteY787" fmla="*/ 199273 h 339140"/>
                <a:gd name="connsiteX788" fmla="*/ 954254 w 994861"/>
                <a:gd name="connsiteY788" fmla="*/ 212808 h 339140"/>
                <a:gd name="connsiteX789" fmla="*/ 954254 w 994861"/>
                <a:gd name="connsiteY789" fmla="*/ 214313 h 339140"/>
                <a:gd name="connsiteX790" fmla="*/ 952750 w 994861"/>
                <a:gd name="connsiteY790" fmla="*/ 215817 h 339140"/>
                <a:gd name="connsiteX791" fmla="*/ 951999 w 994861"/>
                <a:gd name="connsiteY791" fmla="*/ 218824 h 339140"/>
                <a:gd name="connsiteX792" fmla="*/ 951999 w 994861"/>
                <a:gd name="connsiteY792" fmla="*/ 224840 h 339140"/>
                <a:gd name="connsiteX793" fmla="*/ 950495 w 994861"/>
                <a:gd name="connsiteY793" fmla="*/ 227848 h 339140"/>
                <a:gd name="connsiteX794" fmla="*/ 945983 w 994861"/>
                <a:gd name="connsiteY794" fmla="*/ 234616 h 339140"/>
                <a:gd name="connsiteX795" fmla="*/ 944479 w 994861"/>
                <a:gd name="connsiteY795" fmla="*/ 237624 h 339140"/>
                <a:gd name="connsiteX796" fmla="*/ 944479 w 994861"/>
                <a:gd name="connsiteY796" fmla="*/ 244391 h 339140"/>
                <a:gd name="connsiteX797" fmla="*/ 942975 w 994861"/>
                <a:gd name="connsiteY797" fmla="*/ 251159 h 339140"/>
                <a:gd name="connsiteX798" fmla="*/ 942223 w 994861"/>
                <a:gd name="connsiteY798" fmla="*/ 251159 h 339140"/>
                <a:gd name="connsiteX799" fmla="*/ 939967 w 994861"/>
                <a:gd name="connsiteY799" fmla="*/ 249655 h 339140"/>
                <a:gd name="connsiteX800" fmla="*/ 938463 w 994861"/>
                <a:gd name="connsiteY800" fmla="*/ 249655 h 339140"/>
                <a:gd name="connsiteX801" fmla="*/ 933951 w 994861"/>
                <a:gd name="connsiteY801" fmla="*/ 249655 h 339140"/>
                <a:gd name="connsiteX802" fmla="*/ 919664 w 994861"/>
                <a:gd name="connsiteY802" fmla="*/ 246647 h 339140"/>
                <a:gd name="connsiteX803" fmla="*/ 905376 w 994861"/>
                <a:gd name="connsiteY803" fmla="*/ 246647 h 339140"/>
                <a:gd name="connsiteX804" fmla="*/ 901616 w 994861"/>
                <a:gd name="connsiteY804" fmla="*/ 244391 h 339140"/>
                <a:gd name="connsiteX805" fmla="*/ 896352 w 994861"/>
                <a:gd name="connsiteY805" fmla="*/ 242887 h 339140"/>
                <a:gd name="connsiteX806" fmla="*/ 894849 w 994861"/>
                <a:gd name="connsiteY806" fmla="*/ 242887 h 339140"/>
                <a:gd name="connsiteX807" fmla="*/ 894096 w 994861"/>
                <a:gd name="connsiteY807" fmla="*/ 241384 h 339140"/>
                <a:gd name="connsiteX808" fmla="*/ 894096 w 994861"/>
                <a:gd name="connsiteY808" fmla="*/ 240632 h 339140"/>
                <a:gd name="connsiteX809" fmla="*/ 894096 w 994861"/>
                <a:gd name="connsiteY809" fmla="*/ 239880 h 339140"/>
                <a:gd name="connsiteX810" fmla="*/ 893345 w 994861"/>
                <a:gd name="connsiteY810" fmla="*/ 239128 h 339140"/>
                <a:gd name="connsiteX811" fmla="*/ 891089 w 994861"/>
                <a:gd name="connsiteY811" fmla="*/ 239128 h 339140"/>
                <a:gd name="connsiteX812" fmla="*/ 887329 w 994861"/>
                <a:gd name="connsiteY812" fmla="*/ 239128 h 339140"/>
                <a:gd name="connsiteX813" fmla="*/ 872290 w 994861"/>
                <a:gd name="connsiteY813" fmla="*/ 243639 h 339140"/>
                <a:gd name="connsiteX814" fmla="*/ 870033 w 994861"/>
                <a:gd name="connsiteY814" fmla="*/ 244391 h 339140"/>
                <a:gd name="connsiteX815" fmla="*/ 859506 w 994861"/>
                <a:gd name="connsiteY815" fmla="*/ 251159 h 339140"/>
                <a:gd name="connsiteX816" fmla="*/ 858002 w 994861"/>
                <a:gd name="connsiteY816" fmla="*/ 251911 h 339140"/>
                <a:gd name="connsiteX817" fmla="*/ 855746 w 994861"/>
                <a:gd name="connsiteY817" fmla="*/ 251911 h 339140"/>
                <a:gd name="connsiteX818" fmla="*/ 852738 w 994861"/>
                <a:gd name="connsiteY818" fmla="*/ 251911 h 339140"/>
                <a:gd name="connsiteX819" fmla="*/ 848978 w 994861"/>
                <a:gd name="connsiteY819" fmla="*/ 249655 h 339140"/>
                <a:gd name="connsiteX820" fmla="*/ 845970 w 994861"/>
                <a:gd name="connsiteY820" fmla="*/ 248903 h 339140"/>
                <a:gd name="connsiteX821" fmla="*/ 844466 w 994861"/>
                <a:gd name="connsiteY821" fmla="*/ 248151 h 339140"/>
                <a:gd name="connsiteX822" fmla="*/ 844466 w 994861"/>
                <a:gd name="connsiteY822" fmla="*/ 246647 h 339140"/>
                <a:gd name="connsiteX823" fmla="*/ 844466 w 994861"/>
                <a:gd name="connsiteY823" fmla="*/ 245143 h 339140"/>
                <a:gd name="connsiteX824" fmla="*/ 843714 w 994861"/>
                <a:gd name="connsiteY824" fmla="*/ 244391 h 339140"/>
                <a:gd name="connsiteX825" fmla="*/ 841458 w 994861"/>
                <a:gd name="connsiteY825" fmla="*/ 244391 h 339140"/>
                <a:gd name="connsiteX826" fmla="*/ 838451 w 994861"/>
                <a:gd name="connsiteY826" fmla="*/ 245143 h 339140"/>
                <a:gd name="connsiteX827" fmla="*/ 831683 w 994861"/>
                <a:gd name="connsiteY827" fmla="*/ 245143 h 339140"/>
                <a:gd name="connsiteX828" fmla="*/ 827171 w 994861"/>
                <a:gd name="connsiteY828" fmla="*/ 246647 h 339140"/>
                <a:gd name="connsiteX829" fmla="*/ 819651 w 994861"/>
                <a:gd name="connsiteY829" fmla="*/ 249655 h 339140"/>
                <a:gd name="connsiteX830" fmla="*/ 818147 w 994861"/>
                <a:gd name="connsiteY830" fmla="*/ 250407 h 339140"/>
                <a:gd name="connsiteX831" fmla="*/ 815891 w 994861"/>
                <a:gd name="connsiteY831" fmla="*/ 249655 h 339140"/>
                <a:gd name="connsiteX832" fmla="*/ 814387 w 994861"/>
                <a:gd name="connsiteY832" fmla="*/ 247399 h 339140"/>
                <a:gd name="connsiteX833" fmla="*/ 812883 w 994861"/>
                <a:gd name="connsiteY833" fmla="*/ 248151 h 339140"/>
                <a:gd name="connsiteX834" fmla="*/ 811379 w 994861"/>
                <a:gd name="connsiteY834" fmla="*/ 248151 h 339140"/>
                <a:gd name="connsiteX835" fmla="*/ 803108 w 994861"/>
                <a:gd name="connsiteY835" fmla="*/ 254167 h 339140"/>
                <a:gd name="connsiteX836" fmla="*/ 800100 w 994861"/>
                <a:gd name="connsiteY836" fmla="*/ 257927 h 339140"/>
                <a:gd name="connsiteX837" fmla="*/ 796340 w 994861"/>
                <a:gd name="connsiteY837" fmla="*/ 258679 h 339140"/>
                <a:gd name="connsiteX838" fmla="*/ 795588 w 994861"/>
                <a:gd name="connsiteY838" fmla="*/ 259431 h 339140"/>
                <a:gd name="connsiteX839" fmla="*/ 795588 w 994861"/>
                <a:gd name="connsiteY839" fmla="*/ 260935 h 339140"/>
                <a:gd name="connsiteX840" fmla="*/ 795588 w 994861"/>
                <a:gd name="connsiteY840" fmla="*/ 262439 h 339140"/>
                <a:gd name="connsiteX841" fmla="*/ 796340 w 994861"/>
                <a:gd name="connsiteY841" fmla="*/ 263191 h 339140"/>
                <a:gd name="connsiteX842" fmla="*/ 796340 w 994861"/>
                <a:gd name="connsiteY842" fmla="*/ 263943 h 339140"/>
                <a:gd name="connsiteX843" fmla="*/ 797092 w 994861"/>
                <a:gd name="connsiteY843" fmla="*/ 264695 h 339140"/>
                <a:gd name="connsiteX844" fmla="*/ 796340 w 994861"/>
                <a:gd name="connsiteY844" fmla="*/ 265447 h 339140"/>
                <a:gd name="connsiteX845" fmla="*/ 794836 w 994861"/>
                <a:gd name="connsiteY845" fmla="*/ 266951 h 339140"/>
                <a:gd name="connsiteX846" fmla="*/ 777541 w 994861"/>
                <a:gd name="connsiteY846" fmla="*/ 277478 h 339140"/>
                <a:gd name="connsiteX847" fmla="*/ 776037 w 994861"/>
                <a:gd name="connsiteY847" fmla="*/ 278982 h 339140"/>
                <a:gd name="connsiteX848" fmla="*/ 776037 w 994861"/>
                <a:gd name="connsiteY848" fmla="*/ 281238 h 339140"/>
                <a:gd name="connsiteX849" fmla="*/ 774533 w 994861"/>
                <a:gd name="connsiteY849" fmla="*/ 284246 h 339140"/>
                <a:gd name="connsiteX850" fmla="*/ 773781 w 994861"/>
                <a:gd name="connsiteY850" fmla="*/ 286502 h 339140"/>
                <a:gd name="connsiteX851" fmla="*/ 760997 w 994861"/>
                <a:gd name="connsiteY851" fmla="*/ 295526 h 339140"/>
                <a:gd name="connsiteX852" fmla="*/ 747462 w 994861"/>
                <a:gd name="connsiteY852" fmla="*/ 296278 h 339140"/>
                <a:gd name="connsiteX853" fmla="*/ 745206 w 994861"/>
                <a:gd name="connsiteY853" fmla="*/ 297030 h 339140"/>
                <a:gd name="connsiteX854" fmla="*/ 742950 w 994861"/>
                <a:gd name="connsiteY854" fmla="*/ 298534 h 339140"/>
                <a:gd name="connsiteX855" fmla="*/ 737686 w 994861"/>
                <a:gd name="connsiteY855" fmla="*/ 302294 h 339140"/>
                <a:gd name="connsiteX856" fmla="*/ 732422 w 994861"/>
                <a:gd name="connsiteY856" fmla="*/ 304549 h 339140"/>
                <a:gd name="connsiteX857" fmla="*/ 728662 w 994861"/>
                <a:gd name="connsiteY857" fmla="*/ 306805 h 339140"/>
                <a:gd name="connsiteX858" fmla="*/ 727158 w 994861"/>
                <a:gd name="connsiteY858" fmla="*/ 308309 h 339140"/>
                <a:gd name="connsiteX859" fmla="*/ 725655 w 994861"/>
                <a:gd name="connsiteY859" fmla="*/ 309061 h 339140"/>
                <a:gd name="connsiteX860" fmla="*/ 724151 w 994861"/>
                <a:gd name="connsiteY860" fmla="*/ 309813 h 339140"/>
                <a:gd name="connsiteX861" fmla="*/ 721895 w 994861"/>
                <a:gd name="connsiteY861" fmla="*/ 309813 h 339140"/>
                <a:gd name="connsiteX862" fmla="*/ 718135 w 994861"/>
                <a:gd name="connsiteY862" fmla="*/ 308309 h 339140"/>
                <a:gd name="connsiteX863" fmla="*/ 716631 w 994861"/>
                <a:gd name="connsiteY863" fmla="*/ 307557 h 339140"/>
                <a:gd name="connsiteX864" fmla="*/ 715127 w 994861"/>
                <a:gd name="connsiteY864" fmla="*/ 307557 h 339140"/>
                <a:gd name="connsiteX865" fmla="*/ 688056 w 994861"/>
                <a:gd name="connsiteY865" fmla="*/ 304549 h 339140"/>
                <a:gd name="connsiteX866" fmla="*/ 684296 w 994861"/>
                <a:gd name="connsiteY866" fmla="*/ 305301 h 339140"/>
                <a:gd name="connsiteX867" fmla="*/ 680536 w 994861"/>
                <a:gd name="connsiteY867" fmla="*/ 306053 h 339140"/>
                <a:gd name="connsiteX868" fmla="*/ 676776 w 994861"/>
                <a:gd name="connsiteY868" fmla="*/ 309061 h 339140"/>
                <a:gd name="connsiteX869" fmla="*/ 671512 w 994861"/>
                <a:gd name="connsiteY869" fmla="*/ 318837 h 339140"/>
                <a:gd name="connsiteX870" fmla="*/ 669257 w 994861"/>
                <a:gd name="connsiteY870" fmla="*/ 318085 h 339140"/>
                <a:gd name="connsiteX871" fmla="*/ 667753 w 994861"/>
                <a:gd name="connsiteY871" fmla="*/ 317333 h 339140"/>
                <a:gd name="connsiteX872" fmla="*/ 662489 w 994861"/>
                <a:gd name="connsiteY872" fmla="*/ 311317 h 339140"/>
                <a:gd name="connsiteX873" fmla="*/ 658729 w 994861"/>
                <a:gd name="connsiteY873" fmla="*/ 309061 h 339140"/>
                <a:gd name="connsiteX874" fmla="*/ 654217 w 994861"/>
                <a:gd name="connsiteY874" fmla="*/ 308309 h 339140"/>
                <a:gd name="connsiteX875" fmla="*/ 645193 w 994861"/>
                <a:gd name="connsiteY875" fmla="*/ 306805 h 339140"/>
                <a:gd name="connsiteX876" fmla="*/ 642938 w 994861"/>
                <a:gd name="connsiteY876" fmla="*/ 306053 h 339140"/>
                <a:gd name="connsiteX877" fmla="*/ 634666 w 994861"/>
                <a:gd name="connsiteY877" fmla="*/ 301542 h 339140"/>
                <a:gd name="connsiteX878" fmla="*/ 603083 w 994861"/>
                <a:gd name="connsiteY878" fmla="*/ 270711 h 339140"/>
                <a:gd name="connsiteX879" fmla="*/ 596315 w 994861"/>
                <a:gd name="connsiteY879" fmla="*/ 266951 h 339140"/>
                <a:gd name="connsiteX880" fmla="*/ 594059 w 994861"/>
                <a:gd name="connsiteY880" fmla="*/ 266199 h 339140"/>
                <a:gd name="connsiteX881" fmla="*/ 590299 w 994861"/>
                <a:gd name="connsiteY881" fmla="*/ 265447 h 339140"/>
                <a:gd name="connsiteX882" fmla="*/ 588795 w 994861"/>
                <a:gd name="connsiteY882" fmla="*/ 263943 h 339140"/>
                <a:gd name="connsiteX883" fmla="*/ 588043 w 994861"/>
                <a:gd name="connsiteY883" fmla="*/ 262439 h 339140"/>
                <a:gd name="connsiteX884" fmla="*/ 586540 w 994861"/>
                <a:gd name="connsiteY884" fmla="*/ 259431 h 339140"/>
                <a:gd name="connsiteX885" fmla="*/ 583531 w 994861"/>
                <a:gd name="connsiteY885" fmla="*/ 255671 h 339140"/>
                <a:gd name="connsiteX886" fmla="*/ 580523 w 994861"/>
                <a:gd name="connsiteY886" fmla="*/ 255671 h 339140"/>
                <a:gd name="connsiteX887" fmla="*/ 577516 w 994861"/>
                <a:gd name="connsiteY887" fmla="*/ 255671 h 339140"/>
                <a:gd name="connsiteX888" fmla="*/ 575260 w 994861"/>
                <a:gd name="connsiteY888" fmla="*/ 256423 h 339140"/>
                <a:gd name="connsiteX889" fmla="*/ 573756 w 994861"/>
                <a:gd name="connsiteY889" fmla="*/ 257175 h 339140"/>
                <a:gd name="connsiteX890" fmla="*/ 566988 w 994861"/>
                <a:gd name="connsiteY890" fmla="*/ 261687 h 339140"/>
                <a:gd name="connsiteX891" fmla="*/ 564732 w 994861"/>
                <a:gd name="connsiteY891" fmla="*/ 262439 h 339140"/>
                <a:gd name="connsiteX892" fmla="*/ 562476 w 994861"/>
                <a:gd name="connsiteY892" fmla="*/ 262439 h 339140"/>
                <a:gd name="connsiteX893" fmla="*/ 560220 w 994861"/>
                <a:gd name="connsiteY893" fmla="*/ 262439 h 339140"/>
                <a:gd name="connsiteX894" fmla="*/ 558716 w 994861"/>
                <a:gd name="connsiteY894" fmla="*/ 260935 h 339140"/>
                <a:gd name="connsiteX895" fmla="*/ 557964 w 994861"/>
                <a:gd name="connsiteY895" fmla="*/ 259431 h 339140"/>
                <a:gd name="connsiteX896" fmla="*/ 557212 w 994861"/>
                <a:gd name="connsiteY896" fmla="*/ 257927 h 339140"/>
                <a:gd name="connsiteX897" fmla="*/ 557212 w 994861"/>
                <a:gd name="connsiteY897" fmla="*/ 256423 h 339140"/>
                <a:gd name="connsiteX898" fmla="*/ 557212 w 994861"/>
                <a:gd name="connsiteY898" fmla="*/ 254919 h 339140"/>
                <a:gd name="connsiteX899" fmla="*/ 556461 w 994861"/>
                <a:gd name="connsiteY899" fmla="*/ 253415 h 339140"/>
                <a:gd name="connsiteX900" fmla="*/ 553452 w 994861"/>
                <a:gd name="connsiteY900" fmla="*/ 250407 h 339140"/>
                <a:gd name="connsiteX901" fmla="*/ 552701 w 994861"/>
                <a:gd name="connsiteY901" fmla="*/ 248903 h 339140"/>
                <a:gd name="connsiteX902" fmla="*/ 552701 w 994861"/>
                <a:gd name="connsiteY902" fmla="*/ 247399 h 339140"/>
                <a:gd name="connsiteX903" fmla="*/ 551948 w 994861"/>
                <a:gd name="connsiteY903" fmla="*/ 246647 h 339140"/>
                <a:gd name="connsiteX904" fmla="*/ 548941 w 994861"/>
                <a:gd name="connsiteY904" fmla="*/ 243639 h 339140"/>
                <a:gd name="connsiteX905" fmla="*/ 547437 w 994861"/>
                <a:gd name="connsiteY905" fmla="*/ 242887 h 339140"/>
                <a:gd name="connsiteX906" fmla="*/ 545181 w 994861"/>
                <a:gd name="connsiteY906" fmla="*/ 243639 h 339140"/>
                <a:gd name="connsiteX907" fmla="*/ 540669 w 994861"/>
                <a:gd name="connsiteY907" fmla="*/ 246647 h 339140"/>
                <a:gd name="connsiteX908" fmla="*/ 539917 w 994861"/>
                <a:gd name="connsiteY908" fmla="*/ 248151 h 339140"/>
                <a:gd name="connsiteX909" fmla="*/ 539917 w 994861"/>
                <a:gd name="connsiteY909" fmla="*/ 249655 h 339140"/>
                <a:gd name="connsiteX910" fmla="*/ 539917 w 994861"/>
                <a:gd name="connsiteY910" fmla="*/ 251159 h 339140"/>
                <a:gd name="connsiteX911" fmla="*/ 539165 w 994861"/>
                <a:gd name="connsiteY911" fmla="*/ 254919 h 339140"/>
                <a:gd name="connsiteX912" fmla="*/ 538413 w 994861"/>
                <a:gd name="connsiteY912" fmla="*/ 257175 h 339140"/>
                <a:gd name="connsiteX913" fmla="*/ 539165 w 994861"/>
                <a:gd name="connsiteY913" fmla="*/ 259431 h 339140"/>
                <a:gd name="connsiteX914" fmla="*/ 539165 w 994861"/>
                <a:gd name="connsiteY914" fmla="*/ 260935 h 339140"/>
                <a:gd name="connsiteX915" fmla="*/ 537661 w 994861"/>
                <a:gd name="connsiteY915" fmla="*/ 263191 h 339140"/>
                <a:gd name="connsiteX916" fmla="*/ 536157 w 994861"/>
                <a:gd name="connsiteY916" fmla="*/ 265447 h 339140"/>
                <a:gd name="connsiteX917" fmla="*/ 531645 w 994861"/>
                <a:gd name="connsiteY917" fmla="*/ 269207 h 339140"/>
                <a:gd name="connsiteX918" fmla="*/ 526382 w 994861"/>
                <a:gd name="connsiteY918" fmla="*/ 272966 h 339140"/>
                <a:gd name="connsiteX919" fmla="*/ 521118 w 994861"/>
                <a:gd name="connsiteY919" fmla="*/ 278982 h 339140"/>
                <a:gd name="connsiteX920" fmla="*/ 515854 w 994861"/>
                <a:gd name="connsiteY920" fmla="*/ 286502 h 339140"/>
                <a:gd name="connsiteX921" fmla="*/ 511342 w 994861"/>
                <a:gd name="connsiteY921" fmla="*/ 288758 h 339140"/>
                <a:gd name="connsiteX922" fmla="*/ 503070 w 994861"/>
                <a:gd name="connsiteY922" fmla="*/ 291014 h 339140"/>
                <a:gd name="connsiteX923" fmla="*/ 497054 w 994861"/>
                <a:gd name="connsiteY923" fmla="*/ 292518 h 339140"/>
                <a:gd name="connsiteX924" fmla="*/ 495550 w 994861"/>
                <a:gd name="connsiteY924" fmla="*/ 294022 h 339140"/>
                <a:gd name="connsiteX925" fmla="*/ 493295 w 994861"/>
                <a:gd name="connsiteY925" fmla="*/ 295526 h 339140"/>
                <a:gd name="connsiteX926" fmla="*/ 491039 w 994861"/>
                <a:gd name="connsiteY926" fmla="*/ 299285 h 339140"/>
                <a:gd name="connsiteX927" fmla="*/ 487279 w 994861"/>
                <a:gd name="connsiteY927" fmla="*/ 305301 h 339140"/>
                <a:gd name="connsiteX928" fmla="*/ 482015 w 994861"/>
                <a:gd name="connsiteY928" fmla="*/ 310565 h 339140"/>
                <a:gd name="connsiteX929" fmla="*/ 475247 w 994861"/>
                <a:gd name="connsiteY929" fmla="*/ 315077 h 339140"/>
                <a:gd name="connsiteX930" fmla="*/ 472991 w 994861"/>
                <a:gd name="connsiteY930" fmla="*/ 310565 h 339140"/>
                <a:gd name="connsiteX931" fmla="*/ 467727 w 994861"/>
                <a:gd name="connsiteY931" fmla="*/ 294774 h 339140"/>
                <a:gd name="connsiteX932" fmla="*/ 467727 w 994861"/>
                <a:gd name="connsiteY932" fmla="*/ 291766 h 339140"/>
                <a:gd name="connsiteX933" fmla="*/ 466975 w 994861"/>
                <a:gd name="connsiteY933" fmla="*/ 290262 h 339140"/>
                <a:gd name="connsiteX934" fmla="*/ 463967 w 994861"/>
                <a:gd name="connsiteY934" fmla="*/ 286502 h 339140"/>
                <a:gd name="connsiteX935" fmla="*/ 463216 w 994861"/>
                <a:gd name="connsiteY935" fmla="*/ 284246 h 339140"/>
                <a:gd name="connsiteX936" fmla="*/ 463216 w 994861"/>
                <a:gd name="connsiteY936" fmla="*/ 282742 h 339140"/>
                <a:gd name="connsiteX937" fmla="*/ 463216 w 994861"/>
                <a:gd name="connsiteY937" fmla="*/ 281238 h 339140"/>
                <a:gd name="connsiteX938" fmla="*/ 463216 w 994861"/>
                <a:gd name="connsiteY938" fmla="*/ 279734 h 339140"/>
                <a:gd name="connsiteX939" fmla="*/ 463967 w 994861"/>
                <a:gd name="connsiteY939" fmla="*/ 278230 h 339140"/>
                <a:gd name="connsiteX940" fmla="*/ 463216 w 994861"/>
                <a:gd name="connsiteY940" fmla="*/ 275974 h 339140"/>
                <a:gd name="connsiteX941" fmla="*/ 463967 w 994861"/>
                <a:gd name="connsiteY941" fmla="*/ 274470 h 339140"/>
                <a:gd name="connsiteX942" fmla="*/ 465471 w 994861"/>
                <a:gd name="connsiteY942" fmla="*/ 273718 h 339140"/>
                <a:gd name="connsiteX943" fmla="*/ 466224 w 994861"/>
                <a:gd name="connsiteY943" fmla="*/ 272215 h 339140"/>
                <a:gd name="connsiteX944" fmla="*/ 466975 w 994861"/>
                <a:gd name="connsiteY944" fmla="*/ 269959 h 339140"/>
                <a:gd name="connsiteX945" fmla="*/ 467727 w 994861"/>
                <a:gd name="connsiteY945" fmla="*/ 268455 h 339140"/>
                <a:gd name="connsiteX946" fmla="*/ 466975 w 994861"/>
                <a:gd name="connsiteY946" fmla="*/ 266199 h 339140"/>
                <a:gd name="connsiteX947" fmla="*/ 466224 w 994861"/>
                <a:gd name="connsiteY947" fmla="*/ 265447 h 339140"/>
                <a:gd name="connsiteX948" fmla="*/ 464720 w 994861"/>
                <a:gd name="connsiteY948" fmla="*/ 264695 h 339140"/>
                <a:gd name="connsiteX949" fmla="*/ 463967 w 994861"/>
                <a:gd name="connsiteY949" fmla="*/ 263191 h 339140"/>
                <a:gd name="connsiteX950" fmla="*/ 462464 w 994861"/>
                <a:gd name="connsiteY950" fmla="*/ 262439 h 339140"/>
                <a:gd name="connsiteX951" fmla="*/ 459456 w 994861"/>
                <a:gd name="connsiteY951" fmla="*/ 263943 h 339140"/>
                <a:gd name="connsiteX952" fmla="*/ 456448 w 994861"/>
                <a:gd name="connsiteY952" fmla="*/ 266951 h 339140"/>
                <a:gd name="connsiteX953" fmla="*/ 452688 w 994861"/>
                <a:gd name="connsiteY953" fmla="*/ 269207 h 339140"/>
                <a:gd name="connsiteX954" fmla="*/ 448928 w 994861"/>
                <a:gd name="connsiteY954" fmla="*/ 269959 h 339140"/>
                <a:gd name="connsiteX955" fmla="*/ 445168 w 994861"/>
                <a:gd name="connsiteY955" fmla="*/ 268455 h 339140"/>
                <a:gd name="connsiteX956" fmla="*/ 442912 w 994861"/>
                <a:gd name="connsiteY956" fmla="*/ 266951 h 339140"/>
                <a:gd name="connsiteX957" fmla="*/ 439905 w 994861"/>
                <a:gd name="connsiteY957" fmla="*/ 265447 h 339140"/>
                <a:gd name="connsiteX958" fmla="*/ 437648 w 994861"/>
                <a:gd name="connsiteY958" fmla="*/ 264695 h 339140"/>
                <a:gd name="connsiteX959" fmla="*/ 434641 w 994861"/>
                <a:gd name="connsiteY959" fmla="*/ 258679 h 339140"/>
                <a:gd name="connsiteX960" fmla="*/ 433137 w 994861"/>
                <a:gd name="connsiteY960" fmla="*/ 256423 h 339140"/>
                <a:gd name="connsiteX961" fmla="*/ 439152 w 994861"/>
                <a:gd name="connsiteY961" fmla="*/ 247399 h 339140"/>
                <a:gd name="connsiteX962" fmla="*/ 439905 w 994861"/>
                <a:gd name="connsiteY962" fmla="*/ 243639 h 339140"/>
                <a:gd name="connsiteX963" fmla="*/ 437648 w 994861"/>
                <a:gd name="connsiteY963" fmla="*/ 239128 h 339140"/>
                <a:gd name="connsiteX964" fmla="*/ 430881 w 994861"/>
                <a:gd name="connsiteY964" fmla="*/ 236872 h 339140"/>
                <a:gd name="connsiteX965" fmla="*/ 425617 w 994861"/>
                <a:gd name="connsiteY965" fmla="*/ 238376 h 339140"/>
                <a:gd name="connsiteX966" fmla="*/ 421105 w 994861"/>
                <a:gd name="connsiteY966" fmla="*/ 242887 h 339140"/>
                <a:gd name="connsiteX967" fmla="*/ 419601 w 994861"/>
                <a:gd name="connsiteY967" fmla="*/ 248903 h 339140"/>
                <a:gd name="connsiteX968" fmla="*/ 419601 w 994861"/>
                <a:gd name="connsiteY968" fmla="*/ 256423 h 339140"/>
                <a:gd name="connsiteX969" fmla="*/ 418849 w 994861"/>
                <a:gd name="connsiteY969" fmla="*/ 260183 h 339140"/>
                <a:gd name="connsiteX970" fmla="*/ 415841 w 994861"/>
                <a:gd name="connsiteY970" fmla="*/ 261687 h 339140"/>
                <a:gd name="connsiteX971" fmla="*/ 412833 w 994861"/>
                <a:gd name="connsiteY971" fmla="*/ 260935 h 339140"/>
                <a:gd name="connsiteX972" fmla="*/ 411329 w 994861"/>
                <a:gd name="connsiteY972" fmla="*/ 259431 h 339140"/>
                <a:gd name="connsiteX973" fmla="*/ 405314 w 994861"/>
                <a:gd name="connsiteY973" fmla="*/ 245143 h 339140"/>
                <a:gd name="connsiteX974" fmla="*/ 405314 w 994861"/>
                <a:gd name="connsiteY974" fmla="*/ 242136 h 339140"/>
                <a:gd name="connsiteX975" fmla="*/ 403810 w 994861"/>
                <a:gd name="connsiteY975" fmla="*/ 239880 h 339140"/>
                <a:gd name="connsiteX976" fmla="*/ 400802 w 994861"/>
                <a:gd name="connsiteY976" fmla="*/ 238376 h 339140"/>
                <a:gd name="connsiteX977" fmla="*/ 394786 w 994861"/>
                <a:gd name="connsiteY977" fmla="*/ 236120 h 339140"/>
                <a:gd name="connsiteX978" fmla="*/ 393282 w 994861"/>
                <a:gd name="connsiteY978" fmla="*/ 234616 h 339140"/>
                <a:gd name="connsiteX979" fmla="*/ 391778 w 994861"/>
                <a:gd name="connsiteY979" fmla="*/ 233112 h 339140"/>
                <a:gd name="connsiteX980" fmla="*/ 390274 w 994861"/>
                <a:gd name="connsiteY980" fmla="*/ 231608 h 339140"/>
                <a:gd name="connsiteX981" fmla="*/ 385762 w 994861"/>
                <a:gd name="connsiteY981" fmla="*/ 230856 h 339140"/>
                <a:gd name="connsiteX982" fmla="*/ 382754 w 994861"/>
                <a:gd name="connsiteY982" fmla="*/ 229352 h 339140"/>
                <a:gd name="connsiteX983" fmla="*/ 381250 w 994861"/>
                <a:gd name="connsiteY983" fmla="*/ 228600 h 339140"/>
                <a:gd name="connsiteX984" fmla="*/ 379747 w 994861"/>
                <a:gd name="connsiteY984" fmla="*/ 229352 h 339140"/>
                <a:gd name="connsiteX985" fmla="*/ 375235 w 994861"/>
                <a:gd name="connsiteY985" fmla="*/ 230856 h 339140"/>
                <a:gd name="connsiteX986" fmla="*/ 367715 w 994861"/>
                <a:gd name="connsiteY986" fmla="*/ 232360 h 339140"/>
                <a:gd name="connsiteX987" fmla="*/ 363955 w 994861"/>
                <a:gd name="connsiteY987" fmla="*/ 232360 h 339140"/>
                <a:gd name="connsiteX988" fmla="*/ 362451 w 994861"/>
                <a:gd name="connsiteY988" fmla="*/ 230104 h 339140"/>
                <a:gd name="connsiteX989" fmla="*/ 361699 w 994861"/>
                <a:gd name="connsiteY989" fmla="*/ 227848 h 339140"/>
                <a:gd name="connsiteX990" fmla="*/ 358691 w 994861"/>
                <a:gd name="connsiteY990" fmla="*/ 225592 h 339140"/>
                <a:gd name="connsiteX991" fmla="*/ 354931 w 994861"/>
                <a:gd name="connsiteY991" fmla="*/ 223336 h 339140"/>
                <a:gd name="connsiteX992" fmla="*/ 342148 w 994861"/>
                <a:gd name="connsiteY992" fmla="*/ 219576 h 339140"/>
                <a:gd name="connsiteX993" fmla="*/ 337636 w 994861"/>
                <a:gd name="connsiteY993" fmla="*/ 218824 h 339140"/>
                <a:gd name="connsiteX994" fmla="*/ 336132 w 994861"/>
                <a:gd name="connsiteY994" fmla="*/ 218072 h 339140"/>
                <a:gd name="connsiteX995" fmla="*/ 336132 w 994861"/>
                <a:gd name="connsiteY995" fmla="*/ 217320 h 339140"/>
                <a:gd name="connsiteX996" fmla="*/ 334628 w 994861"/>
                <a:gd name="connsiteY996" fmla="*/ 216568 h 339140"/>
                <a:gd name="connsiteX997" fmla="*/ 333124 w 994861"/>
                <a:gd name="connsiteY997" fmla="*/ 215817 h 339140"/>
                <a:gd name="connsiteX998" fmla="*/ 329364 w 994861"/>
                <a:gd name="connsiteY998" fmla="*/ 215065 h 339140"/>
                <a:gd name="connsiteX999" fmla="*/ 327109 w 994861"/>
                <a:gd name="connsiteY999" fmla="*/ 215817 h 339140"/>
                <a:gd name="connsiteX1000" fmla="*/ 325605 w 994861"/>
                <a:gd name="connsiteY1000" fmla="*/ 215065 h 339140"/>
                <a:gd name="connsiteX1001" fmla="*/ 324852 w 994861"/>
                <a:gd name="connsiteY1001" fmla="*/ 212808 h 339140"/>
                <a:gd name="connsiteX1002" fmla="*/ 324852 w 994861"/>
                <a:gd name="connsiteY1002" fmla="*/ 212057 h 339140"/>
                <a:gd name="connsiteX1003" fmla="*/ 324100 w 994861"/>
                <a:gd name="connsiteY1003" fmla="*/ 210553 h 339140"/>
                <a:gd name="connsiteX1004" fmla="*/ 323349 w 994861"/>
                <a:gd name="connsiteY1004" fmla="*/ 209801 h 339140"/>
                <a:gd name="connsiteX1005" fmla="*/ 321092 w 994861"/>
                <a:gd name="connsiteY1005" fmla="*/ 207545 h 339140"/>
                <a:gd name="connsiteX1006" fmla="*/ 318085 w 994861"/>
                <a:gd name="connsiteY1006" fmla="*/ 199273 h 339140"/>
                <a:gd name="connsiteX1007" fmla="*/ 315829 w 994861"/>
                <a:gd name="connsiteY1007" fmla="*/ 197017 h 339140"/>
                <a:gd name="connsiteX1008" fmla="*/ 309813 w 994861"/>
                <a:gd name="connsiteY1008" fmla="*/ 195513 h 339140"/>
                <a:gd name="connsiteX1009" fmla="*/ 304549 w 994861"/>
                <a:gd name="connsiteY1009" fmla="*/ 192505 h 339140"/>
                <a:gd name="connsiteX1010" fmla="*/ 301541 w 994861"/>
                <a:gd name="connsiteY1010" fmla="*/ 192505 h 339140"/>
                <a:gd name="connsiteX1011" fmla="*/ 298533 w 994861"/>
                <a:gd name="connsiteY1011" fmla="*/ 193257 h 339140"/>
                <a:gd name="connsiteX1012" fmla="*/ 267702 w 994861"/>
                <a:gd name="connsiteY1012" fmla="*/ 209801 h 339140"/>
                <a:gd name="connsiteX1013" fmla="*/ 265447 w 994861"/>
                <a:gd name="connsiteY1013" fmla="*/ 209801 h 339140"/>
                <a:gd name="connsiteX1014" fmla="*/ 259431 w 994861"/>
                <a:gd name="connsiteY1014" fmla="*/ 209801 h 339140"/>
                <a:gd name="connsiteX1015" fmla="*/ 256423 w 994861"/>
                <a:gd name="connsiteY1015" fmla="*/ 210553 h 339140"/>
                <a:gd name="connsiteX1016" fmla="*/ 254919 w 994861"/>
                <a:gd name="connsiteY1016" fmla="*/ 212057 h 339140"/>
                <a:gd name="connsiteX1017" fmla="*/ 254167 w 994861"/>
                <a:gd name="connsiteY1017" fmla="*/ 215065 h 339140"/>
                <a:gd name="connsiteX1018" fmla="*/ 256423 w 994861"/>
                <a:gd name="connsiteY1018" fmla="*/ 225592 h 339140"/>
                <a:gd name="connsiteX1019" fmla="*/ 256423 w 994861"/>
                <a:gd name="connsiteY1019" fmla="*/ 229352 h 339140"/>
                <a:gd name="connsiteX1020" fmla="*/ 254919 w 994861"/>
                <a:gd name="connsiteY1020" fmla="*/ 230856 h 339140"/>
                <a:gd name="connsiteX1021" fmla="*/ 252663 w 994861"/>
                <a:gd name="connsiteY1021" fmla="*/ 231608 h 339140"/>
                <a:gd name="connsiteX1022" fmla="*/ 248151 w 994861"/>
                <a:gd name="connsiteY1022" fmla="*/ 232360 h 339140"/>
                <a:gd name="connsiteX1023" fmla="*/ 245143 w 994861"/>
                <a:gd name="connsiteY1023" fmla="*/ 233112 h 339140"/>
                <a:gd name="connsiteX1024" fmla="*/ 239128 w 994861"/>
                <a:gd name="connsiteY1024" fmla="*/ 234616 h 339140"/>
                <a:gd name="connsiteX1025" fmla="*/ 228600 w 994861"/>
                <a:gd name="connsiteY1025" fmla="*/ 235368 h 339140"/>
                <a:gd name="connsiteX1026" fmla="*/ 225592 w 994861"/>
                <a:gd name="connsiteY1026" fmla="*/ 236872 h 339140"/>
                <a:gd name="connsiteX1027" fmla="*/ 223336 w 994861"/>
                <a:gd name="connsiteY1027" fmla="*/ 238376 h 339140"/>
                <a:gd name="connsiteX1028" fmla="*/ 223336 w 994861"/>
                <a:gd name="connsiteY1028" fmla="*/ 241384 h 339140"/>
                <a:gd name="connsiteX1029" fmla="*/ 224088 w 994861"/>
                <a:gd name="connsiteY1029" fmla="*/ 244391 h 339140"/>
                <a:gd name="connsiteX1030" fmla="*/ 224840 w 994861"/>
                <a:gd name="connsiteY1030" fmla="*/ 247399 h 339140"/>
                <a:gd name="connsiteX1031" fmla="*/ 226344 w 994861"/>
                <a:gd name="connsiteY1031" fmla="*/ 248903 h 339140"/>
                <a:gd name="connsiteX1032" fmla="*/ 226344 w 994861"/>
                <a:gd name="connsiteY1032" fmla="*/ 250407 h 339140"/>
                <a:gd name="connsiteX1033" fmla="*/ 225592 w 994861"/>
                <a:gd name="connsiteY1033" fmla="*/ 254167 h 339140"/>
                <a:gd name="connsiteX1034" fmla="*/ 224840 w 994861"/>
                <a:gd name="connsiteY1034" fmla="*/ 257927 h 339140"/>
                <a:gd name="connsiteX1035" fmla="*/ 223336 w 994861"/>
                <a:gd name="connsiteY1035" fmla="*/ 260183 h 339140"/>
                <a:gd name="connsiteX1036" fmla="*/ 215064 w 994861"/>
                <a:gd name="connsiteY1036" fmla="*/ 269207 h 339140"/>
                <a:gd name="connsiteX1037" fmla="*/ 212808 w 994861"/>
                <a:gd name="connsiteY1037" fmla="*/ 270711 h 339140"/>
                <a:gd name="connsiteX1038" fmla="*/ 206041 w 994861"/>
                <a:gd name="connsiteY1038" fmla="*/ 272215 h 339140"/>
                <a:gd name="connsiteX1039" fmla="*/ 200025 w 994861"/>
                <a:gd name="connsiteY1039" fmla="*/ 274470 h 339140"/>
                <a:gd name="connsiteX1040" fmla="*/ 194009 w 994861"/>
                <a:gd name="connsiteY1040" fmla="*/ 278230 h 339140"/>
                <a:gd name="connsiteX1041" fmla="*/ 190249 w 994861"/>
                <a:gd name="connsiteY1041" fmla="*/ 280486 h 339140"/>
                <a:gd name="connsiteX1042" fmla="*/ 187993 w 994861"/>
                <a:gd name="connsiteY1042" fmla="*/ 279734 h 339140"/>
                <a:gd name="connsiteX1043" fmla="*/ 187241 w 994861"/>
                <a:gd name="connsiteY1043" fmla="*/ 279734 h 339140"/>
                <a:gd name="connsiteX1044" fmla="*/ 184985 w 994861"/>
                <a:gd name="connsiteY1044" fmla="*/ 279734 h 339140"/>
                <a:gd name="connsiteX1045" fmla="*/ 184234 w 994861"/>
                <a:gd name="connsiteY1045" fmla="*/ 279734 h 339140"/>
                <a:gd name="connsiteX1046" fmla="*/ 183481 w 994861"/>
                <a:gd name="connsiteY1046" fmla="*/ 278982 h 339140"/>
                <a:gd name="connsiteX1047" fmla="*/ 181977 w 994861"/>
                <a:gd name="connsiteY1047" fmla="*/ 276726 h 339140"/>
                <a:gd name="connsiteX1048" fmla="*/ 181225 w 994861"/>
                <a:gd name="connsiteY1048" fmla="*/ 275974 h 339140"/>
                <a:gd name="connsiteX1049" fmla="*/ 178970 w 994861"/>
                <a:gd name="connsiteY1049" fmla="*/ 275222 h 339140"/>
                <a:gd name="connsiteX1050" fmla="*/ 175962 w 994861"/>
                <a:gd name="connsiteY1050" fmla="*/ 274470 h 339140"/>
                <a:gd name="connsiteX1051" fmla="*/ 169946 w 994861"/>
                <a:gd name="connsiteY1051" fmla="*/ 275222 h 339140"/>
                <a:gd name="connsiteX1052" fmla="*/ 166186 w 994861"/>
                <a:gd name="connsiteY1052" fmla="*/ 280486 h 339140"/>
                <a:gd name="connsiteX1053" fmla="*/ 160170 w 994861"/>
                <a:gd name="connsiteY1053" fmla="*/ 309061 h 339140"/>
                <a:gd name="connsiteX1054" fmla="*/ 157914 w 994861"/>
                <a:gd name="connsiteY1054" fmla="*/ 312821 h 339140"/>
                <a:gd name="connsiteX1055" fmla="*/ 157914 w 994861"/>
                <a:gd name="connsiteY1055" fmla="*/ 318085 h 339140"/>
                <a:gd name="connsiteX1056" fmla="*/ 157162 w 994861"/>
                <a:gd name="connsiteY1056" fmla="*/ 319589 h 339140"/>
                <a:gd name="connsiteX1057" fmla="*/ 155658 w 994861"/>
                <a:gd name="connsiteY1057" fmla="*/ 321093 h 339140"/>
                <a:gd name="connsiteX1058" fmla="*/ 154155 w 994861"/>
                <a:gd name="connsiteY1058" fmla="*/ 321093 h 339140"/>
                <a:gd name="connsiteX1059" fmla="*/ 152651 w 994861"/>
                <a:gd name="connsiteY1059" fmla="*/ 321845 h 339140"/>
                <a:gd name="connsiteX1060" fmla="*/ 150395 w 994861"/>
                <a:gd name="connsiteY1060" fmla="*/ 321093 h 339140"/>
                <a:gd name="connsiteX1061" fmla="*/ 147387 w 994861"/>
                <a:gd name="connsiteY1061" fmla="*/ 319589 h 339140"/>
                <a:gd name="connsiteX1062" fmla="*/ 146635 w 994861"/>
                <a:gd name="connsiteY1062" fmla="*/ 319589 h 339140"/>
                <a:gd name="connsiteX1063" fmla="*/ 143627 w 994861"/>
                <a:gd name="connsiteY1063" fmla="*/ 320341 h 339140"/>
                <a:gd name="connsiteX1064" fmla="*/ 139867 w 994861"/>
                <a:gd name="connsiteY1064" fmla="*/ 324853 h 339140"/>
                <a:gd name="connsiteX1065" fmla="*/ 136107 w 994861"/>
                <a:gd name="connsiteY1065" fmla="*/ 326357 h 339140"/>
                <a:gd name="connsiteX1066" fmla="*/ 130091 w 994861"/>
                <a:gd name="connsiteY1066" fmla="*/ 327109 h 339140"/>
                <a:gd name="connsiteX1067" fmla="*/ 127836 w 994861"/>
                <a:gd name="connsiteY1067" fmla="*/ 328613 h 339140"/>
                <a:gd name="connsiteX1068" fmla="*/ 126331 w 994861"/>
                <a:gd name="connsiteY1068" fmla="*/ 333876 h 339140"/>
                <a:gd name="connsiteX1069" fmla="*/ 124076 w 994861"/>
                <a:gd name="connsiteY1069" fmla="*/ 335380 h 339140"/>
                <a:gd name="connsiteX1070" fmla="*/ 113548 w 994861"/>
                <a:gd name="connsiteY1070" fmla="*/ 339140 h 339140"/>
                <a:gd name="connsiteX1071" fmla="*/ 112044 w 994861"/>
                <a:gd name="connsiteY1071" fmla="*/ 339140 h 339140"/>
                <a:gd name="connsiteX1072" fmla="*/ 110540 w 994861"/>
                <a:gd name="connsiteY1072" fmla="*/ 339140 h 339140"/>
                <a:gd name="connsiteX1073" fmla="*/ 107532 w 994861"/>
                <a:gd name="connsiteY1073" fmla="*/ 337636 h 339140"/>
                <a:gd name="connsiteX1074" fmla="*/ 106028 w 994861"/>
                <a:gd name="connsiteY1074" fmla="*/ 336884 h 339140"/>
                <a:gd name="connsiteX1075" fmla="*/ 104524 w 994861"/>
                <a:gd name="connsiteY1075" fmla="*/ 336884 h 339140"/>
                <a:gd name="connsiteX1076" fmla="*/ 100764 w 994861"/>
                <a:gd name="connsiteY1076" fmla="*/ 333876 h 339140"/>
                <a:gd name="connsiteX1077" fmla="*/ 99260 w 994861"/>
                <a:gd name="connsiteY1077" fmla="*/ 333124 h 339140"/>
                <a:gd name="connsiteX1078" fmla="*/ 97757 w 994861"/>
                <a:gd name="connsiteY1078" fmla="*/ 333124 h 339140"/>
                <a:gd name="connsiteX1079" fmla="*/ 93997 w 994861"/>
                <a:gd name="connsiteY1079" fmla="*/ 333124 h 339140"/>
                <a:gd name="connsiteX1080" fmla="*/ 93244 w 994861"/>
                <a:gd name="connsiteY1080" fmla="*/ 333876 h 339140"/>
                <a:gd name="connsiteX1081" fmla="*/ 95500 w 994861"/>
                <a:gd name="connsiteY1081" fmla="*/ 329364 h 339140"/>
                <a:gd name="connsiteX1082" fmla="*/ 96253 w 994861"/>
                <a:gd name="connsiteY1082" fmla="*/ 328613 h 339140"/>
                <a:gd name="connsiteX1083" fmla="*/ 97004 w 994861"/>
                <a:gd name="connsiteY1083" fmla="*/ 327861 h 339140"/>
                <a:gd name="connsiteX1084" fmla="*/ 99260 w 994861"/>
                <a:gd name="connsiteY1084" fmla="*/ 325605 h 339140"/>
                <a:gd name="connsiteX1085" fmla="*/ 100764 w 994861"/>
                <a:gd name="connsiteY1085" fmla="*/ 322597 h 339140"/>
                <a:gd name="connsiteX1086" fmla="*/ 101516 w 994861"/>
                <a:gd name="connsiteY1086" fmla="*/ 320341 h 339140"/>
                <a:gd name="connsiteX1087" fmla="*/ 103020 w 994861"/>
                <a:gd name="connsiteY1087" fmla="*/ 318837 h 339140"/>
                <a:gd name="connsiteX1088" fmla="*/ 103020 w 994861"/>
                <a:gd name="connsiteY1088" fmla="*/ 317333 h 339140"/>
                <a:gd name="connsiteX1089" fmla="*/ 103020 w 994861"/>
                <a:gd name="connsiteY1089" fmla="*/ 316581 h 339140"/>
                <a:gd name="connsiteX1090" fmla="*/ 103020 w 994861"/>
                <a:gd name="connsiteY1090" fmla="*/ 315829 h 339140"/>
                <a:gd name="connsiteX1091" fmla="*/ 103020 w 994861"/>
                <a:gd name="connsiteY1091" fmla="*/ 315077 h 339140"/>
                <a:gd name="connsiteX1092" fmla="*/ 103020 w 994861"/>
                <a:gd name="connsiteY1092" fmla="*/ 314325 h 339140"/>
                <a:gd name="connsiteX1093" fmla="*/ 103020 w 994861"/>
                <a:gd name="connsiteY1093" fmla="*/ 313573 h 339140"/>
                <a:gd name="connsiteX1094" fmla="*/ 103020 w 994861"/>
                <a:gd name="connsiteY1094" fmla="*/ 309813 h 339140"/>
                <a:gd name="connsiteX1095" fmla="*/ 103020 w 994861"/>
                <a:gd name="connsiteY1095" fmla="*/ 309061 h 339140"/>
                <a:gd name="connsiteX1096" fmla="*/ 103020 w 994861"/>
                <a:gd name="connsiteY1096" fmla="*/ 307557 h 339140"/>
                <a:gd name="connsiteX1097" fmla="*/ 102268 w 994861"/>
                <a:gd name="connsiteY1097" fmla="*/ 306805 h 339140"/>
                <a:gd name="connsiteX1098" fmla="*/ 102268 w 994861"/>
                <a:gd name="connsiteY1098" fmla="*/ 306053 h 339140"/>
                <a:gd name="connsiteX1099" fmla="*/ 101516 w 994861"/>
                <a:gd name="connsiteY1099" fmla="*/ 305301 h 339140"/>
                <a:gd name="connsiteX1100" fmla="*/ 101516 w 994861"/>
                <a:gd name="connsiteY1100" fmla="*/ 302294 h 339140"/>
                <a:gd name="connsiteX1101" fmla="*/ 100764 w 994861"/>
                <a:gd name="connsiteY1101" fmla="*/ 300789 h 339140"/>
                <a:gd name="connsiteX1102" fmla="*/ 101516 w 994861"/>
                <a:gd name="connsiteY1102" fmla="*/ 300037 h 339140"/>
                <a:gd name="connsiteX1103" fmla="*/ 101516 w 994861"/>
                <a:gd name="connsiteY1103" fmla="*/ 299285 h 339140"/>
                <a:gd name="connsiteX1104" fmla="*/ 101516 w 994861"/>
                <a:gd name="connsiteY1104" fmla="*/ 298534 h 339140"/>
                <a:gd name="connsiteX1105" fmla="*/ 100764 w 994861"/>
                <a:gd name="connsiteY1105" fmla="*/ 297782 h 339140"/>
                <a:gd name="connsiteX1106" fmla="*/ 100764 w 994861"/>
                <a:gd name="connsiteY1106" fmla="*/ 297030 h 339140"/>
                <a:gd name="connsiteX1107" fmla="*/ 100012 w 994861"/>
                <a:gd name="connsiteY1107" fmla="*/ 296278 h 339140"/>
                <a:gd name="connsiteX1108" fmla="*/ 98508 w 994861"/>
                <a:gd name="connsiteY1108" fmla="*/ 296278 h 339140"/>
                <a:gd name="connsiteX1109" fmla="*/ 94749 w 994861"/>
                <a:gd name="connsiteY1109" fmla="*/ 295526 h 339140"/>
                <a:gd name="connsiteX1110" fmla="*/ 93244 w 994861"/>
                <a:gd name="connsiteY1110" fmla="*/ 295526 h 339140"/>
                <a:gd name="connsiteX1111" fmla="*/ 92493 w 994861"/>
                <a:gd name="connsiteY1111" fmla="*/ 295526 h 339140"/>
                <a:gd name="connsiteX1112" fmla="*/ 83469 w 994861"/>
                <a:gd name="connsiteY1112" fmla="*/ 289510 h 339140"/>
                <a:gd name="connsiteX1113" fmla="*/ 81965 w 994861"/>
                <a:gd name="connsiteY1113" fmla="*/ 288758 h 339140"/>
                <a:gd name="connsiteX1114" fmla="*/ 80461 w 994861"/>
                <a:gd name="connsiteY1114" fmla="*/ 288758 h 339140"/>
                <a:gd name="connsiteX1115" fmla="*/ 78957 w 994861"/>
                <a:gd name="connsiteY1115" fmla="*/ 288006 h 339140"/>
                <a:gd name="connsiteX1116" fmla="*/ 78205 w 994861"/>
                <a:gd name="connsiteY1116" fmla="*/ 286502 h 339140"/>
                <a:gd name="connsiteX1117" fmla="*/ 78205 w 994861"/>
                <a:gd name="connsiteY1117" fmla="*/ 285750 h 339140"/>
                <a:gd name="connsiteX1118" fmla="*/ 78205 w 994861"/>
                <a:gd name="connsiteY1118" fmla="*/ 284246 h 339140"/>
                <a:gd name="connsiteX1119" fmla="*/ 78205 w 994861"/>
                <a:gd name="connsiteY1119" fmla="*/ 278982 h 339140"/>
                <a:gd name="connsiteX1120" fmla="*/ 78205 w 994861"/>
                <a:gd name="connsiteY1120" fmla="*/ 278230 h 339140"/>
                <a:gd name="connsiteX1121" fmla="*/ 78205 w 994861"/>
                <a:gd name="connsiteY1121" fmla="*/ 276726 h 339140"/>
                <a:gd name="connsiteX1122" fmla="*/ 77453 w 994861"/>
                <a:gd name="connsiteY1122" fmla="*/ 276726 h 339140"/>
                <a:gd name="connsiteX1123" fmla="*/ 77453 w 994861"/>
                <a:gd name="connsiteY1123" fmla="*/ 275974 h 339140"/>
                <a:gd name="connsiteX1124" fmla="*/ 73693 w 994861"/>
                <a:gd name="connsiteY1124" fmla="*/ 272215 h 339140"/>
                <a:gd name="connsiteX1125" fmla="*/ 72941 w 994861"/>
                <a:gd name="connsiteY1125" fmla="*/ 270711 h 339140"/>
                <a:gd name="connsiteX1126" fmla="*/ 72941 w 994861"/>
                <a:gd name="connsiteY1126" fmla="*/ 269959 h 339140"/>
                <a:gd name="connsiteX1127" fmla="*/ 72189 w 994861"/>
                <a:gd name="connsiteY1127" fmla="*/ 268455 h 339140"/>
                <a:gd name="connsiteX1128" fmla="*/ 72189 w 994861"/>
                <a:gd name="connsiteY1128" fmla="*/ 266199 h 339140"/>
                <a:gd name="connsiteX1129" fmla="*/ 72941 w 994861"/>
                <a:gd name="connsiteY1129" fmla="*/ 261687 h 339140"/>
                <a:gd name="connsiteX1130" fmla="*/ 72941 w 994861"/>
                <a:gd name="connsiteY1130" fmla="*/ 259431 h 339140"/>
                <a:gd name="connsiteX1131" fmla="*/ 72189 w 994861"/>
                <a:gd name="connsiteY1131" fmla="*/ 256423 h 339140"/>
                <a:gd name="connsiteX1132" fmla="*/ 72189 w 994861"/>
                <a:gd name="connsiteY1132" fmla="*/ 255671 h 339140"/>
                <a:gd name="connsiteX1133" fmla="*/ 72189 w 994861"/>
                <a:gd name="connsiteY1133" fmla="*/ 254167 h 339140"/>
                <a:gd name="connsiteX1134" fmla="*/ 72941 w 994861"/>
                <a:gd name="connsiteY1134" fmla="*/ 247399 h 339140"/>
                <a:gd name="connsiteX1135" fmla="*/ 73693 w 994861"/>
                <a:gd name="connsiteY1135" fmla="*/ 245143 h 339140"/>
                <a:gd name="connsiteX1136" fmla="*/ 73693 w 994861"/>
                <a:gd name="connsiteY1136" fmla="*/ 244391 h 339140"/>
                <a:gd name="connsiteX1137" fmla="*/ 73693 w 994861"/>
                <a:gd name="connsiteY1137" fmla="*/ 243639 h 339140"/>
                <a:gd name="connsiteX1138" fmla="*/ 72941 w 994861"/>
                <a:gd name="connsiteY1138" fmla="*/ 242136 h 339140"/>
                <a:gd name="connsiteX1139" fmla="*/ 72941 w 994861"/>
                <a:gd name="connsiteY1139" fmla="*/ 241384 h 339140"/>
                <a:gd name="connsiteX1140" fmla="*/ 71438 w 994861"/>
                <a:gd name="connsiteY1140" fmla="*/ 240632 h 339140"/>
                <a:gd name="connsiteX1141" fmla="*/ 69933 w 994861"/>
                <a:gd name="connsiteY1141" fmla="*/ 239128 h 339140"/>
                <a:gd name="connsiteX1142" fmla="*/ 69181 w 994861"/>
                <a:gd name="connsiteY1142" fmla="*/ 238376 h 339140"/>
                <a:gd name="connsiteX1143" fmla="*/ 68429 w 994861"/>
                <a:gd name="connsiteY1143" fmla="*/ 237624 h 339140"/>
                <a:gd name="connsiteX1144" fmla="*/ 67678 w 994861"/>
                <a:gd name="connsiteY1144" fmla="*/ 237624 h 339140"/>
                <a:gd name="connsiteX1145" fmla="*/ 66925 w 994861"/>
                <a:gd name="connsiteY1145" fmla="*/ 238376 h 339140"/>
                <a:gd name="connsiteX1146" fmla="*/ 65421 w 994861"/>
                <a:gd name="connsiteY1146" fmla="*/ 239128 h 339140"/>
                <a:gd name="connsiteX1147" fmla="*/ 63918 w 994861"/>
                <a:gd name="connsiteY1147" fmla="*/ 239128 h 339140"/>
                <a:gd name="connsiteX1148" fmla="*/ 62414 w 994861"/>
                <a:gd name="connsiteY1148" fmla="*/ 239128 h 339140"/>
                <a:gd name="connsiteX1149" fmla="*/ 60910 w 994861"/>
                <a:gd name="connsiteY1149" fmla="*/ 237624 h 339140"/>
                <a:gd name="connsiteX1150" fmla="*/ 60158 w 994861"/>
                <a:gd name="connsiteY1150" fmla="*/ 236872 h 339140"/>
                <a:gd name="connsiteX1151" fmla="*/ 59406 w 994861"/>
                <a:gd name="connsiteY1151" fmla="*/ 236120 h 339140"/>
                <a:gd name="connsiteX1152" fmla="*/ 59406 w 994861"/>
                <a:gd name="connsiteY1152" fmla="*/ 235368 h 339140"/>
                <a:gd name="connsiteX1153" fmla="*/ 58654 w 994861"/>
                <a:gd name="connsiteY1153" fmla="*/ 234616 h 339140"/>
                <a:gd name="connsiteX1154" fmla="*/ 58654 w 994861"/>
                <a:gd name="connsiteY1154" fmla="*/ 233112 h 339140"/>
                <a:gd name="connsiteX1155" fmla="*/ 58654 w 994861"/>
                <a:gd name="connsiteY1155" fmla="*/ 232360 h 339140"/>
                <a:gd name="connsiteX1156" fmla="*/ 58654 w 994861"/>
                <a:gd name="connsiteY1156" fmla="*/ 231608 h 339140"/>
                <a:gd name="connsiteX1157" fmla="*/ 57902 w 994861"/>
                <a:gd name="connsiteY1157" fmla="*/ 230856 h 339140"/>
                <a:gd name="connsiteX1158" fmla="*/ 57150 w 994861"/>
                <a:gd name="connsiteY1158" fmla="*/ 230104 h 339140"/>
                <a:gd name="connsiteX1159" fmla="*/ 56398 w 994861"/>
                <a:gd name="connsiteY1159" fmla="*/ 230104 h 339140"/>
                <a:gd name="connsiteX1160" fmla="*/ 55646 w 994861"/>
                <a:gd name="connsiteY1160" fmla="*/ 229352 h 339140"/>
                <a:gd name="connsiteX1161" fmla="*/ 54142 w 994861"/>
                <a:gd name="connsiteY1161" fmla="*/ 230104 h 339140"/>
                <a:gd name="connsiteX1162" fmla="*/ 49630 w 994861"/>
                <a:gd name="connsiteY1162" fmla="*/ 231608 h 339140"/>
                <a:gd name="connsiteX1163" fmla="*/ 45870 w 994861"/>
                <a:gd name="connsiteY1163" fmla="*/ 231608 h 339140"/>
                <a:gd name="connsiteX1164" fmla="*/ 45118 w 994861"/>
                <a:gd name="connsiteY1164" fmla="*/ 231608 h 339140"/>
                <a:gd name="connsiteX1165" fmla="*/ 43614 w 994861"/>
                <a:gd name="connsiteY1165" fmla="*/ 231608 h 339140"/>
                <a:gd name="connsiteX1166" fmla="*/ 42862 w 994861"/>
                <a:gd name="connsiteY1166" fmla="*/ 231608 h 339140"/>
                <a:gd name="connsiteX1167" fmla="*/ 41359 w 994861"/>
                <a:gd name="connsiteY1167" fmla="*/ 230856 h 339140"/>
                <a:gd name="connsiteX1168" fmla="*/ 41359 w 994861"/>
                <a:gd name="connsiteY1168" fmla="*/ 230104 h 339140"/>
                <a:gd name="connsiteX1169" fmla="*/ 40606 w 994861"/>
                <a:gd name="connsiteY1169" fmla="*/ 228600 h 339140"/>
                <a:gd name="connsiteX1170" fmla="*/ 40606 w 994861"/>
                <a:gd name="connsiteY1170" fmla="*/ 227848 h 339140"/>
                <a:gd name="connsiteX1171" fmla="*/ 41359 w 994861"/>
                <a:gd name="connsiteY1171" fmla="*/ 224088 h 339140"/>
                <a:gd name="connsiteX1172" fmla="*/ 41359 w 994861"/>
                <a:gd name="connsiteY1172" fmla="*/ 223336 h 339140"/>
                <a:gd name="connsiteX1173" fmla="*/ 41359 w 994861"/>
                <a:gd name="connsiteY1173" fmla="*/ 222584 h 339140"/>
                <a:gd name="connsiteX1174" fmla="*/ 40606 w 994861"/>
                <a:gd name="connsiteY1174" fmla="*/ 221832 h 339140"/>
                <a:gd name="connsiteX1175" fmla="*/ 40606 w 994861"/>
                <a:gd name="connsiteY1175" fmla="*/ 221080 h 339140"/>
                <a:gd name="connsiteX1176" fmla="*/ 39855 w 994861"/>
                <a:gd name="connsiteY1176" fmla="*/ 221080 h 339140"/>
                <a:gd name="connsiteX1177" fmla="*/ 38350 w 994861"/>
                <a:gd name="connsiteY1177" fmla="*/ 220328 h 339140"/>
                <a:gd name="connsiteX1178" fmla="*/ 34591 w 994861"/>
                <a:gd name="connsiteY1178" fmla="*/ 219576 h 339140"/>
                <a:gd name="connsiteX1179" fmla="*/ 32335 w 994861"/>
                <a:gd name="connsiteY1179" fmla="*/ 219576 h 339140"/>
                <a:gd name="connsiteX1180" fmla="*/ 24063 w 994861"/>
                <a:gd name="connsiteY1180" fmla="*/ 220328 h 339140"/>
                <a:gd name="connsiteX1181" fmla="*/ 19551 w 994861"/>
                <a:gd name="connsiteY1181" fmla="*/ 221832 h 339140"/>
                <a:gd name="connsiteX1182" fmla="*/ 18047 w 994861"/>
                <a:gd name="connsiteY1182" fmla="*/ 222584 h 339140"/>
                <a:gd name="connsiteX1183" fmla="*/ 16543 w 994861"/>
                <a:gd name="connsiteY1183" fmla="*/ 223336 h 339140"/>
                <a:gd name="connsiteX1184" fmla="*/ 13535 w 994861"/>
                <a:gd name="connsiteY1184" fmla="*/ 224088 h 339140"/>
                <a:gd name="connsiteX1185" fmla="*/ 12783 w 994861"/>
                <a:gd name="connsiteY1185" fmla="*/ 224088 h 339140"/>
                <a:gd name="connsiteX1186" fmla="*/ 11280 w 994861"/>
                <a:gd name="connsiteY1186" fmla="*/ 224088 h 339140"/>
                <a:gd name="connsiteX1187" fmla="*/ 8272 w 994861"/>
                <a:gd name="connsiteY1187" fmla="*/ 224088 h 339140"/>
                <a:gd name="connsiteX1188" fmla="*/ 6767 w 994861"/>
                <a:gd name="connsiteY1188" fmla="*/ 224088 h 339140"/>
                <a:gd name="connsiteX1189" fmla="*/ 4512 w 994861"/>
                <a:gd name="connsiteY1189" fmla="*/ 222584 h 339140"/>
                <a:gd name="connsiteX1190" fmla="*/ 0 w 994861"/>
                <a:gd name="connsiteY1190" fmla="*/ 220328 h 339140"/>
                <a:gd name="connsiteX1191" fmla="*/ 987341 w 994861"/>
                <a:gd name="connsiteY1191" fmla="*/ 64670 h 339140"/>
                <a:gd name="connsiteX1192" fmla="*/ 988093 w 994861"/>
                <a:gd name="connsiteY1192" fmla="*/ 64670 h 339140"/>
                <a:gd name="connsiteX1193" fmla="*/ 989597 w 994861"/>
                <a:gd name="connsiteY1193" fmla="*/ 64670 h 339140"/>
                <a:gd name="connsiteX1194" fmla="*/ 991101 w 994861"/>
                <a:gd name="connsiteY1194" fmla="*/ 66174 h 339140"/>
                <a:gd name="connsiteX1195" fmla="*/ 990349 w 994861"/>
                <a:gd name="connsiteY1195" fmla="*/ 66926 h 339140"/>
                <a:gd name="connsiteX1196" fmla="*/ 991101 w 994861"/>
                <a:gd name="connsiteY1196" fmla="*/ 69182 h 339140"/>
                <a:gd name="connsiteX1197" fmla="*/ 991853 w 994861"/>
                <a:gd name="connsiteY1197" fmla="*/ 71438 h 339140"/>
                <a:gd name="connsiteX1198" fmla="*/ 991853 w 994861"/>
                <a:gd name="connsiteY1198" fmla="*/ 72942 h 339140"/>
                <a:gd name="connsiteX1199" fmla="*/ 991101 w 994861"/>
                <a:gd name="connsiteY1199" fmla="*/ 75197 h 339140"/>
                <a:gd name="connsiteX1200" fmla="*/ 990349 w 994861"/>
                <a:gd name="connsiteY1200" fmla="*/ 77453 h 339140"/>
                <a:gd name="connsiteX1201" fmla="*/ 989597 w 994861"/>
                <a:gd name="connsiteY1201" fmla="*/ 79709 h 339140"/>
                <a:gd name="connsiteX1202" fmla="*/ 989597 w 994861"/>
                <a:gd name="connsiteY1202" fmla="*/ 82717 h 339140"/>
                <a:gd name="connsiteX1203" fmla="*/ 988845 w 994861"/>
                <a:gd name="connsiteY1203" fmla="*/ 82717 h 339140"/>
                <a:gd name="connsiteX1204" fmla="*/ 986589 w 994861"/>
                <a:gd name="connsiteY1204" fmla="*/ 82717 h 339140"/>
                <a:gd name="connsiteX1205" fmla="*/ 984333 w 994861"/>
                <a:gd name="connsiteY1205" fmla="*/ 81965 h 339140"/>
                <a:gd name="connsiteX1206" fmla="*/ 982829 w 994861"/>
                <a:gd name="connsiteY1206" fmla="*/ 81213 h 339140"/>
                <a:gd name="connsiteX1207" fmla="*/ 982829 w 994861"/>
                <a:gd name="connsiteY1207" fmla="*/ 78957 h 339140"/>
                <a:gd name="connsiteX1208" fmla="*/ 982829 w 994861"/>
                <a:gd name="connsiteY1208" fmla="*/ 75197 h 339140"/>
                <a:gd name="connsiteX1209" fmla="*/ 982829 w 994861"/>
                <a:gd name="connsiteY1209" fmla="*/ 73693 h 339140"/>
                <a:gd name="connsiteX1210" fmla="*/ 984333 w 994861"/>
                <a:gd name="connsiteY1210" fmla="*/ 72190 h 339140"/>
                <a:gd name="connsiteX1211" fmla="*/ 986589 w 994861"/>
                <a:gd name="connsiteY1211" fmla="*/ 69933 h 339140"/>
                <a:gd name="connsiteX1212" fmla="*/ 986589 w 994861"/>
                <a:gd name="connsiteY1212" fmla="*/ 67678 h 339140"/>
                <a:gd name="connsiteX1213" fmla="*/ 986589 w 994861"/>
                <a:gd name="connsiteY1213" fmla="*/ 66174 h 339140"/>
                <a:gd name="connsiteX1214" fmla="*/ 987341 w 994861"/>
                <a:gd name="connsiteY1214" fmla="*/ 64670 h 33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</a:cxnLst>
              <a:rect l="l" t="t" r="r" b="b"/>
              <a:pathLst>
                <a:path w="994861" h="339140">
                  <a:moveTo>
                    <a:pt x="0" y="220328"/>
                  </a:moveTo>
                  <a:lnTo>
                    <a:pt x="13535" y="214313"/>
                  </a:lnTo>
                  <a:lnTo>
                    <a:pt x="24815" y="208297"/>
                  </a:lnTo>
                  <a:lnTo>
                    <a:pt x="25567" y="207545"/>
                  </a:lnTo>
                  <a:lnTo>
                    <a:pt x="26319" y="206793"/>
                  </a:lnTo>
                  <a:lnTo>
                    <a:pt x="27071" y="205289"/>
                  </a:lnTo>
                  <a:lnTo>
                    <a:pt x="28575" y="203033"/>
                  </a:lnTo>
                  <a:lnTo>
                    <a:pt x="29327" y="200025"/>
                  </a:lnTo>
                  <a:lnTo>
                    <a:pt x="30079" y="198521"/>
                  </a:lnTo>
                  <a:lnTo>
                    <a:pt x="30831" y="197769"/>
                  </a:lnTo>
                  <a:lnTo>
                    <a:pt x="32335" y="195513"/>
                  </a:lnTo>
                  <a:lnTo>
                    <a:pt x="33087" y="194761"/>
                  </a:lnTo>
                  <a:lnTo>
                    <a:pt x="33839" y="194009"/>
                  </a:lnTo>
                  <a:lnTo>
                    <a:pt x="37599" y="193257"/>
                  </a:lnTo>
                  <a:lnTo>
                    <a:pt x="41359" y="193257"/>
                  </a:lnTo>
                  <a:lnTo>
                    <a:pt x="42110" y="192505"/>
                  </a:lnTo>
                  <a:lnTo>
                    <a:pt x="42862" y="192505"/>
                  </a:lnTo>
                  <a:lnTo>
                    <a:pt x="43614" y="191753"/>
                  </a:lnTo>
                  <a:lnTo>
                    <a:pt x="45118" y="190249"/>
                  </a:lnTo>
                  <a:lnTo>
                    <a:pt x="45870" y="189497"/>
                  </a:lnTo>
                  <a:lnTo>
                    <a:pt x="45870" y="187993"/>
                  </a:lnTo>
                  <a:lnTo>
                    <a:pt x="45870" y="185738"/>
                  </a:lnTo>
                  <a:lnTo>
                    <a:pt x="46622" y="184986"/>
                  </a:lnTo>
                  <a:lnTo>
                    <a:pt x="47374" y="183482"/>
                  </a:lnTo>
                  <a:lnTo>
                    <a:pt x="49630" y="181226"/>
                  </a:lnTo>
                  <a:lnTo>
                    <a:pt x="51134" y="179722"/>
                  </a:lnTo>
                  <a:lnTo>
                    <a:pt x="51886" y="178970"/>
                  </a:lnTo>
                  <a:lnTo>
                    <a:pt x="51886" y="176714"/>
                  </a:lnTo>
                  <a:lnTo>
                    <a:pt x="52638" y="175962"/>
                  </a:lnTo>
                  <a:lnTo>
                    <a:pt x="54142" y="175962"/>
                  </a:lnTo>
                  <a:lnTo>
                    <a:pt x="56398" y="175210"/>
                  </a:lnTo>
                  <a:lnTo>
                    <a:pt x="57902" y="175210"/>
                  </a:lnTo>
                  <a:lnTo>
                    <a:pt x="59406" y="175210"/>
                  </a:lnTo>
                  <a:lnTo>
                    <a:pt x="65421" y="176714"/>
                  </a:lnTo>
                  <a:lnTo>
                    <a:pt x="66925" y="176714"/>
                  </a:lnTo>
                  <a:lnTo>
                    <a:pt x="67678" y="177466"/>
                  </a:lnTo>
                  <a:lnTo>
                    <a:pt x="68429" y="177466"/>
                  </a:lnTo>
                  <a:lnTo>
                    <a:pt x="69181" y="177466"/>
                  </a:lnTo>
                  <a:lnTo>
                    <a:pt x="69933" y="176714"/>
                  </a:lnTo>
                  <a:lnTo>
                    <a:pt x="71438" y="174458"/>
                  </a:lnTo>
                  <a:lnTo>
                    <a:pt x="72189" y="172954"/>
                  </a:lnTo>
                  <a:lnTo>
                    <a:pt x="72189" y="171450"/>
                  </a:lnTo>
                  <a:lnTo>
                    <a:pt x="72189" y="169946"/>
                  </a:lnTo>
                  <a:lnTo>
                    <a:pt x="73693" y="165434"/>
                  </a:lnTo>
                  <a:lnTo>
                    <a:pt x="73693" y="164682"/>
                  </a:lnTo>
                  <a:lnTo>
                    <a:pt x="74445" y="163930"/>
                  </a:lnTo>
                  <a:lnTo>
                    <a:pt x="75949" y="163930"/>
                  </a:lnTo>
                  <a:lnTo>
                    <a:pt x="76701" y="164682"/>
                  </a:lnTo>
                  <a:lnTo>
                    <a:pt x="77453" y="164682"/>
                  </a:lnTo>
                  <a:lnTo>
                    <a:pt x="79709" y="166186"/>
                  </a:lnTo>
                  <a:lnTo>
                    <a:pt x="80461" y="166938"/>
                  </a:lnTo>
                  <a:lnTo>
                    <a:pt x="81213" y="166938"/>
                  </a:lnTo>
                  <a:lnTo>
                    <a:pt x="81965" y="166938"/>
                  </a:lnTo>
                  <a:lnTo>
                    <a:pt x="83469" y="166186"/>
                  </a:lnTo>
                  <a:lnTo>
                    <a:pt x="84221" y="163930"/>
                  </a:lnTo>
                  <a:lnTo>
                    <a:pt x="84973" y="161674"/>
                  </a:lnTo>
                  <a:lnTo>
                    <a:pt x="84973" y="160922"/>
                  </a:lnTo>
                  <a:lnTo>
                    <a:pt x="86477" y="159419"/>
                  </a:lnTo>
                  <a:lnTo>
                    <a:pt x="90989" y="157162"/>
                  </a:lnTo>
                  <a:lnTo>
                    <a:pt x="92493" y="151899"/>
                  </a:lnTo>
                  <a:lnTo>
                    <a:pt x="93244" y="151147"/>
                  </a:lnTo>
                  <a:lnTo>
                    <a:pt x="93997" y="149643"/>
                  </a:lnTo>
                  <a:lnTo>
                    <a:pt x="94749" y="148891"/>
                  </a:lnTo>
                  <a:lnTo>
                    <a:pt x="104524" y="142875"/>
                  </a:lnTo>
                  <a:lnTo>
                    <a:pt x="105276" y="142123"/>
                  </a:lnTo>
                  <a:lnTo>
                    <a:pt x="107532" y="139115"/>
                  </a:lnTo>
                  <a:lnTo>
                    <a:pt x="110540" y="136859"/>
                  </a:lnTo>
                  <a:lnTo>
                    <a:pt x="113548" y="132347"/>
                  </a:lnTo>
                  <a:lnTo>
                    <a:pt x="115052" y="132347"/>
                  </a:lnTo>
                  <a:lnTo>
                    <a:pt x="115804" y="131595"/>
                  </a:lnTo>
                  <a:lnTo>
                    <a:pt x="116556" y="131595"/>
                  </a:lnTo>
                  <a:lnTo>
                    <a:pt x="117308" y="131595"/>
                  </a:lnTo>
                  <a:lnTo>
                    <a:pt x="118060" y="130843"/>
                  </a:lnTo>
                  <a:lnTo>
                    <a:pt x="118812" y="130091"/>
                  </a:lnTo>
                  <a:lnTo>
                    <a:pt x="119564" y="129340"/>
                  </a:lnTo>
                  <a:lnTo>
                    <a:pt x="120316" y="127084"/>
                  </a:lnTo>
                  <a:lnTo>
                    <a:pt x="125579" y="115804"/>
                  </a:lnTo>
                  <a:lnTo>
                    <a:pt x="126331" y="110540"/>
                  </a:lnTo>
                  <a:lnTo>
                    <a:pt x="127083" y="97005"/>
                  </a:lnTo>
                  <a:lnTo>
                    <a:pt x="126331" y="87981"/>
                  </a:lnTo>
                  <a:lnTo>
                    <a:pt x="125579" y="85725"/>
                  </a:lnTo>
                  <a:lnTo>
                    <a:pt x="124076" y="84221"/>
                  </a:lnTo>
                  <a:lnTo>
                    <a:pt x="121068" y="81965"/>
                  </a:lnTo>
                  <a:lnTo>
                    <a:pt x="118812" y="80461"/>
                  </a:lnTo>
                  <a:lnTo>
                    <a:pt x="109788" y="76701"/>
                  </a:lnTo>
                  <a:lnTo>
                    <a:pt x="109036" y="75949"/>
                  </a:lnTo>
                  <a:lnTo>
                    <a:pt x="107532" y="74445"/>
                  </a:lnTo>
                  <a:lnTo>
                    <a:pt x="107532" y="73693"/>
                  </a:lnTo>
                  <a:lnTo>
                    <a:pt x="108284" y="71438"/>
                  </a:lnTo>
                  <a:lnTo>
                    <a:pt x="109788" y="67678"/>
                  </a:lnTo>
                  <a:lnTo>
                    <a:pt x="112044" y="64670"/>
                  </a:lnTo>
                  <a:lnTo>
                    <a:pt x="112044" y="63918"/>
                  </a:lnTo>
                  <a:lnTo>
                    <a:pt x="113548" y="63166"/>
                  </a:lnTo>
                  <a:lnTo>
                    <a:pt x="113548" y="61662"/>
                  </a:lnTo>
                  <a:lnTo>
                    <a:pt x="113548" y="60910"/>
                  </a:lnTo>
                  <a:lnTo>
                    <a:pt x="114300" y="57150"/>
                  </a:lnTo>
                  <a:lnTo>
                    <a:pt x="113548" y="55646"/>
                  </a:lnTo>
                  <a:lnTo>
                    <a:pt x="112796" y="52638"/>
                  </a:lnTo>
                  <a:lnTo>
                    <a:pt x="112796" y="51886"/>
                  </a:lnTo>
                  <a:lnTo>
                    <a:pt x="109788" y="48126"/>
                  </a:lnTo>
                  <a:lnTo>
                    <a:pt x="103772" y="36847"/>
                  </a:lnTo>
                  <a:lnTo>
                    <a:pt x="103020" y="36095"/>
                  </a:lnTo>
                  <a:lnTo>
                    <a:pt x="103020" y="33087"/>
                  </a:lnTo>
                  <a:lnTo>
                    <a:pt x="102268" y="31583"/>
                  </a:lnTo>
                  <a:lnTo>
                    <a:pt x="103772" y="24063"/>
                  </a:lnTo>
                  <a:lnTo>
                    <a:pt x="103772" y="23311"/>
                  </a:lnTo>
                  <a:lnTo>
                    <a:pt x="103772" y="22559"/>
                  </a:lnTo>
                  <a:lnTo>
                    <a:pt x="104524" y="21807"/>
                  </a:lnTo>
                  <a:lnTo>
                    <a:pt x="105276" y="21807"/>
                  </a:lnTo>
                  <a:lnTo>
                    <a:pt x="108284" y="19551"/>
                  </a:lnTo>
                  <a:lnTo>
                    <a:pt x="109788" y="19551"/>
                  </a:lnTo>
                  <a:lnTo>
                    <a:pt x="126331" y="18047"/>
                  </a:lnTo>
                  <a:lnTo>
                    <a:pt x="163178" y="18799"/>
                  </a:lnTo>
                  <a:lnTo>
                    <a:pt x="164682" y="18047"/>
                  </a:lnTo>
                  <a:lnTo>
                    <a:pt x="166186" y="18047"/>
                  </a:lnTo>
                  <a:lnTo>
                    <a:pt x="168442" y="18799"/>
                  </a:lnTo>
                  <a:lnTo>
                    <a:pt x="181977" y="22559"/>
                  </a:lnTo>
                  <a:lnTo>
                    <a:pt x="184985" y="22559"/>
                  </a:lnTo>
                  <a:lnTo>
                    <a:pt x="198521" y="21055"/>
                  </a:lnTo>
                  <a:lnTo>
                    <a:pt x="201529" y="19551"/>
                  </a:lnTo>
                  <a:lnTo>
                    <a:pt x="206793" y="17295"/>
                  </a:lnTo>
                  <a:lnTo>
                    <a:pt x="215064" y="13535"/>
                  </a:lnTo>
                  <a:lnTo>
                    <a:pt x="218824" y="12784"/>
                  </a:lnTo>
                  <a:lnTo>
                    <a:pt x="230856" y="12032"/>
                  </a:lnTo>
                  <a:lnTo>
                    <a:pt x="260183" y="15791"/>
                  </a:lnTo>
                  <a:lnTo>
                    <a:pt x="263191" y="17295"/>
                  </a:lnTo>
                  <a:lnTo>
                    <a:pt x="272214" y="25567"/>
                  </a:lnTo>
                  <a:lnTo>
                    <a:pt x="275974" y="28575"/>
                  </a:lnTo>
                  <a:lnTo>
                    <a:pt x="278230" y="30831"/>
                  </a:lnTo>
                  <a:lnTo>
                    <a:pt x="278982" y="31583"/>
                  </a:lnTo>
                  <a:lnTo>
                    <a:pt x="280486" y="32335"/>
                  </a:lnTo>
                  <a:lnTo>
                    <a:pt x="286502" y="33087"/>
                  </a:lnTo>
                  <a:lnTo>
                    <a:pt x="287254" y="33839"/>
                  </a:lnTo>
                  <a:lnTo>
                    <a:pt x="289510" y="34591"/>
                  </a:lnTo>
                  <a:lnTo>
                    <a:pt x="295526" y="39103"/>
                  </a:lnTo>
                  <a:lnTo>
                    <a:pt x="300789" y="41359"/>
                  </a:lnTo>
                  <a:lnTo>
                    <a:pt x="303045" y="41359"/>
                  </a:lnTo>
                  <a:lnTo>
                    <a:pt x="306053" y="42111"/>
                  </a:lnTo>
                  <a:lnTo>
                    <a:pt x="306805" y="42863"/>
                  </a:lnTo>
                  <a:lnTo>
                    <a:pt x="307557" y="43614"/>
                  </a:lnTo>
                  <a:lnTo>
                    <a:pt x="309061" y="45118"/>
                  </a:lnTo>
                  <a:lnTo>
                    <a:pt x="309813" y="47374"/>
                  </a:lnTo>
                  <a:lnTo>
                    <a:pt x="312069" y="51886"/>
                  </a:lnTo>
                  <a:lnTo>
                    <a:pt x="312821" y="53390"/>
                  </a:lnTo>
                  <a:lnTo>
                    <a:pt x="319589" y="60910"/>
                  </a:lnTo>
                  <a:lnTo>
                    <a:pt x="321845" y="62414"/>
                  </a:lnTo>
                  <a:lnTo>
                    <a:pt x="330868" y="66174"/>
                  </a:lnTo>
                  <a:lnTo>
                    <a:pt x="332372" y="66926"/>
                  </a:lnTo>
                  <a:lnTo>
                    <a:pt x="333124" y="66926"/>
                  </a:lnTo>
                  <a:lnTo>
                    <a:pt x="335380" y="67678"/>
                  </a:lnTo>
                  <a:lnTo>
                    <a:pt x="339892" y="70685"/>
                  </a:lnTo>
                  <a:lnTo>
                    <a:pt x="340644" y="71438"/>
                  </a:lnTo>
                  <a:lnTo>
                    <a:pt x="342148" y="72190"/>
                  </a:lnTo>
                  <a:lnTo>
                    <a:pt x="342900" y="73693"/>
                  </a:lnTo>
                  <a:lnTo>
                    <a:pt x="343652" y="75197"/>
                  </a:lnTo>
                  <a:lnTo>
                    <a:pt x="346660" y="86477"/>
                  </a:lnTo>
                  <a:lnTo>
                    <a:pt x="347411" y="87981"/>
                  </a:lnTo>
                  <a:lnTo>
                    <a:pt x="347411" y="88733"/>
                  </a:lnTo>
                  <a:lnTo>
                    <a:pt x="348164" y="88733"/>
                  </a:lnTo>
                  <a:lnTo>
                    <a:pt x="349668" y="88733"/>
                  </a:lnTo>
                  <a:lnTo>
                    <a:pt x="351171" y="87981"/>
                  </a:lnTo>
                  <a:lnTo>
                    <a:pt x="355683" y="85725"/>
                  </a:lnTo>
                  <a:lnTo>
                    <a:pt x="357939" y="84221"/>
                  </a:lnTo>
                  <a:lnTo>
                    <a:pt x="359443" y="84221"/>
                  </a:lnTo>
                  <a:lnTo>
                    <a:pt x="360195" y="84221"/>
                  </a:lnTo>
                  <a:lnTo>
                    <a:pt x="361699" y="87981"/>
                  </a:lnTo>
                  <a:lnTo>
                    <a:pt x="362451" y="88733"/>
                  </a:lnTo>
                  <a:lnTo>
                    <a:pt x="363203" y="88733"/>
                  </a:lnTo>
                  <a:lnTo>
                    <a:pt x="363955" y="87981"/>
                  </a:lnTo>
                  <a:lnTo>
                    <a:pt x="366211" y="85725"/>
                  </a:lnTo>
                  <a:lnTo>
                    <a:pt x="367715" y="82717"/>
                  </a:lnTo>
                  <a:lnTo>
                    <a:pt x="369971" y="80461"/>
                  </a:lnTo>
                  <a:lnTo>
                    <a:pt x="372227" y="75197"/>
                  </a:lnTo>
                  <a:lnTo>
                    <a:pt x="373731" y="73693"/>
                  </a:lnTo>
                  <a:lnTo>
                    <a:pt x="376739" y="69933"/>
                  </a:lnTo>
                  <a:lnTo>
                    <a:pt x="378994" y="66926"/>
                  </a:lnTo>
                  <a:lnTo>
                    <a:pt x="378994" y="66174"/>
                  </a:lnTo>
                  <a:lnTo>
                    <a:pt x="379747" y="66174"/>
                  </a:lnTo>
                  <a:lnTo>
                    <a:pt x="381250" y="66174"/>
                  </a:lnTo>
                  <a:lnTo>
                    <a:pt x="382003" y="66174"/>
                  </a:lnTo>
                  <a:lnTo>
                    <a:pt x="382754" y="66926"/>
                  </a:lnTo>
                  <a:lnTo>
                    <a:pt x="382754" y="67678"/>
                  </a:lnTo>
                  <a:lnTo>
                    <a:pt x="383507" y="67678"/>
                  </a:lnTo>
                  <a:lnTo>
                    <a:pt x="384258" y="67678"/>
                  </a:lnTo>
                  <a:lnTo>
                    <a:pt x="385010" y="66174"/>
                  </a:lnTo>
                  <a:lnTo>
                    <a:pt x="385010" y="63166"/>
                  </a:lnTo>
                  <a:lnTo>
                    <a:pt x="385762" y="62414"/>
                  </a:lnTo>
                  <a:lnTo>
                    <a:pt x="385762" y="61662"/>
                  </a:lnTo>
                  <a:lnTo>
                    <a:pt x="386514" y="60158"/>
                  </a:lnTo>
                  <a:lnTo>
                    <a:pt x="388018" y="59406"/>
                  </a:lnTo>
                  <a:lnTo>
                    <a:pt x="389522" y="59406"/>
                  </a:lnTo>
                  <a:lnTo>
                    <a:pt x="392530" y="58654"/>
                  </a:lnTo>
                  <a:lnTo>
                    <a:pt x="394034" y="58654"/>
                  </a:lnTo>
                  <a:lnTo>
                    <a:pt x="395538" y="58654"/>
                  </a:lnTo>
                  <a:lnTo>
                    <a:pt x="396290" y="59406"/>
                  </a:lnTo>
                  <a:lnTo>
                    <a:pt x="397042" y="59406"/>
                  </a:lnTo>
                  <a:lnTo>
                    <a:pt x="397042" y="58654"/>
                  </a:lnTo>
                  <a:lnTo>
                    <a:pt x="399298" y="55646"/>
                  </a:lnTo>
                  <a:lnTo>
                    <a:pt x="400802" y="54894"/>
                  </a:lnTo>
                  <a:lnTo>
                    <a:pt x="405314" y="53390"/>
                  </a:lnTo>
                  <a:lnTo>
                    <a:pt x="407569" y="54142"/>
                  </a:lnTo>
                  <a:lnTo>
                    <a:pt x="408322" y="54142"/>
                  </a:lnTo>
                  <a:lnTo>
                    <a:pt x="409073" y="54142"/>
                  </a:lnTo>
                  <a:lnTo>
                    <a:pt x="409826" y="53390"/>
                  </a:lnTo>
                  <a:lnTo>
                    <a:pt x="410577" y="53390"/>
                  </a:lnTo>
                  <a:lnTo>
                    <a:pt x="411329" y="53390"/>
                  </a:lnTo>
                  <a:lnTo>
                    <a:pt x="411329" y="54142"/>
                  </a:lnTo>
                  <a:lnTo>
                    <a:pt x="412082" y="55646"/>
                  </a:lnTo>
                  <a:lnTo>
                    <a:pt x="412082" y="58654"/>
                  </a:lnTo>
                  <a:lnTo>
                    <a:pt x="412833" y="60158"/>
                  </a:lnTo>
                  <a:lnTo>
                    <a:pt x="412833" y="61662"/>
                  </a:lnTo>
                  <a:lnTo>
                    <a:pt x="413586" y="62414"/>
                  </a:lnTo>
                  <a:lnTo>
                    <a:pt x="414337" y="63166"/>
                  </a:lnTo>
                  <a:lnTo>
                    <a:pt x="415841" y="63918"/>
                  </a:lnTo>
                  <a:lnTo>
                    <a:pt x="416593" y="64670"/>
                  </a:lnTo>
                  <a:lnTo>
                    <a:pt x="418097" y="64670"/>
                  </a:lnTo>
                  <a:lnTo>
                    <a:pt x="420353" y="63918"/>
                  </a:lnTo>
                  <a:lnTo>
                    <a:pt x="421105" y="63918"/>
                  </a:lnTo>
                  <a:lnTo>
                    <a:pt x="421857" y="64670"/>
                  </a:lnTo>
                  <a:lnTo>
                    <a:pt x="421857" y="66174"/>
                  </a:lnTo>
                  <a:lnTo>
                    <a:pt x="421857" y="68430"/>
                  </a:lnTo>
                  <a:lnTo>
                    <a:pt x="421857" y="71438"/>
                  </a:lnTo>
                  <a:lnTo>
                    <a:pt x="422609" y="72942"/>
                  </a:lnTo>
                  <a:lnTo>
                    <a:pt x="424865" y="73693"/>
                  </a:lnTo>
                  <a:lnTo>
                    <a:pt x="427121" y="73693"/>
                  </a:lnTo>
                  <a:lnTo>
                    <a:pt x="427873" y="73693"/>
                  </a:lnTo>
                  <a:lnTo>
                    <a:pt x="428625" y="73693"/>
                  </a:lnTo>
                  <a:lnTo>
                    <a:pt x="430129" y="75197"/>
                  </a:lnTo>
                  <a:lnTo>
                    <a:pt x="430881" y="75949"/>
                  </a:lnTo>
                  <a:lnTo>
                    <a:pt x="432385" y="75949"/>
                  </a:lnTo>
                  <a:lnTo>
                    <a:pt x="433888" y="75197"/>
                  </a:lnTo>
                  <a:lnTo>
                    <a:pt x="436897" y="74445"/>
                  </a:lnTo>
                  <a:lnTo>
                    <a:pt x="439152" y="73693"/>
                  </a:lnTo>
                  <a:lnTo>
                    <a:pt x="440656" y="72190"/>
                  </a:lnTo>
                  <a:lnTo>
                    <a:pt x="441408" y="71438"/>
                  </a:lnTo>
                  <a:lnTo>
                    <a:pt x="442160" y="70685"/>
                  </a:lnTo>
                  <a:lnTo>
                    <a:pt x="443664" y="70685"/>
                  </a:lnTo>
                  <a:lnTo>
                    <a:pt x="445168" y="70685"/>
                  </a:lnTo>
                  <a:lnTo>
                    <a:pt x="445920" y="71438"/>
                  </a:lnTo>
                  <a:lnTo>
                    <a:pt x="446672" y="72190"/>
                  </a:lnTo>
                  <a:lnTo>
                    <a:pt x="446672" y="72942"/>
                  </a:lnTo>
                  <a:lnTo>
                    <a:pt x="447424" y="72942"/>
                  </a:lnTo>
                  <a:lnTo>
                    <a:pt x="448176" y="72942"/>
                  </a:lnTo>
                  <a:lnTo>
                    <a:pt x="449680" y="72190"/>
                  </a:lnTo>
                  <a:lnTo>
                    <a:pt x="451184" y="70685"/>
                  </a:lnTo>
                  <a:lnTo>
                    <a:pt x="452688" y="68430"/>
                  </a:lnTo>
                  <a:lnTo>
                    <a:pt x="457200" y="65422"/>
                  </a:lnTo>
                  <a:lnTo>
                    <a:pt x="458704" y="66174"/>
                  </a:lnTo>
                  <a:lnTo>
                    <a:pt x="460208" y="66926"/>
                  </a:lnTo>
                  <a:lnTo>
                    <a:pt x="460960" y="67678"/>
                  </a:lnTo>
                  <a:lnTo>
                    <a:pt x="462464" y="71438"/>
                  </a:lnTo>
                  <a:lnTo>
                    <a:pt x="463216" y="72942"/>
                  </a:lnTo>
                  <a:lnTo>
                    <a:pt x="463967" y="74445"/>
                  </a:lnTo>
                  <a:lnTo>
                    <a:pt x="465471" y="78205"/>
                  </a:lnTo>
                  <a:lnTo>
                    <a:pt x="465471" y="78957"/>
                  </a:lnTo>
                  <a:lnTo>
                    <a:pt x="465471" y="80461"/>
                  </a:lnTo>
                  <a:lnTo>
                    <a:pt x="465471" y="81213"/>
                  </a:lnTo>
                  <a:lnTo>
                    <a:pt x="464720" y="83469"/>
                  </a:lnTo>
                  <a:lnTo>
                    <a:pt x="464720" y="84221"/>
                  </a:lnTo>
                  <a:lnTo>
                    <a:pt x="464720" y="84973"/>
                  </a:lnTo>
                  <a:lnTo>
                    <a:pt x="465471" y="85725"/>
                  </a:lnTo>
                  <a:lnTo>
                    <a:pt x="466224" y="86477"/>
                  </a:lnTo>
                  <a:lnTo>
                    <a:pt x="467727" y="86477"/>
                  </a:lnTo>
                  <a:lnTo>
                    <a:pt x="468480" y="86477"/>
                  </a:lnTo>
                  <a:lnTo>
                    <a:pt x="470735" y="87981"/>
                  </a:lnTo>
                  <a:lnTo>
                    <a:pt x="472239" y="87981"/>
                  </a:lnTo>
                  <a:lnTo>
                    <a:pt x="472991" y="87981"/>
                  </a:lnTo>
                  <a:lnTo>
                    <a:pt x="473743" y="87981"/>
                  </a:lnTo>
                  <a:lnTo>
                    <a:pt x="475247" y="87229"/>
                  </a:lnTo>
                  <a:lnTo>
                    <a:pt x="475247" y="85725"/>
                  </a:lnTo>
                  <a:lnTo>
                    <a:pt x="475247" y="84973"/>
                  </a:lnTo>
                  <a:lnTo>
                    <a:pt x="475247" y="84221"/>
                  </a:lnTo>
                  <a:lnTo>
                    <a:pt x="475247" y="83469"/>
                  </a:lnTo>
                  <a:lnTo>
                    <a:pt x="475999" y="82717"/>
                  </a:lnTo>
                  <a:lnTo>
                    <a:pt x="477503" y="82717"/>
                  </a:lnTo>
                  <a:lnTo>
                    <a:pt x="477503" y="83469"/>
                  </a:lnTo>
                  <a:lnTo>
                    <a:pt x="478255" y="83469"/>
                  </a:lnTo>
                  <a:lnTo>
                    <a:pt x="479007" y="84221"/>
                  </a:lnTo>
                  <a:lnTo>
                    <a:pt x="479759" y="84221"/>
                  </a:lnTo>
                  <a:lnTo>
                    <a:pt x="480511" y="84221"/>
                  </a:lnTo>
                  <a:lnTo>
                    <a:pt x="481263" y="84221"/>
                  </a:lnTo>
                  <a:lnTo>
                    <a:pt x="482767" y="84221"/>
                  </a:lnTo>
                  <a:lnTo>
                    <a:pt x="483519" y="83469"/>
                  </a:lnTo>
                  <a:lnTo>
                    <a:pt x="485023" y="82717"/>
                  </a:lnTo>
                  <a:lnTo>
                    <a:pt x="485775" y="81965"/>
                  </a:lnTo>
                  <a:lnTo>
                    <a:pt x="486527" y="80461"/>
                  </a:lnTo>
                  <a:lnTo>
                    <a:pt x="486527" y="79709"/>
                  </a:lnTo>
                  <a:lnTo>
                    <a:pt x="487279" y="77453"/>
                  </a:lnTo>
                  <a:lnTo>
                    <a:pt x="487279" y="76701"/>
                  </a:lnTo>
                  <a:lnTo>
                    <a:pt x="488031" y="75949"/>
                  </a:lnTo>
                  <a:lnTo>
                    <a:pt x="488783" y="75949"/>
                  </a:lnTo>
                  <a:lnTo>
                    <a:pt x="489535" y="75949"/>
                  </a:lnTo>
                  <a:lnTo>
                    <a:pt x="490287" y="76701"/>
                  </a:lnTo>
                  <a:lnTo>
                    <a:pt x="491039" y="77453"/>
                  </a:lnTo>
                  <a:lnTo>
                    <a:pt x="491039" y="78205"/>
                  </a:lnTo>
                  <a:lnTo>
                    <a:pt x="491039" y="78957"/>
                  </a:lnTo>
                  <a:lnTo>
                    <a:pt x="491791" y="80461"/>
                  </a:lnTo>
                  <a:lnTo>
                    <a:pt x="491791" y="81213"/>
                  </a:lnTo>
                  <a:lnTo>
                    <a:pt x="492543" y="81965"/>
                  </a:lnTo>
                  <a:lnTo>
                    <a:pt x="493295" y="81965"/>
                  </a:lnTo>
                  <a:lnTo>
                    <a:pt x="494046" y="82717"/>
                  </a:lnTo>
                  <a:lnTo>
                    <a:pt x="497806" y="84221"/>
                  </a:lnTo>
                  <a:lnTo>
                    <a:pt x="498558" y="84221"/>
                  </a:lnTo>
                  <a:lnTo>
                    <a:pt x="499310" y="83469"/>
                  </a:lnTo>
                  <a:lnTo>
                    <a:pt x="500063" y="82717"/>
                  </a:lnTo>
                  <a:lnTo>
                    <a:pt x="500063" y="81965"/>
                  </a:lnTo>
                  <a:lnTo>
                    <a:pt x="499310" y="81965"/>
                  </a:lnTo>
                  <a:lnTo>
                    <a:pt x="499310" y="81213"/>
                  </a:lnTo>
                  <a:lnTo>
                    <a:pt x="498558" y="80461"/>
                  </a:lnTo>
                  <a:lnTo>
                    <a:pt x="498558" y="79709"/>
                  </a:lnTo>
                  <a:lnTo>
                    <a:pt x="498558" y="78957"/>
                  </a:lnTo>
                  <a:lnTo>
                    <a:pt x="498558" y="78205"/>
                  </a:lnTo>
                  <a:lnTo>
                    <a:pt x="498558" y="77453"/>
                  </a:lnTo>
                  <a:lnTo>
                    <a:pt x="500063" y="75949"/>
                  </a:lnTo>
                  <a:lnTo>
                    <a:pt x="500814" y="74445"/>
                  </a:lnTo>
                  <a:lnTo>
                    <a:pt x="501566" y="73693"/>
                  </a:lnTo>
                  <a:lnTo>
                    <a:pt x="503070" y="73693"/>
                  </a:lnTo>
                  <a:lnTo>
                    <a:pt x="505326" y="73693"/>
                  </a:lnTo>
                  <a:lnTo>
                    <a:pt x="506830" y="73693"/>
                  </a:lnTo>
                  <a:lnTo>
                    <a:pt x="507582" y="73693"/>
                  </a:lnTo>
                  <a:lnTo>
                    <a:pt x="514350" y="76701"/>
                  </a:lnTo>
                  <a:lnTo>
                    <a:pt x="515102" y="76701"/>
                  </a:lnTo>
                  <a:lnTo>
                    <a:pt x="516606" y="75949"/>
                  </a:lnTo>
                  <a:lnTo>
                    <a:pt x="520365" y="73693"/>
                  </a:lnTo>
                  <a:lnTo>
                    <a:pt x="521118" y="72942"/>
                  </a:lnTo>
                  <a:lnTo>
                    <a:pt x="521118" y="72190"/>
                  </a:lnTo>
                  <a:lnTo>
                    <a:pt x="523374" y="69182"/>
                  </a:lnTo>
                  <a:lnTo>
                    <a:pt x="525629" y="64670"/>
                  </a:lnTo>
                  <a:lnTo>
                    <a:pt x="526382" y="63166"/>
                  </a:lnTo>
                  <a:lnTo>
                    <a:pt x="527885" y="61662"/>
                  </a:lnTo>
                  <a:lnTo>
                    <a:pt x="529389" y="60158"/>
                  </a:lnTo>
                  <a:lnTo>
                    <a:pt x="530893" y="59406"/>
                  </a:lnTo>
                  <a:lnTo>
                    <a:pt x="542173" y="55646"/>
                  </a:lnTo>
                  <a:lnTo>
                    <a:pt x="544429" y="54142"/>
                  </a:lnTo>
                  <a:lnTo>
                    <a:pt x="545933" y="53390"/>
                  </a:lnTo>
                  <a:lnTo>
                    <a:pt x="546685" y="52638"/>
                  </a:lnTo>
                  <a:lnTo>
                    <a:pt x="550444" y="46622"/>
                  </a:lnTo>
                  <a:lnTo>
                    <a:pt x="554204" y="42863"/>
                  </a:lnTo>
                  <a:lnTo>
                    <a:pt x="554957" y="42111"/>
                  </a:lnTo>
                  <a:lnTo>
                    <a:pt x="571500" y="35343"/>
                  </a:lnTo>
                  <a:lnTo>
                    <a:pt x="578268" y="31583"/>
                  </a:lnTo>
                  <a:lnTo>
                    <a:pt x="579020" y="30831"/>
                  </a:lnTo>
                  <a:lnTo>
                    <a:pt x="579772" y="30831"/>
                  </a:lnTo>
                  <a:lnTo>
                    <a:pt x="581276" y="28575"/>
                  </a:lnTo>
                  <a:lnTo>
                    <a:pt x="582780" y="25567"/>
                  </a:lnTo>
                  <a:lnTo>
                    <a:pt x="585035" y="23311"/>
                  </a:lnTo>
                  <a:lnTo>
                    <a:pt x="586540" y="21055"/>
                  </a:lnTo>
                  <a:lnTo>
                    <a:pt x="588043" y="19551"/>
                  </a:lnTo>
                  <a:lnTo>
                    <a:pt x="588043" y="18799"/>
                  </a:lnTo>
                  <a:lnTo>
                    <a:pt x="588795" y="16544"/>
                  </a:lnTo>
                  <a:lnTo>
                    <a:pt x="588795" y="15039"/>
                  </a:lnTo>
                  <a:lnTo>
                    <a:pt x="589547" y="14287"/>
                  </a:lnTo>
                  <a:lnTo>
                    <a:pt x="590299" y="14287"/>
                  </a:lnTo>
                  <a:lnTo>
                    <a:pt x="596315" y="11280"/>
                  </a:lnTo>
                  <a:lnTo>
                    <a:pt x="597067" y="11280"/>
                  </a:lnTo>
                  <a:lnTo>
                    <a:pt x="597819" y="12784"/>
                  </a:lnTo>
                  <a:lnTo>
                    <a:pt x="597819" y="13535"/>
                  </a:lnTo>
                  <a:lnTo>
                    <a:pt x="598571" y="14287"/>
                  </a:lnTo>
                  <a:lnTo>
                    <a:pt x="599323" y="14287"/>
                  </a:lnTo>
                  <a:lnTo>
                    <a:pt x="601579" y="13535"/>
                  </a:lnTo>
                  <a:lnTo>
                    <a:pt x="602331" y="13535"/>
                  </a:lnTo>
                  <a:lnTo>
                    <a:pt x="603835" y="12784"/>
                  </a:lnTo>
                  <a:lnTo>
                    <a:pt x="603835" y="12032"/>
                  </a:lnTo>
                  <a:lnTo>
                    <a:pt x="605339" y="11280"/>
                  </a:lnTo>
                  <a:lnTo>
                    <a:pt x="606091" y="9776"/>
                  </a:lnTo>
                  <a:lnTo>
                    <a:pt x="606842" y="7520"/>
                  </a:lnTo>
                  <a:lnTo>
                    <a:pt x="606842" y="6768"/>
                  </a:lnTo>
                  <a:lnTo>
                    <a:pt x="607595" y="5264"/>
                  </a:lnTo>
                  <a:lnTo>
                    <a:pt x="608346" y="4512"/>
                  </a:lnTo>
                  <a:lnTo>
                    <a:pt x="609099" y="4512"/>
                  </a:lnTo>
                  <a:lnTo>
                    <a:pt x="609851" y="3760"/>
                  </a:lnTo>
                  <a:lnTo>
                    <a:pt x="620378" y="1504"/>
                  </a:lnTo>
                  <a:lnTo>
                    <a:pt x="622634" y="0"/>
                  </a:lnTo>
                  <a:lnTo>
                    <a:pt x="623386" y="0"/>
                  </a:lnTo>
                  <a:lnTo>
                    <a:pt x="625642" y="752"/>
                  </a:lnTo>
                  <a:lnTo>
                    <a:pt x="627898" y="2256"/>
                  </a:lnTo>
                  <a:lnTo>
                    <a:pt x="639929" y="11280"/>
                  </a:lnTo>
                  <a:lnTo>
                    <a:pt x="645945" y="14287"/>
                  </a:lnTo>
                  <a:lnTo>
                    <a:pt x="651209" y="17295"/>
                  </a:lnTo>
                  <a:lnTo>
                    <a:pt x="651209" y="18047"/>
                  </a:lnTo>
                  <a:lnTo>
                    <a:pt x="652713" y="18047"/>
                  </a:lnTo>
                  <a:lnTo>
                    <a:pt x="653465" y="18047"/>
                  </a:lnTo>
                  <a:lnTo>
                    <a:pt x="655721" y="17295"/>
                  </a:lnTo>
                  <a:lnTo>
                    <a:pt x="656473" y="18047"/>
                  </a:lnTo>
                  <a:lnTo>
                    <a:pt x="657225" y="18047"/>
                  </a:lnTo>
                  <a:lnTo>
                    <a:pt x="657977" y="18047"/>
                  </a:lnTo>
                  <a:lnTo>
                    <a:pt x="658729" y="18799"/>
                  </a:lnTo>
                  <a:lnTo>
                    <a:pt x="659481" y="19551"/>
                  </a:lnTo>
                  <a:lnTo>
                    <a:pt x="659481" y="20303"/>
                  </a:lnTo>
                  <a:lnTo>
                    <a:pt x="659481" y="21055"/>
                  </a:lnTo>
                  <a:lnTo>
                    <a:pt x="659481" y="24063"/>
                  </a:lnTo>
                  <a:lnTo>
                    <a:pt x="659481" y="24815"/>
                  </a:lnTo>
                  <a:lnTo>
                    <a:pt x="659481" y="25567"/>
                  </a:lnTo>
                  <a:lnTo>
                    <a:pt x="660233" y="26319"/>
                  </a:lnTo>
                  <a:lnTo>
                    <a:pt x="660233" y="27071"/>
                  </a:lnTo>
                  <a:lnTo>
                    <a:pt x="662489" y="30831"/>
                  </a:lnTo>
                  <a:lnTo>
                    <a:pt x="663240" y="31583"/>
                  </a:lnTo>
                  <a:lnTo>
                    <a:pt x="663240" y="32335"/>
                  </a:lnTo>
                  <a:lnTo>
                    <a:pt x="663240" y="33087"/>
                  </a:lnTo>
                  <a:lnTo>
                    <a:pt x="662489" y="34591"/>
                  </a:lnTo>
                  <a:lnTo>
                    <a:pt x="660985" y="35343"/>
                  </a:lnTo>
                  <a:lnTo>
                    <a:pt x="660233" y="36095"/>
                  </a:lnTo>
                  <a:lnTo>
                    <a:pt x="651209" y="39103"/>
                  </a:lnTo>
                  <a:lnTo>
                    <a:pt x="648201" y="40607"/>
                  </a:lnTo>
                  <a:lnTo>
                    <a:pt x="644441" y="42111"/>
                  </a:lnTo>
                  <a:lnTo>
                    <a:pt x="643689" y="42111"/>
                  </a:lnTo>
                  <a:lnTo>
                    <a:pt x="639178" y="42863"/>
                  </a:lnTo>
                  <a:lnTo>
                    <a:pt x="638425" y="42863"/>
                  </a:lnTo>
                  <a:lnTo>
                    <a:pt x="635418" y="44366"/>
                  </a:lnTo>
                  <a:lnTo>
                    <a:pt x="634666" y="44366"/>
                  </a:lnTo>
                  <a:lnTo>
                    <a:pt x="633914" y="45118"/>
                  </a:lnTo>
                  <a:lnTo>
                    <a:pt x="633162" y="45870"/>
                  </a:lnTo>
                  <a:lnTo>
                    <a:pt x="632410" y="45870"/>
                  </a:lnTo>
                  <a:lnTo>
                    <a:pt x="631658" y="47374"/>
                  </a:lnTo>
                  <a:lnTo>
                    <a:pt x="630906" y="48878"/>
                  </a:lnTo>
                  <a:lnTo>
                    <a:pt x="630154" y="53390"/>
                  </a:lnTo>
                  <a:lnTo>
                    <a:pt x="629402" y="55646"/>
                  </a:lnTo>
                  <a:lnTo>
                    <a:pt x="629402" y="57150"/>
                  </a:lnTo>
                  <a:lnTo>
                    <a:pt x="630154" y="57902"/>
                  </a:lnTo>
                  <a:lnTo>
                    <a:pt x="630154" y="58654"/>
                  </a:lnTo>
                  <a:lnTo>
                    <a:pt x="633162" y="64670"/>
                  </a:lnTo>
                  <a:lnTo>
                    <a:pt x="633914" y="67678"/>
                  </a:lnTo>
                  <a:lnTo>
                    <a:pt x="636170" y="71438"/>
                  </a:lnTo>
                  <a:lnTo>
                    <a:pt x="636921" y="72942"/>
                  </a:lnTo>
                  <a:lnTo>
                    <a:pt x="636921" y="74445"/>
                  </a:lnTo>
                  <a:lnTo>
                    <a:pt x="636921" y="75197"/>
                  </a:lnTo>
                  <a:lnTo>
                    <a:pt x="636921" y="75949"/>
                  </a:lnTo>
                  <a:lnTo>
                    <a:pt x="636921" y="76701"/>
                  </a:lnTo>
                  <a:lnTo>
                    <a:pt x="636170" y="78205"/>
                  </a:lnTo>
                  <a:lnTo>
                    <a:pt x="635418" y="78957"/>
                  </a:lnTo>
                  <a:lnTo>
                    <a:pt x="633162" y="80461"/>
                  </a:lnTo>
                  <a:lnTo>
                    <a:pt x="629402" y="81965"/>
                  </a:lnTo>
                  <a:lnTo>
                    <a:pt x="627898" y="82717"/>
                  </a:lnTo>
                  <a:lnTo>
                    <a:pt x="627898" y="83469"/>
                  </a:lnTo>
                  <a:lnTo>
                    <a:pt x="627146" y="84973"/>
                  </a:lnTo>
                  <a:lnTo>
                    <a:pt x="625642" y="88733"/>
                  </a:lnTo>
                  <a:lnTo>
                    <a:pt x="624890" y="89485"/>
                  </a:lnTo>
                  <a:lnTo>
                    <a:pt x="618874" y="99261"/>
                  </a:lnTo>
                  <a:lnTo>
                    <a:pt x="618874" y="100012"/>
                  </a:lnTo>
                  <a:lnTo>
                    <a:pt x="616618" y="101516"/>
                  </a:lnTo>
                  <a:lnTo>
                    <a:pt x="610602" y="105276"/>
                  </a:lnTo>
                  <a:lnTo>
                    <a:pt x="609851" y="106780"/>
                  </a:lnTo>
                  <a:lnTo>
                    <a:pt x="609851" y="108284"/>
                  </a:lnTo>
                  <a:lnTo>
                    <a:pt x="609099" y="109036"/>
                  </a:lnTo>
                  <a:lnTo>
                    <a:pt x="609851" y="109788"/>
                  </a:lnTo>
                  <a:lnTo>
                    <a:pt x="609851" y="110540"/>
                  </a:lnTo>
                  <a:lnTo>
                    <a:pt x="610602" y="111292"/>
                  </a:lnTo>
                  <a:lnTo>
                    <a:pt x="611355" y="111292"/>
                  </a:lnTo>
                  <a:lnTo>
                    <a:pt x="612859" y="112044"/>
                  </a:lnTo>
                  <a:lnTo>
                    <a:pt x="613610" y="111292"/>
                  </a:lnTo>
                  <a:lnTo>
                    <a:pt x="614362" y="111292"/>
                  </a:lnTo>
                  <a:lnTo>
                    <a:pt x="615866" y="110540"/>
                  </a:lnTo>
                  <a:lnTo>
                    <a:pt x="617370" y="109788"/>
                  </a:lnTo>
                  <a:lnTo>
                    <a:pt x="618122" y="109036"/>
                  </a:lnTo>
                  <a:lnTo>
                    <a:pt x="618874" y="109036"/>
                  </a:lnTo>
                  <a:lnTo>
                    <a:pt x="621130" y="109036"/>
                  </a:lnTo>
                  <a:lnTo>
                    <a:pt x="621882" y="109036"/>
                  </a:lnTo>
                  <a:lnTo>
                    <a:pt x="622634" y="109036"/>
                  </a:lnTo>
                  <a:lnTo>
                    <a:pt x="623386" y="109036"/>
                  </a:lnTo>
                  <a:lnTo>
                    <a:pt x="624890" y="108284"/>
                  </a:lnTo>
                  <a:lnTo>
                    <a:pt x="625642" y="107532"/>
                  </a:lnTo>
                  <a:lnTo>
                    <a:pt x="626394" y="106780"/>
                  </a:lnTo>
                  <a:lnTo>
                    <a:pt x="627146" y="106028"/>
                  </a:lnTo>
                  <a:lnTo>
                    <a:pt x="628650" y="105276"/>
                  </a:lnTo>
                  <a:lnTo>
                    <a:pt x="629402" y="105276"/>
                  </a:lnTo>
                  <a:lnTo>
                    <a:pt x="630906" y="105276"/>
                  </a:lnTo>
                  <a:lnTo>
                    <a:pt x="631658" y="105276"/>
                  </a:lnTo>
                  <a:lnTo>
                    <a:pt x="633162" y="106028"/>
                  </a:lnTo>
                  <a:lnTo>
                    <a:pt x="635418" y="106780"/>
                  </a:lnTo>
                  <a:lnTo>
                    <a:pt x="639178" y="108284"/>
                  </a:lnTo>
                  <a:lnTo>
                    <a:pt x="639929" y="108284"/>
                  </a:lnTo>
                  <a:lnTo>
                    <a:pt x="640681" y="109788"/>
                  </a:lnTo>
                  <a:lnTo>
                    <a:pt x="641434" y="112044"/>
                  </a:lnTo>
                  <a:lnTo>
                    <a:pt x="641434" y="113548"/>
                  </a:lnTo>
                  <a:lnTo>
                    <a:pt x="640681" y="114300"/>
                  </a:lnTo>
                  <a:lnTo>
                    <a:pt x="639929" y="115052"/>
                  </a:lnTo>
                  <a:lnTo>
                    <a:pt x="639178" y="115804"/>
                  </a:lnTo>
                  <a:lnTo>
                    <a:pt x="639178" y="116556"/>
                  </a:lnTo>
                  <a:lnTo>
                    <a:pt x="639178" y="117308"/>
                  </a:lnTo>
                  <a:lnTo>
                    <a:pt x="639178" y="118812"/>
                  </a:lnTo>
                  <a:lnTo>
                    <a:pt x="639178" y="120316"/>
                  </a:lnTo>
                  <a:lnTo>
                    <a:pt x="640681" y="124076"/>
                  </a:lnTo>
                  <a:lnTo>
                    <a:pt x="641434" y="125580"/>
                  </a:lnTo>
                  <a:lnTo>
                    <a:pt x="641434" y="129340"/>
                  </a:lnTo>
                  <a:lnTo>
                    <a:pt x="642938" y="136859"/>
                  </a:lnTo>
                  <a:lnTo>
                    <a:pt x="643689" y="137611"/>
                  </a:lnTo>
                  <a:lnTo>
                    <a:pt x="644441" y="139115"/>
                  </a:lnTo>
                  <a:lnTo>
                    <a:pt x="650457" y="145131"/>
                  </a:lnTo>
                  <a:lnTo>
                    <a:pt x="651209" y="145883"/>
                  </a:lnTo>
                  <a:lnTo>
                    <a:pt x="652713" y="146635"/>
                  </a:lnTo>
                  <a:lnTo>
                    <a:pt x="656473" y="147387"/>
                  </a:lnTo>
                  <a:lnTo>
                    <a:pt x="657977" y="148891"/>
                  </a:lnTo>
                  <a:lnTo>
                    <a:pt x="661737" y="151899"/>
                  </a:lnTo>
                  <a:lnTo>
                    <a:pt x="667753" y="154907"/>
                  </a:lnTo>
                  <a:lnTo>
                    <a:pt x="670008" y="154155"/>
                  </a:lnTo>
                  <a:lnTo>
                    <a:pt x="671512" y="154155"/>
                  </a:lnTo>
                  <a:lnTo>
                    <a:pt x="672264" y="153403"/>
                  </a:lnTo>
                  <a:lnTo>
                    <a:pt x="680536" y="148139"/>
                  </a:lnTo>
                  <a:lnTo>
                    <a:pt x="682792" y="146635"/>
                  </a:lnTo>
                  <a:lnTo>
                    <a:pt x="684296" y="145883"/>
                  </a:lnTo>
                  <a:lnTo>
                    <a:pt x="687304" y="145883"/>
                  </a:lnTo>
                  <a:lnTo>
                    <a:pt x="694823" y="145131"/>
                  </a:lnTo>
                  <a:lnTo>
                    <a:pt x="696327" y="145131"/>
                  </a:lnTo>
                  <a:lnTo>
                    <a:pt x="697079" y="144379"/>
                  </a:lnTo>
                  <a:lnTo>
                    <a:pt x="703847" y="137611"/>
                  </a:lnTo>
                  <a:lnTo>
                    <a:pt x="704599" y="136859"/>
                  </a:lnTo>
                  <a:lnTo>
                    <a:pt x="705351" y="135355"/>
                  </a:lnTo>
                  <a:lnTo>
                    <a:pt x="706103" y="133099"/>
                  </a:lnTo>
                  <a:lnTo>
                    <a:pt x="707607" y="132347"/>
                  </a:lnTo>
                  <a:lnTo>
                    <a:pt x="708359" y="132347"/>
                  </a:lnTo>
                  <a:lnTo>
                    <a:pt x="710615" y="130843"/>
                  </a:lnTo>
                  <a:lnTo>
                    <a:pt x="712119" y="130843"/>
                  </a:lnTo>
                  <a:lnTo>
                    <a:pt x="713623" y="130091"/>
                  </a:lnTo>
                  <a:lnTo>
                    <a:pt x="715127" y="128588"/>
                  </a:lnTo>
                  <a:lnTo>
                    <a:pt x="717383" y="126331"/>
                  </a:lnTo>
                  <a:lnTo>
                    <a:pt x="718135" y="125580"/>
                  </a:lnTo>
                  <a:lnTo>
                    <a:pt x="718135" y="124076"/>
                  </a:lnTo>
                  <a:lnTo>
                    <a:pt x="718135" y="123324"/>
                  </a:lnTo>
                  <a:lnTo>
                    <a:pt x="718135" y="121820"/>
                  </a:lnTo>
                  <a:lnTo>
                    <a:pt x="718135" y="120316"/>
                  </a:lnTo>
                  <a:lnTo>
                    <a:pt x="717383" y="119564"/>
                  </a:lnTo>
                  <a:lnTo>
                    <a:pt x="715879" y="117308"/>
                  </a:lnTo>
                  <a:lnTo>
                    <a:pt x="714375" y="114300"/>
                  </a:lnTo>
                  <a:lnTo>
                    <a:pt x="713623" y="113548"/>
                  </a:lnTo>
                  <a:lnTo>
                    <a:pt x="713623" y="112796"/>
                  </a:lnTo>
                  <a:lnTo>
                    <a:pt x="714375" y="112044"/>
                  </a:lnTo>
                  <a:lnTo>
                    <a:pt x="714375" y="111292"/>
                  </a:lnTo>
                  <a:lnTo>
                    <a:pt x="718887" y="106028"/>
                  </a:lnTo>
                  <a:lnTo>
                    <a:pt x="719638" y="105276"/>
                  </a:lnTo>
                  <a:lnTo>
                    <a:pt x="721143" y="104524"/>
                  </a:lnTo>
                  <a:lnTo>
                    <a:pt x="722647" y="104524"/>
                  </a:lnTo>
                  <a:lnTo>
                    <a:pt x="724151" y="104524"/>
                  </a:lnTo>
                  <a:lnTo>
                    <a:pt x="724902" y="104524"/>
                  </a:lnTo>
                  <a:lnTo>
                    <a:pt x="725655" y="104524"/>
                  </a:lnTo>
                  <a:lnTo>
                    <a:pt x="726406" y="104524"/>
                  </a:lnTo>
                  <a:lnTo>
                    <a:pt x="726406" y="103020"/>
                  </a:lnTo>
                  <a:lnTo>
                    <a:pt x="725655" y="101516"/>
                  </a:lnTo>
                  <a:lnTo>
                    <a:pt x="726406" y="100764"/>
                  </a:lnTo>
                  <a:lnTo>
                    <a:pt x="727158" y="100012"/>
                  </a:lnTo>
                  <a:lnTo>
                    <a:pt x="730918" y="99261"/>
                  </a:lnTo>
                  <a:lnTo>
                    <a:pt x="738438" y="98509"/>
                  </a:lnTo>
                  <a:lnTo>
                    <a:pt x="742198" y="98509"/>
                  </a:lnTo>
                  <a:lnTo>
                    <a:pt x="742950" y="98509"/>
                  </a:lnTo>
                  <a:lnTo>
                    <a:pt x="744454" y="98509"/>
                  </a:lnTo>
                  <a:lnTo>
                    <a:pt x="745958" y="97757"/>
                  </a:lnTo>
                  <a:lnTo>
                    <a:pt x="748966" y="94749"/>
                  </a:lnTo>
                  <a:lnTo>
                    <a:pt x="749717" y="93997"/>
                  </a:lnTo>
                  <a:lnTo>
                    <a:pt x="750470" y="93997"/>
                  </a:lnTo>
                  <a:lnTo>
                    <a:pt x="750470" y="93245"/>
                  </a:lnTo>
                  <a:lnTo>
                    <a:pt x="751221" y="92493"/>
                  </a:lnTo>
                  <a:lnTo>
                    <a:pt x="751221" y="90989"/>
                  </a:lnTo>
                  <a:lnTo>
                    <a:pt x="751221" y="90237"/>
                  </a:lnTo>
                  <a:lnTo>
                    <a:pt x="751221" y="89485"/>
                  </a:lnTo>
                  <a:lnTo>
                    <a:pt x="750470" y="88733"/>
                  </a:lnTo>
                  <a:lnTo>
                    <a:pt x="749717" y="87229"/>
                  </a:lnTo>
                  <a:lnTo>
                    <a:pt x="748966" y="86477"/>
                  </a:lnTo>
                  <a:lnTo>
                    <a:pt x="748966" y="85725"/>
                  </a:lnTo>
                  <a:lnTo>
                    <a:pt x="749717" y="84973"/>
                  </a:lnTo>
                  <a:lnTo>
                    <a:pt x="750470" y="84221"/>
                  </a:lnTo>
                  <a:lnTo>
                    <a:pt x="752726" y="83469"/>
                  </a:lnTo>
                  <a:lnTo>
                    <a:pt x="762501" y="82717"/>
                  </a:lnTo>
                  <a:lnTo>
                    <a:pt x="766261" y="82717"/>
                  </a:lnTo>
                  <a:lnTo>
                    <a:pt x="769269" y="84221"/>
                  </a:lnTo>
                  <a:lnTo>
                    <a:pt x="770021" y="84221"/>
                  </a:lnTo>
                  <a:lnTo>
                    <a:pt x="772277" y="84973"/>
                  </a:lnTo>
                  <a:lnTo>
                    <a:pt x="773029" y="84221"/>
                  </a:lnTo>
                  <a:lnTo>
                    <a:pt x="774533" y="83469"/>
                  </a:lnTo>
                  <a:lnTo>
                    <a:pt x="776789" y="82717"/>
                  </a:lnTo>
                  <a:lnTo>
                    <a:pt x="780549" y="78205"/>
                  </a:lnTo>
                  <a:lnTo>
                    <a:pt x="782053" y="78957"/>
                  </a:lnTo>
                  <a:lnTo>
                    <a:pt x="782804" y="81213"/>
                  </a:lnTo>
                  <a:lnTo>
                    <a:pt x="782804" y="81965"/>
                  </a:lnTo>
                  <a:lnTo>
                    <a:pt x="782804" y="82717"/>
                  </a:lnTo>
                  <a:lnTo>
                    <a:pt x="782804" y="83469"/>
                  </a:lnTo>
                  <a:lnTo>
                    <a:pt x="783556" y="84221"/>
                  </a:lnTo>
                  <a:lnTo>
                    <a:pt x="784309" y="84221"/>
                  </a:lnTo>
                  <a:lnTo>
                    <a:pt x="785060" y="84221"/>
                  </a:lnTo>
                  <a:lnTo>
                    <a:pt x="788068" y="84221"/>
                  </a:lnTo>
                  <a:lnTo>
                    <a:pt x="789572" y="84221"/>
                  </a:lnTo>
                  <a:lnTo>
                    <a:pt x="790324" y="83469"/>
                  </a:lnTo>
                  <a:lnTo>
                    <a:pt x="791828" y="81965"/>
                  </a:lnTo>
                  <a:lnTo>
                    <a:pt x="794836" y="78205"/>
                  </a:lnTo>
                  <a:lnTo>
                    <a:pt x="795588" y="77453"/>
                  </a:lnTo>
                  <a:lnTo>
                    <a:pt x="796340" y="77453"/>
                  </a:lnTo>
                  <a:lnTo>
                    <a:pt x="797844" y="76701"/>
                  </a:lnTo>
                  <a:lnTo>
                    <a:pt x="799348" y="76701"/>
                  </a:lnTo>
                  <a:lnTo>
                    <a:pt x="800100" y="77453"/>
                  </a:lnTo>
                  <a:lnTo>
                    <a:pt x="800852" y="77453"/>
                  </a:lnTo>
                  <a:lnTo>
                    <a:pt x="801604" y="78205"/>
                  </a:lnTo>
                  <a:lnTo>
                    <a:pt x="801604" y="78957"/>
                  </a:lnTo>
                  <a:lnTo>
                    <a:pt x="801604" y="79709"/>
                  </a:lnTo>
                  <a:lnTo>
                    <a:pt x="801604" y="80461"/>
                  </a:lnTo>
                  <a:lnTo>
                    <a:pt x="801604" y="82717"/>
                  </a:lnTo>
                  <a:lnTo>
                    <a:pt x="801604" y="84221"/>
                  </a:lnTo>
                  <a:lnTo>
                    <a:pt x="802356" y="84221"/>
                  </a:lnTo>
                  <a:lnTo>
                    <a:pt x="802356" y="84973"/>
                  </a:lnTo>
                  <a:lnTo>
                    <a:pt x="803108" y="85725"/>
                  </a:lnTo>
                  <a:lnTo>
                    <a:pt x="804612" y="85725"/>
                  </a:lnTo>
                  <a:lnTo>
                    <a:pt x="805364" y="85725"/>
                  </a:lnTo>
                  <a:lnTo>
                    <a:pt x="813635" y="83469"/>
                  </a:lnTo>
                  <a:lnTo>
                    <a:pt x="816643" y="82717"/>
                  </a:lnTo>
                  <a:lnTo>
                    <a:pt x="818899" y="83469"/>
                  </a:lnTo>
                  <a:lnTo>
                    <a:pt x="819651" y="83469"/>
                  </a:lnTo>
                  <a:lnTo>
                    <a:pt x="821155" y="84221"/>
                  </a:lnTo>
                  <a:lnTo>
                    <a:pt x="821907" y="84973"/>
                  </a:lnTo>
                  <a:lnTo>
                    <a:pt x="823411" y="86477"/>
                  </a:lnTo>
                  <a:lnTo>
                    <a:pt x="824163" y="87229"/>
                  </a:lnTo>
                  <a:lnTo>
                    <a:pt x="824915" y="86477"/>
                  </a:lnTo>
                  <a:lnTo>
                    <a:pt x="825667" y="85725"/>
                  </a:lnTo>
                  <a:lnTo>
                    <a:pt x="825667" y="84973"/>
                  </a:lnTo>
                  <a:lnTo>
                    <a:pt x="825667" y="83469"/>
                  </a:lnTo>
                  <a:lnTo>
                    <a:pt x="825667" y="82717"/>
                  </a:lnTo>
                  <a:lnTo>
                    <a:pt x="825667" y="81965"/>
                  </a:lnTo>
                  <a:lnTo>
                    <a:pt x="826419" y="81213"/>
                  </a:lnTo>
                  <a:lnTo>
                    <a:pt x="827923" y="81213"/>
                  </a:lnTo>
                  <a:lnTo>
                    <a:pt x="828675" y="81213"/>
                  </a:lnTo>
                  <a:lnTo>
                    <a:pt x="831683" y="81965"/>
                  </a:lnTo>
                  <a:lnTo>
                    <a:pt x="832435" y="81965"/>
                  </a:lnTo>
                  <a:lnTo>
                    <a:pt x="833187" y="81965"/>
                  </a:lnTo>
                  <a:lnTo>
                    <a:pt x="833939" y="81213"/>
                  </a:lnTo>
                  <a:lnTo>
                    <a:pt x="834691" y="79709"/>
                  </a:lnTo>
                  <a:lnTo>
                    <a:pt x="834691" y="78957"/>
                  </a:lnTo>
                  <a:lnTo>
                    <a:pt x="833939" y="78205"/>
                  </a:lnTo>
                  <a:lnTo>
                    <a:pt x="833187" y="77453"/>
                  </a:lnTo>
                  <a:lnTo>
                    <a:pt x="830931" y="76701"/>
                  </a:lnTo>
                  <a:lnTo>
                    <a:pt x="829427" y="75197"/>
                  </a:lnTo>
                  <a:lnTo>
                    <a:pt x="828675" y="74445"/>
                  </a:lnTo>
                  <a:lnTo>
                    <a:pt x="828675" y="73693"/>
                  </a:lnTo>
                  <a:lnTo>
                    <a:pt x="828675" y="72942"/>
                  </a:lnTo>
                  <a:lnTo>
                    <a:pt x="828675" y="72190"/>
                  </a:lnTo>
                  <a:lnTo>
                    <a:pt x="828675" y="71438"/>
                  </a:lnTo>
                  <a:lnTo>
                    <a:pt x="829427" y="70685"/>
                  </a:lnTo>
                  <a:lnTo>
                    <a:pt x="830179" y="69933"/>
                  </a:lnTo>
                  <a:lnTo>
                    <a:pt x="830931" y="69933"/>
                  </a:lnTo>
                  <a:lnTo>
                    <a:pt x="832435" y="69933"/>
                  </a:lnTo>
                  <a:lnTo>
                    <a:pt x="833187" y="69933"/>
                  </a:lnTo>
                  <a:lnTo>
                    <a:pt x="833187" y="70685"/>
                  </a:lnTo>
                  <a:lnTo>
                    <a:pt x="833187" y="71438"/>
                  </a:lnTo>
                  <a:lnTo>
                    <a:pt x="833187" y="72190"/>
                  </a:lnTo>
                  <a:lnTo>
                    <a:pt x="833187" y="72942"/>
                  </a:lnTo>
                  <a:lnTo>
                    <a:pt x="833187" y="73693"/>
                  </a:lnTo>
                  <a:lnTo>
                    <a:pt x="833939" y="74445"/>
                  </a:lnTo>
                  <a:lnTo>
                    <a:pt x="834691" y="74445"/>
                  </a:lnTo>
                  <a:lnTo>
                    <a:pt x="835443" y="74445"/>
                  </a:lnTo>
                  <a:lnTo>
                    <a:pt x="839202" y="72942"/>
                  </a:lnTo>
                  <a:lnTo>
                    <a:pt x="840707" y="72190"/>
                  </a:lnTo>
                  <a:lnTo>
                    <a:pt x="842211" y="72190"/>
                  </a:lnTo>
                  <a:lnTo>
                    <a:pt x="844466" y="71438"/>
                  </a:lnTo>
                  <a:lnTo>
                    <a:pt x="857250" y="66174"/>
                  </a:lnTo>
                  <a:lnTo>
                    <a:pt x="858002" y="66174"/>
                  </a:lnTo>
                  <a:lnTo>
                    <a:pt x="859506" y="66174"/>
                  </a:lnTo>
                  <a:lnTo>
                    <a:pt x="860258" y="66926"/>
                  </a:lnTo>
                  <a:lnTo>
                    <a:pt x="861010" y="66926"/>
                  </a:lnTo>
                  <a:lnTo>
                    <a:pt x="861762" y="67678"/>
                  </a:lnTo>
                  <a:lnTo>
                    <a:pt x="862513" y="67678"/>
                  </a:lnTo>
                  <a:lnTo>
                    <a:pt x="863266" y="67678"/>
                  </a:lnTo>
                  <a:lnTo>
                    <a:pt x="864770" y="66926"/>
                  </a:lnTo>
                  <a:lnTo>
                    <a:pt x="865522" y="66174"/>
                  </a:lnTo>
                  <a:lnTo>
                    <a:pt x="870033" y="63166"/>
                  </a:lnTo>
                  <a:lnTo>
                    <a:pt x="872290" y="61662"/>
                  </a:lnTo>
                  <a:lnTo>
                    <a:pt x="880561" y="58654"/>
                  </a:lnTo>
                  <a:lnTo>
                    <a:pt x="882817" y="54894"/>
                  </a:lnTo>
                  <a:lnTo>
                    <a:pt x="885825" y="40607"/>
                  </a:lnTo>
                  <a:lnTo>
                    <a:pt x="887329" y="32335"/>
                  </a:lnTo>
                  <a:lnTo>
                    <a:pt x="888081" y="30079"/>
                  </a:lnTo>
                  <a:lnTo>
                    <a:pt x="888833" y="28575"/>
                  </a:lnTo>
                  <a:lnTo>
                    <a:pt x="889585" y="27823"/>
                  </a:lnTo>
                  <a:lnTo>
                    <a:pt x="890337" y="27823"/>
                  </a:lnTo>
                  <a:lnTo>
                    <a:pt x="891841" y="27823"/>
                  </a:lnTo>
                  <a:lnTo>
                    <a:pt x="900864" y="27823"/>
                  </a:lnTo>
                  <a:lnTo>
                    <a:pt x="901616" y="28575"/>
                  </a:lnTo>
                  <a:lnTo>
                    <a:pt x="902368" y="28575"/>
                  </a:lnTo>
                  <a:lnTo>
                    <a:pt x="903120" y="29327"/>
                  </a:lnTo>
                  <a:lnTo>
                    <a:pt x="903872" y="29327"/>
                  </a:lnTo>
                  <a:lnTo>
                    <a:pt x="904624" y="30079"/>
                  </a:lnTo>
                  <a:lnTo>
                    <a:pt x="905376" y="30079"/>
                  </a:lnTo>
                  <a:lnTo>
                    <a:pt x="906880" y="29327"/>
                  </a:lnTo>
                  <a:lnTo>
                    <a:pt x="908384" y="28575"/>
                  </a:lnTo>
                  <a:lnTo>
                    <a:pt x="909888" y="27071"/>
                  </a:lnTo>
                  <a:lnTo>
                    <a:pt x="912896" y="23311"/>
                  </a:lnTo>
                  <a:lnTo>
                    <a:pt x="917408" y="19551"/>
                  </a:lnTo>
                  <a:lnTo>
                    <a:pt x="918160" y="18799"/>
                  </a:lnTo>
                  <a:lnTo>
                    <a:pt x="921168" y="17295"/>
                  </a:lnTo>
                  <a:lnTo>
                    <a:pt x="922671" y="17295"/>
                  </a:lnTo>
                  <a:lnTo>
                    <a:pt x="924175" y="16544"/>
                  </a:lnTo>
                  <a:lnTo>
                    <a:pt x="926431" y="16544"/>
                  </a:lnTo>
                  <a:lnTo>
                    <a:pt x="929439" y="17295"/>
                  </a:lnTo>
                  <a:lnTo>
                    <a:pt x="941471" y="20303"/>
                  </a:lnTo>
                  <a:lnTo>
                    <a:pt x="943727" y="20303"/>
                  </a:lnTo>
                  <a:lnTo>
                    <a:pt x="946735" y="18799"/>
                  </a:lnTo>
                  <a:lnTo>
                    <a:pt x="948239" y="18799"/>
                  </a:lnTo>
                  <a:lnTo>
                    <a:pt x="948990" y="18799"/>
                  </a:lnTo>
                  <a:lnTo>
                    <a:pt x="951999" y="19551"/>
                  </a:lnTo>
                  <a:lnTo>
                    <a:pt x="955007" y="21055"/>
                  </a:lnTo>
                  <a:lnTo>
                    <a:pt x="958766" y="23311"/>
                  </a:lnTo>
                  <a:lnTo>
                    <a:pt x="964782" y="29327"/>
                  </a:lnTo>
                  <a:lnTo>
                    <a:pt x="966286" y="33087"/>
                  </a:lnTo>
                  <a:lnTo>
                    <a:pt x="967038" y="33839"/>
                  </a:lnTo>
                  <a:lnTo>
                    <a:pt x="967038" y="34591"/>
                  </a:lnTo>
                  <a:lnTo>
                    <a:pt x="967038" y="35343"/>
                  </a:lnTo>
                  <a:lnTo>
                    <a:pt x="967790" y="36095"/>
                  </a:lnTo>
                  <a:lnTo>
                    <a:pt x="968542" y="36847"/>
                  </a:lnTo>
                  <a:lnTo>
                    <a:pt x="976814" y="39103"/>
                  </a:lnTo>
                  <a:lnTo>
                    <a:pt x="981326" y="41359"/>
                  </a:lnTo>
                  <a:lnTo>
                    <a:pt x="980573" y="41359"/>
                  </a:lnTo>
                  <a:lnTo>
                    <a:pt x="978318" y="42111"/>
                  </a:lnTo>
                  <a:lnTo>
                    <a:pt x="976062" y="43614"/>
                  </a:lnTo>
                  <a:lnTo>
                    <a:pt x="985086" y="42863"/>
                  </a:lnTo>
                  <a:lnTo>
                    <a:pt x="990349" y="44366"/>
                  </a:lnTo>
                  <a:lnTo>
                    <a:pt x="990349" y="47374"/>
                  </a:lnTo>
                  <a:lnTo>
                    <a:pt x="992605" y="50382"/>
                  </a:lnTo>
                  <a:lnTo>
                    <a:pt x="994109" y="51886"/>
                  </a:lnTo>
                  <a:lnTo>
                    <a:pt x="994861" y="53390"/>
                  </a:lnTo>
                  <a:lnTo>
                    <a:pt x="993357" y="56398"/>
                  </a:lnTo>
                  <a:lnTo>
                    <a:pt x="992605" y="58654"/>
                  </a:lnTo>
                  <a:lnTo>
                    <a:pt x="991101" y="62414"/>
                  </a:lnTo>
                  <a:lnTo>
                    <a:pt x="989597" y="62414"/>
                  </a:lnTo>
                  <a:lnTo>
                    <a:pt x="989597" y="60158"/>
                  </a:lnTo>
                  <a:lnTo>
                    <a:pt x="989597" y="58654"/>
                  </a:lnTo>
                  <a:lnTo>
                    <a:pt x="989597" y="57150"/>
                  </a:lnTo>
                  <a:lnTo>
                    <a:pt x="988845" y="57902"/>
                  </a:lnTo>
                  <a:lnTo>
                    <a:pt x="988093" y="58654"/>
                  </a:lnTo>
                  <a:lnTo>
                    <a:pt x="988093" y="60910"/>
                  </a:lnTo>
                  <a:lnTo>
                    <a:pt x="985086" y="54894"/>
                  </a:lnTo>
                  <a:lnTo>
                    <a:pt x="984333" y="52638"/>
                  </a:lnTo>
                  <a:lnTo>
                    <a:pt x="983582" y="55646"/>
                  </a:lnTo>
                  <a:lnTo>
                    <a:pt x="986589" y="63166"/>
                  </a:lnTo>
                  <a:lnTo>
                    <a:pt x="985837" y="66174"/>
                  </a:lnTo>
                  <a:lnTo>
                    <a:pt x="983582" y="66174"/>
                  </a:lnTo>
                  <a:lnTo>
                    <a:pt x="982077" y="66926"/>
                  </a:lnTo>
                  <a:lnTo>
                    <a:pt x="980573" y="68430"/>
                  </a:lnTo>
                  <a:lnTo>
                    <a:pt x="979069" y="70685"/>
                  </a:lnTo>
                  <a:lnTo>
                    <a:pt x="982077" y="69182"/>
                  </a:lnTo>
                  <a:lnTo>
                    <a:pt x="983582" y="67678"/>
                  </a:lnTo>
                  <a:lnTo>
                    <a:pt x="985086" y="67678"/>
                  </a:lnTo>
                  <a:lnTo>
                    <a:pt x="985086" y="68430"/>
                  </a:lnTo>
                  <a:lnTo>
                    <a:pt x="985086" y="69933"/>
                  </a:lnTo>
                  <a:lnTo>
                    <a:pt x="983582" y="70685"/>
                  </a:lnTo>
                  <a:lnTo>
                    <a:pt x="982829" y="72190"/>
                  </a:lnTo>
                  <a:lnTo>
                    <a:pt x="981326" y="75197"/>
                  </a:lnTo>
                  <a:lnTo>
                    <a:pt x="981326" y="81213"/>
                  </a:lnTo>
                  <a:lnTo>
                    <a:pt x="982829" y="83469"/>
                  </a:lnTo>
                  <a:lnTo>
                    <a:pt x="988093" y="84221"/>
                  </a:lnTo>
                  <a:lnTo>
                    <a:pt x="988093" y="85725"/>
                  </a:lnTo>
                  <a:lnTo>
                    <a:pt x="988845" y="87981"/>
                  </a:lnTo>
                  <a:lnTo>
                    <a:pt x="988093" y="93997"/>
                  </a:lnTo>
                  <a:lnTo>
                    <a:pt x="990349" y="89485"/>
                  </a:lnTo>
                  <a:lnTo>
                    <a:pt x="991101" y="90989"/>
                  </a:lnTo>
                  <a:lnTo>
                    <a:pt x="992605" y="94749"/>
                  </a:lnTo>
                  <a:lnTo>
                    <a:pt x="993357" y="97005"/>
                  </a:lnTo>
                  <a:lnTo>
                    <a:pt x="992605" y="97757"/>
                  </a:lnTo>
                  <a:lnTo>
                    <a:pt x="992605" y="99261"/>
                  </a:lnTo>
                  <a:lnTo>
                    <a:pt x="992605" y="100012"/>
                  </a:lnTo>
                  <a:lnTo>
                    <a:pt x="993357" y="100764"/>
                  </a:lnTo>
                  <a:lnTo>
                    <a:pt x="991853" y="103772"/>
                  </a:lnTo>
                  <a:lnTo>
                    <a:pt x="988093" y="117308"/>
                  </a:lnTo>
                  <a:lnTo>
                    <a:pt x="988093" y="120316"/>
                  </a:lnTo>
                  <a:lnTo>
                    <a:pt x="987341" y="121820"/>
                  </a:lnTo>
                  <a:lnTo>
                    <a:pt x="985837" y="121820"/>
                  </a:lnTo>
                  <a:lnTo>
                    <a:pt x="982829" y="121068"/>
                  </a:lnTo>
                  <a:lnTo>
                    <a:pt x="979822" y="118060"/>
                  </a:lnTo>
                  <a:lnTo>
                    <a:pt x="978318" y="116556"/>
                  </a:lnTo>
                  <a:lnTo>
                    <a:pt x="976062" y="116556"/>
                  </a:lnTo>
                  <a:lnTo>
                    <a:pt x="978318" y="118060"/>
                  </a:lnTo>
                  <a:lnTo>
                    <a:pt x="979069" y="119564"/>
                  </a:lnTo>
                  <a:lnTo>
                    <a:pt x="979822" y="121068"/>
                  </a:lnTo>
                  <a:lnTo>
                    <a:pt x="980573" y="122572"/>
                  </a:lnTo>
                  <a:lnTo>
                    <a:pt x="980573" y="124076"/>
                  </a:lnTo>
                  <a:lnTo>
                    <a:pt x="980573" y="125580"/>
                  </a:lnTo>
                  <a:lnTo>
                    <a:pt x="982077" y="127084"/>
                  </a:lnTo>
                  <a:lnTo>
                    <a:pt x="982829" y="126331"/>
                  </a:lnTo>
                  <a:lnTo>
                    <a:pt x="982829" y="124828"/>
                  </a:lnTo>
                  <a:lnTo>
                    <a:pt x="982829" y="127084"/>
                  </a:lnTo>
                  <a:lnTo>
                    <a:pt x="981326" y="133099"/>
                  </a:lnTo>
                  <a:lnTo>
                    <a:pt x="979822" y="139115"/>
                  </a:lnTo>
                  <a:lnTo>
                    <a:pt x="979822" y="140619"/>
                  </a:lnTo>
                  <a:lnTo>
                    <a:pt x="976814" y="144379"/>
                  </a:lnTo>
                  <a:lnTo>
                    <a:pt x="975310" y="148139"/>
                  </a:lnTo>
                  <a:lnTo>
                    <a:pt x="974558" y="152651"/>
                  </a:lnTo>
                  <a:lnTo>
                    <a:pt x="973806" y="158667"/>
                  </a:lnTo>
                  <a:lnTo>
                    <a:pt x="973806" y="163178"/>
                  </a:lnTo>
                  <a:lnTo>
                    <a:pt x="974558" y="164682"/>
                  </a:lnTo>
                  <a:lnTo>
                    <a:pt x="973806" y="164682"/>
                  </a:lnTo>
                  <a:lnTo>
                    <a:pt x="973054" y="166186"/>
                  </a:lnTo>
                  <a:lnTo>
                    <a:pt x="972302" y="166938"/>
                  </a:lnTo>
                  <a:lnTo>
                    <a:pt x="971550" y="168442"/>
                  </a:lnTo>
                  <a:lnTo>
                    <a:pt x="971550" y="169946"/>
                  </a:lnTo>
                  <a:lnTo>
                    <a:pt x="961022" y="199273"/>
                  </a:lnTo>
                  <a:lnTo>
                    <a:pt x="954254" y="212808"/>
                  </a:lnTo>
                  <a:lnTo>
                    <a:pt x="954254" y="214313"/>
                  </a:lnTo>
                  <a:lnTo>
                    <a:pt x="952750" y="215817"/>
                  </a:lnTo>
                  <a:lnTo>
                    <a:pt x="951999" y="218824"/>
                  </a:lnTo>
                  <a:lnTo>
                    <a:pt x="951999" y="224840"/>
                  </a:lnTo>
                  <a:lnTo>
                    <a:pt x="950495" y="227848"/>
                  </a:lnTo>
                  <a:lnTo>
                    <a:pt x="945983" y="234616"/>
                  </a:lnTo>
                  <a:lnTo>
                    <a:pt x="944479" y="237624"/>
                  </a:lnTo>
                  <a:lnTo>
                    <a:pt x="944479" y="244391"/>
                  </a:lnTo>
                  <a:lnTo>
                    <a:pt x="942975" y="251159"/>
                  </a:lnTo>
                  <a:lnTo>
                    <a:pt x="942223" y="251159"/>
                  </a:lnTo>
                  <a:lnTo>
                    <a:pt x="939967" y="249655"/>
                  </a:lnTo>
                  <a:lnTo>
                    <a:pt x="938463" y="249655"/>
                  </a:lnTo>
                  <a:lnTo>
                    <a:pt x="933951" y="249655"/>
                  </a:lnTo>
                  <a:lnTo>
                    <a:pt x="919664" y="246647"/>
                  </a:lnTo>
                  <a:lnTo>
                    <a:pt x="905376" y="246647"/>
                  </a:lnTo>
                  <a:lnTo>
                    <a:pt x="901616" y="244391"/>
                  </a:lnTo>
                  <a:lnTo>
                    <a:pt x="896352" y="242887"/>
                  </a:lnTo>
                  <a:lnTo>
                    <a:pt x="894849" y="242887"/>
                  </a:lnTo>
                  <a:lnTo>
                    <a:pt x="894096" y="241384"/>
                  </a:lnTo>
                  <a:lnTo>
                    <a:pt x="894096" y="240632"/>
                  </a:lnTo>
                  <a:lnTo>
                    <a:pt x="894096" y="239880"/>
                  </a:lnTo>
                  <a:lnTo>
                    <a:pt x="893345" y="239128"/>
                  </a:lnTo>
                  <a:lnTo>
                    <a:pt x="891089" y="239128"/>
                  </a:lnTo>
                  <a:lnTo>
                    <a:pt x="887329" y="239128"/>
                  </a:lnTo>
                  <a:lnTo>
                    <a:pt x="872290" y="243639"/>
                  </a:lnTo>
                  <a:lnTo>
                    <a:pt x="870033" y="244391"/>
                  </a:lnTo>
                  <a:lnTo>
                    <a:pt x="859506" y="251159"/>
                  </a:lnTo>
                  <a:lnTo>
                    <a:pt x="858002" y="251911"/>
                  </a:lnTo>
                  <a:lnTo>
                    <a:pt x="855746" y="251911"/>
                  </a:lnTo>
                  <a:lnTo>
                    <a:pt x="852738" y="251911"/>
                  </a:lnTo>
                  <a:lnTo>
                    <a:pt x="848978" y="249655"/>
                  </a:lnTo>
                  <a:lnTo>
                    <a:pt x="845970" y="248903"/>
                  </a:lnTo>
                  <a:lnTo>
                    <a:pt x="844466" y="248151"/>
                  </a:lnTo>
                  <a:lnTo>
                    <a:pt x="844466" y="246647"/>
                  </a:lnTo>
                  <a:lnTo>
                    <a:pt x="844466" y="245143"/>
                  </a:lnTo>
                  <a:lnTo>
                    <a:pt x="843714" y="244391"/>
                  </a:lnTo>
                  <a:lnTo>
                    <a:pt x="841458" y="244391"/>
                  </a:lnTo>
                  <a:lnTo>
                    <a:pt x="838451" y="245143"/>
                  </a:lnTo>
                  <a:lnTo>
                    <a:pt x="831683" y="245143"/>
                  </a:lnTo>
                  <a:lnTo>
                    <a:pt x="827171" y="246647"/>
                  </a:lnTo>
                  <a:lnTo>
                    <a:pt x="819651" y="249655"/>
                  </a:lnTo>
                  <a:lnTo>
                    <a:pt x="818147" y="250407"/>
                  </a:lnTo>
                  <a:lnTo>
                    <a:pt x="815891" y="249655"/>
                  </a:lnTo>
                  <a:lnTo>
                    <a:pt x="814387" y="247399"/>
                  </a:lnTo>
                  <a:lnTo>
                    <a:pt x="812883" y="248151"/>
                  </a:lnTo>
                  <a:lnTo>
                    <a:pt x="811379" y="248151"/>
                  </a:lnTo>
                  <a:lnTo>
                    <a:pt x="803108" y="254167"/>
                  </a:lnTo>
                  <a:lnTo>
                    <a:pt x="800100" y="257927"/>
                  </a:lnTo>
                  <a:lnTo>
                    <a:pt x="796340" y="258679"/>
                  </a:lnTo>
                  <a:lnTo>
                    <a:pt x="795588" y="259431"/>
                  </a:lnTo>
                  <a:lnTo>
                    <a:pt x="795588" y="260935"/>
                  </a:lnTo>
                  <a:lnTo>
                    <a:pt x="795588" y="262439"/>
                  </a:lnTo>
                  <a:lnTo>
                    <a:pt x="796340" y="263191"/>
                  </a:lnTo>
                  <a:lnTo>
                    <a:pt x="796340" y="263943"/>
                  </a:lnTo>
                  <a:lnTo>
                    <a:pt x="797092" y="264695"/>
                  </a:lnTo>
                  <a:lnTo>
                    <a:pt x="796340" y="265447"/>
                  </a:lnTo>
                  <a:lnTo>
                    <a:pt x="794836" y="266951"/>
                  </a:lnTo>
                  <a:lnTo>
                    <a:pt x="777541" y="277478"/>
                  </a:lnTo>
                  <a:lnTo>
                    <a:pt x="776037" y="278982"/>
                  </a:lnTo>
                  <a:lnTo>
                    <a:pt x="776037" y="281238"/>
                  </a:lnTo>
                  <a:lnTo>
                    <a:pt x="774533" y="284246"/>
                  </a:lnTo>
                  <a:lnTo>
                    <a:pt x="773781" y="286502"/>
                  </a:lnTo>
                  <a:lnTo>
                    <a:pt x="760997" y="295526"/>
                  </a:lnTo>
                  <a:lnTo>
                    <a:pt x="747462" y="296278"/>
                  </a:lnTo>
                  <a:lnTo>
                    <a:pt x="745206" y="297030"/>
                  </a:lnTo>
                  <a:lnTo>
                    <a:pt x="742950" y="298534"/>
                  </a:lnTo>
                  <a:lnTo>
                    <a:pt x="737686" y="302294"/>
                  </a:lnTo>
                  <a:lnTo>
                    <a:pt x="732422" y="304549"/>
                  </a:lnTo>
                  <a:lnTo>
                    <a:pt x="728662" y="306805"/>
                  </a:lnTo>
                  <a:lnTo>
                    <a:pt x="727158" y="308309"/>
                  </a:lnTo>
                  <a:lnTo>
                    <a:pt x="725655" y="309061"/>
                  </a:lnTo>
                  <a:lnTo>
                    <a:pt x="724151" y="309813"/>
                  </a:lnTo>
                  <a:lnTo>
                    <a:pt x="721895" y="309813"/>
                  </a:lnTo>
                  <a:lnTo>
                    <a:pt x="718135" y="308309"/>
                  </a:lnTo>
                  <a:lnTo>
                    <a:pt x="716631" y="307557"/>
                  </a:lnTo>
                  <a:lnTo>
                    <a:pt x="715127" y="307557"/>
                  </a:lnTo>
                  <a:lnTo>
                    <a:pt x="688056" y="304549"/>
                  </a:lnTo>
                  <a:lnTo>
                    <a:pt x="684296" y="305301"/>
                  </a:lnTo>
                  <a:lnTo>
                    <a:pt x="680536" y="306053"/>
                  </a:lnTo>
                  <a:lnTo>
                    <a:pt x="676776" y="309061"/>
                  </a:lnTo>
                  <a:lnTo>
                    <a:pt x="671512" y="318837"/>
                  </a:lnTo>
                  <a:lnTo>
                    <a:pt x="669257" y="318085"/>
                  </a:lnTo>
                  <a:lnTo>
                    <a:pt x="667753" y="317333"/>
                  </a:lnTo>
                  <a:lnTo>
                    <a:pt x="662489" y="311317"/>
                  </a:lnTo>
                  <a:lnTo>
                    <a:pt x="658729" y="309061"/>
                  </a:lnTo>
                  <a:lnTo>
                    <a:pt x="654217" y="308309"/>
                  </a:lnTo>
                  <a:lnTo>
                    <a:pt x="645193" y="306805"/>
                  </a:lnTo>
                  <a:lnTo>
                    <a:pt x="642938" y="306053"/>
                  </a:lnTo>
                  <a:lnTo>
                    <a:pt x="634666" y="301542"/>
                  </a:lnTo>
                  <a:lnTo>
                    <a:pt x="603083" y="270711"/>
                  </a:lnTo>
                  <a:lnTo>
                    <a:pt x="596315" y="266951"/>
                  </a:lnTo>
                  <a:lnTo>
                    <a:pt x="594059" y="266199"/>
                  </a:lnTo>
                  <a:lnTo>
                    <a:pt x="590299" y="265447"/>
                  </a:lnTo>
                  <a:lnTo>
                    <a:pt x="588795" y="263943"/>
                  </a:lnTo>
                  <a:lnTo>
                    <a:pt x="588043" y="262439"/>
                  </a:lnTo>
                  <a:lnTo>
                    <a:pt x="586540" y="259431"/>
                  </a:lnTo>
                  <a:lnTo>
                    <a:pt x="583531" y="255671"/>
                  </a:lnTo>
                  <a:lnTo>
                    <a:pt x="580523" y="255671"/>
                  </a:lnTo>
                  <a:lnTo>
                    <a:pt x="577516" y="255671"/>
                  </a:lnTo>
                  <a:lnTo>
                    <a:pt x="575260" y="256423"/>
                  </a:lnTo>
                  <a:lnTo>
                    <a:pt x="573756" y="257175"/>
                  </a:lnTo>
                  <a:lnTo>
                    <a:pt x="566988" y="261687"/>
                  </a:lnTo>
                  <a:lnTo>
                    <a:pt x="564732" y="262439"/>
                  </a:lnTo>
                  <a:lnTo>
                    <a:pt x="562476" y="262439"/>
                  </a:lnTo>
                  <a:lnTo>
                    <a:pt x="560220" y="262439"/>
                  </a:lnTo>
                  <a:lnTo>
                    <a:pt x="558716" y="260935"/>
                  </a:lnTo>
                  <a:lnTo>
                    <a:pt x="557964" y="259431"/>
                  </a:lnTo>
                  <a:lnTo>
                    <a:pt x="557212" y="257927"/>
                  </a:lnTo>
                  <a:lnTo>
                    <a:pt x="557212" y="256423"/>
                  </a:lnTo>
                  <a:lnTo>
                    <a:pt x="557212" y="254919"/>
                  </a:lnTo>
                  <a:lnTo>
                    <a:pt x="556461" y="253415"/>
                  </a:lnTo>
                  <a:lnTo>
                    <a:pt x="553452" y="250407"/>
                  </a:lnTo>
                  <a:lnTo>
                    <a:pt x="552701" y="248903"/>
                  </a:lnTo>
                  <a:lnTo>
                    <a:pt x="552701" y="247399"/>
                  </a:lnTo>
                  <a:lnTo>
                    <a:pt x="551948" y="246647"/>
                  </a:lnTo>
                  <a:lnTo>
                    <a:pt x="548941" y="243639"/>
                  </a:lnTo>
                  <a:lnTo>
                    <a:pt x="547437" y="242887"/>
                  </a:lnTo>
                  <a:lnTo>
                    <a:pt x="545181" y="243639"/>
                  </a:lnTo>
                  <a:lnTo>
                    <a:pt x="540669" y="246647"/>
                  </a:lnTo>
                  <a:lnTo>
                    <a:pt x="539917" y="248151"/>
                  </a:lnTo>
                  <a:lnTo>
                    <a:pt x="539917" y="249655"/>
                  </a:lnTo>
                  <a:lnTo>
                    <a:pt x="539917" y="251159"/>
                  </a:lnTo>
                  <a:lnTo>
                    <a:pt x="539165" y="254919"/>
                  </a:lnTo>
                  <a:lnTo>
                    <a:pt x="538413" y="257175"/>
                  </a:lnTo>
                  <a:lnTo>
                    <a:pt x="539165" y="259431"/>
                  </a:lnTo>
                  <a:lnTo>
                    <a:pt x="539165" y="260935"/>
                  </a:lnTo>
                  <a:lnTo>
                    <a:pt x="537661" y="263191"/>
                  </a:lnTo>
                  <a:lnTo>
                    <a:pt x="536157" y="265447"/>
                  </a:lnTo>
                  <a:lnTo>
                    <a:pt x="531645" y="269207"/>
                  </a:lnTo>
                  <a:lnTo>
                    <a:pt x="526382" y="272966"/>
                  </a:lnTo>
                  <a:lnTo>
                    <a:pt x="521118" y="278982"/>
                  </a:lnTo>
                  <a:lnTo>
                    <a:pt x="515854" y="286502"/>
                  </a:lnTo>
                  <a:lnTo>
                    <a:pt x="511342" y="288758"/>
                  </a:lnTo>
                  <a:lnTo>
                    <a:pt x="503070" y="291014"/>
                  </a:lnTo>
                  <a:lnTo>
                    <a:pt x="497054" y="292518"/>
                  </a:lnTo>
                  <a:lnTo>
                    <a:pt x="495550" y="294022"/>
                  </a:lnTo>
                  <a:lnTo>
                    <a:pt x="493295" y="295526"/>
                  </a:lnTo>
                  <a:lnTo>
                    <a:pt x="491039" y="299285"/>
                  </a:lnTo>
                  <a:lnTo>
                    <a:pt x="487279" y="305301"/>
                  </a:lnTo>
                  <a:lnTo>
                    <a:pt x="482015" y="310565"/>
                  </a:lnTo>
                  <a:lnTo>
                    <a:pt x="475247" y="315077"/>
                  </a:lnTo>
                  <a:lnTo>
                    <a:pt x="472991" y="310565"/>
                  </a:lnTo>
                  <a:lnTo>
                    <a:pt x="467727" y="294774"/>
                  </a:lnTo>
                  <a:lnTo>
                    <a:pt x="467727" y="291766"/>
                  </a:lnTo>
                  <a:lnTo>
                    <a:pt x="466975" y="290262"/>
                  </a:lnTo>
                  <a:lnTo>
                    <a:pt x="463967" y="286502"/>
                  </a:lnTo>
                  <a:lnTo>
                    <a:pt x="463216" y="284246"/>
                  </a:lnTo>
                  <a:lnTo>
                    <a:pt x="463216" y="282742"/>
                  </a:lnTo>
                  <a:lnTo>
                    <a:pt x="463216" y="281238"/>
                  </a:lnTo>
                  <a:lnTo>
                    <a:pt x="463216" y="279734"/>
                  </a:lnTo>
                  <a:lnTo>
                    <a:pt x="463967" y="278230"/>
                  </a:lnTo>
                  <a:lnTo>
                    <a:pt x="463216" y="275974"/>
                  </a:lnTo>
                  <a:lnTo>
                    <a:pt x="463967" y="274470"/>
                  </a:lnTo>
                  <a:lnTo>
                    <a:pt x="465471" y="273718"/>
                  </a:lnTo>
                  <a:lnTo>
                    <a:pt x="466224" y="272215"/>
                  </a:lnTo>
                  <a:lnTo>
                    <a:pt x="466975" y="269959"/>
                  </a:lnTo>
                  <a:lnTo>
                    <a:pt x="467727" y="268455"/>
                  </a:lnTo>
                  <a:lnTo>
                    <a:pt x="466975" y="266199"/>
                  </a:lnTo>
                  <a:lnTo>
                    <a:pt x="466224" y="265447"/>
                  </a:lnTo>
                  <a:lnTo>
                    <a:pt x="464720" y="264695"/>
                  </a:lnTo>
                  <a:lnTo>
                    <a:pt x="463967" y="263191"/>
                  </a:lnTo>
                  <a:lnTo>
                    <a:pt x="462464" y="262439"/>
                  </a:lnTo>
                  <a:lnTo>
                    <a:pt x="459456" y="263943"/>
                  </a:lnTo>
                  <a:lnTo>
                    <a:pt x="456448" y="266951"/>
                  </a:lnTo>
                  <a:lnTo>
                    <a:pt x="452688" y="269207"/>
                  </a:lnTo>
                  <a:lnTo>
                    <a:pt x="448928" y="269959"/>
                  </a:lnTo>
                  <a:lnTo>
                    <a:pt x="445168" y="268455"/>
                  </a:lnTo>
                  <a:lnTo>
                    <a:pt x="442912" y="266951"/>
                  </a:lnTo>
                  <a:lnTo>
                    <a:pt x="439905" y="265447"/>
                  </a:lnTo>
                  <a:lnTo>
                    <a:pt x="437648" y="264695"/>
                  </a:lnTo>
                  <a:lnTo>
                    <a:pt x="434641" y="258679"/>
                  </a:lnTo>
                  <a:lnTo>
                    <a:pt x="433137" y="256423"/>
                  </a:lnTo>
                  <a:lnTo>
                    <a:pt x="439152" y="247399"/>
                  </a:lnTo>
                  <a:lnTo>
                    <a:pt x="439905" y="243639"/>
                  </a:lnTo>
                  <a:lnTo>
                    <a:pt x="437648" y="239128"/>
                  </a:lnTo>
                  <a:lnTo>
                    <a:pt x="430881" y="236872"/>
                  </a:lnTo>
                  <a:lnTo>
                    <a:pt x="425617" y="238376"/>
                  </a:lnTo>
                  <a:lnTo>
                    <a:pt x="421105" y="242887"/>
                  </a:lnTo>
                  <a:lnTo>
                    <a:pt x="419601" y="248903"/>
                  </a:lnTo>
                  <a:lnTo>
                    <a:pt x="419601" y="256423"/>
                  </a:lnTo>
                  <a:lnTo>
                    <a:pt x="418849" y="260183"/>
                  </a:lnTo>
                  <a:lnTo>
                    <a:pt x="415841" y="261687"/>
                  </a:lnTo>
                  <a:lnTo>
                    <a:pt x="412833" y="260935"/>
                  </a:lnTo>
                  <a:lnTo>
                    <a:pt x="411329" y="259431"/>
                  </a:lnTo>
                  <a:lnTo>
                    <a:pt x="405314" y="245143"/>
                  </a:lnTo>
                  <a:lnTo>
                    <a:pt x="405314" y="242136"/>
                  </a:lnTo>
                  <a:lnTo>
                    <a:pt x="403810" y="239880"/>
                  </a:lnTo>
                  <a:lnTo>
                    <a:pt x="400802" y="238376"/>
                  </a:lnTo>
                  <a:lnTo>
                    <a:pt x="394786" y="236120"/>
                  </a:lnTo>
                  <a:lnTo>
                    <a:pt x="393282" y="234616"/>
                  </a:lnTo>
                  <a:lnTo>
                    <a:pt x="391778" y="233112"/>
                  </a:lnTo>
                  <a:lnTo>
                    <a:pt x="390274" y="231608"/>
                  </a:lnTo>
                  <a:lnTo>
                    <a:pt x="385762" y="230856"/>
                  </a:lnTo>
                  <a:lnTo>
                    <a:pt x="382754" y="229352"/>
                  </a:lnTo>
                  <a:lnTo>
                    <a:pt x="381250" y="228600"/>
                  </a:lnTo>
                  <a:lnTo>
                    <a:pt x="379747" y="229352"/>
                  </a:lnTo>
                  <a:lnTo>
                    <a:pt x="375235" y="230856"/>
                  </a:lnTo>
                  <a:lnTo>
                    <a:pt x="367715" y="232360"/>
                  </a:lnTo>
                  <a:lnTo>
                    <a:pt x="363955" y="232360"/>
                  </a:lnTo>
                  <a:lnTo>
                    <a:pt x="362451" y="230104"/>
                  </a:lnTo>
                  <a:lnTo>
                    <a:pt x="361699" y="227848"/>
                  </a:lnTo>
                  <a:lnTo>
                    <a:pt x="358691" y="225592"/>
                  </a:lnTo>
                  <a:lnTo>
                    <a:pt x="354931" y="223336"/>
                  </a:lnTo>
                  <a:lnTo>
                    <a:pt x="342148" y="219576"/>
                  </a:lnTo>
                  <a:lnTo>
                    <a:pt x="337636" y="218824"/>
                  </a:lnTo>
                  <a:lnTo>
                    <a:pt x="336132" y="218072"/>
                  </a:lnTo>
                  <a:lnTo>
                    <a:pt x="336132" y="217320"/>
                  </a:lnTo>
                  <a:lnTo>
                    <a:pt x="334628" y="216568"/>
                  </a:lnTo>
                  <a:lnTo>
                    <a:pt x="333124" y="215817"/>
                  </a:lnTo>
                  <a:lnTo>
                    <a:pt x="329364" y="215065"/>
                  </a:lnTo>
                  <a:lnTo>
                    <a:pt x="327109" y="215817"/>
                  </a:lnTo>
                  <a:lnTo>
                    <a:pt x="325605" y="215065"/>
                  </a:lnTo>
                  <a:lnTo>
                    <a:pt x="324852" y="212808"/>
                  </a:lnTo>
                  <a:lnTo>
                    <a:pt x="324852" y="212057"/>
                  </a:lnTo>
                  <a:lnTo>
                    <a:pt x="324100" y="210553"/>
                  </a:lnTo>
                  <a:lnTo>
                    <a:pt x="323349" y="209801"/>
                  </a:lnTo>
                  <a:lnTo>
                    <a:pt x="321092" y="207545"/>
                  </a:lnTo>
                  <a:lnTo>
                    <a:pt x="318085" y="199273"/>
                  </a:lnTo>
                  <a:lnTo>
                    <a:pt x="315829" y="197017"/>
                  </a:lnTo>
                  <a:lnTo>
                    <a:pt x="309813" y="195513"/>
                  </a:lnTo>
                  <a:lnTo>
                    <a:pt x="304549" y="192505"/>
                  </a:lnTo>
                  <a:lnTo>
                    <a:pt x="301541" y="192505"/>
                  </a:lnTo>
                  <a:lnTo>
                    <a:pt x="298533" y="193257"/>
                  </a:lnTo>
                  <a:lnTo>
                    <a:pt x="267702" y="209801"/>
                  </a:lnTo>
                  <a:lnTo>
                    <a:pt x="265447" y="209801"/>
                  </a:lnTo>
                  <a:lnTo>
                    <a:pt x="259431" y="209801"/>
                  </a:lnTo>
                  <a:lnTo>
                    <a:pt x="256423" y="210553"/>
                  </a:lnTo>
                  <a:lnTo>
                    <a:pt x="254919" y="212057"/>
                  </a:lnTo>
                  <a:lnTo>
                    <a:pt x="254167" y="215065"/>
                  </a:lnTo>
                  <a:lnTo>
                    <a:pt x="256423" y="225592"/>
                  </a:lnTo>
                  <a:lnTo>
                    <a:pt x="256423" y="229352"/>
                  </a:lnTo>
                  <a:lnTo>
                    <a:pt x="254919" y="230856"/>
                  </a:lnTo>
                  <a:lnTo>
                    <a:pt x="252663" y="231608"/>
                  </a:lnTo>
                  <a:lnTo>
                    <a:pt x="248151" y="232360"/>
                  </a:lnTo>
                  <a:lnTo>
                    <a:pt x="245143" y="233112"/>
                  </a:lnTo>
                  <a:lnTo>
                    <a:pt x="239128" y="234616"/>
                  </a:lnTo>
                  <a:lnTo>
                    <a:pt x="228600" y="235368"/>
                  </a:lnTo>
                  <a:lnTo>
                    <a:pt x="225592" y="236872"/>
                  </a:lnTo>
                  <a:lnTo>
                    <a:pt x="223336" y="238376"/>
                  </a:lnTo>
                  <a:lnTo>
                    <a:pt x="223336" y="241384"/>
                  </a:lnTo>
                  <a:lnTo>
                    <a:pt x="224088" y="244391"/>
                  </a:lnTo>
                  <a:lnTo>
                    <a:pt x="224840" y="247399"/>
                  </a:lnTo>
                  <a:lnTo>
                    <a:pt x="226344" y="248903"/>
                  </a:lnTo>
                  <a:lnTo>
                    <a:pt x="226344" y="250407"/>
                  </a:lnTo>
                  <a:lnTo>
                    <a:pt x="225592" y="254167"/>
                  </a:lnTo>
                  <a:lnTo>
                    <a:pt x="224840" y="257927"/>
                  </a:lnTo>
                  <a:lnTo>
                    <a:pt x="223336" y="260183"/>
                  </a:lnTo>
                  <a:lnTo>
                    <a:pt x="215064" y="269207"/>
                  </a:lnTo>
                  <a:lnTo>
                    <a:pt x="212808" y="270711"/>
                  </a:lnTo>
                  <a:lnTo>
                    <a:pt x="206041" y="272215"/>
                  </a:lnTo>
                  <a:lnTo>
                    <a:pt x="200025" y="274470"/>
                  </a:lnTo>
                  <a:lnTo>
                    <a:pt x="194009" y="278230"/>
                  </a:lnTo>
                  <a:lnTo>
                    <a:pt x="190249" y="280486"/>
                  </a:lnTo>
                  <a:lnTo>
                    <a:pt x="187993" y="279734"/>
                  </a:lnTo>
                  <a:lnTo>
                    <a:pt x="187241" y="279734"/>
                  </a:lnTo>
                  <a:lnTo>
                    <a:pt x="184985" y="279734"/>
                  </a:lnTo>
                  <a:lnTo>
                    <a:pt x="184234" y="279734"/>
                  </a:lnTo>
                  <a:lnTo>
                    <a:pt x="183481" y="278982"/>
                  </a:lnTo>
                  <a:lnTo>
                    <a:pt x="181977" y="276726"/>
                  </a:lnTo>
                  <a:lnTo>
                    <a:pt x="181225" y="275974"/>
                  </a:lnTo>
                  <a:lnTo>
                    <a:pt x="178970" y="275222"/>
                  </a:lnTo>
                  <a:lnTo>
                    <a:pt x="175962" y="274470"/>
                  </a:lnTo>
                  <a:lnTo>
                    <a:pt x="169946" y="275222"/>
                  </a:lnTo>
                  <a:lnTo>
                    <a:pt x="166186" y="280486"/>
                  </a:lnTo>
                  <a:lnTo>
                    <a:pt x="160170" y="309061"/>
                  </a:lnTo>
                  <a:lnTo>
                    <a:pt x="157914" y="312821"/>
                  </a:lnTo>
                  <a:lnTo>
                    <a:pt x="157914" y="318085"/>
                  </a:lnTo>
                  <a:lnTo>
                    <a:pt x="157162" y="319589"/>
                  </a:lnTo>
                  <a:lnTo>
                    <a:pt x="155658" y="321093"/>
                  </a:lnTo>
                  <a:lnTo>
                    <a:pt x="154155" y="321093"/>
                  </a:lnTo>
                  <a:lnTo>
                    <a:pt x="152651" y="321845"/>
                  </a:lnTo>
                  <a:lnTo>
                    <a:pt x="150395" y="321093"/>
                  </a:lnTo>
                  <a:lnTo>
                    <a:pt x="147387" y="319589"/>
                  </a:lnTo>
                  <a:lnTo>
                    <a:pt x="146635" y="319589"/>
                  </a:lnTo>
                  <a:lnTo>
                    <a:pt x="143627" y="320341"/>
                  </a:lnTo>
                  <a:lnTo>
                    <a:pt x="139867" y="324853"/>
                  </a:lnTo>
                  <a:lnTo>
                    <a:pt x="136107" y="326357"/>
                  </a:lnTo>
                  <a:lnTo>
                    <a:pt x="130091" y="327109"/>
                  </a:lnTo>
                  <a:lnTo>
                    <a:pt x="127836" y="328613"/>
                  </a:lnTo>
                  <a:lnTo>
                    <a:pt x="126331" y="333876"/>
                  </a:lnTo>
                  <a:lnTo>
                    <a:pt x="124076" y="335380"/>
                  </a:lnTo>
                  <a:lnTo>
                    <a:pt x="113548" y="339140"/>
                  </a:lnTo>
                  <a:lnTo>
                    <a:pt x="112044" y="339140"/>
                  </a:lnTo>
                  <a:lnTo>
                    <a:pt x="110540" y="339140"/>
                  </a:lnTo>
                  <a:lnTo>
                    <a:pt x="107532" y="337636"/>
                  </a:lnTo>
                  <a:lnTo>
                    <a:pt x="106028" y="336884"/>
                  </a:lnTo>
                  <a:lnTo>
                    <a:pt x="104524" y="336884"/>
                  </a:lnTo>
                  <a:lnTo>
                    <a:pt x="100764" y="333876"/>
                  </a:lnTo>
                  <a:lnTo>
                    <a:pt x="99260" y="333124"/>
                  </a:lnTo>
                  <a:lnTo>
                    <a:pt x="97757" y="333124"/>
                  </a:lnTo>
                  <a:lnTo>
                    <a:pt x="93997" y="333124"/>
                  </a:lnTo>
                  <a:lnTo>
                    <a:pt x="93244" y="333876"/>
                  </a:lnTo>
                  <a:lnTo>
                    <a:pt x="95500" y="329364"/>
                  </a:lnTo>
                  <a:lnTo>
                    <a:pt x="96253" y="328613"/>
                  </a:lnTo>
                  <a:lnTo>
                    <a:pt x="97004" y="327861"/>
                  </a:lnTo>
                  <a:lnTo>
                    <a:pt x="99260" y="325605"/>
                  </a:lnTo>
                  <a:lnTo>
                    <a:pt x="100764" y="322597"/>
                  </a:lnTo>
                  <a:lnTo>
                    <a:pt x="101516" y="320341"/>
                  </a:lnTo>
                  <a:lnTo>
                    <a:pt x="103020" y="318837"/>
                  </a:lnTo>
                  <a:lnTo>
                    <a:pt x="103020" y="317333"/>
                  </a:lnTo>
                  <a:lnTo>
                    <a:pt x="103020" y="316581"/>
                  </a:lnTo>
                  <a:lnTo>
                    <a:pt x="103020" y="315829"/>
                  </a:lnTo>
                  <a:lnTo>
                    <a:pt x="103020" y="315077"/>
                  </a:lnTo>
                  <a:lnTo>
                    <a:pt x="103020" y="314325"/>
                  </a:lnTo>
                  <a:lnTo>
                    <a:pt x="103020" y="313573"/>
                  </a:lnTo>
                  <a:lnTo>
                    <a:pt x="103020" y="309813"/>
                  </a:lnTo>
                  <a:lnTo>
                    <a:pt x="103020" y="309061"/>
                  </a:lnTo>
                  <a:lnTo>
                    <a:pt x="103020" y="307557"/>
                  </a:lnTo>
                  <a:lnTo>
                    <a:pt x="102268" y="306805"/>
                  </a:lnTo>
                  <a:lnTo>
                    <a:pt x="102268" y="306053"/>
                  </a:lnTo>
                  <a:lnTo>
                    <a:pt x="101516" y="305301"/>
                  </a:lnTo>
                  <a:lnTo>
                    <a:pt x="101516" y="302294"/>
                  </a:lnTo>
                  <a:lnTo>
                    <a:pt x="100764" y="300789"/>
                  </a:lnTo>
                  <a:lnTo>
                    <a:pt x="101516" y="300037"/>
                  </a:lnTo>
                  <a:lnTo>
                    <a:pt x="101516" y="299285"/>
                  </a:lnTo>
                  <a:lnTo>
                    <a:pt x="101516" y="298534"/>
                  </a:lnTo>
                  <a:lnTo>
                    <a:pt x="100764" y="297782"/>
                  </a:lnTo>
                  <a:lnTo>
                    <a:pt x="100764" y="297030"/>
                  </a:lnTo>
                  <a:lnTo>
                    <a:pt x="100012" y="296278"/>
                  </a:lnTo>
                  <a:lnTo>
                    <a:pt x="98508" y="296278"/>
                  </a:lnTo>
                  <a:lnTo>
                    <a:pt x="94749" y="295526"/>
                  </a:lnTo>
                  <a:lnTo>
                    <a:pt x="93244" y="295526"/>
                  </a:lnTo>
                  <a:lnTo>
                    <a:pt x="92493" y="295526"/>
                  </a:lnTo>
                  <a:lnTo>
                    <a:pt x="83469" y="289510"/>
                  </a:lnTo>
                  <a:lnTo>
                    <a:pt x="81965" y="288758"/>
                  </a:lnTo>
                  <a:lnTo>
                    <a:pt x="80461" y="288758"/>
                  </a:lnTo>
                  <a:lnTo>
                    <a:pt x="78957" y="288006"/>
                  </a:lnTo>
                  <a:lnTo>
                    <a:pt x="78205" y="286502"/>
                  </a:lnTo>
                  <a:lnTo>
                    <a:pt x="78205" y="285750"/>
                  </a:lnTo>
                  <a:lnTo>
                    <a:pt x="78205" y="284246"/>
                  </a:lnTo>
                  <a:lnTo>
                    <a:pt x="78205" y="278982"/>
                  </a:lnTo>
                  <a:lnTo>
                    <a:pt x="78205" y="278230"/>
                  </a:lnTo>
                  <a:lnTo>
                    <a:pt x="78205" y="276726"/>
                  </a:lnTo>
                  <a:lnTo>
                    <a:pt x="77453" y="276726"/>
                  </a:lnTo>
                  <a:lnTo>
                    <a:pt x="77453" y="275974"/>
                  </a:lnTo>
                  <a:lnTo>
                    <a:pt x="73693" y="272215"/>
                  </a:lnTo>
                  <a:lnTo>
                    <a:pt x="72941" y="270711"/>
                  </a:lnTo>
                  <a:lnTo>
                    <a:pt x="72941" y="269959"/>
                  </a:lnTo>
                  <a:lnTo>
                    <a:pt x="72189" y="268455"/>
                  </a:lnTo>
                  <a:lnTo>
                    <a:pt x="72189" y="266199"/>
                  </a:lnTo>
                  <a:lnTo>
                    <a:pt x="72941" y="261687"/>
                  </a:lnTo>
                  <a:lnTo>
                    <a:pt x="72941" y="259431"/>
                  </a:lnTo>
                  <a:lnTo>
                    <a:pt x="72189" y="256423"/>
                  </a:lnTo>
                  <a:lnTo>
                    <a:pt x="72189" y="255671"/>
                  </a:lnTo>
                  <a:lnTo>
                    <a:pt x="72189" y="254167"/>
                  </a:lnTo>
                  <a:lnTo>
                    <a:pt x="72941" y="247399"/>
                  </a:lnTo>
                  <a:lnTo>
                    <a:pt x="73693" y="245143"/>
                  </a:lnTo>
                  <a:lnTo>
                    <a:pt x="73693" y="244391"/>
                  </a:lnTo>
                  <a:lnTo>
                    <a:pt x="73693" y="243639"/>
                  </a:lnTo>
                  <a:lnTo>
                    <a:pt x="72941" y="242136"/>
                  </a:lnTo>
                  <a:lnTo>
                    <a:pt x="72941" y="241384"/>
                  </a:lnTo>
                  <a:lnTo>
                    <a:pt x="71438" y="240632"/>
                  </a:lnTo>
                  <a:lnTo>
                    <a:pt x="69933" y="239128"/>
                  </a:lnTo>
                  <a:lnTo>
                    <a:pt x="69181" y="238376"/>
                  </a:lnTo>
                  <a:lnTo>
                    <a:pt x="68429" y="237624"/>
                  </a:lnTo>
                  <a:lnTo>
                    <a:pt x="67678" y="237624"/>
                  </a:lnTo>
                  <a:lnTo>
                    <a:pt x="66925" y="238376"/>
                  </a:lnTo>
                  <a:lnTo>
                    <a:pt x="65421" y="239128"/>
                  </a:lnTo>
                  <a:lnTo>
                    <a:pt x="63918" y="239128"/>
                  </a:lnTo>
                  <a:lnTo>
                    <a:pt x="62414" y="239128"/>
                  </a:lnTo>
                  <a:lnTo>
                    <a:pt x="60910" y="237624"/>
                  </a:lnTo>
                  <a:lnTo>
                    <a:pt x="60158" y="236872"/>
                  </a:lnTo>
                  <a:lnTo>
                    <a:pt x="59406" y="236120"/>
                  </a:lnTo>
                  <a:lnTo>
                    <a:pt x="59406" y="235368"/>
                  </a:lnTo>
                  <a:lnTo>
                    <a:pt x="58654" y="234616"/>
                  </a:lnTo>
                  <a:lnTo>
                    <a:pt x="58654" y="233112"/>
                  </a:lnTo>
                  <a:lnTo>
                    <a:pt x="58654" y="232360"/>
                  </a:lnTo>
                  <a:lnTo>
                    <a:pt x="58654" y="231608"/>
                  </a:lnTo>
                  <a:lnTo>
                    <a:pt x="57902" y="230856"/>
                  </a:lnTo>
                  <a:lnTo>
                    <a:pt x="57150" y="230104"/>
                  </a:lnTo>
                  <a:lnTo>
                    <a:pt x="56398" y="230104"/>
                  </a:lnTo>
                  <a:lnTo>
                    <a:pt x="55646" y="229352"/>
                  </a:lnTo>
                  <a:lnTo>
                    <a:pt x="54142" y="230104"/>
                  </a:lnTo>
                  <a:lnTo>
                    <a:pt x="49630" y="231608"/>
                  </a:lnTo>
                  <a:lnTo>
                    <a:pt x="45870" y="231608"/>
                  </a:lnTo>
                  <a:lnTo>
                    <a:pt x="45118" y="231608"/>
                  </a:lnTo>
                  <a:lnTo>
                    <a:pt x="43614" y="231608"/>
                  </a:lnTo>
                  <a:lnTo>
                    <a:pt x="42862" y="231608"/>
                  </a:lnTo>
                  <a:lnTo>
                    <a:pt x="41359" y="230856"/>
                  </a:lnTo>
                  <a:lnTo>
                    <a:pt x="41359" y="230104"/>
                  </a:lnTo>
                  <a:lnTo>
                    <a:pt x="40606" y="228600"/>
                  </a:lnTo>
                  <a:lnTo>
                    <a:pt x="40606" y="227848"/>
                  </a:lnTo>
                  <a:lnTo>
                    <a:pt x="41359" y="224088"/>
                  </a:lnTo>
                  <a:lnTo>
                    <a:pt x="41359" y="223336"/>
                  </a:lnTo>
                  <a:lnTo>
                    <a:pt x="41359" y="222584"/>
                  </a:lnTo>
                  <a:lnTo>
                    <a:pt x="40606" y="221832"/>
                  </a:lnTo>
                  <a:lnTo>
                    <a:pt x="40606" y="221080"/>
                  </a:lnTo>
                  <a:lnTo>
                    <a:pt x="39855" y="221080"/>
                  </a:lnTo>
                  <a:lnTo>
                    <a:pt x="38350" y="220328"/>
                  </a:lnTo>
                  <a:lnTo>
                    <a:pt x="34591" y="219576"/>
                  </a:lnTo>
                  <a:lnTo>
                    <a:pt x="32335" y="219576"/>
                  </a:lnTo>
                  <a:lnTo>
                    <a:pt x="24063" y="220328"/>
                  </a:lnTo>
                  <a:lnTo>
                    <a:pt x="19551" y="221832"/>
                  </a:lnTo>
                  <a:lnTo>
                    <a:pt x="18047" y="222584"/>
                  </a:lnTo>
                  <a:lnTo>
                    <a:pt x="16543" y="223336"/>
                  </a:lnTo>
                  <a:lnTo>
                    <a:pt x="13535" y="224088"/>
                  </a:lnTo>
                  <a:lnTo>
                    <a:pt x="12783" y="224088"/>
                  </a:lnTo>
                  <a:lnTo>
                    <a:pt x="11280" y="224088"/>
                  </a:lnTo>
                  <a:lnTo>
                    <a:pt x="8272" y="224088"/>
                  </a:lnTo>
                  <a:lnTo>
                    <a:pt x="6767" y="224088"/>
                  </a:lnTo>
                  <a:lnTo>
                    <a:pt x="4512" y="222584"/>
                  </a:lnTo>
                  <a:lnTo>
                    <a:pt x="0" y="220328"/>
                  </a:lnTo>
                  <a:close/>
                  <a:moveTo>
                    <a:pt x="987341" y="64670"/>
                  </a:moveTo>
                  <a:lnTo>
                    <a:pt x="988093" y="64670"/>
                  </a:lnTo>
                  <a:lnTo>
                    <a:pt x="989597" y="64670"/>
                  </a:lnTo>
                  <a:lnTo>
                    <a:pt x="991101" y="66174"/>
                  </a:lnTo>
                  <a:lnTo>
                    <a:pt x="990349" y="66926"/>
                  </a:lnTo>
                  <a:lnTo>
                    <a:pt x="991101" y="69182"/>
                  </a:lnTo>
                  <a:lnTo>
                    <a:pt x="991853" y="71438"/>
                  </a:lnTo>
                  <a:lnTo>
                    <a:pt x="991853" y="72942"/>
                  </a:lnTo>
                  <a:lnTo>
                    <a:pt x="991101" y="75197"/>
                  </a:lnTo>
                  <a:lnTo>
                    <a:pt x="990349" y="77453"/>
                  </a:lnTo>
                  <a:lnTo>
                    <a:pt x="989597" y="79709"/>
                  </a:lnTo>
                  <a:lnTo>
                    <a:pt x="989597" y="82717"/>
                  </a:lnTo>
                  <a:lnTo>
                    <a:pt x="988845" y="82717"/>
                  </a:lnTo>
                  <a:lnTo>
                    <a:pt x="986589" y="82717"/>
                  </a:lnTo>
                  <a:lnTo>
                    <a:pt x="984333" y="81965"/>
                  </a:lnTo>
                  <a:lnTo>
                    <a:pt x="982829" y="81213"/>
                  </a:lnTo>
                  <a:lnTo>
                    <a:pt x="982829" y="78957"/>
                  </a:lnTo>
                  <a:lnTo>
                    <a:pt x="982829" y="75197"/>
                  </a:lnTo>
                  <a:lnTo>
                    <a:pt x="982829" y="73693"/>
                  </a:lnTo>
                  <a:lnTo>
                    <a:pt x="984333" y="72190"/>
                  </a:lnTo>
                  <a:lnTo>
                    <a:pt x="986589" y="69933"/>
                  </a:lnTo>
                  <a:lnTo>
                    <a:pt x="986589" y="67678"/>
                  </a:lnTo>
                  <a:lnTo>
                    <a:pt x="986589" y="66174"/>
                  </a:lnTo>
                  <a:lnTo>
                    <a:pt x="987341" y="64670"/>
                  </a:lnTo>
                  <a:close/>
                </a:path>
              </a:pathLst>
            </a:custGeom>
            <a:solidFill>
              <a:schemeClr val="accent4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id="{B0C14B7D-4D7B-4062-94F2-13DD7C13172C}"/>
                </a:ext>
              </a:extLst>
            </p:cNvPr>
            <p:cNvSpPr/>
            <p:nvPr/>
          </p:nvSpPr>
          <p:spPr>
            <a:xfrm>
              <a:off x="11460311" y="3134726"/>
              <a:ext cx="466975" cy="256423"/>
            </a:xfrm>
            <a:custGeom>
              <a:avLst/>
              <a:gdLst>
                <a:gd name="connsiteX0" fmla="*/ 0 w 466975"/>
                <a:gd name="connsiteY0" fmla="*/ 75949 h 256423"/>
                <a:gd name="connsiteX1" fmla="*/ 6768 w 466975"/>
                <a:gd name="connsiteY1" fmla="*/ 71438 h 256423"/>
                <a:gd name="connsiteX2" fmla="*/ 12032 w 466975"/>
                <a:gd name="connsiteY2" fmla="*/ 66174 h 256423"/>
                <a:gd name="connsiteX3" fmla="*/ 15792 w 466975"/>
                <a:gd name="connsiteY3" fmla="*/ 60158 h 256423"/>
                <a:gd name="connsiteX4" fmla="*/ 18048 w 466975"/>
                <a:gd name="connsiteY4" fmla="*/ 56398 h 256423"/>
                <a:gd name="connsiteX5" fmla="*/ 20303 w 466975"/>
                <a:gd name="connsiteY5" fmla="*/ 54894 h 256423"/>
                <a:gd name="connsiteX6" fmla="*/ 21807 w 466975"/>
                <a:gd name="connsiteY6" fmla="*/ 53390 h 256423"/>
                <a:gd name="connsiteX7" fmla="*/ 27823 w 466975"/>
                <a:gd name="connsiteY7" fmla="*/ 51886 h 256423"/>
                <a:gd name="connsiteX8" fmla="*/ 36095 w 466975"/>
                <a:gd name="connsiteY8" fmla="*/ 49630 h 256423"/>
                <a:gd name="connsiteX9" fmla="*/ 40607 w 466975"/>
                <a:gd name="connsiteY9" fmla="*/ 47374 h 256423"/>
                <a:gd name="connsiteX10" fmla="*/ 45871 w 466975"/>
                <a:gd name="connsiteY10" fmla="*/ 39855 h 256423"/>
                <a:gd name="connsiteX11" fmla="*/ 51135 w 466975"/>
                <a:gd name="connsiteY11" fmla="*/ 33839 h 256423"/>
                <a:gd name="connsiteX12" fmla="*/ 56398 w 466975"/>
                <a:gd name="connsiteY12" fmla="*/ 30079 h 256423"/>
                <a:gd name="connsiteX13" fmla="*/ 60910 w 466975"/>
                <a:gd name="connsiteY13" fmla="*/ 26319 h 256423"/>
                <a:gd name="connsiteX14" fmla="*/ 62414 w 466975"/>
                <a:gd name="connsiteY14" fmla="*/ 24063 h 256423"/>
                <a:gd name="connsiteX15" fmla="*/ 63918 w 466975"/>
                <a:gd name="connsiteY15" fmla="*/ 21807 h 256423"/>
                <a:gd name="connsiteX16" fmla="*/ 63918 w 466975"/>
                <a:gd name="connsiteY16" fmla="*/ 20303 h 256423"/>
                <a:gd name="connsiteX17" fmla="*/ 63166 w 466975"/>
                <a:gd name="connsiteY17" fmla="*/ 18048 h 256423"/>
                <a:gd name="connsiteX18" fmla="*/ 63918 w 466975"/>
                <a:gd name="connsiteY18" fmla="*/ 15791 h 256423"/>
                <a:gd name="connsiteX19" fmla="*/ 64670 w 466975"/>
                <a:gd name="connsiteY19" fmla="*/ 12032 h 256423"/>
                <a:gd name="connsiteX20" fmla="*/ 64670 w 466975"/>
                <a:gd name="connsiteY20" fmla="*/ 10528 h 256423"/>
                <a:gd name="connsiteX21" fmla="*/ 64670 w 466975"/>
                <a:gd name="connsiteY21" fmla="*/ 9024 h 256423"/>
                <a:gd name="connsiteX22" fmla="*/ 65422 w 466975"/>
                <a:gd name="connsiteY22" fmla="*/ 7520 h 256423"/>
                <a:gd name="connsiteX23" fmla="*/ 69934 w 466975"/>
                <a:gd name="connsiteY23" fmla="*/ 4512 h 256423"/>
                <a:gd name="connsiteX24" fmla="*/ 72190 w 466975"/>
                <a:gd name="connsiteY24" fmla="*/ 3760 h 256423"/>
                <a:gd name="connsiteX25" fmla="*/ 73694 w 466975"/>
                <a:gd name="connsiteY25" fmla="*/ 4512 h 256423"/>
                <a:gd name="connsiteX26" fmla="*/ 76701 w 466975"/>
                <a:gd name="connsiteY26" fmla="*/ 7520 h 256423"/>
                <a:gd name="connsiteX27" fmla="*/ 77454 w 466975"/>
                <a:gd name="connsiteY27" fmla="*/ 8272 h 256423"/>
                <a:gd name="connsiteX28" fmla="*/ 77454 w 466975"/>
                <a:gd name="connsiteY28" fmla="*/ 9776 h 256423"/>
                <a:gd name="connsiteX29" fmla="*/ 78205 w 466975"/>
                <a:gd name="connsiteY29" fmla="*/ 11280 h 256423"/>
                <a:gd name="connsiteX30" fmla="*/ 81214 w 466975"/>
                <a:gd name="connsiteY30" fmla="*/ 14288 h 256423"/>
                <a:gd name="connsiteX31" fmla="*/ 81965 w 466975"/>
                <a:gd name="connsiteY31" fmla="*/ 15791 h 256423"/>
                <a:gd name="connsiteX32" fmla="*/ 81965 w 466975"/>
                <a:gd name="connsiteY32" fmla="*/ 17296 h 256423"/>
                <a:gd name="connsiteX33" fmla="*/ 81965 w 466975"/>
                <a:gd name="connsiteY33" fmla="*/ 18799 h 256423"/>
                <a:gd name="connsiteX34" fmla="*/ 82717 w 466975"/>
                <a:gd name="connsiteY34" fmla="*/ 20303 h 256423"/>
                <a:gd name="connsiteX35" fmla="*/ 83469 w 466975"/>
                <a:gd name="connsiteY35" fmla="*/ 21807 h 256423"/>
                <a:gd name="connsiteX36" fmla="*/ 84973 w 466975"/>
                <a:gd name="connsiteY36" fmla="*/ 23311 h 256423"/>
                <a:gd name="connsiteX37" fmla="*/ 87229 w 466975"/>
                <a:gd name="connsiteY37" fmla="*/ 23311 h 256423"/>
                <a:gd name="connsiteX38" fmla="*/ 89485 w 466975"/>
                <a:gd name="connsiteY38" fmla="*/ 23311 h 256423"/>
                <a:gd name="connsiteX39" fmla="*/ 91741 w 466975"/>
                <a:gd name="connsiteY39" fmla="*/ 22559 h 256423"/>
                <a:gd name="connsiteX40" fmla="*/ 98509 w 466975"/>
                <a:gd name="connsiteY40" fmla="*/ 18048 h 256423"/>
                <a:gd name="connsiteX41" fmla="*/ 100013 w 466975"/>
                <a:gd name="connsiteY41" fmla="*/ 17296 h 256423"/>
                <a:gd name="connsiteX42" fmla="*/ 102269 w 466975"/>
                <a:gd name="connsiteY42" fmla="*/ 16544 h 256423"/>
                <a:gd name="connsiteX43" fmla="*/ 105276 w 466975"/>
                <a:gd name="connsiteY43" fmla="*/ 16544 h 256423"/>
                <a:gd name="connsiteX44" fmla="*/ 108284 w 466975"/>
                <a:gd name="connsiteY44" fmla="*/ 16544 h 256423"/>
                <a:gd name="connsiteX45" fmla="*/ 111292 w 466975"/>
                <a:gd name="connsiteY45" fmla="*/ 20303 h 256423"/>
                <a:gd name="connsiteX46" fmla="*/ 112796 w 466975"/>
                <a:gd name="connsiteY46" fmla="*/ 23311 h 256423"/>
                <a:gd name="connsiteX47" fmla="*/ 113548 w 466975"/>
                <a:gd name="connsiteY47" fmla="*/ 24815 h 256423"/>
                <a:gd name="connsiteX48" fmla="*/ 115052 w 466975"/>
                <a:gd name="connsiteY48" fmla="*/ 26319 h 256423"/>
                <a:gd name="connsiteX49" fmla="*/ 118812 w 466975"/>
                <a:gd name="connsiteY49" fmla="*/ 27071 h 256423"/>
                <a:gd name="connsiteX50" fmla="*/ 121068 w 466975"/>
                <a:gd name="connsiteY50" fmla="*/ 27823 h 256423"/>
                <a:gd name="connsiteX51" fmla="*/ 127836 w 466975"/>
                <a:gd name="connsiteY51" fmla="*/ 31583 h 256423"/>
                <a:gd name="connsiteX52" fmla="*/ 159419 w 466975"/>
                <a:gd name="connsiteY52" fmla="*/ 62414 h 256423"/>
                <a:gd name="connsiteX53" fmla="*/ 167691 w 466975"/>
                <a:gd name="connsiteY53" fmla="*/ 66926 h 256423"/>
                <a:gd name="connsiteX54" fmla="*/ 169946 w 466975"/>
                <a:gd name="connsiteY54" fmla="*/ 67678 h 256423"/>
                <a:gd name="connsiteX55" fmla="*/ 178970 w 466975"/>
                <a:gd name="connsiteY55" fmla="*/ 69182 h 256423"/>
                <a:gd name="connsiteX56" fmla="*/ 183482 w 466975"/>
                <a:gd name="connsiteY56" fmla="*/ 69934 h 256423"/>
                <a:gd name="connsiteX57" fmla="*/ 187242 w 466975"/>
                <a:gd name="connsiteY57" fmla="*/ 72190 h 256423"/>
                <a:gd name="connsiteX58" fmla="*/ 192506 w 466975"/>
                <a:gd name="connsiteY58" fmla="*/ 78205 h 256423"/>
                <a:gd name="connsiteX59" fmla="*/ 194010 w 466975"/>
                <a:gd name="connsiteY59" fmla="*/ 78957 h 256423"/>
                <a:gd name="connsiteX60" fmla="*/ 196265 w 466975"/>
                <a:gd name="connsiteY60" fmla="*/ 79709 h 256423"/>
                <a:gd name="connsiteX61" fmla="*/ 201529 w 466975"/>
                <a:gd name="connsiteY61" fmla="*/ 69934 h 256423"/>
                <a:gd name="connsiteX62" fmla="*/ 205289 w 466975"/>
                <a:gd name="connsiteY62" fmla="*/ 66926 h 256423"/>
                <a:gd name="connsiteX63" fmla="*/ 209049 w 466975"/>
                <a:gd name="connsiteY63" fmla="*/ 66174 h 256423"/>
                <a:gd name="connsiteX64" fmla="*/ 212809 w 466975"/>
                <a:gd name="connsiteY64" fmla="*/ 65422 h 256423"/>
                <a:gd name="connsiteX65" fmla="*/ 239880 w 466975"/>
                <a:gd name="connsiteY65" fmla="*/ 68430 h 256423"/>
                <a:gd name="connsiteX66" fmla="*/ 241384 w 466975"/>
                <a:gd name="connsiteY66" fmla="*/ 68430 h 256423"/>
                <a:gd name="connsiteX67" fmla="*/ 242888 w 466975"/>
                <a:gd name="connsiteY67" fmla="*/ 69182 h 256423"/>
                <a:gd name="connsiteX68" fmla="*/ 246648 w 466975"/>
                <a:gd name="connsiteY68" fmla="*/ 70686 h 256423"/>
                <a:gd name="connsiteX69" fmla="*/ 248904 w 466975"/>
                <a:gd name="connsiteY69" fmla="*/ 70686 h 256423"/>
                <a:gd name="connsiteX70" fmla="*/ 250408 w 466975"/>
                <a:gd name="connsiteY70" fmla="*/ 69934 h 256423"/>
                <a:gd name="connsiteX71" fmla="*/ 251911 w 466975"/>
                <a:gd name="connsiteY71" fmla="*/ 69182 h 256423"/>
                <a:gd name="connsiteX72" fmla="*/ 253415 w 466975"/>
                <a:gd name="connsiteY72" fmla="*/ 67678 h 256423"/>
                <a:gd name="connsiteX73" fmla="*/ 257175 w 466975"/>
                <a:gd name="connsiteY73" fmla="*/ 65422 h 256423"/>
                <a:gd name="connsiteX74" fmla="*/ 262439 w 466975"/>
                <a:gd name="connsiteY74" fmla="*/ 63166 h 256423"/>
                <a:gd name="connsiteX75" fmla="*/ 267703 w 466975"/>
                <a:gd name="connsiteY75" fmla="*/ 59406 h 256423"/>
                <a:gd name="connsiteX76" fmla="*/ 269959 w 466975"/>
                <a:gd name="connsiteY76" fmla="*/ 57902 h 256423"/>
                <a:gd name="connsiteX77" fmla="*/ 272215 w 466975"/>
                <a:gd name="connsiteY77" fmla="*/ 57150 h 256423"/>
                <a:gd name="connsiteX78" fmla="*/ 285750 w 466975"/>
                <a:gd name="connsiteY78" fmla="*/ 56398 h 256423"/>
                <a:gd name="connsiteX79" fmla="*/ 298534 w 466975"/>
                <a:gd name="connsiteY79" fmla="*/ 47374 h 256423"/>
                <a:gd name="connsiteX80" fmla="*/ 299286 w 466975"/>
                <a:gd name="connsiteY80" fmla="*/ 45118 h 256423"/>
                <a:gd name="connsiteX81" fmla="*/ 300789 w 466975"/>
                <a:gd name="connsiteY81" fmla="*/ 42111 h 256423"/>
                <a:gd name="connsiteX82" fmla="*/ 300789 w 466975"/>
                <a:gd name="connsiteY82" fmla="*/ 39855 h 256423"/>
                <a:gd name="connsiteX83" fmla="*/ 302294 w 466975"/>
                <a:gd name="connsiteY83" fmla="*/ 38351 h 256423"/>
                <a:gd name="connsiteX84" fmla="*/ 319589 w 466975"/>
                <a:gd name="connsiteY84" fmla="*/ 27823 h 256423"/>
                <a:gd name="connsiteX85" fmla="*/ 321093 w 466975"/>
                <a:gd name="connsiteY85" fmla="*/ 26319 h 256423"/>
                <a:gd name="connsiteX86" fmla="*/ 321845 w 466975"/>
                <a:gd name="connsiteY86" fmla="*/ 25567 h 256423"/>
                <a:gd name="connsiteX87" fmla="*/ 321093 w 466975"/>
                <a:gd name="connsiteY87" fmla="*/ 24815 h 256423"/>
                <a:gd name="connsiteX88" fmla="*/ 321093 w 466975"/>
                <a:gd name="connsiteY88" fmla="*/ 24063 h 256423"/>
                <a:gd name="connsiteX89" fmla="*/ 320341 w 466975"/>
                <a:gd name="connsiteY89" fmla="*/ 23311 h 256423"/>
                <a:gd name="connsiteX90" fmla="*/ 320341 w 466975"/>
                <a:gd name="connsiteY90" fmla="*/ 21807 h 256423"/>
                <a:gd name="connsiteX91" fmla="*/ 320341 w 466975"/>
                <a:gd name="connsiteY91" fmla="*/ 20303 h 256423"/>
                <a:gd name="connsiteX92" fmla="*/ 321093 w 466975"/>
                <a:gd name="connsiteY92" fmla="*/ 19551 h 256423"/>
                <a:gd name="connsiteX93" fmla="*/ 324853 w 466975"/>
                <a:gd name="connsiteY93" fmla="*/ 18799 h 256423"/>
                <a:gd name="connsiteX94" fmla="*/ 327861 w 466975"/>
                <a:gd name="connsiteY94" fmla="*/ 15039 h 256423"/>
                <a:gd name="connsiteX95" fmla="*/ 336132 w 466975"/>
                <a:gd name="connsiteY95" fmla="*/ 9024 h 256423"/>
                <a:gd name="connsiteX96" fmla="*/ 337636 w 466975"/>
                <a:gd name="connsiteY96" fmla="*/ 9024 h 256423"/>
                <a:gd name="connsiteX97" fmla="*/ 339140 w 466975"/>
                <a:gd name="connsiteY97" fmla="*/ 8272 h 256423"/>
                <a:gd name="connsiteX98" fmla="*/ 340644 w 466975"/>
                <a:gd name="connsiteY98" fmla="*/ 10528 h 256423"/>
                <a:gd name="connsiteX99" fmla="*/ 342900 w 466975"/>
                <a:gd name="connsiteY99" fmla="*/ 11280 h 256423"/>
                <a:gd name="connsiteX100" fmla="*/ 344404 w 466975"/>
                <a:gd name="connsiteY100" fmla="*/ 10528 h 256423"/>
                <a:gd name="connsiteX101" fmla="*/ 351924 w 466975"/>
                <a:gd name="connsiteY101" fmla="*/ 7520 h 256423"/>
                <a:gd name="connsiteX102" fmla="*/ 356436 w 466975"/>
                <a:gd name="connsiteY102" fmla="*/ 6016 h 256423"/>
                <a:gd name="connsiteX103" fmla="*/ 363204 w 466975"/>
                <a:gd name="connsiteY103" fmla="*/ 6016 h 256423"/>
                <a:gd name="connsiteX104" fmla="*/ 366211 w 466975"/>
                <a:gd name="connsiteY104" fmla="*/ 5264 h 256423"/>
                <a:gd name="connsiteX105" fmla="*/ 368467 w 466975"/>
                <a:gd name="connsiteY105" fmla="*/ 5264 h 256423"/>
                <a:gd name="connsiteX106" fmla="*/ 369219 w 466975"/>
                <a:gd name="connsiteY106" fmla="*/ 6016 h 256423"/>
                <a:gd name="connsiteX107" fmla="*/ 369219 w 466975"/>
                <a:gd name="connsiteY107" fmla="*/ 7520 h 256423"/>
                <a:gd name="connsiteX108" fmla="*/ 369219 w 466975"/>
                <a:gd name="connsiteY108" fmla="*/ 9024 h 256423"/>
                <a:gd name="connsiteX109" fmla="*/ 370723 w 466975"/>
                <a:gd name="connsiteY109" fmla="*/ 9776 h 256423"/>
                <a:gd name="connsiteX110" fmla="*/ 373731 w 466975"/>
                <a:gd name="connsiteY110" fmla="*/ 10528 h 256423"/>
                <a:gd name="connsiteX111" fmla="*/ 377491 w 466975"/>
                <a:gd name="connsiteY111" fmla="*/ 12784 h 256423"/>
                <a:gd name="connsiteX112" fmla="*/ 380499 w 466975"/>
                <a:gd name="connsiteY112" fmla="*/ 12784 h 256423"/>
                <a:gd name="connsiteX113" fmla="*/ 382755 w 466975"/>
                <a:gd name="connsiteY113" fmla="*/ 12784 h 256423"/>
                <a:gd name="connsiteX114" fmla="*/ 384259 w 466975"/>
                <a:gd name="connsiteY114" fmla="*/ 12032 h 256423"/>
                <a:gd name="connsiteX115" fmla="*/ 394786 w 466975"/>
                <a:gd name="connsiteY115" fmla="*/ 5264 h 256423"/>
                <a:gd name="connsiteX116" fmla="*/ 397042 w 466975"/>
                <a:gd name="connsiteY116" fmla="*/ 4512 h 256423"/>
                <a:gd name="connsiteX117" fmla="*/ 412082 w 466975"/>
                <a:gd name="connsiteY117" fmla="*/ 0 h 256423"/>
                <a:gd name="connsiteX118" fmla="*/ 415842 w 466975"/>
                <a:gd name="connsiteY118" fmla="*/ 0 h 256423"/>
                <a:gd name="connsiteX119" fmla="*/ 418098 w 466975"/>
                <a:gd name="connsiteY119" fmla="*/ 0 h 256423"/>
                <a:gd name="connsiteX120" fmla="*/ 418849 w 466975"/>
                <a:gd name="connsiteY120" fmla="*/ 752 h 256423"/>
                <a:gd name="connsiteX121" fmla="*/ 418849 w 466975"/>
                <a:gd name="connsiteY121" fmla="*/ 1504 h 256423"/>
                <a:gd name="connsiteX122" fmla="*/ 418849 w 466975"/>
                <a:gd name="connsiteY122" fmla="*/ 2256 h 256423"/>
                <a:gd name="connsiteX123" fmla="*/ 419602 w 466975"/>
                <a:gd name="connsiteY123" fmla="*/ 3760 h 256423"/>
                <a:gd name="connsiteX124" fmla="*/ 421105 w 466975"/>
                <a:gd name="connsiteY124" fmla="*/ 3760 h 256423"/>
                <a:gd name="connsiteX125" fmla="*/ 426369 w 466975"/>
                <a:gd name="connsiteY125" fmla="*/ 5264 h 256423"/>
                <a:gd name="connsiteX126" fmla="*/ 430129 w 466975"/>
                <a:gd name="connsiteY126" fmla="*/ 7520 h 256423"/>
                <a:gd name="connsiteX127" fmla="*/ 444417 w 466975"/>
                <a:gd name="connsiteY127" fmla="*/ 7520 h 256423"/>
                <a:gd name="connsiteX128" fmla="*/ 458704 w 466975"/>
                <a:gd name="connsiteY128" fmla="*/ 10528 h 256423"/>
                <a:gd name="connsiteX129" fmla="*/ 463216 w 466975"/>
                <a:gd name="connsiteY129" fmla="*/ 10528 h 256423"/>
                <a:gd name="connsiteX130" fmla="*/ 464720 w 466975"/>
                <a:gd name="connsiteY130" fmla="*/ 10528 h 256423"/>
                <a:gd name="connsiteX131" fmla="*/ 466976 w 466975"/>
                <a:gd name="connsiteY131" fmla="*/ 12032 h 256423"/>
                <a:gd name="connsiteX132" fmla="*/ 460960 w 466975"/>
                <a:gd name="connsiteY132" fmla="*/ 24063 h 256423"/>
                <a:gd name="connsiteX133" fmla="*/ 454944 w 466975"/>
                <a:gd name="connsiteY133" fmla="*/ 32335 h 256423"/>
                <a:gd name="connsiteX134" fmla="*/ 450432 w 466975"/>
                <a:gd name="connsiteY134" fmla="*/ 42863 h 256423"/>
                <a:gd name="connsiteX135" fmla="*/ 445921 w 466975"/>
                <a:gd name="connsiteY135" fmla="*/ 48878 h 256423"/>
                <a:gd name="connsiteX136" fmla="*/ 443664 w 466975"/>
                <a:gd name="connsiteY136" fmla="*/ 54894 h 256423"/>
                <a:gd name="connsiteX137" fmla="*/ 430129 w 466975"/>
                <a:gd name="connsiteY137" fmla="*/ 72190 h 256423"/>
                <a:gd name="connsiteX138" fmla="*/ 427121 w 466975"/>
                <a:gd name="connsiteY138" fmla="*/ 75197 h 256423"/>
                <a:gd name="connsiteX139" fmla="*/ 427121 w 466975"/>
                <a:gd name="connsiteY139" fmla="*/ 73694 h 256423"/>
                <a:gd name="connsiteX140" fmla="*/ 423362 w 466975"/>
                <a:gd name="connsiteY140" fmla="*/ 75949 h 256423"/>
                <a:gd name="connsiteX141" fmla="*/ 419602 w 466975"/>
                <a:gd name="connsiteY141" fmla="*/ 78205 h 256423"/>
                <a:gd name="connsiteX142" fmla="*/ 416594 w 466975"/>
                <a:gd name="connsiteY142" fmla="*/ 81965 h 256423"/>
                <a:gd name="connsiteX143" fmla="*/ 415842 w 466975"/>
                <a:gd name="connsiteY143" fmla="*/ 84973 h 256423"/>
                <a:gd name="connsiteX144" fmla="*/ 415090 w 466975"/>
                <a:gd name="connsiteY144" fmla="*/ 87229 h 256423"/>
                <a:gd name="connsiteX145" fmla="*/ 403058 w 466975"/>
                <a:gd name="connsiteY145" fmla="*/ 105276 h 256423"/>
                <a:gd name="connsiteX146" fmla="*/ 401554 w 466975"/>
                <a:gd name="connsiteY146" fmla="*/ 106780 h 256423"/>
                <a:gd name="connsiteX147" fmla="*/ 394034 w 466975"/>
                <a:gd name="connsiteY147" fmla="*/ 112044 h 256423"/>
                <a:gd name="connsiteX148" fmla="*/ 390275 w 466975"/>
                <a:gd name="connsiteY148" fmla="*/ 113548 h 256423"/>
                <a:gd name="connsiteX149" fmla="*/ 387266 w 466975"/>
                <a:gd name="connsiteY149" fmla="*/ 118812 h 256423"/>
                <a:gd name="connsiteX150" fmla="*/ 384259 w 466975"/>
                <a:gd name="connsiteY150" fmla="*/ 128588 h 256423"/>
                <a:gd name="connsiteX151" fmla="*/ 382755 w 466975"/>
                <a:gd name="connsiteY151" fmla="*/ 128588 h 256423"/>
                <a:gd name="connsiteX152" fmla="*/ 381251 w 466975"/>
                <a:gd name="connsiteY152" fmla="*/ 129340 h 256423"/>
                <a:gd name="connsiteX153" fmla="*/ 377491 w 466975"/>
                <a:gd name="connsiteY153" fmla="*/ 129340 h 256423"/>
                <a:gd name="connsiteX154" fmla="*/ 375987 w 466975"/>
                <a:gd name="connsiteY154" fmla="*/ 130092 h 256423"/>
                <a:gd name="connsiteX155" fmla="*/ 374483 w 466975"/>
                <a:gd name="connsiteY155" fmla="*/ 130844 h 256423"/>
                <a:gd name="connsiteX156" fmla="*/ 372227 w 466975"/>
                <a:gd name="connsiteY156" fmla="*/ 133099 h 256423"/>
                <a:gd name="connsiteX157" fmla="*/ 374483 w 466975"/>
                <a:gd name="connsiteY157" fmla="*/ 129340 h 256423"/>
                <a:gd name="connsiteX158" fmla="*/ 376739 w 466975"/>
                <a:gd name="connsiteY158" fmla="*/ 126332 h 256423"/>
                <a:gd name="connsiteX159" fmla="*/ 376739 w 466975"/>
                <a:gd name="connsiteY159" fmla="*/ 124076 h 256423"/>
                <a:gd name="connsiteX160" fmla="*/ 373731 w 466975"/>
                <a:gd name="connsiteY160" fmla="*/ 118812 h 256423"/>
                <a:gd name="connsiteX161" fmla="*/ 372979 w 466975"/>
                <a:gd name="connsiteY161" fmla="*/ 117308 h 256423"/>
                <a:gd name="connsiteX162" fmla="*/ 370723 w 466975"/>
                <a:gd name="connsiteY162" fmla="*/ 115804 h 256423"/>
                <a:gd name="connsiteX163" fmla="*/ 368467 w 466975"/>
                <a:gd name="connsiteY163" fmla="*/ 115052 h 256423"/>
                <a:gd name="connsiteX164" fmla="*/ 366964 w 466975"/>
                <a:gd name="connsiteY164" fmla="*/ 117308 h 256423"/>
                <a:gd name="connsiteX165" fmla="*/ 366964 w 466975"/>
                <a:gd name="connsiteY165" fmla="*/ 118060 h 256423"/>
                <a:gd name="connsiteX166" fmla="*/ 369219 w 466975"/>
                <a:gd name="connsiteY166" fmla="*/ 121820 h 256423"/>
                <a:gd name="connsiteX167" fmla="*/ 369971 w 466975"/>
                <a:gd name="connsiteY167" fmla="*/ 124076 h 256423"/>
                <a:gd name="connsiteX168" fmla="*/ 369971 w 466975"/>
                <a:gd name="connsiteY168" fmla="*/ 127836 h 256423"/>
                <a:gd name="connsiteX169" fmla="*/ 369219 w 466975"/>
                <a:gd name="connsiteY169" fmla="*/ 129340 h 256423"/>
                <a:gd name="connsiteX170" fmla="*/ 368467 w 466975"/>
                <a:gd name="connsiteY170" fmla="*/ 130092 h 256423"/>
                <a:gd name="connsiteX171" fmla="*/ 366964 w 466975"/>
                <a:gd name="connsiteY171" fmla="*/ 130844 h 256423"/>
                <a:gd name="connsiteX172" fmla="*/ 360947 w 466975"/>
                <a:gd name="connsiteY172" fmla="*/ 137611 h 256423"/>
                <a:gd name="connsiteX173" fmla="*/ 360196 w 466975"/>
                <a:gd name="connsiteY173" fmla="*/ 138363 h 256423"/>
                <a:gd name="connsiteX174" fmla="*/ 357940 w 466975"/>
                <a:gd name="connsiteY174" fmla="*/ 135355 h 256423"/>
                <a:gd name="connsiteX175" fmla="*/ 357188 w 466975"/>
                <a:gd name="connsiteY175" fmla="*/ 132347 h 256423"/>
                <a:gd name="connsiteX176" fmla="*/ 357188 w 466975"/>
                <a:gd name="connsiteY176" fmla="*/ 130844 h 256423"/>
                <a:gd name="connsiteX177" fmla="*/ 351924 w 466975"/>
                <a:gd name="connsiteY177" fmla="*/ 123324 h 256423"/>
                <a:gd name="connsiteX178" fmla="*/ 352676 w 466975"/>
                <a:gd name="connsiteY178" fmla="*/ 121068 h 256423"/>
                <a:gd name="connsiteX179" fmla="*/ 350420 w 466975"/>
                <a:gd name="connsiteY179" fmla="*/ 118812 h 256423"/>
                <a:gd name="connsiteX180" fmla="*/ 347412 w 466975"/>
                <a:gd name="connsiteY180" fmla="*/ 117308 h 256423"/>
                <a:gd name="connsiteX181" fmla="*/ 343652 w 466975"/>
                <a:gd name="connsiteY181" fmla="*/ 118812 h 256423"/>
                <a:gd name="connsiteX182" fmla="*/ 345908 w 466975"/>
                <a:gd name="connsiteY182" fmla="*/ 121820 h 256423"/>
                <a:gd name="connsiteX183" fmla="*/ 349668 w 466975"/>
                <a:gd name="connsiteY183" fmla="*/ 124076 h 256423"/>
                <a:gd name="connsiteX184" fmla="*/ 351924 w 466975"/>
                <a:gd name="connsiteY184" fmla="*/ 126332 h 256423"/>
                <a:gd name="connsiteX185" fmla="*/ 353428 w 466975"/>
                <a:gd name="connsiteY185" fmla="*/ 128588 h 256423"/>
                <a:gd name="connsiteX186" fmla="*/ 356436 w 466975"/>
                <a:gd name="connsiteY186" fmla="*/ 140619 h 256423"/>
                <a:gd name="connsiteX187" fmla="*/ 357188 w 466975"/>
                <a:gd name="connsiteY187" fmla="*/ 141371 h 256423"/>
                <a:gd name="connsiteX188" fmla="*/ 359444 w 466975"/>
                <a:gd name="connsiteY188" fmla="*/ 142123 h 256423"/>
                <a:gd name="connsiteX189" fmla="*/ 360196 w 466975"/>
                <a:gd name="connsiteY189" fmla="*/ 141371 h 256423"/>
                <a:gd name="connsiteX190" fmla="*/ 360196 w 466975"/>
                <a:gd name="connsiteY190" fmla="*/ 139867 h 256423"/>
                <a:gd name="connsiteX191" fmla="*/ 360947 w 466975"/>
                <a:gd name="connsiteY191" fmla="*/ 139115 h 256423"/>
                <a:gd name="connsiteX192" fmla="*/ 365460 w 466975"/>
                <a:gd name="connsiteY192" fmla="*/ 138363 h 256423"/>
                <a:gd name="connsiteX193" fmla="*/ 367715 w 466975"/>
                <a:gd name="connsiteY193" fmla="*/ 137611 h 256423"/>
                <a:gd name="connsiteX194" fmla="*/ 369219 w 466975"/>
                <a:gd name="connsiteY194" fmla="*/ 136107 h 256423"/>
                <a:gd name="connsiteX195" fmla="*/ 366964 w 466975"/>
                <a:gd name="connsiteY195" fmla="*/ 139867 h 256423"/>
                <a:gd name="connsiteX196" fmla="*/ 359444 w 466975"/>
                <a:gd name="connsiteY196" fmla="*/ 147387 h 256423"/>
                <a:gd name="connsiteX197" fmla="*/ 356436 w 466975"/>
                <a:gd name="connsiteY197" fmla="*/ 156411 h 256423"/>
                <a:gd name="connsiteX198" fmla="*/ 352676 w 466975"/>
                <a:gd name="connsiteY198" fmla="*/ 160171 h 256423"/>
                <a:gd name="connsiteX199" fmla="*/ 345908 w 466975"/>
                <a:gd name="connsiteY199" fmla="*/ 165434 h 256423"/>
                <a:gd name="connsiteX200" fmla="*/ 342148 w 466975"/>
                <a:gd name="connsiteY200" fmla="*/ 173706 h 256423"/>
                <a:gd name="connsiteX201" fmla="*/ 341396 w 466975"/>
                <a:gd name="connsiteY201" fmla="*/ 175210 h 256423"/>
                <a:gd name="connsiteX202" fmla="*/ 339892 w 466975"/>
                <a:gd name="connsiteY202" fmla="*/ 175962 h 256423"/>
                <a:gd name="connsiteX203" fmla="*/ 338388 w 466975"/>
                <a:gd name="connsiteY203" fmla="*/ 178218 h 256423"/>
                <a:gd name="connsiteX204" fmla="*/ 333125 w 466975"/>
                <a:gd name="connsiteY204" fmla="*/ 188745 h 256423"/>
                <a:gd name="connsiteX205" fmla="*/ 330868 w 466975"/>
                <a:gd name="connsiteY205" fmla="*/ 191002 h 256423"/>
                <a:gd name="connsiteX206" fmla="*/ 324853 w 466975"/>
                <a:gd name="connsiteY206" fmla="*/ 193257 h 256423"/>
                <a:gd name="connsiteX207" fmla="*/ 317333 w 466975"/>
                <a:gd name="connsiteY207" fmla="*/ 203033 h 256423"/>
                <a:gd name="connsiteX208" fmla="*/ 300038 w 466975"/>
                <a:gd name="connsiteY208" fmla="*/ 217321 h 256423"/>
                <a:gd name="connsiteX209" fmla="*/ 295526 w 466975"/>
                <a:gd name="connsiteY209" fmla="*/ 221832 h 256423"/>
                <a:gd name="connsiteX210" fmla="*/ 294774 w 466975"/>
                <a:gd name="connsiteY210" fmla="*/ 224840 h 256423"/>
                <a:gd name="connsiteX211" fmla="*/ 294022 w 466975"/>
                <a:gd name="connsiteY211" fmla="*/ 227848 h 256423"/>
                <a:gd name="connsiteX212" fmla="*/ 294022 w 466975"/>
                <a:gd name="connsiteY212" fmla="*/ 230104 h 256423"/>
                <a:gd name="connsiteX213" fmla="*/ 294774 w 466975"/>
                <a:gd name="connsiteY213" fmla="*/ 230856 h 256423"/>
                <a:gd name="connsiteX214" fmla="*/ 294774 w 466975"/>
                <a:gd name="connsiteY214" fmla="*/ 231608 h 256423"/>
                <a:gd name="connsiteX215" fmla="*/ 294022 w 466975"/>
                <a:gd name="connsiteY215" fmla="*/ 233112 h 256423"/>
                <a:gd name="connsiteX216" fmla="*/ 276727 w 466975"/>
                <a:gd name="connsiteY216" fmla="*/ 256423 h 256423"/>
                <a:gd name="connsiteX217" fmla="*/ 275223 w 466975"/>
                <a:gd name="connsiteY217" fmla="*/ 252663 h 256423"/>
                <a:gd name="connsiteX218" fmla="*/ 273719 w 466975"/>
                <a:gd name="connsiteY218" fmla="*/ 245895 h 256423"/>
                <a:gd name="connsiteX219" fmla="*/ 272967 w 466975"/>
                <a:gd name="connsiteY219" fmla="*/ 244391 h 256423"/>
                <a:gd name="connsiteX220" fmla="*/ 269207 w 466975"/>
                <a:gd name="connsiteY220" fmla="*/ 242136 h 256423"/>
                <a:gd name="connsiteX221" fmla="*/ 268455 w 466975"/>
                <a:gd name="connsiteY221" fmla="*/ 241384 h 256423"/>
                <a:gd name="connsiteX222" fmla="*/ 259431 w 466975"/>
                <a:gd name="connsiteY222" fmla="*/ 243640 h 256423"/>
                <a:gd name="connsiteX223" fmla="*/ 254167 w 466975"/>
                <a:gd name="connsiteY223" fmla="*/ 243640 h 256423"/>
                <a:gd name="connsiteX224" fmla="*/ 252663 w 466975"/>
                <a:gd name="connsiteY224" fmla="*/ 242136 h 256423"/>
                <a:gd name="connsiteX225" fmla="*/ 252663 w 466975"/>
                <a:gd name="connsiteY225" fmla="*/ 238376 h 256423"/>
                <a:gd name="connsiteX226" fmla="*/ 253415 w 466975"/>
                <a:gd name="connsiteY226" fmla="*/ 233112 h 256423"/>
                <a:gd name="connsiteX227" fmla="*/ 253415 w 466975"/>
                <a:gd name="connsiteY227" fmla="*/ 230104 h 256423"/>
                <a:gd name="connsiteX228" fmla="*/ 251911 w 466975"/>
                <a:gd name="connsiteY228" fmla="*/ 227096 h 256423"/>
                <a:gd name="connsiteX229" fmla="*/ 249655 w 466975"/>
                <a:gd name="connsiteY229" fmla="*/ 224088 h 256423"/>
                <a:gd name="connsiteX230" fmla="*/ 244391 w 466975"/>
                <a:gd name="connsiteY230" fmla="*/ 218072 h 256423"/>
                <a:gd name="connsiteX231" fmla="*/ 242136 w 466975"/>
                <a:gd name="connsiteY231" fmla="*/ 217321 h 256423"/>
                <a:gd name="connsiteX232" fmla="*/ 239128 w 466975"/>
                <a:gd name="connsiteY232" fmla="*/ 218072 h 256423"/>
                <a:gd name="connsiteX233" fmla="*/ 236872 w 466975"/>
                <a:gd name="connsiteY233" fmla="*/ 221080 h 256423"/>
                <a:gd name="connsiteX234" fmla="*/ 235368 w 466975"/>
                <a:gd name="connsiteY234" fmla="*/ 221080 h 256423"/>
                <a:gd name="connsiteX235" fmla="*/ 234616 w 466975"/>
                <a:gd name="connsiteY235" fmla="*/ 221080 h 256423"/>
                <a:gd name="connsiteX236" fmla="*/ 228600 w 466975"/>
                <a:gd name="connsiteY236" fmla="*/ 218824 h 256423"/>
                <a:gd name="connsiteX237" fmla="*/ 224840 w 466975"/>
                <a:gd name="connsiteY237" fmla="*/ 215065 h 256423"/>
                <a:gd name="connsiteX238" fmla="*/ 222584 w 466975"/>
                <a:gd name="connsiteY238" fmla="*/ 213561 h 256423"/>
                <a:gd name="connsiteX239" fmla="*/ 216569 w 466975"/>
                <a:gd name="connsiteY239" fmla="*/ 212809 h 256423"/>
                <a:gd name="connsiteX240" fmla="*/ 213561 w 466975"/>
                <a:gd name="connsiteY240" fmla="*/ 212057 h 256423"/>
                <a:gd name="connsiteX241" fmla="*/ 212057 w 466975"/>
                <a:gd name="connsiteY241" fmla="*/ 209801 h 256423"/>
                <a:gd name="connsiteX242" fmla="*/ 211305 w 466975"/>
                <a:gd name="connsiteY242" fmla="*/ 207545 h 256423"/>
                <a:gd name="connsiteX243" fmla="*/ 209801 w 466975"/>
                <a:gd name="connsiteY243" fmla="*/ 204537 h 256423"/>
                <a:gd name="connsiteX244" fmla="*/ 206793 w 466975"/>
                <a:gd name="connsiteY244" fmla="*/ 201529 h 256423"/>
                <a:gd name="connsiteX245" fmla="*/ 205289 w 466975"/>
                <a:gd name="connsiteY245" fmla="*/ 200025 h 256423"/>
                <a:gd name="connsiteX246" fmla="*/ 199273 w 466975"/>
                <a:gd name="connsiteY246" fmla="*/ 198521 h 256423"/>
                <a:gd name="connsiteX247" fmla="*/ 197017 w 466975"/>
                <a:gd name="connsiteY247" fmla="*/ 197017 h 256423"/>
                <a:gd name="connsiteX248" fmla="*/ 196265 w 466975"/>
                <a:gd name="connsiteY248" fmla="*/ 194761 h 256423"/>
                <a:gd name="connsiteX249" fmla="*/ 195513 w 466975"/>
                <a:gd name="connsiteY249" fmla="*/ 181226 h 256423"/>
                <a:gd name="connsiteX250" fmla="*/ 194761 w 466975"/>
                <a:gd name="connsiteY250" fmla="*/ 178218 h 256423"/>
                <a:gd name="connsiteX251" fmla="*/ 192506 w 466975"/>
                <a:gd name="connsiteY251" fmla="*/ 175210 h 256423"/>
                <a:gd name="connsiteX252" fmla="*/ 189497 w 466975"/>
                <a:gd name="connsiteY252" fmla="*/ 173706 h 256423"/>
                <a:gd name="connsiteX253" fmla="*/ 186490 w 466975"/>
                <a:gd name="connsiteY253" fmla="*/ 174458 h 256423"/>
                <a:gd name="connsiteX254" fmla="*/ 183482 w 466975"/>
                <a:gd name="connsiteY254" fmla="*/ 175962 h 256423"/>
                <a:gd name="connsiteX255" fmla="*/ 180474 w 466975"/>
                <a:gd name="connsiteY255" fmla="*/ 175210 h 256423"/>
                <a:gd name="connsiteX256" fmla="*/ 178218 w 466975"/>
                <a:gd name="connsiteY256" fmla="*/ 173706 h 256423"/>
                <a:gd name="connsiteX257" fmla="*/ 169194 w 466975"/>
                <a:gd name="connsiteY257" fmla="*/ 165434 h 256423"/>
                <a:gd name="connsiteX258" fmla="*/ 164682 w 466975"/>
                <a:gd name="connsiteY258" fmla="*/ 163930 h 256423"/>
                <a:gd name="connsiteX259" fmla="*/ 159419 w 466975"/>
                <a:gd name="connsiteY259" fmla="*/ 162426 h 256423"/>
                <a:gd name="connsiteX260" fmla="*/ 157914 w 466975"/>
                <a:gd name="connsiteY260" fmla="*/ 162426 h 256423"/>
                <a:gd name="connsiteX261" fmla="*/ 155659 w 466975"/>
                <a:gd name="connsiteY261" fmla="*/ 163178 h 256423"/>
                <a:gd name="connsiteX262" fmla="*/ 154155 w 466975"/>
                <a:gd name="connsiteY262" fmla="*/ 163178 h 256423"/>
                <a:gd name="connsiteX263" fmla="*/ 152651 w 466975"/>
                <a:gd name="connsiteY263" fmla="*/ 161674 h 256423"/>
                <a:gd name="connsiteX264" fmla="*/ 151899 w 466975"/>
                <a:gd name="connsiteY264" fmla="*/ 160923 h 256423"/>
                <a:gd name="connsiteX265" fmla="*/ 150395 w 466975"/>
                <a:gd name="connsiteY265" fmla="*/ 157914 h 256423"/>
                <a:gd name="connsiteX266" fmla="*/ 149643 w 466975"/>
                <a:gd name="connsiteY266" fmla="*/ 156411 h 256423"/>
                <a:gd name="connsiteX267" fmla="*/ 142123 w 466975"/>
                <a:gd name="connsiteY267" fmla="*/ 148891 h 256423"/>
                <a:gd name="connsiteX268" fmla="*/ 138363 w 466975"/>
                <a:gd name="connsiteY268" fmla="*/ 146635 h 256423"/>
                <a:gd name="connsiteX269" fmla="*/ 132348 w 466975"/>
                <a:gd name="connsiteY269" fmla="*/ 143627 h 256423"/>
                <a:gd name="connsiteX270" fmla="*/ 121068 w 466975"/>
                <a:gd name="connsiteY270" fmla="*/ 140619 h 256423"/>
                <a:gd name="connsiteX271" fmla="*/ 115804 w 466975"/>
                <a:gd name="connsiteY271" fmla="*/ 138363 h 256423"/>
                <a:gd name="connsiteX272" fmla="*/ 112044 w 466975"/>
                <a:gd name="connsiteY272" fmla="*/ 139115 h 256423"/>
                <a:gd name="connsiteX273" fmla="*/ 108284 w 466975"/>
                <a:gd name="connsiteY273" fmla="*/ 139115 h 256423"/>
                <a:gd name="connsiteX274" fmla="*/ 104525 w 466975"/>
                <a:gd name="connsiteY274" fmla="*/ 138363 h 256423"/>
                <a:gd name="connsiteX275" fmla="*/ 101516 w 466975"/>
                <a:gd name="connsiteY275" fmla="*/ 136859 h 256423"/>
                <a:gd name="connsiteX276" fmla="*/ 93245 w 466975"/>
                <a:gd name="connsiteY276" fmla="*/ 131595 h 256423"/>
                <a:gd name="connsiteX277" fmla="*/ 88733 w 466975"/>
                <a:gd name="connsiteY277" fmla="*/ 129340 h 256423"/>
                <a:gd name="connsiteX278" fmla="*/ 84221 w 466975"/>
                <a:gd name="connsiteY278" fmla="*/ 124828 h 256423"/>
                <a:gd name="connsiteX279" fmla="*/ 81214 w 466975"/>
                <a:gd name="connsiteY279" fmla="*/ 123324 h 256423"/>
                <a:gd name="connsiteX280" fmla="*/ 70686 w 466975"/>
                <a:gd name="connsiteY280" fmla="*/ 122572 h 256423"/>
                <a:gd name="connsiteX281" fmla="*/ 66926 w 466975"/>
                <a:gd name="connsiteY281" fmla="*/ 123324 h 256423"/>
                <a:gd name="connsiteX282" fmla="*/ 65422 w 466975"/>
                <a:gd name="connsiteY282" fmla="*/ 118812 h 256423"/>
                <a:gd name="connsiteX283" fmla="*/ 60158 w 466975"/>
                <a:gd name="connsiteY283" fmla="*/ 116556 h 256423"/>
                <a:gd name="connsiteX284" fmla="*/ 55646 w 466975"/>
                <a:gd name="connsiteY284" fmla="*/ 114300 h 256423"/>
                <a:gd name="connsiteX285" fmla="*/ 53390 w 466975"/>
                <a:gd name="connsiteY285" fmla="*/ 112044 h 256423"/>
                <a:gd name="connsiteX286" fmla="*/ 51135 w 466975"/>
                <a:gd name="connsiteY286" fmla="*/ 110540 h 256423"/>
                <a:gd name="connsiteX287" fmla="*/ 37599 w 466975"/>
                <a:gd name="connsiteY287" fmla="*/ 107532 h 256423"/>
                <a:gd name="connsiteX288" fmla="*/ 36095 w 466975"/>
                <a:gd name="connsiteY288" fmla="*/ 106028 h 256423"/>
                <a:gd name="connsiteX289" fmla="*/ 34591 w 466975"/>
                <a:gd name="connsiteY289" fmla="*/ 103773 h 256423"/>
                <a:gd name="connsiteX290" fmla="*/ 33839 w 466975"/>
                <a:gd name="connsiteY290" fmla="*/ 101516 h 256423"/>
                <a:gd name="connsiteX291" fmla="*/ 33839 w 466975"/>
                <a:gd name="connsiteY291" fmla="*/ 98509 h 256423"/>
                <a:gd name="connsiteX292" fmla="*/ 32335 w 466975"/>
                <a:gd name="connsiteY292" fmla="*/ 97757 h 256423"/>
                <a:gd name="connsiteX293" fmla="*/ 24063 w 466975"/>
                <a:gd name="connsiteY293" fmla="*/ 94749 h 256423"/>
                <a:gd name="connsiteX294" fmla="*/ 22559 w 466975"/>
                <a:gd name="connsiteY294" fmla="*/ 93997 h 256423"/>
                <a:gd name="connsiteX295" fmla="*/ 20303 w 466975"/>
                <a:gd name="connsiteY295" fmla="*/ 92493 h 256423"/>
                <a:gd name="connsiteX296" fmla="*/ 17296 w 466975"/>
                <a:gd name="connsiteY296" fmla="*/ 91741 h 256423"/>
                <a:gd name="connsiteX297" fmla="*/ 12032 w 466975"/>
                <a:gd name="connsiteY297" fmla="*/ 91741 h 256423"/>
                <a:gd name="connsiteX298" fmla="*/ 9776 w 466975"/>
                <a:gd name="connsiteY298" fmla="*/ 90989 h 256423"/>
                <a:gd name="connsiteX299" fmla="*/ 8272 w 466975"/>
                <a:gd name="connsiteY299" fmla="*/ 90989 h 256423"/>
                <a:gd name="connsiteX300" fmla="*/ 6768 w 466975"/>
                <a:gd name="connsiteY300" fmla="*/ 89485 h 256423"/>
                <a:gd name="connsiteX301" fmla="*/ 5264 w 466975"/>
                <a:gd name="connsiteY301" fmla="*/ 88733 h 256423"/>
                <a:gd name="connsiteX302" fmla="*/ 5264 w 466975"/>
                <a:gd name="connsiteY302" fmla="*/ 87981 h 256423"/>
                <a:gd name="connsiteX303" fmla="*/ 5264 w 466975"/>
                <a:gd name="connsiteY303" fmla="*/ 87229 h 256423"/>
                <a:gd name="connsiteX304" fmla="*/ 4512 w 466975"/>
                <a:gd name="connsiteY304" fmla="*/ 85725 h 256423"/>
                <a:gd name="connsiteX305" fmla="*/ 0 w 466975"/>
                <a:gd name="connsiteY305" fmla="*/ 75949 h 256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</a:cxnLst>
              <a:rect l="l" t="t" r="r" b="b"/>
              <a:pathLst>
                <a:path w="466975" h="256423">
                  <a:moveTo>
                    <a:pt x="0" y="75949"/>
                  </a:moveTo>
                  <a:lnTo>
                    <a:pt x="6768" y="71438"/>
                  </a:lnTo>
                  <a:lnTo>
                    <a:pt x="12032" y="66174"/>
                  </a:lnTo>
                  <a:lnTo>
                    <a:pt x="15792" y="60158"/>
                  </a:lnTo>
                  <a:lnTo>
                    <a:pt x="18048" y="56398"/>
                  </a:lnTo>
                  <a:lnTo>
                    <a:pt x="20303" y="54894"/>
                  </a:lnTo>
                  <a:lnTo>
                    <a:pt x="21807" y="53390"/>
                  </a:lnTo>
                  <a:lnTo>
                    <a:pt x="27823" y="51886"/>
                  </a:lnTo>
                  <a:lnTo>
                    <a:pt x="36095" y="49630"/>
                  </a:lnTo>
                  <a:lnTo>
                    <a:pt x="40607" y="47374"/>
                  </a:lnTo>
                  <a:lnTo>
                    <a:pt x="45871" y="39855"/>
                  </a:lnTo>
                  <a:lnTo>
                    <a:pt x="51135" y="33839"/>
                  </a:lnTo>
                  <a:lnTo>
                    <a:pt x="56398" y="30079"/>
                  </a:lnTo>
                  <a:lnTo>
                    <a:pt x="60910" y="26319"/>
                  </a:lnTo>
                  <a:lnTo>
                    <a:pt x="62414" y="24063"/>
                  </a:lnTo>
                  <a:lnTo>
                    <a:pt x="63918" y="21807"/>
                  </a:lnTo>
                  <a:lnTo>
                    <a:pt x="63918" y="20303"/>
                  </a:lnTo>
                  <a:lnTo>
                    <a:pt x="63166" y="18048"/>
                  </a:lnTo>
                  <a:lnTo>
                    <a:pt x="63918" y="15791"/>
                  </a:lnTo>
                  <a:lnTo>
                    <a:pt x="64670" y="12032"/>
                  </a:lnTo>
                  <a:lnTo>
                    <a:pt x="64670" y="10528"/>
                  </a:lnTo>
                  <a:lnTo>
                    <a:pt x="64670" y="9024"/>
                  </a:lnTo>
                  <a:lnTo>
                    <a:pt x="65422" y="7520"/>
                  </a:lnTo>
                  <a:lnTo>
                    <a:pt x="69934" y="4512"/>
                  </a:lnTo>
                  <a:lnTo>
                    <a:pt x="72190" y="3760"/>
                  </a:lnTo>
                  <a:lnTo>
                    <a:pt x="73694" y="4512"/>
                  </a:lnTo>
                  <a:lnTo>
                    <a:pt x="76701" y="7520"/>
                  </a:lnTo>
                  <a:lnTo>
                    <a:pt x="77454" y="8272"/>
                  </a:lnTo>
                  <a:lnTo>
                    <a:pt x="77454" y="9776"/>
                  </a:lnTo>
                  <a:lnTo>
                    <a:pt x="78205" y="11280"/>
                  </a:lnTo>
                  <a:lnTo>
                    <a:pt x="81214" y="14288"/>
                  </a:lnTo>
                  <a:lnTo>
                    <a:pt x="81965" y="15791"/>
                  </a:lnTo>
                  <a:lnTo>
                    <a:pt x="81965" y="17296"/>
                  </a:lnTo>
                  <a:lnTo>
                    <a:pt x="81965" y="18799"/>
                  </a:lnTo>
                  <a:lnTo>
                    <a:pt x="82717" y="20303"/>
                  </a:lnTo>
                  <a:lnTo>
                    <a:pt x="83469" y="21807"/>
                  </a:lnTo>
                  <a:lnTo>
                    <a:pt x="84973" y="23311"/>
                  </a:lnTo>
                  <a:lnTo>
                    <a:pt x="87229" y="23311"/>
                  </a:lnTo>
                  <a:lnTo>
                    <a:pt x="89485" y="23311"/>
                  </a:lnTo>
                  <a:lnTo>
                    <a:pt x="91741" y="22559"/>
                  </a:lnTo>
                  <a:lnTo>
                    <a:pt x="98509" y="18048"/>
                  </a:lnTo>
                  <a:lnTo>
                    <a:pt x="100013" y="17296"/>
                  </a:lnTo>
                  <a:lnTo>
                    <a:pt x="102269" y="16544"/>
                  </a:lnTo>
                  <a:lnTo>
                    <a:pt x="105276" y="16544"/>
                  </a:lnTo>
                  <a:lnTo>
                    <a:pt x="108284" y="16544"/>
                  </a:lnTo>
                  <a:lnTo>
                    <a:pt x="111292" y="20303"/>
                  </a:lnTo>
                  <a:lnTo>
                    <a:pt x="112796" y="23311"/>
                  </a:lnTo>
                  <a:lnTo>
                    <a:pt x="113548" y="24815"/>
                  </a:lnTo>
                  <a:lnTo>
                    <a:pt x="115052" y="26319"/>
                  </a:lnTo>
                  <a:lnTo>
                    <a:pt x="118812" y="27071"/>
                  </a:lnTo>
                  <a:lnTo>
                    <a:pt x="121068" y="27823"/>
                  </a:lnTo>
                  <a:lnTo>
                    <a:pt x="127836" y="31583"/>
                  </a:lnTo>
                  <a:lnTo>
                    <a:pt x="159419" y="62414"/>
                  </a:lnTo>
                  <a:lnTo>
                    <a:pt x="167691" y="66926"/>
                  </a:lnTo>
                  <a:lnTo>
                    <a:pt x="169946" y="67678"/>
                  </a:lnTo>
                  <a:lnTo>
                    <a:pt x="178970" y="69182"/>
                  </a:lnTo>
                  <a:lnTo>
                    <a:pt x="183482" y="69934"/>
                  </a:lnTo>
                  <a:lnTo>
                    <a:pt x="187242" y="72190"/>
                  </a:lnTo>
                  <a:lnTo>
                    <a:pt x="192506" y="78205"/>
                  </a:lnTo>
                  <a:lnTo>
                    <a:pt x="194010" y="78957"/>
                  </a:lnTo>
                  <a:lnTo>
                    <a:pt x="196265" y="79709"/>
                  </a:lnTo>
                  <a:lnTo>
                    <a:pt x="201529" y="69934"/>
                  </a:lnTo>
                  <a:lnTo>
                    <a:pt x="205289" y="66926"/>
                  </a:lnTo>
                  <a:lnTo>
                    <a:pt x="209049" y="66174"/>
                  </a:lnTo>
                  <a:lnTo>
                    <a:pt x="212809" y="65422"/>
                  </a:lnTo>
                  <a:lnTo>
                    <a:pt x="239880" y="68430"/>
                  </a:lnTo>
                  <a:lnTo>
                    <a:pt x="241384" y="68430"/>
                  </a:lnTo>
                  <a:lnTo>
                    <a:pt x="242888" y="69182"/>
                  </a:lnTo>
                  <a:lnTo>
                    <a:pt x="246648" y="70686"/>
                  </a:lnTo>
                  <a:lnTo>
                    <a:pt x="248904" y="70686"/>
                  </a:lnTo>
                  <a:lnTo>
                    <a:pt x="250408" y="69934"/>
                  </a:lnTo>
                  <a:lnTo>
                    <a:pt x="251911" y="69182"/>
                  </a:lnTo>
                  <a:lnTo>
                    <a:pt x="253415" y="67678"/>
                  </a:lnTo>
                  <a:lnTo>
                    <a:pt x="257175" y="65422"/>
                  </a:lnTo>
                  <a:lnTo>
                    <a:pt x="262439" y="63166"/>
                  </a:lnTo>
                  <a:lnTo>
                    <a:pt x="267703" y="59406"/>
                  </a:lnTo>
                  <a:lnTo>
                    <a:pt x="269959" y="57902"/>
                  </a:lnTo>
                  <a:lnTo>
                    <a:pt x="272215" y="57150"/>
                  </a:lnTo>
                  <a:lnTo>
                    <a:pt x="285750" y="56398"/>
                  </a:lnTo>
                  <a:lnTo>
                    <a:pt x="298534" y="47374"/>
                  </a:lnTo>
                  <a:lnTo>
                    <a:pt x="299286" y="45118"/>
                  </a:lnTo>
                  <a:lnTo>
                    <a:pt x="300789" y="42111"/>
                  </a:lnTo>
                  <a:lnTo>
                    <a:pt x="300789" y="39855"/>
                  </a:lnTo>
                  <a:lnTo>
                    <a:pt x="302294" y="38351"/>
                  </a:lnTo>
                  <a:lnTo>
                    <a:pt x="319589" y="27823"/>
                  </a:lnTo>
                  <a:lnTo>
                    <a:pt x="321093" y="26319"/>
                  </a:lnTo>
                  <a:lnTo>
                    <a:pt x="321845" y="25567"/>
                  </a:lnTo>
                  <a:lnTo>
                    <a:pt x="321093" y="24815"/>
                  </a:lnTo>
                  <a:lnTo>
                    <a:pt x="321093" y="24063"/>
                  </a:lnTo>
                  <a:lnTo>
                    <a:pt x="320341" y="23311"/>
                  </a:lnTo>
                  <a:lnTo>
                    <a:pt x="320341" y="21807"/>
                  </a:lnTo>
                  <a:lnTo>
                    <a:pt x="320341" y="20303"/>
                  </a:lnTo>
                  <a:lnTo>
                    <a:pt x="321093" y="19551"/>
                  </a:lnTo>
                  <a:lnTo>
                    <a:pt x="324853" y="18799"/>
                  </a:lnTo>
                  <a:lnTo>
                    <a:pt x="327861" y="15039"/>
                  </a:lnTo>
                  <a:lnTo>
                    <a:pt x="336132" y="9024"/>
                  </a:lnTo>
                  <a:lnTo>
                    <a:pt x="337636" y="9024"/>
                  </a:lnTo>
                  <a:lnTo>
                    <a:pt x="339140" y="8272"/>
                  </a:lnTo>
                  <a:lnTo>
                    <a:pt x="340644" y="10528"/>
                  </a:lnTo>
                  <a:lnTo>
                    <a:pt x="342900" y="11280"/>
                  </a:lnTo>
                  <a:lnTo>
                    <a:pt x="344404" y="10528"/>
                  </a:lnTo>
                  <a:lnTo>
                    <a:pt x="351924" y="7520"/>
                  </a:lnTo>
                  <a:lnTo>
                    <a:pt x="356436" y="6016"/>
                  </a:lnTo>
                  <a:lnTo>
                    <a:pt x="363204" y="6016"/>
                  </a:lnTo>
                  <a:lnTo>
                    <a:pt x="366211" y="5264"/>
                  </a:lnTo>
                  <a:lnTo>
                    <a:pt x="368467" y="5264"/>
                  </a:lnTo>
                  <a:lnTo>
                    <a:pt x="369219" y="6016"/>
                  </a:lnTo>
                  <a:lnTo>
                    <a:pt x="369219" y="7520"/>
                  </a:lnTo>
                  <a:lnTo>
                    <a:pt x="369219" y="9024"/>
                  </a:lnTo>
                  <a:lnTo>
                    <a:pt x="370723" y="9776"/>
                  </a:lnTo>
                  <a:lnTo>
                    <a:pt x="373731" y="10528"/>
                  </a:lnTo>
                  <a:lnTo>
                    <a:pt x="377491" y="12784"/>
                  </a:lnTo>
                  <a:lnTo>
                    <a:pt x="380499" y="12784"/>
                  </a:lnTo>
                  <a:lnTo>
                    <a:pt x="382755" y="12784"/>
                  </a:lnTo>
                  <a:lnTo>
                    <a:pt x="384259" y="12032"/>
                  </a:lnTo>
                  <a:lnTo>
                    <a:pt x="394786" y="5264"/>
                  </a:lnTo>
                  <a:lnTo>
                    <a:pt x="397042" y="4512"/>
                  </a:lnTo>
                  <a:lnTo>
                    <a:pt x="412082" y="0"/>
                  </a:lnTo>
                  <a:lnTo>
                    <a:pt x="415842" y="0"/>
                  </a:lnTo>
                  <a:lnTo>
                    <a:pt x="418098" y="0"/>
                  </a:lnTo>
                  <a:lnTo>
                    <a:pt x="418849" y="752"/>
                  </a:lnTo>
                  <a:lnTo>
                    <a:pt x="418849" y="1504"/>
                  </a:lnTo>
                  <a:lnTo>
                    <a:pt x="418849" y="2256"/>
                  </a:lnTo>
                  <a:lnTo>
                    <a:pt x="419602" y="3760"/>
                  </a:lnTo>
                  <a:lnTo>
                    <a:pt x="421105" y="3760"/>
                  </a:lnTo>
                  <a:lnTo>
                    <a:pt x="426369" y="5264"/>
                  </a:lnTo>
                  <a:lnTo>
                    <a:pt x="430129" y="7520"/>
                  </a:lnTo>
                  <a:lnTo>
                    <a:pt x="444417" y="7520"/>
                  </a:lnTo>
                  <a:lnTo>
                    <a:pt x="458704" y="10528"/>
                  </a:lnTo>
                  <a:lnTo>
                    <a:pt x="463216" y="10528"/>
                  </a:lnTo>
                  <a:lnTo>
                    <a:pt x="464720" y="10528"/>
                  </a:lnTo>
                  <a:lnTo>
                    <a:pt x="466976" y="12032"/>
                  </a:lnTo>
                  <a:lnTo>
                    <a:pt x="460960" y="24063"/>
                  </a:lnTo>
                  <a:lnTo>
                    <a:pt x="454944" y="32335"/>
                  </a:lnTo>
                  <a:lnTo>
                    <a:pt x="450432" y="42863"/>
                  </a:lnTo>
                  <a:lnTo>
                    <a:pt x="445921" y="48878"/>
                  </a:lnTo>
                  <a:lnTo>
                    <a:pt x="443664" y="54894"/>
                  </a:lnTo>
                  <a:lnTo>
                    <a:pt x="430129" y="72190"/>
                  </a:lnTo>
                  <a:lnTo>
                    <a:pt x="427121" y="75197"/>
                  </a:lnTo>
                  <a:lnTo>
                    <a:pt x="427121" y="73694"/>
                  </a:lnTo>
                  <a:lnTo>
                    <a:pt x="423362" y="75949"/>
                  </a:lnTo>
                  <a:lnTo>
                    <a:pt x="419602" y="78205"/>
                  </a:lnTo>
                  <a:lnTo>
                    <a:pt x="416594" y="81965"/>
                  </a:lnTo>
                  <a:lnTo>
                    <a:pt x="415842" y="84973"/>
                  </a:lnTo>
                  <a:lnTo>
                    <a:pt x="415090" y="87229"/>
                  </a:lnTo>
                  <a:lnTo>
                    <a:pt x="403058" y="105276"/>
                  </a:lnTo>
                  <a:lnTo>
                    <a:pt x="401554" y="106780"/>
                  </a:lnTo>
                  <a:lnTo>
                    <a:pt x="394034" y="112044"/>
                  </a:lnTo>
                  <a:lnTo>
                    <a:pt x="390275" y="113548"/>
                  </a:lnTo>
                  <a:lnTo>
                    <a:pt x="387266" y="118812"/>
                  </a:lnTo>
                  <a:lnTo>
                    <a:pt x="384259" y="128588"/>
                  </a:lnTo>
                  <a:lnTo>
                    <a:pt x="382755" y="128588"/>
                  </a:lnTo>
                  <a:lnTo>
                    <a:pt x="381251" y="129340"/>
                  </a:lnTo>
                  <a:lnTo>
                    <a:pt x="377491" y="129340"/>
                  </a:lnTo>
                  <a:lnTo>
                    <a:pt x="375987" y="130092"/>
                  </a:lnTo>
                  <a:lnTo>
                    <a:pt x="374483" y="130844"/>
                  </a:lnTo>
                  <a:lnTo>
                    <a:pt x="372227" y="133099"/>
                  </a:lnTo>
                  <a:lnTo>
                    <a:pt x="374483" y="129340"/>
                  </a:lnTo>
                  <a:lnTo>
                    <a:pt x="376739" y="126332"/>
                  </a:lnTo>
                  <a:lnTo>
                    <a:pt x="376739" y="124076"/>
                  </a:lnTo>
                  <a:lnTo>
                    <a:pt x="373731" y="118812"/>
                  </a:lnTo>
                  <a:lnTo>
                    <a:pt x="372979" y="117308"/>
                  </a:lnTo>
                  <a:lnTo>
                    <a:pt x="370723" y="115804"/>
                  </a:lnTo>
                  <a:lnTo>
                    <a:pt x="368467" y="115052"/>
                  </a:lnTo>
                  <a:lnTo>
                    <a:pt x="366964" y="117308"/>
                  </a:lnTo>
                  <a:lnTo>
                    <a:pt x="366964" y="118060"/>
                  </a:lnTo>
                  <a:lnTo>
                    <a:pt x="369219" y="121820"/>
                  </a:lnTo>
                  <a:lnTo>
                    <a:pt x="369971" y="124076"/>
                  </a:lnTo>
                  <a:lnTo>
                    <a:pt x="369971" y="127836"/>
                  </a:lnTo>
                  <a:lnTo>
                    <a:pt x="369219" y="129340"/>
                  </a:lnTo>
                  <a:lnTo>
                    <a:pt x="368467" y="130092"/>
                  </a:lnTo>
                  <a:lnTo>
                    <a:pt x="366964" y="130844"/>
                  </a:lnTo>
                  <a:lnTo>
                    <a:pt x="360947" y="137611"/>
                  </a:lnTo>
                  <a:lnTo>
                    <a:pt x="360196" y="138363"/>
                  </a:lnTo>
                  <a:lnTo>
                    <a:pt x="357940" y="135355"/>
                  </a:lnTo>
                  <a:lnTo>
                    <a:pt x="357188" y="132347"/>
                  </a:lnTo>
                  <a:lnTo>
                    <a:pt x="357188" y="130844"/>
                  </a:lnTo>
                  <a:lnTo>
                    <a:pt x="351924" y="123324"/>
                  </a:lnTo>
                  <a:lnTo>
                    <a:pt x="352676" y="121068"/>
                  </a:lnTo>
                  <a:lnTo>
                    <a:pt x="350420" y="118812"/>
                  </a:lnTo>
                  <a:lnTo>
                    <a:pt x="347412" y="117308"/>
                  </a:lnTo>
                  <a:lnTo>
                    <a:pt x="343652" y="118812"/>
                  </a:lnTo>
                  <a:lnTo>
                    <a:pt x="345908" y="121820"/>
                  </a:lnTo>
                  <a:lnTo>
                    <a:pt x="349668" y="124076"/>
                  </a:lnTo>
                  <a:lnTo>
                    <a:pt x="351924" y="126332"/>
                  </a:lnTo>
                  <a:lnTo>
                    <a:pt x="353428" y="128588"/>
                  </a:lnTo>
                  <a:lnTo>
                    <a:pt x="356436" y="140619"/>
                  </a:lnTo>
                  <a:lnTo>
                    <a:pt x="357188" y="141371"/>
                  </a:lnTo>
                  <a:lnTo>
                    <a:pt x="359444" y="142123"/>
                  </a:lnTo>
                  <a:lnTo>
                    <a:pt x="360196" y="141371"/>
                  </a:lnTo>
                  <a:lnTo>
                    <a:pt x="360196" y="139867"/>
                  </a:lnTo>
                  <a:lnTo>
                    <a:pt x="360947" y="139115"/>
                  </a:lnTo>
                  <a:lnTo>
                    <a:pt x="365460" y="138363"/>
                  </a:lnTo>
                  <a:lnTo>
                    <a:pt x="367715" y="137611"/>
                  </a:lnTo>
                  <a:lnTo>
                    <a:pt x="369219" y="136107"/>
                  </a:lnTo>
                  <a:lnTo>
                    <a:pt x="366964" y="139867"/>
                  </a:lnTo>
                  <a:lnTo>
                    <a:pt x="359444" y="147387"/>
                  </a:lnTo>
                  <a:lnTo>
                    <a:pt x="356436" y="156411"/>
                  </a:lnTo>
                  <a:lnTo>
                    <a:pt x="352676" y="160171"/>
                  </a:lnTo>
                  <a:lnTo>
                    <a:pt x="345908" y="165434"/>
                  </a:lnTo>
                  <a:lnTo>
                    <a:pt x="342148" y="173706"/>
                  </a:lnTo>
                  <a:lnTo>
                    <a:pt x="341396" y="175210"/>
                  </a:lnTo>
                  <a:lnTo>
                    <a:pt x="339892" y="175962"/>
                  </a:lnTo>
                  <a:lnTo>
                    <a:pt x="338388" y="178218"/>
                  </a:lnTo>
                  <a:lnTo>
                    <a:pt x="333125" y="188745"/>
                  </a:lnTo>
                  <a:lnTo>
                    <a:pt x="330868" y="191002"/>
                  </a:lnTo>
                  <a:lnTo>
                    <a:pt x="324853" y="193257"/>
                  </a:lnTo>
                  <a:lnTo>
                    <a:pt x="317333" y="203033"/>
                  </a:lnTo>
                  <a:lnTo>
                    <a:pt x="300038" y="217321"/>
                  </a:lnTo>
                  <a:lnTo>
                    <a:pt x="295526" y="221832"/>
                  </a:lnTo>
                  <a:lnTo>
                    <a:pt x="294774" y="224840"/>
                  </a:lnTo>
                  <a:lnTo>
                    <a:pt x="294022" y="227848"/>
                  </a:lnTo>
                  <a:lnTo>
                    <a:pt x="294022" y="230104"/>
                  </a:lnTo>
                  <a:lnTo>
                    <a:pt x="294774" y="230856"/>
                  </a:lnTo>
                  <a:lnTo>
                    <a:pt x="294774" y="231608"/>
                  </a:lnTo>
                  <a:lnTo>
                    <a:pt x="294022" y="233112"/>
                  </a:lnTo>
                  <a:lnTo>
                    <a:pt x="276727" y="256423"/>
                  </a:lnTo>
                  <a:lnTo>
                    <a:pt x="275223" y="252663"/>
                  </a:lnTo>
                  <a:lnTo>
                    <a:pt x="273719" y="245895"/>
                  </a:lnTo>
                  <a:lnTo>
                    <a:pt x="272967" y="244391"/>
                  </a:lnTo>
                  <a:lnTo>
                    <a:pt x="269207" y="242136"/>
                  </a:lnTo>
                  <a:lnTo>
                    <a:pt x="268455" y="241384"/>
                  </a:lnTo>
                  <a:lnTo>
                    <a:pt x="259431" y="243640"/>
                  </a:lnTo>
                  <a:lnTo>
                    <a:pt x="254167" y="243640"/>
                  </a:lnTo>
                  <a:lnTo>
                    <a:pt x="252663" y="242136"/>
                  </a:lnTo>
                  <a:lnTo>
                    <a:pt x="252663" y="238376"/>
                  </a:lnTo>
                  <a:lnTo>
                    <a:pt x="253415" y="233112"/>
                  </a:lnTo>
                  <a:lnTo>
                    <a:pt x="253415" y="230104"/>
                  </a:lnTo>
                  <a:lnTo>
                    <a:pt x="251911" y="227096"/>
                  </a:lnTo>
                  <a:lnTo>
                    <a:pt x="249655" y="224088"/>
                  </a:lnTo>
                  <a:lnTo>
                    <a:pt x="244391" y="218072"/>
                  </a:lnTo>
                  <a:lnTo>
                    <a:pt x="242136" y="217321"/>
                  </a:lnTo>
                  <a:lnTo>
                    <a:pt x="239128" y="218072"/>
                  </a:lnTo>
                  <a:lnTo>
                    <a:pt x="236872" y="221080"/>
                  </a:lnTo>
                  <a:lnTo>
                    <a:pt x="235368" y="221080"/>
                  </a:lnTo>
                  <a:lnTo>
                    <a:pt x="234616" y="221080"/>
                  </a:lnTo>
                  <a:lnTo>
                    <a:pt x="228600" y="218824"/>
                  </a:lnTo>
                  <a:lnTo>
                    <a:pt x="224840" y="215065"/>
                  </a:lnTo>
                  <a:lnTo>
                    <a:pt x="222584" y="213561"/>
                  </a:lnTo>
                  <a:lnTo>
                    <a:pt x="216569" y="212809"/>
                  </a:lnTo>
                  <a:lnTo>
                    <a:pt x="213561" y="212057"/>
                  </a:lnTo>
                  <a:lnTo>
                    <a:pt x="212057" y="209801"/>
                  </a:lnTo>
                  <a:lnTo>
                    <a:pt x="211305" y="207545"/>
                  </a:lnTo>
                  <a:lnTo>
                    <a:pt x="209801" y="204537"/>
                  </a:lnTo>
                  <a:lnTo>
                    <a:pt x="206793" y="201529"/>
                  </a:lnTo>
                  <a:lnTo>
                    <a:pt x="205289" y="200025"/>
                  </a:lnTo>
                  <a:lnTo>
                    <a:pt x="199273" y="198521"/>
                  </a:lnTo>
                  <a:lnTo>
                    <a:pt x="197017" y="197017"/>
                  </a:lnTo>
                  <a:lnTo>
                    <a:pt x="196265" y="194761"/>
                  </a:lnTo>
                  <a:lnTo>
                    <a:pt x="195513" y="181226"/>
                  </a:lnTo>
                  <a:lnTo>
                    <a:pt x="194761" y="178218"/>
                  </a:lnTo>
                  <a:lnTo>
                    <a:pt x="192506" y="175210"/>
                  </a:lnTo>
                  <a:lnTo>
                    <a:pt x="189497" y="173706"/>
                  </a:lnTo>
                  <a:lnTo>
                    <a:pt x="186490" y="174458"/>
                  </a:lnTo>
                  <a:lnTo>
                    <a:pt x="183482" y="175962"/>
                  </a:lnTo>
                  <a:lnTo>
                    <a:pt x="180474" y="175210"/>
                  </a:lnTo>
                  <a:lnTo>
                    <a:pt x="178218" y="173706"/>
                  </a:lnTo>
                  <a:lnTo>
                    <a:pt x="169194" y="165434"/>
                  </a:lnTo>
                  <a:lnTo>
                    <a:pt x="164682" y="163930"/>
                  </a:lnTo>
                  <a:lnTo>
                    <a:pt x="159419" y="162426"/>
                  </a:lnTo>
                  <a:lnTo>
                    <a:pt x="157914" y="162426"/>
                  </a:lnTo>
                  <a:lnTo>
                    <a:pt x="155659" y="163178"/>
                  </a:lnTo>
                  <a:lnTo>
                    <a:pt x="154155" y="163178"/>
                  </a:lnTo>
                  <a:lnTo>
                    <a:pt x="152651" y="161674"/>
                  </a:lnTo>
                  <a:lnTo>
                    <a:pt x="151899" y="160923"/>
                  </a:lnTo>
                  <a:lnTo>
                    <a:pt x="150395" y="157914"/>
                  </a:lnTo>
                  <a:lnTo>
                    <a:pt x="149643" y="156411"/>
                  </a:lnTo>
                  <a:lnTo>
                    <a:pt x="142123" y="148891"/>
                  </a:lnTo>
                  <a:lnTo>
                    <a:pt x="138363" y="146635"/>
                  </a:lnTo>
                  <a:lnTo>
                    <a:pt x="132348" y="143627"/>
                  </a:lnTo>
                  <a:lnTo>
                    <a:pt x="121068" y="140619"/>
                  </a:lnTo>
                  <a:lnTo>
                    <a:pt x="115804" y="138363"/>
                  </a:lnTo>
                  <a:lnTo>
                    <a:pt x="112044" y="139115"/>
                  </a:lnTo>
                  <a:lnTo>
                    <a:pt x="108284" y="139115"/>
                  </a:lnTo>
                  <a:lnTo>
                    <a:pt x="104525" y="138363"/>
                  </a:lnTo>
                  <a:lnTo>
                    <a:pt x="101516" y="136859"/>
                  </a:lnTo>
                  <a:lnTo>
                    <a:pt x="93245" y="131595"/>
                  </a:lnTo>
                  <a:lnTo>
                    <a:pt x="88733" y="129340"/>
                  </a:lnTo>
                  <a:lnTo>
                    <a:pt x="84221" y="124828"/>
                  </a:lnTo>
                  <a:lnTo>
                    <a:pt x="81214" y="123324"/>
                  </a:lnTo>
                  <a:lnTo>
                    <a:pt x="70686" y="122572"/>
                  </a:lnTo>
                  <a:lnTo>
                    <a:pt x="66926" y="123324"/>
                  </a:lnTo>
                  <a:lnTo>
                    <a:pt x="65422" y="118812"/>
                  </a:lnTo>
                  <a:lnTo>
                    <a:pt x="60158" y="116556"/>
                  </a:lnTo>
                  <a:lnTo>
                    <a:pt x="55646" y="114300"/>
                  </a:lnTo>
                  <a:lnTo>
                    <a:pt x="53390" y="112044"/>
                  </a:lnTo>
                  <a:lnTo>
                    <a:pt x="51135" y="110540"/>
                  </a:lnTo>
                  <a:lnTo>
                    <a:pt x="37599" y="107532"/>
                  </a:lnTo>
                  <a:lnTo>
                    <a:pt x="36095" y="106028"/>
                  </a:lnTo>
                  <a:lnTo>
                    <a:pt x="34591" y="103773"/>
                  </a:lnTo>
                  <a:lnTo>
                    <a:pt x="33839" y="101516"/>
                  </a:lnTo>
                  <a:lnTo>
                    <a:pt x="33839" y="98509"/>
                  </a:lnTo>
                  <a:lnTo>
                    <a:pt x="32335" y="97757"/>
                  </a:lnTo>
                  <a:lnTo>
                    <a:pt x="24063" y="94749"/>
                  </a:lnTo>
                  <a:lnTo>
                    <a:pt x="22559" y="93997"/>
                  </a:lnTo>
                  <a:lnTo>
                    <a:pt x="20303" y="92493"/>
                  </a:lnTo>
                  <a:lnTo>
                    <a:pt x="17296" y="91741"/>
                  </a:lnTo>
                  <a:lnTo>
                    <a:pt x="12032" y="91741"/>
                  </a:lnTo>
                  <a:lnTo>
                    <a:pt x="9776" y="90989"/>
                  </a:lnTo>
                  <a:lnTo>
                    <a:pt x="8272" y="90989"/>
                  </a:lnTo>
                  <a:lnTo>
                    <a:pt x="6768" y="89485"/>
                  </a:lnTo>
                  <a:lnTo>
                    <a:pt x="5264" y="88733"/>
                  </a:lnTo>
                  <a:lnTo>
                    <a:pt x="5264" y="87981"/>
                  </a:lnTo>
                  <a:lnTo>
                    <a:pt x="5264" y="87229"/>
                  </a:lnTo>
                  <a:lnTo>
                    <a:pt x="4512" y="85725"/>
                  </a:lnTo>
                  <a:lnTo>
                    <a:pt x="0" y="75949"/>
                  </a:lnTo>
                  <a:close/>
                </a:path>
              </a:pathLst>
            </a:custGeom>
            <a:solidFill>
              <a:schemeClr val="accent4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3" name="Forma Livre: Forma 52">
              <a:extLst>
                <a:ext uri="{FF2B5EF4-FFF2-40B4-BE49-F238E27FC236}">
                  <a16:creationId xmlns:a16="http://schemas.microsoft.com/office/drawing/2014/main" id="{8233ED89-9CC6-4142-8AA3-FAC65A0A9709}"/>
                </a:ext>
              </a:extLst>
            </p:cNvPr>
            <p:cNvSpPr/>
            <p:nvPr/>
          </p:nvSpPr>
          <p:spPr>
            <a:xfrm>
              <a:off x="11458807" y="3240754"/>
              <a:ext cx="278230" cy="314325"/>
            </a:xfrm>
            <a:custGeom>
              <a:avLst/>
              <a:gdLst>
                <a:gd name="connsiteX0" fmla="*/ 37599 w 278230"/>
                <a:gd name="connsiteY0" fmla="*/ 0 h 314325"/>
                <a:gd name="connsiteX1" fmla="*/ 39102 w 278230"/>
                <a:gd name="connsiteY1" fmla="*/ 1504 h 314325"/>
                <a:gd name="connsiteX2" fmla="*/ 52638 w 278230"/>
                <a:gd name="connsiteY2" fmla="*/ 4512 h 314325"/>
                <a:gd name="connsiteX3" fmla="*/ 54894 w 278230"/>
                <a:gd name="connsiteY3" fmla="*/ 6016 h 314325"/>
                <a:gd name="connsiteX4" fmla="*/ 57150 w 278230"/>
                <a:gd name="connsiteY4" fmla="*/ 8272 h 314325"/>
                <a:gd name="connsiteX5" fmla="*/ 61661 w 278230"/>
                <a:gd name="connsiteY5" fmla="*/ 10528 h 314325"/>
                <a:gd name="connsiteX6" fmla="*/ 66925 w 278230"/>
                <a:gd name="connsiteY6" fmla="*/ 12784 h 314325"/>
                <a:gd name="connsiteX7" fmla="*/ 68429 w 278230"/>
                <a:gd name="connsiteY7" fmla="*/ 17296 h 314325"/>
                <a:gd name="connsiteX8" fmla="*/ 72189 w 278230"/>
                <a:gd name="connsiteY8" fmla="*/ 16544 h 314325"/>
                <a:gd name="connsiteX9" fmla="*/ 82717 w 278230"/>
                <a:gd name="connsiteY9" fmla="*/ 17296 h 314325"/>
                <a:gd name="connsiteX10" fmla="*/ 85725 w 278230"/>
                <a:gd name="connsiteY10" fmla="*/ 18799 h 314325"/>
                <a:gd name="connsiteX11" fmla="*/ 90237 w 278230"/>
                <a:gd name="connsiteY11" fmla="*/ 23311 h 314325"/>
                <a:gd name="connsiteX12" fmla="*/ 94749 w 278230"/>
                <a:gd name="connsiteY12" fmla="*/ 25567 h 314325"/>
                <a:gd name="connsiteX13" fmla="*/ 103020 w 278230"/>
                <a:gd name="connsiteY13" fmla="*/ 30831 h 314325"/>
                <a:gd name="connsiteX14" fmla="*/ 106028 w 278230"/>
                <a:gd name="connsiteY14" fmla="*/ 32335 h 314325"/>
                <a:gd name="connsiteX15" fmla="*/ 109788 w 278230"/>
                <a:gd name="connsiteY15" fmla="*/ 33087 h 314325"/>
                <a:gd name="connsiteX16" fmla="*/ 113548 w 278230"/>
                <a:gd name="connsiteY16" fmla="*/ 33087 h 314325"/>
                <a:gd name="connsiteX17" fmla="*/ 117308 w 278230"/>
                <a:gd name="connsiteY17" fmla="*/ 32335 h 314325"/>
                <a:gd name="connsiteX18" fmla="*/ 122572 w 278230"/>
                <a:gd name="connsiteY18" fmla="*/ 34591 h 314325"/>
                <a:gd name="connsiteX19" fmla="*/ 133851 w 278230"/>
                <a:gd name="connsiteY19" fmla="*/ 37599 h 314325"/>
                <a:gd name="connsiteX20" fmla="*/ 139867 w 278230"/>
                <a:gd name="connsiteY20" fmla="*/ 40607 h 314325"/>
                <a:gd name="connsiteX21" fmla="*/ 143627 w 278230"/>
                <a:gd name="connsiteY21" fmla="*/ 42863 h 314325"/>
                <a:gd name="connsiteX22" fmla="*/ 151147 w 278230"/>
                <a:gd name="connsiteY22" fmla="*/ 50382 h 314325"/>
                <a:gd name="connsiteX23" fmla="*/ 151898 w 278230"/>
                <a:gd name="connsiteY23" fmla="*/ 51886 h 314325"/>
                <a:gd name="connsiteX24" fmla="*/ 153402 w 278230"/>
                <a:gd name="connsiteY24" fmla="*/ 54894 h 314325"/>
                <a:gd name="connsiteX25" fmla="*/ 154155 w 278230"/>
                <a:gd name="connsiteY25" fmla="*/ 55646 h 314325"/>
                <a:gd name="connsiteX26" fmla="*/ 155658 w 278230"/>
                <a:gd name="connsiteY26" fmla="*/ 57150 h 314325"/>
                <a:gd name="connsiteX27" fmla="*/ 157162 w 278230"/>
                <a:gd name="connsiteY27" fmla="*/ 57150 h 314325"/>
                <a:gd name="connsiteX28" fmla="*/ 159418 w 278230"/>
                <a:gd name="connsiteY28" fmla="*/ 56398 h 314325"/>
                <a:gd name="connsiteX29" fmla="*/ 160922 w 278230"/>
                <a:gd name="connsiteY29" fmla="*/ 56398 h 314325"/>
                <a:gd name="connsiteX30" fmla="*/ 166186 w 278230"/>
                <a:gd name="connsiteY30" fmla="*/ 57902 h 314325"/>
                <a:gd name="connsiteX31" fmla="*/ 170698 w 278230"/>
                <a:gd name="connsiteY31" fmla="*/ 59406 h 314325"/>
                <a:gd name="connsiteX32" fmla="*/ 179721 w 278230"/>
                <a:gd name="connsiteY32" fmla="*/ 67678 h 314325"/>
                <a:gd name="connsiteX33" fmla="*/ 181977 w 278230"/>
                <a:gd name="connsiteY33" fmla="*/ 69182 h 314325"/>
                <a:gd name="connsiteX34" fmla="*/ 184985 w 278230"/>
                <a:gd name="connsiteY34" fmla="*/ 69934 h 314325"/>
                <a:gd name="connsiteX35" fmla="*/ 187993 w 278230"/>
                <a:gd name="connsiteY35" fmla="*/ 68430 h 314325"/>
                <a:gd name="connsiteX36" fmla="*/ 191001 w 278230"/>
                <a:gd name="connsiteY36" fmla="*/ 67678 h 314325"/>
                <a:gd name="connsiteX37" fmla="*/ 194009 w 278230"/>
                <a:gd name="connsiteY37" fmla="*/ 69182 h 314325"/>
                <a:gd name="connsiteX38" fmla="*/ 196265 w 278230"/>
                <a:gd name="connsiteY38" fmla="*/ 72190 h 314325"/>
                <a:gd name="connsiteX39" fmla="*/ 197017 w 278230"/>
                <a:gd name="connsiteY39" fmla="*/ 75197 h 314325"/>
                <a:gd name="connsiteX40" fmla="*/ 197769 w 278230"/>
                <a:gd name="connsiteY40" fmla="*/ 88733 h 314325"/>
                <a:gd name="connsiteX41" fmla="*/ 198521 w 278230"/>
                <a:gd name="connsiteY41" fmla="*/ 90989 h 314325"/>
                <a:gd name="connsiteX42" fmla="*/ 200777 w 278230"/>
                <a:gd name="connsiteY42" fmla="*/ 92493 h 314325"/>
                <a:gd name="connsiteX43" fmla="*/ 206793 w 278230"/>
                <a:gd name="connsiteY43" fmla="*/ 93997 h 314325"/>
                <a:gd name="connsiteX44" fmla="*/ 208296 w 278230"/>
                <a:gd name="connsiteY44" fmla="*/ 95501 h 314325"/>
                <a:gd name="connsiteX45" fmla="*/ 211304 w 278230"/>
                <a:gd name="connsiteY45" fmla="*/ 98509 h 314325"/>
                <a:gd name="connsiteX46" fmla="*/ 212808 w 278230"/>
                <a:gd name="connsiteY46" fmla="*/ 101516 h 314325"/>
                <a:gd name="connsiteX47" fmla="*/ 213560 w 278230"/>
                <a:gd name="connsiteY47" fmla="*/ 103773 h 314325"/>
                <a:gd name="connsiteX48" fmla="*/ 215064 w 278230"/>
                <a:gd name="connsiteY48" fmla="*/ 106028 h 314325"/>
                <a:gd name="connsiteX49" fmla="*/ 218072 w 278230"/>
                <a:gd name="connsiteY49" fmla="*/ 106780 h 314325"/>
                <a:gd name="connsiteX50" fmla="*/ 224088 w 278230"/>
                <a:gd name="connsiteY50" fmla="*/ 107532 h 314325"/>
                <a:gd name="connsiteX51" fmla="*/ 226344 w 278230"/>
                <a:gd name="connsiteY51" fmla="*/ 109036 h 314325"/>
                <a:gd name="connsiteX52" fmla="*/ 230104 w 278230"/>
                <a:gd name="connsiteY52" fmla="*/ 112796 h 314325"/>
                <a:gd name="connsiteX53" fmla="*/ 236119 w 278230"/>
                <a:gd name="connsiteY53" fmla="*/ 115052 h 314325"/>
                <a:gd name="connsiteX54" fmla="*/ 236872 w 278230"/>
                <a:gd name="connsiteY54" fmla="*/ 115052 h 314325"/>
                <a:gd name="connsiteX55" fmla="*/ 238375 w 278230"/>
                <a:gd name="connsiteY55" fmla="*/ 115052 h 314325"/>
                <a:gd name="connsiteX56" fmla="*/ 240632 w 278230"/>
                <a:gd name="connsiteY56" fmla="*/ 112044 h 314325"/>
                <a:gd name="connsiteX57" fmla="*/ 243639 w 278230"/>
                <a:gd name="connsiteY57" fmla="*/ 111292 h 314325"/>
                <a:gd name="connsiteX58" fmla="*/ 245895 w 278230"/>
                <a:gd name="connsiteY58" fmla="*/ 112044 h 314325"/>
                <a:gd name="connsiteX59" fmla="*/ 251159 w 278230"/>
                <a:gd name="connsiteY59" fmla="*/ 118060 h 314325"/>
                <a:gd name="connsiteX60" fmla="*/ 253415 w 278230"/>
                <a:gd name="connsiteY60" fmla="*/ 121068 h 314325"/>
                <a:gd name="connsiteX61" fmla="*/ 254919 w 278230"/>
                <a:gd name="connsiteY61" fmla="*/ 124076 h 314325"/>
                <a:gd name="connsiteX62" fmla="*/ 254919 w 278230"/>
                <a:gd name="connsiteY62" fmla="*/ 127084 h 314325"/>
                <a:gd name="connsiteX63" fmla="*/ 254167 w 278230"/>
                <a:gd name="connsiteY63" fmla="*/ 132347 h 314325"/>
                <a:gd name="connsiteX64" fmla="*/ 254167 w 278230"/>
                <a:gd name="connsiteY64" fmla="*/ 136107 h 314325"/>
                <a:gd name="connsiteX65" fmla="*/ 255671 w 278230"/>
                <a:gd name="connsiteY65" fmla="*/ 137611 h 314325"/>
                <a:gd name="connsiteX66" fmla="*/ 260935 w 278230"/>
                <a:gd name="connsiteY66" fmla="*/ 137611 h 314325"/>
                <a:gd name="connsiteX67" fmla="*/ 269958 w 278230"/>
                <a:gd name="connsiteY67" fmla="*/ 135355 h 314325"/>
                <a:gd name="connsiteX68" fmla="*/ 270711 w 278230"/>
                <a:gd name="connsiteY68" fmla="*/ 136107 h 314325"/>
                <a:gd name="connsiteX69" fmla="*/ 274470 w 278230"/>
                <a:gd name="connsiteY69" fmla="*/ 138363 h 314325"/>
                <a:gd name="connsiteX70" fmla="*/ 275222 w 278230"/>
                <a:gd name="connsiteY70" fmla="*/ 139867 h 314325"/>
                <a:gd name="connsiteX71" fmla="*/ 276726 w 278230"/>
                <a:gd name="connsiteY71" fmla="*/ 146635 h 314325"/>
                <a:gd name="connsiteX72" fmla="*/ 278230 w 278230"/>
                <a:gd name="connsiteY72" fmla="*/ 150395 h 314325"/>
                <a:gd name="connsiteX73" fmla="*/ 275974 w 278230"/>
                <a:gd name="connsiteY73" fmla="*/ 151147 h 314325"/>
                <a:gd name="connsiteX74" fmla="*/ 270711 w 278230"/>
                <a:gd name="connsiteY74" fmla="*/ 152651 h 314325"/>
                <a:gd name="connsiteX75" fmla="*/ 266198 w 278230"/>
                <a:gd name="connsiteY75" fmla="*/ 153403 h 314325"/>
                <a:gd name="connsiteX76" fmla="*/ 263191 w 278230"/>
                <a:gd name="connsiteY76" fmla="*/ 154155 h 314325"/>
                <a:gd name="connsiteX77" fmla="*/ 260935 w 278230"/>
                <a:gd name="connsiteY77" fmla="*/ 154907 h 314325"/>
                <a:gd name="connsiteX78" fmla="*/ 258679 w 278230"/>
                <a:gd name="connsiteY78" fmla="*/ 156411 h 314325"/>
                <a:gd name="connsiteX79" fmla="*/ 252663 w 278230"/>
                <a:gd name="connsiteY79" fmla="*/ 157914 h 314325"/>
                <a:gd name="connsiteX80" fmla="*/ 251911 w 278230"/>
                <a:gd name="connsiteY80" fmla="*/ 157914 h 314325"/>
                <a:gd name="connsiteX81" fmla="*/ 250407 w 278230"/>
                <a:gd name="connsiteY81" fmla="*/ 160171 h 314325"/>
                <a:gd name="connsiteX82" fmla="*/ 249655 w 278230"/>
                <a:gd name="connsiteY82" fmla="*/ 160922 h 314325"/>
                <a:gd name="connsiteX83" fmla="*/ 247399 w 278230"/>
                <a:gd name="connsiteY83" fmla="*/ 161674 h 314325"/>
                <a:gd name="connsiteX84" fmla="*/ 223336 w 278230"/>
                <a:gd name="connsiteY84" fmla="*/ 176714 h 314325"/>
                <a:gd name="connsiteX85" fmla="*/ 203033 w 278230"/>
                <a:gd name="connsiteY85" fmla="*/ 191753 h 314325"/>
                <a:gd name="connsiteX86" fmla="*/ 195513 w 278230"/>
                <a:gd name="connsiteY86" fmla="*/ 201529 h 314325"/>
                <a:gd name="connsiteX87" fmla="*/ 194009 w 278230"/>
                <a:gd name="connsiteY87" fmla="*/ 206041 h 314325"/>
                <a:gd name="connsiteX88" fmla="*/ 191753 w 278230"/>
                <a:gd name="connsiteY88" fmla="*/ 209049 h 314325"/>
                <a:gd name="connsiteX89" fmla="*/ 184234 w 278230"/>
                <a:gd name="connsiteY89" fmla="*/ 216569 h 314325"/>
                <a:gd name="connsiteX90" fmla="*/ 182730 w 278230"/>
                <a:gd name="connsiteY90" fmla="*/ 218824 h 314325"/>
                <a:gd name="connsiteX91" fmla="*/ 181977 w 278230"/>
                <a:gd name="connsiteY91" fmla="*/ 221080 h 314325"/>
                <a:gd name="connsiteX92" fmla="*/ 181225 w 278230"/>
                <a:gd name="connsiteY92" fmla="*/ 224840 h 314325"/>
                <a:gd name="connsiteX93" fmla="*/ 180474 w 278230"/>
                <a:gd name="connsiteY93" fmla="*/ 227096 h 314325"/>
                <a:gd name="connsiteX94" fmla="*/ 169946 w 278230"/>
                <a:gd name="connsiteY94" fmla="*/ 244391 h 314325"/>
                <a:gd name="connsiteX95" fmla="*/ 167690 w 278230"/>
                <a:gd name="connsiteY95" fmla="*/ 245895 h 314325"/>
                <a:gd name="connsiteX96" fmla="*/ 166186 w 278230"/>
                <a:gd name="connsiteY96" fmla="*/ 245895 h 314325"/>
                <a:gd name="connsiteX97" fmla="*/ 166186 w 278230"/>
                <a:gd name="connsiteY97" fmla="*/ 244391 h 314325"/>
                <a:gd name="connsiteX98" fmla="*/ 166938 w 278230"/>
                <a:gd name="connsiteY98" fmla="*/ 242136 h 314325"/>
                <a:gd name="connsiteX99" fmla="*/ 166938 w 278230"/>
                <a:gd name="connsiteY99" fmla="*/ 240632 h 314325"/>
                <a:gd name="connsiteX100" fmla="*/ 166186 w 278230"/>
                <a:gd name="connsiteY100" fmla="*/ 239880 h 314325"/>
                <a:gd name="connsiteX101" fmla="*/ 165434 w 278230"/>
                <a:gd name="connsiteY101" fmla="*/ 239880 h 314325"/>
                <a:gd name="connsiteX102" fmla="*/ 164682 w 278230"/>
                <a:gd name="connsiteY102" fmla="*/ 239128 h 314325"/>
                <a:gd name="connsiteX103" fmla="*/ 163930 w 278230"/>
                <a:gd name="connsiteY103" fmla="*/ 237624 h 314325"/>
                <a:gd name="connsiteX104" fmla="*/ 162426 w 278230"/>
                <a:gd name="connsiteY104" fmla="*/ 237624 h 314325"/>
                <a:gd name="connsiteX105" fmla="*/ 161674 w 278230"/>
                <a:gd name="connsiteY105" fmla="*/ 239880 h 314325"/>
                <a:gd name="connsiteX106" fmla="*/ 160170 w 278230"/>
                <a:gd name="connsiteY106" fmla="*/ 238376 h 314325"/>
                <a:gd name="connsiteX107" fmla="*/ 157914 w 278230"/>
                <a:gd name="connsiteY107" fmla="*/ 233864 h 314325"/>
                <a:gd name="connsiteX108" fmla="*/ 157162 w 278230"/>
                <a:gd name="connsiteY108" fmla="*/ 233112 h 314325"/>
                <a:gd name="connsiteX109" fmla="*/ 151147 w 278230"/>
                <a:gd name="connsiteY109" fmla="*/ 230104 h 314325"/>
                <a:gd name="connsiteX110" fmla="*/ 149642 w 278230"/>
                <a:gd name="connsiteY110" fmla="*/ 230104 h 314325"/>
                <a:gd name="connsiteX111" fmla="*/ 148891 w 278230"/>
                <a:gd name="connsiteY111" fmla="*/ 229352 h 314325"/>
                <a:gd name="connsiteX112" fmla="*/ 148138 w 278230"/>
                <a:gd name="connsiteY112" fmla="*/ 229352 h 314325"/>
                <a:gd name="connsiteX113" fmla="*/ 146635 w 278230"/>
                <a:gd name="connsiteY113" fmla="*/ 230104 h 314325"/>
                <a:gd name="connsiteX114" fmla="*/ 146635 w 278230"/>
                <a:gd name="connsiteY114" fmla="*/ 232360 h 314325"/>
                <a:gd name="connsiteX115" fmla="*/ 146635 w 278230"/>
                <a:gd name="connsiteY115" fmla="*/ 233112 h 314325"/>
                <a:gd name="connsiteX116" fmla="*/ 147387 w 278230"/>
                <a:gd name="connsiteY116" fmla="*/ 235368 h 314325"/>
                <a:gd name="connsiteX117" fmla="*/ 148138 w 278230"/>
                <a:gd name="connsiteY117" fmla="*/ 236872 h 314325"/>
                <a:gd name="connsiteX118" fmla="*/ 149642 w 278230"/>
                <a:gd name="connsiteY118" fmla="*/ 237624 h 314325"/>
                <a:gd name="connsiteX119" fmla="*/ 150395 w 278230"/>
                <a:gd name="connsiteY119" fmla="*/ 238376 h 314325"/>
                <a:gd name="connsiteX120" fmla="*/ 151147 w 278230"/>
                <a:gd name="connsiteY120" fmla="*/ 237624 h 314325"/>
                <a:gd name="connsiteX121" fmla="*/ 152651 w 278230"/>
                <a:gd name="connsiteY121" fmla="*/ 237624 h 314325"/>
                <a:gd name="connsiteX122" fmla="*/ 154155 w 278230"/>
                <a:gd name="connsiteY122" fmla="*/ 238376 h 314325"/>
                <a:gd name="connsiteX123" fmla="*/ 154906 w 278230"/>
                <a:gd name="connsiteY123" fmla="*/ 239128 h 314325"/>
                <a:gd name="connsiteX124" fmla="*/ 156410 w 278230"/>
                <a:gd name="connsiteY124" fmla="*/ 239880 h 314325"/>
                <a:gd name="connsiteX125" fmla="*/ 158666 w 278230"/>
                <a:gd name="connsiteY125" fmla="*/ 240632 h 314325"/>
                <a:gd name="connsiteX126" fmla="*/ 158666 w 278230"/>
                <a:gd name="connsiteY126" fmla="*/ 242136 h 314325"/>
                <a:gd name="connsiteX127" fmla="*/ 155658 w 278230"/>
                <a:gd name="connsiteY127" fmla="*/ 240632 h 314325"/>
                <a:gd name="connsiteX128" fmla="*/ 154906 w 278230"/>
                <a:gd name="connsiteY128" fmla="*/ 242136 h 314325"/>
                <a:gd name="connsiteX129" fmla="*/ 155658 w 278230"/>
                <a:gd name="connsiteY129" fmla="*/ 242888 h 314325"/>
                <a:gd name="connsiteX130" fmla="*/ 157914 w 278230"/>
                <a:gd name="connsiteY130" fmla="*/ 244391 h 314325"/>
                <a:gd name="connsiteX131" fmla="*/ 158666 w 278230"/>
                <a:gd name="connsiteY131" fmla="*/ 243639 h 314325"/>
                <a:gd name="connsiteX132" fmla="*/ 159418 w 278230"/>
                <a:gd name="connsiteY132" fmla="*/ 242888 h 314325"/>
                <a:gd name="connsiteX133" fmla="*/ 160170 w 278230"/>
                <a:gd name="connsiteY133" fmla="*/ 242136 h 314325"/>
                <a:gd name="connsiteX134" fmla="*/ 160922 w 278230"/>
                <a:gd name="connsiteY134" fmla="*/ 242136 h 314325"/>
                <a:gd name="connsiteX135" fmla="*/ 162426 w 278230"/>
                <a:gd name="connsiteY135" fmla="*/ 242888 h 314325"/>
                <a:gd name="connsiteX136" fmla="*/ 163178 w 278230"/>
                <a:gd name="connsiteY136" fmla="*/ 243639 h 314325"/>
                <a:gd name="connsiteX137" fmla="*/ 163930 w 278230"/>
                <a:gd name="connsiteY137" fmla="*/ 245143 h 314325"/>
                <a:gd name="connsiteX138" fmla="*/ 162426 w 278230"/>
                <a:gd name="connsiteY138" fmla="*/ 245895 h 314325"/>
                <a:gd name="connsiteX139" fmla="*/ 163930 w 278230"/>
                <a:gd name="connsiteY139" fmla="*/ 248151 h 314325"/>
                <a:gd name="connsiteX140" fmla="*/ 163930 w 278230"/>
                <a:gd name="connsiteY140" fmla="*/ 253415 h 314325"/>
                <a:gd name="connsiteX141" fmla="*/ 164682 w 278230"/>
                <a:gd name="connsiteY141" fmla="*/ 255671 h 314325"/>
                <a:gd name="connsiteX142" fmla="*/ 164682 w 278230"/>
                <a:gd name="connsiteY142" fmla="*/ 254919 h 314325"/>
                <a:gd name="connsiteX143" fmla="*/ 166186 w 278230"/>
                <a:gd name="connsiteY143" fmla="*/ 255671 h 314325"/>
                <a:gd name="connsiteX144" fmla="*/ 162426 w 278230"/>
                <a:gd name="connsiteY144" fmla="*/ 257927 h 314325"/>
                <a:gd name="connsiteX145" fmla="*/ 157914 w 278230"/>
                <a:gd name="connsiteY145" fmla="*/ 260183 h 314325"/>
                <a:gd name="connsiteX146" fmla="*/ 154906 w 278230"/>
                <a:gd name="connsiteY146" fmla="*/ 262439 h 314325"/>
                <a:gd name="connsiteX147" fmla="*/ 153402 w 278230"/>
                <a:gd name="connsiteY147" fmla="*/ 266199 h 314325"/>
                <a:gd name="connsiteX148" fmla="*/ 152651 w 278230"/>
                <a:gd name="connsiteY148" fmla="*/ 266951 h 314325"/>
                <a:gd name="connsiteX149" fmla="*/ 151147 w 278230"/>
                <a:gd name="connsiteY149" fmla="*/ 267703 h 314325"/>
                <a:gd name="connsiteX150" fmla="*/ 149642 w 278230"/>
                <a:gd name="connsiteY150" fmla="*/ 269207 h 314325"/>
                <a:gd name="connsiteX151" fmla="*/ 148138 w 278230"/>
                <a:gd name="connsiteY151" fmla="*/ 269959 h 314325"/>
                <a:gd name="connsiteX152" fmla="*/ 147387 w 278230"/>
                <a:gd name="connsiteY152" fmla="*/ 270711 h 314325"/>
                <a:gd name="connsiteX153" fmla="*/ 145131 w 278230"/>
                <a:gd name="connsiteY153" fmla="*/ 275974 h 314325"/>
                <a:gd name="connsiteX154" fmla="*/ 140619 w 278230"/>
                <a:gd name="connsiteY154" fmla="*/ 289510 h 314325"/>
                <a:gd name="connsiteX155" fmla="*/ 138363 w 278230"/>
                <a:gd name="connsiteY155" fmla="*/ 291766 h 314325"/>
                <a:gd name="connsiteX156" fmla="*/ 131595 w 278230"/>
                <a:gd name="connsiteY156" fmla="*/ 293270 h 314325"/>
                <a:gd name="connsiteX157" fmla="*/ 129339 w 278230"/>
                <a:gd name="connsiteY157" fmla="*/ 292518 h 314325"/>
                <a:gd name="connsiteX158" fmla="*/ 129339 w 278230"/>
                <a:gd name="connsiteY158" fmla="*/ 291766 h 314325"/>
                <a:gd name="connsiteX159" fmla="*/ 130091 w 278230"/>
                <a:gd name="connsiteY159" fmla="*/ 290262 h 314325"/>
                <a:gd name="connsiteX160" fmla="*/ 130091 w 278230"/>
                <a:gd name="connsiteY160" fmla="*/ 288758 h 314325"/>
                <a:gd name="connsiteX161" fmla="*/ 127836 w 278230"/>
                <a:gd name="connsiteY161" fmla="*/ 288758 h 314325"/>
                <a:gd name="connsiteX162" fmla="*/ 131595 w 278230"/>
                <a:gd name="connsiteY162" fmla="*/ 282742 h 314325"/>
                <a:gd name="connsiteX163" fmla="*/ 132347 w 278230"/>
                <a:gd name="connsiteY163" fmla="*/ 281238 h 314325"/>
                <a:gd name="connsiteX164" fmla="*/ 133851 w 278230"/>
                <a:gd name="connsiteY164" fmla="*/ 276726 h 314325"/>
                <a:gd name="connsiteX165" fmla="*/ 133851 w 278230"/>
                <a:gd name="connsiteY165" fmla="*/ 275222 h 314325"/>
                <a:gd name="connsiteX166" fmla="*/ 136107 w 278230"/>
                <a:gd name="connsiteY166" fmla="*/ 273718 h 314325"/>
                <a:gd name="connsiteX167" fmla="*/ 142123 w 278230"/>
                <a:gd name="connsiteY167" fmla="*/ 268455 h 314325"/>
                <a:gd name="connsiteX168" fmla="*/ 143627 w 278230"/>
                <a:gd name="connsiteY168" fmla="*/ 266951 h 314325"/>
                <a:gd name="connsiteX169" fmla="*/ 144379 w 278230"/>
                <a:gd name="connsiteY169" fmla="*/ 266199 h 314325"/>
                <a:gd name="connsiteX170" fmla="*/ 147387 w 278230"/>
                <a:gd name="connsiteY170" fmla="*/ 265447 h 314325"/>
                <a:gd name="connsiteX171" fmla="*/ 145131 w 278230"/>
                <a:gd name="connsiteY171" fmla="*/ 263191 h 314325"/>
                <a:gd name="connsiteX172" fmla="*/ 145131 w 278230"/>
                <a:gd name="connsiteY172" fmla="*/ 258679 h 314325"/>
                <a:gd name="connsiteX173" fmla="*/ 142875 w 278230"/>
                <a:gd name="connsiteY173" fmla="*/ 257175 h 314325"/>
                <a:gd name="connsiteX174" fmla="*/ 142875 w 278230"/>
                <a:gd name="connsiteY174" fmla="*/ 260935 h 314325"/>
                <a:gd name="connsiteX175" fmla="*/ 142875 w 278230"/>
                <a:gd name="connsiteY175" fmla="*/ 262439 h 314325"/>
                <a:gd name="connsiteX176" fmla="*/ 142875 w 278230"/>
                <a:gd name="connsiteY176" fmla="*/ 263943 h 314325"/>
                <a:gd name="connsiteX177" fmla="*/ 142123 w 278230"/>
                <a:gd name="connsiteY177" fmla="*/ 263943 h 314325"/>
                <a:gd name="connsiteX178" fmla="*/ 139115 w 278230"/>
                <a:gd name="connsiteY178" fmla="*/ 258679 h 314325"/>
                <a:gd name="connsiteX179" fmla="*/ 137611 w 278230"/>
                <a:gd name="connsiteY179" fmla="*/ 256423 h 314325"/>
                <a:gd name="connsiteX180" fmla="*/ 136107 w 278230"/>
                <a:gd name="connsiteY180" fmla="*/ 254919 h 314325"/>
                <a:gd name="connsiteX181" fmla="*/ 136107 w 278230"/>
                <a:gd name="connsiteY181" fmla="*/ 258679 h 314325"/>
                <a:gd name="connsiteX182" fmla="*/ 139867 w 278230"/>
                <a:gd name="connsiteY182" fmla="*/ 265447 h 314325"/>
                <a:gd name="connsiteX183" fmla="*/ 139867 w 278230"/>
                <a:gd name="connsiteY183" fmla="*/ 268455 h 314325"/>
                <a:gd name="connsiteX184" fmla="*/ 139115 w 278230"/>
                <a:gd name="connsiteY184" fmla="*/ 267703 h 314325"/>
                <a:gd name="connsiteX185" fmla="*/ 136107 w 278230"/>
                <a:gd name="connsiteY185" fmla="*/ 265447 h 314325"/>
                <a:gd name="connsiteX186" fmla="*/ 136107 w 278230"/>
                <a:gd name="connsiteY186" fmla="*/ 266951 h 314325"/>
                <a:gd name="connsiteX187" fmla="*/ 136859 w 278230"/>
                <a:gd name="connsiteY187" fmla="*/ 268455 h 314325"/>
                <a:gd name="connsiteX188" fmla="*/ 137611 w 278230"/>
                <a:gd name="connsiteY188" fmla="*/ 269207 h 314325"/>
                <a:gd name="connsiteX189" fmla="*/ 137611 w 278230"/>
                <a:gd name="connsiteY189" fmla="*/ 269959 h 314325"/>
                <a:gd name="connsiteX190" fmla="*/ 137611 w 278230"/>
                <a:gd name="connsiteY190" fmla="*/ 271463 h 314325"/>
                <a:gd name="connsiteX191" fmla="*/ 136107 w 278230"/>
                <a:gd name="connsiteY191" fmla="*/ 272215 h 314325"/>
                <a:gd name="connsiteX192" fmla="*/ 135355 w 278230"/>
                <a:gd name="connsiteY192" fmla="*/ 272215 h 314325"/>
                <a:gd name="connsiteX193" fmla="*/ 133851 w 278230"/>
                <a:gd name="connsiteY193" fmla="*/ 272967 h 314325"/>
                <a:gd name="connsiteX194" fmla="*/ 132347 w 278230"/>
                <a:gd name="connsiteY194" fmla="*/ 274470 h 314325"/>
                <a:gd name="connsiteX195" fmla="*/ 130843 w 278230"/>
                <a:gd name="connsiteY195" fmla="*/ 275974 h 314325"/>
                <a:gd name="connsiteX196" fmla="*/ 128587 w 278230"/>
                <a:gd name="connsiteY196" fmla="*/ 279734 h 314325"/>
                <a:gd name="connsiteX197" fmla="*/ 126331 w 278230"/>
                <a:gd name="connsiteY197" fmla="*/ 288006 h 314325"/>
                <a:gd name="connsiteX198" fmla="*/ 125579 w 278230"/>
                <a:gd name="connsiteY198" fmla="*/ 289510 h 314325"/>
                <a:gd name="connsiteX199" fmla="*/ 123323 w 278230"/>
                <a:gd name="connsiteY199" fmla="*/ 289510 h 314325"/>
                <a:gd name="connsiteX200" fmla="*/ 122572 w 278230"/>
                <a:gd name="connsiteY200" fmla="*/ 286502 h 314325"/>
                <a:gd name="connsiteX201" fmla="*/ 121068 w 278230"/>
                <a:gd name="connsiteY201" fmla="*/ 281238 h 314325"/>
                <a:gd name="connsiteX202" fmla="*/ 121068 w 278230"/>
                <a:gd name="connsiteY202" fmla="*/ 282742 h 314325"/>
                <a:gd name="connsiteX203" fmla="*/ 120316 w 278230"/>
                <a:gd name="connsiteY203" fmla="*/ 284246 h 314325"/>
                <a:gd name="connsiteX204" fmla="*/ 118812 w 278230"/>
                <a:gd name="connsiteY204" fmla="*/ 283494 h 314325"/>
                <a:gd name="connsiteX205" fmla="*/ 117308 w 278230"/>
                <a:gd name="connsiteY205" fmla="*/ 281990 h 314325"/>
                <a:gd name="connsiteX206" fmla="*/ 118812 w 278230"/>
                <a:gd name="connsiteY206" fmla="*/ 287254 h 314325"/>
                <a:gd name="connsiteX207" fmla="*/ 119564 w 278230"/>
                <a:gd name="connsiteY207" fmla="*/ 289510 h 314325"/>
                <a:gd name="connsiteX208" fmla="*/ 121068 w 278230"/>
                <a:gd name="connsiteY208" fmla="*/ 291014 h 314325"/>
                <a:gd name="connsiteX209" fmla="*/ 127836 w 278230"/>
                <a:gd name="connsiteY209" fmla="*/ 293270 h 314325"/>
                <a:gd name="connsiteX210" fmla="*/ 128587 w 278230"/>
                <a:gd name="connsiteY210" fmla="*/ 294022 h 314325"/>
                <a:gd name="connsiteX211" fmla="*/ 127083 w 278230"/>
                <a:gd name="connsiteY211" fmla="*/ 299286 h 314325"/>
                <a:gd name="connsiteX212" fmla="*/ 123323 w 278230"/>
                <a:gd name="connsiteY212" fmla="*/ 303046 h 314325"/>
                <a:gd name="connsiteX213" fmla="*/ 118060 w 278230"/>
                <a:gd name="connsiteY213" fmla="*/ 305301 h 314325"/>
                <a:gd name="connsiteX214" fmla="*/ 114300 w 278230"/>
                <a:gd name="connsiteY214" fmla="*/ 306805 h 314325"/>
                <a:gd name="connsiteX215" fmla="*/ 115052 w 278230"/>
                <a:gd name="connsiteY215" fmla="*/ 306805 h 314325"/>
                <a:gd name="connsiteX216" fmla="*/ 106028 w 278230"/>
                <a:gd name="connsiteY216" fmla="*/ 309813 h 314325"/>
                <a:gd name="connsiteX217" fmla="*/ 101516 w 278230"/>
                <a:gd name="connsiteY217" fmla="*/ 310565 h 314325"/>
                <a:gd name="connsiteX218" fmla="*/ 92493 w 278230"/>
                <a:gd name="connsiteY218" fmla="*/ 307557 h 314325"/>
                <a:gd name="connsiteX219" fmla="*/ 90237 w 278230"/>
                <a:gd name="connsiteY219" fmla="*/ 310565 h 314325"/>
                <a:gd name="connsiteX220" fmla="*/ 88733 w 278230"/>
                <a:gd name="connsiteY220" fmla="*/ 312821 h 314325"/>
                <a:gd name="connsiteX221" fmla="*/ 86477 w 278230"/>
                <a:gd name="connsiteY221" fmla="*/ 314325 h 314325"/>
                <a:gd name="connsiteX222" fmla="*/ 85725 w 278230"/>
                <a:gd name="connsiteY222" fmla="*/ 314325 h 314325"/>
                <a:gd name="connsiteX223" fmla="*/ 82717 w 278230"/>
                <a:gd name="connsiteY223" fmla="*/ 312821 h 314325"/>
                <a:gd name="connsiteX224" fmla="*/ 75949 w 278230"/>
                <a:gd name="connsiteY224" fmla="*/ 311317 h 314325"/>
                <a:gd name="connsiteX225" fmla="*/ 72941 w 278230"/>
                <a:gd name="connsiteY225" fmla="*/ 309813 h 314325"/>
                <a:gd name="connsiteX226" fmla="*/ 67678 w 278230"/>
                <a:gd name="connsiteY226" fmla="*/ 307557 h 314325"/>
                <a:gd name="connsiteX227" fmla="*/ 64670 w 278230"/>
                <a:gd name="connsiteY227" fmla="*/ 303797 h 314325"/>
                <a:gd name="connsiteX228" fmla="*/ 62414 w 278230"/>
                <a:gd name="connsiteY228" fmla="*/ 300037 h 314325"/>
                <a:gd name="connsiteX229" fmla="*/ 60910 w 278230"/>
                <a:gd name="connsiteY229" fmla="*/ 297030 h 314325"/>
                <a:gd name="connsiteX230" fmla="*/ 60158 w 278230"/>
                <a:gd name="connsiteY230" fmla="*/ 294774 h 314325"/>
                <a:gd name="connsiteX231" fmla="*/ 58654 w 278230"/>
                <a:gd name="connsiteY231" fmla="*/ 294022 h 314325"/>
                <a:gd name="connsiteX232" fmla="*/ 56398 w 278230"/>
                <a:gd name="connsiteY232" fmla="*/ 293270 h 314325"/>
                <a:gd name="connsiteX233" fmla="*/ 54894 w 278230"/>
                <a:gd name="connsiteY233" fmla="*/ 291766 h 314325"/>
                <a:gd name="connsiteX234" fmla="*/ 53390 w 278230"/>
                <a:gd name="connsiteY234" fmla="*/ 290262 h 314325"/>
                <a:gd name="connsiteX235" fmla="*/ 51886 w 278230"/>
                <a:gd name="connsiteY235" fmla="*/ 289510 h 314325"/>
                <a:gd name="connsiteX236" fmla="*/ 51134 w 278230"/>
                <a:gd name="connsiteY236" fmla="*/ 290262 h 314325"/>
                <a:gd name="connsiteX237" fmla="*/ 49630 w 278230"/>
                <a:gd name="connsiteY237" fmla="*/ 291014 h 314325"/>
                <a:gd name="connsiteX238" fmla="*/ 48878 w 278230"/>
                <a:gd name="connsiteY238" fmla="*/ 291014 h 314325"/>
                <a:gd name="connsiteX239" fmla="*/ 48126 w 278230"/>
                <a:gd name="connsiteY239" fmla="*/ 290262 h 314325"/>
                <a:gd name="connsiteX240" fmla="*/ 46622 w 278230"/>
                <a:gd name="connsiteY240" fmla="*/ 289510 h 314325"/>
                <a:gd name="connsiteX241" fmla="*/ 41359 w 278230"/>
                <a:gd name="connsiteY241" fmla="*/ 288758 h 314325"/>
                <a:gd name="connsiteX242" fmla="*/ 38350 w 278230"/>
                <a:gd name="connsiteY242" fmla="*/ 286502 h 314325"/>
                <a:gd name="connsiteX243" fmla="*/ 37599 w 278230"/>
                <a:gd name="connsiteY243" fmla="*/ 284998 h 314325"/>
                <a:gd name="connsiteX244" fmla="*/ 36095 w 278230"/>
                <a:gd name="connsiteY244" fmla="*/ 283494 h 314325"/>
                <a:gd name="connsiteX245" fmla="*/ 36095 w 278230"/>
                <a:gd name="connsiteY245" fmla="*/ 281990 h 314325"/>
                <a:gd name="connsiteX246" fmla="*/ 36095 w 278230"/>
                <a:gd name="connsiteY246" fmla="*/ 280486 h 314325"/>
                <a:gd name="connsiteX247" fmla="*/ 36846 w 278230"/>
                <a:gd name="connsiteY247" fmla="*/ 279734 h 314325"/>
                <a:gd name="connsiteX248" fmla="*/ 38350 w 278230"/>
                <a:gd name="connsiteY248" fmla="*/ 276726 h 314325"/>
                <a:gd name="connsiteX249" fmla="*/ 38350 w 278230"/>
                <a:gd name="connsiteY249" fmla="*/ 273718 h 314325"/>
                <a:gd name="connsiteX250" fmla="*/ 39855 w 278230"/>
                <a:gd name="connsiteY250" fmla="*/ 268455 h 314325"/>
                <a:gd name="connsiteX251" fmla="*/ 39855 w 278230"/>
                <a:gd name="connsiteY251" fmla="*/ 265447 h 314325"/>
                <a:gd name="connsiteX252" fmla="*/ 39855 w 278230"/>
                <a:gd name="connsiteY252" fmla="*/ 263191 h 314325"/>
                <a:gd name="connsiteX253" fmla="*/ 39102 w 278230"/>
                <a:gd name="connsiteY253" fmla="*/ 260935 h 314325"/>
                <a:gd name="connsiteX254" fmla="*/ 38350 w 278230"/>
                <a:gd name="connsiteY254" fmla="*/ 258679 h 314325"/>
                <a:gd name="connsiteX255" fmla="*/ 36846 w 278230"/>
                <a:gd name="connsiteY255" fmla="*/ 257927 h 314325"/>
                <a:gd name="connsiteX256" fmla="*/ 36846 w 278230"/>
                <a:gd name="connsiteY256" fmla="*/ 257175 h 314325"/>
                <a:gd name="connsiteX257" fmla="*/ 35342 w 278230"/>
                <a:gd name="connsiteY257" fmla="*/ 256423 h 314325"/>
                <a:gd name="connsiteX258" fmla="*/ 30831 w 278230"/>
                <a:gd name="connsiteY258" fmla="*/ 254919 h 314325"/>
                <a:gd name="connsiteX259" fmla="*/ 27823 w 278230"/>
                <a:gd name="connsiteY259" fmla="*/ 252663 h 314325"/>
                <a:gd name="connsiteX260" fmla="*/ 26319 w 278230"/>
                <a:gd name="connsiteY260" fmla="*/ 251159 h 314325"/>
                <a:gd name="connsiteX261" fmla="*/ 24815 w 278230"/>
                <a:gd name="connsiteY261" fmla="*/ 245895 h 314325"/>
                <a:gd name="connsiteX262" fmla="*/ 24063 w 278230"/>
                <a:gd name="connsiteY262" fmla="*/ 242888 h 314325"/>
                <a:gd name="connsiteX263" fmla="*/ 23311 w 278230"/>
                <a:gd name="connsiteY263" fmla="*/ 238376 h 314325"/>
                <a:gd name="connsiteX264" fmla="*/ 21807 w 278230"/>
                <a:gd name="connsiteY264" fmla="*/ 233112 h 314325"/>
                <a:gd name="connsiteX265" fmla="*/ 20303 w 278230"/>
                <a:gd name="connsiteY265" fmla="*/ 230856 h 314325"/>
                <a:gd name="connsiteX266" fmla="*/ 18799 w 278230"/>
                <a:gd name="connsiteY266" fmla="*/ 230104 h 314325"/>
                <a:gd name="connsiteX267" fmla="*/ 17295 w 278230"/>
                <a:gd name="connsiteY267" fmla="*/ 229352 h 314325"/>
                <a:gd name="connsiteX268" fmla="*/ 14287 w 278230"/>
                <a:gd name="connsiteY268" fmla="*/ 227096 h 314325"/>
                <a:gd name="connsiteX269" fmla="*/ 13535 w 278230"/>
                <a:gd name="connsiteY269" fmla="*/ 226344 h 314325"/>
                <a:gd name="connsiteX270" fmla="*/ 10527 w 278230"/>
                <a:gd name="connsiteY270" fmla="*/ 224088 h 314325"/>
                <a:gd name="connsiteX271" fmla="*/ 9776 w 278230"/>
                <a:gd name="connsiteY271" fmla="*/ 221832 h 314325"/>
                <a:gd name="connsiteX272" fmla="*/ 8272 w 278230"/>
                <a:gd name="connsiteY272" fmla="*/ 218072 h 314325"/>
                <a:gd name="connsiteX273" fmla="*/ 6016 w 278230"/>
                <a:gd name="connsiteY273" fmla="*/ 215065 h 314325"/>
                <a:gd name="connsiteX274" fmla="*/ 4512 w 278230"/>
                <a:gd name="connsiteY274" fmla="*/ 213560 h 314325"/>
                <a:gd name="connsiteX275" fmla="*/ 1504 w 278230"/>
                <a:gd name="connsiteY275" fmla="*/ 211305 h 314325"/>
                <a:gd name="connsiteX276" fmla="*/ 752 w 278230"/>
                <a:gd name="connsiteY276" fmla="*/ 209049 h 314325"/>
                <a:gd name="connsiteX277" fmla="*/ 0 w 278230"/>
                <a:gd name="connsiteY277" fmla="*/ 206793 h 314325"/>
                <a:gd name="connsiteX278" fmla="*/ 0 w 278230"/>
                <a:gd name="connsiteY278" fmla="*/ 203033 h 314325"/>
                <a:gd name="connsiteX279" fmla="*/ 0 w 278230"/>
                <a:gd name="connsiteY279" fmla="*/ 201529 h 314325"/>
                <a:gd name="connsiteX280" fmla="*/ 752 w 278230"/>
                <a:gd name="connsiteY280" fmla="*/ 199273 h 314325"/>
                <a:gd name="connsiteX281" fmla="*/ 4512 w 278230"/>
                <a:gd name="connsiteY281" fmla="*/ 191001 h 314325"/>
                <a:gd name="connsiteX282" fmla="*/ 5263 w 278230"/>
                <a:gd name="connsiteY282" fmla="*/ 186490 h 314325"/>
                <a:gd name="connsiteX283" fmla="*/ 6016 w 278230"/>
                <a:gd name="connsiteY283" fmla="*/ 185738 h 314325"/>
                <a:gd name="connsiteX284" fmla="*/ 6767 w 278230"/>
                <a:gd name="connsiteY284" fmla="*/ 184234 h 314325"/>
                <a:gd name="connsiteX285" fmla="*/ 8272 w 278230"/>
                <a:gd name="connsiteY285" fmla="*/ 182730 h 314325"/>
                <a:gd name="connsiteX286" fmla="*/ 9776 w 278230"/>
                <a:gd name="connsiteY286" fmla="*/ 181978 h 314325"/>
                <a:gd name="connsiteX287" fmla="*/ 11280 w 278230"/>
                <a:gd name="connsiteY287" fmla="*/ 181978 h 314325"/>
                <a:gd name="connsiteX288" fmla="*/ 13535 w 278230"/>
                <a:gd name="connsiteY288" fmla="*/ 181226 h 314325"/>
                <a:gd name="connsiteX289" fmla="*/ 20303 w 278230"/>
                <a:gd name="connsiteY289" fmla="*/ 181226 h 314325"/>
                <a:gd name="connsiteX290" fmla="*/ 24063 w 278230"/>
                <a:gd name="connsiteY290" fmla="*/ 181978 h 314325"/>
                <a:gd name="connsiteX291" fmla="*/ 25567 w 278230"/>
                <a:gd name="connsiteY291" fmla="*/ 182730 h 314325"/>
                <a:gd name="connsiteX292" fmla="*/ 28575 w 278230"/>
                <a:gd name="connsiteY292" fmla="*/ 184234 h 314325"/>
                <a:gd name="connsiteX293" fmla="*/ 35342 w 278230"/>
                <a:gd name="connsiteY293" fmla="*/ 188745 h 314325"/>
                <a:gd name="connsiteX294" fmla="*/ 36846 w 278230"/>
                <a:gd name="connsiteY294" fmla="*/ 189497 h 314325"/>
                <a:gd name="connsiteX295" fmla="*/ 37599 w 278230"/>
                <a:gd name="connsiteY295" fmla="*/ 189497 h 314325"/>
                <a:gd name="connsiteX296" fmla="*/ 41359 w 278230"/>
                <a:gd name="connsiteY296" fmla="*/ 188745 h 314325"/>
                <a:gd name="connsiteX297" fmla="*/ 56398 w 278230"/>
                <a:gd name="connsiteY297" fmla="*/ 181978 h 314325"/>
                <a:gd name="connsiteX298" fmla="*/ 64670 w 278230"/>
                <a:gd name="connsiteY298" fmla="*/ 177466 h 314325"/>
                <a:gd name="connsiteX299" fmla="*/ 66925 w 278230"/>
                <a:gd name="connsiteY299" fmla="*/ 175210 h 314325"/>
                <a:gd name="connsiteX300" fmla="*/ 68429 w 278230"/>
                <a:gd name="connsiteY300" fmla="*/ 173706 h 314325"/>
                <a:gd name="connsiteX301" fmla="*/ 69181 w 278230"/>
                <a:gd name="connsiteY301" fmla="*/ 171450 h 314325"/>
                <a:gd name="connsiteX302" fmla="*/ 69933 w 278230"/>
                <a:gd name="connsiteY302" fmla="*/ 169194 h 314325"/>
                <a:gd name="connsiteX303" fmla="*/ 69933 w 278230"/>
                <a:gd name="connsiteY303" fmla="*/ 167690 h 314325"/>
                <a:gd name="connsiteX304" fmla="*/ 69181 w 278230"/>
                <a:gd name="connsiteY304" fmla="*/ 166186 h 314325"/>
                <a:gd name="connsiteX305" fmla="*/ 68429 w 278230"/>
                <a:gd name="connsiteY305" fmla="*/ 165434 h 314325"/>
                <a:gd name="connsiteX306" fmla="*/ 65421 w 278230"/>
                <a:gd name="connsiteY306" fmla="*/ 163178 h 314325"/>
                <a:gd name="connsiteX307" fmla="*/ 64670 w 278230"/>
                <a:gd name="connsiteY307" fmla="*/ 162426 h 314325"/>
                <a:gd name="connsiteX308" fmla="*/ 63918 w 278230"/>
                <a:gd name="connsiteY308" fmla="*/ 160922 h 314325"/>
                <a:gd name="connsiteX309" fmla="*/ 63166 w 278230"/>
                <a:gd name="connsiteY309" fmla="*/ 158667 h 314325"/>
                <a:gd name="connsiteX310" fmla="*/ 63166 w 278230"/>
                <a:gd name="connsiteY310" fmla="*/ 157162 h 314325"/>
                <a:gd name="connsiteX311" fmla="*/ 64670 w 278230"/>
                <a:gd name="connsiteY311" fmla="*/ 152651 h 314325"/>
                <a:gd name="connsiteX312" fmla="*/ 65421 w 278230"/>
                <a:gd name="connsiteY312" fmla="*/ 148139 h 314325"/>
                <a:gd name="connsiteX313" fmla="*/ 61661 w 278230"/>
                <a:gd name="connsiteY313" fmla="*/ 137611 h 314325"/>
                <a:gd name="connsiteX314" fmla="*/ 62414 w 278230"/>
                <a:gd name="connsiteY314" fmla="*/ 136107 h 314325"/>
                <a:gd name="connsiteX315" fmla="*/ 62414 w 278230"/>
                <a:gd name="connsiteY315" fmla="*/ 134603 h 314325"/>
                <a:gd name="connsiteX316" fmla="*/ 63918 w 278230"/>
                <a:gd name="connsiteY316" fmla="*/ 133099 h 314325"/>
                <a:gd name="connsiteX317" fmla="*/ 65421 w 278230"/>
                <a:gd name="connsiteY317" fmla="*/ 129340 h 314325"/>
                <a:gd name="connsiteX318" fmla="*/ 66174 w 278230"/>
                <a:gd name="connsiteY318" fmla="*/ 128588 h 314325"/>
                <a:gd name="connsiteX319" fmla="*/ 67678 w 278230"/>
                <a:gd name="connsiteY319" fmla="*/ 126332 h 314325"/>
                <a:gd name="connsiteX320" fmla="*/ 68429 w 278230"/>
                <a:gd name="connsiteY320" fmla="*/ 124076 h 314325"/>
                <a:gd name="connsiteX321" fmla="*/ 69933 w 278230"/>
                <a:gd name="connsiteY321" fmla="*/ 119564 h 314325"/>
                <a:gd name="connsiteX322" fmla="*/ 71438 w 278230"/>
                <a:gd name="connsiteY322" fmla="*/ 105276 h 314325"/>
                <a:gd name="connsiteX323" fmla="*/ 71438 w 278230"/>
                <a:gd name="connsiteY323" fmla="*/ 98509 h 314325"/>
                <a:gd name="connsiteX324" fmla="*/ 71438 w 278230"/>
                <a:gd name="connsiteY324" fmla="*/ 90237 h 314325"/>
                <a:gd name="connsiteX325" fmla="*/ 70685 w 278230"/>
                <a:gd name="connsiteY325" fmla="*/ 87981 h 314325"/>
                <a:gd name="connsiteX326" fmla="*/ 69933 w 278230"/>
                <a:gd name="connsiteY326" fmla="*/ 84973 h 314325"/>
                <a:gd name="connsiteX327" fmla="*/ 63918 w 278230"/>
                <a:gd name="connsiteY327" fmla="*/ 75949 h 314325"/>
                <a:gd name="connsiteX328" fmla="*/ 63166 w 278230"/>
                <a:gd name="connsiteY328" fmla="*/ 75197 h 314325"/>
                <a:gd name="connsiteX329" fmla="*/ 61661 w 278230"/>
                <a:gd name="connsiteY329" fmla="*/ 74445 h 314325"/>
                <a:gd name="connsiteX330" fmla="*/ 59406 w 278230"/>
                <a:gd name="connsiteY330" fmla="*/ 72942 h 314325"/>
                <a:gd name="connsiteX331" fmla="*/ 52638 w 278230"/>
                <a:gd name="connsiteY331" fmla="*/ 65422 h 314325"/>
                <a:gd name="connsiteX332" fmla="*/ 51886 w 278230"/>
                <a:gd name="connsiteY332" fmla="*/ 63918 h 314325"/>
                <a:gd name="connsiteX333" fmla="*/ 51886 w 278230"/>
                <a:gd name="connsiteY333" fmla="*/ 62414 h 314325"/>
                <a:gd name="connsiteX334" fmla="*/ 51886 w 278230"/>
                <a:gd name="connsiteY334" fmla="*/ 60910 h 314325"/>
                <a:gd name="connsiteX335" fmla="*/ 51886 w 278230"/>
                <a:gd name="connsiteY335" fmla="*/ 59406 h 314325"/>
                <a:gd name="connsiteX336" fmla="*/ 51134 w 278230"/>
                <a:gd name="connsiteY336" fmla="*/ 58654 h 314325"/>
                <a:gd name="connsiteX337" fmla="*/ 47374 w 278230"/>
                <a:gd name="connsiteY337" fmla="*/ 57150 h 314325"/>
                <a:gd name="connsiteX338" fmla="*/ 45870 w 278230"/>
                <a:gd name="connsiteY338" fmla="*/ 56398 h 314325"/>
                <a:gd name="connsiteX339" fmla="*/ 43614 w 278230"/>
                <a:gd name="connsiteY339" fmla="*/ 54894 h 314325"/>
                <a:gd name="connsiteX340" fmla="*/ 42110 w 278230"/>
                <a:gd name="connsiteY340" fmla="*/ 53390 h 314325"/>
                <a:gd name="connsiteX341" fmla="*/ 36846 w 278230"/>
                <a:gd name="connsiteY341" fmla="*/ 39855 h 314325"/>
                <a:gd name="connsiteX342" fmla="*/ 33087 w 278230"/>
                <a:gd name="connsiteY342" fmla="*/ 33839 h 314325"/>
                <a:gd name="connsiteX343" fmla="*/ 32335 w 278230"/>
                <a:gd name="connsiteY343" fmla="*/ 32335 h 314325"/>
                <a:gd name="connsiteX344" fmla="*/ 32335 w 278230"/>
                <a:gd name="connsiteY344" fmla="*/ 30831 h 314325"/>
                <a:gd name="connsiteX345" fmla="*/ 33087 w 278230"/>
                <a:gd name="connsiteY345" fmla="*/ 29327 h 314325"/>
                <a:gd name="connsiteX346" fmla="*/ 33839 w 278230"/>
                <a:gd name="connsiteY346" fmla="*/ 28575 h 314325"/>
                <a:gd name="connsiteX347" fmla="*/ 34591 w 278230"/>
                <a:gd name="connsiteY347" fmla="*/ 27071 h 314325"/>
                <a:gd name="connsiteX348" fmla="*/ 36095 w 278230"/>
                <a:gd name="connsiteY348" fmla="*/ 22559 h 314325"/>
                <a:gd name="connsiteX349" fmla="*/ 37599 w 278230"/>
                <a:gd name="connsiteY349" fmla="*/ 19551 h 314325"/>
                <a:gd name="connsiteX350" fmla="*/ 38350 w 278230"/>
                <a:gd name="connsiteY350" fmla="*/ 18799 h 314325"/>
                <a:gd name="connsiteX351" fmla="*/ 37599 w 278230"/>
                <a:gd name="connsiteY351" fmla="*/ 18047 h 314325"/>
                <a:gd name="connsiteX352" fmla="*/ 36846 w 278230"/>
                <a:gd name="connsiteY352" fmla="*/ 17296 h 314325"/>
                <a:gd name="connsiteX353" fmla="*/ 33839 w 278230"/>
                <a:gd name="connsiteY353" fmla="*/ 17296 h 314325"/>
                <a:gd name="connsiteX354" fmla="*/ 32335 w 278230"/>
                <a:gd name="connsiteY354" fmla="*/ 16544 h 314325"/>
                <a:gd name="connsiteX355" fmla="*/ 30831 w 278230"/>
                <a:gd name="connsiteY355" fmla="*/ 15791 h 314325"/>
                <a:gd name="connsiteX356" fmla="*/ 30079 w 278230"/>
                <a:gd name="connsiteY356" fmla="*/ 14287 h 314325"/>
                <a:gd name="connsiteX357" fmla="*/ 30079 w 278230"/>
                <a:gd name="connsiteY357" fmla="*/ 12032 h 314325"/>
                <a:gd name="connsiteX358" fmla="*/ 30831 w 278230"/>
                <a:gd name="connsiteY358" fmla="*/ 10528 h 314325"/>
                <a:gd name="connsiteX359" fmla="*/ 31583 w 278230"/>
                <a:gd name="connsiteY359" fmla="*/ 9024 h 314325"/>
                <a:gd name="connsiteX360" fmla="*/ 33087 w 278230"/>
                <a:gd name="connsiteY360" fmla="*/ 6768 h 314325"/>
                <a:gd name="connsiteX361" fmla="*/ 33839 w 278230"/>
                <a:gd name="connsiteY361" fmla="*/ 5264 h 314325"/>
                <a:gd name="connsiteX362" fmla="*/ 34591 w 278230"/>
                <a:gd name="connsiteY362" fmla="*/ 3008 h 314325"/>
                <a:gd name="connsiteX363" fmla="*/ 34591 w 278230"/>
                <a:gd name="connsiteY363" fmla="*/ 2256 h 314325"/>
                <a:gd name="connsiteX364" fmla="*/ 35342 w 278230"/>
                <a:gd name="connsiteY364" fmla="*/ 1504 h 314325"/>
                <a:gd name="connsiteX365" fmla="*/ 37599 w 278230"/>
                <a:gd name="connsiteY365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278230" h="314325">
                  <a:moveTo>
                    <a:pt x="37599" y="0"/>
                  </a:moveTo>
                  <a:lnTo>
                    <a:pt x="39102" y="1504"/>
                  </a:lnTo>
                  <a:lnTo>
                    <a:pt x="52638" y="4512"/>
                  </a:lnTo>
                  <a:lnTo>
                    <a:pt x="54894" y="6016"/>
                  </a:lnTo>
                  <a:lnTo>
                    <a:pt x="57150" y="8272"/>
                  </a:lnTo>
                  <a:lnTo>
                    <a:pt x="61661" y="10528"/>
                  </a:lnTo>
                  <a:lnTo>
                    <a:pt x="66925" y="12784"/>
                  </a:lnTo>
                  <a:lnTo>
                    <a:pt x="68429" y="17296"/>
                  </a:lnTo>
                  <a:lnTo>
                    <a:pt x="72189" y="16544"/>
                  </a:lnTo>
                  <a:lnTo>
                    <a:pt x="82717" y="17296"/>
                  </a:lnTo>
                  <a:lnTo>
                    <a:pt x="85725" y="18799"/>
                  </a:lnTo>
                  <a:lnTo>
                    <a:pt x="90237" y="23311"/>
                  </a:lnTo>
                  <a:lnTo>
                    <a:pt x="94749" y="25567"/>
                  </a:lnTo>
                  <a:lnTo>
                    <a:pt x="103020" y="30831"/>
                  </a:lnTo>
                  <a:lnTo>
                    <a:pt x="106028" y="32335"/>
                  </a:lnTo>
                  <a:lnTo>
                    <a:pt x="109788" y="33087"/>
                  </a:lnTo>
                  <a:lnTo>
                    <a:pt x="113548" y="33087"/>
                  </a:lnTo>
                  <a:lnTo>
                    <a:pt x="117308" y="32335"/>
                  </a:lnTo>
                  <a:lnTo>
                    <a:pt x="122572" y="34591"/>
                  </a:lnTo>
                  <a:lnTo>
                    <a:pt x="133851" y="37599"/>
                  </a:lnTo>
                  <a:lnTo>
                    <a:pt x="139867" y="40607"/>
                  </a:lnTo>
                  <a:lnTo>
                    <a:pt x="143627" y="42863"/>
                  </a:lnTo>
                  <a:lnTo>
                    <a:pt x="151147" y="50382"/>
                  </a:lnTo>
                  <a:lnTo>
                    <a:pt x="151898" y="51886"/>
                  </a:lnTo>
                  <a:lnTo>
                    <a:pt x="153402" y="54894"/>
                  </a:lnTo>
                  <a:lnTo>
                    <a:pt x="154155" y="55646"/>
                  </a:lnTo>
                  <a:lnTo>
                    <a:pt x="155658" y="57150"/>
                  </a:lnTo>
                  <a:lnTo>
                    <a:pt x="157162" y="57150"/>
                  </a:lnTo>
                  <a:lnTo>
                    <a:pt x="159418" y="56398"/>
                  </a:lnTo>
                  <a:lnTo>
                    <a:pt x="160922" y="56398"/>
                  </a:lnTo>
                  <a:lnTo>
                    <a:pt x="166186" y="57902"/>
                  </a:lnTo>
                  <a:lnTo>
                    <a:pt x="170698" y="59406"/>
                  </a:lnTo>
                  <a:lnTo>
                    <a:pt x="179721" y="67678"/>
                  </a:lnTo>
                  <a:lnTo>
                    <a:pt x="181977" y="69182"/>
                  </a:lnTo>
                  <a:lnTo>
                    <a:pt x="184985" y="69934"/>
                  </a:lnTo>
                  <a:lnTo>
                    <a:pt x="187993" y="68430"/>
                  </a:lnTo>
                  <a:lnTo>
                    <a:pt x="191001" y="67678"/>
                  </a:lnTo>
                  <a:lnTo>
                    <a:pt x="194009" y="69182"/>
                  </a:lnTo>
                  <a:lnTo>
                    <a:pt x="196265" y="72190"/>
                  </a:lnTo>
                  <a:lnTo>
                    <a:pt x="197017" y="75197"/>
                  </a:lnTo>
                  <a:lnTo>
                    <a:pt x="197769" y="88733"/>
                  </a:lnTo>
                  <a:lnTo>
                    <a:pt x="198521" y="90989"/>
                  </a:lnTo>
                  <a:lnTo>
                    <a:pt x="200777" y="92493"/>
                  </a:lnTo>
                  <a:lnTo>
                    <a:pt x="206793" y="93997"/>
                  </a:lnTo>
                  <a:lnTo>
                    <a:pt x="208296" y="95501"/>
                  </a:lnTo>
                  <a:lnTo>
                    <a:pt x="211304" y="98509"/>
                  </a:lnTo>
                  <a:lnTo>
                    <a:pt x="212808" y="101516"/>
                  </a:lnTo>
                  <a:lnTo>
                    <a:pt x="213560" y="103773"/>
                  </a:lnTo>
                  <a:lnTo>
                    <a:pt x="215064" y="106028"/>
                  </a:lnTo>
                  <a:lnTo>
                    <a:pt x="218072" y="106780"/>
                  </a:lnTo>
                  <a:lnTo>
                    <a:pt x="224088" y="107532"/>
                  </a:lnTo>
                  <a:lnTo>
                    <a:pt x="226344" y="109036"/>
                  </a:lnTo>
                  <a:lnTo>
                    <a:pt x="230104" y="112796"/>
                  </a:lnTo>
                  <a:lnTo>
                    <a:pt x="236119" y="115052"/>
                  </a:lnTo>
                  <a:lnTo>
                    <a:pt x="236872" y="115052"/>
                  </a:lnTo>
                  <a:lnTo>
                    <a:pt x="238375" y="115052"/>
                  </a:lnTo>
                  <a:lnTo>
                    <a:pt x="240632" y="112044"/>
                  </a:lnTo>
                  <a:lnTo>
                    <a:pt x="243639" y="111292"/>
                  </a:lnTo>
                  <a:lnTo>
                    <a:pt x="245895" y="112044"/>
                  </a:lnTo>
                  <a:lnTo>
                    <a:pt x="251159" y="118060"/>
                  </a:lnTo>
                  <a:lnTo>
                    <a:pt x="253415" y="121068"/>
                  </a:lnTo>
                  <a:lnTo>
                    <a:pt x="254919" y="124076"/>
                  </a:lnTo>
                  <a:lnTo>
                    <a:pt x="254919" y="127084"/>
                  </a:lnTo>
                  <a:lnTo>
                    <a:pt x="254167" y="132347"/>
                  </a:lnTo>
                  <a:lnTo>
                    <a:pt x="254167" y="136107"/>
                  </a:lnTo>
                  <a:lnTo>
                    <a:pt x="255671" y="137611"/>
                  </a:lnTo>
                  <a:lnTo>
                    <a:pt x="260935" y="137611"/>
                  </a:lnTo>
                  <a:lnTo>
                    <a:pt x="269958" y="135355"/>
                  </a:lnTo>
                  <a:lnTo>
                    <a:pt x="270711" y="136107"/>
                  </a:lnTo>
                  <a:lnTo>
                    <a:pt x="274470" y="138363"/>
                  </a:lnTo>
                  <a:lnTo>
                    <a:pt x="275222" y="139867"/>
                  </a:lnTo>
                  <a:lnTo>
                    <a:pt x="276726" y="146635"/>
                  </a:lnTo>
                  <a:lnTo>
                    <a:pt x="278230" y="150395"/>
                  </a:lnTo>
                  <a:lnTo>
                    <a:pt x="275974" y="151147"/>
                  </a:lnTo>
                  <a:lnTo>
                    <a:pt x="270711" y="152651"/>
                  </a:lnTo>
                  <a:lnTo>
                    <a:pt x="266198" y="153403"/>
                  </a:lnTo>
                  <a:lnTo>
                    <a:pt x="263191" y="154155"/>
                  </a:lnTo>
                  <a:lnTo>
                    <a:pt x="260935" y="154907"/>
                  </a:lnTo>
                  <a:lnTo>
                    <a:pt x="258679" y="156411"/>
                  </a:lnTo>
                  <a:lnTo>
                    <a:pt x="252663" y="157914"/>
                  </a:lnTo>
                  <a:lnTo>
                    <a:pt x="251911" y="157914"/>
                  </a:lnTo>
                  <a:lnTo>
                    <a:pt x="250407" y="160171"/>
                  </a:lnTo>
                  <a:lnTo>
                    <a:pt x="249655" y="160922"/>
                  </a:lnTo>
                  <a:lnTo>
                    <a:pt x="247399" y="161674"/>
                  </a:lnTo>
                  <a:lnTo>
                    <a:pt x="223336" y="176714"/>
                  </a:lnTo>
                  <a:lnTo>
                    <a:pt x="203033" y="191753"/>
                  </a:lnTo>
                  <a:lnTo>
                    <a:pt x="195513" y="201529"/>
                  </a:lnTo>
                  <a:lnTo>
                    <a:pt x="194009" y="206041"/>
                  </a:lnTo>
                  <a:lnTo>
                    <a:pt x="191753" y="209049"/>
                  </a:lnTo>
                  <a:lnTo>
                    <a:pt x="184234" y="216569"/>
                  </a:lnTo>
                  <a:lnTo>
                    <a:pt x="182730" y="218824"/>
                  </a:lnTo>
                  <a:lnTo>
                    <a:pt x="181977" y="221080"/>
                  </a:lnTo>
                  <a:lnTo>
                    <a:pt x="181225" y="224840"/>
                  </a:lnTo>
                  <a:lnTo>
                    <a:pt x="180474" y="227096"/>
                  </a:lnTo>
                  <a:lnTo>
                    <a:pt x="169946" y="244391"/>
                  </a:lnTo>
                  <a:lnTo>
                    <a:pt x="167690" y="245895"/>
                  </a:lnTo>
                  <a:lnTo>
                    <a:pt x="166186" y="245895"/>
                  </a:lnTo>
                  <a:lnTo>
                    <a:pt x="166186" y="244391"/>
                  </a:lnTo>
                  <a:lnTo>
                    <a:pt x="166938" y="242136"/>
                  </a:lnTo>
                  <a:lnTo>
                    <a:pt x="166938" y="240632"/>
                  </a:lnTo>
                  <a:lnTo>
                    <a:pt x="166186" y="239880"/>
                  </a:lnTo>
                  <a:lnTo>
                    <a:pt x="165434" y="239880"/>
                  </a:lnTo>
                  <a:lnTo>
                    <a:pt x="164682" y="239128"/>
                  </a:lnTo>
                  <a:lnTo>
                    <a:pt x="163930" y="237624"/>
                  </a:lnTo>
                  <a:lnTo>
                    <a:pt x="162426" y="237624"/>
                  </a:lnTo>
                  <a:lnTo>
                    <a:pt x="161674" y="239880"/>
                  </a:lnTo>
                  <a:lnTo>
                    <a:pt x="160170" y="238376"/>
                  </a:lnTo>
                  <a:lnTo>
                    <a:pt x="157914" y="233864"/>
                  </a:lnTo>
                  <a:lnTo>
                    <a:pt x="157162" y="233112"/>
                  </a:lnTo>
                  <a:lnTo>
                    <a:pt x="151147" y="230104"/>
                  </a:lnTo>
                  <a:lnTo>
                    <a:pt x="149642" y="230104"/>
                  </a:lnTo>
                  <a:lnTo>
                    <a:pt x="148891" y="229352"/>
                  </a:lnTo>
                  <a:lnTo>
                    <a:pt x="148138" y="229352"/>
                  </a:lnTo>
                  <a:lnTo>
                    <a:pt x="146635" y="230104"/>
                  </a:lnTo>
                  <a:lnTo>
                    <a:pt x="146635" y="232360"/>
                  </a:lnTo>
                  <a:lnTo>
                    <a:pt x="146635" y="233112"/>
                  </a:lnTo>
                  <a:lnTo>
                    <a:pt x="147387" y="235368"/>
                  </a:lnTo>
                  <a:lnTo>
                    <a:pt x="148138" y="236872"/>
                  </a:lnTo>
                  <a:lnTo>
                    <a:pt x="149642" y="237624"/>
                  </a:lnTo>
                  <a:lnTo>
                    <a:pt x="150395" y="238376"/>
                  </a:lnTo>
                  <a:lnTo>
                    <a:pt x="151147" y="237624"/>
                  </a:lnTo>
                  <a:lnTo>
                    <a:pt x="152651" y="237624"/>
                  </a:lnTo>
                  <a:lnTo>
                    <a:pt x="154155" y="238376"/>
                  </a:lnTo>
                  <a:lnTo>
                    <a:pt x="154906" y="239128"/>
                  </a:lnTo>
                  <a:lnTo>
                    <a:pt x="156410" y="239880"/>
                  </a:lnTo>
                  <a:lnTo>
                    <a:pt x="158666" y="240632"/>
                  </a:lnTo>
                  <a:lnTo>
                    <a:pt x="158666" y="242136"/>
                  </a:lnTo>
                  <a:lnTo>
                    <a:pt x="155658" y="240632"/>
                  </a:lnTo>
                  <a:lnTo>
                    <a:pt x="154906" y="242136"/>
                  </a:lnTo>
                  <a:lnTo>
                    <a:pt x="155658" y="242888"/>
                  </a:lnTo>
                  <a:lnTo>
                    <a:pt x="157914" y="244391"/>
                  </a:lnTo>
                  <a:lnTo>
                    <a:pt x="158666" y="243639"/>
                  </a:lnTo>
                  <a:lnTo>
                    <a:pt x="159418" y="242888"/>
                  </a:lnTo>
                  <a:lnTo>
                    <a:pt x="160170" y="242136"/>
                  </a:lnTo>
                  <a:lnTo>
                    <a:pt x="160922" y="242136"/>
                  </a:lnTo>
                  <a:lnTo>
                    <a:pt x="162426" y="242888"/>
                  </a:lnTo>
                  <a:lnTo>
                    <a:pt x="163178" y="243639"/>
                  </a:lnTo>
                  <a:lnTo>
                    <a:pt x="163930" y="245143"/>
                  </a:lnTo>
                  <a:lnTo>
                    <a:pt x="162426" y="245895"/>
                  </a:lnTo>
                  <a:lnTo>
                    <a:pt x="163930" y="248151"/>
                  </a:lnTo>
                  <a:lnTo>
                    <a:pt x="163930" y="253415"/>
                  </a:lnTo>
                  <a:lnTo>
                    <a:pt x="164682" y="255671"/>
                  </a:lnTo>
                  <a:lnTo>
                    <a:pt x="164682" y="254919"/>
                  </a:lnTo>
                  <a:lnTo>
                    <a:pt x="166186" y="255671"/>
                  </a:lnTo>
                  <a:lnTo>
                    <a:pt x="162426" y="257927"/>
                  </a:lnTo>
                  <a:lnTo>
                    <a:pt x="157914" y="260183"/>
                  </a:lnTo>
                  <a:lnTo>
                    <a:pt x="154906" y="262439"/>
                  </a:lnTo>
                  <a:lnTo>
                    <a:pt x="153402" y="266199"/>
                  </a:lnTo>
                  <a:lnTo>
                    <a:pt x="152651" y="266951"/>
                  </a:lnTo>
                  <a:lnTo>
                    <a:pt x="151147" y="267703"/>
                  </a:lnTo>
                  <a:lnTo>
                    <a:pt x="149642" y="269207"/>
                  </a:lnTo>
                  <a:lnTo>
                    <a:pt x="148138" y="269959"/>
                  </a:lnTo>
                  <a:lnTo>
                    <a:pt x="147387" y="270711"/>
                  </a:lnTo>
                  <a:lnTo>
                    <a:pt x="145131" y="275974"/>
                  </a:lnTo>
                  <a:lnTo>
                    <a:pt x="140619" y="289510"/>
                  </a:lnTo>
                  <a:lnTo>
                    <a:pt x="138363" y="291766"/>
                  </a:lnTo>
                  <a:lnTo>
                    <a:pt x="131595" y="293270"/>
                  </a:lnTo>
                  <a:lnTo>
                    <a:pt x="129339" y="292518"/>
                  </a:lnTo>
                  <a:lnTo>
                    <a:pt x="129339" y="291766"/>
                  </a:lnTo>
                  <a:lnTo>
                    <a:pt x="130091" y="290262"/>
                  </a:lnTo>
                  <a:lnTo>
                    <a:pt x="130091" y="288758"/>
                  </a:lnTo>
                  <a:lnTo>
                    <a:pt x="127836" y="288758"/>
                  </a:lnTo>
                  <a:lnTo>
                    <a:pt x="131595" y="282742"/>
                  </a:lnTo>
                  <a:lnTo>
                    <a:pt x="132347" y="281238"/>
                  </a:lnTo>
                  <a:lnTo>
                    <a:pt x="133851" y="276726"/>
                  </a:lnTo>
                  <a:lnTo>
                    <a:pt x="133851" y="275222"/>
                  </a:lnTo>
                  <a:lnTo>
                    <a:pt x="136107" y="273718"/>
                  </a:lnTo>
                  <a:lnTo>
                    <a:pt x="142123" y="268455"/>
                  </a:lnTo>
                  <a:lnTo>
                    <a:pt x="143627" y="266951"/>
                  </a:lnTo>
                  <a:lnTo>
                    <a:pt x="144379" y="266199"/>
                  </a:lnTo>
                  <a:lnTo>
                    <a:pt x="147387" y="265447"/>
                  </a:lnTo>
                  <a:lnTo>
                    <a:pt x="145131" y="263191"/>
                  </a:lnTo>
                  <a:lnTo>
                    <a:pt x="145131" y="258679"/>
                  </a:lnTo>
                  <a:lnTo>
                    <a:pt x="142875" y="257175"/>
                  </a:lnTo>
                  <a:lnTo>
                    <a:pt x="142875" y="260935"/>
                  </a:lnTo>
                  <a:lnTo>
                    <a:pt x="142875" y="262439"/>
                  </a:lnTo>
                  <a:lnTo>
                    <a:pt x="142875" y="263943"/>
                  </a:lnTo>
                  <a:lnTo>
                    <a:pt x="142123" y="263943"/>
                  </a:lnTo>
                  <a:lnTo>
                    <a:pt x="139115" y="258679"/>
                  </a:lnTo>
                  <a:lnTo>
                    <a:pt x="137611" y="256423"/>
                  </a:lnTo>
                  <a:lnTo>
                    <a:pt x="136107" y="254919"/>
                  </a:lnTo>
                  <a:lnTo>
                    <a:pt x="136107" y="258679"/>
                  </a:lnTo>
                  <a:lnTo>
                    <a:pt x="139867" y="265447"/>
                  </a:lnTo>
                  <a:lnTo>
                    <a:pt x="139867" y="268455"/>
                  </a:lnTo>
                  <a:lnTo>
                    <a:pt x="139115" y="267703"/>
                  </a:lnTo>
                  <a:lnTo>
                    <a:pt x="136107" y="265447"/>
                  </a:lnTo>
                  <a:lnTo>
                    <a:pt x="136107" y="266951"/>
                  </a:lnTo>
                  <a:lnTo>
                    <a:pt x="136859" y="268455"/>
                  </a:lnTo>
                  <a:lnTo>
                    <a:pt x="137611" y="269207"/>
                  </a:lnTo>
                  <a:lnTo>
                    <a:pt x="137611" y="269959"/>
                  </a:lnTo>
                  <a:lnTo>
                    <a:pt x="137611" y="271463"/>
                  </a:lnTo>
                  <a:lnTo>
                    <a:pt x="136107" y="272215"/>
                  </a:lnTo>
                  <a:lnTo>
                    <a:pt x="135355" y="272215"/>
                  </a:lnTo>
                  <a:lnTo>
                    <a:pt x="133851" y="272967"/>
                  </a:lnTo>
                  <a:lnTo>
                    <a:pt x="132347" y="274470"/>
                  </a:lnTo>
                  <a:lnTo>
                    <a:pt x="130843" y="275974"/>
                  </a:lnTo>
                  <a:lnTo>
                    <a:pt x="128587" y="279734"/>
                  </a:lnTo>
                  <a:lnTo>
                    <a:pt x="126331" y="288006"/>
                  </a:lnTo>
                  <a:lnTo>
                    <a:pt x="125579" y="289510"/>
                  </a:lnTo>
                  <a:lnTo>
                    <a:pt x="123323" y="289510"/>
                  </a:lnTo>
                  <a:lnTo>
                    <a:pt x="122572" y="286502"/>
                  </a:lnTo>
                  <a:lnTo>
                    <a:pt x="121068" y="281238"/>
                  </a:lnTo>
                  <a:lnTo>
                    <a:pt x="121068" y="282742"/>
                  </a:lnTo>
                  <a:lnTo>
                    <a:pt x="120316" y="284246"/>
                  </a:lnTo>
                  <a:lnTo>
                    <a:pt x="118812" y="283494"/>
                  </a:lnTo>
                  <a:lnTo>
                    <a:pt x="117308" y="281990"/>
                  </a:lnTo>
                  <a:lnTo>
                    <a:pt x="118812" y="287254"/>
                  </a:lnTo>
                  <a:lnTo>
                    <a:pt x="119564" y="289510"/>
                  </a:lnTo>
                  <a:lnTo>
                    <a:pt x="121068" y="291014"/>
                  </a:lnTo>
                  <a:lnTo>
                    <a:pt x="127836" y="293270"/>
                  </a:lnTo>
                  <a:lnTo>
                    <a:pt x="128587" y="294022"/>
                  </a:lnTo>
                  <a:lnTo>
                    <a:pt x="127083" y="299286"/>
                  </a:lnTo>
                  <a:lnTo>
                    <a:pt x="123323" y="303046"/>
                  </a:lnTo>
                  <a:lnTo>
                    <a:pt x="118060" y="305301"/>
                  </a:lnTo>
                  <a:lnTo>
                    <a:pt x="114300" y="306805"/>
                  </a:lnTo>
                  <a:lnTo>
                    <a:pt x="115052" y="306805"/>
                  </a:lnTo>
                  <a:lnTo>
                    <a:pt x="106028" y="309813"/>
                  </a:lnTo>
                  <a:lnTo>
                    <a:pt x="101516" y="310565"/>
                  </a:lnTo>
                  <a:lnTo>
                    <a:pt x="92493" y="307557"/>
                  </a:lnTo>
                  <a:lnTo>
                    <a:pt x="90237" y="310565"/>
                  </a:lnTo>
                  <a:lnTo>
                    <a:pt x="88733" y="312821"/>
                  </a:lnTo>
                  <a:lnTo>
                    <a:pt x="86477" y="314325"/>
                  </a:lnTo>
                  <a:lnTo>
                    <a:pt x="85725" y="314325"/>
                  </a:lnTo>
                  <a:lnTo>
                    <a:pt x="82717" y="312821"/>
                  </a:lnTo>
                  <a:lnTo>
                    <a:pt x="75949" y="311317"/>
                  </a:lnTo>
                  <a:lnTo>
                    <a:pt x="72941" y="309813"/>
                  </a:lnTo>
                  <a:lnTo>
                    <a:pt x="67678" y="307557"/>
                  </a:lnTo>
                  <a:lnTo>
                    <a:pt x="64670" y="303797"/>
                  </a:lnTo>
                  <a:lnTo>
                    <a:pt x="62414" y="300037"/>
                  </a:lnTo>
                  <a:lnTo>
                    <a:pt x="60910" y="297030"/>
                  </a:lnTo>
                  <a:lnTo>
                    <a:pt x="60158" y="294774"/>
                  </a:lnTo>
                  <a:lnTo>
                    <a:pt x="58654" y="294022"/>
                  </a:lnTo>
                  <a:lnTo>
                    <a:pt x="56398" y="293270"/>
                  </a:lnTo>
                  <a:lnTo>
                    <a:pt x="54894" y="291766"/>
                  </a:lnTo>
                  <a:lnTo>
                    <a:pt x="53390" y="290262"/>
                  </a:lnTo>
                  <a:lnTo>
                    <a:pt x="51886" y="289510"/>
                  </a:lnTo>
                  <a:lnTo>
                    <a:pt x="51134" y="290262"/>
                  </a:lnTo>
                  <a:lnTo>
                    <a:pt x="49630" y="291014"/>
                  </a:lnTo>
                  <a:lnTo>
                    <a:pt x="48878" y="291014"/>
                  </a:lnTo>
                  <a:lnTo>
                    <a:pt x="48126" y="290262"/>
                  </a:lnTo>
                  <a:lnTo>
                    <a:pt x="46622" y="289510"/>
                  </a:lnTo>
                  <a:lnTo>
                    <a:pt x="41359" y="288758"/>
                  </a:lnTo>
                  <a:lnTo>
                    <a:pt x="38350" y="286502"/>
                  </a:lnTo>
                  <a:lnTo>
                    <a:pt x="37599" y="284998"/>
                  </a:lnTo>
                  <a:lnTo>
                    <a:pt x="36095" y="283494"/>
                  </a:lnTo>
                  <a:lnTo>
                    <a:pt x="36095" y="281990"/>
                  </a:lnTo>
                  <a:lnTo>
                    <a:pt x="36095" y="280486"/>
                  </a:lnTo>
                  <a:lnTo>
                    <a:pt x="36846" y="279734"/>
                  </a:lnTo>
                  <a:lnTo>
                    <a:pt x="38350" y="276726"/>
                  </a:lnTo>
                  <a:lnTo>
                    <a:pt x="38350" y="273718"/>
                  </a:lnTo>
                  <a:lnTo>
                    <a:pt x="39855" y="268455"/>
                  </a:lnTo>
                  <a:lnTo>
                    <a:pt x="39855" y="265447"/>
                  </a:lnTo>
                  <a:lnTo>
                    <a:pt x="39855" y="263191"/>
                  </a:lnTo>
                  <a:lnTo>
                    <a:pt x="39102" y="260935"/>
                  </a:lnTo>
                  <a:lnTo>
                    <a:pt x="38350" y="258679"/>
                  </a:lnTo>
                  <a:lnTo>
                    <a:pt x="36846" y="257927"/>
                  </a:lnTo>
                  <a:lnTo>
                    <a:pt x="36846" y="257175"/>
                  </a:lnTo>
                  <a:lnTo>
                    <a:pt x="35342" y="256423"/>
                  </a:lnTo>
                  <a:lnTo>
                    <a:pt x="30831" y="254919"/>
                  </a:lnTo>
                  <a:lnTo>
                    <a:pt x="27823" y="252663"/>
                  </a:lnTo>
                  <a:lnTo>
                    <a:pt x="26319" y="251159"/>
                  </a:lnTo>
                  <a:lnTo>
                    <a:pt x="24815" y="245895"/>
                  </a:lnTo>
                  <a:lnTo>
                    <a:pt x="24063" y="242888"/>
                  </a:lnTo>
                  <a:lnTo>
                    <a:pt x="23311" y="238376"/>
                  </a:lnTo>
                  <a:lnTo>
                    <a:pt x="21807" y="233112"/>
                  </a:lnTo>
                  <a:lnTo>
                    <a:pt x="20303" y="230856"/>
                  </a:lnTo>
                  <a:lnTo>
                    <a:pt x="18799" y="230104"/>
                  </a:lnTo>
                  <a:lnTo>
                    <a:pt x="17295" y="229352"/>
                  </a:lnTo>
                  <a:lnTo>
                    <a:pt x="14287" y="227096"/>
                  </a:lnTo>
                  <a:lnTo>
                    <a:pt x="13535" y="226344"/>
                  </a:lnTo>
                  <a:lnTo>
                    <a:pt x="10527" y="224088"/>
                  </a:lnTo>
                  <a:lnTo>
                    <a:pt x="9776" y="221832"/>
                  </a:lnTo>
                  <a:lnTo>
                    <a:pt x="8272" y="218072"/>
                  </a:lnTo>
                  <a:lnTo>
                    <a:pt x="6016" y="215065"/>
                  </a:lnTo>
                  <a:lnTo>
                    <a:pt x="4512" y="213560"/>
                  </a:lnTo>
                  <a:lnTo>
                    <a:pt x="1504" y="211305"/>
                  </a:lnTo>
                  <a:lnTo>
                    <a:pt x="752" y="209049"/>
                  </a:lnTo>
                  <a:lnTo>
                    <a:pt x="0" y="206793"/>
                  </a:lnTo>
                  <a:lnTo>
                    <a:pt x="0" y="203033"/>
                  </a:lnTo>
                  <a:lnTo>
                    <a:pt x="0" y="201529"/>
                  </a:lnTo>
                  <a:lnTo>
                    <a:pt x="752" y="199273"/>
                  </a:lnTo>
                  <a:lnTo>
                    <a:pt x="4512" y="191001"/>
                  </a:lnTo>
                  <a:lnTo>
                    <a:pt x="5263" y="186490"/>
                  </a:lnTo>
                  <a:lnTo>
                    <a:pt x="6016" y="185738"/>
                  </a:lnTo>
                  <a:lnTo>
                    <a:pt x="6767" y="184234"/>
                  </a:lnTo>
                  <a:lnTo>
                    <a:pt x="8272" y="182730"/>
                  </a:lnTo>
                  <a:lnTo>
                    <a:pt x="9776" y="181978"/>
                  </a:lnTo>
                  <a:lnTo>
                    <a:pt x="11280" y="181978"/>
                  </a:lnTo>
                  <a:lnTo>
                    <a:pt x="13535" y="181226"/>
                  </a:lnTo>
                  <a:lnTo>
                    <a:pt x="20303" y="181226"/>
                  </a:lnTo>
                  <a:lnTo>
                    <a:pt x="24063" y="181978"/>
                  </a:lnTo>
                  <a:lnTo>
                    <a:pt x="25567" y="182730"/>
                  </a:lnTo>
                  <a:lnTo>
                    <a:pt x="28575" y="184234"/>
                  </a:lnTo>
                  <a:lnTo>
                    <a:pt x="35342" y="188745"/>
                  </a:lnTo>
                  <a:lnTo>
                    <a:pt x="36846" y="189497"/>
                  </a:lnTo>
                  <a:lnTo>
                    <a:pt x="37599" y="189497"/>
                  </a:lnTo>
                  <a:lnTo>
                    <a:pt x="41359" y="188745"/>
                  </a:lnTo>
                  <a:lnTo>
                    <a:pt x="56398" y="181978"/>
                  </a:lnTo>
                  <a:lnTo>
                    <a:pt x="64670" y="177466"/>
                  </a:lnTo>
                  <a:lnTo>
                    <a:pt x="66925" y="175210"/>
                  </a:lnTo>
                  <a:lnTo>
                    <a:pt x="68429" y="173706"/>
                  </a:lnTo>
                  <a:lnTo>
                    <a:pt x="69181" y="171450"/>
                  </a:lnTo>
                  <a:lnTo>
                    <a:pt x="69933" y="169194"/>
                  </a:lnTo>
                  <a:lnTo>
                    <a:pt x="69933" y="167690"/>
                  </a:lnTo>
                  <a:lnTo>
                    <a:pt x="69181" y="166186"/>
                  </a:lnTo>
                  <a:lnTo>
                    <a:pt x="68429" y="165434"/>
                  </a:lnTo>
                  <a:lnTo>
                    <a:pt x="65421" y="163178"/>
                  </a:lnTo>
                  <a:lnTo>
                    <a:pt x="64670" y="162426"/>
                  </a:lnTo>
                  <a:lnTo>
                    <a:pt x="63918" y="160922"/>
                  </a:lnTo>
                  <a:lnTo>
                    <a:pt x="63166" y="158667"/>
                  </a:lnTo>
                  <a:lnTo>
                    <a:pt x="63166" y="157162"/>
                  </a:lnTo>
                  <a:lnTo>
                    <a:pt x="64670" y="152651"/>
                  </a:lnTo>
                  <a:lnTo>
                    <a:pt x="65421" y="148139"/>
                  </a:lnTo>
                  <a:lnTo>
                    <a:pt x="61661" y="137611"/>
                  </a:lnTo>
                  <a:lnTo>
                    <a:pt x="62414" y="136107"/>
                  </a:lnTo>
                  <a:lnTo>
                    <a:pt x="62414" y="134603"/>
                  </a:lnTo>
                  <a:lnTo>
                    <a:pt x="63918" y="133099"/>
                  </a:lnTo>
                  <a:lnTo>
                    <a:pt x="65421" y="129340"/>
                  </a:lnTo>
                  <a:lnTo>
                    <a:pt x="66174" y="128588"/>
                  </a:lnTo>
                  <a:lnTo>
                    <a:pt x="67678" y="126332"/>
                  </a:lnTo>
                  <a:lnTo>
                    <a:pt x="68429" y="124076"/>
                  </a:lnTo>
                  <a:lnTo>
                    <a:pt x="69933" y="119564"/>
                  </a:lnTo>
                  <a:lnTo>
                    <a:pt x="71438" y="105276"/>
                  </a:lnTo>
                  <a:lnTo>
                    <a:pt x="71438" y="98509"/>
                  </a:lnTo>
                  <a:lnTo>
                    <a:pt x="71438" y="90237"/>
                  </a:lnTo>
                  <a:lnTo>
                    <a:pt x="70685" y="87981"/>
                  </a:lnTo>
                  <a:lnTo>
                    <a:pt x="69933" y="84973"/>
                  </a:lnTo>
                  <a:lnTo>
                    <a:pt x="63918" y="75949"/>
                  </a:lnTo>
                  <a:lnTo>
                    <a:pt x="63166" y="75197"/>
                  </a:lnTo>
                  <a:lnTo>
                    <a:pt x="61661" y="74445"/>
                  </a:lnTo>
                  <a:lnTo>
                    <a:pt x="59406" y="72942"/>
                  </a:lnTo>
                  <a:lnTo>
                    <a:pt x="52638" y="65422"/>
                  </a:lnTo>
                  <a:lnTo>
                    <a:pt x="51886" y="63918"/>
                  </a:lnTo>
                  <a:lnTo>
                    <a:pt x="51886" y="62414"/>
                  </a:lnTo>
                  <a:lnTo>
                    <a:pt x="51886" y="60910"/>
                  </a:lnTo>
                  <a:lnTo>
                    <a:pt x="51886" y="59406"/>
                  </a:lnTo>
                  <a:lnTo>
                    <a:pt x="51134" y="58654"/>
                  </a:lnTo>
                  <a:lnTo>
                    <a:pt x="47374" y="57150"/>
                  </a:lnTo>
                  <a:lnTo>
                    <a:pt x="45870" y="56398"/>
                  </a:lnTo>
                  <a:lnTo>
                    <a:pt x="43614" y="54894"/>
                  </a:lnTo>
                  <a:lnTo>
                    <a:pt x="42110" y="53390"/>
                  </a:lnTo>
                  <a:lnTo>
                    <a:pt x="36846" y="39855"/>
                  </a:lnTo>
                  <a:lnTo>
                    <a:pt x="33087" y="33839"/>
                  </a:lnTo>
                  <a:lnTo>
                    <a:pt x="32335" y="32335"/>
                  </a:lnTo>
                  <a:lnTo>
                    <a:pt x="32335" y="30831"/>
                  </a:lnTo>
                  <a:lnTo>
                    <a:pt x="33087" y="29327"/>
                  </a:lnTo>
                  <a:lnTo>
                    <a:pt x="33839" y="28575"/>
                  </a:lnTo>
                  <a:lnTo>
                    <a:pt x="34591" y="27071"/>
                  </a:lnTo>
                  <a:lnTo>
                    <a:pt x="36095" y="22559"/>
                  </a:lnTo>
                  <a:lnTo>
                    <a:pt x="37599" y="19551"/>
                  </a:lnTo>
                  <a:lnTo>
                    <a:pt x="38350" y="18799"/>
                  </a:lnTo>
                  <a:lnTo>
                    <a:pt x="37599" y="18047"/>
                  </a:lnTo>
                  <a:lnTo>
                    <a:pt x="36846" y="17296"/>
                  </a:lnTo>
                  <a:lnTo>
                    <a:pt x="33839" y="17296"/>
                  </a:lnTo>
                  <a:lnTo>
                    <a:pt x="32335" y="16544"/>
                  </a:lnTo>
                  <a:lnTo>
                    <a:pt x="30831" y="15791"/>
                  </a:lnTo>
                  <a:lnTo>
                    <a:pt x="30079" y="14287"/>
                  </a:lnTo>
                  <a:lnTo>
                    <a:pt x="30079" y="12032"/>
                  </a:lnTo>
                  <a:lnTo>
                    <a:pt x="30831" y="10528"/>
                  </a:lnTo>
                  <a:lnTo>
                    <a:pt x="31583" y="9024"/>
                  </a:lnTo>
                  <a:lnTo>
                    <a:pt x="33087" y="6768"/>
                  </a:lnTo>
                  <a:lnTo>
                    <a:pt x="33839" y="5264"/>
                  </a:lnTo>
                  <a:lnTo>
                    <a:pt x="34591" y="3008"/>
                  </a:lnTo>
                  <a:lnTo>
                    <a:pt x="34591" y="2256"/>
                  </a:lnTo>
                  <a:lnTo>
                    <a:pt x="35342" y="1504"/>
                  </a:lnTo>
                  <a:lnTo>
                    <a:pt x="37599" y="0"/>
                  </a:lnTo>
                  <a:close/>
                </a:path>
              </a:pathLst>
            </a:custGeom>
            <a:solidFill>
              <a:schemeClr val="accent4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4" name="Forma Livre: Forma 53">
              <a:extLst>
                <a:ext uri="{FF2B5EF4-FFF2-40B4-BE49-F238E27FC236}">
                  <a16:creationId xmlns:a16="http://schemas.microsoft.com/office/drawing/2014/main" id="{A3D7BC9D-2F5F-43B6-AD61-54FA9C90F092}"/>
                </a:ext>
              </a:extLst>
            </p:cNvPr>
            <p:cNvSpPr/>
            <p:nvPr/>
          </p:nvSpPr>
          <p:spPr>
            <a:xfrm>
              <a:off x="10197747" y="3088103"/>
              <a:ext cx="1394911" cy="1526506"/>
            </a:xfrm>
            <a:custGeom>
              <a:avLst/>
              <a:gdLst>
                <a:gd name="connsiteX0" fmla="*/ 123323 w 1394911"/>
                <a:gd name="connsiteY0" fmla="*/ 276726 h 1526506"/>
                <a:gd name="connsiteX1" fmla="*/ 142123 w 1394911"/>
                <a:gd name="connsiteY1" fmla="*/ 275974 h 1526506"/>
                <a:gd name="connsiteX2" fmla="*/ 146635 w 1394911"/>
                <a:gd name="connsiteY2" fmla="*/ 276726 h 1526506"/>
                <a:gd name="connsiteX3" fmla="*/ 148139 w 1394911"/>
                <a:gd name="connsiteY3" fmla="*/ 277478 h 1526506"/>
                <a:gd name="connsiteX4" fmla="*/ 150395 w 1394911"/>
                <a:gd name="connsiteY4" fmla="*/ 278982 h 1526506"/>
                <a:gd name="connsiteX5" fmla="*/ 160170 w 1394911"/>
                <a:gd name="connsiteY5" fmla="*/ 289510 h 1526506"/>
                <a:gd name="connsiteX6" fmla="*/ 164682 w 1394911"/>
                <a:gd name="connsiteY6" fmla="*/ 297030 h 1526506"/>
                <a:gd name="connsiteX7" fmla="*/ 166186 w 1394911"/>
                <a:gd name="connsiteY7" fmla="*/ 299285 h 1526506"/>
                <a:gd name="connsiteX8" fmla="*/ 166938 w 1394911"/>
                <a:gd name="connsiteY8" fmla="*/ 300037 h 1526506"/>
                <a:gd name="connsiteX9" fmla="*/ 167690 w 1394911"/>
                <a:gd name="connsiteY9" fmla="*/ 303797 h 1526506"/>
                <a:gd name="connsiteX10" fmla="*/ 167690 w 1394911"/>
                <a:gd name="connsiteY10" fmla="*/ 307557 h 1526506"/>
                <a:gd name="connsiteX11" fmla="*/ 168442 w 1394911"/>
                <a:gd name="connsiteY11" fmla="*/ 312821 h 1526506"/>
                <a:gd name="connsiteX12" fmla="*/ 168442 w 1394911"/>
                <a:gd name="connsiteY12" fmla="*/ 313573 h 1526506"/>
                <a:gd name="connsiteX13" fmla="*/ 171450 w 1394911"/>
                <a:gd name="connsiteY13" fmla="*/ 320341 h 1526506"/>
                <a:gd name="connsiteX14" fmla="*/ 171450 w 1394911"/>
                <a:gd name="connsiteY14" fmla="*/ 321093 h 1526506"/>
                <a:gd name="connsiteX15" fmla="*/ 180474 w 1394911"/>
                <a:gd name="connsiteY15" fmla="*/ 331620 h 1526506"/>
                <a:gd name="connsiteX16" fmla="*/ 186489 w 1394911"/>
                <a:gd name="connsiteY16" fmla="*/ 342148 h 1526506"/>
                <a:gd name="connsiteX17" fmla="*/ 188745 w 1394911"/>
                <a:gd name="connsiteY17" fmla="*/ 344404 h 1526506"/>
                <a:gd name="connsiteX18" fmla="*/ 189497 w 1394911"/>
                <a:gd name="connsiteY18" fmla="*/ 345156 h 1526506"/>
                <a:gd name="connsiteX19" fmla="*/ 190249 w 1394911"/>
                <a:gd name="connsiteY19" fmla="*/ 345908 h 1526506"/>
                <a:gd name="connsiteX20" fmla="*/ 192505 w 1394911"/>
                <a:gd name="connsiteY20" fmla="*/ 345908 h 1526506"/>
                <a:gd name="connsiteX21" fmla="*/ 194009 w 1394911"/>
                <a:gd name="connsiteY21" fmla="*/ 346660 h 1526506"/>
                <a:gd name="connsiteX22" fmla="*/ 195513 w 1394911"/>
                <a:gd name="connsiteY22" fmla="*/ 346660 h 1526506"/>
                <a:gd name="connsiteX23" fmla="*/ 200777 w 1394911"/>
                <a:gd name="connsiteY23" fmla="*/ 350420 h 1526506"/>
                <a:gd name="connsiteX24" fmla="*/ 207545 w 1394911"/>
                <a:gd name="connsiteY24" fmla="*/ 352676 h 1526506"/>
                <a:gd name="connsiteX25" fmla="*/ 210553 w 1394911"/>
                <a:gd name="connsiteY25" fmla="*/ 354180 h 1526506"/>
                <a:gd name="connsiteX26" fmla="*/ 216568 w 1394911"/>
                <a:gd name="connsiteY26" fmla="*/ 357940 h 1526506"/>
                <a:gd name="connsiteX27" fmla="*/ 217320 w 1394911"/>
                <a:gd name="connsiteY27" fmla="*/ 358691 h 1526506"/>
                <a:gd name="connsiteX28" fmla="*/ 219576 w 1394911"/>
                <a:gd name="connsiteY28" fmla="*/ 359443 h 1526506"/>
                <a:gd name="connsiteX29" fmla="*/ 227848 w 1394911"/>
                <a:gd name="connsiteY29" fmla="*/ 363203 h 1526506"/>
                <a:gd name="connsiteX30" fmla="*/ 229352 w 1394911"/>
                <a:gd name="connsiteY30" fmla="*/ 363203 h 1526506"/>
                <a:gd name="connsiteX31" fmla="*/ 230104 w 1394911"/>
                <a:gd name="connsiteY31" fmla="*/ 363203 h 1526506"/>
                <a:gd name="connsiteX32" fmla="*/ 231608 w 1394911"/>
                <a:gd name="connsiteY32" fmla="*/ 363203 h 1526506"/>
                <a:gd name="connsiteX33" fmla="*/ 233112 w 1394911"/>
                <a:gd name="connsiteY33" fmla="*/ 363203 h 1526506"/>
                <a:gd name="connsiteX34" fmla="*/ 234616 w 1394911"/>
                <a:gd name="connsiteY34" fmla="*/ 362451 h 1526506"/>
                <a:gd name="connsiteX35" fmla="*/ 235368 w 1394911"/>
                <a:gd name="connsiteY35" fmla="*/ 362451 h 1526506"/>
                <a:gd name="connsiteX36" fmla="*/ 236119 w 1394911"/>
                <a:gd name="connsiteY36" fmla="*/ 361699 h 1526506"/>
                <a:gd name="connsiteX37" fmla="*/ 238376 w 1394911"/>
                <a:gd name="connsiteY37" fmla="*/ 360195 h 1526506"/>
                <a:gd name="connsiteX38" fmla="*/ 239128 w 1394911"/>
                <a:gd name="connsiteY38" fmla="*/ 360195 h 1526506"/>
                <a:gd name="connsiteX39" fmla="*/ 240632 w 1394911"/>
                <a:gd name="connsiteY39" fmla="*/ 359443 h 1526506"/>
                <a:gd name="connsiteX40" fmla="*/ 245895 w 1394911"/>
                <a:gd name="connsiteY40" fmla="*/ 358691 h 1526506"/>
                <a:gd name="connsiteX41" fmla="*/ 248151 w 1394911"/>
                <a:gd name="connsiteY41" fmla="*/ 357940 h 1526506"/>
                <a:gd name="connsiteX42" fmla="*/ 260183 w 1394911"/>
                <a:gd name="connsiteY42" fmla="*/ 360947 h 1526506"/>
                <a:gd name="connsiteX43" fmla="*/ 262439 w 1394911"/>
                <a:gd name="connsiteY43" fmla="*/ 360947 h 1526506"/>
                <a:gd name="connsiteX44" fmla="*/ 264695 w 1394911"/>
                <a:gd name="connsiteY44" fmla="*/ 360947 h 1526506"/>
                <a:gd name="connsiteX45" fmla="*/ 266198 w 1394911"/>
                <a:gd name="connsiteY45" fmla="*/ 360195 h 1526506"/>
                <a:gd name="connsiteX46" fmla="*/ 267702 w 1394911"/>
                <a:gd name="connsiteY46" fmla="*/ 359443 h 1526506"/>
                <a:gd name="connsiteX47" fmla="*/ 269207 w 1394911"/>
                <a:gd name="connsiteY47" fmla="*/ 358691 h 1526506"/>
                <a:gd name="connsiteX48" fmla="*/ 269958 w 1394911"/>
                <a:gd name="connsiteY48" fmla="*/ 358691 h 1526506"/>
                <a:gd name="connsiteX49" fmla="*/ 269958 w 1394911"/>
                <a:gd name="connsiteY49" fmla="*/ 357940 h 1526506"/>
                <a:gd name="connsiteX50" fmla="*/ 270711 w 1394911"/>
                <a:gd name="connsiteY50" fmla="*/ 357188 h 1526506"/>
                <a:gd name="connsiteX51" fmla="*/ 275222 w 1394911"/>
                <a:gd name="connsiteY51" fmla="*/ 345908 h 1526506"/>
                <a:gd name="connsiteX52" fmla="*/ 275974 w 1394911"/>
                <a:gd name="connsiteY52" fmla="*/ 345156 h 1526506"/>
                <a:gd name="connsiteX53" fmla="*/ 276726 w 1394911"/>
                <a:gd name="connsiteY53" fmla="*/ 344404 h 1526506"/>
                <a:gd name="connsiteX54" fmla="*/ 278230 w 1394911"/>
                <a:gd name="connsiteY54" fmla="*/ 343652 h 1526506"/>
                <a:gd name="connsiteX55" fmla="*/ 284246 w 1394911"/>
                <a:gd name="connsiteY55" fmla="*/ 341396 h 1526506"/>
                <a:gd name="connsiteX56" fmla="*/ 288758 w 1394911"/>
                <a:gd name="connsiteY56" fmla="*/ 339892 h 1526506"/>
                <a:gd name="connsiteX57" fmla="*/ 290262 w 1394911"/>
                <a:gd name="connsiteY57" fmla="*/ 339892 h 1526506"/>
                <a:gd name="connsiteX58" fmla="*/ 291014 w 1394911"/>
                <a:gd name="connsiteY58" fmla="*/ 339140 h 1526506"/>
                <a:gd name="connsiteX59" fmla="*/ 291766 w 1394911"/>
                <a:gd name="connsiteY59" fmla="*/ 338388 h 1526506"/>
                <a:gd name="connsiteX60" fmla="*/ 292518 w 1394911"/>
                <a:gd name="connsiteY60" fmla="*/ 337636 h 1526506"/>
                <a:gd name="connsiteX61" fmla="*/ 293270 w 1394911"/>
                <a:gd name="connsiteY61" fmla="*/ 336132 h 1526506"/>
                <a:gd name="connsiteX62" fmla="*/ 294774 w 1394911"/>
                <a:gd name="connsiteY62" fmla="*/ 332372 h 1526506"/>
                <a:gd name="connsiteX63" fmla="*/ 295526 w 1394911"/>
                <a:gd name="connsiteY63" fmla="*/ 331620 h 1526506"/>
                <a:gd name="connsiteX64" fmla="*/ 295526 w 1394911"/>
                <a:gd name="connsiteY64" fmla="*/ 330868 h 1526506"/>
                <a:gd name="connsiteX65" fmla="*/ 296277 w 1394911"/>
                <a:gd name="connsiteY65" fmla="*/ 330868 h 1526506"/>
                <a:gd name="connsiteX66" fmla="*/ 297781 w 1394911"/>
                <a:gd name="connsiteY66" fmla="*/ 330116 h 1526506"/>
                <a:gd name="connsiteX67" fmla="*/ 300037 w 1394911"/>
                <a:gd name="connsiteY67" fmla="*/ 329364 h 1526506"/>
                <a:gd name="connsiteX68" fmla="*/ 300789 w 1394911"/>
                <a:gd name="connsiteY68" fmla="*/ 329364 h 1526506"/>
                <a:gd name="connsiteX69" fmla="*/ 301541 w 1394911"/>
                <a:gd name="connsiteY69" fmla="*/ 328612 h 1526506"/>
                <a:gd name="connsiteX70" fmla="*/ 303045 w 1394911"/>
                <a:gd name="connsiteY70" fmla="*/ 327861 h 1526506"/>
                <a:gd name="connsiteX71" fmla="*/ 305301 w 1394911"/>
                <a:gd name="connsiteY71" fmla="*/ 324101 h 1526506"/>
                <a:gd name="connsiteX72" fmla="*/ 306053 w 1394911"/>
                <a:gd name="connsiteY72" fmla="*/ 323349 h 1526506"/>
                <a:gd name="connsiteX73" fmla="*/ 307557 w 1394911"/>
                <a:gd name="connsiteY73" fmla="*/ 322597 h 1526506"/>
                <a:gd name="connsiteX74" fmla="*/ 308309 w 1394911"/>
                <a:gd name="connsiteY74" fmla="*/ 322597 h 1526506"/>
                <a:gd name="connsiteX75" fmla="*/ 309813 w 1394911"/>
                <a:gd name="connsiteY75" fmla="*/ 321845 h 1526506"/>
                <a:gd name="connsiteX76" fmla="*/ 314325 w 1394911"/>
                <a:gd name="connsiteY76" fmla="*/ 321845 h 1526506"/>
                <a:gd name="connsiteX77" fmla="*/ 318837 w 1394911"/>
                <a:gd name="connsiteY77" fmla="*/ 320341 h 1526506"/>
                <a:gd name="connsiteX78" fmla="*/ 323349 w 1394911"/>
                <a:gd name="connsiteY78" fmla="*/ 318085 h 1526506"/>
                <a:gd name="connsiteX79" fmla="*/ 324853 w 1394911"/>
                <a:gd name="connsiteY79" fmla="*/ 316581 h 1526506"/>
                <a:gd name="connsiteX80" fmla="*/ 325605 w 1394911"/>
                <a:gd name="connsiteY80" fmla="*/ 316581 h 1526506"/>
                <a:gd name="connsiteX81" fmla="*/ 327860 w 1394911"/>
                <a:gd name="connsiteY81" fmla="*/ 315829 h 1526506"/>
                <a:gd name="connsiteX82" fmla="*/ 342148 w 1394911"/>
                <a:gd name="connsiteY82" fmla="*/ 318085 h 1526506"/>
                <a:gd name="connsiteX83" fmla="*/ 352675 w 1394911"/>
                <a:gd name="connsiteY83" fmla="*/ 321845 h 1526506"/>
                <a:gd name="connsiteX84" fmla="*/ 354179 w 1394911"/>
                <a:gd name="connsiteY84" fmla="*/ 322597 h 1526506"/>
                <a:gd name="connsiteX85" fmla="*/ 355683 w 1394911"/>
                <a:gd name="connsiteY85" fmla="*/ 322597 h 1526506"/>
                <a:gd name="connsiteX86" fmla="*/ 356435 w 1394911"/>
                <a:gd name="connsiteY86" fmla="*/ 322597 h 1526506"/>
                <a:gd name="connsiteX87" fmla="*/ 367715 w 1394911"/>
                <a:gd name="connsiteY87" fmla="*/ 318837 h 1526506"/>
                <a:gd name="connsiteX88" fmla="*/ 369219 w 1394911"/>
                <a:gd name="connsiteY88" fmla="*/ 318085 h 1526506"/>
                <a:gd name="connsiteX89" fmla="*/ 371475 w 1394911"/>
                <a:gd name="connsiteY89" fmla="*/ 315829 h 1526506"/>
                <a:gd name="connsiteX90" fmla="*/ 373731 w 1394911"/>
                <a:gd name="connsiteY90" fmla="*/ 313573 h 1526506"/>
                <a:gd name="connsiteX91" fmla="*/ 391026 w 1394911"/>
                <a:gd name="connsiteY91" fmla="*/ 295526 h 1526506"/>
                <a:gd name="connsiteX92" fmla="*/ 391778 w 1394911"/>
                <a:gd name="connsiteY92" fmla="*/ 294022 h 1526506"/>
                <a:gd name="connsiteX93" fmla="*/ 392530 w 1394911"/>
                <a:gd name="connsiteY93" fmla="*/ 294022 h 1526506"/>
                <a:gd name="connsiteX94" fmla="*/ 394786 w 1394911"/>
                <a:gd name="connsiteY94" fmla="*/ 294022 h 1526506"/>
                <a:gd name="connsiteX95" fmla="*/ 396290 w 1394911"/>
                <a:gd name="connsiteY95" fmla="*/ 294774 h 1526506"/>
                <a:gd name="connsiteX96" fmla="*/ 397794 w 1394911"/>
                <a:gd name="connsiteY96" fmla="*/ 294774 h 1526506"/>
                <a:gd name="connsiteX97" fmla="*/ 398546 w 1394911"/>
                <a:gd name="connsiteY97" fmla="*/ 294022 h 1526506"/>
                <a:gd name="connsiteX98" fmla="*/ 400802 w 1394911"/>
                <a:gd name="connsiteY98" fmla="*/ 293270 h 1526506"/>
                <a:gd name="connsiteX99" fmla="*/ 401554 w 1394911"/>
                <a:gd name="connsiteY99" fmla="*/ 292518 h 1526506"/>
                <a:gd name="connsiteX100" fmla="*/ 402306 w 1394911"/>
                <a:gd name="connsiteY100" fmla="*/ 291766 h 1526506"/>
                <a:gd name="connsiteX101" fmla="*/ 403058 w 1394911"/>
                <a:gd name="connsiteY101" fmla="*/ 290262 h 1526506"/>
                <a:gd name="connsiteX102" fmla="*/ 403810 w 1394911"/>
                <a:gd name="connsiteY102" fmla="*/ 284998 h 1526506"/>
                <a:gd name="connsiteX103" fmla="*/ 403810 w 1394911"/>
                <a:gd name="connsiteY103" fmla="*/ 283494 h 1526506"/>
                <a:gd name="connsiteX104" fmla="*/ 404562 w 1394911"/>
                <a:gd name="connsiteY104" fmla="*/ 282742 h 1526506"/>
                <a:gd name="connsiteX105" fmla="*/ 407570 w 1394911"/>
                <a:gd name="connsiteY105" fmla="*/ 281238 h 1526506"/>
                <a:gd name="connsiteX106" fmla="*/ 408322 w 1394911"/>
                <a:gd name="connsiteY106" fmla="*/ 281238 h 1526506"/>
                <a:gd name="connsiteX107" fmla="*/ 409073 w 1394911"/>
                <a:gd name="connsiteY107" fmla="*/ 280486 h 1526506"/>
                <a:gd name="connsiteX108" fmla="*/ 409826 w 1394911"/>
                <a:gd name="connsiteY108" fmla="*/ 278982 h 1526506"/>
                <a:gd name="connsiteX109" fmla="*/ 410577 w 1394911"/>
                <a:gd name="connsiteY109" fmla="*/ 273718 h 1526506"/>
                <a:gd name="connsiteX110" fmla="*/ 412082 w 1394911"/>
                <a:gd name="connsiteY110" fmla="*/ 270711 h 1526506"/>
                <a:gd name="connsiteX111" fmla="*/ 418097 w 1394911"/>
                <a:gd name="connsiteY111" fmla="*/ 262439 h 1526506"/>
                <a:gd name="connsiteX112" fmla="*/ 418097 w 1394911"/>
                <a:gd name="connsiteY112" fmla="*/ 261687 h 1526506"/>
                <a:gd name="connsiteX113" fmla="*/ 418097 w 1394911"/>
                <a:gd name="connsiteY113" fmla="*/ 259431 h 1526506"/>
                <a:gd name="connsiteX114" fmla="*/ 419601 w 1394911"/>
                <a:gd name="connsiteY114" fmla="*/ 257175 h 1526506"/>
                <a:gd name="connsiteX115" fmla="*/ 419601 w 1394911"/>
                <a:gd name="connsiteY115" fmla="*/ 255671 h 1526506"/>
                <a:gd name="connsiteX116" fmla="*/ 420353 w 1394911"/>
                <a:gd name="connsiteY116" fmla="*/ 255671 h 1526506"/>
                <a:gd name="connsiteX117" fmla="*/ 422609 w 1394911"/>
                <a:gd name="connsiteY117" fmla="*/ 254167 h 1526506"/>
                <a:gd name="connsiteX118" fmla="*/ 424113 w 1394911"/>
                <a:gd name="connsiteY118" fmla="*/ 253415 h 1526506"/>
                <a:gd name="connsiteX119" fmla="*/ 425617 w 1394911"/>
                <a:gd name="connsiteY119" fmla="*/ 251911 h 1526506"/>
                <a:gd name="connsiteX120" fmla="*/ 425617 w 1394911"/>
                <a:gd name="connsiteY120" fmla="*/ 251159 h 1526506"/>
                <a:gd name="connsiteX121" fmla="*/ 425617 w 1394911"/>
                <a:gd name="connsiteY121" fmla="*/ 250407 h 1526506"/>
                <a:gd name="connsiteX122" fmla="*/ 425617 w 1394911"/>
                <a:gd name="connsiteY122" fmla="*/ 245143 h 1526506"/>
                <a:gd name="connsiteX123" fmla="*/ 426369 w 1394911"/>
                <a:gd name="connsiteY123" fmla="*/ 244391 h 1526506"/>
                <a:gd name="connsiteX124" fmla="*/ 426369 w 1394911"/>
                <a:gd name="connsiteY124" fmla="*/ 242135 h 1526506"/>
                <a:gd name="connsiteX125" fmla="*/ 427121 w 1394911"/>
                <a:gd name="connsiteY125" fmla="*/ 241384 h 1526506"/>
                <a:gd name="connsiteX126" fmla="*/ 432385 w 1394911"/>
                <a:gd name="connsiteY126" fmla="*/ 235368 h 1526506"/>
                <a:gd name="connsiteX127" fmla="*/ 433889 w 1394911"/>
                <a:gd name="connsiteY127" fmla="*/ 233112 h 1526506"/>
                <a:gd name="connsiteX128" fmla="*/ 434641 w 1394911"/>
                <a:gd name="connsiteY128" fmla="*/ 230856 h 1526506"/>
                <a:gd name="connsiteX129" fmla="*/ 435393 w 1394911"/>
                <a:gd name="connsiteY129" fmla="*/ 228600 h 1526506"/>
                <a:gd name="connsiteX130" fmla="*/ 435393 w 1394911"/>
                <a:gd name="connsiteY130" fmla="*/ 226344 h 1526506"/>
                <a:gd name="connsiteX131" fmla="*/ 434641 w 1394911"/>
                <a:gd name="connsiteY131" fmla="*/ 223336 h 1526506"/>
                <a:gd name="connsiteX132" fmla="*/ 433889 w 1394911"/>
                <a:gd name="connsiteY132" fmla="*/ 221080 h 1526506"/>
                <a:gd name="connsiteX133" fmla="*/ 433137 w 1394911"/>
                <a:gd name="connsiteY133" fmla="*/ 218072 h 1526506"/>
                <a:gd name="connsiteX134" fmla="*/ 433137 w 1394911"/>
                <a:gd name="connsiteY134" fmla="*/ 216568 h 1526506"/>
                <a:gd name="connsiteX135" fmla="*/ 433889 w 1394911"/>
                <a:gd name="connsiteY135" fmla="*/ 215065 h 1526506"/>
                <a:gd name="connsiteX136" fmla="*/ 436897 w 1394911"/>
                <a:gd name="connsiteY136" fmla="*/ 207545 h 1526506"/>
                <a:gd name="connsiteX137" fmla="*/ 437649 w 1394911"/>
                <a:gd name="connsiteY137" fmla="*/ 205289 h 1526506"/>
                <a:gd name="connsiteX138" fmla="*/ 437649 w 1394911"/>
                <a:gd name="connsiteY138" fmla="*/ 202281 h 1526506"/>
                <a:gd name="connsiteX139" fmla="*/ 438401 w 1394911"/>
                <a:gd name="connsiteY139" fmla="*/ 201529 h 1526506"/>
                <a:gd name="connsiteX140" fmla="*/ 437649 w 1394911"/>
                <a:gd name="connsiteY140" fmla="*/ 194761 h 1526506"/>
                <a:gd name="connsiteX141" fmla="*/ 436897 w 1394911"/>
                <a:gd name="connsiteY141" fmla="*/ 191753 h 1526506"/>
                <a:gd name="connsiteX142" fmla="*/ 436145 w 1394911"/>
                <a:gd name="connsiteY142" fmla="*/ 191001 h 1526506"/>
                <a:gd name="connsiteX143" fmla="*/ 436145 w 1394911"/>
                <a:gd name="connsiteY143" fmla="*/ 190249 h 1526506"/>
                <a:gd name="connsiteX144" fmla="*/ 435393 w 1394911"/>
                <a:gd name="connsiteY144" fmla="*/ 190249 h 1526506"/>
                <a:gd name="connsiteX145" fmla="*/ 430881 w 1394911"/>
                <a:gd name="connsiteY145" fmla="*/ 187241 h 1526506"/>
                <a:gd name="connsiteX146" fmla="*/ 430129 w 1394911"/>
                <a:gd name="connsiteY146" fmla="*/ 185737 h 1526506"/>
                <a:gd name="connsiteX147" fmla="*/ 430129 w 1394911"/>
                <a:gd name="connsiteY147" fmla="*/ 184986 h 1526506"/>
                <a:gd name="connsiteX148" fmla="*/ 429377 w 1394911"/>
                <a:gd name="connsiteY148" fmla="*/ 183482 h 1526506"/>
                <a:gd name="connsiteX149" fmla="*/ 428625 w 1394911"/>
                <a:gd name="connsiteY149" fmla="*/ 181226 h 1526506"/>
                <a:gd name="connsiteX150" fmla="*/ 428625 w 1394911"/>
                <a:gd name="connsiteY150" fmla="*/ 177466 h 1526506"/>
                <a:gd name="connsiteX151" fmla="*/ 427873 w 1394911"/>
                <a:gd name="connsiteY151" fmla="*/ 173706 h 1526506"/>
                <a:gd name="connsiteX152" fmla="*/ 423361 w 1394911"/>
                <a:gd name="connsiteY152" fmla="*/ 160170 h 1526506"/>
                <a:gd name="connsiteX153" fmla="*/ 422609 w 1394911"/>
                <a:gd name="connsiteY153" fmla="*/ 159418 h 1526506"/>
                <a:gd name="connsiteX154" fmla="*/ 422609 w 1394911"/>
                <a:gd name="connsiteY154" fmla="*/ 158667 h 1526506"/>
                <a:gd name="connsiteX155" fmla="*/ 421105 w 1394911"/>
                <a:gd name="connsiteY155" fmla="*/ 157162 h 1526506"/>
                <a:gd name="connsiteX156" fmla="*/ 420353 w 1394911"/>
                <a:gd name="connsiteY156" fmla="*/ 156410 h 1526506"/>
                <a:gd name="connsiteX157" fmla="*/ 418849 w 1394911"/>
                <a:gd name="connsiteY157" fmla="*/ 153403 h 1526506"/>
                <a:gd name="connsiteX158" fmla="*/ 418097 w 1394911"/>
                <a:gd name="connsiteY158" fmla="*/ 152651 h 1526506"/>
                <a:gd name="connsiteX159" fmla="*/ 415841 w 1394911"/>
                <a:gd name="connsiteY159" fmla="*/ 149643 h 1526506"/>
                <a:gd name="connsiteX160" fmla="*/ 415090 w 1394911"/>
                <a:gd name="connsiteY160" fmla="*/ 148891 h 1526506"/>
                <a:gd name="connsiteX161" fmla="*/ 414337 w 1394911"/>
                <a:gd name="connsiteY161" fmla="*/ 145883 h 1526506"/>
                <a:gd name="connsiteX162" fmla="*/ 415090 w 1394911"/>
                <a:gd name="connsiteY162" fmla="*/ 140619 h 1526506"/>
                <a:gd name="connsiteX163" fmla="*/ 415841 w 1394911"/>
                <a:gd name="connsiteY163" fmla="*/ 138363 h 1526506"/>
                <a:gd name="connsiteX164" fmla="*/ 416593 w 1394911"/>
                <a:gd name="connsiteY164" fmla="*/ 138363 h 1526506"/>
                <a:gd name="connsiteX165" fmla="*/ 418097 w 1394911"/>
                <a:gd name="connsiteY165" fmla="*/ 137611 h 1526506"/>
                <a:gd name="connsiteX166" fmla="*/ 423361 w 1394911"/>
                <a:gd name="connsiteY166" fmla="*/ 138363 h 1526506"/>
                <a:gd name="connsiteX167" fmla="*/ 427121 w 1394911"/>
                <a:gd name="connsiteY167" fmla="*/ 138363 h 1526506"/>
                <a:gd name="connsiteX168" fmla="*/ 433137 w 1394911"/>
                <a:gd name="connsiteY168" fmla="*/ 140619 h 1526506"/>
                <a:gd name="connsiteX169" fmla="*/ 434641 w 1394911"/>
                <a:gd name="connsiteY169" fmla="*/ 140619 h 1526506"/>
                <a:gd name="connsiteX170" fmla="*/ 435393 w 1394911"/>
                <a:gd name="connsiteY170" fmla="*/ 140619 h 1526506"/>
                <a:gd name="connsiteX171" fmla="*/ 436145 w 1394911"/>
                <a:gd name="connsiteY171" fmla="*/ 139867 h 1526506"/>
                <a:gd name="connsiteX172" fmla="*/ 436897 w 1394911"/>
                <a:gd name="connsiteY172" fmla="*/ 139115 h 1526506"/>
                <a:gd name="connsiteX173" fmla="*/ 437649 w 1394911"/>
                <a:gd name="connsiteY173" fmla="*/ 138363 h 1526506"/>
                <a:gd name="connsiteX174" fmla="*/ 437649 w 1394911"/>
                <a:gd name="connsiteY174" fmla="*/ 137611 h 1526506"/>
                <a:gd name="connsiteX175" fmla="*/ 439152 w 1394911"/>
                <a:gd name="connsiteY175" fmla="*/ 132347 h 1526506"/>
                <a:gd name="connsiteX176" fmla="*/ 439905 w 1394911"/>
                <a:gd name="connsiteY176" fmla="*/ 130843 h 1526506"/>
                <a:gd name="connsiteX177" fmla="*/ 441409 w 1394911"/>
                <a:gd name="connsiteY177" fmla="*/ 127836 h 1526506"/>
                <a:gd name="connsiteX178" fmla="*/ 442160 w 1394911"/>
                <a:gd name="connsiteY178" fmla="*/ 127084 h 1526506"/>
                <a:gd name="connsiteX179" fmla="*/ 443664 w 1394911"/>
                <a:gd name="connsiteY179" fmla="*/ 126331 h 1526506"/>
                <a:gd name="connsiteX180" fmla="*/ 445920 w 1394911"/>
                <a:gd name="connsiteY180" fmla="*/ 124076 h 1526506"/>
                <a:gd name="connsiteX181" fmla="*/ 447424 w 1394911"/>
                <a:gd name="connsiteY181" fmla="*/ 123324 h 1526506"/>
                <a:gd name="connsiteX182" fmla="*/ 448928 w 1394911"/>
                <a:gd name="connsiteY182" fmla="*/ 123324 h 1526506"/>
                <a:gd name="connsiteX183" fmla="*/ 454192 w 1394911"/>
                <a:gd name="connsiteY183" fmla="*/ 124828 h 1526506"/>
                <a:gd name="connsiteX184" fmla="*/ 456448 w 1394911"/>
                <a:gd name="connsiteY184" fmla="*/ 126331 h 1526506"/>
                <a:gd name="connsiteX185" fmla="*/ 457200 w 1394911"/>
                <a:gd name="connsiteY185" fmla="*/ 127084 h 1526506"/>
                <a:gd name="connsiteX186" fmla="*/ 459456 w 1394911"/>
                <a:gd name="connsiteY186" fmla="*/ 127084 h 1526506"/>
                <a:gd name="connsiteX187" fmla="*/ 461712 w 1394911"/>
                <a:gd name="connsiteY187" fmla="*/ 127084 h 1526506"/>
                <a:gd name="connsiteX188" fmla="*/ 462464 w 1394911"/>
                <a:gd name="connsiteY188" fmla="*/ 127084 h 1526506"/>
                <a:gd name="connsiteX189" fmla="*/ 463216 w 1394911"/>
                <a:gd name="connsiteY189" fmla="*/ 127084 h 1526506"/>
                <a:gd name="connsiteX190" fmla="*/ 463968 w 1394911"/>
                <a:gd name="connsiteY190" fmla="*/ 126331 h 1526506"/>
                <a:gd name="connsiteX191" fmla="*/ 464720 w 1394911"/>
                <a:gd name="connsiteY191" fmla="*/ 125579 h 1526506"/>
                <a:gd name="connsiteX192" fmla="*/ 465471 w 1394911"/>
                <a:gd name="connsiteY192" fmla="*/ 124828 h 1526506"/>
                <a:gd name="connsiteX193" fmla="*/ 466224 w 1394911"/>
                <a:gd name="connsiteY193" fmla="*/ 122572 h 1526506"/>
                <a:gd name="connsiteX194" fmla="*/ 466975 w 1394911"/>
                <a:gd name="connsiteY194" fmla="*/ 121068 h 1526506"/>
                <a:gd name="connsiteX195" fmla="*/ 467728 w 1394911"/>
                <a:gd name="connsiteY195" fmla="*/ 120316 h 1526506"/>
                <a:gd name="connsiteX196" fmla="*/ 470735 w 1394911"/>
                <a:gd name="connsiteY196" fmla="*/ 118812 h 1526506"/>
                <a:gd name="connsiteX197" fmla="*/ 471488 w 1394911"/>
                <a:gd name="connsiteY197" fmla="*/ 118060 h 1526506"/>
                <a:gd name="connsiteX198" fmla="*/ 472991 w 1394911"/>
                <a:gd name="connsiteY198" fmla="*/ 118812 h 1526506"/>
                <a:gd name="connsiteX199" fmla="*/ 476751 w 1394911"/>
                <a:gd name="connsiteY199" fmla="*/ 122572 h 1526506"/>
                <a:gd name="connsiteX200" fmla="*/ 479007 w 1394911"/>
                <a:gd name="connsiteY200" fmla="*/ 124076 h 1526506"/>
                <a:gd name="connsiteX201" fmla="*/ 479759 w 1394911"/>
                <a:gd name="connsiteY201" fmla="*/ 124828 h 1526506"/>
                <a:gd name="connsiteX202" fmla="*/ 483519 w 1394911"/>
                <a:gd name="connsiteY202" fmla="*/ 135355 h 1526506"/>
                <a:gd name="connsiteX203" fmla="*/ 483519 w 1394911"/>
                <a:gd name="connsiteY203" fmla="*/ 136107 h 1526506"/>
                <a:gd name="connsiteX204" fmla="*/ 484271 w 1394911"/>
                <a:gd name="connsiteY204" fmla="*/ 136107 h 1526506"/>
                <a:gd name="connsiteX205" fmla="*/ 485023 w 1394911"/>
                <a:gd name="connsiteY205" fmla="*/ 136859 h 1526506"/>
                <a:gd name="connsiteX206" fmla="*/ 485775 w 1394911"/>
                <a:gd name="connsiteY206" fmla="*/ 137611 h 1526506"/>
                <a:gd name="connsiteX207" fmla="*/ 488031 w 1394911"/>
                <a:gd name="connsiteY207" fmla="*/ 138363 h 1526506"/>
                <a:gd name="connsiteX208" fmla="*/ 488783 w 1394911"/>
                <a:gd name="connsiteY208" fmla="*/ 138363 h 1526506"/>
                <a:gd name="connsiteX209" fmla="*/ 489535 w 1394911"/>
                <a:gd name="connsiteY209" fmla="*/ 137611 h 1526506"/>
                <a:gd name="connsiteX210" fmla="*/ 490287 w 1394911"/>
                <a:gd name="connsiteY210" fmla="*/ 137611 h 1526506"/>
                <a:gd name="connsiteX211" fmla="*/ 491039 w 1394911"/>
                <a:gd name="connsiteY211" fmla="*/ 136859 h 1526506"/>
                <a:gd name="connsiteX212" fmla="*/ 492543 w 1394911"/>
                <a:gd name="connsiteY212" fmla="*/ 136107 h 1526506"/>
                <a:gd name="connsiteX213" fmla="*/ 492543 w 1394911"/>
                <a:gd name="connsiteY213" fmla="*/ 135355 h 1526506"/>
                <a:gd name="connsiteX214" fmla="*/ 494047 w 1394911"/>
                <a:gd name="connsiteY214" fmla="*/ 134603 h 1526506"/>
                <a:gd name="connsiteX215" fmla="*/ 494799 w 1394911"/>
                <a:gd name="connsiteY215" fmla="*/ 134603 h 1526506"/>
                <a:gd name="connsiteX216" fmla="*/ 496303 w 1394911"/>
                <a:gd name="connsiteY216" fmla="*/ 133851 h 1526506"/>
                <a:gd name="connsiteX217" fmla="*/ 500814 w 1394911"/>
                <a:gd name="connsiteY217" fmla="*/ 134603 h 1526506"/>
                <a:gd name="connsiteX218" fmla="*/ 503070 w 1394911"/>
                <a:gd name="connsiteY218" fmla="*/ 134603 h 1526506"/>
                <a:gd name="connsiteX219" fmla="*/ 506078 w 1394911"/>
                <a:gd name="connsiteY219" fmla="*/ 134603 h 1526506"/>
                <a:gd name="connsiteX220" fmla="*/ 506830 w 1394911"/>
                <a:gd name="connsiteY220" fmla="*/ 133851 h 1526506"/>
                <a:gd name="connsiteX221" fmla="*/ 508334 w 1394911"/>
                <a:gd name="connsiteY221" fmla="*/ 134603 h 1526506"/>
                <a:gd name="connsiteX222" fmla="*/ 509086 w 1394911"/>
                <a:gd name="connsiteY222" fmla="*/ 134603 h 1526506"/>
                <a:gd name="connsiteX223" fmla="*/ 509838 w 1394911"/>
                <a:gd name="connsiteY223" fmla="*/ 136107 h 1526506"/>
                <a:gd name="connsiteX224" fmla="*/ 511342 w 1394911"/>
                <a:gd name="connsiteY224" fmla="*/ 136107 h 1526506"/>
                <a:gd name="connsiteX225" fmla="*/ 512094 w 1394911"/>
                <a:gd name="connsiteY225" fmla="*/ 136107 h 1526506"/>
                <a:gd name="connsiteX226" fmla="*/ 512846 w 1394911"/>
                <a:gd name="connsiteY226" fmla="*/ 136107 h 1526506"/>
                <a:gd name="connsiteX227" fmla="*/ 513598 w 1394911"/>
                <a:gd name="connsiteY227" fmla="*/ 135355 h 1526506"/>
                <a:gd name="connsiteX228" fmla="*/ 515102 w 1394911"/>
                <a:gd name="connsiteY228" fmla="*/ 132347 h 1526506"/>
                <a:gd name="connsiteX229" fmla="*/ 515854 w 1394911"/>
                <a:gd name="connsiteY229" fmla="*/ 131595 h 1526506"/>
                <a:gd name="connsiteX230" fmla="*/ 519614 w 1394911"/>
                <a:gd name="connsiteY230" fmla="*/ 130091 h 1526506"/>
                <a:gd name="connsiteX231" fmla="*/ 521118 w 1394911"/>
                <a:gd name="connsiteY231" fmla="*/ 129339 h 1526506"/>
                <a:gd name="connsiteX232" fmla="*/ 522622 w 1394911"/>
                <a:gd name="connsiteY232" fmla="*/ 129339 h 1526506"/>
                <a:gd name="connsiteX233" fmla="*/ 523374 w 1394911"/>
                <a:gd name="connsiteY233" fmla="*/ 129339 h 1526506"/>
                <a:gd name="connsiteX234" fmla="*/ 526382 w 1394911"/>
                <a:gd name="connsiteY234" fmla="*/ 130843 h 1526506"/>
                <a:gd name="connsiteX235" fmla="*/ 527133 w 1394911"/>
                <a:gd name="connsiteY235" fmla="*/ 130843 h 1526506"/>
                <a:gd name="connsiteX236" fmla="*/ 533901 w 1394911"/>
                <a:gd name="connsiteY236" fmla="*/ 132347 h 1526506"/>
                <a:gd name="connsiteX237" fmla="*/ 534653 w 1394911"/>
                <a:gd name="connsiteY237" fmla="*/ 133099 h 1526506"/>
                <a:gd name="connsiteX238" fmla="*/ 535405 w 1394911"/>
                <a:gd name="connsiteY238" fmla="*/ 133099 h 1526506"/>
                <a:gd name="connsiteX239" fmla="*/ 535405 w 1394911"/>
                <a:gd name="connsiteY239" fmla="*/ 133851 h 1526506"/>
                <a:gd name="connsiteX240" fmla="*/ 536157 w 1394911"/>
                <a:gd name="connsiteY240" fmla="*/ 136859 h 1526506"/>
                <a:gd name="connsiteX241" fmla="*/ 536157 w 1394911"/>
                <a:gd name="connsiteY241" fmla="*/ 137611 h 1526506"/>
                <a:gd name="connsiteX242" fmla="*/ 536909 w 1394911"/>
                <a:gd name="connsiteY242" fmla="*/ 138363 h 1526506"/>
                <a:gd name="connsiteX243" fmla="*/ 537661 w 1394911"/>
                <a:gd name="connsiteY243" fmla="*/ 139115 h 1526506"/>
                <a:gd name="connsiteX244" fmla="*/ 538413 w 1394911"/>
                <a:gd name="connsiteY244" fmla="*/ 139115 h 1526506"/>
                <a:gd name="connsiteX245" fmla="*/ 541421 w 1394911"/>
                <a:gd name="connsiteY245" fmla="*/ 138363 h 1526506"/>
                <a:gd name="connsiteX246" fmla="*/ 542925 w 1394911"/>
                <a:gd name="connsiteY246" fmla="*/ 138363 h 1526506"/>
                <a:gd name="connsiteX247" fmla="*/ 544429 w 1394911"/>
                <a:gd name="connsiteY247" fmla="*/ 139115 h 1526506"/>
                <a:gd name="connsiteX248" fmla="*/ 545933 w 1394911"/>
                <a:gd name="connsiteY248" fmla="*/ 139867 h 1526506"/>
                <a:gd name="connsiteX249" fmla="*/ 549693 w 1394911"/>
                <a:gd name="connsiteY249" fmla="*/ 140619 h 1526506"/>
                <a:gd name="connsiteX250" fmla="*/ 550445 w 1394911"/>
                <a:gd name="connsiteY250" fmla="*/ 141371 h 1526506"/>
                <a:gd name="connsiteX251" fmla="*/ 551197 w 1394911"/>
                <a:gd name="connsiteY251" fmla="*/ 141371 h 1526506"/>
                <a:gd name="connsiteX252" fmla="*/ 551197 w 1394911"/>
                <a:gd name="connsiteY252" fmla="*/ 142123 h 1526506"/>
                <a:gd name="connsiteX253" fmla="*/ 551948 w 1394911"/>
                <a:gd name="connsiteY253" fmla="*/ 142875 h 1526506"/>
                <a:gd name="connsiteX254" fmla="*/ 551197 w 1394911"/>
                <a:gd name="connsiteY254" fmla="*/ 143627 h 1526506"/>
                <a:gd name="connsiteX255" fmla="*/ 551197 w 1394911"/>
                <a:gd name="connsiteY255" fmla="*/ 144379 h 1526506"/>
                <a:gd name="connsiteX256" fmla="*/ 550445 w 1394911"/>
                <a:gd name="connsiteY256" fmla="*/ 146635 h 1526506"/>
                <a:gd name="connsiteX257" fmla="*/ 549693 w 1394911"/>
                <a:gd name="connsiteY257" fmla="*/ 148139 h 1526506"/>
                <a:gd name="connsiteX258" fmla="*/ 549693 w 1394911"/>
                <a:gd name="connsiteY258" fmla="*/ 148891 h 1526506"/>
                <a:gd name="connsiteX259" fmla="*/ 549693 w 1394911"/>
                <a:gd name="connsiteY259" fmla="*/ 149643 h 1526506"/>
                <a:gd name="connsiteX260" fmla="*/ 550445 w 1394911"/>
                <a:gd name="connsiteY260" fmla="*/ 149643 h 1526506"/>
                <a:gd name="connsiteX261" fmla="*/ 550445 w 1394911"/>
                <a:gd name="connsiteY261" fmla="*/ 150395 h 1526506"/>
                <a:gd name="connsiteX262" fmla="*/ 551197 w 1394911"/>
                <a:gd name="connsiteY262" fmla="*/ 151147 h 1526506"/>
                <a:gd name="connsiteX263" fmla="*/ 551948 w 1394911"/>
                <a:gd name="connsiteY263" fmla="*/ 151147 h 1526506"/>
                <a:gd name="connsiteX264" fmla="*/ 552701 w 1394911"/>
                <a:gd name="connsiteY264" fmla="*/ 151899 h 1526506"/>
                <a:gd name="connsiteX265" fmla="*/ 556461 w 1394911"/>
                <a:gd name="connsiteY265" fmla="*/ 152651 h 1526506"/>
                <a:gd name="connsiteX266" fmla="*/ 563228 w 1394911"/>
                <a:gd name="connsiteY266" fmla="*/ 156410 h 1526506"/>
                <a:gd name="connsiteX267" fmla="*/ 564732 w 1394911"/>
                <a:gd name="connsiteY267" fmla="*/ 156410 h 1526506"/>
                <a:gd name="connsiteX268" fmla="*/ 565484 w 1394911"/>
                <a:gd name="connsiteY268" fmla="*/ 156410 h 1526506"/>
                <a:gd name="connsiteX269" fmla="*/ 566236 w 1394911"/>
                <a:gd name="connsiteY269" fmla="*/ 154907 h 1526506"/>
                <a:gd name="connsiteX270" fmla="*/ 566988 w 1394911"/>
                <a:gd name="connsiteY270" fmla="*/ 154907 h 1526506"/>
                <a:gd name="connsiteX271" fmla="*/ 568492 w 1394911"/>
                <a:gd name="connsiteY271" fmla="*/ 153403 h 1526506"/>
                <a:gd name="connsiteX272" fmla="*/ 569244 w 1394911"/>
                <a:gd name="connsiteY272" fmla="*/ 153403 h 1526506"/>
                <a:gd name="connsiteX273" fmla="*/ 571500 w 1394911"/>
                <a:gd name="connsiteY273" fmla="*/ 152651 h 1526506"/>
                <a:gd name="connsiteX274" fmla="*/ 573756 w 1394911"/>
                <a:gd name="connsiteY274" fmla="*/ 152651 h 1526506"/>
                <a:gd name="connsiteX275" fmla="*/ 578268 w 1394911"/>
                <a:gd name="connsiteY275" fmla="*/ 151899 h 1526506"/>
                <a:gd name="connsiteX276" fmla="*/ 582780 w 1394911"/>
                <a:gd name="connsiteY276" fmla="*/ 151899 h 1526506"/>
                <a:gd name="connsiteX277" fmla="*/ 588795 w 1394911"/>
                <a:gd name="connsiteY277" fmla="*/ 153403 h 1526506"/>
                <a:gd name="connsiteX278" fmla="*/ 590299 w 1394911"/>
                <a:gd name="connsiteY278" fmla="*/ 153403 h 1526506"/>
                <a:gd name="connsiteX279" fmla="*/ 591051 w 1394911"/>
                <a:gd name="connsiteY279" fmla="*/ 154155 h 1526506"/>
                <a:gd name="connsiteX280" fmla="*/ 593307 w 1394911"/>
                <a:gd name="connsiteY280" fmla="*/ 157162 h 1526506"/>
                <a:gd name="connsiteX281" fmla="*/ 594059 w 1394911"/>
                <a:gd name="connsiteY281" fmla="*/ 157162 h 1526506"/>
                <a:gd name="connsiteX282" fmla="*/ 595563 w 1394911"/>
                <a:gd name="connsiteY282" fmla="*/ 157914 h 1526506"/>
                <a:gd name="connsiteX283" fmla="*/ 597067 w 1394911"/>
                <a:gd name="connsiteY283" fmla="*/ 158667 h 1526506"/>
                <a:gd name="connsiteX284" fmla="*/ 597819 w 1394911"/>
                <a:gd name="connsiteY284" fmla="*/ 158667 h 1526506"/>
                <a:gd name="connsiteX285" fmla="*/ 598571 w 1394911"/>
                <a:gd name="connsiteY285" fmla="*/ 158667 h 1526506"/>
                <a:gd name="connsiteX286" fmla="*/ 599323 w 1394911"/>
                <a:gd name="connsiteY286" fmla="*/ 157914 h 1526506"/>
                <a:gd name="connsiteX287" fmla="*/ 600075 w 1394911"/>
                <a:gd name="connsiteY287" fmla="*/ 156410 h 1526506"/>
                <a:gd name="connsiteX288" fmla="*/ 600827 w 1394911"/>
                <a:gd name="connsiteY288" fmla="*/ 154907 h 1526506"/>
                <a:gd name="connsiteX289" fmla="*/ 602331 w 1394911"/>
                <a:gd name="connsiteY289" fmla="*/ 148891 h 1526506"/>
                <a:gd name="connsiteX290" fmla="*/ 602331 w 1394911"/>
                <a:gd name="connsiteY290" fmla="*/ 148139 h 1526506"/>
                <a:gd name="connsiteX291" fmla="*/ 603083 w 1394911"/>
                <a:gd name="connsiteY291" fmla="*/ 147387 h 1526506"/>
                <a:gd name="connsiteX292" fmla="*/ 603835 w 1394911"/>
                <a:gd name="connsiteY292" fmla="*/ 146635 h 1526506"/>
                <a:gd name="connsiteX293" fmla="*/ 605339 w 1394911"/>
                <a:gd name="connsiteY293" fmla="*/ 146635 h 1526506"/>
                <a:gd name="connsiteX294" fmla="*/ 606091 w 1394911"/>
                <a:gd name="connsiteY294" fmla="*/ 146635 h 1526506"/>
                <a:gd name="connsiteX295" fmla="*/ 606843 w 1394911"/>
                <a:gd name="connsiteY295" fmla="*/ 146635 h 1526506"/>
                <a:gd name="connsiteX296" fmla="*/ 608346 w 1394911"/>
                <a:gd name="connsiteY296" fmla="*/ 147387 h 1526506"/>
                <a:gd name="connsiteX297" fmla="*/ 615866 w 1394911"/>
                <a:gd name="connsiteY297" fmla="*/ 148891 h 1526506"/>
                <a:gd name="connsiteX298" fmla="*/ 618123 w 1394911"/>
                <a:gd name="connsiteY298" fmla="*/ 148891 h 1526506"/>
                <a:gd name="connsiteX299" fmla="*/ 618874 w 1394911"/>
                <a:gd name="connsiteY299" fmla="*/ 148139 h 1526506"/>
                <a:gd name="connsiteX300" fmla="*/ 619626 w 1394911"/>
                <a:gd name="connsiteY300" fmla="*/ 147387 h 1526506"/>
                <a:gd name="connsiteX301" fmla="*/ 619626 w 1394911"/>
                <a:gd name="connsiteY301" fmla="*/ 146635 h 1526506"/>
                <a:gd name="connsiteX302" fmla="*/ 619626 w 1394911"/>
                <a:gd name="connsiteY302" fmla="*/ 145131 h 1526506"/>
                <a:gd name="connsiteX303" fmla="*/ 620378 w 1394911"/>
                <a:gd name="connsiteY303" fmla="*/ 144379 h 1526506"/>
                <a:gd name="connsiteX304" fmla="*/ 621130 w 1394911"/>
                <a:gd name="connsiteY304" fmla="*/ 143627 h 1526506"/>
                <a:gd name="connsiteX305" fmla="*/ 622634 w 1394911"/>
                <a:gd name="connsiteY305" fmla="*/ 142123 h 1526506"/>
                <a:gd name="connsiteX306" fmla="*/ 625642 w 1394911"/>
                <a:gd name="connsiteY306" fmla="*/ 136859 h 1526506"/>
                <a:gd name="connsiteX307" fmla="*/ 627146 w 1394911"/>
                <a:gd name="connsiteY307" fmla="*/ 134603 h 1526506"/>
                <a:gd name="connsiteX308" fmla="*/ 627898 w 1394911"/>
                <a:gd name="connsiteY308" fmla="*/ 133851 h 1526506"/>
                <a:gd name="connsiteX309" fmla="*/ 628650 w 1394911"/>
                <a:gd name="connsiteY309" fmla="*/ 133099 h 1526506"/>
                <a:gd name="connsiteX310" fmla="*/ 629402 w 1394911"/>
                <a:gd name="connsiteY310" fmla="*/ 133099 h 1526506"/>
                <a:gd name="connsiteX311" fmla="*/ 633914 w 1394911"/>
                <a:gd name="connsiteY311" fmla="*/ 131595 h 1526506"/>
                <a:gd name="connsiteX312" fmla="*/ 635418 w 1394911"/>
                <a:gd name="connsiteY312" fmla="*/ 130843 h 1526506"/>
                <a:gd name="connsiteX313" fmla="*/ 636922 w 1394911"/>
                <a:gd name="connsiteY313" fmla="*/ 130091 h 1526506"/>
                <a:gd name="connsiteX314" fmla="*/ 636922 w 1394911"/>
                <a:gd name="connsiteY314" fmla="*/ 129339 h 1526506"/>
                <a:gd name="connsiteX315" fmla="*/ 637674 w 1394911"/>
                <a:gd name="connsiteY315" fmla="*/ 129339 h 1526506"/>
                <a:gd name="connsiteX316" fmla="*/ 637674 w 1394911"/>
                <a:gd name="connsiteY316" fmla="*/ 128588 h 1526506"/>
                <a:gd name="connsiteX317" fmla="*/ 638425 w 1394911"/>
                <a:gd name="connsiteY317" fmla="*/ 127836 h 1526506"/>
                <a:gd name="connsiteX318" fmla="*/ 639178 w 1394911"/>
                <a:gd name="connsiteY318" fmla="*/ 124828 h 1526506"/>
                <a:gd name="connsiteX319" fmla="*/ 639929 w 1394911"/>
                <a:gd name="connsiteY319" fmla="*/ 123324 h 1526506"/>
                <a:gd name="connsiteX320" fmla="*/ 641434 w 1394911"/>
                <a:gd name="connsiteY320" fmla="*/ 121820 h 1526506"/>
                <a:gd name="connsiteX321" fmla="*/ 642185 w 1394911"/>
                <a:gd name="connsiteY321" fmla="*/ 121068 h 1526506"/>
                <a:gd name="connsiteX322" fmla="*/ 643689 w 1394911"/>
                <a:gd name="connsiteY322" fmla="*/ 119564 h 1526506"/>
                <a:gd name="connsiteX323" fmla="*/ 645193 w 1394911"/>
                <a:gd name="connsiteY323" fmla="*/ 119564 h 1526506"/>
                <a:gd name="connsiteX324" fmla="*/ 646697 w 1394911"/>
                <a:gd name="connsiteY324" fmla="*/ 119564 h 1526506"/>
                <a:gd name="connsiteX325" fmla="*/ 647449 w 1394911"/>
                <a:gd name="connsiteY325" fmla="*/ 119564 h 1526506"/>
                <a:gd name="connsiteX326" fmla="*/ 648953 w 1394911"/>
                <a:gd name="connsiteY326" fmla="*/ 120316 h 1526506"/>
                <a:gd name="connsiteX327" fmla="*/ 651209 w 1394911"/>
                <a:gd name="connsiteY327" fmla="*/ 121068 h 1526506"/>
                <a:gd name="connsiteX328" fmla="*/ 651961 w 1394911"/>
                <a:gd name="connsiteY328" fmla="*/ 120316 h 1526506"/>
                <a:gd name="connsiteX329" fmla="*/ 670008 w 1394911"/>
                <a:gd name="connsiteY329" fmla="*/ 117308 h 1526506"/>
                <a:gd name="connsiteX330" fmla="*/ 670761 w 1394911"/>
                <a:gd name="connsiteY330" fmla="*/ 116556 h 1526506"/>
                <a:gd name="connsiteX331" fmla="*/ 674521 w 1394911"/>
                <a:gd name="connsiteY331" fmla="*/ 115052 h 1526506"/>
                <a:gd name="connsiteX332" fmla="*/ 676024 w 1394911"/>
                <a:gd name="connsiteY332" fmla="*/ 114300 h 1526506"/>
                <a:gd name="connsiteX333" fmla="*/ 677528 w 1394911"/>
                <a:gd name="connsiteY333" fmla="*/ 113548 h 1526506"/>
                <a:gd name="connsiteX334" fmla="*/ 681288 w 1394911"/>
                <a:gd name="connsiteY334" fmla="*/ 107532 h 1526506"/>
                <a:gd name="connsiteX335" fmla="*/ 682792 w 1394911"/>
                <a:gd name="connsiteY335" fmla="*/ 106028 h 1526506"/>
                <a:gd name="connsiteX336" fmla="*/ 683544 w 1394911"/>
                <a:gd name="connsiteY336" fmla="*/ 105276 h 1526506"/>
                <a:gd name="connsiteX337" fmla="*/ 684296 w 1394911"/>
                <a:gd name="connsiteY337" fmla="*/ 104524 h 1526506"/>
                <a:gd name="connsiteX338" fmla="*/ 685800 w 1394911"/>
                <a:gd name="connsiteY338" fmla="*/ 103772 h 1526506"/>
                <a:gd name="connsiteX339" fmla="*/ 687304 w 1394911"/>
                <a:gd name="connsiteY339" fmla="*/ 103772 h 1526506"/>
                <a:gd name="connsiteX340" fmla="*/ 688808 w 1394911"/>
                <a:gd name="connsiteY340" fmla="*/ 105276 h 1526506"/>
                <a:gd name="connsiteX341" fmla="*/ 689560 w 1394911"/>
                <a:gd name="connsiteY341" fmla="*/ 106028 h 1526506"/>
                <a:gd name="connsiteX342" fmla="*/ 690312 w 1394911"/>
                <a:gd name="connsiteY342" fmla="*/ 106028 h 1526506"/>
                <a:gd name="connsiteX343" fmla="*/ 691816 w 1394911"/>
                <a:gd name="connsiteY343" fmla="*/ 104524 h 1526506"/>
                <a:gd name="connsiteX344" fmla="*/ 693320 w 1394911"/>
                <a:gd name="connsiteY344" fmla="*/ 103772 h 1526506"/>
                <a:gd name="connsiteX345" fmla="*/ 694072 w 1394911"/>
                <a:gd name="connsiteY345" fmla="*/ 103772 h 1526506"/>
                <a:gd name="connsiteX346" fmla="*/ 694823 w 1394911"/>
                <a:gd name="connsiteY346" fmla="*/ 104524 h 1526506"/>
                <a:gd name="connsiteX347" fmla="*/ 696327 w 1394911"/>
                <a:gd name="connsiteY347" fmla="*/ 105276 h 1526506"/>
                <a:gd name="connsiteX348" fmla="*/ 697080 w 1394911"/>
                <a:gd name="connsiteY348" fmla="*/ 105276 h 1526506"/>
                <a:gd name="connsiteX349" fmla="*/ 697832 w 1394911"/>
                <a:gd name="connsiteY349" fmla="*/ 106028 h 1526506"/>
                <a:gd name="connsiteX350" fmla="*/ 699336 w 1394911"/>
                <a:gd name="connsiteY350" fmla="*/ 106028 h 1526506"/>
                <a:gd name="connsiteX351" fmla="*/ 700840 w 1394911"/>
                <a:gd name="connsiteY351" fmla="*/ 106028 h 1526506"/>
                <a:gd name="connsiteX352" fmla="*/ 701591 w 1394911"/>
                <a:gd name="connsiteY352" fmla="*/ 105276 h 1526506"/>
                <a:gd name="connsiteX353" fmla="*/ 702343 w 1394911"/>
                <a:gd name="connsiteY353" fmla="*/ 105276 h 1526506"/>
                <a:gd name="connsiteX354" fmla="*/ 703095 w 1394911"/>
                <a:gd name="connsiteY354" fmla="*/ 104524 h 1526506"/>
                <a:gd name="connsiteX355" fmla="*/ 703847 w 1394911"/>
                <a:gd name="connsiteY355" fmla="*/ 104524 h 1526506"/>
                <a:gd name="connsiteX356" fmla="*/ 704599 w 1394911"/>
                <a:gd name="connsiteY356" fmla="*/ 104524 h 1526506"/>
                <a:gd name="connsiteX357" fmla="*/ 706855 w 1394911"/>
                <a:gd name="connsiteY357" fmla="*/ 104524 h 1526506"/>
                <a:gd name="connsiteX358" fmla="*/ 707607 w 1394911"/>
                <a:gd name="connsiteY358" fmla="*/ 105276 h 1526506"/>
                <a:gd name="connsiteX359" fmla="*/ 708359 w 1394911"/>
                <a:gd name="connsiteY359" fmla="*/ 106028 h 1526506"/>
                <a:gd name="connsiteX360" fmla="*/ 709111 w 1394911"/>
                <a:gd name="connsiteY360" fmla="*/ 106780 h 1526506"/>
                <a:gd name="connsiteX361" fmla="*/ 709111 w 1394911"/>
                <a:gd name="connsiteY361" fmla="*/ 107532 h 1526506"/>
                <a:gd name="connsiteX362" fmla="*/ 710615 w 1394911"/>
                <a:gd name="connsiteY362" fmla="*/ 109788 h 1526506"/>
                <a:gd name="connsiteX363" fmla="*/ 710615 w 1394911"/>
                <a:gd name="connsiteY363" fmla="*/ 110540 h 1526506"/>
                <a:gd name="connsiteX364" fmla="*/ 711367 w 1394911"/>
                <a:gd name="connsiteY364" fmla="*/ 110540 h 1526506"/>
                <a:gd name="connsiteX365" fmla="*/ 712871 w 1394911"/>
                <a:gd name="connsiteY365" fmla="*/ 111292 h 1526506"/>
                <a:gd name="connsiteX366" fmla="*/ 714375 w 1394911"/>
                <a:gd name="connsiteY366" fmla="*/ 111292 h 1526506"/>
                <a:gd name="connsiteX367" fmla="*/ 715127 w 1394911"/>
                <a:gd name="connsiteY367" fmla="*/ 110540 h 1526506"/>
                <a:gd name="connsiteX368" fmla="*/ 715879 w 1394911"/>
                <a:gd name="connsiteY368" fmla="*/ 109788 h 1526506"/>
                <a:gd name="connsiteX369" fmla="*/ 717383 w 1394911"/>
                <a:gd name="connsiteY369" fmla="*/ 109036 h 1526506"/>
                <a:gd name="connsiteX370" fmla="*/ 718887 w 1394911"/>
                <a:gd name="connsiteY370" fmla="*/ 106780 h 1526506"/>
                <a:gd name="connsiteX371" fmla="*/ 721895 w 1394911"/>
                <a:gd name="connsiteY371" fmla="*/ 100764 h 1526506"/>
                <a:gd name="connsiteX372" fmla="*/ 721895 w 1394911"/>
                <a:gd name="connsiteY372" fmla="*/ 100012 h 1526506"/>
                <a:gd name="connsiteX373" fmla="*/ 722647 w 1394911"/>
                <a:gd name="connsiteY373" fmla="*/ 99260 h 1526506"/>
                <a:gd name="connsiteX374" fmla="*/ 723399 w 1394911"/>
                <a:gd name="connsiteY374" fmla="*/ 98509 h 1526506"/>
                <a:gd name="connsiteX375" fmla="*/ 724151 w 1394911"/>
                <a:gd name="connsiteY375" fmla="*/ 97757 h 1526506"/>
                <a:gd name="connsiteX376" fmla="*/ 730166 w 1394911"/>
                <a:gd name="connsiteY376" fmla="*/ 95501 h 1526506"/>
                <a:gd name="connsiteX377" fmla="*/ 731670 w 1394911"/>
                <a:gd name="connsiteY377" fmla="*/ 95501 h 1526506"/>
                <a:gd name="connsiteX378" fmla="*/ 731670 w 1394911"/>
                <a:gd name="connsiteY378" fmla="*/ 94749 h 1526506"/>
                <a:gd name="connsiteX379" fmla="*/ 732422 w 1394911"/>
                <a:gd name="connsiteY379" fmla="*/ 93997 h 1526506"/>
                <a:gd name="connsiteX380" fmla="*/ 732422 w 1394911"/>
                <a:gd name="connsiteY380" fmla="*/ 93245 h 1526506"/>
                <a:gd name="connsiteX381" fmla="*/ 732422 w 1394911"/>
                <a:gd name="connsiteY381" fmla="*/ 92493 h 1526506"/>
                <a:gd name="connsiteX382" fmla="*/ 732422 w 1394911"/>
                <a:gd name="connsiteY382" fmla="*/ 90989 h 1526506"/>
                <a:gd name="connsiteX383" fmla="*/ 732422 w 1394911"/>
                <a:gd name="connsiteY383" fmla="*/ 87981 h 1526506"/>
                <a:gd name="connsiteX384" fmla="*/ 732422 w 1394911"/>
                <a:gd name="connsiteY384" fmla="*/ 79709 h 1526506"/>
                <a:gd name="connsiteX385" fmla="*/ 730919 w 1394911"/>
                <a:gd name="connsiteY385" fmla="*/ 72190 h 1526506"/>
                <a:gd name="connsiteX386" fmla="*/ 730919 w 1394911"/>
                <a:gd name="connsiteY386" fmla="*/ 71438 h 1526506"/>
                <a:gd name="connsiteX387" fmla="*/ 730919 w 1394911"/>
                <a:gd name="connsiteY387" fmla="*/ 70685 h 1526506"/>
                <a:gd name="connsiteX388" fmla="*/ 731670 w 1394911"/>
                <a:gd name="connsiteY388" fmla="*/ 69933 h 1526506"/>
                <a:gd name="connsiteX389" fmla="*/ 732422 w 1394911"/>
                <a:gd name="connsiteY389" fmla="*/ 69181 h 1526506"/>
                <a:gd name="connsiteX390" fmla="*/ 733926 w 1394911"/>
                <a:gd name="connsiteY390" fmla="*/ 68430 h 1526506"/>
                <a:gd name="connsiteX391" fmla="*/ 735430 w 1394911"/>
                <a:gd name="connsiteY391" fmla="*/ 68430 h 1526506"/>
                <a:gd name="connsiteX392" fmla="*/ 736934 w 1394911"/>
                <a:gd name="connsiteY392" fmla="*/ 68430 h 1526506"/>
                <a:gd name="connsiteX393" fmla="*/ 742198 w 1394911"/>
                <a:gd name="connsiteY393" fmla="*/ 68430 h 1526506"/>
                <a:gd name="connsiteX394" fmla="*/ 743702 w 1394911"/>
                <a:gd name="connsiteY394" fmla="*/ 68430 h 1526506"/>
                <a:gd name="connsiteX395" fmla="*/ 749718 w 1394911"/>
                <a:gd name="connsiteY395" fmla="*/ 66926 h 1526506"/>
                <a:gd name="connsiteX396" fmla="*/ 750470 w 1394911"/>
                <a:gd name="connsiteY396" fmla="*/ 66174 h 1526506"/>
                <a:gd name="connsiteX397" fmla="*/ 751974 w 1394911"/>
                <a:gd name="connsiteY397" fmla="*/ 66174 h 1526506"/>
                <a:gd name="connsiteX398" fmla="*/ 752726 w 1394911"/>
                <a:gd name="connsiteY398" fmla="*/ 66174 h 1526506"/>
                <a:gd name="connsiteX399" fmla="*/ 753478 w 1394911"/>
                <a:gd name="connsiteY399" fmla="*/ 66926 h 1526506"/>
                <a:gd name="connsiteX400" fmla="*/ 754230 w 1394911"/>
                <a:gd name="connsiteY400" fmla="*/ 66926 h 1526506"/>
                <a:gd name="connsiteX401" fmla="*/ 754981 w 1394911"/>
                <a:gd name="connsiteY401" fmla="*/ 67678 h 1526506"/>
                <a:gd name="connsiteX402" fmla="*/ 756485 w 1394911"/>
                <a:gd name="connsiteY402" fmla="*/ 67678 h 1526506"/>
                <a:gd name="connsiteX403" fmla="*/ 757989 w 1394911"/>
                <a:gd name="connsiteY403" fmla="*/ 67678 h 1526506"/>
                <a:gd name="connsiteX404" fmla="*/ 759493 w 1394911"/>
                <a:gd name="connsiteY404" fmla="*/ 67678 h 1526506"/>
                <a:gd name="connsiteX405" fmla="*/ 760245 w 1394911"/>
                <a:gd name="connsiteY405" fmla="*/ 67678 h 1526506"/>
                <a:gd name="connsiteX406" fmla="*/ 760998 w 1394911"/>
                <a:gd name="connsiteY406" fmla="*/ 66926 h 1526506"/>
                <a:gd name="connsiteX407" fmla="*/ 762501 w 1394911"/>
                <a:gd name="connsiteY407" fmla="*/ 65422 h 1526506"/>
                <a:gd name="connsiteX408" fmla="*/ 763253 w 1394911"/>
                <a:gd name="connsiteY408" fmla="*/ 64670 h 1526506"/>
                <a:gd name="connsiteX409" fmla="*/ 767765 w 1394911"/>
                <a:gd name="connsiteY409" fmla="*/ 61662 h 1526506"/>
                <a:gd name="connsiteX410" fmla="*/ 768517 w 1394911"/>
                <a:gd name="connsiteY410" fmla="*/ 61662 h 1526506"/>
                <a:gd name="connsiteX411" fmla="*/ 768517 w 1394911"/>
                <a:gd name="connsiteY411" fmla="*/ 60910 h 1526506"/>
                <a:gd name="connsiteX412" fmla="*/ 769269 w 1394911"/>
                <a:gd name="connsiteY412" fmla="*/ 60158 h 1526506"/>
                <a:gd name="connsiteX413" fmla="*/ 772277 w 1394911"/>
                <a:gd name="connsiteY413" fmla="*/ 52638 h 1526506"/>
                <a:gd name="connsiteX414" fmla="*/ 773029 w 1394911"/>
                <a:gd name="connsiteY414" fmla="*/ 51134 h 1526506"/>
                <a:gd name="connsiteX415" fmla="*/ 778293 w 1394911"/>
                <a:gd name="connsiteY415" fmla="*/ 45870 h 1526506"/>
                <a:gd name="connsiteX416" fmla="*/ 778293 w 1394911"/>
                <a:gd name="connsiteY416" fmla="*/ 45118 h 1526506"/>
                <a:gd name="connsiteX417" fmla="*/ 779797 w 1394911"/>
                <a:gd name="connsiteY417" fmla="*/ 43614 h 1526506"/>
                <a:gd name="connsiteX418" fmla="*/ 780549 w 1394911"/>
                <a:gd name="connsiteY418" fmla="*/ 42111 h 1526506"/>
                <a:gd name="connsiteX419" fmla="*/ 782053 w 1394911"/>
                <a:gd name="connsiteY419" fmla="*/ 40607 h 1526506"/>
                <a:gd name="connsiteX420" fmla="*/ 782804 w 1394911"/>
                <a:gd name="connsiteY420" fmla="*/ 39855 h 1526506"/>
                <a:gd name="connsiteX421" fmla="*/ 783557 w 1394911"/>
                <a:gd name="connsiteY421" fmla="*/ 38351 h 1526506"/>
                <a:gd name="connsiteX422" fmla="*/ 785060 w 1394911"/>
                <a:gd name="connsiteY422" fmla="*/ 32335 h 1526506"/>
                <a:gd name="connsiteX423" fmla="*/ 787317 w 1394911"/>
                <a:gd name="connsiteY423" fmla="*/ 27823 h 1526506"/>
                <a:gd name="connsiteX424" fmla="*/ 791828 w 1394911"/>
                <a:gd name="connsiteY424" fmla="*/ 30079 h 1526506"/>
                <a:gd name="connsiteX425" fmla="*/ 794084 w 1394911"/>
                <a:gd name="connsiteY425" fmla="*/ 31583 h 1526506"/>
                <a:gd name="connsiteX426" fmla="*/ 795588 w 1394911"/>
                <a:gd name="connsiteY426" fmla="*/ 31583 h 1526506"/>
                <a:gd name="connsiteX427" fmla="*/ 798596 w 1394911"/>
                <a:gd name="connsiteY427" fmla="*/ 31583 h 1526506"/>
                <a:gd name="connsiteX428" fmla="*/ 800100 w 1394911"/>
                <a:gd name="connsiteY428" fmla="*/ 31583 h 1526506"/>
                <a:gd name="connsiteX429" fmla="*/ 800852 w 1394911"/>
                <a:gd name="connsiteY429" fmla="*/ 31583 h 1526506"/>
                <a:gd name="connsiteX430" fmla="*/ 803860 w 1394911"/>
                <a:gd name="connsiteY430" fmla="*/ 30831 h 1526506"/>
                <a:gd name="connsiteX431" fmla="*/ 805364 w 1394911"/>
                <a:gd name="connsiteY431" fmla="*/ 30079 h 1526506"/>
                <a:gd name="connsiteX432" fmla="*/ 806868 w 1394911"/>
                <a:gd name="connsiteY432" fmla="*/ 29327 h 1526506"/>
                <a:gd name="connsiteX433" fmla="*/ 811379 w 1394911"/>
                <a:gd name="connsiteY433" fmla="*/ 27823 h 1526506"/>
                <a:gd name="connsiteX434" fmla="*/ 819651 w 1394911"/>
                <a:gd name="connsiteY434" fmla="*/ 27071 h 1526506"/>
                <a:gd name="connsiteX435" fmla="*/ 821907 w 1394911"/>
                <a:gd name="connsiteY435" fmla="*/ 27071 h 1526506"/>
                <a:gd name="connsiteX436" fmla="*/ 825667 w 1394911"/>
                <a:gd name="connsiteY436" fmla="*/ 27823 h 1526506"/>
                <a:gd name="connsiteX437" fmla="*/ 827171 w 1394911"/>
                <a:gd name="connsiteY437" fmla="*/ 28575 h 1526506"/>
                <a:gd name="connsiteX438" fmla="*/ 827923 w 1394911"/>
                <a:gd name="connsiteY438" fmla="*/ 28575 h 1526506"/>
                <a:gd name="connsiteX439" fmla="*/ 827923 w 1394911"/>
                <a:gd name="connsiteY439" fmla="*/ 29327 h 1526506"/>
                <a:gd name="connsiteX440" fmla="*/ 828675 w 1394911"/>
                <a:gd name="connsiteY440" fmla="*/ 30079 h 1526506"/>
                <a:gd name="connsiteX441" fmla="*/ 828675 w 1394911"/>
                <a:gd name="connsiteY441" fmla="*/ 30831 h 1526506"/>
                <a:gd name="connsiteX442" fmla="*/ 828675 w 1394911"/>
                <a:gd name="connsiteY442" fmla="*/ 31583 h 1526506"/>
                <a:gd name="connsiteX443" fmla="*/ 827923 w 1394911"/>
                <a:gd name="connsiteY443" fmla="*/ 35343 h 1526506"/>
                <a:gd name="connsiteX444" fmla="*/ 827923 w 1394911"/>
                <a:gd name="connsiteY444" fmla="*/ 36095 h 1526506"/>
                <a:gd name="connsiteX445" fmla="*/ 828675 w 1394911"/>
                <a:gd name="connsiteY445" fmla="*/ 37599 h 1526506"/>
                <a:gd name="connsiteX446" fmla="*/ 828675 w 1394911"/>
                <a:gd name="connsiteY446" fmla="*/ 38351 h 1526506"/>
                <a:gd name="connsiteX447" fmla="*/ 830179 w 1394911"/>
                <a:gd name="connsiteY447" fmla="*/ 39102 h 1526506"/>
                <a:gd name="connsiteX448" fmla="*/ 830931 w 1394911"/>
                <a:gd name="connsiteY448" fmla="*/ 39102 h 1526506"/>
                <a:gd name="connsiteX449" fmla="*/ 832435 w 1394911"/>
                <a:gd name="connsiteY449" fmla="*/ 39102 h 1526506"/>
                <a:gd name="connsiteX450" fmla="*/ 833187 w 1394911"/>
                <a:gd name="connsiteY450" fmla="*/ 39102 h 1526506"/>
                <a:gd name="connsiteX451" fmla="*/ 836947 w 1394911"/>
                <a:gd name="connsiteY451" fmla="*/ 39102 h 1526506"/>
                <a:gd name="connsiteX452" fmla="*/ 841458 w 1394911"/>
                <a:gd name="connsiteY452" fmla="*/ 37599 h 1526506"/>
                <a:gd name="connsiteX453" fmla="*/ 842962 w 1394911"/>
                <a:gd name="connsiteY453" fmla="*/ 36847 h 1526506"/>
                <a:gd name="connsiteX454" fmla="*/ 843715 w 1394911"/>
                <a:gd name="connsiteY454" fmla="*/ 37599 h 1526506"/>
                <a:gd name="connsiteX455" fmla="*/ 844466 w 1394911"/>
                <a:gd name="connsiteY455" fmla="*/ 37599 h 1526506"/>
                <a:gd name="connsiteX456" fmla="*/ 845218 w 1394911"/>
                <a:gd name="connsiteY456" fmla="*/ 38351 h 1526506"/>
                <a:gd name="connsiteX457" fmla="*/ 845970 w 1394911"/>
                <a:gd name="connsiteY457" fmla="*/ 39102 h 1526506"/>
                <a:gd name="connsiteX458" fmla="*/ 845970 w 1394911"/>
                <a:gd name="connsiteY458" fmla="*/ 39855 h 1526506"/>
                <a:gd name="connsiteX459" fmla="*/ 845970 w 1394911"/>
                <a:gd name="connsiteY459" fmla="*/ 40607 h 1526506"/>
                <a:gd name="connsiteX460" fmla="*/ 845970 w 1394911"/>
                <a:gd name="connsiteY460" fmla="*/ 42111 h 1526506"/>
                <a:gd name="connsiteX461" fmla="*/ 846722 w 1394911"/>
                <a:gd name="connsiteY461" fmla="*/ 42862 h 1526506"/>
                <a:gd name="connsiteX462" fmla="*/ 846722 w 1394911"/>
                <a:gd name="connsiteY462" fmla="*/ 43614 h 1526506"/>
                <a:gd name="connsiteX463" fmla="*/ 847474 w 1394911"/>
                <a:gd name="connsiteY463" fmla="*/ 44366 h 1526506"/>
                <a:gd name="connsiteX464" fmla="*/ 848226 w 1394911"/>
                <a:gd name="connsiteY464" fmla="*/ 45118 h 1526506"/>
                <a:gd name="connsiteX465" fmla="*/ 849730 w 1394911"/>
                <a:gd name="connsiteY465" fmla="*/ 46622 h 1526506"/>
                <a:gd name="connsiteX466" fmla="*/ 851234 w 1394911"/>
                <a:gd name="connsiteY466" fmla="*/ 46622 h 1526506"/>
                <a:gd name="connsiteX467" fmla="*/ 852738 w 1394911"/>
                <a:gd name="connsiteY467" fmla="*/ 46622 h 1526506"/>
                <a:gd name="connsiteX468" fmla="*/ 854242 w 1394911"/>
                <a:gd name="connsiteY468" fmla="*/ 45870 h 1526506"/>
                <a:gd name="connsiteX469" fmla="*/ 854994 w 1394911"/>
                <a:gd name="connsiteY469" fmla="*/ 45118 h 1526506"/>
                <a:gd name="connsiteX470" fmla="*/ 855746 w 1394911"/>
                <a:gd name="connsiteY470" fmla="*/ 45118 h 1526506"/>
                <a:gd name="connsiteX471" fmla="*/ 856498 w 1394911"/>
                <a:gd name="connsiteY471" fmla="*/ 45870 h 1526506"/>
                <a:gd name="connsiteX472" fmla="*/ 857250 w 1394911"/>
                <a:gd name="connsiteY472" fmla="*/ 46622 h 1526506"/>
                <a:gd name="connsiteX473" fmla="*/ 858754 w 1394911"/>
                <a:gd name="connsiteY473" fmla="*/ 48126 h 1526506"/>
                <a:gd name="connsiteX474" fmla="*/ 860258 w 1394911"/>
                <a:gd name="connsiteY474" fmla="*/ 48878 h 1526506"/>
                <a:gd name="connsiteX475" fmla="*/ 860258 w 1394911"/>
                <a:gd name="connsiteY475" fmla="*/ 49630 h 1526506"/>
                <a:gd name="connsiteX476" fmla="*/ 861010 w 1394911"/>
                <a:gd name="connsiteY476" fmla="*/ 51134 h 1526506"/>
                <a:gd name="connsiteX477" fmla="*/ 861010 w 1394911"/>
                <a:gd name="connsiteY477" fmla="*/ 51886 h 1526506"/>
                <a:gd name="connsiteX478" fmla="*/ 861010 w 1394911"/>
                <a:gd name="connsiteY478" fmla="*/ 52638 h 1526506"/>
                <a:gd name="connsiteX479" fmla="*/ 860258 w 1394911"/>
                <a:gd name="connsiteY479" fmla="*/ 54894 h 1526506"/>
                <a:gd name="connsiteX480" fmla="*/ 859506 w 1394911"/>
                <a:gd name="connsiteY480" fmla="*/ 61662 h 1526506"/>
                <a:gd name="connsiteX481" fmla="*/ 859506 w 1394911"/>
                <a:gd name="connsiteY481" fmla="*/ 63166 h 1526506"/>
                <a:gd name="connsiteX482" fmla="*/ 859506 w 1394911"/>
                <a:gd name="connsiteY482" fmla="*/ 63918 h 1526506"/>
                <a:gd name="connsiteX483" fmla="*/ 860258 w 1394911"/>
                <a:gd name="connsiteY483" fmla="*/ 66926 h 1526506"/>
                <a:gd name="connsiteX484" fmla="*/ 860258 w 1394911"/>
                <a:gd name="connsiteY484" fmla="*/ 69181 h 1526506"/>
                <a:gd name="connsiteX485" fmla="*/ 859506 w 1394911"/>
                <a:gd name="connsiteY485" fmla="*/ 73693 h 1526506"/>
                <a:gd name="connsiteX486" fmla="*/ 859506 w 1394911"/>
                <a:gd name="connsiteY486" fmla="*/ 75949 h 1526506"/>
                <a:gd name="connsiteX487" fmla="*/ 860258 w 1394911"/>
                <a:gd name="connsiteY487" fmla="*/ 77453 h 1526506"/>
                <a:gd name="connsiteX488" fmla="*/ 860258 w 1394911"/>
                <a:gd name="connsiteY488" fmla="*/ 78205 h 1526506"/>
                <a:gd name="connsiteX489" fmla="*/ 861010 w 1394911"/>
                <a:gd name="connsiteY489" fmla="*/ 79709 h 1526506"/>
                <a:gd name="connsiteX490" fmla="*/ 864770 w 1394911"/>
                <a:gd name="connsiteY490" fmla="*/ 83469 h 1526506"/>
                <a:gd name="connsiteX491" fmla="*/ 864770 w 1394911"/>
                <a:gd name="connsiteY491" fmla="*/ 84221 h 1526506"/>
                <a:gd name="connsiteX492" fmla="*/ 865522 w 1394911"/>
                <a:gd name="connsiteY492" fmla="*/ 84221 h 1526506"/>
                <a:gd name="connsiteX493" fmla="*/ 865522 w 1394911"/>
                <a:gd name="connsiteY493" fmla="*/ 85725 h 1526506"/>
                <a:gd name="connsiteX494" fmla="*/ 865522 w 1394911"/>
                <a:gd name="connsiteY494" fmla="*/ 86477 h 1526506"/>
                <a:gd name="connsiteX495" fmla="*/ 865522 w 1394911"/>
                <a:gd name="connsiteY495" fmla="*/ 91741 h 1526506"/>
                <a:gd name="connsiteX496" fmla="*/ 865522 w 1394911"/>
                <a:gd name="connsiteY496" fmla="*/ 93245 h 1526506"/>
                <a:gd name="connsiteX497" fmla="*/ 865522 w 1394911"/>
                <a:gd name="connsiteY497" fmla="*/ 93997 h 1526506"/>
                <a:gd name="connsiteX498" fmla="*/ 866274 w 1394911"/>
                <a:gd name="connsiteY498" fmla="*/ 95501 h 1526506"/>
                <a:gd name="connsiteX499" fmla="*/ 867777 w 1394911"/>
                <a:gd name="connsiteY499" fmla="*/ 96253 h 1526506"/>
                <a:gd name="connsiteX500" fmla="*/ 869281 w 1394911"/>
                <a:gd name="connsiteY500" fmla="*/ 96253 h 1526506"/>
                <a:gd name="connsiteX501" fmla="*/ 870785 w 1394911"/>
                <a:gd name="connsiteY501" fmla="*/ 97005 h 1526506"/>
                <a:gd name="connsiteX502" fmla="*/ 879809 w 1394911"/>
                <a:gd name="connsiteY502" fmla="*/ 103020 h 1526506"/>
                <a:gd name="connsiteX503" fmla="*/ 880561 w 1394911"/>
                <a:gd name="connsiteY503" fmla="*/ 103020 h 1526506"/>
                <a:gd name="connsiteX504" fmla="*/ 882065 w 1394911"/>
                <a:gd name="connsiteY504" fmla="*/ 103020 h 1526506"/>
                <a:gd name="connsiteX505" fmla="*/ 885825 w 1394911"/>
                <a:gd name="connsiteY505" fmla="*/ 103772 h 1526506"/>
                <a:gd name="connsiteX506" fmla="*/ 887329 w 1394911"/>
                <a:gd name="connsiteY506" fmla="*/ 103772 h 1526506"/>
                <a:gd name="connsiteX507" fmla="*/ 888081 w 1394911"/>
                <a:gd name="connsiteY507" fmla="*/ 104524 h 1526506"/>
                <a:gd name="connsiteX508" fmla="*/ 888081 w 1394911"/>
                <a:gd name="connsiteY508" fmla="*/ 105276 h 1526506"/>
                <a:gd name="connsiteX509" fmla="*/ 888833 w 1394911"/>
                <a:gd name="connsiteY509" fmla="*/ 106028 h 1526506"/>
                <a:gd name="connsiteX510" fmla="*/ 888833 w 1394911"/>
                <a:gd name="connsiteY510" fmla="*/ 106780 h 1526506"/>
                <a:gd name="connsiteX511" fmla="*/ 888833 w 1394911"/>
                <a:gd name="connsiteY511" fmla="*/ 107532 h 1526506"/>
                <a:gd name="connsiteX512" fmla="*/ 888081 w 1394911"/>
                <a:gd name="connsiteY512" fmla="*/ 108284 h 1526506"/>
                <a:gd name="connsiteX513" fmla="*/ 888833 w 1394911"/>
                <a:gd name="connsiteY513" fmla="*/ 109788 h 1526506"/>
                <a:gd name="connsiteX514" fmla="*/ 888833 w 1394911"/>
                <a:gd name="connsiteY514" fmla="*/ 112796 h 1526506"/>
                <a:gd name="connsiteX515" fmla="*/ 889585 w 1394911"/>
                <a:gd name="connsiteY515" fmla="*/ 113548 h 1526506"/>
                <a:gd name="connsiteX516" fmla="*/ 889585 w 1394911"/>
                <a:gd name="connsiteY516" fmla="*/ 114300 h 1526506"/>
                <a:gd name="connsiteX517" fmla="*/ 890337 w 1394911"/>
                <a:gd name="connsiteY517" fmla="*/ 115052 h 1526506"/>
                <a:gd name="connsiteX518" fmla="*/ 890337 w 1394911"/>
                <a:gd name="connsiteY518" fmla="*/ 116556 h 1526506"/>
                <a:gd name="connsiteX519" fmla="*/ 890337 w 1394911"/>
                <a:gd name="connsiteY519" fmla="*/ 117308 h 1526506"/>
                <a:gd name="connsiteX520" fmla="*/ 890337 w 1394911"/>
                <a:gd name="connsiteY520" fmla="*/ 121068 h 1526506"/>
                <a:gd name="connsiteX521" fmla="*/ 890337 w 1394911"/>
                <a:gd name="connsiteY521" fmla="*/ 121820 h 1526506"/>
                <a:gd name="connsiteX522" fmla="*/ 890337 w 1394911"/>
                <a:gd name="connsiteY522" fmla="*/ 122572 h 1526506"/>
                <a:gd name="connsiteX523" fmla="*/ 890337 w 1394911"/>
                <a:gd name="connsiteY523" fmla="*/ 123324 h 1526506"/>
                <a:gd name="connsiteX524" fmla="*/ 890337 w 1394911"/>
                <a:gd name="connsiteY524" fmla="*/ 124076 h 1526506"/>
                <a:gd name="connsiteX525" fmla="*/ 890337 w 1394911"/>
                <a:gd name="connsiteY525" fmla="*/ 124828 h 1526506"/>
                <a:gd name="connsiteX526" fmla="*/ 890337 w 1394911"/>
                <a:gd name="connsiteY526" fmla="*/ 126331 h 1526506"/>
                <a:gd name="connsiteX527" fmla="*/ 888833 w 1394911"/>
                <a:gd name="connsiteY527" fmla="*/ 127836 h 1526506"/>
                <a:gd name="connsiteX528" fmla="*/ 888081 w 1394911"/>
                <a:gd name="connsiteY528" fmla="*/ 130091 h 1526506"/>
                <a:gd name="connsiteX529" fmla="*/ 886577 w 1394911"/>
                <a:gd name="connsiteY529" fmla="*/ 133099 h 1526506"/>
                <a:gd name="connsiteX530" fmla="*/ 884321 w 1394911"/>
                <a:gd name="connsiteY530" fmla="*/ 135355 h 1526506"/>
                <a:gd name="connsiteX531" fmla="*/ 883569 w 1394911"/>
                <a:gd name="connsiteY531" fmla="*/ 136107 h 1526506"/>
                <a:gd name="connsiteX532" fmla="*/ 882817 w 1394911"/>
                <a:gd name="connsiteY532" fmla="*/ 136859 h 1526506"/>
                <a:gd name="connsiteX533" fmla="*/ 880561 w 1394911"/>
                <a:gd name="connsiteY533" fmla="*/ 141371 h 1526506"/>
                <a:gd name="connsiteX534" fmla="*/ 881313 w 1394911"/>
                <a:gd name="connsiteY534" fmla="*/ 140619 h 1526506"/>
                <a:gd name="connsiteX535" fmla="*/ 885073 w 1394911"/>
                <a:gd name="connsiteY535" fmla="*/ 140619 h 1526506"/>
                <a:gd name="connsiteX536" fmla="*/ 886577 w 1394911"/>
                <a:gd name="connsiteY536" fmla="*/ 140619 h 1526506"/>
                <a:gd name="connsiteX537" fmla="*/ 888081 w 1394911"/>
                <a:gd name="connsiteY537" fmla="*/ 141371 h 1526506"/>
                <a:gd name="connsiteX538" fmla="*/ 891841 w 1394911"/>
                <a:gd name="connsiteY538" fmla="*/ 144379 h 1526506"/>
                <a:gd name="connsiteX539" fmla="*/ 893345 w 1394911"/>
                <a:gd name="connsiteY539" fmla="*/ 144379 h 1526506"/>
                <a:gd name="connsiteX540" fmla="*/ 894849 w 1394911"/>
                <a:gd name="connsiteY540" fmla="*/ 145131 h 1526506"/>
                <a:gd name="connsiteX541" fmla="*/ 897856 w 1394911"/>
                <a:gd name="connsiteY541" fmla="*/ 146635 h 1526506"/>
                <a:gd name="connsiteX542" fmla="*/ 899360 w 1394911"/>
                <a:gd name="connsiteY542" fmla="*/ 146635 h 1526506"/>
                <a:gd name="connsiteX543" fmla="*/ 900864 w 1394911"/>
                <a:gd name="connsiteY543" fmla="*/ 146635 h 1526506"/>
                <a:gd name="connsiteX544" fmla="*/ 911392 w 1394911"/>
                <a:gd name="connsiteY544" fmla="*/ 142875 h 1526506"/>
                <a:gd name="connsiteX545" fmla="*/ 913648 w 1394911"/>
                <a:gd name="connsiteY545" fmla="*/ 141371 h 1526506"/>
                <a:gd name="connsiteX546" fmla="*/ 915152 w 1394911"/>
                <a:gd name="connsiteY546" fmla="*/ 136107 h 1526506"/>
                <a:gd name="connsiteX547" fmla="*/ 917408 w 1394911"/>
                <a:gd name="connsiteY547" fmla="*/ 134603 h 1526506"/>
                <a:gd name="connsiteX548" fmla="*/ 923424 w 1394911"/>
                <a:gd name="connsiteY548" fmla="*/ 133851 h 1526506"/>
                <a:gd name="connsiteX549" fmla="*/ 927184 w 1394911"/>
                <a:gd name="connsiteY549" fmla="*/ 132347 h 1526506"/>
                <a:gd name="connsiteX550" fmla="*/ 930943 w 1394911"/>
                <a:gd name="connsiteY550" fmla="*/ 127836 h 1526506"/>
                <a:gd name="connsiteX551" fmla="*/ 933951 w 1394911"/>
                <a:gd name="connsiteY551" fmla="*/ 127084 h 1526506"/>
                <a:gd name="connsiteX552" fmla="*/ 934703 w 1394911"/>
                <a:gd name="connsiteY552" fmla="*/ 127084 h 1526506"/>
                <a:gd name="connsiteX553" fmla="*/ 937711 w 1394911"/>
                <a:gd name="connsiteY553" fmla="*/ 128588 h 1526506"/>
                <a:gd name="connsiteX554" fmla="*/ 939967 w 1394911"/>
                <a:gd name="connsiteY554" fmla="*/ 129339 h 1526506"/>
                <a:gd name="connsiteX555" fmla="*/ 941471 w 1394911"/>
                <a:gd name="connsiteY555" fmla="*/ 128588 h 1526506"/>
                <a:gd name="connsiteX556" fmla="*/ 942975 w 1394911"/>
                <a:gd name="connsiteY556" fmla="*/ 128588 h 1526506"/>
                <a:gd name="connsiteX557" fmla="*/ 944479 w 1394911"/>
                <a:gd name="connsiteY557" fmla="*/ 127084 h 1526506"/>
                <a:gd name="connsiteX558" fmla="*/ 945231 w 1394911"/>
                <a:gd name="connsiteY558" fmla="*/ 125579 h 1526506"/>
                <a:gd name="connsiteX559" fmla="*/ 945231 w 1394911"/>
                <a:gd name="connsiteY559" fmla="*/ 120316 h 1526506"/>
                <a:gd name="connsiteX560" fmla="*/ 947487 w 1394911"/>
                <a:gd name="connsiteY560" fmla="*/ 116556 h 1526506"/>
                <a:gd name="connsiteX561" fmla="*/ 953503 w 1394911"/>
                <a:gd name="connsiteY561" fmla="*/ 87981 h 1526506"/>
                <a:gd name="connsiteX562" fmla="*/ 957262 w 1394911"/>
                <a:gd name="connsiteY562" fmla="*/ 82717 h 1526506"/>
                <a:gd name="connsiteX563" fmla="*/ 963278 w 1394911"/>
                <a:gd name="connsiteY563" fmla="*/ 81965 h 1526506"/>
                <a:gd name="connsiteX564" fmla="*/ 966286 w 1394911"/>
                <a:gd name="connsiteY564" fmla="*/ 82717 h 1526506"/>
                <a:gd name="connsiteX565" fmla="*/ 968542 w 1394911"/>
                <a:gd name="connsiteY565" fmla="*/ 83469 h 1526506"/>
                <a:gd name="connsiteX566" fmla="*/ 969294 w 1394911"/>
                <a:gd name="connsiteY566" fmla="*/ 84221 h 1526506"/>
                <a:gd name="connsiteX567" fmla="*/ 970798 w 1394911"/>
                <a:gd name="connsiteY567" fmla="*/ 86477 h 1526506"/>
                <a:gd name="connsiteX568" fmla="*/ 971550 w 1394911"/>
                <a:gd name="connsiteY568" fmla="*/ 87229 h 1526506"/>
                <a:gd name="connsiteX569" fmla="*/ 972302 w 1394911"/>
                <a:gd name="connsiteY569" fmla="*/ 87229 h 1526506"/>
                <a:gd name="connsiteX570" fmla="*/ 974558 w 1394911"/>
                <a:gd name="connsiteY570" fmla="*/ 87229 h 1526506"/>
                <a:gd name="connsiteX571" fmla="*/ 975310 w 1394911"/>
                <a:gd name="connsiteY571" fmla="*/ 87229 h 1526506"/>
                <a:gd name="connsiteX572" fmla="*/ 977566 w 1394911"/>
                <a:gd name="connsiteY572" fmla="*/ 87981 h 1526506"/>
                <a:gd name="connsiteX573" fmla="*/ 981326 w 1394911"/>
                <a:gd name="connsiteY573" fmla="*/ 85725 h 1526506"/>
                <a:gd name="connsiteX574" fmla="*/ 987341 w 1394911"/>
                <a:gd name="connsiteY574" fmla="*/ 81965 h 1526506"/>
                <a:gd name="connsiteX575" fmla="*/ 993357 w 1394911"/>
                <a:gd name="connsiteY575" fmla="*/ 79709 h 1526506"/>
                <a:gd name="connsiteX576" fmla="*/ 1000125 w 1394911"/>
                <a:gd name="connsiteY576" fmla="*/ 78205 h 1526506"/>
                <a:gd name="connsiteX577" fmla="*/ 1002381 w 1394911"/>
                <a:gd name="connsiteY577" fmla="*/ 76701 h 1526506"/>
                <a:gd name="connsiteX578" fmla="*/ 1010652 w 1394911"/>
                <a:gd name="connsiteY578" fmla="*/ 67678 h 1526506"/>
                <a:gd name="connsiteX579" fmla="*/ 1012156 w 1394911"/>
                <a:gd name="connsiteY579" fmla="*/ 65422 h 1526506"/>
                <a:gd name="connsiteX580" fmla="*/ 1012909 w 1394911"/>
                <a:gd name="connsiteY580" fmla="*/ 61662 h 1526506"/>
                <a:gd name="connsiteX581" fmla="*/ 1013660 w 1394911"/>
                <a:gd name="connsiteY581" fmla="*/ 57902 h 1526506"/>
                <a:gd name="connsiteX582" fmla="*/ 1013660 w 1394911"/>
                <a:gd name="connsiteY582" fmla="*/ 56398 h 1526506"/>
                <a:gd name="connsiteX583" fmla="*/ 1012156 w 1394911"/>
                <a:gd name="connsiteY583" fmla="*/ 54894 h 1526506"/>
                <a:gd name="connsiteX584" fmla="*/ 1011405 w 1394911"/>
                <a:gd name="connsiteY584" fmla="*/ 51886 h 1526506"/>
                <a:gd name="connsiteX585" fmla="*/ 1010652 w 1394911"/>
                <a:gd name="connsiteY585" fmla="*/ 48878 h 1526506"/>
                <a:gd name="connsiteX586" fmla="*/ 1010652 w 1394911"/>
                <a:gd name="connsiteY586" fmla="*/ 45870 h 1526506"/>
                <a:gd name="connsiteX587" fmla="*/ 1012909 w 1394911"/>
                <a:gd name="connsiteY587" fmla="*/ 44366 h 1526506"/>
                <a:gd name="connsiteX588" fmla="*/ 1015916 w 1394911"/>
                <a:gd name="connsiteY588" fmla="*/ 42862 h 1526506"/>
                <a:gd name="connsiteX589" fmla="*/ 1026444 w 1394911"/>
                <a:gd name="connsiteY589" fmla="*/ 42111 h 1526506"/>
                <a:gd name="connsiteX590" fmla="*/ 1032460 w 1394911"/>
                <a:gd name="connsiteY590" fmla="*/ 40607 h 1526506"/>
                <a:gd name="connsiteX591" fmla="*/ 1035468 w 1394911"/>
                <a:gd name="connsiteY591" fmla="*/ 39855 h 1526506"/>
                <a:gd name="connsiteX592" fmla="*/ 1039980 w 1394911"/>
                <a:gd name="connsiteY592" fmla="*/ 39102 h 1526506"/>
                <a:gd name="connsiteX593" fmla="*/ 1042235 w 1394911"/>
                <a:gd name="connsiteY593" fmla="*/ 38351 h 1526506"/>
                <a:gd name="connsiteX594" fmla="*/ 1043739 w 1394911"/>
                <a:gd name="connsiteY594" fmla="*/ 36847 h 1526506"/>
                <a:gd name="connsiteX595" fmla="*/ 1043739 w 1394911"/>
                <a:gd name="connsiteY595" fmla="*/ 33087 h 1526506"/>
                <a:gd name="connsiteX596" fmla="*/ 1041484 w 1394911"/>
                <a:gd name="connsiteY596" fmla="*/ 22559 h 1526506"/>
                <a:gd name="connsiteX597" fmla="*/ 1042235 w 1394911"/>
                <a:gd name="connsiteY597" fmla="*/ 19551 h 1526506"/>
                <a:gd name="connsiteX598" fmla="*/ 1043739 w 1394911"/>
                <a:gd name="connsiteY598" fmla="*/ 18047 h 1526506"/>
                <a:gd name="connsiteX599" fmla="*/ 1046748 w 1394911"/>
                <a:gd name="connsiteY599" fmla="*/ 17295 h 1526506"/>
                <a:gd name="connsiteX600" fmla="*/ 1052763 w 1394911"/>
                <a:gd name="connsiteY600" fmla="*/ 17295 h 1526506"/>
                <a:gd name="connsiteX601" fmla="*/ 1055019 w 1394911"/>
                <a:gd name="connsiteY601" fmla="*/ 17295 h 1526506"/>
                <a:gd name="connsiteX602" fmla="*/ 1085850 w 1394911"/>
                <a:gd name="connsiteY602" fmla="*/ 752 h 1526506"/>
                <a:gd name="connsiteX603" fmla="*/ 1088858 w 1394911"/>
                <a:gd name="connsiteY603" fmla="*/ 0 h 1526506"/>
                <a:gd name="connsiteX604" fmla="*/ 1091866 w 1394911"/>
                <a:gd name="connsiteY604" fmla="*/ 0 h 1526506"/>
                <a:gd name="connsiteX605" fmla="*/ 1097129 w 1394911"/>
                <a:gd name="connsiteY605" fmla="*/ 3008 h 1526506"/>
                <a:gd name="connsiteX606" fmla="*/ 1103146 w 1394911"/>
                <a:gd name="connsiteY606" fmla="*/ 4512 h 1526506"/>
                <a:gd name="connsiteX607" fmla="*/ 1105401 w 1394911"/>
                <a:gd name="connsiteY607" fmla="*/ 6768 h 1526506"/>
                <a:gd name="connsiteX608" fmla="*/ 1108409 w 1394911"/>
                <a:gd name="connsiteY608" fmla="*/ 15039 h 1526506"/>
                <a:gd name="connsiteX609" fmla="*/ 1110665 w 1394911"/>
                <a:gd name="connsiteY609" fmla="*/ 17295 h 1526506"/>
                <a:gd name="connsiteX610" fmla="*/ 1111417 w 1394911"/>
                <a:gd name="connsiteY610" fmla="*/ 18047 h 1526506"/>
                <a:gd name="connsiteX611" fmla="*/ 1112169 w 1394911"/>
                <a:gd name="connsiteY611" fmla="*/ 19551 h 1526506"/>
                <a:gd name="connsiteX612" fmla="*/ 1112169 w 1394911"/>
                <a:gd name="connsiteY612" fmla="*/ 20303 h 1526506"/>
                <a:gd name="connsiteX613" fmla="*/ 1112921 w 1394911"/>
                <a:gd name="connsiteY613" fmla="*/ 22559 h 1526506"/>
                <a:gd name="connsiteX614" fmla="*/ 1114425 w 1394911"/>
                <a:gd name="connsiteY614" fmla="*/ 23311 h 1526506"/>
                <a:gd name="connsiteX615" fmla="*/ 1116681 w 1394911"/>
                <a:gd name="connsiteY615" fmla="*/ 22559 h 1526506"/>
                <a:gd name="connsiteX616" fmla="*/ 1120441 w 1394911"/>
                <a:gd name="connsiteY616" fmla="*/ 23311 h 1526506"/>
                <a:gd name="connsiteX617" fmla="*/ 1121945 w 1394911"/>
                <a:gd name="connsiteY617" fmla="*/ 24063 h 1526506"/>
                <a:gd name="connsiteX618" fmla="*/ 1123448 w 1394911"/>
                <a:gd name="connsiteY618" fmla="*/ 24815 h 1526506"/>
                <a:gd name="connsiteX619" fmla="*/ 1123448 w 1394911"/>
                <a:gd name="connsiteY619" fmla="*/ 25567 h 1526506"/>
                <a:gd name="connsiteX620" fmla="*/ 1124953 w 1394911"/>
                <a:gd name="connsiteY620" fmla="*/ 26319 h 1526506"/>
                <a:gd name="connsiteX621" fmla="*/ 1129465 w 1394911"/>
                <a:gd name="connsiteY621" fmla="*/ 27071 h 1526506"/>
                <a:gd name="connsiteX622" fmla="*/ 1142248 w 1394911"/>
                <a:gd name="connsiteY622" fmla="*/ 30831 h 1526506"/>
                <a:gd name="connsiteX623" fmla="*/ 1146008 w 1394911"/>
                <a:gd name="connsiteY623" fmla="*/ 33087 h 1526506"/>
                <a:gd name="connsiteX624" fmla="*/ 1149016 w 1394911"/>
                <a:gd name="connsiteY624" fmla="*/ 35343 h 1526506"/>
                <a:gd name="connsiteX625" fmla="*/ 1149768 w 1394911"/>
                <a:gd name="connsiteY625" fmla="*/ 37599 h 1526506"/>
                <a:gd name="connsiteX626" fmla="*/ 1151272 w 1394911"/>
                <a:gd name="connsiteY626" fmla="*/ 39855 h 1526506"/>
                <a:gd name="connsiteX627" fmla="*/ 1155031 w 1394911"/>
                <a:gd name="connsiteY627" fmla="*/ 39855 h 1526506"/>
                <a:gd name="connsiteX628" fmla="*/ 1162551 w 1394911"/>
                <a:gd name="connsiteY628" fmla="*/ 38351 h 1526506"/>
                <a:gd name="connsiteX629" fmla="*/ 1167063 w 1394911"/>
                <a:gd name="connsiteY629" fmla="*/ 36847 h 1526506"/>
                <a:gd name="connsiteX630" fmla="*/ 1168567 w 1394911"/>
                <a:gd name="connsiteY630" fmla="*/ 36095 h 1526506"/>
                <a:gd name="connsiteX631" fmla="*/ 1170071 w 1394911"/>
                <a:gd name="connsiteY631" fmla="*/ 36847 h 1526506"/>
                <a:gd name="connsiteX632" fmla="*/ 1173079 w 1394911"/>
                <a:gd name="connsiteY632" fmla="*/ 38351 h 1526506"/>
                <a:gd name="connsiteX633" fmla="*/ 1177591 w 1394911"/>
                <a:gd name="connsiteY633" fmla="*/ 39102 h 1526506"/>
                <a:gd name="connsiteX634" fmla="*/ 1179095 w 1394911"/>
                <a:gd name="connsiteY634" fmla="*/ 40607 h 1526506"/>
                <a:gd name="connsiteX635" fmla="*/ 1180599 w 1394911"/>
                <a:gd name="connsiteY635" fmla="*/ 42111 h 1526506"/>
                <a:gd name="connsiteX636" fmla="*/ 1182103 w 1394911"/>
                <a:gd name="connsiteY636" fmla="*/ 43614 h 1526506"/>
                <a:gd name="connsiteX637" fmla="*/ 1188119 w 1394911"/>
                <a:gd name="connsiteY637" fmla="*/ 45870 h 1526506"/>
                <a:gd name="connsiteX638" fmla="*/ 1191126 w 1394911"/>
                <a:gd name="connsiteY638" fmla="*/ 47374 h 1526506"/>
                <a:gd name="connsiteX639" fmla="*/ 1192630 w 1394911"/>
                <a:gd name="connsiteY639" fmla="*/ 49630 h 1526506"/>
                <a:gd name="connsiteX640" fmla="*/ 1192630 w 1394911"/>
                <a:gd name="connsiteY640" fmla="*/ 52638 h 1526506"/>
                <a:gd name="connsiteX641" fmla="*/ 1198646 w 1394911"/>
                <a:gd name="connsiteY641" fmla="*/ 66926 h 1526506"/>
                <a:gd name="connsiteX642" fmla="*/ 1200150 w 1394911"/>
                <a:gd name="connsiteY642" fmla="*/ 68430 h 1526506"/>
                <a:gd name="connsiteX643" fmla="*/ 1203158 w 1394911"/>
                <a:gd name="connsiteY643" fmla="*/ 69181 h 1526506"/>
                <a:gd name="connsiteX644" fmla="*/ 1206166 w 1394911"/>
                <a:gd name="connsiteY644" fmla="*/ 67678 h 1526506"/>
                <a:gd name="connsiteX645" fmla="*/ 1206918 w 1394911"/>
                <a:gd name="connsiteY645" fmla="*/ 63918 h 1526506"/>
                <a:gd name="connsiteX646" fmla="*/ 1206918 w 1394911"/>
                <a:gd name="connsiteY646" fmla="*/ 56398 h 1526506"/>
                <a:gd name="connsiteX647" fmla="*/ 1208422 w 1394911"/>
                <a:gd name="connsiteY647" fmla="*/ 50382 h 1526506"/>
                <a:gd name="connsiteX648" fmla="*/ 1212934 w 1394911"/>
                <a:gd name="connsiteY648" fmla="*/ 45870 h 1526506"/>
                <a:gd name="connsiteX649" fmla="*/ 1218197 w 1394911"/>
                <a:gd name="connsiteY649" fmla="*/ 44366 h 1526506"/>
                <a:gd name="connsiteX650" fmla="*/ 1224965 w 1394911"/>
                <a:gd name="connsiteY650" fmla="*/ 46622 h 1526506"/>
                <a:gd name="connsiteX651" fmla="*/ 1227221 w 1394911"/>
                <a:gd name="connsiteY651" fmla="*/ 51134 h 1526506"/>
                <a:gd name="connsiteX652" fmla="*/ 1226469 w 1394911"/>
                <a:gd name="connsiteY652" fmla="*/ 54894 h 1526506"/>
                <a:gd name="connsiteX653" fmla="*/ 1220453 w 1394911"/>
                <a:gd name="connsiteY653" fmla="*/ 63918 h 1526506"/>
                <a:gd name="connsiteX654" fmla="*/ 1221957 w 1394911"/>
                <a:gd name="connsiteY654" fmla="*/ 66174 h 1526506"/>
                <a:gd name="connsiteX655" fmla="*/ 1224965 w 1394911"/>
                <a:gd name="connsiteY655" fmla="*/ 72190 h 1526506"/>
                <a:gd name="connsiteX656" fmla="*/ 1227221 w 1394911"/>
                <a:gd name="connsiteY656" fmla="*/ 72941 h 1526506"/>
                <a:gd name="connsiteX657" fmla="*/ 1230229 w 1394911"/>
                <a:gd name="connsiteY657" fmla="*/ 74445 h 1526506"/>
                <a:gd name="connsiteX658" fmla="*/ 1232485 w 1394911"/>
                <a:gd name="connsiteY658" fmla="*/ 75949 h 1526506"/>
                <a:gd name="connsiteX659" fmla="*/ 1236245 w 1394911"/>
                <a:gd name="connsiteY659" fmla="*/ 77453 h 1526506"/>
                <a:gd name="connsiteX660" fmla="*/ 1240004 w 1394911"/>
                <a:gd name="connsiteY660" fmla="*/ 76701 h 1526506"/>
                <a:gd name="connsiteX661" fmla="*/ 1243764 w 1394911"/>
                <a:gd name="connsiteY661" fmla="*/ 74445 h 1526506"/>
                <a:gd name="connsiteX662" fmla="*/ 1246772 w 1394911"/>
                <a:gd name="connsiteY662" fmla="*/ 71438 h 1526506"/>
                <a:gd name="connsiteX663" fmla="*/ 1249780 w 1394911"/>
                <a:gd name="connsiteY663" fmla="*/ 69933 h 1526506"/>
                <a:gd name="connsiteX664" fmla="*/ 1251284 w 1394911"/>
                <a:gd name="connsiteY664" fmla="*/ 70685 h 1526506"/>
                <a:gd name="connsiteX665" fmla="*/ 1252036 w 1394911"/>
                <a:gd name="connsiteY665" fmla="*/ 72190 h 1526506"/>
                <a:gd name="connsiteX666" fmla="*/ 1253540 w 1394911"/>
                <a:gd name="connsiteY666" fmla="*/ 72941 h 1526506"/>
                <a:gd name="connsiteX667" fmla="*/ 1254292 w 1394911"/>
                <a:gd name="connsiteY667" fmla="*/ 73693 h 1526506"/>
                <a:gd name="connsiteX668" fmla="*/ 1255044 w 1394911"/>
                <a:gd name="connsiteY668" fmla="*/ 75949 h 1526506"/>
                <a:gd name="connsiteX669" fmla="*/ 1254292 w 1394911"/>
                <a:gd name="connsiteY669" fmla="*/ 77453 h 1526506"/>
                <a:gd name="connsiteX670" fmla="*/ 1253540 w 1394911"/>
                <a:gd name="connsiteY670" fmla="*/ 79709 h 1526506"/>
                <a:gd name="connsiteX671" fmla="*/ 1252788 w 1394911"/>
                <a:gd name="connsiteY671" fmla="*/ 81213 h 1526506"/>
                <a:gd name="connsiteX672" fmla="*/ 1251284 w 1394911"/>
                <a:gd name="connsiteY672" fmla="*/ 81965 h 1526506"/>
                <a:gd name="connsiteX673" fmla="*/ 1250532 w 1394911"/>
                <a:gd name="connsiteY673" fmla="*/ 83469 h 1526506"/>
                <a:gd name="connsiteX674" fmla="*/ 1251284 w 1394911"/>
                <a:gd name="connsiteY674" fmla="*/ 85725 h 1526506"/>
                <a:gd name="connsiteX675" fmla="*/ 1250532 w 1394911"/>
                <a:gd name="connsiteY675" fmla="*/ 87229 h 1526506"/>
                <a:gd name="connsiteX676" fmla="*/ 1250532 w 1394911"/>
                <a:gd name="connsiteY676" fmla="*/ 88733 h 1526506"/>
                <a:gd name="connsiteX677" fmla="*/ 1250532 w 1394911"/>
                <a:gd name="connsiteY677" fmla="*/ 90237 h 1526506"/>
                <a:gd name="connsiteX678" fmla="*/ 1250532 w 1394911"/>
                <a:gd name="connsiteY678" fmla="*/ 91741 h 1526506"/>
                <a:gd name="connsiteX679" fmla="*/ 1251284 w 1394911"/>
                <a:gd name="connsiteY679" fmla="*/ 93997 h 1526506"/>
                <a:gd name="connsiteX680" fmla="*/ 1254292 w 1394911"/>
                <a:gd name="connsiteY680" fmla="*/ 97757 h 1526506"/>
                <a:gd name="connsiteX681" fmla="*/ 1255044 w 1394911"/>
                <a:gd name="connsiteY681" fmla="*/ 99260 h 1526506"/>
                <a:gd name="connsiteX682" fmla="*/ 1255044 w 1394911"/>
                <a:gd name="connsiteY682" fmla="*/ 102268 h 1526506"/>
                <a:gd name="connsiteX683" fmla="*/ 1260308 w 1394911"/>
                <a:gd name="connsiteY683" fmla="*/ 118060 h 1526506"/>
                <a:gd name="connsiteX684" fmla="*/ 1262564 w 1394911"/>
                <a:gd name="connsiteY684" fmla="*/ 122572 h 1526506"/>
                <a:gd name="connsiteX685" fmla="*/ 1267076 w 1394911"/>
                <a:gd name="connsiteY685" fmla="*/ 132347 h 1526506"/>
                <a:gd name="connsiteX686" fmla="*/ 1267828 w 1394911"/>
                <a:gd name="connsiteY686" fmla="*/ 133851 h 1526506"/>
                <a:gd name="connsiteX687" fmla="*/ 1267828 w 1394911"/>
                <a:gd name="connsiteY687" fmla="*/ 134603 h 1526506"/>
                <a:gd name="connsiteX688" fmla="*/ 1267828 w 1394911"/>
                <a:gd name="connsiteY688" fmla="*/ 135355 h 1526506"/>
                <a:gd name="connsiteX689" fmla="*/ 1269332 w 1394911"/>
                <a:gd name="connsiteY689" fmla="*/ 136107 h 1526506"/>
                <a:gd name="connsiteX690" fmla="*/ 1270836 w 1394911"/>
                <a:gd name="connsiteY690" fmla="*/ 137611 h 1526506"/>
                <a:gd name="connsiteX691" fmla="*/ 1272340 w 1394911"/>
                <a:gd name="connsiteY691" fmla="*/ 137611 h 1526506"/>
                <a:gd name="connsiteX692" fmla="*/ 1274595 w 1394911"/>
                <a:gd name="connsiteY692" fmla="*/ 138363 h 1526506"/>
                <a:gd name="connsiteX693" fmla="*/ 1279859 w 1394911"/>
                <a:gd name="connsiteY693" fmla="*/ 138363 h 1526506"/>
                <a:gd name="connsiteX694" fmla="*/ 1282867 w 1394911"/>
                <a:gd name="connsiteY694" fmla="*/ 139115 h 1526506"/>
                <a:gd name="connsiteX695" fmla="*/ 1285123 w 1394911"/>
                <a:gd name="connsiteY695" fmla="*/ 140619 h 1526506"/>
                <a:gd name="connsiteX696" fmla="*/ 1286627 w 1394911"/>
                <a:gd name="connsiteY696" fmla="*/ 141371 h 1526506"/>
                <a:gd name="connsiteX697" fmla="*/ 1294899 w 1394911"/>
                <a:gd name="connsiteY697" fmla="*/ 144379 h 1526506"/>
                <a:gd name="connsiteX698" fmla="*/ 1296402 w 1394911"/>
                <a:gd name="connsiteY698" fmla="*/ 145131 h 1526506"/>
                <a:gd name="connsiteX699" fmla="*/ 1296402 w 1394911"/>
                <a:gd name="connsiteY699" fmla="*/ 148139 h 1526506"/>
                <a:gd name="connsiteX700" fmla="*/ 1297155 w 1394911"/>
                <a:gd name="connsiteY700" fmla="*/ 150395 h 1526506"/>
                <a:gd name="connsiteX701" fmla="*/ 1298659 w 1394911"/>
                <a:gd name="connsiteY701" fmla="*/ 152651 h 1526506"/>
                <a:gd name="connsiteX702" fmla="*/ 1296402 w 1394911"/>
                <a:gd name="connsiteY702" fmla="*/ 154155 h 1526506"/>
                <a:gd name="connsiteX703" fmla="*/ 1295651 w 1394911"/>
                <a:gd name="connsiteY703" fmla="*/ 154907 h 1526506"/>
                <a:gd name="connsiteX704" fmla="*/ 1295651 w 1394911"/>
                <a:gd name="connsiteY704" fmla="*/ 155658 h 1526506"/>
                <a:gd name="connsiteX705" fmla="*/ 1294899 w 1394911"/>
                <a:gd name="connsiteY705" fmla="*/ 157914 h 1526506"/>
                <a:gd name="connsiteX706" fmla="*/ 1294147 w 1394911"/>
                <a:gd name="connsiteY706" fmla="*/ 159418 h 1526506"/>
                <a:gd name="connsiteX707" fmla="*/ 1292643 w 1394911"/>
                <a:gd name="connsiteY707" fmla="*/ 161674 h 1526506"/>
                <a:gd name="connsiteX708" fmla="*/ 1291891 w 1394911"/>
                <a:gd name="connsiteY708" fmla="*/ 163178 h 1526506"/>
                <a:gd name="connsiteX709" fmla="*/ 1291139 w 1394911"/>
                <a:gd name="connsiteY709" fmla="*/ 164682 h 1526506"/>
                <a:gd name="connsiteX710" fmla="*/ 1291139 w 1394911"/>
                <a:gd name="connsiteY710" fmla="*/ 166938 h 1526506"/>
                <a:gd name="connsiteX711" fmla="*/ 1291891 w 1394911"/>
                <a:gd name="connsiteY711" fmla="*/ 168442 h 1526506"/>
                <a:gd name="connsiteX712" fmla="*/ 1293395 w 1394911"/>
                <a:gd name="connsiteY712" fmla="*/ 169194 h 1526506"/>
                <a:gd name="connsiteX713" fmla="*/ 1294899 w 1394911"/>
                <a:gd name="connsiteY713" fmla="*/ 169946 h 1526506"/>
                <a:gd name="connsiteX714" fmla="*/ 1297906 w 1394911"/>
                <a:gd name="connsiteY714" fmla="*/ 169946 h 1526506"/>
                <a:gd name="connsiteX715" fmla="*/ 1298659 w 1394911"/>
                <a:gd name="connsiteY715" fmla="*/ 170698 h 1526506"/>
                <a:gd name="connsiteX716" fmla="*/ 1299411 w 1394911"/>
                <a:gd name="connsiteY716" fmla="*/ 171450 h 1526506"/>
                <a:gd name="connsiteX717" fmla="*/ 1298659 w 1394911"/>
                <a:gd name="connsiteY717" fmla="*/ 172202 h 1526506"/>
                <a:gd name="connsiteX718" fmla="*/ 1297155 w 1394911"/>
                <a:gd name="connsiteY718" fmla="*/ 175210 h 1526506"/>
                <a:gd name="connsiteX719" fmla="*/ 1295651 w 1394911"/>
                <a:gd name="connsiteY719" fmla="*/ 179722 h 1526506"/>
                <a:gd name="connsiteX720" fmla="*/ 1294899 w 1394911"/>
                <a:gd name="connsiteY720" fmla="*/ 181226 h 1526506"/>
                <a:gd name="connsiteX721" fmla="*/ 1294147 w 1394911"/>
                <a:gd name="connsiteY721" fmla="*/ 181978 h 1526506"/>
                <a:gd name="connsiteX722" fmla="*/ 1293395 w 1394911"/>
                <a:gd name="connsiteY722" fmla="*/ 183482 h 1526506"/>
                <a:gd name="connsiteX723" fmla="*/ 1293395 w 1394911"/>
                <a:gd name="connsiteY723" fmla="*/ 184986 h 1526506"/>
                <a:gd name="connsiteX724" fmla="*/ 1294147 w 1394911"/>
                <a:gd name="connsiteY724" fmla="*/ 186489 h 1526506"/>
                <a:gd name="connsiteX725" fmla="*/ 1297906 w 1394911"/>
                <a:gd name="connsiteY725" fmla="*/ 192505 h 1526506"/>
                <a:gd name="connsiteX726" fmla="*/ 1303170 w 1394911"/>
                <a:gd name="connsiteY726" fmla="*/ 206041 h 1526506"/>
                <a:gd name="connsiteX727" fmla="*/ 1304674 w 1394911"/>
                <a:gd name="connsiteY727" fmla="*/ 207545 h 1526506"/>
                <a:gd name="connsiteX728" fmla="*/ 1306930 w 1394911"/>
                <a:gd name="connsiteY728" fmla="*/ 209049 h 1526506"/>
                <a:gd name="connsiteX729" fmla="*/ 1308434 w 1394911"/>
                <a:gd name="connsiteY729" fmla="*/ 209801 h 1526506"/>
                <a:gd name="connsiteX730" fmla="*/ 1312194 w 1394911"/>
                <a:gd name="connsiteY730" fmla="*/ 211305 h 1526506"/>
                <a:gd name="connsiteX731" fmla="*/ 1312946 w 1394911"/>
                <a:gd name="connsiteY731" fmla="*/ 212056 h 1526506"/>
                <a:gd name="connsiteX732" fmla="*/ 1312946 w 1394911"/>
                <a:gd name="connsiteY732" fmla="*/ 213560 h 1526506"/>
                <a:gd name="connsiteX733" fmla="*/ 1312946 w 1394911"/>
                <a:gd name="connsiteY733" fmla="*/ 215065 h 1526506"/>
                <a:gd name="connsiteX734" fmla="*/ 1312946 w 1394911"/>
                <a:gd name="connsiteY734" fmla="*/ 216568 h 1526506"/>
                <a:gd name="connsiteX735" fmla="*/ 1313698 w 1394911"/>
                <a:gd name="connsiteY735" fmla="*/ 218072 h 1526506"/>
                <a:gd name="connsiteX736" fmla="*/ 1320466 w 1394911"/>
                <a:gd name="connsiteY736" fmla="*/ 225592 h 1526506"/>
                <a:gd name="connsiteX737" fmla="*/ 1322722 w 1394911"/>
                <a:gd name="connsiteY737" fmla="*/ 227096 h 1526506"/>
                <a:gd name="connsiteX738" fmla="*/ 1324226 w 1394911"/>
                <a:gd name="connsiteY738" fmla="*/ 227848 h 1526506"/>
                <a:gd name="connsiteX739" fmla="*/ 1324978 w 1394911"/>
                <a:gd name="connsiteY739" fmla="*/ 228600 h 1526506"/>
                <a:gd name="connsiteX740" fmla="*/ 1330994 w 1394911"/>
                <a:gd name="connsiteY740" fmla="*/ 237624 h 1526506"/>
                <a:gd name="connsiteX741" fmla="*/ 1331745 w 1394911"/>
                <a:gd name="connsiteY741" fmla="*/ 240632 h 1526506"/>
                <a:gd name="connsiteX742" fmla="*/ 1332498 w 1394911"/>
                <a:gd name="connsiteY742" fmla="*/ 242887 h 1526506"/>
                <a:gd name="connsiteX743" fmla="*/ 1332498 w 1394911"/>
                <a:gd name="connsiteY743" fmla="*/ 251159 h 1526506"/>
                <a:gd name="connsiteX744" fmla="*/ 1332498 w 1394911"/>
                <a:gd name="connsiteY744" fmla="*/ 257927 h 1526506"/>
                <a:gd name="connsiteX745" fmla="*/ 1330994 w 1394911"/>
                <a:gd name="connsiteY745" fmla="*/ 272214 h 1526506"/>
                <a:gd name="connsiteX746" fmla="*/ 1329489 w 1394911"/>
                <a:gd name="connsiteY746" fmla="*/ 276726 h 1526506"/>
                <a:gd name="connsiteX747" fmla="*/ 1328738 w 1394911"/>
                <a:gd name="connsiteY747" fmla="*/ 278982 h 1526506"/>
                <a:gd name="connsiteX748" fmla="*/ 1327234 w 1394911"/>
                <a:gd name="connsiteY748" fmla="*/ 281238 h 1526506"/>
                <a:gd name="connsiteX749" fmla="*/ 1326481 w 1394911"/>
                <a:gd name="connsiteY749" fmla="*/ 281990 h 1526506"/>
                <a:gd name="connsiteX750" fmla="*/ 1324978 w 1394911"/>
                <a:gd name="connsiteY750" fmla="*/ 285750 h 1526506"/>
                <a:gd name="connsiteX751" fmla="*/ 1323474 w 1394911"/>
                <a:gd name="connsiteY751" fmla="*/ 287254 h 1526506"/>
                <a:gd name="connsiteX752" fmla="*/ 1323474 w 1394911"/>
                <a:gd name="connsiteY752" fmla="*/ 288758 h 1526506"/>
                <a:gd name="connsiteX753" fmla="*/ 1322722 w 1394911"/>
                <a:gd name="connsiteY753" fmla="*/ 290262 h 1526506"/>
                <a:gd name="connsiteX754" fmla="*/ 1326481 w 1394911"/>
                <a:gd name="connsiteY754" fmla="*/ 300789 h 1526506"/>
                <a:gd name="connsiteX755" fmla="*/ 1325730 w 1394911"/>
                <a:gd name="connsiteY755" fmla="*/ 305301 h 1526506"/>
                <a:gd name="connsiteX756" fmla="*/ 1324226 w 1394911"/>
                <a:gd name="connsiteY756" fmla="*/ 309813 h 1526506"/>
                <a:gd name="connsiteX757" fmla="*/ 1324226 w 1394911"/>
                <a:gd name="connsiteY757" fmla="*/ 311317 h 1526506"/>
                <a:gd name="connsiteX758" fmla="*/ 1324978 w 1394911"/>
                <a:gd name="connsiteY758" fmla="*/ 313573 h 1526506"/>
                <a:gd name="connsiteX759" fmla="*/ 1325730 w 1394911"/>
                <a:gd name="connsiteY759" fmla="*/ 315077 h 1526506"/>
                <a:gd name="connsiteX760" fmla="*/ 1326481 w 1394911"/>
                <a:gd name="connsiteY760" fmla="*/ 315829 h 1526506"/>
                <a:gd name="connsiteX761" fmla="*/ 1329489 w 1394911"/>
                <a:gd name="connsiteY761" fmla="*/ 318085 h 1526506"/>
                <a:gd name="connsiteX762" fmla="*/ 1330241 w 1394911"/>
                <a:gd name="connsiteY762" fmla="*/ 318837 h 1526506"/>
                <a:gd name="connsiteX763" fmla="*/ 1330994 w 1394911"/>
                <a:gd name="connsiteY763" fmla="*/ 320341 h 1526506"/>
                <a:gd name="connsiteX764" fmla="*/ 1330994 w 1394911"/>
                <a:gd name="connsiteY764" fmla="*/ 321845 h 1526506"/>
                <a:gd name="connsiteX765" fmla="*/ 1330241 w 1394911"/>
                <a:gd name="connsiteY765" fmla="*/ 324101 h 1526506"/>
                <a:gd name="connsiteX766" fmla="*/ 1329489 w 1394911"/>
                <a:gd name="connsiteY766" fmla="*/ 326357 h 1526506"/>
                <a:gd name="connsiteX767" fmla="*/ 1327985 w 1394911"/>
                <a:gd name="connsiteY767" fmla="*/ 327861 h 1526506"/>
                <a:gd name="connsiteX768" fmla="*/ 1325730 w 1394911"/>
                <a:gd name="connsiteY768" fmla="*/ 330116 h 1526506"/>
                <a:gd name="connsiteX769" fmla="*/ 1317458 w 1394911"/>
                <a:gd name="connsiteY769" fmla="*/ 334628 h 1526506"/>
                <a:gd name="connsiteX770" fmla="*/ 1302419 w 1394911"/>
                <a:gd name="connsiteY770" fmla="*/ 341396 h 1526506"/>
                <a:gd name="connsiteX771" fmla="*/ 1298659 w 1394911"/>
                <a:gd name="connsiteY771" fmla="*/ 342148 h 1526506"/>
                <a:gd name="connsiteX772" fmla="*/ 1297906 w 1394911"/>
                <a:gd name="connsiteY772" fmla="*/ 342148 h 1526506"/>
                <a:gd name="connsiteX773" fmla="*/ 1296402 w 1394911"/>
                <a:gd name="connsiteY773" fmla="*/ 341396 h 1526506"/>
                <a:gd name="connsiteX774" fmla="*/ 1289635 w 1394911"/>
                <a:gd name="connsiteY774" fmla="*/ 336884 h 1526506"/>
                <a:gd name="connsiteX775" fmla="*/ 1286627 w 1394911"/>
                <a:gd name="connsiteY775" fmla="*/ 335380 h 1526506"/>
                <a:gd name="connsiteX776" fmla="*/ 1285123 w 1394911"/>
                <a:gd name="connsiteY776" fmla="*/ 334628 h 1526506"/>
                <a:gd name="connsiteX777" fmla="*/ 1281363 w 1394911"/>
                <a:gd name="connsiteY777" fmla="*/ 333876 h 1526506"/>
                <a:gd name="connsiteX778" fmla="*/ 1274595 w 1394911"/>
                <a:gd name="connsiteY778" fmla="*/ 333876 h 1526506"/>
                <a:gd name="connsiteX779" fmla="*/ 1272340 w 1394911"/>
                <a:gd name="connsiteY779" fmla="*/ 334628 h 1526506"/>
                <a:gd name="connsiteX780" fmla="*/ 1270836 w 1394911"/>
                <a:gd name="connsiteY780" fmla="*/ 334628 h 1526506"/>
                <a:gd name="connsiteX781" fmla="*/ 1269332 w 1394911"/>
                <a:gd name="connsiteY781" fmla="*/ 335380 h 1526506"/>
                <a:gd name="connsiteX782" fmla="*/ 1267828 w 1394911"/>
                <a:gd name="connsiteY782" fmla="*/ 336884 h 1526506"/>
                <a:gd name="connsiteX783" fmla="*/ 1267076 w 1394911"/>
                <a:gd name="connsiteY783" fmla="*/ 338388 h 1526506"/>
                <a:gd name="connsiteX784" fmla="*/ 1266323 w 1394911"/>
                <a:gd name="connsiteY784" fmla="*/ 339140 h 1526506"/>
                <a:gd name="connsiteX785" fmla="*/ 1265572 w 1394911"/>
                <a:gd name="connsiteY785" fmla="*/ 343652 h 1526506"/>
                <a:gd name="connsiteX786" fmla="*/ 1261812 w 1394911"/>
                <a:gd name="connsiteY786" fmla="*/ 351924 h 1526506"/>
                <a:gd name="connsiteX787" fmla="*/ 1261060 w 1394911"/>
                <a:gd name="connsiteY787" fmla="*/ 354180 h 1526506"/>
                <a:gd name="connsiteX788" fmla="*/ 1261060 w 1394911"/>
                <a:gd name="connsiteY788" fmla="*/ 355683 h 1526506"/>
                <a:gd name="connsiteX789" fmla="*/ 1261060 w 1394911"/>
                <a:gd name="connsiteY789" fmla="*/ 359443 h 1526506"/>
                <a:gd name="connsiteX790" fmla="*/ 1261812 w 1394911"/>
                <a:gd name="connsiteY790" fmla="*/ 361699 h 1526506"/>
                <a:gd name="connsiteX791" fmla="*/ 1262564 w 1394911"/>
                <a:gd name="connsiteY791" fmla="*/ 363955 h 1526506"/>
                <a:gd name="connsiteX792" fmla="*/ 1265572 w 1394911"/>
                <a:gd name="connsiteY792" fmla="*/ 366211 h 1526506"/>
                <a:gd name="connsiteX793" fmla="*/ 1267076 w 1394911"/>
                <a:gd name="connsiteY793" fmla="*/ 367715 h 1526506"/>
                <a:gd name="connsiteX794" fmla="*/ 1269332 w 1394911"/>
                <a:gd name="connsiteY794" fmla="*/ 370723 h 1526506"/>
                <a:gd name="connsiteX795" fmla="*/ 1270836 w 1394911"/>
                <a:gd name="connsiteY795" fmla="*/ 374483 h 1526506"/>
                <a:gd name="connsiteX796" fmla="*/ 1271587 w 1394911"/>
                <a:gd name="connsiteY796" fmla="*/ 376739 h 1526506"/>
                <a:gd name="connsiteX797" fmla="*/ 1274595 w 1394911"/>
                <a:gd name="connsiteY797" fmla="*/ 378995 h 1526506"/>
                <a:gd name="connsiteX798" fmla="*/ 1275347 w 1394911"/>
                <a:gd name="connsiteY798" fmla="*/ 379747 h 1526506"/>
                <a:gd name="connsiteX799" fmla="*/ 1278355 w 1394911"/>
                <a:gd name="connsiteY799" fmla="*/ 382003 h 1526506"/>
                <a:gd name="connsiteX800" fmla="*/ 1279859 w 1394911"/>
                <a:gd name="connsiteY800" fmla="*/ 382755 h 1526506"/>
                <a:gd name="connsiteX801" fmla="*/ 1281363 w 1394911"/>
                <a:gd name="connsiteY801" fmla="*/ 383507 h 1526506"/>
                <a:gd name="connsiteX802" fmla="*/ 1282867 w 1394911"/>
                <a:gd name="connsiteY802" fmla="*/ 385762 h 1526506"/>
                <a:gd name="connsiteX803" fmla="*/ 1284371 w 1394911"/>
                <a:gd name="connsiteY803" fmla="*/ 391026 h 1526506"/>
                <a:gd name="connsiteX804" fmla="*/ 1285123 w 1394911"/>
                <a:gd name="connsiteY804" fmla="*/ 395538 h 1526506"/>
                <a:gd name="connsiteX805" fmla="*/ 1285875 w 1394911"/>
                <a:gd name="connsiteY805" fmla="*/ 398546 h 1526506"/>
                <a:gd name="connsiteX806" fmla="*/ 1287379 w 1394911"/>
                <a:gd name="connsiteY806" fmla="*/ 403810 h 1526506"/>
                <a:gd name="connsiteX807" fmla="*/ 1288883 w 1394911"/>
                <a:gd name="connsiteY807" fmla="*/ 405314 h 1526506"/>
                <a:gd name="connsiteX808" fmla="*/ 1291891 w 1394911"/>
                <a:gd name="connsiteY808" fmla="*/ 407570 h 1526506"/>
                <a:gd name="connsiteX809" fmla="*/ 1296402 w 1394911"/>
                <a:gd name="connsiteY809" fmla="*/ 409074 h 1526506"/>
                <a:gd name="connsiteX810" fmla="*/ 1297906 w 1394911"/>
                <a:gd name="connsiteY810" fmla="*/ 409826 h 1526506"/>
                <a:gd name="connsiteX811" fmla="*/ 1297906 w 1394911"/>
                <a:gd name="connsiteY811" fmla="*/ 410578 h 1526506"/>
                <a:gd name="connsiteX812" fmla="*/ 1299411 w 1394911"/>
                <a:gd name="connsiteY812" fmla="*/ 411329 h 1526506"/>
                <a:gd name="connsiteX813" fmla="*/ 1300162 w 1394911"/>
                <a:gd name="connsiteY813" fmla="*/ 413586 h 1526506"/>
                <a:gd name="connsiteX814" fmla="*/ 1300915 w 1394911"/>
                <a:gd name="connsiteY814" fmla="*/ 415841 h 1526506"/>
                <a:gd name="connsiteX815" fmla="*/ 1300915 w 1394911"/>
                <a:gd name="connsiteY815" fmla="*/ 418097 h 1526506"/>
                <a:gd name="connsiteX816" fmla="*/ 1300915 w 1394911"/>
                <a:gd name="connsiteY816" fmla="*/ 421105 h 1526506"/>
                <a:gd name="connsiteX817" fmla="*/ 1299411 w 1394911"/>
                <a:gd name="connsiteY817" fmla="*/ 426369 h 1526506"/>
                <a:gd name="connsiteX818" fmla="*/ 1299411 w 1394911"/>
                <a:gd name="connsiteY818" fmla="*/ 429377 h 1526506"/>
                <a:gd name="connsiteX819" fmla="*/ 1297906 w 1394911"/>
                <a:gd name="connsiteY819" fmla="*/ 432385 h 1526506"/>
                <a:gd name="connsiteX820" fmla="*/ 1297155 w 1394911"/>
                <a:gd name="connsiteY820" fmla="*/ 433137 h 1526506"/>
                <a:gd name="connsiteX821" fmla="*/ 1297155 w 1394911"/>
                <a:gd name="connsiteY821" fmla="*/ 434641 h 1526506"/>
                <a:gd name="connsiteX822" fmla="*/ 1297155 w 1394911"/>
                <a:gd name="connsiteY822" fmla="*/ 436145 h 1526506"/>
                <a:gd name="connsiteX823" fmla="*/ 1298659 w 1394911"/>
                <a:gd name="connsiteY823" fmla="*/ 437649 h 1526506"/>
                <a:gd name="connsiteX824" fmla="*/ 1299411 w 1394911"/>
                <a:gd name="connsiteY824" fmla="*/ 439153 h 1526506"/>
                <a:gd name="connsiteX825" fmla="*/ 1302419 w 1394911"/>
                <a:gd name="connsiteY825" fmla="*/ 441408 h 1526506"/>
                <a:gd name="connsiteX826" fmla="*/ 1307682 w 1394911"/>
                <a:gd name="connsiteY826" fmla="*/ 442160 h 1526506"/>
                <a:gd name="connsiteX827" fmla="*/ 1309186 w 1394911"/>
                <a:gd name="connsiteY827" fmla="*/ 442912 h 1526506"/>
                <a:gd name="connsiteX828" fmla="*/ 1309938 w 1394911"/>
                <a:gd name="connsiteY828" fmla="*/ 443664 h 1526506"/>
                <a:gd name="connsiteX829" fmla="*/ 1310690 w 1394911"/>
                <a:gd name="connsiteY829" fmla="*/ 443664 h 1526506"/>
                <a:gd name="connsiteX830" fmla="*/ 1312194 w 1394911"/>
                <a:gd name="connsiteY830" fmla="*/ 442912 h 1526506"/>
                <a:gd name="connsiteX831" fmla="*/ 1312946 w 1394911"/>
                <a:gd name="connsiteY831" fmla="*/ 442160 h 1526506"/>
                <a:gd name="connsiteX832" fmla="*/ 1314450 w 1394911"/>
                <a:gd name="connsiteY832" fmla="*/ 442912 h 1526506"/>
                <a:gd name="connsiteX833" fmla="*/ 1315954 w 1394911"/>
                <a:gd name="connsiteY833" fmla="*/ 444417 h 1526506"/>
                <a:gd name="connsiteX834" fmla="*/ 1317458 w 1394911"/>
                <a:gd name="connsiteY834" fmla="*/ 445920 h 1526506"/>
                <a:gd name="connsiteX835" fmla="*/ 1319714 w 1394911"/>
                <a:gd name="connsiteY835" fmla="*/ 446672 h 1526506"/>
                <a:gd name="connsiteX836" fmla="*/ 1321218 w 1394911"/>
                <a:gd name="connsiteY836" fmla="*/ 447424 h 1526506"/>
                <a:gd name="connsiteX837" fmla="*/ 1321970 w 1394911"/>
                <a:gd name="connsiteY837" fmla="*/ 449680 h 1526506"/>
                <a:gd name="connsiteX838" fmla="*/ 1323474 w 1394911"/>
                <a:gd name="connsiteY838" fmla="*/ 452688 h 1526506"/>
                <a:gd name="connsiteX839" fmla="*/ 1325730 w 1394911"/>
                <a:gd name="connsiteY839" fmla="*/ 456448 h 1526506"/>
                <a:gd name="connsiteX840" fmla="*/ 1328738 w 1394911"/>
                <a:gd name="connsiteY840" fmla="*/ 460208 h 1526506"/>
                <a:gd name="connsiteX841" fmla="*/ 1334001 w 1394911"/>
                <a:gd name="connsiteY841" fmla="*/ 462464 h 1526506"/>
                <a:gd name="connsiteX842" fmla="*/ 1337009 w 1394911"/>
                <a:gd name="connsiteY842" fmla="*/ 463968 h 1526506"/>
                <a:gd name="connsiteX843" fmla="*/ 1343777 w 1394911"/>
                <a:gd name="connsiteY843" fmla="*/ 465472 h 1526506"/>
                <a:gd name="connsiteX844" fmla="*/ 1346785 w 1394911"/>
                <a:gd name="connsiteY844" fmla="*/ 466976 h 1526506"/>
                <a:gd name="connsiteX845" fmla="*/ 1347537 w 1394911"/>
                <a:gd name="connsiteY845" fmla="*/ 466976 h 1526506"/>
                <a:gd name="connsiteX846" fmla="*/ 1349793 w 1394911"/>
                <a:gd name="connsiteY846" fmla="*/ 465472 h 1526506"/>
                <a:gd name="connsiteX847" fmla="*/ 1351297 w 1394911"/>
                <a:gd name="connsiteY847" fmla="*/ 463216 h 1526506"/>
                <a:gd name="connsiteX848" fmla="*/ 1353553 w 1394911"/>
                <a:gd name="connsiteY848" fmla="*/ 460208 h 1526506"/>
                <a:gd name="connsiteX849" fmla="*/ 1362576 w 1394911"/>
                <a:gd name="connsiteY849" fmla="*/ 463216 h 1526506"/>
                <a:gd name="connsiteX850" fmla="*/ 1367088 w 1394911"/>
                <a:gd name="connsiteY850" fmla="*/ 462464 h 1526506"/>
                <a:gd name="connsiteX851" fmla="*/ 1376112 w 1394911"/>
                <a:gd name="connsiteY851" fmla="*/ 459456 h 1526506"/>
                <a:gd name="connsiteX852" fmla="*/ 1377616 w 1394911"/>
                <a:gd name="connsiteY852" fmla="*/ 459456 h 1526506"/>
                <a:gd name="connsiteX853" fmla="*/ 1380624 w 1394911"/>
                <a:gd name="connsiteY853" fmla="*/ 459456 h 1526506"/>
                <a:gd name="connsiteX854" fmla="*/ 1383632 w 1394911"/>
                <a:gd name="connsiteY854" fmla="*/ 458704 h 1526506"/>
                <a:gd name="connsiteX855" fmla="*/ 1386639 w 1394911"/>
                <a:gd name="connsiteY855" fmla="*/ 457200 h 1526506"/>
                <a:gd name="connsiteX856" fmla="*/ 1388896 w 1394911"/>
                <a:gd name="connsiteY856" fmla="*/ 454944 h 1526506"/>
                <a:gd name="connsiteX857" fmla="*/ 1390399 w 1394911"/>
                <a:gd name="connsiteY857" fmla="*/ 452688 h 1526506"/>
                <a:gd name="connsiteX858" fmla="*/ 1392655 w 1394911"/>
                <a:gd name="connsiteY858" fmla="*/ 450432 h 1526506"/>
                <a:gd name="connsiteX859" fmla="*/ 1394911 w 1394911"/>
                <a:gd name="connsiteY859" fmla="*/ 449680 h 1526506"/>
                <a:gd name="connsiteX860" fmla="*/ 1393407 w 1394911"/>
                <a:gd name="connsiteY860" fmla="*/ 452688 h 1526506"/>
                <a:gd name="connsiteX861" fmla="*/ 1383632 w 1394911"/>
                <a:gd name="connsiteY861" fmla="*/ 467728 h 1526506"/>
                <a:gd name="connsiteX862" fmla="*/ 1372352 w 1394911"/>
                <a:gd name="connsiteY862" fmla="*/ 491039 h 1526506"/>
                <a:gd name="connsiteX863" fmla="*/ 1371600 w 1394911"/>
                <a:gd name="connsiteY863" fmla="*/ 497055 h 1526506"/>
                <a:gd name="connsiteX864" fmla="*/ 1370096 w 1394911"/>
                <a:gd name="connsiteY864" fmla="*/ 499310 h 1526506"/>
                <a:gd name="connsiteX865" fmla="*/ 1367088 w 1394911"/>
                <a:gd name="connsiteY865" fmla="*/ 503822 h 1526506"/>
                <a:gd name="connsiteX866" fmla="*/ 1358064 w 1394911"/>
                <a:gd name="connsiteY866" fmla="*/ 526382 h 1526506"/>
                <a:gd name="connsiteX867" fmla="*/ 1353553 w 1394911"/>
                <a:gd name="connsiteY867" fmla="*/ 533149 h 1526506"/>
                <a:gd name="connsiteX868" fmla="*/ 1350545 w 1394911"/>
                <a:gd name="connsiteY868" fmla="*/ 541421 h 1526506"/>
                <a:gd name="connsiteX869" fmla="*/ 1340769 w 1394911"/>
                <a:gd name="connsiteY869" fmla="*/ 554957 h 1526506"/>
                <a:gd name="connsiteX870" fmla="*/ 1330241 w 1394911"/>
                <a:gd name="connsiteY870" fmla="*/ 575260 h 1526506"/>
                <a:gd name="connsiteX871" fmla="*/ 1317458 w 1394911"/>
                <a:gd name="connsiteY871" fmla="*/ 593307 h 1526506"/>
                <a:gd name="connsiteX872" fmla="*/ 1308434 w 1394911"/>
                <a:gd name="connsiteY872" fmla="*/ 607595 h 1526506"/>
                <a:gd name="connsiteX873" fmla="*/ 1298659 w 1394911"/>
                <a:gd name="connsiteY873" fmla="*/ 621130 h 1526506"/>
                <a:gd name="connsiteX874" fmla="*/ 1290387 w 1394911"/>
                <a:gd name="connsiteY874" fmla="*/ 633162 h 1526506"/>
                <a:gd name="connsiteX875" fmla="*/ 1288131 w 1394911"/>
                <a:gd name="connsiteY875" fmla="*/ 634666 h 1526506"/>
                <a:gd name="connsiteX876" fmla="*/ 1286627 w 1394911"/>
                <a:gd name="connsiteY876" fmla="*/ 635418 h 1526506"/>
                <a:gd name="connsiteX877" fmla="*/ 1276100 w 1394911"/>
                <a:gd name="connsiteY877" fmla="*/ 648201 h 1526506"/>
                <a:gd name="connsiteX878" fmla="*/ 1265572 w 1394911"/>
                <a:gd name="connsiteY878" fmla="*/ 660985 h 1526506"/>
                <a:gd name="connsiteX879" fmla="*/ 1254292 w 1394911"/>
                <a:gd name="connsiteY879" fmla="*/ 673016 h 1526506"/>
                <a:gd name="connsiteX880" fmla="*/ 1249780 w 1394911"/>
                <a:gd name="connsiteY880" fmla="*/ 679032 h 1526506"/>
                <a:gd name="connsiteX881" fmla="*/ 1246772 w 1394911"/>
                <a:gd name="connsiteY881" fmla="*/ 681288 h 1526506"/>
                <a:gd name="connsiteX882" fmla="*/ 1243012 w 1394911"/>
                <a:gd name="connsiteY882" fmla="*/ 683544 h 1526506"/>
                <a:gd name="connsiteX883" fmla="*/ 1241508 w 1394911"/>
                <a:gd name="connsiteY883" fmla="*/ 683544 h 1526506"/>
                <a:gd name="connsiteX884" fmla="*/ 1238501 w 1394911"/>
                <a:gd name="connsiteY884" fmla="*/ 684296 h 1526506"/>
                <a:gd name="connsiteX885" fmla="*/ 1236245 w 1394911"/>
                <a:gd name="connsiteY885" fmla="*/ 684296 h 1526506"/>
                <a:gd name="connsiteX886" fmla="*/ 1234741 w 1394911"/>
                <a:gd name="connsiteY886" fmla="*/ 685048 h 1526506"/>
                <a:gd name="connsiteX887" fmla="*/ 1231733 w 1394911"/>
                <a:gd name="connsiteY887" fmla="*/ 688056 h 1526506"/>
                <a:gd name="connsiteX888" fmla="*/ 1227973 w 1394911"/>
                <a:gd name="connsiteY888" fmla="*/ 689560 h 1526506"/>
                <a:gd name="connsiteX889" fmla="*/ 1224213 w 1394911"/>
                <a:gd name="connsiteY889" fmla="*/ 691064 h 1526506"/>
                <a:gd name="connsiteX890" fmla="*/ 1221205 w 1394911"/>
                <a:gd name="connsiteY890" fmla="*/ 692568 h 1526506"/>
                <a:gd name="connsiteX891" fmla="*/ 1217445 w 1394911"/>
                <a:gd name="connsiteY891" fmla="*/ 691816 h 1526506"/>
                <a:gd name="connsiteX892" fmla="*/ 1216693 w 1394911"/>
                <a:gd name="connsiteY892" fmla="*/ 689560 h 1526506"/>
                <a:gd name="connsiteX893" fmla="*/ 1219701 w 1394911"/>
                <a:gd name="connsiteY893" fmla="*/ 684296 h 1526506"/>
                <a:gd name="connsiteX894" fmla="*/ 1221205 w 1394911"/>
                <a:gd name="connsiteY894" fmla="*/ 678280 h 1526506"/>
                <a:gd name="connsiteX895" fmla="*/ 1222709 w 1394911"/>
                <a:gd name="connsiteY895" fmla="*/ 676776 h 1526506"/>
                <a:gd name="connsiteX896" fmla="*/ 1224213 w 1394911"/>
                <a:gd name="connsiteY896" fmla="*/ 676024 h 1526506"/>
                <a:gd name="connsiteX897" fmla="*/ 1225717 w 1394911"/>
                <a:gd name="connsiteY897" fmla="*/ 679032 h 1526506"/>
                <a:gd name="connsiteX898" fmla="*/ 1225717 w 1394911"/>
                <a:gd name="connsiteY898" fmla="*/ 676024 h 1526506"/>
                <a:gd name="connsiteX899" fmla="*/ 1224213 w 1394911"/>
                <a:gd name="connsiteY899" fmla="*/ 673768 h 1526506"/>
                <a:gd name="connsiteX900" fmla="*/ 1223461 w 1394911"/>
                <a:gd name="connsiteY900" fmla="*/ 670760 h 1526506"/>
                <a:gd name="connsiteX901" fmla="*/ 1225717 w 1394911"/>
                <a:gd name="connsiteY901" fmla="*/ 666249 h 1526506"/>
                <a:gd name="connsiteX902" fmla="*/ 1225717 w 1394911"/>
                <a:gd name="connsiteY902" fmla="*/ 664745 h 1526506"/>
                <a:gd name="connsiteX903" fmla="*/ 1224213 w 1394911"/>
                <a:gd name="connsiteY903" fmla="*/ 663241 h 1526506"/>
                <a:gd name="connsiteX904" fmla="*/ 1223461 w 1394911"/>
                <a:gd name="connsiteY904" fmla="*/ 662489 h 1526506"/>
                <a:gd name="connsiteX905" fmla="*/ 1223461 w 1394911"/>
                <a:gd name="connsiteY905" fmla="*/ 661737 h 1526506"/>
                <a:gd name="connsiteX906" fmla="*/ 1223461 w 1394911"/>
                <a:gd name="connsiteY906" fmla="*/ 660985 h 1526506"/>
                <a:gd name="connsiteX907" fmla="*/ 1221957 w 1394911"/>
                <a:gd name="connsiteY907" fmla="*/ 659481 h 1526506"/>
                <a:gd name="connsiteX908" fmla="*/ 1221957 w 1394911"/>
                <a:gd name="connsiteY908" fmla="*/ 658729 h 1526506"/>
                <a:gd name="connsiteX909" fmla="*/ 1221957 w 1394911"/>
                <a:gd name="connsiteY909" fmla="*/ 657977 h 1526506"/>
                <a:gd name="connsiteX910" fmla="*/ 1222709 w 1394911"/>
                <a:gd name="connsiteY910" fmla="*/ 657225 h 1526506"/>
                <a:gd name="connsiteX911" fmla="*/ 1222709 w 1394911"/>
                <a:gd name="connsiteY911" fmla="*/ 656473 h 1526506"/>
                <a:gd name="connsiteX912" fmla="*/ 1221205 w 1394911"/>
                <a:gd name="connsiteY912" fmla="*/ 645945 h 1526506"/>
                <a:gd name="connsiteX913" fmla="*/ 1218197 w 1394911"/>
                <a:gd name="connsiteY913" fmla="*/ 645945 h 1526506"/>
                <a:gd name="connsiteX914" fmla="*/ 1215942 w 1394911"/>
                <a:gd name="connsiteY914" fmla="*/ 645945 h 1526506"/>
                <a:gd name="connsiteX915" fmla="*/ 1213685 w 1394911"/>
                <a:gd name="connsiteY915" fmla="*/ 645193 h 1526506"/>
                <a:gd name="connsiteX916" fmla="*/ 1211430 w 1394911"/>
                <a:gd name="connsiteY916" fmla="*/ 642938 h 1526506"/>
                <a:gd name="connsiteX917" fmla="*/ 1206166 w 1394911"/>
                <a:gd name="connsiteY917" fmla="*/ 644441 h 1526506"/>
                <a:gd name="connsiteX918" fmla="*/ 1203158 w 1394911"/>
                <a:gd name="connsiteY918" fmla="*/ 642938 h 1526506"/>
                <a:gd name="connsiteX919" fmla="*/ 1201654 w 1394911"/>
                <a:gd name="connsiteY919" fmla="*/ 639930 h 1526506"/>
                <a:gd name="connsiteX920" fmla="*/ 1200150 w 1394911"/>
                <a:gd name="connsiteY920" fmla="*/ 633162 h 1526506"/>
                <a:gd name="connsiteX921" fmla="*/ 1198646 w 1394911"/>
                <a:gd name="connsiteY921" fmla="*/ 632410 h 1526506"/>
                <a:gd name="connsiteX922" fmla="*/ 1197142 w 1394911"/>
                <a:gd name="connsiteY922" fmla="*/ 632410 h 1526506"/>
                <a:gd name="connsiteX923" fmla="*/ 1194886 w 1394911"/>
                <a:gd name="connsiteY923" fmla="*/ 630906 h 1526506"/>
                <a:gd name="connsiteX924" fmla="*/ 1192630 w 1394911"/>
                <a:gd name="connsiteY924" fmla="*/ 629402 h 1526506"/>
                <a:gd name="connsiteX925" fmla="*/ 1192630 w 1394911"/>
                <a:gd name="connsiteY925" fmla="*/ 627146 h 1526506"/>
                <a:gd name="connsiteX926" fmla="*/ 1193382 w 1394911"/>
                <a:gd name="connsiteY926" fmla="*/ 625642 h 1526506"/>
                <a:gd name="connsiteX927" fmla="*/ 1193382 w 1394911"/>
                <a:gd name="connsiteY927" fmla="*/ 622634 h 1526506"/>
                <a:gd name="connsiteX928" fmla="*/ 1192630 w 1394911"/>
                <a:gd name="connsiteY928" fmla="*/ 622634 h 1526506"/>
                <a:gd name="connsiteX929" fmla="*/ 1189623 w 1394911"/>
                <a:gd name="connsiteY929" fmla="*/ 627898 h 1526506"/>
                <a:gd name="connsiteX930" fmla="*/ 1188870 w 1394911"/>
                <a:gd name="connsiteY930" fmla="*/ 630154 h 1526506"/>
                <a:gd name="connsiteX931" fmla="*/ 1188119 w 1394911"/>
                <a:gd name="connsiteY931" fmla="*/ 633914 h 1526506"/>
                <a:gd name="connsiteX932" fmla="*/ 1188119 w 1394911"/>
                <a:gd name="connsiteY932" fmla="*/ 638426 h 1526506"/>
                <a:gd name="connsiteX933" fmla="*/ 1188119 w 1394911"/>
                <a:gd name="connsiteY933" fmla="*/ 639178 h 1526506"/>
                <a:gd name="connsiteX934" fmla="*/ 1187366 w 1394911"/>
                <a:gd name="connsiteY934" fmla="*/ 639930 h 1526506"/>
                <a:gd name="connsiteX935" fmla="*/ 1186614 w 1394911"/>
                <a:gd name="connsiteY935" fmla="*/ 639930 h 1526506"/>
                <a:gd name="connsiteX936" fmla="*/ 1186614 w 1394911"/>
                <a:gd name="connsiteY936" fmla="*/ 640681 h 1526506"/>
                <a:gd name="connsiteX937" fmla="*/ 1184359 w 1394911"/>
                <a:gd name="connsiteY937" fmla="*/ 644441 h 1526506"/>
                <a:gd name="connsiteX938" fmla="*/ 1184359 w 1394911"/>
                <a:gd name="connsiteY938" fmla="*/ 646697 h 1526506"/>
                <a:gd name="connsiteX939" fmla="*/ 1186614 w 1394911"/>
                <a:gd name="connsiteY939" fmla="*/ 648201 h 1526506"/>
                <a:gd name="connsiteX940" fmla="*/ 1180599 w 1394911"/>
                <a:gd name="connsiteY940" fmla="*/ 659481 h 1526506"/>
                <a:gd name="connsiteX941" fmla="*/ 1178343 w 1394911"/>
                <a:gd name="connsiteY941" fmla="*/ 660985 h 1526506"/>
                <a:gd name="connsiteX942" fmla="*/ 1177591 w 1394911"/>
                <a:gd name="connsiteY942" fmla="*/ 661737 h 1526506"/>
                <a:gd name="connsiteX943" fmla="*/ 1176087 w 1394911"/>
                <a:gd name="connsiteY943" fmla="*/ 663241 h 1526506"/>
                <a:gd name="connsiteX944" fmla="*/ 1174583 w 1394911"/>
                <a:gd name="connsiteY944" fmla="*/ 663993 h 1526506"/>
                <a:gd name="connsiteX945" fmla="*/ 1173079 w 1394911"/>
                <a:gd name="connsiteY945" fmla="*/ 663993 h 1526506"/>
                <a:gd name="connsiteX946" fmla="*/ 1171575 w 1394911"/>
                <a:gd name="connsiteY946" fmla="*/ 662489 h 1526506"/>
                <a:gd name="connsiteX947" fmla="*/ 1170071 w 1394911"/>
                <a:gd name="connsiteY947" fmla="*/ 661737 h 1526506"/>
                <a:gd name="connsiteX948" fmla="*/ 1168567 w 1394911"/>
                <a:gd name="connsiteY948" fmla="*/ 660985 h 1526506"/>
                <a:gd name="connsiteX949" fmla="*/ 1167063 w 1394911"/>
                <a:gd name="connsiteY949" fmla="*/ 657225 h 1526506"/>
                <a:gd name="connsiteX950" fmla="*/ 1164055 w 1394911"/>
                <a:gd name="connsiteY950" fmla="*/ 645945 h 1526506"/>
                <a:gd name="connsiteX951" fmla="*/ 1164807 w 1394911"/>
                <a:gd name="connsiteY951" fmla="*/ 643690 h 1526506"/>
                <a:gd name="connsiteX952" fmla="*/ 1166311 w 1394911"/>
                <a:gd name="connsiteY952" fmla="*/ 641433 h 1526506"/>
                <a:gd name="connsiteX953" fmla="*/ 1169319 w 1394911"/>
                <a:gd name="connsiteY953" fmla="*/ 638426 h 1526506"/>
                <a:gd name="connsiteX954" fmla="*/ 1167815 w 1394911"/>
                <a:gd name="connsiteY954" fmla="*/ 635418 h 1526506"/>
                <a:gd name="connsiteX955" fmla="*/ 1166311 w 1394911"/>
                <a:gd name="connsiteY955" fmla="*/ 635418 h 1526506"/>
                <a:gd name="connsiteX956" fmla="*/ 1167063 w 1394911"/>
                <a:gd name="connsiteY956" fmla="*/ 637674 h 1526506"/>
                <a:gd name="connsiteX957" fmla="*/ 1166311 w 1394911"/>
                <a:gd name="connsiteY957" fmla="*/ 639178 h 1526506"/>
                <a:gd name="connsiteX958" fmla="*/ 1164055 w 1394911"/>
                <a:gd name="connsiteY958" fmla="*/ 639930 h 1526506"/>
                <a:gd name="connsiteX959" fmla="*/ 1162551 w 1394911"/>
                <a:gd name="connsiteY959" fmla="*/ 641433 h 1526506"/>
                <a:gd name="connsiteX960" fmla="*/ 1161047 w 1394911"/>
                <a:gd name="connsiteY960" fmla="*/ 643690 h 1526506"/>
                <a:gd name="connsiteX961" fmla="*/ 1161047 w 1394911"/>
                <a:gd name="connsiteY961" fmla="*/ 645945 h 1526506"/>
                <a:gd name="connsiteX962" fmla="*/ 1160295 w 1394911"/>
                <a:gd name="connsiteY962" fmla="*/ 647449 h 1526506"/>
                <a:gd name="connsiteX963" fmla="*/ 1158040 w 1394911"/>
                <a:gd name="connsiteY963" fmla="*/ 648201 h 1526506"/>
                <a:gd name="connsiteX964" fmla="*/ 1159544 w 1394911"/>
                <a:gd name="connsiteY964" fmla="*/ 649705 h 1526506"/>
                <a:gd name="connsiteX965" fmla="*/ 1161047 w 1394911"/>
                <a:gd name="connsiteY965" fmla="*/ 653465 h 1526506"/>
                <a:gd name="connsiteX966" fmla="*/ 1162551 w 1394911"/>
                <a:gd name="connsiteY966" fmla="*/ 655721 h 1526506"/>
                <a:gd name="connsiteX967" fmla="*/ 1163303 w 1394911"/>
                <a:gd name="connsiteY967" fmla="*/ 656473 h 1526506"/>
                <a:gd name="connsiteX968" fmla="*/ 1164807 w 1394911"/>
                <a:gd name="connsiteY968" fmla="*/ 656473 h 1526506"/>
                <a:gd name="connsiteX969" fmla="*/ 1165559 w 1394911"/>
                <a:gd name="connsiteY969" fmla="*/ 657225 h 1526506"/>
                <a:gd name="connsiteX970" fmla="*/ 1166311 w 1394911"/>
                <a:gd name="connsiteY970" fmla="*/ 658729 h 1526506"/>
                <a:gd name="connsiteX971" fmla="*/ 1166311 w 1394911"/>
                <a:gd name="connsiteY971" fmla="*/ 659481 h 1526506"/>
                <a:gd name="connsiteX972" fmla="*/ 1166311 w 1394911"/>
                <a:gd name="connsiteY972" fmla="*/ 660985 h 1526506"/>
                <a:gd name="connsiteX973" fmla="*/ 1167063 w 1394911"/>
                <a:gd name="connsiteY973" fmla="*/ 663241 h 1526506"/>
                <a:gd name="connsiteX974" fmla="*/ 1167815 w 1394911"/>
                <a:gd name="connsiteY974" fmla="*/ 665497 h 1526506"/>
                <a:gd name="connsiteX975" fmla="*/ 1168567 w 1394911"/>
                <a:gd name="connsiteY975" fmla="*/ 666249 h 1526506"/>
                <a:gd name="connsiteX976" fmla="*/ 1171575 w 1394911"/>
                <a:gd name="connsiteY976" fmla="*/ 667753 h 1526506"/>
                <a:gd name="connsiteX977" fmla="*/ 1173079 w 1394911"/>
                <a:gd name="connsiteY977" fmla="*/ 668505 h 1526506"/>
                <a:gd name="connsiteX978" fmla="*/ 1175335 w 1394911"/>
                <a:gd name="connsiteY978" fmla="*/ 666249 h 1526506"/>
                <a:gd name="connsiteX979" fmla="*/ 1176087 w 1394911"/>
                <a:gd name="connsiteY979" fmla="*/ 665497 h 1526506"/>
                <a:gd name="connsiteX980" fmla="*/ 1177591 w 1394911"/>
                <a:gd name="connsiteY980" fmla="*/ 665497 h 1526506"/>
                <a:gd name="connsiteX981" fmla="*/ 1178343 w 1394911"/>
                <a:gd name="connsiteY981" fmla="*/ 667001 h 1526506"/>
                <a:gd name="connsiteX982" fmla="*/ 1178343 w 1394911"/>
                <a:gd name="connsiteY982" fmla="*/ 668505 h 1526506"/>
                <a:gd name="connsiteX983" fmla="*/ 1179095 w 1394911"/>
                <a:gd name="connsiteY983" fmla="*/ 669257 h 1526506"/>
                <a:gd name="connsiteX984" fmla="*/ 1180599 w 1394911"/>
                <a:gd name="connsiteY984" fmla="*/ 669257 h 1526506"/>
                <a:gd name="connsiteX985" fmla="*/ 1182103 w 1394911"/>
                <a:gd name="connsiteY985" fmla="*/ 667753 h 1526506"/>
                <a:gd name="connsiteX986" fmla="*/ 1184359 w 1394911"/>
                <a:gd name="connsiteY986" fmla="*/ 667753 h 1526506"/>
                <a:gd name="connsiteX987" fmla="*/ 1186614 w 1394911"/>
                <a:gd name="connsiteY987" fmla="*/ 668505 h 1526506"/>
                <a:gd name="connsiteX988" fmla="*/ 1188119 w 1394911"/>
                <a:gd name="connsiteY988" fmla="*/ 669257 h 1526506"/>
                <a:gd name="connsiteX989" fmla="*/ 1186614 w 1394911"/>
                <a:gd name="connsiteY989" fmla="*/ 670760 h 1526506"/>
                <a:gd name="connsiteX990" fmla="*/ 1185863 w 1394911"/>
                <a:gd name="connsiteY990" fmla="*/ 673016 h 1526506"/>
                <a:gd name="connsiteX991" fmla="*/ 1185110 w 1394911"/>
                <a:gd name="connsiteY991" fmla="*/ 674520 h 1526506"/>
                <a:gd name="connsiteX992" fmla="*/ 1184359 w 1394911"/>
                <a:gd name="connsiteY992" fmla="*/ 675272 h 1526506"/>
                <a:gd name="connsiteX993" fmla="*/ 1184359 w 1394911"/>
                <a:gd name="connsiteY993" fmla="*/ 677528 h 1526506"/>
                <a:gd name="connsiteX994" fmla="*/ 1184359 w 1394911"/>
                <a:gd name="connsiteY994" fmla="*/ 680536 h 1526506"/>
                <a:gd name="connsiteX995" fmla="*/ 1184359 w 1394911"/>
                <a:gd name="connsiteY995" fmla="*/ 682792 h 1526506"/>
                <a:gd name="connsiteX996" fmla="*/ 1183606 w 1394911"/>
                <a:gd name="connsiteY996" fmla="*/ 683544 h 1526506"/>
                <a:gd name="connsiteX997" fmla="*/ 1182103 w 1394911"/>
                <a:gd name="connsiteY997" fmla="*/ 685800 h 1526506"/>
                <a:gd name="connsiteX998" fmla="*/ 1179095 w 1394911"/>
                <a:gd name="connsiteY998" fmla="*/ 690312 h 1526506"/>
                <a:gd name="connsiteX999" fmla="*/ 1176839 w 1394911"/>
                <a:gd name="connsiteY999" fmla="*/ 692568 h 1526506"/>
                <a:gd name="connsiteX1000" fmla="*/ 1174583 w 1394911"/>
                <a:gd name="connsiteY1000" fmla="*/ 694824 h 1526506"/>
                <a:gd name="connsiteX1001" fmla="*/ 1171575 w 1394911"/>
                <a:gd name="connsiteY1001" fmla="*/ 697079 h 1526506"/>
                <a:gd name="connsiteX1002" fmla="*/ 1168567 w 1394911"/>
                <a:gd name="connsiteY1002" fmla="*/ 698584 h 1526506"/>
                <a:gd name="connsiteX1003" fmla="*/ 1164807 w 1394911"/>
                <a:gd name="connsiteY1003" fmla="*/ 699336 h 1526506"/>
                <a:gd name="connsiteX1004" fmla="*/ 1163303 w 1394911"/>
                <a:gd name="connsiteY1004" fmla="*/ 700088 h 1526506"/>
                <a:gd name="connsiteX1005" fmla="*/ 1162551 w 1394911"/>
                <a:gd name="connsiteY1005" fmla="*/ 701591 h 1526506"/>
                <a:gd name="connsiteX1006" fmla="*/ 1162551 w 1394911"/>
                <a:gd name="connsiteY1006" fmla="*/ 703847 h 1526506"/>
                <a:gd name="connsiteX1007" fmla="*/ 1162551 w 1394911"/>
                <a:gd name="connsiteY1007" fmla="*/ 705351 h 1526506"/>
                <a:gd name="connsiteX1008" fmla="*/ 1162551 w 1394911"/>
                <a:gd name="connsiteY1008" fmla="*/ 706855 h 1526506"/>
                <a:gd name="connsiteX1009" fmla="*/ 1163303 w 1394911"/>
                <a:gd name="connsiteY1009" fmla="*/ 707607 h 1526506"/>
                <a:gd name="connsiteX1010" fmla="*/ 1164055 w 1394911"/>
                <a:gd name="connsiteY1010" fmla="*/ 708359 h 1526506"/>
                <a:gd name="connsiteX1011" fmla="*/ 1165559 w 1394911"/>
                <a:gd name="connsiteY1011" fmla="*/ 709111 h 1526506"/>
                <a:gd name="connsiteX1012" fmla="*/ 1176087 w 1394911"/>
                <a:gd name="connsiteY1012" fmla="*/ 711367 h 1526506"/>
                <a:gd name="connsiteX1013" fmla="*/ 1175335 w 1394911"/>
                <a:gd name="connsiteY1013" fmla="*/ 712871 h 1526506"/>
                <a:gd name="connsiteX1014" fmla="*/ 1173831 w 1394911"/>
                <a:gd name="connsiteY1014" fmla="*/ 713623 h 1526506"/>
                <a:gd name="connsiteX1015" fmla="*/ 1172327 w 1394911"/>
                <a:gd name="connsiteY1015" fmla="*/ 713623 h 1526506"/>
                <a:gd name="connsiteX1016" fmla="*/ 1170823 w 1394911"/>
                <a:gd name="connsiteY1016" fmla="*/ 714375 h 1526506"/>
                <a:gd name="connsiteX1017" fmla="*/ 1169319 w 1394911"/>
                <a:gd name="connsiteY1017" fmla="*/ 715127 h 1526506"/>
                <a:gd name="connsiteX1018" fmla="*/ 1165559 w 1394911"/>
                <a:gd name="connsiteY1018" fmla="*/ 719639 h 1526506"/>
                <a:gd name="connsiteX1019" fmla="*/ 1157287 w 1394911"/>
                <a:gd name="connsiteY1019" fmla="*/ 725655 h 1526506"/>
                <a:gd name="connsiteX1020" fmla="*/ 1154280 w 1394911"/>
                <a:gd name="connsiteY1020" fmla="*/ 727158 h 1526506"/>
                <a:gd name="connsiteX1021" fmla="*/ 1152776 w 1394911"/>
                <a:gd name="connsiteY1021" fmla="*/ 730167 h 1526506"/>
                <a:gd name="connsiteX1022" fmla="*/ 1152024 w 1394911"/>
                <a:gd name="connsiteY1022" fmla="*/ 736934 h 1526506"/>
                <a:gd name="connsiteX1023" fmla="*/ 1151272 w 1394911"/>
                <a:gd name="connsiteY1023" fmla="*/ 739942 h 1526506"/>
                <a:gd name="connsiteX1024" fmla="*/ 1153527 w 1394911"/>
                <a:gd name="connsiteY1024" fmla="*/ 744454 h 1526506"/>
                <a:gd name="connsiteX1025" fmla="*/ 1153527 w 1394911"/>
                <a:gd name="connsiteY1025" fmla="*/ 746710 h 1526506"/>
                <a:gd name="connsiteX1026" fmla="*/ 1152024 w 1394911"/>
                <a:gd name="connsiteY1026" fmla="*/ 748214 h 1526506"/>
                <a:gd name="connsiteX1027" fmla="*/ 1148264 w 1394911"/>
                <a:gd name="connsiteY1027" fmla="*/ 745958 h 1526506"/>
                <a:gd name="connsiteX1028" fmla="*/ 1146760 w 1394911"/>
                <a:gd name="connsiteY1028" fmla="*/ 745206 h 1526506"/>
                <a:gd name="connsiteX1029" fmla="*/ 1145256 w 1394911"/>
                <a:gd name="connsiteY1029" fmla="*/ 745206 h 1526506"/>
                <a:gd name="connsiteX1030" fmla="*/ 1140744 w 1394911"/>
                <a:gd name="connsiteY1030" fmla="*/ 745958 h 1526506"/>
                <a:gd name="connsiteX1031" fmla="*/ 1140744 w 1394911"/>
                <a:gd name="connsiteY1031" fmla="*/ 744454 h 1526506"/>
                <a:gd name="connsiteX1032" fmla="*/ 1140744 w 1394911"/>
                <a:gd name="connsiteY1032" fmla="*/ 743702 h 1526506"/>
                <a:gd name="connsiteX1033" fmla="*/ 1140744 w 1394911"/>
                <a:gd name="connsiteY1033" fmla="*/ 742198 h 1526506"/>
                <a:gd name="connsiteX1034" fmla="*/ 1140744 w 1394911"/>
                <a:gd name="connsiteY1034" fmla="*/ 740694 h 1526506"/>
                <a:gd name="connsiteX1035" fmla="*/ 1136984 w 1394911"/>
                <a:gd name="connsiteY1035" fmla="*/ 751222 h 1526506"/>
                <a:gd name="connsiteX1036" fmla="*/ 1136232 w 1394911"/>
                <a:gd name="connsiteY1036" fmla="*/ 757989 h 1526506"/>
                <a:gd name="connsiteX1037" fmla="*/ 1137736 w 1394911"/>
                <a:gd name="connsiteY1037" fmla="*/ 762501 h 1526506"/>
                <a:gd name="connsiteX1038" fmla="*/ 1136232 w 1394911"/>
                <a:gd name="connsiteY1038" fmla="*/ 764005 h 1526506"/>
                <a:gd name="connsiteX1039" fmla="*/ 1134728 w 1394911"/>
                <a:gd name="connsiteY1039" fmla="*/ 766261 h 1526506"/>
                <a:gd name="connsiteX1040" fmla="*/ 1133976 w 1394911"/>
                <a:gd name="connsiteY1040" fmla="*/ 769269 h 1526506"/>
                <a:gd name="connsiteX1041" fmla="*/ 1133225 w 1394911"/>
                <a:gd name="connsiteY1041" fmla="*/ 772277 h 1526506"/>
                <a:gd name="connsiteX1042" fmla="*/ 1133976 w 1394911"/>
                <a:gd name="connsiteY1042" fmla="*/ 779045 h 1526506"/>
                <a:gd name="connsiteX1043" fmla="*/ 1132472 w 1394911"/>
                <a:gd name="connsiteY1043" fmla="*/ 781301 h 1526506"/>
                <a:gd name="connsiteX1044" fmla="*/ 1129465 w 1394911"/>
                <a:gd name="connsiteY1044" fmla="*/ 782053 h 1526506"/>
                <a:gd name="connsiteX1045" fmla="*/ 1129465 w 1394911"/>
                <a:gd name="connsiteY1045" fmla="*/ 783556 h 1526506"/>
                <a:gd name="connsiteX1046" fmla="*/ 1133225 w 1394911"/>
                <a:gd name="connsiteY1046" fmla="*/ 782805 h 1526506"/>
                <a:gd name="connsiteX1047" fmla="*/ 1134728 w 1394911"/>
                <a:gd name="connsiteY1047" fmla="*/ 781301 h 1526506"/>
                <a:gd name="connsiteX1048" fmla="*/ 1134728 w 1394911"/>
                <a:gd name="connsiteY1048" fmla="*/ 773029 h 1526506"/>
                <a:gd name="connsiteX1049" fmla="*/ 1135480 w 1394911"/>
                <a:gd name="connsiteY1049" fmla="*/ 769269 h 1526506"/>
                <a:gd name="connsiteX1050" fmla="*/ 1137736 w 1394911"/>
                <a:gd name="connsiteY1050" fmla="*/ 766261 h 1526506"/>
                <a:gd name="connsiteX1051" fmla="*/ 1140744 w 1394911"/>
                <a:gd name="connsiteY1051" fmla="*/ 764757 h 1526506"/>
                <a:gd name="connsiteX1052" fmla="*/ 1144504 w 1394911"/>
                <a:gd name="connsiteY1052" fmla="*/ 766261 h 1526506"/>
                <a:gd name="connsiteX1053" fmla="*/ 1145256 w 1394911"/>
                <a:gd name="connsiteY1053" fmla="*/ 767765 h 1526506"/>
                <a:gd name="connsiteX1054" fmla="*/ 1146008 w 1394911"/>
                <a:gd name="connsiteY1054" fmla="*/ 770773 h 1526506"/>
                <a:gd name="connsiteX1055" fmla="*/ 1147512 w 1394911"/>
                <a:gd name="connsiteY1055" fmla="*/ 772277 h 1526506"/>
                <a:gd name="connsiteX1056" fmla="*/ 1147512 w 1394911"/>
                <a:gd name="connsiteY1056" fmla="*/ 773029 h 1526506"/>
                <a:gd name="connsiteX1057" fmla="*/ 1146760 w 1394911"/>
                <a:gd name="connsiteY1057" fmla="*/ 774533 h 1526506"/>
                <a:gd name="connsiteX1058" fmla="*/ 1146008 w 1394911"/>
                <a:gd name="connsiteY1058" fmla="*/ 775285 h 1526506"/>
                <a:gd name="connsiteX1059" fmla="*/ 1146008 w 1394911"/>
                <a:gd name="connsiteY1059" fmla="*/ 776789 h 1526506"/>
                <a:gd name="connsiteX1060" fmla="*/ 1146008 w 1394911"/>
                <a:gd name="connsiteY1060" fmla="*/ 780549 h 1526506"/>
                <a:gd name="connsiteX1061" fmla="*/ 1147512 w 1394911"/>
                <a:gd name="connsiteY1061" fmla="*/ 783556 h 1526506"/>
                <a:gd name="connsiteX1062" fmla="*/ 1149768 w 1394911"/>
                <a:gd name="connsiteY1062" fmla="*/ 786565 h 1526506"/>
                <a:gd name="connsiteX1063" fmla="*/ 1151272 w 1394911"/>
                <a:gd name="connsiteY1063" fmla="*/ 790324 h 1526506"/>
                <a:gd name="connsiteX1064" fmla="*/ 1151272 w 1394911"/>
                <a:gd name="connsiteY1064" fmla="*/ 794084 h 1526506"/>
                <a:gd name="connsiteX1065" fmla="*/ 1150520 w 1394911"/>
                <a:gd name="connsiteY1065" fmla="*/ 797092 h 1526506"/>
                <a:gd name="connsiteX1066" fmla="*/ 1149016 w 1394911"/>
                <a:gd name="connsiteY1066" fmla="*/ 799348 h 1526506"/>
                <a:gd name="connsiteX1067" fmla="*/ 1147512 w 1394911"/>
                <a:gd name="connsiteY1067" fmla="*/ 803108 h 1526506"/>
                <a:gd name="connsiteX1068" fmla="*/ 1147512 w 1394911"/>
                <a:gd name="connsiteY1068" fmla="*/ 812884 h 1526506"/>
                <a:gd name="connsiteX1069" fmla="*/ 1147512 w 1394911"/>
                <a:gd name="connsiteY1069" fmla="*/ 815891 h 1526506"/>
                <a:gd name="connsiteX1070" fmla="*/ 1149016 w 1394911"/>
                <a:gd name="connsiteY1070" fmla="*/ 818147 h 1526506"/>
                <a:gd name="connsiteX1071" fmla="*/ 1149768 w 1394911"/>
                <a:gd name="connsiteY1071" fmla="*/ 819651 h 1526506"/>
                <a:gd name="connsiteX1072" fmla="*/ 1148264 w 1394911"/>
                <a:gd name="connsiteY1072" fmla="*/ 819651 h 1526506"/>
                <a:gd name="connsiteX1073" fmla="*/ 1146008 w 1394911"/>
                <a:gd name="connsiteY1073" fmla="*/ 819651 h 1526506"/>
                <a:gd name="connsiteX1074" fmla="*/ 1145256 w 1394911"/>
                <a:gd name="connsiteY1074" fmla="*/ 818899 h 1526506"/>
                <a:gd name="connsiteX1075" fmla="*/ 1142248 w 1394911"/>
                <a:gd name="connsiteY1075" fmla="*/ 815891 h 1526506"/>
                <a:gd name="connsiteX1076" fmla="*/ 1140744 w 1394911"/>
                <a:gd name="connsiteY1076" fmla="*/ 814387 h 1526506"/>
                <a:gd name="connsiteX1077" fmla="*/ 1140744 w 1394911"/>
                <a:gd name="connsiteY1077" fmla="*/ 812884 h 1526506"/>
                <a:gd name="connsiteX1078" fmla="*/ 1139992 w 1394911"/>
                <a:gd name="connsiteY1078" fmla="*/ 810628 h 1526506"/>
                <a:gd name="connsiteX1079" fmla="*/ 1139240 w 1394911"/>
                <a:gd name="connsiteY1079" fmla="*/ 809124 h 1526506"/>
                <a:gd name="connsiteX1080" fmla="*/ 1138488 w 1394911"/>
                <a:gd name="connsiteY1080" fmla="*/ 807620 h 1526506"/>
                <a:gd name="connsiteX1081" fmla="*/ 1137736 w 1394911"/>
                <a:gd name="connsiteY1081" fmla="*/ 806868 h 1526506"/>
                <a:gd name="connsiteX1082" fmla="*/ 1136232 w 1394911"/>
                <a:gd name="connsiteY1082" fmla="*/ 806116 h 1526506"/>
                <a:gd name="connsiteX1083" fmla="*/ 1135480 w 1394911"/>
                <a:gd name="connsiteY1083" fmla="*/ 804612 h 1526506"/>
                <a:gd name="connsiteX1084" fmla="*/ 1134728 w 1394911"/>
                <a:gd name="connsiteY1084" fmla="*/ 804612 h 1526506"/>
                <a:gd name="connsiteX1085" fmla="*/ 1133976 w 1394911"/>
                <a:gd name="connsiteY1085" fmla="*/ 804612 h 1526506"/>
                <a:gd name="connsiteX1086" fmla="*/ 1133225 w 1394911"/>
                <a:gd name="connsiteY1086" fmla="*/ 804612 h 1526506"/>
                <a:gd name="connsiteX1087" fmla="*/ 1132472 w 1394911"/>
                <a:gd name="connsiteY1087" fmla="*/ 800100 h 1526506"/>
                <a:gd name="connsiteX1088" fmla="*/ 1131720 w 1394911"/>
                <a:gd name="connsiteY1088" fmla="*/ 799348 h 1526506"/>
                <a:gd name="connsiteX1089" fmla="*/ 1129465 w 1394911"/>
                <a:gd name="connsiteY1089" fmla="*/ 799348 h 1526506"/>
                <a:gd name="connsiteX1090" fmla="*/ 1126457 w 1394911"/>
                <a:gd name="connsiteY1090" fmla="*/ 799348 h 1526506"/>
                <a:gd name="connsiteX1091" fmla="*/ 1124953 w 1394911"/>
                <a:gd name="connsiteY1091" fmla="*/ 800852 h 1526506"/>
                <a:gd name="connsiteX1092" fmla="*/ 1124201 w 1394911"/>
                <a:gd name="connsiteY1092" fmla="*/ 803860 h 1526506"/>
                <a:gd name="connsiteX1093" fmla="*/ 1124953 w 1394911"/>
                <a:gd name="connsiteY1093" fmla="*/ 805364 h 1526506"/>
                <a:gd name="connsiteX1094" fmla="*/ 1129465 w 1394911"/>
                <a:gd name="connsiteY1094" fmla="*/ 801604 h 1526506"/>
                <a:gd name="connsiteX1095" fmla="*/ 1130216 w 1394911"/>
                <a:gd name="connsiteY1095" fmla="*/ 803108 h 1526506"/>
                <a:gd name="connsiteX1096" fmla="*/ 1130216 w 1394911"/>
                <a:gd name="connsiteY1096" fmla="*/ 804612 h 1526506"/>
                <a:gd name="connsiteX1097" fmla="*/ 1130216 w 1394911"/>
                <a:gd name="connsiteY1097" fmla="*/ 806116 h 1526506"/>
                <a:gd name="connsiteX1098" fmla="*/ 1129465 w 1394911"/>
                <a:gd name="connsiteY1098" fmla="*/ 806868 h 1526506"/>
                <a:gd name="connsiteX1099" fmla="*/ 1135480 w 1394911"/>
                <a:gd name="connsiteY1099" fmla="*/ 810628 h 1526506"/>
                <a:gd name="connsiteX1100" fmla="*/ 1137736 w 1394911"/>
                <a:gd name="connsiteY1100" fmla="*/ 812132 h 1526506"/>
                <a:gd name="connsiteX1101" fmla="*/ 1139992 w 1394911"/>
                <a:gd name="connsiteY1101" fmla="*/ 818147 h 1526506"/>
                <a:gd name="connsiteX1102" fmla="*/ 1141496 w 1394911"/>
                <a:gd name="connsiteY1102" fmla="*/ 819651 h 1526506"/>
                <a:gd name="connsiteX1103" fmla="*/ 1146760 w 1394911"/>
                <a:gd name="connsiteY1103" fmla="*/ 821907 h 1526506"/>
                <a:gd name="connsiteX1104" fmla="*/ 1147512 w 1394911"/>
                <a:gd name="connsiteY1104" fmla="*/ 823411 h 1526506"/>
                <a:gd name="connsiteX1105" fmla="*/ 1146760 w 1394911"/>
                <a:gd name="connsiteY1105" fmla="*/ 825667 h 1526506"/>
                <a:gd name="connsiteX1106" fmla="*/ 1145256 w 1394911"/>
                <a:gd name="connsiteY1106" fmla="*/ 826419 h 1526506"/>
                <a:gd name="connsiteX1107" fmla="*/ 1141496 w 1394911"/>
                <a:gd name="connsiteY1107" fmla="*/ 826419 h 1526506"/>
                <a:gd name="connsiteX1108" fmla="*/ 1139240 w 1394911"/>
                <a:gd name="connsiteY1108" fmla="*/ 825667 h 1526506"/>
                <a:gd name="connsiteX1109" fmla="*/ 1136232 w 1394911"/>
                <a:gd name="connsiteY1109" fmla="*/ 824163 h 1526506"/>
                <a:gd name="connsiteX1110" fmla="*/ 1135480 w 1394911"/>
                <a:gd name="connsiteY1110" fmla="*/ 828675 h 1526506"/>
                <a:gd name="connsiteX1111" fmla="*/ 1135480 w 1394911"/>
                <a:gd name="connsiteY1111" fmla="*/ 829427 h 1526506"/>
                <a:gd name="connsiteX1112" fmla="*/ 1136984 w 1394911"/>
                <a:gd name="connsiteY1112" fmla="*/ 834691 h 1526506"/>
                <a:gd name="connsiteX1113" fmla="*/ 1137736 w 1394911"/>
                <a:gd name="connsiteY1113" fmla="*/ 835443 h 1526506"/>
                <a:gd name="connsiteX1114" fmla="*/ 1140744 w 1394911"/>
                <a:gd name="connsiteY1114" fmla="*/ 836947 h 1526506"/>
                <a:gd name="connsiteX1115" fmla="*/ 1143000 w 1394911"/>
                <a:gd name="connsiteY1115" fmla="*/ 837699 h 1526506"/>
                <a:gd name="connsiteX1116" fmla="*/ 1145256 w 1394911"/>
                <a:gd name="connsiteY1116" fmla="*/ 839954 h 1526506"/>
                <a:gd name="connsiteX1117" fmla="*/ 1146760 w 1394911"/>
                <a:gd name="connsiteY1117" fmla="*/ 842963 h 1526506"/>
                <a:gd name="connsiteX1118" fmla="*/ 1147512 w 1394911"/>
                <a:gd name="connsiteY1118" fmla="*/ 844466 h 1526506"/>
                <a:gd name="connsiteX1119" fmla="*/ 1147512 w 1394911"/>
                <a:gd name="connsiteY1119" fmla="*/ 845970 h 1526506"/>
                <a:gd name="connsiteX1120" fmla="*/ 1147512 w 1394911"/>
                <a:gd name="connsiteY1120" fmla="*/ 848226 h 1526506"/>
                <a:gd name="connsiteX1121" fmla="*/ 1147512 w 1394911"/>
                <a:gd name="connsiteY1121" fmla="*/ 849730 h 1526506"/>
                <a:gd name="connsiteX1122" fmla="*/ 1149016 w 1394911"/>
                <a:gd name="connsiteY1122" fmla="*/ 852738 h 1526506"/>
                <a:gd name="connsiteX1123" fmla="*/ 1149768 w 1394911"/>
                <a:gd name="connsiteY1123" fmla="*/ 854242 h 1526506"/>
                <a:gd name="connsiteX1124" fmla="*/ 1149768 w 1394911"/>
                <a:gd name="connsiteY1124" fmla="*/ 855746 h 1526506"/>
                <a:gd name="connsiteX1125" fmla="*/ 1148264 w 1394911"/>
                <a:gd name="connsiteY1125" fmla="*/ 856498 h 1526506"/>
                <a:gd name="connsiteX1126" fmla="*/ 1142248 w 1394911"/>
                <a:gd name="connsiteY1126" fmla="*/ 857250 h 1526506"/>
                <a:gd name="connsiteX1127" fmla="*/ 1140744 w 1394911"/>
                <a:gd name="connsiteY1127" fmla="*/ 856498 h 1526506"/>
                <a:gd name="connsiteX1128" fmla="*/ 1138488 w 1394911"/>
                <a:gd name="connsiteY1128" fmla="*/ 854242 h 1526506"/>
                <a:gd name="connsiteX1129" fmla="*/ 1136232 w 1394911"/>
                <a:gd name="connsiteY1129" fmla="*/ 856498 h 1526506"/>
                <a:gd name="connsiteX1130" fmla="*/ 1135480 w 1394911"/>
                <a:gd name="connsiteY1130" fmla="*/ 858002 h 1526506"/>
                <a:gd name="connsiteX1131" fmla="*/ 1137736 w 1394911"/>
                <a:gd name="connsiteY1131" fmla="*/ 860258 h 1526506"/>
                <a:gd name="connsiteX1132" fmla="*/ 1136232 w 1394911"/>
                <a:gd name="connsiteY1132" fmla="*/ 861010 h 1526506"/>
                <a:gd name="connsiteX1133" fmla="*/ 1135480 w 1394911"/>
                <a:gd name="connsiteY1133" fmla="*/ 862514 h 1526506"/>
                <a:gd name="connsiteX1134" fmla="*/ 1134728 w 1394911"/>
                <a:gd name="connsiteY1134" fmla="*/ 864770 h 1526506"/>
                <a:gd name="connsiteX1135" fmla="*/ 1135480 w 1394911"/>
                <a:gd name="connsiteY1135" fmla="*/ 867026 h 1526506"/>
                <a:gd name="connsiteX1136" fmla="*/ 1136232 w 1394911"/>
                <a:gd name="connsiteY1136" fmla="*/ 868530 h 1526506"/>
                <a:gd name="connsiteX1137" fmla="*/ 1138488 w 1394911"/>
                <a:gd name="connsiteY1137" fmla="*/ 869282 h 1526506"/>
                <a:gd name="connsiteX1138" fmla="*/ 1139992 w 1394911"/>
                <a:gd name="connsiteY1138" fmla="*/ 870033 h 1526506"/>
                <a:gd name="connsiteX1139" fmla="*/ 1140744 w 1394911"/>
                <a:gd name="connsiteY1139" fmla="*/ 872290 h 1526506"/>
                <a:gd name="connsiteX1140" fmla="*/ 1141496 w 1394911"/>
                <a:gd name="connsiteY1140" fmla="*/ 872290 h 1526506"/>
                <a:gd name="connsiteX1141" fmla="*/ 1137736 w 1394911"/>
                <a:gd name="connsiteY1141" fmla="*/ 865522 h 1526506"/>
                <a:gd name="connsiteX1142" fmla="*/ 1136984 w 1394911"/>
                <a:gd name="connsiteY1142" fmla="*/ 861762 h 1526506"/>
                <a:gd name="connsiteX1143" fmla="*/ 1139992 w 1394911"/>
                <a:gd name="connsiteY1143" fmla="*/ 860258 h 1526506"/>
                <a:gd name="connsiteX1144" fmla="*/ 1143000 w 1394911"/>
                <a:gd name="connsiteY1144" fmla="*/ 860258 h 1526506"/>
                <a:gd name="connsiteX1145" fmla="*/ 1146008 w 1394911"/>
                <a:gd name="connsiteY1145" fmla="*/ 858754 h 1526506"/>
                <a:gd name="connsiteX1146" fmla="*/ 1152776 w 1394911"/>
                <a:gd name="connsiteY1146" fmla="*/ 854994 h 1526506"/>
                <a:gd name="connsiteX1147" fmla="*/ 1152776 w 1394911"/>
                <a:gd name="connsiteY1147" fmla="*/ 853490 h 1526506"/>
                <a:gd name="connsiteX1148" fmla="*/ 1152776 w 1394911"/>
                <a:gd name="connsiteY1148" fmla="*/ 851986 h 1526506"/>
                <a:gd name="connsiteX1149" fmla="*/ 1152776 w 1394911"/>
                <a:gd name="connsiteY1149" fmla="*/ 850482 h 1526506"/>
                <a:gd name="connsiteX1150" fmla="*/ 1151272 w 1394911"/>
                <a:gd name="connsiteY1150" fmla="*/ 849730 h 1526506"/>
                <a:gd name="connsiteX1151" fmla="*/ 1150520 w 1394911"/>
                <a:gd name="connsiteY1151" fmla="*/ 848978 h 1526506"/>
                <a:gd name="connsiteX1152" fmla="*/ 1151272 w 1394911"/>
                <a:gd name="connsiteY1152" fmla="*/ 847474 h 1526506"/>
                <a:gd name="connsiteX1153" fmla="*/ 1152024 w 1394911"/>
                <a:gd name="connsiteY1153" fmla="*/ 844466 h 1526506"/>
                <a:gd name="connsiteX1154" fmla="*/ 1152024 w 1394911"/>
                <a:gd name="connsiteY1154" fmla="*/ 843714 h 1526506"/>
                <a:gd name="connsiteX1155" fmla="*/ 1151272 w 1394911"/>
                <a:gd name="connsiteY1155" fmla="*/ 842963 h 1526506"/>
                <a:gd name="connsiteX1156" fmla="*/ 1151272 w 1394911"/>
                <a:gd name="connsiteY1156" fmla="*/ 842211 h 1526506"/>
                <a:gd name="connsiteX1157" fmla="*/ 1152024 w 1394911"/>
                <a:gd name="connsiteY1157" fmla="*/ 841459 h 1526506"/>
                <a:gd name="connsiteX1158" fmla="*/ 1153527 w 1394911"/>
                <a:gd name="connsiteY1158" fmla="*/ 841459 h 1526506"/>
                <a:gd name="connsiteX1159" fmla="*/ 1154280 w 1394911"/>
                <a:gd name="connsiteY1159" fmla="*/ 840707 h 1526506"/>
                <a:gd name="connsiteX1160" fmla="*/ 1153527 w 1394911"/>
                <a:gd name="connsiteY1160" fmla="*/ 839203 h 1526506"/>
                <a:gd name="connsiteX1161" fmla="*/ 1152776 w 1394911"/>
                <a:gd name="connsiteY1161" fmla="*/ 837699 h 1526506"/>
                <a:gd name="connsiteX1162" fmla="*/ 1152024 w 1394911"/>
                <a:gd name="connsiteY1162" fmla="*/ 837699 h 1526506"/>
                <a:gd name="connsiteX1163" fmla="*/ 1149768 w 1394911"/>
                <a:gd name="connsiteY1163" fmla="*/ 836947 h 1526506"/>
                <a:gd name="connsiteX1164" fmla="*/ 1150520 w 1394911"/>
                <a:gd name="connsiteY1164" fmla="*/ 836195 h 1526506"/>
                <a:gd name="connsiteX1165" fmla="*/ 1151272 w 1394911"/>
                <a:gd name="connsiteY1165" fmla="*/ 834691 h 1526506"/>
                <a:gd name="connsiteX1166" fmla="*/ 1148264 w 1394911"/>
                <a:gd name="connsiteY1166" fmla="*/ 835443 h 1526506"/>
                <a:gd name="connsiteX1167" fmla="*/ 1148264 w 1394911"/>
                <a:gd name="connsiteY1167" fmla="*/ 833939 h 1526506"/>
                <a:gd name="connsiteX1168" fmla="*/ 1149016 w 1394911"/>
                <a:gd name="connsiteY1168" fmla="*/ 831683 h 1526506"/>
                <a:gd name="connsiteX1169" fmla="*/ 1150520 w 1394911"/>
                <a:gd name="connsiteY1169" fmla="*/ 830179 h 1526506"/>
                <a:gd name="connsiteX1170" fmla="*/ 1152024 w 1394911"/>
                <a:gd name="connsiteY1170" fmla="*/ 828675 h 1526506"/>
                <a:gd name="connsiteX1171" fmla="*/ 1154280 w 1394911"/>
                <a:gd name="connsiteY1171" fmla="*/ 827923 h 1526506"/>
                <a:gd name="connsiteX1172" fmla="*/ 1156536 w 1394911"/>
                <a:gd name="connsiteY1172" fmla="*/ 827923 h 1526506"/>
                <a:gd name="connsiteX1173" fmla="*/ 1157287 w 1394911"/>
                <a:gd name="connsiteY1173" fmla="*/ 828675 h 1526506"/>
                <a:gd name="connsiteX1174" fmla="*/ 1157287 w 1394911"/>
                <a:gd name="connsiteY1174" fmla="*/ 842211 h 1526506"/>
                <a:gd name="connsiteX1175" fmla="*/ 1158040 w 1394911"/>
                <a:gd name="connsiteY1175" fmla="*/ 845218 h 1526506"/>
                <a:gd name="connsiteX1176" fmla="*/ 1155031 w 1394911"/>
                <a:gd name="connsiteY1176" fmla="*/ 861010 h 1526506"/>
                <a:gd name="connsiteX1177" fmla="*/ 1152776 w 1394911"/>
                <a:gd name="connsiteY1177" fmla="*/ 864018 h 1526506"/>
                <a:gd name="connsiteX1178" fmla="*/ 1152024 w 1394911"/>
                <a:gd name="connsiteY1178" fmla="*/ 865522 h 1526506"/>
                <a:gd name="connsiteX1179" fmla="*/ 1151272 w 1394911"/>
                <a:gd name="connsiteY1179" fmla="*/ 867778 h 1526506"/>
                <a:gd name="connsiteX1180" fmla="*/ 1151272 w 1394911"/>
                <a:gd name="connsiteY1180" fmla="*/ 871537 h 1526506"/>
                <a:gd name="connsiteX1181" fmla="*/ 1151272 w 1394911"/>
                <a:gd name="connsiteY1181" fmla="*/ 873042 h 1526506"/>
                <a:gd name="connsiteX1182" fmla="*/ 1148264 w 1394911"/>
                <a:gd name="connsiteY1182" fmla="*/ 878305 h 1526506"/>
                <a:gd name="connsiteX1183" fmla="*/ 1147512 w 1394911"/>
                <a:gd name="connsiteY1183" fmla="*/ 880561 h 1526506"/>
                <a:gd name="connsiteX1184" fmla="*/ 1147512 w 1394911"/>
                <a:gd name="connsiteY1184" fmla="*/ 886577 h 1526506"/>
                <a:gd name="connsiteX1185" fmla="*/ 1149016 w 1394911"/>
                <a:gd name="connsiteY1185" fmla="*/ 891841 h 1526506"/>
                <a:gd name="connsiteX1186" fmla="*/ 1149016 w 1394911"/>
                <a:gd name="connsiteY1186" fmla="*/ 893345 h 1526506"/>
                <a:gd name="connsiteX1187" fmla="*/ 1147512 w 1394911"/>
                <a:gd name="connsiteY1187" fmla="*/ 895601 h 1526506"/>
                <a:gd name="connsiteX1188" fmla="*/ 1146760 w 1394911"/>
                <a:gd name="connsiteY1188" fmla="*/ 897105 h 1526506"/>
                <a:gd name="connsiteX1189" fmla="*/ 1146008 w 1394911"/>
                <a:gd name="connsiteY1189" fmla="*/ 899361 h 1526506"/>
                <a:gd name="connsiteX1190" fmla="*/ 1146760 w 1394911"/>
                <a:gd name="connsiteY1190" fmla="*/ 900864 h 1526506"/>
                <a:gd name="connsiteX1191" fmla="*/ 1145256 w 1394911"/>
                <a:gd name="connsiteY1191" fmla="*/ 902368 h 1526506"/>
                <a:gd name="connsiteX1192" fmla="*/ 1145256 w 1394911"/>
                <a:gd name="connsiteY1192" fmla="*/ 904624 h 1526506"/>
                <a:gd name="connsiteX1193" fmla="*/ 1146008 w 1394911"/>
                <a:gd name="connsiteY1193" fmla="*/ 906880 h 1526506"/>
                <a:gd name="connsiteX1194" fmla="*/ 1146008 w 1394911"/>
                <a:gd name="connsiteY1194" fmla="*/ 909888 h 1526506"/>
                <a:gd name="connsiteX1195" fmla="*/ 1143000 w 1394911"/>
                <a:gd name="connsiteY1195" fmla="*/ 917408 h 1526506"/>
                <a:gd name="connsiteX1196" fmla="*/ 1141496 w 1394911"/>
                <a:gd name="connsiteY1196" fmla="*/ 929440 h 1526506"/>
                <a:gd name="connsiteX1197" fmla="*/ 1138488 w 1394911"/>
                <a:gd name="connsiteY1197" fmla="*/ 937711 h 1526506"/>
                <a:gd name="connsiteX1198" fmla="*/ 1137736 w 1394911"/>
                <a:gd name="connsiteY1198" fmla="*/ 942223 h 1526506"/>
                <a:gd name="connsiteX1199" fmla="*/ 1136984 w 1394911"/>
                <a:gd name="connsiteY1199" fmla="*/ 947487 h 1526506"/>
                <a:gd name="connsiteX1200" fmla="*/ 1136232 w 1394911"/>
                <a:gd name="connsiteY1200" fmla="*/ 950495 h 1526506"/>
                <a:gd name="connsiteX1201" fmla="*/ 1138488 w 1394911"/>
                <a:gd name="connsiteY1201" fmla="*/ 962526 h 1526506"/>
                <a:gd name="connsiteX1202" fmla="*/ 1139240 w 1394911"/>
                <a:gd name="connsiteY1202" fmla="*/ 964782 h 1526506"/>
                <a:gd name="connsiteX1203" fmla="*/ 1140744 w 1394911"/>
                <a:gd name="connsiteY1203" fmla="*/ 967038 h 1526506"/>
                <a:gd name="connsiteX1204" fmla="*/ 1141496 w 1394911"/>
                <a:gd name="connsiteY1204" fmla="*/ 968542 h 1526506"/>
                <a:gd name="connsiteX1205" fmla="*/ 1139992 w 1394911"/>
                <a:gd name="connsiteY1205" fmla="*/ 969294 h 1526506"/>
                <a:gd name="connsiteX1206" fmla="*/ 1138488 w 1394911"/>
                <a:gd name="connsiteY1206" fmla="*/ 970046 h 1526506"/>
                <a:gd name="connsiteX1207" fmla="*/ 1138488 w 1394911"/>
                <a:gd name="connsiteY1207" fmla="*/ 971550 h 1526506"/>
                <a:gd name="connsiteX1208" fmla="*/ 1139240 w 1394911"/>
                <a:gd name="connsiteY1208" fmla="*/ 973054 h 1526506"/>
                <a:gd name="connsiteX1209" fmla="*/ 1140744 w 1394911"/>
                <a:gd name="connsiteY1209" fmla="*/ 973054 h 1526506"/>
                <a:gd name="connsiteX1210" fmla="*/ 1142248 w 1394911"/>
                <a:gd name="connsiteY1210" fmla="*/ 972302 h 1526506"/>
                <a:gd name="connsiteX1211" fmla="*/ 1143000 w 1394911"/>
                <a:gd name="connsiteY1211" fmla="*/ 972302 h 1526506"/>
                <a:gd name="connsiteX1212" fmla="*/ 1143000 w 1394911"/>
                <a:gd name="connsiteY1212" fmla="*/ 979070 h 1526506"/>
                <a:gd name="connsiteX1213" fmla="*/ 1143000 w 1394911"/>
                <a:gd name="connsiteY1213" fmla="*/ 985838 h 1526506"/>
                <a:gd name="connsiteX1214" fmla="*/ 1145256 w 1394911"/>
                <a:gd name="connsiteY1214" fmla="*/ 997117 h 1526506"/>
                <a:gd name="connsiteX1215" fmla="*/ 1146008 w 1394911"/>
                <a:gd name="connsiteY1215" fmla="*/ 1037724 h 1526506"/>
                <a:gd name="connsiteX1216" fmla="*/ 1149768 w 1394911"/>
                <a:gd name="connsiteY1216" fmla="*/ 1052011 h 1526506"/>
                <a:gd name="connsiteX1217" fmla="*/ 1150520 w 1394911"/>
                <a:gd name="connsiteY1217" fmla="*/ 1065547 h 1526506"/>
                <a:gd name="connsiteX1218" fmla="*/ 1155031 w 1394911"/>
                <a:gd name="connsiteY1218" fmla="*/ 1090362 h 1526506"/>
                <a:gd name="connsiteX1219" fmla="*/ 1158040 w 1394911"/>
                <a:gd name="connsiteY1219" fmla="*/ 1113673 h 1526506"/>
                <a:gd name="connsiteX1220" fmla="*/ 1161047 w 1394911"/>
                <a:gd name="connsiteY1220" fmla="*/ 1120441 h 1526506"/>
                <a:gd name="connsiteX1221" fmla="*/ 1162551 w 1394911"/>
                <a:gd name="connsiteY1221" fmla="*/ 1122697 h 1526506"/>
                <a:gd name="connsiteX1222" fmla="*/ 1163303 w 1394911"/>
                <a:gd name="connsiteY1222" fmla="*/ 1124201 h 1526506"/>
                <a:gd name="connsiteX1223" fmla="*/ 1164055 w 1394911"/>
                <a:gd name="connsiteY1223" fmla="*/ 1128713 h 1526506"/>
                <a:gd name="connsiteX1224" fmla="*/ 1164807 w 1394911"/>
                <a:gd name="connsiteY1224" fmla="*/ 1130216 h 1526506"/>
                <a:gd name="connsiteX1225" fmla="*/ 1167063 w 1394911"/>
                <a:gd name="connsiteY1225" fmla="*/ 1133976 h 1526506"/>
                <a:gd name="connsiteX1226" fmla="*/ 1167815 w 1394911"/>
                <a:gd name="connsiteY1226" fmla="*/ 1135480 h 1526506"/>
                <a:gd name="connsiteX1227" fmla="*/ 1167063 w 1394911"/>
                <a:gd name="connsiteY1227" fmla="*/ 1137736 h 1526506"/>
                <a:gd name="connsiteX1228" fmla="*/ 1163303 w 1394911"/>
                <a:gd name="connsiteY1228" fmla="*/ 1143752 h 1526506"/>
                <a:gd name="connsiteX1229" fmla="*/ 1162551 w 1394911"/>
                <a:gd name="connsiteY1229" fmla="*/ 1146008 h 1526506"/>
                <a:gd name="connsiteX1230" fmla="*/ 1161799 w 1394911"/>
                <a:gd name="connsiteY1230" fmla="*/ 1149016 h 1526506"/>
                <a:gd name="connsiteX1231" fmla="*/ 1158040 w 1394911"/>
                <a:gd name="connsiteY1231" fmla="*/ 1159543 h 1526506"/>
                <a:gd name="connsiteX1232" fmla="*/ 1158040 w 1394911"/>
                <a:gd name="connsiteY1232" fmla="*/ 1162551 h 1526506"/>
                <a:gd name="connsiteX1233" fmla="*/ 1157287 w 1394911"/>
                <a:gd name="connsiteY1233" fmla="*/ 1164807 h 1526506"/>
                <a:gd name="connsiteX1234" fmla="*/ 1155031 w 1394911"/>
                <a:gd name="connsiteY1234" fmla="*/ 1169319 h 1526506"/>
                <a:gd name="connsiteX1235" fmla="*/ 1154280 w 1394911"/>
                <a:gd name="connsiteY1235" fmla="*/ 1171575 h 1526506"/>
                <a:gd name="connsiteX1236" fmla="*/ 1153527 w 1394911"/>
                <a:gd name="connsiteY1236" fmla="*/ 1185111 h 1526506"/>
                <a:gd name="connsiteX1237" fmla="*/ 1152776 w 1394911"/>
                <a:gd name="connsiteY1237" fmla="*/ 1187366 h 1526506"/>
                <a:gd name="connsiteX1238" fmla="*/ 1146760 w 1394911"/>
                <a:gd name="connsiteY1238" fmla="*/ 1198646 h 1526506"/>
                <a:gd name="connsiteX1239" fmla="*/ 1146008 w 1394911"/>
                <a:gd name="connsiteY1239" fmla="*/ 1201654 h 1526506"/>
                <a:gd name="connsiteX1240" fmla="*/ 1145256 w 1394911"/>
                <a:gd name="connsiteY1240" fmla="*/ 1205414 h 1526506"/>
                <a:gd name="connsiteX1241" fmla="*/ 1146008 w 1394911"/>
                <a:gd name="connsiteY1241" fmla="*/ 1209926 h 1526506"/>
                <a:gd name="connsiteX1242" fmla="*/ 1145256 w 1394911"/>
                <a:gd name="connsiteY1242" fmla="*/ 1215190 h 1526506"/>
                <a:gd name="connsiteX1243" fmla="*/ 1143752 w 1394911"/>
                <a:gd name="connsiteY1243" fmla="*/ 1218949 h 1526506"/>
                <a:gd name="connsiteX1244" fmla="*/ 1138488 w 1394911"/>
                <a:gd name="connsiteY1244" fmla="*/ 1227221 h 1526506"/>
                <a:gd name="connsiteX1245" fmla="*/ 1139240 w 1394911"/>
                <a:gd name="connsiteY1245" fmla="*/ 1228725 h 1526506"/>
                <a:gd name="connsiteX1246" fmla="*/ 1139240 w 1394911"/>
                <a:gd name="connsiteY1246" fmla="*/ 1230229 h 1526506"/>
                <a:gd name="connsiteX1247" fmla="*/ 1137736 w 1394911"/>
                <a:gd name="connsiteY1247" fmla="*/ 1233989 h 1526506"/>
                <a:gd name="connsiteX1248" fmla="*/ 1132472 w 1394911"/>
                <a:gd name="connsiteY1248" fmla="*/ 1262564 h 1526506"/>
                <a:gd name="connsiteX1249" fmla="*/ 1125705 w 1394911"/>
                <a:gd name="connsiteY1249" fmla="*/ 1285123 h 1526506"/>
                <a:gd name="connsiteX1250" fmla="*/ 1125705 w 1394911"/>
                <a:gd name="connsiteY1250" fmla="*/ 1291891 h 1526506"/>
                <a:gd name="connsiteX1251" fmla="*/ 1126457 w 1394911"/>
                <a:gd name="connsiteY1251" fmla="*/ 1293395 h 1526506"/>
                <a:gd name="connsiteX1252" fmla="*/ 1127961 w 1394911"/>
                <a:gd name="connsiteY1252" fmla="*/ 1297155 h 1526506"/>
                <a:gd name="connsiteX1253" fmla="*/ 1127961 w 1394911"/>
                <a:gd name="connsiteY1253" fmla="*/ 1299410 h 1526506"/>
                <a:gd name="connsiteX1254" fmla="*/ 1127961 w 1394911"/>
                <a:gd name="connsiteY1254" fmla="*/ 1300163 h 1526506"/>
                <a:gd name="connsiteX1255" fmla="*/ 1124201 w 1394911"/>
                <a:gd name="connsiteY1255" fmla="*/ 1308434 h 1526506"/>
                <a:gd name="connsiteX1256" fmla="*/ 1121193 w 1394911"/>
                <a:gd name="connsiteY1256" fmla="*/ 1328737 h 1526506"/>
                <a:gd name="connsiteX1257" fmla="*/ 1118937 w 1394911"/>
                <a:gd name="connsiteY1257" fmla="*/ 1334753 h 1526506"/>
                <a:gd name="connsiteX1258" fmla="*/ 1115929 w 1394911"/>
                <a:gd name="connsiteY1258" fmla="*/ 1339265 h 1526506"/>
                <a:gd name="connsiteX1259" fmla="*/ 1115177 w 1394911"/>
                <a:gd name="connsiteY1259" fmla="*/ 1342273 h 1526506"/>
                <a:gd name="connsiteX1260" fmla="*/ 1113673 w 1394911"/>
                <a:gd name="connsiteY1260" fmla="*/ 1363328 h 1526506"/>
                <a:gd name="connsiteX1261" fmla="*/ 1115177 w 1394911"/>
                <a:gd name="connsiteY1261" fmla="*/ 1376864 h 1526506"/>
                <a:gd name="connsiteX1262" fmla="*/ 1118185 w 1394911"/>
                <a:gd name="connsiteY1262" fmla="*/ 1384384 h 1526506"/>
                <a:gd name="connsiteX1263" fmla="*/ 1118185 w 1394911"/>
                <a:gd name="connsiteY1263" fmla="*/ 1388144 h 1526506"/>
                <a:gd name="connsiteX1264" fmla="*/ 1118185 w 1394911"/>
                <a:gd name="connsiteY1264" fmla="*/ 1408447 h 1526506"/>
                <a:gd name="connsiteX1265" fmla="*/ 1118937 w 1394911"/>
                <a:gd name="connsiteY1265" fmla="*/ 1411455 h 1526506"/>
                <a:gd name="connsiteX1266" fmla="*/ 1121193 w 1394911"/>
                <a:gd name="connsiteY1266" fmla="*/ 1416718 h 1526506"/>
                <a:gd name="connsiteX1267" fmla="*/ 1124201 w 1394911"/>
                <a:gd name="connsiteY1267" fmla="*/ 1420478 h 1526506"/>
                <a:gd name="connsiteX1268" fmla="*/ 1125705 w 1394911"/>
                <a:gd name="connsiteY1268" fmla="*/ 1424238 h 1526506"/>
                <a:gd name="connsiteX1269" fmla="*/ 1124201 w 1394911"/>
                <a:gd name="connsiteY1269" fmla="*/ 1429502 h 1526506"/>
                <a:gd name="connsiteX1270" fmla="*/ 1107657 w 1394911"/>
                <a:gd name="connsiteY1270" fmla="*/ 1446797 h 1526506"/>
                <a:gd name="connsiteX1271" fmla="*/ 1106153 w 1394911"/>
                <a:gd name="connsiteY1271" fmla="*/ 1449053 h 1526506"/>
                <a:gd name="connsiteX1272" fmla="*/ 1105401 w 1394911"/>
                <a:gd name="connsiteY1272" fmla="*/ 1450557 h 1526506"/>
                <a:gd name="connsiteX1273" fmla="*/ 1105401 w 1394911"/>
                <a:gd name="connsiteY1273" fmla="*/ 1452813 h 1526506"/>
                <a:gd name="connsiteX1274" fmla="*/ 1104649 w 1394911"/>
                <a:gd name="connsiteY1274" fmla="*/ 1454317 h 1526506"/>
                <a:gd name="connsiteX1275" fmla="*/ 1103897 w 1394911"/>
                <a:gd name="connsiteY1275" fmla="*/ 1454317 h 1526506"/>
                <a:gd name="connsiteX1276" fmla="*/ 1103146 w 1394911"/>
                <a:gd name="connsiteY1276" fmla="*/ 1455069 h 1526506"/>
                <a:gd name="connsiteX1277" fmla="*/ 1099386 w 1394911"/>
                <a:gd name="connsiteY1277" fmla="*/ 1458077 h 1526506"/>
                <a:gd name="connsiteX1278" fmla="*/ 1088858 w 1394911"/>
                <a:gd name="connsiteY1278" fmla="*/ 1459581 h 1526506"/>
                <a:gd name="connsiteX1279" fmla="*/ 1083594 w 1394911"/>
                <a:gd name="connsiteY1279" fmla="*/ 1462589 h 1526506"/>
                <a:gd name="connsiteX1280" fmla="*/ 1078330 w 1394911"/>
                <a:gd name="connsiteY1280" fmla="*/ 1467101 h 1526506"/>
                <a:gd name="connsiteX1281" fmla="*/ 1070810 w 1394911"/>
                <a:gd name="connsiteY1281" fmla="*/ 1476125 h 1526506"/>
                <a:gd name="connsiteX1282" fmla="*/ 1052011 w 1394911"/>
                <a:gd name="connsiteY1282" fmla="*/ 1506203 h 1526506"/>
                <a:gd name="connsiteX1283" fmla="*/ 1046748 w 1394911"/>
                <a:gd name="connsiteY1283" fmla="*/ 1518987 h 1526506"/>
                <a:gd name="connsiteX1284" fmla="*/ 1044491 w 1394911"/>
                <a:gd name="connsiteY1284" fmla="*/ 1526506 h 1526506"/>
                <a:gd name="connsiteX1285" fmla="*/ 967038 w 1394911"/>
                <a:gd name="connsiteY1285" fmla="*/ 1476876 h 1526506"/>
                <a:gd name="connsiteX1286" fmla="*/ 964030 w 1394911"/>
                <a:gd name="connsiteY1286" fmla="*/ 1471612 h 1526506"/>
                <a:gd name="connsiteX1287" fmla="*/ 961022 w 1394911"/>
                <a:gd name="connsiteY1287" fmla="*/ 1464845 h 1526506"/>
                <a:gd name="connsiteX1288" fmla="*/ 960271 w 1394911"/>
                <a:gd name="connsiteY1288" fmla="*/ 1461837 h 1526506"/>
                <a:gd name="connsiteX1289" fmla="*/ 961022 w 1394911"/>
                <a:gd name="connsiteY1289" fmla="*/ 1461085 h 1526506"/>
                <a:gd name="connsiteX1290" fmla="*/ 961774 w 1394911"/>
                <a:gd name="connsiteY1290" fmla="*/ 1459581 h 1526506"/>
                <a:gd name="connsiteX1291" fmla="*/ 962526 w 1394911"/>
                <a:gd name="connsiteY1291" fmla="*/ 1458077 h 1526506"/>
                <a:gd name="connsiteX1292" fmla="*/ 964782 w 1394911"/>
                <a:gd name="connsiteY1292" fmla="*/ 1455069 h 1526506"/>
                <a:gd name="connsiteX1293" fmla="*/ 965534 w 1394911"/>
                <a:gd name="connsiteY1293" fmla="*/ 1454317 h 1526506"/>
                <a:gd name="connsiteX1294" fmla="*/ 966286 w 1394911"/>
                <a:gd name="connsiteY1294" fmla="*/ 1452813 h 1526506"/>
                <a:gd name="connsiteX1295" fmla="*/ 967038 w 1394911"/>
                <a:gd name="connsiteY1295" fmla="*/ 1449053 h 1526506"/>
                <a:gd name="connsiteX1296" fmla="*/ 967038 w 1394911"/>
                <a:gd name="connsiteY1296" fmla="*/ 1447549 h 1526506"/>
                <a:gd name="connsiteX1297" fmla="*/ 967038 w 1394911"/>
                <a:gd name="connsiteY1297" fmla="*/ 1446046 h 1526506"/>
                <a:gd name="connsiteX1298" fmla="*/ 967038 w 1394911"/>
                <a:gd name="connsiteY1298" fmla="*/ 1445293 h 1526506"/>
                <a:gd name="connsiteX1299" fmla="*/ 965534 w 1394911"/>
                <a:gd name="connsiteY1299" fmla="*/ 1442285 h 1526506"/>
                <a:gd name="connsiteX1300" fmla="*/ 964030 w 1394911"/>
                <a:gd name="connsiteY1300" fmla="*/ 1437774 h 1526506"/>
                <a:gd name="connsiteX1301" fmla="*/ 960271 w 1394911"/>
                <a:gd name="connsiteY1301" fmla="*/ 1434014 h 1526506"/>
                <a:gd name="connsiteX1302" fmla="*/ 958014 w 1394911"/>
                <a:gd name="connsiteY1302" fmla="*/ 1433262 h 1526506"/>
                <a:gd name="connsiteX1303" fmla="*/ 951999 w 1394911"/>
                <a:gd name="connsiteY1303" fmla="*/ 1430254 h 1526506"/>
                <a:gd name="connsiteX1304" fmla="*/ 950495 w 1394911"/>
                <a:gd name="connsiteY1304" fmla="*/ 1428750 h 1526506"/>
                <a:gd name="connsiteX1305" fmla="*/ 949743 w 1394911"/>
                <a:gd name="connsiteY1305" fmla="*/ 1427998 h 1526506"/>
                <a:gd name="connsiteX1306" fmla="*/ 948991 w 1394911"/>
                <a:gd name="connsiteY1306" fmla="*/ 1426494 h 1526506"/>
                <a:gd name="connsiteX1307" fmla="*/ 948991 w 1394911"/>
                <a:gd name="connsiteY1307" fmla="*/ 1424990 h 1526506"/>
                <a:gd name="connsiteX1308" fmla="*/ 947487 w 1394911"/>
                <a:gd name="connsiteY1308" fmla="*/ 1422734 h 1526506"/>
                <a:gd name="connsiteX1309" fmla="*/ 946735 w 1394911"/>
                <a:gd name="connsiteY1309" fmla="*/ 1421982 h 1526506"/>
                <a:gd name="connsiteX1310" fmla="*/ 945983 w 1394911"/>
                <a:gd name="connsiteY1310" fmla="*/ 1421230 h 1526506"/>
                <a:gd name="connsiteX1311" fmla="*/ 939215 w 1394911"/>
                <a:gd name="connsiteY1311" fmla="*/ 1417470 h 1526506"/>
                <a:gd name="connsiteX1312" fmla="*/ 938463 w 1394911"/>
                <a:gd name="connsiteY1312" fmla="*/ 1416718 h 1526506"/>
                <a:gd name="connsiteX1313" fmla="*/ 937711 w 1394911"/>
                <a:gd name="connsiteY1313" fmla="*/ 1415214 h 1526506"/>
                <a:gd name="connsiteX1314" fmla="*/ 936959 w 1394911"/>
                <a:gd name="connsiteY1314" fmla="*/ 1413711 h 1526506"/>
                <a:gd name="connsiteX1315" fmla="*/ 935455 w 1394911"/>
                <a:gd name="connsiteY1315" fmla="*/ 1408447 h 1526506"/>
                <a:gd name="connsiteX1316" fmla="*/ 934703 w 1394911"/>
                <a:gd name="connsiteY1316" fmla="*/ 1406943 h 1526506"/>
                <a:gd name="connsiteX1317" fmla="*/ 933951 w 1394911"/>
                <a:gd name="connsiteY1317" fmla="*/ 1405439 h 1526506"/>
                <a:gd name="connsiteX1318" fmla="*/ 932447 w 1394911"/>
                <a:gd name="connsiteY1318" fmla="*/ 1404687 h 1526506"/>
                <a:gd name="connsiteX1319" fmla="*/ 930943 w 1394911"/>
                <a:gd name="connsiteY1319" fmla="*/ 1404687 h 1526506"/>
                <a:gd name="connsiteX1320" fmla="*/ 928688 w 1394911"/>
                <a:gd name="connsiteY1320" fmla="*/ 1404687 h 1526506"/>
                <a:gd name="connsiteX1321" fmla="*/ 927184 w 1394911"/>
                <a:gd name="connsiteY1321" fmla="*/ 1404687 h 1526506"/>
                <a:gd name="connsiteX1322" fmla="*/ 926432 w 1394911"/>
                <a:gd name="connsiteY1322" fmla="*/ 1405439 h 1526506"/>
                <a:gd name="connsiteX1323" fmla="*/ 924928 w 1394911"/>
                <a:gd name="connsiteY1323" fmla="*/ 1405439 h 1526506"/>
                <a:gd name="connsiteX1324" fmla="*/ 924175 w 1394911"/>
                <a:gd name="connsiteY1324" fmla="*/ 1405439 h 1526506"/>
                <a:gd name="connsiteX1325" fmla="*/ 921920 w 1394911"/>
                <a:gd name="connsiteY1325" fmla="*/ 1404687 h 1526506"/>
                <a:gd name="connsiteX1326" fmla="*/ 921168 w 1394911"/>
                <a:gd name="connsiteY1326" fmla="*/ 1403935 h 1526506"/>
                <a:gd name="connsiteX1327" fmla="*/ 921168 w 1394911"/>
                <a:gd name="connsiteY1327" fmla="*/ 1403183 h 1526506"/>
                <a:gd name="connsiteX1328" fmla="*/ 920416 w 1394911"/>
                <a:gd name="connsiteY1328" fmla="*/ 1399423 h 1526506"/>
                <a:gd name="connsiteX1329" fmla="*/ 920416 w 1394911"/>
                <a:gd name="connsiteY1329" fmla="*/ 1398671 h 1526506"/>
                <a:gd name="connsiteX1330" fmla="*/ 920416 w 1394911"/>
                <a:gd name="connsiteY1330" fmla="*/ 1397167 h 1526506"/>
                <a:gd name="connsiteX1331" fmla="*/ 920416 w 1394911"/>
                <a:gd name="connsiteY1331" fmla="*/ 1395663 h 1526506"/>
                <a:gd name="connsiteX1332" fmla="*/ 922672 w 1394911"/>
                <a:gd name="connsiteY1332" fmla="*/ 1390399 h 1526506"/>
                <a:gd name="connsiteX1333" fmla="*/ 922672 w 1394911"/>
                <a:gd name="connsiteY1333" fmla="*/ 1389647 h 1526506"/>
                <a:gd name="connsiteX1334" fmla="*/ 922672 w 1394911"/>
                <a:gd name="connsiteY1334" fmla="*/ 1388144 h 1526506"/>
                <a:gd name="connsiteX1335" fmla="*/ 921920 w 1394911"/>
                <a:gd name="connsiteY1335" fmla="*/ 1386639 h 1526506"/>
                <a:gd name="connsiteX1336" fmla="*/ 921168 w 1394911"/>
                <a:gd name="connsiteY1336" fmla="*/ 1384384 h 1526506"/>
                <a:gd name="connsiteX1337" fmla="*/ 920416 w 1394911"/>
                <a:gd name="connsiteY1337" fmla="*/ 1383632 h 1526506"/>
                <a:gd name="connsiteX1338" fmla="*/ 919664 w 1394911"/>
                <a:gd name="connsiteY1338" fmla="*/ 1382880 h 1526506"/>
                <a:gd name="connsiteX1339" fmla="*/ 918912 w 1394911"/>
                <a:gd name="connsiteY1339" fmla="*/ 1382880 h 1526506"/>
                <a:gd name="connsiteX1340" fmla="*/ 918160 w 1394911"/>
                <a:gd name="connsiteY1340" fmla="*/ 1383632 h 1526506"/>
                <a:gd name="connsiteX1341" fmla="*/ 916656 w 1394911"/>
                <a:gd name="connsiteY1341" fmla="*/ 1384384 h 1526506"/>
                <a:gd name="connsiteX1342" fmla="*/ 915904 w 1394911"/>
                <a:gd name="connsiteY1342" fmla="*/ 1384384 h 1526506"/>
                <a:gd name="connsiteX1343" fmla="*/ 915152 w 1394911"/>
                <a:gd name="connsiteY1343" fmla="*/ 1385135 h 1526506"/>
                <a:gd name="connsiteX1344" fmla="*/ 914400 w 1394911"/>
                <a:gd name="connsiteY1344" fmla="*/ 1384384 h 1526506"/>
                <a:gd name="connsiteX1345" fmla="*/ 913648 w 1394911"/>
                <a:gd name="connsiteY1345" fmla="*/ 1383632 h 1526506"/>
                <a:gd name="connsiteX1346" fmla="*/ 913648 w 1394911"/>
                <a:gd name="connsiteY1346" fmla="*/ 1382880 h 1526506"/>
                <a:gd name="connsiteX1347" fmla="*/ 913648 w 1394911"/>
                <a:gd name="connsiteY1347" fmla="*/ 1382128 h 1526506"/>
                <a:gd name="connsiteX1348" fmla="*/ 914400 w 1394911"/>
                <a:gd name="connsiteY1348" fmla="*/ 1381376 h 1526506"/>
                <a:gd name="connsiteX1349" fmla="*/ 914400 w 1394911"/>
                <a:gd name="connsiteY1349" fmla="*/ 1380624 h 1526506"/>
                <a:gd name="connsiteX1350" fmla="*/ 916656 w 1394911"/>
                <a:gd name="connsiteY1350" fmla="*/ 1377616 h 1526506"/>
                <a:gd name="connsiteX1351" fmla="*/ 917408 w 1394911"/>
                <a:gd name="connsiteY1351" fmla="*/ 1376112 h 1526506"/>
                <a:gd name="connsiteX1352" fmla="*/ 917408 w 1394911"/>
                <a:gd name="connsiteY1352" fmla="*/ 1375360 h 1526506"/>
                <a:gd name="connsiteX1353" fmla="*/ 916656 w 1394911"/>
                <a:gd name="connsiteY1353" fmla="*/ 1373856 h 1526506"/>
                <a:gd name="connsiteX1354" fmla="*/ 915904 w 1394911"/>
                <a:gd name="connsiteY1354" fmla="*/ 1373856 h 1526506"/>
                <a:gd name="connsiteX1355" fmla="*/ 915152 w 1394911"/>
                <a:gd name="connsiteY1355" fmla="*/ 1373856 h 1526506"/>
                <a:gd name="connsiteX1356" fmla="*/ 914400 w 1394911"/>
                <a:gd name="connsiteY1356" fmla="*/ 1374608 h 1526506"/>
                <a:gd name="connsiteX1357" fmla="*/ 912896 w 1394911"/>
                <a:gd name="connsiteY1357" fmla="*/ 1374608 h 1526506"/>
                <a:gd name="connsiteX1358" fmla="*/ 911392 w 1394911"/>
                <a:gd name="connsiteY1358" fmla="*/ 1375360 h 1526506"/>
                <a:gd name="connsiteX1359" fmla="*/ 910640 w 1394911"/>
                <a:gd name="connsiteY1359" fmla="*/ 1375360 h 1526506"/>
                <a:gd name="connsiteX1360" fmla="*/ 910640 w 1394911"/>
                <a:gd name="connsiteY1360" fmla="*/ 1376112 h 1526506"/>
                <a:gd name="connsiteX1361" fmla="*/ 909888 w 1394911"/>
                <a:gd name="connsiteY1361" fmla="*/ 1376864 h 1526506"/>
                <a:gd name="connsiteX1362" fmla="*/ 908384 w 1394911"/>
                <a:gd name="connsiteY1362" fmla="*/ 1379872 h 1526506"/>
                <a:gd name="connsiteX1363" fmla="*/ 908384 w 1394911"/>
                <a:gd name="connsiteY1363" fmla="*/ 1380624 h 1526506"/>
                <a:gd name="connsiteX1364" fmla="*/ 907632 w 1394911"/>
                <a:gd name="connsiteY1364" fmla="*/ 1381376 h 1526506"/>
                <a:gd name="connsiteX1365" fmla="*/ 906880 w 1394911"/>
                <a:gd name="connsiteY1365" fmla="*/ 1381376 h 1526506"/>
                <a:gd name="connsiteX1366" fmla="*/ 906128 w 1394911"/>
                <a:gd name="connsiteY1366" fmla="*/ 1381376 h 1526506"/>
                <a:gd name="connsiteX1367" fmla="*/ 903873 w 1394911"/>
                <a:gd name="connsiteY1367" fmla="*/ 1380624 h 1526506"/>
                <a:gd name="connsiteX1368" fmla="*/ 903120 w 1394911"/>
                <a:gd name="connsiteY1368" fmla="*/ 1379872 h 1526506"/>
                <a:gd name="connsiteX1369" fmla="*/ 903120 w 1394911"/>
                <a:gd name="connsiteY1369" fmla="*/ 1378368 h 1526506"/>
                <a:gd name="connsiteX1370" fmla="*/ 903120 w 1394911"/>
                <a:gd name="connsiteY1370" fmla="*/ 1377616 h 1526506"/>
                <a:gd name="connsiteX1371" fmla="*/ 903120 w 1394911"/>
                <a:gd name="connsiteY1371" fmla="*/ 1373856 h 1526506"/>
                <a:gd name="connsiteX1372" fmla="*/ 903873 w 1394911"/>
                <a:gd name="connsiteY1372" fmla="*/ 1366336 h 1526506"/>
                <a:gd name="connsiteX1373" fmla="*/ 903873 w 1394911"/>
                <a:gd name="connsiteY1373" fmla="*/ 1364080 h 1526506"/>
                <a:gd name="connsiteX1374" fmla="*/ 905376 w 1394911"/>
                <a:gd name="connsiteY1374" fmla="*/ 1361824 h 1526506"/>
                <a:gd name="connsiteX1375" fmla="*/ 905376 w 1394911"/>
                <a:gd name="connsiteY1375" fmla="*/ 1361072 h 1526506"/>
                <a:gd name="connsiteX1376" fmla="*/ 906128 w 1394911"/>
                <a:gd name="connsiteY1376" fmla="*/ 1361072 h 1526506"/>
                <a:gd name="connsiteX1377" fmla="*/ 908384 w 1394911"/>
                <a:gd name="connsiteY1377" fmla="*/ 1359568 h 1526506"/>
                <a:gd name="connsiteX1378" fmla="*/ 909136 w 1394911"/>
                <a:gd name="connsiteY1378" fmla="*/ 1359568 h 1526506"/>
                <a:gd name="connsiteX1379" fmla="*/ 909888 w 1394911"/>
                <a:gd name="connsiteY1379" fmla="*/ 1358816 h 1526506"/>
                <a:gd name="connsiteX1380" fmla="*/ 909888 w 1394911"/>
                <a:gd name="connsiteY1380" fmla="*/ 1358065 h 1526506"/>
                <a:gd name="connsiteX1381" fmla="*/ 909888 w 1394911"/>
                <a:gd name="connsiteY1381" fmla="*/ 1356561 h 1526506"/>
                <a:gd name="connsiteX1382" fmla="*/ 909888 w 1394911"/>
                <a:gd name="connsiteY1382" fmla="*/ 1355809 h 1526506"/>
                <a:gd name="connsiteX1383" fmla="*/ 909888 w 1394911"/>
                <a:gd name="connsiteY1383" fmla="*/ 1352049 h 1526506"/>
                <a:gd name="connsiteX1384" fmla="*/ 909888 w 1394911"/>
                <a:gd name="connsiteY1384" fmla="*/ 1350545 h 1526506"/>
                <a:gd name="connsiteX1385" fmla="*/ 909888 w 1394911"/>
                <a:gd name="connsiteY1385" fmla="*/ 1349041 h 1526506"/>
                <a:gd name="connsiteX1386" fmla="*/ 909888 w 1394911"/>
                <a:gd name="connsiteY1386" fmla="*/ 1347537 h 1526506"/>
                <a:gd name="connsiteX1387" fmla="*/ 910640 w 1394911"/>
                <a:gd name="connsiteY1387" fmla="*/ 1346033 h 1526506"/>
                <a:gd name="connsiteX1388" fmla="*/ 909888 w 1394911"/>
                <a:gd name="connsiteY1388" fmla="*/ 1344529 h 1526506"/>
                <a:gd name="connsiteX1389" fmla="*/ 908384 w 1394911"/>
                <a:gd name="connsiteY1389" fmla="*/ 1337761 h 1526506"/>
                <a:gd name="connsiteX1390" fmla="*/ 908384 w 1394911"/>
                <a:gd name="connsiteY1390" fmla="*/ 1335505 h 1526506"/>
                <a:gd name="connsiteX1391" fmla="*/ 909136 w 1394911"/>
                <a:gd name="connsiteY1391" fmla="*/ 1332497 h 1526506"/>
                <a:gd name="connsiteX1392" fmla="*/ 911392 w 1394911"/>
                <a:gd name="connsiteY1392" fmla="*/ 1325730 h 1526506"/>
                <a:gd name="connsiteX1393" fmla="*/ 915904 w 1394911"/>
                <a:gd name="connsiteY1393" fmla="*/ 1305426 h 1526506"/>
                <a:gd name="connsiteX1394" fmla="*/ 916656 w 1394911"/>
                <a:gd name="connsiteY1394" fmla="*/ 1303922 h 1526506"/>
                <a:gd name="connsiteX1395" fmla="*/ 916656 w 1394911"/>
                <a:gd name="connsiteY1395" fmla="*/ 1303170 h 1526506"/>
                <a:gd name="connsiteX1396" fmla="*/ 917408 w 1394911"/>
                <a:gd name="connsiteY1396" fmla="*/ 1302418 h 1526506"/>
                <a:gd name="connsiteX1397" fmla="*/ 920416 w 1394911"/>
                <a:gd name="connsiteY1397" fmla="*/ 1299410 h 1526506"/>
                <a:gd name="connsiteX1398" fmla="*/ 921168 w 1394911"/>
                <a:gd name="connsiteY1398" fmla="*/ 1298658 h 1526506"/>
                <a:gd name="connsiteX1399" fmla="*/ 921920 w 1394911"/>
                <a:gd name="connsiteY1399" fmla="*/ 1296403 h 1526506"/>
                <a:gd name="connsiteX1400" fmla="*/ 922672 w 1394911"/>
                <a:gd name="connsiteY1400" fmla="*/ 1295651 h 1526506"/>
                <a:gd name="connsiteX1401" fmla="*/ 923424 w 1394911"/>
                <a:gd name="connsiteY1401" fmla="*/ 1295651 h 1526506"/>
                <a:gd name="connsiteX1402" fmla="*/ 924175 w 1394911"/>
                <a:gd name="connsiteY1402" fmla="*/ 1295651 h 1526506"/>
                <a:gd name="connsiteX1403" fmla="*/ 927935 w 1394911"/>
                <a:gd name="connsiteY1403" fmla="*/ 1297155 h 1526506"/>
                <a:gd name="connsiteX1404" fmla="*/ 933199 w 1394911"/>
                <a:gd name="connsiteY1404" fmla="*/ 1297907 h 1526506"/>
                <a:gd name="connsiteX1405" fmla="*/ 945231 w 1394911"/>
                <a:gd name="connsiteY1405" fmla="*/ 1297907 h 1526506"/>
                <a:gd name="connsiteX1406" fmla="*/ 948239 w 1394911"/>
                <a:gd name="connsiteY1406" fmla="*/ 1297907 h 1526506"/>
                <a:gd name="connsiteX1407" fmla="*/ 950495 w 1394911"/>
                <a:gd name="connsiteY1407" fmla="*/ 1297155 h 1526506"/>
                <a:gd name="connsiteX1408" fmla="*/ 951247 w 1394911"/>
                <a:gd name="connsiteY1408" fmla="*/ 1297155 h 1526506"/>
                <a:gd name="connsiteX1409" fmla="*/ 951999 w 1394911"/>
                <a:gd name="connsiteY1409" fmla="*/ 1295651 h 1526506"/>
                <a:gd name="connsiteX1410" fmla="*/ 951999 w 1394911"/>
                <a:gd name="connsiteY1410" fmla="*/ 1294899 h 1526506"/>
                <a:gd name="connsiteX1411" fmla="*/ 953503 w 1394911"/>
                <a:gd name="connsiteY1411" fmla="*/ 1294147 h 1526506"/>
                <a:gd name="connsiteX1412" fmla="*/ 954254 w 1394911"/>
                <a:gd name="connsiteY1412" fmla="*/ 1293395 h 1526506"/>
                <a:gd name="connsiteX1413" fmla="*/ 956511 w 1394911"/>
                <a:gd name="connsiteY1413" fmla="*/ 1291891 h 1526506"/>
                <a:gd name="connsiteX1414" fmla="*/ 958014 w 1394911"/>
                <a:gd name="connsiteY1414" fmla="*/ 1291139 h 1526506"/>
                <a:gd name="connsiteX1415" fmla="*/ 958014 w 1394911"/>
                <a:gd name="connsiteY1415" fmla="*/ 1289635 h 1526506"/>
                <a:gd name="connsiteX1416" fmla="*/ 958014 w 1394911"/>
                <a:gd name="connsiteY1416" fmla="*/ 1288883 h 1526506"/>
                <a:gd name="connsiteX1417" fmla="*/ 958014 w 1394911"/>
                <a:gd name="connsiteY1417" fmla="*/ 1288131 h 1526506"/>
                <a:gd name="connsiteX1418" fmla="*/ 958014 w 1394911"/>
                <a:gd name="connsiteY1418" fmla="*/ 1286627 h 1526506"/>
                <a:gd name="connsiteX1419" fmla="*/ 956511 w 1394911"/>
                <a:gd name="connsiteY1419" fmla="*/ 1283619 h 1526506"/>
                <a:gd name="connsiteX1420" fmla="*/ 955758 w 1394911"/>
                <a:gd name="connsiteY1420" fmla="*/ 1282115 h 1526506"/>
                <a:gd name="connsiteX1421" fmla="*/ 952751 w 1394911"/>
                <a:gd name="connsiteY1421" fmla="*/ 1279107 h 1526506"/>
                <a:gd name="connsiteX1422" fmla="*/ 952751 w 1394911"/>
                <a:gd name="connsiteY1422" fmla="*/ 1278355 h 1526506"/>
                <a:gd name="connsiteX1423" fmla="*/ 952751 w 1394911"/>
                <a:gd name="connsiteY1423" fmla="*/ 1277603 h 1526506"/>
                <a:gd name="connsiteX1424" fmla="*/ 951999 w 1394911"/>
                <a:gd name="connsiteY1424" fmla="*/ 1276851 h 1526506"/>
                <a:gd name="connsiteX1425" fmla="*/ 951999 w 1394911"/>
                <a:gd name="connsiteY1425" fmla="*/ 1276099 h 1526506"/>
                <a:gd name="connsiteX1426" fmla="*/ 954254 w 1394911"/>
                <a:gd name="connsiteY1426" fmla="*/ 1266324 h 1526506"/>
                <a:gd name="connsiteX1427" fmla="*/ 954254 w 1394911"/>
                <a:gd name="connsiteY1427" fmla="*/ 1260308 h 1526506"/>
                <a:gd name="connsiteX1428" fmla="*/ 953503 w 1394911"/>
                <a:gd name="connsiteY1428" fmla="*/ 1255044 h 1526506"/>
                <a:gd name="connsiteX1429" fmla="*/ 954254 w 1394911"/>
                <a:gd name="connsiteY1429" fmla="*/ 1254292 h 1526506"/>
                <a:gd name="connsiteX1430" fmla="*/ 954254 w 1394911"/>
                <a:gd name="connsiteY1430" fmla="*/ 1252788 h 1526506"/>
                <a:gd name="connsiteX1431" fmla="*/ 955007 w 1394911"/>
                <a:gd name="connsiteY1431" fmla="*/ 1249780 h 1526506"/>
                <a:gd name="connsiteX1432" fmla="*/ 955758 w 1394911"/>
                <a:gd name="connsiteY1432" fmla="*/ 1249028 h 1526506"/>
                <a:gd name="connsiteX1433" fmla="*/ 956511 w 1394911"/>
                <a:gd name="connsiteY1433" fmla="*/ 1248276 h 1526506"/>
                <a:gd name="connsiteX1434" fmla="*/ 957262 w 1394911"/>
                <a:gd name="connsiteY1434" fmla="*/ 1247524 h 1526506"/>
                <a:gd name="connsiteX1435" fmla="*/ 965534 w 1394911"/>
                <a:gd name="connsiteY1435" fmla="*/ 1244517 h 1526506"/>
                <a:gd name="connsiteX1436" fmla="*/ 967038 w 1394911"/>
                <a:gd name="connsiteY1436" fmla="*/ 1244517 h 1526506"/>
                <a:gd name="connsiteX1437" fmla="*/ 969294 w 1394911"/>
                <a:gd name="connsiteY1437" fmla="*/ 1244517 h 1526506"/>
                <a:gd name="connsiteX1438" fmla="*/ 970798 w 1394911"/>
                <a:gd name="connsiteY1438" fmla="*/ 1245269 h 1526506"/>
                <a:gd name="connsiteX1439" fmla="*/ 971550 w 1394911"/>
                <a:gd name="connsiteY1439" fmla="*/ 1245269 h 1526506"/>
                <a:gd name="connsiteX1440" fmla="*/ 972302 w 1394911"/>
                <a:gd name="connsiteY1440" fmla="*/ 1245269 h 1526506"/>
                <a:gd name="connsiteX1441" fmla="*/ 973806 w 1394911"/>
                <a:gd name="connsiteY1441" fmla="*/ 1245269 h 1526506"/>
                <a:gd name="connsiteX1442" fmla="*/ 974558 w 1394911"/>
                <a:gd name="connsiteY1442" fmla="*/ 1244517 h 1526506"/>
                <a:gd name="connsiteX1443" fmla="*/ 974558 w 1394911"/>
                <a:gd name="connsiteY1443" fmla="*/ 1243764 h 1526506"/>
                <a:gd name="connsiteX1444" fmla="*/ 974558 w 1394911"/>
                <a:gd name="connsiteY1444" fmla="*/ 1242260 h 1526506"/>
                <a:gd name="connsiteX1445" fmla="*/ 974558 w 1394911"/>
                <a:gd name="connsiteY1445" fmla="*/ 1241509 h 1526506"/>
                <a:gd name="connsiteX1446" fmla="*/ 973806 w 1394911"/>
                <a:gd name="connsiteY1446" fmla="*/ 1240005 h 1526506"/>
                <a:gd name="connsiteX1447" fmla="*/ 975310 w 1394911"/>
                <a:gd name="connsiteY1447" fmla="*/ 1237749 h 1526506"/>
                <a:gd name="connsiteX1448" fmla="*/ 986590 w 1394911"/>
                <a:gd name="connsiteY1448" fmla="*/ 1220453 h 1526506"/>
                <a:gd name="connsiteX1449" fmla="*/ 997117 w 1394911"/>
                <a:gd name="connsiteY1449" fmla="*/ 1214438 h 1526506"/>
                <a:gd name="connsiteX1450" fmla="*/ 999373 w 1394911"/>
                <a:gd name="connsiteY1450" fmla="*/ 1212182 h 1526506"/>
                <a:gd name="connsiteX1451" fmla="*/ 1003133 w 1394911"/>
                <a:gd name="connsiteY1451" fmla="*/ 1209174 h 1526506"/>
                <a:gd name="connsiteX1452" fmla="*/ 1003885 w 1394911"/>
                <a:gd name="connsiteY1452" fmla="*/ 1207670 h 1526506"/>
                <a:gd name="connsiteX1453" fmla="*/ 1006141 w 1394911"/>
                <a:gd name="connsiteY1453" fmla="*/ 1205414 h 1526506"/>
                <a:gd name="connsiteX1454" fmla="*/ 1007645 w 1394911"/>
                <a:gd name="connsiteY1454" fmla="*/ 1200902 h 1526506"/>
                <a:gd name="connsiteX1455" fmla="*/ 1007645 w 1394911"/>
                <a:gd name="connsiteY1455" fmla="*/ 1199398 h 1526506"/>
                <a:gd name="connsiteX1456" fmla="*/ 1007645 w 1394911"/>
                <a:gd name="connsiteY1456" fmla="*/ 1197142 h 1526506"/>
                <a:gd name="connsiteX1457" fmla="*/ 1008397 w 1394911"/>
                <a:gd name="connsiteY1457" fmla="*/ 1192630 h 1526506"/>
                <a:gd name="connsiteX1458" fmla="*/ 1009149 w 1394911"/>
                <a:gd name="connsiteY1458" fmla="*/ 1190374 h 1526506"/>
                <a:gd name="connsiteX1459" fmla="*/ 1011405 w 1394911"/>
                <a:gd name="connsiteY1459" fmla="*/ 1185111 h 1526506"/>
                <a:gd name="connsiteX1460" fmla="*/ 1012156 w 1394911"/>
                <a:gd name="connsiteY1460" fmla="*/ 1183607 h 1526506"/>
                <a:gd name="connsiteX1461" fmla="*/ 1012909 w 1394911"/>
                <a:gd name="connsiteY1461" fmla="*/ 1182855 h 1526506"/>
                <a:gd name="connsiteX1462" fmla="*/ 1014412 w 1394911"/>
                <a:gd name="connsiteY1462" fmla="*/ 1182103 h 1526506"/>
                <a:gd name="connsiteX1463" fmla="*/ 1015916 w 1394911"/>
                <a:gd name="connsiteY1463" fmla="*/ 1181351 h 1526506"/>
                <a:gd name="connsiteX1464" fmla="*/ 1015916 w 1394911"/>
                <a:gd name="connsiteY1464" fmla="*/ 1179847 h 1526506"/>
                <a:gd name="connsiteX1465" fmla="*/ 1015916 w 1394911"/>
                <a:gd name="connsiteY1465" fmla="*/ 1178343 h 1526506"/>
                <a:gd name="connsiteX1466" fmla="*/ 1015916 w 1394911"/>
                <a:gd name="connsiteY1466" fmla="*/ 1177591 h 1526506"/>
                <a:gd name="connsiteX1467" fmla="*/ 1015916 w 1394911"/>
                <a:gd name="connsiteY1467" fmla="*/ 1176087 h 1526506"/>
                <a:gd name="connsiteX1468" fmla="*/ 1013660 w 1394911"/>
                <a:gd name="connsiteY1468" fmla="*/ 1173079 h 1526506"/>
                <a:gd name="connsiteX1469" fmla="*/ 1013660 w 1394911"/>
                <a:gd name="connsiteY1469" fmla="*/ 1172327 h 1526506"/>
                <a:gd name="connsiteX1470" fmla="*/ 1012909 w 1394911"/>
                <a:gd name="connsiteY1470" fmla="*/ 1170071 h 1526506"/>
                <a:gd name="connsiteX1471" fmla="*/ 1012909 w 1394911"/>
                <a:gd name="connsiteY1471" fmla="*/ 1169319 h 1526506"/>
                <a:gd name="connsiteX1472" fmla="*/ 1012156 w 1394911"/>
                <a:gd name="connsiteY1472" fmla="*/ 1168567 h 1526506"/>
                <a:gd name="connsiteX1473" fmla="*/ 1011405 w 1394911"/>
                <a:gd name="connsiteY1473" fmla="*/ 1167815 h 1526506"/>
                <a:gd name="connsiteX1474" fmla="*/ 1009149 w 1394911"/>
                <a:gd name="connsiteY1474" fmla="*/ 1166311 h 1526506"/>
                <a:gd name="connsiteX1475" fmla="*/ 1008397 w 1394911"/>
                <a:gd name="connsiteY1475" fmla="*/ 1164807 h 1526506"/>
                <a:gd name="connsiteX1476" fmla="*/ 1006893 w 1394911"/>
                <a:gd name="connsiteY1476" fmla="*/ 1162551 h 1526506"/>
                <a:gd name="connsiteX1477" fmla="*/ 1006141 w 1394911"/>
                <a:gd name="connsiteY1477" fmla="*/ 1161047 h 1526506"/>
                <a:gd name="connsiteX1478" fmla="*/ 1006141 w 1394911"/>
                <a:gd name="connsiteY1478" fmla="*/ 1160295 h 1526506"/>
                <a:gd name="connsiteX1479" fmla="*/ 1005389 w 1394911"/>
                <a:gd name="connsiteY1479" fmla="*/ 1158792 h 1526506"/>
                <a:gd name="connsiteX1480" fmla="*/ 1001629 w 1394911"/>
                <a:gd name="connsiteY1480" fmla="*/ 1157288 h 1526506"/>
                <a:gd name="connsiteX1481" fmla="*/ 999373 w 1394911"/>
                <a:gd name="connsiteY1481" fmla="*/ 1158040 h 1526506"/>
                <a:gd name="connsiteX1482" fmla="*/ 997117 w 1394911"/>
                <a:gd name="connsiteY1482" fmla="*/ 1158040 h 1526506"/>
                <a:gd name="connsiteX1483" fmla="*/ 996365 w 1394911"/>
                <a:gd name="connsiteY1483" fmla="*/ 1158040 h 1526506"/>
                <a:gd name="connsiteX1484" fmla="*/ 995613 w 1394911"/>
                <a:gd name="connsiteY1484" fmla="*/ 1158040 h 1526506"/>
                <a:gd name="connsiteX1485" fmla="*/ 994109 w 1394911"/>
                <a:gd name="connsiteY1485" fmla="*/ 1157288 h 1526506"/>
                <a:gd name="connsiteX1486" fmla="*/ 990349 w 1394911"/>
                <a:gd name="connsiteY1486" fmla="*/ 1155032 h 1526506"/>
                <a:gd name="connsiteX1487" fmla="*/ 989597 w 1394911"/>
                <a:gd name="connsiteY1487" fmla="*/ 1154280 h 1526506"/>
                <a:gd name="connsiteX1488" fmla="*/ 988845 w 1394911"/>
                <a:gd name="connsiteY1488" fmla="*/ 1153528 h 1526506"/>
                <a:gd name="connsiteX1489" fmla="*/ 988093 w 1394911"/>
                <a:gd name="connsiteY1489" fmla="*/ 1152776 h 1526506"/>
                <a:gd name="connsiteX1490" fmla="*/ 987341 w 1394911"/>
                <a:gd name="connsiteY1490" fmla="*/ 1149768 h 1526506"/>
                <a:gd name="connsiteX1491" fmla="*/ 985837 w 1394911"/>
                <a:gd name="connsiteY1491" fmla="*/ 1149016 h 1526506"/>
                <a:gd name="connsiteX1492" fmla="*/ 984333 w 1394911"/>
                <a:gd name="connsiteY1492" fmla="*/ 1146760 h 1526506"/>
                <a:gd name="connsiteX1493" fmla="*/ 979822 w 1394911"/>
                <a:gd name="connsiteY1493" fmla="*/ 1143752 h 1526506"/>
                <a:gd name="connsiteX1494" fmla="*/ 977566 w 1394911"/>
                <a:gd name="connsiteY1494" fmla="*/ 1142248 h 1526506"/>
                <a:gd name="connsiteX1495" fmla="*/ 975310 w 1394911"/>
                <a:gd name="connsiteY1495" fmla="*/ 1141496 h 1526506"/>
                <a:gd name="connsiteX1496" fmla="*/ 974558 w 1394911"/>
                <a:gd name="connsiteY1496" fmla="*/ 1141496 h 1526506"/>
                <a:gd name="connsiteX1497" fmla="*/ 973054 w 1394911"/>
                <a:gd name="connsiteY1497" fmla="*/ 1141496 h 1526506"/>
                <a:gd name="connsiteX1498" fmla="*/ 971550 w 1394911"/>
                <a:gd name="connsiteY1498" fmla="*/ 1142248 h 1526506"/>
                <a:gd name="connsiteX1499" fmla="*/ 970798 w 1394911"/>
                <a:gd name="connsiteY1499" fmla="*/ 1142248 h 1526506"/>
                <a:gd name="connsiteX1500" fmla="*/ 969294 w 1394911"/>
                <a:gd name="connsiteY1500" fmla="*/ 1142248 h 1526506"/>
                <a:gd name="connsiteX1501" fmla="*/ 968542 w 1394911"/>
                <a:gd name="connsiteY1501" fmla="*/ 1141496 h 1526506"/>
                <a:gd name="connsiteX1502" fmla="*/ 968542 w 1394911"/>
                <a:gd name="connsiteY1502" fmla="*/ 1140744 h 1526506"/>
                <a:gd name="connsiteX1503" fmla="*/ 968542 w 1394911"/>
                <a:gd name="connsiteY1503" fmla="*/ 1139240 h 1526506"/>
                <a:gd name="connsiteX1504" fmla="*/ 968542 w 1394911"/>
                <a:gd name="connsiteY1504" fmla="*/ 1138488 h 1526506"/>
                <a:gd name="connsiteX1505" fmla="*/ 967790 w 1394911"/>
                <a:gd name="connsiteY1505" fmla="*/ 1137736 h 1526506"/>
                <a:gd name="connsiteX1506" fmla="*/ 965534 w 1394911"/>
                <a:gd name="connsiteY1506" fmla="*/ 1136984 h 1526506"/>
                <a:gd name="connsiteX1507" fmla="*/ 964030 w 1394911"/>
                <a:gd name="connsiteY1507" fmla="*/ 1136984 h 1526506"/>
                <a:gd name="connsiteX1508" fmla="*/ 964030 w 1394911"/>
                <a:gd name="connsiteY1508" fmla="*/ 1136232 h 1526506"/>
                <a:gd name="connsiteX1509" fmla="*/ 963278 w 1394911"/>
                <a:gd name="connsiteY1509" fmla="*/ 1135480 h 1526506"/>
                <a:gd name="connsiteX1510" fmla="*/ 963278 w 1394911"/>
                <a:gd name="connsiteY1510" fmla="*/ 1134728 h 1526506"/>
                <a:gd name="connsiteX1511" fmla="*/ 964030 w 1394911"/>
                <a:gd name="connsiteY1511" fmla="*/ 1133976 h 1526506"/>
                <a:gd name="connsiteX1512" fmla="*/ 964030 w 1394911"/>
                <a:gd name="connsiteY1512" fmla="*/ 1133224 h 1526506"/>
                <a:gd name="connsiteX1513" fmla="*/ 963278 w 1394911"/>
                <a:gd name="connsiteY1513" fmla="*/ 1130968 h 1526506"/>
                <a:gd name="connsiteX1514" fmla="*/ 961774 w 1394911"/>
                <a:gd name="connsiteY1514" fmla="*/ 1130968 h 1526506"/>
                <a:gd name="connsiteX1515" fmla="*/ 961022 w 1394911"/>
                <a:gd name="connsiteY1515" fmla="*/ 1130216 h 1526506"/>
                <a:gd name="connsiteX1516" fmla="*/ 959518 w 1394911"/>
                <a:gd name="connsiteY1516" fmla="*/ 1129464 h 1526506"/>
                <a:gd name="connsiteX1517" fmla="*/ 951247 w 1394911"/>
                <a:gd name="connsiteY1517" fmla="*/ 1130216 h 1526506"/>
                <a:gd name="connsiteX1518" fmla="*/ 950495 w 1394911"/>
                <a:gd name="connsiteY1518" fmla="*/ 1130216 h 1526506"/>
                <a:gd name="connsiteX1519" fmla="*/ 948239 w 1394911"/>
                <a:gd name="connsiteY1519" fmla="*/ 1130968 h 1526506"/>
                <a:gd name="connsiteX1520" fmla="*/ 945231 w 1394911"/>
                <a:gd name="connsiteY1520" fmla="*/ 1130968 h 1526506"/>
                <a:gd name="connsiteX1521" fmla="*/ 941471 w 1394911"/>
                <a:gd name="connsiteY1521" fmla="*/ 1130216 h 1526506"/>
                <a:gd name="connsiteX1522" fmla="*/ 936959 w 1394911"/>
                <a:gd name="connsiteY1522" fmla="*/ 1128713 h 1526506"/>
                <a:gd name="connsiteX1523" fmla="*/ 924928 w 1394911"/>
                <a:gd name="connsiteY1523" fmla="*/ 1123449 h 1526506"/>
                <a:gd name="connsiteX1524" fmla="*/ 923424 w 1394911"/>
                <a:gd name="connsiteY1524" fmla="*/ 1122697 h 1526506"/>
                <a:gd name="connsiteX1525" fmla="*/ 922672 w 1394911"/>
                <a:gd name="connsiteY1525" fmla="*/ 1123449 h 1526506"/>
                <a:gd name="connsiteX1526" fmla="*/ 919664 w 1394911"/>
                <a:gd name="connsiteY1526" fmla="*/ 1124201 h 1526506"/>
                <a:gd name="connsiteX1527" fmla="*/ 919664 w 1394911"/>
                <a:gd name="connsiteY1527" fmla="*/ 1124953 h 1526506"/>
                <a:gd name="connsiteX1528" fmla="*/ 917408 w 1394911"/>
                <a:gd name="connsiteY1528" fmla="*/ 1124953 h 1526506"/>
                <a:gd name="connsiteX1529" fmla="*/ 915904 w 1394911"/>
                <a:gd name="connsiteY1529" fmla="*/ 1124953 h 1526506"/>
                <a:gd name="connsiteX1530" fmla="*/ 915904 w 1394911"/>
                <a:gd name="connsiteY1530" fmla="*/ 1125705 h 1526506"/>
                <a:gd name="connsiteX1531" fmla="*/ 915152 w 1394911"/>
                <a:gd name="connsiteY1531" fmla="*/ 1126457 h 1526506"/>
                <a:gd name="connsiteX1532" fmla="*/ 914400 w 1394911"/>
                <a:gd name="connsiteY1532" fmla="*/ 1126457 h 1526506"/>
                <a:gd name="connsiteX1533" fmla="*/ 912896 w 1394911"/>
                <a:gd name="connsiteY1533" fmla="*/ 1126457 h 1526506"/>
                <a:gd name="connsiteX1534" fmla="*/ 912144 w 1394911"/>
                <a:gd name="connsiteY1534" fmla="*/ 1126457 h 1526506"/>
                <a:gd name="connsiteX1535" fmla="*/ 911392 w 1394911"/>
                <a:gd name="connsiteY1535" fmla="*/ 1125705 h 1526506"/>
                <a:gd name="connsiteX1536" fmla="*/ 908384 w 1394911"/>
                <a:gd name="connsiteY1536" fmla="*/ 1120441 h 1526506"/>
                <a:gd name="connsiteX1537" fmla="*/ 906880 w 1394911"/>
                <a:gd name="connsiteY1537" fmla="*/ 1118937 h 1526506"/>
                <a:gd name="connsiteX1538" fmla="*/ 899360 w 1394911"/>
                <a:gd name="connsiteY1538" fmla="*/ 1115177 h 1526506"/>
                <a:gd name="connsiteX1539" fmla="*/ 896353 w 1394911"/>
                <a:gd name="connsiteY1539" fmla="*/ 1114425 h 1526506"/>
                <a:gd name="connsiteX1540" fmla="*/ 894849 w 1394911"/>
                <a:gd name="connsiteY1540" fmla="*/ 1113673 h 1526506"/>
                <a:gd name="connsiteX1541" fmla="*/ 894096 w 1394911"/>
                <a:gd name="connsiteY1541" fmla="*/ 1113673 h 1526506"/>
                <a:gd name="connsiteX1542" fmla="*/ 889585 w 1394911"/>
                <a:gd name="connsiteY1542" fmla="*/ 1115177 h 1526506"/>
                <a:gd name="connsiteX1543" fmla="*/ 888081 w 1394911"/>
                <a:gd name="connsiteY1543" fmla="*/ 1115929 h 1526506"/>
                <a:gd name="connsiteX1544" fmla="*/ 885073 w 1394911"/>
                <a:gd name="connsiteY1544" fmla="*/ 1117433 h 1526506"/>
                <a:gd name="connsiteX1545" fmla="*/ 883569 w 1394911"/>
                <a:gd name="connsiteY1545" fmla="*/ 1117433 h 1526506"/>
                <a:gd name="connsiteX1546" fmla="*/ 881313 w 1394911"/>
                <a:gd name="connsiteY1546" fmla="*/ 1118185 h 1526506"/>
                <a:gd name="connsiteX1547" fmla="*/ 880561 w 1394911"/>
                <a:gd name="connsiteY1547" fmla="*/ 1117433 h 1526506"/>
                <a:gd name="connsiteX1548" fmla="*/ 879809 w 1394911"/>
                <a:gd name="connsiteY1548" fmla="*/ 1117433 h 1526506"/>
                <a:gd name="connsiteX1549" fmla="*/ 876049 w 1394911"/>
                <a:gd name="connsiteY1549" fmla="*/ 1112169 h 1526506"/>
                <a:gd name="connsiteX1550" fmla="*/ 875297 w 1394911"/>
                <a:gd name="connsiteY1550" fmla="*/ 1111417 h 1526506"/>
                <a:gd name="connsiteX1551" fmla="*/ 874545 w 1394911"/>
                <a:gd name="connsiteY1551" fmla="*/ 1110665 h 1526506"/>
                <a:gd name="connsiteX1552" fmla="*/ 872290 w 1394911"/>
                <a:gd name="connsiteY1552" fmla="*/ 1109161 h 1526506"/>
                <a:gd name="connsiteX1553" fmla="*/ 870785 w 1394911"/>
                <a:gd name="connsiteY1553" fmla="*/ 1108409 h 1526506"/>
                <a:gd name="connsiteX1554" fmla="*/ 869281 w 1394911"/>
                <a:gd name="connsiteY1554" fmla="*/ 1108409 h 1526506"/>
                <a:gd name="connsiteX1555" fmla="*/ 868530 w 1394911"/>
                <a:gd name="connsiteY1555" fmla="*/ 1108409 h 1526506"/>
                <a:gd name="connsiteX1556" fmla="*/ 867777 w 1394911"/>
                <a:gd name="connsiteY1556" fmla="*/ 1108409 h 1526506"/>
                <a:gd name="connsiteX1557" fmla="*/ 864770 w 1394911"/>
                <a:gd name="connsiteY1557" fmla="*/ 1109913 h 1526506"/>
                <a:gd name="connsiteX1558" fmla="*/ 863266 w 1394911"/>
                <a:gd name="connsiteY1558" fmla="*/ 1110665 h 1526506"/>
                <a:gd name="connsiteX1559" fmla="*/ 861762 w 1394911"/>
                <a:gd name="connsiteY1559" fmla="*/ 1110665 h 1526506"/>
                <a:gd name="connsiteX1560" fmla="*/ 860258 w 1394911"/>
                <a:gd name="connsiteY1560" fmla="*/ 1110665 h 1526506"/>
                <a:gd name="connsiteX1561" fmla="*/ 858754 w 1394911"/>
                <a:gd name="connsiteY1561" fmla="*/ 1109913 h 1526506"/>
                <a:gd name="connsiteX1562" fmla="*/ 854994 w 1394911"/>
                <a:gd name="connsiteY1562" fmla="*/ 1107657 h 1526506"/>
                <a:gd name="connsiteX1563" fmla="*/ 853490 w 1394911"/>
                <a:gd name="connsiteY1563" fmla="*/ 1106905 h 1526506"/>
                <a:gd name="connsiteX1564" fmla="*/ 851986 w 1394911"/>
                <a:gd name="connsiteY1564" fmla="*/ 1106905 h 1526506"/>
                <a:gd name="connsiteX1565" fmla="*/ 851234 w 1394911"/>
                <a:gd name="connsiteY1565" fmla="*/ 1106905 h 1526506"/>
                <a:gd name="connsiteX1566" fmla="*/ 850482 w 1394911"/>
                <a:gd name="connsiteY1566" fmla="*/ 1107657 h 1526506"/>
                <a:gd name="connsiteX1567" fmla="*/ 848978 w 1394911"/>
                <a:gd name="connsiteY1567" fmla="*/ 1108409 h 1526506"/>
                <a:gd name="connsiteX1568" fmla="*/ 848226 w 1394911"/>
                <a:gd name="connsiteY1568" fmla="*/ 1109161 h 1526506"/>
                <a:gd name="connsiteX1569" fmla="*/ 846722 w 1394911"/>
                <a:gd name="connsiteY1569" fmla="*/ 1109161 h 1526506"/>
                <a:gd name="connsiteX1570" fmla="*/ 845970 w 1394911"/>
                <a:gd name="connsiteY1570" fmla="*/ 1109913 h 1526506"/>
                <a:gd name="connsiteX1571" fmla="*/ 844466 w 1394911"/>
                <a:gd name="connsiteY1571" fmla="*/ 1112169 h 1526506"/>
                <a:gd name="connsiteX1572" fmla="*/ 839202 w 1394911"/>
                <a:gd name="connsiteY1572" fmla="*/ 1116681 h 1526506"/>
                <a:gd name="connsiteX1573" fmla="*/ 835443 w 1394911"/>
                <a:gd name="connsiteY1573" fmla="*/ 1118185 h 1526506"/>
                <a:gd name="connsiteX1574" fmla="*/ 829427 w 1394911"/>
                <a:gd name="connsiteY1574" fmla="*/ 1119689 h 1526506"/>
                <a:gd name="connsiteX1575" fmla="*/ 822659 w 1394911"/>
                <a:gd name="connsiteY1575" fmla="*/ 1123449 h 1526506"/>
                <a:gd name="connsiteX1576" fmla="*/ 819651 w 1394911"/>
                <a:gd name="connsiteY1576" fmla="*/ 1124201 h 1526506"/>
                <a:gd name="connsiteX1577" fmla="*/ 815139 w 1394911"/>
                <a:gd name="connsiteY1577" fmla="*/ 1121193 h 1526506"/>
                <a:gd name="connsiteX1578" fmla="*/ 814387 w 1394911"/>
                <a:gd name="connsiteY1578" fmla="*/ 1120441 h 1526506"/>
                <a:gd name="connsiteX1579" fmla="*/ 813636 w 1394911"/>
                <a:gd name="connsiteY1579" fmla="*/ 1120441 h 1526506"/>
                <a:gd name="connsiteX1580" fmla="*/ 806116 w 1394911"/>
                <a:gd name="connsiteY1580" fmla="*/ 1118937 h 1526506"/>
                <a:gd name="connsiteX1581" fmla="*/ 799348 w 1394911"/>
                <a:gd name="connsiteY1581" fmla="*/ 1117433 h 1526506"/>
                <a:gd name="connsiteX1582" fmla="*/ 794836 w 1394911"/>
                <a:gd name="connsiteY1582" fmla="*/ 1118185 h 1526506"/>
                <a:gd name="connsiteX1583" fmla="*/ 793332 w 1394911"/>
                <a:gd name="connsiteY1583" fmla="*/ 1113673 h 1526506"/>
                <a:gd name="connsiteX1584" fmla="*/ 788820 w 1394911"/>
                <a:gd name="connsiteY1584" fmla="*/ 1079082 h 1526506"/>
                <a:gd name="connsiteX1585" fmla="*/ 767765 w 1394911"/>
                <a:gd name="connsiteY1585" fmla="*/ 1059531 h 1526506"/>
                <a:gd name="connsiteX1586" fmla="*/ 722647 w 1394911"/>
                <a:gd name="connsiteY1586" fmla="*/ 1018172 h 1526506"/>
                <a:gd name="connsiteX1587" fmla="*/ 720391 w 1394911"/>
                <a:gd name="connsiteY1587" fmla="*/ 1019676 h 1526506"/>
                <a:gd name="connsiteX1588" fmla="*/ 719639 w 1394911"/>
                <a:gd name="connsiteY1588" fmla="*/ 1019676 h 1526506"/>
                <a:gd name="connsiteX1589" fmla="*/ 718887 w 1394911"/>
                <a:gd name="connsiteY1589" fmla="*/ 1020428 h 1526506"/>
                <a:gd name="connsiteX1590" fmla="*/ 715127 w 1394911"/>
                <a:gd name="connsiteY1590" fmla="*/ 1020428 h 1526506"/>
                <a:gd name="connsiteX1591" fmla="*/ 714375 w 1394911"/>
                <a:gd name="connsiteY1591" fmla="*/ 1020428 h 1526506"/>
                <a:gd name="connsiteX1592" fmla="*/ 713623 w 1394911"/>
                <a:gd name="connsiteY1592" fmla="*/ 1021180 h 1526506"/>
                <a:gd name="connsiteX1593" fmla="*/ 712871 w 1394911"/>
                <a:gd name="connsiteY1593" fmla="*/ 1021180 h 1526506"/>
                <a:gd name="connsiteX1594" fmla="*/ 712119 w 1394911"/>
                <a:gd name="connsiteY1594" fmla="*/ 1022684 h 1526506"/>
                <a:gd name="connsiteX1595" fmla="*/ 709863 w 1394911"/>
                <a:gd name="connsiteY1595" fmla="*/ 1024188 h 1526506"/>
                <a:gd name="connsiteX1596" fmla="*/ 704599 w 1394911"/>
                <a:gd name="connsiteY1596" fmla="*/ 1026444 h 1526506"/>
                <a:gd name="connsiteX1597" fmla="*/ 703847 w 1394911"/>
                <a:gd name="connsiteY1597" fmla="*/ 1027196 h 1526506"/>
                <a:gd name="connsiteX1598" fmla="*/ 702343 w 1394911"/>
                <a:gd name="connsiteY1598" fmla="*/ 1027948 h 1526506"/>
                <a:gd name="connsiteX1599" fmla="*/ 701591 w 1394911"/>
                <a:gd name="connsiteY1599" fmla="*/ 1027948 h 1526506"/>
                <a:gd name="connsiteX1600" fmla="*/ 700840 w 1394911"/>
                <a:gd name="connsiteY1600" fmla="*/ 1028700 h 1526506"/>
                <a:gd name="connsiteX1601" fmla="*/ 699336 w 1394911"/>
                <a:gd name="connsiteY1601" fmla="*/ 1028700 h 1526506"/>
                <a:gd name="connsiteX1602" fmla="*/ 694823 w 1394911"/>
                <a:gd name="connsiteY1602" fmla="*/ 1027196 h 1526506"/>
                <a:gd name="connsiteX1603" fmla="*/ 692568 w 1394911"/>
                <a:gd name="connsiteY1603" fmla="*/ 1027196 h 1526506"/>
                <a:gd name="connsiteX1604" fmla="*/ 688808 w 1394911"/>
                <a:gd name="connsiteY1604" fmla="*/ 1027948 h 1526506"/>
                <a:gd name="connsiteX1605" fmla="*/ 687304 w 1394911"/>
                <a:gd name="connsiteY1605" fmla="*/ 1027948 h 1526506"/>
                <a:gd name="connsiteX1606" fmla="*/ 685800 w 1394911"/>
                <a:gd name="connsiteY1606" fmla="*/ 1027948 h 1526506"/>
                <a:gd name="connsiteX1607" fmla="*/ 685048 w 1394911"/>
                <a:gd name="connsiteY1607" fmla="*/ 1028700 h 1526506"/>
                <a:gd name="connsiteX1608" fmla="*/ 681288 w 1394911"/>
                <a:gd name="connsiteY1608" fmla="*/ 1029452 h 1526506"/>
                <a:gd name="connsiteX1609" fmla="*/ 680536 w 1394911"/>
                <a:gd name="connsiteY1609" fmla="*/ 1030204 h 1526506"/>
                <a:gd name="connsiteX1610" fmla="*/ 679032 w 1394911"/>
                <a:gd name="connsiteY1610" fmla="*/ 1029452 h 1526506"/>
                <a:gd name="connsiteX1611" fmla="*/ 678280 w 1394911"/>
                <a:gd name="connsiteY1611" fmla="*/ 1029452 h 1526506"/>
                <a:gd name="connsiteX1612" fmla="*/ 677528 w 1394911"/>
                <a:gd name="connsiteY1612" fmla="*/ 1028700 h 1526506"/>
                <a:gd name="connsiteX1613" fmla="*/ 677528 w 1394911"/>
                <a:gd name="connsiteY1613" fmla="*/ 1027948 h 1526506"/>
                <a:gd name="connsiteX1614" fmla="*/ 676776 w 1394911"/>
                <a:gd name="connsiteY1614" fmla="*/ 1027196 h 1526506"/>
                <a:gd name="connsiteX1615" fmla="*/ 675272 w 1394911"/>
                <a:gd name="connsiteY1615" fmla="*/ 1024940 h 1526506"/>
                <a:gd name="connsiteX1616" fmla="*/ 674521 w 1394911"/>
                <a:gd name="connsiteY1616" fmla="*/ 1024188 h 1526506"/>
                <a:gd name="connsiteX1617" fmla="*/ 670761 w 1394911"/>
                <a:gd name="connsiteY1617" fmla="*/ 1022684 h 1526506"/>
                <a:gd name="connsiteX1618" fmla="*/ 670008 w 1394911"/>
                <a:gd name="connsiteY1618" fmla="*/ 1021932 h 1526506"/>
                <a:gd name="connsiteX1619" fmla="*/ 669257 w 1394911"/>
                <a:gd name="connsiteY1619" fmla="*/ 1021180 h 1526506"/>
                <a:gd name="connsiteX1620" fmla="*/ 668504 w 1394911"/>
                <a:gd name="connsiteY1620" fmla="*/ 1019676 h 1526506"/>
                <a:gd name="connsiteX1621" fmla="*/ 667001 w 1394911"/>
                <a:gd name="connsiteY1621" fmla="*/ 1018172 h 1526506"/>
                <a:gd name="connsiteX1622" fmla="*/ 666249 w 1394911"/>
                <a:gd name="connsiteY1622" fmla="*/ 1018172 h 1526506"/>
                <a:gd name="connsiteX1623" fmla="*/ 665497 w 1394911"/>
                <a:gd name="connsiteY1623" fmla="*/ 1018172 h 1526506"/>
                <a:gd name="connsiteX1624" fmla="*/ 663241 w 1394911"/>
                <a:gd name="connsiteY1624" fmla="*/ 1019676 h 1526506"/>
                <a:gd name="connsiteX1625" fmla="*/ 662489 w 1394911"/>
                <a:gd name="connsiteY1625" fmla="*/ 1019676 h 1526506"/>
                <a:gd name="connsiteX1626" fmla="*/ 660233 w 1394911"/>
                <a:gd name="connsiteY1626" fmla="*/ 1019676 h 1526506"/>
                <a:gd name="connsiteX1627" fmla="*/ 652713 w 1394911"/>
                <a:gd name="connsiteY1627" fmla="*/ 1018172 h 1526506"/>
                <a:gd name="connsiteX1628" fmla="*/ 648953 w 1394911"/>
                <a:gd name="connsiteY1628" fmla="*/ 1016668 h 1526506"/>
                <a:gd name="connsiteX1629" fmla="*/ 645945 w 1394911"/>
                <a:gd name="connsiteY1629" fmla="*/ 1015165 h 1526506"/>
                <a:gd name="connsiteX1630" fmla="*/ 627146 w 1394911"/>
                <a:gd name="connsiteY1630" fmla="*/ 1006141 h 1526506"/>
                <a:gd name="connsiteX1631" fmla="*/ 622634 w 1394911"/>
                <a:gd name="connsiteY1631" fmla="*/ 1002381 h 1526506"/>
                <a:gd name="connsiteX1632" fmla="*/ 620378 w 1394911"/>
                <a:gd name="connsiteY1632" fmla="*/ 1001629 h 1526506"/>
                <a:gd name="connsiteX1633" fmla="*/ 618874 w 1394911"/>
                <a:gd name="connsiteY1633" fmla="*/ 999373 h 1526506"/>
                <a:gd name="connsiteX1634" fmla="*/ 617370 w 1394911"/>
                <a:gd name="connsiteY1634" fmla="*/ 997869 h 1526506"/>
                <a:gd name="connsiteX1635" fmla="*/ 613610 w 1394911"/>
                <a:gd name="connsiteY1635" fmla="*/ 994861 h 1526506"/>
                <a:gd name="connsiteX1636" fmla="*/ 608346 w 1394911"/>
                <a:gd name="connsiteY1636" fmla="*/ 993357 h 1526506"/>
                <a:gd name="connsiteX1637" fmla="*/ 606091 w 1394911"/>
                <a:gd name="connsiteY1637" fmla="*/ 991101 h 1526506"/>
                <a:gd name="connsiteX1638" fmla="*/ 605339 w 1394911"/>
                <a:gd name="connsiteY1638" fmla="*/ 990349 h 1526506"/>
                <a:gd name="connsiteX1639" fmla="*/ 604587 w 1394911"/>
                <a:gd name="connsiteY1639" fmla="*/ 990349 h 1526506"/>
                <a:gd name="connsiteX1640" fmla="*/ 598571 w 1394911"/>
                <a:gd name="connsiteY1640" fmla="*/ 991853 h 1526506"/>
                <a:gd name="connsiteX1641" fmla="*/ 597067 w 1394911"/>
                <a:gd name="connsiteY1641" fmla="*/ 991853 h 1526506"/>
                <a:gd name="connsiteX1642" fmla="*/ 595563 w 1394911"/>
                <a:gd name="connsiteY1642" fmla="*/ 991101 h 1526506"/>
                <a:gd name="connsiteX1643" fmla="*/ 594059 w 1394911"/>
                <a:gd name="connsiteY1643" fmla="*/ 990349 h 1526506"/>
                <a:gd name="connsiteX1644" fmla="*/ 591051 w 1394911"/>
                <a:gd name="connsiteY1644" fmla="*/ 988845 h 1526506"/>
                <a:gd name="connsiteX1645" fmla="*/ 590299 w 1394911"/>
                <a:gd name="connsiteY1645" fmla="*/ 988093 h 1526506"/>
                <a:gd name="connsiteX1646" fmla="*/ 588795 w 1394911"/>
                <a:gd name="connsiteY1646" fmla="*/ 986589 h 1526506"/>
                <a:gd name="connsiteX1647" fmla="*/ 588044 w 1394911"/>
                <a:gd name="connsiteY1647" fmla="*/ 985086 h 1526506"/>
                <a:gd name="connsiteX1648" fmla="*/ 580524 w 1394911"/>
                <a:gd name="connsiteY1648" fmla="*/ 980574 h 1526506"/>
                <a:gd name="connsiteX1649" fmla="*/ 579020 w 1394911"/>
                <a:gd name="connsiteY1649" fmla="*/ 979070 h 1526506"/>
                <a:gd name="connsiteX1650" fmla="*/ 572252 w 1394911"/>
                <a:gd name="connsiteY1650" fmla="*/ 973054 h 1526506"/>
                <a:gd name="connsiteX1651" fmla="*/ 569244 w 1394911"/>
                <a:gd name="connsiteY1651" fmla="*/ 970798 h 1526506"/>
                <a:gd name="connsiteX1652" fmla="*/ 557212 w 1394911"/>
                <a:gd name="connsiteY1652" fmla="*/ 961774 h 1526506"/>
                <a:gd name="connsiteX1653" fmla="*/ 556461 w 1394911"/>
                <a:gd name="connsiteY1653" fmla="*/ 961022 h 1526506"/>
                <a:gd name="connsiteX1654" fmla="*/ 555708 w 1394911"/>
                <a:gd name="connsiteY1654" fmla="*/ 960270 h 1526506"/>
                <a:gd name="connsiteX1655" fmla="*/ 554205 w 1394911"/>
                <a:gd name="connsiteY1655" fmla="*/ 956510 h 1526506"/>
                <a:gd name="connsiteX1656" fmla="*/ 553452 w 1394911"/>
                <a:gd name="connsiteY1656" fmla="*/ 955759 h 1526506"/>
                <a:gd name="connsiteX1657" fmla="*/ 552701 w 1394911"/>
                <a:gd name="connsiteY1657" fmla="*/ 954255 h 1526506"/>
                <a:gd name="connsiteX1658" fmla="*/ 550445 w 1394911"/>
                <a:gd name="connsiteY1658" fmla="*/ 952751 h 1526506"/>
                <a:gd name="connsiteX1659" fmla="*/ 548941 w 1394911"/>
                <a:gd name="connsiteY1659" fmla="*/ 951999 h 1526506"/>
                <a:gd name="connsiteX1660" fmla="*/ 548189 w 1394911"/>
                <a:gd name="connsiteY1660" fmla="*/ 951247 h 1526506"/>
                <a:gd name="connsiteX1661" fmla="*/ 545933 w 1394911"/>
                <a:gd name="connsiteY1661" fmla="*/ 950495 h 1526506"/>
                <a:gd name="connsiteX1662" fmla="*/ 543677 w 1394911"/>
                <a:gd name="connsiteY1662" fmla="*/ 951247 h 1526506"/>
                <a:gd name="connsiteX1663" fmla="*/ 542173 w 1394911"/>
                <a:gd name="connsiteY1663" fmla="*/ 951247 h 1526506"/>
                <a:gd name="connsiteX1664" fmla="*/ 535405 w 1394911"/>
                <a:gd name="connsiteY1664" fmla="*/ 948239 h 1526506"/>
                <a:gd name="connsiteX1665" fmla="*/ 533901 w 1394911"/>
                <a:gd name="connsiteY1665" fmla="*/ 948239 h 1526506"/>
                <a:gd name="connsiteX1666" fmla="*/ 532397 w 1394911"/>
                <a:gd name="connsiteY1666" fmla="*/ 948239 h 1526506"/>
                <a:gd name="connsiteX1667" fmla="*/ 530893 w 1394911"/>
                <a:gd name="connsiteY1667" fmla="*/ 948239 h 1526506"/>
                <a:gd name="connsiteX1668" fmla="*/ 524126 w 1394911"/>
                <a:gd name="connsiteY1668" fmla="*/ 946735 h 1526506"/>
                <a:gd name="connsiteX1669" fmla="*/ 521118 w 1394911"/>
                <a:gd name="connsiteY1669" fmla="*/ 945231 h 1526506"/>
                <a:gd name="connsiteX1670" fmla="*/ 516606 w 1394911"/>
                <a:gd name="connsiteY1670" fmla="*/ 944479 h 1526506"/>
                <a:gd name="connsiteX1671" fmla="*/ 514350 w 1394911"/>
                <a:gd name="connsiteY1671" fmla="*/ 943727 h 1526506"/>
                <a:gd name="connsiteX1672" fmla="*/ 509086 w 1394911"/>
                <a:gd name="connsiteY1672" fmla="*/ 943727 h 1526506"/>
                <a:gd name="connsiteX1673" fmla="*/ 506830 w 1394911"/>
                <a:gd name="connsiteY1673" fmla="*/ 944479 h 1526506"/>
                <a:gd name="connsiteX1674" fmla="*/ 506078 w 1394911"/>
                <a:gd name="connsiteY1674" fmla="*/ 944479 h 1526506"/>
                <a:gd name="connsiteX1675" fmla="*/ 503070 w 1394911"/>
                <a:gd name="connsiteY1675" fmla="*/ 945983 h 1526506"/>
                <a:gd name="connsiteX1676" fmla="*/ 498558 w 1394911"/>
                <a:gd name="connsiteY1676" fmla="*/ 946735 h 1526506"/>
                <a:gd name="connsiteX1677" fmla="*/ 482767 w 1394911"/>
                <a:gd name="connsiteY1677" fmla="*/ 954255 h 1526506"/>
                <a:gd name="connsiteX1678" fmla="*/ 482015 w 1394911"/>
                <a:gd name="connsiteY1678" fmla="*/ 955007 h 1526506"/>
                <a:gd name="connsiteX1679" fmla="*/ 481263 w 1394911"/>
                <a:gd name="connsiteY1679" fmla="*/ 955759 h 1526506"/>
                <a:gd name="connsiteX1680" fmla="*/ 480511 w 1394911"/>
                <a:gd name="connsiteY1680" fmla="*/ 955759 h 1526506"/>
                <a:gd name="connsiteX1681" fmla="*/ 480511 w 1394911"/>
                <a:gd name="connsiteY1681" fmla="*/ 956510 h 1526506"/>
                <a:gd name="connsiteX1682" fmla="*/ 479759 w 1394911"/>
                <a:gd name="connsiteY1682" fmla="*/ 958766 h 1526506"/>
                <a:gd name="connsiteX1683" fmla="*/ 479759 w 1394911"/>
                <a:gd name="connsiteY1683" fmla="*/ 959518 h 1526506"/>
                <a:gd name="connsiteX1684" fmla="*/ 479007 w 1394911"/>
                <a:gd name="connsiteY1684" fmla="*/ 960270 h 1526506"/>
                <a:gd name="connsiteX1685" fmla="*/ 476751 w 1394911"/>
                <a:gd name="connsiteY1685" fmla="*/ 961774 h 1526506"/>
                <a:gd name="connsiteX1686" fmla="*/ 475999 w 1394911"/>
                <a:gd name="connsiteY1686" fmla="*/ 963278 h 1526506"/>
                <a:gd name="connsiteX1687" fmla="*/ 475247 w 1394911"/>
                <a:gd name="connsiteY1687" fmla="*/ 964030 h 1526506"/>
                <a:gd name="connsiteX1688" fmla="*/ 474495 w 1394911"/>
                <a:gd name="connsiteY1688" fmla="*/ 965534 h 1526506"/>
                <a:gd name="connsiteX1689" fmla="*/ 473743 w 1394911"/>
                <a:gd name="connsiteY1689" fmla="*/ 966286 h 1526506"/>
                <a:gd name="connsiteX1690" fmla="*/ 472991 w 1394911"/>
                <a:gd name="connsiteY1690" fmla="*/ 966286 h 1526506"/>
                <a:gd name="connsiteX1691" fmla="*/ 466224 w 1394911"/>
                <a:gd name="connsiteY1691" fmla="*/ 968542 h 1526506"/>
                <a:gd name="connsiteX1692" fmla="*/ 433889 w 1394911"/>
                <a:gd name="connsiteY1692" fmla="*/ 960270 h 1526506"/>
                <a:gd name="connsiteX1693" fmla="*/ 433137 w 1394911"/>
                <a:gd name="connsiteY1693" fmla="*/ 959518 h 1526506"/>
                <a:gd name="connsiteX1694" fmla="*/ 432385 w 1394911"/>
                <a:gd name="connsiteY1694" fmla="*/ 958014 h 1526506"/>
                <a:gd name="connsiteX1695" fmla="*/ 430129 w 1394911"/>
                <a:gd name="connsiteY1695" fmla="*/ 956510 h 1526506"/>
                <a:gd name="connsiteX1696" fmla="*/ 429377 w 1394911"/>
                <a:gd name="connsiteY1696" fmla="*/ 955759 h 1526506"/>
                <a:gd name="connsiteX1697" fmla="*/ 415841 w 1394911"/>
                <a:gd name="connsiteY1697" fmla="*/ 953503 h 1526506"/>
                <a:gd name="connsiteX1698" fmla="*/ 414337 w 1394911"/>
                <a:gd name="connsiteY1698" fmla="*/ 952751 h 1526506"/>
                <a:gd name="connsiteX1699" fmla="*/ 412833 w 1394911"/>
                <a:gd name="connsiteY1699" fmla="*/ 951999 h 1526506"/>
                <a:gd name="connsiteX1700" fmla="*/ 412082 w 1394911"/>
                <a:gd name="connsiteY1700" fmla="*/ 951247 h 1526506"/>
                <a:gd name="connsiteX1701" fmla="*/ 410577 w 1394911"/>
                <a:gd name="connsiteY1701" fmla="*/ 949743 h 1526506"/>
                <a:gd name="connsiteX1702" fmla="*/ 409826 w 1394911"/>
                <a:gd name="connsiteY1702" fmla="*/ 948991 h 1526506"/>
                <a:gd name="connsiteX1703" fmla="*/ 409826 w 1394911"/>
                <a:gd name="connsiteY1703" fmla="*/ 948239 h 1526506"/>
                <a:gd name="connsiteX1704" fmla="*/ 409073 w 1394911"/>
                <a:gd name="connsiteY1704" fmla="*/ 945983 h 1526506"/>
                <a:gd name="connsiteX1705" fmla="*/ 409073 w 1394911"/>
                <a:gd name="connsiteY1705" fmla="*/ 945231 h 1526506"/>
                <a:gd name="connsiteX1706" fmla="*/ 409073 w 1394911"/>
                <a:gd name="connsiteY1706" fmla="*/ 944479 h 1526506"/>
                <a:gd name="connsiteX1707" fmla="*/ 409826 w 1394911"/>
                <a:gd name="connsiteY1707" fmla="*/ 943727 h 1526506"/>
                <a:gd name="connsiteX1708" fmla="*/ 409826 w 1394911"/>
                <a:gd name="connsiteY1708" fmla="*/ 942975 h 1526506"/>
                <a:gd name="connsiteX1709" fmla="*/ 409826 w 1394911"/>
                <a:gd name="connsiteY1709" fmla="*/ 942223 h 1526506"/>
                <a:gd name="connsiteX1710" fmla="*/ 409826 w 1394911"/>
                <a:gd name="connsiteY1710" fmla="*/ 941471 h 1526506"/>
                <a:gd name="connsiteX1711" fmla="*/ 409826 w 1394911"/>
                <a:gd name="connsiteY1711" fmla="*/ 939215 h 1526506"/>
                <a:gd name="connsiteX1712" fmla="*/ 409826 w 1394911"/>
                <a:gd name="connsiteY1712" fmla="*/ 938463 h 1526506"/>
                <a:gd name="connsiteX1713" fmla="*/ 409073 w 1394911"/>
                <a:gd name="connsiteY1713" fmla="*/ 937711 h 1526506"/>
                <a:gd name="connsiteX1714" fmla="*/ 408322 w 1394911"/>
                <a:gd name="connsiteY1714" fmla="*/ 935455 h 1526506"/>
                <a:gd name="connsiteX1715" fmla="*/ 407570 w 1394911"/>
                <a:gd name="connsiteY1715" fmla="*/ 934703 h 1526506"/>
                <a:gd name="connsiteX1716" fmla="*/ 406818 w 1394911"/>
                <a:gd name="connsiteY1716" fmla="*/ 932447 h 1526506"/>
                <a:gd name="connsiteX1717" fmla="*/ 408322 w 1394911"/>
                <a:gd name="connsiteY1717" fmla="*/ 927183 h 1526506"/>
                <a:gd name="connsiteX1718" fmla="*/ 409073 w 1394911"/>
                <a:gd name="connsiteY1718" fmla="*/ 925680 h 1526506"/>
                <a:gd name="connsiteX1719" fmla="*/ 409826 w 1394911"/>
                <a:gd name="connsiteY1719" fmla="*/ 922672 h 1526506"/>
                <a:gd name="connsiteX1720" fmla="*/ 412082 w 1394911"/>
                <a:gd name="connsiteY1720" fmla="*/ 918160 h 1526506"/>
                <a:gd name="connsiteX1721" fmla="*/ 414337 w 1394911"/>
                <a:gd name="connsiteY1721" fmla="*/ 911392 h 1526506"/>
                <a:gd name="connsiteX1722" fmla="*/ 415841 w 1394911"/>
                <a:gd name="connsiteY1722" fmla="*/ 906128 h 1526506"/>
                <a:gd name="connsiteX1723" fmla="*/ 418849 w 1394911"/>
                <a:gd name="connsiteY1723" fmla="*/ 902368 h 1526506"/>
                <a:gd name="connsiteX1724" fmla="*/ 421105 w 1394911"/>
                <a:gd name="connsiteY1724" fmla="*/ 898609 h 1526506"/>
                <a:gd name="connsiteX1725" fmla="*/ 420353 w 1394911"/>
                <a:gd name="connsiteY1725" fmla="*/ 897857 h 1526506"/>
                <a:gd name="connsiteX1726" fmla="*/ 418097 w 1394911"/>
                <a:gd name="connsiteY1726" fmla="*/ 897105 h 1526506"/>
                <a:gd name="connsiteX1727" fmla="*/ 416593 w 1394911"/>
                <a:gd name="connsiteY1727" fmla="*/ 895601 h 1526506"/>
                <a:gd name="connsiteX1728" fmla="*/ 415090 w 1394911"/>
                <a:gd name="connsiteY1728" fmla="*/ 894849 h 1526506"/>
                <a:gd name="connsiteX1729" fmla="*/ 414337 w 1394911"/>
                <a:gd name="connsiteY1729" fmla="*/ 894097 h 1526506"/>
                <a:gd name="connsiteX1730" fmla="*/ 412833 w 1394911"/>
                <a:gd name="connsiteY1730" fmla="*/ 894097 h 1526506"/>
                <a:gd name="connsiteX1731" fmla="*/ 412082 w 1394911"/>
                <a:gd name="connsiteY1731" fmla="*/ 894849 h 1526506"/>
                <a:gd name="connsiteX1732" fmla="*/ 411330 w 1394911"/>
                <a:gd name="connsiteY1732" fmla="*/ 894849 h 1526506"/>
                <a:gd name="connsiteX1733" fmla="*/ 409826 w 1394911"/>
                <a:gd name="connsiteY1733" fmla="*/ 894097 h 1526506"/>
                <a:gd name="connsiteX1734" fmla="*/ 407570 w 1394911"/>
                <a:gd name="connsiteY1734" fmla="*/ 892593 h 1526506"/>
                <a:gd name="connsiteX1735" fmla="*/ 406818 w 1394911"/>
                <a:gd name="connsiteY1735" fmla="*/ 892593 h 1526506"/>
                <a:gd name="connsiteX1736" fmla="*/ 405314 w 1394911"/>
                <a:gd name="connsiteY1736" fmla="*/ 891841 h 1526506"/>
                <a:gd name="connsiteX1737" fmla="*/ 404562 w 1394911"/>
                <a:gd name="connsiteY1737" fmla="*/ 891841 h 1526506"/>
                <a:gd name="connsiteX1738" fmla="*/ 403810 w 1394911"/>
                <a:gd name="connsiteY1738" fmla="*/ 891841 h 1526506"/>
                <a:gd name="connsiteX1739" fmla="*/ 402306 w 1394911"/>
                <a:gd name="connsiteY1739" fmla="*/ 892593 h 1526506"/>
                <a:gd name="connsiteX1740" fmla="*/ 400802 w 1394911"/>
                <a:gd name="connsiteY1740" fmla="*/ 892593 h 1526506"/>
                <a:gd name="connsiteX1741" fmla="*/ 397042 w 1394911"/>
                <a:gd name="connsiteY1741" fmla="*/ 892593 h 1526506"/>
                <a:gd name="connsiteX1742" fmla="*/ 396290 w 1394911"/>
                <a:gd name="connsiteY1742" fmla="*/ 891841 h 1526506"/>
                <a:gd name="connsiteX1743" fmla="*/ 393282 w 1394911"/>
                <a:gd name="connsiteY1743" fmla="*/ 889585 h 1526506"/>
                <a:gd name="connsiteX1744" fmla="*/ 391026 w 1394911"/>
                <a:gd name="connsiteY1744" fmla="*/ 888081 h 1526506"/>
                <a:gd name="connsiteX1745" fmla="*/ 389522 w 1394911"/>
                <a:gd name="connsiteY1745" fmla="*/ 888081 h 1526506"/>
                <a:gd name="connsiteX1746" fmla="*/ 388771 w 1394911"/>
                <a:gd name="connsiteY1746" fmla="*/ 887329 h 1526506"/>
                <a:gd name="connsiteX1747" fmla="*/ 388771 w 1394911"/>
                <a:gd name="connsiteY1747" fmla="*/ 888081 h 1526506"/>
                <a:gd name="connsiteX1748" fmla="*/ 388018 w 1394911"/>
                <a:gd name="connsiteY1748" fmla="*/ 888081 h 1526506"/>
                <a:gd name="connsiteX1749" fmla="*/ 385762 w 1394911"/>
                <a:gd name="connsiteY1749" fmla="*/ 889585 h 1526506"/>
                <a:gd name="connsiteX1750" fmla="*/ 385011 w 1394911"/>
                <a:gd name="connsiteY1750" fmla="*/ 889585 h 1526506"/>
                <a:gd name="connsiteX1751" fmla="*/ 384258 w 1394911"/>
                <a:gd name="connsiteY1751" fmla="*/ 889585 h 1526506"/>
                <a:gd name="connsiteX1752" fmla="*/ 382754 w 1394911"/>
                <a:gd name="connsiteY1752" fmla="*/ 889585 h 1526506"/>
                <a:gd name="connsiteX1753" fmla="*/ 380499 w 1394911"/>
                <a:gd name="connsiteY1753" fmla="*/ 888081 h 1526506"/>
                <a:gd name="connsiteX1754" fmla="*/ 378994 w 1394911"/>
                <a:gd name="connsiteY1754" fmla="*/ 888081 h 1526506"/>
                <a:gd name="connsiteX1755" fmla="*/ 377491 w 1394911"/>
                <a:gd name="connsiteY1755" fmla="*/ 888081 h 1526506"/>
                <a:gd name="connsiteX1756" fmla="*/ 375987 w 1394911"/>
                <a:gd name="connsiteY1756" fmla="*/ 887329 h 1526506"/>
                <a:gd name="connsiteX1757" fmla="*/ 374483 w 1394911"/>
                <a:gd name="connsiteY1757" fmla="*/ 887329 h 1526506"/>
                <a:gd name="connsiteX1758" fmla="*/ 373731 w 1394911"/>
                <a:gd name="connsiteY1758" fmla="*/ 887329 h 1526506"/>
                <a:gd name="connsiteX1759" fmla="*/ 372979 w 1394911"/>
                <a:gd name="connsiteY1759" fmla="*/ 887329 h 1526506"/>
                <a:gd name="connsiteX1760" fmla="*/ 371475 w 1394911"/>
                <a:gd name="connsiteY1760" fmla="*/ 888081 h 1526506"/>
                <a:gd name="connsiteX1761" fmla="*/ 370723 w 1394911"/>
                <a:gd name="connsiteY1761" fmla="*/ 888081 h 1526506"/>
                <a:gd name="connsiteX1762" fmla="*/ 369219 w 1394911"/>
                <a:gd name="connsiteY1762" fmla="*/ 888081 h 1526506"/>
                <a:gd name="connsiteX1763" fmla="*/ 368467 w 1394911"/>
                <a:gd name="connsiteY1763" fmla="*/ 887329 h 1526506"/>
                <a:gd name="connsiteX1764" fmla="*/ 367715 w 1394911"/>
                <a:gd name="connsiteY1764" fmla="*/ 887329 h 1526506"/>
                <a:gd name="connsiteX1765" fmla="*/ 366963 w 1394911"/>
                <a:gd name="connsiteY1765" fmla="*/ 886577 h 1526506"/>
                <a:gd name="connsiteX1766" fmla="*/ 365459 w 1394911"/>
                <a:gd name="connsiteY1766" fmla="*/ 887329 h 1526506"/>
                <a:gd name="connsiteX1767" fmla="*/ 363955 w 1394911"/>
                <a:gd name="connsiteY1767" fmla="*/ 887329 h 1526506"/>
                <a:gd name="connsiteX1768" fmla="*/ 362451 w 1394911"/>
                <a:gd name="connsiteY1768" fmla="*/ 886577 h 1526506"/>
                <a:gd name="connsiteX1769" fmla="*/ 360195 w 1394911"/>
                <a:gd name="connsiteY1769" fmla="*/ 885073 h 1526506"/>
                <a:gd name="connsiteX1770" fmla="*/ 358692 w 1394911"/>
                <a:gd name="connsiteY1770" fmla="*/ 883569 h 1526506"/>
                <a:gd name="connsiteX1771" fmla="*/ 357188 w 1394911"/>
                <a:gd name="connsiteY1771" fmla="*/ 882065 h 1526506"/>
                <a:gd name="connsiteX1772" fmla="*/ 356435 w 1394911"/>
                <a:gd name="connsiteY1772" fmla="*/ 882065 h 1526506"/>
                <a:gd name="connsiteX1773" fmla="*/ 355683 w 1394911"/>
                <a:gd name="connsiteY1773" fmla="*/ 882065 h 1526506"/>
                <a:gd name="connsiteX1774" fmla="*/ 354932 w 1394911"/>
                <a:gd name="connsiteY1774" fmla="*/ 882817 h 1526506"/>
                <a:gd name="connsiteX1775" fmla="*/ 354179 w 1394911"/>
                <a:gd name="connsiteY1775" fmla="*/ 883569 h 1526506"/>
                <a:gd name="connsiteX1776" fmla="*/ 354179 w 1394911"/>
                <a:gd name="connsiteY1776" fmla="*/ 884321 h 1526506"/>
                <a:gd name="connsiteX1777" fmla="*/ 353428 w 1394911"/>
                <a:gd name="connsiteY1777" fmla="*/ 885073 h 1526506"/>
                <a:gd name="connsiteX1778" fmla="*/ 352675 w 1394911"/>
                <a:gd name="connsiteY1778" fmla="*/ 885073 h 1526506"/>
                <a:gd name="connsiteX1779" fmla="*/ 351924 w 1394911"/>
                <a:gd name="connsiteY1779" fmla="*/ 885073 h 1526506"/>
                <a:gd name="connsiteX1780" fmla="*/ 348916 w 1394911"/>
                <a:gd name="connsiteY1780" fmla="*/ 884321 h 1526506"/>
                <a:gd name="connsiteX1781" fmla="*/ 348164 w 1394911"/>
                <a:gd name="connsiteY1781" fmla="*/ 883569 h 1526506"/>
                <a:gd name="connsiteX1782" fmla="*/ 347412 w 1394911"/>
                <a:gd name="connsiteY1782" fmla="*/ 883569 h 1526506"/>
                <a:gd name="connsiteX1783" fmla="*/ 345908 w 1394911"/>
                <a:gd name="connsiteY1783" fmla="*/ 884321 h 1526506"/>
                <a:gd name="connsiteX1784" fmla="*/ 344404 w 1394911"/>
                <a:gd name="connsiteY1784" fmla="*/ 884321 h 1526506"/>
                <a:gd name="connsiteX1785" fmla="*/ 342148 w 1394911"/>
                <a:gd name="connsiteY1785" fmla="*/ 883569 h 1526506"/>
                <a:gd name="connsiteX1786" fmla="*/ 340644 w 1394911"/>
                <a:gd name="connsiteY1786" fmla="*/ 883569 h 1526506"/>
                <a:gd name="connsiteX1787" fmla="*/ 339892 w 1394911"/>
                <a:gd name="connsiteY1787" fmla="*/ 883569 h 1526506"/>
                <a:gd name="connsiteX1788" fmla="*/ 339140 w 1394911"/>
                <a:gd name="connsiteY1788" fmla="*/ 884321 h 1526506"/>
                <a:gd name="connsiteX1789" fmla="*/ 336132 w 1394911"/>
                <a:gd name="connsiteY1789" fmla="*/ 886577 h 1526506"/>
                <a:gd name="connsiteX1790" fmla="*/ 334628 w 1394911"/>
                <a:gd name="connsiteY1790" fmla="*/ 887329 h 1526506"/>
                <a:gd name="connsiteX1791" fmla="*/ 333124 w 1394911"/>
                <a:gd name="connsiteY1791" fmla="*/ 888081 h 1526506"/>
                <a:gd name="connsiteX1792" fmla="*/ 327860 w 1394911"/>
                <a:gd name="connsiteY1792" fmla="*/ 888833 h 1526506"/>
                <a:gd name="connsiteX1793" fmla="*/ 318837 w 1394911"/>
                <a:gd name="connsiteY1793" fmla="*/ 894097 h 1526506"/>
                <a:gd name="connsiteX1794" fmla="*/ 304549 w 1394911"/>
                <a:gd name="connsiteY1794" fmla="*/ 898609 h 1526506"/>
                <a:gd name="connsiteX1795" fmla="*/ 302294 w 1394911"/>
                <a:gd name="connsiteY1795" fmla="*/ 900112 h 1526506"/>
                <a:gd name="connsiteX1796" fmla="*/ 300789 w 1394911"/>
                <a:gd name="connsiteY1796" fmla="*/ 900864 h 1526506"/>
                <a:gd name="connsiteX1797" fmla="*/ 296277 w 1394911"/>
                <a:gd name="connsiteY1797" fmla="*/ 903120 h 1526506"/>
                <a:gd name="connsiteX1798" fmla="*/ 292518 w 1394911"/>
                <a:gd name="connsiteY1798" fmla="*/ 906128 h 1526506"/>
                <a:gd name="connsiteX1799" fmla="*/ 290262 w 1394911"/>
                <a:gd name="connsiteY1799" fmla="*/ 906880 h 1526506"/>
                <a:gd name="connsiteX1800" fmla="*/ 289510 w 1394911"/>
                <a:gd name="connsiteY1800" fmla="*/ 907632 h 1526506"/>
                <a:gd name="connsiteX1801" fmla="*/ 288758 w 1394911"/>
                <a:gd name="connsiteY1801" fmla="*/ 908384 h 1526506"/>
                <a:gd name="connsiteX1802" fmla="*/ 288006 w 1394911"/>
                <a:gd name="connsiteY1802" fmla="*/ 909136 h 1526506"/>
                <a:gd name="connsiteX1803" fmla="*/ 284998 w 1394911"/>
                <a:gd name="connsiteY1803" fmla="*/ 911392 h 1526506"/>
                <a:gd name="connsiteX1804" fmla="*/ 282742 w 1394911"/>
                <a:gd name="connsiteY1804" fmla="*/ 914400 h 1526506"/>
                <a:gd name="connsiteX1805" fmla="*/ 266951 w 1394911"/>
                <a:gd name="connsiteY1805" fmla="*/ 924176 h 1526506"/>
                <a:gd name="connsiteX1806" fmla="*/ 265447 w 1394911"/>
                <a:gd name="connsiteY1806" fmla="*/ 924928 h 1526506"/>
                <a:gd name="connsiteX1807" fmla="*/ 263943 w 1394911"/>
                <a:gd name="connsiteY1807" fmla="*/ 925680 h 1526506"/>
                <a:gd name="connsiteX1808" fmla="*/ 262439 w 1394911"/>
                <a:gd name="connsiteY1808" fmla="*/ 925680 h 1526506"/>
                <a:gd name="connsiteX1809" fmla="*/ 262439 w 1394911"/>
                <a:gd name="connsiteY1809" fmla="*/ 926431 h 1526506"/>
                <a:gd name="connsiteX1810" fmla="*/ 262439 w 1394911"/>
                <a:gd name="connsiteY1810" fmla="*/ 927183 h 1526506"/>
                <a:gd name="connsiteX1811" fmla="*/ 262439 w 1394911"/>
                <a:gd name="connsiteY1811" fmla="*/ 928688 h 1526506"/>
                <a:gd name="connsiteX1812" fmla="*/ 260183 w 1394911"/>
                <a:gd name="connsiteY1812" fmla="*/ 932447 h 1526506"/>
                <a:gd name="connsiteX1813" fmla="*/ 259431 w 1394911"/>
                <a:gd name="connsiteY1813" fmla="*/ 933199 h 1526506"/>
                <a:gd name="connsiteX1814" fmla="*/ 259431 w 1394911"/>
                <a:gd name="connsiteY1814" fmla="*/ 934703 h 1526506"/>
                <a:gd name="connsiteX1815" fmla="*/ 259431 w 1394911"/>
                <a:gd name="connsiteY1815" fmla="*/ 935455 h 1526506"/>
                <a:gd name="connsiteX1816" fmla="*/ 255671 w 1394911"/>
                <a:gd name="connsiteY1816" fmla="*/ 938463 h 1526506"/>
                <a:gd name="connsiteX1817" fmla="*/ 222584 w 1394911"/>
                <a:gd name="connsiteY1817" fmla="*/ 957262 h 1526506"/>
                <a:gd name="connsiteX1818" fmla="*/ 219576 w 1394911"/>
                <a:gd name="connsiteY1818" fmla="*/ 958014 h 1526506"/>
                <a:gd name="connsiteX1819" fmla="*/ 218824 w 1394911"/>
                <a:gd name="connsiteY1819" fmla="*/ 958766 h 1526506"/>
                <a:gd name="connsiteX1820" fmla="*/ 218072 w 1394911"/>
                <a:gd name="connsiteY1820" fmla="*/ 958014 h 1526506"/>
                <a:gd name="connsiteX1821" fmla="*/ 217320 w 1394911"/>
                <a:gd name="connsiteY1821" fmla="*/ 958014 h 1526506"/>
                <a:gd name="connsiteX1822" fmla="*/ 215817 w 1394911"/>
                <a:gd name="connsiteY1822" fmla="*/ 958014 h 1526506"/>
                <a:gd name="connsiteX1823" fmla="*/ 214313 w 1394911"/>
                <a:gd name="connsiteY1823" fmla="*/ 958014 h 1526506"/>
                <a:gd name="connsiteX1824" fmla="*/ 212057 w 1394911"/>
                <a:gd name="connsiteY1824" fmla="*/ 958766 h 1526506"/>
                <a:gd name="connsiteX1825" fmla="*/ 211304 w 1394911"/>
                <a:gd name="connsiteY1825" fmla="*/ 959518 h 1526506"/>
                <a:gd name="connsiteX1826" fmla="*/ 208297 w 1394911"/>
                <a:gd name="connsiteY1826" fmla="*/ 959518 h 1526506"/>
                <a:gd name="connsiteX1827" fmla="*/ 206041 w 1394911"/>
                <a:gd name="connsiteY1827" fmla="*/ 959518 h 1526506"/>
                <a:gd name="connsiteX1828" fmla="*/ 204537 w 1394911"/>
                <a:gd name="connsiteY1828" fmla="*/ 960270 h 1526506"/>
                <a:gd name="connsiteX1829" fmla="*/ 203785 w 1394911"/>
                <a:gd name="connsiteY1829" fmla="*/ 960270 h 1526506"/>
                <a:gd name="connsiteX1830" fmla="*/ 203785 w 1394911"/>
                <a:gd name="connsiteY1830" fmla="*/ 961022 h 1526506"/>
                <a:gd name="connsiteX1831" fmla="*/ 203033 w 1394911"/>
                <a:gd name="connsiteY1831" fmla="*/ 961774 h 1526506"/>
                <a:gd name="connsiteX1832" fmla="*/ 202281 w 1394911"/>
                <a:gd name="connsiteY1832" fmla="*/ 963278 h 1526506"/>
                <a:gd name="connsiteX1833" fmla="*/ 202281 w 1394911"/>
                <a:gd name="connsiteY1833" fmla="*/ 964030 h 1526506"/>
                <a:gd name="connsiteX1834" fmla="*/ 201529 w 1394911"/>
                <a:gd name="connsiteY1834" fmla="*/ 964782 h 1526506"/>
                <a:gd name="connsiteX1835" fmla="*/ 196265 w 1394911"/>
                <a:gd name="connsiteY1835" fmla="*/ 969294 h 1526506"/>
                <a:gd name="connsiteX1836" fmla="*/ 195513 w 1394911"/>
                <a:gd name="connsiteY1836" fmla="*/ 970046 h 1526506"/>
                <a:gd name="connsiteX1837" fmla="*/ 194761 w 1394911"/>
                <a:gd name="connsiteY1837" fmla="*/ 972302 h 1526506"/>
                <a:gd name="connsiteX1838" fmla="*/ 194009 w 1394911"/>
                <a:gd name="connsiteY1838" fmla="*/ 973054 h 1526506"/>
                <a:gd name="connsiteX1839" fmla="*/ 192505 w 1394911"/>
                <a:gd name="connsiteY1839" fmla="*/ 974558 h 1526506"/>
                <a:gd name="connsiteX1840" fmla="*/ 191753 w 1394911"/>
                <a:gd name="connsiteY1840" fmla="*/ 975310 h 1526506"/>
                <a:gd name="connsiteX1841" fmla="*/ 191001 w 1394911"/>
                <a:gd name="connsiteY1841" fmla="*/ 976062 h 1526506"/>
                <a:gd name="connsiteX1842" fmla="*/ 189497 w 1394911"/>
                <a:gd name="connsiteY1842" fmla="*/ 979070 h 1526506"/>
                <a:gd name="connsiteX1843" fmla="*/ 188745 w 1394911"/>
                <a:gd name="connsiteY1843" fmla="*/ 979070 h 1526506"/>
                <a:gd name="connsiteX1844" fmla="*/ 187241 w 1394911"/>
                <a:gd name="connsiteY1844" fmla="*/ 979822 h 1526506"/>
                <a:gd name="connsiteX1845" fmla="*/ 184985 w 1394911"/>
                <a:gd name="connsiteY1845" fmla="*/ 980574 h 1526506"/>
                <a:gd name="connsiteX1846" fmla="*/ 183481 w 1394911"/>
                <a:gd name="connsiteY1846" fmla="*/ 980574 h 1526506"/>
                <a:gd name="connsiteX1847" fmla="*/ 182730 w 1394911"/>
                <a:gd name="connsiteY1847" fmla="*/ 981326 h 1526506"/>
                <a:gd name="connsiteX1848" fmla="*/ 180474 w 1394911"/>
                <a:gd name="connsiteY1848" fmla="*/ 983582 h 1526506"/>
                <a:gd name="connsiteX1849" fmla="*/ 176714 w 1394911"/>
                <a:gd name="connsiteY1849" fmla="*/ 987341 h 1526506"/>
                <a:gd name="connsiteX1850" fmla="*/ 170698 w 1394911"/>
                <a:gd name="connsiteY1850" fmla="*/ 990349 h 1526506"/>
                <a:gd name="connsiteX1851" fmla="*/ 167690 w 1394911"/>
                <a:gd name="connsiteY1851" fmla="*/ 991853 h 1526506"/>
                <a:gd name="connsiteX1852" fmla="*/ 163930 w 1394911"/>
                <a:gd name="connsiteY1852" fmla="*/ 992605 h 1526506"/>
                <a:gd name="connsiteX1853" fmla="*/ 162426 w 1394911"/>
                <a:gd name="connsiteY1853" fmla="*/ 992605 h 1526506"/>
                <a:gd name="connsiteX1854" fmla="*/ 160170 w 1394911"/>
                <a:gd name="connsiteY1854" fmla="*/ 991853 h 1526506"/>
                <a:gd name="connsiteX1855" fmla="*/ 159419 w 1394911"/>
                <a:gd name="connsiteY1855" fmla="*/ 991101 h 1526506"/>
                <a:gd name="connsiteX1856" fmla="*/ 158666 w 1394911"/>
                <a:gd name="connsiteY1856" fmla="*/ 991101 h 1526506"/>
                <a:gd name="connsiteX1857" fmla="*/ 157914 w 1394911"/>
                <a:gd name="connsiteY1857" fmla="*/ 991101 h 1526506"/>
                <a:gd name="connsiteX1858" fmla="*/ 154155 w 1394911"/>
                <a:gd name="connsiteY1858" fmla="*/ 991101 h 1526506"/>
                <a:gd name="connsiteX1859" fmla="*/ 153402 w 1394911"/>
                <a:gd name="connsiteY1859" fmla="*/ 991853 h 1526506"/>
                <a:gd name="connsiteX1860" fmla="*/ 152651 w 1394911"/>
                <a:gd name="connsiteY1860" fmla="*/ 992605 h 1526506"/>
                <a:gd name="connsiteX1861" fmla="*/ 152651 w 1394911"/>
                <a:gd name="connsiteY1861" fmla="*/ 993357 h 1526506"/>
                <a:gd name="connsiteX1862" fmla="*/ 152651 w 1394911"/>
                <a:gd name="connsiteY1862" fmla="*/ 994109 h 1526506"/>
                <a:gd name="connsiteX1863" fmla="*/ 151147 w 1394911"/>
                <a:gd name="connsiteY1863" fmla="*/ 995613 h 1526506"/>
                <a:gd name="connsiteX1864" fmla="*/ 149642 w 1394911"/>
                <a:gd name="connsiteY1864" fmla="*/ 997117 h 1526506"/>
                <a:gd name="connsiteX1865" fmla="*/ 148139 w 1394911"/>
                <a:gd name="connsiteY1865" fmla="*/ 999373 h 1526506"/>
                <a:gd name="connsiteX1866" fmla="*/ 147387 w 1394911"/>
                <a:gd name="connsiteY1866" fmla="*/ 1000125 h 1526506"/>
                <a:gd name="connsiteX1867" fmla="*/ 146635 w 1394911"/>
                <a:gd name="connsiteY1867" fmla="*/ 1001629 h 1526506"/>
                <a:gd name="connsiteX1868" fmla="*/ 145883 w 1394911"/>
                <a:gd name="connsiteY1868" fmla="*/ 1002381 h 1526506"/>
                <a:gd name="connsiteX1869" fmla="*/ 143627 w 1394911"/>
                <a:gd name="connsiteY1869" fmla="*/ 1004637 h 1526506"/>
                <a:gd name="connsiteX1870" fmla="*/ 141371 w 1394911"/>
                <a:gd name="connsiteY1870" fmla="*/ 1006141 h 1526506"/>
                <a:gd name="connsiteX1871" fmla="*/ 138363 w 1394911"/>
                <a:gd name="connsiteY1871" fmla="*/ 1007645 h 1526506"/>
                <a:gd name="connsiteX1872" fmla="*/ 138363 w 1394911"/>
                <a:gd name="connsiteY1872" fmla="*/ 1008397 h 1526506"/>
                <a:gd name="connsiteX1873" fmla="*/ 137611 w 1394911"/>
                <a:gd name="connsiteY1873" fmla="*/ 1010653 h 1526506"/>
                <a:gd name="connsiteX1874" fmla="*/ 136859 w 1394911"/>
                <a:gd name="connsiteY1874" fmla="*/ 1013660 h 1526506"/>
                <a:gd name="connsiteX1875" fmla="*/ 135355 w 1394911"/>
                <a:gd name="connsiteY1875" fmla="*/ 1015917 h 1526506"/>
                <a:gd name="connsiteX1876" fmla="*/ 130091 w 1394911"/>
                <a:gd name="connsiteY1876" fmla="*/ 1021180 h 1526506"/>
                <a:gd name="connsiteX1877" fmla="*/ 124827 w 1394911"/>
                <a:gd name="connsiteY1877" fmla="*/ 1024188 h 1526506"/>
                <a:gd name="connsiteX1878" fmla="*/ 124076 w 1394911"/>
                <a:gd name="connsiteY1878" fmla="*/ 1024188 h 1526506"/>
                <a:gd name="connsiteX1879" fmla="*/ 122572 w 1394911"/>
                <a:gd name="connsiteY1879" fmla="*/ 1024188 h 1526506"/>
                <a:gd name="connsiteX1880" fmla="*/ 111292 w 1394911"/>
                <a:gd name="connsiteY1880" fmla="*/ 1022684 h 1526506"/>
                <a:gd name="connsiteX1881" fmla="*/ 109036 w 1394911"/>
                <a:gd name="connsiteY1881" fmla="*/ 1021932 h 1526506"/>
                <a:gd name="connsiteX1882" fmla="*/ 100764 w 1394911"/>
                <a:gd name="connsiteY1882" fmla="*/ 1021180 h 1526506"/>
                <a:gd name="connsiteX1883" fmla="*/ 99261 w 1394911"/>
                <a:gd name="connsiteY1883" fmla="*/ 1021180 h 1526506"/>
                <a:gd name="connsiteX1884" fmla="*/ 97757 w 1394911"/>
                <a:gd name="connsiteY1884" fmla="*/ 1021180 h 1526506"/>
                <a:gd name="connsiteX1885" fmla="*/ 97004 w 1394911"/>
                <a:gd name="connsiteY1885" fmla="*/ 1021932 h 1526506"/>
                <a:gd name="connsiteX1886" fmla="*/ 96253 w 1394911"/>
                <a:gd name="connsiteY1886" fmla="*/ 1022684 h 1526506"/>
                <a:gd name="connsiteX1887" fmla="*/ 94749 w 1394911"/>
                <a:gd name="connsiteY1887" fmla="*/ 1025692 h 1526506"/>
                <a:gd name="connsiteX1888" fmla="*/ 93997 w 1394911"/>
                <a:gd name="connsiteY1888" fmla="*/ 1027196 h 1526506"/>
                <a:gd name="connsiteX1889" fmla="*/ 93244 w 1394911"/>
                <a:gd name="connsiteY1889" fmla="*/ 1027948 h 1526506"/>
                <a:gd name="connsiteX1890" fmla="*/ 91741 w 1394911"/>
                <a:gd name="connsiteY1890" fmla="*/ 1030204 h 1526506"/>
                <a:gd name="connsiteX1891" fmla="*/ 90989 w 1394911"/>
                <a:gd name="connsiteY1891" fmla="*/ 1030956 h 1526506"/>
                <a:gd name="connsiteX1892" fmla="*/ 90237 w 1394911"/>
                <a:gd name="connsiteY1892" fmla="*/ 1031708 h 1526506"/>
                <a:gd name="connsiteX1893" fmla="*/ 89485 w 1394911"/>
                <a:gd name="connsiteY1893" fmla="*/ 1031708 h 1526506"/>
                <a:gd name="connsiteX1894" fmla="*/ 81965 w 1394911"/>
                <a:gd name="connsiteY1894" fmla="*/ 1035468 h 1526506"/>
                <a:gd name="connsiteX1895" fmla="*/ 80461 w 1394911"/>
                <a:gd name="connsiteY1895" fmla="*/ 1036220 h 1526506"/>
                <a:gd name="connsiteX1896" fmla="*/ 79709 w 1394911"/>
                <a:gd name="connsiteY1896" fmla="*/ 1036972 h 1526506"/>
                <a:gd name="connsiteX1897" fmla="*/ 78205 w 1394911"/>
                <a:gd name="connsiteY1897" fmla="*/ 1039228 h 1526506"/>
                <a:gd name="connsiteX1898" fmla="*/ 76701 w 1394911"/>
                <a:gd name="connsiteY1898" fmla="*/ 1039980 h 1526506"/>
                <a:gd name="connsiteX1899" fmla="*/ 75197 w 1394911"/>
                <a:gd name="connsiteY1899" fmla="*/ 1039980 h 1526506"/>
                <a:gd name="connsiteX1900" fmla="*/ 74445 w 1394911"/>
                <a:gd name="connsiteY1900" fmla="*/ 1039228 h 1526506"/>
                <a:gd name="connsiteX1901" fmla="*/ 73693 w 1394911"/>
                <a:gd name="connsiteY1901" fmla="*/ 1038476 h 1526506"/>
                <a:gd name="connsiteX1902" fmla="*/ 73693 w 1394911"/>
                <a:gd name="connsiteY1902" fmla="*/ 1037724 h 1526506"/>
                <a:gd name="connsiteX1903" fmla="*/ 73693 w 1394911"/>
                <a:gd name="connsiteY1903" fmla="*/ 1036972 h 1526506"/>
                <a:gd name="connsiteX1904" fmla="*/ 74445 w 1394911"/>
                <a:gd name="connsiteY1904" fmla="*/ 1036220 h 1526506"/>
                <a:gd name="connsiteX1905" fmla="*/ 75197 w 1394911"/>
                <a:gd name="connsiteY1905" fmla="*/ 1033212 h 1526506"/>
                <a:gd name="connsiteX1906" fmla="*/ 75949 w 1394911"/>
                <a:gd name="connsiteY1906" fmla="*/ 1032460 h 1526506"/>
                <a:gd name="connsiteX1907" fmla="*/ 77453 w 1394911"/>
                <a:gd name="connsiteY1907" fmla="*/ 1030204 h 1526506"/>
                <a:gd name="connsiteX1908" fmla="*/ 80461 w 1394911"/>
                <a:gd name="connsiteY1908" fmla="*/ 1024188 h 1526506"/>
                <a:gd name="connsiteX1909" fmla="*/ 83469 w 1394911"/>
                <a:gd name="connsiteY1909" fmla="*/ 1017420 h 1526506"/>
                <a:gd name="connsiteX1910" fmla="*/ 84973 w 1394911"/>
                <a:gd name="connsiteY1910" fmla="*/ 1012157 h 1526506"/>
                <a:gd name="connsiteX1911" fmla="*/ 87229 w 1394911"/>
                <a:gd name="connsiteY1911" fmla="*/ 1005389 h 1526506"/>
                <a:gd name="connsiteX1912" fmla="*/ 87981 w 1394911"/>
                <a:gd name="connsiteY1912" fmla="*/ 1004637 h 1526506"/>
                <a:gd name="connsiteX1913" fmla="*/ 90237 w 1394911"/>
                <a:gd name="connsiteY1913" fmla="*/ 1002381 h 1526506"/>
                <a:gd name="connsiteX1914" fmla="*/ 90237 w 1394911"/>
                <a:gd name="connsiteY1914" fmla="*/ 1001629 h 1526506"/>
                <a:gd name="connsiteX1915" fmla="*/ 90237 w 1394911"/>
                <a:gd name="connsiteY1915" fmla="*/ 1000877 h 1526506"/>
                <a:gd name="connsiteX1916" fmla="*/ 90237 w 1394911"/>
                <a:gd name="connsiteY1916" fmla="*/ 1000125 h 1526506"/>
                <a:gd name="connsiteX1917" fmla="*/ 90237 w 1394911"/>
                <a:gd name="connsiteY1917" fmla="*/ 999373 h 1526506"/>
                <a:gd name="connsiteX1918" fmla="*/ 90237 w 1394911"/>
                <a:gd name="connsiteY1918" fmla="*/ 998621 h 1526506"/>
                <a:gd name="connsiteX1919" fmla="*/ 86477 w 1394911"/>
                <a:gd name="connsiteY1919" fmla="*/ 993357 h 1526506"/>
                <a:gd name="connsiteX1920" fmla="*/ 85725 w 1394911"/>
                <a:gd name="connsiteY1920" fmla="*/ 992605 h 1526506"/>
                <a:gd name="connsiteX1921" fmla="*/ 85725 w 1394911"/>
                <a:gd name="connsiteY1921" fmla="*/ 991853 h 1526506"/>
                <a:gd name="connsiteX1922" fmla="*/ 85725 w 1394911"/>
                <a:gd name="connsiteY1922" fmla="*/ 988093 h 1526506"/>
                <a:gd name="connsiteX1923" fmla="*/ 85725 w 1394911"/>
                <a:gd name="connsiteY1923" fmla="*/ 987341 h 1526506"/>
                <a:gd name="connsiteX1924" fmla="*/ 83469 w 1394911"/>
                <a:gd name="connsiteY1924" fmla="*/ 983582 h 1526506"/>
                <a:gd name="connsiteX1925" fmla="*/ 83469 w 1394911"/>
                <a:gd name="connsiteY1925" fmla="*/ 982078 h 1526506"/>
                <a:gd name="connsiteX1926" fmla="*/ 82717 w 1394911"/>
                <a:gd name="connsiteY1926" fmla="*/ 980574 h 1526506"/>
                <a:gd name="connsiteX1927" fmla="*/ 90989 w 1394911"/>
                <a:gd name="connsiteY1927" fmla="*/ 968542 h 1526506"/>
                <a:gd name="connsiteX1928" fmla="*/ 93244 w 1394911"/>
                <a:gd name="connsiteY1928" fmla="*/ 965534 h 1526506"/>
                <a:gd name="connsiteX1929" fmla="*/ 97004 w 1394911"/>
                <a:gd name="connsiteY1929" fmla="*/ 961774 h 1526506"/>
                <a:gd name="connsiteX1930" fmla="*/ 97757 w 1394911"/>
                <a:gd name="connsiteY1930" fmla="*/ 960270 h 1526506"/>
                <a:gd name="connsiteX1931" fmla="*/ 98508 w 1394911"/>
                <a:gd name="connsiteY1931" fmla="*/ 958014 h 1526506"/>
                <a:gd name="connsiteX1932" fmla="*/ 99261 w 1394911"/>
                <a:gd name="connsiteY1932" fmla="*/ 955759 h 1526506"/>
                <a:gd name="connsiteX1933" fmla="*/ 100012 w 1394911"/>
                <a:gd name="connsiteY1933" fmla="*/ 952751 h 1526506"/>
                <a:gd name="connsiteX1934" fmla="*/ 99261 w 1394911"/>
                <a:gd name="connsiteY1934" fmla="*/ 948239 h 1526506"/>
                <a:gd name="connsiteX1935" fmla="*/ 98508 w 1394911"/>
                <a:gd name="connsiteY1935" fmla="*/ 945231 h 1526506"/>
                <a:gd name="connsiteX1936" fmla="*/ 97757 w 1394911"/>
                <a:gd name="connsiteY1936" fmla="*/ 941471 h 1526506"/>
                <a:gd name="connsiteX1937" fmla="*/ 94749 w 1394911"/>
                <a:gd name="connsiteY1937" fmla="*/ 935455 h 1526506"/>
                <a:gd name="connsiteX1938" fmla="*/ 93244 w 1394911"/>
                <a:gd name="connsiteY1938" fmla="*/ 932447 h 1526506"/>
                <a:gd name="connsiteX1939" fmla="*/ 93244 w 1394911"/>
                <a:gd name="connsiteY1939" fmla="*/ 931695 h 1526506"/>
                <a:gd name="connsiteX1940" fmla="*/ 91741 w 1394911"/>
                <a:gd name="connsiteY1940" fmla="*/ 928688 h 1526506"/>
                <a:gd name="connsiteX1941" fmla="*/ 91741 w 1394911"/>
                <a:gd name="connsiteY1941" fmla="*/ 924928 h 1526506"/>
                <a:gd name="connsiteX1942" fmla="*/ 91741 w 1394911"/>
                <a:gd name="connsiteY1942" fmla="*/ 921168 h 1526506"/>
                <a:gd name="connsiteX1943" fmla="*/ 91741 w 1394911"/>
                <a:gd name="connsiteY1943" fmla="*/ 919664 h 1526506"/>
                <a:gd name="connsiteX1944" fmla="*/ 92493 w 1394911"/>
                <a:gd name="connsiteY1944" fmla="*/ 918160 h 1526506"/>
                <a:gd name="connsiteX1945" fmla="*/ 96253 w 1394911"/>
                <a:gd name="connsiteY1945" fmla="*/ 909888 h 1526506"/>
                <a:gd name="connsiteX1946" fmla="*/ 98508 w 1394911"/>
                <a:gd name="connsiteY1946" fmla="*/ 903120 h 1526506"/>
                <a:gd name="connsiteX1947" fmla="*/ 98508 w 1394911"/>
                <a:gd name="connsiteY1947" fmla="*/ 900864 h 1526506"/>
                <a:gd name="connsiteX1948" fmla="*/ 98508 w 1394911"/>
                <a:gd name="connsiteY1948" fmla="*/ 899361 h 1526506"/>
                <a:gd name="connsiteX1949" fmla="*/ 97757 w 1394911"/>
                <a:gd name="connsiteY1949" fmla="*/ 898609 h 1526506"/>
                <a:gd name="connsiteX1950" fmla="*/ 97004 w 1394911"/>
                <a:gd name="connsiteY1950" fmla="*/ 897857 h 1526506"/>
                <a:gd name="connsiteX1951" fmla="*/ 96253 w 1394911"/>
                <a:gd name="connsiteY1951" fmla="*/ 897857 h 1526506"/>
                <a:gd name="connsiteX1952" fmla="*/ 92493 w 1394911"/>
                <a:gd name="connsiteY1952" fmla="*/ 896353 h 1526506"/>
                <a:gd name="connsiteX1953" fmla="*/ 85725 w 1394911"/>
                <a:gd name="connsiteY1953" fmla="*/ 892593 h 1526506"/>
                <a:gd name="connsiteX1954" fmla="*/ 84973 w 1394911"/>
                <a:gd name="connsiteY1954" fmla="*/ 891841 h 1526506"/>
                <a:gd name="connsiteX1955" fmla="*/ 80461 w 1394911"/>
                <a:gd name="connsiteY1955" fmla="*/ 884321 h 1526506"/>
                <a:gd name="connsiteX1956" fmla="*/ 77453 w 1394911"/>
                <a:gd name="connsiteY1956" fmla="*/ 880561 h 1526506"/>
                <a:gd name="connsiteX1957" fmla="*/ 76701 w 1394911"/>
                <a:gd name="connsiteY1957" fmla="*/ 879809 h 1526506"/>
                <a:gd name="connsiteX1958" fmla="*/ 68429 w 1394911"/>
                <a:gd name="connsiteY1958" fmla="*/ 875297 h 1526506"/>
                <a:gd name="connsiteX1959" fmla="*/ 67678 w 1394911"/>
                <a:gd name="connsiteY1959" fmla="*/ 874545 h 1526506"/>
                <a:gd name="connsiteX1960" fmla="*/ 66925 w 1394911"/>
                <a:gd name="connsiteY1960" fmla="*/ 873793 h 1526506"/>
                <a:gd name="connsiteX1961" fmla="*/ 60910 w 1394911"/>
                <a:gd name="connsiteY1961" fmla="*/ 856498 h 1526506"/>
                <a:gd name="connsiteX1962" fmla="*/ 60158 w 1394911"/>
                <a:gd name="connsiteY1962" fmla="*/ 854994 h 1526506"/>
                <a:gd name="connsiteX1963" fmla="*/ 52638 w 1394911"/>
                <a:gd name="connsiteY1963" fmla="*/ 844466 h 1526506"/>
                <a:gd name="connsiteX1964" fmla="*/ 47374 w 1394911"/>
                <a:gd name="connsiteY1964" fmla="*/ 824163 h 1526506"/>
                <a:gd name="connsiteX1965" fmla="*/ 45118 w 1394911"/>
                <a:gd name="connsiteY1965" fmla="*/ 806116 h 1526506"/>
                <a:gd name="connsiteX1966" fmla="*/ 45118 w 1394911"/>
                <a:gd name="connsiteY1966" fmla="*/ 791076 h 1526506"/>
                <a:gd name="connsiteX1967" fmla="*/ 45870 w 1394911"/>
                <a:gd name="connsiteY1967" fmla="*/ 790324 h 1526506"/>
                <a:gd name="connsiteX1968" fmla="*/ 46622 w 1394911"/>
                <a:gd name="connsiteY1968" fmla="*/ 788068 h 1526506"/>
                <a:gd name="connsiteX1969" fmla="*/ 48126 w 1394911"/>
                <a:gd name="connsiteY1969" fmla="*/ 781301 h 1526506"/>
                <a:gd name="connsiteX1970" fmla="*/ 51134 w 1394911"/>
                <a:gd name="connsiteY1970" fmla="*/ 773029 h 1526506"/>
                <a:gd name="connsiteX1971" fmla="*/ 54142 w 1394911"/>
                <a:gd name="connsiteY1971" fmla="*/ 761749 h 1526506"/>
                <a:gd name="connsiteX1972" fmla="*/ 57150 w 1394911"/>
                <a:gd name="connsiteY1972" fmla="*/ 754230 h 1526506"/>
                <a:gd name="connsiteX1973" fmla="*/ 58654 w 1394911"/>
                <a:gd name="connsiteY1973" fmla="*/ 751974 h 1526506"/>
                <a:gd name="connsiteX1974" fmla="*/ 63918 w 1394911"/>
                <a:gd name="connsiteY1974" fmla="*/ 749718 h 1526506"/>
                <a:gd name="connsiteX1975" fmla="*/ 66925 w 1394911"/>
                <a:gd name="connsiteY1975" fmla="*/ 747462 h 1526506"/>
                <a:gd name="connsiteX1976" fmla="*/ 71438 w 1394911"/>
                <a:gd name="connsiteY1976" fmla="*/ 743702 h 1526506"/>
                <a:gd name="connsiteX1977" fmla="*/ 72942 w 1394911"/>
                <a:gd name="connsiteY1977" fmla="*/ 742198 h 1526506"/>
                <a:gd name="connsiteX1978" fmla="*/ 73693 w 1394911"/>
                <a:gd name="connsiteY1978" fmla="*/ 741446 h 1526506"/>
                <a:gd name="connsiteX1979" fmla="*/ 74445 w 1394911"/>
                <a:gd name="connsiteY1979" fmla="*/ 739942 h 1526506"/>
                <a:gd name="connsiteX1980" fmla="*/ 75197 w 1394911"/>
                <a:gd name="connsiteY1980" fmla="*/ 736934 h 1526506"/>
                <a:gd name="connsiteX1981" fmla="*/ 75197 w 1394911"/>
                <a:gd name="connsiteY1981" fmla="*/ 734678 h 1526506"/>
                <a:gd name="connsiteX1982" fmla="*/ 75197 w 1394911"/>
                <a:gd name="connsiteY1982" fmla="*/ 730918 h 1526506"/>
                <a:gd name="connsiteX1983" fmla="*/ 75197 w 1394911"/>
                <a:gd name="connsiteY1983" fmla="*/ 730167 h 1526506"/>
                <a:gd name="connsiteX1984" fmla="*/ 75197 w 1394911"/>
                <a:gd name="connsiteY1984" fmla="*/ 729415 h 1526506"/>
                <a:gd name="connsiteX1985" fmla="*/ 74445 w 1394911"/>
                <a:gd name="connsiteY1985" fmla="*/ 728662 h 1526506"/>
                <a:gd name="connsiteX1986" fmla="*/ 73693 w 1394911"/>
                <a:gd name="connsiteY1986" fmla="*/ 727910 h 1526506"/>
                <a:gd name="connsiteX1987" fmla="*/ 63166 w 1394911"/>
                <a:gd name="connsiteY1987" fmla="*/ 724903 h 1526506"/>
                <a:gd name="connsiteX1988" fmla="*/ 60158 w 1394911"/>
                <a:gd name="connsiteY1988" fmla="*/ 722647 h 1526506"/>
                <a:gd name="connsiteX1989" fmla="*/ 59406 w 1394911"/>
                <a:gd name="connsiteY1989" fmla="*/ 721895 h 1526506"/>
                <a:gd name="connsiteX1990" fmla="*/ 59406 w 1394911"/>
                <a:gd name="connsiteY1990" fmla="*/ 718887 h 1526506"/>
                <a:gd name="connsiteX1991" fmla="*/ 59406 w 1394911"/>
                <a:gd name="connsiteY1991" fmla="*/ 713623 h 1526506"/>
                <a:gd name="connsiteX1992" fmla="*/ 62414 w 1394911"/>
                <a:gd name="connsiteY1992" fmla="*/ 696328 h 1526506"/>
                <a:gd name="connsiteX1993" fmla="*/ 63166 w 1394911"/>
                <a:gd name="connsiteY1993" fmla="*/ 694824 h 1526506"/>
                <a:gd name="connsiteX1994" fmla="*/ 63166 w 1394911"/>
                <a:gd name="connsiteY1994" fmla="*/ 694072 h 1526506"/>
                <a:gd name="connsiteX1995" fmla="*/ 63918 w 1394911"/>
                <a:gd name="connsiteY1995" fmla="*/ 693320 h 1526506"/>
                <a:gd name="connsiteX1996" fmla="*/ 72189 w 1394911"/>
                <a:gd name="connsiteY1996" fmla="*/ 687304 h 1526506"/>
                <a:gd name="connsiteX1997" fmla="*/ 73693 w 1394911"/>
                <a:gd name="connsiteY1997" fmla="*/ 686552 h 1526506"/>
                <a:gd name="connsiteX1998" fmla="*/ 74445 w 1394911"/>
                <a:gd name="connsiteY1998" fmla="*/ 685800 h 1526506"/>
                <a:gd name="connsiteX1999" fmla="*/ 75949 w 1394911"/>
                <a:gd name="connsiteY1999" fmla="*/ 685048 h 1526506"/>
                <a:gd name="connsiteX2000" fmla="*/ 76701 w 1394911"/>
                <a:gd name="connsiteY2000" fmla="*/ 684296 h 1526506"/>
                <a:gd name="connsiteX2001" fmla="*/ 77453 w 1394911"/>
                <a:gd name="connsiteY2001" fmla="*/ 682792 h 1526506"/>
                <a:gd name="connsiteX2002" fmla="*/ 77453 w 1394911"/>
                <a:gd name="connsiteY2002" fmla="*/ 682040 h 1526506"/>
                <a:gd name="connsiteX2003" fmla="*/ 76701 w 1394911"/>
                <a:gd name="connsiteY2003" fmla="*/ 681288 h 1526506"/>
                <a:gd name="connsiteX2004" fmla="*/ 76701 w 1394911"/>
                <a:gd name="connsiteY2004" fmla="*/ 680536 h 1526506"/>
                <a:gd name="connsiteX2005" fmla="*/ 75949 w 1394911"/>
                <a:gd name="connsiteY2005" fmla="*/ 679032 h 1526506"/>
                <a:gd name="connsiteX2006" fmla="*/ 73693 w 1394911"/>
                <a:gd name="connsiteY2006" fmla="*/ 676024 h 1526506"/>
                <a:gd name="connsiteX2007" fmla="*/ 54894 w 1394911"/>
                <a:gd name="connsiteY2007" fmla="*/ 663241 h 1526506"/>
                <a:gd name="connsiteX2008" fmla="*/ 53390 w 1394911"/>
                <a:gd name="connsiteY2008" fmla="*/ 660985 h 1526506"/>
                <a:gd name="connsiteX2009" fmla="*/ 51134 w 1394911"/>
                <a:gd name="connsiteY2009" fmla="*/ 657225 h 1526506"/>
                <a:gd name="connsiteX2010" fmla="*/ 49630 w 1394911"/>
                <a:gd name="connsiteY2010" fmla="*/ 654969 h 1526506"/>
                <a:gd name="connsiteX2011" fmla="*/ 49630 w 1394911"/>
                <a:gd name="connsiteY2011" fmla="*/ 651961 h 1526506"/>
                <a:gd name="connsiteX2012" fmla="*/ 49630 w 1394911"/>
                <a:gd name="connsiteY2012" fmla="*/ 651209 h 1526506"/>
                <a:gd name="connsiteX2013" fmla="*/ 49630 w 1394911"/>
                <a:gd name="connsiteY2013" fmla="*/ 649705 h 1526506"/>
                <a:gd name="connsiteX2014" fmla="*/ 50382 w 1394911"/>
                <a:gd name="connsiteY2014" fmla="*/ 646697 h 1526506"/>
                <a:gd name="connsiteX2015" fmla="*/ 51134 w 1394911"/>
                <a:gd name="connsiteY2015" fmla="*/ 644441 h 1526506"/>
                <a:gd name="connsiteX2016" fmla="*/ 62414 w 1394911"/>
                <a:gd name="connsiteY2016" fmla="*/ 627146 h 1526506"/>
                <a:gd name="connsiteX2017" fmla="*/ 62414 w 1394911"/>
                <a:gd name="connsiteY2017" fmla="*/ 626394 h 1526506"/>
                <a:gd name="connsiteX2018" fmla="*/ 63166 w 1394911"/>
                <a:gd name="connsiteY2018" fmla="*/ 624890 h 1526506"/>
                <a:gd name="connsiteX2019" fmla="*/ 62414 w 1394911"/>
                <a:gd name="connsiteY2019" fmla="*/ 612107 h 1526506"/>
                <a:gd name="connsiteX2020" fmla="*/ 62414 w 1394911"/>
                <a:gd name="connsiteY2020" fmla="*/ 611355 h 1526506"/>
                <a:gd name="connsiteX2021" fmla="*/ 61662 w 1394911"/>
                <a:gd name="connsiteY2021" fmla="*/ 610603 h 1526506"/>
                <a:gd name="connsiteX2022" fmla="*/ 61662 w 1394911"/>
                <a:gd name="connsiteY2022" fmla="*/ 609851 h 1526506"/>
                <a:gd name="connsiteX2023" fmla="*/ 60910 w 1394911"/>
                <a:gd name="connsiteY2023" fmla="*/ 609851 h 1526506"/>
                <a:gd name="connsiteX2024" fmla="*/ 60158 w 1394911"/>
                <a:gd name="connsiteY2024" fmla="*/ 609099 h 1526506"/>
                <a:gd name="connsiteX2025" fmla="*/ 57902 w 1394911"/>
                <a:gd name="connsiteY2025" fmla="*/ 607595 h 1526506"/>
                <a:gd name="connsiteX2026" fmla="*/ 56398 w 1394911"/>
                <a:gd name="connsiteY2026" fmla="*/ 606843 h 1526506"/>
                <a:gd name="connsiteX2027" fmla="*/ 46622 w 1394911"/>
                <a:gd name="connsiteY2027" fmla="*/ 604587 h 1526506"/>
                <a:gd name="connsiteX2028" fmla="*/ 40606 w 1394911"/>
                <a:gd name="connsiteY2028" fmla="*/ 601579 h 1526506"/>
                <a:gd name="connsiteX2029" fmla="*/ 39855 w 1394911"/>
                <a:gd name="connsiteY2029" fmla="*/ 600827 h 1526506"/>
                <a:gd name="connsiteX2030" fmla="*/ 38350 w 1394911"/>
                <a:gd name="connsiteY2030" fmla="*/ 599323 h 1526506"/>
                <a:gd name="connsiteX2031" fmla="*/ 36846 w 1394911"/>
                <a:gd name="connsiteY2031" fmla="*/ 595563 h 1526506"/>
                <a:gd name="connsiteX2032" fmla="*/ 34591 w 1394911"/>
                <a:gd name="connsiteY2032" fmla="*/ 588795 h 1526506"/>
                <a:gd name="connsiteX2033" fmla="*/ 34591 w 1394911"/>
                <a:gd name="connsiteY2033" fmla="*/ 587292 h 1526506"/>
                <a:gd name="connsiteX2034" fmla="*/ 35343 w 1394911"/>
                <a:gd name="connsiteY2034" fmla="*/ 554204 h 1526506"/>
                <a:gd name="connsiteX2035" fmla="*/ 36095 w 1394911"/>
                <a:gd name="connsiteY2035" fmla="*/ 551197 h 1526506"/>
                <a:gd name="connsiteX2036" fmla="*/ 36095 w 1394911"/>
                <a:gd name="connsiteY2036" fmla="*/ 550445 h 1526506"/>
                <a:gd name="connsiteX2037" fmla="*/ 36095 w 1394911"/>
                <a:gd name="connsiteY2037" fmla="*/ 549693 h 1526506"/>
                <a:gd name="connsiteX2038" fmla="*/ 36846 w 1394911"/>
                <a:gd name="connsiteY2038" fmla="*/ 548941 h 1526506"/>
                <a:gd name="connsiteX2039" fmla="*/ 37599 w 1394911"/>
                <a:gd name="connsiteY2039" fmla="*/ 548189 h 1526506"/>
                <a:gd name="connsiteX2040" fmla="*/ 45870 w 1394911"/>
                <a:gd name="connsiteY2040" fmla="*/ 543677 h 1526506"/>
                <a:gd name="connsiteX2041" fmla="*/ 47374 w 1394911"/>
                <a:gd name="connsiteY2041" fmla="*/ 542925 h 1526506"/>
                <a:gd name="connsiteX2042" fmla="*/ 48878 w 1394911"/>
                <a:gd name="connsiteY2042" fmla="*/ 541421 h 1526506"/>
                <a:gd name="connsiteX2043" fmla="*/ 54142 w 1394911"/>
                <a:gd name="connsiteY2043" fmla="*/ 533901 h 1526506"/>
                <a:gd name="connsiteX2044" fmla="*/ 54894 w 1394911"/>
                <a:gd name="connsiteY2044" fmla="*/ 533901 h 1526506"/>
                <a:gd name="connsiteX2045" fmla="*/ 56398 w 1394911"/>
                <a:gd name="connsiteY2045" fmla="*/ 532397 h 1526506"/>
                <a:gd name="connsiteX2046" fmla="*/ 66174 w 1394911"/>
                <a:gd name="connsiteY2046" fmla="*/ 529389 h 1526506"/>
                <a:gd name="connsiteX2047" fmla="*/ 67678 w 1394911"/>
                <a:gd name="connsiteY2047" fmla="*/ 528637 h 1526506"/>
                <a:gd name="connsiteX2048" fmla="*/ 70685 w 1394911"/>
                <a:gd name="connsiteY2048" fmla="*/ 525630 h 1526506"/>
                <a:gd name="connsiteX2049" fmla="*/ 71438 w 1394911"/>
                <a:gd name="connsiteY2049" fmla="*/ 524878 h 1526506"/>
                <a:gd name="connsiteX2050" fmla="*/ 72189 w 1394911"/>
                <a:gd name="connsiteY2050" fmla="*/ 524126 h 1526506"/>
                <a:gd name="connsiteX2051" fmla="*/ 73693 w 1394911"/>
                <a:gd name="connsiteY2051" fmla="*/ 523374 h 1526506"/>
                <a:gd name="connsiteX2052" fmla="*/ 75197 w 1394911"/>
                <a:gd name="connsiteY2052" fmla="*/ 522622 h 1526506"/>
                <a:gd name="connsiteX2053" fmla="*/ 75949 w 1394911"/>
                <a:gd name="connsiteY2053" fmla="*/ 521870 h 1526506"/>
                <a:gd name="connsiteX2054" fmla="*/ 75949 w 1394911"/>
                <a:gd name="connsiteY2054" fmla="*/ 521118 h 1526506"/>
                <a:gd name="connsiteX2055" fmla="*/ 75949 w 1394911"/>
                <a:gd name="connsiteY2055" fmla="*/ 520366 h 1526506"/>
                <a:gd name="connsiteX2056" fmla="*/ 72189 w 1394911"/>
                <a:gd name="connsiteY2056" fmla="*/ 515102 h 1526506"/>
                <a:gd name="connsiteX2057" fmla="*/ 70685 w 1394911"/>
                <a:gd name="connsiteY2057" fmla="*/ 512846 h 1526506"/>
                <a:gd name="connsiteX2058" fmla="*/ 68429 w 1394911"/>
                <a:gd name="connsiteY2058" fmla="*/ 511342 h 1526506"/>
                <a:gd name="connsiteX2059" fmla="*/ 66174 w 1394911"/>
                <a:gd name="connsiteY2059" fmla="*/ 509838 h 1526506"/>
                <a:gd name="connsiteX2060" fmla="*/ 62414 w 1394911"/>
                <a:gd name="connsiteY2060" fmla="*/ 508334 h 1526506"/>
                <a:gd name="connsiteX2061" fmla="*/ 60910 w 1394911"/>
                <a:gd name="connsiteY2061" fmla="*/ 508334 h 1526506"/>
                <a:gd name="connsiteX2062" fmla="*/ 59406 w 1394911"/>
                <a:gd name="connsiteY2062" fmla="*/ 507582 h 1526506"/>
                <a:gd name="connsiteX2063" fmla="*/ 57150 w 1394911"/>
                <a:gd name="connsiteY2063" fmla="*/ 508334 h 1526506"/>
                <a:gd name="connsiteX2064" fmla="*/ 53390 w 1394911"/>
                <a:gd name="connsiteY2064" fmla="*/ 508334 h 1526506"/>
                <a:gd name="connsiteX2065" fmla="*/ 50382 w 1394911"/>
                <a:gd name="connsiteY2065" fmla="*/ 509838 h 1526506"/>
                <a:gd name="connsiteX2066" fmla="*/ 48878 w 1394911"/>
                <a:gd name="connsiteY2066" fmla="*/ 509838 h 1526506"/>
                <a:gd name="connsiteX2067" fmla="*/ 48126 w 1394911"/>
                <a:gd name="connsiteY2067" fmla="*/ 509838 h 1526506"/>
                <a:gd name="connsiteX2068" fmla="*/ 47374 w 1394911"/>
                <a:gd name="connsiteY2068" fmla="*/ 509086 h 1526506"/>
                <a:gd name="connsiteX2069" fmla="*/ 46622 w 1394911"/>
                <a:gd name="connsiteY2069" fmla="*/ 508334 h 1526506"/>
                <a:gd name="connsiteX2070" fmla="*/ 45870 w 1394911"/>
                <a:gd name="connsiteY2070" fmla="*/ 506078 h 1526506"/>
                <a:gd name="connsiteX2071" fmla="*/ 45118 w 1394911"/>
                <a:gd name="connsiteY2071" fmla="*/ 499310 h 1526506"/>
                <a:gd name="connsiteX2072" fmla="*/ 45118 w 1394911"/>
                <a:gd name="connsiteY2072" fmla="*/ 497806 h 1526506"/>
                <a:gd name="connsiteX2073" fmla="*/ 45118 w 1394911"/>
                <a:gd name="connsiteY2073" fmla="*/ 496303 h 1526506"/>
                <a:gd name="connsiteX2074" fmla="*/ 45870 w 1394911"/>
                <a:gd name="connsiteY2074" fmla="*/ 495551 h 1526506"/>
                <a:gd name="connsiteX2075" fmla="*/ 45870 w 1394911"/>
                <a:gd name="connsiteY2075" fmla="*/ 494799 h 1526506"/>
                <a:gd name="connsiteX2076" fmla="*/ 47374 w 1394911"/>
                <a:gd name="connsiteY2076" fmla="*/ 493295 h 1526506"/>
                <a:gd name="connsiteX2077" fmla="*/ 48126 w 1394911"/>
                <a:gd name="connsiteY2077" fmla="*/ 492543 h 1526506"/>
                <a:gd name="connsiteX2078" fmla="*/ 49630 w 1394911"/>
                <a:gd name="connsiteY2078" fmla="*/ 491791 h 1526506"/>
                <a:gd name="connsiteX2079" fmla="*/ 57150 w 1394911"/>
                <a:gd name="connsiteY2079" fmla="*/ 488031 h 1526506"/>
                <a:gd name="connsiteX2080" fmla="*/ 67678 w 1394911"/>
                <a:gd name="connsiteY2080" fmla="*/ 484271 h 1526506"/>
                <a:gd name="connsiteX2081" fmla="*/ 69182 w 1394911"/>
                <a:gd name="connsiteY2081" fmla="*/ 483519 h 1526506"/>
                <a:gd name="connsiteX2082" fmla="*/ 69933 w 1394911"/>
                <a:gd name="connsiteY2082" fmla="*/ 482767 h 1526506"/>
                <a:gd name="connsiteX2083" fmla="*/ 70685 w 1394911"/>
                <a:gd name="connsiteY2083" fmla="*/ 482015 h 1526506"/>
                <a:gd name="connsiteX2084" fmla="*/ 71438 w 1394911"/>
                <a:gd name="connsiteY2084" fmla="*/ 481263 h 1526506"/>
                <a:gd name="connsiteX2085" fmla="*/ 72189 w 1394911"/>
                <a:gd name="connsiteY2085" fmla="*/ 479759 h 1526506"/>
                <a:gd name="connsiteX2086" fmla="*/ 73693 w 1394911"/>
                <a:gd name="connsiteY2086" fmla="*/ 475247 h 1526506"/>
                <a:gd name="connsiteX2087" fmla="*/ 73693 w 1394911"/>
                <a:gd name="connsiteY2087" fmla="*/ 473743 h 1526506"/>
                <a:gd name="connsiteX2088" fmla="*/ 73693 w 1394911"/>
                <a:gd name="connsiteY2088" fmla="*/ 472239 h 1526506"/>
                <a:gd name="connsiteX2089" fmla="*/ 72942 w 1394911"/>
                <a:gd name="connsiteY2089" fmla="*/ 471487 h 1526506"/>
                <a:gd name="connsiteX2090" fmla="*/ 71438 w 1394911"/>
                <a:gd name="connsiteY2090" fmla="*/ 470736 h 1526506"/>
                <a:gd name="connsiteX2091" fmla="*/ 69182 w 1394911"/>
                <a:gd name="connsiteY2091" fmla="*/ 469232 h 1526506"/>
                <a:gd name="connsiteX2092" fmla="*/ 57902 w 1394911"/>
                <a:gd name="connsiteY2092" fmla="*/ 463968 h 1526506"/>
                <a:gd name="connsiteX2093" fmla="*/ 44366 w 1394911"/>
                <a:gd name="connsiteY2093" fmla="*/ 459456 h 1526506"/>
                <a:gd name="connsiteX2094" fmla="*/ 21807 w 1394911"/>
                <a:gd name="connsiteY2094" fmla="*/ 456448 h 1526506"/>
                <a:gd name="connsiteX2095" fmla="*/ 21055 w 1394911"/>
                <a:gd name="connsiteY2095" fmla="*/ 456448 h 1526506"/>
                <a:gd name="connsiteX2096" fmla="*/ 19551 w 1394911"/>
                <a:gd name="connsiteY2096" fmla="*/ 455696 h 1526506"/>
                <a:gd name="connsiteX2097" fmla="*/ 18047 w 1394911"/>
                <a:gd name="connsiteY2097" fmla="*/ 454944 h 1526506"/>
                <a:gd name="connsiteX2098" fmla="*/ 17295 w 1394911"/>
                <a:gd name="connsiteY2098" fmla="*/ 454192 h 1526506"/>
                <a:gd name="connsiteX2099" fmla="*/ 16544 w 1394911"/>
                <a:gd name="connsiteY2099" fmla="*/ 453440 h 1526506"/>
                <a:gd name="connsiteX2100" fmla="*/ 16544 w 1394911"/>
                <a:gd name="connsiteY2100" fmla="*/ 452688 h 1526506"/>
                <a:gd name="connsiteX2101" fmla="*/ 14287 w 1394911"/>
                <a:gd name="connsiteY2101" fmla="*/ 448176 h 1526506"/>
                <a:gd name="connsiteX2102" fmla="*/ 13535 w 1394911"/>
                <a:gd name="connsiteY2102" fmla="*/ 445920 h 1526506"/>
                <a:gd name="connsiteX2103" fmla="*/ 12784 w 1394911"/>
                <a:gd name="connsiteY2103" fmla="*/ 444417 h 1526506"/>
                <a:gd name="connsiteX2104" fmla="*/ 12031 w 1394911"/>
                <a:gd name="connsiteY2104" fmla="*/ 443664 h 1526506"/>
                <a:gd name="connsiteX2105" fmla="*/ 11280 w 1394911"/>
                <a:gd name="connsiteY2105" fmla="*/ 442160 h 1526506"/>
                <a:gd name="connsiteX2106" fmla="*/ 10527 w 1394911"/>
                <a:gd name="connsiteY2106" fmla="*/ 442160 h 1526506"/>
                <a:gd name="connsiteX2107" fmla="*/ 9776 w 1394911"/>
                <a:gd name="connsiteY2107" fmla="*/ 441408 h 1526506"/>
                <a:gd name="connsiteX2108" fmla="*/ 3760 w 1394911"/>
                <a:gd name="connsiteY2108" fmla="*/ 438401 h 1526506"/>
                <a:gd name="connsiteX2109" fmla="*/ 3008 w 1394911"/>
                <a:gd name="connsiteY2109" fmla="*/ 437649 h 1526506"/>
                <a:gd name="connsiteX2110" fmla="*/ 1504 w 1394911"/>
                <a:gd name="connsiteY2110" fmla="*/ 435393 h 1526506"/>
                <a:gd name="connsiteX2111" fmla="*/ 752 w 1394911"/>
                <a:gd name="connsiteY2111" fmla="*/ 433137 h 1526506"/>
                <a:gd name="connsiteX2112" fmla="*/ 0 w 1394911"/>
                <a:gd name="connsiteY2112" fmla="*/ 431633 h 1526506"/>
                <a:gd name="connsiteX2113" fmla="*/ 0 w 1394911"/>
                <a:gd name="connsiteY2113" fmla="*/ 430129 h 1526506"/>
                <a:gd name="connsiteX2114" fmla="*/ 0 w 1394911"/>
                <a:gd name="connsiteY2114" fmla="*/ 429377 h 1526506"/>
                <a:gd name="connsiteX2115" fmla="*/ 0 w 1394911"/>
                <a:gd name="connsiteY2115" fmla="*/ 428625 h 1526506"/>
                <a:gd name="connsiteX2116" fmla="*/ 1504 w 1394911"/>
                <a:gd name="connsiteY2116" fmla="*/ 424113 h 1526506"/>
                <a:gd name="connsiteX2117" fmla="*/ 2256 w 1394911"/>
                <a:gd name="connsiteY2117" fmla="*/ 422609 h 1526506"/>
                <a:gd name="connsiteX2118" fmla="*/ 6016 w 1394911"/>
                <a:gd name="connsiteY2118" fmla="*/ 415841 h 1526506"/>
                <a:gd name="connsiteX2119" fmla="*/ 8272 w 1394911"/>
                <a:gd name="connsiteY2119" fmla="*/ 413586 h 1526506"/>
                <a:gd name="connsiteX2120" fmla="*/ 9776 w 1394911"/>
                <a:gd name="connsiteY2120" fmla="*/ 412834 h 1526506"/>
                <a:gd name="connsiteX2121" fmla="*/ 10527 w 1394911"/>
                <a:gd name="connsiteY2121" fmla="*/ 412834 h 1526506"/>
                <a:gd name="connsiteX2122" fmla="*/ 14287 w 1394911"/>
                <a:gd name="connsiteY2122" fmla="*/ 409826 h 1526506"/>
                <a:gd name="connsiteX2123" fmla="*/ 15791 w 1394911"/>
                <a:gd name="connsiteY2123" fmla="*/ 408322 h 1526506"/>
                <a:gd name="connsiteX2124" fmla="*/ 16544 w 1394911"/>
                <a:gd name="connsiteY2124" fmla="*/ 406818 h 1526506"/>
                <a:gd name="connsiteX2125" fmla="*/ 21055 w 1394911"/>
                <a:gd name="connsiteY2125" fmla="*/ 394034 h 1526506"/>
                <a:gd name="connsiteX2126" fmla="*/ 28575 w 1394911"/>
                <a:gd name="connsiteY2126" fmla="*/ 378243 h 1526506"/>
                <a:gd name="connsiteX2127" fmla="*/ 30831 w 1394911"/>
                <a:gd name="connsiteY2127" fmla="*/ 374483 h 1526506"/>
                <a:gd name="connsiteX2128" fmla="*/ 31583 w 1394911"/>
                <a:gd name="connsiteY2128" fmla="*/ 373731 h 1526506"/>
                <a:gd name="connsiteX2129" fmla="*/ 33839 w 1394911"/>
                <a:gd name="connsiteY2129" fmla="*/ 372227 h 1526506"/>
                <a:gd name="connsiteX2130" fmla="*/ 38350 w 1394911"/>
                <a:gd name="connsiteY2130" fmla="*/ 369971 h 1526506"/>
                <a:gd name="connsiteX2131" fmla="*/ 43614 w 1394911"/>
                <a:gd name="connsiteY2131" fmla="*/ 367715 h 1526506"/>
                <a:gd name="connsiteX2132" fmla="*/ 46622 w 1394911"/>
                <a:gd name="connsiteY2132" fmla="*/ 367715 h 1526506"/>
                <a:gd name="connsiteX2133" fmla="*/ 47374 w 1394911"/>
                <a:gd name="connsiteY2133" fmla="*/ 366963 h 1526506"/>
                <a:gd name="connsiteX2134" fmla="*/ 48878 w 1394911"/>
                <a:gd name="connsiteY2134" fmla="*/ 366211 h 1526506"/>
                <a:gd name="connsiteX2135" fmla="*/ 50382 w 1394911"/>
                <a:gd name="connsiteY2135" fmla="*/ 364707 h 1526506"/>
                <a:gd name="connsiteX2136" fmla="*/ 51134 w 1394911"/>
                <a:gd name="connsiteY2136" fmla="*/ 363955 h 1526506"/>
                <a:gd name="connsiteX2137" fmla="*/ 51886 w 1394911"/>
                <a:gd name="connsiteY2137" fmla="*/ 362451 h 1526506"/>
                <a:gd name="connsiteX2138" fmla="*/ 51134 w 1394911"/>
                <a:gd name="connsiteY2138" fmla="*/ 361699 h 1526506"/>
                <a:gd name="connsiteX2139" fmla="*/ 45870 w 1394911"/>
                <a:gd name="connsiteY2139" fmla="*/ 354931 h 1526506"/>
                <a:gd name="connsiteX2140" fmla="*/ 45870 w 1394911"/>
                <a:gd name="connsiteY2140" fmla="*/ 353428 h 1526506"/>
                <a:gd name="connsiteX2141" fmla="*/ 45118 w 1394911"/>
                <a:gd name="connsiteY2141" fmla="*/ 352676 h 1526506"/>
                <a:gd name="connsiteX2142" fmla="*/ 45118 w 1394911"/>
                <a:gd name="connsiteY2142" fmla="*/ 351924 h 1526506"/>
                <a:gd name="connsiteX2143" fmla="*/ 45118 w 1394911"/>
                <a:gd name="connsiteY2143" fmla="*/ 350420 h 1526506"/>
                <a:gd name="connsiteX2144" fmla="*/ 45118 w 1394911"/>
                <a:gd name="connsiteY2144" fmla="*/ 349668 h 1526506"/>
                <a:gd name="connsiteX2145" fmla="*/ 44366 w 1394911"/>
                <a:gd name="connsiteY2145" fmla="*/ 349668 h 1526506"/>
                <a:gd name="connsiteX2146" fmla="*/ 43614 w 1394911"/>
                <a:gd name="connsiteY2146" fmla="*/ 348916 h 1526506"/>
                <a:gd name="connsiteX2147" fmla="*/ 42110 w 1394911"/>
                <a:gd name="connsiteY2147" fmla="*/ 348164 h 1526506"/>
                <a:gd name="connsiteX2148" fmla="*/ 40606 w 1394911"/>
                <a:gd name="connsiteY2148" fmla="*/ 348164 h 1526506"/>
                <a:gd name="connsiteX2149" fmla="*/ 39855 w 1394911"/>
                <a:gd name="connsiteY2149" fmla="*/ 347412 h 1526506"/>
                <a:gd name="connsiteX2150" fmla="*/ 39855 w 1394911"/>
                <a:gd name="connsiteY2150" fmla="*/ 345908 h 1526506"/>
                <a:gd name="connsiteX2151" fmla="*/ 39855 w 1394911"/>
                <a:gd name="connsiteY2151" fmla="*/ 344404 h 1526506"/>
                <a:gd name="connsiteX2152" fmla="*/ 39855 w 1394911"/>
                <a:gd name="connsiteY2152" fmla="*/ 342900 h 1526506"/>
                <a:gd name="connsiteX2153" fmla="*/ 40606 w 1394911"/>
                <a:gd name="connsiteY2153" fmla="*/ 342148 h 1526506"/>
                <a:gd name="connsiteX2154" fmla="*/ 45118 w 1394911"/>
                <a:gd name="connsiteY2154" fmla="*/ 338388 h 1526506"/>
                <a:gd name="connsiteX2155" fmla="*/ 47374 w 1394911"/>
                <a:gd name="connsiteY2155" fmla="*/ 336884 h 1526506"/>
                <a:gd name="connsiteX2156" fmla="*/ 50382 w 1394911"/>
                <a:gd name="connsiteY2156" fmla="*/ 334628 h 1526506"/>
                <a:gd name="connsiteX2157" fmla="*/ 56398 w 1394911"/>
                <a:gd name="connsiteY2157" fmla="*/ 327861 h 1526506"/>
                <a:gd name="connsiteX2158" fmla="*/ 57150 w 1394911"/>
                <a:gd name="connsiteY2158" fmla="*/ 327109 h 1526506"/>
                <a:gd name="connsiteX2159" fmla="*/ 57902 w 1394911"/>
                <a:gd name="connsiteY2159" fmla="*/ 327109 h 1526506"/>
                <a:gd name="connsiteX2160" fmla="*/ 65422 w 1394911"/>
                <a:gd name="connsiteY2160" fmla="*/ 323349 h 1526506"/>
                <a:gd name="connsiteX2161" fmla="*/ 66925 w 1394911"/>
                <a:gd name="connsiteY2161" fmla="*/ 321845 h 1526506"/>
                <a:gd name="connsiteX2162" fmla="*/ 72942 w 1394911"/>
                <a:gd name="connsiteY2162" fmla="*/ 315829 h 1526506"/>
                <a:gd name="connsiteX2163" fmla="*/ 73693 w 1394911"/>
                <a:gd name="connsiteY2163" fmla="*/ 315077 h 1526506"/>
                <a:gd name="connsiteX2164" fmla="*/ 75949 w 1394911"/>
                <a:gd name="connsiteY2164" fmla="*/ 314325 h 1526506"/>
                <a:gd name="connsiteX2165" fmla="*/ 79709 w 1394911"/>
                <a:gd name="connsiteY2165" fmla="*/ 313573 h 1526506"/>
                <a:gd name="connsiteX2166" fmla="*/ 80461 w 1394911"/>
                <a:gd name="connsiteY2166" fmla="*/ 313573 h 1526506"/>
                <a:gd name="connsiteX2167" fmla="*/ 85725 w 1394911"/>
                <a:gd name="connsiteY2167" fmla="*/ 309813 h 1526506"/>
                <a:gd name="connsiteX2168" fmla="*/ 93244 w 1394911"/>
                <a:gd name="connsiteY2168" fmla="*/ 306053 h 1526506"/>
                <a:gd name="connsiteX2169" fmla="*/ 97757 w 1394911"/>
                <a:gd name="connsiteY2169" fmla="*/ 303045 h 1526506"/>
                <a:gd name="connsiteX2170" fmla="*/ 98508 w 1394911"/>
                <a:gd name="connsiteY2170" fmla="*/ 301542 h 1526506"/>
                <a:gd name="connsiteX2171" fmla="*/ 103020 w 1394911"/>
                <a:gd name="connsiteY2171" fmla="*/ 300037 h 1526506"/>
                <a:gd name="connsiteX2172" fmla="*/ 106028 w 1394911"/>
                <a:gd name="connsiteY2172" fmla="*/ 298533 h 1526506"/>
                <a:gd name="connsiteX2173" fmla="*/ 108284 w 1394911"/>
                <a:gd name="connsiteY2173" fmla="*/ 297782 h 1526506"/>
                <a:gd name="connsiteX2174" fmla="*/ 109036 w 1394911"/>
                <a:gd name="connsiteY2174" fmla="*/ 297030 h 1526506"/>
                <a:gd name="connsiteX2175" fmla="*/ 110540 w 1394911"/>
                <a:gd name="connsiteY2175" fmla="*/ 296278 h 1526506"/>
                <a:gd name="connsiteX2176" fmla="*/ 113548 w 1394911"/>
                <a:gd name="connsiteY2176" fmla="*/ 292518 h 1526506"/>
                <a:gd name="connsiteX2177" fmla="*/ 115052 w 1394911"/>
                <a:gd name="connsiteY2177" fmla="*/ 291014 h 1526506"/>
                <a:gd name="connsiteX2178" fmla="*/ 115804 w 1394911"/>
                <a:gd name="connsiteY2178" fmla="*/ 290262 h 1526506"/>
                <a:gd name="connsiteX2179" fmla="*/ 115804 w 1394911"/>
                <a:gd name="connsiteY2179" fmla="*/ 289510 h 1526506"/>
                <a:gd name="connsiteX2180" fmla="*/ 116556 w 1394911"/>
                <a:gd name="connsiteY2180" fmla="*/ 288006 h 1526506"/>
                <a:gd name="connsiteX2181" fmla="*/ 116556 w 1394911"/>
                <a:gd name="connsiteY2181" fmla="*/ 284246 h 1526506"/>
                <a:gd name="connsiteX2182" fmla="*/ 117308 w 1394911"/>
                <a:gd name="connsiteY2182" fmla="*/ 282742 h 1526506"/>
                <a:gd name="connsiteX2183" fmla="*/ 118060 w 1394911"/>
                <a:gd name="connsiteY2183" fmla="*/ 280486 h 1526506"/>
                <a:gd name="connsiteX2184" fmla="*/ 119564 w 1394911"/>
                <a:gd name="connsiteY2184" fmla="*/ 278982 h 1526506"/>
                <a:gd name="connsiteX2185" fmla="*/ 120316 w 1394911"/>
                <a:gd name="connsiteY2185" fmla="*/ 277478 h 1526506"/>
                <a:gd name="connsiteX2186" fmla="*/ 121820 w 1394911"/>
                <a:gd name="connsiteY2186" fmla="*/ 276726 h 1526506"/>
                <a:gd name="connsiteX2187" fmla="*/ 123323 w 1394911"/>
                <a:gd name="connsiteY2187" fmla="*/ 276726 h 1526506"/>
                <a:gd name="connsiteX2188" fmla="*/ 1155031 w 1394911"/>
                <a:gd name="connsiteY2188" fmla="*/ 750470 h 1526506"/>
                <a:gd name="connsiteX2189" fmla="*/ 1159544 w 1394911"/>
                <a:gd name="connsiteY2189" fmla="*/ 748966 h 1526506"/>
                <a:gd name="connsiteX2190" fmla="*/ 1161047 w 1394911"/>
                <a:gd name="connsiteY2190" fmla="*/ 749718 h 1526506"/>
                <a:gd name="connsiteX2191" fmla="*/ 1162551 w 1394911"/>
                <a:gd name="connsiteY2191" fmla="*/ 759493 h 1526506"/>
                <a:gd name="connsiteX2192" fmla="*/ 1161799 w 1394911"/>
                <a:gd name="connsiteY2192" fmla="*/ 762501 h 1526506"/>
                <a:gd name="connsiteX2193" fmla="*/ 1159544 w 1394911"/>
                <a:gd name="connsiteY2193" fmla="*/ 764757 h 1526506"/>
                <a:gd name="connsiteX2194" fmla="*/ 1160295 w 1394911"/>
                <a:gd name="connsiteY2194" fmla="*/ 766261 h 1526506"/>
                <a:gd name="connsiteX2195" fmla="*/ 1159544 w 1394911"/>
                <a:gd name="connsiteY2195" fmla="*/ 768517 h 1526506"/>
                <a:gd name="connsiteX2196" fmla="*/ 1158040 w 1394911"/>
                <a:gd name="connsiteY2196" fmla="*/ 770773 h 1526506"/>
                <a:gd name="connsiteX2197" fmla="*/ 1157287 w 1394911"/>
                <a:gd name="connsiteY2197" fmla="*/ 773029 h 1526506"/>
                <a:gd name="connsiteX2198" fmla="*/ 1156536 w 1394911"/>
                <a:gd name="connsiteY2198" fmla="*/ 776037 h 1526506"/>
                <a:gd name="connsiteX2199" fmla="*/ 1157287 w 1394911"/>
                <a:gd name="connsiteY2199" fmla="*/ 777541 h 1526506"/>
                <a:gd name="connsiteX2200" fmla="*/ 1158791 w 1394911"/>
                <a:gd name="connsiteY2200" fmla="*/ 779797 h 1526506"/>
                <a:gd name="connsiteX2201" fmla="*/ 1159544 w 1394911"/>
                <a:gd name="connsiteY2201" fmla="*/ 781301 h 1526506"/>
                <a:gd name="connsiteX2202" fmla="*/ 1161047 w 1394911"/>
                <a:gd name="connsiteY2202" fmla="*/ 782805 h 1526506"/>
                <a:gd name="connsiteX2203" fmla="*/ 1161047 w 1394911"/>
                <a:gd name="connsiteY2203" fmla="*/ 783556 h 1526506"/>
                <a:gd name="connsiteX2204" fmla="*/ 1161047 w 1394911"/>
                <a:gd name="connsiteY2204" fmla="*/ 785813 h 1526506"/>
                <a:gd name="connsiteX2205" fmla="*/ 1162551 w 1394911"/>
                <a:gd name="connsiteY2205" fmla="*/ 787316 h 1526506"/>
                <a:gd name="connsiteX2206" fmla="*/ 1162551 w 1394911"/>
                <a:gd name="connsiteY2206" fmla="*/ 788820 h 1526506"/>
                <a:gd name="connsiteX2207" fmla="*/ 1161799 w 1394911"/>
                <a:gd name="connsiteY2207" fmla="*/ 793332 h 1526506"/>
                <a:gd name="connsiteX2208" fmla="*/ 1159544 w 1394911"/>
                <a:gd name="connsiteY2208" fmla="*/ 793332 h 1526506"/>
                <a:gd name="connsiteX2209" fmla="*/ 1158791 w 1394911"/>
                <a:gd name="connsiteY2209" fmla="*/ 793332 h 1526506"/>
                <a:gd name="connsiteX2210" fmla="*/ 1158791 w 1394911"/>
                <a:gd name="connsiteY2210" fmla="*/ 791076 h 1526506"/>
                <a:gd name="connsiteX2211" fmla="*/ 1155784 w 1394911"/>
                <a:gd name="connsiteY2211" fmla="*/ 791076 h 1526506"/>
                <a:gd name="connsiteX2212" fmla="*/ 1154280 w 1394911"/>
                <a:gd name="connsiteY2212" fmla="*/ 791828 h 1526506"/>
                <a:gd name="connsiteX2213" fmla="*/ 1152776 w 1394911"/>
                <a:gd name="connsiteY2213" fmla="*/ 787316 h 1526506"/>
                <a:gd name="connsiteX2214" fmla="*/ 1149768 w 1394911"/>
                <a:gd name="connsiteY2214" fmla="*/ 782805 h 1526506"/>
                <a:gd name="connsiteX2215" fmla="*/ 1149016 w 1394911"/>
                <a:gd name="connsiteY2215" fmla="*/ 778293 h 1526506"/>
                <a:gd name="connsiteX2216" fmla="*/ 1149016 w 1394911"/>
                <a:gd name="connsiteY2216" fmla="*/ 776037 h 1526506"/>
                <a:gd name="connsiteX2217" fmla="*/ 1149768 w 1394911"/>
                <a:gd name="connsiteY2217" fmla="*/ 774533 h 1526506"/>
                <a:gd name="connsiteX2218" fmla="*/ 1149768 w 1394911"/>
                <a:gd name="connsiteY2218" fmla="*/ 769269 h 1526506"/>
                <a:gd name="connsiteX2219" fmla="*/ 1150520 w 1394911"/>
                <a:gd name="connsiteY2219" fmla="*/ 768517 h 1526506"/>
                <a:gd name="connsiteX2220" fmla="*/ 1151272 w 1394911"/>
                <a:gd name="connsiteY2220" fmla="*/ 767765 h 1526506"/>
                <a:gd name="connsiteX2221" fmla="*/ 1151272 w 1394911"/>
                <a:gd name="connsiteY2221" fmla="*/ 767013 h 1526506"/>
                <a:gd name="connsiteX2222" fmla="*/ 1149768 w 1394911"/>
                <a:gd name="connsiteY2222" fmla="*/ 765509 h 1526506"/>
                <a:gd name="connsiteX2223" fmla="*/ 1142248 w 1394911"/>
                <a:gd name="connsiteY2223" fmla="*/ 762501 h 1526506"/>
                <a:gd name="connsiteX2224" fmla="*/ 1139992 w 1394911"/>
                <a:gd name="connsiteY2224" fmla="*/ 760245 h 1526506"/>
                <a:gd name="connsiteX2225" fmla="*/ 1141496 w 1394911"/>
                <a:gd name="connsiteY2225" fmla="*/ 757989 h 1526506"/>
                <a:gd name="connsiteX2226" fmla="*/ 1139992 w 1394911"/>
                <a:gd name="connsiteY2226" fmla="*/ 754982 h 1526506"/>
                <a:gd name="connsiteX2227" fmla="*/ 1139992 w 1394911"/>
                <a:gd name="connsiteY2227" fmla="*/ 751974 h 1526506"/>
                <a:gd name="connsiteX2228" fmla="*/ 1141496 w 1394911"/>
                <a:gd name="connsiteY2228" fmla="*/ 750470 h 1526506"/>
                <a:gd name="connsiteX2229" fmla="*/ 1144504 w 1394911"/>
                <a:gd name="connsiteY2229" fmla="*/ 749718 h 1526506"/>
                <a:gd name="connsiteX2230" fmla="*/ 1146760 w 1394911"/>
                <a:gd name="connsiteY2230" fmla="*/ 749718 h 1526506"/>
                <a:gd name="connsiteX2231" fmla="*/ 1149016 w 1394911"/>
                <a:gd name="connsiteY2231" fmla="*/ 750470 h 1526506"/>
                <a:gd name="connsiteX2232" fmla="*/ 1152024 w 1394911"/>
                <a:gd name="connsiteY2232" fmla="*/ 751222 h 1526506"/>
                <a:gd name="connsiteX2233" fmla="*/ 1155031 w 1394911"/>
                <a:gd name="connsiteY2233" fmla="*/ 750470 h 1526506"/>
                <a:gd name="connsiteX2234" fmla="*/ 1204662 w 1394911"/>
                <a:gd name="connsiteY2234" fmla="*/ 677528 h 1526506"/>
                <a:gd name="connsiteX2235" fmla="*/ 1208422 w 1394911"/>
                <a:gd name="connsiteY2235" fmla="*/ 683544 h 1526506"/>
                <a:gd name="connsiteX2236" fmla="*/ 1209174 w 1394911"/>
                <a:gd name="connsiteY2236" fmla="*/ 687304 h 1526506"/>
                <a:gd name="connsiteX2237" fmla="*/ 1206166 w 1394911"/>
                <a:gd name="connsiteY2237" fmla="*/ 688808 h 1526506"/>
                <a:gd name="connsiteX2238" fmla="*/ 1203158 w 1394911"/>
                <a:gd name="connsiteY2238" fmla="*/ 689560 h 1526506"/>
                <a:gd name="connsiteX2239" fmla="*/ 1200902 w 1394911"/>
                <a:gd name="connsiteY2239" fmla="*/ 691064 h 1526506"/>
                <a:gd name="connsiteX2240" fmla="*/ 1195638 w 1394911"/>
                <a:gd name="connsiteY2240" fmla="*/ 696328 h 1526506"/>
                <a:gd name="connsiteX2241" fmla="*/ 1189623 w 1394911"/>
                <a:gd name="connsiteY2241" fmla="*/ 700839 h 1526506"/>
                <a:gd name="connsiteX2242" fmla="*/ 1186614 w 1394911"/>
                <a:gd name="connsiteY2242" fmla="*/ 703095 h 1526506"/>
                <a:gd name="connsiteX2243" fmla="*/ 1184359 w 1394911"/>
                <a:gd name="connsiteY2243" fmla="*/ 706855 h 1526506"/>
                <a:gd name="connsiteX2244" fmla="*/ 1182855 w 1394911"/>
                <a:gd name="connsiteY2244" fmla="*/ 707607 h 1526506"/>
                <a:gd name="connsiteX2245" fmla="*/ 1181351 w 1394911"/>
                <a:gd name="connsiteY2245" fmla="*/ 707607 h 1526506"/>
                <a:gd name="connsiteX2246" fmla="*/ 1180599 w 1394911"/>
                <a:gd name="connsiteY2246" fmla="*/ 709111 h 1526506"/>
                <a:gd name="connsiteX2247" fmla="*/ 1179847 w 1394911"/>
                <a:gd name="connsiteY2247" fmla="*/ 709863 h 1526506"/>
                <a:gd name="connsiteX2248" fmla="*/ 1179095 w 1394911"/>
                <a:gd name="connsiteY2248" fmla="*/ 709863 h 1526506"/>
                <a:gd name="connsiteX2249" fmla="*/ 1179095 w 1394911"/>
                <a:gd name="connsiteY2249" fmla="*/ 707607 h 1526506"/>
                <a:gd name="connsiteX2250" fmla="*/ 1177591 w 1394911"/>
                <a:gd name="connsiteY2250" fmla="*/ 700839 h 1526506"/>
                <a:gd name="connsiteX2251" fmla="*/ 1178343 w 1394911"/>
                <a:gd name="connsiteY2251" fmla="*/ 698584 h 1526506"/>
                <a:gd name="connsiteX2252" fmla="*/ 1179095 w 1394911"/>
                <a:gd name="connsiteY2252" fmla="*/ 697079 h 1526506"/>
                <a:gd name="connsiteX2253" fmla="*/ 1182855 w 1394911"/>
                <a:gd name="connsiteY2253" fmla="*/ 694824 h 1526506"/>
                <a:gd name="connsiteX2254" fmla="*/ 1187366 w 1394911"/>
                <a:gd name="connsiteY2254" fmla="*/ 691816 h 1526506"/>
                <a:gd name="connsiteX2255" fmla="*/ 1196390 w 1394911"/>
                <a:gd name="connsiteY2255" fmla="*/ 683544 h 1526506"/>
                <a:gd name="connsiteX2256" fmla="*/ 1196390 w 1394911"/>
                <a:gd name="connsiteY2256" fmla="*/ 682040 h 1526506"/>
                <a:gd name="connsiteX2257" fmla="*/ 1195638 w 1394911"/>
                <a:gd name="connsiteY2257" fmla="*/ 682040 h 1526506"/>
                <a:gd name="connsiteX2258" fmla="*/ 1194886 w 1394911"/>
                <a:gd name="connsiteY2258" fmla="*/ 681288 h 1526506"/>
                <a:gd name="connsiteX2259" fmla="*/ 1194886 w 1394911"/>
                <a:gd name="connsiteY2259" fmla="*/ 680536 h 1526506"/>
                <a:gd name="connsiteX2260" fmla="*/ 1195638 w 1394911"/>
                <a:gd name="connsiteY2260" fmla="*/ 679032 h 1526506"/>
                <a:gd name="connsiteX2261" fmla="*/ 1195638 w 1394911"/>
                <a:gd name="connsiteY2261" fmla="*/ 679784 h 1526506"/>
                <a:gd name="connsiteX2262" fmla="*/ 1196390 w 1394911"/>
                <a:gd name="connsiteY2262" fmla="*/ 679784 h 1526506"/>
                <a:gd name="connsiteX2263" fmla="*/ 1196390 w 1394911"/>
                <a:gd name="connsiteY2263" fmla="*/ 677528 h 1526506"/>
                <a:gd name="connsiteX2264" fmla="*/ 1194886 w 1394911"/>
                <a:gd name="connsiteY2264" fmla="*/ 675272 h 1526506"/>
                <a:gd name="connsiteX2265" fmla="*/ 1193382 w 1394911"/>
                <a:gd name="connsiteY2265" fmla="*/ 673016 h 1526506"/>
                <a:gd name="connsiteX2266" fmla="*/ 1192630 w 1394911"/>
                <a:gd name="connsiteY2266" fmla="*/ 670760 h 1526506"/>
                <a:gd name="connsiteX2267" fmla="*/ 1194886 w 1394911"/>
                <a:gd name="connsiteY2267" fmla="*/ 669257 h 1526506"/>
                <a:gd name="connsiteX2268" fmla="*/ 1200902 w 1394911"/>
                <a:gd name="connsiteY2268" fmla="*/ 672264 h 1526506"/>
                <a:gd name="connsiteX2269" fmla="*/ 1203910 w 1394911"/>
                <a:gd name="connsiteY2269" fmla="*/ 674520 h 1526506"/>
                <a:gd name="connsiteX2270" fmla="*/ 1204662 w 1394911"/>
                <a:gd name="connsiteY2270" fmla="*/ 677528 h 152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</a:cxnLst>
              <a:rect l="l" t="t" r="r" b="b"/>
              <a:pathLst>
                <a:path w="1394911" h="1526506">
                  <a:moveTo>
                    <a:pt x="123323" y="276726"/>
                  </a:moveTo>
                  <a:lnTo>
                    <a:pt x="142123" y="275974"/>
                  </a:lnTo>
                  <a:lnTo>
                    <a:pt x="146635" y="276726"/>
                  </a:lnTo>
                  <a:lnTo>
                    <a:pt x="148139" y="277478"/>
                  </a:lnTo>
                  <a:lnTo>
                    <a:pt x="150395" y="278982"/>
                  </a:lnTo>
                  <a:lnTo>
                    <a:pt x="160170" y="289510"/>
                  </a:lnTo>
                  <a:lnTo>
                    <a:pt x="164682" y="297030"/>
                  </a:lnTo>
                  <a:lnTo>
                    <a:pt x="166186" y="299285"/>
                  </a:lnTo>
                  <a:lnTo>
                    <a:pt x="166938" y="300037"/>
                  </a:lnTo>
                  <a:lnTo>
                    <a:pt x="167690" y="303797"/>
                  </a:lnTo>
                  <a:lnTo>
                    <a:pt x="167690" y="307557"/>
                  </a:lnTo>
                  <a:lnTo>
                    <a:pt x="168442" y="312821"/>
                  </a:lnTo>
                  <a:lnTo>
                    <a:pt x="168442" y="313573"/>
                  </a:lnTo>
                  <a:lnTo>
                    <a:pt x="171450" y="320341"/>
                  </a:lnTo>
                  <a:lnTo>
                    <a:pt x="171450" y="321093"/>
                  </a:lnTo>
                  <a:lnTo>
                    <a:pt x="180474" y="331620"/>
                  </a:lnTo>
                  <a:lnTo>
                    <a:pt x="186489" y="342148"/>
                  </a:lnTo>
                  <a:lnTo>
                    <a:pt x="188745" y="344404"/>
                  </a:lnTo>
                  <a:lnTo>
                    <a:pt x="189497" y="345156"/>
                  </a:lnTo>
                  <a:lnTo>
                    <a:pt x="190249" y="345908"/>
                  </a:lnTo>
                  <a:lnTo>
                    <a:pt x="192505" y="345908"/>
                  </a:lnTo>
                  <a:lnTo>
                    <a:pt x="194009" y="346660"/>
                  </a:lnTo>
                  <a:lnTo>
                    <a:pt x="195513" y="346660"/>
                  </a:lnTo>
                  <a:lnTo>
                    <a:pt x="200777" y="350420"/>
                  </a:lnTo>
                  <a:lnTo>
                    <a:pt x="207545" y="352676"/>
                  </a:lnTo>
                  <a:lnTo>
                    <a:pt x="210553" y="354180"/>
                  </a:lnTo>
                  <a:lnTo>
                    <a:pt x="216568" y="357940"/>
                  </a:lnTo>
                  <a:lnTo>
                    <a:pt x="217320" y="358691"/>
                  </a:lnTo>
                  <a:lnTo>
                    <a:pt x="219576" y="359443"/>
                  </a:lnTo>
                  <a:lnTo>
                    <a:pt x="227848" y="363203"/>
                  </a:lnTo>
                  <a:lnTo>
                    <a:pt x="229352" y="363203"/>
                  </a:lnTo>
                  <a:lnTo>
                    <a:pt x="230104" y="363203"/>
                  </a:lnTo>
                  <a:lnTo>
                    <a:pt x="231608" y="363203"/>
                  </a:lnTo>
                  <a:lnTo>
                    <a:pt x="233112" y="363203"/>
                  </a:lnTo>
                  <a:lnTo>
                    <a:pt x="234616" y="362451"/>
                  </a:lnTo>
                  <a:lnTo>
                    <a:pt x="235368" y="362451"/>
                  </a:lnTo>
                  <a:lnTo>
                    <a:pt x="236119" y="361699"/>
                  </a:lnTo>
                  <a:lnTo>
                    <a:pt x="238376" y="360195"/>
                  </a:lnTo>
                  <a:lnTo>
                    <a:pt x="239128" y="360195"/>
                  </a:lnTo>
                  <a:lnTo>
                    <a:pt x="240632" y="359443"/>
                  </a:lnTo>
                  <a:lnTo>
                    <a:pt x="245895" y="358691"/>
                  </a:lnTo>
                  <a:lnTo>
                    <a:pt x="248151" y="357940"/>
                  </a:lnTo>
                  <a:lnTo>
                    <a:pt x="260183" y="360947"/>
                  </a:lnTo>
                  <a:lnTo>
                    <a:pt x="262439" y="360947"/>
                  </a:lnTo>
                  <a:lnTo>
                    <a:pt x="264695" y="360947"/>
                  </a:lnTo>
                  <a:lnTo>
                    <a:pt x="266198" y="360195"/>
                  </a:lnTo>
                  <a:lnTo>
                    <a:pt x="267702" y="359443"/>
                  </a:lnTo>
                  <a:lnTo>
                    <a:pt x="269207" y="358691"/>
                  </a:lnTo>
                  <a:lnTo>
                    <a:pt x="269958" y="358691"/>
                  </a:lnTo>
                  <a:lnTo>
                    <a:pt x="269958" y="357940"/>
                  </a:lnTo>
                  <a:lnTo>
                    <a:pt x="270711" y="357188"/>
                  </a:lnTo>
                  <a:lnTo>
                    <a:pt x="275222" y="345908"/>
                  </a:lnTo>
                  <a:lnTo>
                    <a:pt x="275974" y="345156"/>
                  </a:lnTo>
                  <a:lnTo>
                    <a:pt x="276726" y="344404"/>
                  </a:lnTo>
                  <a:lnTo>
                    <a:pt x="278230" y="343652"/>
                  </a:lnTo>
                  <a:lnTo>
                    <a:pt x="284246" y="341396"/>
                  </a:lnTo>
                  <a:lnTo>
                    <a:pt x="288758" y="339892"/>
                  </a:lnTo>
                  <a:lnTo>
                    <a:pt x="290262" y="339892"/>
                  </a:lnTo>
                  <a:lnTo>
                    <a:pt x="291014" y="339140"/>
                  </a:lnTo>
                  <a:lnTo>
                    <a:pt x="291766" y="338388"/>
                  </a:lnTo>
                  <a:lnTo>
                    <a:pt x="292518" y="337636"/>
                  </a:lnTo>
                  <a:lnTo>
                    <a:pt x="293270" y="336132"/>
                  </a:lnTo>
                  <a:lnTo>
                    <a:pt x="294774" y="332372"/>
                  </a:lnTo>
                  <a:lnTo>
                    <a:pt x="295526" y="331620"/>
                  </a:lnTo>
                  <a:lnTo>
                    <a:pt x="295526" y="330868"/>
                  </a:lnTo>
                  <a:lnTo>
                    <a:pt x="296277" y="330868"/>
                  </a:lnTo>
                  <a:lnTo>
                    <a:pt x="297781" y="330116"/>
                  </a:lnTo>
                  <a:lnTo>
                    <a:pt x="300037" y="329364"/>
                  </a:lnTo>
                  <a:lnTo>
                    <a:pt x="300789" y="329364"/>
                  </a:lnTo>
                  <a:lnTo>
                    <a:pt x="301541" y="328612"/>
                  </a:lnTo>
                  <a:lnTo>
                    <a:pt x="303045" y="327861"/>
                  </a:lnTo>
                  <a:lnTo>
                    <a:pt x="305301" y="324101"/>
                  </a:lnTo>
                  <a:lnTo>
                    <a:pt x="306053" y="323349"/>
                  </a:lnTo>
                  <a:lnTo>
                    <a:pt x="307557" y="322597"/>
                  </a:lnTo>
                  <a:lnTo>
                    <a:pt x="308309" y="322597"/>
                  </a:lnTo>
                  <a:lnTo>
                    <a:pt x="309813" y="321845"/>
                  </a:lnTo>
                  <a:lnTo>
                    <a:pt x="314325" y="321845"/>
                  </a:lnTo>
                  <a:lnTo>
                    <a:pt x="318837" y="320341"/>
                  </a:lnTo>
                  <a:lnTo>
                    <a:pt x="323349" y="318085"/>
                  </a:lnTo>
                  <a:lnTo>
                    <a:pt x="324853" y="316581"/>
                  </a:lnTo>
                  <a:lnTo>
                    <a:pt x="325605" y="316581"/>
                  </a:lnTo>
                  <a:lnTo>
                    <a:pt x="327860" y="315829"/>
                  </a:lnTo>
                  <a:lnTo>
                    <a:pt x="342148" y="318085"/>
                  </a:lnTo>
                  <a:lnTo>
                    <a:pt x="352675" y="321845"/>
                  </a:lnTo>
                  <a:lnTo>
                    <a:pt x="354179" y="322597"/>
                  </a:lnTo>
                  <a:lnTo>
                    <a:pt x="355683" y="322597"/>
                  </a:lnTo>
                  <a:lnTo>
                    <a:pt x="356435" y="322597"/>
                  </a:lnTo>
                  <a:lnTo>
                    <a:pt x="367715" y="318837"/>
                  </a:lnTo>
                  <a:lnTo>
                    <a:pt x="369219" y="318085"/>
                  </a:lnTo>
                  <a:lnTo>
                    <a:pt x="371475" y="315829"/>
                  </a:lnTo>
                  <a:lnTo>
                    <a:pt x="373731" y="313573"/>
                  </a:lnTo>
                  <a:lnTo>
                    <a:pt x="391026" y="295526"/>
                  </a:lnTo>
                  <a:lnTo>
                    <a:pt x="391778" y="294022"/>
                  </a:lnTo>
                  <a:lnTo>
                    <a:pt x="392530" y="294022"/>
                  </a:lnTo>
                  <a:lnTo>
                    <a:pt x="394786" y="294022"/>
                  </a:lnTo>
                  <a:lnTo>
                    <a:pt x="396290" y="294774"/>
                  </a:lnTo>
                  <a:lnTo>
                    <a:pt x="397794" y="294774"/>
                  </a:lnTo>
                  <a:lnTo>
                    <a:pt x="398546" y="294022"/>
                  </a:lnTo>
                  <a:lnTo>
                    <a:pt x="400802" y="293270"/>
                  </a:lnTo>
                  <a:lnTo>
                    <a:pt x="401554" y="292518"/>
                  </a:lnTo>
                  <a:lnTo>
                    <a:pt x="402306" y="291766"/>
                  </a:lnTo>
                  <a:lnTo>
                    <a:pt x="403058" y="290262"/>
                  </a:lnTo>
                  <a:lnTo>
                    <a:pt x="403810" y="284998"/>
                  </a:lnTo>
                  <a:lnTo>
                    <a:pt x="403810" y="283494"/>
                  </a:lnTo>
                  <a:lnTo>
                    <a:pt x="404562" y="282742"/>
                  </a:lnTo>
                  <a:lnTo>
                    <a:pt x="407570" y="281238"/>
                  </a:lnTo>
                  <a:lnTo>
                    <a:pt x="408322" y="281238"/>
                  </a:lnTo>
                  <a:lnTo>
                    <a:pt x="409073" y="280486"/>
                  </a:lnTo>
                  <a:lnTo>
                    <a:pt x="409826" y="278982"/>
                  </a:lnTo>
                  <a:lnTo>
                    <a:pt x="410577" y="273718"/>
                  </a:lnTo>
                  <a:lnTo>
                    <a:pt x="412082" y="270711"/>
                  </a:lnTo>
                  <a:lnTo>
                    <a:pt x="418097" y="262439"/>
                  </a:lnTo>
                  <a:lnTo>
                    <a:pt x="418097" y="261687"/>
                  </a:lnTo>
                  <a:lnTo>
                    <a:pt x="418097" y="259431"/>
                  </a:lnTo>
                  <a:lnTo>
                    <a:pt x="419601" y="257175"/>
                  </a:lnTo>
                  <a:lnTo>
                    <a:pt x="419601" y="255671"/>
                  </a:lnTo>
                  <a:lnTo>
                    <a:pt x="420353" y="255671"/>
                  </a:lnTo>
                  <a:lnTo>
                    <a:pt x="422609" y="254167"/>
                  </a:lnTo>
                  <a:lnTo>
                    <a:pt x="424113" y="253415"/>
                  </a:lnTo>
                  <a:lnTo>
                    <a:pt x="425617" y="251911"/>
                  </a:lnTo>
                  <a:lnTo>
                    <a:pt x="425617" y="251159"/>
                  </a:lnTo>
                  <a:lnTo>
                    <a:pt x="425617" y="250407"/>
                  </a:lnTo>
                  <a:lnTo>
                    <a:pt x="425617" y="245143"/>
                  </a:lnTo>
                  <a:lnTo>
                    <a:pt x="426369" y="244391"/>
                  </a:lnTo>
                  <a:lnTo>
                    <a:pt x="426369" y="242135"/>
                  </a:lnTo>
                  <a:lnTo>
                    <a:pt x="427121" y="241384"/>
                  </a:lnTo>
                  <a:lnTo>
                    <a:pt x="432385" y="235368"/>
                  </a:lnTo>
                  <a:lnTo>
                    <a:pt x="433889" y="233112"/>
                  </a:lnTo>
                  <a:lnTo>
                    <a:pt x="434641" y="230856"/>
                  </a:lnTo>
                  <a:lnTo>
                    <a:pt x="435393" y="228600"/>
                  </a:lnTo>
                  <a:lnTo>
                    <a:pt x="435393" y="226344"/>
                  </a:lnTo>
                  <a:lnTo>
                    <a:pt x="434641" y="223336"/>
                  </a:lnTo>
                  <a:lnTo>
                    <a:pt x="433889" y="221080"/>
                  </a:lnTo>
                  <a:lnTo>
                    <a:pt x="433137" y="218072"/>
                  </a:lnTo>
                  <a:lnTo>
                    <a:pt x="433137" y="216568"/>
                  </a:lnTo>
                  <a:lnTo>
                    <a:pt x="433889" y="215065"/>
                  </a:lnTo>
                  <a:lnTo>
                    <a:pt x="436897" y="207545"/>
                  </a:lnTo>
                  <a:lnTo>
                    <a:pt x="437649" y="205289"/>
                  </a:lnTo>
                  <a:lnTo>
                    <a:pt x="437649" y="202281"/>
                  </a:lnTo>
                  <a:lnTo>
                    <a:pt x="438401" y="201529"/>
                  </a:lnTo>
                  <a:lnTo>
                    <a:pt x="437649" y="194761"/>
                  </a:lnTo>
                  <a:lnTo>
                    <a:pt x="436897" y="191753"/>
                  </a:lnTo>
                  <a:lnTo>
                    <a:pt x="436145" y="191001"/>
                  </a:lnTo>
                  <a:lnTo>
                    <a:pt x="436145" y="190249"/>
                  </a:lnTo>
                  <a:lnTo>
                    <a:pt x="435393" y="190249"/>
                  </a:lnTo>
                  <a:lnTo>
                    <a:pt x="430881" y="187241"/>
                  </a:lnTo>
                  <a:lnTo>
                    <a:pt x="430129" y="185737"/>
                  </a:lnTo>
                  <a:lnTo>
                    <a:pt x="430129" y="184986"/>
                  </a:lnTo>
                  <a:lnTo>
                    <a:pt x="429377" y="183482"/>
                  </a:lnTo>
                  <a:lnTo>
                    <a:pt x="428625" y="181226"/>
                  </a:lnTo>
                  <a:lnTo>
                    <a:pt x="428625" y="177466"/>
                  </a:lnTo>
                  <a:lnTo>
                    <a:pt x="427873" y="173706"/>
                  </a:lnTo>
                  <a:lnTo>
                    <a:pt x="423361" y="160170"/>
                  </a:lnTo>
                  <a:lnTo>
                    <a:pt x="422609" y="159418"/>
                  </a:lnTo>
                  <a:lnTo>
                    <a:pt x="422609" y="158667"/>
                  </a:lnTo>
                  <a:lnTo>
                    <a:pt x="421105" y="157162"/>
                  </a:lnTo>
                  <a:lnTo>
                    <a:pt x="420353" y="156410"/>
                  </a:lnTo>
                  <a:lnTo>
                    <a:pt x="418849" y="153403"/>
                  </a:lnTo>
                  <a:lnTo>
                    <a:pt x="418097" y="152651"/>
                  </a:lnTo>
                  <a:lnTo>
                    <a:pt x="415841" y="149643"/>
                  </a:lnTo>
                  <a:lnTo>
                    <a:pt x="415090" y="148891"/>
                  </a:lnTo>
                  <a:lnTo>
                    <a:pt x="414337" y="145883"/>
                  </a:lnTo>
                  <a:lnTo>
                    <a:pt x="415090" y="140619"/>
                  </a:lnTo>
                  <a:lnTo>
                    <a:pt x="415841" y="138363"/>
                  </a:lnTo>
                  <a:lnTo>
                    <a:pt x="416593" y="138363"/>
                  </a:lnTo>
                  <a:lnTo>
                    <a:pt x="418097" y="137611"/>
                  </a:lnTo>
                  <a:lnTo>
                    <a:pt x="423361" y="138363"/>
                  </a:lnTo>
                  <a:lnTo>
                    <a:pt x="427121" y="138363"/>
                  </a:lnTo>
                  <a:lnTo>
                    <a:pt x="433137" y="140619"/>
                  </a:lnTo>
                  <a:lnTo>
                    <a:pt x="434641" y="140619"/>
                  </a:lnTo>
                  <a:lnTo>
                    <a:pt x="435393" y="140619"/>
                  </a:lnTo>
                  <a:lnTo>
                    <a:pt x="436145" y="139867"/>
                  </a:lnTo>
                  <a:lnTo>
                    <a:pt x="436897" y="139115"/>
                  </a:lnTo>
                  <a:lnTo>
                    <a:pt x="437649" y="138363"/>
                  </a:lnTo>
                  <a:lnTo>
                    <a:pt x="437649" y="137611"/>
                  </a:lnTo>
                  <a:lnTo>
                    <a:pt x="439152" y="132347"/>
                  </a:lnTo>
                  <a:lnTo>
                    <a:pt x="439905" y="130843"/>
                  </a:lnTo>
                  <a:lnTo>
                    <a:pt x="441409" y="127836"/>
                  </a:lnTo>
                  <a:lnTo>
                    <a:pt x="442160" y="127084"/>
                  </a:lnTo>
                  <a:lnTo>
                    <a:pt x="443664" y="126331"/>
                  </a:lnTo>
                  <a:lnTo>
                    <a:pt x="445920" y="124076"/>
                  </a:lnTo>
                  <a:lnTo>
                    <a:pt x="447424" y="123324"/>
                  </a:lnTo>
                  <a:lnTo>
                    <a:pt x="448928" y="123324"/>
                  </a:lnTo>
                  <a:lnTo>
                    <a:pt x="454192" y="124828"/>
                  </a:lnTo>
                  <a:lnTo>
                    <a:pt x="456448" y="126331"/>
                  </a:lnTo>
                  <a:lnTo>
                    <a:pt x="457200" y="127084"/>
                  </a:lnTo>
                  <a:lnTo>
                    <a:pt x="459456" y="127084"/>
                  </a:lnTo>
                  <a:lnTo>
                    <a:pt x="461712" y="127084"/>
                  </a:lnTo>
                  <a:lnTo>
                    <a:pt x="462464" y="127084"/>
                  </a:lnTo>
                  <a:lnTo>
                    <a:pt x="463216" y="127084"/>
                  </a:lnTo>
                  <a:lnTo>
                    <a:pt x="463968" y="126331"/>
                  </a:lnTo>
                  <a:lnTo>
                    <a:pt x="464720" y="125579"/>
                  </a:lnTo>
                  <a:lnTo>
                    <a:pt x="465471" y="124828"/>
                  </a:lnTo>
                  <a:lnTo>
                    <a:pt x="466224" y="122572"/>
                  </a:lnTo>
                  <a:lnTo>
                    <a:pt x="466975" y="121068"/>
                  </a:lnTo>
                  <a:lnTo>
                    <a:pt x="467728" y="120316"/>
                  </a:lnTo>
                  <a:lnTo>
                    <a:pt x="470735" y="118812"/>
                  </a:lnTo>
                  <a:lnTo>
                    <a:pt x="471488" y="118060"/>
                  </a:lnTo>
                  <a:lnTo>
                    <a:pt x="472991" y="118812"/>
                  </a:lnTo>
                  <a:lnTo>
                    <a:pt x="476751" y="122572"/>
                  </a:lnTo>
                  <a:lnTo>
                    <a:pt x="479007" y="124076"/>
                  </a:lnTo>
                  <a:lnTo>
                    <a:pt x="479759" y="124828"/>
                  </a:lnTo>
                  <a:lnTo>
                    <a:pt x="483519" y="135355"/>
                  </a:lnTo>
                  <a:lnTo>
                    <a:pt x="483519" y="136107"/>
                  </a:lnTo>
                  <a:lnTo>
                    <a:pt x="484271" y="136107"/>
                  </a:lnTo>
                  <a:lnTo>
                    <a:pt x="485023" y="136859"/>
                  </a:lnTo>
                  <a:lnTo>
                    <a:pt x="485775" y="137611"/>
                  </a:lnTo>
                  <a:lnTo>
                    <a:pt x="488031" y="138363"/>
                  </a:lnTo>
                  <a:lnTo>
                    <a:pt x="488783" y="138363"/>
                  </a:lnTo>
                  <a:lnTo>
                    <a:pt x="489535" y="137611"/>
                  </a:lnTo>
                  <a:lnTo>
                    <a:pt x="490287" y="137611"/>
                  </a:lnTo>
                  <a:lnTo>
                    <a:pt x="491039" y="136859"/>
                  </a:lnTo>
                  <a:lnTo>
                    <a:pt x="492543" y="136107"/>
                  </a:lnTo>
                  <a:lnTo>
                    <a:pt x="492543" y="135355"/>
                  </a:lnTo>
                  <a:lnTo>
                    <a:pt x="494047" y="134603"/>
                  </a:lnTo>
                  <a:lnTo>
                    <a:pt x="494799" y="134603"/>
                  </a:lnTo>
                  <a:lnTo>
                    <a:pt x="496303" y="133851"/>
                  </a:lnTo>
                  <a:lnTo>
                    <a:pt x="500814" y="134603"/>
                  </a:lnTo>
                  <a:lnTo>
                    <a:pt x="503070" y="134603"/>
                  </a:lnTo>
                  <a:lnTo>
                    <a:pt x="506078" y="134603"/>
                  </a:lnTo>
                  <a:lnTo>
                    <a:pt x="506830" y="133851"/>
                  </a:lnTo>
                  <a:lnTo>
                    <a:pt x="508334" y="134603"/>
                  </a:lnTo>
                  <a:lnTo>
                    <a:pt x="509086" y="134603"/>
                  </a:lnTo>
                  <a:lnTo>
                    <a:pt x="509838" y="136107"/>
                  </a:lnTo>
                  <a:lnTo>
                    <a:pt x="511342" y="136107"/>
                  </a:lnTo>
                  <a:lnTo>
                    <a:pt x="512094" y="136107"/>
                  </a:lnTo>
                  <a:lnTo>
                    <a:pt x="512846" y="136107"/>
                  </a:lnTo>
                  <a:lnTo>
                    <a:pt x="513598" y="135355"/>
                  </a:lnTo>
                  <a:lnTo>
                    <a:pt x="515102" y="132347"/>
                  </a:lnTo>
                  <a:lnTo>
                    <a:pt x="515854" y="131595"/>
                  </a:lnTo>
                  <a:lnTo>
                    <a:pt x="519614" y="130091"/>
                  </a:lnTo>
                  <a:lnTo>
                    <a:pt x="521118" y="129339"/>
                  </a:lnTo>
                  <a:lnTo>
                    <a:pt x="522622" y="129339"/>
                  </a:lnTo>
                  <a:lnTo>
                    <a:pt x="523374" y="129339"/>
                  </a:lnTo>
                  <a:lnTo>
                    <a:pt x="526382" y="130843"/>
                  </a:lnTo>
                  <a:lnTo>
                    <a:pt x="527133" y="130843"/>
                  </a:lnTo>
                  <a:lnTo>
                    <a:pt x="533901" y="132347"/>
                  </a:lnTo>
                  <a:lnTo>
                    <a:pt x="534653" y="133099"/>
                  </a:lnTo>
                  <a:lnTo>
                    <a:pt x="535405" y="133099"/>
                  </a:lnTo>
                  <a:lnTo>
                    <a:pt x="535405" y="133851"/>
                  </a:lnTo>
                  <a:lnTo>
                    <a:pt x="536157" y="136859"/>
                  </a:lnTo>
                  <a:lnTo>
                    <a:pt x="536157" y="137611"/>
                  </a:lnTo>
                  <a:lnTo>
                    <a:pt x="536909" y="138363"/>
                  </a:lnTo>
                  <a:lnTo>
                    <a:pt x="537661" y="139115"/>
                  </a:lnTo>
                  <a:lnTo>
                    <a:pt x="538413" y="139115"/>
                  </a:lnTo>
                  <a:lnTo>
                    <a:pt x="541421" y="138363"/>
                  </a:lnTo>
                  <a:lnTo>
                    <a:pt x="542925" y="138363"/>
                  </a:lnTo>
                  <a:lnTo>
                    <a:pt x="544429" y="139115"/>
                  </a:lnTo>
                  <a:lnTo>
                    <a:pt x="545933" y="139867"/>
                  </a:lnTo>
                  <a:lnTo>
                    <a:pt x="549693" y="140619"/>
                  </a:lnTo>
                  <a:lnTo>
                    <a:pt x="550445" y="141371"/>
                  </a:lnTo>
                  <a:lnTo>
                    <a:pt x="551197" y="141371"/>
                  </a:lnTo>
                  <a:lnTo>
                    <a:pt x="551197" y="142123"/>
                  </a:lnTo>
                  <a:lnTo>
                    <a:pt x="551948" y="142875"/>
                  </a:lnTo>
                  <a:lnTo>
                    <a:pt x="551197" y="143627"/>
                  </a:lnTo>
                  <a:lnTo>
                    <a:pt x="551197" y="144379"/>
                  </a:lnTo>
                  <a:lnTo>
                    <a:pt x="550445" y="146635"/>
                  </a:lnTo>
                  <a:lnTo>
                    <a:pt x="549693" y="148139"/>
                  </a:lnTo>
                  <a:lnTo>
                    <a:pt x="549693" y="148891"/>
                  </a:lnTo>
                  <a:lnTo>
                    <a:pt x="549693" y="149643"/>
                  </a:lnTo>
                  <a:lnTo>
                    <a:pt x="550445" y="149643"/>
                  </a:lnTo>
                  <a:lnTo>
                    <a:pt x="550445" y="150395"/>
                  </a:lnTo>
                  <a:lnTo>
                    <a:pt x="551197" y="151147"/>
                  </a:lnTo>
                  <a:lnTo>
                    <a:pt x="551948" y="151147"/>
                  </a:lnTo>
                  <a:lnTo>
                    <a:pt x="552701" y="151899"/>
                  </a:lnTo>
                  <a:lnTo>
                    <a:pt x="556461" y="152651"/>
                  </a:lnTo>
                  <a:lnTo>
                    <a:pt x="563228" y="156410"/>
                  </a:lnTo>
                  <a:lnTo>
                    <a:pt x="564732" y="156410"/>
                  </a:lnTo>
                  <a:lnTo>
                    <a:pt x="565484" y="156410"/>
                  </a:lnTo>
                  <a:lnTo>
                    <a:pt x="566236" y="154907"/>
                  </a:lnTo>
                  <a:lnTo>
                    <a:pt x="566988" y="154907"/>
                  </a:lnTo>
                  <a:lnTo>
                    <a:pt x="568492" y="153403"/>
                  </a:lnTo>
                  <a:lnTo>
                    <a:pt x="569244" y="153403"/>
                  </a:lnTo>
                  <a:lnTo>
                    <a:pt x="571500" y="152651"/>
                  </a:lnTo>
                  <a:lnTo>
                    <a:pt x="573756" y="152651"/>
                  </a:lnTo>
                  <a:lnTo>
                    <a:pt x="578268" y="151899"/>
                  </a:lnTo>
                  <a:lnTo>
                    <a:pt x="582780" y="151899"/>
                  </a:lnTo>
                  <a:lnTo>
                    <a:pt x="588795" y="153403"/>
                  </a:lnTo>
                  <a:lnTo>
                    <a:pt x="590299" y="153403"/>
                  </a:lnTo>
                  <a:lnTo>
                    <a:pt x="591051" y="154155"/>
                  </a:lnTo>
                  <a:lnTo>
                    <a:pt x="593307" y="157162"/>
                  </a:lnTo>
                  <a:lnTo>
                    <a:pt x="594059" y="157162"/>
                  </a:lnTo>
                  <a:lnTo>
                    <a:pt x="595563" y="157914"/>
                  </a:lnTo>
                  <a:lnTo>
                    <a:pt x="597067" y="158667"/>
                  </a:lnTo>
                  <a:lnTo>
                    <a:pt x="597819" y="158667"/>
                  </a:lnTo>
                  <a:lnTo>
                    <a:pt x="598571" y="158667"/>
                  </a:lnTo>
                  <a:lnTo>
                    <a:pt x="599323" y="157914"/>
                  </a:lnTo>
                  <a:lnTo>
                    <a:pt x="600075" y="156410"/>
                  </a:lnTo>
                  <a:lnTo>
                    <a:pt x="600827" y="154907"/>
                  </a:lnTo>
                  <a:lnTo>
                    <a:pt x="602331" y="148891"/>
                  </a:lnTo>
                  <a:lnTo>
                    <a:pt x="602331" y="148139"/>
                  </a:lnTo>
                  <a:lnTo>
                    <a:pt x="603083" y="147387"/>
                  </a:lnTo>
                  <a:lnTo>
                    <a:pt x="603835" y="146635"/>
                  </a:lnTo>
                  <a:lnTo>
                    <a:pt x="605339" y="146635"/>
                  </a:lnTo>
                  <a:lnTo>
                    <a:pt x="606091" y="146635"/>
                  </a:lnTo>
                  <a:lnTo>
                    <a:pt x="606843" y="146635"/>
                  </a:lnTo>
                  <a:lnTo>
                    <a:pt x="608346" y="147387"/>
                  </a:lnTo>
                  <a:lnTo>
                    <a:pt x="615866" y="148891"/>
                  </a:lnTo>
                  <a:lnTo>
                    <a:pt x="618123" y="148891"/>
                  </a:lnTo>
                  <a:lnTo>
                    <a:pt x="618874" y="148139"/>
                  </a:lnTo>
                  <a:lnTo>
                    <a:pt x="619626" y="147387"/>
                  </a:lnTo>
                  <a:lnTo>
                    <a:pt x="619626" y="146635"/>
                  </a:lnTo>
                  <a:lnTo>
                    <a:pt x="619626" y="145131"/>
                  </a:lnTo>
                  <a:lnTo>
                    <a:pt x="620378" y="144379"/>
                  </a:lnTo>
                  <a:lnTo>
                    <a:pt x="621130" y="143627"/>
                  </a:lnTo>
                  <a:lnTo>
                    <a:pt x="622634" y="142123"/>
                  </a:lnTo>
                  <a:lnTo>
                    <a:pt x="625642" y="136859"/>
                  </a:lnTo>
                  <a:lnTo>
                    <a:pt x="627146" y="134603"/>
                  </a:lnTo>
                  <a:lnTo>
                    <a:pt x="627898" y="133851"/>
                  </a:lnTo>
                  <a:lnTo>
                    <a:pt x="628650" y="133099"/>
                  </a:lnTo>
                  <a:lnTo>
                    <a:pt x="629402" y="133099"/>
                  </a:lnTo>
                  <a:lnTo>
                    <a:pt x="633914" y="131595"/>
                  </a:lnTo>
                  <a:lnTo>
                    <a:pt x="635418" y="130843"/>
                  </a:lnTo>
                  <a:lnTo>
                    <a:pt x="636922" y="130091"/>
                  </a:lnTo>
                  <a:lnTo>
                    <a:pt x="636922" y="129339"/>
                  </a:lnTo>
                  <a:lnTo>
                    <a:pt x="637674" y="129339"/>
                  </a:lnTo>
                  <a:lnTo>
                    <a:pt x="637674" y="128588"/>
                  </a:lnTo>
                  <a:lnTo>
                    <a:pt x="638425" y="127836"/>
                  </a:lnTo>
                  <a:lnTo>
                    <a:pt x="639178" y="124828"/>
                  </a:lnTo>
                  <a:lnTo>
                    <a:pt x="639929" y="123324"/>
                  </a:lnTo>
                  <a:lnTo>
                    <a:pt x="641434" y="121820"/>
                  </a:lnTo>
                  <a:lnTo>
                    <a:pt x="642185" y="121068"/>
                  </a:lnTo>
                  <a:lnTo>
                    <a:pt x="643689" y="119564"/>
                  </a:lnTo>
                  <a:lnTo>
                    <a:pt x="645193" y="119564"/>
                  </a:lnTo>
                  <a:lnTo>
                    <a:pt x="646697" y="119564"/>
                  </a:lnTo>
                  <a:lnTo>
                    <a:pt x="647449" y="119564"/>
                  </a:lnTo>
                  <a:lnTo>
                    <a:pt x="648953" y="120316"/>
                  </a:lnTo>
                  <a:lnTo>
                    <a:pt x="651209" y="121068"/>
                  </a:lnTo>
                  <a:lnTo>
                    <a:pt x="651961" y="120316"/>
                  </a:lnTo>
                  <a:lnTo>
                    <a:pt x="670008" y="117308"/>
                  </a:lnTo>
                  <a:lnTo>
                    <a:pt x="670761" y="116556"/>
                  </a:lnTo>
                  <a:lnTo>
                    <a:pt x="674521" y="115052"/>
                  </a:lnTo>
                  <a:lnTo>
                    <a:pt x="676024" y="114300"/>
                  </a:lnTo>
                  <a:lnTo>
                    <a:pt x="677528" y="113548"/>
                  </a:lnTo>
                  <a:lnTo>
                    <a:pt x="681288" y="107532"/>
                  </a:lnTo>
                  <a:lnTo>
                    <a:pt x="682792" y="106028"/>
                  </a:lnTo>
                  <a:lnTo>
                    <a:pt x="683544" y="105276"/>
                  </a:lnTo>
                  <a:lnTo>
                    <a:pt x="684296" y="104524"/>
                  </a:lnTo>
                  <a:lnTo>
                    <a:pt x="685800" y="103772"/>
                  </a:lnTo>
                  <a:lnTo>
                    <a:pt x="687304" y="103772"/>
                  </a:lnTo>
                  <a:lnTo>
                    <a:pt x="688808" y="105276"/>
                  </a:lnTo>
                  <a:lnTo>
                    <a:pt x="689560" y="106028"/>
                  </a:lnTo>
                  <a:lnTo>
                    <a:pt x="690312" y="106028"/>
                  </a:lnTo>
                  <a:lnTo>
                    <a:pt x="691816" y="104524"/>
                  </a:lnTo>
                  <a:lnTo>
                    <a:pt x="693320" y="103772"/>
                  </a:lnTo>
                  <a:lnTo>
                    <a:pt x="694072" y="103772"/>
                  </a:lnTo>
                  <a:lnTo>
                    <a:pt x="694823" y="104524"/>
                  </a:lnTo>
                  <a:lnTo>
                    <a:pt x="696327" y="105276"/>
                  </a:lnTo>
                  <a:lnTo>
                    <a:pt x="697080" y="105276"/>
                  </a:lnTo>
                  <a:lnTo>
                    <a:pt x="697832" y="106028"/>
                  </a:lnTo>
                  <a:lnTo>
                    <a:pt x="699336" y="106028"/>
                  </a:lnTo>
                  <a:lnTo>
                    <a:pt x="700840" y="106028"/>
                  </a:lnTo>
                  <a:lnTo>
                    <a:pt x="701591" y="105276"/>
                  </a:lnTo>
                  <a:lnTo>
                    <a:pt x="702343" y="105276"/>
                  </a:lnTo>
                  <a:lnTo>
                    <a:pt x="703095" y="104524"/>
                  </a:lnTo>
                  <a:lnTo>
                    <a:pt x="703847" y="104524"/>
                  </a:lnTo>
                  <a:lnTo>
                    <a:pt x="704599" y="104524"/>
                  </a:lnTo>
                  <a:lnTo>
                    <a:pt x="706855" y="104524"/>
                  </a:lnTo>
                  <a:lnTo>
                    <a:pt x="707607" y="105276"/>
                  </a:lnTo>
                  <a:lnTo>
                    <a:pt x="708359" y="106028"/>
                  </a:lnTo>
                  <a:lnTo>
                    <a:pt x="709111" y="106780"/>
                  </a:lnTo>
                  <a:lnTo>
                    <a:pt x="709111" y="107532"/>
                  </a:lnTo>
                  <a:lnTo>
                    <a:pt x="710615" y="109788"/>
                  </a:lnTo>
                  <a:lnTo>
                    <a:pt x="710615" y="110540"/>
                  </a:lnTo>
                  <a:lnTo>
                    <a:pt x="711367" y="110540"/>
                  </a:lnTo>
                  <a:lnTo>
                    <a:pt x="712871" y="111292"/>
                  </a:lnTo>
                  <a:lnTo>
                    <a:pt x="714375" y="111292"/>
                  </a:lnTo>
                  <a:lnTo>
                    <a:pt x="715127" y="110540"/>
                  </a:lnTo>
                  <a:lnTo>
                    <a:pt x="715879" y="109788"/>
                  </a:lnTo>
                  <a:lnTo>
                    <a:pt x="717383" y="109036"/>
                  </a:lnTo>
                  <a:lnTo>
                    <a:pt x="718887" y="106780"/>
                  </a:lnTo>
                  <a:lnTo>
                    <a:pt x="721895" y="100764"/>
                  </a:lnTo>
                  <a:lnTo>
                    <a:pt x="721895" y="100012"/>
                  </a:lnTo>
                  <a:lnTo>
                    <a:pt x="722647" y="99260"/>
                  </a:lnTo>
                  <a:lnTo>
                    <a:pt x="723399" y="98509"/>
                  </a:lnTo>
                  <a:lnTo>
                    <a:pt x="724151" y="97757"/>
                  </a:lnTo>
                  <a:lnTo>
                    <a:pt x="730166" y="95501"/>
                  </a:lnTo>
                  <a:lnTo>
                    <a:pt x="731670" y="95501"/>
                  </a:lnTo>
                  <a:lnTo>
                    <a:pt x="731670" y="94749"/>
                  </a:lnTo>
                  <a:lnTo>
                    <a:pt x="732422" y="93997"/>
                  </a:lnTo>
                  <a:lnTo>
                    <a:pt x="732422" y="93245"/>
                  </a:lnTo>
                  <a:lnTo>
                    <a:pt x="732422" y="92493"/>
                  </a:lnTo>
                  <a:lnTo>
                    <a:pt x="732422" y="90989"/>
                  </a:lnTo>
                  <a:lnTo>
                    <a:pt x="732422" y="87981"/>
                  </a:lnTo>
                  <a:lnTo>
                    <a:pt x="732422" y="79709"/>
                  </a:lnTo>
                  <a:lnTo>
                    <a:pt x="730919" y="72190"/>
                  </a:lnTo>
                  <a:lnTo>
                    <a:pt x="730919" y="71438"/>
                  </a:lnTo>
                  <a:lnTo>
                    <a:pt x="730919" y="70685"/>
                  </a:lnTo>
                  <a:lnTo>
                    <a:pt x="731670" y="69933"/>
                  </a:lnTo>
                  <a:lnTo>
                    <a:pt x="732422" y="69181"/>
                  </a:lnTo>
                  <a:lnTo>
                    <a:pt x="733926" y="68430"/>
                  </a:lnTo>
                  <a:lnTo>
                    <a:pt x="735430" y="68430"/>
                  </a:lnTo>
                  <a:lnTo>
                    <a:pt x="736934" y="68430"/>
                  </a:lnTo>
                  <a:lnTo>
                    <a:pt x="742198" y="68430"/>
                  </a:lnTo>
                  <a:lnTo>
                    <a:pt x="743702" y="68430"/>
                  </a:lnTo>
                  <a:lnTo>
                    <a:pt x="749718" y="66926"/>
                  </a:lnTo>
                  <a:lnTo>
                    <a:pt x="750470" y="66174"/>
                  </a:lnTo>
                  <a:lnTo>
                    <a:pt x="751974" y="66174"/>
                  </a:lnTo>
                  <a:lnTo>
                    <a:pt x="752726" y="66174"/>
                  </a:lnTo>
                  <a:lnTo>
                    <a:pt x="753478" y="66926"/>
                  </a:lnTo>
                  <a:lnTo>
                    <a:pt x="754230" y="66926"/>
                  </a:lnTo>
                  <a:lnTo>
                    <a:pt x="754981" y="67678"/>
                  </a:lnTo>
                  <a:lnTo>
                    <a:pt x="756485" y="67678"/>
                  </a:lnTo>
                  <a:lnTo>
                    <a:pt x="757989" y="67678"/>
                  </a:lnTo>
                  <a:lnTo>
                    <a:pt x="759493" y="67678"/>
                  </a:lnTo>
                  <a:lnTo>
                    <a:pt x="760245" y="67678"/>
                  </a:lnTo>
                  <a:lnTo>
                    <a:pt x="760998" y="66926"/>
                  </a:lnTo>
                  <a:lnTo>
                    <a:pt x="762501" y="65422"/>
                  </a:lnTo>
                  <a:lnTo>
                    <a:pt x="763253" y="64670"/>
                  </a:lnTo>
                  <a:lnTo>
                    <a:pt x="767765" y="61662"/>
                  </a:lnTo>
                  <a:lnTo>
                    <a:pt x="768517" y="61662"/>
                  </a:lnTo>
                  <a:lnTo>
                    <a:pt x="768517" y="60910"/>
                  </a:lnTo>
                  <a:lnTo>
                    <a:pt x="769269" y="60158"/>
                  </a:lnTo>
                  <a:lnTo>
                    <a:pt x="772277" y="52638"/>
                  </a:lnTo>
                  <a:lnTo>
                    <a:pt x="773029" y="51134"/>
                  </a:lnTo>
                  <a:lnTo>
                    <a:pt x="778293" y="45870"/>
                  </a:lnTo>
                  <a:lnTo>
                    <a:pt x="778293" y="45118"/>
                  </a:lnTo>
                  <a:lnTo>
                    <a:pt x="779797" y="43614"/>
                  </a:lnTo>
                  <a:lnTo>
                    <a:pt x="780549" y="42111"/>
                  </a:lnTo>
                  <a:lnTo>
                    <a:pt x="782053" y="40607"/>
                  </a:lnTo>
                  <a:lnTo>
                    <a:pt x="782804" y="39855"/>
                  </a:lnTo>
                  <a:lnTo>
                    <a:pt x="783557" y="38351"/>
                  </a:lnTo>
                  <a:lnTo>
                    <a:pt x="785060" y="32335"/>
                  </a:lnTo>
                  <a:lnTo>
                    <a:pt x="787317" y="27823"/>
                  </a:lnTo>
                  <a:lnTo>
                    <a:pt x="791828" y="30079"/>
                  </a:lnTo>
                  <a:lnTo>
                    <a:pt x="794084" y="31583"/>
                  </a:lnTo>
                  <a:lnTo>
                    <a:pt x="795588" y="31583"/>
                  </a:lnTo>
                  <a:lnTo>
                    <a:pt x="798596" y="31583"/>
                  </a:lnTo>
                  <a:lnTo>
                    <a:pt x="800100" y="31583"/>
                  </a:lnTo>
                  <a:lnTo>
                    <a:pt x="800852" y="31583"/>
                  </a:lnTo>
                  <a:lnTo>
                    <a:pt x="803860" y="30831"/>
                  </a:lnTo>
                  <a:lnTo>
                    <a:pt x="805364" y="30079"/>
                  </a:lnTo>
                  <a:lnTo>
                    <a:pt x="806868" y="29327"/>
                  </a:lnTo>
                  <a:lnTo>
                    <a:pt x="811379" y="27823"/>
                  </a:lnTo>
                  <a:lnTo>
                    <a:pt x="819651" y="27071"/>
                  </a:lnTo>
                  <a:lnTo>
                    <a:pt x="821907" y="27071"/>
                  </a:lnTo>
                  <a:lnTo>
                    <a:pt x="825667" y="27823"/>
                  </a:lnTo>
                  <a:lnTo>
                    <a:pt x="827171" y="28575"/>
                  </a:lnTo>
                  <a:lnTo>
                    <a:pt x="827923" y="28575"/>
                  </a:lnTo>
                  <a:lnTo>
                    <a:pt x="827923" y="29327"/>
                  </a:lnTo>
                  <a:lnTo>
                    <a:pt x="828675" y="30079"/>
                  </a:lnTo>
                  <a:lnTo>
                    <a:pt x="828675" y="30831"/>
                  </a:lnTo>
                  <a:lnTo>
                    <a:pt x="828675" y="31583"/>
                  </a:lnTo>
                  <a:lnTo>
                    <a:pt x="827923" y="35343"/>
                  </a:lnTo>
                  <a:lnTo>
                    <a:pt x="827923" y="36095"/>
                  </a:lnTo>
                  <a:lnTo>
                    <a:pt x="828675" y="37599"/>
                  </a:lnTo>
                  <a:lnTo>
                    <a:pt x="828675" y="38351"/>
                  </a:lnTo>
                  <a:lnTo>
                    <a:pt x="830179" y="39102"/>
                  </a:lnTo>
                  <a:lnTo>
                    <a:pt x="830931" y="39102"/>
                  </a:lnTo>
                  <a:lnTo>
                    <a:pt x="832435" y="39102"/>
                  </a:lnTo>
                  <a:lnTo>
                    <a:pt x="833187" y="39102"/>
                  </a:lnTo>
                  <a:lnTo>
                    <a:pt x="836947" y="39102"/>
                  </a:lnTo>
                  <a:lnTo>
                    <a:pt x="841458" y="37599"/>
                  </a:lnTo>
                  <a:lnTo>
                    <a:pt x="842962" y="36847"/>
                  </a:lnTo>
                  <a:lnTo>
                    <a:pt x="843715" y="37599"/>
                  </a:lnTo>
                  <a:lnTo>
                    <a:pt x="844466" y="37599"/>
                  </a:lnTo>
                  <a:lnTo>
                    <a:pt x="845218" y="38351"/>
                  </a:lnTo>
                  <a:lnTo>
                    <a:pt x="845970" y="39102"/>
                  </a:lnTo>
                  <a:lnTo>
                    <a:pt x="845970" y="39855"/>
                  </a:lnTo>
                  <a:lnTo>
                    <a:pt x="845970" y="40607"/>
                  </a:lnTo>
                  <a:lnTo>
                    <a:pt x="845970" y="42111"/>
                  </a:lnTo>
                  <a:lnTo>
                    <a:pt x="846722" y="42862"/>
                  </a:lnTo>
                  <a:lnTo>
                    <a:pt x="846722" y="43614"/>
                  </a:lnTo>
                  <a:lnTo>
                    <a:pt x="847474" y="44366"/>
                  </a:lnTo>
                  <a:lnTo>
                    <a:pt x="848226" y="45118"/>
                  </a:lnTo>
                  <a:lnTo>
                    <a:pt x="849730" y="46622"/>
                  </a:lnTo>
                  <a:lnTo>
                    <a:pt x="851234" y="46622"/>
                  </a:lnTo>
                  <a:lnTo>
                    <a:pt x="852738" y="46622"/>
                  </a:lnTo>
                  <a:lnTo>
                    <a:pt x="854242" y="45870"/>
                  </a:lnTo>
                  <a:lnTo>
                    <a:pt x="854994" y="45118"/>
                  </a:lnTo>
                  <a:lnTo>
                    <a:pt x="855746" y="45118"/>
                  </a:lnTo>
                  <a:lnTo>
                    <a:pt x="856498" y="45870"/>
                  </a:lnTo>
                  <a:lnTo>
                    <a:pt x="857250" y="46622"/>
                  </a:lnTo>
                  <a:lnTo>
                    <a:pt x="858754" y="48126"/>
                  </a:lnTo>
                  <a:lnTo>
                    <a:pt x="860258" y="48878"/>
                  </a:lnTo>
                  <a:lnTo>
                    <a:pt x="860258" y="49630"/>
                  </a:lnTo>
                  <a:lnTo>
                    <a:pt x="861010" y="51134"/>
                  </a:lnTo>
                  <a:lnTo>
                    <a:pt x="861010" y="51886"/>
                  </a:lnTo>
                  <a:lnTo>
                    <a:pt x="861010" y="52638"/>
                  </a:lnTo>
                  <a:lnTo>
                    <a:pt x="860258" y="54894"/>
                  </a:lnTo>
                  <a:lnTo>
                    <a:pt x="859506" y="61662"/>
                  </a:lnTo>
                  <a:lnTo>
                    <a:pt x="859506" y="63166"/>
                  </a:lnTo>
                  <a:lnTo>
                    <a:pt x="859506" y="63918"/>
                  </a:lnTo>
                  <a:lnTo>
                    <a:pt x="860258" y="66926"/>
                  </a:lnTo>
                  <a:lnTo>
                    <a:pt x="860258" y="69181"/>
                  </a:lnTo>
                  <a:lnTo>
                    <a:pt x="859506" y="73693"/>
                  </a:lnTo>
                  <a:lnTo>
                    <a:pt x="859506" y="75949"/>
                  </a:lnTo>
                  <a:lnTo>
                    <a:pt x="860258" y="77453"/>
                  </a:lnTo>
                  <a:lnTo>
                    <a:pt x="860258" y="78205"/>
                  </a:lnTo>
                  <a:lnTo>
                    <a:pt x="861010" y="79709"/>
                  </a:lnTo>
                  <a:lnTo>
                    <a:pt x="864770" y="83469"/>
                  </a:lnTo>
                  <a:lnTo>
                    <a:pt x="864770" y="84221"/>
                  </a:lnTo>
                  <a:lnTo>
                    <a:pt x="865522" y="84221"/>
                  </a:lnTo>
                  <a:lnTo>
                    <a:pt x="865522" y="85725"/>
                  </a:lnTo>
                  <a:lnTo>
                    <a:pt x="865522" y="86477"/>
                  </a:lnTo>
                  <a:lnTo>
                    <a:pt x="865522" y="91741"/>
                  </a:lnTo>
                  <a:lnTo>
                    <a:pt x="865522" y="93245"/>
                  </a:lnTo>
                  <a:lnTo>
                    <a:pt x="865522" y="93997"/>
                  </a:lnTo>
                  <a:lnTo>
                    <a:pt x="866274" y="95501"/>
                  </a:lnTo>
                  <a:lnTo>
                    <a:pt x="867777" y="96253"/>
                  </a:lnTo>
                  <a:lnTo>
                    <a:pt x="869281" y="96253"/>
                  </a:lnTo>
                  <a:lnTo>
                    <a:pt x="870785" y="97005"/>
                  </a:lnTo>
                  <a:lnTo>
                    <a:pt x="879809" y="103020"/>
                  </a:lnTo>
                  <a:lnTo>
                    <a:pt x="880561" y="103020"/>
                  </a:lnTo>
                  <a:lnTo>
                    <a:pt x="882065" y="103020"/>
                  </a:lnTo>
                  <a:lnTo>
                    <a:pt x="885825" y="103772"/>
                  </a:lnTo>
                  <a:lnTo>
                    <a:pt x="887329" y="103772"/>
                  </a:lnTo>
                  <a:lnTo>
                    <a:pt x="888081" y="104524"/>
                  </a:lnTo>
                  <a:lnTo>
                    <a:pt x="888081" y="105276"/>
                  </a:lnTo>
                  <a:lnTo>
                    <a:pt x="888833" y="106028"/>
                  </a:lnTo>
                  <a:lnTo>
                    <a:pt x="888833" y="106780"/>
                  </a:lnTo>
                  <a:lnTo>
                    <a:pt x="888833" y="107532"/>
                  </a:lnTo>
                  <a:lnTo>
                    <a:pt x="888081" y="108284"/>
                  </a:lnTo>
                  <a:lnTo>
                    <a:pt x="888833" y="109788"/>
                  </a:lnTo>
                  <a:lnTo>
                    <a:pt x="888833" y="112796"/>
                  </a:lnTo>
                  <a:lnTo>
                    <a:pt x="889585" y="113548"/>
                  </a:lnTo>
                  <a:lnTo>
                    <a:pt x="889585" y="114300"/>
                  </a:lnTo>
                  <a:lnTo>
                    <a:pt x="890337" y="115052"/>
                  </a:lnTo>
                  <a:lnTo>
                    <a:pt x="890337" y="116556"/>
                  </a:lnTo>
                  <a:lnTo>
                    <a:pt x="890337" y="117308"/>
                  </a:lnTo>
                  <a:lnTo>
                    <a:pt x="890337" y="121068"/>
                  </a:lnTo>
                  <a:lnTo>
                    <a:pt x="890337" y="121820"/>
                  </a:lnTo>
                  <a:lnTo>
                    <a:pt x="890337" y="122572"/>
                  </a:lnTo>
                  <a:lnTo>
                    <a:pt x="890337" y="123324"/>
                  </a:lnTo>
                  <a:lnTo>
                    <a:pt x="890337" y="124076"/>
                  </a:lnTo>
                  <a:lnTo>
                    <a:pt x="890337" y="124828"/>
                  </a:lnTo>
                  <a:lnTo>
                    <a:pt x="890337" y="126331"/>
                  </a:lnTo>
                  <a:lnTo>
                    <a:pt x="888833" y="127836"/>
                  </a:lnTo>
                  <a:lnTo>
                    <a:pt x="888081" y="130091"/>
                  </a:lnTo>
                  <a:lnTo>
                    <a:pt x="886577" y="133099"/>
                  </a:lnTo>
                  <a:lnTo>
                    <a:pt x="884321" y="135355"/>
                  </a:lnTo>
                  <a:lnTo>
                    <a:pt x="883569" y="136107"/>
                  </a:lnTo>
                  <a:lnTo>
                    <a:pt x="882817" y="136859"/>
                  </a:lnTo>
                  <a:lnTo>
                    <a:pt x="880561" y="141371"/>
                  </a:lnTo>
                  <a:lnTo>
                    <a:pt x="881313" y="140619"/>
                  </a:lnTo>
                  <a:lnTo>
                    <a:pt x="885073" y="140619"/>
                  </a:lnTo>
                  <a:lnTo>
                    <a:pt x="886577" y="140619"/>
                  </a:lnTo>
                  <a:lnTo>
                    <a:pt x="888081" y="141371"/>
                  </a:lnTo>
                  <a:lnTo>
                    <a:pt x="891841" y="144379"/>
                  </a:lnTo>
                  <a:lnTo>
                    <a:pt x="893345" y="144379"/>
                  </a:lnTo>
                  <a:lnTo>
                    <a:pt x="894849" y="145131"/>
                  </a:lnTo>
                  <a:lnTo>
                    <a:pt x="897856" y="146635"/>
                  </a:lnTo>
                  <a:lnTo>
                    <a:pt x="899360" y="146635"/>
                  </a:lnTo>
                  <a:lnTo>
                    <a:pt x="900864" y="146635"/>
                  </a:lnTo>
                  <a:lnTo>
                    <a:pt x="911392" y="142875"/>
                  </a:lnTo>
                  <a:lnTo>
                    <a:pt x="913648" y="141371"/>
                  </a:lnTo>
                  <a:lnTo>
                    <a:pt x="915152" y="136107"/>
                  </a:lnTo>
                  <a:lnTo>
                    <a:pt x="917408" y="134603"/>
                  </a:lnTo>
                  <a:lnTo>
                    <a:pt x="923424" y="133851"/>
                  </a:lnTo>
                  <a:lnTo>
                    <a:pt x="927184" y="132347"/>
                  </a:lnTo>
                  <a:lnTo>
                    <a:pt x="930943" y="127836"/>
                  </a:lnTo>
                  <a:lnTo>
                    <a:pt x="933951" y="127084"/>
                  </a:lnTo>
                  <a:lnTo>
                    <a:pt x="934703" y="127084"/>
                  </a:lnTo>
                  <a:lnTo>
                    <a:pt x="937711" y="128588"/>
                  </a:lnTo>
                  <a:lnTo>
                    <a:pt x="939967" y="129339"/>
                  </a:lnTo>
                  <a:lnTo>
                    <a:pt x="941471" y="128588"/>
                  </a:lnTo>
                  <a:lnTo>
                    <a:pt x="942975" y="128588"/>
                  </a:lnTo>
                  <a:lnTo>
                    <a:pt x="944479" y="127084"/>
                  </a:lnTo>
                  <a:lnTo>
                    <a:pt x="945231" y="125579"/>
                  </a:lnTo>
                  <a:lnTo>
                    <a:pt x="945231" y="120316"/>
                  </a:lnTo>
                  <a:lnTo>
                    <a:pt x="947487" y="116556"/>
                  </a:lnTo>
                  <a:lnTo>
                    <a:pt x="953503" y="87981"/>
                  </a:lnTo>
                  <a:lnTo>
                    <a:pt x="957262" y="82717"/>
                  </a:lnTo>
                  <a:lnTo>
                    <a:pt x="963278" y="81965"/>
                  </a:lnTo>
                  <a:lnTo>
                    <a:pt x="966286" y="82717"/>
                  </a:lnTo>
                  <a:lnTo>
                    <a:pt x="968542" y="83469"/>
                  </a:lnTo>
                  <a:lnTo>
                    <a:pt x="969294" y="84221"/>
                  </a:lnTo>
                  <a:lnTo>
                    <a:pt x="970798" y="86477"/>
                  </a:lnTo>
                  <a:lnTo>
                    <a:pt x="971550" y="87229"/>
                  </a:lnTo>
                  <a:lnTo>
                    <a:pt x="972302" y="87229"/>
                  </a:lnTo>
                  <a:lnTo>
                    <a:pt x="974558" y="87229"/>
                  </a:lnTo>
                  <a:lnTo>
                    <a:pt x="975310" y="87229"/>
                  </a:lnTo>
                  <a:lnTo>
                    <a:pt x="977566" y="87981"/>
                  </a:lnTo>
                  <a:lnTo>
                    <a:pt x="981326" y="85725"/>
                  </a:lnTo>
                  <a:lnTo>
                    <a:pt x="987341" y="81965"/>
                  </a:lnTo>
                  <a:lnTo>
                    <a:pt x="993357" y="79709"/>
                  </a:lnTo>
                  <a:lnTo>
                    <a:pt x="1000125" y="78205"/>
                  </a:lnTo>
                  <a:lnTo>
                    <a:pt x="1002381" y="76701"/>
                  </a:lnTo>
                  <a:lnTo>
                    <a:pt x="1010652" y="67678"/>
                  </a:lnTo>
                  <a:lnTo>
                    <a:pt x="1012156" y="65422"/>
                  </a:lnTo>
                  <a:lnTo>
                    <a:pt x="1012909" y="61662"/>
                  </a:lnTo>
                  <a:lnTo>
                    <a:pt x="1013660" y="57902"/>
                  </a:lnTo>
                  <a:lnTo>
                    <a:pt x="1013660" y="56398"/>
                  </a:lnTo>
                  <a:lnTo>
                    <a:pt x="1012156" y="54894"/>
                  </a:lnTo>
                  <a:lnTo>
                    <a:pt x="1011405" y="51886"/>
                  </a:lnTo>
                  <a:lnTo>
                    <a:pt x="1010652" y="48878"/>
                  </a:lnTo>
                  <a:lnTo>
                    <a:pt x="1010652" y="45870"/>
                  </a:lnTo>
                  <a:lnTo>
                    <a:pt x="1012909" y="44366"/>
                  </a:lnTo>
                  <a:lnTo>
                    <a:pt x="1015916" y="42862"/>
                  </a:lnTo>
                  <a:lnTo>
                    <a:pt x="1026444" y="42111"/>
                  </a:lnTo>
                  <a:lnTo>
                    <a:pt x="1032460" y="40607"/>
                  </a:lnTo>
                  <a:lnTo>
                    <a:pt x="1035468" y="39855"/>
                  </a:lnTo>
                  <a:lnTo>
                    <a:pt x="1039980" y="39102"/>
                  </a:lnTo>
                  <a:lnTo>
                    <a:pt x="1042235" y="38351"/>
                  </a:lnTo>
                  <a:lnTo>
                    <a:pt x="1043739" y="36847"/>
                  </a:lnTo>
                  <a:lnTo>
                    <a:pt x="1043739" y="33087"/>
                  </a:lnTo>
                  <a:lnTo>
                    <a:pt x="1041484" y="22559"/>
                  </a:lnTo>
                  <a:lnTo>
                    <a:pt x="1042235" y="19551"/>
                  </a:lnTo>
                  <a:lnTo>
                    <a:pt x="1043739" y="18047"/>
                  </a:lnTo>
                  <a:lnTo>
                    <a:pt x="1046748" y="17295"/>
                  </a:lnTo>
                  <a:lnTo>
                    <a:pt x="1052763" y="17295"/>
                  </a:lnTo>
                  <a:lnTo>
                    <a:pt x="1055019" y="17295"/>
                  </a:lnTo>
                  <a:lnTo>
                    <a:pt x="1085850" y="752"/>
                  </a:lnTo>
                  <a:lnTo>
                    <a:pt x="1088858" y="0"/>
                  </a:lnTo>
                  <a:lnTo>
                    <a:pt x="1091866" y="0"/>
                  </a:lnTo>
                  <a:lnTo>
                    <a:pt x="1097129" y="3008"/>
                  </a:lnTo>
                  <a:lnTo>
                    <a:pt x="1103146" y="4512"/>
                  </a:lnTo>
                  <a:lnTo>
                    <a:pt x="1105401" y="6768"/>
                  </a:lnTo>
                  <a:lnTo>
                    <a:pt x="1108409" y="15039"/>
                  </a:lnTo>
                  <a:lnTo>
                    <a:pt x="1110665" y="17295"/>
                  </a:lnTo>
                  <a:lnTo>
                    <a:pt x="1111417" y="18047"/>
                  </a:lnTo>
                  <a:lnTo>
                    <a:pt x="1112169" y="19551"/>
                  </a:lnTo>
                  <a:lnTo>
                    <a:pt x="1112169" y="20303"/>
                  </a:lnTo>
                  <a:lnTo>
                    <a:pt x="1112921" y="22559"/>
                  </a:lnTo>
                  <a:lnTo>
                    <a:pt x="1114425" y="23311"/>
                  </a:lnTo>
                  <a:lnTo>
                    <a:pt x="1116681" y="22559"/>
                  </a:lnTo>
                  <a:lnTo>
                    <a:pt x="1120441" y="23311"/>
                  </a:lnTo>
                  <a:lnTo>
                    <a:pt x="1121945" y="24063"/>
                  </a:lnTo>
                  <a:lnTo>
                    <a:pt x="1123448" y="24815"/>
                  </a:lnTo>
                  <a:lnTo>
                    <a:pt x="1123448" y="25567"/>
                  </a:lnTo>
                  <a:lnTo>
                    <a:pt x="1124953" y="26319"/>
                  </a:lnTo>
                  <a:lnTo>
                    <a:pt x="1129465" y="27071"/>
                  </a:lnTo>
                  <a:lnTo>
                    <a:pt x="1142248" y="30831"/>
                  </a:lnTo>
                  <a:lnTo>
                    <a:pt x="1146008" y="33087"/>
                  </a:lnTo>
                  <a:lnTo>
                    <a:pt x="1149016" y="35343"/>
                  </a:lnTo>
                  <a:lnTo>
                    <a:pt x="1149768" y="37599"/>
                  </a:lnTo>
                  <a:lnTo>
                    <a:pt x="1151272" y="39855"/>
                  </a:lnTo>
                  <a:lnTo>
                    <a:pt x="1155031" y="39855"/>
                  </a:lnTo>
                  <a:lnTo>
                    <a:pt x="1162551" y="38351"/>
                  </a:lnTo>
                  <a:lnTo>
                    <a:pt x="1167063" y="36847"/>
                  </a:lnTo>
                  <a:lnTo>
                    <a:pt x="1168567" y="36095"/>
                  </a:lnTo>
                  <a:lnTo>
                    <a:pt x="1170071" y="36847"/>
                  </a:lnTo>
                  <a:lnTo>
                    <a:pt x="1173079" y="38351"/>
                  </a:lnTo>
                  <a:lnTo>
                    <a:pt x="1177591" y="39102"/>
                  </a:lnTo>
                  <a:lnTo>
                    <a:pt x="1179095" y="40607"/>
                  </a:lnTo>
                  <a:lnTo>
                    <a:pt x="1180599" y="42111"/>
                  </a:lnTo>
                  <a:lnTo>
                    <a:pt x="1182103" y="43614"/>
                  </a:lnTo>
                  <a:lnTo>
                    <a:pt x="1188119" y="45870"/>
                  </a:lnTo>
                  <a:lnTo>
                    <a:pt x="1191126" y="47374"/>
                  </a:lnTo>
                  <a:lnTo>
                    <a:pt x="1192630" y="49630"/>
                  </a:lnTo>
                  <a:lnTo>
                    <a:pt x="1192630" y="52638"/>
                  </a:lnTo>
                  <a:lnTo>
                    <a:pt x="1198646" y="66926"/>
                  </a:lnTo>
                  <a:lnTo>
                    <a:pt x="1200150" y="68430"/>
                  </a:lnTo>
                  <a:lnTo>
                    <a:pt x="1203158" y="69181"/>
                  </a:lnTo>
                  <a:lnTo>
                    <a:pt x="1206166" y="67678"/>
                  </a:lnTo>
                  <a:lnTo>
                    <a:pt x="1206918" y="63918"/>
                  </a:lnTo>
                  <a:lnTo>
                    <a:pt x="1206918" y="56398"/>
                  </a:lnTo>
                  <a:lnTo>
                    <a:pt x="1208422" y="50382"/>
                  </a:lnTo>
                  <a:lnTo>
                    <a:pt x="1212934" y="45870"/>
                  </a:lnTo>
                  <a:lnTo>
                    <a:pt x="1218197" y="44366"/>
                  </a:lnTo>
                  <a:lnTo>
                    <a:pt x="1224965" y="46622"/>
                  </a:lnTo>
                  <a:lnTo>
                    <a:pt x="1227221" y="51134"/>
                  </a:lnTo>
                  <a:lnTo>
                    <a:pt x="1226469" y="54894"/>
                  </a:lnTo>
                  <a:lnTo>
                    <a:pt x="1220453" y="63918"/>
                  </a:lnTo>
                  <a:lnTo>
                    <a:pt x="1221957" y="66174"/>
                  </a:lnTo>
                  <a:lnTo>
                    <a:pt x="1224965" y="72190"/>
                  </a:lnTo>
                  <a:lnTo>
                    <a:pt x="1227221" y="72941"/>
                  </a:lnTo>
                  <a:lnTo>
                    <a:pt x="1230229" y="74445"/>
                  </a:lnTo>
                  <a:lnTo>
                    <a:pt x="1232485" y="75949"/>
                  </a:lnTo>
                  <a:lnTo>
                    <a:pt x="1236245" y="77453"/>
                  </a:lnTo>
                  <a:lnTo>
                    <a:pt x="1240004" y="76701"/>
                  </a:lnTo>
                  <a:lnTo>
                    <a:pt x="1243764" y="74445"/>
                  </a:lnTo>
                  <a:lnTo>
                    <a:pt x="1246772" y="71438"/>
                  </a:lnTo>
                  <a:lnTo>
                    <a:pt x="1249780" y="69933"/>
                  </a:lnTo>
                  <a:lnTo>
                    <a:pt x="1251284" y="70685"/>
                  </a:lnTo>
                  <a:lnTo>
                    <a:pt x="1252036" y="72190"/>
                  </a:lnTo>
                  <a:lnTo>
                    <a:pt x="1253540" y="72941"/>
                  </a:lnTo>
                  <a:lnTo>
                    <a:pt x="1254292" y="73693"/>
                  </a:lnTo>
                  <a:lnTo>
                    <a:pt x="1255044" y="75949"/>
                  </a:lnTo>
                  <a:lnTo>
                    <a:pt x="1254292" y="77453"/>
                  </a:lnTo>
                  <a:lnTo>
                    <a:pt x="1253540" y="79709"/>
                  </a:lnTo>
                  <a:lnTo>
                    <a:pt x="1252788" y="81213"/>
                  </a:lnTo>
                  <a:lnTo>
                    <a:pt x="1251284" y="81965"/>
                  </a:lnTo>
                  <a:lnTo>
                    <a:pt x="1250532" y="83469"/>
                  </a:lnTo>
                  <a:lnTo>
                    <a:pt x="1251284" y="85725"/>
                  </a:lnTo>
                  <a:lnTo>
                    <a:pt x="1250532" y="87229"/>
                  </a:lnTo>
                  <a:lnTo>
                    <a:pt x="1250532" y="88733"/>
                  </a:lnTo>
                  <a:lnTo>
                    <a:pt x="1250532" y="90237"/>
                  </a:lnTo>
                  <a:lnTo>
                    <a:pt x="1250532" y="91741"/>
                  </a:lnTo>
                  <a:lnTo>
                    <a:pt x="1251284" y="93997"/>
                  </a:lnTo>
                  <a:lnTo>
                    <a:pt x="1254292" y="97757"/>
                  </a:lnTo>
                  <a:lnTo>
                    <a:pt x="1255044" y="99260"/>
                  </a:lnTo>
                  <a:lnTo>
                    <a:pt x="1255044" y="102268"/>
                  </a:lnTo>
                  <a:lnTo>
                    <a:pt x="1260308" y="118060"/>
                  </a:lnTo>
                  <a:lnTo>
                    <a:pt x="1262564" y="122572"/>
                  </a:lnTo>
                  <a:lnTo>
                    <a:pt x="1267076" y="132347"/>
                  </a:lnTo>
                  <a:lnTo>
                    <a:pt x="1267828" y="133851"/>
                  </a:lnTo>
                  <a:lnTo>
                    <a:pt x="1267828" y="134603"/>
                  </a:lnTo>
                  <a:lnTo>
                    <a:pt x="1267828" y="135355"/>
                  </a:lnTo>
                  <a:lnTo>
                    <a:pt x="1269332" y="136107"/>
                  </a:lnTo>
                  <a:lnTo>
                    <a:pt x="1270836" y="137611"/>
                  </a:lnTo>
                  <a:lnTo>
                    <a:pt x="1272340" y="137611"/>
                  </a:lnTo>
                  <a:lnTo>
                    <a:pt x="1274595" y="138363"/>
                  </a:lnTo>
                  <a:lnTo>
                    <a:pt x="1279859" y="138363"/>
                  </a:lnTo>
                  <a:lnTo>
                    <a:pt x="1282867" y="139115"/>
                  </a:lnTo>
                  <a:lnTo>
                    <a:pt x="1285123" y="140619"/>
                  </a:lnTo>
                  <a:lnTo>
                    <a:pt x="1286627" y="141371"/>
                  </a:lnTo>
                  <a:lnTo>
                    <a:pt x="1294899" y="144379"/>
                  </a:lnTo>
                  <a:lnTo>
                    <a:pt x="1296402" y="145131"/>
                  </a:lnTo>
                  <a:lnTo>
                    <a:pt x="1296402" y="148139"/>
                  </a:lnTo>
                  <a:lnTo>
                    <a:pt x="1297155" y="150395"/>
                  </a:lnTo>
                  <a:lnTo>
                    <a:pt x="1298659" y="152651"/>
                  </a:lnTo>
                  <a:lnTo>
                    <a:pt x="1296402" y="154155"/>
                  </a:lnTo>
                  <a:lnTo>
                    <a:pt x="1295651" y="154907"/>
                  </a:lnTo>
                  <a:lnTo>
                    <a:pt x="1295651" y="155658"/>
                  </a:lnTo>
                  <a:lnTo>
                    <a:pt x="1294899" y="157914"/>
                  </a:lnTo>
                  <a:lnTo>
                    <a:pt x="1294147" y="159418"/>
                  </a:lnTo>
                  <a:lnTo>
                    <a:pt x="1292643" y="161674"/>
                  </a:lnTo>
                  <a:lnTo>
                    <a:pt x="1291891" y="163178"/>
                  </a:lnTo>
                  <a:lnTo>
                    <a:pt x="1291139" y="164682"/>
                  </a:lnTo>
                  <a:lnTo>
                    <a:pt x="1291139" y="166938"/>
                  </a:lnTo>
                  <a:lnTo>
                    <a:pt x="1291891" y="168442"/>
                  </a:lnTo>
                  <a:lnTo>
                    <a:pt x="1293395" y="169194"/>
                  </a:lnTo>
                  <a:lnTo>
                    <a:pt x="1294899" y="169946"/>
                  </a:lnTo>
                  <a:lnTo>
                    <a:pt x="1297906" y="169946"/>
                  </a:lnTo>
                  <a:lnTo>
                    <a:pt x="1298659" y="170698"/>
                  </a:lnTo>
                  <a:lnTo>
                    <a:pt x="1299411" y="171450"/>
                  </a:lnTo>
                  <a:lnTo>
                    <a:pt x="1298659" y="172202"/>
                  </a:lnTo>
                  <a:lnTo>
                    <a:pt x="1297155" y="175210"/>
                  </a:lnTo>
                  <a:lnTo>
                    <a:pt x="1295651" y="179722"/>
                  </a:lnTo>
                  <a:lnTo>
                    <a:pt x="1294899" y="181226"/>
                  </a:lnTo>
                  <a:lnTo>
                    <a:pt x="1294147" y="181978"/>
                  </a:lnTo>
                  <a:lnTo>
                    <a:pt x="1293395" y="183482"/>
                  </a:lnTo>
                  <a:lnTo>
                    <a:pt x="1293395" y="184986"/>
                  </a:lnTo>
                  <a:lnTo>
                    <a:pt x="1294147" y="186489"/>
                  </a:lnTo>
                  <a:lnTo>
                    <a:pt x="1297906" y="192505"/>
                  </a:lnTo>
                  <a:lnTo>
                    <a:pt x="1303170" y="206041"/>
                  </a:lnTo>
                  <a:lnTo>
                    <a:pt x="1304674" y="207545"/>
                  </a:lnTo>
                  <a:lnTo>
                    <a:pt x="1306930" y="209049"/>
                  </a:lnTo>
                  <a:lnTo>
                    <a:pt x="1308434" y="209801"/>
                  </a:lnTo>
                  <a:lnTo>
                    <a:pt x="1312194" y="211305"/>
                  </a:lnTo>
                  <a:lnTo>
                    <a:pt x="1312946" y="212056"/>
                  </a:lnTo>
                  <a:lnTo>
                    <a:pt x="1312946" y="213560"/>
                  </a:lnTo>
                  <a:lnTo>
                    <a:pt x="1312946" y="215065"/>
                  </a:lnTo>
                  <a:lnTo>
                    <a:pt x="1312946" y="216568"/>
                  </a:lnTo>
                  <a:lnTo>
                    <a:pt x="1313698" y="218072"/>
                  </a:lnTo>
                  <a:lnTo>
                    <a:pt x="1320466" y="225592"/>
                  </a:lnTo>
                  <a:lnTo>
                    <a:pt x="1322722" y="227096"/>
                  </a:lnTo>
                  <a:lnTo>
                    <a:pt x="1324226" y="227848"/>
                  </a:lnTo>
                  <a:lnTo>
                    <a:pt x="1324978" y="228600"/>
                  </a:lnTo>
                  <a:lnTo>
                    <a:pt x="1330994" y="237624"/>
                  </a:lnTo>
                  <a:lnTo>
                    <a:pt x="1331745" y="240632"/>
                  </a:lnTo>
                  <a:lnTo>
                    <a:pt x="1332498" y="242887"/>
                  </a:lnTo>
                  <a:lnTo>
                    <a:pt x="1332498" y="251159"/>
                  </a:lnTo>
                  <a:lnTo>
                    <a:pt x="1332498" y="257927"/>
                  </a:lnTo>
                  <a:lnTo>
                    <a:pt x="1330994" y="272214"/>
                  </a:lnTo>
                  <a:lnTo>
                    <a:pt x="1329489" y="276726"/>
                  </a:lnTo>
                  <a:lnTo>
                    <a:pt x="1328738" y="278982"/>
                  </a:lnTo>
                  <a:lnTo>
                    <a:pt x="1327234" y="281238"/>
                  </a:lnTo>
                  <a:lnTo>
                    <a:pt x="1326481" y="281990"/>
                  </a:lnTo>
                  <a:lnTo>
                    <a:pt x="1324978" y="285750"/>
                  </a:lnTo>
                  <a:lnTo>
                    <a:pt x="1323474" y="287254"/>
                  </a:lnTo>
                  <a:lnTo>
                    <a:pt x="1323474" y="288758"/>
                  </a:lnTo>
                  <a:lnTo>
                    <a:pt x="1322722" y="290262"/>
                  </a:lnTo>
                  <a:lnTo>
                    <a:pt x="1326481" y="300789"/>
                  </a:lnTo>
                  <a:lnTo>
                    <a:pt x="1325730" y="305301"/>
                  </a:lnTo>
                  <a:lnTo>
                    <a:pt x="1324226" y="309813"/>
                  </a:lnTo>
                  <a:lnTo>
                    <a:pt x="1324226" y="311317"/>
                  </a:lnTo>
                  <a:lnTo>
                    <a:pt x="1324978" y="313573"/>
                  </a:lnTo>
                  <a:lnTo>
                    <a:pt x="1325730" y="315077"/>
                  </a:lnTo>
                  <a:lnTo>
                    <a:pt x="1326481" y="315829"/>
                  </a:lnTo>
                  <a:lnTo>
                    <a:pt x="1329489" y="318085"/>
                  </a:lnTo>
                  <a:lnTo>
                    <a:pt x="1330241" y="318837"/>
                  </a:lnTo>
                  <a:lnTo>
                    <a:pt x="1330994" y="320341"/>
                  </a:lnTo>
                  <a:lnTo>
                    <a:pt x="1330994" y="321845"/>
                  </a:lnTo>
                  <a:lnTo>
                    <a:pt x="1330241" y="324101"/>
                  </a:lnTo>
                  <a:lnTo>
                    <a:pt x="1329489" y="326357"/>
                  </a:lnTo>
                  <a:lnTo>
                    <a:pt x="1327985" y="327861"/>
                  </a:lnTo>
                  <a:lnTo>
                    <a:pt x="1325730" y="330116"/>
                  </a:lnTo>
                  <a:lnTo>
                    <a:pt x="1317458" y="334628"/>
                  </a:lnTo>
                  <a:lnTo>
                    <a:pt x="1302419" y="341396"/>
                  </a:lnTo>
                  <a:lnTo>
                    <a:pt x="1298659" y="342148"/>
                  </a:lnTo>
                  <a:lnTo>
                    <a:pt x="1297906" y="342148"/>
                  </a:lnTo>
                  <a:lnTo>
                    <a:pt x="1296402" y="341396"/>
                  </a:lnTo>
                  <a:lnTo>
                    <a:pt x="1289635" y="336884"/>
                  </a:lnTo>
                  <a:lnTo>
                    <a:pt x="1286627" y="335380"/>
                  </a:lnTo>
                  <a:lnTo>
                    <a:pt x="1285123" y="334628"/>
                  </a:lnTo>
                  <a:lnTo>
                    <a:pt x="1281363" y="333876"/>
                  </a:lnTo>
                  <a:lnTo>
                    <a:pt x="1274595" y="333876"/>
                  </a:lnTo>
                  <a:lnTo>
                    <a:pt x="1272340" y="334628"/>
                  </a:lnTo>
                  <a:lnTo>
                    <a:pt x="1270836" y="334628"/>
                  </a:lnTo>
                  <a:lnTo>
                    <a:pt x="1269332" y="335380"/>
                  </a:lnTo>
                  <a:lnTo>
                    <a:pt x="1267828" y="336884"/>
                  </a:lnTo>
                  <a:lnTo>
                    <a:pt x="1267076" y="338388"/>
                  </a:lnTo>
                  <a:lnTo>
                    <a:pt x="1266323" y="339140"/>
                  </a:lnTo>
                  <a:lnTo>
                    <a:pt x="1265572" y="343652"/>
                  </a:lnTo>
                  <a:lnTo>
                    <a:pt x="1261812" y="351924"/>
                  </a:lnTo>
                  <a:lnTo>
                    <a:pt x="1261060" y="354180"/>
                  </a:lnTo>
                  <a:lnTo>
                    <a:pt x="1261060" y="355683"/>
                  </a:lnTo>
                  <a:lnTo>
                    <a:pt x="1261060" y="359443"/>
                  </a:lnTo>
                  <a:lnTo>
                    <a:pt x="1261812" y="361699"/>
                  </a:lnTo>
                  <a:lnTo>
                    <a:pt x="1262564" y="363955"/>
                  </a:lnTo>
                  <a:lnTo>
                    <a:pt x="1265572" y="366211"/>
                  </a:lnTo>
                  <a:lnTo>
                    <a:pt x="1267076" y="367715"/>
                  </a:lnTo>
                  <a:lnTo>
                    <a:pt x="1269332" y="370723"/>
                  </a:lnTo>
                  <a:lnTo>
                    <a:pt x="1270836" y="374483"/>
                  </a:lnTo>
                  <a:lnTo>
                    <a:pt x="1271587" y="376739"/>
                  </a:lnTo>
                  <a:lnTo>
                    <a:pt x="1274595" y="378995"/>
                  </a:lnTo>
                  <a:lnTo>
                    <a:pt x="1275347" y="379747"/>
                  </a:lnTo>
                  <a:lnTo>
                    <a:pt x="1278355" y="382003"/>
                  </a:lnTo>
                  <a:lnTo>
                    <a:pt x="1279859" y="382755"/>
                  </a:lnTo>
                  <a:lnTo>
                    <a:pt x="1281363" y="383507"/>
                  </a:lnTo>
                  <a:lnTo>
                    <a:pt x="1282867" y="385762"/>
                  </a:lnTo>
                  <a:lnTo>
                    <a:pt x="1284371" y="391026"/>
                  </a:lnTo>
                  <a:lnTo>
                    <a:pt x="1285123" y="395538"/>
                  </a:lnTo>
                  <a:lnTo>
                    <a:pt x="1285875" y="398546"/>
                  </a:lnTo>
                  <a:lnTo>
                    <a:pt x="1287379" y="403810"/>
                  </a:lnTo>
                  <a:lnTo>
                    <a:pt x="1288883" y="405314"/>
                  </a:lnTo>
                  <a:lnTo>
                    <a:pt x="1291891" y="407570"/>
                  </a:lnTo>
                  <a:lnTo>
                    <a:pt x="1296402" y="409074"/>
                  </a:lnTo>
                  <a:lnTo>
                    <a:pt x="1297906" y="409826"/>
                  </a:lnTo>
                  <a:lnTo>
                    <a:pt x="1297906" y="410578"/>
                  </a:lnTo>
                  <a:lnTo>
                    <a:pt x="1299411" y="411329"/>
                  </a:lnTo>
                  <a:lnTo>
                    <a:pt x="1300162" y="413586"/>
                  </a:lnTo>
                  <a:lnTo>
                    <a:pt x="1300915" y="415841"/>
                  </a:lnTo>
                  <a:lnTo>
                    <a:pt x="1300915" y="418097"/>
                  </a:lnTo>
                  <a:lnTo>
                    <a:pt x="1300915" y="421105"/>
                  </a:lnTo>
                  <a:lnTo>
                    <a:pt x="1299411" y="426369"/>
                  </a:lnTo>
                  <a:lnTo>
                    <a:pt x="1299411" y="429377"/>
                  </a:lnTo>
                  <a:lnTo>
                    <a:pt x="1297906" y="432385"/>
                  </a:lnTo>
                  <a:lnTo>
                    <a:pt x="1297155" y="433137"/>
                  </a:lnTo>
                  <a:lnTo>
                    <a:pt x="1297155" y="434641"/>
                  </a:lnTo>
                  <a:lnTo>
                    <a:pt x="1297155" y="436145"/>
                  </a:lnTo>
                  <a:lnTo>
                    <a:pt x="1298659" y="437649"/>
                  </a:lnTo>
                  <a:lnTo>
                    <a:pt x="1299411" y="439153"/>
                  </a:lnTo>
                  <a:lnTo>
                    <a:pt x="1302419" y="441408"/>
                  </a:lnTo>
                  <a:lnTo>
                    <a:pt x="1307682" y="442160"/>
                  </a:lnTo>
                  <a:lnTo>
                    <a:pt x="1309186" y="442912"/>
                  </a:lnTo>
                  <a:lnTo>
                    <a:pt x="1309938" y="443664"/>
                  </a:lnTo>
                  <a:lnTo>
                    <a:pt x="1310690" y="443664"/>
                  </a:lnTo>
                  <a:lnTo>
                    <a:pt x="1312194" y="442912"/>
                  </a:lnTo>
                  <a:lnTo>
                    <a:pt x="1312946" y="442160"/>
                  </a:lnTo>
                  <a:lnTo>
                    <a:pt x="1314450" y="442912"/>
                  </a:lnTo>
                  <a:lnTo>
                    <a:pt x="1315954" y="444417"/>
                  </a:lnTo>
                  <a:lnTo>
                    <a:pt x="1317458" y="445920"/>
                  </a:lnTo>
                  <a:lnTo>
                    <a:pt x="1319714" y="446672"/>
                  </a:lnTo>
                  <a:lnTo>
                    <a:pt x="1321218" y="447424"/>
                  </a:lnTo>
                  <a:lnTo>
                    <a:pt x="1321970" y="449680"/>
                  </a:lnTo>
                  <a:lnTo>
                    <a:pt x="1323474" y="452688"/>
                  </a:lnTo>
                  <a:lnTo>
                    <a:pt x="1325730" y="456448"/>
                  </a:lnTo>
                  <a:lnTo>
                    <a:pt x="1328738" y="460208"/>
                  </a:lnTo>
                  <a:lnTo>
                    <a:pt x="1334001" y="462464"/>
                  </a:lnTo>
                  <a:lnTo>
                    <a:pt x="1337009" y="463968"/>
                  </a:lnTo>
                  <a:lnTo>
                    <a:pt x="1343777" y="465472"/>
                  </a:lnTo>
                  <a:lnTo>
                    <a:pt x="1346785" y="466976"/>
                  </a:lnTo>
                  <a:lnTo>
                    <a:pt x="1347537" y="466976"/>
                  </a:lnTo>
                  <a:lnTo>
                    <a:pt x="1349793" y="465472"/>
                  </a:lnTo>
                  <a:lnTo>
                    <a:pt x="1351297" y="463216"/>
                  </a:lnTo>
                  <a:lnTo>
                    <a:pt x="1353553" y="460208"/>
                  </a:lnTo>
                  <a:lnTo>
                    <a:pt x="1362576" y="463216"/>
                  </a:lnTo>
                  <a:lnTo>
                    <a:pt x="1367088" y="462464"/>
                  </a:lnTo>
                  <a:lnTo>
                    <a:pt x="1376112" y="459456"/>
                  </a:lnTo>
                  <a:lnTo>
                    <a:pt x="1377616" y="459456"/>
                  </a:lnTo>
                  <a:lnTo>
                    <a:pt x="1380624" y="459456"/>
                  </a:lnTo>
                  <a:lnTo>
                    <a:pt x="1383632" y="458704"/>
                  </a:lnTo>
                  <a:lnTo>
                    <a:pt x="1386639" y="457200"/>
                  </a:lnTo>
                  <a:lnTo>
                    <a:pt x="1388896" y="454944"/>
                  </a:lnTo>
                  <a:lnTo>
                    <a:pt x="1390399" y="452688"/>
                  </a:lnTo>
                  <a:lnTo>
                    <a:pt x="1392655" y="450432"/>
                  </a:lnTo>
                  <a:lnTo>
                    <a:pt x="1394911" y="449680"/>
                  </a:lnTo>
                  <a:lnTo>
                    <a:pt x="1393407" y="452688"/>
                  </a:lnTo>
                  <a:lnTo>
                    <a:pt x="1383632" y="467728"/>
                  </a:lnTo>
                  <a:lnTo>
                    <a:pt x="1372352" y="491039"/>
                  </a:lnTo>
                  <a:lnTo>
                    <a:pt x="1371600" y="497055"/>
                  </a:lnTo>
                  <a:lnTo>
                    <a:pt x="1370096" y="499310"/>
                  </a:lnTo>
                  <a:lnTo>
                    <a:pt x="1367088" y="503822"/>
                  </a:lnTo>
                  <a:lnTo>
                    <a:pt x="1358064" y="526382"/>
                  </a:lnTo>
                  <a:lnTo>
                    <a:pt x="1353553" y="533149"/>
                  </a:lnTo>
                  <a:lnTo>
                    <a:pt x="1350545" y="541421"/>
                  </a:lnTo>
                  <a:lnTo>
                    <a:pt x="1340769" y="554957"/>
                  </a:lnTo>
                  <a:lnTo>
                    <a:pt x="1330241" y="575260"/>
                  </a:lnTo>
                  <a:lnTo>
                    <a:pt x="1317458" y="593307"/>
                  </a:lnTo>
                  <a:lnTo>
                    <a:pt x="1308434" y="607595"/>
                  </a:lnTo>
                  <a:lnTo>
                    <a:pt x="1298659" y="621130"/>
                  </a:lnTo>
                  <a:lnTo>
                    <a:pt x="1290387" y="633162"/>
                  </a:lnTo>
                  <a:lnTo>
                    <a:pt x="1288131" y="634666"/>
                  </a:lnTo>
                  <a:lnTo>
                    <a:pt x="1286627" y="635418"/>
                  </a:lnTo>
                  <a:lnTo>
                    <a:pt x="1276100" y="648201"/>
                  </a:lnTo>
                  <a:lnTo>
                    <a:pt x="1265572" y="660985"/>
                  </a:lnTo>
                  <a:lnTo>
                    <a:pt x="1254292" y="673016"/>
                  </a:lnTo>
                  <a:lnTo>
                    <a:pt x="1249780" y="679032"/>
                  </a:lnTo>
                  <a:lnTo>
                    <a:pt x="1246772" y="681288"/>
                  </a:lnTo>
                  <a:lnTo>
                    <a:pt x="1243012" y="683544"/>
                  </a:lnTo>
                  <a:lnTo>
                    <a:pt x="1241508" y="683544"/>
                  </a:lnTo>
                  <a:lnTo>
                    <a:pt x="1238501" y="684296"/>
                  </a:lnTo>
                  <a:lnTo>
                    <a:pt x="1236245" y="684296"/>
                  </a:lnTo>
                  <a:lnTo>
                    <a:pt x="1234741" y="685048"/>
                  </a:lnTo>
                  <a:lnTo>
                    <a:pt x="1231733" y="688056"/>
                  </a:lnTo>
                  <a:lnTo>
                    <a:pt x="1227973" y="689560"/>
                  </a:lnTo>
                  <a:lnTo>
                    <a:pt x="1224213" y="691064"/>
                  </a:lnTo>
                  <a:lnTo>
                    <a:pt x="1221205" y="692568"/>
                  </a:lnTo>
                  <a:lnTo>
                    <a:pt x="1217445" y="691816"/>
                  </a:lnTo>
                  <a:lnTo>
                    <a:pt x="1216693" y="689560"/>
                  </a:lnTo>
                  <a:lnTo>
                    <a:pt x="1219701" y="684296"/>
                  </a:lnTo>
                  <a:lnTo>
                    <a:pt x="1221205" y="678280"/>
                  </a:lnTo>
                  <a:lnTo>
                    <a:pt x="1222709" y="676776"/>
                  </a:lnTo>
                  <a:lnTo>
                    <a:pt x="1224213" y="676024"/>
                  </a:lnTo>
                  <a:lnTo>
                    <a:pt x="1225717" y="679032"/>
                  </a:lnTo>
                  <a:lnTo>
                    <a:pt x="1225717" y="676024"/>
                  </a:lnTo>
                  <a:lnTo>
                    <a:pt x="1224213" y="673768"/>
                  </a:lnTo>
                  <a:lnTo>
                    <a:pt x="1223461" y="670760"/>
                  </a:lnTo>
                  <a:lnTo>
                    <a:pt x="1225717" y="666249"/>
                  </a:lnTo>
                  <a:lnTo>
                    <a:pt x="1225717" y="664745"/>
                  </a:lnTo>
                  <a:lnTo>
                    <a:pt x="1224213" y="663241"/>
                  </a:lnTo>
                  <a:lnTo>
                    <a:pt x="1223461" y="662489"/>
                  </a:lnTo>
                  <a:lnTo>
                    <a:pt x="1223461" y="661737"/>
                  </a:lnTo>
                  <a:lnTo>
                    <a:pt x="1223461" y="660985"/>
                  </a:lnTo>
                  <a:lnTo>
                    <a:pt x="1221957" y="659481"/>
                  </a:lnTo>
                  <a:lnTo>
                    <a:pt x="1221957" y="658729"/>
                  </a:lnTo>
                  <a:lnTo>
                    <a:pt x="1221957" y="657977"/>
                  </a:lnTo>
                  <a:lnTo>
                    <a:pt x="1222709" y="657225"/>
                  </a:lnTo>
                  <a:lnTo>
                    <a:pt x="1222709" y="656473"/>
                  </a:lnTo>
                  <a:lnTo>
                    <a:pt x="1221205" y="645945"/>
                  </a:lnTo>
                  <a:lnTo>
                    <a:pt x="1218197" y="645945"/>
                  </a:lnTo>
                  <a:lnTo>
                    <a:pt x="1215942" y="645945"/>
                  </a:lnTo>
                  <a:lnTo>
                    <a:pt x="1213685" y="645193"/>
                  </a:lnTo>
                  <a:lnTo>
                    <a:pt x="1211430" y="642938"/>
                  </a:lnTo>
                  <a:lnTo>
                    <a:pt x="1206166" y="644441"/>
                  </a:lnTo>
                  <a:lnTo>
                    <a:pt x="1203158" y="642938"/>
                  </a:lnTo>
                  <a:lnTo>
                    <a:pt x="1201654" y="639930"/>
                  </a:lnTo>
                  <a:lnTo>
                    <a:pt x="1200150" y="633162"/>
                  </a:lnTo>
                  <a:lnTo>
                    <a:pt x="1198646" y="632410"/>
                  </a:lnTo>
                  <a:lnTo>
                    <a:pt x="1197142" y="632410"/>
                  </a:lnTo>
                  <a:lnTo>
                    <a:pt x="1194886" y="630906"/>
                  </a:lnTo>
                  <a:lnTo>
                    <a:pt x="1192630" y="629402"/>
                  </a:lnTo>
                  <a:lnTo>
                    <a:pt x="1192630" y="627146"/>
                  </a:lnTo>
                  <a:lnTo>
                    <a:pt x="1193382" y="625642"/>
                  </a:lnTo>
                  <a:lnTo>
                    <a:pt x="1193382" y="622634"/>
                  </a:lnTo>
                  <a:lnTo>
                    <a:pt x="1192630" y="622634"/>
                  </a:lnTo>
                  <a:lnTo>
                    <a:pt x="1189623" y="627898"/>
                  </a:lnTo>
                  <a:lnTo>
                    <a:pt x="1188870" y="630154"/>
                  </a:lnTo>
                  <a:lnTo>
                    <a:pt x="1188119" y="633914"/>
                  </a:lnTo>
                  <a:lnTo>
                    <a:pt x="1188119" y="638426"/>
                  </a:lnTo>
                  <a:lnTo>
                    <a:pt x="1188119" y="639178"/>
                  </a:lnTo>
                  <a:lnTo>
                    <a:pt x="1187366" y="639930"/>
                  </a:lnTo>
                  <a:lnTo>
                    <a:pt x="1186614" y="639930"/>
                  </a:lnTo>
                  <a:lnTo>
                    <a:pt x="1186614" y="640681"/>
                  </a:lnTo>
                  <a:lnTo>
                    <a:pt x="1184359" y="644441"/>
                  </a:lnTo>
                  <a:lnTo>
                    <a:pt x="1184359" y="646697"/>
                  </a:lnTo>
                  <a:lnTo>
                    <a:pt x="1186614" y="648201"/>
                  </a:lnTo>
                  <a:lnTo>
                    <a:pt x="1180599" y="659481"/>
                  </a:lnTo>
                  <a:lnTo>
                    <a:pt x="1178343" y="660985"/>
                  </a:lnTo>
                  <a:lnTo>
                    <a:pt x="1177591" y="661737"/>
                  </a:lnTo>
                  <a:lnTo>
                    <a:pt x="1176087" y="663241"/>
                  </a:lnTo>
                  <a:lnTo>
                    <a:pt x="1174583" y="663993"/>
                  </a:lnTo>
                  <a:lnTo>
                    <a:pt x="1173079" y="663993"/>
                  </a:lnTo>
                  <a:lnTo>
                    <a:pt x="1171575" y="662489"/>
                  </a:lnTo>
                  <a:lnTo>
                    <a:pt x="1170071" y="661737"/>
                  </a:lnTo>
                  <a:lnTo>
                    <a:pt x="1168567" y="660985"/>
                  </a:lnTo>
                  <a:lnTo>
                    <a:pt x="1167063" y="657225"/>
                  </a:lnTo>
                  <a:lnTo>
                    <a:pt x="1164055" y="645945"/>
                  </a:lnTo>
                  <a:lnTo>
                    <a:pt x="1164807" y="643690"/>
                  </a:lnTo>
                  <a:lnTo>
                    <a:pt x="1166311" y="641433"/>
                  </a:lnTo>
                  <a:lnTo>
                    <a:pt x="1169319" y="638426"/>
                  </a:lnTo>
                  <a:lnTo>
                    <a:pt x="1167815" y="635418"/>
                  </a:lnTo>
                  <a:lnTo>
                    <a:pt x="1166311" y="635418"/>
                  </a:lnTo>
                  <a:lnTo>
                    <a:pt x="1167063" y="637674"/>
                  </a:lnTo>
                  <a:lnTo>
                    <a:pt x="1166311" y="639178"/>
                  </a:lnTo>
                  <a:lnTo>
                    <a:pt x="1164055" y="639930"/>
                  </a:lnTo>
                  <a:lnTo>
                    <a:pt x="1162551" y="641433"/>
                  </a:lnTo>
                  <a:lnTo>
                    <a:pt x="1161047" y="643690"/>
                  </a:lnTo>
                  <a:lnTo>
                    <a:pt x="1161047" y="645945"/>
                  </a:lnTo>
                  <a:lnTo>
                    <a:pt x="1160295" y="647449"/>
                  </a:lnTo>
                  <a:lnTo>
                    <a:pt x="1158040" y="648201"/>
                  </a:lnTo>
                  <a:lnTo>
                    <a:pt x="1159544" y="649705"/>
                  </a:lnTo>
                  <a:lnTo>
                    <a:pt x="1161047" y="653465"/>
                  </a:lnTo>
                  <a:lnTo>
                    <a:pt x="1162551" y="655721"/>
                  </a:lnTo>
                  <a:lnTo>
                    <a:pt x="1163303" y="656473"/>
                  </a:lnTo>
                  <a:lnTo>
                    <a:pt x="1164807" y="656473"/>
                  </a:lnTo>
                  <a:lnTo>
                    <a:pt x="1165559" y="657225"/>
                  </a:lnTo>
                  <a:lnTo>
                    <a:pt x="1166311" y="658729"/>
                  </a:lnTo>
                  <a:lnTo>
                    <a:pt x="1166311" y="659481"/>
                  </a:lnTo>
                  <a:lnTo>
                    <a:pt x="1166311" y="660985"/>
                  </a:lnTo>
                  <a:lnTo>
                    <a:pt x="1167063" y="663241"/>
                  </a:lnTo>
                  <a:lnTo>
                    <a:pt x="1167815" y="665497"/>
                  </a:lnTo>
                  <a:lnTo>
                    <a:pt x="1168567" y="666249"/>
                  </a:lnTo>
                  <a:lnTo>
                    <a:pt x="1171575" y="667753"/>
                  </a:lnTo>
                  <a:lnTo>
                    <a:pt x="1173079" y="668505"/>
                  </a:lnTo>
                  <a:lnTo>
                    <a:pt x="1175335" y="666249"/>
                  </a:lnTo>
                  <a:lnTo>
                    <a:pt x="1176087" y="665497"/>
                  </a:lnTo>
                  <a:lnTo>
                    <a:pt x="1177591" y="665497"/>
                  </a:lnTo>
                  <a:lnTo>
                    <a:pt x="1178343" y="667001"/>
                  </a:lnTo>
                  <a:lnTo>
                    <a:pt x="1178343" y="668505"/>
                  </a:lnTo>
                  <a:lnTo>
                    <a:pt x="1179095" y="669257"/>
                  </a:lnTo>
                  <a:lnTo>
                    <a:pt x="1180599" y="669257"/>
                  </a:lnTo>
                  <a:lnTo>
                    <a:pt x="1182103" y="667753"/>
                  </a:lnTo>
                  <a:lnTo>
                    <a:pt x="1184359" y="667753"/>
                  </a:lnTo>
                  <a:lnTo>
                    <a:pt x="1186614" y="668505"/>
                  </a:lnTo>
                  <a:lnTo>
                    <a:pt x="1188119" y="669257"/>
                  </a:lnTo>
                  <a:lnTo>
                    <a:pt x="1186614" y="670760"/>
                  </a:lnTo>
                  <a:lnTo>
                    <a:pt x="1185863" y="673016"/>
                  </a:lnTo>
                  <a:lnTo>
                    <a:pt x="1185110" y="674520"/>
                  </a:lnTo>
                  <a:lnTo>
                    <a:pt x="1184359" y="675272"/>
                  </a:lnTo>
                  <a:lnTo>
                    <a:pt x="1184359" y="677528"/>
                  </a:lnTo>
                  <a:lnTo>
                    <a:pt x="1184359" y="680536"/>
                  </a:lnTo>
                  <a:lnTo>
                    <a:pt x="1184359" y="682792"/>
                  </a:lnTo>
                  <a:lnTo>
                    <a:pt x="1183606" y="683544"/>
                  </a:lnTo>
                  <a:lnTo>
                    <a:pt x="1182103" y="685800"/>
                  </a:lnTo>
                  <a:lnTo>
                    <a:pt x="1179095" y="690312"/>
                  </a:lnTo>
                  <a:lnTo>
                    <a:pt x="1176839" y="692568"/>
                  </a:lnTo>
                  <a:lnTo>
                    <a:pt x="1174583" y="694824"/>
                  </a:lnTo>
                  <a:lnTo>
                    <a:pt x="1171575" y="697079"/>
                  </a:lnTo>
                  <a:lnTo>
                    <a:pt x="1168567" y="698584"/>
                  </a:lnTo>
                  <a:lnTo>
                    <a:pt x="1164807" y="699336"/>
                  </a:lnTo>
                  <a:lnTo>
                    <a:pt x="1163303" y="700088"/>
                  </a:lnTo>
                  <a:lnTo>
                    <a:pt x="1162551" y="701591"/>
                  </a:lnTo>
                  <a:lnTo>
                    <a:pt x="1162551" y="703847"/>
                  </a:lnTo>
                  <a:lnTo>
                    <a:pt x="1162551" y="705351"/>
                  </a:lnTo>
                  <a:lnTo>
                    <a:pt x="1162551" y="706855"/>
                  </a:lnTo>
                  <a:lnTo>
                    <a:pt x="1163303" y="707607"/>
                  </a:lnTo>
                  <a:lnTo>
                    <a:pt x="1164055" y="708359"/>
                  </a:lnTo>
                  <a:lnTo>
                    <a:pt x="1165559" y="709111"/>
                  </a:lnTo>
                  <a:lnTo>
                    <a:pt x="1176087" y="711367"/>
                  </a:lnTo>
                  <a:lnTo>
                    <a:pt x="1175335" y="712871"/>
                  </a:lnTo>
                  <a:lnTo>
                    <a:pt x="1173831" y="713623"/>
                  </a:lnTo>
                  <a:lnTo>
                    <a:pt x="1172327" y="713623"/>
                  </a:lnTo>
                  <a:lnTo>
                    <a:pt x="1170823" y="714375"/>
                  </a:lnTo>
                  <a:lnTo>
                    <a:pt x="1169319" y="715127"/>
                  </a:lnTo>
                  <a:lnTo>
                    <a:pt x="1165559" y="719639"/>
                  </a:lnTo>
                  <a:lnTo>
                    <a:pt x="1157287" y="725655"/>
                  </a:lnTo>
                  <a:lnTo>
                    <a:pt x="1154280" y="727158"/>
                  </a:lnTo>
                  <a:lnTo>
                    <a:pt x="1152776" y="730167"/>
                  </a:lnTo>
                  <a:lnTo>
                    <a:pt x="1152024" y="736934"/>
                  </a:lnTo>
                  <a:lnTo>
                    <a:pt x="1151272" y="739942"/>
                  </a:lnTo>
                  <a:lnTo>
                    <a:pt x="1153527" y="744454"/>
                  </a:lnTo>
                  <a:lnTo>
                    <a:pt x="1153527" y="746710"/>
                  </a:lnTo>
                  <a:lnTo>
                    <a:pt x="1152024" y="748214"/>
                  </a:lnTo>
                  <a:lnTo>
                    <a:pt x="1148264" y="745958"/>
                  </a:lnTo>
                  <a:lnTo>
                    <a:pt x="1146760" y="745206"/>
                  </a:lnTo>
                  <a:lnTo>
                    <a:pt x="1145256" y="745206"/>
                  </a:lnTo>
                  <a:lnTo>
                    <a:pt x="1140744" y="745958"/>
                  </a:lnTo>
                  <a:lnTo>
                    <a:pt x="1140744" y="744454"/>
                  </a:lnTo>
                  <a:lnTo>
                    <a:pt x="1140744" y="743702"/>
                  </a:lnTo>
                  <a:lnTo>
                    <a:pt x="1140744" y="742198"/>
                  </a:lnTo>
                  <a:lnTo>
                    <a:pt x="1140744" y="740694"/>
                  </a:lnTo>
                  <a:lnTo>
                    <a:pt x="1136984" y="751222"/>
                  </a:lnTo>
                  <a:lnTo>
                    <a:pt x="1136232" y="757989"/>
                  </a:lnTo>
                  <a:lnTo>
                    <a:pt x="1137736" y="762501"/>
                  </a:lnTo>
                  <a:lnTo>
                    <a:pt x="1136232" y="764005"/>
                  </a:lnTo>
                  <a:lnTo>
                    <a:pt x="1134728" y="766261"/>
                  </a:lnTo>
                  <a:lnTo>
                    <a:pt x="1133976" y="769269"/>
                  </a:lnTo>
                  <a:lnTo>
                    <a:pt x="1133225" y="772277"/>
                  </a:lnTo>
                  <a:lnTo>
                    <a:pt x="1133976" y="779045"/>
                  </a:lnTo>
                  <a:lnTo>
                    <a:pt x="1132472" y="781301"/>
                  </a:lnTo>
                  <a:lnTo>
                    <a:pt x="1129465" y="782053"/>
                  </a:lnTo>
                  <a:lnTo>
                    <a:pt x="1129465" y="783556"/>
                  </a:lnTo>
                  <a:lnTo>
                    <a:pt x="1133225" y="782805"/>
                  </a:lnTo>
                  <a:lnTo>
                    <a:pt x="1134728" y="781301"/>
                  </a:lnTo>
                  <a:lnTo>
                    <a:pt x="1134728" y="773029"/>
                  </a:lnTo>
                  <a:lnTo>
                    <a:pt x="1135480" y="769269"/>
                  </a:lnTo>
                  <a:lnTo>
                    <a:pt x="1137736" y="766261"/>
                  </a:lnTo>
                  <a:lnTo>
                    <a:pt x="1140744" y="764757"/>
                  </a:lnTo>
                  <a:lnTo>
                    <a:pt x="1144504" y="766261"/>
                  </a:lnTo>
                  <a:lnTo>
                    <a:pt x="1145256" y="767765"/>
                  </a:lnTo>
                  <a:lnTo>
                    <a:pt x="1146008" y="770773"/>
                  </a:lnTo>
                  <a:lnTo>
                    <a:pt x="1147512" y="772277"/>
                  </a:lnTo>
                  <a:lnTo>
                    <a:pt x="1147512" y="773029"/>
                  </a:lnTo>
                  <a:lnTo>
                    <a:pt x="1146760" y="774533"/>
                  </a:lnTo>
                  <a:lnTo>
                    <a:pt x="1146008" y="775285"/>
                  </a:lnTo>
                  <a:lnTo>
                    <a:pt x="1146008" y="776789"/>
                  </a:lnTo>
                  <a:lnTo>
                    <a:pt x="1146008" y="780549"/>
                  </a:lnTo>
                  <a:lnTo>
                    <a:pt x="1147512" y="783556"/>
                  </a:lnTo>
                  <a:lnTo>
                    <a:pt x="1149768" y="786565"/>
                  </a:lnTo>
                  <a:lnTo>
                    <a:pt x="1151272" y="790324"/>
                  </a:lnTo>
                  <a:lnTo>
                    <a:pt x="1151272" y="794084"/>
                  </a:lnTo>
                  <a:lnTo>
                    <a:pt x="1150520" y="797092"/>
                  </a:lnTo>
                  <a:lnTo>
                    <a:pt x="1149016" y="799348"/>
                  </a:lnTo>
                  <a:lnTo>
                    <a:pt x="1147512" y="803108"/>
                  </a:lnTo>
                  <a:lnTo>
                    <a:pt x="1147512" y="812884"/>
                  </a:lnTo>
                  <a:lnTo>
                    <a:pt x="1147512" y="815891"/>
                  </a:lnTo>
                  <a:lnTo>
                    <a:pt x="1149016" y="818147"/>
                  </a:lnTo>
                  <a:lnTo>
                    <a:pt x="1149768" y="819651"/>
                  </a:lnTo>
                  <a:lnTo>
                    <a:pt x="1148264" y="819651"/>
                  </a:lnTo>
                  <a:lnTo>
                    <a:pt x="1146008" y="819651"/>
                  </a:lnTo>
                  <a:lnTo>
                    <a:pt x="1145256" y="818899"/>
                  </a:lnTo>
                  <a:lnTo>
                    <a:pt x="1142248" y="815891"/>
                  </a:lnTo>
                  <a:lnTo>
                    <a:pt x="1140744" y="814387"/>
                  </a:lnTo>
                  <a:lnTo>
                    <a:pt x="1140744" y="812884"/>
                  </a:lnTo>
                  <a:lnTo>
                    <a:pt x="1139992" y="810628"/>
                  </a:lnTo>
                  <a:lnTo>
                    <a:pt x="1139240" y="809124"/>
                  </a:lnTo>
                  <a:lnTo>
                    <a:pt x="1138488" y="807620"/>
                  </a:lnTo>
                  <a:lnTo>
                    <a:pt x="1137736" y="806868"/>
                  </a:lnTo>
                  <a:lnTo>
                    <a:pt x="1136232" y="806116"/>
                  </a:lnTo>
                  <a:lnTo>
                    <a:pt x="1135480" y="804612"/>
                  </a:lnTo>
                  <a:lnTo>
                    <a:pt x="1134728" y="804612"/>
                  </a:lnTo>
                  <a:lnTo>
                    <a:pt x="1133976" y="804612"/>
                  </a:lnTo>
                  <a:lnTo>
                    <a:pt x="1133225" y="804612"/>
                  </a:lnTo>
                  <a:lnTo>
                    <a:pt x="1132472" y="800100"/>
                  </a:lnTo>
                  <a:lnTo>
                    <a:pt x="1131720" y="799348"/>
                  </a:lnTo>
                  <a:lnTo>
                    <a:pt x="1129465" y="799348"/>
                  </a:lnTo>
                  <a:lnTo>
                    <a:pt x="1126457" y="799348"/>
                  </a:lnTo>
                  <a:lnTo>
                    <a:pt x="1124953" y="800852"/>
                  </a:lnTo>
                  <a:lnTo>
                    <a:pt x="1124201" y="803860"/>
                  </a:lnTo>
                  <a:lnTo>
                    <a:pt x="1124953" y="805364"/>
                  </a:lnTo>
                  <a:lnTo>
                    <a:pt x="1129465" y="801604"/>
                  </a:lnTo>
                  <a:lnTo>
                    <a:pt x="1130216" y="803108"/>
                  </a:lnTo>
                  <a:lnTo>
                    <a:pt x="1130216" y="804612"/>
                  </a:lnTo>
                  <a:lnTo>
                    <a:pt x="1130216" y="806116"/>
                  </a:lnTo>
                  <a:lnTo>
                    <a:pt x="1129465" y="806868"/>
                  </a:lnTo>
                  <a:lnTo>
                    <a:pt x="1135480" y="810628"/>
                  </a:lnTo>
                  <a:lnTo>
                    <a:pt x="1137736" y="812132"/>
                  </a:lnTo>
                  <a:lnTo>
                    <a:pt x="1139992" y="818147"/>
                  </a:lnTo>
                  <a:lnTo>
                    <a:pt x="1141496" y="819651"/>
                  </a:lnTo>
                  <a:lnTo>
                    <a:pt x="1146760" y="821907"/>
                  </a:lnTo>
                  <a:lnTo>
                    <a:pt x="1147512" y="823411"/>
                  </a:lnTo>
                  <a:lnTo>
                    <a:pt x="1146760" y="825667"/>
                  </a:lnTo>
                  <a:lnTo>
                    <a:pt x="1145256" y="826419"/>
                  </a:lnTo>
                  <a:lnTo>
                    <a:pt x="1141496" y="826419"/>
                  </a:lnTo>
                  <a:lnTo>
                    <a:pt x="1139240" y="825667"/>
                  </a:lnTo>
                  <a:lnTo>
                    <a:pt x="1136232" y="824163"/>
                  </a:lnTo>
                  <a:lnTo>
                    <a:pt x="1135480" y="828675"/>
                  </a:lnTo>
                  <a:lnTo>
                    <a:pt x="1135480" y="829427"/>
                  </a:lnTo>
                  <a:lnTo>
                    <a:pt x="1136984" y="834691"/>
                  </a:lnTo>
                  <a:lnTo>
                    <a:pt x="1137736" y="835443"/>
                  </a:lnTo>
                  <a:lnTo>
                    <a:pt x="1140744" y="836947"/>
                  </a:lnTo>
                  <a:lnTo>
                    <a:pt x="1143000" y="837699"/>
                  </a:lnTo>
                  <a:lnTo>
                    <a:pt x="1145256" y="839954"/>
                  </a:lnTo>
                  <a:lnTo>
                    <a:pt x="1146760" y="842963"/>
                  </a:lnTo>
                  <a:lnTo>
                    <a:pt x="1147512" y="844466"/>
                  </a:lnTo>
                  <a:lnTo>
                    <a:pt x="1147512" y="845970"/>
                  </a:lnTo>
                  <a:lnTo>
                    <a:pt x="1147512" y="848226"/>
                  </a:lnTo>
                  <a:lnTo>
                    <a:pt x="1147512" y="849730"/>
                  </a:lnTo>
                  <a:lnTo>
                    <a:pt x="1149016" y="852738"/>
                  </a:lnTo>
                  <a:lnTo>
                    <a:pt x="1149768" y="854242"/>
                  </a:lnTo>
                  <a:lnTo>
                    <a:pt x="1149768" y="855746"/>
                  </a:lnTo>
                  <a:lnTo>
                    <a:pt x="1148264" y="856498"/>
                  </a:lnTo>
                  <a:lnTo>
                    <a:pt x="1142248" y="857250"/>
                  </a:lnTo>
                  <a:lnTo>
                    <a:pt x="1140744" y="856498"/>
                  </a:lnTo>
                  <a:lnTo>
                    <a:pt x="1138488" y="854242"/>
                  </a:lnTo>
                  <a:lnTo>
                    <a:pt x="1136232" y="856498"/>
                  </a:lnTo>
                  <a:lnTo>
                    <a:pt x="1135480" y="858002"/>
                  </a:lnTo>
                  <a:lnTo>
                    <a:pt x="1137736" y="860258"/>
                  </a:lnTo>
                  <a:lnTo>
                    <a:pt x="1136232" y="861010"/>
                  </a:lnTo>
                  <a:lnTo>
                    <a:pt x="1135480" y="862514"/>
                  </a:lnTo>
                  <a:lnTo>
                    <a:pt x="1134728" y="864770"/>
                  </a:lnTo>
                  <a:lnTo>
                    <a:pt x="1135480" y="867026"/>
                  </a:lnTo>
                  <a:lnTo>
                    <a:pt x="1136232" y="868530"/>
                  </a:lnTo>
                  <a:lnTo>
                    <a:pt x="1138488" y="869282"/>
                  </a:lnTo>
                  <a:lnTo>
                    <a:pt x="1139992" y="870033"/>
                  </a:lnTo>
                  <a:lnTo>
                    <a:pt x="1140744" y="872290"/>
                  </a:lnTo>
                  <a:lnTo>
                    <a:pt x="1141496" y="872290"/>
                  </a:lnTo>
                  <a:lnTo>
                    <a:pt x="1137736" y="865522"/>
                  </a:lnTo>
                  <a:lnTo>
                    <a:pt x="1136984" y="861762"/>
                  </a:lnTo>
                  <a:lnTo>
                    <a:pt x="1139992" y="860258"/>
                  </a:lnTo>
                  <a:lnTo>
                    <a:pt x="1143000" y="860258"/>
                  </a:lnTo>
                  <a:lnTo>
                    <a:pt x="1146008" y="858754"/>
                  </a:lnTo>
                  <a:lnTo>
                    <a:pt x="1152776" y="854994"/>
                  </a:lnTo>
                  <a:lnTo>
                    <a:pt x="1152776" y="853490"/>
                  </a:lnTo>
                  <a:lnTo>
                    <a:pt x="1152776" y="851986"/>
                  </a:lnTo>
                  <a:lnTo>
                    <a:pt x="1152776" y="850482"/>
                  </a:lnTo>
                  <a:lnTo>
                    <a:pt x="1151272" y="849730"/>
                  </a:lnTo>
                  <a:lnTo>
                    <a:pt x="1150520" y="848978"/>
                  </a:lnTo>
                  <a:lnTo>
                    <a:pt x="1151272" y="847474"/>
                  </a:lnTo>
                  <a:lnTo>
                    <a:pt x="1152024" y="844466"/>
                  </a:lnTo>
                  <a:lnTo>
                    <a:pt x="1152024" y="843714"/>
                  </a:lnTo>
                  <a:lnTo>
                    <a:pt x="1151272" y="842963"/>
                  </a:lnTo>
                  <a:lnTo>
                    <a:pt x="1151272" y="842211"/>
                  </a:lnTo>
                  <a:lnTo>
                    <a:pt x="1152024" y="841459"/>
                  </a:lnTo>
                  <a:lnTo>
                    <a:pt x="1153527" y="841459"/>
                  </a:lnTo>
                  <a:lnTo>
                    <a:pt x="1154280" y="840707"/>
                  </a:lnTo>
                  <a:lnTo>
                    <a:pt x="1153527" y="839203"/>
                  </a:lnTo>
                  <a:lnTo>
                    <a:pt x="1152776" y="837699"/>
                  </a:lnTo>
                  <a:lnTo>
                    <a:pt x="1152024" y="837699"/>
                  </a:lnTo>
                  <a:lnTo>
                    <a:pt x="1149768" y="836947"/>
                  </a:lnTo>
                  <a:lnTo>
                    <a:pt x="1150520" y="836195"/>
                  </a:lnTo>
                  <a:lnTo>
                    <a:pt x="1151272" y="834691"/>
                  </a:lnTo>
                  <a:lnTo>
                    <a:pt x="1148264" y="835443"/>
                  </a:lnTo>
                  <a:lnTo>
                    <a:pt x="1148264" y="833939"/>
                  </a:lnTo>
                  <a:lnTo>
                    <a:pt x="1149016" y="831683"/>
                  </a:lnTo>
                  <a:lnTo>
                    <a:pt x="1150520" y="830179"/>
                  </a:lnTo>
                  <a:lnTo>
                    <a:pt x="1152024" y="828675"/>
                  </a:lnTo>
                  <a:lnTo>
                    <a:pt x="1154280" y="827923"/>
                  </a:lnTo>
                  <a:lnTo>
                    <a:pt x="1156536" y="827923"/>
                  </a:lnTo>
                  <a:lnTo>
                    <a:pt x="1157287" y="828675"/>
                  </a:lnTo>
                  <a:lnTo>
                    <a:pt x="1157287" y="842211"/>
                  </a:lnTo>
                  <a:lnTo>
                    <a:pt x="1158040" y="845218"/>
                  </a:lnTo>
                  <a:lnTo>
                    <a:pt x="1155031" y="861010"/>
                  </a:lnTo>
                  <a:lnTo>
                    <a:pt x="1152776" y="864018"/>
                  </a:lnTo>
                  <a:lnTo>
                    <a:pt x="1152024" y="865522"/>
                  </a:lnTo>
                  <a:lnTo>
                    <a:pt x="1151272" y="867778"/>
                  </a:lnTo>
                  <a:lnTo>
                    <a:pt x="1151272" y="871537"/>
                  </a:lnTo>
                  <a:lnTo>
                    <a:pt x="1151272" y="873042"/>
                  </a:lnTo>
                  <a:lnTo>
                    <a:pt x="1148264" y="878305"/>
                  </a:lnTo>
                  <a:lnTo>
                    <a:pt x="1147512" y="880561"/>
                  </a:lnTo>
                  <a:lnTo>
                    <a:pt x="1147512" y="886577"/>
                  </a:lnTo>
                  <a:lnTo>
                    <a:pt x="1149016" y="891841"/>
                  </a:lnTo>
                  <a:lnTo>
                    <a:pt x="1149016" y="893345"/>
                  </a:lnTo>
                  <a:lnTo>
                    <a:pt x="1147512" y="895601"/>
                  </a:lnTo>
                  <a:lnTo>
                    <a:pt x="1146760" y="897105"/>
                  </a:lnTo>
                  <a:lnTo>
                    <a:pt x="1146008" y="899361"/>
                  </a:lnTo>
                  <a:lnTo>
                    <a:pt x="1146760" y="900864"/>
                  </a:lnTo>
                  <a:lnTo>
                    <a:pt x="1145256" y="902368"/>
                  </a:lnTo>
                  <a:lnTo>
                    <a:pt x="1145256" y="904624"/>
                  </a:lnTo>
                  <a:lnTo>
                    <a:pt x="1146008" y="906880"/>
                  </a:lnTo>
                  <a:lnTo>
                    <a:pt x="1146008" y="909888"/>
                  </a:lnTo>
                  <a:lnTo>
                    <a:pt x="1143000" y="917408"/>
                  </a:lnTo>
                  <a:lnTo>
                    <a:pt x="1141496" y="929440"/>
                  </a:lnTo>
                  <a:lnTo>
                    <a:pt x="1138488" y="937711"/>
                  </a:lnTo>
                  <a:lnTo>
                    <a:pt x="1137736" y="942223"/>
                  </a:lnTo>
                  <a:lnTo>
                    <a:pt x="1136984" y="947487"/>
                  </a:lnTo>
                  <a:lnTo>
                    <a:pt x="1136232" y="950495"/>
                  </a:lnTo>
                  <a:lnTo>
                    <a:pt x="1138488" y="962526"/>
                  </a:lnTo>
                  <a:lnTo>
                    <a:pt x="1139240" y="964782"/>
                  </a:lnTo>
                  <a:lnTo>
                    <a:pt x="1140744" y="967038"/>
                  </a:lnTo>
                  <a:lnTo>
                    <a:pt x="1141496" y="968542"/>
                  </a:lnTo>
                  <a:lnTo>
                    <a:pt x="1139992" y="969294"/>
                  </a:lnTo>
                  <a:lnTo>
                    <a:pt x="1138488" y="970046"/>
                  </a:lnTo>
                  <a:lnTo>
                    <a:pt x="1138488" y="971550"/>
                  </a:lnTo>
                  <a:lnTo>
                    <a:pt x="1139240" y="973054"/>
                  </a:lnTo>
                  <a:lnTo>
                    <a:pt x="1140744" y="973054"/>
                  </a:lnTo>
                  <a:lnTo>
                    <a:pt x="1142248" y="972302"/>
                  </a:lnTo>
                  <a:lnTo>
                    <a:pt x="1143000" y="972302"/>
                  </a:lnTo>
                  <a:lnTo>
                    <a:pt x="1143000" y="979070"/>
                  </a:lnTo>
                  <a:lnTo>
                    <a:pt x="1143000" y="985838"/>
                  </a:lnTo>
                  <a:lnTo>
                    <a:pt x="1145256" y="997117"/>
                  </a:lnTo>
                  <a:lnTo>
                    <a:pt x="1146008" y="1037724"/>
                  </a:lnTo>
                  <a:lnTo>
                    <a:pt x="1149768" y="1052011"/>
                  </a:lnTo>
                  <a:lnTo>
                    <a:pt x="1150520" y="1065547"/>
                  </a:lnTo>
                  <a:lnTo>
                    <a:pt x="1155031" y="1090362"/>
                  </a:lnTo>
                  <a:lnTo>
                    <a:pt x="1158040" y="1113673"/>
                  </a:lnTo>
                  <a:lnTo>
                    <a:pt x="1161047" y="1120441"/>
                  </a:lnTo>
                  <a:lnTo>
                    <a:pt x="1162551" y="1122697"/>
                  </a:lnTo>
                  <a:lnTo>
                    <a:pt x="1163303" y="1124201"/>
                  </a:lnTo>
                  <a:lnTo>
                    <a:pt x="1164055" y="1128713"/>
                  </a:lnTo>
                  <a:lnTo>
                    <a:pt x="1164807" y="1130216"/>
                  </a:lnTo>
                  <a:lnTo>
                    <a:pt x="1167063" y="1133976"/>
                  </a:lnTo>
                  <a:lnTo>
                    <a:pt x="1167815" y="1135480"/>
                  </a:lnTo>
                  <a:lnTo>
                    <a:pt x="1167063" y="1137736"/>
                  </a:lnTo>
                  <a:lnTo>
                    <a:pt x="1163303" y="1143752"/>
                  </a:lnTo>
                  <a:lnTo>
                    <a:pt x="1162551" y="1146008"/>
                  </a:lnTo>
                  <a:lnTo>
                    <a:pt x="1161799" y="1149016"/>
                  </a:lnTo>
                  <a:lnTo>
                    <a:pt x="1158040" y="1159543"/>
                  </a:lnTo>
                  <a:lnTo>
                    <a:pt x="1158040" y="1162551"/>
                  </a:lnTo>
                  <a:lnTo>
                    <a:pt x="1157287" y="1164807"/>
                  </a:lnTo>
                  <a:lnTo>
                    <a:pt x="1155031" y="1169319"/>
                  </a:lnTo>
                  <a:lnTo>
                    <a:pt x="1154280" y="1171575"/>
                  </a:lnTo>
                  <a:lnTo>
                    <a:pt x="1153527" y="1185111"/>
                  </a:lnTo>
                  <a:lnTo>
                    <a:pt x="1152776" y="1187366"/>
                  </a:lnTo>
                  <a:lnTo>
                    <a:pt x="1146760" y="1198646"/>
                  </a:lnTo>
                  <a:lnTo>
                    <a:pt x="1146008" y="1201654"/>
                  </a:lnTo>
                  <a:lnTo>
                    <a:pt x="1145256" y="1205414"/>
                  </a:lnTo>
                  <a:lnTo>
                    <a:pt x="1146008" y="1209926"/>
                  </a:lnTo>
                  <a:lnTo>
                    <a:pt x="1145256" y="1215190"/>
                  </a:lnTo>
                  <a:lnTo>
                    <a:pt x="1143752" y="1218949"/>
                  </a:lnTo>
                  <a:lnTo>
                    <a:pt x="1138488" y="1227221"/>
                  </a:lnTo>
                  <a:lnTo>
                    <a:pt x="1139240" y="1228725"/>
                  </a:lnTo>
                  <a:lnTo>
                    <a:pt x="1139240" y="1230229"/>
                  </a:lnTo>
                  <a:lnTo>
                    <a:pt x="1137736" y="1233989"/>
                  </a:lnTo>
                  <a:lnTo>
                    <a:pt x="1132472" y="1262564"/>
                  </a:lnTo>
                  <a:lnTo>
                    <a:pt x="1125705" y="1285123"/>
                  </a:lnTo>
                  <a:lnTo>
                    <a:pt x="1125705" y="1291891"/>
                  </a:lnTo>
                  <a:lnTo>
                    <a:pt x="1126457" y="1293395"/>
                  </a:lnTo>
                  <a:lnTo>
                    <a:pt x="1127961" y="1297155"/>
                  </a:lnTo>
                  <a:lnTo>
                    <a:pt x="1127961" y="1299410"/>
                  </a:lnTo>
                  <a:lnTo>
                    <a:pt x="1127961" y="1300163"/>
                  </a:lnTo>
                  <a:lnTo>
                    <a:pt x="1124201" y="1308434"/>
                  </a:lnTo>
                  <a:lnTo>
                    <a:pt x="1121193" y="1328737"/>
                  </a:lnTo>
                  <a:lnTo>
                    <a:pt x="1118937" y="1334753"/>
                  </a:lnTo>
                  <a:lnTo>
                    <a:pt x="1115929" y="1339265"/>
                  </a:lnTo>
                  <a:lnTo>
                    <a:pt x="1115177" y="1342273"/>
                  </a:lnTo>
                  <a:lnTo>
                    <a:pt x="1113673" y="1363328"/>
                  </a:lnTo>
                  <a:lnTo>
                    <a:pt x="1115177" y="1376864"/>
                  </a:lnTo>
                  <a:lnTo>
                    <a:pt x="1118185" y="1384384"/>
                  </a:lnTo>
                  <a:lnTo>
                    <a:pt x="1118185" y="1388144"/>
                  </a:lnTo>
                  <a:lnTo>
                    <a:pt x="1118185" y="1408447"/>
                  </a:lnTo>
                  <a:lnTo>
                    <a:pt x="1118937" y="1411455"/>
                  </a:lnTo>
                  <a:lnTo>
                    <a:pt x="1121193" y="1416718"/>
                  </a:lnTo>
                  <a:lnTo>
                    <a:pt x="1124201" y="1420478"/>
                  </a:lnTo>
                  <a:lnTo>
                    <a:pt x="1125705" y="1424238"/>
                  </a:lnTo>
                  <a:lnTo>
                    <a:pt x="1124201" y="1429502"/>
                  </a:lnTo>
                  <a:lnTo>
                    <a:pt x="1107657" y="1446797"/>
                  </a:lnTo>
                  <a:lnTo>
                    <a:pt x="1106153" y="1449053"/>
                  </a:lnTo>
                  <a:lnTo>
                    <a:pt x="1105401" y="1450557"/>
                  </a:lnTo>
                  <a:lnTo>
                    <a:pt x="1105401" y="1452813"/>
                  </a:lnTo>
                  <a:lnTo>
                    <a:pt x="1104649" y="1454317"/>
                  </a:lnTo>
                  <a:lnTo>
                    <a:pt x="1103897" y="1454317"/>
                  </a:lnTo>
                  <a:lnTo>
                    <a:pt x="1103146" y="1455069"/>
                  </a:lnTo>
                  <a:lnTo>
                    <a:pt x="1099386" y="1458077"/>
                  </a:lnTo>
                  <a:lnTo>
                    <a:pt x="1088858" y="1459581"/>
                  </a:lnTo>
                  <a:lnTo>
                    <a:pt x="1083594" y="1462589"/>
                  </a:lnTo>
                  <a:lnTo>
                    <a:pt x="1078330" y="1467101"/>
                  </a:lnTo>
                  <a:lnTo>
                    <a:pt x="1070810" y="1476125"/>
                  </a:lnTo>
                  <a:lnTo>
                    <a:pt x="1052011" y="1506203"/>
                  </a:lnTo>
                  <a:lnTo>
                    <a:pt x="1046748" y="1518987"/>
                  </a:lnTo>
                  <a:lnTo>
                    <a:pt x="1044491" y="1526506"/>
                  </a:lnTo>
                  <a:lnTo>
                    <a:pt x="967038" y="1476876"/>
                  </a:lnTo>
                  <a:lnTo>
                    <a:pt x="964030" y="1471612"/>
                  </a:lnTo>
                  <a:lnTo>
                    <a:pt x="961022" y="1464845"/>
                  </a:lnTo>
                  <a:lnTo>
                    <a:pt x="960271" y="1461837"/>
                  </a:lnTo>
                  <a:lnTo>
                    <a:pt x="961022" y="1461085"/>
                  </a:lnTo>
                  <a:lnTo>
                    <a:pt x="961774" y="1459581"/>
                  </a:lnTo>
                  <a:lnTo>
                    <a:pt x="962526" y="1458077"/>
                  </a:lnTo>
                  <a:lnTo>
                    <a:pt x="964782" y="1455069"/>
                  </a:lnTo>
                  <a:lnTo>
                    <a:pt x="965534" y="1454317"/>
                  </a:lnTo>
                  <a:lnTo>
                    <a:pt x="966286" y="1452813"/>
                  </a:lnTo>
                  <a:lnTo>
                    <a:pt x="967038" y="1449053"/>
                  </a:lnTo>
                  <a:lnTo>
                    <a:pt x="967038" y="1447549"/>
                  </a:lnTo>
                  <a:lnTo>
                    <a:pt x="967038" y="1446046"/>
                  </a:lnTo>
                  <a:lnTo>
                    <a:pt x="967038" y="1445293"/>
                  </a:lnTo>
                  <a:lnTo>
                    <a:pt x="965534" y="1442285"/>
                  </a:lnTo>
                  <a:lnTo>
                    <a:pt x="964030" y="1437774"/>
                  </a:lnTo>
                  <a:lnTo>
                    <a:pt x="960271" y="1434014"/>
                  </a:lnTo>
                  <a:lnTo>
                    <a:pt x="958014" y="1433262"/>
                  </a:lnTo>
                  <a:lnTo>
                    <a:pt x="951999" y="1430254"/>
                  </a:lnTo>
                  <a:lnTo>
                    <a:pt x="950495" y="1428750"/>
                  </a:lnTo>
                  <a:lnTo>
                    <a:pt x="949743" y="1427998"/>
                  </a:lnTo>
                  <a:lnTo>
                    <a:pt x="948991" y="1426494"/>
                  </a:lnTo>
                  <a:lnTo>
                    <a:pt x="948991" y="1424990"/>
                  </a:lnTo>
                  <a:lnTo>
                    <a:pt x="947487" y="1422734"/>
                  </a:lnTo>
                  <a:lnTo>
                    <a:pt x="946735" y="1421982"/>
                  </a:lnTo>
                  <a:lnTo>
                    <a:pt x="945983" y="1421230"/>
                  </a:lnTo>
                  <a:lnTo>
                    <a:pt x="939215" y="1417470"/>
                  </a:lnTo>
                  <a:lnTo>
                    <a:pt x="938463" y="1416718"/>
                  </a:lnTo>
                  <a:lnTo>
                    <a:pt x="937711" y="1415214"/>
                  </a:lnTo>
                  <a:lnTo>
                    <a:pt x="936959" y="1413711"/>
                  </a:lnTo>
                  <a:lnTo>
                    <a:pt x="935455" y="1408447"/>
                  </a:lnTo>
                  <a:lnTo>
                    <a:pt x="934703" y="1406943"/>
                  </a:lnTo>
                  <a:lnTo>
                    <a:pt x="933951" y="1405439"/>
                  </a:lnTo>
                  <a:lnTo>
                    <a:pt x="932447" y="1404687"/>
                  </a:lnTo>
                  <a:lnTo>
                    <a:pt x="930943" y="1404687"/>
                  </a:lnTo>
                  <a:lnTo>
                    <a:pt x="928688" y="1404687"/>
                  </a:lnTo>
                  <a:lnTo>
                    <a:pt x="927184" y="1404687"/>
                  </a:lnTo>
                  <a:lnTo>
                    <a:pt x="926432" y="1405439"/>
                  </a:lnTo>
                  <a:lnTo>
                    <a:pt x="924928" y="1405439"/>
                  </a:lnTo>
                  <a:lnTo>
                    <a:pt x="924175" y="1405439"/>
                  </a:lnTo>
                  <a:lnTo>
                    <a:pt x="921920" y="1404687"/>
                  </a:lnTo>
                  <a:lnTo>
                    <a:pt x="921168" y="1403935"/>
                  </a:lnTo>
                  <a:lnTo>
                    <a:pt x="921168" y="1403183"/>
                  </a:lnTo>
                  <a:lnTo>
                    <a:pt x="920416" y="1399423"/>
                  </a:lnTo>
                  <a:lnTo>
                    <a:pt x="920416" y="1398671"/>
                  </a:lnTo>
                  <a:lnTo>
                    <a:pt x="920416" y="1397167"/>
                  </a:lnTo>
                  <a:lnTo>
                    <a:pt x="920416" y="1395663"/>
                  </a:lnTo>
                  <a:lnTo>
                    <a:pt x="922672" y="1390399"/>
                  </a:lnTo>
                  <a:lnTo>
                    <a:pt x="922672" y="1389647"/>
                  </a:lnTo>
                  <a:lnTo>
                    <a:pt x="922672" y="1388144"/>
                  </a:lnTo>
                  <a:lnTo>
                    <a:pt x="921920" y="1386639"/>
                  </a:lnTo>
                  <a:lnTo>
                    <a:pt x="921168" y="1384384"/>
                  </a:lnTo>
                  <a:lnTo>
                    <a:pt x="920416" y="1383632"/>
                  </a:lnTo>
                  <a:lnTo>
                    <a:pt x="919664" y="1382880"/>
                  </a:lnTo>
                  <a:lnTo>
                    <a:pt x="918912" y="1382880"/>
                  </a:lnTo>
                  <a:lnTo>
                    <a:pt x="918160" y="1383632"/>
                  </a:lnTo>
                  <a:lnTo>
                    <a:pt x="916656" y="1384384"/>
                  </a:lnTo>
                  <a:lnTo>
                    <a:pt x="915904" y="1384384"/>
                  </a:lnTo>
                  <a:lnTo>
                    <a:pt x="915152" y="1385135"/>
                  </a:lnTo>
                  <a:lnTo>
                    <a:pt x="914400" y="1384384"/>
                  </a:lnTo>
                  <a:lnTo>
                    <a:pt x="913648" y="1383632"/>
                  </a:lnTo>
                  <a:lnTo>
                    <a:pt x="913648" y="1382880"/>
                  </a:lnTo>
                  <a:lnTo>
                    <a:pt x="913648" y="1382128"/>
                  </a:lnTo>
                  <a:lnTo>
                    <a:pt x="914400" y="1381376"/>
                  </a:lnTo>
                  <a:lnTo>
                    <a:pt x="914400" y="1380624"/>
                  </a:lnTo>
                  <a:lnTo>
                    <a:pt x="916656" y="1377616"/>
                  </a:lnTo>
                  <a:lnTo>
                    <a:pt x="917408" y="1376112"/>
                  </a:lnTo>
                  <a:lnTo>
                    <a:pt x="917408" y="1375360"/>
                  </a:lnTo>
                  <a:lnTo>
                    <a:pt x="916656" y="1373856"/>
                  </a:lnTo>
                  <a:lnTo>
                    <a:pt x="915904" y="1373856"/>
                  </a:lnTo>
                  <a:lnTo>
                    <a:pt x="915152" y="1373856"/>
                  </a:lnTo>
                  <a:lnTo>
                    <a:pt x="914400" y="1374608"/>
                  </a:lnTo>
                  <a:lnTo>
                    <a:pt x="912896" y="1374608"/>
                  </a:lnTo>
                  <a:lnTo>
                    <a:pt x="911392" y="1375360"/>
                  </a:lnTo>
                  <a:lnTo>
                    <a:pt x="910640" y="1375360"/>
                  </a:lnTo>
                  <a:lnTo>
                    <a:pt x="910640" y="1376112"/>
                  </a:lnTo>
                  <a:lnTo>
                    <a:pt x="909888" y="1376864"/>
                  </a:lnTo>
                  <a:lnTo>
                    <a:pt x="908384" y="1379872"/>
                  </a:lnTo>
                  <a:lnTo>
                    <a:pt x="908384" y="1380624"/>
                  </a:lnTo>
                  <a:lnTo>
                    <a:pt x="907632" y="1381376"/>
                  </a:lnTo>
                  <a:lnTo>
                    <a:pt x="906880" y="1381376"/>
                  </a:lnTo>
                  <a:lnTo>
                    <a:pt x="906128" y="1381376"/>
                  </a:lnTo>
                  <a:lnTo>
                    <a:pt x="903873" y="1380624"/>
                  </a:lnTo>
                  <a:lnTo>
                    <a:pt x="903120" y="1379872"/>
                  </a:lnTo>
                  <a:lnTo>
                    <a:pt x="903120" y="1378368"/>
                  </a:lnTo>
                  <a:lnTo>
                    <a:pt x="903120" y="1377616"/>
                  </a:lnTo>
                  <a:lnTo>
                    <a:pt x="903120" y="1373856"/>
                  </a:lnTo>
                  <a:lnTo>
                    <a:pt x="903873" y="1366336"/>
                  </a:lnTo>
                  <a:lnTo>
                    <a:pt x="903873" y="1364080"/>
                  </a:lnTo>
                  <a:lnTo>
                    <a:pt x="905376" y="1361824"/>
                  </a:lnTo>
                  <a:lnTo>
                    <a:pt x="905376" y="1361072"/>
                  </a:lnTo>
                  <a:lnTo>
                    <a:pt x="906128" y="1361072"/>
                  </a:lnTo>
                  <a:lnTo>
                    <a:pt x="908384" y="1359568"/>
                  </a:lnTo>
                  <a:lnTo>
                    <a:pt x="909136" y="1359568"/>
                  </a:lnTo>
                  <a:lnTo>
                    <a:pt x="909888" y="1358816"/>
                  </a:lnTo>
                  <a:lnTo>
                    <a:pt x="909888" y="1358065"/>
                  </a:lnTo>
                  <a:lnTo>
                    <a:pt x="909888" y="1356561"/>
                  </a:lnTo>
                  <a:lnTo>
                    <a:pt x="909888" y="1355809"/>
                  </a:lnTo>
                  <a:lnTo>
                    <a:pt x="909888" y="1352049"/>
                  </a:lnTo>
                  <a:lnTo>
                    <a:pt x="909888" y="1350545"/>
                  </a:lnTo>
                  <a:lnTo>
                    <a:pt x="909888" y="1349041"/>
                  </a:lnTo>
                  <a:lnTo>
                    <a:pt x="909888" y="1347537"/>
                  </a:lnTo>
                  <a:lnTo>
                    <a:pt x="910640" y="1346033"/>
                  </a:lnTo>
                  <a:lnTo>
                    <a:pt x="909888" y="1344529"/>
                  </a:lnTo>
                  <a:lnTo>
                    <a:pt x="908384" y="1337761"/>
                  </a:lnTo>
                  <a:lnTo>
                    <a:pt x="908384" y="1335505"/>
                  </a:lnTo>
                  <a:lnTo>
                    <a:pt x="909136" y="1332497"/>
                  </a:lnTo>
                  <a:lnTo>
                    <a:pt x="911392" y="1325730"/>
                  </a:lnTo>
                  <a:lnTo>
                    <a:pt x="915904" y="1305426"/>
                  </a:lnTo>
                  <a:lnTo>
                    <a:pt x="916656" y="1303922"/>
                  </a:lnTo>
                  <a:lnTo>
                    <a:pt x="916656" y="1303170"/>
                  </a:lnTo>
                  <a:lnTo>
                    <a:pt x="917408" y="1302418"/>
                  </a:lnTo>
                  <a:lnTo>
                    <a:pt x="920416" y="1299410"/>
                  </a:lnTo>
                  <a:lnTo>
                    <a:pt x="921168" y="1298658"/>
                  </a:lnTo>
                  <a:lnTo>
                    <a:pt x="921920" y="1296403"/>
                  </a:lnTo>
                  <a:lnTo>
                    <a:pt x="922672" y="1295651"/>
                  </a:lnTo>
                  <a:lnTo>
                    <a:pt x="923424" y="1295651"/>
                  </a:lnTo>
                  <a:lnTo>
                    <a:pt x="924175" y="1295651"/>
                  </a:lnTo>
                  <a:lnTo>
                    <a:pt x="927935" y="1297155"/>
                  </a:lnTo>
                  <a:lnTo>
                    <a:pt x="933199" y="1297907"/>
                  </a:lnTo>
                  <a:lnTo>
                    <a:pt x="945231" y="1297907"/>
                  </a:lnTo>
                  <a:lnTo>
                    <a:pt x="948239" y="1297907"/>
                  </a:lnTo>
                  <a:lnTo>
                    <a:pt x="950495" y="1297155"/>
                  </a:lnTo>
                  <a:lnTo>
                    <a:pt x="951247" y="1297155"/>
                  </a:lnTo>
                  <a:lnTo>
                    <a:pt x="951999" y="1295651"/>
                  </a:lnTo>
                  <a:lnTo>
                    <a:pt x="951999" y="1294899"/>
                  </a:lnTo>
                  <a:lnTo>
                    <a:pt x="953503" y="1294147"/>
                  </a:lnTo>
                  <a:lnTo>
                    <a:pt x="954254" y="1293395"/>
                  </a:lnTo>
                  <a:lnTo>
                    <a:pt x="956511" y="1291891"/>
                  </a:lnTo>
                  <a:lnTo>
                    <a:pt x="958014" y="1291139"/>
                  </a:lnTo>
                  <a:lnTo>
                    <a:pt x="958014" y="1289635"/>
                  </a:lnTo>
                  <a:lnTo>
                    <a:pt x="958014" y="1288883"/>
                  </a:lnTo>
                  <a:lnTo>
                    <a:pt x="958014" y="1288131"/>
                  </a:lnTo>
                  <a:lnTo>
                    <a:pt x="958014" y="1286627"/>
                  </a:lnTo>
                  <a:lnTo>
                    <a:pt x="956511" y="1283619"/>
                  </a:lnTo>
                  <a:lnTo>
                    <a:pt x="955758" y="1282115"/>
                  </a:lnTo>
                  <a:lnTo>
                    <a:pt x="952751" y="1279107"/>
                  </a:lnTo>
                  <a:lnTo>
                    <a:pt x="952751" y="1278355"/>
                  </a:lnTo>
                  <a:lnTo>
                    <a:pt x="952751" y="1277603"/>
                  </a:lnTo>
                  <a:lnTo>
                    <a:pt x="951999" y="1276851"/>
                  </a:lnTo>
                  <a:lnTo>
                    <a:pt x="951999" y="1276099"/>
                  </a:lnTo>
                  <a:lnTo>
                    <a:pt x="954254" y="1266324"/>
                  </a:lnTo>
                  <a:lnTo>
                    <a:pt x="954254" y="1260308"/>
                  </a:lnTo>
                  <a:lnTo>
                    <a:pt x="953503" y="1255044"/>
                  </a:lnTo>
                  <a:lnTo>
                    <a:pt x="954254" y="1254292"/>
                  </a:lnTo>
                  <a:lnTo>
                    <a:pt x="954254" y="1252788"/>
                  </a:lnTo>
                  <a:lnTo>
                    <a:pt x="955007" y="1249780"/>
                  </a:lnTo>
                  <a:lnTo>
                    <a:pt x="955758" y="1249028"/>
                  </a:lnTo>
                  <a:lnTo>
                    <a:pt x="956511" y="1248276"/>
                  </a:lnTo>
                  <a:lnTo>
                    <a:pt x="957262" y="1247524"/>
                  </a:lnTo>
                  <a:lnTo>
                    <a:pt x="965534" y="1244517"/>
                  </a:lnTo>
                  <a:lnTo>
                    <a:pt x="967038" y="1244517"/>
                  </a:lnTo>
                  <a:lnTo>
                    <a:pt x="969294" y="1244517"/>
                  </a:lnTo>
                  <a:lnTo>
                    <a:pt x="970798" y="1245269"/>
                  </a:lnTo>
                  <a:lnTo>
                    <a:pt x="971550" y="1245269"/>
                  </a:lnTo>
                  <a:lnTo>
                    <a:pt x="972302" y="1245269"/>
                  </a:lnTo>
                  <a:lnTo>
                    <a:pt x="973806" y="1245269"/>
                  </a:lnTo>
                  <a:lnTo>
                    <a:pt x="974558" y="1244517"/>
                  </a:lnTo>
                  <a:lnTo>
                    <a:pt x="974558" y="1243764"/>
                  </a:lnTo>
                  <a:lnTo>
                    <a:pt x="974558" y="1242260"/>
                  </a:lnTo>
                  <a:lnTo>
                    <a:pt x="974558" y="1241509"/>
                  </a:lnTo>
                  <a:lnTo>
                    <a:pt x="973806" y="1240005"/>
                  </a:lnTo>
                  <a:lnTo>
                    <a:pt x="975310" y="1237749"/>
                  </a:lnTo>
                  <a:lnTo>
                    <a:pt x="986590" y="1220453"/>
                  </a:lnTo>
                  <a:lnTo>
                    <a:pt x="997117" y="1214438"/>
                  </a:lnTo>
                  <a:lnTo>
                    <a:pt x="999373" y="1212182"/>
                  </a:lnTo>
                  <a:lnTo>
                    <a:pt x="1003133" y="1209174"/>
                  </a:lnTo>
                  <a:lnTo>
                    <a:pt x="1003885" y="1207670"/>
                  </a:lnTo>
                  <a:lnTo>
                    <a:pt x="1006141" y="1205414"/>
                  </a:lnTo>
                  <a:lnTo>
                    <a:pt x="1007645" y="1200902"/>
                  </a:lnTo>
                  <a:lnTo>
                    <a:pt x="1007645" y="1199398"/>
                  </a:lnTo>
                  <a:lnTo>
                    <a:pt x="1007645" y="1197142"/>
                  </a:lnTo>
                  <a:lnTo>
                    <a:pt x="1008397" y="1192630"/>
                  </a:lnTo>
                  <a:lnTo>
                    <a:pt x="1009149" y="1190374"/>
                  </a:lnTo>
                  <a:lnTo>
                    <a:pt x="1011405" y="1185111"/>
                  </a:lnTo>
                  <a:lnTo>
                    <a:pt x="1012156" y="1183607"/>
                  </a:lnTo>
                  <a:lnTo>
                    <a:pt x="1012909" y="1182855"/>
                  </a:lnTo>
                  <a:lnTo>
                    <a:pt x="1014412" y="1182103"/>
                  </a:lnTo>
                  <a:lnTo>
                    <a:pt x="1015916" y="1181351"/>
                  </a:lnTo>
                  <a:lnTo>
                    <a:pt x="1015916" y="1179847"/>
                  </a:lnTo>
                  <a:lnTo>
                    <a:pt x="1015916" y="1178343"/>
                  </a:lnTo>
                  <a:lnTo>
                    <a:pt x="1015916" y="1177591"/>
                  </a:lnTo>
                  <a:lnTo>
                    <a:pt x="1015916" y="1176087"/>
                  </a:lnTo>
                  <a:lnTo>
                    <a:pt x="1013660" y="1173079"/>
                  </a:lnTo>
                  <a:lnTo>
                    <a:pt x="1013660" y="1172327"/>
                  </a:lnTo>
                  <a:lnTo>
                    <a:pt x="1012909" y="1170071"/>
                  </a:lnTo>
                  <a:lnTo>
                    <a:pt x="1012909" y="1169319"/>
                  </a:lnTo>
                  <a:lnTo>
                    <a:pt x="1012156" y="1168567"/>
                  </a:lnTo>
                  <a:lnTo>
                    <a:pt x="1011405" y="1167815"/>
                  </a:lnTo>
                  <a:lnTo>
                    <a:pt x="1009149" y="1166311"/>
                  </a:lnTo>
                  <a:lnTo>
                    <a:pt x="1008397" y="1164807"/>
                  </a:lnTo>
                  <a:lnTo>
                    <a:pt x="1006893" y="1162551"/>
                  </a:lnTo>
                  <a:lnTo>
                    <a:pt x="1006141" y="1161047"/>
                  </a:lnTo>
                  <a:lnTo>
                    <a:pt x="1006141" y="1160295"/>
                  </a:lnTo>
                  <a:lnTo>
                    <a:pt x="1005389" y="1158792"/>
                  </a:lnTo>
                  <a:lnTo>
                    <a:pt x="1001629" y="1157288"/>
                  </a:lnTo>
                  <a:lnTo>
                    <a:pt x="999373" y="1158040"/>
                  </a:lnTo>
                  <a:lnTo>
                    <a:pt x="997117" y="1158040"/>
                  </a:lnTo>
                  <a:lnTo>
                    <a:pt x="996365" y="1158040"/>
                  </a:lnTo>
                  <a:lnTo>
                    <a:pt x="995613" y="1158040"/>
                  </a:lnTo>
                  <a:lnTo>
                    <a:pt x="994109" y="1157288"/>
                  </a:lnTo>
                  <a:lnTo>
                    <a:pt x="990349" y="1155032"/>
                  </a:lnTo>
                  <a:lnTo>
                    <a:pt x="989597" y="1154280"/>
                  </a:lnTo>
                  <a:lnTo>
                    <a:pt x="988845" y="1153528"/>
                  </a:lnTo>
                  <a:lnTo>
                    <a:pt x="988093" y="1152776"/>
                  </a:lnTo>
                  <a:lnTo>
                    <a:pt x="987341" y="1149768"/>
                  </a:lnTo>
                  <a:lnTo>
                    <a:pt x="985837" y="1149016"/>
                  </a:lnTo>
                  <a:lnTo>
                    <a:pt x="984333" y="1146760"/>
                  </a:lnTo>
                  <a:lnTo>
                    <a:pt x="979822" y="1143752"/>
                  </a:lnTo>
                  <a:lnTo>
                    <a:pt x="977566" y="1142248"/>
                  </a:lnTo>
                  <a:lnTo>
                    <a:pt x="975310" y="1141496"/>
                  </a:lnTo>
                  <a:lnTo>
                    <a:pt x="974558" y="1141496"/>
                  </a:lnTo>
                  <a:lnTo>
                    <a:pt x="973054" y="1141496"/>
                  </a:lnTo>
                  <a:lnTo>
                    <a:pt x="971550" y="1142248"/>
                  </a:lnTo>
                  <a:lnTo>
                    <a:pt x="970798" y="1142248"/>
                  </a:lnTo>
                  <a:lnTo>
                    <a:pt x="969294" y="1142248"/>
                  </a:lnTo>
                  <a:lnTo>
                    <a:pt x="968542" y="1141496"/>
                  </a:lnTo>
                  <a:lnTo>
                    <a:pt x="968542" y="1140744"/>
                  </a:lnTo>
                  <a:lnTo>
                    <a:pt x="968542" y="1139240"/>
                  </a:lnTo>
                  <a:lnTo>
                    <a:pt x="968542" y="1138488"/>
                  </a:lnTo>
                  <a:lnTo>
                    <a:pt x="967790" y="1137736"/>
                  </a:lnTo>
                  <a:lnTo>
                    <a:pt x="965534" y="1136984"/>
                  </a:lnTo>
                  <a:lnTo>
                    <a:pt x="964030" y="1136984"/>
                  </a:lnTo>
                  <a:lnTo>
                    <a:pt x="964030" y="1136232"/>
                  </a:lnTo>
                  <a:lnTo>
                    <a:pt x="963278" y="1135480"/>
                  </a:lnTo>
                  <a:lnTo>
                    <a:pt x="963278" y="1134728"/>
                  </a:lnTo>
                  <a:lnTo>
                    <a:pt x="964030" y="1133976"/>
                  </a:lnTo>
                  <a:lnTo>
                    <a:pt x="964030" y="1133224"/>
                  </a:lnTo>
                  <a:lnTo>
                    <a:pt x="963278" y="1130968"/>
                  </a:lnTo>
                  <a:lnTo>
                    <a:pt x="961774" y="1130968"/>
                  </a:lnTo>
                  <a:lnTo>
                    <a:pt x="961022" y="1130216"/>
                  </a:lnTo>
                  <a:lnTo>
                    <a:pt x="959518" y="1129464"/>
                  </a:lnTo>
                  <a:lnTo>
                    <a:pt x="951247" y="1130216"/>
                  </a:lnTo>
                  <a:lnTo>
                    <a:pt x="950495" y="1130216"/>
                  </a:lnTo>
                  <a:lnTo>
                    <a:pt x="948239" y="1130968"/>
                  </a:lnTo>
                  <a:lnTo>
                    <a:pt x="945231" y="1130968"/>
                  </a:lnTo>
                  <a:lnTo>
                    <a:pt x="941471" y="1130216"/>
                  </a:lnTo>
                  <a:lnTo>
                    <a:pt x="936959" y="1128713"/>
                  </a:lnTo>
                  <a:lnTo>
                    <a:pt x="924928" y="1123449"/>
                  </a:lnTo>
                  <a:lnTo>
                    <a:pt x="923424" y="1122697"/>
                  </a:lnTo>
                  <a:lnTo>
                    <a:pt x="922672" y="1123449"/>
                  </a:lnTo>
                  <a:lnTo>
                    <a:pt x="919664" y="1124201"/>
                  </a:lnTo>
                  <a:lnTo>
                    <a:pt x="919664" y="1124953"/>
                  </a:lnTo>
                  <a:lnTo>
                    <a:pt x="917408" y="1124953"/>
                  </a:lnTo>
                  <a:lnTo>
                    <a:pt x="915904" y="1124953"/>
                  </a:lnTo>
                  <a:lnTo>
                    <a:pt x="915904" y="1125705"/>
                  </a:lnTo>
                  <a:lnTo>
                    <a:pt x="915152" y="1126457"/>
                  </a:lnTo>
                  <a:lnTo>
                    <a:pt x="914400" y="1126457"/>
                  </a:lnTo>
                  <a:lnTo>
                    <a:pt x="912896" y="1126457"/>
                  </a:lnTo>
                  <a:lnTo>
                    <a:pt x="912144" y="1126457"/>
                  </a:lnTo>
                  <a:lnTo>
                    <a:pt x="911392" y="1125705"/>
                  </a:lnTo>
                  <a:lnTo>
                    <a:pt x="908384" y="1120441"/>
                  </a:lnTo>
                  <a:lnTo>
                    <a:pt x="906880" y="1118937"/>
                  </a:lnTo>
                  <a:lnTo>
                    <a:pt x="899360" y="1115177"/>
                  </a:lnTo>
                  <a:lnTo>
                    <a:pt x="896353" y="1114425"/>
                  </a:lnTo>
                  <a:lnTo>
                    <a:pt x="894849" y="1113673"/>
                  </a:lnTo>
                  <a:lnTo>
                    <a:pt x="894096" y="1113673"/>
                  </a:lnTo>
                  <a:lnTo>
                    <a:pt x="889585" y="1115177"/>
                  </a:lnTo>
                  <a:lnTo>
                    <a:pt x="888081" y="1115929"/>
                  </a:lnTo>
                  <a:lnTo>
                    <a:pt x="885073" y="1117433"/>
                  </a:lnTo>
                  <a:lnTo>
                    <a:pt x="883569" y="1117433"/>
                  </a:lnTo>
                  <a:lnTo>
                    <a:pt x="881313" y="1118185"/>
                  </a:lnTo>
                  <a:lnTo>
                    <a:pt x="880561" y="1117433"/>
                  </a:lnTo>
                  <a:lnTo>
                    <a:pt x="879809" y="1117433"/>
                  </a:lnTo>
                  <a:lnTo>
                    <a:pt x="876049" y="1112169"/>
                  </a:lnTo>
                  <a:lnTo>
                    <a:pt x="875297" y="1111417"/>
                  </a:lnTo>
                  <a:lnTo>
                    <a:pt x="874545" y="1110665"/>
                  </a:lnTo>
                  <a:lnTo>
                    <a:pt x="872290" y="1109161"/>
                  </a:lnTo>
                  <a:lnTo>
                    <a:pt x="870785" y="1108409"/>
                  </a:lnTo>
                  <a:lnTo>
                    <a:pt x="869281" y="1108409"/>
                  </a:lnTo>
                  <a:lnTo>
                    <a:pt x="868530" y="1108409"/>
                  </a:lnTo>
                  <a:lnTo>
                    <a:pt x="867777" y="1108409"/>
                  </a:lnTo>
                  <a:lnTo>
                    <a:pt x="864770" y="1109913"/>
                  </a:lnTo>
                  <a:lnTo>
                    <a:pt x="863266" y="1110665"/>
                  </a:lnTo>
                  <a:lnTo>
                    <a:pt x="861762" y="1110665"/>
                  </a:lnTo>
                  <a:lnTo>
                    <a:pt x="860258" y="1110665"/>
                  </a:lnTo>
                  <a:lnTo>
                    <a:pt x="858754" y="1109913"/>
                  </a:lnTo>
                  <a:lnTo>
                    <a:pt x="854994" y="1107657"/>
                  </a:lnTo>
                  <a:lnTo>
                    <a:pt x="853490" y="1106905"/>
                  </a:lnTo>
                  <a:lnTo>
                    <a:pt x="851986" y="1106905"/>
                  </a:lnTo>
                  <a:lnTo>
                    <a:pt x="851234" y="1106905"/>
                  </a:lnTo>
                  <a:lnTo>
                    <a:pt x="850482" y="1107657"/>
                  </a:lnTo>
                  <a:lnTo>
                    <a:pt x="848978" y="1108409"/>
                  </a:lnTo>
                  <a:lnTo>
                    <a:pt x="848226" y="1109161"/>
                  </a:lnTo>
                  <a:lnTo>
                    <a:pt x="846722" y="1109161"/>
                  </a:lnTo>
                  <a:lnTo>
                    <a:pt x="845970" y="1109913"/>
                  </a:lnTo>
                  <a:lnTo>
                    <a:pt x="844466" y="1112169"/>
                  </a:lnTo>
                  <a:lnTo>
                    <a:pt x="839202" y="1116681"/>
                  </a:lnTo>
                  <a:lnTo>
                    <a:pt x="835443" y="1118185"/>
                  </a:lnTo>
                  <a:lnTo>
                    <a:pt x="829427" y="1119689"/>
                  </a:lnTo>
                  <a:lnTo>
                    <a:pt x="822659" y="1123449"/>
                  </a:lnTo>
                  <a:lnTo>
                    <a:pt x="819651" y="1124201"/>
                  </a:lnTo>
                  <a:lnTo>
                    <a:pt x="815139" y="1121193"/>
                  </a:lnTo>
                  <a:lnTo>
                    <a:pt x="814387" y="1120441"/>
                  </a:lnTo>
                  <a:lnTo>
                    <a:pt x="813636" y="1120441"/>
                  </a:lnTo>
                  <a:lnTo>
                    <a:pt x="806116" y="1118937"/>
                  </a:lnTo>
                  <a:lnTo>
                    <a:pt x="799348" y="1117433"/>
                  </a:lnTo>
                  <a:lnTo>
                    <a:pt x="794836" y="1118185"/>
                  </a:lnTo>
                  <a:lnTo>
                    <a:pt x="793332" y="1113673"/>
                  </a:lnTo>
                  <a:lnTo>
                    <a:pt x="788820" y="1079082"/>
                  </a:lnTo>
                  <a:lnTo>
                    <a:pt x="767765" y="1059531"/>
                  </a:lnTo>
                  <a:lnTo>
                    <a:pt x="722647" y="1018172"/>
                  </a:lnTo>
                  <a:lnTo>
                    <a:pt x="720391" y="1019676"/>
                  </a:lnTo>
                  <a:lnTo>
                    <a:pt x="719639" y="1019676"/>
                  </a:lnTo>
                  <a:lnTo>
                    <a:pt x="718887" y="1020428"/>
                  </a:lnTo>
                  <a:lnTo>
                    <a:pt x="715127" y="1020428"/>
                  </a:lnTo>
                  <a:lnTo>
                    <a:pt x="714375" y="1020428"/>
                  </a:lnTo>
                  <a:lnTo>
                    <a:pt x="713623" y="1021180"/>
                  </a:lnTo>
                  <a:lnTo>
                    <a:pt x="712871" y="1021180"/>
                  </a:lnTo>
                  <a:lnTo>
                    <a:pt x="712119" y="1022684"/>
                  </a:lnTo>
                  <a:lnTo>
                    <a:pt x="709863" y="1024188"/>
                  </a:lnTo>
                  <a:lnTo>
                    <a:pt x="704599" y="1026444"/>
                  </a:lnTo>
                  <a:lnTo>
                    <a:pt x="703847" y="1027196"/>
                  </a:lnTo>
                  <a:lnTo>
                    <a:pt x="702343" y="1027948"/>
                  </a:lnTo>
                  <a:lnTo>
                    <a:pt x="701591" y="1027948"/>
                  </a:lnTo>
                  <a:lnTo>
                    <a:pt x="700840" y="1028700"/>
                  </a:lnTo>
                  <a:lnTo>
                    <a:pt x="699336" y="1028700"/>
                  </a:lnTo>
                  <a:lnTo>
                    <a:pt x="694823" y="1027196"/>
                  </a:lnTo>
                  <a:lnTo>
                    <a:pt x="692568" y="1027196"/>
                  </a:lnTo>
                  <a:lnTo>
                    <a:pt x="688808" y="1027948"/>
                  </a:lnTo>
                  <a:lnTo>
                    <a:pt x="687304" y="1027948"/>
                  </a:lnTo>
                  <a:lnTo>
                    <a:pt x="685800" y="1027948"/>
                  </a:lnTo>
                  <a:lnTo>
                    <a:pt x="685048" y="1028700"/>
                  </a:lnTo>
                  <a:lnTo>
                    <a:pt x="681288" y="1029452"/>
                  </a:lnTo>
                  <a:lnTo>
                    <a:pt x="680536" y="1030204"/>
                  </a:lnTo>
                  <a:lnTo>
                    <a:pt x="679032" y="1029452"/>
                  </a:lnTo>
                  <a:lnTo>
                    <a:pt x="678280" y="1029452"/>
                  </a:lnTo>
                  <a:lnTo>
                    <a:pt x="677528" y="1028700"/>
                  </a:lnTo>
                  <a:lnTo>
                    <a:pt x="677528" y="1027948"/>
                  </a:lnTo>
                  <a:lnTo>
                    <a:pt x="676776" y="1027196"/>
                  </a:lnTo>
                  <a:lnTo>
                    <a:pt x="675272" y="1024940"/>
                  </a:lnTo>
                  <a:lnTo>
                    <a:pt x="674521" y="1024188"/>
                  </a:lnTo>
                  <a:lnTo>
                    <a:pt x="670761" y="1022684"/>
                  </a:lnTo>
                  <a:lnTo>
                    <a:pt x="670008" y="1021932"/>
                  </a:lnTo>
                  <a:lnTo>
                    <a:pt x="669257" y="1021180"/>
                  </a:lnTo>
                  <a:lnTo>
                    <a:pt x="668504" y="1019676"/>
                  </a:lnTo>
                  <a:lnTo>
                    <a:pt x="667001" y="1018172"/>
                  </a:lnTo>
                  <a:lnTo>
                    <a:pt x="666249" y="1018172"/>
                  </a:lnTo>
                  <a:lnTo>
                    <a:pt x="665497" y="1018172"/>
                  </a:lnTo>
                  <a:lnTo>
                    <a:pt x="663241" y="1019676"/>
                  </a:lnTo>
                  <a:lnTo>
                    <a:pt x="662489" y="1019676"/>
                  </a:lnTo>
                  <a:lnTo>
                    <a:pt x="660233" y="1019676"/>
                  </a:lnTo>
                  <a:lnTo>
                    <a:pt x="652713" y="1018172"/>
                  </a:lnTo>
                  <a:lnTo>
                    <a:pt x="648953" y="1016668"/>
                  </a:lnTo>
                  <a:lnTo>
                    <a:pt x="645945" y="1015165"/>
                  </a:lnTo>
                  <a:lnTo>
                    <a:pt x="627146" y="1006141"/>
                  </a:lnTo>
                  <a:lnTo>
                    <a:pt x="622634" y="1002381"/>
                  </a:lnTo>
                  <a:lnTo>
                    <a:pt x="620378" y="1001629"/>
                  </a:lnTo>
                  <a:lnTo>
                    <a:pt x="618874" y="999373"/>
                  </a:lnTo>
                  <a:lnTo>
                    <a:pt x="617370" y="997869"/>
                  </a:lnTo>
                  <a:lnTo>
                    <a:pt x="613610" y="994861"/>
                  </a:lnTo>
                  <a:lnTo>
                    <a:pt x="608346" y="993357"/>
                  </a:lnTo>
                  <a:lnTo>
                    <a:pt x="606091" y="991101"/>
                  </a:lnTo>
                  <a:lnTo>
                    <a:pt x="605339" y="990349"/>
                  </a:lnTo>
                  <a:lnTo>
                    <a:pt x="604587" y="990349"/>
                  </a:lnTo>
                  <a:lnTo>
                    <a:pt x="598571" y="991853"/>
                  </a:lnTo>
                  <a:lnTo>
                    <a:pt x="597067" y="991853"/>
                  </a:lnTo>
                  <a:lnTo>
                    <a:pt x="595563" y="991101"/>
                  </a:lnTo>
                  <a:lnTo>
                    <a:pt x="594059" y="990349"/>
                  </a:lnTo>
                  <a:lnTo>
                    <a:pt x="591051" y="988845"/>
                  </a:lnTo>
                  <a:lnTo>
                    <a:pt x="590299" y="988093"/>
                  </a:lnTo>
                  <a:lnTo>
                    <a:pt x="588795" y="986589"/>
                  </a:lnTo>
                  <a:lnTo>
                    <a:pt x="588044" y="985086"/>
                  </a:lnTo>
                  <a:lnTo>
                    <a:pt x="580524" y="980574"/>
                  </a:lnTo>
                  <a:lnTo>
                    <a:pt x="579020" y="979070"/>
                  </a:lnTo>
                  <a:lnTo>
                    <a:pt x="572252" y="973054"/>
                  </a:lnTo>
                  <a:lnTo>
                    <a:pt x="569244" y="970798"/>
                  </a:lnTo>
                  <a:lnTo>
                    <a:pt x="557212" y="961774"/>
                  </a:lnTo>
                  <a:lnTo>
                    <a:pt x="556461" y="961022"/>
                  </a:lnTo>
                  <a:lnTo>
                    <a:pt x="555708" y="960270"/>
                  </a:lnTo>
                  <a:lnTo>
                    <a:pt x="554205" y="956510"/>
                  </a:lnTo>
                  <a:lnTo>
                    <a:pt x="553452" y="955759"/>
                  </a:lnTo>
                  <a:lnTo>
                    <a:pt x="552701" y="954255"/>
                  </a:lnTo>
                  <a:lnTo>
                    <a:pt x="550445" y="952751"/>
                  </a:lnTo>
                  <a:lnTo>
                    <a:pt x="548941" y="951999"/>
                  </a:lnTo>
                  <a:lnTo>
                    <a:pt x="548189" y="951247"/>
                  </a:lnTo>
                  <a:lnTo>
                    <a:pt x="545933" y="950495"/>
                  </a:lnTo>
                  <a:lnTo>
                    <a:pt x="543677" y="951247"/>
                  </a:lnTo>
                  <a:lnTo>
                    <a:pt x="542173" y="951247"/>
                  </a:lnTo>
                  <a:lnTo>
                    <a:pt x="535405" y="948239"/>
                  </a:lnTo>
                  <a:lnTo>
                    <a:pt x="533901" y="948239"/>
                  </a:lnTo>
                  <a:lnTo>
                    <a:pt x="532397" y="948239"/>
                  </a:lnTo>
                  <a:lnTo>
                    <a:pt x="530893" y="948239"/>
                  </a:lnTo>
                  <a:lnTo>
                    <a:pt x="524126" y="946735"/>
                  </a:lnTo>
                  <a:lnTo>
                    <a:pt x="521118" y="945231"/>
                  </a:lnTo>
                  <a:lnTo>
                    <a:pt x="516606" y="944479"/>
                  </a:lnTo>
                  <a:lnTo>
                    <a:pt x="514350" y="943727"/>
                  </a:lnTo>
                  <a:lnTo>
                    <a:pt x="509086" y="943727"/>
                  </a:lnTo>
                  <a:lnTo>
                    <a:pt x="506830" y="944479"/>
                  </a:lnTo>
                  <a:lnTo>
                    <a:pt x="506078" y="944479"/>
                  </a:lnTo>
                  <a:lnTo>
                    <a:pt x="503070" y="945983"/>
                  </a:lnTo>
                  <a:lnTo>
                    <a:pt x="498558" y="946735"/>
                  </a:lnTo>
                  <a:lnTo>
                    <a:pt x="482767" y="954255"/>
                  </a:lnTo>
                  <a:lnTo>
                    <a:pt x="482015" y="955007"/>
                  </a:lnTo>
                  <a:lnTo>
                    <a:pt x="481263" y="955759"/>
                  </a:lnTo>
                  <a:lnTo>
                    <a:pt x="480511" y="955759"/>
                  </a:lnTo>
                  <a:lnTo>
                    <a:pt x="480511" y="956510"/>
                  </a:lnTo>
                  <a:lnTo>
                    <a:pt x="479759" y="958766"/>
                  </a:lnTo>
                  <a:lnTo>
                    <a:pt x="479759" y="959518"/>
                  </a:lnTo>
                  <a:lnTo>
                    <a:pt x="479007" y="960270"/>
                  </a:lnTo>
                  <a:lnTo>
                    <a:pt x="476751" y="961774"/>
                  </a:lnTo>
                  <a:lnTo>
                    <a:pt x="475999" y="963278"/>
                  </a:lnTo>
                  <a:lnTo>
                    <a:pt x="475247" y="964030"/>
                  </a:lnTo>
                  <a:lnTo>
                    <a:pt x="474495" y="965534"/>
                  </a:lnTo>
                  <a:lnTo>
                    <a:pt x="473743" y="966286"/>
                  </a:lnTo>
                  <a:lnTo>
                    <a:pt x="472991" y="966286"/>
                  </a:lnTo>
                  <a:lnTo>
                    <a:pt x="466224" y="968542"/>
                  </a:lnTo>
                  <a:lnTo>
                    <a:pt x="433889" y="960270"/>
                  </a:lnTo>
                  <a:lnTo>
                    <a:pt x="433137" y="959518"/>
                  </a:lnTo>
                  <a:lnTo>
                    <a:pt x="432385" y="958014"/>
                  </a:lnTo>
                  <a:lnTo>
                    <a:pt x="430129" y="956510"/>
                  </a:lnTo>
                  <a:lnTo>
                    <a:pt x="429377" y="955759"/>
                  </a:lnTo>
                  <a:lnTo>
                    <a:pt x="415841" y="953503"/>
                  </a:lnTo>
                  <a:lnTo>
                    <a:pt x="414337" y="952751"/>
                  </a:lnTo>
                  <a:lnTo>
                    <a:pt x="412833" y="951999"/>
                  </a:lnTo>
                  <a:lnTo>
                    <a:pt x="412082" y="951247"/>
                  </a:lnTo>
                  <a:lnTo>
                    <a:pt x="410577" y="949743"/>
                  </a:lnTo>
                  <a:lnTo>
                    <a:pt x="409826" y="948991"/>
                  </a:lnTo>
                  <a:lnTo>
                    <a:pt x="409826" y="948239"/>
                  </a:lnTo>
                  <a:lnTo>
                    <a:pt x="409073" y="945983"/>
                  </a:lnTo>
                  <a:lnTo>
                    <a:pt x="409073" y="945231"/>
                  </a:lnTo>
                  <a:lnTo>
                    <a:pt x="409073" y="944479"/>
                  </a:lnTo>
                  <a:lnTo>
                    <a:pt x="409826" y="943727"/>
                  </a:lnTo>
                  <a:lnTo>
                    <a:pt x="409826" y="942975"/>
                  </a:lnTo>
                  <a:lnTo>
                    <a:pt x="409826" y="942223"/>
                  </a:lnTo>
                  <a:lnTo>
                    <a:pt x="409826" y="941471"/>
                  </a:lnTo>
                  <a:lnTo>
                    <a:pt x="409826" y="939215"/>
                  </a:lnTo>
                  <a:lnTo>
                    <a:pt x="409826" y="938463"/>
                  </a:lnTo>
                  <a:lnTo>
                    <a:pt x="409073" y="937711"/>
                  </a:lnTo>
                  <a:lnTo>
                    <a:pt x="408322" y="935455"/>
                  </a:lnTo>
                  <a:lnTo>
                    <a:pt x="407570" y="934703"/>
                  </a:lnTo>
                  <a:lnTo>
                    <a:pt x="406818" y="932447"/>
                  </a:lnTo>
                  <a:lnTo>
                    <a:pt x="408322" y="927183"/>
                  </a:lnTo>
                  <a:lnTo>
                    <a:pt x="409073" y="925680"/>
                  </a:lnTo>
                  <a:lnTo>
                    <a:pt x="409826" y="922672"/>
                  </a:lnTo>
                  <a:lnTo>
                    <a:pt x="412082" y="918160"/>
                  </a:lnTo>
                  <a:lnTo>
                    <a:pt x="414337" y="911392"/>
                  </a:lnTo>
                  <a:lnTo>
                    <a:pt x="415841" y="906128"/>
                  </a:lnTo>
                  <a:lnTo>
                    <a:pt x="418849" y="902368"/>
                  </a:lnTo>
                  <a:lnTo>
                    <a:pt x="421105" y="898609"/>
                  </a:lnTo>
                  <a:lnTo>
                    <a:pt x="420353" y="897857"/>
                  </a:lnTo>
                  <a:lnTo>
                    <a:pt x="418097" y="897105"/>
                  </a:lnTo>
                  <a:lnTo>
                    <a:pt x="416593" y="895601"/>
                  </a:lnTo>
                  <a:lnTo>
                    <a:pt x="415090" y="894849"/>
                  </a:lnTo>
                  <a:lnTo>
                    <a:pt x="414337" y="894097"/>
                  </a:lnTo>
                  <a:lnTo>
                    <a:pt x="412833" y="894097"/>
                  </a:lnTo>
                  <a:lnTo>
                    <a:pt x="412082" y="894849"/>
                  </a:lnTo>
                  <a:lnTo>
                    <a:pt x="411330" y="894849"/>
                  </a:lnTo>
                  <a:lnTo>
                    <a:pt x="409826" y="894097"/>
                  </a:lnTo>
                  <a:lnTo>
                    <a:pt x="407570" y="892593"/>
                  </a:lnTo>
                  <a:lnTo>
                    <a:pt x="406818" y="892593"/>
                  </a:lnTo>
                  <a:lnTo>
                    <a:pt x="405314" y="891841"/>
                  </a:lnTo>
                  <a:lnTo>
                    <a:pt x="404562" y="891841"/>
                  </a:lnTo>
                  <a:lnTo>
                    <a:pt x="403810" y="891841"/>
                  </a:lnTo>
                  <a:lnTo>
                    <a:pt x="402306" y="892593"/>
                  </a:lnTo>
                  <a:lnTo>
                    <a:pt x="400802" y="892593"/>
                  </a:lnTo>
                  <a:lnTo>
                    <a:pt x="397042" y="892593"/>
                  </a:lnTo>
                  <a:lnTo>
                    <a:pt x="396290" y="891841"/>
                  </a:lnTo>
                  <a:lnTo>
                    <a:pt x="393282" y="889585"/>
                  </a:lnTo>
                  <a:lnTo>
                    <a:pt x="391026" y="888081"/>
                  </a:lnTo>
                  <a:lnTo>
                    <a:pt x="389522" y="888081"/>
                  </a:lnTo>
                  <a:lnTo>
                    <a:pt x="388771" y="887329"/>
                  </a:lnTo>
                  <a:lnTo>
                    <a:pt x="388771" y="888081"/>
                  </a:lnTo>
                  <a:lnTo>
                    <a:pt x="388018" y="888081"/>
                  </a:lnTo>
                  <a:lnTo>
                    <a:pt x="385762" y="889585"/>
                  </a:lnTo>
                  <a:lnTo>
                    <a:pt x="385011" y="889585"/>
                  </a:lnTo>
                  <a:lnTo>
                    <a:pt x="384258" y="889585"/>
                  </a:lnTo>
                  <a:lnTo>
                    <a:pt x="382754" y="889585"/>
                  </a:lnTo>
                  <a:lnTo>
                    <a:pt x="380499" y="888081"/>
                  </a:lnTo>
                  <a:lnTo>
                    <a:pt x="378994" y="888081"/>
                  </a:lnTo>
                  <a:lnTo>
                    <a:pt x="377491" y="888081"/>
                  </a:lnTo>
                  <a:lnTo>
                    <a:pt x="375987" y="887329"/>
                  </a:lnTo>
                  <a:lnTo>
                    <a:pt x="374483" y="887329"/>
                  </a:lnTo>
                  <a:lnTo>
                    <a:pt x="373731" y="887329"/>
                  </a:lnTo>
                  <a:lnTo>
                    <a:pt x="372979" y="887329"/>
                  </a:lnTo>
                  <a:lnTo>
                    <a:pt x="371475" y="888081"/>
                  </a:lnTo>
                  <a:lnTo>
                    <a:pt x="370723" y="888081"/>
                  </a:lnTo>
                  <a:lnTo>
                    <a:pt x="369219" y="888081"/>
                  </a:lnTo>
                  <a:lnTo>
                    <a:pt x="368467" y="887329"/>
                  </a:lnTo>
                  <a:lnTo>
                    <a:pt x="367715" y="887329"/>
                  </a:lnTo>
                  <a:lnTo>
                    <a:pt x="366963" y="886577"/>
                  </a:lnTo>
                  <a:lnTo>
                    <a:pt x="365459" y="887329"/>
                  </a:lnTo>
                  <a:lnTo>
                    <a:pt x="363955" y="887329"/>
                  </a:lnTo>
                  <a:lnTo>
                    <a:pt x="362451" y="886577"/>
                  </a:lnTo>
                  <a:lnTo>
                    <a:pt x="360195" y="885073"/>
                  </a:lnTo>
                  <a:lnTo>
                    <a:pt x="358692" y="883569"/>
                  </a:lnTo>
                  <a:lnTo>
                    <a:pt x="357188" y="882065"/>
                  </a:lnTo>
                  <a:lnTo>
                    <a:pt x="356435" y="882065"/>
                  </a:lnTo>
                  <a:lnTo>
                    <a:pt x="355683" y="882065"/>
                  </a:lnTo>
                  <a:lnTo>
                    <a:pt x="354932" y="882817"/>
                  </a:lnTo>
                  <a:lnTo>
                    <a:pt x="354179" y="883569"/>
                  </a:lnTo>
                  <a:lnTo>
                    <a:pt x="354179" y="884321"/>
                  </a:lnTo>
                  <a:lnTo>
                    <a:pt x="353428" y="885073"/>
                  </a:lnTo>
                  <a:lnTo>
                    <a:pt x="352675" y="885073"/>
                  </a:lnTo>
                  <a:lnTo>
                    <a:pt x="351924" y="885073"/>
                  </a:lnTo>
                  <a:lnTo>
                    <a:pt x="348916" y="884321"/>
                  </a:lnTo>
                  <a:lnTo>
                    <a:pt x="348164" y="883569"/>
                  </a:lnTo>
                  <a:lnTo>
                    <a:pt x="347412" y="883569"/>
                  </a:lnTo>
                  <a:lnTo>
                    <a:pt x="345908" y="884321"/>
                  </a:lnTo>
                  <a:lnTo>
                    <a:pt x="344404" y="884321"/>
                  </a:lnTo>
                  <a:lnTo>
                    <a:pt x="342148" y="883569"/>
                  </a:lnTo>
                  <a:lnTo>
                    <a:pt x="340644" y="883569"/>
                  </a:lnTo>
                  <a:lnTo>
                    <a:pt x="339892" y="883569"/>
                  </a:lnTo>
                  <a:lnTo>
                    <a:pt x="339140" y="884321"/>
                  </a:lnTo>
                  <a:lnTo>
                    <a:pt x="336132" y="886577"/>
                  </a:lnTo>
                  <a:lnTo>
                    <a:pt x="334628" y="887329"/>
                  </a:lnTo>
                  <a:lnTo>
                    <a:pt x="333124" y="888081"/>
                  </a:lnTo>
                  <a:lnTo>
                    <a:pt x="327860" y="888833"/>
                  </a:lnTo>
                  <a:lnTo>
                    <a:pt x="318837" y="894097"/>
                  </a:lnTo>
                  <a:lnTo>
                    <a:pt x="304549" y="898609"/>
                  </a:lnTo>
                  <a:lnTo>
                    <a:pt x="302294" y="900112"/>
                  </a:lnTo>
                  <a:lnTo>
                    <a:pt x="300789" y="900864"/>
                  </a:lnTo>
                  <a:lnTo>
                    <a:pt x="296277" y="903120"/>
                  </a:lnTo>
                  <a:lnTo>
                    <a:pt x="292518" y="906128"/>
                  </a:lnTo>
                  <a:lnTo>
                    <a:pt x="290262" y="906880"/>
                  </a:lnTo>
                  <a:lnTo>
                    <a:pt x="289510" y="907632"/>
                  </a:lnTo>
                  <a:lnTo>
                    <a:pt x="288758" y="908384"/>
                  </a:lnTo>
                  <a:lnTo>
                    <a:pt x="288006" y="909136"/>
                  </a:lnTo>
                  <a:lnTo>
                    <a:pt x="284998" y="911392"/>
                  </a:lnTo>
                  <a:lnTo>
                    <a:pt x="282742" y="914400"/>
                  </a:lnTo>
                  <a:lnTo>
                    <a:pt x="266951" y="924176"/>
                  </a:lnTo>
                  <a:lnTo>
                    <a:pt x="265447" y="924928"/>
                  </a:lnTo>
                  <a:lnTo>
                    <a:pt x="263943" y="925680"/>
                  </a:lnTo>
                  <a:lnTo>
                    <a:pt x="262439" y="925680"/>
                  </a:lnTo>
                  <a:lnTo>
                    <a:pt x="262439" y="926431"/>
                  </a:lnTo>
                  <a:lnTo>
                    <a:pt x="262439" y="927183"/>
                  </a:lnTo>
                  <a:lnTo>
                    <a:pt x="262439" y="928688"/>
                  </a:lnTo>
                  <a:lnTo>
                    <a:pt x="260183" y="932447"/>
                  </a:lnTo>
                  <a:lnTo>
                    <a:pt x="259431" y="933199"/>
                  </a:lnTo>
                  <a:lnTo>
                    <a:pt x="259431" y="934703"/>
                  </a:lnTo>
                  <a:lnTo>
                    <a:pt x="259431" y="935455"/>
                  </a:lnTo>
                  <a:lnTo>
                    <a:pt x="255671" y="938463"/>
                  </a:lnTo>
                  <a:lnTo>
                    <a:pt x="222584" y="957262"/>
                  </a:lnTo>
                  <a:lnTo>
                    <a:pt x="219576" y="958014"/>
                  </a:lnTo>
                  <a:lnTo>
                    <a:pt x="218824" y="958766"/>
                  </a:lnTo>
                  <a:lnTo>
                    <a:pt x="218072" y="958014"/>
                  </a:lnTo>
                  <a:lnTo>
                    <a:pt x="217320" y="958014"/>
                  </a:lnTo>
                  <a:lnTo>
                    <a:pt x="215817" y="958014"/>
                  </a:lnTo>
                  <a:lnTo>
                    <a:pt x="214313" y="958014"/>
                  </a:lnTo>
                  <a:lnTo>
                    <a:pt x="212057" y="958766"/>
                  </a:lnTo>
                  <a:lnTo>
                    <a:pt x="211304" y="959518"/>
                  </a:lnTo>
                  <a:lnTo>
                    <a:pt x="208297" y="959518"/>
                  </a:lnTo>
                  <a:lnTo>
                    <a:pt x="206041" y="959518"/>
                  </a:lnTo>
                  <a:lnTo>
                    <a:pt x="204537" y="960270"/>
                  </a:lnTo>
                  <a:lnTo>
                    <a:pt x="203785" y="960270"/>
                  </a:lnTo>
                  <a:lnTo>
                    <a:pt x="203785" y="961022"/>
                  </a:lnTo>
                  <a:lnTo>
                    <a:pt x="203033" y="961774"/>
                  </a:lnTo>
                  <a:lnTo>
                    <a:pt x="202281" y="963278"/>
                  </a:lnTo>
                  <a:lnTo>
                    <a:pt x="202281" y="964030"/>
                  </a:lnTo>
                  <a:lnTo>
                    <a:pt x="201529" y="964782"/>
                  </a:lnTo>
                  <a:lnTo>
                    <a:pt x="196265" y="969294"/>
                  </a:lnTo>
                  <a:lnTo>
                    <a:pt x="195513" y="970046"/>
                  </a:lnTo>
                  <a:lnTo>
                    <a:pt x="194761" y="972302"/>
                  </a:lnTo>
                  <a:lnTo>
                    <a:pt x="194009" y="973054"/>
                  </a:lnTo>
                  <a:lnTo>
                    <a:pt x="192505" y="974558"/>
                  </a:lnTo>
                  <a:lnTo>
                    <a:pt x="191753" y="975310"/>
                  </a:lnTo>
                  <a:lnTo>
                    <a:pt x="191001" y="976062"/>
                  </a:lnTo>
                  <a:lnTo>
                    <a:pt x="189497" y="979070"/>
                  </a:lnTo>
                  <a:lnTo>
                    <a:pt x="188745" y="979070"/>
                  </a:lnTo>
                  <a:lnTo>
                    <a:pt x="187241" y="979822"/>
                  </a:lnTo>
                  <a:lnTo>
                    <a:pt x="184985" y="980574"/>
                  </a:lnTo>
                  <a:lnTo>
                    <a:pt x="183481" y="980574"/>
                  </a:lnTo>
                  <a:lnTo>
                    <a:pt x="182730" y="981326"/>
                  </a:lnTo>
                  <a:lnTo>
                    <a:pt x="180474" y="983582"/>
                  </a:lnTo>
                  <a:lnTo>
                    <a:pt x="176714" y="987341"/>
                  </a:lnTo>
                  <a:lnTo>
                    <a:pt x="170698" y="990349"/>
                  </a:lnTo>
                  <a:lnTo>
                    <a:pt x="167690" y="991853"/>
                  </a:lnTo>
                  <a:lnTo>
                    <a:pt x="163930" y="992605"/>
                  </a:lnTo>
                  <a:lnTo>
                    <a:pt x="162426" y="992605"/>
                  </a:lnTo>
                  <a:lnTo>
                    <a:pt x="160170" y="991853"/>
                  </a:lnTo>
                  <a:lnTo>
                    <a:pt x="159419" y="991101"/>
                  </a:lnTo>
                  <a:lnTo>
                    <a:pt x="158666" y="991101"/>
                  </a:lnTo>
                  <a:lnTo>
                    <a:pt x="157914" y="991101"/>
                  </a:lnTo>
                  <a:lnTo>
                    <a:pt x="154155" y="991101"/>
                  </a:lnTo>
                  <a:lnTo>
                    <a:pt x="153402" y="991853"/>
                  </a:lnTo>
                  <a:lnTo>
                    <a:pt x="152651" y="992605"/>
                  </a:lnTo>
                  <a:lnTo>
                    <a:pt x="152651" y="993357"/>
                  </a:lnTo>
                  <a:lnTo>
                    <a:pt x="152651" y="994109"/>
                  </a:lnTo>
                  <a:lnTo>
                    <a:pt x="151147" y="995613"/>
                  </a:lnTo>
                  <a:lnTo>
                    <a:pt x="149642" y="997117"/>
                  </a:lnTo>
                  <a:lnTo>
                    <a:pt x="148139" y="999373"/>
                  </a:lnTo>
                  <a:lnTo>
                    <a:pt x="147387" y="1000125"/>
                  </a:lnTo>
                  <a:lnTo>
                    <a:pt x="146635" y="1001629"/>
                  </a:lnTo>
                  <a:lnTo>
                    <a:pt x="145883" y="1002381"/>
                  </a:lnTo>
                  <a:lnTo>
                    <a:pt x="143627" y="1004637"/>
                  </a:lnTo>
                  <a:lnTo>
                    <a:pt x="141371" y="1006141"/>
                  </a:lnTo>
                  <a:lnTo>
                    <a:pt x="138363" y="1007645"/>
                  </a:lnTo>
                  <a:lnTo>
                    <a:pt x="138363" y="1008397"/>
                  </a:lnTo>
                  <a:lnTo>
                    <a:pt x="137611" y="1010653"/>
                  </a:lnTo>
                  <a:lnTo>
                    <a:pt x="136859" y="1013660"/>
                  </a:lnTo>
                  <a:lnTo>
                    <a:pt x="135355" y="1015917"/>
                  </a:lnTo>
                  <a:lnTo>
                    <a:pt x="130091" y="1021180"/>
                  </a:lnTo>
                  <a:lnTo>
                    <a:pt x="124827" y="1024188"/>
                  </a:lnTo>
                  <a:lnTo>
                    <a:pt x="124076" y="1024188"/>
                  </a:lnTo>
                  <a:lnTo>
                    <a:pt x="122572" y="1024188"/>
                  </a:lnTo>
                  <a:lnTo>
                    <a:pt x="111292" y="1022684"/>
                  </a:lnTo>
                  <a:lnTo>
                    <a:pt x="109036" y="1021932"/>
                  </a:lnTo>
                  <a:lnTo>
                    <a:pt x="100764" y="1021180"/>
                  </a:lnTo>
                  <a:lnTo>
                    <a:pt x="99261" y="1021180"/>
                  </a:lnTo>
                  <a:lnTo>
                    <a:pt x="97757" y="1021180"/>
                  </a:lnTo>
                  <a:lnTo>
                    <a:pt x="97004" y="1021932"/>
                  </a:lnTo>
                  <a:lnTo>
                    <a:pt x="96253" y="1022684"/>
                  </a:lnTo>
                  <a:lnTo>
                    <a:pt x="94749" y="1025692"/>
                  </a:lnTo>
                  <a:lnTo>
                    <a:pt x="93997" y="1027196"/>
                  </a:lnTo>
                  <a:lnTo>
                    <a:pt x="93244" y="1027948"/>
                  </a:lnTo>
                  <a:lnTo>
                    <a:pt x="91741" y="1030204"/>
                  </a:lnTo>
                  <a:lnTo>
                    <a:pt x="90989" y="1030956"/>
                  </a:lnTo>
                  <a:lnTo>
                    <a:pt x="90237" y="1031708"/>
                  </a:lnTo>
                  <a:lnTo>
                    <a:pt x="89485" y="1031708"/>
                  </a:lnTo>
                  <a:lnTo>
                    <a:pt x="81965" y="1035468"/>
                  </a:lnTo>
                  <a:lnTo>
                    <a:pt x="80461" y="1036220"/>
                  </a:lnTo>
                  <a:lnTo>
                    <a:pt x="79709" y="1036972"/>
                  </a:lnTo>
                  <a:lnTo>
                    <a:pt x="78205" y="1039228"/>
                  </a:lnTo>
                  <a:lnTo>
                    <a:pt x="76701" y="1039980"/>
                  </a:lnTo>
                  <a:lnTo>
                    <a:pt x="75197" y="1039980"/>
                  </a:lnTo>
                  <a:lnTo>
                    <a:pt x="74445" y="1039228"/>
                  </a:lnTo>
                  <a:lnTo>
                    <a:pt x="73693" y="1038476"/>
                  </a:lnTo>
                  <a:lnTo>
                    <a:pt x="73693" y="1037724"/>
                  </a:lnTo>
                  <a:lnTo>
                    <a:pt x="73693" y="1036972"/>
                  </a:lnTo>
                  <a:lnTo>
                    <a:pt x="74445" y="1036220"/>
                  </a:lnTo>
                  <a:lnTo>
                    <a:pt x="75197" y="1033212"/>
                  </a:lnTo>
                  <a:lnTo>
                    <a:pt x="75949" y="1032460"/>
                  </a:lnTo>
                  <a:lnTo>
                    <a:pt x="77453" y="1030204"/>
                  </a:lnTo>
                  <a:lnTo>
                    <a:pt x="80461" y="1024188"/>
                  </a:lnTo>
                  <a:lnTo>
                    <a:pt x="83469" y="1017420"/>
                  </a:lnTo>
                  <a:lnTo>
                    <a:pt x="84973" y="1012157"/>
                  </a:lnTo>
                  <a:lnTo>
                    <a:pt x="87229" y="1005389"/>
                  </a:lnTo>
                  <a:lnTo>
                    <a:pt x="87981" y="1004637"/>
                  </a:lnTo>
                  <a:lnTo>
                    <a:pt x="90237" y="1002381"/>
                  </a:lnTo>
                  <a:lnTo>
                    <a:pt x="90237" y="1001629"/>
                  </a:lnTo>
                  <a:lnTo>
                    <a:pt x="90237" y="1000877"/>
                  </a:lnTo>
                  <a:lnTo>
                    <a:pt x="90237" y="1000125"/>
                  </a:lnTo>
                  <a:lnTo>
                    <a:pt x="90237" y="999373"/>
                  </a:lnTo>
                  <a:lnTo>
                    <a:pt x="90237" y="998621"/>
                  </a:lnTo>
                  <a:lnTo>
                    <a:pt x="86477" y="993357"/>
                  </a:lnTo>
                  <a:lnTo>
                    <a:pt x="85725" y="992605"/>
                  </a:lnTo>
                  <a:lnTo>
                    <a:pt x="85725" y="991853"/>
                  </a:lnTo>
                  <a:lnTo>
                    <a:pt x="85725" y="988093"/>
                  </a:lnTo>
                  <a:lnTo>
                    <a:pt x="85725" y="987341"/>
                  </a:lnTo>
                  <a:lnTo>
                    <a:pt x="83469" y="983582"/>
                  </a:lnTo>
                  <a:lnTo>
                    <a:pt x="83469" y="982078"/>
                  </a:lnTo>
                  <a:lnTo>
                    <a:pt x="82717" y="980574"/>
                  </a:lnTo>
                  <a:lnTo>
                    <a:pt x="90989" y="968542"/>
                  </a:lnTo>
                  <a:lnTo>
                    <a:pt x="93244" y="965534"/>
                  </a:lnTo>
                  <a:lnTo>
                    <a:pt x="97004" y="961774"/>
                  </a:lnTo>
                  <a:lnTo>
                    <a:pt x="97757" y="960270"/>
                  </a:lnTo>
                  <a:lnTo>
                    <a:pt x="98508" y="958014"/>
                  </a:lnTo>
                  <a:lnTo>
                    <a:pt x="99261" y="955759"/>
                  </a:lnTo>
                  <a:lnTo>
                    <a:pt x="100012" y="952751"/>
                  </a:lnTo>
                  <a:lnTo>
                    <a:pt x="99261" y="948239"/>
                  </a:lnTo>
                  <a:lnTo>
                    <a:pt x="98508" y="945231"/>
                  </a:lnTo>
                  <a:lnTo>
                    <a:pt x="97757" y="941471"/>
                  </a:lnTo>
                  <a:lnTo>
                    <a:pt x="94749" y="935455"/>
                  </a:lnTo>
                  <a:lnTo>
                    <a:pt x="93244" y="932447"/>
                  </a:lnTo>
                  <a:lnTo>
                    <a:pt x="93244" y="931695"/>
                  </a:lnTo>
                  <a:lnTo>
                    <a:pt x="91741" y="928688"/>
                  </a:lnTo>
                  <a:lnTo>
                    <a:pt x="91741" y="924928"/>
                  </a:lnTo>
                  <a:lnTo>
                    <a:pt x="91741" y="921168"/>
                  </a:lnTo>
                  <a:lnTo>
                    <a:pt x="91741" y="919664"/>
                  </a:lnTo>
                  <a:lnTo>
                    <a:pt x="92493" y="918160"/>
                  </a:lnTo>
                  <a:lnTo>
                    <a:pt x="96253" y="909888"/>
                  </a:lnTo>
                  <a:lnTo>
                    <a:pt x="98508" y="903120"/>
                  </a:lnTo>
                  <a:lnTo>
                    <a:pt x="98508" y="900864"/>
                  </a:lnTo>
                  <a:lnTo>
                    <a:pt x="98508" y="899361"/>
                  </a:lnTo>
                  <a:lnTo>
                    <a:pt x="97757" y="898609"/>
                  </a:lnTo>
                  <a:lnTo>
                    <a:pt x="97004" y="897857"/>
                  </a:lnTo>
                  <a:lnTo>
                    <a:pt x="96253" y="897857"/>
                  </a:lnTo>
                  <a:lnTo>
                    <a:pt x="92493" y="896353"/>
                  </a:lnTo>
                  <a:lnTo>
                    <a:pt x="85725" y="892593"/>
                  </a:lnTo>
                  <a:lnTo>
                    <a:pt x="84973" y="891841"/>
                  </a:lnTo>
                  <a:lnTo>
                    <a:pt x="80461" y="884321"/>
                  </a:lnTo>
                  <a:lnTo>
                    <a:pt x="77453" y="880561"/>
                  </a:lnTo>
                  <a:lnTo>
                    <a:pt x="76701" y="879809"/>
                  </a:lnTo>
                  <a:lnTo>
                    <a:pt x="68429" y="875297"/>
                  </a:lnTo>
                  <a:lnTo>
                    <a:pt x="67678" y="874545"/>
                  </a:lnTo>
                  <a:lnTo>
                    <a:pt x="66925" y="873793"/>
                  </a:lnTo>
                  <a:lnTo>
                    <a:pt x="60910" y="856498"/>
                  </a:lnTo>
                  <a:lnTo>
                    <a:pt x="60158" y="854994"/>
                  </a:lnTo>
                  <a:lnTo>
                    <a:pt x="52638" y="844466"/>
                  </a:lnTo>
                  <a:lnTo>
                    <a:pt x="47374" y="824163"/>
                  </a:lnTo>
                  <a:lnTo>
                    <a:pt x="45118" y="806116"/>
                  </a:lnTo>
                  <a:lnTo>
                    <a:pt x="45118" y="791076"/>
                  </a:lnTo>
                  <a:lnTo>
                    <a:pt x="45870" y="790324"/>
                  </a:lnTo>
                  <a:lnTo>
                    <a:pt x="46622" y="788068"/>
                  </a:lnTo>
                  <a:lnTo>
                    <a:pt x="48126" y="781301"/>
                  </a:lnTo>
                  <a:lnTo>
                    <a:pt x="51134" y="773029"/>
                  </a:lnTo>
                  <a:lnTo>
                    <a:pt x="54142" y="761749"/>
                  </a:lnTo>
                  <a:lnTo>
                    <a:pt x="57150" y="754230"/>
                  </a:lnTo>
                  <a:lnTo>
                    <a:pt x="58654" y="751974"/>
                  </a:lnTo>
                  <a:lnTo>
                    <a:pt x="63918" y="749718"/>
                  </a:lnTo>
                  <a:lnTo>
                    <a:pt x="66925" y="747462"/>
                  </a:lnTo>
                  <a:lnTo>
                    <a:pt x="71438" y="743702"/>
                  </a:lnTo>
                  <a:lnTo>
                    <a:pt x="72942" y="742198"/>
                  </a:lnTo>
                  <a:lnTo>
                    <a:pt x="73693" y="741446"/>
                  </a:lnTo>
                  <a:lnTo>
                    <a:pt x="74445" y="739942"/>
                  </a:lnTo>
                  <a:lnTo>
                    <a:pt x="75197" y="736934"/>
                  </a:lnTo>
                  <a:lnTo>
                    <a:pt x="75197" y="734678"/>
                  </a:lnTo>
                  <a:lnTo>
                    <a:pt x="75197" y="730918"/>
                  </a:lnTo>
                  <a:lnTo>
                    <a:pt x="75197" y="730167"/>
                  </a:lnTo>
                  <a:lnTo>
                    <a:pt x="75197" y="729415"/>
                  </a:lnTo>
                  <a:lnTo>
                    <a:pt x="74445" y="728662"/>
                  </a:lnTo>
                  <a:lnTo>
                    <a:pt x="73693" y="727910"/>
                  </a:lnTo>
                  <a:lnTo>
                    <a:pt x="63166" y="724903"/>
                  </a:lnTo>
                  <a:lnTo>
                    <a:pt x="60158" y="722647"/>
                  </a:lnTo>
                  <a:lnTo>
                    <a:pt x="59406" y="721895"/>
                  </a:lnTo>
                  <a:lnTo>
                    <a:pt x="59406" y="718887"/>
                  </a:lnTo>
                  <a:lnTo>
                    <a:pt x="59406" y="713623"/>
                  </a:lnTo>
                  <a:lnTo>
                    <a:pt x="62414" y="696328"/>
                  </a:lnTo>
                  <a:lnTo>
                    <a:pt x="63166" y="694824"/>
                  </a:lnTo>
                  <a:lnTo>
                    <a:pt x="63166" y="694072"/>
                  </a:lnTo>
                  <a:lnTo>
                    <a:pt x="63918" y="693320"/>
                  </a:lnTo>
                  <a:lnTo>
                    <a:pt x="72189" y="687304"/>
                  </a:lnTo>
                  <a:lnTo>
                    <a:pt x="73693" y="686552"/>
                  </a:lnTo>
                  <a:lnTo>
                    <a:pt x="74445" y="685800"/>
                  </a:lnTo>
                  <a:lnTo>
                    <a:pt x="75949" y="685048"/>
                  </a:lnTo>
                  <a:lnTo>
                    <a:pt x="76701" y="684296"/>
                  </a:lnTo>
                  <a:lnTo>
                    <a:pt x="77453" y="682792"/>
                  </a:lnTo>
                  <a:lnTo>
                    <a:pt x="77453" y="682040"/>
                  </a:lnTo>
                  <a:lnTo>
                    <a:pt x="76701" y="681288"/>
                  </a:lnTo>
                  <a:lnTo>
                    <a:pt x="76701" y="680536"/>
                  </a:lnTo>
                  <a:lnTo>
                    <a:pt x="75949" y="679032"/>
                  </a:lnTo>
                  <a:lnTo>
                    <a:pt x="73693" y="676024"/>
                  </a:lnTo>
                  <a:lnTo>
                    <a:pt x="54894" y="663241"/>
                  </a:lnTo>
                  <a:lnTo>
                    <a:pt x="53390" y="660985"/>
                  </a:lnTo>
                  <a:lnTo>
                    <a:pt x="51134" y="657225"/>
                  </a:lnTo>
                  <a:lnTo>
                    <a:pt x="49630" y="654969"/>
                  </a:lnTo>
                  <a:lnTo>
                    <a:pt x="49630" y="651961"/>
                  </a:lnTo>
                  <a:lnTo>
                    <a:pt x="49630" y="651209"/>
                  </a:lnTo>
                  <a:lnTo>
                    <a:pt x="49630" y="649705"/>
                  </a:lnTo>
                  <a:lnTo>
                    <a:pt x="50382" y="646697"/>
                  </a:lnTo>
                  <a:lnTo>
                    <a:pt x="51134" y="644441"/>
                  </a:lnTo>
                  <a:lnTo>
                    <a:pt x="62414" y="627146"/>
                  </a:lnTo>
                  <a:lnTo>
                    <a:pt x="62414" y="626394"/>
                  </a:lnTo>
                  <a:lnTo>
                    <a:pt x="63166" y="624890"/>
                  </a:lnTo>
                  <a:lnTo>
                    <a:pt x="62414" y="612107"/>
                  </a:lnTo>
                  <a:lnTo>
                    <a:pt x="62414" y="611355"/>
                  </a:lnTo>
                  <a:lnTo>
                    <a:pt x="61662" y="610603"/>
                  </a:lnTo>
                  <a:lnTo>
                    <a:pt x="61662" y="609851"/>
                  </a:lnTo>
                  <a:lnTo>
                    <a:pt x="60910" y="609851"/>
                  </a:lnTo>
                  <a:lnTo>
                    <a:pt x="60158" y="609099"/>
                  </a:lnTo>
                  <a:lnTo>
                    <a:pt x="57902" y="607595"/>
                  </a:lnTo>
                  <a:lnTo>
                    <a:pt x="56398" y="606843"/>
                  </a:lnTo>
                  <a:lnTo>
                    <a:pt x="46622" y="604587"/>
                  </a:lnTo>
                  <a:lnTo>
                    <a:pt x="40606" y="601579"/>
                  </a:lnTo>
                  <a:lnTo>
                    <a:pt x="39855" y="600827"/>
                  </a:lnTo>
                  <a:lnTo>
                    <a:pt x="38350" y="599323"/>
                  </a:lnTo>
                  <a:lnTo>
                    <a:pt x="36846" y="595563"/>
                  </a:lnTo>
                  <a:lnTo>
                    <a:pt x="34591" y="588795"/>
                  </a:lnTo>
                  <a:lnTo>
                    <a:pt x="34591" y="587292"/>
                  </a:lnTo>
                  <a:lnTo>
                    <a:pt x="35343" y="554204"/>
                  </a:lnTo>
                  <a:lnTo>
                    <a:pt x="36095" y="551197"/>
                  </a:lnTo>
                  <a:lnTo>
                    <a:pt x="36095" y="550445"/>
                  </a:lnTo>
                  <a:lnTo>
                    <a:pt x="36095" y="549693"/>
                  </a:lnTo>
                  <a:lnTo>
                    <a:pt x="36846" y="548941"/>
                  </a:lnTo>
                  <a:lnTo>
                    <a:pt x="37599" y="548189"/>
                  </a:lnTo>
                  <a:lnTo>
                    <a:pt x="45870" y="543677"/>
                  </a:lnTo>
                  <a:lnTo>
                    <a:pt x="47374" y="542925"/>
                  </a:lnTo>
                  <a:lnTo>
                    <a:pt x="48878" y="541421"/>
                  </a:lnTo>
                  <a:lnTo>
                    <a:pt x="54142" y="533901"/>
                  </a:lnTo>
                  <a:lnTo>
                    <a:pt x="54894" y="533901"/>
                  </a:lnTo>
                  <a:lnTo>
                    <a:pt x="56398" y="532397"/>
                  </a:lnTo>
                  <a:lnTo>
                    <a:pt x="66174" y="529389"/>
                  </a:lnTo>
                  <a:lnTo>
                    <a:pt x="67678" y="528637"/>
                  </a:lnTo>
                  <a:lnTo>
                    <a:pt x="70685" y="525630"/>
                  </a:lnTo>
                  <a:lnTo>
                    <a:pt x="71438" y="524878"/>
                  </a:lnTo>
                  <a:lnTo>
                    <a:pt x="72189" y="524126"/>
                  </a:lnTo>
                  <a:lnTo>
                    <a:pt x="73693" y="523374"/>
                  </a:lnTo>
                  <a:lnTo>
                    <a:pt x="75197" y="522622"/>
                  </a:lnTo>
                  <a:lnTo>
                    <a:pt x="75949" y="521870"/>
                  </a:lnTo>
                  <a:lnTo>
                    <a:pt x="75949" y="521118"/>
                  </a:lnTo>
                  <a:lnTo>
                    <a:pt x="75949" y="520366"/>
                  </a:lnTo>
                  <a:lnTo>
                    <a:pt x="72189" y="515102"/>
                  </a:lnTo>
                  <a:lnTo>
                    <a:pt x="70685" y="512846"/>
                  </a:lnTo>
                  <a:lnTo>
                    <a:pt x="68429" y="511342"/>
                  </a:lnTo>
                  <a:lnTo>
                    <a:pt x="66174" y="509838"/>
                  </a:lnTo>
                  <a:lnTo>
                    <a:pt x="62414" y="508334"/>
                  </a:lnTo>
                  <a:lnTo>
                    <a:pt x="60910" y="508334"/>
                  </a:lnTo>
                  <a:lnTo>
                    <a:pt x="59406" y="507582"/>
                  </a:lnTo>
                  <a:lnTo>
                    <a:pt x="57150" y="508334"/>
                  </a:lnTo>
                  <a:lnTo>
                    <a:pt x="53390" y="508334"/>
                  </a:lnTo>
                  <a:lnTo>
                    <a:pt x="50382" y="509838"/>
                  </a:lnTo>
                  <a:lnTo>
                    <a:pt x="48878" y="509838"/>
                  </a:lnTo>
                  <a:lnTo>
                    <a:pt x="48126" y="509838"/>
                  </a:lnTo>
                  <a:lnTo>
                    <a:pt x="47374" y="509086"/>
                  </a:lnTo>
                  <a:lnTo>
                    <a:pt x="46622" y="508334"/>
                  </a:lnTo>
                  <a:lnTo>
                    <a:pt x="45870" y="506078"/>
                  </a:lnTo>
                  <a:lnTo>
                    <a:pt x="45118" y="499310"/>
                  </a:lnTo>
                  <a:lnTo>
                    <a:pt x="45118" y="497806"/>
                  </a:lnTo>
                  <a:lnTo>
                    <a:pt x="45118" y="496303"/>
                  </a:lnTo>
                  <a:lnTo>
                    <a:pt x="45870" y="495551"/>
                  </a:lnTo>
                  <a:lnTo>
                    <a:pt x="45870" y="494799"/>
                  </a:lnTo>
                  <a:lnTo>
                    <a:pt x="47374" y="493295"/>
                  </a:lnTo>
                  <a:lnTo>
                    <a:pt x="48126" y="492543"/>
                  </a:lnTo>
                  <a:lnTo>
                    <a:pt x="49630" y="491791"/>
                  </a:lnTo>
                  <a:lnTo>
                    <a:pt x="57150" y="488031"/>
                  </a:lnTo>
                  <a:lnTo>
                    <a:pt x="67678" y="484271"/>
                  </a:lnTo>
                  <a:lnTo>
                    <a:pt x="69182" y="483519"/>
                  </a:lnTo>
                  <a:lnTo>
                    <a:pt x="69933" y="482767"/>
                  </a:lnTo>
                  <a:lnTo>
                    <a:pt x="70685" y="482015"/>
                  </a:lnTo>
                  <a:lnTo>
                    <a:pt x="71438" y="481263"/>
                  </a:lnTo>
                  <a:lnTo>
                    <a:pt x="72189" y="479759"/>
                  </a:lnTo>
                  <a:lnTo>
                    <a:pt x="73693" y="475247"/>
                  </a:lnTo>
                  <a:lnTo>
                    <a:pt x="73693" y="473743"/>
                  </a:lnTo>
                  <a:lnTo>
                    <a:pt x="73693" y="472239"/>
                  </a:lnTo>
                  <a:lnTo>
                    <a:pt x="72942" y="471487"/>
                  </a:lnTo>
                  <a:lnTo>
                    <a:pt x="71438" y="470736"/>
                  </a:lnTo>
                  <a:lnTo>
                    <a:pt x="69182" y="469232"/>
                  </a:lnTo>
                  <a:lnTo>
                    <a:pt x="57902" y="463968"/>
                  </a:lnTo>
                  <a:lnTo>
                    <a:pt x="44366" y="459456"/>
                  </a:lnTo>
                  <a:lnTo>
                    <a:pt x="21807" y="456448"/>
                  </a:lnTo>
                  <a:lnTo>
                    <a:pt x="21055" y="456448"/>
                  </a:lnTo>
                  <a:lnTo>
                    <a:pt x="19551" y="455696"/>
                  </a:lnTo>
                  <a:lnTo>
                    <a:pt x="18047" y="454944"/>
                  </a:lnTo>
                  <a:lnTo>
                    <a:pt x="17295" y="454192"/>
                  </a:lnTo>
                  <a:lnTo>
                    <a:pt x="16544" y="453440"/>
                  </a:lnTo>
                  <a:lnTo>
                    <a:pt x="16544" y="452688"/>
                  </a:lnTo>
                  <a:lnTo>
                    <a:pt x="14287" y="448176"/>
                  </a:lnTo>
                  <a:lnTo>
                    <a:pt x="13535" y="445920"/>
                  </a:lnTo>
                  <a:lnTo>
                    <a:pt x="12784" y="444417"/>
                  </a:lnTo>
                  <a:lnTo>
                    <a:pt x="12031" y="443664"/>
                  </a:lnTo>
                  <a:lnTo>
                    <a:pt x="11280" y="442160"/>
                  </a:lnTo>
                  <a:lnTo>
                    <a:pt x="10527" y="442160"/>
                  </a:lnTo>
                  <a:lnTo>
                    <a:pt x="9776" y="441408"/>
                  </a:lnTo>
                  <a:lnTo>
                    <a:pt x="3760" y="438401"/>
                  </a:lnTo>
                  <a:lnTo>
                    <a:pt x="3008" y="437649"/>
                  </a:lnTo>
                  <a:lnTo>
                    <a:pt x="1504" y="435393"/>
                  </a:lnTo>
                  <a:lnTo>
                    <a:pt x="752" y="433137"/>
                  </a:lnTo>
                  <a:lnTo>
                    <a:pt x="0" y="431633"/>
                  </a:lnTo>
                  <a:lnTo>
                    <a:pt x="0" y="430129"/>
                  </a:lnTo>
                  <a:lnTo>
                    <a:pt x="0" y="429377"/>
                  </a:lnTo>
                  <a:lnTo>
                    <a:pt x="0" y="428625"/>
                  </a:lnTo>
                  <a:lnTo>
                    <a:pt x="1504" y="424113"/>
                  </a:lnTo>
                  <a:lnTo>
                    <a:pt x="2256" y="422609"/>
                  </a:lnTo>
                  <a:lnTo>
                    <a:pt x="6016" y="415841"/>
                  </a:lnTo>
                  <a:lnTo>
                    <a:pt x="8272" y="413586"/>
                  </a:lnTo>
                  <a:lnTo>
                    <a:pt x="9776" y="412834"/>
                  </a:lnTo>
                  <a:lnTo>
                    <a:pt x="10527" y="412834"/>
                  </a:lnTo>
                  <a:lnTo>
                    <a:pt x="14287" y="409826"/>
                  </a:lnTo>
                  <a:lnTo>
                    <a:pt x="15791" y="408322"/>
                  </a:lnTo>
                  <a:lnTo>
                    <a:pt x="16544" y="406818"/>
                  </a:lnTo>
                  <a:lnTo>
                    <a:pt x="21055" y="394034"/>
                  </a:lnTo>
                  <a:lnTo>
                    <a:pt x="28575" y="378243"/>
                  </a:lnTo>
                  <a:lnTo>
                    <a:pt x="30831" y="374483"/>
                  </a:lnTo>
                  <a:lnTo>
                    <a:pt x="31583" y="373731"/>
                  </a:lnTo>
                  <a:lnTo>
                    <a:pt x="33839" y="372227"/>
                  </a:lnTo>
                  <a:lnTo>
                    <a:pt x="38350" y="369971"/>
                  </a:lnTo>
                  <a:lnTo>
                    <a:pt x="43614" y="367715"/>
                  </a:lnTo>
                  <a:lnTo>
                    <a:pt x="46622" y="367715"/>
                  </a:lnTo>
                  <a:lnTo>
                    <a:pt x="47374" y="366963"/>
                  </a:lnTo>
                  <a:lnTo>
                    <a:pt x="48878" y="366211"/>
                  </a:lnTo>
                  <a:lnTo>
                    <a:pt x="50382" y="364707"/>
                  </a:lnTo>
                  <a:lnTo>
                    <a:pt x="51134" y="363955"/>
                  </a:lnTo>
                  <a:lnTo>
                    <a:pt x="51886" y="362451"/>
                  </a:lnTo>
                  <a:lnTo>
                    <a:pt x="51134" y="361699"/>
                  </a:lnTo>
                  <a:lnTo>
                    <a:pt x="45870" y="354931"/>
                  </a:lnTo>
                  <a:lnTo>
                    <a:pt x="45870" y="353428"/>
                  </a:lnTo>
                  <a:lnTo>
                    <a:pt x="45118" y="352676"/>
                  </a:lnTo>
                  <a:lnTo>
                    <a:pt x="45118" y="351924"/>
                  </a:lnTo>
                  <a:lnTo>
                    <a:pt x="45118" y="350420"/>
                  </a:lnTo>
                  <a:lnTo>
                    <a:pt x="45118" y="349668"/>
                  </a:lnTo>
                  <a:lnTo>
                    <a:pt x="44366" y="349668"/>
                  </a:lnTo>
                  <a:lnTo>
                    <a:pt x="43614" y="348916"/>
                  </a:lnTo>
                  <a:lnTo>
                    <a:pt x="42110" y="348164"/>
                  </a:lnTo>
                  <a:lnTo>
                    <a:pt x="40606" y="348164"/>
                  </a:lnTo>
                  <a:lnTo>
                    <a:pt x="39855" y="347412"/>
                  </a:lnTo>
                  <a:lnTo>
                    <a:pt x="39855" y="345908"/>
                  </a:lnTo>
                  <a:lnTo>
                    <a:pt x="39855" y="344404"/>
                  </a:lnTo>
                  <a:lnTo>
                    <a:pt x="39855" y="342900"/>
                  </a:lnTo>
                  <a:lnTo>
                    <a:pt x="40606" y="342148"/>
                  </a:lnTo>
                  <a:lnTo>
                    <a:pt x="45118" y="338388"/>
                  </a:lnTo>
                  <a:lnTo>
                    <a:pt x="47374" y="336884"/>
                  </a:lnTo>
                  <a:lnTo>
                    <a:pt x="50382" y="334628"/>
                  </a:lnTo>
                  <a:lnTo>
                    <a:pt x="56398" y="327861"/>
                  </a:lnTo>
                  <a:lnTo>
                    <a:pt x="57150" y="327109"/>
                  </a:lnTo>
                  <a:lnTo>
                    <a:pt x="57902" y="327109"/>
                  </a:lnTo>
                  <a:lnTo>
                    <a:pt x="65422" y="323349"/>
                  </a:lnTo>
                  <a:lnTo>
                    <a:pt x="66925" y="321845"/>
                  </a:lnTo>
                  <a:lnTo>
                    <a:pt x="72942" y="315829"/>
                  </a:lnTo>
                  <a:lnTo>
                    <a:pt x="73693" y="315077"/>
                  </a:lnTo>
                  <a:lnTo>
                    <a:pt x="75949" y="314325"/>
                  </a:lnTo>
                  <a:lnTo>
                    <a:pt x="79709" y="313573"/>
                  </a:lnTo>
                  <a:lnTo>
                    <a:pt x="80461" y="313573"/>
                  </a:lnTo>
                  <a:lnTo>
                    <a:pt x="85725" y="309813"/>
                  </a:lnTo>
                  <a:lnTo>
                    <a:pt x="93244" y="306053"/>
                  </a:lnTo>
                  <a:lnTo>
                    <a:pt x="97757" y="303045"/>
                  </a:lnTo>
                  <a:lnTo>
                    <a:pt x="98508" y="301542"/>
                  </a:lnTo>
                  <a:lnTo>
                    <a:pt x="103020" y="300037"/>
                  </a:lnTo>
                  <a:lnTo>
                    <a:pt x="106028" y="298533"/>
                  </a:lnTo>
                  <a:lnTo>
                    <a:pt x="108284" y="297782"/>
                  </a:lnTo>
                  <a:lnTo>
                    <a:pt x="109036" y="297030"/>
                  </a:lnTo>
                  <a:lnTo>
                    <a:pt x="110540" y="296278"/>
                  </a:lnTo>
                  <a:lnTo>
                    <a:pt x="113548" y="292518"/>
                  </a:lnTo>
                  <a:lnTo>
                    <a:pt x="115052" y="291014"/>
                  </a:lnTo>
                  <a:lnTo>
                    <a:pt x="115804" y="290262"/>
                  </a:lnTo>
                  <a:lnTo>
                    <a:pt x="115804" y="289510"/>
                  </a:lnTo>
                  <a:lnTo>
                    <a:pt x="116556" y="288006"/>
                  </a:lnTo>
                  <a:lnTo>
                    <a:pt x="116556" y="284246"/>
                  </a:lnTo>
                  <a:lnTo>
                    <a:pt x="117308" y="282742"/>
                  </a:lnTo>
                  <a:lnTo>
                    <a:pt x="118060" y="280486"/>
                  </a:lnTo>
                  <a:lnTo>
                    <a:pt x="119564" y="278982"/>
                  </a:lnTo>
                  <a:lnTo>
                    <a:pt x="120316" y="277478"/>
                  </a:lnTo>
                  <a:lnTo>
                    <a:pt x="121820" y="276726"/>
                  </a:lnTo>
                  <a:lnTo>
                    <a:pt x="123323" y="276726"/>
                  </a:lnTo>
                  <a:close/>
                  <a:moveTo>
                    <a:pt x="1155031" y="750470"/>
                  </a:moveTo>
                  <a:lnTo>
                    <a:pt x="1159544" y="748966"/>
                  </a:lnTo>
                  <a:lnTo>
                    <a:pt x="1161047" y="749718"/>
                  </a:lnTo>
                  <a:lnTo>
                    <a:pt x="1162551" y="759493"/>
                  </a:lnTo>
                  <a:lnTo>
                    <a:pt x="1161799" y="762501"/>
                  </a:lnTo>
                  <a:lnTo>
                    <a:pt x="1159544" y="764757"/>
                  </a:lnTo>
                  <a:lnTo>
                    <a:pt x="1160295" y="766261"/>
                  </a:lnTo>
                  <a:lnTo>
                    <a:pt x="1159544" y="768517"/>
                  </a:lnTo>
                  <a:lnTo>
                    <a:pt x="1158040" y="770773"/>
                  </a:lnTo>
                  <a:lnTo>
                    <a:pt x="1157287" y="773029"/>
                  </a:lnTo>
                  <a:lnTo>
                    <a:pt x="1156536" y="776037"/>
                  </a:lnTo>
                  <a:lnTo>
                    <a:pt x="1157287" y="777541"/>
                  </a:lnTo>
                  <a:lnTo>
                    <a:pt x="1158791" y="779797"/>
                  </a:lnTo>
                  <a:lnTo>
                    <a:pt x="1159544" y="781301"/>
                  </a:lnTo>
                  <a:lnTo>
                    <a:pt x="1161047" y="782805"/>
                  </a:lnTo>
                  <a:lnTo>
                    <a:pt x="1161047" y="783556"/>
                  </a:lnTo>
                  <a:lnTo>
                    <a:pt x="1161047" y="785813"/>
                  </a:lnTo>
                  <a:lnTo>
                    <a:pt x="1162551" y="787316"/>
                  </a:lnTo>
                  <a:lnTo>
                    <a:pt x="1162551" y="788820"/>
                  </a:lnTo>
                  <a:lnTo>
                    <a:pt x="1161799" y="793332"/>
                  </a:lnTo>
                  <a:lnTo>
                    <a:pt x="1159544" y="793332"/>
                  </a:lnTo>
                  <a:lnTo>
                    <a:pt x="1158791" y="793332"/>
                  </a:lnTo>
                  <a:lnTo>
                    <a:pt x="1158791" y="791076"/>
                  </a:lnTo>
                  <a:lnTo>
                    <a:pt x="1155784" y="791076"/>
                  </a:lnTo>
                  <a:lnTo>
                    <a:pt x="1154280" y="791828"/>
                  </a:lnTo>
                  <a:lnTo>
                    <a:pt x="1152776" y="787316"/>
                  </a:lnTo>
                  <a:lnTo>
                    <a:pt x="1149768" y="782805"/>
                  </a:lnTo>
                  <a:lnTo>
                    <a:pt x="1149016" y="778293"/>
                  </a:lnTo>
                  <a:lnTo>
                    <a:pt x="1149016" y="776037"/>
                  </a:lnTo>
                  <a:lnTo>
                    <a:pt x="1149768" y="774533"/>
                  </a:lnTo>
                  <a:lnTo>
                    <a:pt x="1149768" y="769269"/>
                  </a:lnTo>
                  <a:lnTo>
                    <a:pt x="1150520" y="768517"/>
                  </a:lnTo>
                  <a:lnTo>
                    <a:pt x="1151272" y="767765"/>
                  </a:lnTo>
                  <a:lnTo>
                    <a:pt x="1151272" y="767013"/>
                  </a:lnTo>
                  <a:lnTo>
                    <a:pt x="1149768" y="765509"/>
                  </a:lnTo>
                  <a:lnTo>
                    <a:pt x="1142248" y="762501"/>
                  </a:lnTo>
                  <a:lnTo>
                    <a:pt x="1139992" y="760245"/>
                  </a:lnTo>
                  <a:lnTo>
                    <a:pt x="1141496" y="757989"/>
                  </a:lnTo>
                  <a:lnTo>
                    <a:pt x="1139992" y="754982"/>
                  </a:lnTo>
                  <a:lnTo>
                    <a:pt x="1139992" y="751974"/>
                  </a:lnTo>
                  <a:lnTo>
                    <a:pt x="1141496" y="750470"/>
                  </a:lnTo>
                  <a:lnTo>
                    <a:pt x="1144504" y="749718"/>
                  </a:lnTo>
                  <a:lnTo>
                    <a:pt x="1146760" y="749718"/>
                  </a:lnTo>
                  <a:lnTo>
                    <a:pt x="1149016" y="750470"/>
                  </a:lnTo>
                  <a:lnTo>
                    <a:pt x="1152024" y="751222"/>
                  </a:lnTo>
                  <a:lnTo>
                    <a:pt x="1155031" y="750470"/>
                  </a:lnTo>
                  <a:close/>
                  <a:moveTo>
                    <a:pt x="1204662" y="677528"/>
                  </a:moveTo>
                  <a:lnTo>
                    <a:pt x="1208422" y="683544"/>
                  </a:lnTo>
                  <a:lnTo>
                    <a:pt x="1209174" y="687304"/>
                  </a:lnTo>
                  <a:lnTo>
                    <a:pt x="1206166" y="688808"/>
                  </a:lnTo>
                  <a:lnTo>
                    <a:pt x="1203158" y="689560"/>
                  </a:lnTo>
                  <a:lnTo>
                    <a:pt x="1200902" y="691064"/>
                  </a:lnTo>
                  <a:lnTo>
                    <a:pt x="1195638" y="696328"/>
                  </a:lnTo>
                  <a:lnTo>
                    <a:pt x="1189623" y="700839"/>
                  </a:lnTo>
                  <a:lnTo>
                    <a:pt x="1186614" y="703095"/>
                  </a:lnTo>
                  <a:lnTo>
                    <a:pt x="1184359" y="706855"/>
                  </a:lnTo>
                  <a:lnTo>
                    <a:pt x="1182855" y="707607"/>
                  </a:lnTo>
                  <a:lnTo>
                    <a:pt x="1181351" y="707607"/>
                  </a:lnTo>
                  <a:lnTo>
                    <a:pt x="1180599" y="709111"/>
                  </a:lnTo>
                  <a:lnTo>
                    <a:pt x="1179847" y="709863"/>
                  </a:lnTo>
                  <a:lnTo>
                    <a:pt x="1179095" y="709863"/>
                  </a:lnTo>
                  <a:lnTo>
                    <a:pt x="1179095" y="707607"/>
                  </a:lnTo>
                  <a:lnTo>
                    <a:pt x="1177591" y="700839"/>
                  </a:lnTo>
                  <a:lnTo>
                    <a:pt x="1178343" y="698584"/>
                  </a:lnTo>
                  <a:lnTo>
                    <a:pt x="1179095" y="697079"/>
                  </a:lnTo>
                  <a:lnTo>
                    <a:pt x="1182855" y="694824"/>
                  </a:lnTo>
                  <a:lnTo>
                    <a:pt x="1187366" y="691816"/>
                  </a:lnTo>
                  <a:lnTo>
                    <a:pt x="1196390" y="683544"/>
                  </a:lnTo>
                  <a:lnTo>
                    <a:pt x="1196390" y="682040"/>
                  </a:lnTo>
                  <a:lnTo>
                    <a:pt x="1195638" y="682040"/>
                  </a:lnTo>
                  <a:lnTo>
                    <a:pt x="1194886" y="681288"/>
                  </a:lnTo>
                  <a:lnTo>
                    <a:pt x="1194886" y="680536"/>
                  </a:lnTo>
                  <a:lnTo>
                    <a:pt x="1195638" y="679032"/>
                  </a:lnTo>
                  <a:lnTo>
                    <a:pt x="1195638" y="679784"/>
                  </a:lnTo>
                  <a:lnTo>
                    <a:pt x="1196390" y="679784"/>
                  </a:lnTo>
                  <a:lnTo>
                    <a:pt x="1196390" y="677528"/>
                  </a:lnTo>
                  <a:lnTo>
                    <a:pt x="1194886" y="675272"/>
                  </a:lnTo>
                  <a:lnTo>
                    <a:pt x="1193382" y="673016"/>
                  </a:lnTo>
                  <a:lnTo>
                    <a:pt x="1192630" y="670760"/>
                  </a:lnTo>
                  <a:lnTo>
                    <a:pt x="1194886" y="669257"/>
                  </a:lnTo>
                  <a:lnTo>
                    <a:pt x="1200902" y="672264"/>
                  </a:lnTo>
                  <a:lnTo>
                    <a:pt x="1203910" y="674520"/>
                  </a:lnTo>
                  <a:lnTo>
                    <a:pt x="1204662" y="677528"/>
                  </a:lnTo>
                  <a:close/>
                </a:path>
              </a:pathLst>
            </a:custGeom>
            <a:solidFill>
              <a:schemeClr val="accent4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5" name="Forma Livre: Forma 54">
              <a:extLst>
                <a:ext uri="{FF2B5EF4-FFF2-40B4-BE49-F238E27FC236}">
                  <a16:creationId xmlns:a16="http://schemas.microsoft.com/office/drawing/2014/main" id="{B12472FB-B141-4135-9342-AFB11EE84AB3}"/>
                </a:ext>
              </a:extLst>
            </p:cNvPr>
            <p:cNvSpPr/>
            <p:nvPr/>
          </p:nvSpPr>
          <p:spPr>
            <a:xfrm>
              <a:off x="10907610" y="4543172"/>
              <a:ext cx="1969419" cy="546684"/>
            </a:xfrm>
            <a:custGeom>
              <a:avLst/>
              <a:gdLst>
                <a:gd name="connsiteX0" fmla="*/ 254167 w 1969419"/>
                <a:gd name="connsiteY0" fmla="*/ 16544 h 546684"/>
                <a:gd name="connsiteX1" fmla="*/ 257175 w 1969419"/>
                <a:gd name="connsiteY1" fmla="*/ 21807 h 546684"/>
                <a:gd name="connsiteX2" fmla="*/ 334628 w 1969419"/>
                <a:gd name="connsiteY2" fmla="*/ 71438 h 546684"/>
                <a:gd name="connsiteX3" fmla="*/ 327109 w 1969419"/>
                <a:gd name="connsiteY3" fmla="*/ 103020 h 546684"/>
                <a:gd name="connsiteX4" fmla="*/ 324101 w 1969419"/>
                <a:gd name="connsiteY4" fmla="*/ 128588 h 546684"/>
                <a:gd name="connsiteX5" fmla="*/ 324853 w 1969419"/>
                <a:gd name="connsiteY5" fmla="*/ 163931 h 546684"/>
                <a:gd name="connsiteX6" fmla="*/ 327861 w 1969419"/>
                <a:gd name="connsiteY6" fmla="*/ 194010 h 546684"/>
                <a:gd name="connsiteX7" fmla="*/ 330868 w 1969419"/>
                <a:gd name="connsiteY7" fmla="*/ 218072 h 546684"/>
                <a:gd name="connsiteX8" fmla="*/ 330868 w 1969419"/>
                <a:gd name="connsiteY8" fmla="*/ 239880 h 546684"/>
                <a:gd name="connsiteX9" fmla="*/ 329365 w 1969419"/>
                <a:gd name="connsiteY9" fmla="*/ 246648 h 546684"/>
                <a:gd name="connsiteX10" fmla="*/ 317333 w 1969419"/>
                <a:gd name="connsiteY10" fmla="*/ 276727 h 546684"/>
                <a:gd name="connsiteX11" fmla="*/ 314325 w 1969419"/>
                <a:gd name="connsiteY11" fmla="*/ 281990 h 546684"/>
                <a:gd name="connsiteX12" fmla="*/ 310566 w 1969419"/>
                <a:gd name="connsiteY12" fmla="*/ 284998 h 546684"/>
                <a:gd name="connsiteX13" fmla="*/ 292518 w 1969419"/>
                <a:gd name="connsiteY13" fmla="*/ 293270 h 546684"/>
                <a:gd name="connsiteX14" fmla="*/ 284246 w 1969419"/>
                <a:gd name="connsiteY14" fmla="*/ 300038 h 546684"/>
                <a:gd name="connsiteX15" fmla="*/ 281238 w 1969419"/>
                <a:gd name="connsiteY15" fmla="*/ 302294 h 546684"/>
                <a:gd name="connsiteX16" fmla="*/ 272967 w 1969419"/>
                <a:gd name="connsiteY16" fmla="*/ 323349 h 546684"/>
                <a:gd name="connsiteX17" fmla="*/ 272215 w 1969419"/>
                <a:gd name="connsiteY17" fmla="*/ 326357 h 546684"/>
                <a:gd name="connsiteX18" fmla="*/ 270711 w 1969419"/>
                <a:gd name="connsiteY18" fmla="*/ 329365 h 546684"/>
                <a:gd name="connsiteX19" fmla="*/ 263943 w 1969419"/>
                <a:gd name="connsiteY19" fmla="*/ 331621 h 546684"/>
                <a:gd name="connsiteX20" fmla="*/ 261687 w 1969419"/>
                <a:gd name="connsiteY20" fmla="*/ 333877 h 546684"/>
                <a:gd name="connsiteX21" fmla="*/ 264695 w 1969419"/>
                <a:gd name="connsiteY21" fmla="*/ 333877 h 546684"/>
                <a:gd name="connsiteX22" fmla="*/ 265447 w 1969419"/>
                <a:gd name="connsiteY22" fmla="*/ 336132 h 546684"/>
                <a:gd name="connsiteX23" fmla="*/ 263191 w 1969419"/>
                <a:gd name="connsiteY23" fmla="*/ 344404 h 546684"/>
                <a:gd name="connsiteX24" fmla="*/ 261687 w 1969419"/>
                <a:gd name="connsiteY24" fmla="*/ 345156 h 546684"/>
                <a:gd name="connsiteX25" fmla="*/ 260935 w 1969419"/>
                <a:gd name="connsiteY25" fmla="*/ 345156 h 546684"/>
                <a:gd name="connsiteX26" fmla="*/ 259431 w 1969419"/>
                <a:gd name="connsiteY26" fmla="*/ 345908 h 546684"/>
                <a:gd name="connsiteX27" fmla="*/ 257927 w 1969419"/>
                <a:gd name="connsiteY27" fmla="*/ 347412 h 546684"/>
                <a:gd name="connsiteX28" fmla="*/ 258679 w 1969419"/>
                <a:gd name="connsiteY28" fmla="*/ 349668 h 546684"/>
                <a:gd name="connsiteX29" fmla="*/ 258679 w 1969419"/>
                <a:gd name="connsiteY29" fmla="*/ 351172 h 546684"/>
                <a:gd name="connsiteX30" fmla="*/ 260183 w 1969419"/>
                <a:gd name="connsiteY30" fmla="*/ 354180 h 546684"/>
                <a:gd name="connsiteX31" fmla="*/ 260183 w 1969419"/>
                <a:gd name="connsiteY31" fmla="*/ 355684 h 546684"/>
                <a:gd name="connsiteX32" fmla="*/ 260183 w 1969419"/>
                <a:gd name="connsiteY32" fmla="*/ 357188 h 546684"/>
                <a:gd name="connsiteX33" fmla="*/ 258679 w 1969419"/>
                <a:gd name="connsiteY33" fmla="*/ 360947 h 546684"/>
                <a:gd name="connsiteX34" fmla="*/ 256423 w 1969419"/>
                <a:gd name="connsiteY34" fmla="*/ 371475 h 546684"/>
                <a:gd name="connsiteX35" fmla="*/ 255671 w 1969419"/>
                <a:gd name="connsiteY35" fmla="*/ 372227 h 546684"/>
                <a:gd name="connsiteX36" fmla="*/ 254919 w 1969419"/>
                <a:gd name="connsiteY36" fmla="*/ 373731 h 546684"/>
                <a:gd name="connsiteX37" fmla="*/ 251911 w 1969419"/>
                <a:gd name="connsiteY37" fmla="*/ 381251 h 546684"/>
                <a:gd name="connsiteX38" fmla="*/ 250408 w 1969419"/>
                <a:gd name="connsiteY38" fmla="*/ 383507 h 546684"/>
                <a:gd name="connsiteX39" fmla="*/ 248904 w 1969419"/>
                <a:gd name="connsiteY39" fmla="*/ 385011 h 546684"/>
                <a:gd name="connsiteX40" fmla="*/ 248151 w 1969419"/>
                <a:gd name="connsiteY40" fmla="*/ 385011 h 546684"/>
                <a:gd name="connsiteX41" fmla="*/ 248151 w 1969419"/>
                <a:gd name="connsiteY41" fmla="*/ 384259 h 546684"/>
                <a:gd name="connsiteX42" fmla="*/ 246648 w 1969419"/>
                <a:gd name="connsiteY42" fmla="*/ 382755 h 546684"/>
                <a:gd name="connsiteX43" fmla="*/ 245144 w 1969419"/>
                <a:gd name="connsiteY43" fmla="*/ 382755 h 546684"/>
                <a:gd name="connsiteX44" fmla="*/ 243640 w 1969419"/>
                <a:gd name="connsiteY44" fmla="*/ 383507 h 546684"/>
                <a:gd name="connsiteX45" fmla="*/ 242888 w 1969419"/>
                <a:gd name="connsiteY45" fmla="*/ 385011 h 546684"/>
                <a:gd name="connsiteX46" fmla="*/ 242136 w 1969419"/>
                <a:gd name="connsiteY46" fmla="*/ 385763 h 546684"/>
                <a:gd name="connsiteX47" fmla="*/ 239880 w 1969419"/>
                <a:gd name="connsiteY47" fmla="*/ 384259 h 546684"/>
                <a:gd name="connsiteX48" fmla="*/ 240632 w 1969419"/>
                <a:gd name="connsiteY48" fmla="*/ 379747 h 546684"/>
                <a:gd name="connsiteX49" fmla="*/ 239880 w 1969419"/>
                <a:gd name="connsiteY49" fmla="*/ 378243 h 546684"/>
                <a:gd name="connsiteX50" fmla="*/ 237624 w 1969419"/>
                <a:gd name="connsiteY50" fmla="*/ 377491 h 546684"/>
                <a:gd name="connsiteX51" fmla="*/ 234616 w 1969419"/>
                <a:gd name="connsiteY51" fmla="*/ 377491 h 546684"/>
                <a:gd name="connsiteX52" fmla="*/ 229352 w 1969419"/>
                <a:gd name="connsiteY52" fmla="*/ 378243 h 546684"/>
                <a:gd name="connsiteX53" fmla="*/ 231608 w 1969419"/>
                <a:gd name="connsiteY53" fmla="*/ 379747 h 546684"/>
                <a:gd name="connsiteX54" fmla="*/ 232360 w 1969419"/>
                <a:gd name="connsiteY54" fmla="*/ 382003 h 546684"/>
                <a:gd name="connsiteX55" fmla="*/ 231608 w 1969419"/>
                <a:gd name="connsiteY55" fmla="*/ 383507 h 546684"/>
                <a:gd name="connsiteX56" fmla="*/ 228600 w 1969419"/>
                <a:gd name="connsiteY56" fmla="*/ 383507 h 546684"/>
                <a:gd name="connsiteX57" fmla="*/ 228600 w 1969419"/>
                <a:gd name="connsiteY57" fmla="*/ 385011 h 546684"/>
                <a:gd name="connsiteX58" fmla="*/ 229352 w 1969419"/>
                <a:gd name="connsiteY58" fmla="*/ 385011 h 546684"/>
                <a:gd name="connsiteX59" fmla="*/ 230856 w 1969419"/>
                <a:gd name="connsiteY59" fmla="*/ 385763 h 546684"/>
                <a:gd name="connsiteX60" fmla="*/ 229352 w 1969419"/>
                <a:gd name="connsiteY60" fmla="*/ 388771 h 546684"/>
                <a:gd name="connsiteX61" fmla="*/ 230104 w 1969419"/>
                <a:gd name="connsiteY61" fmla="*/ 392530 h 546684"/>
                <a:gd name="connsiteX62" fmla="*/ 232360 w 1969419"/>
                <a:gd name="connsiteY62" fmla="*/ 393283 h 546684"/>
                <a:gd name="connsiteX63" fmla="*/ 236120 w 1969419"/>
                <a:gd name="connsiteY63" fmla="*/ 392530 h 546684"/>
                <a:gd name="connsiteX64" fmla="*/ 236120 w 1969419"/>
                <a:gd name="connsiteY64" fmla="*/ 394786 h 546684"/>
                <a:gd name="connsiteX65" fmla="*/ 237624 w 1969419"/>
                <a:gd name="connsiteY65" fmla="*/ 394786 h 546684"/>
                <a:gd name="connsiteX66" fmla="*/ 239880 w 1969419"/>
                <a:gd name="connsiteY66" fmla="*/ 391779 h 546684"/>
                <a:gd name="connsiteX67" fmla="*/ 242888 w 1969419"/>
                <a:gd name="connsiteY67" fmla="*/ 391026 h 546684"/>
                <a:gd name="connsiteX68" fmla="*/ 245895 w 1969419"/>
                <a:gd name="connsiteY68" fmla="*/ 392530 h 546684"/>
                <a:gd name="connsiteX69" fmla="*/ 243640 w 1969419"/>
                <a:gd name="connsiteY69" fmla="*/ 394034 h 546684"/>
                <a:gd name="connsiteX70" fmla="*/ 241384 w 1969419"/>
                <a:gd name="connsiteY70" fmla="*/ 397042 h 546684"/>
                <a:gd name="connsiteX71" fmla="*/ 239880 w 1969419"/>
                <a:gd name="connsiteY71" fmla="*/ 400050 h 546684"/>
                <a:gd name="connsiteX72" fmla="*/ 237624 w 1969419"/>
                <a:gd name="connsiteY72" fmla="*/ 407570 h 546684"/>
                <a:gd name="connsiteX73" fmla="*/ 234616 w 1969419"/>
                <a:gd name="connsiteY73" fmla="*/ 414338 h 546684"/>
                <a:gd name="connsiteX74" fmla="*/ 232360 w 1969419"/>
                <a:gd name="connsiteY74" fmla="*/ 421105 h 546684"/>
                <a:gd name="connsiteX75" fmla="*/ 225592 w 1969419"/>
                <a:gd name="connsiteY75" fmla="*/ 432385 h 546684"/>
                <a:gd name="connsiteX76" fmla="*/ 221832 w 1969419"/>
                <a:gd name="connsiteY76" fmla="*/ 439905 h 546684"/>
                <a:gd name="connsiteX77" fmla="*/ 219576 w 1969419"/>
                <a:gd name="connsiteY77" fmla="*/ 442161 h 546684"/>
                <a:gd name="connsiteX78" fmla="*/ 217321 w 1969419"/>
                <a:gd name="connsiteY78" fmla="*/ 439905 h 546684"/>
                <a:gd name="connsiteX79" fmla="*/ 213561 w 1969419"/>
                <a:gd name="connsiteY79" fmla="*/ 443664 h 546684"/>
                <a:gd name="connsiteX80" fmla="*/ 212057 w 1969419"/>
                <a:gd name="connsiteY80" fmla="*/ 445169 h 546684"/>
                <a:gd name="connsiteX81" fmla="*/ 206041 w 1969419"/>
                <a:gd name="connsiteY81" fmla="*/ 456448 h 546684"/>
                <a:gd name="connsiteX82" fmla="*/ 204537 w 1969419"/>
                <a:gd name="connsiteY82" fmla="*/ 457952 h 546684"/>
                <a:gd name="connsiteX83" fmla="*/ 200777 w 1969419"/>
                <a:gd name="connsiteY83" fmla="*/ 460960 h 546684"/>
                <a:gd name="connsiteX84" fmla="*/ 200025 w 1969419"/>
                <a:gd name="connsiteY84" fmla="*/ 462464 h 546684"/>
                <a:gd name="connsiteX85" fmla="*/ 197017 w 1969419"/>
                <a:gd name="connsiteY85" fmla="*/ 469984 h 546684"/>
                <a:gd name="connsiteX86" fmla="*/ 193257 w 1969419"/>
                <a:gd name="connsiteY86" fmla="*/ 470736 h 546684"/>
                <a:gd name="connsiteX87" fmla="*/ 191753 w 1969419"/>
                <a:gd name="connsiteY87" fmla="*/ 475247 h 546684"/>
                <a:gd name="connsiteX88" fmla="*/ 190250 w 1969419"/>
                <a:gd name="connsiteY88" fmla="*/ 476000 h 546684"/>
                <a:gd name="connsiteX89" fmla="*/ 189497 w 1969419"/>
                <a:gd name="connsiteY89" fmla="*/ 474496 h 546684"/>
                <a:gd name="connsiteX90" fmla="*/ 188746 w 1969419"/>
                <a:gd name="connsiteY90" fmla="*/ 472992 h 546684"/>
                <a:gd name="connsiteX91" fmla="*/ 187993 w 1969419"/>
                <a:gd name="connsiteY91" fmla="*/ 470736 h 546684"/>
                <a:gd name="connsiteX92" fmla="*/ 186490 w 1969419"/>
                <a:gd name="connsiteY92" fmla="*/ 470736 h 546684"/>
                <a:gd name="connsiteX93" fmla="*/ 184986 w 1969419"/>
                <a:gd name="connsiteY93" fmla="*/ 471488 h 546684"/>
                <a:gd name="connsiteX94" fmla="*/ 184234 w 1969419"/>
                <a:gd name="connsiteY94" fmla="*/ 472240 h 546684"/>
                <a:gd name="connsiteX95" fmla="*/ 178970 w 1969419"/>
                <a:gd name="connsiteY95" fmla="*/ 475247 h 546684"/>
                <a:gd name="connsiteX96" fmla="*/ 174458 w 1969419"/>
                <a:gd name="connsiteY96" fmla="*/ 476752 h 546684"/>
                <a:gd name="connsiteX97" fmla="*/ 172202 w 1969419"/>
                <a:gd name="connsiteY97" fmla="*/ 478256 h 546684"/>
                <a:gd name="connsiteX98" fmla="*/ 170698 w 1969419"/>
                <a:gd name="connsiteY98" fmla="*/ 480511 h 546684"/>
                <a:gd name="connsiteX99" fmla="*/ 169946 w 1969419"/>
                <a:gd name="connsiteY99" fmla="*/ 482767 h 546684"/>
                <a:gd name="connsiteX100" fmla="*/ 168442 w 1969419"/>
                <a:gd name="connsiteY100" fmla="*/ 484271 h 546684"/>
                <a:gd name="connsiteX101" fmla="*/ 167691 w 1969419"/>
                <a:gd name="connsiteY101" fmla="*/ 486527 h 546684"/>
                <a:gd name="connsiteX102" fmla="*/ 166186 w 1969419"/>
                <a:gd name="connsiteY102" fmla="*/ 488783 h 546684"/>
                <a:gd name="connsiteX103" fmla="*/ 163931 w 1969419"/>
                <a:gd name="connsiteY103" fmla="*/ 491039 h 546684"/>
                <a:gd name="connsiteX104" fmla="*/ 163178 w 1969419"/>
                <a:gd name="connsiteY104" fmla="*/ 496303 h 546684"/>
                <a:gd name="connsiteX105" fmla="*/ 163178 w 1969419"/>
                <a:gd name="connsiteY105" fmla="*/ 501567 h 546684"/>
                <a:gd name="connsiteX106" fmla="*/ 162427 w 1969419"/>
                <a:gd name="connsiteY106" fmla="*/ 505326 h 546684"/>
                <a:gd name="connsiteX107" fmla="*/ 161674 w 1969419"/>
                <a:gd name="connsiteY107" fmla="*/ 508335 h 546684"/>
                <a:gd name="connsiteX108" fmla="*/ 159419 w 1969419"/>
                <a:gd name="connsiteY108" fmla="*/ 509839 h 546684"/>
                <a:gd name="connsiteX109" fmla="*/ 157914 w 1969419"/>
                <a:gd name="connsiteY109" fmla="*/ 513598 h 546684"/>
                <a:gd name="connsiteX110" fmla="*/ 157914 w 1969419"/>
                <a:gd name="connsiteY110" fmla="*/ 515102 h 546684"/>
                <a:gd name="connsiteX111" fmla="*/ 157163 w 1969419"/>
                <a:gd name="connsiteY111" fmla="*/ 517358 h 546684"/>
                <a:gd name="connsiteX112" fmla="*/ 145883 w 1969419"/>
                <a:gd name="connsiteY112" fmla="*/ 533150 h 546684"/>
                <a:gd name="connsiteX113" fmla="*/ 141371 w 1969419"/>
                <a:gd name="connsiteY113" fmla="*/ 540669 h 546684"/>
                <a:gd name="connsiteX114" fmla="*/ 139115 w 1969419"/>
                <a:gd name="connsiteY114" fmla="*/ 546685 h 546684"/>
                <a:gd name="connsiteX115" fmla="*/ 136859 w 1969419"/>
                <a:gd name="connsiteY115" fmla="*/ 545181 h 546684"/>
                <a:gd name="connsiteX116" fmla="*/ 136108 w 1969419"/>
                <a:gd name="connsiteY116" fmla="*/ 542925 h 546684"/>
                <a:gd name="connsiteX117" fmla="*/ 135355 w 1969419"/>
                <a:gd name="connsiteY117" fmla="*/ 542173 h 546684"/>
                <a:gd name="connsiteX118" fmla="*/ 134603 w 1969419"/>
                <a:gd name="connsiteY118" fmla="*/ 541421 h 546684"/>
                <a:gd name="connsiteX119" fmla="*/ 127836 w 1969419"/>
                <a:gd name="connsiteY119" fmla="*/ 539165 h 546684"/>
                <a:gd name="connsiteX120" fmla="*/ 126332 w 1969419"/>
                <a:gd name="connsiteY120" fmla="*/ 539165 h 546684"/>
                <a:gd name="connsiteX121" fmla="*/ 124828 w 1969419"/>
                <a:gd name="connsiteY121" fmla="*/ 537661 h 546684"/>
                <a:gd name="connsiteX122" fmla="*/ 123324 w 1969419"/>
                <a:gd name="connsiteY122" fmla="*/ 536909 h 546684"/>
                <a:gd name="connsiteX123" fmla="*/ 118060 w 1969419"/>
                <a:gd name="connsiteY123" fmla="*/ 536909 h 546684"/>
                <a:gd name="connsiteX124" fmla="*/ 107533 w 1969419"/>
                <a:gd name="connsiteY124" fmla="*/ 539165 h 546684"/>
                <a:gd name="connsiteX125" fmla="*/ 100013 w 1969419"/>
                <a:gd name="connsiteY125" fmla="*/ 539165 h 546684"/>
                <a:gd name="connsiteX126" fmla="*/ 96253 w 1969419"/>
                <a:gd name="connsiteY126" fmla="*/ 539918 h 546684"/>
                <a:gd name="connsiteX127" fmla="*/ 95501 w 1969419"/>
                <a:gd name="connsiteY127" fmla="*/ 539918 h 546684"/>
                <a:gd name="connsiteX128" fmla="*/ 93997 w 1969419"/>
                <a:gd name="connsiteY128" fmla="*/ 539918 h 546684"/>
                <a:gd name="connsiteX129" fmla="*/ 88733 w 1969419"/>
                <a:gd name="connsiteY129" fmla="*/ 537661 h 546684"/>
                <a:gd name="connsiteX130" fmla="*/ 87981 w 1969419"/>
                <a:gd name="connsiteY130" fmla="*/ 536909 h 546684"/>
                <a:gd name="connsiteX131" fmla="*/ 87229 w 1969419"/>
                <a:gd name="connsiteY131" fmla="*/ 536158 h 546684"/>
                <a:gd name="connsiteX132" fmla="*/ 86477 w 1969419"/>
                <a:gd name="connsiteY132" fmla="*/ 535405 h 546684"/>
                <a:gd name="connsiteX133" fmla="*/ 85725 w 1969419"/>
                <a:gd name="connsiteY133" fmla="*/ 534654 h 546684"/>
                <a:gd name="connsiteX134" fmla="*/ 78957 w 1969419"/>
                <a:gd name="connsiteY134" fmla="*/ 533150 h 546684"/>
                <a:gd name="connsiteX135" fmla="*/ 75197 w 1969419"/>
                <a:gd name="connsiteY135" fmla="*/ 532398 h 546684"/>
                <a:gd name="connsiteX136" fmla="*/ 73694 w 1969419"/>
                <a:gd name="connsiteY136" fmla="*/ 533150 h 546684"/>
                <a:gd name="connsiteX137" fmla="*/ 72190 w 1969419"/>
                <a:gd name="connsiteY137" fmla="*/ 533150 h 546684"/>
                <a:gd name="connsiteX138" fmla="*/ 69934 w 1969419"/>
                <a:gd name="connsiteY138" fmla="*/ 534654 h 546684"/>
                <a:gd name="connsiteX139" fmla="*/ 69182 w 1969419"/>
                <a:gd name="connsiteY139" fmla="*/ 535405 h 546684"/>
                <a:gd name="connsiteX140" fmla="*/ 68430 w 1969419"/>
                <a:gd name="connsiteY140" fmla="*/ 535405 h 546684"/>
                <a:gd name="connsiteX141" fmla="*/ 67678 w 1969419"/>
                <a:gd name="connsiteY141" fmla="*/ 534654 h 546684"/>
                <a:gd name="connsiteX142" fmla="*/ 64670 w 1969419"/>
                <a:gd name="connsiteY142" fmla="*/ 533901 h 546684"/>
                <a:gd name="connsiteX143" fmla="*/ 63918 w 1969419"/>
                <a:gd name="connsiteY143" fmla="*/ 533150 h 546684"/>
                <a:gd name="connsiteX144" fmla="*/ 60910 w 1969419"/>
                <a:gd name="connsiteY144" fmla="*/ 530894 h 546684"/>
                <a:gd name="connsiteX145" fmla="*/ 58654 w 1969419"/>
                <a:gd name="connsiteY145" fmla="*/ 530141 h 546684"/>
                <a:gd name="connsiteX146" fmla="*/ 57902 w 1969419"/>
                <a:gd name="connsiteY146" fmla="*/ 530141 h 546684"/>
                <a:gd name="connsiteX147" fmla="*/ 57150 w 1969419"/>
                <a:gd name="connsiteY147" fmla="*/ 530141 h 546684"/>
                <a:gd name="connsiteX148" fmla="*/ 56398 w 1969419"/>
                <a:gd name="connsiteY148" fmla="*/ 530141 h 546684"/>
                <a:gd name="connsiteX149" fmla="*/ 55646 w 1969419"/>
                <a:gd name="connsiteY149" fmla="*/ 530894 h 546684"/>
                <a:gd name="connsiteX150" fmla="*/ 54894 w 1969419"/>
                <a:gd name="connsiteY150" fmla="*/ 530894 h 546684"/>
                <a:gd name="connsiteX151" fmla="*/ 52638 w 1969419"/>
                <a:gd name="connsiteY151" fmla="*/ 530141 h 546684"/>
                <a:gd name="connsiteX152" fmla="*/ 51135 w 1969419"/>
                <a:gd name="connsiteY152" fmla="*/ 530141 h 546684"/>
                <a:gd name="connsiteX153" fmla="*/ 50382 w 1969419"/>
                <a:gd name="connsiteY153" fmla="*/ 529390 h 546684"/>
                <a:gd name="connsiteX154" fmla="*/ 49631 w 1969419"/>
                <a:gd name="connsiteY154" fmla="*/ 529390 h 546684"/>
                <a:gd name="connsiteX155" fmla="*/ 48127 w 1969419"/>
                <a:gd name="connsiteY155" fmla="*/ 529390 h 546684"/>
                <a:gd name="connsiteX156" fmla="*/ 46622 w 1969419"/>
                <a:gd name="connsiteY156" fmla="*/ 528638 h 546684"/>
                <a:gd name="connsiteX157" fmla="*/ 44367 w 1969419"/>
                <a:gd name="connsiteY157" fmla="*/ 526382 h 546684"/>
                <a:gd name="connsiteX158" fmla="*/ 41359 w 1969419"/>
                <a:gd name="connsiteY158" fmla="*/ 525630 h 546684"/>
                <a:gd name="connsiteX159" fmla="*/ 39855 w 1969419"/>
                <a:gd name="connsiteY159" fmla="*/ 524878 h 546684"/>
                <a:gd name="connsiteX160" fmla="*/ 36095 w 1969419"/>
                <a:gd name="connsiteY160" fmla="*/ 523374 h 546684"/>
                <a:gd name="connsiteX161" fmla="*/ 35343 w 1969419"/>
                <a:gd name="connsiteY161" fmla="*/ 523374 h 546684"/>
                <a:gd name="connsiteX162" fmla="*/ 32335 w 1969419"/>
                <a:gd name="connsiteY162" fmla="*/ 520366 h 546684"/>
                <a:gd name="connsiteX163" fmla="*/ 31583 w 1969419"/>
                <a:gd name="connsiteY163" fmla="*/ 520366 h 546684"/>
                <a:gd name="connsiteX164" fmla="*/ 30079 w 1969419"/>
                <a:gd name="connsiteY164" fmla="*/ 519614 h 546684"/>
                <a:gd name="connsiteX165" fmla="*/ 29327 w 1969419"/>
                <a:gd name="connsiteY165" fmla="*/ 519614 h 546684"/>
                <a:gd name="connsiteX166" fmla="*/ 28575 w 1969419"/>
                <a:gd name="connsiteY166" fmla="*/ 519614 h 546684"/>
                <a:gd name="connsiteX167" fmla="*/ 27823 w 1969419"/>
                <a:gd name="connsiteY167" fmla="*/ 519614 h 546684"/>
                <a:gd name="connsiteX168" fmla="*/ 27071 w 1969419"/>
                <a:gd name="connsiteY168" fmla="*/ 520366 h 546684"/>
                <a:gd name="connsiteX169" fmla="*/ 26319 w 1969419"/>
                <a:gd name="connsiteY169" fmla="*/ 520366 h 546684"/>
                <a:gd name="connsiteX170" fmla="*/ 25567 w 1969419"/>
                <a:gd name="connsiteY170" fmla="*/ 519614 h 546684"/>
                <a:gd name="connsiteX171" fmla="*/ 25567 w 1969419"/>
                <a:gd name="connsiteY171" fmla="*/ 518862 h 546684"/>
                <a:gd name="connsiteX172" fmla="*/ 26319 w 1969419"/>
                <a:gd name="connsiteY172" fmla="*/ 518110 h 546684"/>
                <a:gd name="connsiteX173" fmla="*/ 25567 w 1969419"/>
                <a:gd name="connsiteY173" fmla="*/ 517358 h 546684"/>
                <a:gd name="connsiteX174" fmla="*/ 24816 w 1969419"/>
                <a:gd name="connsiteY174" fmla="*/ 516606 h 546684"/>
                <a:gd name="connsiteX175" fmla="*/ 24063 w 1969419"/>
                <a:gd name="connsiteY175" fmla="*/ 515854 h 546684"/>
                <a:gd name="connsiteX176" fmla="*/ 24063 w 1969419"/>
                <a:gd name="connsiteY176" fmla="*/ 514350 h 546684"/>
                <a:gd name="connsiteX177" fmla="*/ 24063 w 1969419"/>
                <a:gd name="connsiteY177" fmla="*/ 512846 h 546684"/>
                <a:gd name="connsiteX178" fmla="*/ 24063 w 1969419"/>
                <a:gd name="connsiteY178" fmla="*/ 512094 h 546684"/>
                <a:gd name="connsiteX179" fmla="*/ 23311 w 1969419"/>
                <a:gd name="connsiteY179" fmla="*/ 509086 h 546684"/>
                <a:gd name="connsiteX180" fmla="*/ 24063 w 1969419"/>
                <a:gd name="connsiteY180" fmla="*/ 508335 h 546684"/>
                <a:gd name="connsiteX181" fmla="*/ 24063 w 1969419"/>
                <a:gd name="connsiteY181" fmla="*/ 507582 h 546684"/>
                <a:gd name="connsiteX182" fmla="*/ 24816 w 1969419"/>
                <a:gd name="connsiteY182" fmla="*/ 506830 h 546684"/>
                <a:gd name="connsiteX183" fmla="*/ 24816 w 1969419"/>
                <a:gd name="connsiteY183" fmla="*/ 506079 h 546684"/>
                <a:gd name="connsiteX184" fmla="*/ 24816 w 1969419"/>
                <a:gd name="connsiteY184" fmla="*/ 504575 h 546684"/>
                <a:gd name="connsiteX185" fmla="*/ 24816 w 1969419"/>
                <a:gd name="connsiteY185" fmla="*/ 503822 h 546684"/>
                <a:gd name="connsiteX186" fmla="*/ 24816 w 1969419"/>
                <a:gd name="connsiteY186" fmla="*/ 502319 h 546684"/>
                <a:gd name="connsiteX187" fmla="*/ 25567 w 1969419"/>
                <a:gd name="connsiteY187" fmla="*/ 500063 h 546684"/>
                <a:gd name="connsiteX188" fmla="*/ 25567 w 1969419"/>
                <a:gd name="connsiteY188" fmla="*/ 499311 h 546684"/>
                <a:gd name="connsiteX189" fmla="*/ 25567 w 1969419"/>
                <a:gd name="connsiteY189" fmla="*/ 498559 h 546684"/>
                <a:gd name="connsiteX190" fmla="*/ 24816 w 1969419"/>
                <a:gd name="connsiteY190" fmla="*/ 495551 h 546684"/>
                <a:gd name="connsiteX191" fmla="*/ 24063 w 1969419"/>
                <a:gd name="connsiteY191" fmla="*/ 492543 h 546684"/>
                <a:gd name="connsiteX192" fmla="*/ 23311 w 1969419"/>
                <a:gd name="connsiteY192" fmla="*/ 491039 h 546684"/>
                <a:gd name="connsiteX193" fmla="*/ 23311 w 1969419"/>
                <a:gd name="connsiteY193" fmla="*/ 489535 h 546684"/>
                <a:gd name="connsiteX194" fmla="*/ 24063 w 1969419"/>
                <a:gd name="connsiteY194" fmla="*/ 488031 h 546684"/>
                <a:gd name="connsiteX195" fmla="*/ 24063 w 1969419"/>
                <a:gd name="connsiteY195" fmla="*/ 486527 h 546684"/>
                <a:gd name="connsiteX196" fmla="*/ 24063 w 1969419"/>
                <a:gd name="connsiteY196" fmla="*/ 484271 h 546684"/>
                <a:gd name="connsiteX197" fmla="*/ 24816 w 1969419"/>
                <a:gd name="connsiteY197" fmla="*/ 483519 h 546684"/>
                <a:gd name="connsiteX198" fmla="*/ 24816 w 1969419"/>
                <a:gd name="connsiteY198" fmla="*/ 482015 h 546684"/>
                <a:gd name="connsiteX199" fmla="*/ 24816 w 1969419"/>
                <a:gd name="connsiteY199" fmla="*/ 481263 h 546684"/>
                <a:gd name="connsiteX200" fmla="*/ 23311 w 1969419"/>
                <a:gd name="connsiteY200" fmla="*/ 480511 h 546684"/>
                <a:gd name="connsiteX201" fmla="*/ 22559 w 1969419"/>
                <a:gd name="connsiteY201" fmla="*/ 479760 h 546684"/>
                <a:gd name="connsiteX202" fmla="*/ 21807 w 1969419"/>
                <a:gd name="connsiteY202" fmla="*/ 479007 h 546684"/>
                <a:gd name="connsiteX203" fmla="*/ 21807 w 1969419"/>
                <a:gd name="connsiteY203" fmla="*/ 477503 h 546684"/>
                <a:gd name="connsiteX204" fmla="*/ 21807 w 1969419"/>
                <a:gd name="connsiteY204" fmla="*/ 475247 h 546684"/>
                <a:gd name="connsiteX205" fmla="*/ 21807 w 1969419"/>
                <a:gd name="connsiteY205" fmla="*/ 473743 h 546684"/>
                <a:gd name="connsiteX206" fmla="*/ 21807 w 1969419"/>
                <a:gd name="connsiteY206" fmla="*/ 472992 h 546684"/>
                <a:gd name="connsiteX207" fmla="*/ 21056 w 1969419"/>
                <a:gd name="connsiteY207" fmla="*/ 472992 h 546684"/>
                <a:gd name="connsiteX208" fmla="*/ 20303 w 1969419"/>
                <a:gd name="connsiteY208" fmla="*/ 472240 h 546684"/>
                <a:gd name="connsiteX209" fmla="*/ 19552 w 1969419"/>
                <a:gd name="connsiteY209" fmla="*/ 471488 h 546684"/>
                <a:gd name="connsiteX210" fmla="*/ 11280 w 1969419"/>
                <a:gd name="connsiteY210" fmla="*/ 469232 h 546684"/>
                <a:gd name="connsiteX211" fmla="*/ 3008 w 1969419"/>
                <a:gd name="connsiteY211" fmla="*/ 466224 h 546684"/>
                <a:gd name="connsiteX212" fmla="*/ 752 w 1969419"/>
                <a:gd name="connsiteY212" fmla="*/ 464720 h 546684"/>
                <a:gd name="connsiteX213" fmla="*/ 752 w 1969419"/>
                <a:gd name="connsiteY213" fmla="*/ 463968 h 546684"/>
                <a:gd name="connsiteX214" fmla="*/ 0 w 1969419"/>
                <a:gd name="connsiteY214" fmla="*/ 462464 h 546684"/>
                <a:gd name="connsiteX215" fmla="*/ 752 w 1969419"/>
                <a:gd name="connsiteY215" fmla="*/ 461712 h 546684"/>
                <a:gd name="connsiteX216" fmla="*/ 1504 w 1969419"/>
                <a:gd name="connsiteY216" fmla="*/ 461712 h 546684"/>
                <a:gd name="connsiteX217" fmla="*/ 2256 w 1969419"/>
                <a:gd name="connsiteY217" fmla="*/ 460208 h 546684"/>
                <a:gd name="connsiteX218" fmla="*/ 3760 w 1969419"/>
                <a:gd name="connsiteY218" fmla="*/ 458704 h 546684"/>
                <a:gd name="connsiteX219" fmla="*/ 6768 w 1969419"/>
                <a:gd name="connsiteY219" fmla="*/ 451184 h 546684"/>
                <a:gd name="connsiteX220" fmla="*/ 7520 w 1969419"/>
                <a:gd name="connsiteY220" fmla="*/ 449681 h 546684"/>
                <a:gd name="connsiteX221" fmla="*/ 11280 w 1969419"/>
                <a:gd name="connsiteY221" fmla="*/ 445169 h 546684"/>
                <a:gd name="connsiteX222" fmla="*/ 11280 w 1969419"/>
                <a:gd name="connsiteY222" fmla="*/ 443664 h 546684"/>
                <a:gd name="connsiteX223" fmla="*/ 11280 w 1969419"/>
                <a:gd name="connsiteY223" fmla="*/ 442913 h 546684"/>
                <a:gd name="connsiteX224" fmla="*/ 10528 w 1969419"/>
                <a:gd name="connsiteY224" fmla="*/ 442161 h 546684"/>
                <a:gd name="connsiteX225" fmla="*/ 9776 w 1969419"/>
                <a:gd name="connsiteY225" fmla="*/ 441409 h 546684"/>
                <a:gd name="connsiteX226" fmla="*/ 9024 w 1969419"/>
                <a:gd name="connsiteY226" fmla="*/ 441409 h 546684"/>
                <a:gd name="connsiteX227" fmla="*/ 8272 w 1969419"/>
                <a:gd name="connsiteY227" fmla="*/ 442161 h 546684"/>
                <a:gd name="connsiteX228" fmla="*/ 6768 w 1969419"/>
                <a:gd name="connsiteY228" fmla="*/ 442913 h 546684"/>
                <a:gd name="connsiteX229" fmla="*/ 6016 w 1969419"/>
                <a:gd name="connsiteY229" fmla="*/ 442913 h 546684"/>
                <a:gd name="connsiteX230" fmla="*/ 5264 w 1969419"/>
                <a:gd name="connsiteY230" fmla="*/ 442913 h 546684"/>
                <a:gd name="connsiteX231" fmla="*/ 4512 w 1969419"/>
                <a:gd name="connsiteY231" fmla="*/ 442913 h 546684"/>
                <a:gd name="connsiteX232" fmla="*/ 4512 w 1969419"/>
                <a:gd name="connsiteY232" fmla="*/ 442161 h 546684"/>
                <a:gd name="connsiteX233" fmla="*/ 4512 w 1969419"/>
                <a:gd name="connsiteY233" fmla="*/ 441409 h 546684"/>
                <a:gd name="connsiteX234" fmla="*/ 6768 w 1969419"/>
                <a:gd name="connsiteY234" fmla="*/ 438401 h 546684"/>
                <a:gd name="connsiteX235" fmla="*/ 7520 w 1969419"/>
                <a:gd name="connsiteY235" fmla="*/ 436897 h 546684"/>
                <a:gd name="connsiteX236" fmla="*/ 9776 w 1969419"/>
                <a:gd name="connsiteY236" fmla="*/ 430129 h 546684"/>
                <a:gd name="connsiteX237" fmla="*/ 9776 w 1969419"/>
                <a:gd name="connsiteY237" fmla="*/ 429377 h 546684"/>
                <a:gd name="connsiteX238" fmla="*/ 10528 w 1969419"/>
                <a:gd name="connsiteY238" fmla="*/ 428625 h 546684"/>
                <a:gd name="connsiteX239" fmla="*/ 12032 w 1969419"/>
                <a:gd name="connsiteY239" fmla="*/ 427873 h 546684"/>
                <a:gd name="connsiteX240" fmla="*/ 12784 w 1969419"/>
                <a:gd name="connsiteY240" fmla="*/ 427121 h 546684"/>
                <a:gd name="connsiteX241" fmla="*/ 13536 w 1969419"/>
                <a:gd name="connsiteY241" fmla="*/ 426369 h 546684"/>
                <a:gd name="connsiteX242" fmla="*/ 13536 w 1969419"/>
                <a:gd name="connsiteY242" fmla="*/ 425617 h 546684"/>
                <a:gd name="connsiteX243" fmla="*/ 12032 w 1969419"/>
                <a:gd name="connsiteY243" fmla="*/ 421858 h 546684"/>
                <a:gd name="connsiteX244" fmla="*/ 11280 w 1969419"/>
                <a:gd name="connsiteY244" fmla="*/ 421105 h 546684"/>
                <a:gd name="connsiteX245" fmla="*/ 11280 w 1969419"/>
                <a:gd name="connsiteY245" fmla="*/ 416594 h 546684"/>
                <a:gd name="connsiteX246" fmla="*/ 13536 w 1969419"/>
                <a:gd name="connsiteY246" fmla="*/ 409074 h 546684"/>
                <a:gd name="connsiteX247" fmla="*/ 8272 w 1969419"/>
                <a:gd name="connsiteY247" fmla="*/ 406818 h 546684"/>
                <a:gd name="connsiteX248" fmla="*/ 7520 w 1969419"/>
                <a:gd name="connsiteY248" fmla="*/ 406066 h 546684"/>
                <a:gd name="connsiteX249" fmla="*/ 6768 w 1969419"/>
                <a:gd name="connsiteY249" fmla="*/ 405314 h 546684"/>
                <a:gd name="connsiteX250" fmla="*/ 6016 w 1969419"/>
                <a:gd name="connsiteY250" fmla="*/ 403058 h 546684"/>
                <a:gd name="connsiteX251" fmla="*/ 5264 w 1969419"/>
                <a:gd name="connsiteY251" fmla="*/ 400802 h 546684"/>
                <a:gd name="connsiteX252" fmla="*/ 4512 w 1969419"/>
                <a:gd name="connsiteY252" fmla="*/ 400050 h 546684"/>
                <a:gd name="connsiteX253" fmla="*/ 4512 w 1969419"/>
                <a:gd name="connsiteY253" fmla="*/ 398546 h 546684"/>
                <a:gd name="connsiteX254" fmla="*/ 4512 w 1969419"/>
                <a:gd name="connsiteY254" fmla="*/ 397042 h 546684"/>
                <a:gd name="connsiteX255" fmla="*/ 4512 w 1969419"/>
                <a:gd name="connsiteY255" fmla="*/ 396290 h 546684"/>
                <a:gd name="connsiteX256" fmla="*/ 5264 w 1969419"/>
                <a:gd name="connsiteY256" fmla="*/ 395538 h 546684"/>
                <a:gd name="connsiteX257" fmla="*/ 6768 w 1969419"/>
                <a:gd name="connsiteY257" fmla="*/ 394034 h 546684"/>
                <a:gd name="connsiteX258" fmla="*/ 7520 w 1969419"/>
                <a:gd name="connsiteY258" fmla="*/ 392530 h 546684"/>
                <a:gd name="connsiteX259" fmla="*/ 10528 w 1969419"/>
                <a:gd name="connsiteY259" fmla="*/ 391026 h 546684"/>
                <a:gd name="connsiteX260" fmla="*/ 15039 w 1969419"/>
                <a:gd name="connsiteY260" fmla="*/ 388019 h 546684"/>
                <a:gd name="connsiteX261" fmla="*/ 16544 w 1969419"/>
                <a:gd name="connsiteY261" fmla="*/ 387266 h 546684"/>
                <a:gd name="connsiteX262" fmla="*/ 17296 w 1969419"/>
                <a:gd name="connsiteY262" fmla="*/ 385763 h 546684"/>
                <a:gd name="connsiteX263" fmla="*/ 19552 w 1969419"/>
                <a:gd name="connsiteY263" fmla="*/ 378243 h 546684"/>
                <a:gd name="connsiteX264" fmla="*/ 19552 w 1969419"/>
                <a:gd name="connsiteY264" fmla="*/ 377491 h 546684"/>
                <a:gd name="connsiteX265" fmla="*/ 21056 w 1969419"/>
                <a:gd name="connsiteY265" fmla="*/ 375987 h 546684"/>
                <a:gd name="connsiteX266" fmla="*/ 21807 w 1969419"/>
                <a:gd name="connsiteY266" fmla="*/ 375235 h 546684"/>
                <a:gd name="connsiteX267" fmla="*/ 23311 w 1969419"/>
                <a:gd name="connsiteY267" fmla="*/ 374483 h 546684"/>
                <a:gd name="connsiteX268" fmla="*/ 25567 w 1969419"/>
                <a:gd name="connsiteY268" fmla="*/ 373731 h 546684"/>
                <a:gd name="connsiteX269" fmla="*/ 67678 w 1969419"/>
                <a:gd name="connsiteY269" fmla="*/ 374483 h 546684"/>
                <a:gd name="connsiteX270" fmla="*/ 72190 w 1969419"/>
                <a:gd name="connsiteY270" fmla="*/ 374483 h 546684"/>
                <a:gd name="connsiteX271" fmla="*/ 74446 w 1969419"/>
                <a:gd name="connsiteY271" fmla="*/ 372979 h 546684"/>
                <a:gd name="connsiteX272" fmla="*/ 76701 w 1969419"/>
                <a:gd name="connsiteY272" fmla="*/ 372227 h 546684"/>
                <a:gd name="connsiteX273" fmla="*/ 77454 w 1969419"/>
                <a:gd name="connsiteY273" fmla="*/ 371475 h 546684"/>
                <a:gd name="connsiteX274" fmla="*/ 78205 w 1969419"/>
                <a:gd name="connsiteY274" fmla="*/ 370723 h 546684"/>
                <a:gd name="connsiteX275" fmla="*/ 81965 w 1969419"/>
                <a:gd name="connsiteY275" fmla="*/ 361700 h 546684"/>
                <a:gd name="connsiteX276" fmla="*/ 81965 w 1969419"/>
                <a:gd name="connsiteY276" fmla="*/ 360947 h 546684"/>
                <a:gd name="connsiteX277" fmla="*/ 81965 w 1969419"/>
                <a:gd name="connsiteY277" fmla="*/ 359444 h 546684"/>
                <a:gd name="connsiteX278" fmla="*/ 81965 w 1969419"/>
                <a:gd name="connsiteY278" fmla="*/ 357940 h 546684"/>
                <a:gd name="connsiteX279" fmla="*/ 83469 w 1969419"/>
                <a:gd name="connsiteY279" fmla="*/ 352676 h 546684"/>
                <a:gd name="connsiteX280" fmla="*/ 86477 w 1969419"/>
                <a:gd name="connsiteY280" fmla="*/ 342148 h 546684"/>
                <a:gd name="connsiteX281" fmla="*/ 87229 w 1969419"/>
                <a:gd name="connsiteY281" fmla="*/ 339892 h 546684"/>
                <a:gd name="connsiteX282" fmla="*/ 87229 w 1969419"/>
                <a:gd name="connsiteY282" fmla="*/ 336132 h 546684"/>
                <a:gd name="connsiteX283" fmla="*/ 87229 w 1969419"/>
                <a:gd name="connsiteY283" fmla="*/ 333877 h 546684"/>
                <a:gd name="connsiteX284" fmla="*/ 87981 w 1969419"/>
                <a:gd name="connsiteY284" fmla="*/ 333125 h 546684"/>
                <a:gd name="connsiteX285" fmla="*/ 87981 w 1969419"/>
                <a:gd name="connsiteY285" fmla="*/ 332372 h 546684"/>
                <a:gd name="connsiteX286" fmla="*/ 89485 w 1969419"/>
                <a:gd name="connsiteY286" fmla="*/ 330868 h 546684"/>
                <a:gd name="connsiteX287" fmla="*/ 90989 w 1969419"/>
                <a:gd name="connsiteY287" fmla="*/ 328613 h 546684"/>
                <a:gd name="connsiteX288" fmla="*/ 91741 w 1969419"/>
                <a:gd name="connsiteY288" fmla="*/ 327861 h 546684"/>
                <a:gd name="connsiteX289" fmla="*/ 92493 w 1969419"/>
                <a:gd name="connsiteY289" fmla="*/ 327109 h 546684"/>
                <a:gd name="connsiteX290" fmla="*/ 93245 w 1969419"/>
                <a:gd name="connsiteY290" fmla="*/ 327109 h 546684"/>
                <a:gd name="connsiteX291" fmla="*/ 93997 w 1969419"/>
                <a:gd name="connsiteY291" fmla="*/ 327109 h 546684"/>
                <a:gd name="connsiteX292" fmla="*/ 94749 w 1969419"/>
                <a:gd name="connsiteY292" fmla="*/ 327109 h 546684"/>
                <a:gd name="connsiteX293" fmla="*/ 96253 w 1969419"/>
                <a:gd name="connsiteY293" fmla="*/ 327109 h 546684"/>
                <a:gd name="connsiteX294" fmla="*/ 97005 w 1969419"/>
                <a:gd name="connsiteY294" fmla="*/ 327109 h 546684"/>
                <a:gd name="connsiteX295" fmla="*/ 98509 w 1969419"/>
                <a:gd name="connsiteY295" fmla="*/ 326357 h 546684"/>
                <a:gd name="connsiteX296" fmla="*/ 101516 w 1969419"/>
                <a:gd name="connsiteY296" fmla="*/ 322597 h 546684"/>
                <a:gd name="connsiteX297" fmla="*/ 102269 w 1969419"/>
                <a:gd name="connsiteY297" fmla="*/ 321845 h 546684"/>
                <a:gd name="connsiteX298" fmla="*/ 104525 w 1969419"/>
                <a:gd name="connsiteY298" fmla="*/ 320341 h 546684"/>
                <a:gd name="connsiteX299" fmla="*/ 105276 w 1969419"/>
                <a:gd name="connsiteY299" fmla="*/ 319589 h 546684"/>
                <a:gd name="connsiteX300" fmla="*/ 106029 w 1969419"/>
                <a:gd name="connsiteY300" fmla="*/ 318837 h 546684"/>
                <a:gd name="connsiteX301" fmla="*/ 106780 w 1969419"/>
                <a:gd name="connsiteY301" fmla="*/ 309813 h 546684"/>
                <a:gd name="connsiteX302" fmla="*/ 106780 w 1969419"/>
                <a:gd name="connsiteY302" fmla="*/ 307557 h 546684"/>
                <a:gd name="connsiteX303" fmla="*/ 106780 w 1969419"/>
                <a:gd name="connsiteY303" fmla="*/ 306053 h 546684"/>
                <a:gd name="connsiteX304" fmla="*/ 109036 w 1969419"/>
                <a:gd name="connsiteY304" fmla="*/ 290262 h 546684"/>
                <a:gd name="connsiteX305" fmla="*/ 109788 w 1969419"/>
                <a:gd name="connsiteY305" fmla="*/ 285750 h 546684"/>
                <a:gd name="connsiteX306" fmla="*/ 111292 w 1969419"/>
                <a:gd name="connsiteY306" fmla="*/ 284246 h 546684"/>
                <a:gd name="connsiteX307" fmla="*/ 112044 w 1969419"/>
                <a:gd name="connsiteY307" fmla="*/ 284246 h 546684"/>
                <a:gd name="connsiteX308" fmla="*/ 116556 w 1969419"/>
                <a:gd name="connsiteY308" fmla="*/ 281238 h 546684"/>
                <a:gd name="connsiteX309" fmla="*/ 118060 w 1969419"/>
                <a:gd name="connsiteY309" fmla="*/ 280487 h 546684"/>
                <a:gd name="connsiteX310" fmla="*/ 118812 w 1969419"/>
                <a:gd name="connsiteY310" fmla="*/ 278230 h 546684"/>
                <a:gd name="connsiteX311" fmla="*/ 120316 w 1969419"/>
                <a:gd name="connsiteY311" fmla="*/ 276727 h 546684"/>
                <a:gd name="connsiteX312" fmla="*/ 121068 w 1969419"/>
                <a:gd name="connsiteY312" fmla="*/ 275974 h 546684"/>
                <a:gd name="connsiteX313" fmla="*/ 121820 w 1969419"/>
                <a:gd name="connsiteY313" fmla="*/ 275974 h 546684"/>
                <a:gd name="connsiteX314" fmla="*/ 122572 w 1969419"/>
                <a:gd name="connsiteY314" fmla="*/ 275974 h 546684"/>
                <a:gd name="connsiteX315" fmla="*/ 123324 w 1969419"/>
                <a:gd name="connsiteY315" fmla="*/ 275974 h 546684"/>
                <a:gd name="connsiteX316" fmla="*/ 124076 w 1969419"/>
                <a:gd name="connsiteY316" fmla="*/ 275223 h 546684"/>
                <a:gd name="connsiteX317" fmla="*/ 128588 w 1969419"/>
                <a:gd name="connsiteY317" fmla="*/ 269959 h 546684"/>
                <a:gd name="connsiteX318" fmla="*/ 129340 w 1969419"/>
                <a:gd name="connsiteY318" fmla="*/ 268455 h 546684"/>
                <a:gd name="connsiteX319" fmla="*/ 129340 w 1969419"/>
                <a:gd name="connsiteY319" fmla="*/ 267703 h 546684"/>
                <a:gd name="connsiteX320" fmla="*/ 129340 w 1969419"/>
                <a:gd name="connsiteY320" fmla="*/ 266951 h 546684"/>
                <a:gd name="connsiteX321" fmla="*/ 127084 w 1969419"/>
                <a:gd name="connsiteY321" fmla="*/ 262439 h 546684"/>
                <a:gd name="connsiteX322" fmla="*/ 126332 w 1969419"/>
                <a:gd name="connsiteY322" fmla="*/ 261687 h 546684"/>
                <a:gd name="connsiteX323" fmla="*/ 126332 w 1969419"/>
                <a:gd name="connsiteY323" fmla="*/ 260935 h 546684"/>
                <a:gd name="connsiteX324" fmla="*/ 126332 w 1969419"/>
                <a:gd name="connsiteY324" fmla="*/ 260183 h 546684"/>
                <a:gd name="connsiteX325" fmla="*/ 127084 w 1969419"/>
                <a:gd name="connsiteY325" fmla="*/ 258679 h 546684"/>
                <a:gd name="connsiteX326" fmla="*/ 127836 w 1969419"/>
                <a:gd name="connsiteY326" fmla="*/ 257927 h 546684"/>
                <a:gd name="connsiteX327" fmla="*/ 128588 w 1969419"/>
                <a:gd name="connsiteY327" fmla="*/ 257927 h 546684"/>
                <a:gd name="connsiteX328" fmla="*/ 131595 w 1969419"/>
                <a:gd name="connsiteY328" fmla="*/ 260183 h 546684"/>
                <a:gd name="connsiteX329" fmla="*/ 132348 w 1969419"/>
                <a:gd name="connsiteY329" fmla="*/ 260183 h 546684"/>
                <a:gd name="connsiteX330" fmla="*/ 133099 w 1969419"/>
                <a:gd name="connsiteY330" fmla="*/ 260183 h 546684"/>
                <a:gd name="connsiteX331" fmla="*/ 134603 w 1969419"/>
                <a:gd name="connsiteY331" fmla="*/ 260935 h 546684"/>
                <a:gd name="connsiteX332" fmla="*/ 135355 w 1969419"/>
                <a:gd name="connsiteY332" fmla="*/ 260183 h 546684"/>
                <a:gd name="connsiteX333" fmla="*/ 136859 w 1969419"/>
                <a:gd name="connsiteY333" fmla="*/ 259431 h 546684"/>
                <a:gd name="connsiteX334" fmla="*/ 138363 w 1969419"/>
                <a:gd name="connsiteY334" fmla="*/ 257927 h 546684"/>
                <a:gd name="connsiteX335" fmla="*/ 139115 w 1969419"/>
                <a:gd name="connsiteY335" fmla="*/ 256423 h 546684"/>
                <a:gd name="connsiteX336" fmla="*/ 139867 w 1969419"/>
                <a:gd name="connsiteY336" fmla="*/ 255671 h 546684"/>
                <a:gd name="connsiteX337" fmla="*/ 140619 w 1969419"/>
                <a:gd name="connsiteY337" fmla="*/ 254919 h 546684"/>
                <a:gd name="connsiteX338" fmla="*/ 140619 w 1969419"/>
                <a:gd name="connsiteY338" fmla="*/ 253415 h 546684"/>
                <a:gd name="connsiteX339" fmla="*/ 140619 w 1969419"/>
                <a:gd name="connsiteY339" fmla="*/ 252663 h 546684"/>
                <a:gd name="connsiteX340" fmla="*/ 140619 w 1969419"/>
                <a:gd name="connsiteY340" fmla="*/ 251911 h 546684"/>
                <a:gd name="connsiteX341" fmla="*/ 139867 w 1969419"/>
                <a:gd name="connsiteY341" fmla="*/ 250408 h 546684"/>
                <a:gd name="connsiteX342" fmla="*/ 139867 w 1969419"/>
                <a:gd name="connsiteY342" fmla="*/ 248904 h 546684"/>
                <a:gd name="connsiteX343" fmla="*/ 140619 w 1969419"/>
                <a:gd name="connsiteY343" fmla="*/ 246648 h 546684"/>
                <a:gd name="connsiteX344" fmla="*/ 143627 w 1969419"/>
                <a:gd name="connsiteY344" fmla="*/ 238376 h 546684"/>
                <a:gd name="connsiteX345" fmla="*/ 144379 w 1969419"/>
                <a:gd name="connsiteY345" fmla="*/ 237624 h 546684"/>
                <a:gd name="connsiteX346" fmla="*/ 144379 w 1969419"/>
                <a:gd name="connsiteY346" fmla="*/ 236120 h 546684"/>
                <a:gd name="connsiteX347" fmla="*/ 144379 w 1969419"/>
                <a:gd name="connsiteY347" fmla="*/ 231608 h 546684"/>
                <a:gd name="connsiteX348" fmla="*/ 145131 w 1969419"/>
                <a:gd name="connsiteY348" fmla="*/ 227096 h 546684"/>
                <a:gd name="connsiteX349" fmla="*/ 145131 w 1969419"/>
                <a:gd name="connsiteY349" fmla="*/ 225592 h 546684"/>
                <a:gd name="connsiteX350" fmla="*/ 144379 w 1969419"/>
                <a:gd name="connsiteY350" fmla="*/ 224840 h 546684"/>
                <a:gd name="connsiteX351" fmla="*/ 144379 w 1969419"/>
                <a:gd name="connsiteY351" fmla="*/ 224089 h 546684"/>
                <a:gd name="connsiteX352" fmla="*/ 143627 w 1969419"/>
                <a:gd name="connsiteY352" fmla="*/ 224089 h 546684"/>
                <a:gd name="connsiteX353" fmla="*/ 142875 w 1969419"/>
                <a:gd name="connsiteY353" fmla="*/ 222584 h 546684"/>
                <a:gd name="connsiteX354" fmla="*/ 142875 w 1969419"/>
                <a:gd name="connsiteY354" fmla="*/ 221080 h 546684"/>
                <a:gd name="connsiteX355" fmla="*/ 143627 w 1969419"/>
                <a:gd name="connsiteY355" fmla="*/ 217321 h 546684"/>
                <a:gd name="connsiteX356" fmla="*/ 143627 w 1969419"/>
                <a:gd name="connsiteY356" fmla="*/ 212809 h 546684"/>
                <a:gd name="connsiteX357" fmla="*/ 143627 w 1969419"/>
                <a:gd name="connsiteY357" fmla="*/ 207545 h 546684"/>
                <a:gd name="connsiteX358" fmla="*/ 142875 w 1969419"/>
                <a:gd name="connsiteY358" fmla="*/ 203033 h 546684"/>
                <a:gd name="connsiteX359" fmla="*/ 142123 w 1969419"/>
                <a:gd name="connsiteY359" fmla="*/ 202281 h 546684"/>
                <a:gd name="connsiteX360" fmla="*/ 139867 w 1969419"/>
                <a:gd name="connsiteY360" fmla="*/ 199273 h 546684"/>
                <a:gd name="connsiteX361" fmla="*/ 139115 w 1969419"/>
                <a:gd name="connsiteY361" fmla="*/ 197769 h 546684"/>
                <a:gd name="connsiteX362" fmla="*/ 131595 w 1969419"/>
                <a:gd name="connsiteY362" fmla="*/ 190250 h 546684"/>
                <a:gd name="connsiteX363" fmla="*/ 130844 w 1969419"/>
                <a:gd name="connsiteY363" fmla="*/ 189497 h 546684"/>
                <a:gd name="connsiteX364" fmla="*/ 129340 w 1969419"/>
                <a:gd name="connsiteY364" fmla="*/ 189497 h 546684"/>
                <a:gd name="connsiteX365" fmla="*/ 127836 w 1969419"/>
                <a:gd name="connsiteY365" fmla="*/ 188746 h 546684"/>
                <a:gd name="connsiteX366" fmla="*/ 127084 w 1969419"/>
                <a:gd name="connsiteY366" fmla="*/ 188746 h 546684"/>
                <a:gd name="connsiteX367" fmla="*/ 126332 w 1969419"/>
                <a:gd name="connsiteY367" fmla="*/ 187242 h 546684"/>
                <a:gd name="connsiteX368" fmla="*/ 126332 w 1969419"/>
                <a:gd name="connsiteY368" fmla="*/ 186490 h 546684"/>
                <a:gd name="connsiteX369" fmla="*/ 126332 w 1969419"/>
                <a:gd name="connsiteY369" fmla="*/ 184986 h 546684"/>
                <a:gd name="connsiteX370" fmla="*/ 129340 w 1969419"/>
                <a:gd name="connsiteY370" fmla="*/ 179722 h 546684"/>
                <a:gd name="connsiteX371" fmla="*/ 130092 w 1969419"/>
                <a:gd name="connsiteY371" fmla="*/ 176714 h 546684"/>
                <a:gd name="connsiteX372" fmla="*/ 130092 w 1969419"/>
                <a:gd name="connsiteY372" fmla="*/ 175962 h 546684"/>
                <a:gd name="connsiteX373" fmla="*/ 129340 w 1969419"/>
                <a:gd name="connsiteY373" fmla="*/ 175210 h 546684"/>
                <a:gd name="connsiteX374" fmla="*/ 128588 w 1969419"/>
                <a:gd name="connsiteY374" fmla="*/ 174458 h 546684"/>
                <a:gd name="connsiteX375" fmla="*/ 127836 w 1969419"/>
                <a:gd name="connsiteY375" fmla="*/ 174458 h 546684"/>
                <a:gd name="connsiteX376" fmla="*/ 126332 w 1969419"/>
                <a:gd name="connsiteY376" fmla="*/ 173706 h 546684"/>
                <a:gd name="connsiteX377" fmla="*/ 125580 w 1969419"/>
                <a:gd name="connsiteY377" fmla="*/ 173706 h 546684"/>
                <a:gd name="connsiteX378" fmla="*/ 125580 w 1969419"/>
                <a:gd name="connsiteY378" fmla="*/ 172202 h 546684"/>
                <a:gd name="connsiteX379" fmla="*/ 125580 w 1969419"/>
                <a:gd name="connsiteY379" fmla="*/ 170698 h 546684"/>
                <a:gd name="connsiteX380" fmla="*/ 126332 w 1969419"/>
                <a:gd name="connsiteY380" fmla="*/ 169194 h 546684"/>
                <a:gd name="connsiteX381" fmla="*/ 125580 w 1969419"/>
                <a:gd name="connsiteY381" fmla="*/ 168442 h 546684"/>
                <a:gd name="connsiteX382" fmla="*/ 123324 w 1969419"/>
                <a:gd name="connsiteY382" fmla="*/ 167691 h 546684"/>
                <a:gd name="connsiteX383" fmla="*/ 122572 w 1969419"/>
                <a:gd name="connsiteY383" fmla="*/ 166938 h 546684"/>
                <a:gd name="connsiteX384" fmla="*/ 121820 w 1969419"/>
                <a:gd name="connsiteY384" fmla="*/ 166938 h 546684"/>
                <a:gd name="connsiteX385" fmla="*/ 121820 w 1969419"/>
                <a:gd name="connsiteY385" fmla="*/ 166186 h 546684"/>
                <a:gd name="connsiteX386" fmla="*/ 120316 w 1969419"/>
                <a:gd name="connsiteY386" fmla="*/ 163178 h 546684"/>
                <a:gd name="connsiteX387" fmla="*/ 119564 w 1969419"/>
                <a:gd name="connsiteY387" fmla="*/ 163178 h 546684"/>
                <a:gd name="connsiteX388" fmla="*/ 118812 w 1969419"/>
                <a:gd name="connsiteY388" fmla="*/ 162427 h 546684"/>
                <a:gd name="connsiteX389" fmla="*/ 118060 w 1969419"/>
                <a:gd name="connsiteY389" fmla="*/ 161674 h 546684"/>
                <a:gd name="connsiteX390" fmla="*/ 117308 w 1969419"/>
                <a:gd name="connsiteY390" fmla="*/ 161674 h 546684"/>
                <a:gd name="connsiteX391" fmla="*/ 115804 w 1969419"/>
                <a:gd name="connsiteY391" fmla="*/ 161674 h 546684"/>
                <a:gd name="connsiteX392" fmla="*/ 115052 w 1969419"/>
                <a:gd name="connsiteY392" fmla="*/ 161674 h 546684"/>
                <a:gd name="connsiteX393" fmla="*/ 114300 w 1969419"/>
                <a:gd name="connsiteY393" fmla="*/ 161674 h 546684"/>
                <a:gd name="connsiteX394" fmla="*/ 112796 w 1969419"/>
                <a:gd name="connsiteY394" fmla="*/ 162427 h 546684"/>
                <a:gd name="connsiteX395" fmla="*/ 112044 w 1969419"/>
                <a:gd name="connsiteY395" fmla="*/ 163178 h 546684"/>
                <a:gd name="connsiteX396" fmla="*/ 110540 w 1969419"/>
                <a:gd name="connsiteY396" fmla="*/ 164682 h 546684"/>
                <a:gd name="connsiteX397" fmla="*/ 109788 w 1969419"/>
                <a:gd name="connsiteY397" fmla="*/ 164682 h 546684"/>
                <a:gd name="connsiteX398" fmla="*/ 109036 w 1969419"/>
                <a:gd name="connsiteY398" fmla="*/ 164682 h 546684"/>
                <a:gd name="connsiteX399" fmla="*/ 108284 w 1969419"/>
                <a:gd name="connsiteY399" fmla="*/ 164682 h 546684"/>
                <a:gd name="connsiteX400" fmla="*/ 106780 w 1969419"/>
                <a:gd name="connsiteY400" fmla="*/ 163931 h 546684"/>
                <a:gd name="connsiteX401" fmla="*/ 105276 w 1969419"/>
                <a:gd name="connsiteY401" fmla="*/ 163178 h 546684"/>
                <a:gd name="connsiteX402" fmla="*/ 103020 w 1969419"/>
                <a:gd name="connsiteY402" fmla="*/ 162427 h 546684"/>
                <a:gd name="connsiteX403" fmla="*/ 102269 w 1969419"/>
                <a:gd name="connsiteY403" fmla="*/ 161674 h 546684"/>
                <a:gd name="connsiteX404" fmla="*/ 102269 w 1969419"/>
                <a:gd name="connsiteY404" fmla="*/ 160923 h 546684"/>
                <a:gd name="connsiteX405" fmla="*/ 100765 w 1969419"/>
                <a:gd name="connsiteY405" fmla="*/ 157914 h 546684"/>
                <a:gd name="connsiteX406" fmla="*/ 98509 w 1969419"/>
                <a:gd name="connsiteY406" fmla="*/ 156411 h 546684"/>
                <a:gd name="connsiteX407" fmla="*/ 97757 w 1969419"/>
                <a:gd name="connsiteY407" fmla="*/ 155659 h 546684"/>
                <a:gd name="connsiteX408" fmla="*/ 97757 w 1969419"/>
                <a:gd name="connsiteY408" fmla="*/ 154907 h 546684"/>
                <a:gd name="connsiteX409" fmla="*/ 97757 w 1969419"/>
                <a:gd name="connsiteY409" fmla="*/ 154155 h 546684"/>
                <a:gd name="connsiteX410" fmla="*/ 98509 w 1969419"/>
                <a:gd name="connsiteY410" fmla="*/ 153403 h 546684"/>
                <a:gd name="connsiteX411" fmla="*/ 98509 w 1969419"/>
                <a:gd name="connsiteY411" fmla="*/ 152651 h 546684"/>
                <a:gd name="connsiteX412" fmla="*/ 99261 w 1969419"/>
                <a:gd name="connsiteY412" fmla="*/ 151147 h 546684"/>
                <a:gd name="connsiteX413" fmla="*/ 100013 w 1969419"/>
                <a:gd name="connsiteY413" fmla="*/ 150395 h 546684"/>
                <a:gd name="connsiteX414" fmla="*/ 100765 w 1969419"/>
                <a:gd name="connsiteY414" fmla="*/ 150395 h 546684"/>
                <a:gd name="connsiteX415" fmla="*/ 102269 w 1969419"/>
                <a:gd name="connsiteY415" fmla="*/ 149643 h 546684"/>
                <a:gd name="connsiteX416" fmla="*/ 103773 w 1969419"/>
                <a:gd name="connsiteY416" fmla="*/ 148891 h 546684"/>
                <a:gd name="connsiteX417" fmla="*/ 108284 w 1969419"/>
                <a:gd name="connsiteY417" fmla="*/ 148891 h 546684"/>
                <a:gd name="connsiteX418" fmla="*/ 112044 w 1969419"/>
                <a:gd name="connsiteY418" fmla="*/ 148891 h 546684"/>
                <a:gd name="connsiteX419" fmla="*/ 115052 w 1969419"/>
                <a:gd name="connsiteY419" fmla="*/ 148891 h 546684"/>
                <a:gd name="connsiteX420" fmla="*/ 116556 w 1969419"/>
                <a:gd name="connsiteY420" fmla="*/ 148891 h 546684"/>
                <a:gd name="connsiteX421" fmla="*/ 117308 w 1969419"/>
                <a:gd name="connsiteY421" fmla="*/ 148891 h 546684"/>
                <a:gd name="connsiteX422" fmla="*/ 118060 w 1969419"/>
                <a:gd name="connsiteY422" fmla="*/ 149643 h 546684"/>
                <a:gd name="connsiteX423" fmla="*/ 118060 w 1969419"/>
                <a:gd name="connsiteY423" fmla="*/ 150395 h 546684"/>
                <a:gd name="connsiteX424" fmla="*/ 118060 w 1969419"/>
                <a:gd name="connsiteY424" fmla="*/ 151147 h 546684"/>
                <a:gd name="connsiteX425" fmla="*/ 118812 w 1969419"/>
                <a:gd name="connsiteY425" fmla="*/ 151899 h 546684"/>
                <a:gd name="connsiteX426" fmla="*/ 120316 w 1969419"/>
                <a:gd name="connsiteY426" fmla="*/ 152651 h 546684"/>
                <a:gd name="connsiteX427" fmla="*/ 136859 w 1969419"/>
                <a:gd name="connsiteY427" fmla="*/ 151899 h 546684"/>
                <a:gd name="connsiteX428" fmla="*/ 139867 w 1969419"/>
                <a:gd name="connsiteY428" fmla="*/ 151147 h 546684"/>
                <a:gd name="connsiteX429" fmla="*/ 142123 w 1969419"/>
                <a:gd name="connsiteY429" fmla="*/ 150395 h 546684"/>
                <a:gd name="connsiteX430" fmla="*/ 142875 w 1969419"/>
                <a:gd name="connsiteY430" fmla="*/ 150395 h 546684"/>
                <a:gd name="connsiteX431" fmla="*/ 144379 w 1969419"/>
                <a:gd name="connsiteY431" fmla="*/ 148891 h 546684"/>
                <a:gd name="connsiteX432" fmla="*/ 145131 w 1969419"/>
                <a:gd name="connsiteY432" fmla="*/ 148139 h 546684"/>
                <a:gd name="connsiteX433" fmla="*/ 145131 w 1969419"/>
                <a:gd name="connsiteY433" fmla="*/ 147387 h 546684"/>
                <a:gd name="connsiteX434" fmla="*/ 145883 w 1969419"/>
                <a:gd name="connsiteY434" fmla="*/ 145883 h 546684"/>
                <a:gd name="connsiteX435" fmla="*/ 146635 w 1969419"/>
                <a:gd name="connsiteY435" fmla="*/ 144379 h 546684"/>
                <a:gd name="connsiteX436" fmla="*/ 146635 w 1969419"/>
                <a:gd name="connsiteY436" fmla="*/ 143627 h 546684"/>
                <a:gd name="connsiteX437" fmla="*/ 146635 w 1969419"/>
                <a:gd name="connsiteY437" fmla="*/ 141371 h 546684"/>
                <a:gd name="connsiteX438" fmla="*/ 145131 w 1969419"/>
                <a:gd name="connsiteY438" fmla="*/ 130844 h 546684"/>
                <a:gd name="connsiteX439" fmla="*/ 144379 w 1969419"/>
                <a:gd name="connsiteY439" fmla="*/ 130092 h 546684"/>
                <a:gd name="connsiteX440" fmla="*/ 144379 w 1969419"/>
                <a:gd name="connsiteY440" fmla="*/ 129340 h 546684"/>
                <a:gd name="connsiteX441" fmla="*/ 143627 w 1969419"/>
                <a:gd name="connsiteY441" fmla="*/ 128588 h 546684"/>
                <a:gd name="connsiteX442" fmla="*/ 143627 w 1969419"/>
                <a:gd name="connsiteY442" fmla="*/ 127836 h 546684"/>
                <a:gd name="connsiteX443" fmla="*/ 142875 w 1969419"/>
                <a:gd name="connsiteY443" fmla="*/ 127084 h 546684"/>
                <a:gd name="connsiteX444" fmla="*/ 142123 w 1969419"/>
                <a:gd name="connsiteY444" fmla="*/ 127084 h 546684"/>
                <a:gd name="connsiteX445" fmla="*/ 141371 w 1969419"/>
                <a:gd name="connsiteY445" fmla="*/ 127084 h 546684"/>
                <a:gd name="connsiteX446" fmla="*/ 133099 w 1969419"/>
                <a:gd name="connsiteY446" fmla="*/ 126332 h 546684"/>
                <a:gd name="connsiteX447" fmla="*/ 131595 w 1969419"/>
                <a:gd name="connsiteY447" fmla="*/ 126332 h 546684"/>
                <a:gd name="connsiteX448" fmla="*/ 130844 w 1969419"/>
                <a:gd name="connsiteY448" fmla="*/ 125580 h 546684"/>
                <a:gd name="connsiteX449" fmla="*/ 130092 w 1969419"/>
                <a:gd name="connsiteY449" fmla="*/ 125580 h 546684"/>
                <a:gd name="connsiteX450" fmla="*/ 130092 w 1969419"/>
                <a:gd name="connsiteY450" fmla="*/ 124828 h 546684"/>
                <a:gd name="connsiteX451" fmla="*/ 129340 w 1969419"/>
                <a:gd name="connsiteY451" fmla="*/ 124076 h 546684"/>
                <a:gd name="connsiteX452" fmla="*/ 129340 w 1969419"/>
                <a:gd name="connsiteY452" fmla="*/ 122572 h 546684"/>
                <a:gd name="connsiteX453" fmla="*/ 129340 w 1969419"/>
                <a:gd name="connsiteY453" fmla="*/ 121820 h 546684"/>
                <a:gd name="connsiteX454" fmla="*/ 130844 w 1969419"/>
                <a:gd name="connsiteY454" fmla="*/ 114300 h 546684"/>
                <a:gd name="connsiteX455" fmla="*/ 132348 w 1969419"/>
                <a:gd name="connsiteY455" fmla="*/ 106029 h 546684"/>
                <a:gd name="connsiteX456" fmla="*/ 133099 w 1969419"/>
                <a:gd name="connsiteY456" fmla="*/ 99261 h 546684"/>
                <a:gd name="connsiteX457" fmla="*/ 133099 w 1969419"/>
                <a:gd name="connsiteY457" fmla="*/ 94749 h 546684"/>
                <a:gd name="connsiteX458" fmla="*/ 133852 w 1969419"/>
                <a:gd name="connsiteY458" fmla="*/ 92493 h 546684"/>
                <a:gd name="connsiteX459" fmla="*/ 133099 w 1969419"/>
                <a:gd name="connsiteY459" fmla="*/ 89485 h 546684"/>
                <a:gd name="connsiteX460" fmla="*/ 132348 w 1969419"/>
                <a:gd name="connsiteY460" fmla="*/ 87981 h 546684"/>
                <a:gd name="connsiteX461" fmla="*/ 132348 w 1969419"/>
                <a:gd name="connsiteY461" fmla="*/ 87229 h 546684"/>
                <a:gd name="connsiteX462" fmla="*/ 130092 w 1969419"/>
                <a:gd name="connsiteY462" fmla="*/ 84221 h 546684"/>
                <a:gd name="connsiteX463" fmla="*/ 129340 w 1969419"/>
                <a:gd name="connsiteY463" fmla="*/ 83469 h 546684"/>
                <a:gd name="connsiteX464" fmla="*/ 127836 w 1969419"/>
                <a:gd name="connsiteY464" fmla="*/ 81965 h 546684"/>
                <a:gd name="connsiteX465" fmla="*/ 126332 w 1969419"/>
                <a:gd name="connsiteY465" fmla="*/ 81214 h 546684"/>
                <a:gd name="connsiteX466" fmla="*/ 124076 w 1969419"/>
                <a:gd name="connsiteY466" fmla="*/ 79709 h 546684"/>
                <a:gd name="connsiteX467" fmla="*/ 122572 w 1969419"/>
                <a:gd name="connsiteY467" fmla="*/ 78957 h 546684"/>
                <a:gd name="connsiteX468" fmla="*/ 121068 w 1969419"/>
                <a:gd name="connsiteY468" fmla="*/ 78205 h 546684"/>
                <a:gd name="connsiteX469" fmla="*/ 120316 w 1969419"/>
                <a:gd name="connsiteY469" fmla="*/ 76701 h 546684"/>
                <a:gd name="connsiteX470" fmla="*/ 115804 w 1969419"/>
                <a:gd name="connsiteY470" fmla="*/ 81214 h 546684"/>
                <a:gd name="connsiteX471" fmla="*/ 113548 w 1969419"/>
                <a:gd name="connsiteY471" fmla="*/ 82717 h 546684"/>
                <a:gd name="connsiteX472" fmla="*/ 112796 w 1969419"/>
                <a:gd name="connsiteY472" fmla="*/ 82717 h 546684"/>
                <a:gd name="connsiteX473" fmla="*/ 111292 w 1969419"/>
                <a:gd name="connsiteY473" fmla="*/ 81965 h 546684"/>
                <a:gd name="connsiteX474" fmla="*/ 114300 w 1969419"/>
                <a:gd name="connsiteY474" fmla="*/ 75950 h 546684"/>
                <a:gd name="connsiteX475" fmla="*/ 114300 w 1969419"/>
                <a:gd name="connsiteY475" fmla="*/ 73694 h 546684"/>
                <a:gd name="connsiteX476" fmla="*/ 112796 w 1969419"/>
                <a:gd name="connsiteY476" fmla="*/ 71438 h 546684"/>
                <a:gd name="connsiteX477" fmla="*/ 112796 w 1969419"/>
                <a:gd name="connsiteY477" fmla="*/ 69934 h 546684"/>
                <a:gd name="connsiteX478" fmla="*/ 112044 w 1969419"/>
                <a:gd name="connsiteY478" fmla="*/ 67678 h 546684"/>
                <a:gd name="connsiteX479" fmla="*/ 112796 w 1969419"/>
                <a:gd name="connsiteY479" fmla="*/ 66174 h 546684"/>
                <a:gd name="connsiteX480" fmla="*/ 112796 w 1969419"/>
                <a:gd name="connsiteY480" fmla="*/ 65422 h 546684"/>
                <a:gd name="connsiteX481" fmla="*/ 116556 w 1969419"/>
                <a:gd name="connsiteY481" fmla="*/ 62414 h 546684"/>
                <a:gd name="connsiteX482" fmla="*/ 119564 w 1969419"/>
                <a:gd name="connsiteY482" fmla="*/ 58654 h 546684"/>
                <a:gd name="connsiteX483" fmla="*/ 122572 w 1969419"/>
                <a:gd name="connsiteY483" fmla="*/ 52638 h 546684"/>
                <a:gd name="connsiteX484" fmla="*/ 124076 w 1969419"/>
                <a:gd name="connsiteY484" fmla="*/ 50382 h 546684"/>
                <a:gd name="connsiteX485" fmla="*/ 124828 w 1969419"/>
                <a:gd name="connsiteY485" fmla="*/ 48878 h 546684"/>
                <a:gd name="connsiteX486" fmla="*/ 125580 w 1969419"/>
                <a:gd name="connsiteY486" fmla="*/ 48127 h 546684"/>
                <a:gd name="connsiteX487" fmla="*/ 127084 w 1969419"/>
                <a:gd name="connsiteY487" fmla="*/ 48127 h 546684"/>
                <a:gd name="connsiteX488" fmla="*/ 130092 w 1969419"/>
                <a:gd name="connsiteY488" fmla="*/ 48127 h 546684"/>
                <a:gd name="connsiteX489" fmla="*/ 130844 w 1969419"/>
                <a:gd name="connsiteY489" fmla="*/ 48127 h 546684"/>
                <a:gd name="connsiteX490" fmla="*/ 131595 w 1969419"/>
                <a:gd name="connsiteY490" fmla="*/ 48127 h 546684"/>
                <a:gd name="connsiteX491" fmla="*/ 141371 w 1969419"/>
                <a:gd name="connsiteY491" fmla="*/ 39103 h 546684"/>
                <a:gd name="connsiteX492" fmla="*/ 142875 w 1969419"/>
                <a:gd name="connsiteY492" fmla="*/ 37599 h 546684"/>
                <a:gd name="connsiteX493" fmla="*/ 144379 w 1969419"/>
                <a:gd name="connsiteY493" fmla="*/ 36847 h 546684"/>
                <a:gd name="connsiteX494" fmla="*/ 145131 w 1969419"/>
                <a:gd name="connsiteY494" fmla="*/ 36847 h 546684"/>
                <a:gd name="connsiteX495" fmla="*/ 145883 w 1969419"/>
                <a:gd name="connsiteY495" fmla="*/ 36847 h 546684"/>
                <a:gd name="connsiteX496" fmla="*/ 147387 w 1969419"/>
                <a:gd name="connsiteY496" fmla="*/ 36847 h 546684"/>
                <a:gd name="connsiteX497" fmla="*/ 148139 w 1969419"/>
                <a:gd name="connsiteY497" fmla="*/ 36847 h 546684"/>
                <a:gd name="connsiteX498" fmla="*/ 148891 w 1969419"/>
                <a:gd name="connsiteY498" fmla="*/ 36847 h 546684"/>
                <a:gd name="connsiteX499" fmla="*/ 149643 w 1969419"/>
                <a:gd name="connsiteY499" fmla="*/ 37599 h 546684"/>
                <a:gd name="connsiteX500" fmla="*/ 150395 w 1969419"/>
                <a:gd name="connsiteY500" fmla="*/ 37599 h 546684"/>
                <a:gd name="connsiteX501" fmla="*/ 151899 w 1969419"/>
                <a:gd name="connsiteY501" fmla="*/ 39855 h 546684"/>
                <a:gd name="connsiteX502" fmla="*/ 152651 w 1969419"/>
                <a:gd name="connsiteY502" fmla="*/ 40607 h 546684"/>
                <a:gd name="connsiteX503" fmla="*/ 154907 w 1969419"/>
                <a:gd name="connsiteY503" fmla="*/ 41359 h 546684"/>
                <a:gd name="connsiteX504" fmla="*/ 155659 w 1969419"/>
                <a:gd name="connsiteY504" fmla="*/ 42111 h 546684"/>
                <a:gd name="connsiteX505" fmla="*/ 157163 w 1969419"/>
                <a:gd name="connsiteY505" fmla="*/ 43615 h 546684"/>
                <a:gd name="connsiteX506" fmla="*/ 158667 w 1969419"/>
                <a:gd name="connsiteY506" fmla="*/ 44367 h 546684"/>
                <a:gd name="connsiteX507" fmla="*/ 159419 w 1969419"/>
                <a:gd name="connsiteY507" fmla="*/ 44367 h 546684"/>
                <a:gd name="connsiteX508" fmla="*/ 163178 w 1969419"/>
                <a:gd name="connsiteY508" fmla="*/ 44367 h 546684"/>
                <a:gd name="connsiteX509" fmla="*/ 165434 w 1969419"/>
                <a:gd name="connsiteY509" fmla="*/ 44367 h 546684"/>
                <a:gd name="connsiteX510" fmla="*/ 166186 w 1969419"/>
                <a:gd name="connsiteY510" fmla="*/ 44367 h 546684"/>
                <a:gd name="connsiteX511" fmla="*/ 168442 w 1969419"/>
                <a:gd name="connsiteY511" fmla="*/ 44367 h 546684"/>
                <a:gd name="connsiteX512" fmla="*/ 169194 w 1969419"/>
                <a:gd name="connsiteY512" fmla="*/ 43615 h 546684"/>
                <a:gd name="connsiteX513" fmla="*/ 169194 w 1969419"/>
                <a:gd name="connsiteY513" fmla="*/ 42111 h 546684"/>
                <a:gd name="connsiteX514" fmla="*/ 169194 w 1969419"/>
                <a:gd name="connsiteY514" fmla="*/ 39103 h 546684"/>
                <a:gd name="connsiteX515" fmla="*/ 168442 w 1969419"/>
                <a:gd name="connsiteY515" fmla="*/ 37599 h 546684"/>
                <a:gd name="connsiteX516" fmla="*/ 168442 w 1969419"/>
                <a:gd name="connsiteY516" fmla="*/ 36847 h 546684"/>
                <a:gd name="connsiteX517" fmla="*/ 168442 w 1969419"/>
                <a:gd name="connsiteY517" fmla="*/ 35343 h 546684"/>
                <a:gd name="connsiteX518" fmla="*/ 167691 w 1969419"/>
                <a:gd name="connsiteY518" fmla="*/ 35343 h 546684"/>
                <a:gd name="connsiteX519" fmla="*/ 147387 w 1969419"/>
                <a:gd name="connsiteY519" fmla="*/ 15792 h 546684"/>
                <a:gd name="connsiteX520" fmla="*/ 146635 w 1969419"/>
                <a:gd name="connsiteY520" fmla="*/ 15039 h 546684"/>
                <a:gd name="connsiteX521" fmla="*/ 146635 w 1969419"/>
                <a:gd name="connsiteY521" fmla="*/ 14288 h 546684"/>
                <a:gd name="connsiteX522" fmla="*/ 146635 w 1969419"/>
                <a:gd name="connsiteY522" fmla="*/ 12784 h 546684"/>
                <a:gd name="connsiteX523" fmla="*/ 147387 w 1969419"/>
                <a:gd name="connsiteY523" fmla="*/ 12032 h 546684"/>
                <a:gd name="connsiteX524" fmla="*/ 148139 w 1969419"/>
                <a:gd name="connsiteY524" fmla="*/ 12032 h 546684"/>
                <a:gd name="connsiteX525" fmla="*/ 148891 w 1969419"/>
                <a:gd name="connsiteY525" fmla="*/ 12032 h 546684"/>
                <a:gd name="connsiteX526" fmla="*/ 150395 w 1969419"/>
                <a:gd name="connsiteY526" fmla="*/ 13536 h 546684"/>
                <a:gd name="connsiteX527" fmla="*/ 151147 w 1969419"/>
                <a:gd name="connsiteY527" fmla="*/ 14288 h 546684"/>
                <a:gd name="connsiteX528" fmla="*/ 151899 w 1969419"/>
                <a:gd name="connsiteY528" fmla="*/ 14288 h 546684"/>
                <a:gd name="connsiteX529" fmla="*/ 152651 w 1969419"/>
                <a:gd name="connsiteY529" fmla="*/ 15039 h 546684"/>
                <a:gd name="connsiteX530" fmla="*/ 154155 w 1969419"/>
                <a:gd name="connsiteY530" fmla="*/ 15039 h 546684"/>
                <a:gd name="connsiteX531" fmla="*/ 155659 w 1969419"/>
                <a:gd name="connsiteY531" fmla="*/ 14288 h 546684"/>
                <a:gd name="connsiteX532" fmla="*/ 158667 w 1969419"/>
                <a:gd name="connsiteY532" fmla="*/ 13536 h 546684"/>
                <a:gd name="connsiteX533" fmla="*/ 159419 w 1969419"/>
                <a:gd name="connsiteY533" fmla="*/ 13536 h 546684"/>
                <a:gd name="connsiteX534" fmla="*/ 160171 w 1969419"/>
                <a:gd name="connsiteY534" fmla="*/ 13536 h 546684"/>
                <a:gd name="connsiteX535" fmla="*/ 160923 w 1969419"/>
                <a:gd name="connsiteY535" fmla="*/ 13536 h 546684"/>
                <a:gd name="connsiteX536" fmla="*/ 161674 w 1969419"/>
                <a:gd name="connsiteY536" fmla="*/ 14288 h 546684"/>
                <a:gd name="connsiteX537" fmla="*/ 163178 w 1969419"/>
                <a:gd name="connsiteY537" fmla="*/ 15039 h 546684"/>
                <a:gd name="connsiteX538" fmla="*/ 163931 w 1969419"/>
                <a:gd name="connsiteY538" fmla="*/ 15792 h 546684"/>
                <a:gd name="connsiteX539" fmla="*/ 164682 w 1969419"/>
                <a:gd name="connsiteY539" fmla="*/ 15792 h 546684"/>
                <a:gd name="connsiteX540" fmla="*/ 165434 w 1969419"/>
                <a:gd name="connsiteY540" fmla="*/ 15792 h 546684"/>
                <a:gd name="connsiteX541" fmla="*/ 166186 w 1969419"/>
                <a:gd name="connsiteY541" fmla="*/ 15792 h 546684"/>
                <a:gd name="connsiteX542" fmla="*/ 168442 w 1969419"/>
                <a:gd name="connsiteY542" fmla="*/ 14288 h 546684"/>
                <a:gd name="connsiteX543" fmla="*/ 170698 w 1969419"/>
                <a:gd name="connsiteY543" fmla="*/ 13536 h 546684"/>
                <a:gd name="connsiteX544" fmla="*/ 172954 w 1969419"/>
                <a:gd name="connsiteY544" fmla="*/ 12032 h 546684"/>
                <a:gd name="connsiteX545" fmla="*/ 174458 w 1969419"/>
                <a:gd name="connsiteY545" fmla="*/ 11280 h 546684"/>
                <a:gd name="connsiteX546" fmla="*/ 175210 w 1969419"/>
                <a:gd name="connsiteY546" fmla="*/ 11280 h 546684"/>
                <a:gd name="connsiteX547" fmla="*/ 175962 w 1969419"/>
                <a:gd name="connsiteY547" fmla="*/ 11280 h 546684"/>
                <a:gd name="connsiteX548" fmla="*/ 180474 w 1969419"/>
                <a:gd name="connsiteY548" fmla="*/ 12784 h 546684"/>
                <a:gd name="connsiteX549" fmla="*/ 182730 w 1969419"/>
                <a:gd name="connsiteY549" fmla="*/ 12784 h 546684"/>
                <a:gd name="connsiteX550" fmla="*/ 184234 w 1969419"/>
                <a:gd name="connsiteY550" fmla="*/ 13536 h 546684"/>
                <a:gd name="connsiteX551" fmla="*/ 186490 w 1969419"/>
                <a:gd name="connsiteY551" fmla="*/ 12784 h 546684"/>
                <a:gd name="connsiteX552" fmla="*/ 188746 w 1969419"/>
                <a:gd name="connsiteY552" fmla="*/ 11280 h 546684"/>
                <a:gd name="connsiteX553" fmla="*/ 195513 w 1969419"/>
                <a:gd name="connsiteY553" fmla="*/ 7520 h 546684"/>
                <a:gd name="connsiteX554" fmla="*/ 197017 w 1969419"/>
                <a:gd name="connsiteY554" fmla="*/ 6016 h 546684"/>
                <a:gd name="connsiteX555" fmla="*/ 199273 w 1969419"/>
                <a:gd name="connsiteY555" fmla="*/ 6016 h 546684"/>
                <a:gd name="connsiteX556" fmla="*/ 204537 w 1969419"/>
                <a:gd name="connsiteY556" fmla="*/ 4512 h 546684"/>
                <a:gd name="connsiteX557" fmla="*/ 206041 w 1969419"/>
                <a:gd name="connsiteY557" fmla="*/ 4512 h 546684"/>
                <a:gd name="connsiteX558" fmla="*/ 206793 w 1969419"/>
                <a:gd name="connsiteY558" fmla="*/ 4512 h 546684"/>
                <a:gd name="connsiteX559" fmla="*/ 207545 w 1969419"/>
                <a:gd name="connsiteY559" fmla="*/ 4512 h 546684"/>
                <a:gd name="connsiteX560" fmla="*/ 208297 w 1969419"/>
                <a:gd name="connsiteY560" fmla="*/ 4512 h 546684"/>
                <a:gd name="connsiteX561" fmla="*/ 211305 w 1969419"/>
                <a:gd name="connsiteY561" fmla="*/ 7520 h 546684"/>
                <a:gd name="connsiteX562" fmla="*/ 212057 w 1969419"/>
                <a:gd name="connsiteY562" fmla="*/ 8272 h 546684"/>
                <a:gd name="connsiteX563" fmla="*/ 212809 w 1969419"/>
                <a:gd name="connsiteY563" fmla="*/ 9024 h 546684"/>
                <a:gd name="connsiteX564" fmla="*/ 213561 w 1969419"/>
                <a:gd name="connsiteY564" fmla="*/ 9024 h 546684"/>
                <a:gd name="connsiteX565" fmla="*/ 215065 w 1969419"/>
                <a:gd name="connsiteY565" fmla="*/ 9024 h 546684"/>
                <a:gd name="connsiteX566" fmla="*/ 215817 w 1969419"/>
                <a:gd name="connsiteY566" fmla="*/ 9024 h 546684"/>
                <a:gd name="connsiteX567" fmla="*/ 216569 w 1969419"/>
                <a:gd name="connsiteY567" fmla="*/ 8272 h 546684"/>
                <a:gd name="connsiteX568" fmla="*/ 217321 w 1969419"/>
                <a:gd name="connsiteY568" fmla="*/ 7520 h 546684"/>
                <a:gd name="connsiteX569" fmla="*/ 217321 w 1969419"/>
                <a:gd name="connsiteY569" fmla="*/ 6768 h 546684"/>
                <a:gd name="connsiteX570" fmla="*/ 216569 w 1969419"/>
                <a:gd name="connsiteY570" fmla="*/ 3760 h 546684"/>
                <a:gd name="connsiteX571" fmla="*/ 216569 w 1969419"/>
                <a:gd name="connsiteY571" fmla="*/ 3008 h 546684"/>
                <a:gd name="connsiteX572" fmla="*/ 216569 w 1969419"/>
                <a:gd name="connsiteY572" fmla="*/ 1504 h 546684"/>
                <a:gd name="connsiteX573" fmla="*/ 218072 w 1969419"/>
                <a:gd name="connsiteY573" fmla="*/ 752 h 546684"/>
                <a:gd name="connsiteX574" fmla="*/ 218825 w 1969419"/>
                <a:gd name="connsiteY574" fmla="*/ 0 h 546684"/>
                <a:gd name="connsiteX575" fmla="*/ 219576 w 1969419"/>
                <a:gd name="connsiteY575" fmla="*/ 0 h 546684"/>
                <a:gd name="connsiteX576" fmla="*/ 219576 w 1969419"/>
                <a:gd name="connsiteY576" fmla="*/ 752 h 546684"/>
                <a:gd name="connsiteX577" fmla="*/ 220329 w 1969419"/>
                <a:gd name="connsiteY577" fmla="*/ 2256 h 546684"/>
                <a:gd name="connsiteX578" fmla="*/ 220329 w 1969419"/>
                <a:gd name="connsiteY578" fmla="*/ 3008 h 546684"/>
                <a:gd name="connsiteX579" fmla="*/ 221080 w 1969419"/>
                <a:gd name="connsiteY579" fmla="*/ 3760 h 546684"/>
                <a:gd name="connsiteX580" fmla="*/ 221832 w 1969419"/>
                <a:gd name="connsiteY580" fmla="*/ 3760 h 546684"/>
                <a:gd name="connsiteX581" fmla="*/ 229352 w 1969419"/>
                <a:gd name="connsiteY581" fmla="*/ 6016 h 546684"/>
                <a:gd name="connsiteX582" fmla="*/ 230856 w 1969419"/>
                <a:gd name="connsiteY582" fmla="*/ 7520 h 546684"/>
                <a:gd name="connsiteX583" fmla="*/ 231608 w 1969419"/>
                <a:gd name="connsiteY583" fmla="*/ 7520 h 546684"/>
                <a:gd name="connsiteX584" fmla="*/ 234616 w 1969419"/>
                <a:gd name="connsiteY584" fmla="*/ 7520 h 546684"/>
                <a:gd name="connsiteX585" fmla="*/ 235368 w 1969419"/>
                <a:gd name="connsiteY585" fmla="*/ 7520 h 546684"/>
                <a:gd name="connsiteX586" fmla="*/ 236120 w 1969419"/>
                <a:gd name="connsiteY586" fmla="*/ 8272 h 546684"/>
                <a:gd name="connsiteX587" fmla="*/ 236120 w 1969419"/>
                <a:gd name="connsiteY587" fmla="*/ 9024 h 546684"/>
                <a:gd name="connsiteX588" fmla="*/ 236872 w 1969419"/>
                <a:gd name="connsiteY588" fmla="*/ 9776 h 546684"/>
                <a:gd name="connsiteX589" fmla="*/ 237624 w 1969419"/>
                <a:gd name="connsiteY589" fmla="*/ 10528 h 546684"/>
                <a:gd name="connsiteX590" fmla="*/ 238376 w 1969419"/>
                <a:gd name="connsiteY590" fmla="*/ 11280 h 546684"/>
                <a:gd name="connsiteX591" fmla="*/ 239128 w 1969419"/>
                <a:gd name="connsiteY591" fmla="*/ 11280 h 546684"/>
                <a:gd name="connsiteX592" fmla="*/ 240632 w 1969419"/>
                <a:gd name="connsiteY592" fmla="*/ 11280 h 546684"/>
                <a:gd name="connsiteX593" fmla="*/ 241384 w 1969419"/>
                <a:gd name="connsiteY593" fmla="*/ 11280 h 546684"/>
                <a:gd name="connsiteX594" fmla="*/ 243640 w 1969419"/>
                <a:gd name="connsiteY594" fmla="*/ 11280 h 546684"/>
                <a:gd name="connsiteX595" fmla="*/ 244391 w 1969419"/>
                <a:gd name="connsiteY595" fmla="*/ 11280 h 546684"/>
                <a:gd name="connsiteX596" fmla="*/ 245144 w 1969419"/>
                <a:gd name="connsiteY596" fmla="*/ 11280 h 546684"/>
                <a:gd name="connsiteX597" fmla="*/ 245895 w 1969419"/>
                <a:gd name="connsiteY597" fmla="*/ 12032 h 546684"/>
                <a:gd name="connsiteX598" fmla="*/ 246648 w 1969419"/>
                <a:gd name="connsiteY598" fmla="*/ 12032 h 546684"/>
                <a:gd name="connsiteX599" fmla="*/ 246648 w 1969419"/>
                <a:gd name="connsiteY599" fmla="*/ 12784 h 546684"/>
                <a:gd name="connsiteX600" fmla="*/ 248151 w 1969419"/>
                <a:gd name="connsiteY600" fmla="*/ 13536 h 546684"/>
                <a:gd name="connsiteX601" fmla="*/ 248904 w 1969419"/>
                <a:gd name="connsiteY601" fmla="*/ 14288 h 546684"/>
                <a:gd name="connsiteX602" fmla="*/ 249655 w 1969419"/>
                <a:gd name="connsiteY602" fmla="*/ 14288 h 546684"/>
                <a:gd name="connsiteX603" fmla="*/ 252663 w 1969419"/>
                <a:gd name="connsiteY603" fmla="*/ 15792 h 546684"/>
                <a:gd name="connsiteX604" fmla="*/ 254167 w 1969419"/>
                <a:gd name="connsiteY604" fmla="*/ 16544 h 546684"/>
                <a:gd name="connsiteX605" fmla="*/ 1900238 w 1969419"/>
                <a:gd name="connsiteY605" fmla="*/ 434641 h 546684"/>
                <a:gd name="connsiteX606" fmla="*/ 1898734 w 1969419"/>
                <a:gd name="connsiteY606" fmla="*/ 430881 h 546684"/>
                <a:gd name="connsiteX607" fmla="*/ 1898734 w 1969419"/>
                <a:gd name="connsiteY607" fmla="*/ 429377 h 546684"/>
                <a:gd name="connsiteX608" fmla="*/ 1900990 w 1969419"/>
                <a:gd name="connsiteY608" fmla="*/ 430129 h 546684"/>
                <a:gd name="connsiteX609" fmla="*/ 1903246 w 1969419"/>
                <a:gd name="connsiteY609" fmla="*/ 432385 h 546684"/>
                <a:gd name="connsiteX610" fmla="*/ 1901742 w 1969419"/>
                <a:gd name="connsiteY610" fmla="*/ 432385 h 546684"/>
                <a:gd name="connsiteX611" fmla="*/ 1901742 w 1969419"/>
                <a:gd name="connsiteY611" fmla="*/ 433137 h 546684"/>
                <a:gd name="connsiteX612" fmla="*/ 1900990 w 1969419"/>
                <a:gd name="connsiteY612" fmla="*/ 433889 h 546684"/>
                <a:gd name="connsiteX613" fmla="*/ 1900238 w 1969419"/>
                <a:gd name="connsiteY613" fmla="*/ 434641 h 546684"/>
                <a:gd name="connsiteX614" fmla="*/ 1968668 w 1969419"/>
                <a:gd name="connsiteY614" fmla="*/ 424113 h 546684"/>
                <a:gd name="connsiteX615" fmla="*/ 1968668 w 1969419"/>
                <a:gd name="connsiteY615" fmla="*/ 423362 h 546684"/>
                <a:gd name="connsiteX616" fmla="*/ 1969419 w 1969419"/>
                <a:gd name="connsiteY616" fmla="*/ 423362 h 546684"/>
                <a:gd name="connsiteX617" fmla="*/ 1969419 w 1969419"/>
                <a:gd name="connsiteY617" fmla="*/ 422609 h 546684"/>
                <a:gd name="connsiteX618" fmla="*/ 1969419 w 1969419"/>
                <a:gd name="connsiteY618" fmla="*/ 423362 h 546684"/>
                <a:gd name="connsiteX619" fmla="*/ 1969419 w 1969419"/>
                <a:gd name="connsiteY619" fmla="*/ 424113 h 546684"/>
                <a:gd name="connsiteX620" fmla="*/ 1968668 w 1969419"/>
                <a:gd name="connsiteY620" fmla="*/ 424113 h 54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</a:cxnLst>
              <a:rect l="l" t="t" r="r" b="b"/>
              <a:pathLst>
                <a:path w="1969419" h="546684">
                  <a:moveTo>
                    <a:pt x="254167" y="16544"/>
                  </a:moveTo>
                  <a:lnTo>
                    <a:pt x="257175" y="21807"/>
                  </a:lnTo>
                  <a:lnTo>
                    <a:pt x="334628" y="71438"/>
                  </a:lnTo>
                  <a:lnTo>
                    <a:pt x="327109" y="103020"/>
                  </a:lnTo>
                  <a:lnTo>
                    <a:pt x="324101" y="128588"/>
                  </a:lnTo>
                  <a:lnTo>
                    <a:pt x="324853" y="163931"/>
                  </a:lnTo>
                  <a:lnTo>
                    <a:pt x="327861" y="194010"/>
                  </a:lnTo>
                  <a:lnTo>
                    <a:pt x="330868" y="218072"/>
                  </a:lnTo>
                  <a:lnTo>
                    <a:pt x="330868" y="239880"/>
                  </a:lnTo>
                  <a:lnTo>
                    <a:pt x="329365" y="246648"/>
                  </a:lnTo>
                  <a:lnTo>
                    <a:pt x="317333" y="276727"/>
                  </a:lnTo>
                  <a:lnTo>
                    <a:pt x="314325" y="281990"/>
                  </a:lnTo>
                  <a:lnTo>
                    <a:pt x="310566" y="284998"/>
                  </a:lnTo>
                  <a:lnTo>
                    <a:pt x="292518" y="293270"/>
                  </a:lnTo>
                  <a:lnTo>
                    <a:pt x="284246" y="300038"/>
                  </a:lnTo>
                  <a:lnTo>
                    <a:pt x="281238" y="302294"/>
                  </a:lnTo>
                  <a:lnTo>
                    <a:pt x="272967" y="323349"/>
                  </a:lnTo>
                  <a:lnTo>
                    <a:pt x="272215" y="326357"/>
                  </a:lnTo>
                  <a:lnTo>
                    <a:pt x="270711" y="329365"/>
                  </a:lnTo>
                  <a:lnTo>
                    <a:pt x="263943" y="331621"/>
                  </a:lnTo>
                  <a:lnTo>
                    <a:pt x="261687" y="333877"/>
                  </a:lnTo>
                  <a:lnTo>
                    <a:pt x="264695" y="333877"/>
                  </a:lnTo>
                  <a:lnTo>
                    <a:pt x="265447" y="336132"/>
                  </a:lnTo>
                  <a:lnTo>
                    <a:pt x="263191" y="344404"/>
                  </a:lnTo>
                  <a:lnTo>
                    <a:pt x="261687" y="345156"/>
                  </a:lnTo>
                  <a:lnTo>
                    <a:pt x="260935" y="345156"/>
                  </a:lnTo>
                  <a:lnTo>
                    <a:pt x="259431" y="345908"/>
                  </a:lnTo>
                  <a:lnTo>
                    <a:pt x="257927" y="347412"/>
                  </a:lnTo>
                  <a:lnTo>
                    <a:pt x="258679" y="349668"/>
                  </a:lnTo>
                  <a:lnTo>
                    <a:pt x="258679" y="351172"/>
                  </a:lnTo>
                  <a:lnTo>
                    <a:pt x="260183" y="354180"/>
                  </a:lnTo>
                  <a:lnTo>
                    <a:pt x="260183" y="355684"/>
                  </a:lnTo>
                  <a:lnTo>
                    <a:pt x="260183" y="357188"/>
                  </a:lnTo>
                  <a:lnTo>
                    <a:pt x="258679" y="360947"/>
                  </a:lnTo>
                  <a:lnTo>
                    <a:pt x="256423" y="371475"/>
                  </a:lnTo>
                  <a:lnTo>
                    <a:pt x="255671" y="372227"/>
                  </a:lnTo>
                  <a:lnTo>
                    <a:pt x="254919" y="373731"/>
                  </a:lnTo>
                  <a:lnTo>
                    <a:pt x="251911" y="381251"/>
                  </a:lnTo>
                  <a:lnTo>
                    <a:pt x="250408" y="383507"/>
                  </a:lnTo>
                  <a:lnTo>
                    <a:pt x="248904" y="385011"/>
                  </a:lnTo>
                  <a:lnTo>
                    <a:pt x="248151" y="385011"/>
                  </a:lnTo>
                  <a:lnTo>
                    <a:pt x="248151" y="384259"/>
                  </a:lnTo>
                  <a:lnTo>
                    <a:pt x="246648" y="382755"/>
                  </a:lnTo>
                  <a:lnTo>
                    <a:pt x="245144" y="382755"/>
                  </a:lnTo>
                  <a:lnTo>
                    <a:pt x="243640" y="383507"/>
                  </a:lnTo>
                  <a:lnTo>
                    <a:pt x="242888" y="385011"/>
                  </a:lnTo>
                  <a:lnTo>
                    <a:pt x="242136" y="385763"/>
                  </a:lnTo>
                  <a:lnTo>
                    <a:pt x="239880" y="384259"/>
                  </a:lnTo>
                  <a:lnTo>
                    <a:pt x="240632" y="379747"/>
                  </a:lnTo>
                  <a:lnTo>
                    <a:pt x="239880" y="378243"/>
                  </a:lnTo>
                  <a:lnTo>
                    <a:pt x="237624" y="377491"/>
                  </a:lnTo>
                  <a:lnTo>
                    <a:pt x="234616" y="377491"/>
                  </a:lnTo>
                  <a:lnTo>
                    <a:pt x="229352" y="378243"/>
                  </a:lnTo>
                  <a:lnTo>
                    <a:pt x="231608" y="379747"/>
                  </a:lnTo>
                  <a:lnTo>
                    <a:pt x="232360" y="382003"/>
                  </a:lnTo>
                  <a:lnTo>
                    <a:pt x="231608" y="383507"/>
                  </a:lnTo>
                  <a:lnTo>
                    <a:pt x="228600" y="383507"/>
                  </a:lnTo>
                  <a:lnTo>
                    <a:pt x="228600" y="385011"/>
                  </a:lnTo>
                  <a:lnTo>
                    <a:pt x="229352" y="385011"/>
                  </a:lnTo>
                  <a:lnTo>
                    <a:pt x="230856" y="385763"/>
                  </a:lnTo>
                  <a:lnTo>
                    <a:pt x="229352" y="388771"/>
                  </a:lnTo>
                  <a:lnTo>
                    <a:pt x="230104" y="392530"/>
                  </a:lnTo>
                  <a:lnTo>
                    <a:pt x="232360" y="393283"/>
                  </a:lnTo>
                  <a:lnTo>
                    <a:pt x="236120" y="392530"/>
                  </a:lnTo>
                  <a:lnTo>
                    <a:pt x="236120" y="394786"/>
                  </a:lnTo>
                  <a:lnTo>
                    <a:pt x="237624" y="394786"/>
                  </a:lnTo>
                  <a:lnTo>
                    <a:pt x="239880" y="391779"/>
                  </a:lnTo>
                  <a:lnTo>
                    <a:pt x="242888" y="391026"/>
                  </a:lnTo>
                  <a:lnTo>
                    <a:pt x="245895" y="392530"/>
                  </a:lnTo>
                  <a:lnTo>
                    <a:pt x="243640" y="394034"/>
                  </a:lnTo>
                  <a:lnTo>
                    <a:pt x="241384" y="397042"/>
                  </a:lnTo>
                  <a:lnTo>
                    <a:pt x="239880" y="400050"/>
                  </a:lnTo>
                  <a:lnTo>
                    <a:pt x="237624" y="407570"/>
                  </a:lnTo>
                  <a:lnTo>
                    <a:pt x="234616" y="414338"/>
                  </a:lnTo>
                  <a:lnTo>
                    <a:pt x="232360" y="421105"/>
                  </a:lnTo>
                  <a:lnTo>
                    <a:pt x="225592" y="432385"/>
                  </a:lnTo>
                  <a:lnTo>
                    <a:pt x="221832" y="439905"/>
                  </a:lnTo>
                  <a:lnTo>
                    <a:pt x="219576" y="442161"/>
                  </a:lnTo>
                  <a:lnTo>
                    <a:pt x="217321" y="439905"/>
                  </a:lnTo>
                  <a:lnTo>
                    <a:pt x="213561" y="443664"/>
                  </a:lnTo>
                  <a:lnTo>
                    <a:pt x="212057" y="445169"/>
                  </a:lnTo>
                  <a:lnTo>
                    <a:pt x="206041" y="456448"/>
                  </a:lnTo>
                  <a:lnTo>
                    <a:pt x="204537" y="457952"/>
                  </a:lnTo>
                  <a:lnTo>
                    <a:pt x="200777" y="460960"/>
                  </a:lnTo>
                  <a:lnTo>
                    <a:pt x="200025" y="462464"/>
                  </a:lnTo>
                  <a:lnTo>
                    <a:pt x="197017" y="469984"/>
                  </a:lnTo>
                  <a:lnTo>
                    <a:pt x="193257" y="470736"/>
                  </a:lnTo>
                  <a:lnTo>
                    <a:pt x="191753" y="475247"/>
                  </a:lnTo>
                  <a:lnTo>
                    <a:pt x="190250" y="476000"/>
                  </a:lnTo>
                  <a:lnTo>
                    <a:pt x="189497" y="474496"/>
                  </a:lnTo>
                  <a:lnTo>
                    <a:pt x="188746" y="472992"/>
                  </a:lnTo>
                  <a:lnTo>
                    <a:pt x="187993" y="470736"/>
                  </a:lnTo>
                  <a:lnTo>
                    <a:pt x="186490" y="470736"/>
                  </a:lnTo>
                  <a:lnTo>
                    <a:pt x="184986" y="471488"/>
                  </a:lnTo>
                  <a:lnTo>
                    <a:pt x="184234" y="472240"/>
                  </a:lnTo>
                  <a:lnTo>
                    <a:pt x="178970" y="475247"/>
                  </a:lnTo>
                  <a:lnTo>
                    <a:pt x="174458" y="476752"/>
                  </a:lnTo>
                  <a:lnTo>
                    <a:pt x="172202" y="478256"/>
                  </a:lnTo>
                  <a:lnTo>
                    <a:pt x="170698" y="480511"/>
                  </a:lnTo>
                  <a:lnTo>
                    <a:pt x="169946" y="482767"/>
                  </a:lnTo>
                  <a:lnTo>
                    <a:pt x="168442" y="484271"/>
                  </a:lnTo>
                  <a:lnTo>
                    <a:pt x="167691" y="486527"/>
                  </a:lnTo>
                  <a:lnTo>
                    <a:pt x="166186" y="488783"/>
                  </a:lnTo>
                  <a:lnTo>
                    <a:pt x="163931" y="491039"/>
                  </a:lnTo>
                  <a:lnTo>
                    <a:pt x="163178" y="496303"/>
                  </a:lnTo>
                  <a:lnTo>
                    <a:pt x="163178" y="501567"/>
                  </a:lnTo>
                  <a:lnTo>
                    <a:pt x="162427" y="505326"/>
                  </a:lnTo>
                  <a:lnTo>
                    <a:pt x="161674" y="508335"/>
                  </a:lnTo>
                  <a:lnTo>
                    <a:pt x="159419" y="509839"/>
                  </a:lnTo>
                  <a:lnTo>
                    <a:pt x="157914" y="513598"/>
                  </a:lnTo>
                  <a:lnTo>
                    <a:pt x="157914" y="515102"/>
                  </a:lnTo>
                  <a:lnTo>
                    <a:pt x="157163" y="517358"/>
                  </a:lnTo>
                  <a:lnTo>
                    <a:pt x="145883" y="533150"/>
                  </a:lnTo>
                  <a:lnTo>
                    <a:pt x="141371" y="540669"/>
                  </a:lnTo>
                  <a:lnTo>
                    <a:pt x="139115" y="546685"/>
                  </a:lnTo>
                  <a:lnTo>
                    <a:pt x="136859" y="545181"/>
                  </a:lnTo>
                  <a:lnTo>
                    <a:pt x="136108" y="542925"/>
                  </a:lnTo>
                  <a:lnTo>
                    <a:pt x="135355" y="542173"/>
                  </a:lnTo>
                  <a:lnTo>
                    <a:pt x="134603" y="541421"/>
                  </a:lnTo>
                  <a:lnTo>
                    <a:pt x="127836" y="539165"/>
                  </a:lnTo>
                  <a:lnTo>
                    <a:pt x="126332" y="539165"/>
                  </a:lnTo>
                  <a:lnTo>
                    <a:pt x="124828" y="537661"/>
                  </a:lnTo>
                  <a:lnTo>
                    <a:pt x="123324" y="536909"/>
                  </a:lnTo>
                  <a:lnTo>
                    <a:pt x="118060" y="536909"/>
                  </a:lnTo>
                  <a:lnTo>
                    <a:pt x="107533" y="539165"/>
                  </a:lnTo>
                  <a:lnTo>
                    <a:pt x="100013" y="539165"/>
                  </a:lnTo>
                  <a:lnTo>
                    <a:pt x="96253" y="539918"/>
                  </a:lnTo>
                  <a:lnTo>
                    <a:pt x="95501" y="539918"/>
                  </a:lnTo>
                  <a:lnTo>
                    <a:pt x="93997" y="539918"/>
                  </a:lnTo>
                  <a:lnTo>
                    <a:pt x="88733" y="537661"/>
                  </a:lnTo>
                  <a:lnTo>
                    <a:pt x="87981" y="536909"/>
                  </a:lnTo>
                  <a:lnTo>
                    <a:pt x="87229" y="536158"/>
                  </a:lnTo>
                  <a:lnTo>
                    <a:pt x="86477" y="535405"/>
                  </a:lnTo>
                  <a:lnTo>
                    <a:pt x="85725" y="534654"/>
                  </a:lnTo>
                  <a:lnTo>
                    <a:pt x="78957" y="533150"/>
                  </a:lnTo>
                  <a:lnTo>
                    <a:pt x="75197" y="532398"/>
                  </a:lnTo>
                  <a:lnTo>
                    <a:pt x="73694" y="533150"/>
                  </a:lnTo>
                  <a:lnTo>
                    <a:pt x="72190" y="533150"/>
                  </a:lnTo>
                  <a:lnTo>
                    <a:pt x="69934" y="534654"/>
                  </a:lnTo>
                  <a:lnTo>
                    <a:pt x="69182" y="535405"/>
                  </a:lnTo>
                  <a:lnTo>
                    <a:pt x="68430" y="535405"/>
                  </a:lnTo>
                  <a:lnTo>
                    <a:pt x="67678" y="534654"/>
                  </a:lnTo>
                  <a:lnTo>
                    <a:pt x="64670" y="533901"/>
                  </a:lnTo>
                  <a:lnTo>
                    <a:pt x="63918" y="533150"/>
                  </a:lnTo>
                  <a:lnTo>
                    <a:pt x="60910" y="530894"/>
                  </a:lnTo>
                  <a:lnTo>
                    <a:pt x="58654" y="530141"/>
                  </a:lnTo>
                  <a:lnTo>
                    <a:pt x="57902" y="530141"/>
                  </a:lnTo>
                  <a:lnTo>
                    <a:pt x="57150" y="530141"/>
                  </a:lnTo>
                  <a:lnTo>
                    <a:pt x="56398" y="530141"/>
                  </a:lnTo>
                  <a:lnTo>
                    <a:pt x="55646" y="530894"/>
                  </a:lnTo>
                  <a:lnTo>
                    <a:pt x="54894" y="530894"/>
                  </a:lnTo>
                  <a:lnTo>
                    <a:pt x="52638" y="530141"/>
                  </a:lnTo>
                  <a:lnTo>
                    <a:pt x="51135" y="530141"/>
                  </a:lnTo>
                  <a:lnTo>
                    <a:pt x="50382" y="529390"/>
                  </a:lnTo>
                  <a:lnTo>
                    <a:pt x="49631" y="529390"/>
                  </a:lnTo>
                  <a:lnTo>
                    <a:pt x="48127" y="529390"/>
                  </a:lnTo>
                  <a:lnTo>
                    <a:pt x="46622" y="528638"/>
                  </a:lnTo>
                  <a:lnTo>
                    <a:pt x="44367" y="526382"/>
                  </a:lnTo>
                  <a:lnTo>
                    <a:pt x="41359" y="525630"/>
                  </a:lnTo>
                  <a:lnTo>
                    <a:pt x="39855" y="524878"/>
                  </a:lnTo>
                  <a:lnTo>
                    <a:pt x="36095" y="523374"/>
                  </a:lnTo>
                  <a:lnTo>
                    <a:pt x="35343" y="523374"/>
                  </a:lnTo>
                  <a:lnTo>
                    <a:pt x="32335" y="520366"/>
                  </a:lnTo>
                  <a:lnTo>
                    <a:pt x="31583" y="520366"/>
                  </a:lnTo>
                  <a:lnTo>
                    <a:pt x="30079" y="519614"/>
                  </a:lnTo>
                  <a:lnTo>
                    <a:pt x="29327" y="519614"/>
                  </a:lnTo>
                  <a:lnTo>
                    <a:pt x="28575" y="519614"/>
                  </a:lnTo>
                  <a:lnTo>
                    <a:pt x="27823" y="519614"/>
                  </a:lnTo>
                  <a:lnTo>
                    <a:pt x="27071" y="520366"/>
                  </a:lnTo>
                  <a:lnTo>
                    <a:pt x="26319" y="520366"/>
                  </a:lnTo>
                  <a:lnTo>
                    <a:pt x="25567" y="519614"/>
                  </a:lnTo>
                  <a:lnTo>
                    <a:pt x="25567" y="518862"/>
                  </a:lnTo>
                  <a:lnTo>
                    <a:pt x="26319" y="518110"/>
                  </a:lnTo>
                  <a:lnTo>
                    <a:pt x="25567" y="517358"/>
                  </a:lnTo>
                  <a:lnTo>
                    <a:pt x="24816" y="516606"/>
                  </a:lnTo>
                  <a:lnTo>
                    <a:pt x="24063" y="515854"/>
                  </a:lnTo>
                  <a:lnTo>
                    <a:pt x="24063" y="514350"/>
                  </a:lnTo>
                  <a:lnTo>
                    <a:pt x="24063" y="512846"/>
                  </a:lnTo>
                  <a:lnTo>
                    <a:pt x="24063" y="512094"/>
                  </a:lnTo>
                  <a:lnTo>
                    <a:pt x="23311" y="509086"/>
                  </a:lnTo>
                  <a:lnTo>
                    <a:pt x="24063" y="508335"/>
                  </a:lnTo>
                  <a:lnTo>
                    <a:pt x="24063" y="507582"/>
                  </a:lnTo>
                  <a:lnTo>
                    <a:pt x="24816" y="506830"/>
                  </a:lnTo>
                  <a:lnTo>
                    <a:pt x="24816" y="506079"/>
                  </a:lnTo>
                  <a:lnTo>
                    <a:pt x="24816" y="504575"/>
                  </a:lnTo>
                  <a:lnTo>
                    <a:pt x="24816" y="503822"/>
                  </a:lnTo>
                  <a:lnTo>
                    <a:pt x="24816" y="502319"/>
                  </a:lnTo>
                  <a:lnTo>
                    <a:pt x="25567" y="500063"/>
                  </a:lnTo>
                  <a:lnTo>
                    <a:pt x="25567" y="499311"/>
                  </a:lnTo>
                  <a:lnTo>
                    <a:pt x="25567" y="498559"/>
                  </a:lnTo>
                  <a:lnTo>
                    <a:pt x="24816" y="495551"/>
                  </a:lnTo>
                  <a:lnTo>
                    <a:pt x="24063" y="492543"/>
                  </a:lnTo>
                  <a:lnTo>
                    <a:pt x="23311" y="491039"/>
                  </a:lnTo>
                  <a:lnTo>
                    <a:pt x="23311" y="489535"/>
                  </a:lnTo>
                  <a:lnTo>
                    <a:pt x="24063" y="488031"/>
                  </a:lnTo>
                  <a:lnTo>
                    <a:pt x="24063" y="486527"/>
                  </a:lnTo>
                  <a:lnTo>
                    <a:pt x="24063" y="484271"/>
                  </a:lnTo>
                  <a:lnTo>
                    <a:pt x="24816" y="483519"/>
                  </a:lnTo>
                  <a:lnTo>
                    <a:pt x="24816" y="482015"/>
                  </a:lnTo>
                  <a:lnTo>
                    <a:pt x="24816" y="481263"/>
                  </a:lnTo>
                  <a:lnTo>
                    <a:pt x="23311" y="480511"/>
                  </a:lnTo>
                  <a:lnTo>
                    <a:pt x="22559" y="479760"/>
                  </a:lnTo>
                  <a:lnTo>
                    <a:pt x="21807" y="479007"/>
                  </a:lnTo>
                  <a:lnTo>
                    <a:pt x="21807" y="477503"/>
                  </a:lnTo>
                  <a:lnTo>
                    <a:pt x="21807" y="475247"/>
                  </a:lnTo>
                  <a:lnTo>
                    <a:pt x="21807" y="473743"/>
                  </a:lnTo>
                  <a:lnTo>
                    <a:pt x="21807" y="472992"/>
                  </a:lnTo>
                  <a:lnTo>
                    <a:pt x="21056" y="472992"/>
                  </a:lnTo>
                  <a:lnTo>
                    <a:pt x="20303" y="472240"/>
                  </a:lnTo>
                  <a:lnTo>
                    <a:pt x="19552" y="471488"/>
                  </a:lnTo>
                  <a:lnTo>
                    <a:pt x="11280" y="469232"/>
                  </a:lnTo>
                  <a:lnTo>
                    <a:pt x="3008" y="466224"/>
                  </a:lnTo>
                  <a:lnTo>
                    <a:pt x="752" y="464720"/>
                  </a:lnTo>
                  <a:lnTo>
                    <a:pt x="752" y="463968"/>
                  </a:lnTo>
                  <a:lnTo>
                    <a:pt x="0" y="462464"/>
                  </a:lnTo>
                  <a:lnTo>
                    <a:pt x="752" y="461712"/>
                  </a:lnTo>
                  <a:lnTo>
                    <a:pt x="1504" y="461712"/>
                  </a:lnTo>
                  <a:lnTo>
                    <a:pt x="2256" y="460208"/>
                  </a:lnTo>
                  <a:lnTo>
                    <a:pt x="3760" y="458704"/>
                  </a:lnTo>
                  <a:lnTo>
                    <a:pt x="6768" y="451184"/>
                  </a:lnTo>
                  <a:lnTo>
                    <a:pt x="7520" y="449681"/>
                  </a:lnTo>
                  <a:lnTo>
                    <a:pt x="11280" y="445169"/>
                  </a:lnTo>
                  <a:lnTo>
                    <a:pt x="11280" y="443664"/>
                  </a:lnTo>
                  <a:lnTo>
                    <a:pt x="11280" y="442913"/>
                  </a:lnTo>
                  <a:lnTo>
                    <a:pt x="10528" y="442161"/>
                  </a:lnTo>
                  <a:lnTo>
                    <a:pt x="9776" y="441409"/>
                  </a:lnTo>
                  <a:lnTo>
                    <a:pt x="9024" y="441409"/>
                  </a:lnTo>
                  <a:lnTo>
                    <a:pt x="8272" y="442161"/>
                  </a:lnTo>
                  <a:lnTo>
                    <a:pt x="6768" y="442913"/>
                  </a:lnTo>
                  <a:lnTo>
                    <a:pt x="6016" y="442913"/>
                  </a:lnTo>
                  <a:lnTo>
                    <a:pt x="5264" y="442913"/>
                  </a:lnTo>
                  <a:lnTo>
                    <a:pt x="4512" y="442913"/>
                  </a:lnTo>
                  <a:lnTo>
                    <a:pt x="4512" y="442161"/>
                  </a:lnTo>
                  <a:lnTo>
                    <a:pt x="4512" y="441409"/>
                  </a:lnTo>
                  <a:lnTo>
                    <a:pt x="6768" y="438401"/>
                  </a:lnTo>
                  <a:lnTo>
                    <a:pt x="7520" y="436897"/>
                  </a:lnTo>
                  <a:lnTo>
                    <a:pt x="9776" y="430129"/>
                  </a:lnTo>
                  <a:lnTo>
                    <a:pt x="9776" y="429377"/>
                  </a:lnTo>
                  <a:lnTo>
                    <a:pt x="10528" y="428625"/>
                  </a:lnTo>
                  <a:lnTo>
                    <a:pt x="12032" y="427873"/>
                  </a:lnTo>
                  <a:lnTo>
                    <a:pt x="12784" y="427121"/>
                  </a:lnTo>
                  <a:lnTo>
                    <a:pt x="13536" y="426369"/>
                  </a:lnTo>
                  <a:lnTo>
                    <a:pt x="13536" y="425617"/>
                  </a:lnTo>
                  <a:lnTo>
                    <a:pt x="12032" y="421858"/>
                  </a:lnTo>
                  <a:lnTo>
                    <a:pt x="11280" y="421105"/>
                  </a:lnTo>
                  <a:lnTo>
                    <a:pt x="11280" y="416594"/>
                  </a:lnTo>
                  <a:lnTo>
                    <a:pt x="13536" y="409074"/>
                  </a:lnTo>
                  <a:lnTo>
                    <a:pt x="8272" y="406818"/>
                  </a:lnTo>
                  <a:lnTo>
                    <a:pt x="7520" y="406066"/>
                  </a:lnTo>
                  <a:lnTo>
                    <a:pt x="6768" y="405314"/>
                  </a:lnTo>
                  <a:lnTo>
                    <a:pt x="6016" y="403058"/>
                  </a:lnTo>
                  <a:lnTo>
                    <a:pt x="5264" y="400802"/>
                  </a:lnTo>
                  <a:lnTo>
                    <a:pt x="4512" y="400050"/>
                  </a:lnTo>
                  <a:lnTo>
                    <a:pt x="4512" y="398546"/>
                  </a:lnTo>
                  <a:lnTo>
                    <a:pt x="4512" y="397042"/>
                  </a:lnTo>
                  <a:lnTo>
                    <a:pt x="4512" y="396290"/>
                  </a:lnTo>
                  <a:lnTo>
                    <a:pt x="5264" y="395538"/>
                  </a:lnTo>
                  <a:lnTo>
                    <a:pt x="6768" y="394034"/>
                  </a:lnTo>
                  <a:lnTo>
                    <a:pt x="7520" y="392530"/>
                  </a:lnTo>
                  <a:lnTo>
                    <a:pt x="10528" y="391026"/>
                  </a:lnTo>
                  <a:lnTo>
                    <a:pt x="15039" y="388019"/>
                  </a:lnTo>
                  <a:lnTo>
                    <a:pt x="16544" y="387266"/>
                  </a:lnTo>
                  <a:lnTo>
                    <a:pt x="17296" y="385763"/>
                  </a:lnTo>
                  <a:lnTo>
                    <a:pt x="19552" y="378243"/>
                  </a:lnTo>
                  <a:lnTo>
                    <a:pt x="19552" y="377491"/>
                  </a:lnTo>
                  <a:lnTo>
                    <a:pt x="21056" y="375987"/>
                  </a:lnTo>
                  <a:lnTo>
                    <a:pt x="21807" y="375235"/>
                  </a:lnTo>
                  <a:lnTo>
                    <a:pt x="23311" y="374483"/>
                  </a:lnTo>
                  <a:lnTo>
                    <a:pt x="25567" y="373731"/>
                  </a:lnTo>
                  <a:lnTo>
                    <a:pt x="67678" y="374483"/>
                  </a:lnTo>
                  <a:lnTo>
                    <a:pt x="72190" y="374483"/>
                  </a:lnTo>
                  <a:lnTo>
                    <a:pt x="74446" y="372979"/>
                  </a:lnTo>
                  <a:lnTo>
                    <a:pt x="76701" y="372227"/>
                  </a:lnTo>
                  <a:lnTo>
                    <a:pt x="77454" y="371475"/>
                  </a:lnTo>
                  <a:lnTo>
                    <a:pt x="78205" y="370723"/>
                  </a:lnTo>
                  <a:lnTo>
                    <a:pt x="81965" y="361700"/>
                  </a:lnTo>
                  <a:lnTo>
                    <a:pt x="81965" y="360947"/>
                  </a:lnTo>
                  <a:lnTo>
                    <a:pt x="81965" y="359444"/>
                  </a:lnTo>
                  <a:lnTo>
                    <a:pt x="81965" y="357940"/>
                  </a:lnTo>
                  <a:lnTo>
                    <a:pt x="83469" y="352676"/>
                  </a:lnTo>
                  <a:lnTo>
                    <a:pt x="86477" y="342148"/>
                  </a:lnTo>
                  <a:lnTo>
                    <a:pt x="87229" y="339892"/>
                  </a:lnTo>
                  <a:lnTo>
                    <a:pt x="87229" y="336132"/>
                  </a:lnTo>
                  <a:lnTo>
                    <a:pt x="87229" y="333877"/>
                  </a:lnTo>
                  <a:lnTo>
                    <a:pt x="87981" y="333125"/>
                  </a:lnTo>
                  <a:lnTo>
                    <a:pt x="87981" y="332372"/>
                  </a:lnTo>
                  <a:lnTo>
                    <a:pt x="89485" y="330868"/>
                  </a:lnTo>
                  <a:lnTo>
                    <a:pt x="90989" y="328613"/>
                  </a:lnTo>
                  <a:lnTo>
                    <a:pt x="91741" y="327861"/>
                  </a:lnTo>
                  <a:lnTo>
                    <a:pt x="92493" y="327109"/>
                  </a:lnTo>
                  <a:lnTo>
                    <a:pt x="93245" y="327109"/>
                  </a:lnTo>
                  <a:lnTo>
                    <a:pt x="93997" y="327109"/>
                  </a:lnTo>
                  <a:lnTo>
                    <a:pt x="94749" y="327109"/>
                  </a:lnTo>
                  <a:lnTo>
                    <a:pt x="96253" y="327109"/>
                  </a:lnTo>
                  <a:lnTo>
                    <a:pt x="97005" y="327109"/>
                  </a:lnTo>
                  <a:lnTo>
                    <a:pt x="98509" y="326357"/>
                  </a:lnTo>
                  <a:lnTo>
                    <a:pt x="101516" y="322597"/>
                  </a:lnTo>
                  <a:lnTo>
                    <a:pt x="102269" y="321845"/>
                  </a:lnTo>
                  <a:lnTo>
                    <a:pt x="104525" y="320341"/>
                  </a:lnTo>
                  <a:lnTo>
                    <a:pt x="105276" y="319589"/>
                  </a:lnTo>
                  <a:lnTo>
                    <a:pt x="106029" y="318837"/>
                  </a:lnTo>
                  <a:lnTo>
                    <a:pt x="106780" y="309813"/>
                  </a:lnTo>
                  <a:lnTo>
                    <a:pt x="106780" y="307557"/>
                  </a:lnTo>
                  <a:lnTo>
                    <a:pt x="106780" y="306053"/>
                  </a:lnTo>
                  <a:lnTo>
                    <a:pt x="109036" y="290262"/>
                  </a:lnTo>
                  <a:lnTo>
                    <a:pt x="109788" y="285750"/>
                  </a:lnTo>
                  <a:lnTo>
                    <a:pt x="111292" y="284246"/>
                  </a:lnTo>
                  <a:lnTo>
                    <a:pt x="112044" y="284246"/>
                  </a:lnTo>
                  <a:lnTo>
                    <a:pt x="116556" y="281238"/>
                  </a:lnTo>
                  <a:lnTo>
                    <a:pt x="118060" y="280487"/>
                  </a:lnTo>
                  <a:lnTo>
                    <a:pt x="118812" y="278230"/>
                  </a:lnTo>
                  <a:lnTo>
                    <a:pt x="120316" y="276727"/>
                  </a:lnTo>
                  <a:lnTo>
                    <a:pt x="121068" y="275974"/>
                  </a:lnTo>
                  <a:lnTo>
                    <a:pt x="121820" y="275974"/>
                  </a:lnTo>
                  <a:lnTo>
                    <a:pt x="122572" y="275974"/>
                  </a:lnTo>
                  <a:lnTo>
                    <a:pt x="123324" y="275974"/>
                  </a:lnTo>
                  <a:lnTo>
                    <a:pt x="124076" y="275223"/>
                  </a:lnTo>
                  <a:lnTo>
                    <a:pt x="128588" y="269959"/>
                  </a:lnTo>
                  <a:lnTo>
                    <a:pt x="129340" y="268455"/>
                  </a:lnTo>
                  <a:lnTo>
                    <a:pt x="129340" y="267703"/>
                  </a:lnTo>
                  <a:lnTo>
                    <a:pt x="129340" y="266951"/>
                  </a:lnTo>
                  <a:lnTo>
                    <a:pt x="127084" y="262439"/>
                  </a:lnTo>
                  <a:lnTo>
                    <a:pt x="126332" y="261687"/>
                  </a:lnTo>
                  <a:lnTo>
                    <a:pt x="126332" y="260935"/>
                  </a:lnTo>
                  <a:lnTo>
                    <a:pt x="126332" y="260183"/>
                  </a:lnTo>
                  <a:lnTo>
                    <a:pt x="127084" y="258679"/>
                  </a:lnTo>
                  <a:lnTo>
                    <a:pt x="127836" y="257927"/>
                  </a:lnTo>
                  <a:lnTo>
                    <a:pt x="128588" y="257927"/>
                  </a:lnTo>
                  <a:lnTo>
                    <a:pt x="131595" y="260183"/>
                  </a:lnTo>
                  <a:lnTo>
                    <a:pt x="132348" y="260183"/>
                  </a:lnTo>
                  <a:lnTo>
                    <a:pt x="133099" y="260183"/>
                  </a:lnTo>
                  <a:lnTo>
                    <a:pt x="134603" y="260935"/>
                  </a:lnTo>
                  <a:lnTo>
                    <a:pt x="135355" y="260183"/>
                  </a:lnTo>
                  <a:lnTo>
                    <a:pt x="136859" y="259431"/>
                  </a:lnTo>
                  <a:lnTo>
                    <a:pt x="138363" y="257927"/>
                  </a:lnTo>
                  <a:lnTo>
                    <a:pt x="139115" y="256423"/>
                  </a:lnTo>
                  <a:lnTo>
                    <a:pt x="139867" y="255671"/>
                  </a:lnTo>
                  <a:lnTo>
                    <a:pt x="140619" y="254919"/>
                  </a:lnTo>
                  <a:lnTo>
                    <a:pt x="140619" y="253415"/>
                  </a:lnTo>
                  <a:lnTo>
                    <a:pt x="140619" y="252663"/>
                  </a:lnTo>
                  <a:lnTo>
                    <a:pt x="140619" y="251911"/>
                  </a:lnTo>
                  <a:lnTo>
                    <a:pt x="139867" y="250408"/>
                  </a:lnTo>
                  <a:lnTo>
                    <a:pt x="139867" y="248904"/>
                  </a:lnTo>
                  <a:lnTo>
                    <a:pt x="140619" y="246648"/>
                  </a:lnTo>
                  <a:lnTo>
                    <a:pt x="143627" y="238376"/>
                  </a:lnTo>
                  <a:lnTo>
                    <a:pt x="144379" y="237624"/>
                  </a:lnTo>
                  <a:lnTo>
                    <a:pt x="144379" y="236120"/>
                  </a:lnTo>
                  <a:lnTo>
                    <a:pt x="144379" y="231608"/>
                  </a:lnTo>
                  <a:lnTo>
                    <a:pt x="145131" y="227096"/>
                  </a:lnTo>
                  <a:lnTo>
                    <a:pt x="145131" y="225592"/>
                  </a:lnTo>
                  <a:lnTo>
                    <a:pt x="144379" y="224840"/>
                  </a:lnTo>
                  <a:lnTo>
                    <a:pt x="144379" y="224089"/>
                  </a:lnTo>
                  <a:lnTo>
                    <a:pt x="143627" y="224089"/>
                  </a:lnTo>
                  <a:lnTo>
                    <a:pt x="142875" y="222584"/>
                  </a:lnTo>
                  <a:lnTo>
                    <a:pt x="142875" y="221080"/>
                  </a:lnTo>
                  <a:lnTo>
                    <a:pt x="143627" y="217321"/>
                  </a:lnTo>
                  <a:lnTo>
                    <a:pt x="143627" y="212809"/>
                  </a:lnTo>
                  <a:lnTo>
                    <a:pt x="143627" y="207545"/>
                  </a:lnTo>
                  <a:lnTo>
                    <a:pt x="142875" y="203033"/>
                  </a:lnTo>
                  <a:lnTo>
                    <a:pt x="142123" y="202281"/>
                  </a:lnTo>
                  <a:lnTo>
                    <a:pt x="139867" y="199273"/>
                  </a:lnTo>
                  <a:lnTo>
                    <a:pt x="139115" y="197769"/>
                  </a:lnTo>
                  <a:lnTo>
                    <a:pt x="131595" y="190250"/>
                  </a:lnTo>
                  <a:lnTo>
                    <a:pt x="130844" y="189497"/>
                  </a:lnTo>
                  <a:lnTo>
                    <a:pt x="129340" y="189497"/>
                  </a:lnTo>
                  <a:lnTo>
                    <a:pt x="127836" y="188746"/>
                  </a:lnTo>
                  <a:lnTo>
                    <a:pt x="127084" y="188746"/>
                  </a:lnTo>
                  <a:lnTo>
                    <a:pt x="126332" y="187242"/>
                  </a:lnTo>
                  <a:lnTo>
                    <a:pt x="126332" y="186490"/>
                  </a:lnTo>
                  <a:lnTo>
                    <a:pt x="126332" y="184986"/>
                  </a:lnTo>
                  <a:lnTo>
                    <a:pt x="129340" y="179722"/>
                  </a:lnTo>
                  <a:lnTo>
                    <a:pt x="130092" y="176714"/>
                  </a:lnTo>
                  <a:lnTo>
                    <a:pt x="130092" y="175962"/>
                  </a:lnTo>
                  <a:lnTo>
                    <a:pt x="129340" y="175210"/>
                  </a:lnTo>
                  <a:lnTo>
                    <a:pt x="128588" y="174458"/>
                  </a:lnTo>
                  <a:lnTo>
                    <a:pt x="127836" y="174458"/>
                  </a:lnTo>
                  <a:lnTo>
                    <a:pt x="126332" y="173706"/>
                  </a:lnTo>
                  <a:lnTo>
                    <a:pt x="125580" y="173706"/>
                  </a:lnTo>
                  <a:lnTo>
                    <a:pt x="125580" y="172202"/>
                  </a:lnTo>
                  <a:lnTo>
                    <a:pt x="125580" y="170698"/>
                  </a:lnTo>
                  <a:lnTo>
                    <a:pt x="126332" y="169194"/>
                  </a:lnTo>
                  <a:lnTo>
                    <a:pt x="125580" y="168442"/>
                  </a:lnTo>
                  <a:lnTo>
                    <a:pt x="123324" y="167691"/>
                  </a:lnTo>
                  <a:lnTo>
                    <a:pt x="122572" y="166938"/>
                  </a:lnTo>
                  <a:lnTo>
                    <a:pt x="121820" y="166938"/>
                  </a:lnTo>
                  <a:lnTo>
                    <a:pt x="121820" y="166186"/>
                  </a:lnTo>
                  <a:lnTo>
                    <a:pt x="120316" y="163178"/>
                  </a:lnTo>
                  <a:lnTo>
                    <a:pt x="119564" y="163178"/>
                  </a:lnTo>
                  <a:lnTo>
                    <a:pt x="118812" y="162427"/>
                  </a:lnTo>
                  <a:lnTo>
                    <a:pt x="118060" y="161674"/>
                  </a:lnTo>
                  <a:lnTo>
                    <a:pt x="117308" y="161674"/>
                  </a:lnTo>
                  <a:lnTo>
                    <a:pt x="115804" y="161674"/>
                  </a:lnTo>
                  <a:lnTo>
                    <a:pt x="115052" y="161674"/>
                  </a:lnTo>
                  <a:lnTo>
                    <a:pt x="114300" y="161674"/>
                  </a:lnTo>
                  <a:lnTo>
                    <a:pt x="112796" y="162427"/>
                  </a:lnTo>
                  <a:lnTo>
                    <a:pt x="112044" y="163178"/>
                  </a:lnTo>
                  <a:lnTo>
                    <a:pt x="110540" y="164682"/>
                  </a:lnTo>
                  <a:lnTo>
                    <a:pt x="109788" y="164682"/>
                  </a:lnTo>
                  <a:lnTo>
                    <a:pt x="109036" y="164682"/>
                  </a:lnTo>
                  <a:lnTo>
                    <a:pt x="108284" y="164682"/>
                  </a:lnTo>
                  <a:lnTo>
                    <a:pt x="106780" y="163931"/>
                  </a:lnTo>
                  <a:lnTo>
                    <a:pt x="105276" y="163178"/>
                  </a:lnTo>
                  <a:lnTo>
                    <a:pt x="103020" y="162427"/>
                  </a:lnTo>
                  <a:lnTo>
                    <a:pt x="102269" y="161674"/>
                  </a:lnTo>
                  <a:lnTo>
                    <a:pt x="102269" y="160923"/>
                  </a:lnTo>
                  <a:lnTo>
                    <a:pt x="100765" y="157914"/>
                  </a:lnTo>
                  <a:lnTo>
                    <a:pt x="98509" y="156411"/>
                  </a:lnTo>
                  <a:lnTo>
                    <a:pt x="97757" y="155659"/>
                  </a:lnTo>
                  <a:lnTo>
                    <a:pt x="97757" y="154907"/>
                  </a:lnTo>
                  <a:lnTo>
                    <a:pt x="97757" y="154155"/>
                  </a:lnTo>
                  <a:lnTo>
                    <a:pt x="98509" y="153403"/>
                  </a:lnTo>
                  <a:lnTo>
                    <a:pt x="98509" y="152651"/>
                  </a:lnTo>
                  <a:lnTo>
                    <a:pt x="99261" y="151147"/>
                  </a:lnTo>
                  <a:lnTo>
                    <a:pt x="100013" y="150395"/>
                  </a:lnTo>
                  <a:lnTo>
                    <a:pt x="100765" y="150395"/>
                  </a:lnTo>
                  <a:lnTo>
                    <a:pt x="102269" y="149643"/>
                  </a:lnTo>
                  <a:lnTo>
                    <a:pt x="103773" y="148891"/>
                  </a:lnTo>
                  <a:lnTo>
                    <a:pt x="108284" y="148891"/>
                  </a:lnTo>
                  <a:lnTo>
                    <a:pt x="112044" y="148891"/>
                  </a:lnTo>
                  <a:lnTo>
                    <a:pt x="115052" y="148891"/>
                  </a:lnTo>
                  <a:lnTo>
                    <a:pt x="116556" y="148891"/>
                  </a:lnTo>
                  <a:lnTo>
                    <a:pt x="117308" y="148891"/>
                  </a:lnTo>
                  <a:lnTo>
                    <a:pt x="118060" y="149643"/>
                  </a:lnTo>
                  <a:lnTo>
                    <a:pt x="118060" y="150395"/>
                  </a:lnTo>
                  <a:lnTo>
                    <a:pt x="118060" y="151147"/>
                  </a:lnTo>
                  <a:lnTo>
                    <a:pt x="118812" y="151899"/>
                  </a:lnTo>
                  <a:lnTo>
                    <a:pt x="120316" y="152651"/>
                  </a:lnTo>
                  <a:lnTo>
                    <a:pt x="136859" y="151899"/>
                  </a:lnTo>
                  <a:lnTo>
                    <a:pt x="139867" y="151147"/>
                  </a:lnTo>
                  <a:lnTo>
                    <a:pt x="142123" y="150395"/>
                  </a:lnTo>
                  <a:lnTo>
                    <a:pt x="142875" y="150395"/>
                  </a:lnTo>
                  <a:lnTo>
                    <a:pt x="144379" y="148891"/>
                  </a:lnTo>
                  <a:lnTo>
                    <a:pt x="145131" y="148139"/>
                  </a:lnTo>
                  <a:lnTo>
                    <a:pt x="145131" y="147387"/>
                  </a:lnTo>
                  <a:lnTo>
                    <a:pt x="145883" y="145883"/>
                  </a:lnTo>
                  <a:lnTo>
                    <a:pt x="146635" y="144379"/>
                  </a:lnTo>
                  <a:lnTo>
                    <a:pt x="146635" y="143627"/>
                  </a:lnTo>
                  <a:lnTo>
                    <a:pt x="146635" y="141371"/>
                  </a:lnTo>
                  <a:lnTo>
                    <a:pt x="145131" y="130844"/>
                  </a:lnTo>
                  <a:lnTo>
                    <a:pt x="144379" y="130092"/>
                  </a:lnTo>
                  <a:lnTo>
                    <a:pt x="144379" y="129340"/>
                  </a:lnTo>
                  <a:lnTo>
                    <a:pt x="143627" y="128588"/>
                  </a:lnTo>
                  <a:lnTo>
                    <a:pt x="143627" y="127836"/>
                  </a:lnTo>
                  <a:lnTo>
                    <a:pt x="142875" y="127084"/>
                  </a:lnTo>
                  <a:lnTo>
                    <a:pt x="142123" y="127084"/>
                  </a:lnTo>
                  <a:lnTo>
                    <a:pt x="141371" y="127084"/>
                  </a:lnTo>
                  <a:lnTo>
                    <a:pt x="133099" y="126332"/>
                  </a:lnTo>
                  <a:lnTo>
                    <a:pt x="131595" y="126332"/>
                  </a:lnTo>
                  <a:lnTo>
                    <a:pt x="130844" y="125580"/>
                  </a:lnTo>
                  <a:lnTo>
                    <a:pt x="130092" y="125580"/>
                  </a:lnTo>
                  <a:lnTo>
                    <a:pt x="130092" y="124828"/>
                  </a:lnTo>
                  <a:lnTo>
                    <a:pt x="129340" y="124076"/>
                  </a:lnTo>
                  <a:lnTo>
                    <a:pt x="129340" y="122572"/>
                  </a:lnTo>
                  <a:lnTo>
                    <a:pt x="129340" y="121820"/>
                  </a:lnTo>
                  <a:lnTo>
                    <a:pt x="130844" y="114300"/>
                  </a:lnTo>
                  <a:lnTo>
                    <a:pt x="132348" y="106029"/>
                  </a:lnTo>
                  <a:lnTo>
                    <a:pt x="133099" y="99261"/>
                  </a:lnTo>
                  <a:lnTo>
                    <a:pt x="133099" y="94749"/>
                  </a:lnTo>
                  <a:lnTo>
                    <a:pt x="133852" y="92493"/>
                  </a:lnTo>
                  <a:lnTo>
                    <a:pt x="133099" y="89485"/>
                  </a:lnTo>
                  <a:lnTo>
                    <a:pt x="132348" y="87981"/>
                  </a:lnTo>
                  <a:lnTo>
                    <a:pt x="132348" y="87229"/>
                  </a:lnTo>
                  <a:lnTo>
                    <a:pt x="130092" y="84221"/>
                  </a:lnTo>
                  <a:lnTo>
                    <a:pt x="129340" y="83469"/>
                  </a:lnTo>
                  <a:lnTo>
                    <a:pt x="127836" y="81965"/>
                  </a:lnTo>
                  <a:lnTo>
                    <a:pt x="126332" y="81214"/>
                  </a:lnTo>
                  <a:lnTo>
                    <a:pt x="124076" y="79709"/>
                  </a:lnTo>
                  <a:lnTo>
                    <a:pt x="122572" y="78957"/>
                  </a:lnTo>
                  <a:lnTo>
                    <a:pt x="121068" y="78205"/>
                  </a:lnTo>
                  <a:lnTo>
                    <a:pt x="120316" y="76701"/>
                  </a:lnTo>
                  <a:lnTo>
                    <a:pt x="115804" y="81214"/>
                  </a:lnTo>
                  <a:lnTo>
                    <a:pt x="113548" y="82717"/>
                  </a:lnTo>
                  <a:lnTo>
                    <a:pt x="112796" y="82717"/>
                  </a:lnTo>
                  <a:lnTo>
                    <a:pt x="111292" y="81965"/>
                  </a:lnTo>
                  <a:lnTo>
                    <a:pt x="114300" y="75950"/>
                  </a:lnTo>
                  <a:lnTo>
                    <a:pt x="114300" y="73694"/>
                  </a:lnTo>
                  <a:lnTo>
                    <a:pt x="112796" y="71438"/>
                  </a:lnTo>
                  <a:lnTo>
                    <a:pt x="112796" y="69934"/>
                  </a:lnTo>
                  <a:lnTo>
                    <a:pt x="112044" y="67678"/>
                  </a:lnTo>
                  <a:lnTo>
                    <a:pt x="112796" y="66174"/>
                  </a:lnTo>
                  <a:lnTo>
                    <a:pt x="112796" y="65422"/>
                  </a:lnTo>
                  <a:lnTo>
                    <a:pt x="116556" y="62414"/>
                  </a:lnTo>
                  <a:lnTo>
                    <a:pt x="119564" y="58654"/>
                  </a:lnTo>
                  <a:lnTo>
                    <a:pt x="122572" y="52638"/>
                  </a:lnTo>
                  <a:lnTo>
                    <a:pt x="124076" y="50382"/>
                  </a:lnTo>
                  <a:lnTo>
                    <a:pt x="124828" y="48878"/>
                  </a:lnTo>
                  <a:lnTo>
                    <a:pt x="125580" y="48127"/>
                  </a:lnTo>
                  <a:lnTo>
                    <a:pt x="127084" y="48127"/>
                  </a:lnTo>
                  <a:lnTo>
                    <a:pt x="130092" y="48127"/>
                  </a:lnTo>
                  <a:lnTo>
                    <a:pt x="130844" y="48127"/>
                  </a:lnTo>
                  <a:lnTo>
                    <a:pt x="131595" y="48127"/>
                  </a:lnTo>
                  <a:lnTo>
                    <a:pt x="141371" y="39103"/>
                  </a:lnTo>
                  <a:lnTo>
                    <a:pt x="142875" y="37599"/>
                  </a:lnTo>
                  <a:lnTo>
                    <a:pt x="144379" y="36847"/>
                  </a:lnTo>
                  <a:lnTo>
                    <a:pt x="145131" y="36847"/>
                  </a:lnTo>
                  <a:lnTo>
                    <a:pt x="145883" y="36847"/>
                  </a:lnTo>
                  <a:lnTo>
                    <a:pt x="147387" y="36847"/>
                  </a:lnTo>
                  <a:lnTo>
                    <a:pt x="148139" y="36847"/>
                  </a:lnTo>
                  <a:lnTo>
                    <a:pt x="148891" y="36847"/>
                  </a:lnTo>
                  <a:lnTo>
                    <a:pt x="149643" y="37599"/>
                  </a:lnTo>
                  <a:lnTo>
                    <a:pt x="150395" y="37599"/>
                  </a:lnTo>
                  <a:lnTo>
                    <a:pt x="151899" y="39855"/>
                  </a:lnTo>
                  <a:lnTo>
                    <a:pt x="152651" y="40607"/>
                  </a:lnTo>
                  <a:lnTo>
                    <a:pt x="154907" y="41359"/>
                  </a:lnTo>
                  <a:lnTo>
                    <a:pt x="155659" y="42111"/>
                  </a:lnTo>
                  <a:lnTo>
                    <a:pt x="157163" y="43615"/>
                  </a:lnTo>
                  <a:lnTo>
                    <a:pt x="158667" y="44367"/>
                  </a:lnTo>
                  <a:lnTo>
                    <a:pt x="159419" y="44367"/>
                  </a:lnTo>
                  <a:lnTo>
                    <a:pt x="163178" y="44367"/>
                  </a:lnTo>
                  <a:lnTo>
                    <a:pt x="165434" y="44367"/>
                  </a:lnTo>
                  <a:lnTo>
                    <a:pt x="166186" y="44367"/>
                  </a:lnTo>
                  <a:lnTo>
                    <a:pt x="168442" y="44367"/>
                  </a:lnTo>
                  <a:lnTo>
                    <a:pt x="169194" y="43615"/>
                  </a:lnTo>
                  <a:lnTo>
                    <a:pt x="169194" y="42111"/>
                  </a:lnTo>
                  <a:lnTo>
                    <a:pt x="169194" y="39103"/>
                  </a:lnTo>
                  <a:lnTo>
                    <a:pt x="168442" y="37599"/>
                  </a:lnTo>
                  <a:lnTo>
                    <a:pt x="168442" y="36847"/>
                  </a:lnTo>
                  <a:lnTo>
                    <a:pt x="168442" y="35343"/>
                  </a:lnTo>
                  <a:lnTo>
                    <a:pt x="167691" y="35343"/>
                  </a:lnTo>
                  <a:lnTo>
                    <a:pt x="147387" y="15792"/>
                  </a:lnTo>
                  <a:lnTo>
                    <a:pt x="146635" y="15039"/>
                  </a:lnTo>
                  <a:lnTo>
                    <a:pt x="146635" y="14288"/>
                  </a:lnTo>
                  <a:lnTo>
                    <a:pt x="146635" y="12784"/>
                  </a:lnTo>
                  <a:lnTo>
                    <a:pt x="147387" y="12032"/>
                  </a:lnTo>
                  <a:lnTo>
                    <a:pt x="148139" y="12032"/>
                  </a:lnTo>
                  <a:lnTo>
                    <a:pt x="148891" y="12032"/>
                  </a:lnTo>
                  <a:lnTo>
                    <a:pt x="150395" y="13536"/>
                  </a:lnTo>
                  <a:lnTo>
                    <a:pt x="151147" y="14288"/>
                  </a:lnTo>
                  <a:lnTo>
                    <a:pt x="151899" y="14288"/>
                  </a:lnTo>
                  <a:lnTo>
                    <a:pt x="152651" y="15039"/>
                  </a:lnTo>
                  <a:lnTo>
                    <a:pt x="154155" y="15039"/>
                  </a:lnTo>
                  <a:lnTo>
                    <a:pt x="155659" y="14288"/>
                  </a:lnTo>
                  <a:lnTo>
                    <a:pt x="158667" y="13536"/>
                  </a:lnTo>
                  <a:lnTo>
                    <a:pt x="159419" y="13536"/>
                  </a:lnTo>
                  <a:lnTo>
                    <a:pt x="160171" y="13536"/>
                  </a:lnTo>
                  <a:lnTo>
                    <a:pt x="160923" y="13536"/>
                  </a:lnTo>
                  <a:lnTo>
                    <a:pt x="161674" y="14288"/>
                  </a:lnTo>
                  <a:lnTo>
                    <a:pt x="163178" y="15039"/>
                  </a:lnTo>
                  <a:lnTo>
                    <a:pt x="163931" y="15792"/>
                  </a:lnTo>
                  <a:lnTo>
                    <a:pt x="164682" y="15792"/>
                  </a:lnTo>
                  <a:lnTo>
                    <a:pt x="165434" y="15792"/>
                  </a:lnTo>
                  <a:lnTo>
                    <a:pt x="166186" y="15792"/>
                  </a:lnTo>
                  <a:lnTo>
                    <a:pt x="168442" y="14288"/>
                  </a:lnTo>
                  <a:lnTo>
                    <a:pt x="170698" y="13536"/>
                  </a:lnTo>
                  <a:lnTo>
                    <a:pt x="172954" y="12032"/>
                  </a:lnTo>
                  <a:lnTo>
                    <a:pt x="174458" y="11280"/>
                  </a:lnTo>
                  <a:lnTo>
                    <a:pt x="175210" y="11280"/>
                  </a:lnTo>
                  <a:lnTo>
                    <a:pt x="175962" y="11280"/>
                  </a:lnTo>
                  <a:lnTo>
                    <a:pt x="180474" y="12784"/>
                  </a:lnTo>
                  <a:lnTo>
                    <a:pt x="182730" y="12784"/>
                  </a:lnTo>
                  <a:lnTo>
                    <a:pt x="184234" y="13536"/>
                  </a:lnTo>
                  <a:lnTo>
                    <a:pt x="186490" y="12784"/>
                  </a:lnTo>
                  <a:lnTo>
                    <a:pt x="188746" y="11280"/>
                  </a:lnTo>
                  <a:lnTo>
                    <a:pt x="195513" y="7520"/>
                  </a:lnTo>
                  <a:lnTo>
                    <a:pt x="197017" y="6016"/>
                  </a:lnTo>
                  <a:lnTo>
                    <a:pt x="199273" y="6016"/>
                  </a:lnTo>
                  <a:lnTo>
                    <a:pt x="204537" y="4512"/>
                  </a:lnTo>
                  <a:lnTo>
                    <a:pt x="206041" y="4512"/>
                  </a:lnTo>
                  <a:lnTo>
                    <a:pt x="206793" y="4512"/>
                  </a:lnTo>
                  <a:lnTo>
                    <a:pt x="207545" y="4512"/>
                  </a:lnTo>
                  <a:lnTo>
                    <a:pt x="208297" y="4512"/>
                  </a:lnTo>
                  <a:lnTo>
                    <a:pt x="211305" y="7520"/>
                  </a:lnTo>
                  <a:lnTo>
                    <a:pt x="212057" y="8272"/>
                  </a:lnTo>
                  <a:lnTo>
                    <a:pt x="212809" y="9024"/>
                  </a:lnTo>
                  <a:lnTo>
                    <a:pt x="213561" y="9024"/>
                  </a:lnTo>
                  <a:lnTo>
                    <a:pt x="215065" y="9024"/>
                  </a:lnTo>
                  <a:lnTo>
                    <a:pt x="215817" y="9024"/>
                  </a:lnTo>
                  <a:lnTo>
                    <a:pt x="216569" y="8272"/>
                  </a:lnTo>
                  <a:lnTo>
                    <a:pt x="217321" y="7520"/>
                  </a:lnTo>
                  <a:lnTo>
                    <a:pt x="217321" y="6768"/>
                  </a:lnTo>
                  <a:lnTo>
                    <a:pt x="216569" y="3760"/>
                  </a:lnTo>
                  <a:lnTo>
                    <a:pt x="216569" y="3008"/>
                  </a:lnTo>
                  <a:lnTo>
                    <a:pt x="216569" y="1504"/>
                  </a:lnTo>
                  <a:lnTo>
                    <a:pt x="218072" y="752"/>
                  </a:lnTo>
                  <a:lnTo>
                    <a:pt x="218825" y="0"/>
                  </a:lnTo>
                  <a:lnTo>
                    <a:pt x="219576" y="0"/>
                  </a:lnTo>
                  <a:lnTo>
                    <a:pt x="219576" y="752"/>
                  </a:lnTo>
                  <a:lnTo>
                    <a:pt x="220329" y="2256"/>
                  </a:lnTo>
                  <a:lnTo>
                    <a:pt x="220329" y="3008"/>
                  </a:lnTo>
                  <a:lnTo>
                    <a:pt x="221080" y="3760"/>
                  </a:lnTo>
                  <a:lnTo>
                    <a:pt x="221832" y="3760"/>
                  </a:lnTo>
                  <a:lnTo>
                    <a:pt x="229352" y="6016"/>
                  </a:lnTo>
                  <a:lnTo>
                    <a:pt x="230856" y="7520"/>
                  </a:lnTo>
                  <a:lnTo>
                    <a:pt x="231608" y="7520"/>
                  </a:lnTo>
                  <a:lnTo>
                    <a:pt x="234616" y="7520"/>
                  </a:lnTo>
                  <a:lnTo>
                    <a:pt x="235368" y="7520"/>
                  </a:lnTo>
                  <a:lnTo>
                    <a:pt x="236120" y="8272"/>
                  </a:lnTo>
                  <a:lnTo>
                    <a:pt x="236120" y="9024"/>
                  </a:lnTo>
                  <a:lnTo>
                    <a:pt x="236872" y="9776"/>
                  </a:lnTo>
                  <a:lnTo>
                    <a:pt x="237624" y="10528"/>
                  </a:lnTo>
                  <a:lnTo>
                    <a:pt x="238376" y="11280"/>
                  </a:lnTo>
                  <a:lnTo>
                    <a:pt x="239128" y="11280"/>
                  </a:lnTo>
                  <a:lnTo>
                    <a:pt x="240632" y="11280"/>
                  </a:lnTo>
                  <a:lnTo>
                    <a:pt x="241384" y="11280"/>
                  </a:lnTo>
                  <a:lnTo>
                    <a:pt x="243640" y="11280"/>
                  </a:lnTo>
                  <a:lnTo>
                    <a:pt x="244391" y="11280"/>
                  </a:lnTo>
                  <a:lnTo>
                    <a:pt x="245144" y="11280"/>
                  </a:lnTo>
                  <a:lnTo>
                    <a:pt x="245895" y="12032"/>
                  </a:lnTo>
                  <a:lnTo>
                    <a:pt x="246648" y="12032"/>
                  </a:lnTo>
                  <a:lnTo>
                    <a:pt x="246648" y="12784"/>
                  </a:lnTo>
                  <a:lnTo>
                    <a:pt x="248151" y="13536"/>
                  </a:lnTo>
                  <a:lnTo>
                    <a:pt x="248904" y="14288"/>
                  </a:lnTo>
                  <a:lnTo>
                    <a:pt x="249655" y="14288"/>
                  </a:lnTo>
                  <a:lnTo>
                    <a:pt x="252663" y="15792"/>
                  </a:lnTo>
                  <a:lnTo>
                    <a:pt x="254167" y="16544"/>
                  </a:lnTo>
                  <a:close/>
                  <a:moveTo>
                    <a:pt x="1900238" y="434641"/>
                  </a:moveTo>
                  <a:lnTo>
                    <a:pt x="1898734" y="430881"/>
                  </a:lnTo>
                  <a:lnTo>
                    <a:pt x="1898734" y="429377"/>
                  </a:lnTo>
                  <a:lnTo>
                    <a:pt x="1900990" y="430129"/>
                  </a:lnTo>
                  <a:lnTo>
                    <a:pt x="1903246" y="432385"/>
                  </a:lnTo>
                  <a:lnTo>
                    <a:pt x="1901742" y="432385"/>
                  </a:lnTo>
                  <a:lnTo>
                    <a:pt x="1901742" y="433137"/>
                  </a:lnTo>
                  <a:lnTo>
                    <a:pt x="1900990" y="433889"/>
                  </a:lnTo>
                  <a:lnTo>
                    <a:pt x="1900238" y="434641"/>
                  </a:lnTo>
                  <a:close/>
                  <a:moveTo>
                    <a:pt x="1968668" y="424113"/>
                  </a:moveTo>
                  <a:lnTo>
                    <a:pt x="1968668" y="423362"/>
                  </a:lnTo>
                  <a:lnTo>
                    <a:pt x="1969419" y="423362"/>
                  </a:lnTo>
                  <a:lnTo>
                    <a:pt x="1969419" y="422609"/>
                  </a:lnTo>
                  <a:lnTo>
                    <a:pt x="1969419" y="423362"/>
                  </a:lnTo>
                  <a:lnTo>
                    <a:pt x="1969419" y="424113"/>
                  </a:lnTo>
                  <a:lnTo>
                    <a:pt x="1968668" y="42411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6" name="Forma Livre: Forma 55">
              <a:extLst>
                <a:ext uri="{FF2B5EF4-FFF2-40B4-BE49-F238E27FC236}">
                  <a16:creationId xmlns:a16="http://schemas.microsoft.com/office/drawing/2014/main" id="{BF031B99-91ED-42A4-ABAD-10856E251A8A}"/>
                </a:ext>
              </a:extLst>
            </p:cNvPr>
            <p:cNvSpPr/>
            <p:nvPr/>
          </p:nvSpPr>
          <p:spPr>
            <a:xfrm>
              <a:off x="10456426" y="5009396"/>
              <a:ext cx="591051" cy="421105"/>
            </a:xfrm>
            <a:custGeom>
              <a:avLst/>
              <a:gdLst>
                <a:gd name="connsiteX0" fmla="*/ 454192 w 591051"/>
                <a:gd name="connsiteY0" fmla="*/ 0 h 421105"/>
                <a:gd name="connsiteX1" fmla="*/ 462464 w 591051"/>
                <a:gd name="connsiteY1" fmla="*/ 3008 h 421105"/>
                <a:gd name="connsiteX2" fmla="*/ 470736 w 591051"/>
                <a:gd name="connsiteY2" fmla="*/ 5264 h 421105"/>
                <a:gd name="connsiteX3" fmla="*/ 471488 w 591051"/>
                <a:gd name="connsiteY3" fmla="*/ 6016 h 421105"/>
                <a:gd name="connsiteX4" fmla="*/ 472240 w 591051"/>
                <a:gd name="connsiteY4" fmla="*/ 6768 h 421105"/>
                <a:gd name="connsiteX5" fmla="*/ 472992 w 591051"/>
                <a:gd name="connsiteY5" fmla="*/ 6768 h 421105"/>
                <a:gd name="connsiteX6" fmla="*/ 472992 w 591051"/>
                <a:gd name="connsiteY6" fmla="*/ 7520 h 421105"/>
                <a:gd name="connsiteX7" fmla="*/ 472992 w 591051"/>
                <a:gd name="connsiteY7" fmla="*/ 9024 h 421105"/>
                <a:gd name="connsiteX8" fmla="*/ 472992 w 591051"/>
                <a:gd name="connsiteY8" fmla="*/ 11280 h 421105"/>
                <a:gd name="connsiteX9" fmla="*/ 472992 w 591051"/>
                <a:gd name="connsiteY9" fmla="*/ 12784 h 421105"/>
                <a:gd name="connsiteX10" fmla="*/ 473743 w 591051"/>
                <a:gd name="connsiteY10" fmla="*/ 13536 h 421105"/>
                <a:gd name="connsiteX11" fmla="*/ 474496 w 591051"/>
                <a:gd name="connsiteY11" fmla="*/ 14288 h 421105"/>
                <a:gd name="connsiteX12" fmla="*/ 476000 w 591051"/>
                <a:gd name="connsiteY12" fmla="*/ 15039 h 421105"/>
                <a:gd name="connsiteX13" fmla="*/ 476000 w 591051"/>
                <a:gd name="connsiteY13" fmla="*/ 15792 h 421105"/>
                <a:gd name="connsiteX14" fmla="*/ 476000 w 591051"/>
                <a:gd name="connsiteY14" fmla="*/ 17296 h 421105"/>
                <a:gd name="connsiteX15" fmla="*/ 475247 w 591051"/>
                <a:gd name="connsiteY15" fmla="*/ 18048 h 421105"/>
                <a:gd name="connsiteX16" fmla="*/ 475247 w 591051"/>
                <a:gd name="connsiteY16" fmla="*/ 20303 h 421105"/>
                <a:gd name="connsiteX17" fmla="*/ 475247 w 591051"/>
                <a:gd name="connsiteY17" fmla="*/ 21807 h 421105"/>
                <a:gd name="connsiteX18" fmla="*/ 474496 w 591051"/>
                <a:gd name="connsiteY18" fmla="*/ 23311 h 421105"/>
                <a:gd name="connsiteX19" fmla="*/ 474496 w 591051"/>
                <a:gd name="connsiteY19" fmla="*/ 24815 h 421105"/>
                <a:gd name="connsiteX20" fmla="*/ 475247 w 591051"/>
                <a:gd name="connsiteY20" fmla="*/ 26319 h 421105"/>
                <a:gd name="connsiteX21" fmla="*/ 476000 w 591051"/>
                <a:gd name="connsiteY21" fmla="*/ 29327 h 421105"/>
                <a:gd name="connsiteX22" fmla="*/ 476752 w 591051"/>
                <a:gd name="connsiteY22" fmla="*/ 32335 h 421105"/>
                <a:gd name="connsiteX23" fmla="*/ 476752 w 591051"/>
                <a:gd name="connsiteY23" fmla="*/ 33087 h 421105"/>
                <a:gd name="connsiteX24" fmla="*/ 476752 w 591051"/>
                <a:gd name="connsiteY24" fmla="*/ 33839 h 421105"/>
                <a:gd name="connsiteX25" fmla="*/ 476000 w 591051"/>
                <a:gd name="connsiteY25" fmla="*/ 36095 h 421105"/>
                <a:gd name="connsiteX26" fmla="*/ 476000 w 591051"/>
                <a:gd name="connsiteY26" fmla="*/ 37599 h 421105"/>
                <a:gd name="connsiteX27" fmla="*/ 476000 w 591051"/>
                <a:gd name="connsiteY27" fmla="*/ 38351 h 421105"/>
                <a:gd name="connsiteX28" fmla="*/ 476000 w 591051"/>
                <a:gd name="connsiteY28" fmla="*/ 39855 h 421105"/>
                <a:gd name="connsiteX29" fmla="*/ 476000 w 591051"/>
                <a:gd name="connsiteY29" fmla="*/ 40607 h 421105"/>
                <a:gd name="connsiteX30" fmla="*/ 475247 w 591051"/>
                <a:gd name="connsiteY30" fmla="*/ 41359 h 421105"/>
                <a:gd name="connsiteX31" fmla="*/ 475247 w 591051"/>
                <a:gd name="connsiteY31" fmla="*/ 42111 h 421105"/>
                <a:gd name="connsiteX32" fmla="*/ 474496 w 591051"/>
                <a:gd name="connsiteY32" fmla="*/ 42863 h 421105"/>
                <a:gd name="connsiteX33" fmla="*/ 475247 w 591051"/>
                <a:gd name="connsiteY33" fmla="*/ 45871 h 421105"/>
                <a:gd name="connsiteX34" fmla="*/ 475247 w 591051"/>
                <a:gd name="connsiteY34" fmla="*/ 46622 h 421105"/>
                <a:gd name="connsiteX35" fmla="*/ 475247 w 591051"/>
                <a:gd name="connsiteY35" fmla="*/ 48127 h 421105"/>
                <a:gd name="connsiteX36" fmla="*/ 475247 w 591051"/>
                <a:gd name="connsiteY36" fmla="*/ 49631 h 421105"/>
                <a:gd name="connsiteX37" fmla="*/ 476000 w 591051"/>
                <a:gd name="connsiteY37" fmla="*/ 50382 h 421105"/>
                <a:gd name="connsiteX38" fmla="*/ 476752 w 591051"/>
                <a:gd name="connsiteY38" fmla="*/ 51135 h 421105"/>
                <a:gd name="connsiteX39" fmla="*/ 477503 w 591051"/>
                <a:gd name="connsiteY39" fmla="*/ 51886 h 421105"/>
                <a:gd name="connsiteX40" fmla="*/ 476752 w 591051"/>
                <a:gd name="connsiteY40" fmla="*/ 52638 h 421105"/>
                <a:gd name="connsiteX41" fmla="*/ 476752 w 591051"/>
                <a:gd name="connsiteY41" fmla="*/ 53390 h 421105"/>
                <a:gd name="connsiteX42" fmla="*/ 477503 w 591051"/>
                <a:gd name="connsiteY42" fmla="*/ 54142 h 421105"/>
                <a:gd name="connsiteX43" fmla="*/ 478256 w 591051"/>
                <a:gd name="connsiteY43" fmla="*/ 54142 h 421105"/>
                <a:gd name="connsiteX44" fmla="*/ 479007 w 591051"/>
                <a:gd name="connsiteY44" fmla="*/ 53390 h 421105"/>
                <a:gd name="connsiteX45" fmla="*/ 479760 w 591051"/>
                <a:gd name="connsiteY45" fmla="*/ 53390 h 421105"/>
                <a:gd name="connsiteX46" fmla="*/ 480511 w 591051"/>
                <a:gd name="connsiteY46" fmla="*/ 53390 h 421105"/>
                <a:gd name="connsiteX47" fmla="*/ 481263 w 591051"/>
                <a:gd name="connsiteY47" fmla="*/ 53390 h 421105"/>
                <a:gd name="connsiteX48" fmla="*/ 482767 w 591051"/>
                <a:gd name="connsiteY48" fmla="*/ 54142 h 421105"/>
                <a:gd name="connsiteX49" fmla="*/ 483519 w 591051"/>
                <a:gd name="connsiteY49" fmla="*/ 54142 h 421105"/>
                <a:gd name="connsiteX50" fmla="*/ 486527 w 591051"/>
                <a:gd name="connsiteY50" fmla="*/ 57150 h 421105"/>
                <a:gd name="connsiteX51" fmla="*/ 487279 w 591051"/>
                <a:gd name="connsiteY51" fmla="*/ 57150 h 421105"/>
                <a:gd name="connsiteX52" fmla="*/ 491039 w 591051"/>
                <a:gd name="connsiteY52" fmla="*/ 58654 h 421105"/>
                <a:gd name="connsiteX53" fmla="*/ 492543 w 591051"/>
                <a:gd name="connsiteY53" fmla="*/ 59406 h 421105"/>
                <a:gd name="connsiteX54" fmla="*/ 495551 w 591051"/>
                <a:gd name="connsiteY54" fmla="*/ 60158 h 421105"/>
                <a:gd name="connsiteX55" fmla="*/ 497807 w 591051"/>
                <a:gd name="connsiteY55" fmla="*/ 62414 h 421105"/>
                <a:gd name="connsiteX56" fmla="*/ 499311 w 591051"/>
                <a:gd name="connsiteY56" fmla="*/ 63166 h 421105"/>
                <a:gd name="connsiteX57" fmla="*/ 500815 w 591051"/>
                <a:gd name="connsiteY57" fmla="*/ 63166 h 421105"/>
                <a:gd name="connsiteX58" fmla="*/ 501567 w 591051"/>
                <a:gd name="connsiteY58" fmla="*/ 63166 h 421105"/>
                <a:gd name="connsiteX59" fmla="*/ 502319 w 591051"/>
                <a:gd name="connsiteY59" fmla="*/ 63918 h 421105"/>
                <a:gd name="connsiteX60" fmla="*/ 503822 w 591051"/>
                <a:gd name="connsiteY60" fmla="*/ 63918 h 421105"/>
                <a:gd name="connsiteX61" fmla="*/ 506079 w 591051"/>
                <a:gd name="connsiteY61" fmla="*/ 64670 h 421105"/>
                <a:gd name="connsiteX62" fmla="*/ 506830 w 591051"/>
                <a:gd name="connsiteY62" fmla="*/ 64670 h 421105"/>
                <a:gd name="connsiteX63" fmla="*/ 507582 w 591051"/>
                <a:gd name="connsiteY63" fmla="*/ 63918 h 421105"/>
                <a:gd name="connsiteX64" fmla="*/ 508335 w 591051"/>
                <a:gd name="connsiteY64" fmla="*/ 63918 h 421105"/>
                <a:gd name="connsiteX65" fmla="*/ 509086 w 591051"/>
                <a:gd name="connsiteY65" fmla="*/ 63918 h 421105"/>
                <a:gd name="connsiteX66" fmla="*/ 509839 w 591051"/>
                <a:gd name="connsiteY66" fmla="*/ 63918 h 421105"/>
                <a:gd name="connsiteX67" fmla="*/ 512094 w 591051"/>
                <a:gd name="connsiteY67" fmla="*/ 64670 h 421105"/>
                <a:gd name="connsiteX68" fmla="*/ 515102 w 591051"/>
                <a:gd name="connsiteY68" fmla="*/ 66926 h 421105"/>
                <a:gd name="connsiteX69" fmla="*/ 515854 w 591051"/>
                <a:gd name="connsiteY69" fmla="*/ 67678 h 421105"/>
                <a:gd name="connsiteX70" fmla="*/ 518862 w 591051"/>
                <a:gd name="connsiteY70" fmla="*/ 68430 h 421105"/>
                <a:gd name="connsiteX71" fmla="*/ 519614 w 591051"/>
                <a:gd name="connsiteY71" fmla="*/ 69182 h 421105"/>
                <a:gd name="connsiteX72" fmla="*/ 520366 w 591051"/>
                <a:gd name="connsiteY72" fmla="*/ 69182 h 421105"/>
                <a:gd name="connsiteX73" fmla="*/ 521118 w 591051"/>
                <a:gd name="connsiteY73" fmla="*/ 68430 h 421105"/>
                <a:gd name="connsiteX74" fmla="*/ 523374 w 591051"/>
                <a:gd name="connsiteY74" fmla="*/ 66926 h 421105"/>
                <a:gd name="connsiteX75" fmla="*/ 524878 w 591051"/>
                <a:gd name="connsiteY75" fmla="*/ 66926 h 421105"/>
                <a:gd name="connsiteX76" fmla="*/ 526382 w 591051"/>
                <a:gd name="connsiteY76" fmla="*/ 66174 h 421105"/>
                <a:gd name="connsiteX77" fmla="*/ 530141 w 591051"/>
                <a:gd name="connsiteY77" fmla="*/ 66926 h 421105"/>
                <a:gd name="connsiteX78" fmla="*/ 536909 w 591051"/>
                <a:gd name="connsiteY78" fmla="*/ 68430 h 421105"/>
                <a:gd name="connsiteX79" fmla="*/ 537661 w 591051"/>
                <a:gd name="connsiteY79" fmla="*/ 69182 h 421105"/>
                <a:gd name="connsiteX80" fmla="*/ 538413 w 591051"/>
                <a:gd name="connsiteY80" fmla="*/ 69934 h 421105"/>
                <a:gd name="connsiteX81" fmla="*/ 539165 w 591051"/>
                <a:gd name="connsiteY81" fmla="*/ 70686 h 421105"/>
                <a:gd name="connsiteX82" fmla="*/ 539918 w 591051"/>
                <a:gd name="connsiteY82" fmla="*/ 71438 h 421105"/>
                <a:gd name="connsiteX83" fmla="*/ 545181 w 591051"/>
                <a:gd name="connsiteY83" fmla="*/ 73694 h 421105"/>
                <a:gd name="connsiteX84" fmla="*/ 546685 w 591051"/>
                <a:gd name="connsiteY84" fmla="*/ 73694 h 421105"/>
                <a:gd name="connsiteX85" fmla="*/ 547437 w 591051"/>
                <a:gd name="connsiteY85" fmla="*/ 73694 h 421105"/>
                <a:gd name="connsiteX86" fmla="*/ 551197 w 591051"/>
                <a:gd name="connsiteY86" fmla="*/ 72942 h 421105"/>
                <a:gd name="connsiteX87" fmla="*/ 558717 w 591051"/>
                <a:gd name="connsiteY87" fmla="*/ 72942 h 421105"/>
                <a:gd name="connsiteX88" fmla="*/ 569244 w 591051"/>
                <a:gd name="connsiteY88" fmla="*/ 70686 h 421105"/>
                <a:gd name="connsiteX89" fmla="*/ 574508 w 591051"/>
                <a:gd name="connsiteY89" fmla="*/ 70686 h 421105"/>
                <a:gd name="connsiteX90" fmla="*/ 576012 w 591051"/>
                <a:gd name="connsiteY90" fmla="*/ 71438 h 421105"/>
                <a:gd name="connsiteX91" fmla="*/ 577516 w 591051"/>
                <a:gd name="connsiteY91" fmla="*/ 72942 h 421105"/>
                <a:gd name="connsiteX92" fmla="*/ 579020 w 591051"/>
                <a:gd name="connsiteY92" fmla="*/ 72942 h 421105"/>
                <a:gd name="connsiteX93" fmla="*/ 585788 w 591051"/>
                <a:gd name="connsiteY93" fmla="*/ 75197 h 421105"/>
                <a:gd name="connsiteX94" fmla="*/ 586540 w 591051"/>
                <a:gd name="connsiteY94" fmla="*/ 75950 h 421105"/>
                <a:gd name="connsiteX95" fmla="*/ 587292 w 591051"/>
                <a:gd name="connsiteY95" fmla="*/ 76701 h 421105"/>
                <a:gd name="connsiteX96" fmla="*/ 588044 w 591051"/>
                <a:gd name="connsiteY96" fmla="*/ 78957 h 421105"/>
                <a:gd name="connsiteX97" fmla="*/ 590299 w 591051"/>
                <a:gd name="connsiteY97" fmla="*/ 80461 h 421105"/>
                <a:gd name="connsiteX98" fmla="*/ 591052 w 591051"/>
                <a:gd name="connsiteY98" fmla="*/ 82717 h 421105"/>
                <a:gd name="connsiteX99" fmla="*/ 591052 w 591051"/>
                <a:gd name="connsiteY99" fmla="*/ 84973 h 421105"/>
                <a:gd name="connsiteX100" fmla="*/ 591052 w 591051"/>
                <a:gd name="connsiteY100" fmla="*/ 87981 h 421105"/>
                <a:gd name="connsiteX101" fmla="*/ 590299 w 591051"/>
                <a:gd name="connsiteY101" fmla="*/ 90237 h 421105"/>
                <a:gd name="connsiteX102" fmla="*/ 590299 w 591051"/>
                <a:gd name="connsiteY102" fmla="*/ 95501 h 421105"/>
                <a:gd name="connsiteX103" fmla="*/ 587292 w 591051"/>
                <a:gd name="connsiteY103" fmla="*/ 99261 h 421105"/>
                <a:gd name="connsiteX104" fmla="*/ 582028 w 591051"/>
                <a:gd name="connsiteY104" fmla="*/ 107533 h 421105"/>
                <a:gd name="connsiteX105" fmla="*/ 577516 w 591051"/>
                <a:gd name="connsiteY105" fmla="*/ 112044 h 421105"/>
                <a:gd name="connsiteX106" fmla="*/ 576764 w 591051"/>
                <a:gd name="connsiteY106" fmla="*/ 114300 h 421105"/>
                <a:gd name="connsiteX107" fmla="*/ 574508 w 591051"/>
                <a:gd name="connsiteY107" fmla="*/ 121068 h 421105"/>
                <a:gd name="connsiteX108" fmla="*/ 576012 w 591051"/>
                <a:gd name="connsiteY108" fmla="*/ 127084 h 421105"/>
                <a:gd name="connsiteX109" fmla="*/ 582028 w 591051"/>
                <a:gd name="connsiteY109" fmla="*/ 134603 h 421105"/>
                <a:gd name="connsiteX110" fmla="*/ 582780 w 591051"/>
                <a:gd name="connsiteY110" fmla="*/ 142123 h 421105"/>
                <a:gd name="connsiteX111" fmla="*/ 581276 w 591051"/>
                <a:gd name="connsiteY111" fmla="*/ 152651 h 421105"/>
                <a:gd name="connsiteX112" fmla="*/ 584284 w 591051"/>
                <a:gd name="connsiteY112" fmla="*/ 169946 h 421105"/>
                <a:gd name="connsiteX113" fmla="*/ 590299 w 591051"/>
                <a:gd name="connsiteY113" fmla="*/ 190250 h 421105"/>
                <a:gd name="connsiteX114" fmla="*/ 589548 w 591051"/>
                <a:gd name="connsiteY114" fmla="*/ 196265 h 421105"/>
                <a:gd name="connsiteX115" fmla="*/ 585788 w 591051"/>
                <a:gd name="connsiteY115" fmla="*/ 200777 h 421105"/>
                <a:gd name="connsiteX116" fmla="*/ 563980 w 591051"/>
                <a:gd name="connsiteY116" fmla="*/ 214313 h 421105"/>
                <a:gd name="connsiteX117" fmla="*/ 548189 w 591051"/>
                <a:gd name="connsiteY117" fmla="*/ 222584 h 421105"/>
                <a:gd name="connsiteX118" fmla="*/ 532398 w 591051"/>
                <a:gd name="connsiteY118" fmla="*/ 227096 h 421105"/>
                <a:gd name="connsiteX119" fmla="*/ 514350 w 591051"/>
                <a:gd name="connsiteY119" fmla="*/ 231608 h 421105"/>
                <a:gd name="connsiteX120" fmla="*/ 500815 w 591051"/>
                <a:gd name="connsiteY120" fmla="*/ 236872 h 421105"/>
                <a:gd name="connsiteX121" fmla="*/ 484271 w 591051"/>
                <a:gd name="connsiteY121" fmla="*/ 245144 h 421105"/>
                <a:gd name="connsiteX122" fmla="*/ 472992 w 591051"/>
                <a:gd name="connsiteY122" fmla="*/ 252663 h 421105"/>
                <a:gd name="connsiteX123" fmla="*/ 468480 w 591051"/>
                <a:gd name="connsiteY123" fmla="*/ 256423 h 421105"/>
                <a:gd name="connsiteX124" fmla="*/ 467728 w 591051"/>
                <a:gd name="connsiteY124" fmla="*/ 257927 h 421105"/>
                <a:gd name="connsiteX125" fmla="*/ 466976 w 591051"/>
                <a:gd name="connsiteY125" fmla="*/ 260935 h 421105"/>
                <a:gd name="connsiteX126" fmla="*/ 466224 w 591051"/>
                <a:gd name="connsiteY126" fmla="*/ 262439 h 421105"/>
                <a:gd name="connsiteX127" fmla="*/ 463216 w 591051"/>
                <a:gd name="connsiteY127" fmla="*/ 264695 h 421105"/>
                <a:gd name="connsiteX128" fmla="*/ 458704 w 591051"/>
                <a:gd name="connsiteY128" fmla="*/ 267703 h 421105"/>
                <a:gd name="connsiteX129" fmla="*/ 456448 w 591051"/>
                <a:gd name="connsiteY129" fmla="*/ 269207 h 421105"/>
                <a:gd name="connsiteX130" fmla="*/ 453441 w 591051"/>
                <a:gd name="connsiteY130" fmla="*/ 275223 h 421105"/>
                <a:gd name="connsiteX131" fmla="*/ 452688 w 591051"/>
                <a:gd name="connsiteY131" fmla="*/ 275974 h 421105"/>
                <a:gd name="connsiteX132" fmla="*/ 451184 w 591051"/>
                <a:gd name="connsiteY132" fmla="*/ 276727 h 421105"/>
                <a:gd name="connsiteX133" fmla="*/ 449681 w 591051"/>
                <a:gd name="connsiteY133" fmla="*/ 277478 h 421105"/>
                <a:gd name="connsiteX134" fmla="*/ 448928 w 591051"/>
                <a:gd name="connsiteY134" fmla="*/ 278230 h 421105"/>
                <a:gd name="connsiteX135" fmla="*/ 448177 w 591051"/>
                <a:gd name="connsiteY135" fmla="*/ 278983 h 421105"/>
                <a:gd name="connsiteX136" fmla="*/ 446673 w 591051"/>
                <a:gd name="connsiteY136" fmla="*/ 281990 h 421105"/>
                <a:gd name="connsiteX137" fmla="*/ 444417 w 591051"/>
                <a:gd name="connsiteY137" fmla="*/ 283494 h 421105"/>
                <a:gd name="connsiteX138" fmla="*/ 438401 w 591051"/>
                <a:gd name="connsiteY138" fmla="*/ 286502 h 421105"/>
                <a:gd name="connsiteX139" fmla="*/ 435393 w 591051"/>
                <a:gd name="connsiteY139" fmla="*/ 291014 h 421105"/>
                <a:gd name="connsiteX140" fmla="*/ 433889 w 591051"/>
                <a:gd name="connsiteY140" fmla="*/ 298534 h 421105"/>
                <a:gd name="connsiteX141" fmla="*/ 433889 w 591051"/>
                <a:gd name="connsiteY141" fmla="*/ 306053 h 421105"/>
                <a:gd name="connsiteX142" fmla="*/ 434641 w 591051"/>
                <a:gd name="connsiteY142" fmla="*/ 313573 h 421105"/>
                <a:gd name="connsiteX143" fmla="*/ 436145 w 591051"/>
                <a:gd name="connsiteY143" fmla="*/ 315829 h 421105"/>
                <a:gd name="connsiteX144" fmla="*/ 441409 w 591051"/>
                <a:gd name="connsiteY144" fmla="*/ 321845 h 421105"/>
                <a:gd name="connsiteX145" fmla="*/ 442913 w 591051"/>
                <a:gd name="connsiteY145" fmla="*/ 324101 h 421105"/>
                <a:gd name="connsiteX146" fmla="*/ 443664 w 591051"/>
                <a:gd name="connsiteY146" fmla="*/ 324853 h 421105"/>
                <a:gd name="connsiteX147" fmla="*/ 445169 w 591051"/>
                <a:gd name="connsiteY147" fmla="*/ 323349 h 421105"/>
                <a:gd name="connsiteX148" fmla="*/ 447424 w 591051"/>
                <a:gd name="connsiteY148" fmla="*/ 321093 h 421105"/>
                <a:gd name="connsiteX149" fmla="*/ 448177 w 591051"/>
                <a:gd name="connsiteY149" fmla="*/ 320341 h 421105"/>
                <a:gd name="connsiteX150" fmla="*/ 451936 w 591051"/>
                <a:gd name="connsiteY150" fmla="*/ 319589 h 421105"/>
                <a:gd name="connsiteX151" fmla="*/ 453441 w 591051"/>
                <a:gd name="connsiteY151" fmla="*/ 318837 h 421105"/>
                <a:gd name="connsiteX152" fmla="*/ 453441 w 591051"/>
                <a:gd name="connsiteY152" fmla="*/ 321845 h 421105"/>
                <a:gd name="connsiteX153" fmla="*/ 452688 w 591051"/>
                <a:gd name="connsiteY153" fmla="*/ 323349 h 421105"/>
                <a:gd name="connsiteX154" fmla="*/ 451184 w 591051"/>
                <a:gd name="connsiteY154" fmla="*/ 324853 h 421105"/>
                <a:gd name="connsiteX155" fmla="*/ 450432 w 591051"/>
                <a:gd name="connsiteY155" fmla="*/ 327109 h 421105"/>
                <a:gd name="connsiteX156" fmla="*/ 447424 w 591051"/>
                <a:gd name="connsiteY156" fmla="*/ 325605 h 421105"/>
                <a:gd name="connsiteX157" fmla="*/ 445169 w 591051"/>
                <a:gd name="connsiteY157" fmla="*/ 327109 h 421105"/>
                <a:gd name="connsiteX158" fmla="*/ 442161 w 591051"/>
                <a:gd name="connsiteY158" fmla="*/ 331621 h 421105"/>
                <a:gd name="connsiteX159" fmla="*/ 437649 w 591051"/>
                <a:gd name="connsiteY159" fmla="*/ 333125 h 421105"/>
                <a:gd name="connsiteX160" fmla="*/ 436145 w 591051"/>
                <a:gd name="connsiteY160" fmla="*/ 333877 h 421105"/>
                <a:gd name="connsiteX161" fmla="*/ 435393 w 591051"/>
                <a:gd name="connsiteY161" fmla="*/ 333877 h 421105"/>
                <a:gd name="connsiteX162" fmla="*/ 434641 w 591051"/>
                <a:gd name="connsiteY162" fmla="*/ 335381 h 421105"/>
                <a:gd name="connsiteX163" fmla="*/ 434641 w 591051"/>
                <a:gd name="connsiteY163" fmla="*/ 336885 h 421105"/>
                <a:gd name="connsiteX164" fmla="*/ 434641 w 591051"/>
                <a:gd name="connsiteY164" fmla="*/ 339892 h 421105"/>
                <a:gd name="connsiteX165" fmla="*/ 434641 w 591051"/>
                <a:gd name="connsiteY165" fmla="*/ 340644 h 421105"/>
                <a:gd name="connsiteX166" fmla="*/ 433889 w 591051"/>
                <a:gd name="connsiteY166" fmla="*/ 342148 h 421105"/>
                <a:gd name="connsiteX167" fmla="*/ 433137 w 591051"/>
                <a:gd name="connsiteY167" fmla="*/ 342900 h 421105"/>
                <a:gd name="connsiteX168" fmla="*/ 431633 w 591051"/>
                <a:gd name="connsiteY168" fmla="*/ 342900 h 421105"/>
                <a:gd name="connsiteX169" fmla="*/ 430881 w 591051"/>
                <a:gd name="connsiteY169" fmla="*/ 342900 h 421105"/>
                <a:gd name="connsiteX170" fmla="*/ 430129 w 591051"/>
                <a:gd name="connsiteY170" fmla="*/ 343652 h 421105"/>
                <a:gd name="connsiteX171" fmla="*/ 429377 w 591051"/>
                <a:gd name="connsiteY171" fmla="*/ 345156 h 421105"/>
                <a:gd name="connsiteX172" fmla="*/ 428625 w 591051"/>
                <a:gd name="connsiteY172" fmla="*/ 348164 h 421105"/>
                <a:gd name="connsiteX173" fmla="*/ 429377 w 591051"/>
                <a:gd name="connsiteY173" fmla="*/ 351924 h 421105"/>
                <a:gd name="connsiteX174" fmla="*/ 430129 w 591051"/>
                <a:gd name="connsiteY174" fmla="*/ 353428 h 421105"/>
                <a:gd name="connsiteX175" fmla="*/ 431633 w 591051"/>
                <a:gd name="connsiteY175" fmla="*/ 351924 h 421105"/>
                <a:gd name="connsiteX176" fmla="*/ 432385 w 591051"/>
                <a:gd name="connsiteY176" fmla="*/ 351924 h 421105"/>
                <a:gd name="connsiteX177" fmla="*/ 433137 w 591051"/>
                <a:gd name="connsiteY177" fmla="*/ 354180 h 421105"/>
                <a:gd name="connsiteX178" fmla="*/ 433137 w 591051"/>
                <a:gd name="connsiteY178" fmla="*/ 355684 h 421105"/>
                <a:gd name="connsiteX179" fmla="*/ 431633 w 591051"/>
                <a:gd name="connsiteY179" fmla="*/ 359444 h 421105"/>
                <a:gd name="connsiteX180" fmla="*/ 429377 w 591051"/>
                <a:gd name="connsiteY180" fmla="*/ 358692 h 421105"/>
                <a:gd name="connsiteX181" fmla="*/ 426369 w 591051"/>
                <a:gd name="connsiteY181" fmla="*/ 355684 h 421105"/>
                <a:gd name="connsiteX182" fmla="*/ 424865 w 591051"/>
                <a:gd name="connsiteY182" fmla="*/ 354932 h 421105"/>
                <a:gd name="connsiteX183" fmla="*/ 407570 w 591051"/>
                <a:gd name="connsiteY183" fmla="*/ 354180 h 421105"/>
                <a:gd name="connsiteX184" fmla="*/ 376739 w 591051"/>
                <a:gd name="connsiteY184" fmla="*/ 352676 h 421105"/>
                <a:gd name="connsiteX185" fmla="*/ 353428 w 591051"/>
                <a:gd name="connsiteY185" fmla="*/ 351924 h 421105"/>
                <a:gd name="connsiteX186" fmla="*/ 339140 w 591051"/>
                <a:gd name="connsiteY186" fmla="*/ 352676 h 421105"/>
                <a:gd name="connsiteX187" fmla="*/ 334628 w 591051"/>
                <a:gd name="connsiteY187" fmla="*/ 353428 h 421105"/>
                <a:gd name="connsiteX188" fmla="*/ 332372 w 591051"/>
                <a:gd name="connsiteY188" fmla="*/ 354180 h 421105"/>
                <a:gd name="connsiteX189" fmla="*/ 331621 w 591051"/>
                <a:gd name="connsiteY189" fmla="*/ 354180 h 421105"/>
                <a:gd name="connsiteX190" fmla="*/ 329365 w 591051"/>
                <a:gd name="connsiteY190" fmla="*/ 356436 h 421105"/>
                <a:gd name="connsiteX191" fmla="*/ 328613 w 591051"/>
                <a:gd name="connsiteY191" fmla="*/ 357188 h 421105"/>
                <a:gd name="connsiteX192" fmla="*/ 317333 w 591051"/>
                <a:gd name="connsiteY192" fmla="*/ 357188 h 421105"/>
                <a:gd name="connsiteX193" fmla="*/ 303046 w 591051"/>
                <a:gd name="connsiteY193" fmla="*/ 358692 h 421105"/>
                <a:gd name="connsiteX194" fmla="*/ 292518 w 591051"/>
                <a:gd name="connsiteY194" fmla="*/ 357940 h 421105"/>
                <a:gd name="connsiteX195" fmla="*/ 277478 w 591051"/>
                <a:gd name="connsiteY195" fmla="*/ 358692 h 421105"/>
                <a:gd name="connsiteX196" fmla="*/ 273719 w 591051"/>
                <a:gd name="connsiteY196" fmla="*/ 354932 h 421105"/>
                <a:gd name="connsiteX197" fmla="*/ 270711 w 591051"/>
                <a:gd name="connsiteY197" fmla="*/ 353428 h 421105"/>
                <a:gd name="connsiteX198" fmla="*/ 268455 w 591051"/>
                <a:gd name="connsiteY198" fmla="*/ 354932 h 421105"/>
                <a:gd name="connsiteX199" fmla="*/ 266951 w 591051"/>
                <a:gd name="connsiteY199" fmla="*/ 353428 h 421105"/>
                <a:gd name="connsiteX200" fmla="*/ 263943 w 591051"/>
                <a:gd name="connsiteY200" fmla="*/ 351172 h 421105"/>
                <a:gd name="connsiteX201" fmla="*/ 262439 w 591051"/>
                <a:gd name="connsiteY201" fmla="*/ 349668 h 421105"/>
                <a:gd name="connsiteX202" fmla="*/ 264695 w 591051"/>
                <a:gd name="connsiteY202" fmla="*/ 349668 h 421105"/>
                <a:gd name="connsiteX203" fmla="*/ 265447 w 591051"/>
                <a:gd name="connsiteY203" fmla="*/ 349668 h 421105"/>
                <a:gd name="connsiteX204" fmla="*/ 266199 w 591051"/>
                <a:gd name="connsiteY204" fmla="*/ 350420 h 421105"/>
                <a:gd name="connsiteX205" fmla="*/ 268455 w 591051"/>
                <a:gd name="connsiteY205" fmla="*/ 348916 h 421105"/>
                <a:gd name="connsiteX206" fmla="*/ 268455 w 591051"/>
                <a:gd name="connsiteY206" fmla="*/ 347412 h 421105"/>
                <a:gd name="connsiteX207" fmla="*/ 266951 w 591051"/>
                <a:gd name="connsiteY207" fmla="*/ 346660 h 421105"/>
                <a:gd name="connsiteX208" fmla="*/ 264695 w 591051"/>
                <a:gd name="connsiteY208" fmla="*/ 345908 h 421105"/>
                <a:gd name="connsiteX209" fmla="*/ 262439 w 591051"/>
                <a:gd name="connsiteY209" fmla="*/ 345156 h 421105"/>
                <a:gd name="connsiteX210" fmla="*/ 263191 w 591051"/>
                <a:gd name="connsiteY210" fmla="*/ 343652 h 421105"/>
                <a:gd name="connsiteX211" fmla="*/ 265447 w 591051"/>
                <a:gd name="connsiteY211" fmla="*/ 339892 h 421105"/>
                <a:gd name="connsiteX212" fmla="*/ 266951 w 591051"/>
                <a:gd name="connsiteY212" fmla="*/ 335381 h 421105"/>
                <a:gd name="connsiteX213" fmla="*/ 269959 w 591051"/>
                <a:gd name="connsiteY213" fmla="*/ 332372 h 421105"/>
                <a:gd name="connsiteX214" fmla="*/ 276727 w 591051"/>
                <a:gd name="connsiteY214" fmla="*/ 325605 h 421105"/>
                <a:gd name="connsiteX215" fmla="*/ 274470 w 591051"/>
                <a:gd name="connsiteY215" fmla="*/ 326357 h 421105"/>
                <a:gd name="connsiteX216" fmla="*/ 272967 w 591051"/>
                <a:gd name="connsiteY216" fmla="*/ 325605 h 421105"/>
                <a:gd name="connsiteX217" fmla="*/ 272967 w 591051"/>
                <a:gd name="connsiteY217" fmla="*/ 324101 h 421105"/>
                <a:gd name="connsiteX218" fmla="*/ 273719 w 591051"/>
                <a:gd name="connsiteY218" fmla="*/ 322597 h 421105"/>
                <a:gd name="connsiteX219" fmla="*/ 276727 w 591051"/>
                <a:gd name="connsiteY219" fmla="*/ 321093 h 421105"/>
                <a:gd name="connsiteX220" fmla="*/ 278230 w 591051"/>
                <a:gd name="connsiteY220" fmla="*/ 320341 h 421105"/>
                <a:gd name="connsiteX221" fmla="*/ 278230 w 591051"/>
                <a:gd name="connsiteY221" fmla="*/ 318837 h 421105"/>
                <a:gd name="connsiteX222" fmla="*/ 278983 w 591051"/>
                <a:gd name="connsiteY222" fmla="*/ 315829 h 421105"/>
                <a:gd name="connsiteX223" fmla="*/ 278983 w 591051"/>
                <a:gd name="connsiteY223" fmla="*/ 314325 h 421105"/>
                <a:gd name="connsiteX224" fmla="*/ 278230 w 591051"/>
                <a:gd name="connsiteY224" fmla="*/ 309813 h 421105"/>
                <a:gd name="connsiteX225" fmla="*/ 278230 w 591051"/>
                <a:gd name="connsiteY225" fmla="*/ 309061 h 421105"/>
                <a:gd name="connsiteX226" fmla="*/ 275974 w 591051"/>
                <a:gd name="connsiteY226" fmla="*/ 308309 h 421105"/>
                <a:gd name="connsiteX227" fmla="*/ 272215 w 591051"/>
                <a:gd name="connsiteY227" fmla="*/ 308309 h 421105"/>
                <a:gd name="connsiteX228" fmla="*/ 270711 w 591051"/>
                <a:gd name="connsiteY228" fmla="*/ 307557 h 421105"/>
                <a:gd name="connsiteX229" fmla="*/ 269207 w 591051"/>
                <a:gd name="connsiteY229" fmla="*/ 309061 h 421105"/>
                <a:gd name="connsiteX230" fmla="*/ 267703 w 591051"/>
                <a:gd name="connsiteY230" fmla="*/ 311317 h 421105"/>
                <a:gd name="connsiteX231" fmla="*/ 266199 w 591051"/>
                <a:gd name="connsiteY231" fmla="*/ 312069 h 421105"/>
                <a:gd name="connsiteX232" fmla="*/ 264695 w 591051"/>
                <a:gd name="connsiteY232" fmla="*/ 312821 h 421105"/>
                <a:gd name="connsiteX233" fmla="*/ 263943 w 591051"/>
                <a:gd name="connsiteY233" fmla="*/ 312821 h 421105"/>
                <a:gd name="connsiteX234" fmla="*/ 262439 w 591051"/>
                <a:gd name="connsiteY234" fmla="*/ 312821 h 421105"/>
                <a:gd name="connsiteX235" fmla="*/ 260935 w 591051"/>
                <a:gd name="connsiteY235" fmla="*/ 312069 h 421105"/>
                <a:gd name="connsiteX236" fmla="*/ 259431 w 591051"/>
                <a:gd name="connsiteY236" fmla="*/ 312821 h 421105"/>
                <a:gd name="connsiteX237" fmla="*/ 255671 w 591051"/>
                <a:gd name="connsiteY237" fmla="*/ 314325 h 421105"/>
                <a:gd name="connsiteX238" fmla="*/ 249655 w 591051"/>
                <a:gd name="connsiteY238" fmla="*/ 318837 h 421105"/>
                <a:gd name="connsiteX239" fmla="*/ 246648 w 591051"/>
                <a:gd name="connsiteY239" fmla="*/ 318837 h 421105"/>
                <a:gd name="connsiteX240" fmla="*/ 243640 w 591051"/>
                <a:gd name="connsiteY240" fmla="*/ 319589 h 421105"/>
                <a:gd name="connsiteX241" fmla="*/ 241384 w 591051"/>
                <a:gd name="connsiteY241" fmla="*/ 321093 h 421105"/>
                <a:gd name="connsiteX242" fmla="*/ 240632 w 591051"/>
                <a:gd name="connsiteY242" fmla="*/ 324853 h 421105"/>
                <a:gd name="connsiteX243" fmla="*/ 241384 w 591051"/>
                <a:gd name="connsiteY243" fmla="*/ 327861 h 421105"/>
                <a:gd name="connsiteX244" fmla="*/ 245895 w 591051"/>
                <a:gd name="connsiteY244" fmla="*/ 336885 h 421105"/>
                <a:gd name="connsiteX245" fmla="*/ 246648 w 591051"/>
                <a:gd name="connsiteY245" fmla="*/ 336885 h 421105"/>
                <a:gd name="connsiteX246" fmla="*/ 247400 w 591051"/>
                <a:gd name="connsiteY246" fmla="*/ 336132 h 421105"/>
                <a:gd name="connsiteX247" fmla="*/ 248151 w 591051"/>
                <a:gd name="connsiteY247" fmla="*/ 335381 h 421105"/>
                <a:gd name="connsiteX248" fmla="*/ 248904 w 591051"/>
                <a:gd name="connsiteY248" fmla="*/ 334628 h 421105"/>
                <a:gd name="connsiteX249" fmla="*/ 248904 w 591051"/>
                <a:gd name="connsiteY249" fmla="*/ 336132 h 421105"/>
                <a:gd name="connsiteX250" fmla="*/ 249655 w 591051"/>
                <a:gd name="connsiteY250" fmla="*/ 337636 h 421105"/>
                <a:gd name="connsiteX251" fmla="*/ 250408 w 591051"/>
                <a:gd name="connsiteY251" fmla="*/ 338388 h 421105"/>
                <a:gd name="connsiteX252" fmla="*/ 251911 w 591051"/>
                <a:gd name="connsiteY252" fmla="*/ 339140 h 421105"/>
                <a:gd name="connsiteX253" fmla="*/ 251159 w 591051"/>
                <a:gd name="connsiteY253" fmla="*/ 339140 h 421105"/>
                <a:gd name="connsiteX254" fmla="*/ 250408 w 591051"/>
                <a:gd name="connsiteY254" fmla="*/ 339892 h 421105"/>
                <a:gd name="connsiteX255" fmla="*/ 249655 w 591051"/>
                <a:gd name="connsiteY255" fmla="*/ 340644 h 421105"/>
                <a:gd name="connsiteX256" fmla="*/ 255671 w 591051"/>
                <a:gd name="connsiteY256" fmla="*/ 344404 h 421105"/>
                <a:gd name="connsiteX257" fmla="*/ 257927 w 591051"/>
                <a:gd name="connsiteY257" fmla="*/ 345156 h 421105"/>
                <a:gd name="connsiteX258" fmla="*/ 257927 w 591051"/>
                <a:gd name="connsiteY258" fmla="*/ 347412 h 421105"/>
                <a:gd name="connsiteX259" fmla="*/ 257175 w 591051"/>
                <a:gd name="connsiteY259" fmla="*/ 350420 h 421105"/>
                <a:gd name="connsiteX260" fmla="*/ 257927 w 591051"/>
                <a:gd name="connsiteY260" fmla="*/ 352676 h 421105"/>
                <a:gd name="connsiteX261" fmla="*/ 259431 w 591051"/>
                <a:gd name="connsiteY261" fmla="*/ 351924 h 421105"/>
                <a:gd name="connsiteX262" fmla="*/ 259431 w 591051"/>
                <a:gd name="connsiteY262" fmla="*/ 354932 h 421105"/>
                <a:gd name="connsiteX263" fmla="*/ 256423 w 591051"/>
                <a:gd name="connsiteY263" fmla="*/ 357940 h 421105"/>
                <a:gd name="connsiteX264" fmla="*/ 252663 w 591051"/>
                <a:gd name="connsiteY264" fmla="*/ 360196 h 421105"/>
                <a:gd name="connsiteX265" fmla="*/ 248904 w 591051"/>
                <a:gd name="connsiteY265" fmla="*/ 361700 h 421105"/>
                <a:gd name="connsiteX266" fmla="*/ 214313 w 591051"/>
                <a:gd name="connsiteY266" fmla="*/ 365460 h 421105"/>
                <a:gd name="connsiteX267" fmla="*/ 206793 w 591051"/>
                <a:gd name="connsiteY267" fmla="*/ 367715 h 421105"/>
                <a:gd name="connsiteX268" fmla="*/ 200025 w 591051"/>
                <a:gd name="connsiteY268" fmla="*/ 370723 h 421105"/>
                <a:gd name="connsiteX269" fmla="*/ 199273 w 591051"/>
                <a:gd name="connsiteY269" fmla="*/ 371475 h 421105"/>
                <a:gd name="connsiteX270" fmla="*/ 198521 w 591051"/>
                <a:gd name="connsiteY270" fmla="*/ 372979 h 421105"/>
                <a:gd name="connsiteX271" fmla="*/ 197017 w 591051"/>
                <a:gd name="connsiteY271" fmla="*/ 373731 h 421105"/>
                <a:gd name="connsiteX272" fmla="*/ 196265 w 591051"/>
                <a:gd name="connsiteY272" fmla="*/ 373731 h 421105"/>
                <a:gd name="connsiteX273" fmla="*/ 194761 w 591051"/>
                <a:gd name="connsiteY273" fmla="*/ 370723 h 421105"/>
                <a:gd name="connsiteX274" fmla="*/ 194010 w 591051"/>
                <a:gd name="connsiteY274" fmla="*/ 370723 h 421105"/>
                <a:gd name="connsiteX275" fmla="*/ 187993 w 591051"/>
                <a:gd name="connsiteY275" fmla="*/ 369971 h 421105"/>
                <a:gd name="connsiteX276" fmla="*/ 150395 w 591051"/>
                <a:gd name="connsiteY276" fmla="*/ 373731 h 421105"/>
                <a:gd name="connsiteX277" fmla="*/ 143627 w 591051"/>
                <a:gd name="connsiteY277" fmla="*/ 373731 h 421105"/>
                <a:gd name="connsiteX278" fmla="*/ 140619 w 591051"/>
                <a:gd name="connsiteY278" fmla="*/ 374483 h 421105"/>
                <a:gd name="connsiteX279" fmla="*/ 138363 w 591051"/>
                <a:gd name="connsiteY279" fmla="*/ 375987 h 421105"/>
                <a:gd name="connsiteX280" fmla="*/ 135355 w 591051"/>
                <a:gd name="connsiteY280" fmla="*/ 378243 h 421105"/>
                <a:gd name="connsiteX281" fmla="*/ 132348 w 591051"/>
                <a:gd name="connsiteY281" fmla="*/ 378995 h 421105"/>
                <a:gd name="connsiteX282" fmla="*/ 130092 w 591051"/>
                <a:gd name="connsiteY282" fmla="*/ 377491 h 421105"/>
                <a:gd name="connsiteX283" fmla="*/ 129340 w 591051"/>
                <a:gd name="connsiteY283" fmla="*/ 373731 h 421105"/>
                <a:gd name="connsiteX284" fmla="*/ 130844 w 591051"/>
                <a:gd name="connsiteY284" fmla="*/ 370723 h 421105"/>
                <a:gd name="connsiteX285" fmla="*/ 132348 w 591051"/>
                <a:gd name="connsiteY285" fmla="*/ 369219 h 421105"/>
                <a:gd name="connsiteX286" fmla="*/ 138363 w 591051"/>
                <a:gd name="connsiteY286" fmla="*/ 369971 h 421105"/>
                <a:gd name="connsiteX287" fmla="*/ 139867 w 591051"/>
                <a:gd name="connsiteY287" fmla="*/ 369971 h 421105"/>
                <a:gd name="connsiteX288" fmla="*/ 143627 w 591051"/>
                <a:gd name="connsiteY288" fmla="*/ 372227 h 421105"/>
                <a:gd name="connsiteX289" fmla="*/ 145131 w 591051"/>
                <a:gd name="connsiteY289" fmla="*/ 371475 h 421105"/>
                <a:gd name="connsiteX290" fmla="*/ 145883 w 591051"/>
                <a:gd name="connsiteY290" fmla="*/ 370723 h 421105"/>
                <a:gd name="connsiteX291" fmla="*/ 147387 w 591051"/>
                <a:gd name="connsiteY291" fmla="*/ 366211 h 421105"/>
                <a:gd name="connsiteX292" fmla="*/ 150395 w 591051"/>
                <a:gd name="connsiteY292" fmla="*/ 369219 h 421105"/>
                <a:gd name="connsiteX293" fmla="*/ 156411 w 591051"/>
                <a:gd name="connsiteY293" fmla="*/ 370723 h 421105"/>
                <a:gd name="connsiteX294" fmla="*/ 168442 w 591051"/>
                <a:gd name="connsiteY294" fmla="*/ 370723 h 421105"/>
                <a:gd name="connsiteX295" fmla="*/ 180474 w 591051"/>
                <a:gd name="connsiteY295" fmla="*/ 368467 h 421105"/>
                <a:gd name="connsiteX296" fmla="*/ 187242 w 591051"/>
                <a:gd name="connsiteY296" fmla="*/ 366211 h 421105"/>
                <a:gd name="connsiteX297" fmla="*/ 191002 w 591051"/>
                <a:gd name="connsiteY297" fmla="*/ 363955 h 421105"/>
                <a:gd name="connsiteX298" fmla="*/ 187993 w 591051"/>
                <a:gd name="connsiteY298" fmla="*/ 363204 h 421105"/>
                <a:gd name="connsiteX299" fmla="*/ 184234 w 591051"/>
                <a:gd name="connsiteY299" fmla="*/ 362451 h 421105"/>
                <a:gd name="connsiteX300" fmla="*/ 181226 w 591051"/>
                <a:gd name="connsiteY300" fmla="*/ 360947 h 421105"/>
                <a:gd name="connsiteX301" fmla="*/ 180474 w 591051"/>
                <a:gd name="connsiteY301" fmla="*/ 358692 h 421105"/>
                <a:gd name="connsiteX302" fmla="*/ 179722 w 591051"/>
                <a:gd name="connsiteY302" fmla="*/ 359444 h 421105"/>
                <a:gd name="connsiteX303" fmla="*/ 178218 w 591051"/>
                <a:gd name="connsiteY303" fmla="*/ 359444 h 421105"/>
                <a:gd name="connsiteX304" fmla="*/ 175962 w 591051"/>
                <a:gd name="connsiteY304" fmla="*/ 358692 h 421105"/>
                <a:gd name="connsiteX305" fmla="*/ 175210 w 591051"/>
                <a:gd name="connsiteY305" fmla="*/ 358692 h 421105"/>
                <a:gd name="connsiteX306" fmla="*/ 173706 w 591051"/>
                <a:gd name="connsiteY306" fmla="*/ 357188 h 421105"/>
                <a:gd name="connsiteX307" fmla="*/ 171450 w 591051"/>
                <a:gd name="connsiteY307" fmla="*/ 353428 h 421105"/>
                <a:gd name="connsiteX308" fmla="*/ 170698 w 591051"/>
                <a:gd name="connsiteY308" fmla="*/ 352676 h 421105"/>
                <a:gd name="connsiteX309" fmla="*/ 168442 w 591051"/>
                <a:gd name="connsiteY309" fmla="*/ 351924 h 421105"/>
                <a:gd name="connsiteX310" fmla="*/ 161674 w 591051"/>
                <a:gd name="connsiteY310" fmla="*/ 351172 h 421105"/>
                <a:gd name="connsiteX311" fmla="*/ 160923 w 591051"/>
                <a:gd name="connsiteY311" fmla="*/ 351172 h 421105"/>
                <a:gd name="connsiteX312" fmla="*/ 159419 w 591051"/>
                <a:gd name="connsiteY312" fmla="*/ 347412 h 421105"/>
                <a:gd name="connsiteX313" fmla="*/ 157163 w 591051"/>
                <a:gd name="connsiteY313" fmla="*/ 347412 h 421105"/>
                <a:gd name="connsiteX314" fmla="*/ 154155 w 591051"/>
                <a:gd name="connsiteY314" fmla="*/ 348164 h 421105"/>
                <a:gd name="connsiteX315" fmla="*/ 151147 w 591051"/>
                <a:gd name="connsiteY315" fmla="*/ 347412 h 421105"/>
                <a:gd name="connsiteX316" fmla="*/ 153403 w 591051"/>
                <a:gd name="connsiteY316" fmla="*/ 345908 h 421105"/>
                <a:gd name="connsiteX317" fmla="*/ 153403 w 591051"/>
                <a:gd name="connsiteY317" fmla="*/ 345156 h 421105"/>
                <a:gd name="connsiteX318" fmla="*/ 151147 w 591051"/>
                <a:gd name="connsiteY318" fmla="*/ 345908 h 421105"/>
                <a:gd name="connsiteX319" fmla="*/ 146635 w 591051"/>
                <a:gd name="connsiteY319" fmla="*/ 347412 h 421105"/>
                <a:gd name="connsiteX320" fmla="*/ 145883 w 591051"/>
                <a:gd name="connsiteY320" fmla="*/ 348164 h 421105"/>
                <a:gd name="connsiteX321" fmla="*/ 137612 w 591051"/>
                <a:gd name="connsiteY321" fmla="*/ 349668 h 421105"/>
                <a:gd name="connsiteX322" fmla="*/ 136108 w 591051"/>
                <a:gd name="connsiteY322" fmla="*/ 349668 h 421105"/>
                <a:gd name="connsiteX323" fmla="*/ 131595 w 591051"/>
                <a:gd name="connsiteY323" fmla="*/ 351924 h 421105"/>
                <a:gd name="connsiteX324" fmla="*/ 130092 w 591051"/>
                <a:gd name="connsiteY324" fmla="*/ 352676 h 421105"/>
                <a:gd name="connsiteX325" fmla="*/ 128588 w 591051"/>
                <a:gd name="connsiteY325" fmla="*/ 353428 h 421105"/>
                <a:gd name="connsiteX326" fmla="*/ 127836 w 591051"/>
                <a:gd name="connsiteY326" fmla="*/ 355684 h 421105"/>
                <a:gd name="connsiteX327" fmla="*/ 126332 w 591051"/>
                <a:gd name="connsiteY327" fmla="*/ 357940 h 421105"/>
                <a:gd name="connsiteX328" fmla="*/ 123324 w 591051"/>
                <a:gd name="connsiteY328" fmla="*/ 358692 h 421105"/>
                <a:gd name="connsiteX329" fmla="*/ 124076 w 591051"/>
                <a:gd name="connsiteY329" fmla="*/ 355684 h 421105"/>
                <a:gd name="connsiteX330" fmla="*/ 124828 w 591051"/>
                <a:gd name="connsiteY330" fmla="*/ 353428 h 421105"/>
                <a:gd name="connsiteX331" fmla="*/ 124076 w 591051"/>
                <a:gd name="connsiteY331" fmla="*/ 351924 h 421105"/>
                <a:gd name="connsiteX332" fmla="*/ 122572 w 591051"/>
                <a:gd name="connsiteY332" fmla="*/ 352676 h 421105"/>
                <a:gd name="connsiteX333" fmla="*/ 121068 w 591051"/>
                <a:gd name="connsiteY333" fmla="*/ 354180 h 421105"/>
                <a:gd name="connsiteX334" fmla="*/ 118812 w 591051"/>
                <a:gd name="connsiteY334" fmla="*/ 360196 h 421105"/>
                <a:gd name="connsiteX335" fmla="*/ 117308 w 591051"/>
                <a:gd name="connsiteY335" fmla="*/ 361700 h 421105"/>
                <a:gd name="connsiteX336" fmla="*/ 113548 w 591051"/>
                <a:gd name="connsiteY336" fmla="*/ 366211 h 421105"/>
                <a:gd name="connsiteX337" fmla="*/ 111292 w 591051"/>
                <a:gd name="connsiteY337" fmla="*/ 367715 h 421105"/>
                <a:gd name="connsiteX338" fmla="*/ 107533 w 591051"/>
                <a:gd name="connsiteY338" fmla="*/ 367715 h 421105"/>
                <a:gd name="connsiteX339" fmla="*/ 106780 w 591051"/>
                <a:gd name="connsiteY339" fmla="*/ 367715 h 421105"/>
                <a:gd name="connsiteX340" fmla="*/ 104525 w 591051"/>
                <a:gd name="connsiteY340" fmla="*/ 369971 h 421105"/>
                <a:gd name="connsiteX341" fmla="*/ 103773 w 591051"/>
                <a:gd name="connsiteY341" fmla="*/ 369971 h 421105"/>
                <a:gd name="connsiteX342" fmla="*/ 102269 w 591051"/>
                <a:gd name="connsiteY342" fmla="*/ 370723 h 421105"/>
                <a:gd name="connsiteX343" fmla="*/ 101516 w 591051"/>
                <a:gd name="connsiteY343" fmla="*/ 370723 h 421105"/>
                <a:gd name="connsiteX344" fmla="*/ 101516 w 591051"/>
                <a:gd name="connsiteY344" fmla="*/ 369219 h 421105"/>
                <a:gd name="connsiteX345" fmla="*/ 100765 w 591051"/>
                <a:gd name="connsiteY345" fmla="*/ 368467 h 421105"/>
                <a:gd name="connsiteX346" fmla="*/ 99261 w 591051"/>
                <a:gd name="connsiteY346" fmla="*/ 369219 h 421105"/>
                <a:gd name="connsiteX347" fmla="*/ 97757 w 591051"/>
                <a:gd name="connsiteY347" fmla="*/ 370723 h 421105"/>
                <a:gd name="connsiteX348" fmla="*/ 94749 w 591051"/>
                <a:gd name="connsiteY348" fmla="*/ 370723 h 421105"/>
                <a:gd name="connsiteX349" fmla="*/ 93997 w 591051"/>
                <a:gd name="connsiteY349" fmla="*/ 369971 h 421105"/>
                <a:gd name="connsiteX350" fmla="*/ 93997 w 591051"/>
                <a:gd name="connsiteY350" fmla="*/ 363955 h 421105"/>
                <a:gd name="connsiteX351" fmla="*/ 93997 w 591051"/>
                <a:gd name="connsiteY351" fmla="*/ 362451 h 421105"/>
                <a:gd name="connsiteX352" fmla="*/ 92493 w 591051"/>
                <a:gd name="connsiteY352" fmla="*/ 361700 h 421105"/>
                <a:gd name="connsiteX353" fmla="*/ 89485 w 591051"/>
                <a:gd name="connsiteY353" fmla="*/ 361700 h 421105"/>
                <a:gd name="connsiteX354" fmla="*/ 87229 w 591051"/>
                <a:gd name="connsiteY354" fmla="*/ 364707 h 421105"/>
                <a:gd name="connsiteX355" fmla="*/ 85725 w 591051"/>
                <a:gd name="connsiteY355" fmla="*/ 364707 h 421105"/>
                <a:gd name="connsiteX356" fmla="*/ 84973 w 591051"/>
                <a:gd name="connsiteY356" fmla="*/ 361700 h 421105"/>
                <a:gd name="connsiteX357" fmla="*/ 82717 w 591051"/>
                <a:gd name="connsiteY357" fmla="*/ 363204 h 421105"/>
                <a:gd name="connsiteX358" fmla="*/ 81965 w 591051"/>
                <a:gd name="connsiteY358" fmla="*/ 363955 h 421105"/>
                <a:gd name="connsiteX359" fmla="*/ 80461 w 591051"/>
                <a:gd name="connsiteY359" fmla="*/ 365460 h 421105"/>
                <a:gd name="connsiteX360" fmla="*/ 77454 w 591051"/>
                <a:gd name="connsiteY360" fmla="*/ 362451 h 421105"/>
                <a:gd name="connsiteX361" fmla="*/ 76701 w 591051"/>
                <a:gd name="connsiteY361" fmla="*/ 360196 h 421105"/>
                <a:gd name="connsiteX362" fmla="*/ 78957 w 591051"/>
                <a:gd name="connsiteY362" fmla="*/ 358692 h 421105"/>
                <a:gd name="connsiteX363" fmla="*/ 81965 w 591051"/>
                <a:gd name="connsiteY363" fmla="*/ 358692 h 421105"/>
                <a:gd name="connsiteX364" fmla="*/ 83469 w 591051"/>
                <a:gd name="connsiteY364" fmla="*/ 357940 h 421105"/>
                <a:gd name="connsiteX365" fmla="*/ 83469 w 591051"/>
                <a:gd name="connsiteY365" fmla="*/ 356436 h 421105"/>
                <a:gd name="connsiteX366" fmla="*/ 82717 w 591051"/>
                <a:gd name="connsiteY366" fmla="*/ 354180 h 421105"/>
                <a:gd name="connsiteX367" fmla="*/ 81965 w 591051"/>
                <a:gd name="connsiteY367" fmla="*/ 353428 h 421105"/>
                <a:gd name="connsiteX368" fmla="*/ 81214 w 591051"/>
                <a:gd name="connsiteY368" fmla="*/ 352676 h 421105"/>
                <a:gd name="connsiteX369" fmla="*/ 81214 w 591051"/>
                <a:gd name="connsiteY369" fmla="*/ 351924 h 421105"/>
                <a:gd name="connsiteX370" fmla="*/ 82717 w 591051"/>
                <a:gd name="connsiteY370" fmla="*/ 350420 h 421105"/>
                <a:gd name="connsiteX371" fmla="*/ 81214 w 591051"/>
                <a:gd name="connsiteY371" fmla="*/ 349668 h 421105"/>
                <a:gd name="connsiteX372" fmla="*/ 79709 w 591051"/>
                <a:gd name="connsiteY372" fmla="*/ 349668 h 421105"/>
                <a:gd name="connsiteX373" fmla="*/ 78205 w 591051"/>
                <a:gd name="connsiteY373" fmla="*/ 348916 h 421105"/>
                <a:gd name="connsiteX374" fmla="*/ 76701 w 591051"/>
                <a:gd name="connsiteY374" fmla="*/ 349668 h 421105"/>
                <a:gd name="connsiteX375" fmla="*/ 77454 w 591051"/>
                <a:gd name="connsiteY375" fmla="*/ 351924 h 421105"/>
                <a:gd name="connsiteX376" fmla="*/ 76701 w 591051"/>
                <a:gd name="connsiteY376" fmla="*/ 353428 h 421105"/>
                <a:gd name="connsiteX377" fmla="*/ 75950 w 591051"/>
                <a:gd name="connsiteY377" fmla="*/ 354932 h 421105"/>
                <a:gd name="connsiteX378" fmla="*/ 74446 w 591051"/>
                <a:gd name="connsiteY378" fmla="*/ 356436 h 421105"/>
                <a:gd name="connsiteX379" fmla="*/ 73694 w 591051"/>
                <a:gd name="connsiteY379" fmla="*/ 354932 h 421105"/>
                <a:gd name="connsiteX380" fmla="*/ 72942 w 591051"/>
                <a:gd name="connsiteY380" fmla="*/ 353428 h 421105"/>
                <a:gd name="connsiteX381" fmla="*/ 72190 w 591051"/>
                <a:gd name="connsiteY381" fmla="*/ 352676 h 421105"/>
                <a:gd name="connsiteX382" fmla="*/ 71438 w 591051"/>
                <a:gd name="connsiteY382" fmla="*/ 353428 h 421105"/>
                <a:gd name="connsiteX383" fmla="*/ 70686 w 591051"/>
                <a:gd name="connsiteY383" fmla="*/ 353428 h 421105"/>
                <a:gd name="connsiteX384" fmla="*/ 70686 w 591051"/>
                <a:gd name="connsiteY384" fmla="*/ 354180 h 421105"/>
                <a:gd name="connsiteX385" fmla="*/ 68430 w 591051"/>
                <a:gd name="connsiteY385" fmla="*/ 352676 h 421105"/>
                <a:gd name="connsiteX386" fmla="*/ 66926 w 591051"/>
                <a:gd name="connsiteY386" fmla="*/ 354180 h 421105"/>
                <a:gd name="connsiteX387" fmla="*/ 63918 w 591051"/>
                <a:gd name="connsiteY387" fmla="*/ 359444 h 421105"/>
                <a:gd name="connsiteX388" fmla="*/ 64670 w 591051"/>
                <a:gd name="connsiteY388" fmla="*/ 362451 h 421105"/>
                <a:gd name="connsiteX389" fmla="*/ 61662 w 591051"/>
                <a:gd name="connsiteY389" fmla="*/ 363955 h 421105"/>
                <a:gd name="connsiteX390" fmla="*/ 57150 w 591051"/>
                <a:gd name="connsiteY390" fmla="*/ 365460 h 421105"/>
                <a:gd name="connsiteX391" fmla="*/ 49631 w 591051"/>
                <a:gd name="connsiteY391" fmla="*/ 366964 h 421105"/>
                <a:gd name="connsiteX392" fmla="*/ 39103 w 591051"/>
                <a:gd name="connsiteY392" fmla="*/ 371475 h 421105"/>
                <a:gd name="connsiteX393" fmla="*/ 39855 w 591051"/>
                <a:gd name="connsiteY393" fmla="*/ 370723 h 421105"/>
                <a:gd name="connsiteX394" fmla="*/ 39855 w 591051"/>
                <a:gd name="connsiteY394" fmla="*/ 369219 h 421105"/>
                <a:gd name="connsiteX395" fmla="*/ 39855 w 591051"/>
                <a:gd name="connsiteY395" fmla="*/ 368467 h 421105"/>
                <a:gd name="connsiteX396" fmla="*/ 35343 w 591051"/>
                <a:gd name="connsiteY396" fmla="*/ 368467 h 421105"/>
                <a:gd name="connsiteX397" fmla="*/ 31583 w 591051"/>
                <a:gd name="connsiteY397" fmla="*/ 369971 h 421105"/>
                <a:gd name="connsiteX398" fmla="*/ 28575 w 591051"/>
                <a:gd name="connsiteY398" fmla="*/ 372227 h 421105"/>
                <a:gd name="connsiteX399" fmla="*/ 24816 w 591051"/>
                <a:gd name="connsiteY399" fmla="*/ 380499 h 421105"/>
                <a:gd name="connsiteX400" fmla="*/ 24816 w 591051"/>
                <a:gd name="connsiteY400" fmla="*/ 381251 h 421105"/>
                <a:gd name="connsiteX401" fmla="*/ 25567 w 591051"/>
                <a:gd name="connsiteY401" fmla="*/ 382755 h 421105"/>
                <a:gd name="connsiteX402" fmla="*/ 25567 w 591051"/>
                <a:gd name="connsiteY402" fmla="*/ 383507 h 421105"/>
                <a:gd name="connsiteX403" fmla="*/ 24063 w 591051"/>
                <a:gd name="connsiteY403" fmla="*/ 386515 h 421105"/>
                <a:gd name="connsiteX404" fmla="*/ 22559 w 591051"/>
                <a:gd name="connsiteY404" fmla="*/ 391779 h 421105"/>
                <a:gd name="connsiteX405" fmla="*/ 22559 w 591051"/>
                <a:gd name="connsiteY405" fmla="*/ 393283 h 421105"/>
                <a:gd name="connsiteX406" fmla="*/ 23311 w 591051"/>
                <a:gd name="connsiteY406" fmla="*/ 397794 h 421105"/>
                <a:gd name="connsiteX407" fmla="*/ 26319 w 591051"/>
                <a:gd name="connsiteY407" fmla="*/ 397042 h 421105"/>
                <a:gd name="connsiteX408" fmla="*/ 30079 w 591051"/>
                <a:gd name="connsiteY408" fmla="*/ 394786 h 421105"/>
                <a:gd name="connsiteX409" fmla="*/ 33087 w 591051"/>
                <a:gd name="connsiteY409" fmla="*/ 393283 h 421105"/>
                <a:gd name="connsiteX410" fmla="*/ 36095 w 591051"/>
                <a:gd name="connsiteY410" fmla="*/ 394786 h 421105"/>
                <a:gd name="connsiteX411" fmla="*/ 28575 w 591051"/>
                <a:gd name="connsiteY411" fmla="*/ 400802 h 421105"/>
                <a:gd name="connsiteX412" fmla="*/ 27823 w 591051"/>
                <a:gd name="connsiteY412" fmla="*/ 403810 h 421105"/>
                <a:gd name="connsiteX413" fmla="*/ 29327 w 591051"/>
                <a:gd name="connsiteY413" fmla="*/ 401554 h 421105"/>
                <a:gd name="connsiteX414" fmla="*/ 31583 w 591051"/>
                <a:gd name="connsiteY414" fmla="*/ 400802 h 421105"/>
                <a:gd name="connsiteX415" fmla="*/ 33839 w 591051"/>
                <a:gd name="connsiteY415" fmla="*/ 400050 h 421105"/>
                <a:gd name="connsiteX416" fmla="*/ 36095 w 591051"/>
                <a:gd name="connsiteY416" fmla="*/ 401554 h 421105"/>
                <a:gd name="connsiteX417" fmla="*/ 33839 w 591051"/>
                <a:gd name="connsiteY417" fmla="*/ 403810 h 421105"/>
                <a:gd name="connsiteX418" fmla="*/ 32335 w 591051"/>
                <a:gd name="connsiteY418" fmla="*/ 406066 h 421105"/>
                <a:gd name="connsiteX419" fmla="*/ 31583 w 591051"/>
                <a:gd name="connsiteY419" fmla="*/ 407570 h 421105"/>
                <a:gd name="connsiteX420" fmla="*/ 32335 w 591051"/>
                <a:gd name="connsiteY420" fmla="*/ 409826 h 421105"/>
                <a:gd name="connsiteX421" fmla="*/ 33087 w 591051"/>
                <a:gd name="connsiteY421" fmla="*/ 409074 h 421105"/>
                <a:gd name="connsiteX422" fmla="*/ 35343 w 591051"/>
                <a:gd name="connsiteY422" fmla="*/ 405314 h 421105"/>
                <a:gd name="connsiteX423" fmla="*/ 37599 w 591051"/>
                <a:gd name="connsiteY423" fmla="*/ 403058 h 421105"/>
                <a:gd name="connsiteX424" fmla="*/ 39855 w 591051"/>
                <a:gd name="connsiteY424" fmla="*/ 401554 h 421105"/>
                <a:gd name="connsiteX425" fmla="*/ 42111 w 591051"/>
                <a:gd name="connsiteY425" fmla="*/ 400050 h 421105"/>
                <a:gd name="connsiteX426" fmla="*/ 46622 w 591051"/>
                <a:gd name="connsiteY426" fmla="*/ 400050 h 421105"/>
                <a:gd name="connsiteX427" fmla="*/ 45118 w 591051"/>
                <a:gd name="connsiteY427" fmla="*/ 402306 h 421105"/>
                <a:gd name="connsiteX428" fmla="*/ 44367 w 591051"/>
                <a:gd name="connsiteY428" fmla="*/ 403058 h 421105"/>
                <a:gd name="connsiteX429" fmla="*/ 43615 w 591051"/>
                <a:gd name="connsiteY429" fmla="*/ 403810 h 421105"/>
                <a:gd name="connsiteX430" fmla="*/ 45871 w 591051"/>
                <a:gd name="connsiteY430" fmla="*/ 406066 h 421105"/>
                <a:gd name="connsiteX431" fmla="*/ 50382 w 591051"/>
                <a:gd name="connsiteY431" fmla="*/ 406818 h 421105"/>
                <a:gd name="connsiteX432" fmla="*/ 53390 w 591051"/>
                <a:gd name="connsiteY432" fmla="*/ 407570 h 421105"/>
                <a:gd name="connsiteX433" fmla="*/ 54894 w 591051"/>
                <a:gd name="connsiteY433" fmla="*/ 411330 h 421105"/>
                <a:gd name="connsiteX434" fmla="*/ 51135 w 591051"/>
                <a:gd name="connsiteY434" fmla="*/ 410578 h 421105"/>
                <a:gd name="connsiteX435" fmla="*/ 48878 w 591051"/>
                <a:gd name="connsiteY435" fmla="*/ 412834 h 421105"/>
                <a:gd name="connsiteX436" fmla="*/ 45118 w 591051"/>
                <a:gd name="connsiteY436" fmla="*/ 418098 h 421105"/>
                <a:gd name="connsiteX437" fmla="*/ 42111 w 591051"/>
                <a:gd name="connsiteY437" fmla="*/ 421105 h 421105"/>
                <a:gd name="connsiteX438" fmla="*/ 39855 w 591051"/>
                <a:gd name="connsiteY438" fmla="*/ 420353 h 421105"/>
                <a:gd name="connsiteX439" fmla="*/ 37599 w 591051"/>
                <a:gd name="connsiteY439" fmla="*/ 418849 h 421105"/>
                <a:gd name="connsiteX440" fmla="*/ 35343 w 591051"/>
                <a:gd name="connsiteY440" fmla="*/ 419602 h 421105"/>
                <a:gd name="connsiteX441" fmla="*/ 33087 w 591051"/>
                <a:gd name="connsiteY441" fmla="*/ 418098 h 421105"/>
                <a:gd name="connsiteX442" fmla="*/ 28575 w 591051"/>
                <a:gd name="connsiteY442" fmla="*/ 418098 h 421105"/>
                <a:gd name="connsiteX443" fmla="*/ 24063 w 591051"/>
                <a:gd name="connsiteY443" fmla="*/ 418849 h 421105"/>
                <a:gd name="connsiteX444" fmla="*/ 20303 w 591051"/>
                <a:gd name="connsiteY444" fmla="*/ 420353 h 421105"/>
                <a:gd name="connsiteX445" fmla="*/ 15792 w 591051"/>
                <a:gd name="connsiteY445" fmla="*/ 417345 h 421105"/>
                <a:gd name="connsiteX446" fmla="*/ 14288 w 591051"/>
                <a:gd name="connsiteY446" fmla="*/ 415842 h 421105"/>
                <a:gd name="connsiteX447" fmla="*/ 12784 w 591051"/>
                <a:gd name="connsiteY447" fmla="*/ 412834 h 421105"/>
                <a:gd name="connsiteX448" fmla="*/ 12032 w 591051"/>
                <a:gd name="connsiteY448" fmla="*/ 411330 h 421105"/>
                <a:gd name="connsiteX449" fmla="*/ 10528 w 591051"/>
                <a:gd name="connsiteY449" fmla="*/ 410578 h 421105"/>
                <a:gd name="connsiteX450" fmla="*/ 9776 w 591051"/>
                <a:gd name="connsiteY450" fmla="*/ 410578 h 421105"/>
                <a:gd name="connsiteX451" fmla="*/ 9776 w 591051"/>
                <a:gd name="connsiteY451" fmla="*/ 411330 h 421105"/>
                <a:gd name="connsiteX452" fmla="*/ 9024 w 591051"/>
                <a:gd name="connsiteY452" fmla="*/ 412082 h 421105"/>
                <a:gd name="connsiteX453" fmla="*/ 7520 w 591051"/>
                <a:gd name="connsiteY453" fmla="*/ 412082 h 421105"/>
                <a:gd name="connsiteX454" fmla="*/ 6768 w 591051"/>
                <a:gd name="connsiteY454" fmla="*/ 411330 h 421105"/>
                <a:gd name="connsiteX455" fmla="*/ 4512 w 591051"/>
                <a:gd name="connsiteY455" fmla="*/ 407570 h 421105"/>
                <a:gd name="connsiteX456" fmla="*/ 752 w 591051"/>
                <a:gd name="connsiteY456" fmla="*/ 401554 h 421105"/>
                <a:gd name="connsiteX457" fmla="*/ 0 w 591051"/>
                <a:gd name="connsiteY457" fmla="*/ 400050 h 421105"/>
                <a:gd name="connsiteX458" fmla="*/ 0 w 591051"/>
                <a:gd name="connsiteY458" fmla="*/ 399298 h 421105"/>
                <a:gd name="connsiteX459" fmla="*/ 0 w 591051"/>
                <a:gd name="connsiteY459" fmla="*/ 398546 h 421105"/>
                <a:gd name="connsiteX460" fmla="*/ 0 w 591051"/>
                <a:gd name="connsiteY460" fmla="*/ 397794 h 421105"/>
                <a:gd name="connsiteX461" fmla="*/ 0 w 591051"/>
                <a:gd name="connsiteY461" fmla="*/ 396290 h 421105"/>
                <a:gd name="connsiteX462" fmla="*/ 3008 w 591051"/>
                <a:gd name="connsiteY462" fmla="*/ 391779 h 421105"/>
                <a:gd name="connsiteX463" fmla="*/ 4512 w 591051"/>
                <a:gd name="connsiteY463" fmla="*/ 390275 h 421105"/>
                <a:gd name="connsiteX464" fmla="*/ 5264 w 591051"/>
                <a:gd name="connsiteY464" fmla="*/ 390275 h 421105"/>
                <a:gd name="connsiteX465" fmla="*/ 6016 w 591051"/>
                <a:gd name="connsiteY465" fmla="*/ 389523 h 421105"/>
                <a:gd name="connsiteX466" fmla="*/ 7520 w 591051"/>
                <a:gd name="connsiteY466" fmla="*/ 388019 h 421105"/>
                <a:gd name="connsiteX467" fmla="*/ 9024 w 591051"/>
                <a:gd name="connsiteY467" fmla="*/ 385011 h 421105"/>
                <a:gd name="connsiteX468" fmla="*/ 9024 w 591051"/>
                <a:gd name="connsiteY468" fmla="*/ 383507 h 421105"/>
                <a:gd name="connsiteX469" fmla="*/ 9024 w 591051"/>
                <a:gd name="connsiteY469" fmla="*/ 382003 h 421105"/>
                <a:gd name="connsiteX470" fmla="*/ 9024 w 591051"/>
                <a:gd name="connsiteY470" fmla="*/ 380499 h 421105"/>
                <a:gd name="connsiteX471" fmla="*/ 9024 w 591051"/>
                <a:gd name="connsiteY471" fmla="*/ 378243 h 421105"/>
                <a:gd name="connsiteX472" fmla="*/ 9024 w 591051"/>
                <a:gd name="connsiteY472" fmla="*/ 375235 h 421105"/>
                <a:gd name="connsiteX473" fmla="*/ 10528 w 591051"/>
                <a:gd name="connsiteY473" fmla="*/ 366211 h 421105"/>
                <a:gd name="connsiteX474" fmla="*/ 10528 w 591051"/>
                <a:gd name="connsiteY474" fmla="*/ 365460 h 421105"/>
                <a:gd name="connsiteX475" fmla="*/ 10528 w 591051"/>
                <a:gd name="connsiteY475" fmla="*/ 363204 h 421105"/>
                <a:gd name="connsiteX476" fmla="*/ 10528 w 591051"/>
                <a:gd name="connsiteY476" fmla="*/ 362451 h 421105"/>
                <a:gd name="connsiteX477" fmla="*/ 10528 w 591051"/>
                <a:gd name="connsiteY477" fmla="*/ 360947 h 421105"/>
                <a:gd name="connsiteX478" fmla="*/ 10528 w 591051"/>
                <a:gd name="connsiteY478" fmla="*/ 360196 h 421105"/>
                <a:gd name="connsiteX479" fmla="*/ 11280 w 591051"/>
                <a:gd name="connsiteY479" fmla="*/ 359444 h 421105"/>
                <a:gd name="connsiteX480" fmla="*/ 14288 w 591051"/>
                <a:gd name="connsiteY480" fmla="*/ 359444 h 421105"/>
                <a:gd name="connsiteX481" fmla="*/ 15039 w 591051"/>
                <a:gd name="connsiteY481" fmla="*/ 358692 h 421105"/>
                <a:gd name="connsiteX482" fmla="*/ 16544 w 591051"/>
                <a:gd name="connsiteY482" fmla="*/ 358692 h 421105"/>
                <a:gd name="connsiteX483" fmla="*/ 17296 w 591051"/>
                <a:gd name="connsiteY483" fmla="*/ 357940 h 421105"/>
                <a:gd name="connsiteX484" fmla="*/ 18799 w 591051"/>
                <a:gd name="connsiteY484" fmla="*/ 354180 h 421105"/>
                <a:gd name="connsiteX485" fmla="*/ 19552 w 591051"/>
                <a:gd name="connsiteY485" fmla="*/ 353428 h 421105"/>
                <a:gd name="connsiteX486" fmla="*/ 21056 w 591051"/>
                <a:gd name="connsiteY486" fmla="*/ 351924 h 421105"/>
                <a:gd name="connsiteX487" fmla="*/ 21807 w 591051"/>
                <a:gd name="connsiteY487" fmla="*/ 351924 h 421105"/>
                <a:gd name="connsiteX488" fmla="*/ 22559 w 591051"/>
                <a:gd name="connsiteY488" fmla="*/ 351172 h 421105"/>
                <a:gd name="connsiteX489" fmla="*/ 23311 w 591051"/>
                <a:gd name="connsiteY489" fmla="*/ 351172 h 421105"/>
                <a:gd name="connsiteX490" fmla="*/ 28575 w 591051"/>
                <a:gd name="connsiteY490" fmla="*/ 350420 h 421105"/>
                <a:gd name="connsiteX491" fmla="*/ 30079 w 591051"/>
                <a:gd name="connsiteY491" fmla="*/ 349668 h 421105"/>
                <a:gd name="connsiteX492" fmla="*/ 33087 w 591051"/>
                <a:gd name="connsiteY492" fmla="*/ 348164 h 421105"/>
                <a:gd name="connsiteX493" fmla="*/ 38351 w 591051"/>
                <a:gd name="connsiteY493" fmla="*/ 344404 h 421105"/>
                <a:gd name="connsiteX494" fmla="*/ 42111 w 591051"/>
                <a:gd name="connsiteY494" fmla="*/ 342148 h 421105"/>
                <a:gd name="connsiteX495" fmla="*/ 42863 w 591051"/>
                <a:gd name="connsiteY495" fmla="*/ 342148 h 421105"/>
                <a:gd name="connsiteX496" fmla="*/ 43615 w 591051"/>
                <a:gd name="connsiteY496" fmla="*/ 342148 h 421105"/>
                <a:gd name="connsiteX497" fmla="*/ 45118 w 591051"/>
                <a:gd name="connsiteY497" fmla="*/ 342148 h 421105"/>
                <a:gd name="connsiteX498" fmla="*/ 45871 w 591051"/>
                <a:gd name="connsiteY498" fmla="*/ 342148 h 421105"/>
                <a:gd name="connsiteX499" fmla="*/ 48127 w 591051"/>
                <a:gd name="connsiteY499" fmla="*/ 343652 h 421105"/>
                <a:gd name="connsiteX500" fmla="*/ 48878 w 591051"/>
                <a:gd name="connsiteY500" fmla="*/ 343652 h 421105"/>
                <a:gd name="connsiteX501" fmla="*/ 51135 w 591051"/>
                <a:gd name="connsiteY501" fmla="*/ 342900 h 421105"/>
                <a:gd name="connsiteX502" fmla="*/ 59406 w 591051"/>
                <a:gd name="connsiteY502" fmla="*/ 337636 h 421105"/>
                <a:gd name="connsiteX503" fmla="*/ 60158 w 591051"/>
                <a:gd name="connsiteY503" fmla="*/ 337636 h 421105"/>
                <a:gd name="connsiteX504" fmla="*/ 60910 w 591051"/>
                <a:gd name="connsiteY504" fmla="*/ 338388 h 421105"/>
                <a:gd name="connsiteX505" fmla="*/ 60910 w 591051"/>
                <a:gd name="connsiteY505" fmla="*/ 339140 h 421105"/>
                <a:gd name="connsiteX506" fmla="*/ 61662 w 591051"/>
                <a:gd name="connsiteY506" fmla="*/ 339892 h 421105"/>
                <a:gd name="connsiteX507" fmla="*/ 61662 w 591051"/>
                <a:gd name="connsiteY507" fmla="*/ 340644 h 421105"/>
                <a:gd name="connsiteX508" fmla="*/ 62414 w 591051"/>
                <a:gd name="connsiteY508" fmla="*/ 340644 h 421105"/>
                <a:gd name="connsiteX509" fmla="*/ 63166 w 591051"/>
                <a:gd name="connsiteY509" fmla="*/ 341396 h 421105"/>
                <a:gd name="connsiteX510" fmla="*/ 64670 w 591051"/>
                <a:gd name="connsiteY510" fmla="*/ 340644 h 421105"/>
                <a:gd name="connsiteX511" fmla="*/ 66174 w 591051"/>
                <a:gd name="connsiteY511" fmla="*/ 340644 h 421105"/>
                <a:gd name="connsiteX512" fmla="*/ 70686 w 591051"/>
                <a:gd name="connsiteY512" fmla="*/ 338388 h 421105"/>
                <a:gd name="connsiteX513" fmla="*/ 71438 w 591051"/>
                <a:gd name="connsiteY513" fmla="*/ 338388 h 421105"/>
                <a:gd name="connsiteX514" fmla="*/ 72190 w 591051"/>
                <a:gd name="connsiteY514" fmla="*/ 339140 h 421105"/>
                <a:gd name="connsiteX515" fmla="*/ 73694 w 591051"/>
                <a:gd name="connsiteY515" fmla="*/ 339892 h 421105"/>
                <a:gd name="connsiteX516" fmla="*/ 74446 w 591051"/>
                <a:gd name="connsiteY516" fmla="*/ 339892 h 421105"/>
                <a:gd name="connsiteX517" fmla="*/ 76701 w 591051"/>
                <a:gd name="connsiteY517" fmla="*/ 339140 h 421105"/>
                <a:gd name="connsiteX518" fmla="*/ 84221 w 591051"/>
                <a:gd name="connsiteY518" fmla="*/ 334628 h 421105"/>
                <a:gd name="connsiteX519" fmla="*/ 89485 w 591051"/>
                <a:gd name="connsiteY519" fmla="*/ 333125 h 421105"/>
                <a:gd name="connsiteX520" fmla="*/ 90237 w 591051"/>
                <a:gd name="connsiteY520" fmla="*/ 332372 h 421105"/>
                <a:gd name="connsiteX521" fmla="*/ 90989 w 591051"/>
                <a:gd name="connsiteY521" fmla="*/ 331621 h 421105"/>
                <a:gd name="connsiteX522" fmla="*/ 93245 w 591051"/>
                <a:gd name="connsiteY522" fmla="*/ 327109 h 421105"/>
                <a:gd name="connsiteX523" fmla="*/ 93245 w 591051"/>
                <a:gd name="connsiteY523" fmla="*/ 325605 h 421105"/>
                <a:gd name="connsiteX524" fmla="*/ 93245 w 591051"/>
                <a:gd name="connsiteY524" fmla="*/ 324853 h 421105"/>
                <a:gd name="connsiteX525" fmla="*/ 93245 w 591051"/>
                <a:gd name="connsiteY525" fmla="*/ 324101 h 421105"/>
                <a:gd name="connsiteX526" fmla="*/ 92493 w 591051"/>
                <a:gd name="connsiteY526" fmla="*/ 322597 h 421105"/>
                <a:gd name="connsiteX527" fmla="*/ 93245 w 591051"/>
                <a:gd name="connsiteY527" fmla="*/ 321093 h 421105"/>
                <a:gd name="connsiteX528" fmla="*/ 97005 w 591051"/>
                <a:gd name="connsiteY528" fmla="*/ 316581 h 421105"/>
                <a:gd name="connsiteX529" fmla="*/ 98509 w 591051"/>
                <a:gd name="connsiteY529" fmla="*/ 315829 h 421105"/>
                <a:gd name="connsiteX530" fmla="*/ 100013 w 591051"/>
                <a:gd name="connsiteY530" fmla="*/ 315077 h 421105"/>
                <a:gd name="connsiteX531" fmla="*/ 102269 w 591051"/>
                <a:gd name="connsiteY531" fmla="*/ 314325 h 421105"/>
                <a:gd name="connsiteX532" fmla="*/ 103020 w 591051"/>
                <a:gd name="connsiteY532" fmla="*/ 314325 h 421105"/>
                <a:gd name="connsiteX533" fmla="*/ 104525 w 591051"/>
                <a:gd name="connsiteY533" fmla="*/ 313573 h 421105"/>
                <a:gd name="connsiteX534" fmla="*/ 105276 w 591051"/>
                <a:gd name="connsiteY534" fmla="*/ 312821 h 421105"/>
                <a:gd name="connsiteX535" fmla="*/ 106029 w 591051"/>
                <a:gd name="connsiteY535" fmla="*/ 312069 h 421105"/>
                <a:gd name="connsiteX536" fmla="*/ 106029 w 591051"/>
                <a:gd name="connsiteY536" fmla="*/ 311317 h 421105"/>
                <a:gd name="connsiteX537" fmla="*/ 106029 w 591051"/>
                <a:gd name="connsiteY537" fmla="*/ 310566 h 421105"/>
                <a:gd name="connsiteX538" fmla="*/ 106029 w 591051"/>
                <a:gd name="connsiteY538" fmla="*/ 309061 h 421105"/>
                <a:gd name="connsiteX539" fmla="*/ 105276 w 591051"/>
                <a:gd name="connsiteY539" fmla="*/ 307557 h 421105"/>
                <a:gd name="connsiteX540" fmla="*/ 102269 w 591051"/>
                <a:gd name="connsiteY540" fmla="*/ 302294 h 421105"/>
                <a:gd name="connsiteX541" fmla="*/ 100013 w 591051"/>
                <a:gd name="connsiteY541" fmla="*/ 298534 h 421105"/>
                <a:gd name="connsiteX542" fmla="*/ 97757 w 591051"/>
                <a:gd name="connsiteY542" fmla="*/ 295526 h 421105"/>
                <a:gd name="connsiteX543" fmla="*/ 97757 w 591051"/>
                <a:gd name="connsiteY543" fmla="*/ 294774 h 421105"/>
                <a:gd name="connsiteX544" fmla="*/ 97005 w 591051"/>
                <a:gd name="connsiteY544" fmla="*/ 295526 h 421105"/>
                <a:gd name="connsiteX545" fmla="*/ 96253 w 591051"/>
                <a:gd name="connsiteY545" fmla="*/ 295526 h 421105"/>
                <a:gd name="connsiteX546" fmla="*/ 95501 w 591051"/>
                <a:gd name="connsiteY546" fmla="*/ 296278 h 421105"/>
                <a:gd name="connsiteX547" fmla="*/ 94749 w 591051"/>
                <a:gd name="connsiteY547" fmla="*/ 296278 h 421105"/>
                <a:gd name="connsiteX548" fmla="*/ 92493 w 591051"/>
                <a:gd name="connsiteY548" fmla="*/ 296278 h 421105"/>
                <a:gd name="connsiteX549" fmla="*/ 87229 w 591051"/>
                <a:gd name="connsiteY549" fmla="*/ 295526 h 421105"/>
                <a:gd name="connsiteX550" fmla="*/ 83469 w 591051"/>
                <a:gd name="connsiteY550" fmla="*/ 295526 h 421105"/>
                <a:gd name="connsiteX551" fmla="*/ 81214 w 591051"/>
                <a:gd name="connsiteY551" fmla="*/ 296278 h 421105"/>
                <a:gd name="connsiteX552" fmla="*/ 79709 w 591051"/>
                <a:gd name="connsiteY552" fmla="*/ 297030 h 421105"/>
                <a:gd name="connsiteX553" fmla="*/ 77454 w 591051"/>
                <a:gd name="connsiteY553" fmla="*/ 297030 h 421105"/>
                <a:gd name="connsiteX554" fmla="*/ 76701 w 591051"/>
                <a:gd name="connsiteY554" fmla="*/ 296278 h 421105"/>
                <a:gd name="connsiteX555" fmla="*/ 75197 w 591051"/>
                <a:gd name="connsiteY555" fmla="*/ 294774 h 421105"/>
                <a:gd name="connsiteX556" fmla="*/ 74446 w 591051"/>
                <a:gd name="connsiteY556" fmla="*/ 294022 h 421105"/>
                <a:gd name="connsiteX557" fmla="*/ 73694 w 591051"/>
                <a:gd name="connsiteY557" fmla="*/ 294774 h 421105"/>
                <a:gd name="connsiteX558" fmla="*/ 72942 w 591051"/>
                <a:gd name="connsiteY558" fmla="*/ 296278 h 421105"/>
                <a:gd name="connsiteX559" fmla="*/ 72190 w 591051"/>
                <a:gd name="connsiteY559" fmla="*/ 296278 h 421105"/>
                <a:gd name="connsiteX560" fmla="*/ 70686 w 591051"/>
                <a:gd name="connsiteY560" fmla="*/ 297030 h 421105"/>
                <a:gd name="connsiteX561" fmla="*/ 67678 w 591051"/>
                <a:gd name="connsiteY561" fmla="*/ 297030 h 421105"/>
                <a:gd name="connsiteX562" fmla="*/ 66174 w 591051"/>
                <a:gd name="connsiteY562" fmla="*/ 297030 h 421105"/>
                <a:gd name="connsiteX563" fmla="*/ 65422 w 591051"/>
                <a:gd name="connsiteY563" fmla="*/ 297782 h 421105"/>
                <a:gd name="connsiteX564" fmla="*/ 64670 w 591051"/>
                <a:gd name="connsiteY564" fmla="*/ 298534 h 421105"/>
                <a:gd name="connsiteX565" fmla="*/ 63918 w 591051"/>
                <a:gd name="connsiteY565" fmla="*/ 298534 h 421105"/>
                <a:gd name="connsiteX566" fmla="*/ 57150 w 591051"/>
                <a:gd name="connsiteY566" fmla="*/ 299286 h 421105"/>
                <a:gd name="connsiteX567" fmla="*/ 56398 w 591051"/>
                <a:gd name="connsiteY567" fmla="*/ 299286 h 421105"/>
                <a:gd name="connsiteX568" fmla="*/ 55646 w 591051"/>
                <a:gd name="connsiteY568" fmla="*/ 299286 h 421105"/>
                <a:gd name="connsiteX569" fmla="*/ 55646 w 591051"/>
                <a:gd name="connsiteY569" fmla="*/ 300038 h 421105"/>
                <a:gd name="connsiteX570" fmla="*/ 54894 w 591051"/>
                <a:gd name="connsiteY570" fmla="*/ 300038 h 421105"/>
                <a:gd name="connsiteX571" fmla="*/ 53390 w 591051"/>
                <a:gd name="connsiteY571" fmla="*/ 300789 h 421105"/>
                <a:gd name="connsiteX572" fmla="*/ 51135 w 591051"/>
                <a:gd name="connsiteY572" fmla="*/ 300789 h 421105"/>
                <a:gd name="connsiteX573" fmla="*/ 50382 w 591051"/>
                <a:gd name="connsiteY573" fmla="*/ 300789 h 421105"/>
                <a:gd name="connsiteX574" fmla="*/ 48878 w 591051"/>
                <a:gd name="connsiteY574" fmla="*/ 300038 h 421105"/>
                <a:gd name="connsiteX575" fmla="*/ 46622 w 591051"/>
                <a:gd name="connsiteY575" fmla="*/ 298534 h 421105"/>
                <a:gd name="connsiteX576" fmla="*/ 45871 w 591051"/>
                <a:gd name="connsiteY576" fmla="*/ 298534 h 421105"/>
                <a:gd name="connsiteX577" fmla="*/ 44367 w 591051"/>
                <a:gd name="connsiteY577" fmla="*/ 298534 h 421105"/>
                <a:gd name="connsiteX578" fmla="*/ 43615 w 591051"/>
                <a:gd name="connsiteY578" fmla="*/ 299286 h 421105"/>
                <a:gd name="connsiteX579" fmla="*/ 41359 w 591051"/>
                <a:gd name="connsiteY579" fmla="*/ 299286 h 421105"/>
                <a:gd name="connsiteX580" fmla="*/ 39855 w 591051"/>
                <a:gd name="connsiteY580" fmla="*/ 299286 h 421105"/>
                <a:gd name="connsiteX581" fmla="*/ 39103 w 591051"/>
                <a:gd name="connsiteY581" fmla="*/ 299286 h 421105"/>
                <a:gd name="connsiteX582" fmla="*/ 35343 w 591051"/>
                <a:gd name="connsiteY582" fmla="*/ 297782 h 421105"/>
                <a:gd name="connsiteX583" fmla="*/ 34591 w 591051"/>
                <a:gd name="connsiteY583" fmla="*/ 297030 h 421105"/>
                <a:gd name="connsiteX584" fmla="*/ 33839 w 591051"/>
                <a:gd name="connsiteY584" fmla="*/ 296278 h 421105"/>
                <a:gd name="connsiteX585" fmla="*/ 33839 w 591051"/>
                <a:gd name="connsiteY585" fmla="*/ 295526 h 421105"/>
                <a:gd name="connsiteX586" fmla="*/ 32335 w 591051"/>
                <a:gd name="connsiteY586" fmla="*/ 290262 h 421105"/>
                <a:gd name="connsiteX587" fmla="*/ 32335 w 591051"/>
                <a:gd name="connsiteY587" fmla="*/ 289510 h 421105"/>
                <a:gd name="connsiteX588" fmla="*/ 30831 w 591051"/>
                <a:gd name="connsiteY588" fmla="*/ 289510 h 421105"/>
                <a:gd name="connsiteX589" fmla="*/ 30079 w 591051"/>
                <a:gd name="connsiteY589" fmla="*/ 289510 h 421105"/>
                <a:gd name="connsiteX590" fmla="*/ 29327 w 591051"/>
                <a:gd name="connsiteY590" fmla="*/ 288758 h 421105"/>
                <a:gd name="connsiteX591" fmla="*/ 29327 w 591051"/>
                <a:gd name="connsiteY591" fmla="*/ 288006 h 421105"/>
                <a:gd name="connsiteX592" fmla="*/ 28575 w 591051"/>
                <a:gd name="connsiteY592" fmla="*/ 287254 h 421105"/>
                <a:gd name="connsiteX593" fmla="*/ 26319 w 591051"/>
                <a:gd name="connsiteY593" fmla="*/ 284246 h 421105"/>
                <a:gd name="connsiteX594" fmla="*/ 24063 w 591051"/>
                <a:gd name="connsiteY594" fmla="*/ 282742 h 421105"/>
                <a:gd name="connsiteX595" fmla="*/ 22559 w 591051"/>
                <a:gd name="connsiteY595" fmla="*/ 281238 h 421105"/>
                <a:gd name="connsiteX596" fmla="*/ 21807 w 591051"/>
                <a:gd name="connsiteY596" fmla="*/ 279734 h 421105"/>
                <a:gd name="connsiteX597" fmla="*/ 18048 w 591051"/>
                <a:gd name="connsiteY597" fmla="*/ 272215 h 421105"/>
                <a:gd name="connsiteX598" fmla="*/ 17296 w 591051"/>
                <a:gd name="connsiteY598" fmla="*/ 270711 h 421105"/>
                <a:gd name="connsiteX599" fmla="*/ 15792 w 591051"/>
                <a:gd name="connsiteY599" fmla="*/ 269207 h 421105"/>
                <a:gd name="connsiteX600" fmla="*/ 13536 w 591051"/>
                <a:gd name="connsiteY600" fmla="*/ 267703 h 421105"/>
                <a:gd name="connsiteX601" fmla="*/ 9024 w 591051"/>
                <a:gd name="connsiteY601" fmla="*/ 265447 h 421105"/>
                <a:gd name="connsiteX602" fmla="*/ 6768 w 591051"/>
                <a:gd name="connsiteY602" fmla="*/ 265447 h 421105"/>
                <a:gd name="connsiteX603" fmla="*/ 4512 w 591051"/>
                <a:gd name="connsiteY603" fmla="*/ 265447 h 421105"/>
                <a:gd name="connsiteX604" fmla="*/ 10528 w 591051"/>
                <a:gd name="connsiteY604" fmla="*/ 260935 h 421105"/>
                <a:gd name="connsiteX605" fmla="*/ 13536 w 591051"/>
                <a:gd name="connsiteY605" fmla="*/ 259431 h 421105"/>
                <a:gd name="connsiteX606" fmla="*/ 20303 w 591051"/>
                <a:gd name="connsiteY606" fmla="*/ 257175 h 421105"/>
                <a:gd name="connsiteX607" fmla="*/ 21807 w 591051"/>
                <a:gd name="connsiteY607" fmla="*/ 257175 h 421105"/>
                <a:gd name="connsiteX608" fmla="*/ 23311 w 591051"/>
                <a:gd name="connsiteY608" fmla="*/ 257175 h 421105"/>
                <a:gd name="connsiteX609" fmla="*/ 27071 w 591051"/>
                <a:gd name="connsiteY609" fmla="*/ 257927 h 421105"/>
                <a:gd name="connsiteX610" fmla="*/ 30079 w 591051"/>
                <a:gd name="connsiteY610" fmla="*/ 258679 h 421105"/>
                <a:gd name="connsiteX611" fmla="*/ 32335 w 591051"/>
                <a:gd name="connsiteY611" fmla="*/ 258679 h 421105"/>
                <a:gd name="connsiteX612" fmla="*/ 32335 w 591051"/>
                <a:gd name="connsiteY612" fmla="*/ 257927 h 421105"/>
                <a:gd name="connsiteX613" fmla="*/ 33087 w 591051"/>
                <a:gd name="connsiteY613" fmla="*/ 257175 h 421105"/>
                <a:gd name="connsiteX614" fmla="*/ 35343 w 591051"/>
                <a:gd name="connsiteY614" fmla="*/ 253415 h 421105"/>
                <a:gd name="connsiteX615" fmla="*/ 37599 w 591051"/>
                <a:gd name="connsiteY615" fmla="*/ 251159 h 421105"/>
                <a:gd name="connsiteX616" fmla="*/ 38351 w 591051"/>
                <a:gd name="connsiteY616" fmla="*/ 250408 h 421105"/>
                <a:gd name="connsiteX617" fmla="*/ 39855 w 591051"/>
                <a:gd name="connsiteY617" fmla="*/ 250408 h 421105"/>
                <a:gd name="connsiteX618" fmla="*/ 44367 w 591051"/>
                <a:gd name="connsiteY618" fmla="*/ 249655 h 421105"/>
                <a:gd name="connsiteX619" fmla="*/ 48127 w 591051"/>
                <a:gd name="connsiteY619" fmla="*/ 248904 h 421105"/>
                <a:gd name="connsiteX620" fmla="*/ 50382 w 591051"/>
                <a:gd name="connsiteY620" fmla="*/ 248151 h 421105"/>
                <a:gd name="connsiteX621" fmla="*/ 51135 w 591051"/>
                <a:gd name="connsiteY621" fmla="*/ 248151 h 421105"/>
                <a:gd name="connsiteX622" fmla="*/ 51886 w 591051"/>
                <a:gd name="connsiteY622" fmla="*/ 247400 h 421105"/>
                <a:gd name="connsiteX623" fmla="*/ 63918 w 591051"/>
                <a:gd name="connsiteY623" fmla="*/ 240632 h 421105"/>
                <a:gd name="connsiteX624" fmla="*/ 65422 w 591051"/>
                <a:gd name="connsiteY624" fmla="*/ 239880 h 421105"/>
                <a:gd name="connsiteX625" fmla="*/ 66926 w 591051"/>
                <a:gd name="connsiteY625" fmla="*/ 239880 h 421105"/>
                <a:gd name="connsiteX626" fmla="*/ 68430 w 591051"/>
                <a:gd name="connsiteY626" fmla="*/ 239880 h 421105"/>
                <a:gd name="connsiteX627" fmla="*/ 69934 w 591051"/>
                <a:gd name="connsiteY627" fmla="*/ 240632 h 421105"/>
                <a:gd name="connsiteX628" fmla="*/ 77454 w 591051"/>
                <a:gd name="connsiteY628" fmla="*/ 239128 h 421105"/>
                <a:gd name="connsiteX629" fmla="*/ 79709 w 591051"/>
                <a:gd name="connsiteY629" fmla="*/ 239128 h 421105"/>
                <a:gd name="connsiteX630" fmla="*/ 86477 w 591051"/>
                <a:gd name="connsiteY630" fmla="*/ 238376 h 421105"/>
                <a:gd name="connsiteX631" fmla="*/ 87229 w 591051"/>
                <a:gd name="connsiteY631" fmla="*/ 238376 h 421105"/>
                <a:gd name="connsiteX632" fmla="*/ 88733 w 591051"/>
                <a:gd name="connsiteY632" fmla="*/ 238376 h 421105"/>
                <a:gd name="connsiteX633" fmla="*/ 89485 w 591051"/>
                <a:gd name="connsiteY633" fmla="*/ 238376 h 421105"/>
                <a:gd name="connsiteX634" fmla="*/ 90237 w 591051"/>
                <a:gd name="connsiteY634" fmla="*/ 239128 h 421105"/>
                <a:gd name="connsiteX635" fmla="*/ 90989 w 591051"/>
                <a:gd name="connsiteY635" fmla="*/ 239880 h 421105"/>
                <a:gd name="connsiteX636" fmla="*/ 91741 w 591051"/>
                <a:gd name="connsiteY636" fmla="*/ 240632 h 421105"/>
                <a:gd name="connsiteX637" fmla="*/ 93997 w 591051"/>
                <a:gd name="connsiteY637" fmla="*/ 240632 h 421105"/>
                <a:gd name="connsiteX638" fmla="*/ 97757 w 591051"/>
                <a:gd name="connsiteY638" fmla="*/ 239880 h 421105"/>
                <a:gd name="connsiteX639" fmla="*/ 112044 w 591051"/>
                <a:gd name="connsiteY639" fmla="*/ 231608 h 421105"/>
                <a:gd name="connsiteX640" fmla="*/ 113548 w 591051"/>
                <a:gd name="connsiteY640" fmla="*/ 230856 h 421105"/>
                <a:gd name="connsiteX641" fmla="*/ 116556 w 591051"/>
                <a:gd name="connsiteY641" fmla="*/ 227096 h 421105"/>
                <a:gd name="connsiteX642" fmla="*/ 118060 w 591051"/>
                <a:gd name="connsiteY642" fmla="*/ 226344 h 421105"/>
                <a:gd name="connsiteX643" fmla="*/ 118812 w 591051"/>
                <a:gd name="connsiteY643" fmla="*/ 226344 h 421105"/>
                <a:gd name="connsiteX644" fmla="*/ 120316 w 591051"/>
                <a:gd name="connsiteY644" fmla="*/ 225592 h 421105"/>
                <a:gd name="connsiteX645" fmla="*/ 121068 w 591051"/>
                <a:gd name="connsiteY645" fmla="*/ 225592 h 421105"/>
                <a:gd name="connsiteX646" fmla="*/ 139115 w 591051"/>
                <a:gd name="connsiteY646" fmla="*/ 218072 h 421105"/>
                <a:gd name="connsiteX647" fmla="*/ 144379 w 591051"/>
                <a:gd name="connsiteY647" fmla="*/ 216569 h 421105"/>
                <a:gd name="connsiteX648" fmla="*/ 146635 w 591051"/>
                <a:gd name="connsiteY648" fmla="*/ 215817 h 421105"/>
                <a:gd name="connsiteX649" fmla="*/ 148139 w 591051"/>
                <a:gd name="connsiteY649" fmla="*/ 214313 h 421105"/>
                <a:gd name="connsiteX650" fmla="*/ 150395 w 591051"/>
                <a:gd name="connsiteY650" fmla="*/ 212809 h 421105"/>
                <a:gd name="connsiteX651" fmla="*/ 158667 w 591051"/>
                <a:gd name="connsiteY651" fmla="*/ 209049 h 421105"/>
                <a:gd name="connsiteX652" fmla="*/ 163178 w 591051"/>
                <a:gd name="connsiteY652" fmla="*/ 207545 h 421105"/>
                <a:gd name="connsiteX653" fmla="*/ 164682 w 591051"/>
                <a:gd name="connsiteY653" fmla="*/ 207545 h 421105"/>
                <a:gd name="connsiteX654" fmla="*/ 165434 w 591051"/>
                <a:gd name="connsiteY654" fmla="*/ 208297 h 421105"/>
                <a:gd name="connsiteX655" fmla="*/ 166186 w 591051"/>
                <a:gd name="connsiteY655" fmla="*/ 208297 h 421105"/>
                <a:gd name="connsiteX656" fmla="*/ 166186 w 591051"/>
                <a:gd name="connsiteY656" fmla="*/ 209049 h 421105"/>
                <a:gd name="connsiteX657" fmla="*/ 166938 w 591051"/>
                <a:gd name="connsiteY657" fmla="*/ 209801 h 421105"/>
                <a:gd name="connsiteX658" fmla="*/ 167691 w 591051"/>
                <a:gd name="connsiteY658" fmla="*/ 210553 h 421105"/>
                <a:gd name="connsiteX659" fmla="*/ 168442 w 591051"/>
                <a:gd name="connsiteY659" fmla="*/ 210553 h 421105"/>
                <a:gd name="connsiteX660" fmla="*/ 169194 w 591051"/>
                <a:gd name="connsiteY660" fmla="*/ 211305 h 421105"/>
                <a:gd name="connsiteX661" fmla="*/ 171450 w 591051"/>
                <a:gd name="connsiteY661" fmla="*/ 210553 h 421105"/>
                <a:gd name="connsiteX662" fmla="*/ 172954 w 591051"/>
                <a:gd name="connsiteY662" fmla="*/ 210553 h 421105"/>
                <a:gd name="connsiteX663" fmla="*/ 175962 w 591051"/>
                <a:gd name="connsiteY663" fmla="*/ 209049 h 421105"/>
                <a:gd name="connsiteX664" fmla="*/ 177466 w 591051"/>
                <a:gd name="connsiteY664" fmla="*/ 209049 h 421105"/>
                <a:gd name="connsiteX665" fmla="*/ 178218 w 591051"/>
                <a:gd name="connsiteY665" fmla="*/ 209049 h 421105"/>
                <a:gd name="connsiteX666" fmla="*/ 179722 w 591051"/>
                <a:gd name="connsiteY666" fmla="*/ 209801 h 421105"/>
                <a:gd name="connsiteX667" fmla="*/ 180474 w 591051"/>
                <a:gd name="connsiteY667" fmla="*/ 210553 h 421105"/>
                <a:gd name="connsiteX668" fmla="*/ 181226 w 591051"/>
                <a:gd name="connsiteY668" fmla="*/ 210553 h 421105"/>
                <a:gd name="connsiteX669" fmla="*/ 182730 w 591051"/>
                <a:gd name="connsiteY669" fmla="*/ 209049 h 421105"/>
                <a:gd name="connsiteX670" fmla="*/ 184234 w 591051"/>
                <a:gd name="connsiteY670" fmla="*/ 207545 h 421105"/>
                <a:gd name="connsiteX671" fmla="*/ 184986 w 591051"/>
                <a:gd name="connsiteY671" fmla="*/ 207545 h 421105"/>
                <a:gd name="connsiteX672" fmla="*/ 186490 w 591051"/>
                <a:gd name="connsiteY672" fmla="*/ 207545 h 421105"/>
                <a:gd name="connsiteX673" fmla="*/ 187993 w 591051"/>
                <a:gd name="connsiteY673" fmla="*/ 208297 h 421105"/>
                <a:gd name="connsiteX674" fmla="*/ 189497 w 591051"/>
                <a:gd name="connsiteY674" fmla="*/ 208297 h 421105"/>
                <a:gd name="connsiteX675" fmla="*/ 190250 w 591051"/>
                <a:gd name="connsiteY675" fmla="*/ 208297 h 421105"/>
                <a:gd name="connsiteX676" fmla="*/ 191002 w 591051"/>
                <a:gd name="connsiteY676" fmla="*/ 207545 h 421105"/>
                <a:gd name="connsiteX677" fmla="*/ 192506 w 591051"/>
                <a:gd name="connsiteY677" fmla="*/ 206793 h 421105"/>
                <a:gd name="connsiteX678" fmla="*/ 193257 w 591051"/>
                <a:gd name="connsiteY678" fmla="*/ 206041 h 421105"/>
                <a:gd name="connsiteX679" fmla="*/ 194010 w 591051"/>
                <a:gd name="connsiteY679" fmla="*/ 206793 h 421105"/>
                <a:gd name="connsiteX680" fmla="*/ 195513 w 591051"/>
                <a:gd name="connsiteY680" fmla="*/ 208297 h 421105"/>
                <a:gd name="connsiteX681" fmla="*/ 196265 w 591051"/>
                <a:gd name="connsiteY681" fmla="*/ 209049 h 421105"/>
                <a:gd name="connsiteX682" fmla="*/ 197017 w 591051"/>
                <a:gd name="connsiteY682" fmla="*/ 209049 h 421105"/>
                <a:gd name="connsiteX683" fmla="*/ 197769 w 591051"/>
                <a:gd name="connsiteY683" fmla="*/ 209801 h 421105"/>
                <a:gd name="connsiteX684" fmla="*/ 200025 w 591051"/>
                <a:gd name="connsiteY684" fmla="*/ 209801 h 421105"/>
                <a:gd name="connsiteX685" fmla="*/ 202281 w 591051"/>
                <a:gd name="connsiteY685" fmla="*/ 209049 h 421105"/>
                <a:gd name="connsiteX686" fmla="*/ 204537 w 591051"/>
                <a:gd name="connsiteY686" fmla="*/ 208297 h 421105"/>
                <a:gd name="connsiteX687" fmla="*/ 206041 w 591051"/>
                <a:gd name="connsiteY687" fmla="*/ 208297 h 421105"/>
                <a:gd name="connsiteX688" fmla="*/ 209049 w 591051"/>
                <a:gd name="connsiteY688" fmla="*/ 208297 h 421105"/>
                <a:gd name="connsiteX689" fmla="*/ 211305 w 591051"/>
                <a:gd name="connsiteY689" fmla="*/ 208297 h 421105"/>
                <a:gd name="connsiteX690" fmla="*/ 212057 w 591051"/>
                <a:gd name="connsiteY690" fmla="*/ 207545 h 421105"/>
                <a:gd name="connsiteX691" fmla="*/ 214313 w 591051"/>
                <a:gd name="connsiteY691" fmla="*/ 206793 h 421105"/>
                <a:gd name="connsiteX692" fmla="*/ 226344 w 591051"/>
                <a:gd name="connsiteY692" fmla="*/ 200025 h 421105"/>
                <a:gd name="connsiteX693" fmla="*/ 230104 w 591051"/>
                <a:gd name="connsiteY693" fmla="*/ 199273 h 421105"/>
                <a:gd name="connsiteX694" fmla="*/ 232360 w 591051"/>
                <a:gd name="connsiteY694" fmla="*/ 199273 h 421105"/>
                <a:gd name="connsiteX695" fmla="*/ 233112 w 591051"/>
                <a:gd name="connsiteY695" fmla="*/ 199273 h 421105"/>
                <a:gd name="connsiteX696" fmla="*/ 233864 w 591051"/>
                <a:gd name="connsiteY696" fmla="*/ 199273 h 421105"/>
                <a:gd name="connsiteX697" fmla="*/ 234616 w 591051"/>
                <a:gd name="connsiteY697" fmla="*/ 200025 h 421105"/>
                <a:gd name="connsiteX698" fmla="*/ 235368 w 591051"/>
                <a:gd name="connsiteY698" fmla="*/ 200025 h 421105"/>
                <a:gd name="connsiteX699" fmla="*/ 237624 w 591051"/>
                <a:gd name="connsiteY699" fmla="*/ 200025 h 421105"/>
                <a:gd name="connsiteX700" fmla="*/ 242136 w 591051"/>
                <a:gd name="connsiteY700" fmla="*/ 200025 h 421105"/>
                <a:gd name="connsiteX701" fmla="*/ 243640 w 591051"/>
                <a:gd name="connsiteY701" fmla="*/ 200025 h 421105"/>
                <a:gd name="connsiteX702" fmla="*/ 244391 w 591051"/>
                <a:gd name="connsiteY702" fmla="*/ 200025 h 421105"/>
                <a:gd name="connsiteX703" fmla="*/ 245144 w 591051"/>
                <a:gd name="connsiteY703" fmla="*/ 200777 h 421105"/>
                <a:gd name="connsiteX704" fmla="*/ 246648 w 591051"/>
                <a:gd name="connsiteY704" fmla="*/ 201529 h 421105"/>
                <a:gd name="connsiteX705" fmla="*/ 247400 w 591051"/>
                <a:gd name="connsiteY705" fmla="*/ 202281 h 421105"/>
                <a:gd name="connsiteX706" fmla="*/ 248904 w 591051"/>
                <a:gd name="connsiteY706" fmla="*/ 202281 h 421105"/>
                <a:gd name="connsiteX707" fmla="*/ 251159 w 591051"/>
                <a:gd name="connsiteY707" fmla="*/ 203033 h 421105"/>
                <a:gd name="connsiteX708" fmla="*/ 253415 w 591051"/>
                <a:gd name="connsiteY708" fmla="*/ 202281 h 421105"/>
                <a:gd name="connsiteX709" fmla="*/ 257175 w 591051"/>
                <a:gd name="connsiteY709" fmla="*/ 202281 h 421105"/>
                <a:gd name="connsiteX710" fmla="*/ 260935 w 591051"/>
                <a:gd name="connsiteY710" fmla="*/ 202281 h 421105"/>
                <a:gd name="connsiteX711" fmla="*/ 261687 w 591051"/>
                <a:gd name="connsiteY711" fmla="*/ 203033 h 421105"/>
                <a:gd name="connsiteX712" fmla="*/ 262439 w 591051"/>
                <a:gd name="connsiteY712" fmla="*/ 203033 h 421105"/>
                <a:gd name="connsiteX713" fmla="*/ 262439 w 591051"/>
                <a:gd name="connsiteY713" fmla="*/ 203785 h 421105"/>
                <a:gd name="connsiteX714" fmla="*/ 262439 w 591051"/>
                <a:gd name="connsiteY714" fmla="*/ 205289 h 421105"/>
                <a:gd name="connsiteX715" fmla="*/ 262439 w 591051"/>
                <a:gd name="connsiteY715" fmla="*/ 206041 h 421105"/>
                <a:gd name="connsiteX716" fmla="*/ 262439 w 591051"/>
                <a:gd name="connsiteY716" fmla="*/ 206793 h 421105"/>
                <a:gd name="connsiteX717" fmla="*/ 261687 w 591051"/>
                <a:gd name="connsiteY717" fmla="*/ 207545 h 421105"/>
                <a:gd name="connsiteX718" fmla="*/ 260935 w 591051"/>
                <a:gd name="connsiteY718" fmla="*/ 208297 h 421105"/>
                <a:gd name="connsiteX719" fmla="*/ 260935 w 591051"/>
                <a:gd name="connsiteY719" fmla="*/ 209049 h 421105"/>
                <a:gd name="connsiteX720" fmla="*/ 260183 w 591051"/>
                <a:gd name="connsiteY720" fmla="*/ 209801 h 421105"/>
                <a:gd name="connsiteX721" fmla="*/ 260183 w 591051"/>
                <a:gd name="connsiteY721" fmla="*/ 210553 h 421105"/>
                <a:gd name="connsiteX722" fmla="*/ 260183 w 591051"/>
                <a:gd name="connsiteY722" fmla="*/ 211305 h 421105"/>
                <a:gd name="connsiteX723" fmla="*/ 260183 w 591051"/>
                <a:gd name="connsiteY723" fmla="*/ 212057 h 421105"/>
                <a:gd name="connsiteX724" fmla="*/ 260935 w 591051"/>
                <a:gd name="connsiteY724" fmla="*/ 212809 h 421105"/>
                <a:gd name="connsiteX725" fmla="*/ 260935 w 591051"/>
                <a:gd name="connsiteY725" fmla="*/ 214313 h 421105"/>
                <a:gd name="connsiteX726" fmla="*/ 263191 w 591051"/>
                <a:gd name="connsiteY726" fmla="*/ 213561 h 421105"/>
                <a:gd name="connsiteX727" fmla="*/ 264695 w 591051"/>
                <a:gd name="connsiteY727" fmla="*/ 211305 h 421105"/>
                <a:gd name="connsiteX728" fmla="*/ 266199 w 591051"/>
                <a:gd name="connsiteY728" fmla="*/ 209801 h 421105"/>
                <a:gd name="connsiteX729" fmla="*/ 268455 w 591051"/>
                <a:gd name="connsiteY729" fmla="*/ 209801 h 421105"/>
                <a:gd name="connsiteX730" fmla="*/ 272215 w 591051"/>
                <a:gd name="connsiteY730" fmla="*/ 211305 h 421105"/>
                <a:gd name="connsiteX731" fmla="*/ 272967 w 591051"/>
                <a:gd name="connsiteY731" fmla="*/ 210553 h 421105"/>
                <a:gd name="connsiteX732" fmla="*/ 274470 w 591051"/>
                <a:gd name="connsiteY732" fmla="*/ 207545 h 421105"/>
                <a:gd name="connsiteX733" fmla="*/ 275223 w 591051"/>
                <a:gd name="connsiteY733" fmla="*/ 205289 h 421105"/>
                <a:gd name="connsiteX734" fmla="*/ 276727 w 591051"/>
                <a:gd name="connsiteY734" fmla="*/ 203033 h 421105"/>
                <a:gd name="connsiteX735" fmla="*/ 279734 w 591051"/>
                <a:gd name="connsiteY735" fmla="*/ 200777 h 421105"/>
                <a:gd name="connsiteX736" fmla="*/ 289510 w 591051"/>
                <a:gd name="connsiteY736" fmla="*/ 200025 h 421105"/>
                <a:gd name="connsiteX737" fmla="*/ 291766 w 591051"/>
                <a:gd name="connsiteY737" fmla="*/ 198521 h 421105"/>
                <a:gd name="connsiteX738" fmla="*/ 297030 w 591051"/>
                <a:gd name="connsiteY738" fmla="*/ 194010 h 421105"/>
                <a:gd name="connsiteX739" fmla="*/ 299286 w 591051"/>
                <a:gd name="connsiteY739" fmla="*/ 192506 h 421105"/>
                <a:gd name="connsiteX740" fmla="*/ 319589 w 591051"/>
                <a:gd name="connsiteY740" fmla="*/ 184234 h 421105"/>
                <a:gd name="connsiteX741" fmla="*/ 330868 w 591051"/>
                <a:gd name="connsiteY741" fmla="*/ 177466 h 421105"/>
                <a:gd name="connsiteX742" fmla="*/ 349668 w 591051"/>
                <a:gd name="connsiteY742" fmla="*/ 170698 h 421105"/>
                <a:gd name="connsiteX743" fmla="*/ 363955 w 591051"/>
                <a:gd name="connsiteY743" fmla="*/ 162427 h 421105"/>
                <a:gd name="connsiteX744" fmla="*/ 372227 w 591051"/>
                <a:gd name="connsiteY744" fmla="*/ 160171 h 421105"/>
                <a:gd name="connsiteX745" fmla="*/ 375235 w 591051"/>
                <a:gd name="connsiteY745" fmla="*/ 157914 h 421105"/>
                <a:gd name="connsiteX746" fmla="*/ 376739 w 591051"/>
                <a:gd name="connsiteY746" fmla="*/ 156411 h 421105"/>
                <a:gd name="connsiteX747" fmla="*/ 378243 w 591051"/>
                <a:gd name="connsiteY747" fmla="*/ 154907 h 421105"/>
                <a:gd name="connsiteX748" fmla="*/ 380499 w 591051"/>
                <a:gd name="connsiteY748" fmla="*/ 154907 h 421105"/>
                <a:gd name="connsiteX749" fmla="*/ 382755 w 591051"/>
                <a:gd name="connsiteY749" fmla="*/ 156411 h 421105"/>
                <a:gd name="connsiteX750" fmla="*/ 385011 w 591051"/>
                <a:gd name="connsiteY750" fmla="*/ 156411 h 421105"/>
                <a:gd name="connsiteX751" fmla="*/ 386515 w 591051"/>
                <a:gd name="connsiteY751" fmla="*/ 155659 h 421105"/>
                <a:gd name="connsiteX752" fmla="*/ 389523 w 591051"/>
                <a:gd name="connsiteY752" fmla="*/ 152651 h 421105"/>
                <a:gd name="connsiteX753" fmla="*/ 391026 w 591051"/>
                <a:gd name="connsiteY753" fmla="*/ 151899 h 421105"/>
                <a:gd name="connsiteX754" fmla="*/ 393283 w 591051"/>
                <a:gd name="connsiteY754" fmla="*/ 147387 h 421105"/>
                <a:gd name="connsiteX755" fmla="*/ 394034 w 591051"/>
                <a:gd name="connsiteY755" fmla="*/ 145131 h 421105"/>
                <a:gd name="connsiteX756" fmla="*/ 393283 w 591051"/>
                <a:gd name="connsiteY756" fmla="*/ 144379 h 421105"/>
                <a:gd name="connsiteX757" fmla="*/ 392530 w 591051"/>
                <a:gd name="connsiteY757" fmla="*/ 142875 h 421105"/>
                <a:gd name="connsiteX758" fmla="*/ 391779 w 591051"/>
                <a:gd name="connsiteY758" fmla="*/ 141371 h 421105"/>
                <a:gd name="connsiteX759" fmla="*/ 391026 w 591051"/>
                <a:gd name="connsiteY759" fmla="*/ 141371 h 421105"/>
                <a:gd name="connsiteX760" fmla="*/ 391026 w 591051"/>
                <a:gd name="connsiteY760" fmla="*/ 140619 h 421105"/>
                <a:gd name="connsiteX761" fmla="*/ 389523 w 591051"/>
                <a:gd name="connsiteY761" fmla="*/ 139867 h 421105"/>
                <a:gd name="connsiteX762" fmla="*/ 388771 w 591051"/>
                <a:gd name="connsiteY762" fmla="*/ 139867 h 421105"/>
                <a:gd name="connsiteX763" fmla="*/ 388019 w 591051"/>
                <a:gd name="connsiteY763" fmla="*/ 139867 h 421105"/>
                <a:gd name="connsiteX764" fmla="*/ 387266 w 591051"/>
                <a:gd name="connsiteY764" fmla="*/ 139867 h 421105"/>
                <a:gd name="connsiteX765" fmla="*/ 386515 w 591051"/>
                <a:gd name="connsiteY765" fmla="*/ 139867 h 421105"/>
                <a:gd name="connsiteX766" fmla="*/ 385763 w 591051"/>
                <a:gd name="connsiteY766" fmla="*/ 140619 h 421105"/>
                <a:gd name="connsiteX767" fmla="*/ 384259 w 591051"/>
                <a:gd name="connsiteY767" fmla="*/ 140619 h 421105"/>
                <a:gd name="connsiteX768" fmla="*/ 383507 w 591051"/>
                <a:gd name="connsiteY768" fmla="*/ 140619 h 421105"/>
                <a:gd name="connsiteX769" fmla="*/ 382003 w 591051"/>
                <a:gd name="connsiteY769" fmla="*/ 139867 h 421105"/>
                <a:gd name="connsiteX770" fmla="*/ 380499 w 591051"/>
                <a:gd name="connsiteY770" fmla="*/ 139115 h 421105"/>
                <a:gd name="connsiteX771" fmla="*/ 379747 w 591051"/>
                <a:gd name="connsiteY771" fmla="*/ 139115 h 421105"/>
                <a:gd name="connsiteX772" fmla="*/ 378995 w 591051"/>
                <a:gd name="connsiteY772" fmla="*/ 139115 h 421105"/>
                <a:gd name="connsiteX773" fmla="*/ 377491 w 591051"/>
                <a:gd name="connsiteY773" fmla="*/ 139115 h 421105"/>
                <a:gd name="connsiteX774" fmla="*/ 377491 w 591051"/>
                <a:gd name="connsiteY774" fmla="*/ 138363 h 421105"/>
                <a:gd name="connsiteX775" fmla="*/ 377491 w 591051"/>
                <a:gd name="connsiteY775" fmla="*/ 136859 h 421105"/>
                <a:gd name="connsiteX776" fmla="*/ 378243 w 591051"/>
                <a:gd name="connsiteY776" fmla="*/ 132348 h 421105"/>
                <a:gd name="connsiteX777" fmla="*/ 381251 w 591051"/>
                <a:gd name="connsiteY777" fmla="*/ 126332 h 421105"/>
                <a:gd name="connsiteX778" fmla="*/ 388019 w 591051"/>
                <a:gd name="connsiteY778" fmla="*/ 115052 h 421105"/>
                <a:gd name="connsiteX779" fmla="*/ 388019 w 591051"/>
                <a:gd name="connsiteY779" fmla="*/ 114300 h 421105"/>
                <a:gd name="connsiteX780" fmla="*/ 388771 w 591051"/>
                <a:gd name="connsiteY780" fmla="*/ 112796 h 421105"/>
                <a:gd name="connsiteX781" fmla="*/ 388771 w 591051"/>
                <a:gd name="connsiteY781" fmla="*/ 109788 h 421105"/>
                <a:gd name="connsiteX782" fmla="*/ 388771 w 591051"/>
                <a:gd name="connsiteY782" fmla="*/ 104525 h 421105"/>
                <a:gd name="connsiteX783" fmla="*/ 388771 w 591051"/>
                <a:gd name="connsiteY783" fmla="*/ 103020 h 421105"/>
                <a:gd name="connsiteX784" fmla="*/ 388771 w 591051"/>
                <a:gd name="connsiteY784" fmla="*/ 102269 h 421105"/>
                <a:gd name="connsiteX785" fmla="*/ 391026 w 591051"/>
                <a:gd name="connsiteY785" fmla="*/ 97757 h 421105"/>
                <a:gd name="connsiteX786" fmla="*/ 391779 w 591051"/>
                <a:gd name="connsiteY786" fmla="*/ 97005 h 421105"/>
                <a:gd name="connsiteX787" fmla="*/ 400050 w 591051"/>
                <a:gd name="connsiteY787" fmla="*/ 90989 h 421105"/>
                <a:gd name="connsiteX788" fmla="*/ 401554 w 591051"/>
                <a:gd name="connsiteY788" fmla="*/ 81965 h 421105"/>
                <a:gd name="connsiteX789" fmla="*/ 402306 w 591051"/>
                <a:gd name="connsiteY789" fmla="*/ 78957 h 421105"/>
                <a:gd name="connsiteX790" fmla="*/ 406066 w 591051"/>
                <a:gd name="connsiteY790" fmla="*/ 70686 h 421105"/>
                <a:gd name="connsiteX791" fmla="*/ 406818 w 591051"/>
                <a:gd name="connsiteY791" fmla="*/ 69182 h 421105"/>
                <a:gd name="connsiteX792" fmla="*/ 406818 w 591051"/>
                <a:gd name="connsiteY792" fmla="*/ 67678 h 421105"/>
                <a:gd name="connsiteX793" fmla="*/ 406066 w 591051"/>
                <a:gd name="connsiteY793" fmla="*/ 66174 h 421105"/>
                <a:gd name="connsiteX794" fmla="*/ 406066 w 591051"/>
                <a:gd name="connsiteY794" fmla="*/ 64670 h 421105"/>
                <a:gd name="connsiteX795" fmla="*/ 406066 w 591051"/>
                <a:gd name="connsiteY795" fmla="*/ 62414 h 421105"/>
                <a:gd name="connsiteX796" fmla="*/ 406818 w 591051"/>
                <a:gd name="connsiteY796" fmla="*/ 60910 h 421105"/>
                <a:gd name="connsiteX797" fmla="*/ 406818 w 591051"/>
                <a:gd name="connsiteY797" fmla="*/ 60158 h 421105"/>
                <a:gd name="connsiteX798" fmla="*/ 408322 w 591051"/>
                <a:gd name="connsiteY798" fmla="*/ 58654 h 421105"/>
                <a:gd name="connsiteX799" fmla="*/ 409074 w 591051"/>
                <a:gd name="connsiteY799" fmla="*/ 57902 h 421105"/>
                <a:gd name="connsiteX800" fmla="*/ 409826 w 591051"/>
                <a:gd name="connsiteY800" fmla="*/ 56398 h 421105"/>
                <a:gd name="connsiteX801" fmla="*/ 410578 w 591051"/>
                <a:gd name="connsiteY801" fmla="*/ 53390 h 421105"/>
                <a:gd name="connsiteX802" fmla="*/ 411330 w 591051"/>
                <a:gd name="connsiteY802" fmla="*/ 51886 h 421105"/>
                <a:gd name="connsiteX803" fmla="*/ 413586 w 591051"/>
                <a:gd name="connsiteY803" fmla="*/ 48878 h 421105"/>
                <a:gd name="connsiteX804" fmla="*/ 415090 w 591051"/>
                <a:gd name="connsiteY804" fmla="*/ 46622 h 421105"/>
                <a:gd name="connsiteX805" fmla="*/ 418098 w 591051"/>
                <a:gd name="connsiteY805" fmla="*/ 40607 h 421105"/>
                <a:gd name="connsiteX806" fmla="*/ 418849 w 591051"/>
                <a:gd name="connsiteY806" fmla="*/ 37599 h 421105"/>
                <a:gd name="connsiteX807" fmla="*/ 418849 w 591051"/>
                <a:gd name="connsiteY807" fmla="*/ 36095 h 421105"/>
                <a:gd name="connsiteX808" fmla="*/ 418098 w 591051"/>
                <a:gd name="connsiteY808" fmla="*/ 35343 h 421105"/>
                <a:gd name="connsiteX809" fmla="*/ 415842 w 591051"/>
                <a:gd name="connsiteY809" fmla="*/ 35343 h 421105"/>
                <a:gd name="connsiteX810" fmla="*/ 415090 w 591051"/>
                <a:gd name="connsiteY810" fmla="*/ 35343 h 421105"/>
                <a:gd name="connsiteX811" fmla="*/ 414338 w 591051"/>
                <a:gd name="connsiteY811" fmla="*/ 34591 h 421105"/>
                <a:gd name="connsiteX812" fmla="*/ 413586 w 591051"/>
                <a:gd name="connsiteY812" fmla="*/ 34591 h 421105"/>
                <a:gd name="connsiteX813" fmla="*/ 412834 w 591051"/>
                <a:gd name="connsiteY813" fmla="*/ 33839 h 421105"/>
                <a:gd name="connsiteX814" fmla="*/ 412834 w 591051"/>
                <a:gd name="connsiteY814" fmla="*/ 32335 h 421105"/>
                <a:gd name="connsiteX815" fmla="*/ 412082 w 591051"/>
                <a:gd name="connsiteY815" fmla="*/ 30079 h 421105"/>
                <a:gd name="connsiteX816" fmla="*/ 412834 w 591051"/>
                <a:gd name="connsiteY816" fmla="*/ 28575 h 421105"/>
                <a:gd name="connsiteX817" fmla="*/ 413586 w 591051"/>
                <a:gd name="connsiteY817" fmla="*/ 27823 h 421105"/>
                <a:gd name="connsiteX818" fmla="*/ 415090 w 591051"/>
                <a:gd name="connsiteY818" fmla="*/ 27071 h 421105"/>
                <a:gd name="connsiteX819" fmla="*/ 416594 w 591051"/>
                <a:gd name="connsiteY819" fmla="*/ 26319 h 421105"/>
                <a:gd name="connsiteX820" fmla="*/ 418098 w 591051"/>
                <a:gd name="connsiteY820" fmla="*/ 24815 h 421105"/>
                <a:gd name="connsiteX821" fmla="*/ 418849 w 591051"/>
                <a:gd name="connsiteY821" fmla="*/ 23311 h 421105"/>
                <a:gd name="connsiteX822" fmla="*/ 420353 w 591051"/>
                <a:gd name="connsiteY822" fmla="*/ 22559 h 421105"/>
                <a:gd name="connsiteX823" fmla="*/ 421105 w 591051"/>
                <a:gd name="connsiteY823" fmla="*/ 22559 h 421105"/>
                <a:gd name="connsiteX824" fmla="*/ 421858 w 591051"/>
                <a:gd name="connsiteY824" fmla="*/ 24063 h 421105"/>
                <a:gd name="connsiteX825" fmla="*/ 423362 w 591051"/>
                <a:gd name="connsiteY825" fmla="*/ 24063 h 421105"/>
                <a:gd name="connsiteX826" fmla="*/ 424113 w 591051"/>
                <a:gd name="connsiteY826" fmla="*/ 24063 h 421105"/>
                <a:gd name="connsiteX827" fmla="*/ 424865 w 591051"/>
                <a:gd name="connsiteY827" fmla="*/ 24063 h 421105"/>
                <a:gd name="connsiteX828" fmla="*/ 426369 w 591051"/>
                <a:gd name="connsiteY828" fmla="*/ 24063 h 421105"/>
                <a:gd name="connsiteX829" fmla="*/ 429377 w 591051"/>
                <a:gd name="connsiteY829" fmla="*/ 23311 h 421105"/>
                <a:gd name="connsiteX830" fmla="*/ 430129 w 591051"/>
                <a:gd name="connsiteY830" fmla="*/ 23311 h 421105"/>
                <a:gd name="connsiteX831" fmla="*/ 430881 w 591051"/>
                <a:gd name="connsiteY831" fmla="*/ 23311 h 421105"/>
                <a:gd name="connsiteX832" fmla="*/ 430881 w 591051"/>
                <a:gd name="connsiteY832" fmla="*/ 24063 h 421105"/>
                <a:gd name="connsiteX833" fmla="*/ 431633 w 591051"/>
                <a:gd name="connsiteY833" fmla="*/ 24815 h 421105"/>
                <a:gd name="connsiteX834" fmla="*/ 432385 w 591051"/>
                <a:gd name="connsiteY834" fmla="*/ 24815 h 421105"/>
                <a:gd name="connsiteX835" fmla="*/ 433889 w 591051"/>
                <a:gd name="connsiteY835" fmla="*/ 24815 h 421105"/>
                <a:gd name="connsiteX836" fmla="*/ 434641 w 591051"/>
                <a:gd name="connsiteY836" fmla="*/ 24815 h 421105"/>
                <a:gd name="connsiteX837" fmla="*/ 435393 w 591051"/>
                <a:gd name="connsiteY837" fmla="*/ 24815 h 421105"/>
                <a:gd name="connsiteX838" fmla="*/ 436145 w 591051"/>
                <a:gd name="connsiteY838" fmla="*/ 24063 h 421105"/>
                <a:gd name="connsiteX839" fmla="*/ 437649 w 591051"/>
                <a:gd name="connsiteY839" fmla="*/ 23311 h 421105"/>
                <a:gd name="connsiteX840" fmla="*/ 438401 w 591051"/>
                <a:gd name="connsiteY840" fmla="*/ 21807 h 421105"/>
                <a:gd name="connsiteX841" fmla="*/ 439153 w 591051"/>
                <a:gd name="connsiteY841" fmla="*/ 21056 h 421105"/>
                <a:gd name="connsiteX842" fmla="*/ 442161 w 591051"/>
                <a:gd name="connsiteY842" fmla="*/ 15039 h 421105"/>
                <a:gd name="connsiteX843" fmla="*/ 444417 w 591051"/>
                <a:gd name="connsiteY843" fmla="*/ 10528 h 421105"/>
                <a:gd name="connsiteX844" fmla="*/ 445169 w 591051"/>
                <a:gd name="connsiteY844" fmla="*/ 9776 h 421105"/>
                <a:gd name="connsiteX845" fmla="*/ 444417 w 591051"/>
                <a:gd name="connsiteY845" fmla="*/ 8272 h 421105"/>
                <a:gd name="connsiteX846" fmla="*/ 445921 w 591051"/>
                <a:gd name="connsiteY846" fmla="*/ 4512 h 421105"/>
                <a:gd name="connsiteX847" fmla="*/ 447424 w 591051"/>
                <a:gd name="connsiteY847" fmla="*/ 3760 h 421105"/>
                <a:gd name="connsiteX848" fmla="*/ 448928 w 591051"/>
                <a:gd name="connsiteY848" fmla="*/ 3760 h 421105"/>
                <a:gd name="connsiteX849" fmla="*/ 451184 w 591051"/>
                <a:gd name="connsiteY849" fmla="*/ 3008 h 421105"/>
                <a:gd name="connsiteX850" fmla="*/ 451936 w 591051"/>
                <a:gd name="connsiteY850" fmla="*/ 2256 h 421105"/>
                <a:gd name="connsiteX851" fmla="*/ 452688 w 591051"/>
                <a:gd name="connsiteY851" fmla="*/ 1504 h 421105"/>
                <a:gd name="connsiteX852" fmla="*/ 454192 w 591051"/>
                <a:gd name="connsiteY852" fmla="*/ 0 h 421105"/>
                <a:gd name="connsiteX853" fmla="*/ 115804 w 591051"/>
                <a:gd name="connsiteY853" fmla="*/ 387266 h 421105"/>
                <a:gd name="connsiteX854" fmla="*/ 118060 w 591051"/>
                <a:gd name="connsiteY854" fmla="*/ 389523 h 421105"/>
                <a:gd name="connsiteX855" fmla="*/ 118060 w 591051"/>
                <a:gd name="connsiteY855" fmla="*/ 390275 h 421105"/>
                <a:gd name="connsiteX856" fmla="*/ 115804 w 591051"/>
                <a:gd name="connsiteY856" fmla="*/ 391026 h 421105"/>
                <a:gd name="connsiteX857" fmla="*/ 115052 w 591051"/>
                <a:gd name="connsiteY857" fmla="*/ 391779 h 421105"/>
                <a:gd name="connsiteX858" fmla="*/ 114300 w 591051"/>
                <a:gd name="connsiteY858" fmla="*/ 392530 h 421105"/>
                <a:gd name="connsiteX859" fmla="*/ 113548 w 591051"/>
                <a:gd name="connsiteY859" fmla="*/ 391779 h 421105"/>
                <a:gd name="connsiteX860" fmla="*/ 112796 w 591051"/>
                <a:gd name="connsiteY860" fmla="*/ 391026 h 421105"/>
                <a:gd name="connsiteX861" fmla="*/ 112796 w 591051"/>
                <a:gd name="connsiteY861" fmla="*/ 390275 h 421105"/>
                <a:gd name="connsiteX862" fmla="*/ 112796 w 591051"/>
                <a:gd name="connsiteY862" fmla="*/ 389523 h 421105"/>
                <a:gd name="connsiteX863" fmla="*/ 111292 w 591051"/>
                <a:gd name="connsiteY863" fmla="*/ 389523 h 421105"/>
                <a:gd name="connsiteX864" fmla="*/ 110540 w 591051"/>
                <a:gd name="connsiteY864" fmla="*/ 389523 h 421105"/>
                <a:gd name="connsiteX865" fmla="*/ 109036 w 591051"/>
                <a:gd name="connsiteY865" fmla="*/ 390275 h 421105"/>
                <a:gd name="connsiteX866" fmla="*/ 109036 w 591051"/>
                <a:gd name="connsiteY866" fmla="*/ 391026 h 421105"/>
                <a:gd name="connsiteX867" fmla="*/ 106780 w 591051"/>
                <a:gd name="connsiteY867" fmla="*/ 390275 h 421105"/>
                <a:gd name="connsiteX868" fmla="*/ 105276 w 591051"/>
                <a:gd name="connsiteY868" fmla="*/ 391026 h 421105"/>
                <a:gd name="connsiteX869" fmla="*/ 103773 w 591051"/>
                <a:gd name="connsiteY869" fmla="*/ 392530 h 421105"/>
                <a:gd name="connsiteX870" fmla="*/ 102269 w 591051"/>
                <a:gd name="connsiteY870" fmla="*/ 393283 h 421105"/>
                <a:gd name="connsiteX871" fmla="*/ 95501 w 591051"/>
                <a:gd name="connsiteY871" fmla="*/ 394786 h 421105"/>
                <a:gd name="connsiteX872" fmla="*/ 93997 w 591051"/>
                <a:gd name="connsiteY872" fmla="*/ 394786 h 421105"/>
                <a:gd name="connsiteX873" fmla="*/ 91741 w 591051"/>
                <a:gd name="connsiteY873" fmla="*/ 393283 h 421105"/>
                <a:gd name="connsiteX874" fmla="*/ 90237 w 591051"/>
                <a:gd name="connsiteY874" fmla="*/ 392530 h 421105"/>
                <a:gd name="connsiteX875" fmla="*/ 88733 w 591051"/>
                <a:gd name="connsiteY875" fmla="*/ 391779 h 421105"/>
                <a:gd name="connsiteX876" fmla="*/ 86477 w 591051"/>
                <a:gd name="connsiteY876" fmla="*/ 391026 h 421105"/>
                <a:gd name="connsiteX877" fmla="*/ 84973 w 591051"/>
                <a:gd name="connsiteY877" fmla="*/ 391779 h 421105"/>
                <a:gd name="connsiteX878" fmla="*/ 83469 w 591051"/>
                <a:gd name="connsiteY878" fmla="*/ 394034 h 421105"/>
                <a:gd name="connsiteX879" fmla="*/ 82717 w 591051"/>
                <a:gd name="connsiteY879" fmla="*/ 397042 h 421105"/>
                <a:gd name="connsiteX880" fmla="*/ 81965 w 591051"/>
                <a:gd name="connsiteY880" fmla="*/ 399298 h 421105"/>
                <a:gd name="connsiteX881" fmla="*/ 81214 w 591051"/>
                <a:gd name="connsiteY881" fmla="*/ 399298 h 421105"/>
                <a:gd name="connsiteX882" fmla="*/ 81214 w 591051"/>
                <a:gd name="connsiteY882" fmla="*/ 398546 h 421105"/>
                <a:gd name="connsiteX883" fmla="*/ 80461 w 591051"/>
                <a:gd name="connsiteY883" fmla="*/ 397794 h 421105"/>
                <a:gd name="connsiteX884" fmla="*/ 79709 w 591051"/>
                <a:gd name="connsiteY884" fmla="*/ 396290 h 421105"/>
                <a:gd name="connsiteX885" fmla="*/ 78957 w 591051"/>
                <a:gd name="connsiteY885" fmla="*/ 395538 h 421105"/>
                <a:gd name="connsiteX886" fmla="*/ 78957 w 591051"/>
                <a:gd name="connsiteY886" fmla="*/ 394034 h 421105"/>
                <a:gd name="connsiteX887" fmla="*/ 79709 w 591051"/>
                <a:gd name="connsiteY887" fmla="*/ 392530 h 421105"/>
                <a:gd name="connsiteX888" fmla="*/ 76701 w 591051"/>
                <a:gd name="connsiteY888" fmla="*/ 392530 h 421105"/>
                <a:gd name="connsiteX889" fmla="*/ 75950 w 591051"/>
                <a:gd name="connsiteY889" fmla="*/ 391779 h 421105"/>
                <a:gd name="connsiteX890" fmla="*/ 75197 w 591051"/>
                <a:gd name="connsiteY890" fmla="*/ 391026 h 421105"/>
                <a:gd name="connsiteX891" fmla="*/ 75197 w 591051"/>
                <a:gd name="connsiteY891" fmla="*/ 389523 h 421105"/>
                <a:gd name="connsiteX892" fmla="*/ 75950 w 591051"/>
                <a:gd name="connsiteY892" fmla="*/ 389523 h 421105"/>
                <a:gd name="connsiteX893" fmla="*/ 81965 w 591051"/>
                <a:gd name="connsiteY893" fmla="*/ 386515 h 421105"/>
                <a:gd name="connsiteX894" fmla="*/ 85725 w 591051"/>
                <a:gd name="connsiteY894" fmla="*/ 382003 h 421105"/>
                <a:gd name="connsiteX895" fmla="*/ 87981 w 591051"/>
                <a:gd name="connsiteY895" fmla="*/ 382755 h 421105"/>
                <a:gd name="connsiteX896" fmla="*/ 89485 w 591051"/>
                <a:gd name="connsiteY896" fmla="*/ 381251 h 421105"/>
                <a:gd name="connsiteX897" fmla="*/ 93245 w 591051"/>
                <a:gd name="connsiteY897" fmla="*/ 377491 h 421105"/>
                <a:gd name="connsiteX898" fmla="*/ 93997 w 591051"/>
                <a:gd name="connsiteY898" fmla="*/ 376739 h 421105"/>
                <a:gd name="connsiteX899" fmla="*/ 93997 w 591051"/>
                <a:gd name="connsiteY899" fmla="*/ 373731 h 421105"/>
                <a:gd name="connsiteX900" fmla="*/ 95501 w 591051"/>
                <a:gd name="connsiteY900" fmla="*/ 373731 h 421105"/>
                <a:gd name="connsiteX901" fmla="*/ 95501 w 591051"/>
                <a:gd name="connsiteY901" fmla="*/ 374483 h 421105"/>
                <a:gd name="connsiteX902" fmla="*/ 96253 w 591051"/>
                <a:gd name="connsiteY902" fmla="*/ 375235 h 421105"/>
                <a:gd name="connsiteX903" fmla="*/ 97757 w 591051"/>
                <a:gd name="connsiteY903" fmla="*/ 375235 h 421105"/>
                <a:gd name="connsiteX904" fmla="*/ 99261 w 591051"/>
                <a:gd name="connsiteY904" fmla="*/ 375987 h 421105"/>
                <a:gd name="connsiteX905" fmla="*/ 100765 w 591051"/>
                <a:gd name="connsiteY905" fmla="*/ 376739 h 421105"/>
                <a:gd name="connsiteX906" fmla="*/ 102269 w 591051"/>
                <a:gd name="connsiteY906" fmla="*/ 377491 h 421105"/>
                <a:gd name="connsiteX907" fmla="*/ 102269 w 591051"/>
                <a:gd name="connsiteY907" fmla="*/ 378243 h 421105"/>
                <a:gd name="connsiteX908" fmla="*/ 101516 w 591051"/>
                <a:gd name="connsiteY908" fmla="*/ 378995 h 421105"/>
                <a:gd name="connsiteX909" fmla="*/ 100765 w 591051"/>
                <a:gd name="connsiteY909" fmla="*/ 378995 h 421105"/>
                <a:gd name="connsiteX910" fmla="*/ 100013 w 591051"/>
                <a:gd name="connsiteY910" fmla="*/ 379747 h 421105"/>
                <a:gd name="connsiteX911" fmla="*/ 99261 w 591051"/>
                <a:gd name="connsiteY911" fmla="*/ 379747 h 421105"/>
                <a:gd name="connsiteX912" fmla="*/ 102269 w 591051"/>
                <a:gd name="connsiteY912" fmla="*/ 382003 h 421105"/>
                <a:gd name="connsiteX913" fmla="*/ 104525 w 591051"/>
                <a:gd name="connsiteY913" fmla="*/ 380499 h 421105"/>
                <a:gd name="connsiteX914" fmla="*/ 106029 w 591051"/>
                <a:gd name="connsiteY914" fmla="*/ 382003 h 421105"/>
                <a:gd name="connsiteX915" fmla="*/ 107533 w 591051"/>
                <a:gd name="connsiteY915" fmla="*/ 383507 h 421105"/>
                <a:gd name="connsiteX916" fmla="*/ 109036 w 591051"/>
                <a:gd name="connsiteY916" fmla="*/ 384259 h 421105"/>
                <a:gd name="connsiteX917" fmla="*/ 110540 w 591051"/>
                <a:gd name="connsiteY917" fmla="*/ 383507 h 421105"/>
                <a:gd name="connsiteX918" fmla="*/ 111292 w 591051"/>
                <a:gd name="connsiteY918" fmla="*/ 382755 h 421105"/>
                <a:gd name="connsiteX919" fmla="*/ 111292 w 591051"/>
                <a:gd name="connsiteY919" fmla="*/ 381251 h 421105"/>
                <a:gd name="connsiteX920" fmla="*/ 112044 w 591051"/>
                <a:gd name="connsiteY920" fmla="*/ 380499 h 421105"/>
                <a:gd name="connsiteX921" fmla="*/ 113548 w 591051"/>
                <a:gd name="connsiteY921" fmla="*/ 381251 h 421105"/>
                <a:gd name="connsiteX922" fmla="*/ 113548 w 591051"/>
                <a:gd name="connsiteY922" fmla="*/ 382755 h 421105"/>
                <a:gd name="connsiteX923" fmla="*/ 112796 w 591051"/>
                <a:gd name="connsiteY923" fmla="*/ 383507 h 421105"/>
                <a:gd name="connsiteX924" fmla="*/ 112796 w 591051"/>
                <a:gd name="connsiteY924" fmla="*/ 384259 h 421105"/>
                <a:gd name="connsiteX925" fmla="*/ 114300 w 591051"/>
                <a:gd name="connsiteY925" fmla="*/ 385763 h 421105"/>
                <a:gd name="connsiteX926" fmla="*/ 115804 w 591051"/>
                <a:gd name="connsiteY926" fmla="*/ 387266 h 42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</a:cxnLst>
              <a:rect l="l" t="t" r="r" b="b"/>
              <a:pathLst>
                <a:path w="591051" h="421105">
                  <a:moveTo>
                    <a:pt x="454192" y="0"/>
                  </a:moveTo>
                  <a:lnTo>
                    <a:pt x="462464" y="3008"/>
                  </a:lnTo>
                  <a:lnTo>
                    <a:pt x="470736" y="5264"/>
                  </a:lnTo>
                  <a:lnTo>
                    <a:pt x="471488" y="6016"/>
                  </a:lnTo>
                  <a:lnTo>
                    <a:pt x="472240" y="6768"/>
                  </a:lnTo>
                  <a:lnTo>
                    <a:pt x="472992" y="6768"/>
                  </a:lnTo>
                  <a:lnTo>
                    <a:pt x="472992" y="7520"/>
                  </a:lnTo>
                  <a:lnTo>
                    <a:pt x="472992" y="9024"/>
                  </a:lnTo>
                  <a:lnTo>
                    <a:pt x="472992" y="11280"/>
                  </a:lnTo>
                  <a:lnTo>
                    <a:pt x="472992" y="12784"/>
                  </a:lnTo>
                  <a:lnTo>
                    <a:pt x="473743" y="13536"/>
                  </a:lnTo>
                  <a:lnTo>
                    <a:pt x="474496" y="14288"/>
                  </a:lnTo>
                  <a:lnTo>
                    <a:pt x="476000" y="15039"/>
                  </a:lnTo>
                  <a:lnTo>
                    <a:pt x="476000" y="15792"/>
                  </a:lnTo>
                  <a:lnTo>
                    <a:pt x="476000" y="17296"/>
                  </a:lnTo>
                  <a:lnTo>
                    <a:pt x="475247" y="18048"/>
                  </a:lnTo>
                  <a:lnTo>
                    <a:pt x="475247" y="20303"/>
                  </a:lnTo>
                  <a:lnTo>
                    <a:pt x="475247" y="21807"/>
                  </a:lnTo>
                  <a:lnTo>
                    <a:pt x="474496" y="23311"/>
                  </a:lnTo>
                  <a:lnTo>
                    <a:pt x="474496" y="24815"/>
                  </a:lnTo>
                  <a:lnTo>
                    <a:pt x="475247" y="26319"/>
                  </a:lnTo>
                  <a:lnTo>
                    <a:pt x="476000" y="29327"/>
                  </a:lnTo>
                  <a:lnTo>
                    <a:pt x="476752" y="32335"/>
                  </a:lnTo>
                  <a:lnTo>
                    <a:pt x="476752" y="33087"/>
                  </a:lnTo>
                  <a:lnTo>
                    <a:pt x="476752" y="33839"/>
                  </a:lnTo>
                  <a:lnTo>
                    <a:pt x="476000" y="36095"/>
                  </a:lnTo>
                  <a:lnTo>
                    <a:pt x="476000" y="37599"/>
                  </a:lnTo>
                  <a:lnTo>
                    <a:pt x="476000" y="38351"/>
                  </a:lnTo>
                  <a:lnTo>
                    <a:pt x="476000" y="39855"/>
                  </a:lnTo>
                  <a:lnTo>
                    <a:pt x="476000" y="40607"/>
                  </a:lnTo>
                  <a:lnTo>
                    <a:pt x="475247" y="41359"/>
                  </a:lnTo>
                  <a:lnTo>
                    <a:pt x="475247" y="42111"/>
                  </a:lnTo>
                  <a:lnTo>
                    <a:pt x="474496" y="42863"/>
                  </a:lnTo>
                  <a:lnTo>
                    <a:pt x="475247" y="45871"/>
                  </a:lnTo>
                  <a:lnTo>
                    <a:pt x="475247" y="46622"/>
                  </a:lnTo>
                  <a:lnTo>
                    <a:pt x="475247" y="48127"/>
                  </a:lnTo>
                  <a:lnTo>
                    <a:pt x="475247" y="49631"/>
                  </a:lnTo>
                  <a:lnTo>
                    <a:pt x="476000" y="50382"/>
                  </a:lnTo>
                  <a:lnTo>
                    <a:pt x="476752" y="51135"/>
                  </a:lnTo>
                  <a:lnTo>
                    <a:pt x="477503" y="51886"/>
                  </a:lnTo>
                  <a:lnTo>
                    <a:pt x="476752" y="52638"/>
                  </a:lnTo>
                  <a:lnTo>
                    <a:pt x="476752" y="53390"/>
                  </a:lnTo>
                  <a:lnTo>
                    <a:pt x="477503" y="54142"/>
                  </a:lnTo>
                  <a:lnTo>
                    <a:pt x="478256" y="54142"/>
                  </a:lnTo>
                  <a:lnTo>
                    <a:pt x="479007" y="53390"/>
                  </a:lnTo>
                  <a:lnTo>
                    <a:pt x="479760" y="53390"/>
                  </a:lnTo>
                  <a:lnTo>
                    <a:pt x="480511" y="53390"/>
                  </a:lnTo>
                  <a:lnTo>
                    <a:pt x="481263" y="53390"/>
                  </a:lnTo>
                  <a:lnTo>
                    <a:pt x="482767" y="54142"/>
                  </a:lnTo>
                  <a:lnTo>
                    <a:pt x="483519" y="54142"/>
                  </a:lnTo>
                  <a:lnTo>
                    <a:pt x="486527" y="57150"/>
                  </a:lnTo>
                  <a:lnTo>
                    <a:pt x="487279" y="57150"/>
                  </a:lnTo>
                  <a:lnTo>
                    <a:pt x="491039" y="58654"/>
                  </a:lnTo>
                  <a:lnTo>
                    <a:pt x="492543" y="59406"/>
                  </a:lnTo>
                  <a:lnTo>
                    <a:pt x="495551" y="60158"/>
                  </a:lnTo>
                  <a:lnTo>
                    <a:pt x="497807" y="62414"/>
                  </a:lnTo>
                  <a:lnTo>
                    <a:pt x="499311" y="63166"/>
                  </a:lnTo>
                  <a:lnTo>
                    <a:pt x="500815" y="63166"/>
                  </a:lnTo>
                  <a:lnTo>
                    <a:pt x="501567" y="63166"/>
                  </a:lnTo>
                  <a:lnTo>
                    <a:pt x="502319" y="63918"/>
                  </a:lnTo>
                  <a:lnTo>
                    <a:pt x="503822" y="63918"/>
                  </a:lnTo>
                  <a:lnTo>
                    <a:pt x="506079" y="64670"/>
                  </a:lnTo>
                  <a:lnTo>
                    <a:pt x="506830" y="64670"/>
                  </a:lnTo>
                  <a:lnTo>
                    <a:pt x="507582" y="63918"/>
                  </a:lnTo>
                  <a:lnTo>
                    <a:pt x="508335" y="63918"/>
                  </a:lnTo>
                  <a:lnTo>
                    <a:pt x="509086" y="63918"/>
                  </a:lnTo>
                  <a:lnTo>
                    <a:pt x="509839" y="63918"/>
                  </a:lnTo>
                  <a:lnTo>
                    <a:pt x="512094" y="64670"/>
                  </a:lnTo>
                  <a:lnTo>
                    <a:pt x="515102" y="66926"/>
                  </a:lnTo>
                  <a:lnTo>
                    <a:pt x="515854" y="67678"/>
                  </a:lnTo>
                  <a:lnTo>
                    <a:pt x="518862" y="68430"/>
                  </a:lnTo>
                  <a:lnTo>
                    <a:pt x="519614" y="69182"/>
                  </a:lnTo>
                  <a:lnTo>
                    <a:pt x="520366" y="69182"/>
                  </a:lnTo>
                  <a:lnTo>
                    <a:pt x="521118" y="68430"/>
                  </a:lnTo>
                  <a:lnTo>
                    <a:pt x="523374" y="66926"/>
                  </a:lnTo>
                  <a:lnTo>
                    <a:pt x="524878" y="66926"/>
                  </a:lnTo>
                  <a:lnTo>
                    <a:pt x="526382" y="66174"/>
                  </a:lnTo>
                  <a:lnTo>
                    <a:pt x="530141" y="66926"/>
                  </a:lnTo>
                  <a:lnTo>
                    <a:pt x="536909" y="68430"/>
                  </a:lnTo>
                  <a:lnTo>
                    <a:pt x="537661" y="69182"/>
                  </a:lnTo>
                  <a:lnTo>
                    <a:pt x="538413" y="69934"/>
                  </a:lnTo>
                  <a:lnTo>
                    <a:pt x="539165" y="70686"/>
                  </a:lnTo>
                  <a:lnTo>
                    <a:pt x="539918" y="71438"/>
                  </a:lnTo>
                  <a:lnTo>
                    <a:pt x="545181" y="73694"/>
                  </a:lnTo>
                  <a:lnTo>
                    <a:pt x="546685" y="73694"/>
                  </a:lnTo>
                  <a:lnTo>
                    <a:pt x="547437" y="73694"/>
                  </a:lnTo>
                  <a:lnTo>
                    <a:pt x="551197" y="72942"/>
                  </a:lnTo>
                  <a:lnTo>
                    <a:pt x="558717" y="72942"/>
                  </a:lnTo>
                  <a:lnTo>
                    <a:pt x="569244" y="70686"/>
                  </a:lnTo>
                  <a:lnTo>
                    <a:pt x="574508" y="70686"/>
                  </a:lnTo>
                  <a:lnTo>
                    <a:pt x="576012" y="71438"/>
                  </a:lnTo>
                  <a:lnTo>
                    <a:pt x="577516" y="72942"/>
                  </a:lnTo>
                  <a:lnTo>
                    <a:pt x="579020" y="72942"/>
                  </a:lnTo>
                  <a:lnTo>
                    <a:pt x="585788" y="75197"/>
                  </a:lnTo>
                  <a:lnTo>
                    <a:pt x="586540" y="75950"/>
                  </a:lnTo>
                  <a:lnTo>
                    <a:pt x="587292" y="76701"/>
                  </a:lnTo>
                  <a:lnTo>
                    <a:pt x="588044" y="78957"/>
                  </a:lnTo>
                  <a:lnTo>
                    <a:pt x="590299" y="80461"/>
                  </a:lnTo>
                  <a:lnTo>
                    <a:pt x="591052" y="82717"/>
                  </a:lnTo>
                  <a:lnTo>
                    <a:pt x="591052" y="84973"/>
                  </a:lnTo>
                  <a:lnTo>
                    <a:pt x="591052" y="87981"/>
                  </a:lnTo>
                  <a:lnTo>
                    <a:pt x="590299" y="90237"/>
                  </a:lnTo>
                  <a:lnTo>
                    <a:pt x="590299" y="95501"/>
                  </a:lnTo>
                  <a:lnTo>
                    <a:pt x="587292" y="99261"/>
                  </a:lnTo>
                  <a:lnTo>
                    <a:pt x="582028" y="107533"/>
                  </a:lnTo>
                  <a:lnTo>
                    <a:pt x="577516" y="112044"/>
                  </a:lnTo>
                  <a:lnTo>
                    <a:pt x="576764" y="114300"/>
                  </a:lnTo>
                  <a:lnTo>
                    <a:pt x="574508" y="121068"/>
                  </a:lnTo>
                  <a:lnTo>
                    <a:pt x="576012" y="127084"/>
                  </a:lnTo>
                  <a:lnTo>
                    <a:pt x="582028" y="134603"/>
                  </a:lnTo>
                  <a:lnTo>
                    <a:pt x="582780" y="142123"/>
                  </a:lnTo>
                  <a:lnTo>
                    <a:pt x="581276" y="152651"/>
                  </a:lnTo>
                  <a:lnTo>
                    <a:pt x="584284" y="169946"/>
                  </a:lnTo>
                  <a:lnTo>
                    <a:pt x="590299" y="190250"/>
                  </a:lnTo>
                  <a:lnTo>
                    <a:pt x="589548" y="196265"/>
                  </a:lnTo>
                  <a:lnTo>
                    <a:pt x="585788" y="200777"/>
                  </a:lnTo>
                  <a:lnTo>
                    <a:pt x="563980" y="214313"/>
                  </a:lnTo>
                  <a:lnTo>
                    <a:pt x="548189" y="222584"/>
                  </a:lnTo>
                  <a:lnTo>
                    <a:pt x="532398" y="227096"/>
                  </a:lnTo>
                  <a:lnTo>
                    <a:pt x="514350" y="231608"/>
                  </a:lnTo>
                  <a:lnTo>
                    <a:pt x="500815" y="236872"/>
                  </a:lnTo>
                  <a:lnTo>
                    <a:pt x="484271" y="245144"/>
                  </a:lnTo>
                  <a:lnTo>
                    <a:pt x="472992" y="252663"/>
                  </a:lnTo>
                  <a:lnTo>
                    <a:pt x="468480" y="256423"/>
                  </a:lnTo>
                  <a:lnTo>
                    <a:pt x="467728" y="257927"/>
                  </a:lnTo>
                  <a:lnTo>
                    <a:pt x="466976" y="260935"/>
                  </a:lnTo>
                  <a:lnTo>
                    <a:pt x="466224" y="262439"/>
                  </a:lnTo>
                  <a:lnTo>
                    <a:pt x="463216" y="264695"/>
                  </a:lnTo>
                  <a:lnTo>
                    <a:pt x="458704" y="267703"/>
                  </a:lnTo>
                  <a:lnTo>
                    <a:pt x="456448" y="269207"/>
                  </a:lnTo>
                  <a:lnTo>
                    <a:pt x="453441" y="275223"/>
                  </a:lnTo>
                  <a:lnTo>
                    <a:pt x="452688" y="275974"/>
                  </a:lnTo>
                  <a:lnTo>
                    <a:pt x="451184" y="276727"/>
                  </a:lnTo>
                  <a:lnTo>
                    <a:pt x="449681" y="277478"/>
                  </a:lnTo>
                  <a:lnTo>
                    <a:pt x="448928" y="278230"/>
                  </a:lnTo>
                  <a:lnTo>
                    <a:pt x="448177" y="278983"/>
                  </a:lnTo>
                  <a:lnTo>
                    <a:pt x="446673" y="281990"/>
                  </a:lnTo>
                  <a:lnTo>
                    <a:pt x="444417" y="283494"/>
                  </a:lnTo>
                  <a:lnTo>
                    <a:pt x="438401" y="286502"/>
                  </a:lnTo>
                  <a:lnTo>
                    <a:pt x="435393" y="291014"/>
                  </a:lnTo>
                  <a:lnTo>
                    <a:pt x="433889" y="298534"/>
                  </a:lnTo>
                  <a:lnTo>
                    <a:pt x="433889" y="306053"/>
                  </a:lnTo>
                  <a:lnTo>
                    <a:pt x="434641" y="313573"/>
                  </a:lnTo>
                  <a:lnTo>
                    <a:pt x="436145" y="315829"/>
                  </a:lnTo>
                  <a:lnTo>
                    <a:pt x="441409" y="321845"/>
                  </a:lnTo>
                  <a:lnTo>
                    <a:pt x="442913" y="324101"/>
                  </a:lnTo>
                  <a:lnTo>
                    <a:pt x="443664" y="324853"/>
                  </a:lnTo>
                  <a:lnTo>
                    <a:pt x="445169" y="323349"/>
                  </a:lnTo>
                  <a:lnTo>
                    <a:pt x="447424" y="321093"/>
                  </a:lnTo>
                  <a:lnTo>
                    <a:pt x="448177" y="320341"/>
                  </a:lnTo>
                  <a:lnTo>
                    <a:pt x="451936" y="319589"/>
                  </a:lnTo>
                  <a:lnTo>
                    <a:pt x="453441" y="318837"/>
                  </a:lnTo>
                  <a:lnTo>
                    <a:pt x="453441" y="321845"/>
                  </a:lnTo>
                  <a:lnTo>
                    <a:pt x="452688" y="323349"/>
                  </a:lnTo>
                  <a:lnTo>
                    <a:pt x="451184" y="324853"/>
                  </a:lnTo>
                  <a:lnTo>
                    <a:pt x="450432" y="327109"/>
                  </a:lnTo>
                  <a:lnTo>
                    <a:pt x="447424" y="325605"/>
                  </a:lnTo>
                  <a:lnTo>
                    <a:pt x="445169" y="327109"/>
                  </a:lnTo>
                  <a:lnTo>
                    <a:pt x="442161" y="331621"/>
                  </a:lnTo>
                  <a:lnTo>
                    <a:pt x="437649" y="333125"/>
                  </a:lnTo>
                  <a:lnTo>
                    <a:pt x="436145" y="333877"/>
                  </a:lnTo>
                  <a:lnTo>
                    <a:pt x="435393" y="333877"/>
                  </a:lnTo>
                  <a:lnTo>
                    <a:pt x="434641" y="335381"/>
                  </a:lnTo>
                  <a:lnTo>
                    <a:pt x="434641" y="336885"/>
                  </a:lnTo>
                  <a:lnTo>
                    <a:pt x="434641" y="339892"/>
                  </a:lnTo>
                  <a:lnTo>
                    <a:pt x="434641" y="340644"/>
                  </a:lnTo>
                  <a:lnTo>
                    <a:pt x="433889" y="342148"/>
                  </a:lnTo>
                  <a:lnTo>
                    <a:pt x="433137" y="342900"/>
                  </a:lnTo>
                  <a:lnTo>
                    <a:pt x="431633" y="342900"/>
                  </a:lnTo>
                  <a:lnTo>
                    <a:pt x="430881" y="342900"/>
                  </a:lnTo>
                  <a:lnTo>
                    <a:pt x="430129" y="343652"/>
                  </a:lnTo>
                  <a:lnTo>
                    <a:pt x="429377" y="345156"/>
                  </a:lnTo>
                  <a:lnTo>
                    <a:pt x="428625" y="348164"/>
                  </a:lnTo>
                  <a:lnTo>
                    <a:pt x="429377" y="351924"/>
                  </a:lnTo>
                  <a:lnTo>
                    <a:pt x="430129" y="353428"/>
                  </a:lnTo>
                  <a:lnTo>
                    <a:pt x="431633" y="351924"/>
                  </a:lnTo>
                  <a:lnTo>
                    <a:pt x="432385" y="351924"/>
                  </a:lnTo>
                  <a:lnTo>
                    <a:pt x="433137" y="354180"/>
                  </a:lnTo>
                  <a:lnTo>
                    <a:pt x="433137" y="355684"/>
                  </a:lnTo>
                  <a:lnTo>
                    <a:pt x="431633" y="359444"/>
                  </a:lnTo>
                  <a:lnTo>
                    <a:pt x="429377" y="358692"/>
                  </a:lnTo>
                  <a:lnTo>
                    <a:pt x="426369" y="355684"/>
                  </a:lnTo>
                  <a:lnTo>
                    <a:pt x="424865" y="354932"/>
                  </a:lnTo>
                  <a:lnTo>
                    <a:pt x="407570" y="354180"/>
                  </a:lnTo>
                  <a:lnTo>
                    <a:pt x="376739" y="352676"/>
                  </a:lnTo>
                  <a:lnTo>
                    <a:pt x="353428" y="351924"/>
                  </a:lnTo>
                  <a:lnTo>
                    <a:pt x="339140" y="352676"/>
                  </a:lnTo>
                  <a:lnTo>
                    <a:pt x="334628" y="353428"/>
                  </a:lnTo>
                  <a:lnTo>
                    <a:pt x="332372" y="354180"/>
                  </a:lnTo>
                  <a:lnTo>
                    <a:pt x="331621" y="354180"/>
                  </a:lnTo>
                  <a:lnTo>
                    <a:pt x="329365" y="356436"/>
                  </a:lnTo>
                  <a:lnTo>
                    <a:pt x="328613" y="357188"/>
                  </a:lnTo>
                  <a:lnTo>
                    <a:pt x="317333" y="357188"/>
                  </a:lnTo>
                  <a:lnTo>
                    <a:pt x="303046" y="358692"/>
                  </a:lnTo>
                  <a:lnTo>
                    <a:pt x="292518" y="357940"/>
                  </a:lnTo>
                  <a:lnTo>
                    <a:pt x="277478" y="358692"/>
                  </a:lnTo>
                  <a:lnTo>
                    <a:pt x="273719" y="354932"/>
                  </a:lnTo>
                  <a:lnTo>
                    <a:pt x="270711" y="353428"/>
                  </a:lnTo>
                  <a:lnTo>
                    <a:pt x="268455" y="354932"/>
                  </a:lnTo>
                  <a:lnTo>
                    <a:pt x="266951" y="353428"/>
                  </a:lnTo>
                  <a:lnTo>
                    <a:pt x="263943" y="351172"/>
                  </a:lnTo>
                  <a:lnTo>
                    <a:pt x="262439" y="349668"/>
                  </a:lnTo>
                  <a:lnTo>
                    <a:pt x="264695" y="349668"/>
                  </a:lnTo>
                  <a:lnTo>
                    <a:pt x="265447" y="349668"/>
                  </a:lnTo>
                  <a:lnTo>
                    <a:pt x="266199" y="350420"/>
                  </a:lnTo>
                  <a:lnTo>
                    <a:pt x="268455" y="348916"/>
                  </a:lnTo>
                  <a:lnTo>
                    <a:pt x="268455" y="347412"/>
                  </a:lnTo>
                  <a:lnTo>
                    <a:pt x="266951" y="346660"/>
                  </a:lnTo>
                  <a:lnTo>
                    <a:pt x="264695" y="345908"/>
                  </a:lnTo>
                  <a:lnTo>
                    <a:pt x="262439" y="345156"/>
                  </a:lnTo>
                  <a:lnTo>
                    <a:pt x="263191" y="343652"/>
                  </a:lnTo>
                  <a:lnTo>
                    <a:pt x="265447" y="339892"/>
                  </a:lnTo>
                  <a:lnTo>
                    <a:pt x="266951" y="335381"/>
                  </a:lnTo>
                  <a:lnTo>
                    <a:pt x="269959" y="332372"/>
                  </a:lnTo>
                  <a:lnTo>
                    <a:pt x="276727" y="325605"/>
                  </a:lnTo>
                  <a:lnTo>
                    <a:pt x="274470" y="326357"/>
                  </a:lnTo>
                  <a:lnTo>
                    <a:pt x="272967" y="325605"/>
                  </a:lnTo>
                  <a:lnTo>
                    <a:pt x="272967" y="324101"/>
                  </a:lnTo>
                  <a:lnTo>
                    <a:pt x="273719" y="322597"/>
                  </a:lnTo>
                  <a:lnTo>
                    <a:pt x="276727" y="321093"/>
                  </a:lnTo>
                  <a:lnTo>
                    <a:pt x="278230" y="320341"/>
                  </a:lnTo>
                  <a:lnTo>
                    <a:pt x="278230" y="318837"/>
                  </a:lnTo>
                  <a:lnTo>
                    <a:pt x="278983" y="315829"/>
                  </a:lnTo>
                  <a:lnTo>
                    <a:pt x="278983" y="314325"/>
                  </a:lnTo>
                  <a:lnTo>
                    <a:pt x="278230" y="309813"/>
                  </a:lnTo>
                  <a:lnTo>
                    <a:pt x="278230" y="309061"/>
                  </a:lnTo>
                  <a:lnTo>
                    <a:pt x="275974" y="308309"/>
                  </a:lnTo>
                  <a:lnTo>
                    <a:pt x="272215" y="308309"/>
                  </a:lnTo>
                  <a:lnTo>
                    <a:pt x="270711" y="307557"/>
                  </a:lnTo>
                  <a:lnTo>
                    <a:pt x="269207" y="309061"/>
                  </a:lnTo>
                  <a:lnTo>
                    <a:pt x="267703" y="311317"/>
                  </a:lnTo>
                  <a:lnTo>
                    <a:pt x="266199" y="312069"/>
                  </a:lnTo>
                  <a:lnTo>
                    <a:pt x="264695" y="312821"/>
                  </a:lnTo>
                  <a:lnTo>
                    <a:pt x="263943" y="312821"/>
                  </a:lnTo>
                  <a:lnTo>
                    <a:pt x="262439" y="312821"/>
                  </a:lnTo>
                  <a:lnTo>
                    <a:pt x="260935" y="312069"/>
                  </a:lnTo>
                  <a:lnTo>
                    <a:pt x="259431" y="312821"/>
                  </a:lnTo>
                  <a:lnTo>
                    <a:pt x="255671" y="314325"/>
                  </a:lnTo>
                  <a:lnTo>
                    <a:pt x="249655" y="318837"/>
                  </a:lnTo>
                  <a:lnTo>
                    <a:pt x="246648" y="318837"/>
                  </a:lnTo>
                  <a:lnTo>
                    <a:pt x="243640" y="319589"/>
                  </a:lnTo>
                  <a:lnTo>
                    <a:pt x="241384" y="321093"/>
                  </a:lnTo>
                  <a:lnTo>
                    <a:pt x="240632" y="324853"/>
                  </a:lnTo>
                  <a:lnTo>
                    <a:pt x="241384" y="327861"/>
                  </a:lnTo>
                  <a:lnTo>
                    <a:pt x="245895" y="336885"/>
                  </a:lnTo>
                  <a:lnTo>
                    <a:pt x="246648" y="336885"/>
                  </a:lnTo>
                  <a:lnTo>
                    <a:pt x="247400" y="336132"/>
                  </a:lnTo>
                  <a:lnTo>
                    <a:pt x="248151" y="335381"/>
                  </a:lnTo>
                  <a:lnTo>
                    <a:pt x="248904" y="334628"/>
                  </a:lnTo>
                  <a:lnTo>
                    <a:pt x="248904" y="336132"/>
                  </a:lnTo>
                  <a:lnTo>
                    <a:pt x="249655" y="337636"/>
                  </a:lnTo>
                  <a:lnTo>
                    <a:pt x="250408" y="338388"/>
                  </a:lnTo>
                  <a:lnTo>
                    <a:pt x="251911" y="339140"/>
                  </a:lnTo>
                  <a:lnTo>
                    <a:pt x="251159" y="339140"/>
                  </a:lnTo>
                  <a:lnTo>
                    <a:pt x="250408" y="339892"/>
                  </a:lnTo>
                  <a:lnTo>
                    <a:pt x="249655" y="340644"/>
                  </a:lnTo>
                  <a:lnTo>
                    <a:pt x="255671" y="344404"/>
                  </a:lnTo>
                  <a:lnTo>
                    <a:pt x="257927" y="345156"/>
                  </a:lnTo>
                  <a:lnTo>
                    <a:pt x="257927" y="347412"/>
                  </a:lnTo>
                  <a:lnTo>
                    <a:pt x="257175" y="350420"/>
                  </a:lnTo>
                  <a:lnTo>
                    <a:pt x="257927" y="352676"/>
                  </a:lnTo>
                  <a:lnTo>
                    <a:pt x="259431" y="351924"/>
                  </a:lnTo>
                  <a:lnTo>
                    <a:pt x="259431" y="354932"/>
                  </a:lnTo>
                  <a:lnTo>
                    <a:pt x="256423" y="357940"/>
                  </a:lnTo>
                  <a:lnTo>
                    <a:pt x="252663" y="360196"/>
                  </a:lnTo>
                  <a:lnTo>
                    <a:pt x="248904" y="361700"/>
                  </a:lnTo>
                  <a:lnTo>
                    <a:pt x="214313" y="365460"/>
                  </a:lnTo>
                  <a:lnTo>
                    <a:pt x="206793" y="367715"/>
                  </a:lnTo>
                  <a:lnTo>
                    <a:pt x="200025" y="370723"/>
                  </a:lnTo>
                  <a:lnTo>
                    <a:pt x="199273" y="371475"/>
                  </a:lnTo>
                  <a:lnTo>
                    <a:pt x="198521" y="372979"/>
                  </a:lnTo>
                  <a:lnTo>
                    <a:pt x="197017" y="373731"/>
                  </a:lnTo>
                  <a:lnTo>
                    <a:pt x="196265" y="373731"/>
                  </a:lnTo>
                  <a:lnTo>
                    <a:pt x="194761" y="370723"/>
                  </a:lnTo>
                  <a:lnTo>
                    <a:pt x="194010" y="370723"/>
                  </a:lnTo>
                  <a:lnTo>
                    <a:pt x="187993" y="369971"/>
                  </a:lnTo>
                  <a:lnTo>
                    <a:pt x="150395" y="373731"/>
                  </a:lnTo>
                  <a:lnTo>
                    <a:pt x="143627" y="373731"/>
                  </a:lnTo>
                  <a:lnTo>
                    <a:pt x="140619" y="374483"/>
                  </a:lnTo>
                  <a:lnTo>
                    <a:pt x="138363" y="375987"/>
                  </a:lnTo>
                  <a:lnTo>
                    <a:pt x="135355" y="378243"/>
                  </a:lnTo>
                  <a:lnTo>
                    <a:pt x="132348" y="378995"/>
                  </a:lnTo>
                  <a:lnTo>
                    <a:pt x="130092" y="377491"/>
                  </a:lnTo>
                  <a:lnTo>
                    <a:pt x="129340" y="373731"/>
                  </a:lnTo>
                  <a:lnTo>
                    <a:pt x="130844" y="370723"/>
                  </a:lnTo>
                  <a:lnTo>
                    <a:pt x="132348" y="369219"/>
                  </a:lnTo>
                  <a:lnTo>
                    <a:pt x="138363" y="369971"/>
                  </a:lnTo>
                  <a:lnTo>
                    <a:pt x="139867" y="369971"/>
                  </a:lnTo>
                  <a:lnTo>
                    <a:pt x="143627" y="372227"/>
                  </a:lnTo>
                  <a:lnTo>
                    <a:pt x="145131" y="371475"/>
                  </a:lnTo>
                  <a:lnTo>
                    <a:pt x="145883" y="370723"/>
                  </a:lnTo>
                  <a:lnTo>
                    <a:pt x="147387" y="366211"/>
                  </a:lnTo>
                  <a:lnTo>
                    <a:pt x="150395" y="369219"/>
                  </a:lnTo>
                  <a:lnTo>
                    <a:pt x="156411" y="370723"/>
                  </a:lnTo>
                  <a:lnTo>
                    <a:pt x="168442" y="370723"/>
                  </a:lnTo>
                  <a:lnTo>
                    <a:pt x="180474" y="368467"/>
                  </a:lnTo>
                  <a:lnTo>
                    <a:pt x="187242" y="366211"/>
                  </a:lnTo>
                  <a:lnTo>
                    <a:pt x="191002" y="363955"/>
                  </a:lnTo>
                  <a:lnTo>
                    <a:pt x="187993" y="363204"/>
                  </a:lnTo>
                  <a:lnTo>
                    <a:pt x="184234" y="362451"/>
                  </a:lnTo>
                  <a:lnTo>
                    <a:pt x="181226" y="360947"/>
                  </a:lnTo>
                  <a:lnTo>
                    <a:pt x="180474" y="358692"/>
                  </a:lnTo>
                  <a:lnTo>
                    <a:pt x="179722" y="359444"/>
                  </a:lnTo>
                  <a:lnTo>
                    <a:pt x="178218" y="359444"/>
                  </a:lnTo>
                  <a:lnTo>
                    <a:pt x="175962" y="358692"/>
                  </a:lnTo>
                  <a:lnTo>
                    <a:pt x="175210" y="358692"/>
                  </a:lnTo>
                  <a:lnTo>
                    <a:pt x="173706" y="357188"/>
                  </a:lnTo>
                  <a:lnTo>
                    <a:pt x="171450" y="353428"/>
                  </a:lnTo>
                  <a:lnTo>
                    <a:pt x="170698" y="352676"/>
                  </a:lnTo>
                  <a:lnTo>
                    <a:pt x="168442" y="351924"/>
                  </a:lnTo>
                  <a:lnTo>
                    <a:pt x="161674" y="351172"/>
                  </a:lnTo>
                  <a:lnTo>
                    <a:pt x="160923" y="351172"/>
                  </a:lnTo>
                  <a:lnTo>
                    <a:pt x="159419" y="347412"/>
                  </a:lnTo>
                  <a:lnTo>
                    <a:pt x="157163" y="347412"/>
                  </a:lnTo>
                  <a:lnTo>
                    <a:pt x="154155" y="348164"/>
                  </a:lnTo>
                  <a:lnTo>
                    <a:pt x="151147" y="347412"/>
                  </a:lnTo>
                  <a:lnTo>
                    <a:pt x="153403" y="345908"/>
                  </a:lnTo>
                  <a:lnTo>
                    <a:pt x="153403" y="345156"/>
                  </a:lnTo>
                  <a:lnTo>
                    <a:pt x="151147" y="345908"/>
                  </a:lnTo>
                  <a:lnTo>
                    <a:pt x="146635" y="347412"/>
                  </a:lnTo>
                  <a:lnTo>
                    <a:pt x="145883" y="348164"/>
                  </a:lnTo>
                  <a:lnTo>
                    <a:pt x="137612" y="349668"/>
                  </a:lnTo>
                  <a:lnTo>
                    <a:pt x="136108" y="349668"/>
                  </a:lnTo>
                  <a:lnTo>
                    <a:pt x="131595" y="351924"/>
                  </a:lnTo>
                  <a:lnTo>
                    <a:pt x="130092" y="352676"/>
                  </a:lnTo>
                  <a:lnTo>
                    <a:pt x="128588" y="353428"/>
                  </a:lnTo>
                  <a:lnTo>
                    <a:pt x="127836" y="355684"/>
                  </a:lnTo>
                  <a:lnTo>
                    <a:pt x="126332" y="357940"/>
                  </a:lnTo>
                  <a:lnTo>
                    <a:pt x="123324" y="358692"/>
                  </a:lnTo>
                  <a:lnTo>
                    <a:pt x="124076" y="355684"/>
                  </a:lnTo>
                  <a:lnTo>
                    <a:pt x="124828" y="353428"/>
                  </a:lnTo>
                  <a:lnTo>
                    <a:pt x="124076" y="351924"/>
                  </a:lnTo>
                  <a:lnTo>
                    <a:pt x="122572" y="352676"/>
                  </a:lnTo>
                  <a:lnTo>
                    <a:pt x="121068" y="354180"/>
                  </a:lnTo>
                  <a:lnTo>
                    <a:pt x="118812" y="360196"/>
                  </a:lnTo>
                  <a:lnTo>
                    <a:pt x="117308" y="361700"/>
                  </a:lnTo>
                  <a:lnTo>
                    <a:pt x="113548" y="366211"/>
                  </a:lnTo>
                  <a:lnTo>
                    <a:pt x="111292" y="367715"/>
                  </a:lnTo>
                  <a:lnTo>
                    <a:pt x="107533" y="367715"/>
                  </a:lnTo>
                  <a:lnTo>
                    <a:pt x="106780" y="367715"/>
                  </a:lnTo>
                  <a:lnTo>
                    <a:pt x="104525" y="369971"/>
                  </a:lnTo>
                  <a:lnTo>
                    <a:pt x="103773" y="369971"/>
                  </a:lnTo>
                  <a:lnTo>
                    <a:pt x="102269" y="370723"/>
                  </a:lnTo>
                  <a:lnTo>
                    <a:pt x="101516" y="370723"/>
                  </a:lnTo>
                  <a:lnTo>
                    <a:pt x="101516" y="369219"/>
                  </a:lnTo>
                  <a:lnTo>
                    <a:pt x="100765" y="368467"/>
                  </a:lnTo>
                  <a:lnTo>
                    <a:pt x="99261" y="369219"/>
                  </a:lnTo>
                  <a:lnTo>
                    <a:pt x="97757" y="370723"/>
                  </a:lnTo>
                  <a:lnTo>
                    <a:pt x="94749" y="370723"/>
                  </a:lnTo>
                  <a:lnTo>
                    <a:pt x="93997" y="369971"/>
                  </a:lnTo>
                  <a:lnTo>
                    <a:pt x="93997" y="363955"/>
                  </a:lnTo>
                  <a:lnTo>
                    <a:pt x="93997" y="362451"/>
                  </a:lnTo>
                  <a:lnTo>
                    <a:pt x="92493" y="361700"/>
                  </a:lnTo>
                  <a:lnTo>
                    <a:pt x="89485" y="361700"/>
                  </a:lnTo>
                  <a:lnTo>
                    <a:pt x="87229" y="364707"/>
                  </a:lnTo>
                  <a:lnTo>
                    <a:pt x="85725" y="364707"/>
                  </a:lnTo>
                  <a:lnTo>
                    <a:pt x="84973" y="361700"/>
                  </a:lnTo>
                  <a:lnTo>
                    <a:pt x="82717" y="363204"/>
                  </a:lnTo>
                  <a:lnTo>
                    <a:pt x="81965" y="363955"/>
                  </a:lnTo>
                  <a:lnTo>
                    <a:pt x="80461" y="365460"/>
                  </a:lnTo>
                  <a:lnTo>
                    <a:pt x="77454" y="362451"/>
                  </a:lnTo>
                  <a:lnTo>
                    <a:pt x="76701" y="360196"/>
                  </a:lnTo>
                  <a:lnTo>
                    <a:pt x="78957" y="358692"/>
                  </a:lnTo>
                  <a:lnTo>
                    <a:pt x="81965" y="358692"/>
                  </a:lnTo>
                  <a:lnTo>
                    <a:pt x="83469" y="357940"/>
                  </a:lnTo>
                  <a:lnTo>
                    <a:pt x="83469" y="356436"/>
                  </a:lnTo>
                  <a:lnTo>
                    <a:pt x="82717" y="354180"/>
                  </a:lnTo>
                  <a:lnTo>
                    <a:pt x="81965" y="353428"/>
                  </a:lnTo>
                  <a:lnTo>
                    <a:pt x="81214" y="352676"/>
                  </a:lnTo>
                  <a:lnTo>
                    <a:pt x="81214" y="351924"/>
                  </a:lnTo>
                  <a:lnTo>
                    <a:pt x="82717" y="350420"/>
                  </a:lnTo>
                  <a:lnTo>
                    <a:pt x="81214" y="349668"/>
                  </a:lnTo>
                  <a:lnTo>
                    <a:pt x="79709" y="349668"/>
                  </a:lnTo>
                  <a:lnTo>
                    <a:pt x="78205" y="348916"/>
                  </a:lnTo>
                  <a:lnTo>
                    <a:pt x="76701" y="349668"/>
                  </a:lnTo>
                  <a:lnTo>
                    <a:pt x="77454" y="351924"/>
                  </a:lnTo>
                  <a:lnTo>
                    <a:pt x="76701" y="353428"/>
                  </a:lnTo>
                  <a:lnTo>
                    <a:pt x="75950" y="354932"/>
                  </a:lnTo>
                  <a:lnTo>
                    <a:pt x="74446" y="356436"/>
                  </a:lnTo>
                  <a:lnTo>
                    <a:pt x="73694" y="354932"/>
                  </a:lnTo>
                  <a:lnTo>
                    <a:pt x="72942" y="353428"/>
                  </a:lnTo>
                  <a:lnTo>
                    <a:pt x="72190" y="352676"/>
                  </a:lnTo>
                  <a:lnTo>
                    <a:pt x="71438" y="353428"/>
                  </a:lnTo>
                  <a:lnTo>
                    <a:pt x="70686" y="353428"/>
                  </a:lnTo>
                  <a:lnTo>
                    <a:pt x="70686" y="354180"/>
                  </a:lnTo>
                  <a:lnTo>
                    <a:pt x="68430" y="352676"/>
                  </a:lnTo>
                  <a:lnTo>
                    <a:pt x="66926" y="354180"/>
                  </a:lnTo>
                  <a:lnTo>
                    <a:pt x="63918" y="359444"/>
                  </a:lnTo>
                  <a:lnTo>
                    <a:pt x="64670" y="362451"/>
                  </a:lnTo>
                  <a:lnTo>
                    <a:pt x="61662" y="363955"/>
                  </a:lnTo>
                  <a:lnTo>
                    <a:pt x="57150" y="365460"/>
                  </a:lnTo>
                  <a:lnTo>
                    <a:pt x="49631" y="366964"/>
                  </a:lnTo>
                  <a:lnTo>
                    <a:pt x="39103" y="371475"/>
                  </a:lnTo>
                  <a:lnTo>
                    <a:pt x="39855" y="370723"/>
                  </a:lnTo>
                  <a:lnTo>
                    <a:pt x="39855" y="369219"/>
                  </a:lnTo>
                  <a:lnTo>
                    <a:pt x="39855" y="368467"/>
                  </a:lnTo>
                  <a:lnTo>
                    <a:pt x="35343" y="368467"/>
                  </a:lnTo>
                  <a:lnTo>
                    <a:pt x="31583" y="369971"/>
                  </a:lnTo>
                  <a:lnTo>
                    <a:pt x="28575" y="372227"/>
                  </a:lnTo>
                  <a:lnTo>
                    <a:pt x="24816" y="380499"/>
                  </a:lnTo>
                  <a:lnTo>
                    <a:pt x="24816" y="381251"/>
                  </a:lnTo>
                  <a:lnTo>
                    <a:pt x="25567" y="382755"/>
                  </a:lnTo>
                  <a:lnTo>
                    <a:pt x="25567" y="383507"/>
                  </a:lnTo>
                  <a:lnTo>
                    <a:pt x="24063" y="386515"/>
                  </a:lnTo>
                  <a:lnTo>
                    <a:pt x="22559" y="391779"/>
                  </a:lnTo>
                  <a:lnTo>
                    <a:pt x="22559" y="393283"/>
                  </a:lnTo>
                  <a:lnTo>
                    <a:pt x="23311" y="397794"/>
                  </a:lnTo>
                  <a:lnTo>
                    <a:pt x="26319" y="397042"/>
                  </a:lnTo>
                  <a:lnTo>
                    <a:pt x="30079" y="394786"/>
                  </a:lnTo>
                  <a:lnTo>
                    <a:pt x="33087" y="393283"/>
                  </a:lnTo>
                  <a:lnTo>
                    <a:pt x="36095" y="394786"/>
                  </a:lnTo>
                  <a:lnTo>
                    <a:pt x="28575" y="400802"/>
                  </a:lnTo>
                  <a:lnTo>
                    <a:pt x="27823" y="403810"/>
                  </a:lnTo>
                  <a:lnTo>
                    <a:pt x="29327" y="401554"/>
                  </a:lnTo>
                  <a:lnTo>
                    <a:pt x="31583" y="400802"/>
                  </a:lnTo>
                  <a:lnTo>
                    <a:pt x="33839" y="400050"/>
                  </a:lnTo>
                  <a:lnTo>
                    <a:pt x="36095" y="401554"/>
                  </a:lnTo>
                  <a:lnTo>
                    <a:pt x="33839" y="403810"/>
                  </a:lnTo>
                  <a:lnTo>
                    <a:pt x="32335" y="406066"/>
                  </a:lnTo>
                  <a:lnTo>
                    <a:pt x="31583" y="407570"/>
                  </a:lnTo>
                  <a:lnTo>
                    <a:pt x="32335" y="409826"/>
                  </a:lnTo>
                  <a:lnTo>
                    <a:pt x="33087" y="409074"/>
                  </a:lnTo>
                  <a:lnTo>
                    <a:pt x="35343" y="405314"/>
                  </a:lnTo>
                  <a:lnTo>
                    <a:pt x="37599" y="403058"/>
                  </a:lnTo>
                  <a:lnTo>
                    <a:pt x="39855" y="401554"/>
                  </a:lnTo>
                  <a:lnTo>
                    <a:pt x="42111" y="400050"/>
                  </a:lnTo>
                  <a:lnTo>
                    <a:pt x="46622" y="400050"/>
                  </a:lnTo>
                  <a:lnTo>
                    <a:pt x="45118" y="402306"/>
                  </a:lnTo>
                  <a:lnTo>
                    <a:pt x="44367" y="403058"/>
                  </a:lnTo>
                  <a:lnTo>
                    <a:pt x="43615" y="403810"/>
                  </a:lnTo>
                  <a:lnTo>
                    <a:pt x="45871" y="406066"/>
                  </a:lnTo>
                  <a:lnTo>
                    <a:pt x="50382" y="406818"/>
                  </a:lnTo>
                  <a:lnTo>
                    <a:pt x="53390" y="407570"/>
                  </a:lnTo>
                  <a:lnTo>
                    <a:pt x="54894" y="411330"/>
                  </a:lnTo>
                  <a:lnTo>
                    <a:pt x="51135" y="410578"/>
                  </a:lnTo>
                  <a:lnTo>
                    <a:pt x="48878" y="412834"/>
                  </a:lnTo>
                  <a:lnTo>
                    <a:pt x="45118" y="418098"/>
                  </a:lnTo>
                  <a:lnTo>
                    <a:pt x="42111" y="421105"/>
                  </a:lnTo>
                  <a:lnTo>
                    <a:pt x="39855" y="420353"/>
                  </a:lnTo>
                  <a:lnTo>
                    <a:pt x="37599" y="418849"/>
                  </a:lnTo>
                  <a:lnTo>
                    <a:pt x="35343" y="419602"/>
                  </a:lnTo>
                  <a:lnTo>
                    <a:pt x="33087" y="418098"/>
                  </a:lnTo>
                  <a:lnTo>
                    <a:pt x="28575" y="418098"/>
                  </a:lnTo>
                  <a:lnTo>
                    <a:pt x="24063" y="418849"/>
                  </a:lnTo>
                  <a:lnTo>
                    <a:pt x="20303" y="420353"/>
                  </a:lnTo>
                  <a:lnTo>
                    <a:pt x="15792" y="417345"/>
                  </a:lnTo>
                  <a:lnTo>
                    <a:pt x="14288" y="415842"/>
                  </a:lnTo>
                  <a:lnTo>
                    <a:pt x="12784" y="412834"/>
                  </a:lnTo>
                  <a:lnTo>
                    <a:pt x="12032" y="411330"/>
                  </a:lnTo>
                  <a:lnTo>
                    <a:pt x="10528" y="410578"/>
                  </a:lnTo>
                  <a:lnTo>
                    <a:pt x="9776" y="410578"/>
                  </a:lnTo>
                  <a:lnTo>
                    <a:pt x="9776" y="411330"/>
                  </a:lnTo>
                  <a:lnTo>
                    <a:pt x="9024" y="412082"/>
                  </a:lnTo>
                  <a:lnTo>
                    <a:pt x="7520" y="412082"/>
                  </a:lnTo>
                  <a:lnTo>
                    <a:pt x="6768" y="411330"/>
                  </a:lnTo>
                  <a:lnTo>
                    <a:pt x="4512" y="407570"/>
                  </a:lnTo>
                  <a:lnTo>
                    <a:pt x="752" y="401554"/>
                  </a:lnTo>
                  <a:lnTo>
                    <a:pt x="0" y="400050"/>
                  </a:lnTo>
                  <a:lnTo>
                    <a:pt x="0" y="399298"/>
                  </a:lnTo>
                  <a:lnTo>
                    <a:pt x="0" y="398546"/>
                  </a:lnTo>
                  <a:lnTo>
                    <a:pt x="0" y="397794"/>
                  </a:lnTo>
                  <a:lnTo>
                    <a:pt x="0" y="396290"/>
                  </a:lnTo>
                  <a:lnTo>
                    <a:pt x="3008" y="391779"/>
                  </a:lnTo>
                  <a:lnTo>
                    <a:pt x="4512" y="390275"/>
                  </a:lnTo>
                  <a:lnTo>
                    <a:pt x="5264" y="390275"/>
                  </a:lnTo>
                  <a:lnTo>
                    <a:pt x="6016" y="389523"/>
                  </a:lnTo>
                  <a:lnTo>
                    <a:pt x="7520" y="388019"/>
                  </a:lnTo>
                  <a:lnTo>
                    <a:pt x="9024" y="385011"/>
                  </a:lnTo>
                  <a:lnTo>
                    <a:pt x="9024" y="383507"/>
                  </a:lnTo>
                  <a:lnTo>
                    <a:pt x="9024" y="382003"/>
                  </a:lnTo>
                  <a:lnTo>
                    <a:pt x="9024" y="380499"/>
                  </a:lnTo>
                  <a:lnTo>
                    <a:pt x="9024" y="378243"/>
                  </a:lnTo>
                  <a:lnTo>
                    <a:pt x="9024" y="375235"/>
                  </a:lnTo>
                  <a:lnTo>
                    <a:pt x="10528" y="366211"/>
                  </a:lnTo>
                  <a:lnTo>
                    <a:pt x="10528" y="365460"/>
                  </a:lnTo>
                  <a:lnTo>
                    <a:pt x="10528" y="363204"/>
                  </a:lnTo>
                  <a:lnTo>
                    <a:pt x="10528" y="362451"/>
                  </a:lnTo>
                  <a:lnTo>
                    <a:pt x="10528" y="360947"/>
                  </a:lnTo>
                  <a:lnTo>
                    <a:pt x="10528" y="360196"/>
                  </a:lnTo>
                  <a:lnTo>
                    <a:pt x="11280" y="359444"/>
                  </a:lnTo>
                  <a:lnTo>
                    <a:pt x="14288" y="359444"/>
                  </a:lnTo>
                  <a:lnTo>
                    <a:pt x="15039" y="358692"/>
                  </a:lnTo>
                  <a:lnTo>
                    <a:pt x="16544" y="358692"/>
                  </a:lnTo>
                  <a:lnTo>
                    <a:pt x="17296" y="357940"/>
                  </a:lnTo>
                  <a:lnTo>
                    <a:pt x="18799" y="354180"/>
                  </a:lnTo>
                  <a:lnTo>
                    <a:pt x="19552" y="353428"/>
                  </a:lnTo>
                  <a:lnTo>
                    <a:pt x="21056" y="351924"/>
                  </a:lnTo>
                  <a:lnTo>
                    <a:pt x="21807" y="351924"/>
                  </a:lnTo>
                  <a:lnTo>
                    <a:pt x="22559" y="351172"/>
                  </a:lnTo>
                  <a:lnTo>
                    <a:pt x="23311" y="351172"/>
                  </a:lnTo>
                  <a:lnTo>
                    <a:pt x="28575" y="350420"/>
                  </a:lnTo>
                  <a:lnTo>
                    <a:pt x="30079" y="349668"/>
                  </a:lnTo>
                  <a:lnTo>
                    <a:pt x="33087" y="348164"/>
                  </a:lnTo>
                  <a:lnTo>
                    <a:pt x="38351" y="344404"/>
                  </a:lnTo>
                  <a:lnTo>
                    <a:pt x="42111" y="342148"/>
                  </a:lnTo>
                  <a:lnTo>
                    <a:pt x="42863" y="342148"/>
                  </a:lnTo>
                  <a:lnTo>
                    <a:pt x="43615" y="342148"/>
                  </a:lnTo>
                  <a:lnTo>
                    <a:pt x="45118" y="342148"/>
                  </a:lnTo>
                  <a:lnTo>
                    <a:pt x="45871" y="342148"/>
                  </a:lnTo>
                  <a:lnTo>
                    <a:pt x="48127" y="343652"/>
                  </a:lnTo>
                  <a:lnTo>
                    <a:pt x="48878" y="343652"/>
                  </a:lnTo>
                  <a:lnTo>
                    <a:pt x="51135" y="342900"/>
                  </a:lnTo>
                  <a:lnTo>
                    <a:pt x="59406" y="337636"/>
                  </a:lnTo>
                  <a:lnTo>
                    <a:pt x="60158" y="337636"/>
                  </a:lnTo>
                  <a:lnTo>
                    <a:pt x="60910" y="338388"/>
                  </a:lnTo>
                  <a:lnTo>
                    <a:pt x="60910" y="339140"/>
                  </a:lnTo>
                  <a:lnTo>
                    <a:pt x="61662" y="339892"/>
                  </a:lnTo>
                  <a:lnTo>
                    <a:pt x="61662" y="340644"/>
                  </a:lnTo>
                  <a:lnTo>
                    <a:pt x="62414" y="340644"/>
                  </a:lnTo>
                  <a:lnTo>
                    <a:pt x="63166" y="341396"/>
                  </a:lnTo>
                  <a:lnTo>
                    <a:pt x="64670" y="340644"/>
                  </a:lnTo>
                  <a:lnTo>
                    <a:pt x="66174" y="340644"/>
                  </a:lnTo>
                  <a:lnTo>
                    <a:pt x="70686" y="338388"/>
                  </a:lnTo>
                  <a:lnTo>
                    <a:pt x="71438" y="338388"/>
                  </a:lnTo>
                  <a:lnTo>
                    <a:pt x="72190" y="339140"/>
                  </a:lnTo>
                  <a:lnTo>
                    <a:pt x="73694" y="339892"/>
                  </a:lnTo>
                  <a:lnTo>
                    <a:pt x="74446" y="339892"/>
                  </a:lnTo>
                  <a:lnTo>
                    <a:pt x="76701" y="339140"/>
                  </a:lnTo>
                  <a:lnTo>
                    <a:pt x="84221" y="334628"/>
                  </a:lnTo>
                  <a:lnTo>
                    <a:pt x="89485" y="333125"/>
                  </a:lnTo>
                  <a:lnTo>
                    <a:pt x="90237" y="332372"/>
                  </a:lnTo>
                  <a:lnTo>
                    <a:pt x="90989" y="331621"/>
                  </a:lnTo>
                  <a:lnTo>
                    <a:pt x="93245" y="327109"/>
                  </a:lnTo>
                  <a:lnTo>
                    <a:pt x="93245" y="325605"/>
                  </a:lnTo>
                  <a:lnTo>
                    <a:pt x="93245" y="324853"/>
                  </a:lnTo>
                  <a:lnTo>
                    <a:pt x="93245" y="324101"/>
                  </a:lnTo>
                  <a:lnTo>
                    <a:pt x="92493" y="322597"/>
                  </a:lnTo>
                  <a:lnTo>
                    <a:pt x="93245" y="321093"/>
                  </a:lnTo>
                  <a:lnTo>
                    <a:pt x="97005" y="316581"/>
                  </a:lnTo>
                  <a:lnTo>
                    <a:pt x="98509" y="315829"/>
                  </a:lnTo>
                  <a:lnTo>
                    <a:pt x="100013" y="315077"/>
                  </a:lnTo>
                  <a:lnTo>
                    <a:pt x="102269" y="314325"/>
                  </a:lnTo>
                  <a:lnTo>
                    <a:pt x="103020" y="314325"/>
                  </a:lnTo>
                  <a:lnTo>
                    <a:pt x="104525" y="313573"/>
                  </a:lnTo>
                  <a:lnTo>
                    <a:pt x="105276" y="312821"/>
                  </a:lnTo>
                  <a:lnTo>
                    <a:pt x="106029" y="312069"/>
                  </a:lnTo>
                  <a:lnTo>
                    <a:pt x="106029" y="311317"/>
                  </a:lnTo>
                  <a:lnTo>
                    <a:pt x="106029" y="310566"/>
                  </a:lnTo>
                  <a:lnTo>
                    <a:pt x="106029" y="309061"/>
                  </a:lnTo>
                  <a:lnTo>
                    <a:pt x="105276" y="307557"/>
                  </a:lnTo>
                  <a:lnTo>
                    <a:pt x="102269" y="302294"/>
                  </a:lnTo>
                  <a:lnTo>
                    <a:pt x="100013" y="298534"/>
                  </a:lnTo>
                  <a:lnTo>
                    <a:pt x="97757" y="295526"/>
                  </a:lnTo>
                  <a:lnTo>
                    <a:pt x="97757" y="294774"/>
                  </a:lnTo>
                  <a:lnTo>
                    <a:pt x="97005" y="295526"/>
                  </a:lnTo>
                  <a:lnTo>
                    <a:pt x="96253" y="295526"/>
                  </a:lnTo>
                  <a:lnTo>
                    <a:pt x="95501" y="296278"/>
                  </a:lnTo>
                  <a:lnTo>
                    <a:pt x="94749" y="296278"/>
                  </a:lnTo>
                  <a:lnTo>
                    <a:pt x="92493" y="296278"/>
                  </a:lnTo>
                  <a:lnTo>
                    <a:pt x="87229" y="295526"/>
                  </a:lnTo>
                  <a:lnTo>
                    <a:pt x="83469" y="295526"/>
                  </a:lnTo>
                  <a:lnTo>
                    <a:pt x="81214" y="296278"/>
                  </a:lnTo>
                  <a:lnTo>
                    <a:pt x="79709" y="297030"/>
                  </a:lnTo>
                  <a:lnTo>
                    <a:pt x="77454" y="297030"/>
                  </a:lnTo>
                  <a:lnTo>
                    <a:pt x="76701" y="296278"/>
                  </a:lnTo>
                  <a:lnTo>
                    <a:pt x="75197" y="294774"/>
                  </a:lnTo>
                  <a:lnTo>
                    <a:pt x="74446" y="294022"/>
                  </a:lnTo>
                  <a:lnTo>
                    <a:pt x="73694" y="294774"/>
                  </a:lnTo>
                  <a:lnTo>
                    <a:pt x="72942" y="296278"/>
                  </a:lnTo>
                  <a:lnTo>
                    <a:pt x="72190" y="296278"/>
                  </a:lnTo>
                  <a:lnTo>
                    <a:pt x="70686" y="297030"/>
                  </a:lnTo>
                  <a:lnTo>
                    <a:pt x="67678" y="297030"/>
                  </a:lnTo>
                  <a:lnTo>
                    <a:pt x="66174" y="297030"/>
                  </a:lnTo>
                  <a:lnTo>
                    <a:pt x="65422" y="297782"/>
                  </a:lnTo>
                  <a:lnTo>
                    <a:pt x="64670" y="298534"/>
                  </a:lnTo>
                  <a:lnTo>
                    <a:pt x="63918" y="298534"/>
                  </a:lnTo>
                  <a:lnTo>
                    <a:pt x="57150" y="299286"/>
                  </a:lnTo>
                  <a:lnTo>
                    <a:pt x="56398" y="299286"/>
                  </a:lnTo>
                  <a:lnTo>
                    <a:pt x="55646" y="299286"/>
                  </a:lnTo>
                  <a:lnTo>
                    <a:pt x="55646" y="300038"/>
                  </a:lnTo>
                  <a:lnTo>
                    <a:pt x="54894" y="300038"/>
                  </a:lnTo>
                  <a:lnTo>
                    <a:pt x="53390" y="300789"/>
                  </a:lnTo>
                  <a:lnTo>
                    <a:pt x="51135" y="300789"/>
                  </a:lnTo>
                  <a:lnTo>
                    <a:pt x="50382" y="300789"/>
                  </a:lnTo>
                  <a:lnTo>
                    <a:pt x="48878" y="300038"/>
                  </a:lnTo>
                  <a:lnTo>
                    <a:pt x="46622" y="298534"/>
                  </a:lnTo>
                  <a:lnTo>
                    <a:pt x="45871" y="298534"/>
                  </a:lnTo>
                  <a:lnTo>
                    <a:pt x="44367" y="298534"/>
                  </a:lnTo>
                  <a:lnTo>
                    <a:pt x="43615" y="299286"/>
                  </a:lnTo>
                  <a:lnTo>
                    <a:pt x="41359" y="299286"/>
                  </a:lnTo>
                  <a:lnTo>
                    <a:pt x="39855" y="299286"/>
                  </a:lnTo>
                  <a:lnTo>
                    <a:pt x="39103" y="299286"/>
                  </a:lnTo>
                  <a:lnTo>
                    <a:pt x="35343" y="297782"/>
                  </a:lnTo>
                  <a:lnTo>
                    <a:pt x="34591" y="297030"/>
                  </a:lnTo>
                  <a:lnTo>
                    <a:pt x="33839" y="296278"/>
                  </a:lnTo>
                  <a:lnTo>
                    <a:pt x="33839" y="295526"/>
                  </a:lnTo>
                  <a:lnTo>
                    <a:pt x="32335" y="290262"/>
                  </a:lnTo>
                  <a:lnTo>
                    <a:pt x="32335" y="289510"/>
                  </a:lnTo>
                  <a:lnTo>
                    <a:pt x="30831" y="289510"/>
                  </a:lnTo>
                  <a:lnTo>
                    <a:pt x="30079" y="289510"/>
                  </a:lnTo>
                  <a:lnTo>
                    <a:pt x="29327" y="288758"/>
                  </a:lnTo>
                  <a:lnTo>
                    <a:pt x="29327" y="288006"/>
                  </a:lnTo>
                  <a:lnTo>
                    <a:pt x="28575" y="287254"/>
                  </a:lnTo>
                  <a:lnTo>
                    <a:pt x="26319" y="284246"/>
                  </a:lnTo>
                  <a:lnTo>
                    <a:pt x="24063" y="282742"/>
                  </a:lnTo>
                  <a:lnTo>
                    <a:pt x="22559" y="281238"/>
                  </a:lnTo>
                  <a:lnTo>
                    <a:pt x="21807" y="279734"/>
                  </a:lnTo>
                  <a:lnTo>
                    <a:pt x="18048" y="272215"/>
                  </a:lnTo>
                  <a:lnTo>
                    <a:pt x="17296" y="270711"/>
                  </a:lnTo>
                  <a:lnTo>
                    <a:pt x="15792" y="269207"/>
                  </a:lnTo>
                  <a:lnTo>
                    <a:pt x="13536" y="267703"/>
                  </a:lnTo>
                  <a:lnTo>
                    <a:pt x="9024" y="265447"/>
                  </a:lnTo>
                  <a:lnTo>
                    <a:pt x="6768" y="265447"/>
                  </a:lnTo>
                  <a:lnTo>
                    <a:pt x="4512" y="265447"/>
                  </a:lnTo>
                  <a:lnTo>
                    <a:pt x="10528" y="260935"/>
                  </a:lnTo>
                  <a:lnTo>
                    <a:pt x="13536" y="259431"/>
                  </a:lnTo>
                  <a:lnTo>
                    <a:pt x="20303" y="257175"/>
                  </a:lnTo>
                  <a:lnTo>
                    <a:pt x="21807" y="257175"/>
                  </a:lnTo>
                  <a:lnTo>
                    <a:pt x="23311" y="257175"/>
                  </a:lnTo>
                  <a:lnTo>
                    <a:pt x="27071" y="257927"/>
                  </a:lnTo>
                  <a:lnTo>
                    <a:pt x="30079" y="258679"/>
                  </a:lnTo>
                  <a:lnTo>
                    <a:pt x="32335" y="258679"/>
                  </a:lnTo>
                  <a:lnTo>
                    <a:pt x="32335" y="257927"/>
                  </a:lnTo>
                  <a:lnTo>
                    <a:pt x="33087" y="257175"/>
                  </a:lnTo>
                  <a:lnTo>
                    <a:pt x="35343" y="253415"/>
                  </a:lnTo>
                  <a:lnTo>
                    <a:pt x="37599" y="251159"/>
                  </a:lnTo>
                  <a:lnTo>
                    <a:pt x="38351" y="250408"/>
                  </a:lnTo>
                  <a:lnTo>
                    <a:pt x="39855" y="250408"/>
                  </a:lnTo>
                  <a:lnTo>
                    <a:pt x="44367" y="249655"/>
                  </a:lnTo>
                  <a:lnTo>
                    <a:pt x="48127" y="248904"/>
                  </a:lnTo>
                  <a:lnTo>
                    <a:pt x="50382" y="248151"/>
                  </a:lnTo>
                  <a:lnTo>
                    <a:pt x="51135" y="248151"/>
                  </a:lnTo>
                  <a:lnTo>
                    <a:pt x="51886" y="247400"/>
                  </a:lnTo>
                  <a:lnTo>
                    <a:pt x="63918" y="240632"/>
                  </a:lnTo>
                  <a:lnTo>
                    <a:pt x="65422" y="239880"/>
                  </a:lnTo>
                  <a:lnTo>
                    <a:pt x="66926" y="239880"/>
                  </a:lnTo>
                  <a:lnTo>
                    <a:pt x="68430" y="239880"/>
                  </a:lnTo>
                  <a:lnTo>
                    <a:pt x="69934" y="240632"/>
                  </a:lnTo>
                  <a:lnTo>
                    <a:pt x="77454" y="239128"/>
                  </a:lnTo>
                  <a:lnTo>
                    <a:pt x="79709" y="239128"/>
                  </a:lnTo>
                  <a:lnTo>
                    <a:pt x="86477" y="238376"/>
                  </a:lnTo>
                  <a:lnTo>
                    <a:pt x="87229" y="238376"/>
                  </a:lnTo>
                  <a:lnTo>
                    <a:pt x="88733" y="238376"/>
                  </a:lnTo>
                  <a:lnTo>
                    <a:pt x="89485" y="238376"/>
                  </a:lnTo>
                  <a:lnTo>
                    <a:pt x="90237" y="239128"/>
                  </a:lnTo>
                  <a:lnTo>
                    <a:pt x="90989" y="239880"/>
                  </a:lnTo>
                  <a:lnTo>
                    <a:pt x="91741" y="240632"/>
                  </a:lnTo>
                  <a:lnTo>
                    <a:pt x="93997" y="240632"/>
                  </a:lnTo>
                  <a:lnTo>
                    <a:pt x="97757" y="239880"/>
                  </a:lnTo>
                  <a:lnTo>
                    <a:pt x="112044" y="231608"/>
                  </a:lnTo>
                  <a:lnTo>
                    <a:pt x="113548" y="230856"/>
                  </a:lnTo>
                  <a:lnTo>
                    <a:pt x="116556" y="227096"/>
                  </a:lnTo>
                  <a:lnTo>
                    <a:pt x="118060" y="226344"/>
                  </a:lnTo>
                  <a:lnTo>
                    <a:pt x="118812" y="226344"/>
                  </a:lnTo>
                  <a:lnTo>
                    <a:pt x="120316" y="225592"/>
                  </a:lnTo>
                  <a:lnTo>
                    <a:pt x="121068" y="225592"/>
                  </a:lnTo>
                  <a:lnTo>
                    <a:pt x="139115" y="218072"/>
                  </a:lnTo>
                  <a:lnTo>
                    <a:pt x="144379" y="216569"/>
                  </a:lnTo>
                  <a:lnTo>
                    <a:pt x="146635" y="215817"/>
                  </a:lnTo>
                  <a:lnTo>
                    <a:pt x="148139" y="214313"/>
                  </a:lnTo>
                  <a:lnTo>
                    <a:pt x="150395" y="212809"/>
                  </a:lnTo>
                  <a:lnTo>
                    <a:pt x="158667" y="209049"/>
                  </a:lnTo>
                  <a:lnTo>
                    <a:pt x="163178" y="207545"/>
                  </a:lnTo>
                  <a:lnTo>
                    <a:pt x="164682" y="207545"/>
                  </a:lnTo>
                  <a:lnTo>
                    <a:pt x="165434" y="208297"/>
                  </a:lnTo>
                  <a:lnTo>
                    <a:pt x="166186" y="208297"/>
                  </a:lnTo>
                  <a:lnTo>
                    <a:pt x="166186" y="209049"/>
                  </a:lnTo>
                  <a:lnTo>
                    <a:pt x="166938" y="209801"/>
                  </a:lnTo>
                  <a:lnTo>
                    <a:pt x="167691" y="210553"/>
                  </a:lnTo>
                  <a:lnTo>
                    <a:pt x="168442" y="210553"/>
                  </a:lnTo>
                  <a:lnTo>
                    <a:pt x="169194" y="211305"/>
                  </a:lnTo>
                  <a:lnTo>
                    <a:pt x="171450" y="210553"/>
                  </a:lnTo>
                  <a:lnTo>
                    <a:pt x="172954" y="210553"/>
                  </a:lnTo>
                  <a:lnTo>
                    <a:pt x="175962" y="209049"/>
                  </a:lnTo>
                  <a:lnTo>
                    <a:pt x="177466" y="209049"/>
                  </a:lnTo>
                  <a:lnTo>
                    <a:pt x="178218" y="209049"/>
                  </a:lnTo>
                  <a:lnTo>
                    <a:pt x="179722" y="209801"/>
                  </a:lnTo>
                  <a:lnTo>
                    <a:pt x="180474" y="210553"/>
                  </a:lnTo>
                  <a:lnTo>
                    <a:pt x="181226" y="210553"/>
                  </a:lnTo>
                  <a:lnTo>
                    <a:pt x="182730" y="209049"/>
                  </a:lnTo>
                  <a:lnTo>
                    <a:pt x="184234" y="207545"/>
                  </a:lnTo>
                  <a:lnTo>
                    <a:pt x="184986" y="207545"/>
                  </a:lnTo>
                  <a:lnTo>
                    <a:pt x="186490" y="207545"/>
                  </a:lnTo>
                  <a:lnTo>
                    <a:pt x="187993" y="208297"/>
                  </a:lnTo>
                  <a:lnTo>
                    <a:pt x="189497" y="208297"/>
                  </a:lnTo>
                  <a:lnTo>
                    <a:pt x="190250" y="208297"/>
                  </a:lnTo>
                  <a:lnTo>
                    <a:pt x="191002" y="207545"/>
                  </a:lnTo>
                  <a:lnTo>
                    <a:pt x="192506" y="206793"/>
                  </a:lnTo>
                  <a:lnTo>
                    <a:pt x="193257" y="206041"/>
                  </a:lnTo>
                  <a:lnTo>
                    <a:pt x="194010" y="206793"/>
                  </a:lnTo>
                  <a:lnTo>
                    <a:pt x="195513" y="208297"/>
                  </a:lnTo>
                  <a:lnTo>
                    <a:pt x="196265" y="209049"/>
                  </a:lnTo>
                  <a:lnTo>
                    <a:pt x="197017" y="209049"/>
                  </a:lnTo>
                  <a:lnTo>
                    <a:pt x="197769" y="209801"/>
                  </a:lnTo>
                  <a:lnTo>
                    <a:pt x="200025" y="209801"/>
                  </a:lnTo>
                  <a:lnTo>
                    <a:pt x="202281" y="209049"/>
                  </a:lnTo>
                  <a:lnTo>
                    <a:pt x="204537" y="208297"/>
                  </a:lnTo>
                  <a:lnTo>
                    <a:pt x="206041" y="208297"/>
                  </a:lnTo>
                  <a:lnTo>
                    <a:pt x="209049" y="208297"/>
                  </a:lnTo>
                  <a:lnTo>
                    <a:pt x="211305" y="208297"/>
                  </a:lnTo>
                  <a:lnTo>
                    <a:pt x="212057" y="207545"/>
                  </a:lnTo>
                  <a:lnTo>
                    <a:pt x="214313" y="206793"/>
                  </a:lnTo>
                  <a:lnTo>
                    <a:pt x="226344" y="200025"/>
                  </a:lnTo>
                  <a:lnTo>
                    <a:pt x="230104" y="199273"/>
                  </a:lnTo>
                  <a:lnTo>
                    <a:pt x="232360" y="199273"/>
                  </a:lnTo>
                  <a:lnTo>
                    <a:pt x="233112" y="199273"/>
                  </a:lnTo>
                  <a:lnTo>
                    <a:pt x="233864" y="199273"/>
                  </a:lnTo>
                  <a:lnTo>
                    <a:pt x="234616" y="200025"/>
                  </a:lnTo>
                  <a:lnTo>
                    <a:pt x="235368" y="200025"/>
                  </a:lnTo>
                  <a:lnTo>
                    <a:pt x="237624" y="200025"/>
                  </a:lnTo>
                  <a:lnTo>
                    <a:pt x="242136" y="200025"/>
                  </a:lnTo>
                  <a:lnTo>
                    <a:pt x="243640" y="200025"/>
                  </a:lnTo>
                  <a:lnTo>
                    <a:pt x="244391" y="200025"/>
                  </a:lnTo>
                  <a:lnTo>
                    <a:pt x="245144" y="200777"/>
                  </a:lnTo>
                  <a:lnTo>
                    <a:pt x="246648" y="201529"/>
                  </a:lnTo>
                  <a:lnTo>
                    <a:pt x="247400" y="202281"/>
                  </a:lnTo>
                  <a:lnTo>
                    <a:pt x="248904" y="202281"/>
                  </a:lnTo>
                  <a:lnTo>
                    <a:pt x="251159" y="203033"/>
                  </a:lnTo>
                  <a:lnTo>
                    <a:pt x="253415" y="202281"/>
                  </a:lnTo>
                  <a:lnTo>
                    <a:pt x="257175" y="202281"/>
                  </a:lnTo>
                  <a:lnTo>
                    <a:pt x="260935" y="202281"/>
                  </a:lnTo>
                  <a:lnTo>
                    <a:pt x="261687" y="203033"/>
                  </a:lnTo>
                  <a:lnTo>
                    <a:pt x="262439" y="203033"/>
                  </a:lnTo>
                  <a:lnTo>
                    <a:pt x="262439" y="203785"/>
                  </a:lnTo>
                  <a:lnTo>
                    <a:pt x="262439" y="205289"/>
                  </a:lnTo>
                  <a:lnTo>
                    <a:pt x="262439" y="206041"/>
                  </a:lnTo>
                  <a:lnTo>
                    <a:pt x="262439" y="206793"/>
                  </a:lnTo>
                  <a:lnTo>
                    <a:pt x="261687" y="207545"/>
                  </a:lnTo>
                  <a:lnTo>
                    <a:pt x="260935" y="208297"/>
                  </a:lnTo>
                  <a:lnTo>
                    <a:pt x="260935" y="209049"/>
                  </a:lnTo>
                  <a:lnTo>
                    <a:pt x="260183" y="209801"/>
                  </a:lnTo>
                  <a:lnTo>
                    <a:pt x="260183" y="210553"/>
                  </a:lnTo>
                  <a:lnTo>
                    <a:pt x="260183" y="211305"/>
                  </a:lnTo>
                  <a:lnTo>
                    <a:pt x="260183" y="212057"/>
                  </a:lnTo>
                  <a:lnTo>
                    <a:pt x="260935" y="212809"/>
                  </a:lnTo>
                  <a:lnTo>
                    <a:pt x="260935" y="214313"/>
                  </a:lnTo>
                  <a:lnTo>
                    <a:pt x="263191" y="213561"/>
                  </a:lnTo>
                  <a:lnTo>
                    <a:pt x="264695" y="211305"/>
                  </a:lnTo>
                  <a:lnTo>
                    <a:pt x="266199" y="209801"/>
                  </a:lnTo>
                  <a:lnTo>
                    <a:pt x="268455" y="209801"/>
                  </a:lnTo>
                  <a:lnTo>
                    <a:pt x="272215" y="211305"/>
                  </a:lnTo>
                  <a:lnTo>
                    <a:pt x="272967" y="210553"/>
                  </a:lnTo>
                  <a:lnTo>
                    <a:pt x="274470" y="207545"/>
                  </a:lnTo>
                  <a:lnTo>
                    <a:pt x="275223" y="205289"/>
                  </a:lnTo>
                  <a:lnTo>
                    <a:pt x="276727" y="203033"/>
                  </a:lnTo>
                  <a:lnTo>
                    <a:pt x="279734" y="200777"/>
                  </a:lnTo>
                  <a:lnTo>
                    <a:pt x="289510" y="200025"/>
                  </a:lnTo>
                  <a:lnTo>
                    <a:pt x="291766" y="198521"/>
                  </a:lnTo>
                  <a:lnTo>
                    <a:pt x="297030" y="194010"/>
                  </a:lnTo>
                  <a:lnTo>
                    <a:pt x="299286" y="192506"/>
                  </a:lnTo>
                  <a:lnTo>
                    <a:pt x="319589" y="184234"/>
                  </a:lnTo>
                  <a:lnTo>
                    <a:pt x="330868" y="177466"/>
                  </a:lnTo>
                  <a:lnTo>
                    <a:pt x="349668" y="170698"/>
                  </a:lnTo>
                  <a:lnTo>
                    <a:pt x="363955" y="162427"/>
                  </a:lnTo>
                  <a:lnTo>
                    <a:pt x="372227" y="160171"/>
                  </a:lnTo>
                  <a:lnTo>
                    <a:pt x="375235" y="157914"/>
                  </a:lnTo>
                  <a:lnTo>
                    <a:pt x="376739" y="156411"/>
                  </a:lnTo>
                  <a:lnTo>
                    <a:pt x="378243" y="154907"/>
                  </a:lnTo>
                  <a:lnTo>
                    <a:pt x="380499" y="154907"/>
                  </a:lnTo>
                  <a:lnTo>
                    <a:pt x="382755" y="156411"/>
                  </a:lnTo>
                  <a:lnTo>
                    <a:pt x="385011" y="156411"/>
                  </a:lnTo>
                  <a:lnTo>
                    <a:pt x="386515" y="155659"/>
                  </a:lnTo>
                  <a:lnTo>
                    <a:pt x="389523" y="152651"/>
                  </a:lnTo>
                  <a:lnTo>
                    <a:pt x="391026" y="151899"/>
                  </a:lnTo>
                  <a:lnTo>
                    <a:pt x="393283" y="147387"/>
                  </a:lnTo>
                  <a:lnTo>
                    <a:pt x="394034" y="145131"/>
                  </a:lnTo>
                  <a:lnTo>
                    <a:pt x="393283" y="144379"/>
                  </a:lnTo>
                  <a:lnTo>
                    <a:pt x="392530" y="142875"/>
                  </a:lnTo>
                  <a:lnTo>
                    <a:pt x="391779" y="141371"/>
                  </a:lnTo>
                  <a:lnTo>
                    <a:pt x="391026" y="141371"/>
                  </a:lnTo>
                  <a:lnTo>
                    <a:pt x="391026" y="140619"/>
                  </a:lnTo>
                  <a:lnTo>
                    <a:pt x="389523" y="139867"/>
                  </a:lnTo>
                  <a:lnTo>
                    <a:pt x="388771" y="139867"/>
                  </a:lnTo>
                  <a:lnTo>
                    <a:pt x="388019" y="139867"/>
                  </a:lnTo>
                  <a:lnTo>
                    <a:pt x="387266" y="139867"/>
                  </a:lnTo>
                  <a:lnTo>
                    <a:pt x="386515" y="139867"/>
                  </a:lnTo>
                  <a:lnTo>
                    <a:pt x="385763" y="140619"/>
                  </a:lnTo>
                  <a:lnTo>
                    <a:pt x="384259" y="140619"/>
                  </a:lnTo>
                  <a:lnTo>
                    <a:pt x="383507" y="140619"/>
                  </a:lnTo>
                  <a:lnTo>
                    <a:pt x="382003" y="139867"/>
                  </a:lnTo>
                  <a:lnTo>
                    <a:pt x="380499" y="139115"/>
                  </a:lnTo>
                  <a:lnTo>
                    <a:pt x="379747" y="139115"/>
                  </a:lnTo>
                  <a:lnTo>
                    <a:pt x="378995" y="139115"/>
                  </a:lnTo>
                  <a:lnTo>
                    <a:pt x="377491" y="139115"/>
                  </a:lnTo>
                  <a:lnTo>
                    <a:pt x="377491" y="138363"/>
                  </a:lnTo>
                  <a:lnTo>
                    <a:pt x="377491" y="136859"/>
                  </a:lnTo>
                  <a:lnTo>
                    <a:pt x="378243" y="132348"/>
                  </a:lnTo>
                  <a:lnTo>
                    <a:pt x="381251" y="126332"/>
                  </a:lnTo>
                  <a:lnTo>
                    <a:pt x="388019" y="115052"/>
                  </a:lnTo>
                  <a:lnTo>
                    <a:pt x="388019" y="114300"/>
                  </a:lnTo>
                  <a:lnTo>
                    <a:pt x="388771" y="112796"/>
                  </a:lnTo>
                  <a:lnTo>
                    <a:pt x="388771" y="109788"/>
                  </a:lnTo>
                  <a:lnTo>
                    <a:pt x="388771" y="104525"/>
                  </a:lnTo>
                  <a:lnTo>
                    <a:pt x="388771" y="103020"/>
                  </a:lnTo>
                  <a:lnTo>
                    <a:pt x="388771" y="102269"/>
                  </a:lnTo>
                  <a:lnTo>
                    <a:pt x="391026" y="97757"/>
                  </a:lnTo>
                  <a:lnTo>
                    <a:pt x="391779" y="97005"/>
                  </a:lnTo>
                  <a:lnTo>
                    <a:pt x="400050" y="90989"/>
                  </a:lnTo>
                  <a:lnTo>
                    <a:pt x="401554" y="81965"/>
                  </a:lnTo>
                  <a:lnTo>
                    <a:pt x="402306" y="78957"/>
                  </a:lnTo>
                  <a:lnTo>
                    <a:pt x="406066" y="70686"/>
                  </a:lnTo>
                  <a:lnTo>
                    <a:pt x="406818" y="69182"/>
                  </a:lnTo>
                  <a:lnTo>
                    <a:pt x="406818" y="67678"/>
                  </a:lnTo>
                  <a:lnTo>
                    <a:pt x="406066" y="66174"/>
                  </a:lnTo>
                  <a:lnTo>
                    <a:pt x="406066" y="64670"/>
                  </a:lnTo>
                  <a:lnTo>
                    <a:pt x="406066" y="62414"/>
                  </a:lnTo>
                  <a:lnTo>
                    <a:pt x="406818" y="60910"/>
                  </a:lnTo>
                  <a:lnTo>
                    <a:pt x="406818" y="60158"/>
                  </a:lnTo>
                  <a:lnTo>
                    <a:pt x="408322" y="58654"/>
                  </a:lnTo>
                  <a:lnTo>
                    <a:pt x="409074" y="57902"/>
                  </a:lnTo>
                  <a:lnTo>
                    <a:pt x="409826" y="56398"/>
                  </a:lnTo>
                  <a:lnTo>
                    <a:pt x="410578" y="53390"/>
                  </a:lnTo>
                  <a:lnTo>
                    <a:pt x="411330" y="51886"/>
                  </a:lnTo>
                  <a:lnTo>
                    <a:pt x="413586" y="48878"/>
                  </a:lnTo>
                  <a:lnTo>
                    <a:pt x="415090" y="46622"/>
                  </a:lnTo>
                  <a:lnTo>
                    <a:pt x="418098" y="40607"/>
                  </a:lnTo>
                  <a:lnTo>
                    <a:pt x="418849" y="37599"/>
                  </a:lnTo>
                  <a:lnTo>
                    <a:pt x="418849" y="36095"/>
                  </a:lnTo>
                  <a:lnTo>
                    <a:pt x="418098" y="35343"/>
                  </a:lnTo>
                  <a:lnTo>
                    <a:pt x="415842" y="35343"/>
                  </a:lnTo>
                  <a:lnTo>
                    <a:pt x="415090" y="35343"/>
                  </a:lnTo>
                  <a:lnTo>
                    <a:pt x="414338" y="34591"/>
                  </a:lnTo>
                  <a:lnTo>
                    <a:pt x="413586" y="34591"/>
                  </a:lnTo>
                  <a:lnTo>
                    <a:pt x="412834" y="33839"/>
                  </a:lnTo>
                  <a:lnTo>
                    <a:pt x="412834" y="32335"/>
                  </a:lnTo>
                  <a:lnTo>
                    <a:pt x="412082" y="30079"/>
                  </a:lnTo>
                  <a:lnTo>
                    <a:pt x="412834" y="28575"/>
                  </a:lnTo>
                  <a:lnTo>
                    <a:pt x="413586" y="27823"/>
                  </a:lnTo>
                  <a:lnTo>
                    <a:pt x="415090" y="27071"/>
                  </a:lnTo>
                  <a:lnTo>
                    <a:pt x="416594" y="26319"/>
                  </a:lnTo>
                  <a:lnTo>
                    <a:pt x="418098" y="24815"/>
                  </a:lnTo>
                  <a:lnTo>
                    <a:pt x="418849" y="23311"/>
                  </a:lnTo>
                  <a:lnTo>
                    <a:pt x="420353" y="22559"/>
                  </a:lnTo>
                  <a:lnTo>
                    <a:pt x="421105" y="22559"/>
                  </a:lnTo>
                  <a:lnTo>
                    <a:pt x="421858" y="24063"/>
                  </a:lnTo>
                  <a:lnTo>
                    <a:pt x="423362" y="24063"/>
                  </a:lnTo>
                  <a:lnTo>
                    <a:pt x="424113" y="24063"/>
                  </a:lnTo>
                  <a:lnTo>
                    <a:pt x="424865" y="24063"/>
                  </a:lnTo>
                  <a:lnTo>
                    <a:pt x="426369" y="24063"/>
                  </a:lnTo>
                  <a:lnTo>
                    <a:pt x="429377" y="23311"/>
                  </a:lnTo>
                  <a:lnTo>
                    <a:pt x="430129" y="23311"/>
                  </a:lnTo>
                  <a:lnTo>
                    <a:pt x="430881" y="23311"/>
                  </a:lnTo>
                  <a:lnTo>
                    <a:pt x="430881" y="24063"/>
                  </a:lnTo>
                  <a:lnTo>
                    <a:pt x="431633" y="24815"/>
                  </a:lnTo>
                  <a:lnTo>
                    <a:pt x="432385" y="24815"/>
                  </a:lnTo>
                  <a:lnTo>
                    <a:pt x="433889" y="24815"/>
                  </a:lnTo>
                  <a:lnTo>
                    <a:pt x="434641" y="24815"/>
                  </a:lnTo>
                  <a:lnTo>
                    <a:pt x="435393" y="24815"/>
                  </a:lnTo>
                  <a:lnTo>
                    <a:pt x="436145" y="24063"/>
                  </a:lnTo>
                  <a:lnTo>
                    <a:pt x="437649" y="23311"/>
                  </a:lnTo>
                  <a:lnTo>
                    <a:pt x="438401" y="21807"/>
                  </a:lnTo>
                  <a:lnTo>
                    <a:pt x="439153" y="21056"/>
                  </a:lnTo>
                  <a:lnTo>
                    <a:pt x="442161" y="15039"/>
                  </a:lnTo>
                  <a:lnTo>
                    <a:pt x="444417" y="10528"/>
                  </a:lnTo>
                  <a:lnTo>
                    <a:pt x="445169" y="9776"/>
                  </a:lnTo>
                  <a:lnTo>
                    <a:pt x="444417" y="8272"/>
                  </a:lnTo>
                  <a:lnTo>
                    <a:pt x="445921" y="4512"/>
                  </a:lnTo>
                  <a:lnTo>
                    <a:pt x="447424" y="3760"/>
                  </a:lnTo>
                  <a:lnTo>
                    <a:pt x="448928" y="3760"/>
                  </a:lnTo>
                  <a:lnTo>
                    <a:pt x="451184" y="3008"/>
                  </a:lnTo>
                  <a:lnTo>
                    <a:pt x="451936" y="2256"/>
                  </a:lnTo>
                  <a:lnTo>
                    <a:pt x="452688" y="1504"/>
                  </a:lnTo>
                  <a:lnTo>
                    <a:pt x="454192" y="0"/>
                  </a:lnTo>
                  <a:close/>
                  <a:moveTo>
                    <a:pt x="115804" y="387266"/>
                  </a:moveTo>
                  <a:lnTo>
                    <a:pt x="118060" y="389523"/>
                  </a:lnTo>
                  <a:lnTo>
                    <a:pt x="118060" y="390275"/>
                  </a:lnTo>
                  <a:lnTo>
                    <a:pt x="115804" y="391026"/>
                  </a:lnTo>
                  <a:lnTo>
                    <a:pt x="115052" y="391779"/>
                  </a:lnTo>
                  <a:lnTo>
                    <a:pt x="114300" y="392530"/>
                  </a:lnTo>
                  <a:lnTo>
                    <a:pt x="113548" y="391779"/>
                  </a:lnTo>
                  <a:lnTo>
                    <a:pt x="112796" y="391026"/>
                  </a:lnTo>
                  <a:lnTo>
                    <a:pt x="112796" y="390275"/>
                  </a:lnTo>
                  <a:lnTo>
                    <a:pt x="112796" y="389523"/>
                  </a:lnTo>
                  <a:lnTo>
                    <a:pt x="111292" y="389523"/>
                  </a:lnTo>
                  <a:lnTo>
                    <a:pt x="110540" y="389523"/>
                  </a:lnTo>
                  <a:lnTo>
                    <a:pt x="109036" y="390275"/>
                  </a:lnTo>
                  <a:lnTo>
                    <a:pt x="109036" y="391026"/>
                  </a:lnTo>
                  <a:lnTo>
                    <a:pt x="106780" y="390275"/>
                  </a:lnTo>
                  <a:lnTo>
                    <a:pt x="105276" y="391026"/>
                  </a:lnTo>
                  <a:lnTo>
                    <a:pt x="103773" y="392530"/>
                  </a:lnTo>
                  <a:lnTo>
                    <a:pt x="102269" y="393283"/>
                  </a:lnTo>
                  <a:lnTo>
                    <a:pt x="95501" y="394786"/>
                  </a:lnTo>
                  <a:lnTo>
                    <a:pt x="93997" y="394786"/>
                  </a:lnTo>
                  <a:lnTo>
                    <a:pt x="91741" y="393283"/>
                  </a:lnTo>
                  <a:lnTo>
                    <a:pt x="90237" y="392530"/>
                  </a:lnTo>
                  <a:lnTo>
                    <a:pt x="88733" y="391779"/>
                  </a:lnTo>
                  <a:lnTo>
                    <a:pt x="86477" y="391026"/>
                  </a:lnTo>
                  <a:lnTo>
                    <a:pt x="84973" y="391779"/>
                  </a:lnTo>
                  <a:lnTo>
                    <a:pt x="83469" y="394034"/>
                  </a:lnTo>
                  <a:lnTo>
                    <a:pt x="82717" y="397042"/>
                  </a:lnTo>
                  <a:lnTo>
                    <a:pt x="81965" y="399298"/>
                  </a:lnTo>
                  <a:lnTo>
                    <a:pt x="81214" y="399298"/>
                  </a:lnTo>
                  <a:lnTo>
                    <a:pt x="81214" y="398546"/>
                  </a:lnTo>
                  <a:lnTo>
                    <a:pt x="80461" y="397794"/>
                  </a:lnTo>
                  <a:lnTo>
                    <a:pt x="79709" y="396290"/>
                  </a:lnTo>
                  <a:lnTo>
                    <a:pt x="78957" y="395538"/>
                  </a:lnTo>
                  <a:lnTo>
                    <a:pt x="78957" y="394034"/>
                  </a:lnTo>
                  <a:lnTo>
                    <a:pt x="79709" y="392530"/>
                  </a:lnTo>
                  <a:lnTo>
                    <a:pt x="76701" y="392530"/>
                  </a:lnTo>
                  <a:lnTo>
                    <a:pt x="75950" y="391779"/>
                  </a:lnTo>
                  <a:lnTo>
                    <a:pt x="75197" y="391026"/>
                  </a:lnTo>
                  <a:lnTo>
                    <a:pt x="75197" y="389523"/>
                  </a:lnTo>
                  <a:lnTo>
                    <a:pt x="75950" y="389523"/>
                  </a:lnTo>
                  <a:lnTo>
                    <a:pt x="81965" y="386515"/>
                  </a:lnTo>
                  <a:lnTo>
                    <a:pt x="85725" y="382003"/>
                  </a:lnTo>
                  <a:lnTo>
                    <a:pt x="87981" y="382755"/>
                  </a:lnTo>
                  <a:lnTo>
                    <a:pt x="89485" y="381251"/>
                  </a:lnTo>
                  <a:lnTo>
                    <a:pt x="93245" y="377491"/>
                  </a:lnTo>
                  <a:lnTo>
                    <a:pt x="93997" y="376739"/>
                  </a:lnTo>
                  <a:lnTo>
                    <a:pt x="93997" y="373731"/>
                  </a:lnTo>
                  <a:lnTo>
                    <a:pt x="95501" y="373731"/>
                  </a:lnTo>
                  <a:lnTo>
                    <a:pt x="95501" y="374483"/>
                  </a:lnTo>
                  <a:lnTo>
                    <a:pt x="96253" y="375235"/>
                  </a:lnTo>
                  <a:lnTo>
                    <a:pt x="97757" y="375235"/>
                  </a:lnTo>
                  <a:lnTo>
                    <a:pt x="99261" y="375987"/>
                  </a:lnTo>
                  <a:lnTo>
                    <a:pt x="100765" y="376739"/>
                  </a:lnTo>
                  <a:lnTo>
                    <a:pt x="102269" y="377491"/>
                  </a:lnTo>
                  <a:lnTo>
                    <a:pt x="102269" y="378243"/>
                  </a:lnTo>
                  <a:lnTo>
                    <a:pt x="101516" y="378995"/>
                  </a:lnTo>
                  <a:lnTo>
                    <a:pt x="100765" y="378995"/>
                  </a:lnTo>
                  <a:lnTo>
                    <a:pt x="100013" y="379747"/>
                  </a:lnTo>
                  <a:lnTo>
                    <a:pt x="99261" y="379747"/>
                  </a:lnTo>
                  <a:lnTo>
                    <a:pt x="102269" y="382003"/>
                  </a:lnTo>
                  <a:lnTo>
                    <a:pt x="104525" y="380499"/>
                  </a:lnTo>
                  <a:lnTo>
                    <a:pt x="106029" y="382003"/>
                  </a:lnTo>
                  <a:lnTo>
                    <a:pt x="107533" y="383507"/>
                  </a:lnTo>
                  <a:lnTo>
                    <a:pt x="109036" y="384259"/>
                  </a:lnTo>
                  <a:lnTo>
                    <a:pt x="110540" y="383507"/>
                  </a:lnTo>
                  <a:lnTo>
                    <a:pt x="111292" y="382755"/>
                  </a:lnTo>
                  <a:lnTo>
                    <a:pt x="111292" y="381251"/>
                  </a:lnTo>
                  <a:lnTo>
                    <a:pt x="112044" y="380499"/>
                  </a:lnTo>
                  <a:lnTo>
                    <a:pt x="113548" y="381251"/>
                  </a:lnTo>
                  <a:lnTo>
                    <a:pt x="113548" y="382755"/>
                  </a:lnTo>
                  <a:lnTo>
                    <a:pt x="112796" y="383507"/>
                  </a:lnTo>
                  <a:lnTo>
                    <a:pt x="112796" y="384259"/>
                  </a:lnTo>
                  <a:lnTo>
                    <a:pt x="114300" y="385763"/>
                  </a:lnTo>
                  <a:lnTo>
                    <a:pt x="115804" y="38726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7" name="Forma Livre: Forma 56">
              <a:extLst>
                <a:ext uri="{FF2B5EF4-FFF2-40B4-BE49-F238E27FC236}">
                  <a16:creationId xmlns:a16="http://schemas.microsoft.com/office/drawing/2014/main" id="{E4981D3A-E591-42FA-8640-B6741DF19683}"/>
                </a:ext>
              </a:extLst>
            </p:cNvPr>
            <p:cNvSpPr/>
            <p:nvPr/>
          </p:nvSpPr>
          <p:spPr>
            <a:xfrm>
              <a:off x="9199126" y="4848474"/>
              <a:ext cx="1363328" cy="906880"/>
            </a:xfrm>
            <a:custGeom>
              <a:avLst/>
              <a:gdLst>
                <a:gd name="connsiteX0" fmla="*/ 0 w 1363328"/>
                <a:gd name="connsiteY0" fmla="*/ 474495 h 906880"/>
                <a:gd name="connsiteX1" fmla="*/ 4512 w 1363328"/>
                <a:gd name="connsiteY1" fmla="*/ 469984 h 906880"/>
                <a:gd name="connsiteX2" fmla="*/ 8272 w 1363328"/>
                <a:gd name="connsiteY2" fmla="*/ 465471 h 906880"/>
                <a:gd name="connsiteX3" fmla="*/ 17296 w 1363328"/>
                <a:gd name="connsiteY3" fmla="*/ 448928 h 906880"/>
                <a:gd name="connsiteX4" fmla="*/ 18047 w 1363328"/>
                <a:gd name="connsiteY4" fmla="*/ 448176 h 906880"/>
                <a:gd name="connsiteX5" fmla="*/ 19551 w 1363328"/>
                <a:gd name="connsiteY5" fmla="*/ 447424 h 906880"/>
                <a:gd name="connsiteX6" fmla="*/ 21807 w 1363328"/>
                <a:gd name="connsiteY6" fmla="*/ 446672 h 906880"/>
                <a:gd name="connsiteX7" fmla="*/ 23311 w 1363328"/>
                <a:gd name="connsiteY7" fmla="*/ 445920 h 906880"/>
                <a:gd name="connsiteX8" fmla="*/ 24815 w 1363328"/>
                <a:gd name="connsiteY8" fmla="*/ 444416 h 906880"/>
                <a:gd name="connsiteX9" fmla="*/ 27071 w 1363328"/>
                <a:gd name="connsiteY9" fmla="*/ 439152 h 906880"/>
                <a:gd name="connsiteX10" fmla="*/ 30079 w 1363328"/>
                <a:gd name="connsiteY10" fmla="*/ 434641 h 906880"/>
                <a:gd name="connsiteX11" fmla="*/ 30831 w 1363328"/>
                <a:gd name="connsiteY11" fmla="*/ 433889 h 906880"/>
                <a:gd name="connsiteX12" fmla="*/ 32335 w 1363328"/>
                <a:gd name="connsiteY12" fmla="*/ 435393 h 906880"/>
                <a:gd name="connsiteX13" fmla="*/ 34591 w 1363328"/>
                <a:gd name="connsiteY13" fmla="*/ 435393 h 906880"/>
                <a:gd name="connsiteX14" fmla="*/ 37599 w 1363328"/>
                <a:gd name="connsiteY14" fmla="*/ 433889 h 906880"/>
                <a:gd name="connsiteX15" fmla="*/ 48878 w 1363328"/>
                <a:gd name="connsiteY15" fmla="*/ 428625 h 906880"/>
                <a:gd name="connsiteX16" fmla="*/ 49630 w 1363328"/>
                <a:gd name="connsiteY16" fmla="*/ 427873 h 906880"/>
                <a:gd name="connsiteX17" fmla="*/ 51134 w 1363328"/>
                <a:gd name="connsiteY17" fmla="*/ 423361 h 906880"/>
                <a:gd name="connsiteX18" fmla="*/ 51886 w 1363328"/>
                <a:gd name="connsiteY18" fmla="*/ 422609 h 906880"/>
                <a:gd name="connsiteX19" fmla="*/ 52638 w 1363328"/>
                <a:gd name="connsiteY19" fmla="*/ 421857 h 906880"/>
                <a:gd name="connsiteX20" fmla="*/ 66926 w 1363328"/>
                <a:gd name="connsiteY20" fmla="*/ 413586 h 906880"/>
                <a:gd name="connsiteX21" fmla="*/ 71438 w 1363328"/>
                <a:gd name="connsiteY21" fmla="*/ 409073 h 906880"/>
                <a:gd name="connsiteX22" fmla="*/ 74445 w 1363328"/>
                <a:gd name="connsiteY22" fmla="*/ 407570 h 906880"/>
                <a:gd name="connsiteX23" fmla="*/ 82717 w 1363328"/>
                <a:gd name="connsiteY23" fmla="*/ 404562 h 906880"/>
                <a:gd name="connsiteX24" fmla="*/ 87229 w 1363328"/>
                <a:gd name="connsiteY24" fmla="*/ 400050 h 906880"/>
                <a:gd name="connsiteX25" fmla="*/ 90237 w 1363328"/>
                <a:gd name="connsiteY25" fmla="*/ 398546 h 906880"/>
                <a:gd name="connsiteX26" fmla="*/ 91741 w 1363328"/>
                <a:gd name="connsiteY26" fmla="*/ 397794 h 906880"/>
                <a:gd name="connsiteX27" fmla="*/ 94749 w 1363328"/>
                <a:gd name="connsiteY27" fmla="*/ 397794 h 906880"/>
                <a:gd name="connsiteX28" fmla="*/ 96253 w 1363328"/>
                <a:gd name="connsiteY28" fmla="*/ 397042 h 906880"/>
                <a:gd name="connsiteX29" fmla="*/ 97757 w 1363328"/>
                <a:gd name="connsiteY29" fmla="*/ 396290 h 906880"/>
                <a:gd name="connsiteX30" fmla="*/ 101516 w 1363328"/>
                <a:gd name="connsiteY30" fmla="*/ 392530 h 906880"/>
                <a:gd name="connsiteX31" fmla="*/ 103020 w 1363328"/>
                <a:gd name="connsiteY31" fmla="*/ 391778 h 906880"/>
                <a:gd name="connsiteX32" fmla="*/ 106780 w 1363328"/>
                <a:gd name="connsiteY32" fmla="*/ 389522 h 906880"/>
                <a:gd name="connsiteX33" fmla="*/ 107532 w 1363328"/>
                <a:gd name="connsiteY33" fmla="*/ 388771 h 906880"/>
                <a:gd name="connsiteX34" fmla="*/ 110540 w 1363328"/>
                <a:gd name="connsiteY34" fmla="*/ 385011 h 906880"/>
                <a:gd name="connsiteX35" fmla="*/ 120316 w 1363328"/>
                <a:gd name="connsiteY35" fmla="*/ 375987 h 906880"/>
                <a:gd name="connsiteX36" fmla="*/ 121068 w 1363328"/>
                <a:gd name="connsiteY36" fmla="*/ 374483 h 906880"/>
                <a:gd name="connsiteX37" fmla="*/ 122572 w 1363328"/>
                <a:gd name="connsiteY37" fmla="*/ 369971 h 906880"/>
                <a:gd name="connsiteX38" fmla="*/ 122572 w 1363328"/>
                <a:gd name="connsiteY38" fmla="*/ 369219 h 906880"/>
                <a:gd name="connsiteX39" fmla="*/ 127084 w 1363328"/>
                <a:gd name="connsiteY39" fmla="*/ 359443 h 906880"/>
                <a:gd name="connsiteX40" fmla="*/ 127836 w 1363328"/>
                <a:gd name="connsiteY40" fmla="*/ 357188 h 906880"/>
                <a:gd name="connsiteX41" fmla="*/ 128588 w 1363328"/>
                <a:gd name="connsiteY41" fmla="*/ 351924 h 906880"/>
                <a:gd name="connsiteX42" fmla="*/ 129340 w 1363328"/>
                <a:gd name="connsiteY42" fmla="*/ 349668 h 906880"/>
                <a:gd name="connsiteX43" fmla="*/ 130843 w 1363328"/>
                <a:gd name="connsiteY43" fmla="*/ 347412 h 906880"/>
                <a:gd name="connsiteX44" fmla="*/ 138363 w 1363328"/>
                <a:gd name="connsiteY44" fmla="*/ 339892 h 906880"/>
                <a:gd name="connsiteX45" fmla="*/ 139115 w 1363328"/>
                <a:gd name="connsiteY45" fmla="*/ 339140 h 906880"/>
                <a:gd name="connsiteX46" fmla="*/ 142123 w 1363328"/>
                <a:gd name="connsiteY46" fmla="*/ 338388 h 906880"/>
                <a:gd name="connsiteX47" fmla="*/ 143627 w 1363328"/>
                <a:gd name="connsiteY47" fmla="*/ 336884 h 906880"/>
                <a:gd name="connsiteX48" fmla="*/ 145131 w 1363328"/>
                <a:gd name="connsiteY48" fmla="*/ 335380 h 906880"/>
                <a:gd name="connsiteX49" fmla="*/ 145883 w 1363328"/>
                <a:gd name="connsiteY49" fmla="*/ 333876 h 906880"/>
                <a:gd name="connsiteX50" fmla="*/ 147387 w 1363328"/>
                <a:gd name="connsiteY50" fmla="*/ 332372 h 906880"/>
                <a:gd name="connsiteX51" fmla="*/ 148139 w 1363328"/>
                <a:gd name="connsiteY51" fmla="*/ 330116 h 906880"/>
                <a:gd name="connsiteX52" fmla="*/ 148139 w 1363328"/>
                <a:gd name="connsiteY52" fmla="*/ 327109 h 906880"/>
                <a:gd name="connsiteX53" fmla="*/ 148891 w 1363328"/>
                <a:gd name="connsiteY53" fmla="*/ 324853 h 906880"/>
                <a:gd name="connsiteX54" fmla="*/ 153403 w 1363328"/>
                <a:gd name="connsiteY54" fmla="*/ 317333 h 906880"/>
                <a:gd name="connsiteX55" fmla="*/ 155659 w 1363328"/>
                <a:gd name="connsiteY55" fmla="*/ 315829 h 906880"/>
                <a:gd name="connsiteX56" fmla="*/ 160922 w 1363328"/>
                <a:gd name="connsiteY56" fmla="*/ 313573 h 906880"/>
                <a:gd name="connsiteX57" fmla="*/ 164682 w 1363328"/>
                <a:gd name="connsiteY57" fmla="*/ 310565 h 906880"/>
                <a:gd name="connsiteX58" fmla="*/ 167690 w 1363328"/>
                <a:gd name="connsiteY58" fmla="*/ 308309 h 906880"/>
                <a:gd name="connsiteX59" fmla="*/ 169946 w 1363328"/>
                <a:gd name="connsiteY59" fmla="*/ 305301 h 906880"/>
                <a:gd name="connsiteX60" fmla="*/ 170698 w 1363328"/>
                <a:gd name="connsiteY60" fmla="*/ 301541 h 906880"/>
                <a:gd name="connsiteX61" fmla="*/ 169946 w 1363328"/>
                <a:gd name="connsiteY61" fmla="*/ 300037 h 906880"/>
                <a:gd name="connsiteX62" fmla="*/ 169194 w 1363328"/>
                <a:gd name="connsiteY62" fmla="*/ 298534 h 906880"/>
                <a:gd name="connsiteX63" fmla="*/ 166938 w 1363328"/>
                <a:gd name="connsiteY63" fmla="*/ 297781 h 906880"/>
                <a:gd name="connsiteX64" fmla="*/ 160171 w 1363328"/>
                <a:gd name="connsiteY64" fmla="*/ 286502 h 906880"/>
                <a:gd name="connsiteX65" fmla="*/ 160922 w 1363328"/>
                <a:gd name="connsiteY65" fmla="*/ 281990 h 906880"/>
                <a:gd name="connsiteX66" fmla="*/ 161674 w 1363328"/>
                <a:gd name="connsiteY66" fmla="*/ 281238 h 906880"/>
                <a:gd name="connsiteX67" fmla="*/ 162426 w 1363328"/>
                <a:gd name="connsiteY67" fmla="*/ 281238 h 906880"/>
                <a:gd name="connsiteX68" fmla="*/ 163178 w 1363328"/>
                <a:gd name="connsiteY68" fmla="*/ 280486 h 906880"/>
                <a:gd name="connsiteX69" fmla="*/ 163930 w 1363328"/>
                <a:gd name="connsiteY69" fmla="*/ 279734 h 906880"/>
                <a:gd name="connsiteX70" fmla="*/ 163930 w 1363328"/>
                <a:gd name="connsiteY70" fmla="*/ 278982 h 906880"/>
                <a:gd name="connsiteX71" fmla="*/ 163930 w 1363328"/>
                <a:gd name="connsiteY71" fmla="*/ 278230 h 906880"/>
                <a:gd name="connsiteX72" fmla="*/ 163930 w 1363328"/>
                <a:gd name="connsiteY72" fmla="*/ 277478 h 906880"/>
                <a:gd name="connsiteX73" fmla="*/ 164682 w 1363328"/>
                <a:gd name="connsiteY73" fmla="*/ 275974 h 906880"/>
                <a:gd name="connsiteX74" fmla="*/ 166186 w 1363328"/>
                <a:gd name="connsiteY74" fmla="*/ 275222 h 906880"/>
                <a:gd name="connsiteX75" fmla="*/ 166938 w 1363328"/>
                <a:gd name="connsiteY75" fmla="*/ 274470 h 906880"/>
                <a:gd name="connsiteX76" fmla="*/ 169194 w 1363328"/>
                <a:gd name="connsiteY76" fmla="*/ 274470 h 906880"/>
                <a:gd name="connsiteX77" fmla="*/ 172202 w 1363328"/>
                <a:gd name="connsiteY77" fmla="*/ 274470 h 906880"/>
                <a:gd name="connsiteX78" fmla="*/ 174458 w 1363328"/>
                <a:gd name="connsiteY78" fmla="*/ 275222 h 906880"/>
                <a:gd name="connsiteX79" fmla="*/ 176714 w 1363328"/>
                <a:gd name="connsiteY79" fmla="*/ 275974 h 906880"/>
                <a:gd name="connsiteX80" fmla="*/ 179722 w 1363328"/>
                <a:gd name="connsiteY80" fmla="*/ 274470 h 906880"/>
                <a:gd name="connsiteX81" fmla="*/ 181978 w 1363328"/>
                <a:gd name="connsiteY81" fmla="*/ 272966 h 906880"/>
                <a:gd name="connsiteX82" fmla="*/ 186490 w 1363328"/>
                <a:gd name="connsiteY82" fmla="*/ 265447 h 906880"/>
                <a:gd name="connsiteX83" fmla="*/ 187241 w 1363328"/>
                <a:gd name="connsiteY83" fmla="*/ 262439 h 906880"/>
                <a:gd name="connsiteX84" fmla="*/ 196265 w 1363328"/>
                <a:gd name="connsiteY84" fmla="*/ 252663 h 906880"/>
                <a:gd name="connsiteX85" fmla="*/ 199273 w 1363328"/>
                <a:gd name="connsiteY85" fmla="*/ 245143 h 906880"/>
                <a:gd name="connsiteX86" fmla="*/ 198521 w 1363328"/>
                <a:gd name="connsiteY86" fmla="*/ 238376 h 906880"/>
                <a:gd name="connsiteX87" fmla="*/ 195513 w 1363328"/>
                <a:gd name="connsiteY87" fmla="*/ 224840 h 906880"/>
                <a:gd name="connsiteX88" fmla="*/ 196265 w 1363328"/>
                <a:gd name="connsiteY88" fmla="*/ 220328 h 906880"/>
                <a:gd name="connsiteX89" fmla="*/ 197769 w 1363328"/>
                <a:gd name="connsiteY89" fmla="*/ 218072 h 906880"/>
                <a:gd name="connsiteX90" fmla="*/ 200777 w 1363328"/>
                <a:gd name="connsiteY90" fmla="*/ 216568 h 906880"/>
                <a:gd name="connsiteX91" fmla="*/ 204537 w 1363328"/>
                <a:gd name="connsiteY91" fmla="*/ 213560 h 906880"/>
                <a:gd name="connsiteX92" fmla="*/ 206793 w 1363328"/>
                <a:gd name="connsiteY92" fmla="*/ 212057 h 906880"/>
                <a:gd name="connsiteX93" fmla="*/ 207545 w 1363328"/>
                <a:gd name="connsiteY93" fmla="*/ 211304 h 906880"/>
                <a:gd name="connsiteX94" fmla="*/ 208297 w 1363328"/>
                <a:gd name="connsiteY94" fmla="*/ 210553 h 906880"/>
                <a:gd name="connsiteX95" fmla="*/ 211305 w 1363328"/>
                <a:gd name="connsiteY95" fmla="*/ 206041 h 906880"/>
                <a:gd name="connsiteX96" fmla="*/ 215065 w 1363328"/>
                <a:gd name="connsiteY96" fmla="*/ 196265 h 906880"/>
                <a:gd name="connsiteX97" fmla="*/ 216569 w 1363328"/>
                <a:gd name="connsiteY97" fmla="*/ 194761 h 906880"/>
                <a:gd name="connsiteX98" fmla="*/ 217320 w 1363328"/>
                <a:gd name="connsiteY98" fmla="*/ 194009 h 906880"/>
                <a:gd name="connsiteX99" fmla="*/ 220328 w 1363328"/>
                <a:gd name="connsiteY99" fmla="*/ 191753 h 906880"/>
                <a:gd name="connsiteX100" fmla="*/ 230856 w 1363328"/>
                <a:gd name="connsiteY100" fmla="*/ 179721 h 906880"/>
                <a:gd name="connsiteX101" fmla="*/ 232360 w 1363328"/>
                <a:gd name="connsiteY101" fmla="*/ 176714 h 906880"/>
                <a:gd name="connsiteX102" fmla="*/ 233864 w 1363328"/>
                <a:gd name="connsiteY102" fmla="*/ 159419 h 906880"/>
                <a:gd name="connsiteX103" fmla="*/ 233864 w 1363328"/>
                <a:gd name="connsiteY103" fmla="*/ 151899 h 906880"/>
                <a:gd name="connsiteX104" fmla="*/ 233864 w 1363328"/>
                <a:gd name="connsiteY104" fmla="*/ 148139 h 906880"/>
                <a:gd name="connsiteX105" fmla="*/ 237624 w 1363328"/>
                <a:gd name="connsiteY105" fmla="*/ 142123 h 906880"/>
                <a:gd name="connsiteX106" fmla="*/ 239128 w 1363328"/>
                <a:gd name="connsiteY106" fmla="*/ 134603 h 906880"/>
                <a:gd name="connsiteX107" fmla="*/ 239880 w 1363328"/>
                <a:gd name="connsiteY107" fmla="*/ 131595 h 906880"/>
                <a:gd name="connsiteX108" fmla="*/ 242888 w 1363328"/>
                <a:gd name="connsiteY108" fmla="*/ 129340 h 906880"/>
                <a:gd name="connsiteX109" fmla="*/ 250407 w 1363328"/>
                <a:gd name="connsiteY109" fmla="*/ 127836 h 906880"/>
                <a:gd name="connsiteX110" fmla="*/ 257927 w 1363328"/>
                <a:gd name="connsiteY110" fmla="*/ 119564 h 906880"/>
                <a:gd name="connsiteX111" fmla="*/ 261687 w 1363328"/>
                <a:gd name="connsiteY111" fmla="*/ 114300 h 906880"/>
                <a:gd name="connsiteX112" fmla="*/ 267703 w 1363328"/>
                <a:gd name="connsiteY112" fmla="*/ 106780 h 906880"/>
                <a:gd name="connsiteX113" fmla="*/ 269959 w 1363328"/>
                <a:gd name="connsiteY113" fmla="*/ 102268 h 906880"/>
                <a:gd name="connsiteX114" fmla="*/ 275974 w 1363328"/>
                <a:gd name="connsiteY114" fmla="*/ 96253 h 906880"/>
                <a:gd name="connsiteX115" fmla="*/ 278230 w 1363328"/>
                <a:gd name="connsiteY115" fmla="*/ 93997 h 906880"/>
                <a:gd name="connsiteX116" fmla="*/ 287254 w 1363328"/>
                <a:gd name="connsiteY116" fmla="*/ 89485 h 906880"/>
                <a:gd name="connsiteX117" fmla="*/ 307557 w 1363328"/>
                <a:gd name="connsiteY117" fmla="*/ 83469 h 906880"/>
                <a:gd name="connsiteX118" fmla="*/ 310565 w 1363328"/>
                <a:gd name="connsiteY118" fmla="*/ 81213 h 906880"/>
                <a:gd name="connsiteX119" fmla="*/ 315077 w 1363328"/>
                <a:gd name="connsiteY119" fmla="*/ 77453 h 906880"/>
                <a:gd name="connsiteX120" fmla="*/ 319589 w 1363328"/>
                <a:gd name="connsiteY120" fmla="*/ 72189 h 906880"/>
                <a:gd name="connsiteX121" fmla="*/ 323349 w 1363328"/>
                <a:gd name="connsiteY121" fmla="*/ 65422 h 906880"/>
                <a:gd name="connsiteX122" fmla="*/ 328613 w 1363328"/>
                <a:gd name="connsiteY122" fmla="*/ 51886 h 906880"/>
                <a:gd name="connsiteX123" fmla="*/ 335380 w 1363328"/>
                <a:gd name="connsiteY123" fmla="*/ 43614 h 906880"/>
                <a:gd name="connsiteX124" fmla="*/ 344404 w 1363328"/>
                <a:gd name="connsiteY124" fmla="*/ 36095 h 906880"/>
                <a:gd name="connsiteX125" fmla="*/ 347412 w 1363328"/>
                <a:gd name="connsiteY125" fmla="*/ 34591 h 906880"/>
                <a:gd name="connsiteX126" fmla="*/ 373731 w 1363328"/>
                <a:gd name="connsiteY126" fmla="*/ 24815 h 906880"/>
                <a:gd name="connsiteX127" fmla="*/ 377491 w 1363328"/>
                <a:gd name="connsiteY127" fmla="*/ 23311 h 906880"/>
                <a:gd name="connsiteX128" fmla="*/ 380499 w 1363328"/>
                <a:gd name="connsiteY128" fmla="*/ 21807 h 906880"/>
                <a:gd name="connsiteX129" fmla="*/ 391778 w 1363328"/>
                <a:gd name="connsiteY129" fmla="*/ 10527 h 906880"/>
                <a:gd name="connsiteX130" fmla="*/ 394786 w 1363328"/>
                <a:gd name="connsiteY130" fmla="*/ 4512 h 906880"/>
                <a:gd name="connsiteX131" fmla="*/ 400050 w 1363328"/>
                <a:gd name="connsiteY131" fmla="*/ 1504 h 906880"/>
                <a:gd name="connsiteX132" fmla="*/ 405314 w 1363328"/>
                <a:gd name="connsiteY132" fmla="*/ 0 h 906880"/>
                <a:gd name="connsiteX133" fmla="*/ 410578 w 1363328"/>
                <a:gd name="connsiteY133" fmla="*/ 0 h 906880"/>
                <a:gd name="connsiteX134" fmla="*/ 415089 w 1363328"/>
                <a:gd name="connsiteY134" fmla="*/ 1504 h 906880"/>
                <a:gd name="connsiteX135" fmla="*/ 418849 w 1363328"/>
                <a:gd name="connsiteY135" fmla="*/ 5264 h 906880"/>
                <a:gd name="connsiteX136" fmla="*/ 424113 w 1363328"/>
                <a:gd name="connsiteY136" fmla="*/ 12031 h 906880"/>
                <a:gd name="connsiteX137" fmla="*/ 427873 w 1363328"/>
                <a:gd name="connsiteY137" fmla="*/ 14287 h 906880"/>
                <a:gd name="connsiteX138" fmla="*/ 476751 w 1363328"/>
                <a:gd name="connsiteY138" fmla="*/ 21055 h 906880"/>
                <a:gd name="connsiteX139" fmla="*/ 497055 w 1363328"/>
                <a:gd name="connsiteY139" fmla="*/ 24063 h 906880"/>
                <a:gd name="connsiteX140" fmla="*/ 548189 w 1363328"/>
                <a:gd name="connsiteY140" fmla="*/ 24063 h 906880"/>
                <a:gd name="connsiteX141" fmla="*/ 555709 w 1363328"/>
                <a:gd name="connsiteY141" fmla="*/ 25567 h 906880"/>
                <a:gd name="connsiteX142" fmla="*/ 569244 w 1363328"/>
                <a:gd name="connsiteY142" fmla="*/ 30079 h 906880"/>
                <a:gd name="connsiteX143" fmla="*/ 572252 w 1363328"/>
                <a:gd name="connsiteY143" fmla="*/ 32335 h 906880"/>
                <a:gd name="connsiteX144" fmla="*/ 582780 w 1363328"/>
                <a:gd name="connsiteY144" fmla="*/ 30079 h 906880"/>
                <a:gd name="connsiteX145" fmla="*/ 586540 w 1363328"/>
                <a:gd name="connsiteY145" fmla="*/ 29327 h 906880"/>
                <a:gd name="connsiteX146" fmla="*/ 589547 w 1363328"/>
                <a:gd name="connsiteY146" fmla="*/ 30079 h 906880"/>
                <a:gd name="connsiteX147" fmla="*/ 592555 w 1363328"/>
                <a:gd name="connsiteY147" fmla="*/ 31583 h 906880"/>
                <a:gd name="connsiteX148" fmla="*/ 594059 w 1363328"/>
                <a:gd name="connsiteY148" fmla="*/ 33087 h 906880"/>
                <a:gd name="connsiteX149" fmla="*/ 593307 w 1363328"/>
                <a:gd name="connsiteY149" fmla="*/ 36095 h 906880"/>
                <a:gd name="connsiteX150" fmla="*/ 588043 w 1363328"/>
                <a:gd name="connsiteY150" fmla="*/ 38350 h 906880"/>
                <a:gd name="connsiteX151" fmla="*/ 587292 w 1363328"/>
                <a:gd name="connsiteY151" fmla="*/ 38350 h 906880"/>
                <a:gd name="connsiteX152" fmla="*/ 586540 w 1363328"/>
                <a:gd name="connsiteY152" fmla="*/ 39103 h 906880"/>
                <a:gd name="connsiteX153" fmla="*/ 585787 w 1363328"/>
                <a:gd name="connsiteY153" fmla="*/ 41359 h 906880"/>
                <a:gd name="connsiteX154" fmla="*/ 585787 w 1363328"/>
                <a:gd name="connsiteY154" fmla="*/ 42863 h 906880"/>
                <a:gd name="connsiteX155" fmla="*/ 584283 w 1363328"/>
                <a:gd name="connsiteY155" fmla="*/ 47374 h 906880"/>
                <a:gd name="connsiteX156" fmla="*/ 584283 w 1363328"/>
                <a:gd name="connsiteY156" fmla="*/ 51134 h 906880"/>
                <a:gd name="connsiteX157" fmla="*/ 585787 w 1363328"/>
                <a:gd name="connsiteY157" fmla="*/ 58654 h 906880"/>
                <a:gd name="connsiteX158" fmla="*/ 586540 w 1363328"/>
                <a:gd name="connsiteY158" fmla="*/ 61662 h 906880"/>
                <a:gd name="connsiteX159" fmla="*/ 590300 w 1363328"/>
                <a:gd name="connsiteY159" fmla="*/ 69182 h 906880"/>
                <a:gd name="connsiteX160" fmla="*/ 594059 w 1363328"/>
                <a:gd name="connsiteY160" fmla="*/ 74445 h 906880"/>
                <a:gd name="connsiteX161" fmla="*/ 596315 w 1363328"/>
                <a:gd name="connsiteY161" fmla="*/ 80461 h 906880"/>
                <a:gd name="connsiteX162" fmla="*/ 597819 w 1363328"/>
                <a:gd name="connsiteY162" fmla="*/ 82717 h 906880"/>
                <a:gd name="connsiteX163" fmla="*/ 603083 w 1363328"/>
                <a:gd name="connsiteY163" fmla="*/ 84973 h 906880"/>
                <a:gd name="connsiteX164" fmla="*/ 608347 w 1363328"/>
                <a:gd name="connsiteY164" fmla="*/ 82717 h 906880"/>
                <a:gd name="connsiteX165" fmla="*/ 612859 w 1363328"/>
                <a:gd name="connsiteY165" fmla="*/ 78205 h 906880"/>
                <a:gd name="connsiteX166" fmla="*/ 615866 w 1363328"/>
                <a:gd name="connsiteY166" fmla="*/ 73693 h 906880"/>
                <a:gd name="connsiteX167" fmla="*/ 620379 w 1363328"/>
                <a:gd name="connsiteY167" fmla="*/ 62414 h 906880"/>
                <a:gd name="connsiteX168" fmla="*/ 624890 w 1363328"/>
                <a:gd name="connsiteY168" fmla="*/ 58654 h 906880"/>
                <a:gd name="connsiteX169" fmla="*/ 630154 w 1363328"/>
                <a:gd name="connsiteY169" fmla="*/ 59406 h 906880"/>
                <a:gd name="connsiteX170" fmla="*/ 633914 w 1363328"/>
                <a:gd name="connsiteY170" fmla="*/ 64670 h 906880"/>
                <a:gd name="connsiteX171" fmla="*/ 635418 w 1363328"/>
                <a:gd name="connsiteY171" fmla="*/ 72189 h 906880"/>
                <a:gd name="connsiteX172" fmla="*/ 634666 w 1363328"/>
                <a:gd name="connsiteY172" fmla="*/ 87229 h 906880"/>
                <a:gd name="connsiteX173" fmla="*/ 635418 w 1363328"/>
                <a:gd name="connsiteY173" fmla="*/ 100012 h 906880"/>
                <a:gd name="connsiteX174" fmla="*/ 636922 w 1363328"/>
                <a:gd name="connsiteY174" fmla="*/ 101516 h 906880"/>
                <a:gd name="connsiteX175" fmla="*/ 643690 w 1363328"/>
                <a:gd name="connsiteY175" fmla="*/ 104524 h 906880"/>
                <a:gd name="connsiteX176" fmla="*/ 645945 w 1363328"/>
                <a:gd name="connsiteY176" fmla="*/ 106028 h 906880"/>
                <a:gd name="connsiteX177" fmla="*/ 650458 w 1363328"/>
                <a:gd name="connsiteY177" fmla="*/ 102268 h 906880"/>
                <a:gd name="connsiteX178" fmla="*/ 651209 w 1363328"/>
                <a:gd name="connsiteY178" fmla="*/ 100764 h 906880"/>
                <a:gd name="connsiteX179" fmla="*/ 650458 w 1363328"/>
                <a:gd name="connsiteY179" fmla="*/ 98508 h 906880"/>
                <a:gd name="connsiteX180" fmla="*/ 649705 w 1363328"/>
                <a:gd name="connsiteY180" fmla="*/ 93997 h 906880"/>
                <a:gd name="connsiteX181" fmla="*/ 648953 w 1363328"/>
                <a:gd name="connsiteY181" fmla="*/ 91741 h 906880"/>
                <a:gd name="connsiteX182" fmla="*/ 648953 w 1363328"/>
                <a:gd name="connsiteY182" fmla="*/ 83469 h 906880"/>
                <a:gd name="connsiteX183" fmla="*/ 648201 w 1363328"/>
                <a:gd name="connsiteY183" fmla="*/ 80461 h 906880"/>
                <a:gd name="connsiteX184" fmla="*/ 647449 w 1363328"/>
                <a:gd name="connsiteY184" fmla="*/ 78957 h 906880"/>
                <a:gd name="connsiteX185" fmla="*/ 647449 w 1363328"/>
                <a:gd name="connsiteY185" fmla="*/ 77453 h 906880"/>
                <a:gd name="connsiteX186" fmla="*/ 649705 w 1363328"/>
                <a:gd name="connsiteY186" fmla="*/ 74445 h 906880"/>
                <a:gd name="connsiteX187" fmla="*/ 651209 w 1363328"/>
                <a:gd name="connsiteY187" fmla="*/ 69933 h 906880"/>
                <a:gd name="connsiteX188" fmla="*/ 652713 w 1363328"/>
                <a:gd name="connsiteY188" fmla="*/ 65422 h 906880"/>
                <a:gd name="connsiteX189" fmla="*/ 654217 w 1363328"/>
                <a:gd name="connsiteY189" fmla="*/ 61662 h 906880"/>
                <a:gd name="connsiteX190" fmla="*/ 657977 w 1363328"/>
                <a:gd name="connsiteY190" fmla="*/ 59406 h 906880"/>
                <a:gd name="connsiteX191" fmla="*/ 665497 w 1363328"/>
                <a:gd name="connsiteY191" fmla="*/ 59406 h 906880"/>
                <a:gd name="connsiteX192" fmla="*/ 671513 w 1363328"/>
                <a:gd name="connsiteY192" fmla="*/ 58654 h 906880"/>
                <a:gd name="connsiteX193" fmla="*/ 673769 w 1363328"/>
                <a:gd name="connsiteY193" fmla="*/ 58654 h 906880"/>
                <a:gd name="connsiteX194" fmla="*/ 682792 w 1363328"/>
                <a:gd name="connsiteY194" fmla="*/ 60158 h 906880"/>
                <a:gd name="connsiteX195" fmla="*/ 685800 w 1363328"/>
                <a:gd name="connsiteY195" fmla="*/ 60910 h 906880"/>
                <a:gd name="connsiteX196" fmla="*/ 688056 w 1363328"/>
                <a:gd name="connsiteY196" fmla="*/ 60158 h 906880"/>
                <a:gd name="connsiteX197" fmla="*/ 693320 w 1363328"/>
                <a:gd name="connsiteY197" fmla="*/ 56398 h 906880"/>
                <a:gd name="connsiteX198" fmla="*/ 696328 w 1363328"/>
                <a:gd name="connsiteY198" fmla="*/ 54894 h 906880"/>
                <a:gd name="connsiteX199" fmla="*/ 708359 w 1363328"/>
                <a:gd name="connsiteY199" fmla="*/ 56398 h 906880"/>
                <a:gd name="connsiteX200" fmla="*/ 709863 w 1363328"/>
                <a:gd name="connsiteY200" fmla="*/ 55646 h 906880"/>
                <a:gd name="connsiteX201" fmla="*/ 711367 w 1363328"/>
                <a:gd name="connsiteY201" fmla="*/ 54894 h 906880"/>
                <a:gd name="connsiteX202" fmla="*/ 715127 w 1363328"/>
                <a:gd name="connsiteY202" fmla="*/ 54142 h 906880"/>
                <a:gd name="connsiteX203" fmla="*/ 721895 w 1363328"/>
                <a:gd name="connsiteY203" fmla="*/ 52638 h 906880"/>
                <a:gd name="connsiteX204" fmla="*/ 734678 w 1363328"/>
                <a:gd name="connsiteY204" fmla="*/ 52638 h 906880"/>
                <a:gd name="connsiteX205" fmla="*/ 737686 w 1363328"/>
                <a:gd name="connsiteY205" fmla="*/ 54142 h 906880"/>
                <a:gd name="connsiteX206" fmla="*/ 742950 w 1363328"/>
                <a:gd name="connsiteY206" fmla="*/ 57150 h 906880"/>
                <a:gd name="connsiteX207" fmla="*/ 745206 w 1363328"/>
                <a:gd name="connsiteY207" fmla="*/ 57150 h 906880"/>
                <a:gd name="connsiteX208" fmla="*/ 748966 w 1363328"/>
                <a:gd name="connsiteY208" fmla="*/ 53390 h 906880"/>
                <a:gd name="connsiteX209" fmla="*/ 745206 w 1363328"/>
                <a:gd name="connsiteY209" fmla="*/ 42110 h 906880"/>
                <a:gd name="connsiteX210" fmla="*/ 748214 w 1363328"/>
                <a:gd name="connsiteY210" fmla="*/ 37599 h 906880"/>
                <a:gd name="connsiteX211" fmla="*/ 751974 w 1363328"/>
                <a:gd name="connsiteY211" fmla="*/ 40606 h 906880"/>
                <a:gd name="connsiteX212" fmla="*/ 753478 w 1363328"/>
                <a:gd name="connsiteY212" fmla="*/ 43614 h 906880"/>
                <a:gd name="connsiteX213" fmla="*/ 754982 w 1363328"/>
                <a:gd name="connsiteY213" fmla="*/ 48126 h 906880"/>
                <a:gd name="connsiteX214" fmla="*/ 756486 w 1363328"/>
                <a:gd name="connsiteY214" fmla="*/ 51886 h 906880"/>
                <a:gd name="connsiteX215" fmla="*/ 759494 w 1363328"/>
                <a:gd name="connsiteY215" fmla="*/ 54142 h 906880"/>
                <a:gd name="connsiteX216" fmla="*/ 765509 w 1363328"/>
                <a:gd name="connsiteY216" fmla="*/ 56398 h 906880"/>
                <a:gd name="connsiteX217" fmla="*/ 770021 w 1363328"/>
                <a:gd name="connsiteY217" fmla="*/ 59406 h 906880"/>
                <a:gd name="connsiteX218" fmla="*/ 771525 w 1363328"/>
                <a:gd name="connsiteY218" fmla="*/ 59406 h 906880"/>
                <a:gd name="connsiteX219" fmla="*/ 773029 w 1363328"/>
                <a:gd name="connsiteY219" fmla="*/ 59406 h 906880"/>
                <a:gd name="connsiteX220" fmla="*/ 775285 w 1363328"/>
                <a:gd name="connsiteY220" fmla="*/ 57902 h 906880"/>
                <a:gd name="connsiteX221" fmla="*/ 776037 w 1363328"/>
                <a:gd name="connsiteY221" fmla="*/ 57150 h 906880"/>
                <a:gd name="connsiteX222" fmla="*/ 776789 w 1363328"/>
                <a:gd name="connsiteY222" fmla="*/ 55646 h 906880"/>
                <a:gd name="connsiteX223" fmla="*/ 777541 w 1363328"/>
                <a:gd name="connsiteY223" fmla="*/ 54894 h 906880"/>
                <a:gd name="connsiteX224" fmla="*/ 778293 w 1363328"/>
                <a:gd name="connsiteY224" fmla="*/ 54894 h 906880"/>
                <a:gd name="connsiteX225" fmla="*/ 780549 w 1363328"/>
                <a:gd name="connsiteY225" fmla="*/ 54142 h 906880"/>
                <a:gd name="connsiteX226" fmla="*/ 781301 w 1363328"/>
                <a:gd name="connsiteY226" fmla="*/ 53390 h 906880"/>
                <a:gd name="connsiteX227" fmla="*/ 782805 w 1363328"/>
                <a:gd name="connsiteY227" fmla="*/ 50382 h 906880"/>
                <a:gd name="connsiteX228" fmla="*/ 783556 w 1363328"/>
                <a:gd name="connsiteY228" fmla="*/ 47374 h 906880"/>
                <a:gd name="connsiteX229" fmla="*/ 783556 w 1363328"/>
                <a:gd name="connsiteY229" fmla="*/ 39855 h 906880"/>
                <a:gd name="connsiteX230" fmla="*/ 785813 w 1363328"/>
                <a:gd name="connsiteY230" fmla="*/ 40606 h 906880"/>
                <a:gd name="connsiteX231" fmla="*/ 787316 w 1363328"/>
                <a:gd name="connsiteY231" fmla="*/ 41359 h 906880"/>
                <a:gd name="connsiteX232" fmla="*/ 788820 w 1363328"/>
                <a:gd name="connsiteY232" fmla="*/ 42863 h 906880"/>
                <a:gd name="connsiteX233" fmla="*/ 790324 w 1363328"/>
                <a:gd name="connsiteY233" fmla="*/ 45118 h 906880"/>
                <a:gd name="connsiteX234" fmla="*/ 790324 w 1363328"/>
                <a:gd name="connsiteY234" fmla="*/ 46622 h 906880"/>
                <a:gd name="connsiteX235" fmla="*/ 790324 w 1363328"/>
                <a:gd name="connsiteY235" fmla="*/ 48878 h 906880"/>
                <a:gd name="connsiteX236" fmla="*/ 791076 w 1363328"/>
                <a:gd name="connsiteY236" fmla="*/ 50382 h 906880"/>
                <a:gd name="connsiteX237" fmla="*/ 791828 w 1363328"/>
                <a:gd name="connsiteY237" fmla="*/ 52638 h 906880"/>
                <a:gd name="connsiteX238" fmla="*/ 793333 w 1363328"/>
                <a:gd name="connsiteY238" fmla="*/ 53390 h 906880"/>
                <a:gd name="connsiteX239" fmla="*/ 794836 w 1363328"/>
                <a:gd name="connsiteY239" fmla="*/ 53390 h 906880"/>
                <a:gd name="connsiteX240" fmla="*/ 796340 w 1363328"/>
                <a:gd name="connsiteY240" fmla="*/ 53390 h 906880"/>
                <a:gd name="connsiteX241" fmla="*/ 797844 w 1363328"/>
                <a:gd name="connsiteY241" fmla="*/ 52638 h 906880"/>
                <a:gd name="connsiteX242" fmla="*/ 800100 w 1363328"/>
                <a:gd name="connsiteY242" fmla="*/ 51134 h 906880"/>
                <a:gd name="connsiteX243" fmla="*/ 801604 w 1363328"/>
                <a:gd name="connsiteY243" fmla="*/ 47374 h 906880"/>
                <a:gd name="connsiteX244" fmla="*/ 802356 w 1363328"/>
                <a:gd name="connsiteY244" fmla="*/ 43614 h 906880"/>
                <a:gd name="connsiteX245" fmla="*/ 802356 w 1363328"/>
                <a:gd name="connsiteY245" fmla="*/ 40606 h 906880"/>
                <a:gd name="connsiteX246" fmla="*/ 800852 w 1363328"/>
                <a:gd name="connsiteY246" fmla="*/ 37599 h 906880"/>
                <a:gd name="connsiteX247" fmla="*/ 800852 w 1363328"/>
                <a:gd name="connsiteY247" fmla="*/ 36095 h 906880"/>
                <a:gd name="connsiteX248" fmla="*/ 802356 w 1363328"/>
                <a:gd name="connsiteY248" fmla="*/ 35343 h 906880"/>
                <a:gd name="connsiteX249" fmla="*/ 803108 w 1363328"/>
                <a:gd name="connsiteY249" fmla="*/ 33839 h 906880"/>
                <a:gd name="connsiteX250" fmla="*/ 804612 w 1363328"/>
                <a:gd name="connsiteY250" fmla="*/ 32335 h 906880"/>
                <a:gd name="connsiteX251" fmla="*/ 806116 w 1363328"/>
                <a:gd name="connsiteY251" fmla="*/ 31583 h 906880"/>
                <a:gd name="connsiteX252" fmla="*/ 825667 w 1363328"/>
                <a:gd name="connsiteY252" fmla="*/ 30831 h 906880"/>
                <a:gd name="connsiteX253" fmla="*/ 827923 w 1363328"/>
                <a:gd name="connsiteY253" fmla="*/ 31583 h 906880"/>
                <a:gd name="connsiteX254" fmla="*/ 830931 w 1363328"/>
                <a:gd name="connsiteY254" fmla="*/ 34591 h 906880"/>
                <a:gd name="connsiteX255" fmla="*/ 834691 w 1363328"/>
                <a:gd name="connsiteY255" fmla="*/ 39855 h 906880"/>
                <a:gd name="connsiteX256" fmla="*/ 837699 w 1363328"/>
                <a:gd name="connsiteY256" fmla="*/ 41359 h 906880"/>
                <a:gd name="connsiteX257" fmla="*/ 840707 w 1363328"/>
                <a:gd name="connsiteY257" fmla="*/ 40606 h 906880"/>
                <a:gd name="connsiteX258" fmla="*/ 842963 w 1363328"/>
                <a:gd name="connsiteY258" fmla="*/ 38350 h 906880"/>
                <a:gd name="connsiteX259" fmla="*/ 844467 w 1363328"/>
                <a:gd name="connsiteY259" fmla="*/ 36095 h 906880"/>
                <a:gd name="connsiteX260" fmla="*/ 845971 w 1363328"/>
                <a:gd name="connsiteY260" fmla="*/ 33839 h 906880"/>
                <a:gd name="connsiteX261" fmla="*/ 849731 w 1363328"/>
                <a:gd name="connsiteY261" fmla="*/ 33087 h 906880"/>
                <a:gd name="connsiteX262" fmla="*/ 853490 w 1363328"/>
                <a:gd name="connsiteY262" fmla="*/ 32335 h 906880"/>
                <a:gd name="connsiteX263" fmla="*/ 856498 w 1363328"/>
                <a:gd name="connsiteY263" fmla="*/ 31583 h 906880"/>
                <a:gd name="connsiteX264" fmla="*/ 860258 w 1363328"/>
                <a:gd name="connsiteY264" fmla="*/ 30079 h 906880"/>
                <a:gd name="connsiteX265" fmla="*/ 862514 w 1363328"/>
                <a:gd name="connsiteY265" fmla="*/ 28575 h 906880"/>
                <a:gd name="connsiteX266" fmla="*/ 864018 w 1363328"/>
                <a:gd name="connsiteY266" fmla="*/ 30079 h 906880"/>
                <a:gd name="connsiteX267" fmla="*/ 867026 w 1363328"/>
                <a:gd name="connsiteY267" fmla="*/ 32335 h 906880"/>
                <a:gd name="connsiteX268" fmla="*/ 867778 w 1363328"/>
                <a:gd name="connsiteY268" fmla="*/ 33087 h 906880"/>
                <a:gd name="connsiteX269" fmla="*/ 868530 w 1363328"/>
                <a:gd name="connsiteY269" fmla="*/ 34591 h 906880"/>
                <a:gd name="connsiteX270" fmla="*/ 868530 w 1363328"/>
                <a:gd name="connsiteY270" fmla="*/ 36095 h 906880"/>
                <a:gd name="connsiteX271" fmla="*/ 867778 w 1363328"/>
                <a:gd name="connsiteY271" fmla="*/ 36846 h 906880"/>
                <a:gd name="connsiteX272" fmla="*/ 867778 w 1363328"/>
                <a:gd name="connsiteY272" fmla="*/ 38350 h 906880"/>
                <a:gd name="connsiteX273" fmla="*/ 867778 w 1363328"/>
                <a:gd name="connsiteY273" fmla="*/ 39855 h 906880"/>
                <a:gd name="connsiteX274" fmla="*/ 867026 w 1363328"/>
                <a:gd name="connsiteY274" fmla="*/ 40606 h 906880"/>
                <a:gd name="connsiteX275" fmla="*/ 867026 w 1363328"/>
                <a:gd name="connsiteY275" fmla="*/ 41359 h 906880"/>
                <a:gd name="connsiteX276" fmla="*/ 870786 w 1363328"/>
                <a:gd name="connsiteY276" fmla="*/ 45118 h 906880"/>
                <a:gd name="connsiteX277" fmla="*/ 873042 w 1363328"/>
                <a:gd name="connsiteY277" fmla="*/ 46622 h 906880"/>
                <a:gd name="connsiteX278" fmla="*/ 874546 w 1363328"/>
                <a:gd name="connsiteY278" fmla="*/ 47374 h 906880"/>
                <a:gd name="connsiteX279" fmla="*/ 876801 w 1363328"/>
                <a:gd name="connsiteY279" fmla="*/ 47374 h 906880"/>
                <a:gd name="connsiteX280" fmla="*/ 887329 w 1363328"/>
                <a:gd name="connsiteY280" fmla="*/ 54894 h 906880"/>
                <a:gd name="connsiteX281" fmla="*/ 888833 w 1363328"/>
                <a:gd name="connsiteY281" fmla="*/ 57150 h 906880"/>
                <a:gd name="connsiteX282" fmla="*/ 894849 w 1363328"/>
                <a:gd name="connsiteY282" fmla="*/ 61662 h 906880"/>
                <a:gd name="connsiteX283" fmla="*/ 896353 w 1363328"/>
                <a:gd name="connsiteY283" fmla="*/ 65422 h 906880"/>
                <a:gd name="connsiteX284" fmla="*/ 897857 w 1363328"/>
                <a:gd name="connsiteY284" fmla="*/ 68429 h 906880"/>
                <a:gd name="connsiteX285" fmla="*/ 897857 w 1363328"/>
                <a:gd name="connsiteY285" fmla="*/ 71438 h 906880"/>
                <a:gd name="connsiteX286" fmla="*/ 897857 w 1363328"/>
                <a:gd name="connsiteY286" fmla="*/ 72189 h 906880"/>
                <a:gd name="connsiteX287" fmla="*/ 897857 w 1363328"/>
                <a:gd name="connsiteY287" fmla="*/ 73693 h 906880"/>
                <a:gd name="connsiteX288" fmla="*/ 897105 w 1363328"/>
                <a:gd name="connsiteY288" fmla="*/ 75949 h 906880"/>
                <a:gd name="connsiteX289" fmla="*/ 896353 w 1363328"/>
                <a:gd name="connsiteY289" fmla="*/ 77453 h 906880"/>
                <a:gd name="connsiteX290" fmla="*/ 896353 w 1363328"/>
                <a:gd name="connsiteY290" fmla="*/ 78205 h 906880"/>
                <a:gd name="connsiteX291" fmla="*/ 895601 w 1363328"/>
                <a:gd name="connsiteY291" fmla="*/ 78957 h 906880"/>
                <a:gd name="connsiteX292" fmla="*/ 893345 w 1363328"/>
                <a:gd name="connsiteY292" fmla="*/ 81213 h 906880"/>
                <a:gd name="connsiteX293" fmla="*/ 892593 w 1363328"/>
                <a:gd name="connsiteY293" fmla="*/ 81213 h 906880"/>
                <a:gd name="connsiteX294" fmla="*/ 892593 w 1363328"/>
                <a:gd name="connsiteY294" fmla="*/ 81965 h 906880"/>
                <a:gd name="connsiteX295" fmla="*/ 891841 w 1363328"/>
                <a:gd name="connsiteY295" fmla="*/ 83469 h 906880"/>
                <a:gd name="connsiteX296" fmla="*/ 891841 w 1363328"/>
                <a:gd name="connsiteY296" fmla="*/ 86477 h 906880"/>
                <a:gd name="connsiteX297" fmla="*/ 891089 w 1363328"/>
                <a:gd name="connsiteY297" fmla="*/ 96253 h 906880"/>
                <a:gd name="connsiteX298" fmla="*/ 890337 w 1363328"/>
                <a:gd name="connsiteY298" fmla="*/ 100012 h 906880"/>
                <a:gd name="connsiteX299" fmla="*/ 890337 w 1363328"/>
                <a:gd name="connsiteY299" fmla="*/ 102268 h 906880"/>
                <a:gd name="connsiteX300" fmla="*/ 889585 w 1363328"/>
                <a:gd name="connsiteY300" fmla="*/ 103772 h 906880"/>
                <a:gd name="connsiteX301" fmla="*/ 889585 w 1363328"/>
                <a:gd name="connsiteY301" fmla="*/ 104524 h 906880"/>
                <a:gd name="connsiteX302" fmla="*/ 889585 w 1363328"/>
                <a:gd name="connsiteY302" fmla="*/ 106028 h 906880"/>
                <a:gd name="connsiteX303" fmla="*/ 890337 w 1363328"/>
                <a:gd name="connsiteY303" fmla="*/ 106780 h 906880"/>
                <a:gd name="connsiteX304" fmla="*/ 894097 w 1363328"/>
                <a:gd name="connsiteY304" fmla="*/ 111292 h 906880"/>
                <a:gd name="connsiteX305" fmla="*/ 895601 w 1363328"/>
                <a:gd name="connsiteY305" fmla="*/ 112796 h 906880"/>
                <a:gd name="connsiteX306" fmla="*/ 910640 w 1363328"/>
                <a:gd name="connsiteY306" fmla="*/ 119564 h 906880"/>
                <a:gd name="connsiteX307" fmla="*/ 911392 w 1363328"/>
                <a:gd name="connsiteY307" fmla="*/ 120316 h 906880"/>
                <a:gd name="connsiteX308" fmla="*/ 911392 w 1363328"/>
                <a:gd name="connsiteY308" fmla="*/ 121068 h 906880"/>
                <a:gd name="connsiteX309" fmla="*/ 912144 w 1363328"/>
                <a:gd name="connsiteY309" fmla="*/ 121820 h 906880"/>
                <a:gd name="connsiteX310" fmla="*/ 912896 w 1363328"/>
                <a:gd name="connsiteY310" fmla="*/ 122572 h 906880"/>
                <a:gd name="connsiteX311" fmla="*/ 913648 w 1363328"/>
                <a:gd name="connsiteY311" fmla="*/ 124076 h 906880"/>
                <a:gd name="connsiteX312" fmla="*/ 917408 w 1363328"/>
                <a:gd name="connsiteY312" fmla="*/ 137611 h 906880"/>
                <a:gd name="connsiteX313" fmla="*/ 917408 w 1363328"/>
                <a:gd name="connsiteY313" fmla="*/ 138363 h 906880"/>
                <a:gd name="connsiteX314" fmla="*/ 917408 w 1363328"/>
                <a:gd name="connsiteY314" fmla="*/ 141371 h 906880"/>
                <a:gd name="connsiteX315" fmla="*/ 916656 w 1363328"/>
                <a:gd name="connsiteY315" fmla="*/ 142875 h 906880"/>
                <a:gd name="connsiteX316" fmla="*/ 916656 w 1363328"/>
                <a:gd name="connsiteY316" fmla="*/ 144379 h 906880"/>
                <a:gd name="connsiteX317" fmla="*/ 915152 w 1363328"/>
                <a:gd name="connsiteY317" fmla="*/ 145883 h 906880"/>
                <a:gd name="connsiteX318" fmla="*/ 914400 w 1363328"/>
                <a:gd name="connsiteY318" fmla="*/ 146635 h 906880"/>
                <a:gd name="connsiteX319" fmla="*/ 912896 w 1363328"/>
                <a:gd name="connsiteY319" fmla="*/ 147387 h 906880"/>
                <a:gd name="connsiteX320" fmla="*/ 911392 w 1363328"/>
                <a:gd name="connsiteY320" fmla="*/ 147387 h 906880"/>
                <a:gd name="connsiteX321" fmla="*/ 910640 w 1363328"/>
                <a:gd name="connsiteY321" fmla="*/ 148139 h 906880"/>
                <a:gd name="connsiteX322" fmla="*/ 909888 w 1363328"/>
                <a:gd name="connsiteY322" fmla="*/ 148891 h 906880"/>
                <a:gd name="connsiteX323" fmla="*/ 909136 w 1363328"/>
                <a:gd name="connsiteY323" fmla="*/ 152651 h 906880"/>
                <a:gd name="connsiteX324" fmla="*/ 909136 w 1363328"/>
                <a:gd name="connsiteY324" fmla="*/ 154155 h 906880"/>
                <a:gd name="connsiteX325" fmla="*/ 908384 w 1363328"/>
                <a:gd name="connsiteY325" fmla="*/ 156410 h 906880"/>
                <a:gd name="connsiteX326" fmla="*/ 906880 w 1363328"/>
                <a:gd name="connsiteY326" fmla="*/ 159419 h 906880"/>
                <a:gd name="connsiteX327" fmla="*/ 906129 w 1363328"/>
                <a:gd name="connsiteY327" fmla="*/ 160170 h 906880"/>
                <a:gd name="connsiteX328" fmla="*/ 905376 w 1363328"/>
                <a:gd name="connsiteY328" fmla="*/ 160922 h 906880"/>
                <a:gd name="connsiteX329" fmla="*/ 903120 w 1363328"/>
                <a:gd name="connsiteY329" fmla="*/ 162426 h 906880"/>
                <a:gd name="connsiteX330" fmla="*/ 901616 w 1363328"/>
                <a:gd name="connsiteY330" fmla="*/ 165434 h 906880"/>
                <a:gd name="connsiteX331" fmla="*/ 900865 w 1363328"/>
                <a:gd name="connsiteY331" fmla="*/ 177466 h 906880"/>
                <a:gd name="connsiteX332" fmla="*/ 899361 w 1363328"/>
                <a:gd name="connsiteY332" fmla="*/ 180474 h 906880"/>
                <a:gd name="connsiteX333" fmla="*/ 900112 w 1363328"/>
                <a:gd name="connsiteY333" fmla="*/ 181978 h 906880"/>
                <a:gd name="connsiteX334" fmla="*/ 900112 w 1363328"/>
                <a:gd name="connsiteY334" fmla="*/ 182730 h 906880"/>
                <a:gd name="connsiteX335" fmla="*/ 901616 w 1363328"/>
                <a:gd name="connsiteY335" fmla="*/ 184234 h 906880"/>
                <a:gd name="connsiteX336" fmla="*/ 902369 w 1363328"/>
                <a:gd name="connsiteY336" fmla="*/ 184985 h 906880"/>
                <a:gd name="connsiteX337" fmla="*/ 903872 w 1363328"/>
                <a:gd name="connsiteY337" fmla="*/ 184985 h 906880"/>
                <a:gd name="connsiteX338" fmla="*/ 904625 w 1363328"/>
                <a:gd name="connsiteY338" fmla="*/ 184985 h 906880"/>
                <a:gd name="connsiteX339" fmla="*/ 905376 w 1363328"/>
                <a:gd name="connsiteY339" fmla="*/ 185738 h 906880"/>
                <a:gd name="connsiteX340" fmla="*/ 906880 w 1363328"/>
                <a:gd name="connsiteY340" fmla="*/ 187241 h 906880"/>
                <a:gd name="connsiteX341" fmla="*/ 908384 w 1363328"/>
                <a:gd name="connsiteY341" fmla="*/ 190249 h 906880"/>
                <a:gd name="connsiteX342" fmla="*/ 909888 w 1363328"/>
                <a:gd name="connsiteY342" fmla="*/ 191753 h 906880"/>
                <a:gd name="connsiteX343" fmla="*/ 911392 w 1363328"/>
                <a:gd name="connsiteY343" fmla="*/ 193257 h 906880"/>
                <a:gd name="connsiteX344" fmla="*/ 912144 w 1363328"/>
                <a:gd name="connsiteY344" fmla="*/ 194009 h 906880"/>
                <a:gd name="connsiteX345" fmla="*/ 911392 w 1363328"/>
                <a:gd name="connsiteY345" fmla="*/ 194761 h 906880"/>
                <a:gd name="connsiteX346" fmla="*/ 910640 w 1363328"/>
                <a:gd name="connsiteY346" fmla="*/ 196265 h 906880"/>
                <a:gd name="connsiteX347" fmla="*/ 910640 w 1363328"/>
                <a:gd name="connsiteY347" fmla="*/ 197017 h 906880"/>
                <a:gd name="connsiteX348" fmla="*/ 910640 w 1363328"/>
                <a:gd name="connsiteY348" fmla="*/ 197769 h 906880"/>
                <a:gd name="connsiteX349" fmla="*/ 910640 w 1363328"/>
                <a:gd name="connsiteY349" fmla="*/ 199273 h 906880"/>
                <a:gd name="connsiteX350" fmla="*/ 913648 w 1363328"/>
                <a:gd name="connsiteY350" fmla="*/ 209800 h 906880"/>
                <a:gd name="connsiteX351" fmla="*/ 913648 w 1363328"/>
                <a:gd name="connsiteY351" fmla="*/ 211304 h 906880"/>
                <a:gd name="connsiteX352" fmla="*/ 913648 w 1363328"/>
                <a:gd name="connsiteY352" fmla="*/ 215817 h 906880"/>
                <a:gd name="connsiteX353" fmla="*/ 914400 w 1363328"/>
                <a:gd name="connsiteY353" fmla="*/ 216568 h 906880"/>
                <a:gd name="connsiteX354" fmla="*/ 915152 w 1363328"/>
                <a:gd name="connsiteY354" fmla="*/ 218072 h 906880"/>
                <a:gd name="connsiteX355" fmla="*/ 921920 w 1363328"/>
                <a:gd name="connsiteY355" fmla="*/ 227096 h 906880"/>
                <a:gd name="connsiteX356" fmla="*/ 923424 w 1363328"/>
                <a:gd name="connsiteY356" fmla="*/ 227848 h 906880"/>
                <a:gd name="connsiteX357" fmla="*/ 924176 w 1363328"/>
                <a:gd name="connsiteY357" fmla="*/ 228600 h 906880"/>
                <a:gd name="connsiteX358" fmla="*/ 925680 w 1363328"/>
                <a:gd name="connsiteY358" fmla="*/ 228600 h 906880"/>
                <a:gd name="connsiteX359" fmla="*/ 925680 w 1363328"/>
                <a:gd name="connsiteY359" fmla="*/ 230104 h 906880"/>
                <a:gd name="connsiteX360" fmla="*/ 927184 w 1363328"/>
                <a:gd name="connsiteY360" fmla="*/ 234616 h 906880"/>
                <a:gd name="connsiteX361" fmla="*/ 929440 w 1363328"/>
                <a:gd name="connsiteY361" fmla="*/ 241383 h 906880"/>
                <a:gd name="connsiteX362" fmla="*/ 930191 w 1363328"/>
                <a:gd name="connsiteY362" fmla="*/ 242887 h 906880"/>
                <a:gd name="connsiteX363" fmla="*/ 930944 w 1363328"/>
                <a:gd name="connsiteY363" fmla="*/ 246647 h 906880"/>
                <a:gd name="connsiteX364" fmla="*/ 931695 w 1363328"/>
                <a:gd name="connsiteY364" fmla="*/ 248151 h 906880"/>
                <a:gd name="connsiteX365" fmla="*/ 934703 w 1363328"/>
                <a:gd name="connsiteY365" fmla="*/ 252663 h 906880"/>
                <a:gd name="connsiteX366" fmla="*/ 934703 w 1363328"/>
                <a:gd name="connsiteY366" fmla="*/ 253415 h 906880"/>
                <a:gd name="connsiteX367" fmla="*/ 934703 w 1363328"/>
                <a:gd name="connsiteY367" fmla="*/ 254167 h 906880"/>
                <a:gd name="connsiteX368" fmla="*/ 935455 w 1363328"/>
                <a:gd name="connsiteY368" fmla="*/ 255671 h 906880"/>
                <a:gd name="connsiteX369" fmla="*/ 934703 w 1363328"/>
                <a:gd name="connsiteY369" fmla="*/ 256423 h 906880"/>
                <a:gd name="connsiteX370" fmla="*/ 933951 w 1363328"/>
                <a:gd name="connsiteY370" fmla="*/ 260183 h 906880"/>
                <a:gd name="connsiteX371" fmla="*/ 933951 w 1363328"/>
                <a:gd name="connsiteY371" fmla="*/ 260935 h 906880"/>
                <a:gd name="connsiteX372" fmla="*/ 933951 w 1363328"/>
                <a:gd name="connsiteY372" fmla="*/ 261687 h 906880"/>
                <a:gd name="connsiteX373" fmla="*/ 933951 w 1363328"/>
                <a:gd name="connsiteY373" fmla="*/ 262439 h 906880"/>
                <a:gd name="connsiteX374" fmla="*/ 935455 w 1363328"/>
                <a:gd name="connsiteY374" fmla="*/ 263191 h 906880"/>
                <a:gd name="connsiteX375" fmla="*/ 937711 w 1363328"/>
                <a:gd name="connsiteY375" fmla="*/ 263943 h 906880"/>
                <a:gd name="connsiteX376" fmla="*/ 949743 w 1363328"/>
                <a:gd name="connsiteY376" fmla="*/ 262439 h 906880"/>
                <a:gd name="connsiteX377" fmla="*/ 950495 w 1363328"/>
                <a:gd name="connsiteY377" fmla="*/ 262439 h 906880"/>
                <a:gd name="connsiteX378" fmla="*/ 951247 w 1363328"/>
                <a:gd name="connsiteY378" fmla="*/ 262439 h 906880"/>
                <a:gd name="connsiteX379" fmla="*/ 951999 w 1363328"/>
                <a:gd name="connsiteY379" fmla="*/ 261687 h 906880"/>
                <a:gd name="connsiteX380" fmla="*/ 953503 w 1363328"/>
                <a:gd name="connsiteY380" fmla="*/ 260935 h 906880"/>
                <a:gd name="connsiteX381" fmla="*/ 954255 w 1363328"/>
                <a:gd name="connsiteY381" fmla="*/ 260183 h 906880"/>
                <a:gd name="connsiteX382" fmla="*/ 955007 w 1363328"/>
                <a:gd name="connsiteY382" fmla="*/ 260183 h 906880"/>
                <a:gd name="connsiteX383" fmla="*/ 956510 w 1363328"/>
                <a:gd name="connsiteY383" fmla="*/ 260183 h 906880"/>
                <a:gd name="connsiteX384" fmla="*/ 957263 w 1363328"/>
                <a:gd name="connsiteY384" fmla="*/ 259431 h 906880"/>
                <a:gd name="connsiteX385" fmla="*/ 958014 w 1363328"/>
                <a:gd name="connsiteY385" fmla="*/ 259431 h 906880"/>
                <a:gd name="connsiteX386" fmla="*/ 958767 w 1363328"/>
                <a:gd name="connsiteY386" fmla="*/ 258679 h 906880"/>
                <a:gd name="connsiteX387" fmla="*/ 959519 w 1363328"/>
                <a:gd name="connsiteY387" fmla="*/ 257927 h 906880"/>
                <a:gd name="connsiteX388" fmla="*/ 960270 w 1363328"/>
                <a:gd name="connsiteY388" fmla="*/ 256423 h 906880"/>
                <a:gd name="connsiteX389" fmla="*/ 960270 w 1363328"/>
                <a:gd name="connsiteY389" fmla="*/ 255671 h 906880"/>
                <a:gd name="connsiteX390" fmla="*/ 961023 w 1363328"/>
                <a:gd name="connsiteY390" fmla="*/ 255671 h 906880"/>
                <a:gd name="connsiteX391" fmla="*/ 961774 w 1363328"/>
                <a:gd name="connsiteY391" fmla="*/ 254919 h 906880"/>
                <a:gd name="connsiteX392" fmla="*/ 966286 w 1363328"/>
                <a:gd name="connsiteY392" fmla="*/ 255671 h 906880"/>
                <a:gd name="connsiteX393" fmla="*/ 967790 w 1363328"/>
                <a:gd name="connsiteY393" fmla="*/ 254919 h 906880"/>
                <a:gd name="connsiteX394" fmla="*/ 968542 w 1363328"/>
                <a:gd name="connsiteY394" fmla="*/ 254919 h 906880"/>
                <a:gd name="connsiteX395" fmla="*/ 969294 w 1363328"/>
                <a:gd name="connsiteY395" fmla="*/ 255671 h 906880"/>
                <a:gd name="connsiteX396" fmla="*/ 973054 w 1363328"/>
                <a:gd name="connsiteY396" fmla="*/ 256423 h 906880"/>
                <a:gd name="connsiteX397" fmla="*/ 976814 w 1363328"/>
                <a:gd name="connsiteY397" fmla="*/ 258679 h 906880"/>
                <a:gd name="connsiteX398" fmla="*/ 979822 w 1363328"/>
                <a:gd name="connsiteY398" fmla="*/ 260935 h 906880"/>
                <a:gd name="connsiteX399" fmla="*/ 980574 w 1363328"/>
                <a:gd name="connsiteY399" fmla="*/ 260935 h 906880"/>
                <a:gd name="connsiteX400" fmla="*/ 981326 w 1363328"/>
                <a:gd name="connsiteY400" fmla="*/ 261687 h 906880"/>
                <a:gd name="connsiteX401" fmla="*/ 982078 w 1363328"/>
                <a:gd name="connsiteY401" fmla="*/ 260935 h 906880"/>
                <a:gd name="connsiteX402" fmla="*/ 982830 w 1363328"/>
                <a:gd name="connsiteY402" fmla="*/ 260935 h 906880"/>
                <a:gd name="connsiteX403" fmla="*/ 984334 w 1363328"/>
                <a:gd name="connsiteY403" fmla="*/ 258679 h 906880"/>
                <a:gd name="connsiteX404" fmla="*/ 985838 w 1363328"/>
                <a:gd name="connsiteY404" fmla="*/ 257175 h 906880"/>
                <a:gd name="connsiteX405" fmla="*/ 986589 w 1363328"/>
                <a:gd name="connsiteY405" fmla="*/ 257175 h 906880"/>
                <a:gd name="connsiteX406" fmla="*/ 987342 w 1363328"/>
                <a:gd name="connsiteY406" fmla="*/ 257175 h 906880"/>
                <a:gd name="connsiteX407" fmla="*/ 988093 w 1363328"/>
                <a:gd name="connsiteY407" fmla="*/ 257175 h 906880"/>
                <a:gd name="connsiteX408" fmla="*/ 988093 w 1363328"/>
                <a:gd name="connsiteY408" fmla="*/ 260183 h 906880"/>
                <a:gd name="connsiteX409" fmla="*/ 988846 w 1363328"/>
                <a:gd name="connsiteY409" fmla="*/ 261687 h 906880"/>
                <a:gd name="connsiteX410" fmla="*/ 989597 w 1363328"/>
                <a:gd name="connsiteY410" fmla="*/ 262439 h 906880"/>
                <a:gd name="connsiteX411" fmla="*/ 991853 w 1363328"/>
                <a:gd name="connsiteY411" fmla="*/ 263191 h 906880"/>
                <a:gd name="connsiteX412" fmla="*/ 992606 w 1363328"/>
                <a:gd name="connsiteY412" fmla="*/ 263191 h 906880"/>
                <a:gd name="connsiteX413" fmla="*/ 993357 w 1363328"/>
                <a:gd name="connsiteY413" fmla="*/ 264695 h 906880"/>
                <a:gd name="connsiteX414" fmla="*/ 993357 w 1363328"/>
                <a:gd name="connsiteY414" fmla="*/ 265447 h 906880"/>
                <a:gd name="connsiteX415" fmla="*/ 994109 w 1363328"/>
                <a:gd name="connsiteY415" fmla="*/ 266951 h 906880"/>
                <a:gd name="connsiteX416" fmla="*/ 994861 w 1363328"/>
                <a:gd name="connsiteY416" fmla="*/ 266951 h 906880"/>
                <a:gd name="connsiteX417" fmla="*/ 995613 w 1363328"/>
                <a:gd name="connsiteY417" fmla="*/ 266951 h 906880"/>
                <a:gd name="connsiteX418" fmla="*/ 996365 w 1363328"/>
                <a:gd name="connsiteY418" fmla="*/ 266951 h 906880"/>
                <a:gd name="connsiteX419" fmla="*/ 997869 w 1363328"/>
                <a:gd name="connsiteY419" fmla="*/ 266951 h 906880"/>
                <a:gd name="connsiteX420" fmla="*/ 998621 w 1363328"/>
                <a:gd name="connsiteY420" fmla="*/ 266198 h 906880"/>
                <a:gd name="connsiteX421" fmla="*/ 999373 w 1363328"/>
                <a:gd name="connsiteY421" fmla="*/ 266198 h 906880"/>
                <a:gd name="connsiteX422" fmla="*/ 1000877 w 1363328"/>
                <a:gd name="connsiteY422" fmla="*/ 266198 h 906880"/>
                <a:gd name="connsiteX423" fmla="*/ 1002381 w 1363328"/>
                <a:gd name="connsiteY423" fmla="*/ 266951 h 906880"/>
                <a:gd name="connsiteX424" fmla="*/ 1004637 w 1363328"/>
                <a:gd name="connsiteY424" fmla="*/ 267702 h 906880"/>
                <a:gd name="connsiteX425" fmla="*/ 1005389 w 1363328"/>
                <a:gd name="connsiteY425" fmla="*/ 267702 h 906880"/>
                <a:gd name="connsiteX426" fmla="*/ 1006141 w 1363328"/>
                <a:gd name="connsiteY426" fmla="*/ 268455 h 906880"/>
                <a:gd name="connsiteX427" fmla="*/ 1006893 w 1363328"/>
                <a:gd name="connsiteY427" fmla="*/ 269207 h 906880"/>
                <a:gd name="connsiteX428" fmla="*/ 1007645 w 1363328"/>
                <a:gd name="connsiteY428" fmla="*/ 269958 h 906880"/>
                <a:gd name="connsiteX429" fmla="*/ 1008397 w 1363328"/>
                <a:gd name="connsiteY429" fmla="*/ 270711 h 906880"/>
                <a:gd name="connsiteX430" fmla="*/ 1008397 w 1363328"/>
                <a:gd name="connsiteY430" fmla="*/ 271462 h 906880"/>
                <a:gd name="connsiteX431" fmla="*/ 1009149 w 1363328"/>
                <a:gd name="connsiteY431" fmla="*/ 278982 h 906880"/>
                <a:gd name="connsiteX432" fmla="*/ 1009901 w 1363328"/>
                <a:gd name="connsiteY432" fmla="*/ 279734 h 906880"/>
                <a:gd name="connsiteX433" fmla="*/ 1009901 w 1363328"/>
                <a:gd name="connsiteY433" fmla="*/ 281238 h 906880"/>
                <a:gd name="connsiteX434" fmla="*/ 1010653 w 1363328"/>
                <a:gd name="connsiteY434" fmla="*/ 281238 h 906880"/>
                <a:gd name="connsiteX435" fmla="*/ 1010653 w 1363328"/>
                <a:gd name="connsiteY435" fmla="*/ 281990 h 906880"/>
                <a:gd name="connsiteX436" fmla="*/ 1009901 w 1363328"/>
                <a:gd name="connsiteY436" fmla="*/ 282742 h 906880"/>
                <a:gd name="connsiteX437" fmla="*/ 1008397 w 1363328"/>
                <a:gd name="connsiteY437" fmla="*/ 284246 h 906880"/>
                <a:gd name="connsiteX438" fmla="*/ 1007645 w 1363328"/>
                <a:gd name="connsiteY438" fmla="*/ 284246 h 906880"/>
                <a:gd name="connsiteX439" fmla="*/ 1007645 w 1363328"/>
                <a:gd name="connsiteY439" fmla="*/ 284998 h 906880"/>
                <a:gd name="connsiteX440" fmla="*/ 1006893 w 1363328"/>
                <a:gd name="connsiteY440" fmla="*/ 286502 h 906880"/>
                <a:gd name="connsiteX441" fmla="*/ 1006141 w 1363328"/>
                <a:gd name="connsiteY441" fmla="*/ 288758 h 906880"/>
                <a:gd name="connsiteX442" fmla="*/ 1006141 w 1363328"/>
                <a:gd name="connsiteY442" fmla="*/ 293270 h 906880"/>
                <a:gd name="connsiteX443" fmla="*/ 1006893 w 1363328"/>
                <a:gd name="connsiteY443" fmla="*/ 294022 h 906880"/>
                <a:gd name="connsiteX444" fmla="*/ 1006893 w 1363328"/>
                <a:gd name="connsiteY444" fmla="*/ 294774 h 906880"/>
                <a:gd name="connsiteX445" fmla="*/ 1006141 w 1363328"/>
                <a:gd name="connsiteY445" fmla="*/ 295526 h 906880"/>
                <a:gd name="connsiteX446" fmla="*/ 1004637 w 1363328"/>
                <a:gd name="connsiteY446" fmla="*/ 297030 h 906880"/>
                <a:gd name="connsiteX447" fmla="*/ 1003885 w 1363328"/>
                <a:gd name="connsiteY447" fmla="*/ 297030 h 906880"/>
                <a:gd name="connsiteX448" fmla="*/ 1003885 w 1363328"/>
                <a:gd name="connsiteY448" fmla="*/ 297781 h 906880"/>
                <a:gd name="connsiteX449" fmla="*/ 1003133 w 1363328"/>
                <a:gd name="connsiteY449" fmla="*/ 298534 h 906880"/>
                <a:gd name="connsiteX450" fmla="*/ 1000125 w 1363328"/>
                <a:gd name="connsiteY450" fmla="*/ 306805 h 906880"/>
                <a:gd name="connsiteX451" fmla="*/ 999373 w 1363328"/>
                <a:gd name="connsiteY451" fmla="*/ 307557 h 906880"/>
                <a:gd name="connsiteX452" fmla="*/ 998621 w 1363328"/>
                <a:gd name="connsiteY452" fmla="*/ 308309 h 906880"/>
                <a:gd name="connsiteX453" fmla="*/ 997869 w 1363328"/>
                <a:gd name="connsiteY453" fmla="*/ 308309 h 906880"/>
                <a:gd name="connsiteX454" fmla="*/ 994109 w 1363328"/>
                <a:gd name="connsiteY454" fmla="*/ 307557 h 906880"/>
                <a:gd name="connsiteX455" fmla="*/ 993357 w 1363328"/>
                <a:gd name="connsiteY455" fmla="*/ 307557 h 906880"/>
                <a:gd name="connsiteX456" fmla="*/ 992606 w 1363328"/>
                <a:gd name="connsiteY456" fmla="*/ 309061 h 906880"/>
                <a:gd name="connsiteX457" fmla="*/ 989597 w 1363328"/>
                <a:gd name="connsiteY457" fmla="*/ 321845 h 906880"/>
                <a:gd name="connsiteX458" fmla="*/ 989597 w 1363328"/>
                <a:gd name="connsiteY458" fmla="*/ 324100 h 906880"/>
                <a:gd name="connsiteX459" fmla="*/ 988846 w 1363328"/>
                <a:gd name="connsiteY459" fmla="*/ 324853 h 906880"/>
                <a:gd name="connsiteX460" fmla="*/ 985838 w 1363328"/>
                <a:gd name="connsiteY460" fmla="*/ 326356 h 906880"/>
                <a:gd name="connsiteX461" fmla="*/ 985086 w 1363328"/>
                <a:gd name="connsiteY461" fmla="*/ 327860 h 906880"/>
                <a:gd name="connsiteX462" fmla="*/ 984334 w 1363328"/>
                <a:gd name="connsiteY462" fmla="*/ 328613 h 906880"/>
                <a:gd name="connsiteX463" fmla="*/ 983582 w 1363328"/>
                <a:gd name="connsiteY463" fmla="*/ 329364 h 906880"/>
                <a:gd name="connsiteX464" fmla="*/ 983582 w 1363328"/>
                <a:gd name="connsiteY464" fmla="*/ 330116 h 906880"/>
                <a:gd name="connsiteX465" fmla="*/ 983582 w 1363328"/>
                <a:gd name="connsiteY465" fmla="*/ 331620 h 906880"/>
                <a:gd name="connsiteX466" fmla="*/ 984334 w 1363328"/>
                <a:gd name="connsiteY466" fmla="*/ 333876 h 906880"/>
                <a:gd name="connsiteX467" fmla="*/ 985086 w 1363328"/>
                <a:gd name="connsiteY467" fmla="*/ 334628 h 906880"/>
                <a:gd name="connsiteX468" fmla="*/ 985838 w 1363328"/>
                <a:gd name="connsiteY468" fmla="*/ 335380 h 906880"/>
                <a:gd name="connsiteX469" fmla="*/ 986589 w 1363328"/>
                <a:gd name="connsiteY469" fmla="*/ 335380 h 906880"/>
                <a:gd name="connsiteX470" fmla="*/ 986589 w 1363328"/>
                <a:gd name="connsiteY470" fmla="*/ 336132 h 906880"/>
                <a:gd name="connsiteX471" fmla="*/ 987342 w 1363328"/>
                <a:gd name="connsiteY471" fmla="*/ 336884 h 906880"/>
                <a:gd name="connsiteX472" fmla="*/ 987342 w 1363328"/>
                <a:gd name="connsiteY472" fmla="*/ 337636 h 906880"/>
                <a:gd name="connsiteX473" fmla="*/ 987342 w 1363328"/>
                <a:gd name="connsiteY473" fmla="*/ 338388 h 906880"/>
                <a:gd name="connsiteX474" fmla="*/ 986589 w 1363328"/>
                <a:gd name="connsiteY474" fmla="*/ 339892 h 906880"/>
                <a:gd name="connsiteX475" fmla="*/ 985086 w 1363328"/>
                <a:gd name="connsiteY475" fmla="*/ 341396 h 906880"/>
                <a:gd name="connsiteX476" fmla="*/ 985086 w 1363328"/>
                <a:gd name="connsiteY476" fmla="*/ 342148 h 906880"/>
                <a:gd name="connsiteX477" fmla="*/ 985086 w 1363328"/>
                <a:gd name="connsiteY477" fmla="*/ 343652 h 906880"/>
                <a:gd name="connsiteX478" fmla="*/ 988846 w 1363328"/>
                <a:gd name="connsiteY478" fmla="*/ 352675 h 906880"/>
                <a:gd name="connsiteX479" fmla="*/ 991853 w 1363328"/>
                <a:gd name="connsiteY479" fmla="*/ 357188 h 906880"/>
                <a:gd name="connsiteX480" fmla="*/ 991853 w 1363328"/>
                <a:gd name="connsiteY480" fmla="*/ 357939 h 906880"/>
                <a:gd name="connsiteX481" fmla="*/ 991102 w 1363328"/>
                <a:gd name="connsiteY481" fmla="*/ 358692 h 906880"/>
                <a:gd name="connsiteX482" fmla="*/ 990349 w 1363328"/>
                <a:gd name="connsiteY482" fmla="*/ 360195 h 906880"/>
                <a:gd name="connsiteX483" fmla="*/ 988846 w 1363328"/>
                <a:gd name="connsiteY483" fmla="*/ 360947 h 906880"/>
                <a:gd name="connsiteX484" fmla="*/ 988093 w 1363328"/>
                <a:gd name="connsiteY484" fmla="*/ 360947 h 906880"/>
                <a:gd name="connsiteX485" fmla="*/ 987342 w 1363328"/>
                <a:gd name="connsiteY485" fmla="*/ 360947 h 906880"/>
                <a:gd name="connsiteX486" fmla="*/ 986589 w 1363328"/>
                <a:gd name="connsiteY486" fmla="*/ 360947 h 906880"/>
                <a:gd name="connsiteX487" fmla="*/ 985838 w 1363328"/>
                <a:gd name="connsiteY487" fmla="*/ 360947 h 906880"/>
                <a:gd name="connsiteX488" fmla="*/ 985086 w 1363328"/>
                <a:gd name="connsiteY488" fmla="*/ 361699 h 906880"/>
                <a:gd name="connsiteX489" fmla="*/ 984334 w 1363328"/>
                <a:gd name="connsiteY489" fmla="*/ 363203 h 906880"/>
                <a:gd name="connsiteX490" fmla="*/ 983582 w 1363328"/>
                <a:gd name="connsiteY490" fmla="*/ 363955 h 906880"/>
                <a:gd name="connsiteX491" fmla="*/ 983582 w 1363328"/>
                <a:gd name="connsiteY491" fmla="*/ 364707 h 906880"/>
                <a:gd name="connsiteX492" fmla="*/ 984334 w 1363328"/>
                <a:gd name="connsiteY492" fmla="*/ 366211 h 906880"/>
                <a:gd name="connsiteX493" fmla="*/ 985086 w 1363328"/>
                <a:gd name="connsiteY493" fmla="*/ 366963 h 906880"/>
                <a:gd name="connsiteX494" fmla="*/ 985086 w 1363328"/>
                <a:gd name="connsiteY494" fmla="*/ 367715 h 906880"/>
                <a:gd name="connsiteX495" fmla="*/ 984334 w 1363328"/>
                <a:gd name="connsiteY495" fmla="*/ 368467 h 906880"/>
                <a:gd name="connsiteX496" fmla="*/ 983582 w 1363328"/>
                <a:gd name="connsiteY496" fmla="*/ 369219 h 906880"/>
                <a:gd name="connsiteX497" fmla="*/ 980574 w 1363328"/>
                <a:gd name="connsiteY497" fmla="*/ 369219 h 906880"/>
                <a:gd name="connsiteX498" fmla="*/ 979822 w 1363328"/>
                <a:gd name="connsiteY498" fmla="*/ 369971 h 906880"/>
                <a:gd name="connsiteX499" fmla="*/ 979070 w 1363328"/>
                <a:gd name="connsiteY499" fmla="*/ 370723 h 906880"/>
                <a:gd name="connsiteX500" fmla="*/ 979822 w 1363328"/>
                <a:gd name="connsiteY500" fmla="*/ 371475 h 906880"/>
                <a:gd name="connsiteX501" fmla="*/ 980574 w 1363328"/>
                <a:gd name="connsiteY501" fmla="*/ 372979 h 906880"/>
                <a:gd name="connsiteX502" fmla="*/ 981326 w 1363328"/>
                <a:gd name="connsiteY502" fmla="*/ 373731 h 906880"/>
                <a:gd name="connsiteX503" fmla="*/ 982078 w 1363328"/>
                <a:gd name="connsiteY503" fmla="*/ 374483 h 906880"/>
                <a:gd name="connsiteX504" fmla="*/ 983582 w 1363328"/>
                <a:gd name="connsiteY504" fmla="*/ 374483 h 906880"/>
                <a:gd name="connsiteX505" fmla="*/ 988093 w 1363328"/>
                <a:gd name="connsiteY505" fmla="*/ 374483 h 906880"/>
                <a:gd name="connsiteX506" fmla="*/ 988846 w 1363328"/>
                <a:gd name="connsiteY506" fmla="*/ 375235 h 906880"/>
                <a:gd name="connsiteX507" fmla="*/ 989597 w 1363328"/>
                <a:gd name="connsiteY507" fmla="*/ 375235 h 906880"/>
                <a:gd name="connsiteX508" fmla="*/ 990349 w 1363328"/>
                <a:gd name="connsiteY508" fmla="*/ 375987 h 906880"/>
                <a:gd name="connsiteX509" fmla="*/ 994109 w 1363328"/>
                <a:gd name="connsiteY509" fmla="*/ 381251 h 906880"/>
                <a:gd name="connsiteX510" fmla="*/ 994109 w 1363328"/>
                <a:gd name="connsiteY510" fmla="*/ 382003 h 906880"/>
                <a:gd name="connsiteX511" fmla="*/ 993357 w 1363328"/>
                <a:gd name="connsiteY511" fmla="*/ 383507 h 906880"/>
                <a:gd name="connsiteX512" fmla="*/ 989597 w 1363328"/>
                <a:gd name="connsiteY512" fmla="*/ 387266 h 906880"/>
                <a:gd name="connsiteX513" fmla="*/ 987342 w 1363328"/>
                <a:gd name="connsiteY513" fmla="*/ 388771 h 906880"/>
                <a:gd name="connsiteX514" fmla="*/ 984334 w 1363328"/>
                <a:gd name="connsiteY514" fmla="*/ 393282 h 906880"/>
                <a:gd name="connsiteX515" fmla="*/ 979070 w 1363328"/>
                <a:gd name="connsiteY515" fmla="*/ 406066 h 906880"/>
                <a:gd name="connsiteX516" fmla="*/ 978318 w 1363328"/>
                <a:gd name="connsiteY516" fmla="*/ 409826 h 906880"/>
                <a:gd name="connsiteX517" fmla="*/ 979070 w 1363328"/>
                <a:gd name="connsiteY517" fmla="*/ 411330 h 906880"/>
                <a:gd name="connsiteX518" fmla="*/ 979822 w 1363328"/>
                <a:gd name="connsiteY518" fmla="*/ 412082 h 906880"/>
                <a:gd name="connsiteX519" fmla="*/ 985086 w 1363328"/>
                <a:gd name="connsiteY519" fmla="*/ 418097 h 906880"/>
                <a:gd name="connsiteX520" fmla="*/ 985086 w 1363328"/>
                <a:gd name="connsiteY520" fmla="*/ 419601 h 906880"/>
                <a:gd name="connsiteX521" fmla="*/ 985838 w 1363328"/>
                <a:gd name="connsiteY521" fmla="*/ 420353 h 906880"/>
                <a:gd name="connsiteX522" fmla="*/ 985086 w 1363328"/>
                <a:gd name="connsiteY522" fmla="*/ 423361 h 906880"/>
                <a:gd name="connsiteX523" fmla="*/ 985086 w 1363328"/>
                <a:gd name="connsiteY523" fmla="*/ 424865 h 906880"/>
                <a:gd name="connsiteX524" fmla="*/ 986589 w 1363328"/>
                <a:gd name="connsiteY524" fmla="*/ 425617 h 906880"/>
                <a:gd name="connsiteX525" fmla="*/ 988093 w 1363328"/>
                <a:gd name="connsiteY525" fmla="*/ 427121 h 906880"/>
                <a:gd name="connsiteX526" fmla="*/ 995613 w 1363328"/>
                <a:gd name="connsiteY526" fmla="*/ 430129 h 906880"/>
                <a:gd name="connsiteX527" fmla="*/ 1000877 w 1363328"/>
                <a:gd name="connsiteY527" fmla="*/ 430881 h 906880"/>
                <a:gd name="connsiteX528" fmla="*/ 1001629 w 1363328"/>
                <a:gd name="connsiteY528" fmla="*/ 430881 h 906880"/>
                <a:gd name="connsiteX529" fmla="*/ 1002381 w 1363328"/>
                <a:gd name="connsiteY529" fmla="*/ 431633 h 906880"/>
                <a:gd name="connsiteX530" fmla="*/ 1002381 w 1363328"/>
                <a:gd name="connsiteY530" fmla="*/ 433137 h 906880"/>
                <a:gd name="connsiteX531" fmla="*/ 1002381 w 1363328"/>
                <a:gd name="connsiteY531" fmla="*/ 435393 h 906880"/>
                <a:gd name="connsiteX532" fmla="*/ 1002381 w 1363328"/>
                <a:gd name="connsiteY532" fmla="*/ 436897 h 906880"/>
                <a:gd name="connsiteX533" fmla="*/ 1003133 w 1363328"/>
                <a:gd name="connsiteY533" fmla="*/ 437649 h 906880"/>
                <a:gd name="connsiteX534" fmla="*/ 1003885 w 1363328"/>
                <a:gd name="connsiteY534" fmla="*/ 438401 h 906880"/>
                <a:gd name="connsiteX535" fmla="*/ 1006893 w 1363328"/>
                <a:gd name="connsiteY535" fmla="*/ 438401 h 906880"/>
                <a:gd name="connsiteX536" fmla="*/ 1009901 w 1363328"/>
                <a:gd name="connsiteY536" fmla="*/ 439905 h 906880"/>
                <a:gd name="connsiteX537" fmla="*/ 1016668 w 1363328"/>
                <a:gd name="connsiteY537" fmla="*/ 444416 h 906880"/>
                <a:gd name="connsiteX538" fmla="*/ 1018172 w 1363328"/>
                <a:gd name="connsiteY538" fmla="*/ 445169 h 906880"/>
                <a:gd name="connsiteX539" fmla="*/ 1021180 w 1363328"/>
                <a:gd name="connsiteY539" fmla="*/ 445920 h 906880"/>
                <a:gd name="connsiteX540" fmla="*/ 1023436 w 1363328"/>
                <a:gd name="connsiteY540" fmla="*/ 445920 h 906880"/>
                <a:gd name="connsiteX541" fmla="*/ 1025692 w 1363328"/>
                <a:gd name="connsiteY541" fmla="*/ 445920 h 906880"/>
                <a:gd name="connsiteX542" fmla="*/ 1026444 w 1363328"/>
                <a:gd name="connsiteY542" fmla="*/ 445920 h 906880"/>
                <a:gd name="connsiteX543" fmla="*/ 1026444 w 1363328"/>
                <a:gd name="connsiteY543" fmla="*/ 446672 h 906880"/>
                <a:gd name="connsiteX544" fmla="*/ 1025692 w 1363328"/>
                <a:gd name="connsiteY544" fmla="*/ 448176 h 906880"/>
                <a:gd name="connsiteX545" fmla="*/ 1025692 w 1363328"/>
                <a:gd name="connsiteY545" fmla="*/ 448928 h 906880"/>
                <a:gd name="connsiteX546" fmla="*/ 1024940 w 1363328"/>
                <a:gd name="connsiteY546" fmla="*/ 449680 h 906880"/>
                <a:gd name="connsiteX547" fmla="*/ 1023436 w 1363328"/>
                <a:gd name="connsiteY547" fmla="*/ 450432 h 906880"/>
                <a:gd name="connsiteX548" fmla="*/ 1022684 w 1363328"/>
                <a:gd name="connsiteY548" fmla="*/ 450432 h 906880"/>
                <a:gd name="connsiteX549" fmla="*/ 1021932 w 1363328"/>
                <a:gd name="connsiteY549" fmla="*/ 451936 h 906880"/>
                <a:gd name="connsiteX550" fmla="*/ 1021932 w 1363328"/>
                <a:gd name="connsiteY550" fmla="*/ 452688 h 906880"/>
                <a:gd name="connsiteX551" fmla="*/ 1021932 w 1363328"/>
                <a:gd name="connsiteY551" fmla="*/ 454944 h 906880"/>
                <a:gd name="connsiteX552" fmla="*/ 1022684 w 1363328"/>
                <a:gd name="connsiteY552" fmla="*/ 456448 h 906880"/>
                <a:gd name="connsiteX553" fmla="*/ 1023436 w 1363328"/>
                <a:gd name="connsiteY553" fmla="*/ 457200 h 906880"/>
                <a:gd name="connsiteX554" fmla="*/ 1025692 w 1363328"/>
                <a:gd name="connsiteY554" fmla="*/ 460208 h 906880"/>
                <a:gd name="connsiteX555" fmla="*/ 1025692 w 1363328"/>
                <a:gd name="connsiteY555" fmla="*/ 460960 h 906880"/>
                <a:gd name="connsiteX556" fmla="*/ 1024940 w 1363328"/>
                <a:gd name="connsiteY556" fmla="*/ 462464 h 906880"/>
                <a:gd name="connsiteX557" fmla="*/ 1024188 w 1363328"/>
                <a:gd name="connsiteY557" fmla="*/ 463216 h 906880"/>
                <a:gd name="connsiteX558" fmla="*/ 1023436 w 1363328"/>
                <a:gd name="connsiteY558" fmla="*/ 463968 h 906880"/>
                <a:gd name="connsiteX559" fmla="*/ 1015917 w 1363328"/>
                <a:gd name="connsiteY559" fmla="*/ 466224 h 906880"/>
                <a:gd name="connsiteX560" fmla="*/ 1014413 w 1363328"/>
                <a:gd name="connsiteY560" fmla="*/ 467728 h 906880"/>
                <a:gd name="connsiteX561" fmla="*/ 1013661 w 1363328"/>
                <a:gd name="connsiteY561" fmla="*/ 467728 h 906880"/>
                <a:gd name="connsiteX562" fmla="*/ 1013661 w 1363328"/>
                <a:gd name="connsiteY562" fmla="*/ 468480 h 906880"/>
                <a:gd name="connsiteX563" fmla="*/ 1012908 w 1363328"/>
                <a:gd name="connsiteY563" fmla="*/ 469231 h 906880"/>
                <a:gd name="connsiteX564" fmla="*/ 1013661 w 1363328"/>
                <a:gd name="connsiteY564" fmla="*/ 470735 h 906880"/>
                <a:gd name="connsiteX565" fmla="*/ 1013661 w 1363328"/>
                <a:gd name="connsiteY565" fmla="*/ 471488 h 906880"/>
                <a:gd name="connsiteX566" fmla="*/ 1018172 w 1363328"/>
                <a:gd name="connsiteY566" fmla="*/ 474495 h 906880"/>
                <a:gd name="connsiteX567" fmla="*/ 1020428 w 1363328"/>
                <a:gd name="connsiteY567" fmla="*/ 476751 h 906880"/>
                <a:gd name="connsiteX568" fmla="*/ 1029452 w 1363328"/>
                <a:gd name="connsiteY568" fmla="*/ 482015 h 906880"/>
                <a:gd name="connsiteX569" fmla="*/ 1030956 w 1363328"/>
                <a:gd name="connsiteY569" fmla="*/ 483519 h 906880"/>
                <a:gd name="connsiteX570" fmla="*/ 1031708 w 1363328"/>
                <a:gd name="connsiteY570" fmla="*/ 485023 h 906880"/>
                <a:gd name="connsiteX571" fmla="*/ 1030204 w 1363328"/>
                <a:gd name="connsiteY571" fmla="*/ 487279 h 906880"/>
                <a:gd name="connsiteX572" fmla="*/ 1030204 w 1363328"/>
                <a:gd name="connsiteY572" fmla="*/ 488031 h 906880"/>
                <a:gd name="connsiteX573" fmla="*/ 1030204 w 1363328"/>
                <a:gd name="connsiteY573" fmla="*/ 488783 h 906880"/>
                <a:gd name="connsiteX574" fmla="*/ 1030204 w 1363328"/>
                <a:gd name="connsiteY574" fmla="*/ 492543 h 906880"/>
                <a:gd name="connsiteX575" fmla="*/ 1030204 w 1363328"/>
                <a:gd name="connsiteY575" fmla="*/ 494047 h 906880"/>
                <a:gd name="connsiteX576" fmla="*/ 1030204 w 1363328"/>
                <a:gd name="connsiteY576" fmla="*/ 496303 h 906880"/>
                <a:gd name="connsiteX577" fmla="*/ 1030956 w 1363328"/>
                <a:gd name="connsiteY577" fmla="*/ 497807 h 906880"/>
                <a:gd name="connsiteX578" fmla="*/ 1031708 w 1363328"/>
                <a:gd name="connsiteY578" fmla="*/ 500063 h 906880"/>
                <a:gd name="connsiteX579" fmla="*/ 1032460 w 1363328"/>
                <a:gd name="connsiteY579" fmla="*/ 500814 h 906880"/>
                <a:gd name="connsiteX580" fmla="*/ 1033212 w 1363328"/>
                <a:gd name="connsiteY580" fmla="*/ 501567 h 906880"/>
                <a:gd name="connsiteX581" fmla="*/ 1033964 w 1363328"/>
                <a:gd name="connsiteY581" fmla="*/ 501567 h 906880"/>
                <a:gd name="connsiteX582" fmla="*/ 1035468 w 1363328"/>
                <a:gd name="connsiteY582" fmla="*/ 502318 h 906880"/>
                <a:gd name="connsiteX583" fmla="*/ 1038476 w 1363328"/>
                <a:gd name="connsiteY583" fmla="*/ 502318 h 906880"/>
                <a:gd name="connsiteX584" fmla="*/ 1039980 w 1363328"/>
                <a:gd name="connsiteY584" fmla="*/ 503070 h 906880"/>
                <a:gd name="connsiteX585" fmla="*/ 1041484 w 1363328"/>
                <a:gd name="connsiteY585" fmla="*/ 503822 h 906880"/>
                <a:gd name="connsiteX586" fmla="*/ 1042987 w 1363328"/>
                <a:gd name="connsiteY586" fmla="*/ 503822 h 906880"/>
                <a:gd name="connsiteX587" fmla="*/ 1044491 w 1363328"/>
                <a:gd name="connsiteY587" fmla="*/ 503822 h 906880"/>
                <a:gd name="connsiteX588" fmla="*/ 1045244 w 1363328"/>
                <a:gd name="connsiteY588" fmla="*/ 503070 h 906880"/>
                <a:gd name="connsiteX589" fmla="*/ 1045995 w 1363328"/>
                <a:gd name="connsiteY589" fmla="*/ 502318 h 906880"/>
                <a:gd name="connsiteX590" fmla="*/ 1046747 w 1363328"/>
                <a:gd name="connsiteY590" fmla="*/ 501567 h 906880"/>
                <a:gd name="connsiteX591" fmla="*/ 1047500 w 1363328"/>
                <a:gd name="connsiteY591" fmla="*/ 501567 h 906880"/>
                <a:gd name="connsiteX592" fmla="*/ 1048251 w 1363328"/>
                <a:gd name="connsiteY592" fmla="*/ 502318 h 906880"/>
                <a:gd name="connsiteX593" fmla="*/ 1049755 w 1363328"/>
                <a:gd name="connsiteY593" fmla="*/ 503070 h 906880"/>
                <a:gd name="connsiteX594" fmla="*/ 1050507 w 1363328"/>
                <a:gd name="connsiteY594" fmla="*/ 503070 h 906880"/>
                <a:gd name="connsiteX595" fmla="*/ 1052011 w 1363328"/>
                <a:gd name="connsiteY595" fmla="*/ 502318 h 906880"/>
                <a:gd name="connsiteX596" fmla="*/ 1053515 w 1363328"/>
                <a:gd name="connsiteY596" fmla="*/ 501567 h 906880"/>
                <a:gd name="connsiteX597" fmla="*/ 1054267 w 1363328"/>
                <a:gd name="connsiteY597" fmla="*/ 500814 h 906880"/>
                <a:gd name="connsiteX598" fmla="*/ 1055019 w 1363328"/>
                <a:gd name="connsiteY598" fmla="*/ 500063 h 906880"/>
                <a:gd name="connsiteX599" fmla="*/ 1055771 w 1363328"/>
                <a:gd name="connsiteY599" fmla="*/ 500063 h 906880"/>
                <a:gd name="connsiteX600" fmla="*/ 1056523 w 1363328"/>
                <a:gd name="connsiteY600" fmla="*/ 499310 h 906880"/>
                <a:gd name="connsiteX601" fmla="*/ 1061787 w 1363328"/>
                <a:gd name="connsiteY601" fmla="*/ 498558 h 906880"/>
                <a:gd name="connsiteX602" fmla="*/ 1062539 w 1363328"/>
                <a:gd name="connsiteY602" fmla="*/ 498558 h 906880"/>
                <a:gd name="connsiteX603" fmla="*/ 1063291 w 1363328"/>
                <a:gd name="connsiteY603" fmla="*/ 499310 h 906880"/>
                <a:gd name="connsiteX604" fmla="*/ 1064043 w 1363328"/>
                <a:gd name="connsiteY604" fmla="*/ 500063 h 906880"/>
                <a:gd name="connsiteX605" fmla="*/ 1064043 w 1363328"/>
                <a:gd name="connsiteY605" fmla="*/ 500814 h 906880"/>
                <a:gd name="connsiteX606" fmla="*/ 1064043 w 1363328"/>
                <a:gd name="connsiteY606" fmla="*/ 501567 h 906880"/>
                <a:gd name="connsiteX607" fmla="*/ 1063291 w 1363328"/>
                <a:gd name="connsiteY607" fmla="*/ 502318 h 906880"/>
                <a:gd name="connsiteX608" fmla="*/ 1062539 w 1363328"/>
                <a:gd name="connsiteY608" fmla="*/ 503070 h 906880"/>
                <a:gd name="connsiteX609" fmla="*/ 1062539 w 1363328"/>
                <a:gd name="connsiteY609" fmla="*/ 503822 h 906880"/>
                <a:gd name="connsiteX610" fmla="*/ 1062539 w 1363328"/>
                <a:gd name="connsiteY610" fmla="*/ 504574 h 906880"/>
                <a:gd name="connsiteX611" fmla="*/ 1063291 w 1363328"/>
                <a:gd name="connsiteY611" fmla="*/ 505326 h 906880"/>
                <a:gd name="connsiteX612" fmla="*/ 1066299 w 1363328"/>
                <a:gd name="connsiteY612" fmla="*/ 506078 h 906880"/>
                <a:gd name="connsiteX613" fmla="*/ 1078330 w 1363328"/>
                <a:gd name="connsiteY613" fmla="*/ 503822 h 906880"/>
                <a:gd name="connsiteX614" fmla="*/ 1082090 w 1363328"/>
                <a:gd name="connsiteY614" fmla="*/ 503070 h 906880"/>
                <a:gd name="connsiteX615" fmla="*/ 1083594 w 1363328"/>
                <a:gd name="connsiteY615" fmla="*/ 502318 h 906880"/>
                <a:gd name="connsiteX616" fmla="*/ 1085098 w 1363328"/>
                <a:gd name="connsiteY616" fmla="*/ 501567 h 906880"/>
                <a:gd name="connsiteX617" fmla="*/ 1086602 w 1363328"/>
                <a:gd name="connsiteY617" fmla="*/ 500814 h 906880"/>
                <a:gd name="connsiteX618" fmla="*/ 1088106 w 1363328"/>
                <a:gd name="connsiteY618" fmla="*/ 499310 h 906880"/>
                <a:gd name="connsiteX619" fmla="*/ 1088106 w 1363328"/>
                <a:gd name="connsiteY619" fmla="*/ 498558 h 906880"/>
                <a:gd name="connsiteX620" fmla="*/ 1089610 w 1363328"/>
                <a:gd name="connsiteY620" fmla="*/ 497054 h 906880"/>
                <a:gd name="connsiteX621" fmla="*/ 1089610 w 1363328"/>
                <a:gd name="connsiteY621" fmla="*/ 496303 h 906880"/>
                <a:gd name="connsiteX622" fmla="*/ 1091114 w 1363328"/>
                <a:gd name="connsiteY622" fmla="*/ 496303 h 906880"/>
                <a:gd name="connsiteX623" fmla="*/ 1092618 w 1363328"/>
                <a:gd name="connsiteY623" fmla="*/ 496303 h 906880"/>
                <a:gd name="connsiteX624" fmla="*/ 1094122 w 1363328"/>
                <a:gd name="connsiteY624" fmla="*/ 497054 h 906880"/>
                <a:gd name="connsiteX625" fmla="*/ 1094874 w 1363328"/>
                <a:gd name="connsiteY625" fmla="*/ 497054 h 906880"/>
                <a:gd name="connsiteX626" fmla="*/ 1095626 w 1363328"/>
                <a:gd name="connsiteY626" fmla="*/ 496303 h 906880"/>
                <a:gd name="connsiteX627" fmla="*/ 1097130 w 1363328"/>
                <a:gd name="connsiteY627" fmla="*/ 494799 h 906880"/>
                <a:gd name="connsiteX628" fmla="*/ 1097130 w 1363328"/>
                <a:gd name="connsiteY628" fmla="*/ 494047 h 906880"/>
                <a:gd name="connsiteX629" fmla="*/ 1097882 w 1363328"/>
                <a:gd name="connsiteY629" fmla="*/ 493295 h 906880"/>
                <a:gd name="connsiteX630" fmla="*/ 1099385 w 1363328"/>
                <a:gd name="connsiteY630" fmla="*/ 494047 h 906880"/>
                <a:gd name="connsiteX631" fmla="*/ 1099385 w 1363328"/>
                <a:gd name="connsiteY631" fmla="*/ 494799 h 906880"/>
                <a:gd name="connsiteX632" fmla="*/ 1100138 w 1363328"/>
                <a:gd name="connsiteY632" fmla="*/ 496303 h 906880"/>
                <a:gd name="connsiteX633" fmla="*/ 1100890 w 1363328"/>
                <a:gd name="connsiteY633" fmla="*/ 497054 h 906880"/>
                <a:gd name="connsiteX634" fmla="*/ 1100890 w 1363328"/>
                <a:gd name="connsiteY634" fmla="*/ 497807 h 906880"/>
                <a:gd name="connsiteX635" fmla="*/ 1102394 w 1363328"/>
                <a:gd name="connsiteY635" fmla="*/ 498558 h 906880"/>
                <a:gd name="connsiteX636" fmla="*/ 1103898 w 1363328"/>
                <a:gd name="connsiteY636" fmla="*/ 499310 h 906880"/>
                <a:gd name="connsiteX637" fmla="*/ 1105402 w 1363328"/>
                <a:gd name="connsiteY637" fmla="*/ 500814 h 906880"/>
                <a:gd name="connsiteX638" fmla="*/ 1106905 w 1363328"/>
                <a:gd name="connsiteY638" fmla="*/ 500814 h 906880"/>
                <a:gd name="connsiteX639" fmla="*/ 1107657 w 1363328"/>
                <a:gd name="connsiteY639" fmla="*/ 499310 h 906880"/>
                <a:gd name="connsiteX640" fmla="*/ 1108409 w 1363328"/>
                <a:gd name="connsiteY640" fmla="*/ 498558 h 906880"/>
                <a:gd name="connsiteX641" fmla="*/ 1109913 w 1363328"/>
                <a:gd name="connsiteY641" fmla="*/ 496303 h 906880"/>
                <a:gd name="connsiteX642" fmla="*/ 1111417 w 1363328"/>
                <a:gd name="connsiteY642" fmla="*/ 495550 h 906880"/>
                <a:gd name="connsiteX643" fmla="*/ 1112169 w 1363328"/>
                <a:gd name="connsiteY643" fmla="*/ 494799 h 906880"/>
                <a:gd name="connsiteX644" fmla="*/ 1113673 w 1363328"/>
                <a:gd name="connsiteY644" fmla="*/ 494799 h 906880"/>
                <a:gd name="connsiteX645" fmla="*/ 1114425 w 1363328"/>
                <a:gd name="connsiteY645" fmla="*/ 495550 h 906880"/>
                <a:gd name="connsiteX646" fmla="*/ 1114425 w 1363328"/>
                <a:gd name="connsiteY646" fmla="*/ 496303 h 906880"/>
                <a:gd name="connsiteX647" fmla="*/ 1115177 w 1363328"/>
                <a:gd name="connsiteY647" fmla="*/ 497054 h 906880"/>
                <a:gd name="connsiteX648" fmla="*/ 1115177 w 1363328"/>
                <a:gd name="connsiteY648" fmla="*/ 497807 h 906880"/>
                <a:gd name="connsiteX649" fmla="*/ 1115929 w 1363328"/>
                <a:gd name="connsiteY649" fmla="*/ 498558 h 906880"/>
                <a:gd name="connsiteX650" fmla="*/ 1116681 w 1363328"/>
                <a:gd name="connsiteY650" fmla="*/ 498558 h 906880"/>
                <a:gd name="connsiteX651" fmla="*/ 1117433 w 1363328"/>
                <a:gd name="connsiteY651" fmla="*/ 498558 h 906880"/>
                <a:gd name="connsiteX652" fmla="*/ 1118185 w 1363328"/>
                <a:gd name="connsiteY652" fmla="*/ 498558 h 906880"/>
                <a:gd name="connsiteX653" fmla="*/ 1119689 w 1363328"/>
                <a:gd name="connsiteY653" fmla="*/ 497054 h 906880"/>
                <a:gd name="connsiteX654" fmla="*/ 1119689 w 1363328"/>
                <a:gd name="connsiteY654" fmla="*/ 496303 h 906880"/>
                <a:gd name="connsiteX655" fmla="*/ 1120441 w 1363328"/>
                <a:gd name="connsiteY655" fmla="*/ 494799 h 906880"/>
                <a:gd name="connsiteX656" fmla="*/ 1120441 w 1363328"/>
                <a:gd name="connsiteY656" fmla="*/ 494047 h 906880"/>
                <a:gd name="connsiteX657" fmla="*/ 1119689 w 1363328"/>
                <a:gd name="connsiteY657" fmla="*/ 493295 h 906880"/>
                <a:gd name="connsiteX658" fmla="*/ 1119689 w 1363328"/>
                <a:gd name="connsiteY658" fmla="*/ 492543 h 906880"/>
                <a:gd name="connsiteX659" fmla="*/ 1119689 w 1363328"/>
                <a:gd name="connsiteY659" fmla="*/ 491791 h 906880"/>
                <a:gd name="connsiteX660" fmla="*/ 1118937 w 1363328"/>
                <a:gd name="connsiteY660" fmla="*/ 490287 h 906880"/>
                <a:gd name="connsiteX661" fmla="*/ 1119689 w 1363328"/>
                <a:gd name="connsiteY661" fmla="*/ 489535 h 906880"/>
                <a:gd name="connsiteX662" fmla="*/ 1119689 w 1363328"/>
                <a:gd name="connsiteY662" fmla="*/ 488783 h 906880"/>
                <a:gd name="connsiteX663" fmla="*/ 1120441 w 1363328"/>
                <a:gd name="connsiteY663" fmla="*/ 488783 h 906880"/>
                <a:gd name="connsiteX664" fmla="*/ 1121945 w 1363328"/>
                <a:gd name="connsiteY664" fmla="*/ 488783 h 906880"/>
                <a:gd name="connsiteX665" fmla="*/ 1123449 w 1363328"/>
                <a:gd name="connsiteY665" fmla="*/ 489535 h 906880"/>
                <a:gd name="connsiteX666" fmla="*/ 1124201 w 1363328"/>
                <a:gd name="connsiteY666" fmla="*/ 490287 h 906880"/>
                <a:gd name="connsiteX667" fmla="*/ 1124953 w 1363328"/>
                <a:gd name="connsiteY667" fmla="*/ 489535 h 906880"/>
                <a:gd name="connsiteX668" fmla="*/ 1125705 w 1363328"/>
                <a:gd name="connsiteY668" fmla="*/ 488031 h 906880"/>
                <a:gd name="connsiteX669" fmla="*/ 1126457 w 1363328"/>
                <a:gd name="connsiteY669" fmla="*/ 487279 h 906880"/>
                <a:gd name="connsiteX670" fmla="*/ 1126457 w 1363328"/>
                <a:gd name="connsiteY670" fmla="*/ 484271 h 906880"/>
                <a:gd name="connsiteX671" fmla="*/ 1126457 w 1363328"/>
                <a:gd name="connsiteY671" fmla="*/ 482767 h 906880"/>
                <a:gd name="connsiteX672" fmla="*/ 1126457 w 1363328"/>
                <a:gd name="connsiteY672" fmla="*/ 481263 h 906880"/>
                <a:gd name="connsiteX673" fmla="*/ 1126457 w 1363328"/>
                <a:gd name="connsiteY673" fmla="*/ 480511 h 906880"/>
                <a:gd name="connsiteX674" fmla="*/ 1126457 w 1363328"/>
                <a:gd name="connsiteY674" fmla="*/ 479759 h 906880"/>
                <a:gd name="connsiteX675" fmla="*/ 1125705 w 1363328"/>
                <a:gd name="connsiteY675" fmla="*/ 479007 h 906880"/>
                <a:gd name="connsiteX676" fmla="*/ 1124953 w 1363328"/>
                <a:gd name="connsiteY676" fmla="*/ 478255 h 906880"/>
                <a:gd name="connsiteX677" fmla="*/ 1124201 w 1363328"/>
                <a:gd name="connsiteY677" fmla="*/ 478255 h 906880"/>
                <a:gd name="connsiteX678" fmla="*/ 1123449 w 1363328"/>
                <a:gd name="connsiteY678" fmla="*/ 478255 h 906880"/>
                <a:gd name="connsiteX679" fmla="*/ 1121193 w 1363328"/>
                <a:gd name="connsiteY679" fmla="*/ 478255 h 906880"/>
                <a:gd name="connsiteX680" fmla="*/ 1117433 w 1363328"/>
                <a:gd name="connsiteY680" fmla="*/ 478255 h 906880"/>
                <a:gd name="connsiteX681" fmla="*/ 1116681 w 1363328"/>
                <a:gd name="connsiteY681" fmla="*/ 478255 h 906880"/>
                <a:gd name="connsiteX682" fmla="*/ 1115929 w 1363328"/>
                <a:gd name="connsiteY682" fmla="*/ 478255 h 906880"/>
                <a:gd name="connsiteX683" fmla="*/ 1115177 w 1363328"/>
                <a:gd name="connsiteY683" fmla="*/ 477503 h 906880"/>
                <a:gd name="connsiteX684" fmla="*/ 1114425 w 1363328"/>
                <a:gd name="connsiteY684" fmla="*/ 477503 h 906880"/>
                <a:gd name="connsiteX685" fmla="*/ 1114425 w 1363328"/>
                <a:gd name="connsiteY685" fmla="*/ 476751 h 906880"/>
                <a:gd name="connsiteX686" fmla="*/ 1114425 w 1363328"/>
                <a:gd name="connsiteY686" fmla="*/ 475247 h 906880"/>
                <a:gd name="connsiteX687" fmla="*/ 1114425 w 1363328"/>
                <a:gd name="connsiteY687" fmla="*/ 474495 h 906880"/>
                <a:gd name="connsiteX688" fmla="*/ 1115177 w 1363328"/>
                <a:gd name="connsiteY688" fmla="*/ 474495 h 906880"/>
                <a:gd name="connsiteX689" fmla="*/ 1127961 w 1363328"/>
                <a:gd name="connsiteY689" fmla="*/ 466224 h 906880"/>
                <a:gd name="connsiteX690" fmla="*/ 1128713 w 1363328"/>
                <a:gd name="connsiteY690" fmla="*/ 465471 h 906880"/>
                <a:gd name="connsiteX691" fmla="*/ 1129464 w 1363328"/>
                <a:gd name="connsiteY691" fmla="*/ 463968 h 906880"/>
                <a:gd name="connsiteX692" fmla="*/ 1128713 w 1363328"/>
                <a:gd name="connsiteY692" fmla="*/ 463216 h 906880"/>
                <a:gd name="connsiteX693" fmla="*/ 1128713 w 1363328"/>
                <a:gd name="connsiteY693" fmla="*/ 462464 h 906880"/>
                <a:gd name="connsiteX694" fmla="*/ 1128713 w 1363328"/>
                <a:gd name="connsiteY694" fmla="*/ 461712 h 906880"/>
                <a:gd name="connsiteX695" fmla="*/ 1126457 w 1363328"/>
                <a:gd name="connsiteY695" fmla="*/ 459456 h 906880"/>
                <a:gd name="connsiteX696" fmla="*/ 1125705 w 1363328"/>
                <a:gd name="connsiteY696" fmla="*/ 458704 h 906880"/>
                <a:gd name="connsiteX697" fmla="*/ 1125705 w 1363328"/>
                <a:gd name="connsiteY697" fmla="*/ 457952 h 906880"/>
                <a:gd name="connsiteX698" fmla="*/ 1124953 w 1363328"/>
                <a:gd name="connsiteY698" fmla="*/ 457200 h 906880"/>
                <a:gd name="connsiteX699" fmla="*/ 1126457 w 1363328"/>
                <a:gd name="connsiteY699" fmla="*/ 455696 h 906880"/>
                <a:gd name="connsiteX700" fmla="*/ 1129464 w 1363328"/>
                <a:gd name="connsiteY700" fmla="*/ 455696 h 906880"/>
                <a:gd name="connsiteX701" fmla="*/ 1135481 w 1363328"/>
                <a:gd name="connsiteY701" fmla="*/ 454944 h 906880"/>
                <a:gd name="connsiteX702" fmla="*/ 1137736 w 1363328"/>
                <a:gd name="connsiteY702" fmla="*/ 454944 h 906880"/>
                <a:gd name="connsiteX703" fmla="*/ 1138488 w 1363328"/>
                <a:gd name="connsiteY703" fmla="*/ 455696 h 906880"/>
                <a:gd name="connsiteX704" fmla="*/ 1137736 w 1363328"/>
                <a:gd name="connsiteY704" fmla="*/ 456448 h 906880"/>
                <a:gd name="connsiteX705" fmla="*/ 1136984 w 1363328"/>
                <a:gd name="connsiteY705" fmla="*/ 457952 h 906880"/>
                <a:gd name="connsiteX706" fmla="*/ 1136232 w 1363328"/>
                <a:gd name="connsiteY706" fmla="*/ 459456 h 906880"/>
                <a:gd name="connsiteX707" fmla="*/ 1134728 w 1363328"/>
                <a:gd name="connsiteY707" fmla="*/ 460960 h 906880"/>
                <a:gd name="connsiteX708" fmla="*/ 1133977 w 1363328"/>
                <a:gd name="connsiteY708" fmla="*/ 461712 h 906880"/>
                <a:gd name="connsiteX709" fmla="*/ 1133224 w 1363328"/>
                <a:gd name="connsiteY709" fmla="*/ 462464 h 906880"/>
                <a:gd name="connsiteX710" fmla="*/ 1133224 w 1363328"/>
                <a:gd name="connsiteY710" fmla="*/ 463216 h 906880"/>
                <a:gd name="connsiteX711" fmla="*/ 1133224 w 1363328"/>
                <a:gd name="connsiteY711" fmla="*/ 464720 h 906880"/>
                <a:gd name="connsiteX712" fmla="*/ 1133977 w 1363328"/>
                <a:gd name="connsiteY712" fmla="*/ 465471 h 906880"/>
                <a:gd name="connsiteX713" fmla="*/ 1134728 w 1363328"/>
                <a:gd name="connsiteY713" fmla="*/ 465471 h 906880"/>
                <a:gd name="connsiteX714" fmla="*/ 1135481 w 1363328"/>
                <a:gd name="connsiteY714" fmla="*/ 466224 h 906880"/>
                <a:gd name="connsiteX715" fmla="*/ 1136232 w 1363328"/>
                <a:gd name="connsiteY715" fmla="*/ 466224 h 906880"/>
                <a:gd name="connsiteX716" fmla="*/ 1136984 w 1363328"/>
                <a:gd name="connsiteY716" fmla="*/ 466224 h 906880"/>
                <a:gd name="connsiteX717" fmla="*/ 1138488 w 1363328"/>
                <a:gd name="connsiteY717" fmla="*/ 466224 h 906880"/>
                <a:gd name="connsiteX718" fmla="*/ 1139992 w 1363328"/>
                <a:gd name="connsiteY718" fmla="*/ 465471 h 906880"/>
                <a:gd name="connsiteX719" fmla="*/ 1143752 w 1363328"/>
                <a:gd name="connsiteY719" fmla="*/ 463216 h 906880"/>
                <a:gd name="connsiteX720" fmla="*/ 1146760 w 1363328"/>
                <a:gd name="connsiteY720" fmla="*/ 460960 h 906880"/>
                <a:gd name="connsiteX721" fmla="*/ 1147512 w 1363328"/>
                <a:gd name="connsiteY721" fmla="*/ 460960 h 906880"/>
                <a:gd name="connsiteX722" fmla="*/ 1148264 w 1363328"/>
                <a:gd name="connsiteY722" fmla="*/ 460960 h 906880"/>
                <a:gd name="connsiteX723" fmla="*/ 1149016 w 1363328"/>
                <a:gd name="connsiteY723" fmla="*/ 460960 h 906880"/>
                <a:gd name="connsiteX724" fmla="*/ 1149768 w 1363328"/>
                <a:gd name="connsiteY724" fmla="*/ 461712 h 906880"/>
                <a:gd name="connsiteX725" fmla="*/ 1149768 w 1363328"/>
                <a:gd name="connsiteY725" fmla="*/ 462464 h 906880"/>
                <a:gd name="connsiteX726" fmla="*/ 1149768 w 1363328"/>
                <a:gd name="connsiteY726" fmla="*/ 463216 h 906880"/>
                <a:gd name="connsiteX727" fmla="*/ 1150520 w 1363328"/>
                <a:gd name="connsiteY727" fmla="*/ 463968 h 906880"/>
                <a:gd name="connsiteX728" fmla="*/ 1150520 w 1363328"/>
                <a:gd name="connsiteY728" fmla="*/ 464720 h 906880"/>
                <a:gd name="connsiteX729" fmla="*/ 1151272 w 1363328"/>
                <a:gd name="connsiteY729" fmla="*/ 465471 h 906880"/>
                <a:gd name="connsiteX730" fmla="*/ 1156536 w 1363328"/>
                <a:gd name="connsiteY730" fmla="*/ 466224 h 906880"/>
                <a:gd name="connsiteX731" fmla="*/ 1158040 w 1363328"/>
                <a:gd name="connsiteY731" fmla="*/ 466224 h 906880"/>
                <a:gd name="connsiteX732" fmla="*/ 1159543 w 1363328"/>
                <a:gd name="connsiteY732" fmla="*/ 465471 h 906880"/>
                <a:gd name="connsiteX733" fmla="*/ 1162551 w 1363328"/>
                <a:gd name="connsiteY733" fmla="*/ 463216 h 906880"/>
                <a:gd name="connsiteX734" fmla="*/ 1164055 w 1363328"/>
                <a:gd name="connsiteY734" fmla="*/ 462464 h 906880"/>
                <a:gd name="connsiteX735" fmla="*/ 1164807 w 1363328"/>
                <a:gd name="connsiteY735" fmla="*/ 461712 h 906880"/>
                <a:gd name="connsiteX736" fmla="*/ 1167063 w 1363328"/>
                <a:gd name="connsiteY736" fmla="*/ 457952 h 906880"/>
                <a:gd name="connsiteX737" fmla="*/ 1167815 w 1363328"/>
                <a:gd name="connsiteY737" fmla="*/ 457200 h 906880"/>
                <a:gd name="connsiteX738" fmla="*/ 1168567 w 1363328"/>
                <a:gd name="connsiteY738" fmla="*/ 457200 h 906880"/>
                <a:gd name="connsiteX739" fmla="*/ 1170071 w 1363328"/>
                <a:gd name="connsiteY739" fmla="*/ 457200 h 906880"/>
                <a:gd name="connsiteX740" fmla="*/ 1170823 w 1363328"/>
                <a:gd name="connsiteY740" fmla="*/ 457952 h 906880"/>
                <a:gd name="connsiteX741" fmla="*/ 1171575 w 1363328"/>
                <a:gd name="connsiteY741" fmla="*/ 457952 h 906880"/>
                <a:gd name="connsiteX742" fmla="*/ 1173079 w 1363328"/>
                <a:gd name="connsiteY742" fmla="*/ 459456 h 906880"/>
                <a:gd name="connsiteX743" fmla="*/ 1173079 w 1363328"/>
                <a:gd name="connsiteY743" fmla="*/ 460208 h 906880"/>
                <a:gd name="connsiteX744" fmla="*/ 1173831 w 1363328"/>
                <a:gd name="connsiteY744" fmla="*/ 460960 h 906880"/>
                <a:gd name="connsiteX745" fmla="*/ 1173831 w 1363328"/>
                <a:gd name="connsiteY745" fmla="*/ 461712 h 906880"/>
                <a:gd name="connsiteX746" fmla="*/ 1173831 w 1363328"/>
                <a:gd name="connsiteY746" fmla="*/ 463968 h 906880"/>
                <a:gd name="connsiteX747" fmla="*/ 1173831 w 1363328"/>
                <a:gd name="connsiteY747" fmla="*/ 464720 h 906880"/>
                <a:gd name="connsiteX748" fmla="*/ 1174583 w 1363328"/>
                <a:gd name="connsiteY748" fmla="*/ 465471 h 906880"/>
                <a:gd name="connsiteX749" fmla="*/ 1175335 w 1363328"/>
                <a:gd name="connsiteY749" fmla="*/ 466224 h 906880"/>
                <a:gd name="connsiteX750" fmla="*/ 1176087 w 1363328"/>
                <a:gd name="connsiteY750" fmla="*/ 466224 h 906880"/>
                <a:gd name="connsiteX751" fmla="*/ 1177591 w 1363328"/>
                <a:gd name="connsiteY751" fmla="*/ 465471 h 906880"/>
                <a:gd name="connsiteX752" fmla="*/ 1184359 w 1363328"/>
                <a:gd name="connsiteY752" fmla="*/ 461712 h 906880"/>
                <a:gd name="connsiteX753" fmla="*/ 1195638 w 1363328"/>
                <a:gd name="connsiteY753" fmla="*/ 458704 h 906880"/>
                <a:gd name="connsiteX754" fmla="*/ 1196390 w 1363328"/>
                <a:gd name="connsiteY754" fmla="*/ 457952 h 906880"/>
                <a:gd name="connsiteX755" fmla="*/ 1197894 w 1363328"/>
                <a:gd name="connsiteY755" fmla="*/ 457200 h 906880"/>
                <a:gd name="connsiteX756" fmla="*/ 1198646 w 1363328"/>
                <a:gd name="connsiteY756" fmla="*/ 455696 h 906880"/>
                <a:gd name="connsiteX757" fmla="*/ 1198646 w 1363328"/>
                <a:gd name="connsiteY757" fmla="*/ 454944 h 906880"/>
                <a:gd name="connsiteX758" fmla="*/ 1198646 w 1363328"/>
                <a:gd name="connsiteY758" fmla="*/ 452688 h 906880"/>
                <a:gd name="connsiteX759" fmla="*/ 1198646 w 1363328"/>
                <a:gd name="connsiteY759" fmla="*/ 451936 h 906880"/>
                <a:gd name="connsiteX760" fmla="*/ 1199398 w 1363328"/>
                <a:gd name="connsiteY760" fmla="*/ 451936 h 906880"/>
                <a:gd name="connsiteX761" fmla="*/ 1200902 w 1363328"/>
                <a:gd name="connsiteY761" fmla="*/ 451936 h 906880"/>
                <a:gd name="connsiteX762" fmla="*/ 1202406 w 1363328"/>
                <a:gd name="connsiteY762" fmla="*/ 451936 h 906880"/>
                <a:gd name="connsiteX763" fmla="*/ 1203158 w 1363328"/>
                <a:gd name="connsiteY763" fmla="*/ 451184 h 906880"/>
                <a:gd name="connsiteX764" fmla="*/ 1205414 w 1363328"/>
                <a:gd name="connsiteY764" fmla="*/ 448928 h 906880"/>
                <a:gd name="connsiteX765" fmla="*/ 1208422 w 1363328"/>
                <a:gd name="connsiteY765" fmla="*/ 446672 h 906880"/>
                <a:gd name="connsiteX766" fmla="*/ 1209174 w 1363328"/>
                <a:gd name="connsiteY766" fmla="*/ 445920 h 906880"/>
                <a:gd name="connsiteX767" fmla="*/ 1217445 w 1363328"/>
                <a:gd name="connsiteY767" fmla="*/ 441409 h 906880"/>
                <a:gd name="connsiteX768" fmla="*/ 1218949 w 1363328"/>
                <a:gd name="connsiteY768" fmla="*/ 439905 h 906880"/>
                <a:gd name="connsiteX769" fmla="*/ 1227973 w 1363328"/>
                <a:gd name="connsiteY769" fmla="*/ 436145 h 906880"/>
                <a:gd name="connsiteX770" fmla="*/ 1229477 w 1363328"/>
                <a:gd name="connsiteY770" fmla="*/ 435393 h 906880"/>
                <a:gd name="connsiteX771" fmla="*/ 1232485 w 1363328"/>
                <a:gd name="connsiteY771" fmla="*/ 436145 h 906880"/>
                <a:gd name="connsiteX772" fmla="*/ 1233989 w 1363328"/>
                <a:gd name="connsiteY772" fmla="*/ 436145 h 906880"/>
                <a:gd name="connsiteX773" fmla="*/ 1235493 w 1363328"/>
                <a:gd name="connsiteY773" fmla="*/ 435393 h 906880"/>
                <a:gd name="connsiteX774" fmla="*/ 1237749 w 1363328"/>
                <a:gd name="connsiteY774" fmla="*/ 433889 h 906880"/>
                <a:gd name="connsiteX775" fmla="*/ 1239253 w 1363328"/>
                <a:gd name="connsiteY775" fmla="*/ 433137 h 906880"/>
                <a:gd name="connsiteX776" fmla="*/ 1240757 w 1363328"/>
                <a:gd name="connsiteY776" fmla="*/ 433137 h 906880"/>
                <a:gd name="connsiteX777" fmla="*/ 1245269 w 1363328"/>
                <a:gd name="connsiteY777" fmla="*/ 433137 h 906880"/>
                <a:gd name="connsiteX778" fmla="*/ 1247524 w 1363328"/>
                <a:gd name="connsiteY778" fmla="*/ 433137 h 906880"/>
                <a:gd name="connsiteX779" fmla="*/ 1248277 w 1363328"/>
                <a:gd name="connsiteY779" fmla="*/ 433137 h 906880"/>
                <a:gd name="connsiteX780" fmla="*/ 1252037 w 1363328"/>
                <a:gd name="connsiteY780" fmla="*/ 431633 h 906880"/>
                <a:gd name="connsiteX781" fmla="*/ 1261812 w 1363328"/>
                <a:gd name="connsiteY781" fmla="*/ 426369 h 906880"/>
                <a:gd name="connsiteX782" fmla="*/ 1264068 w 1363328"/>
                <a:gd name="connsiteY782" fmla="*/ 426369 h 906880"/>
                <a:gd name="connsiteX783" fmla="*/ 1266324 w 1363328"/>
                <a:gd name="connsiteY783" fmla="*/ 426369 h 906880"/>
                <a:gd name="connsiteX784" fmla="*/ 1270836 w 1363328"/>
                <a:gd name="connsiteY784" fmla="*/ 428625 h 906880"/>
                <a:gd name="connsiteX785" fmla="*/ 1273092 w 1363328"/>
                <a:gd name="connsiteY785" fmla="*/ 430129 h 906880"/>
                <a:gd name="connsiteX786" fmla="*/ 1274596 w 1363328"/>
                <a:gd name="connsiteY786" fmla="*/ 431633 h 906880"/>
                <a:gd name="connsiteX787" fmla="*/ 1275348 w 1363328"/>
                <a:gd name="connsiteY787" fmla="*/ 433137 h 906880"/>
                <a:gd name="connsiteX788" fmla="*/ 1279107 w 1363328"/>
                <a:gd name="connsiteY788" fmla="*/ 440656 h 906880"/>
                <a:gd name="connsiteX789" fmla="*/ 1279859 w 1363328"/>
                <a:gd name="connsiteY789" fmla="*/ 442160 h 906880"/>
                <a:gd name="connsiteX790" fmla="*/ 1281363 w 1363328"/>
                <a:gd name="connsiteY790" fmla="*/ 443664 h 906880"/>
                <a:gd name="connsiteX791" fmla="*/ 1283619 w 1363328"/>
                <a:gd name="connsiteY791" fmla="*/ 445169 h 906880"/>
                <a:gd name="connsiteX792" fmla="*/ 1285875 w 1363328"/>
                <a:gd name="connsiteY792" fmla="*/ 448176 h 906880"/>
                <a:gd name="connsiteX793" fmla="*/ 1286627 w 1363328"/>
                <a:gd name="connsiteY793" fmla="*/ 448928 h 906880"/>
                <a:gd name="connsiteX794" fmla="*/ 1286627 w 1363328"/>
                <a:gd name="connsiteY794" fmla="*/ 449680 h 906880"/>
                <a:gd name="connsiteX795" fmla="*/ 1287379 w 1363328"/>
                <a:gd name="connsiteY795" fmla="*/ 450432 h 906880"/>
                <a:gd name="connsiteX796" fmla="*/ 1288131 w 1363328"/>
                <a:gd name="connsiteY796" fmla="*/ 450432 h 906880"/>
                <a:gd name="connsiteX797" fmla="*/ 1289635 w 1363328"/>
                <a:gd name="connsiteY797" fmla="*/ 450432 h 906880"/>
                <a:gd name="connsiteX798" fmla="*/ 1289635 w 1363328"/>
                <a:gd name="connsiteY798" fmla="*/ 451184 h 906880"/>
                <a:gd name="connsiteX799" fmla="*/ 1291139 w 1363328"/>
                <a:gd name="connsiteY799" fmla="*/ 456448 h 906880"/>
                <a:gd name="connsiteX800" fmla="*/ 1291139 w 1363328"/>
                <a:gd name="connsiteY800" fmla="*/ 457200 h 906880"/>
                <a:gd name="connsiteX801" fmla="*/ 1291891 w 1363328"/>
                <a:gd name="connsiteY801" fmla="*/ 457952 h 906880"/>
                <a:gd name="connsiteX802" fmla="*/ 1292643 w 1363328"/>
                <a:gd name="connsiteY802" fmla="*/ 458704 h 906880"/>
                <a:gd name="connsiteX803" fmla="*/ 1296403 w 1363328"/>
                <a:gd name="connsiteY803" fmla="*/ 460208 h 906880"/>
                <a:gd name="connsiteX804" fmla="*/ 1297155 w 1363328"/>
                <a:gd name="connsiteY804" fmla="*/ 460208 h 906880"/>
                <a:gd name="connsiteX805" fmla="*/ 1298659 w 1363328"/>
                <a:gd name="connsiteY805" fmla="*/ 460208 h 906880"/>
                <a:gd name="connsiteX806" fmla="*/ 1300915 w 1363328"/>
                <a:gd name="connsiteY806" fmla="*/ 460208 h 906880"/>
                <a:gd name="connsiteX807" fmla="*/ 1301667 w 1363328"/>
                <a:gd name="connsiteY807" fmla="*/ 459456 h 906880"/>
                <a:gd name="connsiteX808" fmla="*/ 1303171 w 1363328"/>
                <a:gd name="connsiteY808" fmla="*/ 459456 h 906880"/>
                <a:gd name="connsiteX809" fmla="*/ 1303922 w 1363328"/>
                <a:gd name="connsiteY809" fmla="*/ 459456 h 906880"/>
                <a:gd name="connsiteX810" fmla="*/ 1306178 w 1363328"/>
                <a:gd name="connsiteY810" fmla="*/ 460960 h 906880"/>
                <a:gd name="connsiteX811" fmla="*/ 1307682 w 1363328"/>
                <a:gd name="connsiteY811" fmla="*/ 461712 h 906880"/>
                <a:gd name="connsiteX812" fmla="*/ 1308435 w 1363328"/>
                <a:gd name="connsiteY812" fmla="*/ 461712 h 906880"/>
                <a:gd name="connsiteX813" fmla="*/ 1310690 w 1363328"/>
                <a:gd name="connsiteY813" fmla="*/ 461712 h 906880"/>
                <a:gd name="connsiteX814" fmla="*/ 1312194 w 1363328"/>
                <a:gd name="connsiteY814" fmla="*/ 460960 h 906880"/>
                <a:gd name="connsiteX815" fmla="*/ 1312946 w 1363328"/>
                <a:gd name="connsiteY815" fmla="*/ 460960 h 906880"/>
                <a:gd name="connsiteX816" fmla="*/ 1312946 w 1363328"/>
                <a:gd name="connsiteY816" fmla="*/ 460208 h 906880"/>
                <a:gd name="connsiteX817" fmla="*/ 1313698 w 1363328"/>
                <a:gd name="connsiteY817" fmla="*/ 460208 h 906880"/>
                <a:gd name="connsiteX818" fmla="*/ 1314450 w 1363328"/>
                <a:gd name="connsiteY818" fmla="*/ 460208 h 906880"/>
                <a:gd name="connsiteX819" fmla="*/ 1321218 w 1363328"/>
                <a:gd name="connsiteY819" fmla="*/ 459456 h 906880"/>
                <a:gd name="connsiteX820" fmla="*/ 1321970 w 1363328"/>
                <a:gd name="connsiteY820" fmla="*/ 459456 h 906880"/>
                <a:gd name="connsiteX821" fmla="*/ 1322722 w 1363328"/>
                <a:gd name="connsiteY821" fmla="*/ 458704 h 906880"/>
                <a:gd name="connsiteX822" fmla="*/ 1323474 w 1363328"/>
                <a:gd name="connsiteY822" fmla="*/ 457952 h 906880"/>
                <a:gd name="connsiteX823" fmla="*/ 1324978 w 1363328"/>
                <a:gd name="connsiteY823" fmla="*/ 457952 h 906880"/>
                <a:gd name="connsiteX824" fmla="*/ 1327986 w 1363328"/>
                <a:gd name="connsiteY824" fmla="*/ 457952 h 906880"/>
                <a:gd name="connsiteX825" fmla="*/ 1329490 w 1363328"/>
                <a:gd name="connsiteY825" fmla="*/ 457200 h 906880"/>
                <a:gd name="connsiteX826" fmla="*/ 1330241 w 1363328"/>
                <a:gd name="connsiteY826" fmla="*/ 457200 h 906880"/>
                <a:gd name="connsiteX827" fmla="*/ 1330994 w 1363328"/>
                <a:gd name="connsiteY827" fmla="*/ 455696 h 906880"/>
                <a:gd name="connsiteX828" fmla="*/ 1331746 w 1363328"/>
                <a:gd name="connsiteY828" fmla="*/ 454944 h 906880"/>
                <a:gd name="connsiteX829" fmla="*/ 1332497 w 1363328"/>
                <a:gd name="connsiteY829" fmla="*/ 455696 h 906880"/>
                <a:gd name="connsiteX830" fmla="*/ 1334001 w 1363328"/>
                <a:gd name="connsiteY830" fmla="*/ 457200 h 906880"/>
                <a:gd name="connsiteX831" fmla="*/ 1334754 w 1363328"/>
                <a:gd name="connsiteY831" fmla="*/ 457952 h 906880"/>
                <a:gd name="connsiteX832" fmla="*/ 1337009 w 1363328"/>
                <a:gd name="connsiteY832" fmla="*/ 457952 h 906880"/>
                <a:gd name="connsiteX833" fmla="*/ 1338513 w 1363328"/>
                <a:gd name="connsiteY833" fmla="*/ 457200 h 906880"/>
                <a:gd name="connsiteX834" fmla="*/ 1340769 w 1363328"/>
                <a:gd name="connsiteY834" fmla="*/ 456448 h 906880"/>
                <a:gd name="connsiteX835" fmla="*/ 1344529 w 1363328"/>
                <a:gd name="connsiteY835" fmla="*/ 456448 h 906880"/>
                <a:gd name="connsiteX836" fmla="*/ 1349793 w 1363328"/>
                <a:gd name="connsiteY836" fmla="*/ 457200 h 906880"/>
                <a:gd name="connsiteX837" fmla="*/ 1352049 w 1363328"/>
                <a:gd name="connsiteY837" fmla="*/ 457200 h 906880"/>
                <a:gd name="connsiteX838" fmla="*/ 1352801 w 1363328"/>
                <a:gd name="connsiteY838" fmla="*/ 457200 h 906880"/>
                <a:gd name="connsiteX839" fmla="*/ 1353553 w 1363328"/>
                <a:gd name="connsiteY839" fmla="*/ 456448 h 906880"/>
                <a:gd name="connsiteX840" fmla="*/ 1354305 w 1363328"/>
                <a:gd name="connsiteY840" fmla="*/ 456448 h 906880"/>
                <a:gd name="connsiteX841" fmla="*/ 1355057 w 1363328"/>
                <a:gd name="connsiteY841" fmla="*/ 455696 h 906880"/>
                <a:gd name="connsiteX842" fmla="*/ 1355057 w 1363328"/>
                <a:gd name="connsiteY842" fmla="*/ 456448 h 906880"/>
                <a:gd name="connsiteX843" fmla="*/ 1357313 w 1363328"/>
                <a:gd name="connsiteY843" fmla="*/ 459456 h 906880"/>
                <a:gd name="connsiteX844" fmla="*/ 1359569 w 1363328"/>
                <a:gd name="connsiteY844" fmla="*/ 463216 h 906880"/>
                <a:gd name="connsiteX845" fmla="*/ 1362576 w 1363328"/>
                <a:gd name="connsiteY845" fmla="*/ 468480 h 906880"/>
                <a:gd name="connsiteX846" fmla="*/ 1363329 w 1363328"/>
                <a:gd name="connsiteY846" fmla="*/ 469984 h 906880"/>
                <a:gd name="connsiteX847" fmla="*/ 1363329 w 1363328"/>
                <a:gd name="connsiteY847" fmla="*/ 471488 h 906880"/>
                <a:gd name="connsiteX848" fmla="*/ 1363329 w 1363328"/>
                <a:gd name="connsiteY848" fmla="*/ 472239 h 906880"/>
                <a:gd name="connsiteX849" fmla="*/ 1363329 w 1363328"/>
                <a:gd name="connsiteY849" fmla="*/ 472991 h 906880"/>
                <a:gd name="connsiteX850" fmla="*/ 1362576 w 1363328"/>
                <a:gd name="connsiteY850" fmla="*/ 473743 h 906880"/>
                <a:gd name="connsiteX851" fmla="*/ 1361824 w 1363328"/>
                <a:gd name="connsiteY851" fmla="*/ 474495 h 906880"/>
                <a:gd name="connsiteX852" fmla="*/ 1360320 w 1363328"/>
                <a:gd name="connsiteY852" fmla="*/ 475247 h 906880"/>
                <a:gd name="connsiteX853" fmla="*/ 1359569 w 1363328"/>
                <a:gd name="connsiteY853" fmla="*/ 475247 h 906880"/>
                <a:gd name="connsiteX854" fmla="*/ 1357313 w 1363328"/>
                <a:gd name="connsiteY854" fmla="*/ 475999 h 906880"/>
                <a:gd name="connsiteX855" fmla="*/ 1355809 w 1363328"/>
                <a:gd name="connsiteY855" fmla="*/ 476751 h 906880"/>
                <a:gd name="connsiteX856" fmla="*/ 1354305 w 1363328"/>
                <a:gd name="connsiteY856" fmla="*/ 477503 h 906880"/>
                <a:gd name="connsiteX857" fmla="*/ 1350545 w 1363328"/>
                <a:gd name="connsiteY857" fmla="*/ 482015 h 906880"/>
                <a:gd name="connsiteX858" fmla="*/ 1349793 w 1363328"/>
                <a:gd name="connsiteY858" fmla="*/ 483519 h 906880"/>
                <a:gd name="connsiteX859" fmla="*/ 1350545 w 1363328"/>
                <a:gd name="connsiteY859" fmla="*/ 485023 h 906880"/>
                <a:gd name="connsiteX860" fmla="*/ 1350545 w 1363328"/>
                <a:gd name="connsiteY860" fmla="*/ 485775 h 906880"/>
                <a:gd name="connsiteX861" fmla="*/ 1350545 w 1363328"/>
                <a:gd name="connsiteY861" fmla="*/ 486527 h 906880"/>
                <a:gd name="connsiteX862" fmla="*/ 1350545 w 1363328"/>
                <a:gd name="connsiteY862" fmla="*/ 488031 h 906880"/>
                <a:gd name="connsiteX863" fmla="*/ 1348289 w 1363328"/>
                <a:gd name="connsiteY863" fmla="*/ 492543 h 906880"/>
                <a:gd name="connsiteX864" fmla="*/ 1347537 w 1363328"/>
                <a:gd name="connsiteY864" fmla="*/ 493295 h 906880"/>
                <a:gd name="connsiteX865" fmla="*/ 1346785 w 1363328"/>
                <a:gd name="connsiteY865" fmla="*/ 494047 h 906880"/>
                <a:gd name="connsiteX866" fmla="*/ 1341521 w 1363328"/>
                <a:gd name="connsiteY866" fmla="*/ 495550 h 906880"/>
                <a:gd name="connsiteX867" fmla="*/ 1334001 w 1363328"/>
                <a:gd name="connsiteY867" fmla="*/ 500063 h 906880"/>
                <a:gd name="connsiteX868" fmla="*/ 1331746 w 1363328"/>
                <a:gd name="connsiteY868" fmla="*/ 500814 h 906880"/>
                <a:gd name="connsiteX869" fmla="*/ 1330994 w 1363328"/>
                <a:gd name="connsiteY869" fmla="*/ 500814 h 906880"/>
                <a:gd name="connsiteX870" fmla="*/ 1329490 w 1363328"/>
                <a:gd name="connsiteY870" fmla="*/ 500063 h 906880"/>
                <a:gd name="connsiteX871" fmla="*/ 1328737 w 1363328"/>
                <a:gd name="connsiteY871" fmla="*/ 499310 h 906880"/>
                <a:gd name="connsiteX872" fmla="*/ 1327986 w 1363328"/>
                <a:gd name="connsiteY872" fmla="*/ 499310 h 906880"/>
                <a:gd name="connsiteX873" fmla="*/ 1323474 w 1363328"/>
                <a:gd name="connsiteY873" fmla="*/ 501567 h 906880"/>
                <a:gd name="connsiteX874" fmla="*/ 1321970 w 1363328"/>
                <a:gd name="connsiteY874" fmla="*/ 501567 h 906880"/>
                <a:gd name="connsiteX875" fmla="*/ 1320466 w 1363328"/>
                <a:gd name="connsiteY875" fmla="*/ 502318 h 906880"/>
                <a:gd name="connsiteX876" fmla="*/ 1319714 w 1363328"/>
                <a:gd name="connsiteY876" fmla="*/ 501567 h 906880"/>
                <a:gd name="connsiteX877" fmla="*/ 1318962 w 1363328"/>
                <a:gd name="connsiteY877" fmla="*/ 501567 h 906880"/>
                <a:gd name="connsiteX878" fmla="*/ 1318962 w 1363328"/>
                <a:gd name="connsiteY878" fmla="*/ 500814 h 906880"/>
                <a:gd name="connsiteX879" fmla="*/ 1318210 w 1363328"/>
                <a:gd name="connsiteY879" fmla="*/ 500063 h 906880"/>
                <a:gd name="connsiteX880" fmla="*/ 1318210 w 1363328"/>
                <a:gd name="connsiteY880" fmla="*/ 499310 h 906880"/>
                <a:gd name="connsiteX881" fmla="*/ 1317458 w 1363328"/>
                <a:gd name="connsiteY881" fmla="*/ 498558 h 906880"/>
                <a:gd name="connsiteX882" fmla="*/ 1316706 w 1363328"/>
                <a:gd name="connsiteY882" fmla="*/ 498558 h 906880"/>
                <a:gd name="connsiteX883" fmla="*/ 1308435 w 1363328"/>
                <a:gd name="connsiteY883" fmla="*/ 503822 h 906880"/>
                <a:gd name="connsiteX884" fmla="*/ 1306178 w 1363328"/>
                <a:gd name="connsiteY884" fmla="*/ 504574 h 906880"/>
                <a:gd name="connsiteX885" fmla="*/ 1305426 w 1363328"/>
                <a:gd name="connsiteY885" fmla="*/ 504574 h 906880"/>
                <a:gd name="connsiteX886" fmla="*/ 1303171 w 1363328"/>
                <a:gd name="connsiteY886" fmla="*/ 503070 h 906880"/>
                <a:gd name="connsiteX887" fmla="*/ 1302418 w 1363328"/>
                <a:gd name="connsiteY887" fmla="*/ 503070 h 906880"/>
                <a:gd name="connsiteX888" fmla="*/ 1300915 w 1363328"/>
                <a:gd name="connsiteY888" fmla="*/ 503070 h 906880"/>
                <a:gd name="connsiteX889" fmla="*/ 1300163 w 1363328"/>
                <a:gd name="connsiteY889" fmla="*/ 503070 h 906880"/>
                <a:gd name="connsiteX890" fmla="*/ 1299411 w 1363328"/>
                <a:gd name="connsiteY890" fmla="*/ 503070 h 906880"/>
                <a:gd name="connsiteX891" fmla="*/ 1295651 w 1363328"/>
                <a:gd name="connsiteY891" fmla="*/ 505326 h 906880"/>
                <a:gd name="connsiteX892" fmla="*/ 1290387 w 1363328"/>
                <a:gd name="connsiteY892" fmla="*/ 509086 h 906880"/>
                <a:gd name="connsiteX893" fmla="*/ 1287379 w 1363328"/>
                <a:gd name="connsiteY893" fmla="*/ 510590 h 906880"/>
                <a:gd name="connsiteX894" fmla="*/ 1285875 w 1363328"/>
                <a:gd name="connsiteY894" fmla="*/ 511342 h 906880"/>
                <a:gd name="connsiteX895" fmla="*/ 1280611 w 1363328"/>
                <a:gd name="connsiteY895" fmla="*/ 512094 h 906880"/>
                <a:gd name="connsiteX896" fmla="*/ 1279859 w 1363328"/>
                <a:gd name="connsiteY896" fmla="*/ 512094 h 906880"/>
                <a:gd name="connsiteX897" fmla="*/ 1279107 w 1363328"/>
                <a:gd name="connsiteY897" fmla="*/ 512846 h 906880"/>
                <a:gd name="connsiteX898" fmla="*/ 1278356 w 1363328"/>
                <a:gd name="connsiteY898" fmla="*/ 512846 h 906880"/>
                <a:gd name="connsiteX899" fmla="*/ 1276852 w 1363328"/>
                <a:gd name="connsiteY899" fmla="*/ 514350 h 906880"/>
                <a:gd name="connsiteX900" fmla="*/ 1276099 w 1363328"/>
                <a:gd name="connsiteY900" fmla="*/ 515102 h 906880"/>
                <a:gd name="connsiteX901" fmla="*/ 1274596 w 1363328"/>
                <a:gd name="connsiteY901" fmla="*/ 518862 h 906880"/>
                <a:gd name="connsiteX902" fmla="*/ 1273843 w 1363328"/>
                <a:gd name="connsiteY902" fmla="*/ 519614 h 906880"/>
                <a:gd name="connsiteX903" fmla="*/ 1272339 w 1363328"/>
                <a:gd name="connsiteY903" fmla="*/ 519614 h 906880"/>
                <a:gd name="connsiteX904" fmla="*/ 1271588 w 1363328"/>
                <a:gd name="connsiteY904" fmla="*/ 520366 h 906880"/>
                <a:gd name="connsiteX905" fmla="*/ 1268580 w 1363328"/>
                <a:gd name="connsiteY905" fmla="*/ 520366 h 906880"/>
                <a:gd name="connsiteX906" fmla="*/ 1267828 w 1363328"/>
                <a:gd name="connsiteY906" fmla="*/ 521118 h 906880"/>
                <a:gd name="connsiteX907" fmla="*/ 1267828 w 1363328"/>
                <a:gd name="connsiteY907" fmla="*/ 521869 h 906880"/>
                <a:gd name="connsiteX908" fmla="*/ 1267828 w 1363328"/>
                <a:gd name="connsiteY908" fmla="*/ 523374 h 906880"/>
                <a:gd name="connsiteX909" fmla="*/ 1267828 w 1363328"/>
                <a:gd name="connsiteY909" fmla="*/ 524126 h 906880"/>
                <a:gd name="connsiteX910" fmla="*/ 1267828 w 1363328"/>
                <a:gd name="connsiteY910" fmla="*/ 526382 h 906880"/>
                <a:gd name="connsiteX911" fmla="*/ 1267828 w 1363328"/>
                <a:gd name="connsiteY911" fmla="*/ 527133 h 906880"/>
                <a:gd name="connsiteX912" fmla="*/ 1266324 w 1363328"/>
                <a:gd name="connsiteY912" fmla="*/ 536157 h 906880"/>
                <a:gd name="connsiteX913" fmla="*/ 1266324 w 1363328"/>
                <a:gd name="connsiteY913" fmla="*/ 539165 h 906880"/>
                <a:gd name="connsiteX914" fmla="*/ 1266324 w 1363328"/>
                <a:gd name="connsiteY914" fmla="*/ 541421 h 906880"/>
                <a:gd name="connsiteX915" fmla="*/ 1266324 w 1363328"/>
                <a:gd name="connsiteY915" fmla="*/ 542925 h 906880"/>
                <a:gd name="connsiteX916" fmla="*/ 1266324 w 1363328"/>
                <a:gd name="connsiteY916" fmla="*/ 544429 h 906880"/>
                <a:gd name="connsiteX917" fmla="*/ 1266324 w 1363328"/>
                <a:gd name="connsiteY917" fmla="*/ 545933 h 906880"/>
                <a:gd name="connsiteX918" fmla="*/ 1264820 w 1363328"/>
                <a:gd name="connsiteY918" fmla="*/ 548941 h 906880"/>
                <a:gd name="connsiteX919" fmla="*/ 1263316 w 1363328"/>
                <a:gd name="connsiteY919" fmla="*/ 550445 h 906880"/>
                <a:gd name="connsiteX920" fmla="*/ 1262564 w 1363328"/>
                <a:gd name="connsiteY920" fmla="*/ 551197 h 906880"/>
                <a:gd name="connsiteX921" fmla="*/ 1261812 w 1363328"/>
                <a:gd name="connsiteY921" fmla="*/ 551197 h 906880"/>
                <a:gd name="connsiteX922" fmla="*/ 1260308 w 1363328"/>
                <a:gd name="connsiteY922" fmla="*/ 552701 h 906880"/>
                <a:gd name="connsiteX923" fmla="*/ 1257300 w 1363328"/>
                <a:gd name="connsiteY923" fmla="*/ 557212 h 906880"/>
                <a:gd name="connsiteX924" fmla="*/ 1257300 w 1363328"/>
                <a:gd name="connsiteY924" fmla="*/ 558716 h 906880"/>
                <a:gd name="connsiteX925" fmla="*/ 1257300 w 1363328"/>
                <a:gd name="connsiteY925" fmla="*/ 559468 h 906880"/>
                <a:gd name="connsiteX926" fmla="*/ 1257300 w 1363328"/>
                <a:gd name="connsiteY926" fmla="*/ 560220 h 906880"/>
                <a:gd name="connsiteX927" fmla="*/ 1257300 w 1363328"/>
                <a:gd name="connsiteY927" fmla="*/ 560972 h 906880"/>
                <a:gd name="connsiteX928" fmla="*/ 1258052 w 1363328"/>
                <a:gd name="connsiteY928" fmla="*/ 562476 h 906880"/>
                <a:gd name="connsiteX929" fmla="*/ 1261812 w 1363328"/>
                <a:gd name="connsiteY929" fmla="*/ 568492 h 906880"/>
                <a:gd name="connsiteX930" fmla="*/ 1264068 w 1363328"/>
                <a:gd name="connsiteY930" fmla="*/ 572252 h 906880"/>
                <a:gd name="connsiteX931" fmla="*/ 1264820 w 1363328"/>
                <a:gd name="connsiteY931" fmla="*/ 573004 h 906880"/>
                <a:gd name="connsiteX932" fmla="*/ 1266324 w 1363328"/>
                <a:gd name="connsiteY932" fmla="*/ 573004 h 906880"/>
                <a:gd name="connsiteX933" fmla="*/ 1267076 w 1363328"/>
                <a:gd name="connsiteY933" fmla="*/ 572252 h 906880"/>
                <a:gd name="connsiteX934" fmla="*/ 1267076 w 1363328"/>
                <a:gd name="connsiteY934" fmla="*/ 571500 h 906880"/>
                <a:gd name="connsiteX935" fmla="*/ 1267828 w 1363328"/>
                <a:gd name="connsiteY935" fmla="*/ 571500 h 906880"/>
                <a:gd name="connsiteX936" fmla="*/ 1269332 w 1363328"/>
                <a:gd name="connsiteY936" fmla="*/ 572252 h 906880"/>
                <a:gd name="connsiteX937" fmla="*/ 1270084 w 1363328"/>
                <a:gd name="connsiteY937" fmla="*/ 573756 h 906880"/>
                <a:gd name="connsiteX938" fmla="*/ 1271588 w 1363328"/>
                <a:gd name="connsiteY938" fmla="*/ 576764 h 906880"/>
                <a:gd name="connsiteX939" fmla="*/ 1273092 w 1363328"/>
                <a:gd name="connsiteY939" fmla="*/ 578268 h 906880"/>
                <a:gd name="connsiteX940" fmla="*/ 1277603 w 1363328"/>
                <a:gd name="connsiteY940" fmla="*/ 581276 h 906880"/>
                <a:gd name="connsiteX941" fmla="*/ 1276852 w 1363328"/>
                <a:gd name="connsiteY941" fmla="*/ 583531 h 906880"/>
                <a:gd name="connsiteX942" fmla="*/ 1274596 w 1363328"/>
                <a:gd name="connsiteY942" fmla="*/ 584284 h 906880"/>
                <a:gd name="connsiteX943" fmla="*/ 1272339 w 1363328"/>
                <a:gd name="connsiteY943" fmla="*/ 585035 h 906880"/>
                <a:gd name="connsiteX944" fmla="*/ 1269332 w 1363328"/>
                <a:gd name="connsiteY944" fmla="*/ 585787 h 906880"/>
                <a:gd name="connsiteX945" fmla="*/ 1267076 w 1363328"/>
                <a:gd name="connsiteY945" fmla="*/ 585035 h 906880"/>
                <a:gd name="connsiteX946" fmla="*/ 1264820 w 1363328"/>
                <a:gd name="connsiteY946" fmla="*/ 585787 h 906880"/>
                <a:gd name="connsiteX947" fmla="*/ 1262564 w 1363328"/>
                <a:gd name="connsiteY947" fmla="*/ 587291 h 906880"/>
                <a:gd name="connsiteX948" fmla="*/ 1260308 w 1363328"/>
                <a:gd name="connsiteY948" fmla="*/ 587291 h 906880"/>
                <a:gd name="connsiteX949" fmla="*/ 1259556 w 1363328"/>
                <a:gd name="connsiteY949" fmla="*/ 585787 h 906880"/>
                <a:gd name="connsiteX950" fmla="*/ 1258804 w 1363328"/>
                <a:gd name="connsiteY950" fmla="*/ 584284 h 906880"/>
                <a:gd name="connsiteX951" fmla="*/ 1258052 w 1363328"/>
                <a:gd name="connsiteY951" fmla="*/ 582780 h 906880"/>
                <a:gd name="connsiteX952" fmla="*/ 1256548 w 1363328"/>
                <a:gd name="connsiteY952" fmla="*/ 582780 h 906880"/>
                <a:gd name="connsiteX953" fmla="*/ 1255044 w 1363328"/>
                <a:gd name="connsiteY953" fmla="*/ 582780 h 906880"/>
                <a:gd name="connsiteX954" fmla="*/ 1254292 w 1363328"/>
                <a:gd name="connsiteY954" fmla="*/ 582780 h 906880"/>
                <a:gd name="connsiteX955" fmla="*/ 1252037 w 1363328"/>
                <a:gd name="connsiteY955" fmla="*/ 583531 h 906880"/>
                <a:gd name="connsiteX956" fmla="*/ 1252788 w 1363328"/>
                <a:gd name="connsiteY956" fmla="*/ 579772 h 906880"/>
                <a:gd name="connsiteX957" fmla="*/ 1249028 w 1363328"/>
                <a:gd name="connsiteY957" fmla="*/ 581276 h 906880"/>
                <a:gd name="connsiteX958" fmla="*/ 1243765 w 1363328"/>
                <a:gd name="connsiteY958" fmla="*/ 584284 h 906880"/>
                <a:gd name="connsiteX959" fmla="*/ 1242260 w 1363328"/>
                <a:gd name="connsiteY959" fmla="*/ 585787 h 906880"/>
                <a:gd name="connsiteX960" fmla="*/ 1241509 w 1363328"/>
                <a:gd name="connsiteY960" fmla="*/ 586540 h 906880"/>
                <a:gd name="connsiteX961" fmla="*/ 1240005 w 1363328"/>
                <a:gd name="connsiteY961" fmla="*/ 588795 h 906880"/>
                <a:gd name="connsiteX962" fmla="*/ 1239253 w 1363328"/>
                <a:gd name="connsiteY962" fmla="*/ 589547 h 906880"/>
                <a:gd name="connsiteX963" fmla="*/ 1238501 w 1363328"/>
                <a:gd name="connsiteY963" fmla="*/ 589547 h 906880"/>
                <a:gd name="connsiteX964" fmla="*/ 1236245 w 1363328"/>
                <a:gd name="connsiteY964" fmla="*/ 590299 h 906880"/>
                <a:gd name="connsiteX965" fmla="*/ 1235493 w 1363328"/>
                <a:gd name="connsiteY965" fmla="*/ 590299 h 906880"/>
                <a:gd name="connsiteX966" fmla="*/ 1232485 w 1363328"/>
                <a:gd name="connsiteY966" fmla="*/ 591803 h 906880"/>
                <a:gd name="connsiteX967" fmla="*/ 1230981 w 1363328"/>
                <a:gd name="connsiteY967" fmla="*/ 591803 h 906880"/>
                <a:gd name="connsiteX968" fmla="*/ 1230229 w 1363328"/>
                <a:gd name="connsiteY968" fmla="*/ 590299 h 906880"/>
                <a:gd name="connsiteX969" fmla="*/ 1228725 w 1363328"/>
                <a:gd name="connsiteY969" fmla="*/ 594059 h 906880"/>
                <a:gd name="connsiteX970" fmla="*/ 1230981 w 1363328"/>
                <a:gd name="connsiteY970" fmla="*/ 595563 h 906880"/>
                <a:gd name="connsiteX971" fmla="*/ 1233237 w 1363328"/>
                <a:gd name="connsiteY971" fmla="*/ 597067 h 906880"/>
                <a:gd name="connsiteX972" fmla="*/ 1235493 w 1363328"/>
                <a:gd name="connsiteY972" fmla="*/ 599323 h 906880"/>
                <a:gd name="connsiteX973" fmla="*/ 1231733 w 1363328"/>
                <a:gd name="connsiteY973" fmla="*/ 599323 h 906880"/>
                <a:gd name="connsiteX974" fmla="*/ 1228725 w 1363328"/>
                <a:gd name="connsiteY974" fmla="*/ 601579 h 906880"/>
                <a:gd name="connsiteX975" fmla="*/ 1225717 w 1363328"/>
                <a:gd name="connsiteY975" fmla="*/ 608346 h 906880"/>
                <a:gd name="connsiteX976" fmla="*/ 1224213 w 1363328"/>
                <a:gd name="connsiteY976" fmla="*/ 605339 h 906880"/>
                <a:gd name="connsiteX977" fmla="*/ 1222709 w 1363328"/>
                <a:gd name="connsiteY977" fmla="*/ 604587 h 906880"/>
                <a:gd name="connsiteX978" fmla="*/ 1221958 w 1363328"/>
                <a:gd name="connsiteY978" fmla="*/ 605339 h 906880"/>
                <a:gd name="connsiteX979" fmla="*/ 1222709 w 1363328"/>
                <a:gd name="connsiteY979" fmla="*/ 608346 h 906880"/>
                <a:gd name="connsiteX980" fmla="*/ 1221205 w 1363328"/>
                <a:gd name="connsiteY980" fmla="*/ 608346 h 906880"/>
                <a:gd name="connsiteX981" fmla="*/ 1219701 w 1363328"/>
                <a:gd name="connsiteY981" fmla="*/ 607595 h 906880"/>
                <a:gd name="connsiteX982" fmla="*/ 1217445 w 1363328"/>
                <a:gd name="connsiteY982" fmla="*/ 606091 h 906880"/>
                <a:gd name="connsiteX983" fmla="*/ 1215941 w 1363328"/>
                <a:gd name="connsiteY983" fmla="*/ 604587 h 906880"/>
                <a:gd name="connsiteX984" fmla="*/ 1214438 w 1363328"/>
                <a:gd name="connsiteY984" fmla="*/ 603835 h 906880"/>
                <a:gd name="connsiteX985" fmla="*/ 1213686 w 1363328"/>
                <a:gd name="connsiteY985" fmla="*/ 606091 h 906880"/>
                <a:gd name="connsiteX986" fmla="*/ 1213686 w 1363328"/>
                <a:gd name="connsiteY986" fmla="*/ 608346 h 906880"/>
                <a:gd name="connsiteX987" fmla="*/ 1214438 w 1363328"/>
                <a:gd name="connsiteY987" fmla="*/ 610603 h 906880"/>
                <a:gd name="connsiteX988" fmla="*/ 1211430 w 1363328"/>
                <a:gd name="connsiteY988" fmla="*/ 611355 h 906880"/>
                <a:gd name="connsiteX989" fmla="*/ 1209174 w 1363328"/>
                <a:gd name="connsiteY989" fmla="*/ 610603 h 906880"/>
                <a:gd name="connsiteX990" fmla="*/ 1206166 w 1363328"/>
                <a:gd name="connsiteY990" fmla="*/ 609851 h 906880"/>
                <a:gd name="connsiteX991" fmla="*/ 1203910 w 1363328"/>
                <a:gd name="connsiteY991" fmla="*/ 612859 h 906880"/>
                <a:gd name="connsiteX992" fmla="*/ 1206166 w 1363328"/>
                <a:gd name="connsiteY992" fmla="*/ 615866 h 906880"/>
                <a:gd name="connsiteX993" fmla="*/ 1206166 w 1363328"/>
                <a:gd name="connsiteY993" fmla="*/ 618122 h 906880"/>
                <a:gd name="connsiteX994" fmla="*/ 1204662 w 1363328"/>
                <a:gd name="connsiteY994" fmla="*/ 618874 h 906880"/>
                <a:gd name="connsiteX995" fmla="*/ 1203158 w 1363328"/>
                <a:gd name="connsiteY995" fmla="*/ 618874 h 906880"/>
                <a:gd name="connsiteX996" fmla="*/ 1198646 w 1363328"/>
                <a:gd name="connsiteY996" fmla="*/ 621130 h 906880"/>
                <a:gd name="connsiteX997" fmla="*/ 1196390 w 1363328"/>
                <a:gd name="connsiteY997" fmla="*/ 620378 h 906880"/>
                <a:gd name="connsiteX998" fmla="*/ 1194134 w 1363328"/>
                <a:gd name="connsiteY998" fmla="*/ 618122 h 906880"/>
                <a:gd name="connsiteX999" fmla="*/ 1192630 w 1363328"/>
                <a:gd name="connsiteY999" fmla="*/ 617370 h 906880"/>
                <a:gd name="connsiteX1000" fmla="*/ 1191126 w 1363328"/>
                <a:gd name="connsiteY1000" fmla="*/ 618122 h 906880"/>
                <a:gd name="connsiteX1001" fmla="*/ 1189622 w 1363328"/>
                <a:gd name="connsiteY1001" fmla="*/ 619626 h 906880"/>
                <a:gd name="connsiteX1002" fmla="*/ 1188119 w 1363328"/>
                <a:gd name="connsiteY1002" fmla="*/ 621130 h 906880"/>
                <a:gd name="connsiteX1003" fmla="*/ 1187366 w 1363328"/>
                <a:gd name="connsiteY1003" fmla="*/ 621882 h 906880"/>
                <a:gd name="connsiteX1004" fmla="*/ 1183607 w 1363328"/>
                <a:gd name="connsiteY1004" fmla="*/ 623386 h 906880"/>
                <a:gd name="connsiteX1005" fmla="*/ 1180599 w 1363328"/>
                <a:gd name="connsiteY1005" fmla="*/ 624890 h 906880"/>
                <a:gd name="connsiteX1006" fmla="*/ 1177591 w 1363328"/>
                <a:gd name="connsiteY1006" fmla="*/ 626394 h 906880"/>
                <a:gd name="connsiteX1007" fmla="*/ 1173831 w 1363328"/>
                <a:gd name="connsiteY1007" fmla="*/ 625642 h 906880"/>
                <a:gd name="connsiteX1008" fmla="*/ 1173831 w 1363328"/>
                <a:gd name="connsiteY1008" fmla="*/ 627146 h 906880"/>
                <a:gd name="connsiteX1009" fmla="*/ 1171575 w 1363328"/>
                <a:gd name="connsiteY1009" fmla="*/ 629402 h 906880"/>
                <a:gd name="connsiteX1010" fmla="*/ 1170823 w 1363328"/>
                <a:gd name="connsiteY1010" fmla="*/ 630906 h 906880"/>
                <a:gd name="connsiteX1011" fmla="*/ 1170823 w 1363328"/>
                <a:gd name="connsiteY1011" fmla="*/ 633162 h 906880"/>
                <a:gd name="connsiteX1012" fmla="*/ 1171575 w 1363328"/>
                <a:gd name="connsiteY1012" fmla="*/ 636922 h 906880"/>
                <a:gd name="connsiteX1013" fmla="*/ 1172327 w 1363328"/>
                <a:gd name="connsiteY1013" fmla="*/ 638425 h 906880"/>
                <a:gd name="connsiteX1014" fmla="*/ 1172327 w 1363328"/>
                <a:gd name="connsiteY1014" fmla="*/ 640682 h 906880"/>
                <a:gd name="connsiteX1015" fmla="*/ 1173831 w 1363328"/>
                <a:gd name="connsiteY1015" fmla="*/ 641433 h 906880"/>
                <a:gd name="connsiteX1016" fmla="*/ 1175335 w 1363328"/>
                <a:gd name="connsiteY1016" fmla="*/ 641433 h 906880"/>
                <a:gd name="connsiteX1017" fmla="*/ 1176087 w 1363328"/>
                <a:gd name="connsiteY1017" fmla="*/ 642185 h 906880"/>
                <a:gd name="connsiteX1018" fmla="*/ 1176087 w 1363328"/>
                <a:gd name="connsiteY1018" fmla="*/ 644442 h 906880"/>
                <a:gd name="connsiteX1019" fmla="*/ 1175335 w 1363328"/>
                <a:gd name="connsiteY1019" fmla="*/ 648201 h 906880"/>
                <a:gd name="connsiteX1020" fmla="*/ 1175335 w 1363328"/>
                <a:gd name="connsiteY1020" fmla="*/ 649705 h 906880"/>
                <a:gd name="connsiteX1021" fmla="*/ 1176839 w 1363328"/>
                <a:gd name="connsiteY1021" fmla="*/ 652713 h 906880"/>
                <a:gd name="connsiteX1022" fmla="*/ 1176839 w 1363328"/>
                <a:gd name="connsiteY1022" fmla="*/ 655721 h 906880"/>
                <a:gd name="connsiteX1023" fmla="*/ 1175335 w 1363328"/>
                <a:gd name="connsiteY1023" fmla="*/ 658729 h 906880"/>
                <a:gd name="connsiteX1024" fmla="*/ 1172327 w 1363328"/>
                <a:gd name="connsiteY1024" fmla="*/ 660985 h 906880"/>
                <a:gd name="connsiteX1025" fmla="*/ 1170071 w 1363328"/>
                <a:gd name="connsiteY1025" fmla="*/ 660985 h 906880"/>
                <a:gd name="connsiteX1026" fmla="*/ 1168567 w 1363328"/>
                <a:gd name="connsiteY1026" fmla="*/ 660233 h 906880"/>
                <a:gd name="connsiteX1027" fmla="*/ 1167815 w 1363328"/>
                <a:gd name="connsiteY1027" fmla="*/ 659481 h 906880"/>
                <a:gd name="connsiteX1028" fmla="*/ 1166311 w 1363328"/>
                <a:gd name="connsiteY1028" fmla="*/ 659481 h 906880"/>
                <a:gd name="connsiteX1029" fmla="*/ 1164055 w 1363328"/>
                <a:gd name="connsiteY1029" fmla="*/ 660233 h 906880"/>
                <a:gd name="connsiteX1030" fmla="*/ 1161047 w 1363328"/>
                <a:gd name="connsiteY1030" fmla="*/ 661737 h 906880"/>
                <a:gd name="connsiteX1031" fmla="*/ 1159543 w 1363328"/>
                <a:gd name="connsiteY1031" fmla="*/ 661737 h 906880"/>
                <a:gd name="connsiteX1032" fmla="*/ 1156536 w 1363328"/>
                <a:gd name="connsiteY1032" fmla="*/ 660233 h 906880"/>
                <a:gd name="connsiteX1033" fmla="*/ 1152776 w 1363328"/>
                <a:gd name="connsiteY1033" fmla="*/ 655721 h 906880"/>
                <a:gd name="connsiteX1034" fmla="*/ 1149768 w 1363328"/>
                <a:gd name="connsiteY1034" fmla="*/ 654969 h 906880"/>
                <a:gd name="connsiteX1035" fmla="*/ 1144504 w 1363328"/>
                <a:gd name="connsiteY1035" fmla="*/ 655721 h 906880"/>
                <a:gd name="connsiteX1036" fmla="*/ 1143000 w 1363328"/>
                <a:gd name="connsiteY1036" fmla="*/ 655721 h 906880"/>
                <a:gd name="connsiteX1037" fmla="*/ 1142248 w 1363328"/>
                <a:gd name="connsiteY1037" fmla="*/ 655721 h 906880"/>
                <a:gd name="connsiteX1038" fmla="*/ 1141496 w 1363328"/>
                <a:gd name="connsiteY1038" fmla="*/ 654217 h 906880"/>
                <a:gd name="connsiteX1039" fmla="*/ 1140744 w 1363328"/>
                <a:gd name="connsiteY1039" fmla="*/ 654217 h 906880"/>
                <a:gd name="connsiteX1040" fmla="*/ 1137736 w 1363328"/>
                <a:gd name="connsiteY1040" fmla="*/ 653465 h 906880"/>
                <a:gd name="connsiteX1041" fmla="*/ 1137736 w 1363328"/>
                <a:gd name="connsiteY1041" fmla="*/ 654217 h 906880"/>
                <a:gd name="connsiteX1042" fmla="*/ 1127961 w 1363328"/>
                <a:gd name="connsiteY1042" fmla="*/ 650457 h 906880"/>
                <a:gd name="connsiteX1043" fmla="*/ 1118185 w 1363328"/>
                <a:gd name="connsiteY1043" fmla="*/ 650457 h 906880"/>
                <a:gd name="connsiteX1044" fmla="*/ 1116681 w 1363328"/>
                <a:gd name="connsiteY1044" fmla="*/ 649705 h 906880"/>
                <a:gd name="connsiteX1045" fmla="*/ 1112921 w 1363328"/>
                <a:gd name="connsiteY1045" fmla="*/ 648201 h 906880"/>
                <a:gd name="connsiteX1046" fmla="*/ 1112169 w 1363328"/>
                <a:gd name="connsiteY1046" fmla="*/ 648201 h 906880"/>
                <a:gd name="connsiteX1047" fmla="*/ 1105402 w 1363328"/>
                <a:gd name="connsiteY1047" fmla="*/ 648201 h 906880"/>
                <a:gd name="connsiteX1048" fmla="*/ 1091866 w 1363328"/>
                <a:gd name="connsiteY1048" fmla="*/ 651961 h 906880"/>
                <a:gd name="connsiteX1049" fmla="*/ 1086602 w 1363328"/>
                <a:gd name="connsiteY1049" fmla="*/ 654217 h 906880"/>
                <a:gd name="connsiteX1050" fmla="*/ 1084346 w 1363328"/>
                <a:gd name="connsiteY1050" fmla="*/ 655721 h 906880"/>
                <a:gd name="connsiteX1051" fmla="*/ 1082090 w 1363328"/>
                <a:gd name="connsiteY1051" fmla="*/ 657225 h 906880"/>
                <a:gd name="connsiteX1052" fmla="*/ 1081338 w 1363328"/>
                <a:gd name="connsiteY1052" fmla="*/ 660233 h 906880"/>
                <a:gd name="connsiteX1053" fmla="*/ 1079834 w 1363328"/>
                <a:gd name="connsiteY1053" fmla="*/ 660233 h 906880"/>
                <a:gd name="connsiteX1054" fmla="*/ 1076074 w 1363328"/>
                <a:gd name="connsiteY1054" fmla="*/ 659481 h 906880"/>
                <a:gd name="connsiteX1055" fmla="*/ 1073066 w 1363328"/>
                <a:gd name="connsiteY1055" fmla="*/ 660233 h 906880"/>
                <a:gd name="connsiteX1056" fmla="*/ 1070059 w 1363328"/>
                <a:gd name="connsiteY1056" fmla="*/ 661737 h 906880"/>
                <a:gd name="connsiteX1057" fmla="*/ 1064795 w 1363328"/>
                <a:gd name="connsiteY1057" fmla="*/ 663993 h 906880"/>
                <a:gd name="connsiteX1058" fmla="*/ 1064043 w 1363328"/>
                <a:gd name="connsiteY1058" fmla="*/ 663993 h 906880"/>
                <a:gd name="connsiteX1059" fmla="*/ 1064043 w 1363328"/>
                <a:gd name="connsiteY1059" fmla="*/ 663241 h 906880"/>
                <a:gd name="connsiteX1060" fmla="*/ 1063291 w 1363328"/>
                <a:gd name="connsiteY1060" fmla="*/ 663241 h 906880"/>
                <a:gd name="connsiteX1061" fmla="*/ 1061035 w 1363328"/>
                <a:gd name="connsiteY1061" fmla="*/ 667001 h 906880"/>
                <a:gd name="connsiteX1062" fmla="*/ 1058027 w 1363328"/>
                <a:gd name="connsiteY1062" fmla="*/ 670761 h 906880"/>
                <a:gd name="connsiteX1063" fmla="*/ 1054267 w 1363328"/>
                <a:gd name="connsiteY1063" fmla="*/ 673016 h 906880"/>
                <a:gd name="connsiteX1064" fmla="*/ 1049755 w 1363328"/>
                <a:gd name="connsiteY1064" fmla="*/ 674521 h 906880"/>
                <a:gd name="connsiteX1065" fmla="*/ 1049755 w 1363328"/>
                <a:gd name="connsiteY1065" fmla="*/ 675272 h 906880"/>
                <a:gd name="connsiteX1066" fmla="*/ 1052763 w 1363328"/>
                <a:gd name="connsiteY1066" fmla="*/ 675272 h 906880"/>
                <a:gd name="connsiteX1067" fmla="*/ 1055019 w 1363328"/>
                <a:gd name="connsiteY1067" fmla="*/ 674521 h 906880"/>
                <a:gd name="connsiteX1068" fmla="*/ 1057275 w 1363328"/>
                <a:gd name="connsiteY1068" fmla="*/ 673016 h 906880"/>
                <a:gd name="connsiteX1069" fmla="*/ 1063291 w 1363328"/>
                <a:gd name="connsiteY1069" fmla="*/ 667001 h 906880"/>
                <a:gd name="connsiteX1070" fmla="*/ 1065547 w 1363328"/>
                <a:gd name="connsiteY1070" fmla="*/ 666249 h 906880"/>
                <a:gd name="connsiteX1071" fmla="*/ 1068555 w 1363328"/>
                <a:gd name="connsiteY1071" fmla="*/ 666249 h 906880"/>
                <a:gd name="connsiteX1072" fmla="*/ 1062539 w 1363328"/>
                <a:gd name="connsiteY1072" fmla="*/ 673016 h 906880"/>
                <a:gd name="connsiteX1073" fmla="*/ 1061035 w 1363328"/>
                <a:gd name="connsiteY1073" fmla="*/ 675272 h 906880"/>
                <a:gd name="connsiteX1074" fmla="*/ 1060283 w 1363328"/>
                <a:gd name="connsiteY1074" fmla="*/ 678280 h 906880"/>
                <a:gd name="connsiteX1075" fmla="*/ 1059531 w 1363328"/>
                <a:gd name="connsiteY1075" fmla="*/ 681288 h 906880"/>
                <a:gd name="connsiteX1076" fmla="*/ 1059531 w 1363328"/>
                <a:gd name="connsiteY1076" fmla="*/ 684296 h 906880"/>
                <a:gd name="connsiteX1077" fmla="*/ 1060283 w 1363328"/>
                <a:gd name="connsiteY1077" fmla="*/ 685800 h 906880"/>
                <a:gd name="connsiteX1078" fmla="*/ 1058779 w 1363328"/>
                <a:gd name="connsiteY1078" fmla="*/ 687304 h 906880"/>
                <a:gd name="connsiteX1079" fmla="*/ 1057275 w 1363328"/>
                <a:gd name="connsiteY1079" fmla="*/ 688056 h 906880"/>
                <a:gd name="connsiteX1080" fmla="*/ 1055019 w 1363328"/>
                <a:gd name="connsiteY1080" fmla="*/ 687304 h 906880"/>
                <a:gd name="connsiteX1081" fmla="*/ 1055019 w 1363328"/>
                <a:gd name="connsiteY1081" fmla="*/ 686552 h 906880"/>
                <a:gd name="connsiteX1082" fmla="*/ 1053515 w 1363328"/>
                <a:gd name="connsiteY1082" fmla="*/ 685048 h 906880"/>
                <a:gd name="connsiteX1083" fmla="*/ 1052011 w 1363328"/>
                <a:gd name="connsiteY1083" fmla="*/ 685800 h 906880"/>
                <a:gd name="connsiteX1084" fmla="*/ 1049755 w 1363328"/>
                <a:gd name="connsiteY1084" fmla="*/ 686552 h 906880"/>
                <a:gd name="connsiteX1085" fmla="*/ 1046747 w 1363328"/>
                <a:gd name="connsiteY1085" fmla="*/ 688056 h 906880"/>
                <a:gd name="connsiteX1086" fmla="*/ 1044491 w 1363328"/>
                <a:gd name="connsiteY1086" fmla="*/ 690312 h 906880"/>
                <a:gd name="connsiteX1087" fmla="*/ 1041484 w 1363328"/>
                <a:gd name="connsiteY1087" fmla="*/ 692568 h 906880"/>
                <a:gd name="connsiteX1088" fmla="*/ 1036972 w 1363328"/>
                <a:gd name="connsiteY1088" fmla="*/ 691064 h 906880"/>
                <a:gd name="connsiteX1089" fmla="*/ 1038476 w 1363328"/>
                <a:gd name="connsiteY1089" fmla="*/ 688808 h 906880"/>
                <a:gd name="connsiteX1090" fmla="*/ 1042236 w 1363328"/>
                <a:gd name="connsiteY1090" fmla="*/ 687304 h 906880"/>
                <a:gd name="connsiteX1091" fmla="*/ 1042987 w 1363328"/>
                <a:gd name="connsiteY1091" fmla="*/ 685800 h 906880"/>
                <a:gd name="connsiteX1092" fmla="*/ 1042987 w 1363328"/>
                <a:gd name="connsiteY1092" fmla="*/ 683544 h 906880"/>
                <a:gd name="connsiteX1093" fmla="*/ 1042236 w 1363328"/>
                <a:gd name="connsiteY1093" fmla="*/ 681288 h 906880"/>
                <a:gd name="connsiteX1094" fmla="*/ 1040732 w 1363328"/>
                <a:gd name="connsiteY1094" fmla="*/ 679784 h 906880"/>
                <a:gd name="connsiteX1095" fmla="*/ 1039980 w 1363328"/>
                <a:gd name="connsiteY1095" fmla="*/ 678280 h 906880"/>
                <a:gd name="connsiteX1096" fmla="*/ 1039980 w 1363328"/>
                <a:gd name="connsiteY1096" fmla="*/ 676024 h 906880"/>
                <a:gd name="connsiteX1097" fmla="*/ 1038476 w 1363328"/>
                <a:gd name="connsiteY1097" fmla="*/ 674521 h 906880"/>
                <a:gd name="connsiteX1098" fmla="*/ 1036972 w 1363328"/>
                <a:gd name="connsiteY1098" fmla="*/ 673768 h 906880"/>
                <a:gd name="connsiteX1099" fmla="*/ 1032460 w 1363328"/>
                <a:gd name="connsiteY1099" fmla="*/ 673016 h 906880"/>
                <a:gd name="connsiteX1100" fmla="*/ 1030956 w 1363328"/>
                <a:gd name="connsiteY1100" fmla="*/ 672264 h 906880"/>
                <a:gd name="connsiteX1101" fmla="*/ 1030204 w 1363328"/>
                <a:gd name="connsiteY1101" fmla="*/ 671512 h 906880"/>
                <a:gd name="connsiteX1102" fmla="*/ 1030956 w 1363328"/>
                <a:gd name="connsiteY1102" fmla="*/ 670008 h 906880"/>
                <a:gd name="connsiteX1103" fmla="*/ 1030956 w 1363328"/>
                <a:gd name="connsiteY1103" fmla="*/ 668504 h 906880"/>
                <a:gd name="connsiteX1104" fmla="*/ 1026444 w 1363328"/>
                <a:gd name="connsiteY1104" fmla="*/ 667753 h 906880"/>
                <a:gd name="connsiteX1105" fmla="*/ 1026444 w 1363328"/>
                <a:gd name="connsiteY1105" fmla="*/ 670008 h 906880"/>
                <a:gd name="connsiteX1106" fmla="*/ 1026444 w 1363328"/>
                <a:gd name="connsiteY1106" fmla="*/ 673016 h 906880"/>
                <a:gd name="connsiteX1107" fmla="*/ 1024940 w 1363328"/>
                <a:gd name="connsiteY1107" fmla="*/ 674521 h 906880"/>
                <a:gd name="connsiteX1108" fmla="*/ 1023436 w 1363328"/>
                <a:gd name="connsiteY1108" fmla="*/ 674521 h 906880"/>
                <a:gd name="connsiteX1109" fmla="*/ 1022684 w 1363328"/>
                <a:gd name="connsiteY1109" fmla="*/ 676024 h 906880"/>
                <a:gd name="connsiteX1110" fmla="*/ 1023436 w 1363328"/>
                <a:gd name="connsiteY1110" fmla="*/ 677528 h 906880"/>
                <a:gd name="connsiteX1111" fmla="*/ 1019676 w 1363328"/>
                <a:gd name="connsiteY1111" fmla="*/ 677528 h 906880"/>
                <a:gd name="connsiteX1112" fmla="*/ 1016668 w 1363328"/>
                <a:gd name="connsiteY1112" fmla="*/ 676776 h 906880"/>
                <a:gd name="connsiteX1113" fmla="*/ 1017421 w 1363328"/>
                <a:gd name="connsiteY1113" fmla="*/ 678280 h 906880"/>
                <a:gd name="connsiteX1114" fmla="*/ 1018172 w 1363328"/>
                <a:gd name="connsiteY1114" fmla="*/ 679784 h 906880"/>
                <a:gd name="connsiteX1115" fmla="*/ 1019676 w 1363328"/>
                <a:gd name="connsiteY1115" fmla="*/ 679784 h 906880"/>
                <a:gd name="connsiteX1116" fmla="*/ 1020428 w 1363328"/>
                <a:gd name="connsiteY1116" fmla="*/ 680536 h 906880"/>
                <a:gd name="connsiteX1117" fmla="*/ 1020428 w 1363328"/>
                <a:gd name="connsiteY1117" fmla="*/ 681288 h 906880"/>
                <a:gd name="connsiteX1118" fmla="*/ 1021932 w 1363328"/>
                <a:gd name="connsiteY1118" fmla="*/ 685048 h 906880"/>
                <a:gd name="connsiteX1119" fmla="*/ 1022684 w 1363328"/>
                <a:gd name="connsiteY1119" fmla="*/ 685800 h 906880"/>
                <a:gd name="connsiteX1120" fmla="*/ 1024188 w 1363328"/>
                <a:gd name="connsiteY1120" fmla="*/ 685800 h 906880"/>
                <a:gd name="connsiteX1121" fmla="*/ 1026444 w 1363328"/>
                <a:gd name="connsiteY1121" fmla="*/ 685800 h 906880"/>
                <a:gd name="connsiteX1122" fmla="*/ 1027948 w 1363328"/>
                <a:gd name="connsiteY1122" fmla="*/ 686552 h 906880"/>
                <a:gd name="connsiteX1123" fmla="*/ 1028700 w 1363328"/>
                <a:gd name="connsiteY1123" fmla="*/ 687304 h 906880"/>
                <a:gd name="connsiteX1124" fmla="*/ 1028700 w 1363328"/>
                <a:gd name="connsiteY1124" fmla="*/ 691064 h 906880"/>
                <a:gd name="connsiteX1125" fmla="*/ 1027948 w 1363328"/>
                <a:gd name="connsiteY1125" fmla="*/ 692568 h 906880"/>
                <a:gd name="connsiteX1126" fmla="*/ 1026444 w 1363328"/>
                <a:gd name="connsiteY1126" fmla="*/ 693320 h 906880"/>
                <a:gd name="connsiteX1127" fmla="*/ 1026444 w 1363328"/>
                <a:gd name="connsiteY1127" fmla="*/ 692568 h 906880"/>
                <a:gd name="connsiteX1128" fmla="*/ 1025692 w 1363328"/>
                <a:gd name="connsiteY1128" fmla="*/ 691064 h 906880"/>
                <a:gd name="connsiteX1129" fmla="*/ 1024940 w 1363328"/>
                <a:gd name="connsiteY1129" fmla="*/ 691064 h 906880"/>
                <a:gd name="connsiteX1130" fmla="*/ 1023436 w 1363328"/>
                <a:gd name="connsiteY1130" fmla="*/ 690312 h 906880"/>
                <a:gd name="connsiteX1131" fmla="*/ 1014413 w 1363328"/>
                <a:gd name="connsiteY1131" fmla="*/ 695576 h 906880"/>
                <a:gd name="connsiteX1132" fmla="*/ 995613 w 1363328"/>
                <a:gd name="connsiteY1132" fmla="*/ 703847 h 906880"/>
                <a:gd name="connsiteX1133" fmla="*/ 972302 w 1363328"/>
                <a:gd name="connsiteY1133" fmla="*/ 718135 h 906880"/>
                <a:gd name="connsiteX1134" fmla="*/ 955759 w 1363328"/>
                <a:gd name="connsiteY1134" fmla="*/ 726406 h 906880"/>
                <a:gd name="connsiteX1135" fmla="*/ 942975 w 1363328"/>
                <a:gd name="connsiteY1135" fmla="*/ 733926 h 906880"/>
                <a:gd name="connsiteX1136" fmla="*/ 938463 w 1363328"/>
                <a:gd name="connsiteY1136" fmla="*/ 738438 h 906880"/>
                <a:gd name="connsiteX1137" fmla="*/ 935455 w 1363328"/>
                <a:gd name="connsiteY1137" fmla="*/ 743702 h 906880"/>
                <a:gd name="connsiteX1138" fmla="*/ 933951 w 1363328"/>
                <a:gd name="connsiteY1138" fmla="*/ 749718 h 906880"/>
                <a:gd name="connsiteX1139" fmla="*/ 932448 w 1363328"/>
                <a:gd name="connsiteY1139" fmla="*/ 750470 h 906880"/>
                <a:gd name="connsiteX1140" fmla="*/ 932448 w 1363328"/>
                <a:gd name="connsiteY1140" fmla="*/ 751221 h 906880"/>
                <a:gd name="connsiteX1141" fmla="*/ 933951 w 1363328"/>
                <a:gd name="connsiteY1141" fmla="*/ 754981 h 906880"/>
                <a:gd name="connsiteX1142" fmla="*/ 933951 w 1363328"/>
                <a:gd name="connsiteY1142" fmla="*/ 756485 h 906880"/>
                <a:gd name="connsiteX1143" fmla="*/ 931695 w 1363328"/>
                <a:gd name="connsiteY1143" fmla="*/ 758741 h 906880"/>
                <a:gd name="connsiteX1144" fmla="*/ 928688 w 1363328"/>
                <a:gd name="connsiteY1144" fmla="*/ 760245 h 906880"/>
                <a:gd name="connsiteX1145" fmla="*/ 926431 w 1363328"/>
                <a:gd name="connsiteY1145" fmla="*/ 759493 h 906880"/>
                <a:gd name="connsiteX1146" fmla="*/ 925680 w 1363328"/>
                <a:gd name="connsiteY1146" fmla="*/ 756485 h 906880"/>
                <a:gd name="connsiteX1147" fmla="*/ 922672 w 1363328"/>
                <a:gd name="connsiteY1147" fmla="*/ 763253 h 906880"/>
                <a:gd name="connsiteX1148" fmla="*/ 921168 w 1363328"/>
                <a:gd name="connsiteY1148" fmla="*/ 764005 h 906880"/>
                <a:gd name="connsiteX1149" fmla="*/ 918912 w 1363328"/>
                <a:gd name="connsiteY1149" fmla="*/ 764757 h 906880"/>
                <a:gd name="connsiteX1150" fmla="*/ 915152 w 1363328"/>
                <a:gd name="connsiteY1150" fmla="*/ 769269 h 906880"/>
                <a:gd name="connsiteX1151" fmla="*/ 912896 w 1363328"/>
                <a:gd name="connsiteY1151" fmla="*/ 770021 h 906880"/>
                <a:gd name="connsiteX1152" fmla="*/ 906129 w 1363328"/>
                <a:gd name="connsiteY1152" fmla="*/ 777541 h 906880"/>
                <a:gd name="connsiteX1153" fmla="*/ 867026 w 1363328"/>
                <a:gd name="connsiteY1153" fmla="*/ 801604 h 906880"/>
                <a:gd name="connsiteX1154" fmla="*/ 864770 w 1363328"/>
                <a:gd name="connsiteY1154" fmla="*/ 800852 h 906880"/>
                <a:gd name="connsiteX1155" fmla="*/ 862514 w 1363328"/>
                <a:gd name="connsiteY1155" fmla="*/ 801604 h 906880"/>
                <a:gd name="connsiteX1156" fmla="*/ 858754 w 1363328"/>
                <a:gd name="connsiteY1156" fmla="*/ 803860 h 906880"/>
                <a:gd name="connsiteX1157" fmla="*/ 854994 w 1363328"/>
                <a:gd name="connsiteY1157" fmla="*/ 803108 h 906880"/>
                <a:gd name="connsiteX1158" fmla="*/ 853490 w 1363328"/>
                <a:gd name="connsiteY1158" fmla="*/ 803108 h 906880"/>
                <a:gd name="connsiteX1159" fmla="*/ 851986 w 1363328"/>
                <a:gd name="connsiteY1159" fmla="*/ 805364 h 906880"/>
                <a:gd name="connsiteX1160" fmla="*/ 848978 w 1363328"/>
                <a:gd name="connsiteY1160" fmla="*/ 806868 h 906880"/>
                <a:gd name="connsiteX1161" fmla="*/ 845218 w 1363328"/>
                <a:gd name="connsiteY1161" fmla="*/ 810628 h 906880"/>
                <a:gd name="connsiteX1162" fmla="*/ 837699 w 1363328"/>
                <a:gd name="connsiteY1162" fmla="*/ 814387 h 906880"/>
                <a:gd name="connsiteX1163" fmla="*/ 808372 w 1363328"/>
                <a:gd name="connsiteY1163" fmla="*/ 837698 h 906880"/>
                <a:gd name="connsiteX1164" fmla="*/ 806116 w 1363328"/>
                <a:gd name="connsiteY1164" fmla="*/ 839955 h 906880"/>
                <a:gd name="connsiteX1165" fmla="*/ 802356 w 1363328"/>
                <a:gd name="connsiteY1165" fmla="*/ 845218 h 906880"/>
                <a:gd name="connsiteX1166" fmla="*/ 801604 w 1363328"/>
                <a:gd name="connsiteY1166" fmla="*/ 845970 h 906880"/>
                <a:gd name="connsiteX1167" fmla="*/ 800852 w 1363328"/>
                <a:gd name="connsiteY1167" fmla="*/ 846722 h 906880"/>
                <a:gd name="connsiteX1168" fmla="*/ 799348 w 1363328"/>
                <a:gd name="connsiteY1168" fmla="*/ 847474 h 906880"/>
                <a:gd name="connsiteX1169" fmla="*/ 798596 w 1363328"/>
                <a:gd name="connsiteY1169" fmla="*/ 848978 h 906880"/>
                <a:gd name="connsiteX1170" fmla="*/ 792580 w 1363328"/>
                <a:gd name="connsiteY1170" fmla="*/ 861010 h 906880"/>
                <a:gd name="connsiteX1171" fmla="*/ 788069 w 1363328"/>
                <a:gd name="connsiteY1171" fmla="*/ 863266 h 906880"/>
                <a:gd name="connsiteX1172" fmla="*/ 780549 w 1363328"/>
                <a:gd name="connsiteY1172" fmla="*/ 862514 h 906880"/>
                <a:gd name="connsiteX1173" fmla="*/ 782053 w 1363328"/>
                <a:gd name="connsiteY1173" fmla="*/ 859506 h 906880"/>
                <a:gd name="connsiteX1174" fmla="*/ 784309 w 1363328"/>
                <a:gd name="connsiteY1174" fmla="*/ 859506 h 906880"/>
                <a:gd name="connsiteX1175" fmla="*/ 786565 w 1363328"/>
                <a:gd name="connsiteY1175" fmla="*/ 859506 h 906880"/>
                <a:gd name="connsiteX1176" fmla="*/ 788069 w 1363328"/>
                <a:gd name="connsiteY1176" fmla="*/ 858754 h 906880"/>
                <a:gd name="connsiteX1177" fmla="*/ 788069 w 1363328"/>
                <a:gd name="connsiteY1177" fmla="*/ 857250 h 906880"/>
                <a:gd name="connsiteX1178" fmla="*/ 786565 w 1363328"/>
                <a:gd name="connsiteY1178" fmla="*/ 856498 h 906880"/>
                <a:gd name="connsiteX1179" fmla="*/ 779797 w 1363328"/>
                <a:gd name="connsiteY1179" fmla="*/ 857250 h 906880"/>
                <a:gd name="connsiteX1180" fmla="*/ 779045 w 1363328"/>
                <a:gd name="connsiteY1180" fmla="*/ 857250 h 906880"/>
                <a:gd name="connsiteX1181" fmla="*/ 778293 w 1363328"/>
                <a:gd name="connsiteY1181" fmla="*/ 858754 h 906880"/>
                <a:gd name="connsiteX1182" fmla="*/ 779045 w 1363328"/>
                <a:gd name="connsiteY1182" fmla="*/ 861010 h 906880"/>
                <a:gd name="connsiteX1183" fmla="*/ 778293 w 1363328"/>
                <a:gd name="connsiteY1183" fmla="*/ 862514 h 906880"/>
                <a:gd name="connsiteX1184" fmla="*/ 776789 w 1363328"/>
                <a:gd name="connsiteY1184" fmla="*/ 863266 h 906880"/>
                <a:gd name="connsiteX1185" fmla="*/ 775285 w 1363328"/>
                <a:gd name="connsiteY1185" fmla="*/ 862514 h 906880"/>
                <a:gd name="connsiteX1186" fmla="*/ 774533 w 1363328"/>
                <a:gd name="connsiteY1186" fmla="*/ 861010 h 906880"/>
                <a:gd name="connsiteX1187" fmla="*/ 774533 w 1363328"/>
                <a:gd name="connsiteY1187" fmla="*/ 864018 h 906880"/>
                <a:gd name="connsiteX1188" fmla="*/ 777541 w 1363328"/>
                <a:gd name="connsiteY1188" fmla="*/ 865522 h 906880"/>
                <a:gd name="connsiteX1189" fmla="*/ 781301 w 1363328"/>
                <a:gd name="connsiteY1189" fmla="*/ 867026 h 906880"/>
                <a:gd name="connsiteX1190" fmla="*/ 784309 w 1363328"/>
                <a:gd name="connsiteY1190" fmla="*/ 867026 h 906880"/>
                <a:gd name="connsiteX1191" fmla="*/ 788069 w 1363328"/>
                <a:gd name="connsiteY1191" fmla="*/ 868530 h 906880"/>
                <a:gd name="connsiteX1192" fmla="*/ 789573 w 1363328"/>
                <a:gd name="connsiteY1192" fmla="*/ 868530 h 906880"/>
                <a:gd name="connsiteX1193" fmla="*/ 791828 w 1363328"/>
                <a:gd name="connsiteY1193" fmla="*/ 867777 h 906880"/>
                <a:gd name="connsiteX1194" fmla="*/ 793333 w 1363328"/>
                <a:gd name="connsiteY1194" fmla="*/ 866274 h 906880"/>
                <a:gd name="connsiteX1195" fmla="*/ 794836 w 1363328"/>
                <a:gd name="connsiteY1195" fmla="*/ 864770 h 906880"/>
                <a:gd name="connsiteX1196" fmla="*/ 797092 w 1363328"/>
                <a:gd name="connsiteY1196" fmla="*/ 864770 h 906880"/>
                <a:gd name="connsiteX1197" fmla="*/ 799348 w 1363328"/>
                <a:gd name="connsiteY1197" fmla="*/ 864770 h 906880"/>
                <a:gd name="connsiteX1198" fmla="*/ 794084 w 1363328"/>
                <a:gd name="connsiteY1198" fmla="*/ 881313 h 906880"/>
                <a:gd name="connsiteX1199" fmla="*/ 789573 w 1363328"/>
                <a:gd name="connsiteY1199" fmla="*/ 888833 h 906880"/>
                <a:gd name="connsiteX1200" fmla="*/ 782053 w 1363328"/>
                <a:gd name="connsiteY1200" fmla="*/ 891089 h 906880"/>
                <a:gd name="connsiteX1201" fmla="*/ 779045 w 1363328"/>
                <a:gd name="connsiteY1201" fmla="*/ 892593 h 906880"/>
                <a:gd name="connsiteX1202" fmla="*/ 772277 w 1363328"/>
                <a:gd name="connsiteY1202" fmla="*/ 901616 h 906880"/>
                <a:gd name="connsiteX1203" fmla="*/ 770773 w 1363328"/>
                <a:gd name="connsiteY1203" fmla="*/ 903872 h 906880"/>
                <a:gd name="connsiteX1204" fmla="*/ 770021 w 1363328"/>
                <a:gd name="connsiteY1204" fmla="*/ 906880 h 906880"/>
                <a:gd name="connsiteX1205" fmla="*/ 770021 w 1363328"/>
                <a:gd name="connsiteY1205" fmla="*/ 904624 h 906880"/>
                <a:gd name="connsiteX1206" fmla="*/ 770773 w 1363328"/>
                <a:gd name="connsiteY1206" fmla="*/ 903120 h 906880"/>
                <a:gd name="connsiteX1207" fmla="*/ 772277 w 1363328"/>
                <a:gd name="connsiteY1207" fmla="*/ 900864 h 906880"/>
                <a:gd name="connsiteX1208" fmla="*/ 776037 w 1363328"/>
                <a:gd name="connsiteY1208" fmla="*/ 895601 h 906880"/>
                <a:gd name="connsiteX1209" fmla="*/ 777541 w 1363328"/>
                <a:gd name="connsiteY1209" fmla="*/ 893345 h 906880"/>
                <a:gd name="connsiteX1210" fmla="*/ 776789 w 1363328"/>
                <a:gd name="connsiteY1210" fmla="*/ 891841 h 906880"/>
                <a:gd name="connsiteX1211" fmla="*/ 776037 w 1363328"/>
                <a:gd name="connsiteY1211" fmla="*/ 891841 h 906880"/>
                <a:gd name="connsiteX1212" fmla="*/ 775285 w 1363328"/>
                <a:gd name="connsiteY1212" fmla="*/ 891841 h 906880"/>
                <a:gd name="connsiteX1213" fmla="*/ 773781 w 1363328"/>
                <a:gd name="connsiteY1213" fmla="*/ 891841 h 906880"/>
                <a:gd name="connsiteX1214" fmla="*/ 773781 w 1363328"/>
                <a:gd name="connsiteY1214" fmla="*/ 892593 h 906880"/>
                <a:gd name="connsiteX1215" fmla="*/ 773029 w 1363328"/>
                <a:gd name="connsiteY1215" fmla="*/ 892593 h 906880"/>
                <a:gd name="connsiteX1216" fmla="*/ 772277 w 1363328"/>
                <a:gd name="connsiteY1216" fmla="*/ 893345 h 906880"/>
                <a:gd name="connsiteX1217" fmla="*/ 771525 w 1363328"/>
                <a:gd name="connsiteY1217" fmla="*/ 894096 h 906880"/>
                <a:gd name="connsiteX1218" fmla="*/ 771525 w 1363328"/>
                <a:gd name="connsiteY1218" fmla="*/ 894849 h 906880"/>
                <a:gd name="connsiteX1219" fmla="*/ 770021 w 1363328"/>
                <a:gd name="connsiteY1219" fmla="*/ 894849 h 906880"/>
                <a:gd name="connsiteX1220" fmla="*/ 769269 w 1363328"/>
                <a:gd name="connsiteY1220" fmla="*/ 894849 h 906880"/>
                <a:gd name="connsiteX1221" fmla="*/ 768517 w 1363328"/>
                <a:gd name="connsiteY1221" fmla="*/ 894849 h 906880"/>
                <a:gd name="connsiteX1222" fmla="*/ 759494 w 1363328"/>
                <a:gd name="connsiteY1222" fmla="*/ 892593 h 906880"/>
                <a:gd name="connsiteX1223" fmla="*/ 758741 w 1363328"/>
                <a:gd name="connsiteY1223" fmla="*/ 891841 h 906880"/>
                <a:gd name="connsiteX1224" fmla="*/ 757237 w 1363328"/>
                <a:gd name="connsiteY1224" fmla="*/ 891089 h 906880"/>
                <a:gd name="connsiteX1225" fmla="*/ 754982 w 1363328"/>
                <a:gd name="connsiteY1225" fmla="*/ 889585 h 906880"/>
                <a:gd name="connsiteX1226" fmla="*/ 754230 w 1363328"/>
                <a:gd name="connsiteY1226" fmla="*/ 888081 h 906880"/>
                <a:gd name="connsiteX1227" fmla="*/ 754230 w 1363328"/>
                <a:gd name="connsiteY1227" fmla="*/ 886577 h 906880"/>
                <a:gd name="connsiteX1228" fmla="*/ 754230 w 1363328"/>
                <a:gd name="connsiteY1228" fmla="*/ 885825 h 906880"/>
                <a:gd name="connsiteX1229" fmla="*/ 754982 w 1363328"/>
                <a:gd name="connsiteY1229" fmla="*/ 884321 h 906880"/>
                <a:gd name="connsiteX1230" fmla="*/ 754230 w 1363328"/>
                <a:gd name="connsiteY1230" fmla="*/ 882065 h 906880"/>
                <a:gd name="connsiteX1231" fmla="*/ 754230 w 1363328"/>
                <a:gd name="connsiteY1231" fmla="*/ 879809 h 906880"/>
                <a:gd name="connsiteX1232" fmla="*/ 751222 w 1363328"/>
                <a:gd name="connsiteY1232" fmla="*/ 871537 h 906880"/>
                <a:gd name="connsiteX1233" fmla="*/ 751222 w 1363328"/>
                <a:gd name="connsiteY1233" fmla="*/ 870785 h 906880"/>
                <a:gd name="connsiteX1234" fmla="*/ 750470 w 1363328"/>
                <a:gd name="connsiteY1234" fmla="*/ 867026 h 906880"/>
                <a:gd name="connsiteX1235" fmla="*/ 747462 w 1363328"/>
                <a:gd name="connsiteY1235" fmla="*/ 857250 h 906880"/>
                <a:gd name="connsiteX1236" fmla="*/ 742198 w 1363328"/>
                <a:gd name="connsiteY1236" fmla="*/ 861010 h 906880"/>
                <a:gd name="connsiteX1237" fmla="*/ 741446 w 1363328"/>
                <a:gd name="connsiteY1237" fmla="*/ 861010 h 906880"/>
                <a:gd name="connsiteX1238" fmla="*/ 740694 w 1363328"/>
                <a:gd name="connsiteY1238" fmla="*/ 861010 h 906880"/>
                <a:gd name="connsiteX1239" fmla="*/ 739942 w 1363328"/>
                <a:gd name="connsiteY1239" fmla="*/ 859506 h 906880"/>
                <a:gd name="connsiteX1240" fmla="*/ 739942 w 1363328"/>
                <a:gd name="connsiteY1240" fmla="*/ 858754 h 906880"/>
                <a:gd name="connsiteX1241" fmla="*/ 739942 w 1363328"/>
                <a:gd name="connsiteY1241" fmla="*/ 858002 h 906880"/>
                <a:gd name="connsiteX1242" fmla="*/ 738438 w 1363328"/>
                <a:gd name="connsiteY1242" fmla="*/ 857250 h 906880"/>
                <a:gd name="connsiteX1243" fmla="*/ 736934 w 1363328"/>
                <a:gd name="connsiteY1243" fmla="*/ 857250 h 906880"/>
                <a:gd name="connsiteX1244" fmla="*/ 733926 w 1363328"/>
                <a:gd name="connsiteY1244" fmla="*/ 858002 h 906880"/>
                <a:gd name="connsiteX1245" fmla="*/ 732422 w 1363328"/>
                <a:gd name="connsiteY1245" fmla="*/ 857250 h 906880"/>
                <a:gd name="connsiteX1246" fmla="*/ 731671 w 1363328"/>
                <a:gd name="connsiteY1246" fmla="*/ 857250 h 906880"/>
                <a:gd name="connsiteX1247" fmla="*/ 730918 w 1363328"/>
                <a:gd name="connsiteY1247" fmla="*/ 856498 h 906880"/>
                <a:gd name="connsiteX1248" fmla="*/ 730918 w 1363328"/>
                <a:gd name="connsiteY1248" fmla="*/ 855746 h 906880"/>
                <a:gd name="connsiteX1249" fmla="*/ 730918 w 1363328"/>
                <a:gd name="connsiteY1249" fmla="*/ 854994 h 906880"/>
                <a:gd name="connsiteX1250" fmla="*/ 730918 w 1363328"/>
                <a:gd name="connsiteY1250" fmla="*/ 854242 h 906880"/>
                <a:gd name="connsiteX1251" fmla="*/ 730167 w 1363328"/>
                <a:gd name="connsiteY1251" fmla="*/ 853490 h 906880"/>
                <a:gd name="connsiteX1252" fmla="*/ 729415 w 1363328"/>
                <a:gd name="connsiteY1252" fmla="*/ 852738 h 906880"/>
                <a:gd name="connsiteX1253" fmla="*/ 728663 w 1363328"/>
                <a:gd name="connsiteY1253" fmla="*/ 851986 h 906880"/>
                <a:gd name="connsiteX1254" fmla="*/ 727911 w 1363328"/>
                <a:gd name="connsiteY1254" fmla="*/ 851234 h 906880"/>
                <a:gd name="connsiteX1255" fmla="*/ 726407 w 1363328"/>
                <a:gd name="connsiteY1255" fmla="*/ 851234 h 906880"/>
                <a:gd name="connsiteX1256" fmla="*/ 723399 w 1363328"/>
                <a:gd name="connsiteY1256" fmla="*/ 850482 h 906880"/>
                <a:gd name="connsiteX1257" fmla="*/ 721895 w 1363328"/>
                <a:gd name="connsiteY1257" fmla="*/ 850482 h 906880"/>
                <a:gd name="connsiteX1258" fmla="*/ 719639 w 1363328"/>
                <a:gd name="connsiteY1258" fmla="*/ 848226 h 906880"/>
                <a:gd name="connsiteX1259" fmla="*/ 718887 w 1363328"/>
                <a:gd name="connsiteY1259" fmla="*/ 848226 h 906880"/>
                <a:gd name="connsiteX1260" fmla="*/ 718135 w 1363328"/>
                <a:gd name="connsiteY1260" fmla="*/ 848226 h 906880"/>
                <a:gd name="connsiteX1261" fmla="*/ 718135 w 1363328"/>
                <a:gd name="connsiteY1261" fmla="*/ 849730 h 906880"/>
                <a:gd name="connsiteX1262" fmla="*/ 717383 w 1363328"/>
                <a:gd name="connsiteY1262" fmla="*/ 850482 h 906880"/>
                <a:gd name="connsiteX1263" fmla="*/ 714375 w 1363328"/>
                <a:gd name="connsiteY1263" fmla="*/ 851986 h 906880"/>
                <a:gd name="connsiteX1264" fmla="*/ 712871 w 1363328"/>
                <a:gd name="connsiteY1264" fmla="*/ 852738 h 906880"/>
                <a:gd name="connsiteX1265" fmla="*/ 712871 w 1363328"/>
                <a:gd name="connsiteY1265" fmla="*/ 853490 h 906880"/>
                <a:gd name="connsiteX1266" fmla="*/ 712119 w 1363328"/>
                <a:gd name="connsiteY1266" fmla="*/ 854242 h 906880"/>
                <a:gd name="connsiteX1267" fmla="*/ 712119 w 1363328"/>
                <a:gd name="connsiteY1267" fmla="*/ 854994 h 906880"/>
                <a:gd name="connsiteX1268" fmla="*/ 712119 w 1363328"/>
                <a:gd name="connsiteY1268" fmla="*/ 856498 h 906880"/>
                <a:gd name="connsiteX1269" fmla="*/ 712871 w 1363328"/>
                <a:gd name="connsiteY1269" fmla="*/ 858754 h 906880"/>
                <a:gd name="connsiteX1270" fmla="*/ 712871 w 1363328"/>
                <a:gd name="connsiteY1270" fmla="*/ 860258 h 906880"/>
                <a:gd name="connsiteX1271" fmla="*/ 712119 w 1363328"/>
                <a:gd name="connsiteY1271" fmla="*/ 861010 h 906880"/>
                <a:gd name="connsiteX1272" fmla="*/ 712119 w 1363328"/>
                <a:gd name="connsiteY1272" fmla="*/ 861762 h 906880"/>
                <a:gd name="connsiteX1273" fmla="*/ 711367 w 1363328"/>
                <a:gd name="connsiteY1273" fmla="*/ 862514 h 906880"/>
                <a:gd name="connsiteX1274" fmla="*/ 709863 w 1363328"/>
                <a:gd name="connsiteY1274" fmla="*/ 863266 h 906880"/>
                <a:gd name="connsiteX1275" fmla="*/ 709111 w 1363328"/>
                <a:gd name="connsiteY1275" fmla="*/ 864018 h 906880"/>
                <a:gd name="connsiteX1276" fmla="*/ 709111 w 1363328"/>
                <a:gd name="connsiteY1276" fmla="*/ 864770 h 906880"/>
                <a:gd name="connsiteX1277" fmla="*/ 708359 w 1363328"/>
                <a:gd name="connsiteY1277" fmla="*/ 865522 h 906880"/>
                <a:gd name="connsiteX1278" fmla="*/ 707607 w 1363328"/>
                <a:gd name="connsiteY1278" fmla="*/ 867026 h 906880"/>
                <a:gd name="connsiteX1279" fmla="*/ 707607 w 1363328"/>
                <a:gd name="connsiteY1279" fmla="*/ 867777 h 906880"/>
                <a:gd name="connsiteX1280" fmla="*/ 706856 w 1363328"/>
                <a:gd name="connsiteY1280" fmla="*/ 869281 h 906880"/>
                <a:gd name="connsiteX1281" fmla="*/ 706103 w 1363328"/>
                <a:gd name="connsiteY1281" fmla="*/ 869281 h 906880"/>
                <a:gd name="connsiteX1282" fmla="*/ 704599 w 1363328"/>
                <a:gd name="connsiteY1282" fmla="*/ 869281 h 906880"/>
                <a:gd name="connsiteX1283" fmla="*/ 700088 w 1363328"/>
                <a:gd name="connsiteY1283" fmla="*/ 867026 h 906880"/>
                <a:gd name="connsiteX1284" fmla="*/ 696328 w 1363328"/>
                <a:gd name="connsiteY1284" fmla="*/ 864770 h 906880"/>
                <a:gd name="connsiteX1285" fmla="*/ 695576 w 1363328"/>
                <a:gd name="connsiteY1285" fmla="*/ 864018 h 906880"/>
                <a:gd name="connsiteX1286" fmla="*/ 695576 w 1363328"/>
                <a:gd name="connsiteY1286" fmla="*/ 863266 h 906880"/>
                <a:gd name="connsiteX1287" fmla="*/ 693320 w 1363328"/>
                <a:gd name="connsiteY1287" fmla="*/ 858002 h 906880"/>
                <a:gd name="connsiteX1288" fmla="*/ 692568 w 1363328"/>
                <a:gd name="connsiteY1288" fmla="*/ 856498 h 906880"/>
                <a:gd name="connsiteX1289" fmla="*/ 692568 w 1363328"/>
                <a:gd name="connsiteY1289" fmla="*/ 855746 h 906880"/>
                <a:gd name="connsiteX1290" fmla="*/ 692568 w 1363328"/>
                <a:gd name="connsiteY1290" fmla="*/ 854994 h 906880"/>
                <a:gd name="connsiteX1291" fmla="*/ 693320 w 1363328"/>
                <a:gd name="connsiteY1291" fmla="*/ 854242 h 906880"/>
                <a:gd name="connsiteX1292" fmla="*/ 696328 w 1363328"/>
                <a:gd name="connsiteY1292" fmla="*/ 852738 h 906880"/>
                <a:gd name="connsiteX1293" fmla="*/ 696328 w 1363328"/>
                <a:gd name="connsiteY1293" fmla="*/ 851986 h 906880"/>
                <a:gd name="connsiteX1294" fmla="*/ 697080 w 1363328"/>
                <a:gd name="connsiteY1294" fmla="*/ 851234 h 906880"/>
                <a:gd name="connsiteX1295" fmla="*/ 697832 w 1363328"/>
                <a:gd name="connsiteY1295" fmla="*/ 849730 h 906880"/>
                <a:gd name="connsiteX1296" fmla="*/ 697832 w 1363328"/>
                <a:gd name="connsiteY1296" fmla="*/ 845970 h 906880"/>
                <a:gd name="connsiteX1297" fmla="*/ 697080 w 1363328"/>
                <a:gd name="connsiteY1297" fmla="*/ 840707 h 906880"/>
                <a:gd name="connsiteX1298" fmla="*/ 697832 w 1363328"/>
                <a:gd name="connsiteY1298" fmla="*/ 838451 h 906880"/>
                <a:gd name="connsiteX1299" fmla="*/ 697832 w 1363328"/>
                <a:gd name="connsiteY1299" fmla="*/ 837698 h 906880"/>
                <a:gd name="connsiteX1300" fmla="*/ 699336 w 1363328"/>
                <a:gd name="connsiteY1300" fmla="*/ 836195 h 906880"/>
                <a:gd name="connsiteX1301" fmla="*/ 700839 w 1363328"/>
                <a:gd name="connsiteY1301" fmla="*/ 834691 h 906880"/>
                <a:gd name="connsiteX1302" fmla="*/ 700088 w 1363328"/>
                <a:gd name="connsiteY1302" fmla="*/ 833187 h 906880"/>
                <a:gd name="connsiteX1303" fmla="*/ 700088 w 1363328"/>
                <a:gd name="connsiteY1303" fmla="*/ 831683 h 906880"/>
                <a:gd name="connsiteX1304" fmla="*/ 699336 w 1363328"/>
                <a:gd name="connsiteY1304" fmla="*/ 827171 h 906880"/>
                <a:gd name="connsiteX1305" fmla="*/ 699336 w 1363328"/>
                <a:gd name="connsiteY1305" fmla="*/ 824915 h 906880"/>
                <a:gd name="connsiteX1306" fmla="*/ 700088 w 1363328"/>
                <a:gd name="connsiteY1306" fmla="*/ 823411 h 906880"/>
                <a:gd name="connsiteX1307" fmla="*/ 701592 w 1363328"/>
                <a:gd name="connsiteY1307" fmla="*/ 822659 h 906880"/>
                <a:gd name="connsiteX1308" fmla="*/ 704599 w 1363328"/>
                <a:gd name="connsiteY1308" fmla="*/ 821155 h 906880"/>
                <a:gd name="connsiteX1309" fmla="*/ 705351 w 1363328"/>
                <a:gd name="connsiteY1309" fmla="*/ 819651 h 906880"/>
                <a:gd name="connsiteX1310" fmla="*/ 706103 w 1363328"/>
                <a:gd name="connsiteY1310" fmla="*/ 818147 h 906880"/>
                <a:gd name="connsiteX1311" fmla="*/ 708359 w 1363328"/>
                <a:gd name="connsiteY1311" fmla="*/ 814387 h 906880"/>
                <a:gd name="connsiteX1312" fmla="*/ 708359 w 1363328"/>
                <a:gd name="connsiteY1312" fmla="*/ 812883 h 906880"/>
                <a:gd name="connsiteX1313" fmla="*/ 708359 w 1363328"/>
                <a:gd name="connsiteY1313" fmla="*/ 811379 h 906880"/>
                <a:gd name="connsiteX1314" fmla="*/ 707607 w 1363328"/>
                <a:gd name="connsiteY1314" fmla="*/ 811379 h 906880"/>
                <a:gd name="connsiteX1315" fmla="*/ 699336 w 1363328"/>
                <a:gd name="connsiteY1315" fmla="*/ 808372 h 906880"/>
                <a:gd name="connsiteX1316" fmla="*/ 698584 w 1363328"/>
                <a:gd name="connsiteY1316" fmla="*/ 807619 h 906880"/>
                <a:gd name="connsiteX1317" fmla="*/ 697832 w 1363328"/>
                <a:gd name="connsiteY1317" fmla="*/ 807619 h 906880"/>
                <a:gd name="connsiteX1318" fmla="*/ 697080 w 1363328"/>
                <a:gd name="connsiteY1318" fmla="*/ 806868 h 906880"/>
                <a:gd name="connsiteX1319" fmla="*/ 696328 w 1363328"/>
                <a:gd name="connsiteY1319" fmla="*/ 805364 h 906880"/>
                <a:gd name="connsiteX1320" fmla="*/ 696328 w 1363328"/>
                <a:gd name="connsiteY1320" fmla="*/ 804612 h 906880"/>
                <a:gd name="connsiteX1321" fmla="*/ 695576 w 1363328"/>
                <a:gd name="connsiteY1321" fmla="*/ 803860 h 906880"/>
                <a:gd name="connsiteX1322" fmla="*/ 694824 w 1363328"/>
                <a:gd name="connsiteY1322" fmla="*/ 803108 h 906880"/>
                <a:gd name="connsiteX1323" fmla="*/ 694072 w 1363328"/>
                <a:gd name="connsiteY1323" fmla="*/ 802356 h 906880"/>
                <a:gd name="connsiteX1324" fmla="*/ 693320 w 1363328"/>
                <a:gd name="connsiteY1324" fmla="*/ 801604 h 906880"/>
                <a:gd name="connsiteX1325" fmla="*/ 692568 w 1363328"/>
                <a:gd name="connsiteY1325" fmla="*/ 801604 h 906880"/>
                <a:gd name="connsiteX1326" fmla="*/ 691064 w 1363328"/>
                <a:gd name="connsiteY1326" fmla="*/ 801604 h 906880"/>
                <a:gd name="connsiteX1327" fmla="*/ 690312 w 1363328"/>
                <a:gd name="connsiteY1327" fmla="*/ 801604 h 906880"/>
                <a:gd name="connsiteX1328" fmla="*/ 689560 w 1363328"/>
                <a:gd name="connsiteY1328" fmla="*/ 801604 h 906880"/>
                <a:gd name="connsiteX1329" fmla="*/ 686552 w 1363328"/>
                <a:gd name="connsiteY1329" fmla="*/ 803108 h 906880"/>
                <a:gd name="connsiteX1330" fmla="*/ 685048 w 1363328"/>
                <a:gd name="connsiteY1330" fmla="*/ 804612 h 906880"/>
                <a:gd name="connsiteX1331" fmla="*/ 684296 w 1363328"/>
                <a:gd name="connsiteY1331" fmla="*/ 805364 h 906880"/>
                <a:gd name="connsiteX1332" fmla="*/ 683544 w 1363328"/>
                <a:gd name="connsiteY1332" fmla="*/ 806116 h 906880"/>
                <a:gd name="connsiteX1333" fmla="*/ 682040 w 1363328"/>
                <a:gd name="connsiteY1333" fmla="*/ 806116 h 906880"/>
                <a:gd name="connsiteX1334" fmla="*/ 681288 w 1363328"/>
                <a:gd name="connsiteY1334" fmla="*/ 805364 h 906880"/>
                <a:gd name="connsiteX1335" fmla="*/ 681288 w 1363328"/>
                <a:gd name="connsiteY1335" fmla="*/ 803860 h 906880"/>
                <a:gd name="connsiteX1336" fmla="*/ 679784 w 1363328"/>
                <a:gd name="connsiteY1336" fmla="*/ 800852 h 906880"/>
                <a:gd name="connsiteX1337" fmla="*/ 678280 w 1363328"/>
                <a:gd name="connsiteY1337" fmla="*/ 800852 h 906880"/>
                <a:gd name="connsiteX1338" fmla="*/ 677528 w 1363328"/>
                <a:gd name="connsiteY1338" fmla="*/ 802356 h 906880"/>
                <a:gd name="connsiteX1339" fmla="*/ 675273 w 1363328"/>
                <a:gd name="connsiteY1339" fmla="*/ 803108 h 906880"/>
                <a:gd name="connsiteX1340" fmla="*/ 670009 w 1363328"/>
                <a:gd name="connsiteY1340" fmla="*/ 803860 h 906880"/>
                <a:gd name="connsiteX1341" fmla="*/ 669257 w 1363328"/>
                <a:gd name="connsiteY1341" fmla="*/ 803860 h 906880"/>
                <a:gd name="connsiteX1342" fmla="*/ 667001 w 1363328"/>
                <a:gd name="connsiteY1342" fmla="*/ 803108 h 906880"/>
                <a:gd name="connsiteX1343" fmla="*/ 666249 w 1363328"/>
                <a:gd name="connsiteY1343" fmla="*/ 803108 h 906880"/>
                <a:gd name="connsiteX1344" fmla="*/ 665497 w 1363328"/>
                <a:gd name="connsiteY1344" fmla="*/ 803860 h 906880"/>
                <a:gd name="connsiteX1345" fmla="*/ 664745 w 1363328"/>
                <a:gd name="connsiteY1345" fmla="*/ 804612 h 906880"/>
                <a:gd name="connsiteX1346" fmla="*/ 663993 w 1363328"/>
                <a:gd name="connsiteY1346" fmla="*/ 804612 h 906880"/>
                <a:gd name="connsiteX1347" fmla="*/ 661737 w 1363328"/>
                <a:gd name="connsiteY1347" fmla="*/ 802356 h 906880"/>
                <a:gd name="connsiteX1348" fmla="*/ 659481 w 1363328"/>
                <a:gd name="connsiteY1348" fmla="*/ 800100 h 906880"/>
                <a:gd name="connsiteX1349" fmla="*/ 656473 w 1363328"/>
                <a:gd name="connsiteY1349" fmla="*/ 798596 h 906880"/>
                <a:gd name="connsiteX1350" fmla="*/ 653465 w 1363328"/>
                <a:gd name="connsiteY1350" fmla="*/ 798596 h 906880"/>
                <a:gd name="connsiteX1351" fmla="*/ 653465 w 1363328"/>
                <a:gd name="connsiteY1351" fmla="*/ 799348 h 906880"/>
                <a:gd name="connsiteX1352" fmla="*/ 654217 w 1363328"/>
                <a:gd name="connsiteY1352" fmla="*/ 800100 h 906880"/>
                <a:gd name="connsiteX1353" fmla="*/ 650458 w 1363328"/>
                <a:gd name="connsiteY1353" fmla="*/ 800100 h 906880"/>
                <a:gd name="connsiteX1354" fmla="*/ 638426 w 1363328"/>
                <a:gd name="connsiteY1354" fmla="*/ 800852 h 906880"/>
                <a:gd name="connsiteX1355" fmla="*/ 633914 w 1363328"/>
                <a:gd name="connsiteY1355" fmla="*/ 800100 h 906880"/>
                <a:gd name="connsiteX1356" fmla="*/ 630154 w 1363328"/>
                <a:gd name="connsiteY1356" fmla="*/ 794836 h 906880"/>
                <a:gd name="connsiteX1357" fmla="*/ 626394 w 1363328"/>
                <a:gd name="connsiteY1357" fmla="*/ 794084 h 906880"/>
                <a:gd name="connsiteX1358" fmla="*/ 627146 w 1363328"/>
                <a:gd name="connsiteY1358" fmla="*/ 799348 h 906880"/>
                <a:gd name="connsiteX1359" fmla="*/ 622634 w 1363328"/>
                <a:gd name="connsiteY1359" fmla="*/ 802356 h 906880"/>
                <a:gd name="connsiteX1360" fmla="*/ 617370 w 1363328"/>
                <a:gd name="connsiteY1360" fmla="*/ 803108 h 906880"/>
                <a:gd name="connsiteX1361" fmla="*/ 609099 w 1363328"/>
                <a:gd name="connsiteY1361" fmla="*/ 801604 h 906880"/>
                <a:gd name="connsiteX1362" fmla="*/ 605339 w 1363328"/>
                <a:gd name="connsiteY1362" fmla="*/ 801604 h 906880"/>
                <a:gd name="connsiteX1363" fmla="*/ 603083 w 1363328"/>
                <a:gd name="connsiteY1363" fmla="*/ 803860 h 906880"/>
                <a:gd name="connsiteX1364" fmla="*/ 600827 w 1363328"/>
                <a:gd name="connsiteY1364" fmla="*/ 803860 h 906880"/>
                <a:gd name="connsiteX1365" fmla="*/ 597819 w 1363328"/>
                <a:gd name="connsiteY1365" fmla="*/ 803108 h 906880"/>
                <a:gd name="connsiteX1366" fmla="*/ 588043 w 1363328"/>
                <a:gd name="connsiteY1366" fmla="*/ 800100 h 906880"/>
                <a:gd name="connsiteX1367" fmla="*/ 585787 w 1363328"/>
                <a:gd name="connsiteY1367" fmla="*/ 799348 h 906880"/>
                <a:gd name="connsiteX1368" fmla="*/ 585787 w 1363328"/>
                <a:gd name="connsiteY1368" fmla="*/ 798596 h 906880"/>
                <a:gd name="connsiteX1369" fmla="*/ 585036 w 1363328"/>
                <a:gd name="connsiteY1369" fmla="*/ 797844 h 906880"/>
                <a:gd name="connsiteX1370" fmla="*/ 585036 w 1363328"/>
                <a:gd name="connsiteY1370" fmla="*/ 797092 h 906880"/>
                <a:gd name="connsiteX1371" fmla="*/ 585036 w 1363328"/>
                <a:gd name="connsiteY1371" fmla="*/ 794836 h 906880"/>
                <a:gd name="connsiteX1372" fmla="*/ 585036 w 1363328"/>
                <a:gd name="connsiteY1372" fmla="*/ 794084 h 906880"/>
                <a:gd name="connsiteX1373" fmla="*/ 585787 w 1363328"/>
                <a:gd name="connsiteY1373" fmla="*/ 788820 h 906880"/>
                <a:gd name="connsiteX1374" fmla="*/ 585787 w 1363328"/>
                <a:gd name="connsiteY1374" fmla="*/ 788068 h 906880"/>
                <a:gd name="connsiteX1375" fmla="*/ 585036 w 1363328"/>
                <a:gd name="connsiteY1375" fmla="*/ 787317 h 906880"/>
                <a:gd name="connsiteX1376" fmla="*/ 582780 w 1363328"/>
                <a:gd name="connsiteY1376" fmla="*/ 782804 h 906880"/>
                <a:gd name="connsiteX1377" fmla="*/ 582780 w 1363328"/>
                <a:gd name="connsiteY1377" fmla="*/ 782053 h 906880"/>
                <a:gd name="connsiteX1378" fmla="*/ 582780 w 1363328"/>
                <a:gd name="connsiteY1378" fmla="*/ 780549 h 906880"/>
                <a:gd name="connsiteX1379" fmla="*/ 582780 w 1363328"/>
                <a:gd name="connsiteY1379" fmla="*/ 779797 h 906880"/>
                <a:gd name="connsiteX1380" fmla="*/ 582780 w 1363328"/>
                <a:gd name="connsiteY1380" fmla="*/ 779045 h 906880"/>
                <a:gd name="connsiteX1381" fmla="*/ 582780 w 1363328"/>
                <a:gd name="connsiteY1381" fmla="*/ 778293 h 906880"/>
                <a:gd name="connsiteX1382" fmla="*/ 583532 w 1363328"/>
                <a:gd name="connsiteY1382" fmla="*/ 776789 h 906880"/>
                <a:gd name="connsiteX1383" fmla="*/ 588043 w 1363328"/>
                <a:gd name="connsiteY1383" fmla="*/ 776789 h 906880"/>
                <a:gd name="connsiteX1384" fmla="*/ 588796 w 1363328"/>
                <a:gd name="connsiteY1384" fmla="*/ 775285 h 906880"/>
                <a:gd name="connsiteX1385" fmla="*/ 588796 w 1363328"/>
                <a:gd name="connsiteY1385" fmla="*/ 774533 h 906880"/>
                <a:gd name="connsiteX1386" fmla="*/ 588796 w 1363328"/>
                <a:gd name="connsiteY1386" fmla="*/ 773781 h 906880"/>
                <a:gd name="connsiteX1387" fmla="*/ 588796 w 1363328"/>
                <a:gd name="connsiteY1387" fmla="*/ 771525 h 906880"/>
                <a:gd name="connsiteX1388" fmla="*/ 589547 w 1363328"/>
                <a:gd name="connsiteY1388" fmla="*/ 767013 h 906880"/>
                <a:gd name="connsiteX1389" fmla="*/ 586540 w 1363328"/>
                <a:gd name="connsiteY1389" fmla="*/ 764757 h 906880"/>
                <a:gd name="connsiteX1390" fmla="*/ 586540 w 1363328"/>
                <a:gd name="connsiteY1390" fmla="*/ 764005 h 906880"/>
                <a:gd name="connsiteX1391" fmla="*/ 586540 w 1363328"/>
                <a:gd name="connsiteY1391" fmla="*/ 763253 h 906880"/>
                <a:gd name="connsiteX1392" fmla="*/ 586540 w 1363328"/>
                <a:gd name="connsiteY1392" fmla="*/ 762501 h 906880"/>
                <a:gd name="connsiteX1393" fmla="*/ 587292 w 1363328"/>
                <a:gd name="connsiteY1393" fmla="*/ 761749 h 906880"/>
                <a:gd name="connsiteX1394" fmla="*/ 588043 w 1363328"/>
                <a:gd name="connsiteY1394" fmla="*/ 761749 h 906880"/>
                <a:gd name="connsiteX1395" fmla="*/ 592555 w 1363328"/>
                <a:gd name="connsiteY1395" fmla="*/ 760245 h 906880"/>
                <a:gd name="connsiteX1396" fmla="*/ 593307 w 1363328"/>
                <a:gd name="connsiteY1396" fmla="*/ 759493 h 906880"/>
                <a:gd name="connsiteX1397" fmla="*/ 594811 w 1363328"/>
                <a:gd name="connsiteY1397" fmla="*/ 757989 h 906880"/>
                <a:gd name="connsiteX1398" fmla="*/ 594811 w 1363328"/>
                <a:gd name="connsiteY1398" fmla="*/ 757238 h 906880"/>
                <a:gd name="connsiteX1399" fmla="*/ 594811 w 1363328"/>
                <a:gd name="connsiteY1399" fmla="*/ 756485 h 906880"/>
                <a:gd name="connsiteX1400" fmla="*/ 593307 w 1363328"/>
                <a:gd name="connsiteY1400" fmla="*/ 754981 h 906880"/>
                <a:gd name="connsiteX1401" fmla="*/ 593307 w 1363328"/>
                <a:gd name="connsiteY1401" fmla="*/ 753478 h 906880"/>
                <a:gd name="connsiteX1402" fmla="*/ 593307 w 1363328"/>
                <a:gd name="connsiteY1402" fmla="*/ 752726 h 906880"/>
                <a:gd name="connsiteX1403" fmla="*/ 594059 w 1363328"/>
                <a:gd name="connsiteY1403" fmla="*/ 751974 h 906880"/>
                <a:gd name="connsiteX1404" fmla="*/ 594811 w 1363328"/>
                <a:gd name="connsiteY1404" fmla="*/ 751974 h 906880"/>
                <a:gd name="connsiteX1405" fmla="*/ 595563 w 1363328"/>
                <a:gd name="connsiteY1405" fmla="*/ 750470 h 906880"/>
                <a:gd name="connsiteX1406" fmla="*/ 597067 w 1363328"/>
                <a:gd name="connsiteY1406" fmla="*/ 748966 h 906880"/>
                <a:gd name="connsiteX1407" fmla="*/ 597067 w 1363328"/>
                <a:gd name="connsiteY1407" fmla="*/ 746710 h 906880"/>
                <a:gd name="connsiteX1408" fmla="*/ 597067 w 1363328"/>
                <a:gd name="connsiteY1408" fmla="*/ 745958 h 906880"/>
                <a:gd name="connsiteX1409" fmla="*/ 596315 w 1363328"/>
                <a:gd name="connsiteY1409" fmla="*/ 745206 h 906880"/>
                <a:gd name="connsiteX1410" fmla="*/ 595563 w 1363328"/>
                <a:gd name="connsiteY1410" fmla="*/ 744454 h 906880"/>
                <a:gd name="connsiteX1411" fmla="*/ 594811 w 1363328"/>
                <a:gd name="connsiteY1411" fmla="*/ 743702 h 906880"/>
                <a:gd name="connsiteX1412" fmla="*/ 594059 w 1363328"/>
                <a:gd name="connsiteY1412" fmla="*/ 743702 h 906880"/>
                <a:gd name="connsiteX1413" fmla="*/ 593307 w 1363328"/>
                <a:gd name="connsiteY1413" fmla="*/ 742950 h 906880"/>
                <a:gd name="connsiteX1414" fmla="*/ 592555 w 1363328"/>
                <a:gd name="connsiteY1414" fmla="*/ 742950 h 906880"/>
                <a:gd name="connsiteX1415" fmla="*/ 591051 w 1363328"/>
                <a:gd name="connsiteY1415" fmla="*/ 741446 h 906880"/>
                <a:gd name="connsiteX1416" fmla="*/ 590300 w 1363328"/>
                <a:gd name="connsiteY1416" fmla="*/ 741446 h 906880"/>
                <a:gd name="connsiteX1417" fmla="*/ 589547 w 1363328"/>
                <a:gd name="connsiteY1417" fmla="*/ 740694 h 906880"/>
                <a:gd name="connsiteX1418" fmla="*/ 588043 w 1363328"/>
                <a:gd name="connsiteY1418" fmla="*/ 739942 h 906880"/>
                <a:gd name="connsiteX1419" fmla="*/ 587292 w 1363328"/>
                <a:gd name="connsiteY1419" fmla="*/ 737686 h 906880"/>
                <a:gd name="connsiteX1420" fmla="*/ 585036 w 1363328"/>
                <a:gd name="connsiteY1420" fmla="*/ 730919 h 906880"/>
                <a:gd name="connsiteX1421" fmla="*/ 584283 w 1363328"/>
                <a:gd name="connsiteY1421" fmla="*/ 729415 h 906880"/>
                <a:gd name="connsiteX1422" fmla="*/ 584283 w 1363328"/>
                <a:gd name="connsiteY1422" fmla="*/ 728662 h 906880"/>
                <a:gd name="connsiteX1423" fmla="*/ 582780 w 1363328"/>
                <a:gd name="connsiteY1423" fmla="*/ 727910 h 906880"/>
                <a:gd name="connsiteX1424" fmla="*/ 582028 w 1363328"/>
                <a:gd name="connsiteY1424" fmla="*/ 727910 h 906880"/>
                <a:gd name="connsiteX1425" fmla="*/ 581276 w 1363328"/>
                <a:gd name="connsiteY1425" fmla="*/ 727159 h 906880"/>
                <a:gd name="connsiteX1426" fmla="*/ 579772 w 1363328"/>
                <a:gd name="connsiteY1426" fmla="*/ 725655 h 906880"/>
                <a:gd name="connsiteX1427" fmla="*/ 579772 w 1363328"/>
                <a:gd name="connsiteY1427" fmla="*/ 724902 h 906880"/>
                <a:gd name="connsiteX1428" fmla="*/ 579772 w 1363328"/>
                <a:gd name="connsiteY1428" fmla="*/ 724151 h 906880"/>
                <a:gd name="connsiteX1429" fmla="*/ 580524 w 1363328"/>
                <a:gd name="connsiteY1429" fmla="*/ 721895 h 906880"/>
                <a:gd name="connsiteX1430" fmla="*/ 580524 w 1363328"/>
                <a:gd name="connsiteY1430" fmla="*/ 719639 h 906880"/>
                <a:gd name="connsiteX1431" fmla="*/ 580524 w 1363328"/>
                <a:gd name="connsiteY1431" fmla="*/ 713623 h 906880"/>
                <a:gd name="connsiteX1432" fmla="*/ 580524 w 1363328"/>
                <a:gd name="connsiteY1432" fmla="*/ 712119 h 906880"/>
                <a:gd name="connsiteX1433" fmla="*/ 579772 w 1363328"/>
                <a:gd name="connsiteY1433" fmla="*/ 710615 h 906880"/>
                <a:gd name="connsiteX1434" fmla="*/ 579020 w 1363328"/>
                <a:gd name="connsiteY1434" fmla="*/ 709863 h 906880"/>
                <a:gd name="connsiteX1435" fmla="*/ 577516 w 1363328"/>
                <a:gd name="connsiteY1435" fmla="*/ 707607 h 906880"/>
                <a:gd name="connsiteX1436" fmla="*/ 576764 w 1363328"/>
                <a:gd name="connsiteY1436" fmla="*/ 706855 h 906880"/>
                <a:gd name="connsiteX1437" fmla="*/ 576012 w 1363328"/>
                <a:gd name="connsiteY1437" fmla="*/ 706103 h 906880"/>
                <a:gd name="connsiteX1438" fmla="*/ 574508 w 1363328"/>
                <a:gd name="connsiteY1438" fmla="*/ 705351 h 906880"/>
                <a:gd name="connsiteX1439" fmla="*/ 573756 w 1363328"/>
                <a:gd name="connsiteY1439" fmla="*/ 705351 h 906880"/>
                <a:gd name="connsiteX1440" fmla="*/ 570748 w 1363328"/>
                <a:gd name="connsiteY1440" fmla="*/ 703847 h 906880"/>
                <a:gd name="connsiteX1441" fmla="*/ 569244 w 1363328"/>
                <a:gd name="connsiteY1441" fmla="*/ 703847 h 906880"/>
                <a:gd name="connsiteX1442" fmla="*/ 568492 w 1363328"/>
                <a:gd name="connsiteY1442" fmla="*/ 703095 h 906880"/>
                <a:gd name="connsiteX1443" fmla="*/ 567740 w 1363328"/>
                <a:gd name="connsiteY1443" fmla="*/ 701591 h 906880"/>
                <a:gd name="connsiteX1444" fmla="*/ 566988 w 1363328"/>
                <a:gd name="connsiteY1444" fmla="*/ 700087 h 906880"/>
                <a:gd name="connsiteX1445" fmla="*/ 566236 w 1363328"/>
                <a:gd name="connsiteY1445" fmla="*/ 699336 h 906880"/>
                <a:gd name="connsiteX1446" fmla="*/ 565484 w 1363328"/>
                <a:gd name="connsiteY1446" fmla="*/ 698583 h 906880"/>
                <a:gd name="connsiteX1447" fmla="*/ 563981 w 1363328"/>
                <a:gd name="connsiteY1447" fmla="*/ 697832 h 906880"/>
                <a:gd name="connsiteX1448" fmla="*/ 563228 w 1363328"/>
                <a:gd name="connsiteY1448" fmla="*/ 697080 h 906880"/>
                <a:gd name="connsiteX1449" fmla="*/ 562476 w 1363328"/>
                <a:gd name="connsiteY1449" fmla="*/ 697080 h 906880"/>
                <a:gd name="connsiteX1450" fmla="*/ 560972 w 1363328"/>
                <a:gd name="connsiteY1450" fmla="*/ 694072 h 906880"/>
                <a:gd name="connsiteX1451" fmla="*/ 558717 w 1363328"/>
                <a:gd name="connsiteY1451" fmla="*/ 691064 h 906880"/>
                <a:gd name="connsiteX1452" fmla="*/ 555709 w 1363328"/>
                <a:gd name="connsiteY1452" fmla="*/ 687304 h 906880"/>
                <a:gd name="connsiteX1453" fmla="*/ 554957 w 1363328"/>
                <a:gd name="connsiteY1453" fmla="*/ 685048 h 906880"/>
                <a:gd name="connsiteX1454" fmla="*/ 554205 w 1363328"/>
                <a:gd name="connsiteY1454" fmla="*/ 683544 h 906880"/>
                <a:gd name="connsiteX1455" fmla="*/ 554205 w 1363328"/>
                <a:gd name="connsiteY1455" fmla="*/ 682040 h 906880"/>
                <a:gd name="connsiteX1456" fmla="*/ 553453 w 1363328"/>
                <a:gd name="connsiteY1456" fmla="*/ 681288 h 906880"/>
                <a:gd name="connsiteX1457" fmla="*/ 552701 w 1363328"/>
                <a:gd name="connsiteY1457" fmla="*/ 680536 h 906880"/>
                <a:gd name="connsiteX1458" fmla="*/ 553453 w 1363328"/>
                <a:gd name="connsiteY1458" fmla="*/ 678280 h 906880"/>
                <a:gd name="connsiteX1459" fmla="*/ 552701 w 1363328"/>
                <a:gd name="connsiteY1459" fmla="*/ 677528 h 906880"/>
                <a:gd name="connsiteX1460" fmla="*/ 551949 w 1363328"/>
                <a:gd name="connsiteY1460" fmla="*/ 677528 h 906880"/>
                <a:gd name="connsiteX1461" fmla="*/ 551197 w 1363328"/>
                <a:gd name="connsiteY1461" fmla="*/ 678280 h 906880"/>
                <a:gd name="connsiteX1462" fmla="*/ 550445 w 1363328"/>
                <a:gd name="connsiteY1462" fmla="*/ 678280 h 906880"/>
                <a:gd name="connsiteX1463" fmla="*/ 549693 w 1363328"/>
                <a:gd name="connsiteY1463" fmla="*/ 678280 h 906880"/>
                <a:gd name="connsiteX1464" fmla="*/ 547437 w 1363328"/>
                <a:gd name="connsiteY1464" fmla="*/ 676776 h 906880"/>
                <a:gd name="connsiteX1465" fmla="*/ 545181 w 1363328"/>
                <a:gd name="connsiteY1465" fmla="*/ 672264 h 906880"/>
                <a:gd name="connsiteX1466" fmla="*/ 544429 w 1363328"/>
                <a:gd name="connsiteY1466" fmla="*/ 671512 h 906880"/>
                <a:gd name="connsiteX1467" fmla="*/ 542925 w 1363328"/>
                <a:gd name="connsiteY1467" fmla="*/ 671512 h 906880"/>
                <a:gd name="connsiteX1468" fmla="*/ 542173 w 1363328"/>
                <a:gd name="connsiteY1468" fmla="*/ 670761 h 906880"/>
                <a:gd name="connsiteX1469" fmla="*/ 541421 w 1363328"/>
                <a:gd name="connsiteY1469" fmla="*/ 670008 h 906880"/>
                <a:gd name="connsiteX1470" fmla="*/ 540669 w 1363328"/>
                <a:gd name="connsiteY1470" fmla="*/ 669257 h 906880"/>
                <a:gd name="connsiteX1471" fmla="*/ 539917 w 1363328"/>
                <a:gd name="connsiteY1471" fmla="*/ 666249 h 906880"/>
                <a:gd name="connsiteX1472" fmla="*/ 539917 w 1363328"/>
                <a:gd name="connsiteY1472" fmla="*/ 665497 h 906880"/>
                <a:gd name="connsiteX1473" fmla="*/ 539917 w 1363328"/>
                <a:gd name="connsiteY1473" fmla="*/ 663993 h 906880"/>
                <a:gd name="connsiteX1474" fmla="*/ 540669 w 1363328"/>
                <a:gd name="connsiteY1474" fmla="*/ 663993 h 906880"/>
                <a:gd name="connsiteX1475" fmla="*/ 542925 w 1363328"/>
                <a:gd name="connsiteY1475" fmla="*/ 663241 h 906880"/>
                <a:gd name="connsiteX1476" fmla="*/ 543677 w 1363328"/>
                <a:gd name="connsiteY1476" fmla="*/ 663241 h 906880"/>
                <a:gd name="connsiteX1477" fmla="*/ 543677 w 1363328"/>
                <a:gd name="connsiteY1477" fmla="*/ 662489 h 906880"/>
                <a:gd name="connsiteX1478" fmla="*/ 544429 w 1363328"/>
                <a:gd name="connsiteY1478" fmla="*/ 660985 h 906880"/>
                <a:gd name="connsiteX1479" fmla="*/ 545181 w 1363328"/>
                <a:gd name="connsiteY1479" fmla="*/ 659481 h 906880"/>
                <a:gd name="connsiteX1480" fmla="*/ 545181 w 1363328"/>
                <a:gd name="connsiteY1480" fmla="*/ 657225 h 906880"/>
                <a:gd name="connsiteX1481" fmla="*/ 545933 w 1363328"/>
                <a:gd name="connsiteY1481" fmla="*/ 649705 h 906880"/>
                <a:gd name="connsiteX1482" fmla="*/ 547437 w 1363328"/>
                <a:gd name="connsiteY1482" fmla="*/ 640682 h 906880"/>
                <a:gd name="connsiteX1483" fmla="*/ 546685 w 1363328"/>
                <a:gd name="connsiteY1483" fmla="*/ 639178 h 906880"/>
                <a:gd name="connsiteX1484" fmla="*/ 546685 w 1363328"/>
                <a:gd name="connsiteY1484" fmla="*/ 638425 h 906880"/>
                <a:gd name="connsiteX1485" fmla="*/ 545181 w 1363328"/>
                <a:gd name="connsiteY1485" fmla="*/ 637674 h 906880"/>
                <a:gd name="connsiteX1486" fmla="*/ 543677 w 1363328"/>
                <a:gd name="connsiteY1486" fmla="*/ 635418 h 906880"/>
                <a:gd name="connsiteX1487" fmla="*/ 542173 w 1363328"/>
                <a:gd name="connsiteY1487" fmla="*/ 633914 h 906880"/>
                <a:gd name="connsiteX1488" fmla="*/ 539165 w 1363328"/>
                <a:gd name="connsiteY1488" fmla="*/ 629402 h 906880"/>
                <a:gd name="connsiteX1489" fmla="*/ 536909 w 1363328"/>
                <a:gd name="connsiteY1489" fmla="*/ 624890 h 906880"/>
                <a:gd name="connsiteX1490" fmla="*/ 536157 w 1363328"/>
                <a:gd name="connsiteY1490" fmla="*/ 621882 h 906880"/>
                <a:gd name="connsiteX1491" fmla="*/ 536157 w 1363328"/>
                <a:gd name="connsiteY1491" fmla="*/ 615114 h 906880"/>
                <a:gd name="connsiteX1492" fmla="*/ 535405 w 1363328"/>
                <a:gd name="connsiteY1492" fmla="*/ 612859 h 906880"/>
                <a:gd name="connsiteX1493" fmla="*/ 535405 w 1363328"/>
                <a:gd name="connsiteY1493" fmla="*/ 611355 h 906880"/>
                <a:gd name="connsiteX1494" fmla="*/ 534653 w 1363328"/>
                <a:gd name="connsiteY1494" fmla="*/ 610603 h 906880"/>
                <a:gd name="connsiteX1495" fmla="*/ 532398 w 1363328"/>
                <a:gd name="connsiteY1495" fmla="*/ 609099 h 906880"/>
                <a:gd name="connsiteX1496" fmla="*/ 531645 w 1363328"/>
                <a:gd name="connsiteY1496" fmla="*/ 608346 h 906880"/>
                <a:gd name="connsiteX1497" fmla="*/ 531645 w 1363328"/>
                <a:gd name="connsiteY1497" fmla="*/ 606843 h 906880"/>
                <a:gd name="connsiteX1498" fmla="*/ 532398 w 1363328"/>
                <a:gd name="connsiteY1498" fmla="*/ 606091 h 906880"/>
                <a:gd name="connsiteX1499" fmla="*/ 532398 w 1363328"/>
                <a:gd name="connsiteY1499" fmla="*/ 605339 h 906880"/>
                <a:gd name="connsiteX1500" fmla="*/ 532398 w 1363328"/>
                <a:gd name="connsiteY1500" fmla="*/ 604587 h 906880"/>
                <a:gd name="connsiteX1501" fmla="*/ 533149 w 1363328"/>
                <a:gd name="connsiteY1501" fmla="*/ 603835 h 906880"/>
                <a:gd name="connsiteX1502" fmla="*/ 533902 w 1363328"/>
                <a:gd name="connsiteY1502" fmla="*/ 601579 h 906880"/>
                <a:gd name="connsiteX1503" fmla="*/ 537661 w 1363328"/>
                <a:gd name="connsiteY1503" fmla="*/ 591051 h 906880"/>
                <a:gd name="connsiteX1504" fmla="*/ 537661 w 1363328"/>
                <a:gd name="connsiteY1504" fmla="*/ 588044 h 906880"/>
                <a:gd name="connsiteX1505" fmla="*/ 536909 w 1363328"/>
                <a:gd name="connsiteY1505" fmla="*/ 580524 h 906880"/>
                <a:gd name="connsiteX1506" fmla="*/ 533902 w 1363328"/>
                <a:gd name="connsiteY1506" fmla="*/ 566236 h 906880"/>
                <a:gd name="connsiteX1507" fmla="*/ 529389 w 1363328"/>
                <a:gd name="connsiteY1507" fmla="*/ 555708 h 906880"/>
                <a:gd name="connsiteX1508" fmla="*/ 525630 w 1363328"/>
                <a:gd name="connsiteY1508" fmla="*/ 549693 h 906880"/>
                <a:gd name="connsiteX1509" fmla="*/ 521870 w 1363328"/>
                <a:gd name="connsiteY1509" fmla="*/ 546685 h 906880"/>
                <a:gd name="connsiteX1510" fmla="*/ 521118 w 1363328"/>
                <a:gd name="connsiteY1510" fmla="*/ 545933 h 906880"/>
                <a:gd name="connsiteX1511" fmla="*/ 521118 w 1363328"/>
                <a:gd name="connsiteY1511" fmla="*/ 544429 h 906880"/>
                <a:gd name="connsiteX1512" fmla="*/ 521118 w 1363328"/>
                <a:gd name="connsiteY1512" fmla="*/ 542925 h 906880"/>
                <a:gd name="connsiteX1513" fmla="*/ 520366 w 1363328"/>
                <a:gd name="connsiteY1513" fmla="*/ 540669 h 906880"/>
                <a:gd name="connsiteX1514" fmla="*/ 519614 w 1363328"/>
                <a:gd name="connsiteY1514" fmla="*/ 539917 h 906880"/>
                <a:gd name="connsiteX1515" fmla="*/ 518862 w 1363328"/>
                <a:gd name="connsiteY1515" fmla="*/ 539165 h 906880"/>
                <a:gd name="connsiteX1516" fmla="*/ 518110 w 1363328"/>
                <a:gd name="connsiteY1516" fmla="*/ 539165 h 906880"/>
                <a:gd name="connsiteX1517" fmla="*/ 515854 w 1363328"/>
                <a:gd name="connsiteY1517" fmla="*/ 539165 h 906880"/>
                <a:gd name="connsiteX1518" fmla="*/ 515102 w 1363328"/>
                <a:gd name="connsiteY1518" fmla="*/ 539917 h 906880"/>
                <a:gd name="connsiteX1519" fmla="*/ 514350 w 1363328"/>
                <a:gd name="connsiteY1519" fmla="*/ 539165 h 906880"/>
                <a:gd name="connsiteX1520" fmla="*/ 510590 w 1363328"/>
                <a:gd name="connsiteY1520" fmla="*/ 537661 h 906880"/>
                <a:gd name="connsiteX1521" fmla="*/ 509838 w 1363328"/>
                <a:gd name="connsiteY1521" fmla="*/ 536909 h 906880"/>
                <a:gd name="connsiteX1522" fmla="*/ 505326 w 1363328"/>
                <a:gd name="connsiteY1522" fmla="*/ 534653 h 906880"/>
                <a:gd name="connsiteX1523" fmla="*/ 503823 w 1363328"/>
                <a:gd name="connsiteY1523" fmla="*/ 533901 h 906880"/>
                <a:gd name="connsiteX1524" fmla="*/ 499311 w 1363328"/>
                <a:gd name="connsiteY1524" fmla="*/ 533149 h 906880"/>
                <a:gd name="connsiteX1525" fmla="*/ 497806 w 1363328"/>
                <a:gd name="connsiteY1525" fmla="*/ 533149 h 906880"/>
                <a:gd name="connsiteX1526" fmla="*/ 495551 w 1363328"/>
                <a:gd name="connsiteY1526" fmla="*/ 531646 h 906880"/>
                <a:gd name="connsiteX1527" fmla="*/ 493295 w 1363328"/>
                <a:gd name="connsiteY1527" fmla="*/ 529389 h 906880"/>
                <a:gd name="connsiteX1528" fmla="*/ 492543 w 1363328"/>
                <a:gd name="connsiteY1528" fmla="*/ 527886 h 906880"/>
                <a:gd name="connsiteX1529" fmla="*/ 493295 w 1363328"/>
                <a:gd name="connsiteY1529" fmla="*/ 523374 h 906880"/>
                <a:gd name="connsiteX1530" fmla="*/ 492543 w 1363328"/>
                <a:gd name="connsiteY1530" fmla="*/ 521118 h 906880"/>
                <a:gd name="connsiteX1531" fmla="*/ 490287 w 1363328"/>
                <a:gd name="connsiteY1531" fmla="*/ 519614 h 906880"/>
                <a:gd name="connsiteX1532" fmla="*/ 485775 w 1363328"/>
                <a:gd name="connsiteY1532" fmla="*/ 517358 h 906880"/>
                <a:gd name="connsiteX1533" fmla="*/ 484271 w 1363328"/>
                <a:gd name="connsiteY1533" fmla="*/ 515854 h 906880"/>
                <a:gd name="connsiteX1534" fmla="*/ 484271 w 1363328"/>
                <a:gd name="connsiteY1534" fmla="*/ 511342 h 906880"/>
                <a:gd name="connsiteX1535" fmla="*/ 484271 w 1363328"/>
                <a:gd name="connsiteY1535" fmla="*/ 509086 h 906880"/>
                <a:gd name="connsiteX1536" fmla="*/ 482767 w 1363328"/>
                <a:gd name="connsiteY1536" fmla="*/ 507582 h 906880"/>
                <a:gd name="connsiteX1537" fmla="*/ 481263 w 1363328"/>
                <a:gd name="connsiteY1537" fmla="*/ 506830 h 906880"/>
                <a:gd name="connsiteX1538" fmla="*/ 479759 w 1363328"/>
                <a:gd name="connsiteY1538" fmla="*/ 507582 h 906880"/>
                <a:gd name="connsiteX1539" fmla="*/ 479759 w 1363328"/>
                <a:gd name="connsiteY1539" fmla="*/ 510590 h 906880"/>
                <a:gd name="connsiteX1540" fmla="*/ 476751 w 1363328"/>
                <a:gd name="connsiteY1540" fmla="*/ 509086 h 906880"/>
                <a:gd name="connsiteX1541" fmla="*/ 475247 w 1363328"/>
                <a:gd name="connsiteY1541" fmla="*/ 509086 h 906880"/>
                <a:gd name="connsiteX1542" fmla="*/ 464720 w 1363328"/>
                <a:gd name="connsiteY1542" fmla="*/ 512094 h 906880"/>
                <a:gd name="connsiteX1543" fmla="*/ 463216 w 1363328"/>
                <a:gd name="connsiteY1543" fmla="*/ 512846 h 906880"/>
                <a:gd name="connsiteX1544" fmla="*/ 460208 w 1363328"/>
                <a:gd name="connsiteY1544" fmla="*/ 513598 h 906880"/>
                <a:gd name="connsiteX1545" fmla="*/ 448176 w 1363328"/>
                <a:gd name="connsiteY1545" fmla="*/ 515102 h 906880"/>
                <a:gd name="connsiteX1546" fmla="*/ 443665 w 1363328"/>
                <a:gd name="connsiteY1546" fmla="*/ 514350 h 906880"/>
                <a:gd name="connsiteX1547" fmla="*/ 442161 w 1363328"/>
                <a:gd name="connsiteY1547" fmla="*/ 513598 h 906880"/>
                <a:gd name="connsiteX1548" fmla="*/ 439905 w 1363328"/>
                <a:gd name="connsiteY1548" fmla="*/ 512846 h 906880"/>
                <a:gd name="connsiteX1549" fmla="*/ 437649 w 1363328"/>
                <a:gd name="connsiteY1549" fmla="*/ 512846 h 906880"/>
                <a:gd name="connsiteX1550" fmla="*/ 436145 w 1363328"/>
                <a:gd name="connsiteY1550" fmla="*/ 514350 h 906880"/>
                <a:gd name="connsiteX1551" fmla="*/ 435393 w 1363328"/>
                <a:gd name="connsiteY1551" fmla="*/ 515854 h 906880"/>
                <a:gd name="connsiteX1552" fmla="*/ 433137 w 1363328"/>
                <a:gd name="connsiteY1552" fmla="*/ 515854 h 906880"/>
                <a:gd name="connsiteX1553" fmla="*/ 430881 w 1363328"/>
                <a:gd name="connsiteY1553" fmla="*/ 514350 h 906880"/>
                <a:gd name="connsiteX1554" fmla="*/ 428625 w 1363328"/>
                <a:gd name="connsiteY1554" fmla="*/ 513598 h 906880"/>
                <a:gd name="connsiteX1555" fmla="*/ 425617 w 1363328"/>
                <a:gd name="connsiteY1555" fmla="*/ 510590 h 906880"/>
                <a:gd name="connsiteX1556" fmla="*/ 424113 w 1363328"/>
                <a:gd name="connsiteY1556" fmla="*/ 509838 h 906880"/>
                <a:gd name="connsiteX1557" fmla="*/ 421106 w 1363328"/>
                <a:gd name="connsiteY1557" fmla="*/ 509086 h 906880"/>
                <a:gd name="connsiteX1558" fmla="*/ 418849 w 1363328"/>
                <a:gd name="connsiteY1558" fmla="*/ 509838 h 906880"/>
                <a:gd name="connsiteX1559" fmla="*/ 417346 w 1363328"/>
                <a:gd name="connsiteY1559" fmla="*/ 511342 h 906880"/>
                <a:gd name="connsiteX1560" fmla="*/ 414338 w 1363328"/>
                <a:gd name="connsiteY1560" fmla="*/ 515102 h 906880"/>
                <a:gd name="connsiteX1561" fmla="*/ 412834 w 1363328"/>
                <a:gd name="connsiteY1561" fmla="*/ 514350 h 906880"/>
                <a:gd name="connsiteX1562" fmla="*/ 403810 w 1363328"/>
                <a:gd name="connsiteY1562" fmla="*/ 515102 h 906880"/>
                <a:gd name="connsiteX1563" fmla="*/ 402306 w 1363328"/>
                <a:gd name="connsiteY1563" fmla="*/ 514350 h 906880"/>
                <a:gd name="connsiteX1564" fmla="*/ 401554 w 1363328"/>
                <a:gd name="connsiteY1564" fmla="*/ 514350 h 906880"/>
                <a:gd name="connsiteX1565" fmla="*/ 400802 w 1363328"/>
                <a:gd name="connsiteY1565" fmla="*/ 513598 h 906880"/>
                <a:gd name="connsiteX1566" fmla="*/ 400050 w 1363328"/>
                <a:gd name="connsiteY1566" fmla="*/ 513598 h 906880"/>
                <a:gd name="connsiteX1567" fmla="*/ 397042 w 1363328"/>
                <a:gd name="connsiteY1567" fmla="*/ 512094 h 906880"/>
                <a:gd name="connsiteX1568" fmla="*/ 384259 w 1363328"/>
                <a:gd name="connsiteY1568" fmla="*/ 510590 h 906880"/>
                <a:gd name="connsiteX1569" fmla="*/ 380499 w 1363328"/>
                <a:gd name="connsiteY1569" fmla="*/ 510590 h 906880"/>
                <a:gd name="connsiteX1570" fmla="*/ 377491 w 1363328"/>
                <a:gd name="connsiteY1570" fmla="*/ 511342 h 906880"/>
                <a:gd name="connsiteX1571" fmla="*/ 373731 w 1363328"/>
                <a:gd name="connsiteY1571" fmla="*/ 513598 h 906880"/>
                <a:gd name="connsiteX1572" fmla="*/ 372227 w 1363328"/>
                <a:gd name="connsiteY1572" fmla="*/ 514350 h 906880"/>
                <a:gd name="connsiteX1573" fmla="*/ 369971 w 1363328"/>
                <a:gd name="connsiteY1573" fmla="*/ 515854 h 906880"/>
                <a:gd name="connsiteX1574" fmla="*/ 366211 w 1363328"/>
                <a:gd name="connsiteY1574" fmla="*/ 515854 h 906880"/>
                <a:gd name="connsiteX1575" fmla="*/ 363955 w 1363328"/>
                <a:gd name="connsiteY1575" fmla="*/ 515854 h 906880"/>
                <a:gd name="connsiteX1576" fmla="*/ 361699 w 1363328"/>
                <a:gd name="connsiteY1576" fmla="*/ 515102 h 906880"/>
                <a:gd name="connsiteX1577" fmla="*/ 360195 w 1363328"/>
                <a:gd name="connsiteY1577" fmla="*/ 514350 h 906880"/>
                <a:gd name="connsiteX1578" fmla="*/ 359444 w 1363328"/>
                <a:gd name="connsiteY1578" fmla="*/ 512846 h 906880"/>
                <a:gd name="connsiteX1579" fmla="*/ 358691 w 1363328"/>
                <a:gd name="connsiteY1579" fmla="*/ 511342 h 906880"/>
                <a:gd name="connsiteX1580" fmla="*/ 357188 w 1363328"/>
                <a:gd name="connsiteY1580" fmla="*/ 506830 h 906880"/>
                <a:gd name="connsiteX1581" fmla="*/ 355684 w 1363328"/>
                <a:gd name="connsiteY1581" fmla="*/ 504574 h 906880"/>
                <a:gd name="connsiteX1582" fmla="*/ 349668 w 1363328"/>
                <a:gd name="connsiteY1582" fmla="*/ 496303 h 906880"/>
                <a:gd name="connsiteX1583" fmla="*/ 348164 w 1363328"/>
                <a:gd name="connsiteY1583" fmla="*/ 495550 h 906880"/>
                <a:gd name="connsiteX1584" fmla="*/ 345908 w 1363328"/>
                <a:gd name="connsiteY1584" fmla="*/ 494047 h 906880"/>
                <a:gd name="connsiteX1585" fmla="*/ 327861 w 1363328"/>
                <a:gd name="connsiteY1585" fmla="*/ 489535 h 906880"/>
                <a:gd name="connsiteX1586" fmla="*/ 311317 w 1363328"/>
                <a:gd name="connsiteY1586" fmla="*/ 485023 h 906880"/>
                <a:gd name="connsiteX1587" fmla="*/ 300789 w 1363328"/>
                <a:gd name="connsiteY1587" fmla="*/ 480511 h 906880"/>
                <a:gd name="connsiteX1588" fmla="*/ 288006 w 1363328"/>
                <a:gd name="connsiteY1588" fmla="*/ 472239 h 906880"/>
                <a:gd name="connsiteX1589" fmla="*/ 284246 w 1363328"/>
                <a:gd name="connsiteY1589" fmla="*/ 470735 h 906880"/>
                <a:gd name="connsiteX1590" fmla="*/ 280486 w 1363328"/>
                <a:gd name="connsiteY1590" fmla="*/ 468480 h 906880"/>
                <a:gd name="connsiteX1591" fmla="*/ 277478 w 1363328"/>
                <a:gd name="connsiteY1591" fmla="*/ 466975 h 906880"/>
                <a:gd name="connsiteX1592" fmla="*/ 275222 w 1363328"/>
                <a:gd name="connsiteY1592" fmla="*/ 466224 h 906880"/>
                <a:gd name="connsiteX1593" fmla="*/ 274470 w 1363328"/>
                <a:gd name="connsiteY1593" fmla="*/ 466224 h 906880"/>
                <a:gd name="connsiteX1594" fmla="*/ 272967 w 1363328"/>
                <a:gd name="connsiteY1594" fmla="*/ 466224 h 906880"/>
                <a:gd name="connsiteX1595" fmla="*/ 272215 w 1363328"/>
                <a:gd name="connsiteY1595" fmla="*/ 466224 h 906880"/>
                <a:gd name="connsiteX1596" fmla="*/ 270711 w 1363328"/>
                <a:gd name="connsiteY1596" fmla="*/ 466975 h 906880"/>
                <a:gd name="connsiteX1597" fmla="*/ 269207 w 1363328"/>
                <a:gd name="connsiteY1597" fmla="*/ 466975 h 906880"/>
                <a:gd name="connsiteX1598" fmla="*/ 267703 w 1363328"/>
                <a:gd name="connsiteY1598" fmla="*/ 466975 h 906880"/>
                <a:gd name="connsiteX1599" fmla="*/ 264695 w 1363328"/>
                <a:gd name="connsiteY1599" fmla="*/ 466975 h 906880"/>
                <a:gd name="connsiteX1600" fmla="*/ 263191 w 1363328"/>
                <a:gd name="connsiteY1600" fmla="*/ 466975 h 906880"/>
                <a:gd name="connsiteX1601" fmla="*/ 261687 w 1363328"/>
                <a:gd name="connsiteY1601" fmla="*/ 466975 h 906880"/>
                <a:gd name="connsiteX1602" fmla="*/ 260935 w 1363328"/>
                <a:gd name="connsiteY1602" fmla="*/ 467728 h 906880"/>
                <a:gd name="connsiteX1603" fmla="*/ 257927 w 1363328"/>
                <a:gd name="connsiteY1603" fmla="*/ 469984 h 906880"/>
                <a:gd name="connsiteX1604" fmla="*/ 257175 w 1363328"/>
                <a:gd name="connsiteY1604" fmla="*/ 469984 h 906880"/>
                <a:gd name="connsiteX1605" fmla="*/ 256423 w 1363328"/>
                <a:gd name="connsiteY1605" fmla="*/ 470735 h 906880"/>
                <a:gd name="connsiteX1606" fmla="*/ 254167 w 1363328"/>
                <a:gd name="connsiteY1606" fmla="*/ 471488 h 906880"/>
                <a:gd name="connsiteX1607" fmla="*/ 251159 w 1363328"/>
                <a:gd name="connsiteY1607" fmla="*/ 472239 h 906880"/>
                <a:gd name="connsiteX1608" fmla="*/ 245143 w 1363328"/>
                <a:gd name="connsiteY1608" fmla="*/ 471488 h 906880"/>
                <a:gd name="connsiteX1609" fmla="*/ 242136 w 1363328"/>
                <a:gd name="connsiteY1609" fmla="*/ 471488 h 906880"/>
                <a:gd name="connsiteX1610" fmla="*/ 239128 w 1363328"/>
                <a:gd name="connsiteY1610" fmla="*/ 469984 h 906880"/>
                <a:gd name="connsiteX1611" fmla="*/ 233864 w 1363328"/>
                <a:gd name="connsiteY1611" fmla="*/ 467728 h 906880"/>
                <a:gd name="connsiteX1612" fmla="*/ 230856 w 1363328"/>
                <a:gd name="connsiteY1612" fmla="*/ 466224 h 906880"/>
                <a:gd name="connsiteX1613" fmla="*/ 227848 w 1363328"/>
                <a:gd name="connsiteY1613" fmla="*/ 466224 h 906880"/>
                <a:gd name="connsiteX1614" fmla="*/ 224840 w 1363328"/>
                <a:gd name="connsiteY1614" fmla="*/ 467728 h 906880"/>
                <a:gd name="connsiteX1615" fmla="*/ 222584 w 1363328"/>
                <a:gd name="connsiteY1615" fmla="*/ 468480 h 906880"/>
                <a:gd name="connsiteX1616" fmla="*/ 219576 w 1363328"/>
                <a:gd name="connsiteY1616" fmla="*/ 465471 h 906880"/>
                <a:gd name="connsiteX1617" fmla="*/ 215065 w 1363328"/>
                <a:gd name="connsiteY1617" fmla="*/ 460960 h 906880"/>
                <a:gd name="connsiteX1618" fmla="*/ 212057 w 1363328"/>
                <a:gd name="connsiteY1618" fmla="*/ 459456 h 906880"/>
                <a:gd name="connsiteX1619" fmla="*/ 202281 w 1363328"/>
                <a:gd name="connsiteY1619" fmla="*/ 460960 h 906880"/>
                <a:gd name="connsiteX1620" fmla="*/ 198521 w 1363328"/>
                <a:gd name="connsiteY1620" fmla="*/ 460208 h 906880"/>
                <a:gd name="connsiteX1621" fmla="*/ 195513 w 1363328"/>
                <a:gd name="connsiteY1621" fmla="*/ 459456 h 906880"/>
                <a:gd name="connsiteX1622" fmla="*/ 178970 w 1363328"/>
                <a:gd name="connsiteY1622" fmla="*/ 449680 h 906880"/>
                <a:gd name="connsiteX1623" fmla="*/ 172954 w 1363328"/>
                <a:gd name="connsiteY1623" fmla="*/ 446672 h 906880"/>
                <a:gd name="connsiteX1624" fmla="*/ 166186 w 1363328"/>
                <a:gd name="connsiteY1624" fmla="*/ 445169 h 906880"/>
                <a:gd name="connsiteX1625" fmla="*/ 163178 w 1363328"/>
                <a:gd name="connsiteY1625" fmla="*/ 445169 h 906880"/>
                <a:gd name="connsiteX1626" fmla="*/ 158667 w 1363328"/>
                <a:gd name="connsiteY1626" fmla="*/ 445920 h 906880"/>
                <a:gd name="connsiteX1627" fmla="*/ 155659 w 1363328"/>
                <a:gd name="connsiteY1627" fmla="*/ 448176 h 906880"/>
                <a:gd name="connsiteX1628" fmla="*/ 154155 w 1363328"/>
                <a:gd name="connsiteY1628" fmla="*/ 451184 h 906880"/>
                <a:gd name="connsiteX1629" fmla="*/ 153403 w 1363328"/>
                <a:gd name="connsiteY1629" fmla="*/ 454192 h 906880"/>
                <a:gd name="connsiteX1630" fmla="*/ 151899 w 1363328"/>
                <a:gd name="connsiteY1630" fmla="*/ 458704 h 906880"/>
                <a:gd name="connsiteX1631" fmla="*/ 150395 w 1363328"/>
                <a:gd name="connsiteY1631" fmla="*/ 461712 h 906880"/>
                <a:gd name="connsiteX1632" fmla="*/ 147387 w 1363328"/>
                <a:gd name="connsiteY1632" fmla="*/ 463968 h 906880"/>
                <a:gd name="connsiteX1633" fmla="*/ 143627 w 1363328"/>
                <a:gd name="connsiteY1633" fmla="*/ 464720 h 906880"/>
                <a:gd name="connsiteX1634" fmla="*/ 142123 w 1363328"/>
                <a:gd name="connsiteY1634" fmla="*/ 463216 h 906880"/>
                <a:gd name="connsiteX1635" fmla="*/ 141371 w 1363328"/>
                <a:gd name="connsiteY1635" fmla="*/ 460960 h 906880"/>
                <a:gd name="connsiteX1636" fmla="*/ 139867 w 1363328"/>
                <a:gd name="connsiteY1636" fmla="*/ 459456 h 906880"/>
                <a:gd name="connsiteX1637" fmla="*/ 139115 w 1363328"/>
                <a:gd name="connsiteY1637" fmla="*/ 459456 h 906880"/>
                <a:gd name="connsiteX1638" fmla="*/ 138363 w 1363328"/>
                <a:gd name="connsiteY1638" fmla="*/ 458704 h 906880"/>
                <a:gd name="connsiteX1639" fmla="*/ 136859 w 1363328"/>
                <a:gd name="connsiteY1639" fmla="*/ 457952 h 906880"/>
                <a:gd name="connsiteX1640" fmla="*/ 134603 w 1363328"/>
                <a:gd name="connsiteY1640" fmla="*/ 457200 h 906880"/>
                <a:gd name="connsiteX1641" fmla="*/ 133099 w 1363328"/>
                <a:gd name="connsiteY1641" fmla="*/ 457952 h 906880"/>
                <a:gd name="connsiteX1642" fmla="*/ 129340 w 1363328"/>
                <a:gd name="connsiteY1642" fmla="*/ 460960 h 906880"/>
                <a:gd name="connsiteX1643" fmla="*/ 125580 w 1363328"/>
                <a:gd name="connsiteY1643" fmla="*/ 460960 h 906880"/>
                <a:gd name="connsiteX1644" fmla="*/ 118812 w 1363328"/>
                <a:gd name="connsiteY1644" fmla="*/ 458704 h 906880"/>
                <a:gd name="connsiteX1645" fmla="*/ 115052 w 1363328"/>
                <a:gd name="connsiteY1645" fmla="*/ 458704 h 906880"/>
                <a:gd name="connsiteX1646" fmla="*/ 109036 w 1363328"/>
                <a:gd name="connsiteY1646" fmla="*/ 457952 h 906880"/>
                <a:gd name="connsiteX1647" fmla="*/ 106780 w 1363328"/>
                <a:gd name="connsiteY1647" fmla="*/ 458704 h 906880"/>
                <a:gd name="connsiteX1648" fmla="*/ 103773 w 1363328"/>
                <a:gd name="connsiteY1648" fmla="*/ 459456 h 906880"/>
                <a:gd name="connsiteX1649" fmla="*/ 97757 w 1363328"/>
                <a:gd name="connsiteY1649" fmla="*/ 460208 h 906880"/>
                <a:gd name="connsiteX1650" fmla="*/ 93245 w 1363328"/>
                <a:gd name="connsiteY1650" fmla="*/ 457200 h 906880"/>
                <a:gd name="connsiteX1651" fmla="*/ 88733 w 1363328"/>
                <a:gd name="connsiteY1651" fmla="*/ 453440 h 906880"/>
                <a:gd name="connsiteX1652" fmla="*/ 83469 w 1363328"/>
                <a:gd name="connsiteY1652" fmla="*/ 452688 h 906880"/>
                <a:gd name="connsiteX1653" fmla="*/ 75197 w 1363328"/>
                <a:gd name="connsiteY1653" fmla="*/ 457952 h 906880"/>
                <a:gd name="connsiteX1654" fmla="*/ 71438 w 1363328"/>
                <a:gd name="connsiteY1654" fmla="*/ 458704 h 906880"/>
                <a:gd name="connsiteX1655" fmla="*/ 56398 w 1363328"/>
                <a:gd name="connsiteY1655" fmla="*/ 455696 h 906880"/>
                <a:gd name="connsiteX1656" fmla="*/ 49630 w 1363328"/>
                <a:gd name="connsiteY1656" fmla="*/ 456448 h 906880"/>
                <a:gd name="connsiteX1657" fmla="*/ 47374 w 1363328"/>
                <a:gd name="connsiteY1657" fmla="*/ 455696 h 906880"/>
                <a:gd name="connsiteX1658" fmla="*/ 43615 w 1363328"/>
                <a:gd name="connsiteY1658" fmla="*/ 453440 h 906880"/>
                <a:gd name="connsiteX1659" fmla="*/ 41359 w 1363328"/>
                <a:gd name="connsiteY1659" fmla="*/ 452688 h 906880"/>
                <a:gd name="connsiteX1660" fmla="*/ 33087 w 1363328"/>
                <a:gd name="connsiteY1660" fmla="*/ 452688 h 906880"/>
                <a:gd name="connsiteX1661" fmla="*/ 30079 w 1363328"/>
                <a:gd name="connsiteY1661" fmla="*/ 454192 h 906880"/>
                <a:gd name="connsiteX1662" fmla="*/ 26319 w 1363328"/>
                <a:gd name="connsiteY1662" fmla="*/ 456448 h 906880"/>
                <a:gd name="connsiteX1663" fmla="*/ 24063 w 1363328"/>
                <a:gd name="connsiteY1663" fmla="*/ 457952 h 906880"/>
                <a:gd name="connsiteX1664" fmla="*/ 16544 w 1363328"/>
                <a:gd name="connsiteY1664" fmla="*/ 463216 h 906880"/>
                <a:gd name="connsiteX1665" fmla="*/ 9024 w 1363328"/>
                <a:gd name="connsiteY1665" fmla="*/ 470735 h 906880"/>
                <a:gd name="connsiteX1666" fmla="*/ 7520 w 1363328"/>
                <a:gd name="connsiteY1666" fmla="*/ 472239 h 906880"/>
                <a:gd name="connsiteX1667" fmla="*/ 2256 w 1363328"/>
                <a:gd name="connsiteY1667" fmla="*/ 473743 h 906880"/>
                <a:gd name="connsiteX1668" fmla="*/ 0 w 1363328"/>
                <a:gd name="connsiteY1668" fmla="*/ 474495 h 906880"/>
                <a:gd name="connsiteX1669" fmla="*/ 855746 w 1363328"/>
                <a:gd name="connsiteY1669" fmla="*/ 805364 h 906880"/>
                <a:gd name="connsiteX1670" fmla="*/ 857250 w 1363328"/>
                <a:gd name="connsiteY1670" fmla="*/ 805364 h 906880"/>
                <a:gd name="connsiteX1671" fmla="*/ 860258 w 1363328"/>
                <a:gd name="connsiteY1671" fmla="*/ 805364 h 906880"/>
                <a:gd name="connsiteX1672" fmla="*/ 861762 w 1363328"/>
                <a:gd name="connsiteY1672" fmla="*/ 804612 h 906880"/>
                <a:gd name="connsiteX1673" fmla="*/ 864018 w 1363328"/>
                <a:gd name="connsiteY1673" fmla="*/ 803108 h 906880"/>
                <a:gd name="connsiteX1674" fmla="*/ 865522 w 1363328"/>
                <a:gd name="connsiteY1674" fmla="*/ 803108 h 906880"/>
                <a:gd name="connsiteX1675" fmla="*/ 865522 w 1363328"/>
                <a:gd name="connsiteY1675" fmla="*/ 803860 h 906880"/>
                <a:gd name="connsiteX1676" fmla="*/ 858754 w 1363328"/>
                <a:gd name="connsiteY1676" fmla="*/ 809124 h 906880"/>
                <a:gd name="connsiteX1677" fmla="*/ 853490 w 1363328"/>
                <a:gd name="connsiteY1677" fmla="*/ 810628 h 906880"/>
                <a:gd name="connsiteX1678" fmla="*/ 850482 w 1363328"/>
                <a:gd name="connsiteY1678" fmla="*/ 812132 h 906880"/>
                <a:gd name="connsiteX1679" fmla="*/ 815139 w 1363328"/>
                <a:gd name="connsiteY1679" fmla="*/ 842211 h 906880"/>
                <a:gd name="connsiteX1680" fmla="*/ 809124 w 1363328"/>
                <a:gd name="connsiteY1680" fmla="*/ 845218 h 906880"/>
                <a:gd name="connsiteX1681" fmla="*/ 806868 w 1363328"/>
                <a:gd name="connsiteY1681" fmla="*/ 848226 h 906880"/>
                <a:gd name="connsiteX1682" fmla="*/ 803860 w 1363328"/>
                <a:gd name="connsiteY1682" fmla="*/ 853490 h 906880"/>
                <a:gd name="connsiteX1683" fmla="*/ 800852 w 1363328"/>
                <a:gd name="connsiteY1683" fmla="*/ 859506 h 906880"/>
                <a:gd name="connsiteX1684" fmla="*/ 799348 w 1363328"/>
                <a:gd name="connsiteY1684" fmla="*/ 861762 h 906880"/>
                <a:gd name="connsiteX1685" fmla="*/ 797092 w 1363328"/>
                <a:gd name="connsiteY1685" fmla="*/ 861010 h 906880"/>
                <a:gd name="connsiteX1686" fmla="*/ 797844 w 1363328"/>
                <a:gd name="connsiteY1686" fmla="*/ 858002 h 906880"/>
                <a:gd name="connsiteX1687" fmla="*/ 800100 w 1363328"/>
                <a:gd name="connsiteY1687" fmla="*/ 851986 h 906880"/>
                <a:gd name="connsiteX1688" fmla="*/ 800852 w 1363328"/>
                <a:gd name="connsiteY1688" fmla="*/ 848978 h 906880"/>
                <a:gd name="connsiteX1689" fmla="*/ 801604 w 1363328"/>
                <a:gd name="connsiteY1689" fmla="*/ 848226 h 906880"/>
                <a:gd name="connsiteX1690" fmla="*/ 807620 w 1363328"/>
                <a:gd name="connsiteY1690" fmla="*/ 840707 h 906880"/>
                <a:gd name="connsiteX1691" fmla="*/ 824915 w 1363328"/>
                <a:gd name="connsiteY1691" fmla="*/ 826419 h 906880"/>
                <a:gd name="connsiteX1692" fmla="*/ 831683 w 1363328"/>
                <a:gd name="connsiteY1692" fmla="*/ 823411 h 906880"/>
                <a:gd name="connsiteX1693" fmla="*/ 840707 w 1363328"/>
                <a:gd name="connsiteY1693" fmla="*/ 814387 h 906880"/>
                <a:gd name="connsiteX1694" fmla="*/ 848978 w 1363328"/>
                <a:gd name="connsiteY1694" fmla="*/ 811379 h 906880"/>
                <a:gd name="connsiteX1695" fmla="*/ 852738 w 1363328"/>
                <a:gd name="connsiteY1695" fmla="*/ 806868 h 906880"/>
                <a:gd name="connsiteX1696" fmla="*/ 855746 w 1363328"/>
                <a:gd name="connsiteY1696" fmla="*/ 805364 h 906880"/>
                <a:gd name="connsiteX1697" fmla="*/ 1035468 w 1363328"/>
                <a:gd name="connsiteY1697" fmla="*/ 676776 h 906880"/>
                <a:gd name="connsiteX1698" fmla="*/ 1036972 w 1363328"/>
                <a:gd name="connsiteY1698" fmla="*/ 676776 h 906880"/>
                <a:gd name="connsiteX1699" fmla="*/ 1036972 w 1363328"/>
                <a:gd name="connsiteY1699" fmla="*/ 677528 h 906880"/>
                <a:gd name="connsiteX1700" fmla="*/ 1036972 w 1363328"/>
                <a:gd name="connsiteY1700" fmla="*/ 678280 h 906880"/>
                <a:gd name="connsiteX1701" fmla="*/ 1036972 w 1363328"/>
                <a:gd name="connsiteY1701" fmla="*/ 679032 h 906880"/>
                <a:gd name="connsiteX1702" fmla="*/ 1039228 w 1363328"/>
                <a:gd name="connsiteY1702" fmla="*/ 682040 h 906880"/>
                <a:gd name="connsiteX1703" fmla="*/ 1040732 w 1363328"/>
                <a:gd name="connsiteY1703" fmla="*/ 685048 h 906880"/>
                <a:gd name="connsiteX1704" fmla="*/ 1040732 w 1363328"/>
                <a:gd name="connsiteY1704" fmla="*/ 687304 h 906880"/>
                <a:gd name="connsiteX1705" fmla="*/ 1033212 w 1363328"/>
                <a:gd name="connsiteY1705" fmla="*/ 683544 h 906880"/>
                <a:gd name="connsiteX1706" fmla="*/ 1031708 w 1363328"/>
                <a:gd name="connsiteY1706" fmla="*/ 683544 h 906880"/>
                <a:gd name="connsiteX1707" fmla="*/ 1029452 w 1363328"/>
                <a:gd name="connsiteY1707" fmla="*/ 685800 h 906880"/>
                <a:gd name="connsiteX1708" fmla="*/ 1028700 w 1363328"/>
                <a:gd name="connsiteY1708" fmla="*/ 685048 h 906880"/>
                <a:gd name="connsiteX1709" fmla="*/ 1025692 w 1363328"/>
                <a:gd name="connsiteY1709" fmla="*/ 685048 h 906880"/>
                <a:gd name="connsiteX1710" fmla="*/ 1024940 w 1363328"/>
                <a:gd name="connsiteY1710" fmla="*/ 684296 h 906880"/>
                <a:gd name="connsiteX1711" fmla="*/ 1024188 w 1363328"/>
                <a:gd name="connsiteY1711" fmla="*/ 683544 h 906880"/>
                <a:gd name="connsiteX1712" fmla="*/ 1021180 w 1363328"/>
                <a:gd name="connsiteY1712" fmla="*/ 679784 h 906880"/>
                <a:gd name="connsiteX1713" fmla="*/ 1023436 w 1363328"/>
                <a:gd name="connsiteY1713" fmla="*/ 679032 h 906880"/>
                <a:gd name="connsiteX1714" fmla="*/ 1024188 w 1363328"/>
                <a:gd name="connsiteY1714" fmla="*/ 679032 h 906880"/>
                <a:gd name="connsiteX1715" fmla="*/ 1025692 w 1363328"/>
                <a:gd name="connsiteY1715" fmla="*/ 679784 h 906880"/>
                <a:gd name="connsiteX1716" fmla="*/ 1026444 w 1363328"/>
                <a:gd name="connsiteY1716" fmla="*/ 679032 h 906880"/>
                <a:gd name="connsiteX1717" fmla="*/ 1026444 w 1363328"/>
                <a:gd name="connsiteY1717" fmla="*/ 678280 h 906880"/>
                <a:gd name="connsiteX1718" fmla="*/ 1026444 w 1363328"/>
                <a:gd name="connsiteY1718" fmla="*/ 676776 h 906880"/>
                <a:gd name="connsiteX1719" fmla="*/ 1025692 w 1363328"/>
                <a:gd name="connsiteY1719" fmla="*/ 675272 h 906880"/>
                <a:gd name="connsiteX1720" fmla="*/ 1027196 w 1363328"/>
                <a:gd name="connsiteY1720" fmla="*/ 675272 h 906880"/>
                <a:gd name="connsiteX1721" fmla="*/ 1032460 w 1363328"/>
                <a:gd name="connsiteY1721" fmla="*/ 676776 h 906880"/>
                <a:gd name="connsiteX1722" fmla="*/ 1035468 w 1363328"/>
                <a:gd name="connsiteY1722" fmla="*/ 676776 h 906880"/>
                <a:gd name="connsiteX1723" fmla="*/ 1203910 w 1363328"/>
                <a:gd name="connsiteY1723" fmla="*/ 673016 h 906880"/>
                <a:gd name="connsiteX1724" fmla="*/ 1202406 w 1363328"/>
                <a:gd name="connsiteY1724" fmla="*/ 673768 h 906880"/>
                <a:gd name="connsiteX1725" fmla="*/ 1202406 w 1363328"/>
                <a:gd name="connsiteY1725" fmla="*/ 674521 h 906880"/>
                <a:gd name="connsiteX1726" fmla="*/ 1203158 w 1363328"/>
                <a:gd name="connsiteY1726" fmla="*/ 676776 h 906880"/>
                <a:gd name="connsiteX1727" fmla="*/ 1203158 w 1363328"/>
                <a:gd name="connsiteY1727" fmla="*/ 679032 h 906880"/>
                <a:gd name="connsiteX1728" fmla="*/ 1203910 w 1363328"/>
                <a:gd name="connsiteY1728" fmla="*/ 679784 h 906880"/>
                <a:gd name="connsiteX1729" fmla="*/ 1203910 w 1363328"/>
                <a:gd name="connsiteY1729" fmla="*/ 680536 h 906880"/>
                <a:gd name="connsiteX1730" fmla="*/ 1202406 w 1363328"/>
                <a:gd name="connsiteY1730" fmla="*/ 682040 h 906880"/>
                <a:gd name="connsiteX1731" fmla="*/ 1201654 w 1363328"/>
                <a:gd name="connsiteY1731" fmla="*/ 682040 h 906880"/>
                <a:gd name="connsiteX1732" fmla="*/ 1200150 w 1363328"/>
                <a:gd name="connsiteY1732" fmla="*/ 683544 h 906880"/>
                <a:gd name="connsiteX1733" fmla="*/ 1199398 w 1363328"/>
                <a:gd name="connsiteY1733" fmla="*/ 682792 h 906880"/>
                <a:gd name="connsiteX1734" fmla="*/ 1198646 w 1363328"/>
                <a:gd name="connsiteY1734" fmla="*/ 682040 h 906880"/>
                <a:gd name="connsiteX1735" fmla="*/ 1197894 w 1363328"/>
                <a:gd name="connsiteY1735" fmla="*/ 682040 h 906880"/>
                <a:gd name="connsiteX1736" fmla="*/ 1197142 w 1363328"/>
                <a:gd name="connsiteY1736" fmla="*/ 682040 h 906880"/>
                <a:gd name="connsiteX1737" fmla="*/ 1195638 w 1363328"/>
                <a:gd name="connsiteY1737" fmla="*/ 679784 h 906880"/>
                <a:gd name="connsiteX1738" fmla="*/ 1194134 w 1363328"/>
                <a:gd name="connsiteY1738" fmla="*/ 676024 h 906880"/>
                <a:gd name="connsiteX1739" fmla="*/ 1192630 w 1363328"/>
                <a:gd name="connsiteY1739" fmla="*/ 673768 h 906880"/>
                <a:gd name="connsiteX1740" fmla="*/ 1190375 w 1363328"/>
                <a:gd name="connsiteY1740" fmla="*/ 675272 h 906880"/>
                <a:gd name="connsiteX1741" fmla="*/ 1189622 w 1363328"/>
                <a:gd name="connsiteY1741" fmla="*/ 674521 h 906880"/>
                <a:gd name="connsiteX1742" fmla="*/ 1184359 w 1363328"/>
                <a:gd name="connsiteY1742" fmla="*/ 676776 h 906880"/>
                <a:gd name="connsiteX1743" fmla="*/ 1178343 w 1363328"/>
                <a:gd name="connsiteY1743" fmla="*/ 678280 h 906880"/>
                <a:gd name="connsiteX1744" fmla="*/ 1173079 w 1363328"/>
                <a:gd name="connsiteY1744" fmla="*/ 678280 h 906880"/>
                <a:gd name="connsiteX1745" fmla="*/ 1168567 w 1363328"/>
                <a:gd name="connsiteY1745" fmla="*/ 674521 h 906880"/>
                <a:gd name="connsiteX1746" fmla="*/ 1167815 w 1363328"/>
                <a:gd name="connsiteY1746" fmla="*/ 670761 h 906880"/>
                <a:gd name="connsiteX1747" fmla="*/ 1168567 w 1363328"/>
                <a:gd name="connsiteY1747" fmla="*/ 668504 h 906880"/>
                <a:gd name="connsiteX1748" fmla="*/ 1170823 w 1363328"/>
                <a:gd name="connsiteY1748" fmla="*/ 667001 h 906880"/>
                <a:gd name="connsiteX1749" fmla="*/ 1173079 w 1363328"/>
                <a:gd name="connsiteY1749" fmla="*/ 665497 h 906880"/>
                <a:gd name="connsiteX1750" fmla="*/ 1182855 w 1363328"/>
                <a:gd name="connsiteY1750" fmla="*/ 655721 h 906880"/>
                <a:gd name="connsiteX1751" fmla="*/ 1184359 w 1363328"/>
                <a:gd name="connsiteY1751" fmla="*/ 652713 h 906880"/>
                <a:gd name="connsiteX1752" fmla="*/ 1185111 w 1363328"/>
                <a:gd name="connsiteY1752" fmla="*/ 647449 h 906880"/>
                <a:gd name="connsiteX1753" fmla="*/ 1185862 w 1363328"/>
                <a:gd name="connsiteY1753" fmla="*/ 646697 h 906880"/>
                <a:gd name="connsiteX1754" fmla="*/ 1186615 w 1363328"/>
                <a:gd name="connsiteY1754" fmla="*/ 645193 h 906880"/>
                <a:gd name="connsiteX1755" fmla="*/ 1187366 w 1363328"/>
                <a:gd name="connsiteY1755" fmla="*/ 644442 h 906880"/>
                <a:gd name="connsiteX1756" fmla="*/ 1187366 w 1363328"/>
                <a:gd name="connsiteY1756" fmla="*/ 642938 h 906880"/>
                <a:gd name="connsiteX1757" fmla="*/ 1188871 w 1363328"/>
                <a:gd name="connsiteY1757" fmla="*/ 642185 h 906880"/>
                <a:gd name="connsiteX1758" fmla="*/ 1189622 w 1363328"/>
                <a:gd name="connsiteY1758" fmla="*/ 642185 h 906880"/>
                <a:gd name="connsiteX1759" fmla="*/ 1191879 w 1363328"/>
                <a:gd name="connsiteY1759" fmla="*/ 642938 h 906880"/>
                <a:gd name="connsiteX1760" fmla="*/ 1193382 w 1363328"/>
                <a:gd name="connsiteY1760" fmla="*/ 643689 h 906880"/>
                <a:gd name="connsiteX1761" fmla="*/ 1200902 w 1363328"/>
                <a:gd name="connsiteY1761" fmla="*/ 648953 h 906880"/>
                <a:gd name="connsiteX1762" fmla="*/ 1202406 w 1363328"/>
                <a:gd name="connsiteY1762" fmla="*/ 651209 h 906880"/>
                <a:gd name="connsiteX1763" fmla="*/ 1200902 w 1363328"/>
                <a:gd name="connsiteY1763" fmla="*/ 663241 h 906880"/>
                <a:gd name="connsiteX1764" fmla="*/ 1196390 w 1363328"/>
                <a:gd name="connsiteY1764" fmla="*/ 661737 h 906880"/>
                <a:gd name="connsiteX1765" fmla="*/ 1195638 w 1363328"/>
                <a:gd name="connsiteY1765" fmla="*/ 667001 h 906880"/>
                <a:gd name="connsiteX1766" fmla="*/ 1197894 w 1363328"/>
                <a:gd name="connsiteY1766" fmla="*/ 671512 h 906880"/>
                <a:gd name="connsiteX1767" fmla="*/ 1203158 w 1363328"/>
                <a:gd name="connsiteY1767" fmla="*/ 670761 h 906880"/>
                <a:gd name="connsiteX1768" fmla="*/ 1203910 w 1363328"/>
                <a:gd name="connsiteY1768" fmla="*/ 672264 h 906880"/>
                <a:gd name="connsiteX1769" fmla="*/ 1203910 w 1363328"/>
                <a:gd name="connsiteY1769" fmla="*/ 673016 h 90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</a:cxnLst>
              <a:rect l="l" t="t" r="r" b="b"/>
              <a:pathLst>
                <a:path w="1363328" h="906880">
                  <a:moveTo>
                    <a:pt x="0" y="474495"/>
                  </a:moveTo>
                  <a:lnTo>
                    <a:pt x="4512" y="469984"/>
                  </a:lnTo>
                  <a:lnTo>
                    <a:pt x="8272" y="465471"/>
                  </a:lnTo>
                  <a:lnTo>
                    <a:pt x="17296" y="448928"/>
                  </a:lnTo>
                  <a:lnTo>
                    <a:pt x="18047" y="448176"/>
                  </a:lnTo>
                  <a:lnTo>
                    <a:pt x="19551" y="447424"/>
                  </a:lnTo>
                  <a:lnTo>
                    <a:pt x="21807" y="446672"/>
                  </a:lnTo>
                  <a:lnTo>
                    <a:pt x="23311" y="445920"/>
                  </a:lnTo>
                  <a:lnTo>
                    <a:pt x="24815" y="444416"/>
                  </a:lnTo>
                  <a:lnTo>
                    <a:pt x="27071" y="439152"/>
                  </a:lnTo>
                  <a:lnTo>
                    <a:pt x="30079" y="434641"/>
                  </a:lnTo>
                  <a:lnTo>
                    <a:pt x="30831" y="433889"/>
                  </a:lnTo>
                  <a:lnTo>
                    <a:pt x="32335" y="435393"/>
                  </a:lnTo>
                  <a:lnTo>
                    <a:pt x="34591" y="435393"/>
                  </a:lnTo>
                  <a:lnTo>
                    <a:pt x="37599" y="433889"/>
                  </a:lnTo>
                  <a:lnTo>
                    <a:pt x="48878" y="428625"/>
                  </a:lnTo>
                  <a:lnTo>
                    <a:pt x="49630" y="427873"/>
                  </a:lnTo>
                  <a:lnTo>
                    <a:pt x="51134" y="423361"/>
                  </a:lnTo>
                  <a:lnTo>
                    <a:pt x="51886" y="422609"/>
                  </a:lnTo>
                  <a:lnTo>
                    <a:pt x="52638" y="421857"/>
                  </a:lnTo>
                  <a:lnTo>
                    <a:pt x="66926" y="413586"/>
                  </a:lnTo>
                  <a:lnTo>
                    <a:pt x="71438" y="409073"/>
                  </a:lnTo>
                  <a:lnTo>
                    <a:pt x="74445" y="407570"/>
                  </a:lnTo>
                  <a:lnTo>
                    <a:pt x="82717" y="404562"/>
                  </a:lnTo>
                  <a:lnTo>
                    <a:pt x="87229" y="400050"/>
                  </a:lnTo>
                  <a:lnTo>
                    <a:pt x="90237" y="398546"/>
                  </a:lnTo>
                  <a:lnTo>
                    <a:pt x="91741" y="397794"/>
                  </a:lnTo>
                  <a:lnTo>
                    <a:pt x="94749" y="397794"/>
                  </a:lnTo>
                  <a:lnTo>
                    <a:pt x="96253" y="397042"/>
                  </a:lnTo>
                  <a:lnTo>
                    <a:pt x="97757" y="396290"/>
                  </a:lnTo>
                  <a:lnTo>
                    <a:pt x="101516" y="392530"/>
                  </a:lnTo>
                  <a:lnTo>
                    <a:pt x="103020" y="391778"/>
                  </a:lnTo>
                  <a:lnTo>
                    <a:pt x="106780" y="389522"/>
                  </a:lnTo>
                  <a:lnTo>
                    <a:pt x="107532" y="388771"/>
                  </a:lnTo>
                  <a:lnTo>
                    <a:pt x="110540" y="385011"/>
                  </a:lnTo>
                  <a:lnTo>
                    <a:pt x="120316" y="375987"/>
                  </a:lnTo>
                  <a:lnTo>
                    <a:pt x="121068" y="374483"/>
                  </a:lnTo>
                  <a:lnTo>
                    <a:pt x="122572" y="369971"/>
                  </a:lnTo>
                  <a:lnTo>
                    <a:pt x="122572" y="369219"/>
                  </a:lnTo>
                  <a:lnTo>
                    <a:pt x="127084" y="359443"/>
                  </a:lnTo>
                  <a:lnTo>
                    <a:pt x="127836" y="357188"/>
                  </a:lnTo>
                  <a:lnTo>
                    <a:pt x="128588" y="351924"/>
                  </a:lnTo>
                  <a:lnTo>
                    <a:pt x="129340" y="349668"/>
                  </a:lnTo>
                  <a:lnTo>
                    <a:pt x="130843" y="347412"/>
                  </a:lnTo>
                  <a:lnTo>
                    <a:pt x="138363" y="339892"/>
                  </a:lnTo>
                  <a:lnTo>
                    <a:pt x="139115" y="339140"/>
                  </a:lnTo>
                  <a:lnTo>
                    <a:pt x="142123" y="338388"/>
                  </a:lnTo>
                  <a:lnTo>
                    <a:pt x="143627" y="336884"/>
                  </a:lnTo>
                  <a:lnTo>
                    <a:pt x="145131" y="335380"/>
                  </a:lnTo>
                  <a:lnTo>
                    <a:pt x="145883" y="333876"/>
                  </a:lnTo>
                  <a:lnTo>
                    <a:pt x="147387" y="332372"/>
                  </a:lnTo>
                  <a:lnTo>
                    <a:pt x="148139" y="330116"/>
                  </a:lnTo>
                  <a:lnTo>
                    <a:pt x="148139" y="327109"/>
                  </a:lnTo>
                  <a:lnTo>
                    <a:pt x="148891" y="324853"/>
                  </a:lnTo>
                  <a:lnTo>
                    <a:pt x="153403" y="317333"/>
                  </a:lnTo>
                  <a:lnTo>
                    <a:pt x="155659" y="315829"/>
                  </a:lnTo>
                  <a:lnTo>
                    <a:pt x="160922" y="313573"/>
                  </a:lnTo>
                  <a:lnTo>
                    <a:pt x="164682" y="310565"/>
                  </a:lnTo>
                  <a:lnTo>
                    <a:pt x="167690" y="308309"/>
                  </a:lnTo>
                  <a:lnTo>
                    <a:pt x="169946" y="305301"/>
                  </a:lnTo>
                  <a:lnTo>
                    <a:pt x="170698" y="301541"/>
                  </a:lnTo>
                  <a:lnTo>
                    <a:pt x="169946" y="300037"/>
                  </a:lnTo>
                  <a:lnTo>
                    <a:pt x="169194" y="298534"/>
                  </a:lnTo>
                  <a:lnTo>
                    <a:pt x="166938" y="297781"/>
                  </a:lnTo>
                  <a:lnTo>
                    <a:pt x="160171" y="286502"/>
                  </a:lnTo>
                  <a:lnTo>
                    <a:pt x="160922" y="281990"/>
                  </a:lnTo>
                  <a:lnTo>
                    <a:pt x="161674" y="281238"/>
                  </a:lnTo>
                  <a:lnTo>
                    <a:pt x="162426" y="281238"/>
                  </a:lnTo>
                  <a:lnTo>
                    <a:pt x="163178" y="280486"/>
                  </a:lnTo>
                  <a:lnTo>
                    <a:pt x="163930" y="279734"/>
                  </a:lnTo>
                  <a:lnTo>
                    <a:pt x="163930" y="278982"/>
                  </a:lnTo>
                  <a:lnTo>
                    <a:pt x="163930" y="278230"/>
                  </a:lnTo>
                  <a:lnTo>
                    <a:pt x="163930" y="277478"/>
                  </a:lnTo>
                  <a:lnTo>
                    <a:pt x="164682" y="275974"/>
                  </a:lnTo>
                  <a:lnTo>
                    <a:pt x="166186" y="275222"/>
                  </a:lnTo>
                  <a:lnTo>
                    <a:pt x="166938" y="274470"/>
                  </a:lnTo>
                  <a:lnTo>
                    <a:pt x="169194" y="274470"/>
                  </a:lnTo>
                  <a:lnTo>
                    <a:pt x="172202" y="274470"/>
                  </a:lnTo>
                  <a:lnTo>
                    <a:pt x="174458" y="275222"/>
                  </a:lnTo>
                  <a:lnTo>
                    <a:pt x="176714" y="275974"/>
                  </a:lnTo>
                  <a:lnTo>
                    <a:pt x="179722" y="274470"/>
                  </a:lnTo>
                  <a:lnTo>
                    <a:pt x="181978" y="272966"/>
                  </a:lnTo>
                  <a:lnTo>
                    <a:pt x="186490" y="265447"/>
                  </a:lnTo>
                  <a:lnTo>
                    <a:pt x="187241" y="262439"/>
                  </a:lnTo>
                  <a:lnTo>
                    <a:pt x="196265" y="252663"/>
                  </a:lnTo>
                  <a:lnTo>
                    <a:pt x="199273" y="245143"/>
                  </a:lnTo>
                  <a:lnTo>
                    <a:pt x="198521" y="238376"/>
                  </a:lnTo>
                  <a:lnTo>
                    <a:pt x="195513" y="224840"/>
                  </a:lnTo>
                  <a:lnTo>
                    <a:pt x="196265" y="220328"/>
                  </a:lnTo>
                  <a:lnTo>
                    <a:pt x="197769" y="218072"/>
                  </a:lnTo>
                  <a:lnTo>
                    <a:pt x="200777" y="216568"/>
                  </a:lnTo>
                  <a:lnTo>
                    <a:pt x="204537" y="213560"/>
                  </a:lnTo>
                  <a:lnTo>
                    <a:pt x="206793" y="212057"/>
                  </a:lnTo>
                  <a:lnTo>
                    <a:pt x="207545" y="211304"/>
                  </a:lnTo>
                  <a:lnTo>
                    <a:pt x="208297" y="210553"/>
                  </a:lnTo>
                  <a:lnTo>
                    <a:pt x="211305" y="206041"/>
                  </a:lnTo>
                  <a:lnTo>
                    <a:pt x="215065" y="196265"/>
                  </a:lnTo>
                  <a:lnTo>
                    <a:pt x="216569" y="194761"/>
                  </a:lnTo>
                  <a:lnTo>
                    <a:pt x="217320" y="194009"/>
                  </a:lnTo>
                  <a:lnTo>
                    <a:pt x="220328" y="191753"/>
                  </a:lnTo>
                  <a:lnTo>
                    <a:pt x="230856" y="179721"/>
                  </a:lnTo>
                  <a:lnTo>
                    <a:pt x="232360" y="176714"/>
                  </a:lnTo>
                  <a:lnTo>
                    <a:pt x="233864" y="159419"/>
                  </a:lnTo>
                  <a:lnTo>
                    <a:pt x="233864" y="151899"/>
                  </a:lnTo>
                  <a:lnTo>
                    <a:pt x="233864" y="148139"/>
                  </a:lnTo>
                  <a:lnTo>
                    <a:pt x="237624" y="142123"/>
                  </a:lnTo>
                  <a:lnTo>
                    <a:pt x="239128" y="134603"/>
                  </a:lnTo>
                  <a:lnTo>
                    <a:pt x="239880" y="131595"/>
                  </a:lnTo>
                  <a:lnTo>
                    <a:pt x="242888" y="129340"/>
                  </a:lnTo>
                  <a:lnTo>
                    <a:pt x="250407" y="127836"/>
                  </a:lnTo>
                  <a:lnTo>
                    <a:pt x="257927" y="119564"/>
                  </a:lnTo>
                  <a:lnTo>
                    <a:pt x="261687" y="114300"/>
                  </a:lnTo>
                  <a:lnTo>
                    <a:pt x="267703" y="106780"/>
                  </a:lnTo>
                  <a:lnTo>
                    <a:pt x="269959" y="102268"/>
                  </a:lnTo>
                  <a:lnTo>
                    <a:pt x="275974" y="96253"/>
                  </a:lnTo>
                  <a:lnTo>
                    <a:pt x="278230" y="93997"/>
                  </a:lnTo>
                  <a:lnTo>
                    <a:pt x="287254" y="89485"/>
                  </a:lnTo>
                  <a:lnTo>
                    <a:pt x="307557" y="83469"/>
                  </a:lnTo>
                  <a:lnTo>
                    <a:pt x="310565" y="81213"/>
                  </a:lnTo>
                  <a:lnTo>
                    <a:pt x="315077" y="77453"/>
                  </a:lnTo>
                  <a:lnTo>
                    <a:pt x="319589" y="72189"/>
                  </a:lnTo>
                  <a:lnTo>
                    <a:pt x="323349" y="65422"/>
                  </a:lnTo>
                  <a:lnTo>
                    <a:pt x="328613" y="51886"/>
                  </a:lnTo>
                  <a:lnTo>
                    <a:pt x="335380" y="43614"/>
                  </a:lnTo>
                  <a:lnTo>
                    <a:pt x="344404" y="36095"/>
                  </a:lnTo>
                  <a:lnTo>
                    <a:pt x="347412" y="34591"/>
                  </a:lnTo>
                  <a:lnTo>
                    <a:pt x="373731" y="24815"/>
                  </a:lnTo>
                  <a:lnTo>
                    <a:pt x="377491" y="23311"/>
                  </a:lnTo>
                  <a:lnTo>
                    <a:pt x="380499" y="21807"/>
                  </a:lnTo>
                  <a:lnTo>
                    <a:pt x="391778" y="10527"/>
                  </a:lnTo>
                  <a:lnTo>
                    <a:pt x="394786" y="4512"/>
                  </a:lnTo>
                  <a:lnTo>
                    <a:pt x="400050" y="1504"/>
                  </a:lnTo>
                  <a:lnTo>
                    <a:pt x="405314" y="0"/>
                  </a:lnTo>
                  <a:lnTo>
                    <a:pt x="410578" y="0"/>
                  </a:lnTo>
                  <a:lnTo>
                    <a:pt x="415089" y="1504"/>
                  </a:lnTo>
                  <a:lnTo>
                    <a:pt x="418849" y="5264"/>
                  </a:lnTo>
                  <a:lnTo>
                    <a:pt x="424113" y="12031"/>
                  </a:lnTo>
                  <a:lnTo>
                    <a:pt x="427873" y="14287"/>
                  </a:lnTo>
                  <a:lnTo>
                    <a:pt x="476751" y="21055"/>
                  </a:lnTo>
                  <a:lnTo>
                    <a:pt x="497055" y="24063"/>
                  </a:lnTo>
                  <a:lnTo>
                    <a:pt x="548189" y="24063"/>
                  </a:lnTo>
                  <a:lnTo>
                    <a:pt x="555709" y="25567"/>
                  </a:lnTo>
                  <a:lnTo>
                    <a:pt x="569244" y="30079"/>
                  </a:lnTo>
                  <a:lnTo>
                    <a:pt x="572252" y="32335"/>
                  </a:lnTo>
                  <a:lnTo>
                    <a:pt x="582780" y="30079"/>
                  </a:lnTo>
                  <a:lnTo>
                    <a:pt x="586540" y="29327"/>
                  </a:lnTo>
                  <a:lnTo>
                    <a:pt x="589547" y="30079"/>
                  </a:lnTo>
                  <a:lnTo>
                    <a:pt x="592555" y="31583"/>
                  </a:lnTo>
                  <a:lnTo>
                    <a:pt x="594059" y="33087"/>
                  </a:lnTo>
                  <a:lnTo>
                    <a:pt x="593307" y="36095"/>
                  </a:lnTo>
                  <a:lnTo>
                    <a:pt x="588043" y="38350"/>
                  </a:lnTo>
                  <a:lnTo>
                    <a:pt x="587292" y="38350"/>
                  </a:lnTo>
                  <a:lnTo>
                    <a:pt x="586540" y="39103"/>
                  </a:lnTo>
                  <a:lnTo>
                    <a:pt x="585787" y="41359"/>
                  </a:lnTo>
                  <a:lnTo>
                    <a:pt x="585787" y="42863"/>
                  </a:lnTo>
                  <a:lnTo>
                    <a:pt x="584283" y="47374"/>
                  </a:lnTo>
                  <a:lnTo>
                    <a:pt x="584283" y="51134"/>
                  </a:lnTo>
                  <a:lnTo>
                    <a:pt x="585787" y="58654"/>
                  </a:lnTo>
                  <a:lnTo>
                    <a:pt x="586540" y="61662"/>
                  </a:lnTo>
                  <a:lnTo>
                    <a:pt x="590300" y="69182"/>
                  </a:lnTo>
                  <a:lnTo>
                    <a:pt x="594059" y="74445"/>
                  </a:lnTo>
                  <a:lnTo>
                    <a:pt x="596315" y="80461"/>
                  </a:lnTo>
                  <a:lnTo>
                    <a:pt x="597819" y="82717"/>
                  </a:lnTo>
                  <a:lnTo>
                    <a:pt x="603083" y="84973"/>
                  </a:lnTo>
                  <a:lnTo>
                    <a:pt x="608347" y="82717"/>
                  </a:lnTo>
                  <a:lnTo>
                    <a:pt x="612859" y="78205"/>
                  </a:lnTo>
                  <a:lnTo>
                    <a:pt x="615866" y="73693"/>
                  </a:lnTo>
                  <a:lnTo>
                    <a:pt x="620379" y="62414"/>
                  </a:lnTo>
                  <a:lnTo>
                    <a:pt x="624890" y="58654"/>
                  </a:lnTo>
                  <a:lnTo>
                    <a:pt x="630154" y="59406"/>
                  </a:lnTo>
                  <a:lnTo>
                    <a:pt x="633914" y="64670"/>
                  </a:lnTo>
                  <a:lnTo>
                    <a:pt x="635418" y="72189"/>
                  </a:lnTo>
                  <a:lnTo>
                    <a:pt x="634666" y="87229"/>
                  </a:lnTo>
                  <a:lnTo>
                    <a:pt x="635418" y="100012"/>
                  </a:lnTo>
                  <a:lnTo>
                    <a:pt x="636922" y="101516"/>
                  </a:lnTo>
                  <a:lnTo>
                    <a:pt x="643690" y="104524"/>
                  </a:lnTo>
                  <a:lnTo>
                    <a:pt x="645945" y="106028"/>
                  </a:lnTo>
                  <a:lnTo>
                    <a:pt x="650458" y="102268"/>
                  </a:lnTo>
                  <a:lnTo>
                    <a:pt x="651209" y="100764"/>
                  </a:lnTo>
                  <a:lnTo>
                    <a:pt x="650458" y="98508"/>
                  </a:lnTo>
                  <a:lnTo>
                    <a:pt x="649705" y="93997"/>
                  </a:lnTo>
                  <a:lnTo>
                    <a:pt x="648953" y="91741"/>
                  </a:lnTo>
                  <a:lnTo>
                    <a:pt x="648953" y="83469"/>
                  </a:lnTo>
                  <a:lnTo>
                    <a:pt x="648201" y="80461"/>
                  </a:lnTo>
                  <a:lnTo>
                    <a:pt x="647449" y="78957"/>
                  </a:lnTo>
                  <a:lnTo>
                    <a:pt x="647449" y="77453"/>
                  </a:lnTo>
                  <a:lnTo>
                    <a:pt x="649705" y="74445"/>
                  </a:lnTo>
                  <a:lnTo>
                    <a:pt x="651209" y="69933"/>
                  </a:lnTo>
                  <a:lnTo>
                    <a:pt x="652713" y="65422"/>
                  </a:lnTo>
                  <a:lnTo>
                    <a:pt x="654217" y="61662"/>
                  </a:lnTo>
                  <a:lnTo>
                    <a:pt x="657977" y="59406"/>
                  </a:lnTo>
                  <a:lnTo>
                    <a:pt x="665497" y="59406"/>
                  </a:lnTo>
                  <a:lnTo>
                    <a:pt x="671513" y="58654"/>
                  </a:lnTo>
                  <a:lnTo>
                    <a:pt x="673769" y="58654"/>
                  </a:lnTo>
                  <a:lnTo>
                    <a:pt x="682792" y="60158"/>
                  </a:lnTo>
                  <a:lnTo>
                    <a:pt x="685800" y="60910"/>
                  </a:lnTo>
                  <a:lnTo>
                    <a:pt x="688056" y="60158"/>
                  </a:lnTo>
                  <a:lnTo>
                    <a:pt x="693320" y="56398"/>
                  </a:lnTo>
                  <a:lnTo>
                    <a:pt x="696328" y="54894"/>
                  </a:lnTo>
                  <a:lnTo>
                    <a:pt x="708359" y="56398"/>
                  </a:lnTo>
                  <a:lnTo>
                    <a:pt x="709863" y="55646"/>
                  </a:lnTo>
                  <a:lnTo>
                    <a:pt x="711367" y="54894"/>
                  </a:lnTo>
                  <a:lnTo>
                    <a:pt x="715127" y="54142"/>
                  </a:lnTo>
                  <a:lnTo>
                    <a:pt x="721895" y="52638"/>
                  </a:lnTo>
                  <a:lnTo>
                    <a:pt x="734678" y="52638"/>
                  </a:lnTo>
                  <a:lnTo>
                    <a:pt x="737686" y="54142"/>
                  </a:lnTo>
                  <a:lnTo>
                    <a:pt x="742950" y="57150"/>
                  </a:lnTo>
                  <a:lnTo>
                    <a:pt x="745206" y="57150"/>
                  </a:lnTo>
                  <a:lnTo>
                    <a:pt x="748966" y="53390"/>
                  </a:lnTo>
                  <a:lnTo>
                    <a:pt x="745206" y="42110"/>
                  </a:lnTo>
                  <a:lnTo>
                    <a:pt x="748214" y="37599"/>
                  </a:lnTo>
                  <a:lnTo>
                    <a:pt x="751974" y="40606"/>
                  </a:lnTo>
                  <a:lnTo>
                    <a:pt x="753478" y="43614"/>
                  </a:lnTo>
                  <a:lnTo>
                    <a:pt x="754982" y="48126"/>
                  </a:lnTo>
                  <a:lnTo>
                    <a:pt x="756486" y="51886"/>
                  </a:lnTo>
                  <a:lnTo>
                    <a:pt x="759494" y="54142"/>
                  </a:lnTo>
                  <a:lnTo>
                    <a:pt x="765509" y="56398"/>
                  </a:lnTo>
                  <a:lnTo>
                    <a:pt x="770021" y="59406"/>
                  </a:lnTo>
                  <a:lnTo>
                    <a:pt x="771525" y="59406"/>
                  </a:lnTo>
                  <a:lnTo>
                    <a:pt x="773029" y="59406"/>
                  </a:lnTo>
                  <a:lnTo>
                    <a:pt x="775285" y="57902"/>
                  </a:lnTo>
                  <a:lnTo>
                    <a:pt x="776037" y="57150"/>
                  </a:lnTo>
                  <a:lnTo>
                    <a:pt x="776789" y="55646"/>
                  </a:lnTo>
                  <a:lnTo>
                    <a:pt x="777541" y="54894"/>
                  </a:lnTo>
                  <a:lnTo>
                    <a:pt x="778293" y="54894"/>
                  </a:lnTo>
                  <a:lnTo>
                    <a:pt x="780549" y="54142"/>
                  </a:lnTo>
                  <a:lnTo>
                    <a:pt x="781301" y="53390"/>
                  </a:lnTo>
                  <a:lnTo>
                    <a:pt x="782805" y="50382"/>
                  </a:lnTo>
                  <a:lnTo>
                    <a:pt x="783556" y="47374"/>
                  </a:lnTo>
                  <a:lnTo>
                    <a:pt x="783556" y="39855"/>
                  </a:lnTo>
                  <a:lnTo>
                    <a:pt x="785813" y="40606"/>
                  </a:lnTo>
                  <a:lnTo>
                    <a:pt x="787316" y="41359"/>
                  </a:lnTo>
                  <a:lnTo>
                    <a:pt x="788820" y="42863"/>
                  </a:lnTo>
                  <a:lnTo>
                    <a:pt x="790324" y="45118"/>
                  </a:lnTo>
                  <a:lnTo>
                    <a:pt x="790324" y="46622"/>
                  </a:lnTo>
                  <a:lnTo>
                    <a:pt x="790324" y="48878"/>
                  </a:lnTo>
                  <a:lnTo>
                    <a:pt x="791076" y="50382"/>
                  </a:lnTo>
                  <a:lnTo>
                    <a:pt x="791828" y="52638"/>
                  </a:lnTo>
                  <a:lnTo>
                    <a:pt x="793333" y="53390"/>
                  </a:lnTo>
                  <a:lnTo>
                    <a:pt x="794836" y="53390"/>
                  </a:lnTo>
                  <a:lnTo>
                    <a:pt x="796340" y="53390"/>
                  </a:lnTo>
                  <a:lnTo>
                    <a:pt x="797844" y="52638"/>
                  </a:lnTo>
                  <a:lnTo>
                    <a:pt x="800100" y="51134"/>
                  </a:lnTo>
                  <a:lnTo>
                    <a:pt x="801604" y="47374"/>
                  </a:lnTo>
                  <a:lnTo>
                    <a:pt x="802356" y="43614"/>
                  </a:lnTo>
                  <a:lnTo>
                    <a:pt x="802356" y="40606"/>
                  </a:lnTo>
                  <a:lnTo>
                    <a:pt x="800852" y="37599"/>
                  </a:lnTo>
                  <a:lnTo>
                    <a:pt x="800852" y="36095"/>
                  </a:lnTo>
                  <a:lnTo>
                    <a:pt x="802356" y="35343"/>
                  </a:lnTo>
                  <a:lnTo>
                    <a:pt x="803108" y="33839"/>
                  </a:lnTo>
                  <a:lnTo>
                    <a:pt x="804612" y="32335"/>
                  </a:lnTo>
                  <a:lnTo>
                    <a:pt x="806116" y="31583"/>
                  </a:lnTo>
                  <a:lnTo>
                    <a:pt x="825667" y="30831"/>
                  </a:lnTo>
                  <a:lnTo>
                    <a:pt x="827923" y="31583"/>
                  </a:lnTo>
                  <a:lnTo>
                    <a:pt x="830931" y="34591"/>
                  </a:lnTo>
                  <a:lnTo>
                    <a:pt x="834691" y="39855"/>
                  </a:lnTo>
                  <a:lnTo>
                    <a:pt x="837699" y="41359"/>
                  </a:lnTo>
                  <a:lnTo>
                    <a:pt x="840707" y="40606"/>
                  </a:lnTo>
                  <a:lnTo>
                    <a:pt x="842963" y="38350"/>
                  </a:lnTo>
                  <a:lnTo>
                    <a:pt x="844467" y="36095"/>
                  </a:lnTo>
                  <a:lnTo>
                    <a:pt x="845971" y="33839"/>
                  </a:lnTo>
                  <a:lnTo>
                    <a:pt x="849731" y="33087"/>
                  </a:lnTo>
                  <a:lnTo>
                    <a:pt x="853490" y="32335"/>
                  </a:lnTo>
                  <a:lnTo>
                    <a:pt x="856498" y="31583"/>
                  </a:lnTo>
                  <a:lnTo>
                    <a:pt x="860258" y="30079"/>
                  </a:lnTo>
                  <a:lnTo>
                    <a:pt x="862514" y="28575"/>
                  </a:lnTo>
                  <a:lnTo>
                    <a:pt x="864018" y="30079"/>
                  </a:lnTo>
                  <a:lnTo>
                    <a:pt x="867026" y="32335"/>
                  </a:lnTo>
                  <a:lnTo>
                    <a:pt x="867778" y="33087"/>
                  </a:lnTo>
                  <a:lnTo>
                    <a:pt x="868530" y="34591"/>
                  </a:lnTo>
                  <a:lnTo>
                    <a:pt x="868530" y="36095"/>
                  </a:lnTo>
                  <a:lnTo>
                    <a:pt x="867778" y="36846"/>
                  </a:lnTo>
                  <a:lnTo>
                    <a:pt x="867778" y="38350"/>
                  </a:lnTo>
                  <a:lnTo>
                    <a:pt x="867778" y="39855"/>
                  </a:lnTo>
                  <a:lnTo>
                    <a:pt x="867026" y="40606"/>
                  </a:lnTo>
                  <a:lnTo>
                    <a:pt x="867026" y="41359"/>
                  </a:lnTo>
                  <a:lnTo>
                    <a:pt x="870786" y="45118"/>
                  </a:lnTo>
                  <a:lnTo>
                    <a:pt x="873042" y="46622"/>
                  </a:lnTo>
                  <a:lnTo>
                    <a:pt x="874546" y="47374"/>
                  </a:lnTo>
                  <a:lnTo>
                    <a:pt x="876801" y="47374"/>
                  </a:lnTo>
                  <a:lnTo>
                    <a:pt x="887329" y="54894"/>
                  </a:lnTo>
                  <a:lnTo>
                    <a:pt x="888833" y="57150"/>
                  </a:lnTo>
                  <a:lnTo>
                    <a:pt x="894849" y="61662"/>
                  </a:lnTo>
                  <a:lnTo>
                    <a:pt x="896353" y="65422"/>
                  </a:lnTo>
                  <a:lnTo>
                    <a:pt x="897857" y="68429"/>
                  </a:lnTo>
                  <a:lnTo>
                    <a:pt x="897857" y="71438"/>
                  </a:lnTo>
                  <a:lnTo>
                    <a:pt x="897857" y="72189"/>
                  </a:lnTo>
                  <a:lnTo>
                    <a:pt x="897857" y="73693"/>
                  </a:lnTo>
                  <a:lnTo>
                    <a:pt x="897105" y="75949"/>
                  </a:lnTo>
                  <a:lnTo>
                    <a:pt x="896353" y="77453"/>
                  </a:lnTo>
                  <a:lnTo>
                    <a:pt x="896353" y="78205"/>
                  </a:lnTo>
                  <a:lnTo>
                    <a:pt x="895601" y="78957"/>
                  </a:lnTo>
                  <a:lnTo>
                    <a:pt x="893345" y="81213"/>
                  </a:lnTo>
                  <a:lnTo>
                    <a:pt x="892593" y="81213"/>
                  </a:lnTo>
                  <a:lnTo>
                    <a:pt x="892593" y="81965"/>
                  </a:lnTo>
                  <a:lnTo>
                    <a:pt x="891841" y="83469"/>
                  </a:lnTo>
                  <a:lnTo>
                    <a:pt x="891841" y="86477"/>
                  </a:lnTo>
                  <a:lnTo>
                    <a:pt x="891089" y="96253"/>
                  </a:lnTo>
                  <a:lnTo>
                    <a:pt x="890337" y="100012"/>
                  </a:lnTo>
                  <a:lnTo>
                    <a:pt x="890337" y="102268"/>
                  </a:lnTo>
                  <a:lnTo>
                    <a:pt x="889585" y="103772"/>
                  </a:lnTo>
                  <a:lnTo>
                    <a:pt x="889585" y="104524"/>
                  </a:lnTo>
                  <a:lnTo>
                    <a:pt x="889585" y="106028"/>
                  </a:lnTo>
                  <a:lnTo>
                    <a:pt x="890337" y="106780"/>
                  </a:lnTo>
                  <a:lnTo>
                    <a:pt x="894097" y="111292"/>
                  </a:lnTo>
                  <a:lnTo>
                    <a:pt x="895601" y="112796"/>
                  </a:lnTo>
                  <a:lnTo>
                    <a:pt x="910640" y="119564"/>
                  </a:lnTo>
                  <a:lnTo>
                    <a:pt x="911392" y="120316"/>
                  </a:lnTo>
                  <a:lnTo>
                    <a:pt x="911392" y="121068"/>
                  </a:lnTo>
                  <a:lnTo>
                    <a:pt x="912144" y="121820"/>
                  </a:lnTo>
                  <a:lnTo>
                    <a:pt x="912896" y="122572"/>
                  </a:lnTo>
                  <a:lnTo>
                    <a:pt x="913648" y="124076"/>
                  </a:lnTo>
                  <a:lnTo>
                    <a:pt x="917408" y="137611"/>
                  </a:lnTo>
                  <a:lnTo>
                    <a:pt x="917408" y="138363"/>
                  </a:lnTo>
                  <a:lnTo>
                    <a:pt x="917408" y="141371"/>
                  </a:lnTo>
                  <a:lnTo>
                    <a:pt x="916656" y="142875"/>
                  </a:lnTo>
                  <a:lnTo>
                    <a:pt x="916656" y="144379"/>
                  </a:lnTo>
                  <a:lnTo>
                    <a:pt x="915152" y="145883"/>
                  </a:lnTo>
                  <a:lnTo>
                    <a:pt x="914400" y="146635"/>
                  </a:lnTo>
                  <a:lnTo>
                    <a:pt x="912896" y="147387"/>
                  </a:lnTo>
                  <a:lnTo>
                    <a:pt x="911392" y="147387"/>
                  </a:lnTo>
                  <a:lnTo>
                    <a:pt x="910640" y="148139"/>
                  </a:lnTo>
                  <a:lnTo>
                    <a:pt x="909888" y="148891"/>
                  </a:lnTo>
                  <a:lnTo>
                    <a:pt x="909136" y="152651"/>
                  </a:lnTo>
                  <a:lnTo>
                    <a:pt x="909136" y="154155"/>
                  </a:lnTo>
                  <a:lnTo>
                    <a:pt x="908384" y="156410"/>
                  </a:lnTo>
                  <a:lnTo>
                    <a:pt x="906880" y="159419"/>
                  </a:lnTo>
                  <a:lnTo>
                    <a:pt x="906129" y="160170"/>
                  </a:lnTo>
                  <a:lnTo>
                    <a:pt x="905376" y="160922"/>
                  </a:lnTo>
                  <a:lnTo>
                    <a:pt x="903120" y="162426"/>
                  </a:lnTo>
                  <a:lnTo>
                    <a:pt x="901616" y="165434"/>
                  </a:lnTo>
                  <a:lnTo>
                    <a:pt x="900865" y="177466"/>
                  </a:lnTo>
                  <a:lnTo>
                    <a:pt x="899361" y="180474"/>
                  </a:lnTo>
                  <a:lnTo>
                    <a:pt x="900112" y="181978"/>
                  </a:lnTo>
                  <a:lnTo>
                    <a:pt x="900112" y="182730"/>
                  </a:lnTo>
                  <a:lnTo>
                    <a:pt x="901616" y="184234"/>
                  </a:lnTo>
                  <a:lnTo>
                    <a:pt x="902369" y="184985"/>
                  </a:lnTo>
                  <a:lnTo>
                    <a:pt x="903872" y="184985"/>
                  </a:lnTo>
                  <a:lnTo>
                    <a:pt x="904625" y="184985"/>
                  </a:lnTo>
                  <a:lnTo>
                    <a:pt x="905376" y="185738"/>
                  </a:lnTo>
                  <a:lnTo>
                    <a:pt x="906880" y="187241"/>
                  </a:lnTo>
                  <a:lnTo>
                    <a:pt x="908384" y="190249"/>
                  </a:lnTo>
                  <a:lnTo>
                    <a:pt x="909888" y="191753"/>
                  </a:lnTo>
                  <a:lnTo>
                    <a:pt x="911392" y="193257"/>
                  </a:lnTo>
                  <a:lnTo>
                    <a:pt x="912144" y="194009"/>
                  </a:lnTo>
                  <a:lnTo>
                    <a:pt x="911392" y="194761"/>
                  </a:lnTo>
                  <a:lnTo>
                    <a:pt x="910640" y="196265"/>
                  </a:lnTo>
                  <a:lnTo>
                    <a:pt x="910640" y="197017"/>
                  </a:lnTo>
                  <a:lnTo>
                    <a:pt x="910640" y="197769"/>
                  </a:lnTo>
                  <a:lnTo>
                    <a:pt x="910640" y="199273"/>
                  </a:lnTo>
                  <a:lnTo>
                    <a:pt x="913648" y="209800"/>
                  </a:lnTo>
                  <a:lnTo>
                    <a:pt x="913648" y="211304"/>
                  </a:lnTo>
                  <a:lnTo>
                    <a:pt x="913648" y="215817"/>
                  </a:lnTo>
                  <a:lnTo>
                    <a:pt x="914400" y="216568"/>
                  </a:lnTo>
                  <a:lnTo>
                    <a:pt x="915152" y="218072"/>
                  </a:lnTo>
                  <a:lnTo>
                    <a:pt x="921920" y="227096"/>
                  </a:lnTo>
                  <a:lnTo>
                    <a:pt x="923424" y="227848"/>
                  </a:lnTo>
                  <a:lnTo>
                    <a:pt x="924176" y="228600"/>
                  </a:lnTo>
                  <a:lnTo>
                    <a:pt x="925680" y="228600"/>
                  </a:lnTo>
                  <a:lnTo>
                    <a:pt x="925680" y="230104"/>
                  </a:lnTo>
                  <a:lnTo>
                    <a:pt x="927184" y="234616"/>
                  </a:lnTo>
                  <a:lnTo>
                    <a:pt x="929440" y="241383"/>
                  </a:lnTo>
                  <a:lnTo>
                    <a:pt x="930191" y="242887"/>
                  </a:lnTo>
                  <a:lnTo>
                    <a:pt x="930944" y="246647"/>
                  </a:lnTo>
                  <a:lnTo>
                    <a:pt x="931695" y="248151"/>
                  </a:lnTo>
                  <a:lnTo>
                    <a:pt x="934703" y="252663"/>
                  </a:lnTo>
                  <a:lnTo>
                    <a:pt x="934703" y="253415"/>
                  </a:lnTo>
                  <a:lnTo>
                    <a:pt x="934703" y="254167"/>
                  </a:lnTo>
                  <a:lnTo>
                    <a:pt x="935455" y="255671"/>
                  </a:lnTo>
                  <a:lnTo>
                    <a:pt x="934703" y="256423"/>
                  </a:lnTo>
                  <a:lnTo>
                    <a:pt x="933951" y="260183"/>
                  </a:lnTo>
                  <a:lnTo>
                    <a:pt x="933951" y="260935"/>
                  </a:lnTo>
                  <a:lnTo>
                    <a:pt x="933951" y="261687"/>
                  </a:lnTo>
                  <a:lnTo>
                    <a:pt x="933951" y="262439"/>
                  </a:lnTo>
                  <a:lnTo>
                    <a:pt x="935455" y="263191"/>
                  </a:lnTo>
                  <a:lnTo>
                    <a:pt x="937711" y="263943"/>
                  </a:lnTo>
                  <a:lnTo>
                    <a:pt x="949743" y="262439"/>
                  </a:lnTo>
                  <a:lnTo>
                    <a:pt x="950495" y="262439"/>
                  </a:lnTo>
                  <a:lnTo>
                    <a:pt x="951247" y="262439"/>
                  </a:lnTo>
                  <a:lnTo>
                    <a:pt x="951999" y="261687"/>
                  </a:lnTo>
                  <a:lnTo>
                    <a:pt x="953503" y="260935"/>
                  </a:lnTo>
                  <a:lnTo>
                    <a:pt x="954255" y="260183"/>
                  </a:lnTo>
                  <a:lnTo>
                    <a:pt x="955007" y="260183"/>
                  </a:lnTo>
                  <a:lnTo>
                    <a:pt x="956510" y="260183"/>
                  </a:lnTo>
                  <a:lnTo>
                    <a:pt x="957263" y="259431"/>
                  </a:lnTo>
                  <a:lnTo>
                    <a:pt x="958014" y="259431"/>
                  </a:lnTo>
                  <a:lnTo>
                    <a:pt x="958767" y="258679"/>
                  </a:lnTo>
                  <a:lnTo>
                    <a:pt x="959519" y="257927"/>
                  </a:lnTo>
                  <a:lnTo>
                    <a:pt x="960270" y="256423"/>
                  </a:lnTo>
                  <a:lnTo>
                    <a:pt x="960270" y="255671"/>
                  </a:lnTo>
                  <a:lnTo>
                    <a:pt x="961023" y="255671"/>
                  </a:lnTo>
                  <a:lnTo>
                    <a:pt x="961774" y="254919"/>
                  </a:lnTo>
                  <a:lnTo>
                    <a:pt x="966286" y="255671"/>
                  </a:lnTo>
                  <a:lnTo>
                    <a:pt x="967790" y="254919"/>
                  </a:lnTo>
                  <a:lnTo>
                    <a:pt x="968542" y="254919"/>
                  </a:lnTo>
                  <a:lnTo>
                    <a:pt x="969294" y="255671"/>
                  </a:lnTo>
                  <a:lnTo>
                    <a:pt x="973054" y="256423"/>
                  </a:lnTo>
                  <a:lnTo>
                    <a:pt x="976814" y="258679"/>
                  </a:lnTo>
                  <a:lnTo>
                    <a:pt x="979822" y="260935"/>
                  </a:lnTo>
                  <a:lnTo>
                    <a:pt x="980574" y="260935"/>
                  </a:lnTo>
                  <a:lnTo>
                    <a:pt x="981326" y="261687"/>
                  </a:lnTo>
                  <a:lnTo>
                    <a:pt x="982078" y="260935"/>
                  </a:lnTo>
                  <a:lnTo>
                    <a:pt x="982830" y="260935"/>
                  </a:lnTo>
                  <a:lnTo>
                    <a:pt x="984334" y="258679"/>
                  </a:lnTo>
                  <a:lnTo>
                    <a:pt x="985838" y="257175"/>
                  </a:lnTo>
                  <a:lnTo>
                    <a:pt x="986589" y="257175"/>
                  </a:lnTo>
                  <a:lnTo>
                    <a:pt x="987342" y="257175"/>
                  </a:lnTo>
                  <a:lnTo>
                    <a:pt x="988093" y="257175"/>
                  </a:lnTo>
                  <a:lnTo>
                    <a:pt x="988093" y="260183"/>
                  </a:lnTo>
                  <a:lnTo>
                    <a:pt x="988846" y="261687"/>
                  </a:lnTo>
                  <a:lnTo>
                    <a:pt x="989597" y="262439"/>
                  </a:lnTo>
                  <a:lnTo>
                    <a:pt x="991853" y="263191"/>
                  </a:lnTo>
                  <a:lnTo>
                    <a:pt x="992606" y="263191"/>
                  </a:lnTo>
                  <a:lnTo>
                    <a:pt x="993357" y="264695"/>
                  </a:lnTo>
                  <a:lnTo>
                    <a:pt x="993357" y="265447"/>
                  </a:lnTo>
                  <a:lnTo>
                    <a:pt x="994109" y="266951"/>
                  </a:lnTo>
                  <a:lnTo>
                    <a:pt x="994861" y="266951"/>
                  </a:lnTo>
                  <a:lnTo>
                    <a:pt x="995613" y="266951"/>
                  </a:lnTo>
                  <a:lnTo>
                    <a:pt x="996365" y="266951"/>
                  </a:lnTo>
                  <a:lnTo>
                    <a:pt x="997869" y="266951"/>
                  </a:lnTo>
                  <a:lnTo>
                    <a:pt x="998621" y="266198"/>
                  </a:lnTo>
                  <a:lnTo>
                    <a:pt x="999373" y="266198"/>
                  </a:lnTo>
                  <a:lnTo>
                    <a:pt x="1000877" y="266198"/>
                  </a:lnTo>
                  <a:lnTo>
                    <a:pt x="1002381" y="266951"/>
                  </a:lnTo>
                  <a:lnTo>
                    <a:pt x="1004637" y="267702"/>
                  </a:lnTo>
                  <a:lnTo>
                    <a:pt x="1005389" y="267702"/>
                  </a:lnTo>
                  <a:lnTo>
                    <a:pt x="1006141" y="268455"/>
                  </a:lnTo>
                  <a:lnTo>
                    <a:pt x="1006893" y="269207"/>
                  </a:lnTo>
                  <a:lnTo>
                    <a:pt x="1007645" y="269958"/>
                  </a:lnTo>
                  <a:lnTo>
                    <a:pt x="1008397" y="270711"/>
                  </a:lnTo>
                  <a:lnTo>
                    <a:pt x="1008397" y="271462"/>
                  </a:lnTo>
                  <a:lnTo>
                    <a:pt x="1009149" y="278982"/>
                  </a:lnTo>
                  <a:lnTo>
                    <a:pt x="1009901" y="279734"/>
                  </a:lnTo>
                  <a:lnTo>
                    <a:pt x="1009901" y="281238"/>
                  </a:lnTo>
                  <a:lnTo>
                    <a:pt x="1010653" y="281238"/>
                  </a:lnTo>
                  <a:lnTo>
                    <a:pt x="1010653" y="281990"/>
                  </a:lnTo>
                  <a:lnTo>
                    <a:pt x="1009901" y="282742"/>
                  </a:lnTo>
                  <a:lnTo>
                    <a:pt x="1008397" y="284246"/>
                  </a:lnTo>
                  <a:lnTo>
                    <a:pt x="1007645" y="284246"/>
                  </a:lnTo>
                  <a:lnTo>
                    <a:pt x="1007645" y="284998"/>
                  </a:lnTo>
                  <a:lnTo>
                    <a:pt x="1006893" y="286502"/>
                  </a:lnTo>
                  <a:lnTo>
                    <a:pt x="1006141" y="288758"/>
                  </a:lnTo>
                  <a:lnTo>
                    <a:pt x="1006141" y="293270"/>
                  </a:lnTo>
                  <a:lnTo>
                    <a:pt x="1006893" y="294022"/>
                  </a:lnTo>
                  <a:lnTo>
                    <a:pt x="1006893" y="294774"/>
                  </a:lnTo>
                  <a:lnTo>
                    <a:pt x="1006141" y="295526"/>
                  </a:lnTo>
                  <a:lnTo>
                    <a:pt x="1004637" y="297030"/>
                  </a:lnTo>
                  <a:lnTo>
                    <a:pt x="1003885" y="297030"/>
                  </a:lnTo>
                  <a:lnTo>
                    <a:pt x="1003885" y="297781"/>
                  </a:lnTo>
                  <a:lnTo>
                    <a:pt x="1003133" y="298534"/>
                  </a:lnTo>
                  <a:lnTo>
                    <a:pt x="1000125" y="306805"/>
                  </a:lnTo>
                  <a:lnTo>
                    <a:pt x="999373" y="307557"/>
                  </a:lnTo>
                  <a:lnTo>
                    <a:pt x="998621" y="308309"/>
                  </a:lnTo>
                  <a:lnTo>
                    <a:pt x="997869" y="308309"/>
                  </a:lnTo>
                  <a:lnTo>
                    <a:pt x="994109" y="307557"/>
                  </a:lnTo>
                  <a:lnTo>
                    <a:pt x="993357" y="307557"/>
                  </a:lnTo>
                  <a:lnTo>
                    <a:pt x="992606" y="309061"/>
                  </a:lnTo>
                  <a:lnTo>
                    <a:pt x="989597" y="321845"/>
                  </a:lnTo>
                  <a:lnTo>
                    <a:pt x="989597" y="324100"/>
                  </a:lnTo>
                  <a:lnTo>
                    <a:pt x="988846" y="324853"/>
                  </a:lnTo>
                  <a:lnTo>
                    <a:pt x="985838" y="326356"/>
                  </a:lnTo>
                  <a:lnTo>
                    <a:pt x="985086" y="327860"/>
                  </a:lnTo>
                  <a:lnTo>
                    <a:pt x="984334" y="328613"/>
                  </a:lnTo>
                  <a:lnTo>
                    <a:pt x="983582" y="329364"/>
                  </a:lnTo>
                  <a:lnTo>
                    <a:pt x="983582" y="330116"/>
                  </a:lnTo>
                  <a:lnTo>
                    <a:pt x="983582" y="331620"/>
                  </a:lnTo>
                  <a:lnTo>
                    <a:pt x="984334" y="333876"/>
                  </a:lnTo>
                  <a:lnTo>
                    <a:pt x="985086" y="334628"/>
                  </a:lnTo>
                  <a:lnTo>
                    <a:pt x="985838" y="335380"/>
                  </a:lnTo>
                  <a:lnTo>
                    <a:pt x="986589" y="335380"/>
                  </a:lnTo>
                  <a:lnTo>
                    <a:pt x="986589" y="336132"/>
                  </a:lnTo>
                  <a:lnTo>
                    <a:pt x="987342" y="336884"/>
                  </a:lnTo>
                  <a:lnTo>
                    <a:pt x="987342" y="337636"/>
                  </a:lnTo>
                  <a:lnTo>
                    <a:pt x="987342" y="338388"/>
                  </a:lnTo>
                  <a:lnTo>
                    <a:pt x="986589" y="339892"/>
                  </a:lnTo>
                  <a:lnTo>
                    <a:pt x="985086" y="341396"/>
                  </a:lnTo>
                  <a:lnTo>
                    <a:pt x="985086" y="342148"/>
                  </a:lnTo>
                  <a:lnTo>
                    <a:pt x="985086" y="343652"/>
                  </a:lnTo>
                  <a:lnTo>
                    <a:pt x="988846" y="352675"/>
                  </a:lnTo>
                  <a:lnTo>
                    <a:pt x="991853" y="357188"/>
                  </a:lnTo>
                  <a:lnTo>
                    <a:pt x="991853" y="357939"/>
                  </a:lnTo>
                  <a:lnTo>
                    <a:pt x="991102" y="358692"/>
                  </a:lnTo>
                  <a:lnTo>
                    <a:pt x="990349" y="360195"/>
                  </a:lnTo>
                  <a:lnTo>
                    <a:pt x="988846" y="360947"/>
                  </a:lnTo>
                  <a:lnTo>
                    <a:pt x="988093" y="360947"/>
                  </a:lnTo>
                  <a:lnTo>
                    <a:pt x="987342" y="360947"/>
                  </a:lnTo>
                  <a:lnTo>
                    <a:pt x="986589" y="360947"/>
                  </a:lnTo>
                  <a:lnTo>
                    <a:pt x="985838" y="360947"/>
                  </a:lnTo>
                  <a:lnTo>
                    <a:pt x="985086" y="361699"/>
                  </a:lnTo>
                  <a:lnTo>
                    <a:pt x="984334" y="363203"/>
                  </a:lnTo>
                  <a:lnTo>
                    <a:pt x="983582" y="363955"/>
                  </a:lnTo>
                  <a:lnTo>
                    <a:pt x="983582" y="364707"/>
                  </a:lnTo>
                  <a:lnTo>
                    <a:pt x="984334" y="366211"/>
                  </a:lnTo>
                  <a:lnTo>
                    <a:pt x="985086" y="366963"/>
                  </a:lnTo>
                  <a:lnTo>
                    <a:pt x="985086" y="367715"/>
                  </a:lnTo>
                  <a:lnTo>
                    <a:pt x="984334" y="368467"/>
                  </a:lnTo>
                  <a:lnTo>
                    <a:pt x="983582" y="369219"/>
                  </a:lnTo>
                  <a:lnTo>
                    <a:pt x="980574" y="369219"/>
                  </a:lnTo>
                  <a:lnTo>
                    <a:pt x="979822" y="369971"/>
                  </a:lnTo>
                  <a:lnTo>
                    <a:pt x="979070" y="370723"/>
                  </a:lnTo>
                  <a:lnTo>
                    <a:pt x="979822" y="371475"/>
                  </a:lnTo>
                  <a:lnTo>
                    <a:pt x="980574" y="372979"/>
                  </a:lnTo>
                  <a:lnTo>
                    <a:pt x="981326" y="373731"/>
                  </a:lnTo>
                  <a:lnTo>
                    <a:pt x="982078" y="374483"/>
                  </a:lnTo>
                  <a:lnTo>
                    <a:pt x="983582" y="374483"/>
                  </a:lnTo>
                  <a:lnTo>
                    <a:pt x="988093" y="374483"/>
                  </a:lnTo>
                  <a:lnTo>
                    <a:pt x="988846" y="375235"/>
                  </a:lnTo>
                  <a:lnTo>
                    <a:pt x="989597" y="375235"/>
                  </a:lnTo>
                  <a:lnTo>
                    <a:pt x="990349" y="375987"/>
                  </a:lnTo>
                  <a:lnTo>
                    <a:pt x="994109" y="381251"/>
                  </a:lnTo>
                  <a:lnTo>
                    <a:pt x="994109" y="382003"/>
                  </a:lnTo>
                  <a:lnTo>
                    <a:pt x="993357" y="383507"/>
                  </a:lnTo>
                  <a:lnTo>
                    <a:pt x="989597" y="387266"/>
                  </a:lnTo>
                  <a:lnTo>
                    <a:pt x="987342" y="388771"/>
                  </a:lnTo>
                  <a:lnTo>
                    <a:pt x="984334" y="393282"/>
                  </a:lnTo>
                  <a:lnTo>
                    <a:pt x="979070" y="406066"/>
                  </a:lnTo>
                  <a:lnTo>
                    <a:pt x="978318" y="409826"/>
                  </a:lnTo>
                  <a:lnTo>
                    <a:pt x="979070" y="411330"/>
                  </a:lnTo>
                  <a:lnTo>
                    <a:pt x="979822" y="412082"/>
                  </a:lnTo>
                  <a:lnTo>
                    <a:pt x="985086" y="418097"/>
                  </a:lnTo>
                  <a:lnTo>
                    <a:pt x="985086" y="419601"/>
                  </a:lnTo>
                  <a:lnTo>
                    <a:pt x="985838" y="420353"/>
                  </a:lnTo>
                  <a:lnTo>
                    <a:pt x="985086" y="423361"/>
                  </a:lnTo>
                  <a:lnTo>
                    <a:pt x="985086" y="424865"/>
                  </a:lnTo>
                  <a:lnTo>
                    <a:pt x="986589" y="425617"/>
                  </a:lnTo>
                  <a:lnTo>
                    <a:pt x="988093" y="427121"/>
                  </a:lnTo>
                  <a:lnTo>
                    <a:pt x="995613" y="430129"/>
                  </a:lnTo>
                  <a:lnTo>
                    <a:pt x="1000877" y="430881"/>
                  </a:lnTo>
                  <a:lnTo>
                    <a:pt x="1001629" y="430881"/>
                  </a:lnTo>
                  <a:lnTo>
                    <a:pt x="1002381" y="431633"/>
                  </a:lnTo>
                  <a:lnTo>
                    <a:pt x="1002381" y="433137"/>
                  </a:lnTo>
                  <a:lnTo>
                    <a:pt x="1002381" y="435393"/>
                  </a:lnTo>
                  <a:lnTo>
                    <a:pt x="1002381" y="436897"/>
                  </a:lnTo>
                  <a:lnTo>
                    <a:pt x="1003133" y="437649"/>
                  </a:lnTo>
                  <a:lnTo>
                    <a:pt x="1003885" y="438401"/>
                  </a:lnTo>
                  <a:lnTo>
                    <a:pt x="1006893" y="438401"/>
                  </a:lnTo>
                  <a:lnTo>
                    <a:pt x="1009901" y="439905"/>
                  </a:lnTo>
                  <a:lnTo>
                    <a:pt x="1016668" y="444416"/>
                  </a:lnTo>
                  <a:lnTo>
                    <a:pt x="1018172" y="445169"/>
                  </a:lnTo>
                  <a:lnTo>
                    <a:pt x="1021180" y="445920"/>
                  </a:lnTo>
                  <a:lnTo>
                    <a:pt x="1023436" y="445920"/>
                  </a:lnTo>
                  <a:lnTo>
                    <a:pt x="1025692" y="445920"/>
                  </a:lnTo>
                  <a:lnTo>
                    <a:pt x="1026444" y="445920"/>
                  </a:lnTo>
                  <a:lnTo>
                    <a:pt x="1026444" y="446672"/>
                  </a:lnTo>
                  <a:lnTo>
                    <a:pt x="1025692" y="448176"/>
                  </a:lnTo>
                  <a:lnTo>
                    <a:pt x="1025692" y="448928"/>
                  </a:lnTo>
                  <a:lnTo>
                    <a:pt x="1024940" y="449680"/>
                  </a:lnTo>
                  <a:lnTo>
                    <a:pt x="1023436" y="450432"/>
                  </a:lnTo>
                  <a:lnTo>
                    <a:pt x="1022684" y="450432"/>
                  </a:lnTo>
                  <a:lnTo>
                    <a:pt x="1021932" y="451936"/>
                  </a:lnTo>
                  <a:lnTo>
                    <a:pt x="1021932" y="452688"/>
                  </a:lnTo>
                  <a:lnTo>
                    <a:pt x="1021932" y="454944"/>
                  </a:lnTo>
                  <a:lnTo>
                    <a:pt x="1022684" y="456448"/>
                  </a:lnTo>
                  <a:lnTo>
                    <a:pt x="1023436" y="457200"/>
                  </a:lnTo>
                  <a:lnTo>
                    <a:pt x="1025692" y="460208"/>
                  </a:lnTo>
                  <a:lnTo>
                    <a:pt x="1025692" y="460960"/>
                  </a:lnTo>
                  <a:lnTo>
                    <a:pt x="1024940" y="462464"/>
                  </a:lnTo>
                  <a:lnTo>
                    <a:pt x="1024188" y="463216"/>
                  </a:lnTo>
                  <a:lnTo>
                    <a:pt x="1023436" y="463968"/>
                  </a:lnTo>
                  <a:lnTo>
                    <a:pt x="1015917" y="466224"/>
                  </a:lnTo>
                  <a:lnTo>
                    <a:pt x="1014413" y="467728"/>
                  </a:lnTo>
                  <a:lnTo>
                    <a:pt x="1013661" y="467728"/>
                  </a:lnTo>
                  <a:lnTo>
                    <a:pt x="1013661" y="468480"/>
                  </a:lnTo>
                  <a:lnTo>
                    <a:pt x="1012908" y="469231"/>
                  </a:lnTo>
                  <a:lnTo>
                    <a:pt x="1013661" y="470735"/>
                  </a:lnTo>
                  <a:lnTo>
                    <a:pt x="1013661" y="471488"/>
                  </a:lnTo>
                  <a:lnTo>
                    <a:pt x="1018172" y="474495"/>
                  </a:lnTo>
                  <a:lnTo>
                    <a:pt x="1020428" y="476751"/>
                  </a:lnTo>
                  <a:lnTo>
                    <a:pt x="1029452" y="482015"/>
                  </a:lnTo>
                  <a:lnTo>
                    <a:pt x="1030956" y="483519"/>
                  </a:lnTo>
                  <a:lnTo>
                    <a:pt x="1031708" y="485023"/>
                  </a:lnTo>
                  <a:lnTo>
                    <a:pt x="1030204" y="487279"/>
                  </a:lnTo>
                  <a:lnTo>
                    <a:pt x="1030204" y="488031"/>
                  </a:lnTo>
                  <a:lnTo>
                    <a:pt x="1030204" y="488783"/>
                  </a:lnTo>
                  <a:lnTo>
                    <a:pt x="1030204" y="492543"/>
                  </a:lnTo>
                  <a:lnTo>
                    <a:pt x="1030204" y="494047"/>
                  </a:lnTo>
                  <a:lnTo>
                    <a:pt x="1030204" y="496303"/>
                  </a:lnTo>
                  <a:lnTo>
                    <a:pt x="1030956" y="497807"/>
                  </a:lnTo>
                  <a:lnTo>
                    <a:pt x="1031708" y="500063"/>
                  </a:lnTo>
                  <a:lnTo>
                    <a:pt x="1032460" y="500814"/>
                  </a:lnTo>
                  <a:lnTo>
                    <a:pt x="1033212" y="501567"/>
                  </a:lnTo>
                  <a:lnTo>
                    <a:pt x="1033964" y="501567"/>
                  </a:lnTo>
                  <a:lnTo>
                    <a:pt x="1035468" y="502318"/>
                  </a:lnTo>
                  <a:lnTo>
                    <a:pt x="1038476" y="502318"/>
                  </a:lnTo>
                  <a:lnTo>
                    <a:pt x="1039980" y="503070"/>
                  </a:lnTo>
                  <a:lnTo>
                    <a:pt x="1041484" y="503822"/>
                  </a:lnTo>
                  <a:lnTo>
                    <a:pt x="1042987" y="503822"/>
                  </a:lnTo>
                  <a:lnTo>
                    <a:pt x="1044491" y="503822"/>
                  </a:lnTo>
                  <a:lnTo>
                    <a:pt x="1045244" y="503070"/>
                  </a:lnTo>
                  <a:lnTo>
                    <a:pt x="1045995" y="502318"/>
                  </a:lnTo>
                  <a:lnTo>
                    <a:pt x="1046747" y="501567"/>
                  </a:lnTo>
                  <a:lnTo>
                    <a:pt x="1047500" y="501567"/>
                  </a:lnTo>
                  <a:lnTo>
                    <a:pt x="1048251" y="502318"/>
                  </a:lnTo>
                  <a:lnTo>
                    <a:pt x="1049755" y="503070"/>
                  </a:lnTo>
                  <a:lnTo>
                    <a:pt x="1050507" y="503070"/>
                  </a:lnTo>
                  <a:lnTo>
                    <a:pt x="1052011" y="502318"/>
                  </a:lnTo>
                  <a:lnTo>
                    <a:pt x="1053515" y="501567"/>
                  </a:lnTo>
                  <a:lnTo>
                    <a:pt x="1054267" y="500814"/>
                  </a:lnTo>
                  <a:lnTo>
                    <a:pt x="1055019" y="500063"/>
                  </a:lnTo>
                  <a:lnTo>
                    <a:pt x="1055771" y="500063"/>
                  </a:lnTo>
                  <a:lnTo>
                    <a:pt x="1056523" y="499310"/>
                  </a:lnTo>
                  <a:lnTo>
                    <a:pt x="1061787" y="498558"/>
                  </a:lnTo>
                  <a:lnTo>
                    <a:pt x="1062539" y="498558"/>
                  </a:lnTo>
                  <a:lnTo>
                    <a:pt x="1063291" y="499310"/>
                  </a:lnTo>
                  <a:lnTo>
                    <a:pt x="1064043" y="500063"/>
                  </a:lnTo>
                  <a:lnTo>
                    <a:pt x="1064043" y="500814"/>
                  </a:lnTo>
                  <a:lnTo>
                    <a:pt x="1064043" y="501567"/>
                  </a:lnTo>
                  <a:lnTo>
                    <a:pt x="1063291" y="502318"/>
                  </a:lnTo>
                  <a:lnTo>
                    <a:pt x="1062539" y="503070"/>
                  </a:lnTo>
                  <a:lnTo>
                    <a:pt x="1062539" y="503822"/>
                  </a:lnTo>
                  <a:lnTo>
                    <a:pt x="1062539" y="504574"/>
                  </a:lnTo>
                  <a:lnTo>
                    <a:pt x="1063291" y="505326"/>
                  </a:lnTo>
                  <a:lnTo>
                    <a:pt x="1066299" y="506078"/>
                  </a:lnTo>
                  <a:lnTo>
                    <a:pt x="1078330" y="503822"/>
                  </a:lnTo>
                  <a:lnTo>
                    <a:pt x="1082090" y="503070"/>
                  </a:lnTo>
                  <a:lnTo>
                    <a:pt x="1083594" y="502318"/>
                  </a:lnTo>
                  <a:lnTo>
                    <a:pt x="1085098" y="501567"/>
                  </a:lnTo>
                  <a:lnTo>
                    <a:pt x="1086602" y="500814"/>
                  </a:lnTo>
                  <a:lnTo>
                    <a:pt x="1088106" y="499310"/>
                  </a:lnTo>
                  <a:lnTo>
                    <a:pt x="1088106" y="498558"/>
                  </a:lnTo>
                  <a:lnTo>
                    <a:pt x="1089610" y="497054"/>
                  </a:lnTo>
                  <a:lnTo>
                    <a:pt x="1089610" y="496303"/>
                  </a:lnTo>
                  <a:lnTo>
                    <a:pt x="1091114" y="496303"/>
                  </a:lnTo>
                  <a:lnTo>
                    <a:pt x="1092618" y="496303"/>
                  </a:lnTo>
                  <a:lnTo>
                    <a:pt x="1094122" y="497054"/>
                  </a:lnTo>
                  <a:lnTo>
                    <a:pt x="1094874" y="497054"/>
                  </a:lnTo>
                  <a:lnTo>
                    <a:pt x="1095626" y="496303"/>
                  </a:lnTo>
                  <a:lnTo>
                    <a:pt x="1097130" y="494799"/>
                  </a:lnTo>
                  <a:lnTo>
                    <a:pt x="1097130" y="494047"/>
                  </a:lnTo>
                  <a:lnTo>
                    <a:pt x="1097882" y="493295"/>
                  </a:lnTo>
                  <a:lnTo>
                    <a:pt x="1099385" y="494047"/>
                  </a:lnTo>
                  <a:lnTo>
                    <a:pt x="1099385" y="494799"/>
                  </a:lnTo>
                  <a:lnTo>
                    <a:pt x="1100138" y="496303"/>
                  </a:lnTo>
                  <a:lnTo>
                    <a:pt x="1100890" y="497054"/>
                  </a:lnTo>
                  <a:lnTo>
                    <a:pt x="1100890" y="497807"/>
                  </a:lnTo>
                  <a:lnTo>
                    <a:pt x="1102394" y="498558"/>
                  </a:lnTo>
                  <a:lnTo>
                    <a:pt x="1103898" y="499310"/>
                  </a:lnTo>
                  <a:lnTo>
                    <a:pt x="1105402" y="500814"/>
                  </a:lnTo>
                  <a:lnTo>
                    <a:pt x="1106905" y="500814"/>
                  </a:lnTo>
                  <a:lnTo>
                    <a:pt x="1107657" y="499310"/>
                  </a:lnTo>
                  <a:lnTo>
                    <a:pt x="1108409" y="498558"/>
                  </a:lnTo>
                  <a:lnTo>
                    <a:pt x="1109913" y="496303"/>
                  </a:lnTo>
                  <a:lnTo>
                    <a:pt x="1111417" y="495550"/>
                  </a:lnTo>
                  <a:lnTo>
                    <a:pt x="1112169" y="494799"/>
                  </a:lnTo>
                  <a:lnTo>
                    <a:pt x="1113673" y="494799"/>
                  </a:lnTo>
                  <a:lnTo>
                    <a:pt x="1114425" y="495550"/>
                  </a:lnTo>
                  <a:lnTo>
                    <a:pt x="1114425" y="496303"/>
                  </a:lnTo>
                  <a:lnTo>
                    <a:pt x="1115177" y="497054"/>
                  </a:lnTo>
                  <a:lnTo>
                    <a:pt x="1115177" y="497807"/>
                  </a:lnTo>
                  <a:lnTo>
                    <a:pt x="1115929" y="498558"/>
                  </a:lnTo>
                  <a:lnTo>
                    <a:pt x="1116681" y="498558"/>
                  </a:lnTo>
                  <a:lnTo>
                    <a:pt x="1117433" y="498558"/>
                  </a:lnTo>
                  <a:lnTo>
                    <a:pt x="1118185" y="498558"/>
                  </a:lnTo>
                  <a:lnTo>
                    <a:pt x="1119689" y="497054"/>
                  </a:lnTo>
                  <a:lnTo>
                    <a:pt x="1119689" y="496303"/>
                  </a:lnTo>
                  <a:lnTo>
                    <a:pt x="1120441" y="494799"/>
                  </a:lnTo>
                  <a:lnTo>
                    <a:pt x="1120441" y="494047"/>
                  </a:lnTo>
                  <a:lnTo>
                    <a:pt x="1119689" y="493295"/>
                  </a:lnTo>
                  <a:lnTo>
                    <a:pt x="1119689" y="492543"/>
                  </a:lnTo>
                  <a:lnTo>
                    <a:pt x="1119689" y="491791"/>
                  </a:lnTo>
                  <a:lnTo>
                    <a:pt x="1118937" y="490287"/>
                  </a:lnTo>
                  <a:lnTo>
                    <a:pt x="1119689" y="489535"/>
                  </a:lnTo>
                  <a:lnTo>
                    <a:pt x="1119689" y="488783"/>
                  </a:lnTo>
                  <a:lnTo>
                    <a:pt x="1120441" y="488783"/>
                  </a:lnTo>
                  <a:lnTo>
                    <a:pt x="1121945" y="488783"/>
                  </a:lnTo>
                  <a:lnTo>
                    <a:pt x="1123449" y="489535"/>
                  </a:lnTo>
                  <a:lnTo>
                    <a:pt x="1124201" y="490287"/>
                  </a:lnTo>
                  <a:lnTo>
                    <a:pt x="1124953" y="489535"/>
                  </a:lnTo>
                  <a:lnTo>
                    <a:pt x="1125705" y="488031"/>
                  </a:lnTo>
                  <a:lnTo>
                    <a:pt x="1126457" y="487279"/>
                  </a:lnTo>
                  <a:lnTo>
                    <a:pt x="1126457" y="484271"/>
                  </a:lnTo>
                  <a:lnTo>
                    <a:pt x="1126457" y="482767"/>
                  </a:lnTo>
                  <a:lnTo>
                    <a:pt x="1126457" y="481263"/>
                  </a:lnTo>
                  <a:lnTo>
                    <a:pt x="1126457" y="480511"/>
                  </a:lnTo>
                  <a:lnTo>
                    <a:pt x="1126457" y="479759"/>
                  </a:lnTo>
                  <a:lnTo>
                    <a:pt x="1125705" y="479007"/>
                  </a:lnTo>
                  <a:lnTo>
                    <a:pt x="1124953" y="478255"/>
                  </a:lnTo>
                  <a:lnTo>
                    <a:pt x="1124201" y="478255"/>
                  </a:lnTo>
                  <a:lnTo>
                    <a:pt x="1123449" y="478255"/>
                  </a:lnTo>
                  <a:lnTo>
                    <a:pt x="1121193" y="478255"/>
                  </a:lnTo>
                  <a:lnTo>
                    <a:pt x="1117433" y="478255"/>
                  </a:lnTo>
                  <a:lnTo>
                    <a:pt x="1116681" y="478255"/>
                  </a:lnTo>
                  <a:lnTo>
                    <a:pt x="1115929" y="478255"/>
                  </a:lnTo>
                  <a:lnTo>
                    <a:pt x="1115177" y="477503"/>
                  </a:lnTo>
                  <a:lnTo>
                    <a:pt x="1114425" y="477503"/>
                  </a:lnTo>
                  <a:lnTo>
                    <a:pt x="1114425" y="476751"/>
                  </a:lnTo>
                  <a:lnTo>
                    <a:pt x="1114425" y="475247"/>
                  </a:lnTo>
                  <a:lnTo>
                    <a:pt x="1114425" y="474495"/>
                  </a:lnTo>
                  <a:lnTo>
                    <a:pt x="1115177" y="474495"/>
                  </a:lnTo>
                  <a:lnTo>
                    <a:pt x="1127961" y="466224"/>
                  </a:lnTo>
                  <a:lnTo>
                    <a:pt x="1128713" y="465471"/>
                  </a:lnTo>
                  <a:lnTo>
                    <a:pt x="1129464" y="463968"/>
                  </a:lnTo>
                  <a:lnTo>
                    <a:pt x="1128713" y="463216"/>
                  </a:lnTo>
                  <a:lnTo>
                    <a:pt x="1128713" y="462464"/>
                  </a:lnTo>
                  <a:lnTo>
                    <a:pt x="1128713" y="461712"/>
                  </a:lnTo>
                  <a:lnTo>
                    <a:pt x="1126457" y="459456"/>
                  </a:lnTo>
                  <a:lnTo>
                    <a:pt x="1125705" y="458704"/>
                  </a:lnTo>
                  <a:lnTo>
                    <a:pt x="1125705" y="457952"/>
                  </a:lnTo>
                  <a:lnTo>
                    <a:pt x="1124953" y="457200"/>
                  </a:lnTo>
                  <a:lnTo>
                    <a:pt x="1126457" y="455696"/>
                  </a:lnTo>
                  <a:lnTo>
                    <a:pt x="1129464" y="455696"/>
                  </a:lnTo>
                  <a:lnTo>
                    <a:pt x="1135481" y="454944"/>
                  </a:lnTo>
                  <a:lnTo>
                    <a:pt x="1137736" y="454944"/>
                  </a:lnTo>
                  <a:lnTo>
                    <a:pt x="1138488" y="455696"/>
                  </a:lnTo>
                  <a:lnTo>
                    <a:pt x="1137736" y="456448"/>
                  </a:lnTo>
                  <a:lnTo>
                    <a:pt x="1136984" y="457952"/>
                  </a:lnTo>
                  <a:lnTo>
                    <a:pt x="1136232" y="459456"/>
                  </a:lnTo>
                  <a:lnTo>
                    <a:pt x="1134728" y="460960"/>
                  </a:lnTo>
                  <a:lnTo>
                    <a:pt x="1133977" y="461712"/>
                  </a:lnTo>
                  <a:lnTo>
                    <a:pt x="1133224" y="462464"/>
                  </a:lnTo>
                  <a:lnTo>
                    <a:pt x="1133224" y="463216"/>
                  </a:lnTo>
                  <a:lnTo>
                    <a:pt x="1133224" y="464720"/>
                  </a:lnTo>
                  <a:lnTo>
                    <a:pt x="1133977" y="465471"/>
                  </a:lnTo>
                  <a:lnTo>
                    <a:pt x="1134728" y="465471"/>
                  </a:lnTo>
                  <a:lnTo>
                    <a:pt x="1135481" y="466224"/>
                  </a:lnTo>
                  <a:lnTo>
                    <a:pt x="1136232" y="466224"/>
                  </a:lnTo>
                  <a:lnTo>
                    <a:pt x="1136984" y="466224"/>
                  </a:lnTo>
                  <a:lnTo>
                    <a:pt x="1138488" y="466224"/>
                  </a:lnTo>
                  <a:lnTo>
                    <a:pt x="1139992" y="465471"/>
                  </a:lnTo>
                  <a:lnTo>
                    <a:pt x="1143752" y="463216"/>
                  </a:lnTo>
                  <a:lnTo>
                    <a:pt x="1146760" y="460960"/>
                  </a:lnTo>
                  <a:lnTo>
                    <a:pt x="1147512" y="460960"/>
                  </a:lnTo>
                  <a:lnTo>
                    <a:pt x="1148264" y="460960"/>
                  </a:lnTo>
                  <a:lnTo>
                    <a:pt x="1149016" y="460960"/>
                  </a:lnTo>
                  <a:lnTo>
                    <a:pt x="1149768" y="461712"/>
                  </a:lnTo>
                  <a:lnTo>
                    <a:pt x="1149768" y="462464"/>
                  </a:lnTo>
                  <a:lnTo>
                    <a:pt x="1149768" y="463216"/>
                  </a:lnTo>
                  <a:lnTo>
                    <a:pt x="1150520" y="463968"/>
                  </a:lnTo>
                  <a:lnTo>
                    <a:pt x="1150520" y="464720"/>
                  </a:lnTo>
                  <a:lnTo>
                    <a:pt x="1151272" y="465471"/>
                  </a:lnTo>
                  <a:lnTo>
                    <a:pt x="1156536" y="466224"/>
                  </a:lnTo>
                  <a:lnTo>
                    <a:pt x="1158040" y="466224"/>
                  </a:lnTo>
                  <a:lnTo>
                    <a:pt x="1159543" y="465471"/>
                  </a:lnTo>
                  <a:lnTo>
                    <a:pt x="1162551" y="463216"/>
                  </a:lnTo>
                  <a:lnTo>
                    <a:pt x="1164055" y="462464"/>
                  </a:lnTo>
                  <a:lnTo>
                    <a:pt x="1164807" y="461712"/>
                  </a:lnTo>
                  <a:lnTo>
                    <a:pt x="1167063" y="457952"/>
                  </a:lnTo>
                  <a:lnTo>
                    <a:pt x="1167815" y="457200"/>
                  </a:lnTo>
                  <a:lnTo>
                    <a:pt x="1168567" y="457200"/>
                  </a:lnTo>
                  <a:lnTo>
                    <a:pt x="1170071" y="457200"/>
                  </a:lnTo>
                  <a:lnTo>
                    <a:pt x="1170823" y="457952"/>
                  </a:lnTo>
                  <a:lnTo>
                    <a:pt x="1171575" y="457952"/>
                  </a:lnTo>
                  <a:lnTo>
                    <a:pt x="1173079" y="459456"/>
                  </a:lnTo>
                  <a:lnTo>
                    <a:pt x="1173079" y="460208"/>
                  </a:lnTo>
                  <a:lnTo>
                    <a:pt x="1173831" y="460960"/>
                  </a:lnTo>
                  <a:lnTo>
                    <a:pt x="1173831" y="461712"/>
                  </a:lnTo>
                  <a:lnTo>
                    <a:pt x="1173831" y="463968"/>
                  </a:lnTo>
                  <a:lnTo>
                    <a:pt x="1173831" y="464720"/>
                  </a:lnTo>
                  <a:lnTo>
                    <a:pt x="1174583" y="465471"/>
                  </a:lnTo>
                  <a:lnTo>
                    <a:pt x="1175335" y="466224"/>
                  </a:lnTo>
                  <a:lnTo>
                    <a:pt x="1176087" y="466224"/>
                  </a:lnTo>
                  <a:lnTo>
                    <a:pt x="1177591" y="465471"/>
                  </a:lnTo>
                  <a:lnTo>
                    <a:pt x="1184359" y="461712"/>
                  </a:lnTo>
                  <a:lnTo>
                    <a:pt x="1195638" y="458704"/>
                  </a:lnTo>
                  <a:lnTo>
                    <a:pt x="1196390" y="457952"/>
                  </a:lnTo>
                  <a:lnTo>
                    <a:pt x="1197894" y="457200"/>
                  </a:lnTo>
                  <a:lnTo>
                    <a:pt x="1198646" y="455696"/>
                  </a:lnTo>
                  <a:lnTo>
                    <a:pt x="1198646" y="454944"/>
                  </a:lnTo>
                  <a:lnTo>
                    <a:pt x="1198646" y="452688"/>
                  </a:lnTo>
                  <a:lnTo>
                    <a:pt x="1198646" y="451936"/>
                  </a:lnTo>
                  <a:lnTo>
                    <a:pt x="1199398" y="451936"/>
                  </a:lnTo>
                  <a:lnTo>
                    <a:pt x="1200902" y="451936"/>
                  </a:lnTo>
                  <a:lnTo>
                    <a:pt x="1202406" y="451936"/>
                  </a:lnTo>
                  <a:lnTo>
                    <a:pt x="1203158" y="451184"/>
                  </a:lnTo>
                  <a:lnTo>
                    <a:pt x="1205414" y="448928"/>
                  </a:lnTo>
                  <a:lnTo>
                    <a:pt x="1208422" y="446672"/>
                  </a:lnTo>
                  <a:lnTo>
                    <a:pt x="1209174" y="445920"/>
                  </a:lnTo>
                  <a:lnTo>
                    <a:pt x="1217445" y="441409"/>
                  </a:lnTo>
                  <a:lnTo>
                    <a:pt x="1218949" y="439905"/>
                  </a:lnTo>
                  <a:lnTo>
                    <a:pt x="1227973" y="436145"/>
                  </a:lnTo>
                  <a:lnTo>
                    <a:pt x="1229477" y="435393"/>
                  </a:lnTo>
                  <a:lnTo>
                    <a:pt x="1232485" y="436145"/>
                  </a:lnTo>
                  <a:lnTo>
                    <a:pt x="1233989" y="436145"/>
                  </a:lnTo>
                  <a:lnTo>
                    <a:pt x="1235493" y="435393"/>
                  </a:lnTo>
                  <a:lnTo>
                    <a:pt x="1237749" y="433889"/>
                  </a:lnTo>
                  <a:lnTo>
                    <a:pt x="1239253" y="433137"/>
                  </a:lnTo>
                  <a:lnTo>
                    <a:pt x="1240757" y="433137"/>
                  </a:lnTo>
                  <a:lnTo>
                    <a:pt x="1245269" y="433137"/>
                  </a:lnTo>
                  <a:lnTo>
                    <a:pt x="1247524" y="433137"/>
                  </a:lnTo>
                  <a:lnTo>
                    <a:pt x="1248277" y="433137"/>
                  </a:lnTo>
                  <a:lnTo>
                    <a:pt x="1252037" y="431633"/>
                  </a:lnTo>
                  <a:lnTo>
                    <a:pt x="1261812" y="426369"/>
                  </a:lnTo>
                  <a:lnTo>
                    <a:pt x="1264068" y="426369"/>
                  </a:lnTo>
                  <a:lnTo>
                    <a:pt x="1266324" y="426369"/>
                  </a:lnTo>
                  <a:lnTo>
                    <a:pt x="1270836" y="428625"/>
                  </a:lnTo>
                  <a:lnTo>
                    <a:pt x="1273092" y="430129"/>
                  </a:lnTo>
                  <a:lnTo>
                    <a:pt x="1274596" y="431633"/>
                  </a:lnTo>
                  <a:lnTo>
                    <a:pt x="1275348" y="433137"/>
                  </a:lnTo>
                  <a:lnTo>
                    <a:pt x="1279107" y="440656"/>
                  </a:lnTo>
                  <a:lnTo>
                    <a:pt x="1279859" y="442160"/>
                  </a:lnTo>
                  <a:lnTo>
                    <a:pt x="1281363" y="443664"/>
                  </a:lnTo>
                  <a:lnTo>
                    <a:pt x="1283619" y="445169"/>
                  </a:lnTo>
                  <a:lnTo>
                    <a:pt x="1285875" y="448176"/>
                  </a:lnTo>
                  <a:lnTo>
                    <a:pt x="1286627" y="448928"/>
                  </a:lnTo>
                  <a:lnTo>
                    <a:pt x="1286627" y="449680"/>
                  </a:lnTo>
                  <a:lnTo>
                    <a:pt x="1287379" y="450432"/>
                  </a:lnTo>
                  <a:lnTo>
                    <a:pt x="1288131" y="450432"/>
                  </a:lnTo>
                  <a:lnTo>
                    <a:pt x="1289635" y="450432"/>
                  </a:lnTo>
                  <a:lnTo>
                    <a:pt x="1289635" y="451184"/>
                  </a:lnTo>
                  <a:lnTo>
                    <a:pt x="1291139" y="456448"/>
                  </a:lnTo>
                  <a:lnTo>
                    <a:pt x="1291139" y="457200"/>
                  </a:lnTo>
                  <a:lnTo>
                    <a:pt x="1291891" y="457952"/>
                  </a:lnTo>
                  <a:lnTo>
                    <a:pt x="1292643" y="458704"/>
                  </a:lnTo>
                  <a:lnTo>
                    <a:pt x="1296403" y="460208"/>
                  </a:lnTo>
                  <a:lnTo>
                    <a:pt x="1297155" y="460208"/>
                  </a:lnTo>
                  <a:lnTo>
                    <a:pt x="1298659" y="460208"/>
                  </a:lnTo>
                  <a:lnTo>
                    <a:pt x="1300915" y="460208"/>
                  </a:lnTo>
                  <a:lnTo>
                    <a:pt x="1301667" y="459456"/>
                  </a:lnTo>
                  <a:lnTo>
                    <a:pt x="1303171" y="459456"/>
                  </a:lnTo>
                  <a:lnTo>
                    <a:pt x="1303922" y="459456"/>
                  </a:lnTo>
                  <a:lnTo>
                    <a:pt x="1306178" y="460960"/>
                  </a:lnTo>
                  <a:lnTo>
                    <a:pt x="1307682" y="461712"/>
                  </a:lnTo>
                  <a:lnTo>
                    <a:pt x="1308435" y="461712"/>
                  </a:lnTo>
                  <a:lnTo>
                    <a:pt x="1310690" y="461712"/>
                  </a:lnTo>
                  <a:lnTo>
                    <a:pt x="1312194" y="460960"/>
                  </a:lnTo>
                  <a:lnTo>
                    <a:pt x="1312946" y="460960"/>
                  </a:lnTo>
                  <a:lnTo>
                    <a:pt x="1312946" y="460208"/>
                  </a:lnTo>
                  <a:lnTo>
                    <a:pt x="1313698" y="460208"/>
                  </a:lnTo>
                  <a:lnTo>
                    <a:pt x="1314450" y="460208"/>
                  </a:lnTo>
                  <a:lnTo>
                    <a:pt x="1321218" y="459456"/>
                  </a:lnTo>
                  <a:lnTo>
                    <a:pt x="1321970" y="459456"/>
                  </a:lnTo>
                  <a:lnTo>
                    <a:pt x="1322722" y="458704"/>
                  </a:lnTo>
                  <a:lnTo>
                    <a:pt x="1323474" y="457952"/>
                  </a:lnTo>
                  <a:lnTo>
                    <a:pt x="1324978" y="457952"/>
                  </a:lnTo>
                  <a:lnTo>
                    <a:pt x="1327986" y="457952"/>
                  </a:lnTo>
                  <a:lnTo>
                    <a:pt x="1329490" y="457200"/>
                  </a:lnTo>
                  <a:lnTo>
                    <a:pt x="1330241" y="457200"/>
                  </a:lnTo>
                  <a:lnTo>
                    <a:pt x="1330994" y="455696"/>
                  </a:lnTo>
                  <a:lnTo>
                    <a:pt x="1331746" y="454944"/>
                  </a:lnTo>
                  <a:lnTo>
                    <a:pt x="1332497" y="455696"/>
                  </a:lnTo>
                  <a:lnTo>
                    <a:pt x="1334001" y="457200"/>
                  </a:lnTo>
                  <a:lnTo>
                    <a:pt x="1334754" y="457952"/>
                  </a:lnTo>
                  <a:lnTo>
                    <a:pt x="1337009" y="457952"/>
                  </a:lnTo>
                  <a:lnTo>
                    <a:pt x="1338513" y="457200"/>
                  </a:lnTo>
                  <a:lnTo>
                    <a:pt x="1340769" y="456448"/>
                  </a:lnTo>
                  <a:lnTo>
                    <a:pt x="1344529" y="456448"/>
                  </a:lnTo>
                  <a:lnTo>
                    <a:pt x="1349793" y="457200"/>
                  </a:lnTo>
                  <a:lnTo>
                    <a:pt x="1352049" y="457200"/>
                  </a:lnTo>
                  <a:lnTo>
                    <a:pt x="1352801" y="457200"/>
                  </a:lnTo>
                  <a:lnTo>
                    <a:pt x="1353553" y="456448"/>
                  </a:lnTo>
                  <a:lnTo>
                    <a:pt x="1354305" y="456448"/>
                  </a:lnTo>
                  <a:lnTo>
                    <a:pt x="1355057" y="455696"/>
                  </a:lnTo>
                  <a:lnTo>
                    <a:pt x="1355057" y="456448"/>
                  </a:lnTo>
                  <a:lnTo>
                    <a:pt x="1357313" y="459456"/>
                  </a:lnTo>
                  <a:lnTo>
                    <a:pt x="1359569" y="463216"/>
                  </a:lnTo>
                  <a:lnTo>
                    <a:pt x="1362576" y="468480"/>
                  </a:lnTo>
                  <a:lnTo>
                    <a:pt x="1363329" y="469984"/>
                  </a:lnTo>
                  <a:lnTo>
                    <a:pt x="1363329" y="471488"/>
                  </a:lnTo>
                  <a:lnTo>
                    <a:pt x="1363329" y="472239"/>
                  </a:lnTo>
                  <a:lnTo>
                    <a:pt x="1363329" y="472991"/>
                  </a:lnTo>
                  <a:lnTo>
                    <a:pt x="1362576" y="473743"/>
                  </a:lnTo>
                  <a:lnTo>
                    <a:pt x="1361824" y="474495"/>
                  </a:lnTo>
                  <a:lnTo>
                    <a:pt x="1360320" y="475247"/>
                  </a:lnTo>
                  <a:lnTo>
                    <a:pt x="1359569" y="475247"/>
                  </a:lnTo>
                  <a:lnTo>
                    <a:pt x="1357313" y="475999"/>
                  </a:lnTo>
                  <a:lnTo>
                    <a:pt x="1355809" y="476751"/>
                  </a:lnTo>
                  <a:lnTo>
                    <a:pt x="1354305" y="477503"/>
                  </a:lnTo>
                  <a:lnTo>
                    <a:pt x="1350545" y="482015"/>
                  </a:lnTo>
                  <a:lnTo>
                    <a:pt x="1349793" y="483519"/>
                  </a:lnTo>
                  <a:lnTo>
                    <a:pt x="1350545" y="485023"/>
                  </a:lnTo>
                  <a:lnTo>
                    <a:pt x="1350545" y="485775"/>
                  </a:lnTo>
                  <a:lnTo>
                    <a:pt x="1350545" y="486527"/>
                  </a:lnTo>
                  <a:lnTo>
                    <a:pt x="1350545" y="488031"/>
                  </a:lnTo>
                  <a:lnTo>
                    <a:pt x="1348289" y="492543"/>
                  </a:lnTo>
                  <a:lnTo>
                    <a:pt x="1347537" y="493295"/>
                  </a:lnTo>
                  <a:lnTo>
                    <a:pt x="1346785" y="494047"/>
                  </a:lnTo>
                  <a:lnTo>
                    <a:pt x="1341521" y="495550"/>
                  </a:lnTo>
                  <a:lnTo>
                    <a:pt x="1334001" y="500063"/>
                  </a:lnTo>
                  <a:lnTo>
                    <a:pt x="1331746" y="500814"/>
                  </a:lnTo>
                  <a:lnTo>
                    <a:pt x="1330994" y="500814"/>
                  </a:lnTo>
                  <a:lnTo>
                    <a:pt x="1329490" y="500063"/>
                  </a:lnTo>
                  <a:lnTo>
                    <a:pt x="1328737" y="499310"/>
                  </a:lnTo>
                  <a:lnTo>
                    <a:pt x="1327986" y="499310"/>
                  </a:lnTo>
                  <a:lnTo>
                    <a:pt x="1323474" y="501567"/>
                  </a:lnTo>
                  <a:lnTo>
                    <a:pt x="1321970" y="501567"/>
                  </a:lnTo>
                  <a:lnTo>
                    <a:pt x="1320466" y="502318"/>
                  </a:lnTo>
                  <a:lnTo>
                    <a:pt x="1319714" y="501567"/>
                  </a:lnTo>
                  <a:lnTo>
                    <a:pt x="1318962" y="501567"/>
                  </a:lnTo>
                  <a:lnTo>
                    <a:pt x="1318962" y="500814"/>
                  </a:lnTo>
                  <a:lnTo>
                    <a:pt x="1318210" y="500063"/>
                  </a:lnTo>
                  <a:lnTo>
                    <a:pt x="1318210" y="499310"/>
                  </a:lnTo>
                  <a:lnTo>
                    <a:pt x="1317458" y="498558"/>
                  </a:lnTo>
                  <a:lnTo>
                    <a:pt x="1316706" y="498558"/>
                  </a:lnTo>
                  <a:lnTo>
                    <a:pt x="1308435" y="503822"/>
                  </a:lnTo>
                  <a:lnTo>
                    <a:pt x="1306178" y="504574"/>
                  </a:lnTo>
                  <a:lnTo>
                    <a:pt x="1305426" y="504574"/>
                  </a:lnTo>
                  <a:lnTo>
                    <a:pt x="1303171" y="503070"/>
                  </a:lnTo>
                  <a:lnTo>
                    <a:pt x="1302418" y="503070"/>
                  </a:lnTo>
                  <a:lnTo>
                    <a:pt x="1300915" y="503070"/>
                  </a:lnTo>
                  <a:lnTo>
                    <a:pt x="1300163" y="503070"/>
                  </a:lnTo>
                  <a:lnTo>
                    <a:pt x="1299411" y="503070"/>
                  </a:lnTo>
                  <a:lnTo>
                    <a:pt x="1295651" y="505326"/>
                  </a:lnTo>
                  <a:lnTo>
                    <a:pt x="1290387" y="509086"/>
                  </a:lnTo>
                  <a:lnTo>
                    <a:pt x="1287379" y="510590"/>
                  </a:lnTo>
                  <a:lnTo>
                    <a:pt x="1285875" y="511342"/>
                  </a:lnTo>
                  <a:lnTo>
                    <a:pt x="1280611" y="512094"/>
                  </a:lnTo>
                  <a:lnTo>
                    <a:pt x="1279859" y="512094"/>
                  </a:lnTo>
                  <a:lnTo>
                    <a:pt x="1279107" y="512846"/>
                  </a:lnTo>
                  <a:lnTo>
                    <a:pt x="1278356" y="512846"/>
                  </a:lnTo>
                  <a:lnTo>
                    <a:pt x="1276852" y="514350"/>
                  </a:lnTo>
                  <a:lnTo>
                    <a:pt x="1276099" y="515102"/>
                  </a:lnTo>
                  <a:lnTo>
                    <a:pt x="1274596" y="518862"/>
                  </a:lnTo>
                  <a:lnTo>
                    <a:pt x="1273843" y="519614"/>
                  </a:lnTo>
                  <a:lnTo>
                    <a:pt x="1272339" y="519614"/>
                  </a:lnTo>
                  <a:lnTo>
                    <a:pt x="1271588" y="520366"/>
                  </a:lnTo>
                  <a:lnTo>
                    <a:pt x="1268580" y="520366"/>
                  </a:lnTo>
                  <a:lnTo>
                    <a:pt x="1267828" y="521118"/>
                  </a:lnTo>
                  <a:lnTo>
                    <a:pt x="1267828" y="521869"/>
                  </a:lnTo>
                  <a:lnTo>
                    <a:pt x="1267828" y="523374"/>
                  </a:lnTo>
                  <a:lnTo>
                    <a:pt x="1267828" y="524126"/>
                  </a:lnTo>
                  <a:lnTo>
                    <a:pt x="1267828" y="526382"/>
                  </a:lnTo>
                  <a:lnTo>
                    <a:pt x="1267828" y="527133"/>
                  </a:lnTo>
                  <a:lnTo>
                    <a:pt x="1266324" y="536157"/>
                  </a:lnTo>
                  <a:lnTo>
                    <a:pt x="1266324" y="539165"/>
                  </a:lnTo>
                  <a:lnTo>
                    <a:pt x="1266324" y="541421"/>
                  </a:lnTo>
                  <a:lnTo>
                    <a:pt x="1266324" y="542925"/>
                  </a:lnTo>
                  <a:lnTo>
                    <a:pt x="1266324" y="544429"/>
                  </a:lnTo>
                  <a:lnTo>
                    <a:pt x="1266324" y="545933"/>
                  </a:lnTo>
                  <a:lnTo>
                    <a:pt x="1264820" y="548941"/>
                  </a:lnTo>
                  <a:lnTo>
                    <a:pt x="1263316" y="550445"/>
                  </a:lnTo>
                  <a:lnTo>
                    <a:pt x="1262564" y="551197"/>
                  </a:lnTo>
                  <a:lnTo>
                    <a:pt x="1261812" y="551197"/>
                  </a:lnTo>
                  <a:lnTo>
                    <a:pt x="1260308" y="552701"/>
                  </a:lnTo>
                  <a:lnTo>
                    <a:pt x="1257300" y="557212"/>
                  </a:lnTo>
                  <a:lnTo>
                    <a:pt x="1257300" y="558716"/>
                  </a:lnTo>
                  <a:lnTo>
                    <a:pt x="1257300" y="559468"/>
                  </a:lnTo>
                  <a:lnTo>
                    <a:pt x="1257300" y="560220"/>
                  </a:lnTo>
                  <a:lnTo>
                    <a:pt x="1257300" y="560972"/>
                  </a:lnTo>
                  <a:lnTo>
                    <a:pt x="1258052" y="562476"/>
                  </a:lnTo>
                  <a:lnTo>
                    <a:pt x="1261812" y="568492"/>
                  </a:lnTo>
                  <a:lnTo>
                    <a:pt x="1264068" y="572252"/>
                  </a:lnTo>
                  <a:lnTo>
                    <a:pt x="1264820" y="573004"/>
                  </a:lnTo>
                  <a:lnTo>
                    <a:pt x="1266324" y="573004"/>
                  </a:lnTo>
                  <a:lnTo>
                    <a:pt x="1267076" y="572252"/>
                  </a:lnTo>
                  <a:lnTo>
                    <a:pt x="1267076" y="571500"/>
                  </a:lnTo>
                  <a:lnTo>
                    <a:pt x="1267828" y="571500"/>
                  </a:lnTo>
                  <a:lnTo>
                    <a:pt x="1269332" y="572252"/>
                  </a:lnTo>
                  <a:lnTo>
                    <a:pt x="1270084" y="573756"/>
                  </a:lnTo>
                  <a:lnTo>
                    <a:pt x="1271588" y="576764"/>
                  </a:lnTo>
                  <a:lnTo>
                    <a:pt x="1273092" y="578268"/>
                  </a:lnTo>
                  <a:lnTo>
                    <a:pt x="1277603" y="581276"/>
                  </a:lnTo>
                  <a:lnTo>
                    <a:pt x="1276852" y="583531"/>
                  </a:lnTo>
                  <a:lnTo>
                    <a:pt x="1274596" y="584284"/>
                  </a:lnTo>
                  <a:lnTo>
                    <a:pt x="1272339" y="585035"/>
                  </a:lnTo>
                  <a:lnTo>
                    <a:pt x="1269332" y="585787"/>
                  </a:lnTo>
                  <a:lnTo>
                    <a:pt x="1267076" y="585035"/>
                  </a:lnTo>
                  <a:lnTo>
                    <a:pt x="1264820" y="585787"/>
                  </a:lnTo>
                  <a:lnTo>
                    <a:pt x="1262564" y="587291"/>
                  </a:lnTo>
                  <a:lnTo>
                    <a:pt x="1260308" y="587291"/>
                  </a:lnTo>
                  <a:lnTo>
                    <a:pt x="1259556" y="585787"/>
                  </a:lnTo>
                  <a:lnTo>
                    <a:pt x="1258804" y="584284"/>
                  </a:lnTo>
                  <a:lnTo>
                    <a:pt x="1258052" y="582780"/>
                  </a:lnTo>
                  <a:lnTo>
                    <a:pt x="1256548" y="582780"/>
                  </a:lnTo>
                  <a:lnTo>
                    <a:pt x="1255044" y="582780"/>
                  </a:lnTo>
                  <a:lnTo>
                    <a:pt x="1254292" y="582780"/>
                  </a:lnTo>
                  <a:lnTo>
                    <a:pt x="1252037" y="583531"/>
                  </a:lnTo>
                  <a:lnTo>
                    <a:pt x="1252788" y="579772"/>
                  </a:lnTo>
                  <a:lnTo>
                    <a:pt x="1249028" y="581276"/>
                  </a:lnTo>
                  <a:lnTo>
                    <a:pt x="1243765" y="584284"/>
                  </a:lnTo>
                  <a:lnTo>
                    <a:pt x="1242260" y="585787"/>
                  </a:lnTo>
                  <a:lnTo>
                    <a:pt x="1241509" y="586540"/>
                  </a:lnTo>
                  <a:lnTo>
                    <a:pt x="1240005" y="588795"/>
                  </a:lnTo>
                  <a:lnTo>
                    <a:pt x="1239253" y="589547"/>
                  </a:lnTo>
                  <a:lnTo>
                    <a:pt x="1238501" y="589547"/>
                  </a:lnTo>
                  <a:lnTo>
                    <a:pt x="1236245" y="590299"/>
                  </a:lnTo>
                  <a:lnTo>
                    <a:pt x="1235493" y="590299"/>
                  </a:lnTo>
                  <a:lnTo>
                    <a:pt x="1232485" y="591803"/>
                  </a:lnTo>
                  <a:lnTo>
                    <a:pt x="1230981" y="591803"/>
                  </a:lnTo>
                  <a:lnTo>
                    <a:pt x="1230229" y="590299"/>
                  </a:lnTo>
                  <a:lnTo>
                    <a:pt x="1228725" y="594059"/>
                  </a:lnTo>
                  <a:lnTo>
                    <a:pt x="1230981" y="595563"/>
                  </a:lnTo>
                  <a:lnTo>
                    <a:pt x="1233237" y="597067"/>
                  </a:lnTo>
                  <a:lnTo>
                    <a:pt x="1235493" y="599323"/>
                  </a:lnTo>
                  <a:lnTo>
                    <a:pt x="1231733" y="599323"/>
                  </a:lnTo>
                  <a:lnTo>
                    <a:pt x="1228725" y="601579"/>
                  </a:lnTo>
                  <a:lnTo>
                    <a:pt x="1225717" y="608346"/>
                  </a:lnTo>
                  <a:lnTo>
                    <a:pt x="1224213" y="605339"/>
                  </a:lnTo>
                  <a:lnTo>
                    <a:pt x="1222709" y="604587"/>
                  </a:lnTo>
                  <a:lnTo>
                    <a:pt x="1221958" y="605339"/>
                  </a:lnTo>
                  <a:lnTo>
                    <a:pt x="1222709" y="608346"/>
                  </a:lnTo>
                  <a:lnTo>
                    <a:pt x="1221205" y="608346"/>
                  </a:lnTo>
                  <a:lnTo>
                    <a:pt x="1219701" y="607595"/>
                  </a:lnTo>
                  <a:lnTo>
                    <a:pt x="1217445" y="606091"/>
                  </a:lnTo>
                  <a:lnTo>
                    <a:pt x="1215941" y="604587"/>
                  </a:lnTo>
                  <a:lnTo>
                    <a:pt x="1214438" y="603835"/>
                  </a:lnTo>
                  <a:lnTo>
                    <a:pt x="1213686" y="606091"/>
                  </a:lnTo>
                  <a:lnTo>
                    <a:pt x="1213686" y="608346"/>
                  </a:lnTo>
                  <a:lnTo>
                    <a:pt x="1214438" y="610603"/>
                  </a:lnTo>
                  <a:lnTo>
                    <a:pt x="1211430" y="611355"/>
                  </a:lnTo>
                  <a:lnTo>
                    <a:pt x="1209174" y="610603"/>
                  </a:lnTo>
                  <a:lnTo>
                    <a:pt x="1206166" y="609851"/>
                  </a:lnTo>
                  <a:lnTo>
                    <a:pt x="1203910" y="612859"/>
                  </a:lnTo>
                  <a:lnTo>
                    <a:pt x="1206166" y="615866"/>
                  </a:lnTo>
                  <a:lnTo>
                    <a:pt x="1206166" y="618122"/>
                  </a:lnTo>
                  <a:lnTo>
                    <a:pt x="1204662" y="618874"/>
                  </a:lnTo>
                  <a:lnTo>
                    <a:pt x="1203158" y="618874"/>
                  </a:lnTo>
                  <a:lnTo>
                    <a:pt x="1198646" y="621130"/>
                  </a:lnTo>
                  <a:lnTo>
                    <a:pt x="1196390" y="620378"/>
                  </a:lnTo>
                  <a:lnTo>
                    <a:pt x="1194134" y="618122"/>
                  </a:lnTo>
                  <a:lnTo>
                    <a:pt x="1192630" y="617370"/>
                  </a:lnTo>
                  <a:lnTo>
                    <a:pt x="1191126" y="618122"/>
                  </a:lnTo>
                  <a:lnTo>
                    <a:pt x="1189622" y="619626"/>
                  </a:lnTo>
                  <a:lnTo>
                    <a:pt x="1188119" y="621130"/>
                  </a:lnTo>
                  <a:lnTo>
                    <a:pt x="1187366" y="621882"/>
                  </a:lnTo>
                  <a:lnTo>
                    <a:pt x="1183607" y="623386"/>
                  </a:lnTo>
                  <a:lnTo>
                    <a:pt x="1180599" y="624890"/>
                  </a:lnTo>
                  <a:lnTo>
                    <a:pt x="1177591" y="626394"/>
                  </a:lnTo>
                  <a:lnTo>
                    <a:pt x="1173831" y="625642"/>
                  </a:lnTo>
                  <a:lnTo>
                    <a:pt x="1173831" y="627146"/>
                  </a:lnTo>
                  <a:lnTo>
                    <a:pt x="1171575" y="629402"/>
                  </a:lnTo>
                  <a:lnTo>
                    <a:pt x="1170823" y="630906"/>
                  </a:lnTo>
                  <a:lnTo>
                    <a:pt x="1170823" y="633162"/>
                  </a:lnTo>
                  <a:lnTo>
                    <a:pt x="1171575" y="636922"/>
                  </a:lnTo>
                  <a:lnTo>
                    <a:pt x="1172327" y="638425"/>
                  </a:lnTo>
                  <a:lnTo>
                    <a:pt x="1172327" y="640682"/>
                  </a:lnTo>
                  <a:lnTo>
                    <a:pt x="1173831" y="641433"/>
                  </a:lnTo>
                  <a:lnTo>
                    <a:pt x="1175335" y="641433"/>
                  </a:lnTo>
                  <a:lnTo>
                    <a:pt x="1176087" y="642185"/>
                  </a:lnTo>
                  <a:lnTo>
                    <a:pt x="1176087" y="644442"/>
                  </a:lnTo>
                  <a:lnTo>
                    <a:pt x="1175335" y="648201"/>
                  </a:lnTo>
                  <a:lnTo>
                    <a:pt x="1175335" y="649705"/>
                  </a:lnTo>
                  <a:lnTo>
                    <a:pt x="1176839" y="652713"/>
                  </a:lnTo>
                  <a:lnTo>
                    <a:pt x="1176839" y="655721"/>
                  </a:lnTo>
                  <a:lnTo>
                    <a:pt x="1175335" y="658729"/>
                  </a:lnTo>
                  <a:lnTo>
                    <a:pt x="1172327" y="660985"/>
                  </a:lnTo>
                  <a:lnTo>
                    <a:pt x="1170071" y="660985"/>
                  </a:lnTo>
                  <a:lnTo>
                    <a:pt x="1168567" y="660233"/>
                  </a:lnTo>
                  <a:lnTo>
                    <a:pt x="1167815" y="659481"/>
                  </a:lnTo>
                  <a:lnTo>
                    <a:pt x="1166311" y="659481"/>
                  </a:lnTo>
                  <a:lnTo>
                    <a:pt x="1164055" y="660233"/>
                  </a:lnTo>
                  <a:lnTo>
                    <a:pt x="1161047" y="661737"/>
                  </a:lnTo>
                  <a:lnTo>
                    <a:pt x="1159543" y="661737"/>
                  </a:lnTo>
                  <a:lnTo>
                    <a:pt x="1156536" y="660233"/>
                  </a:lnTo>
                  <a:lnTo>
                    <a:pt x="1152776" y="655721"/>
                  </a:lnTo>
                  <a:lnTo>
                    <a:pt x="1149768" y="654969"/>
                  </a:lnTo>
                  <a:lnTo>
                    <a:pt x="1144504" y="655721"/>
                  </a:lnTo>
                  <a:lnTo>
                    <a:pt x="1143000" y="655721"/>
                  </a:lnTo>
                  <a:lnTo>
                    <a:pt x="1142248" y="655721"/>
                  </a:lnTo>
                  <a:lnTo>
                    <a:pt x="1141496" y="654217"/>
                  </a:lnTo>
                  <a:lnTo>
                    <a:pt x="1140744" y="654217"/>
                  </a:lnTo>
                  <a:lnTo>
                    <a:pt x="1137736" y="653465"/>
                  </a:lnTo>
                  <a:lnTo>
                    <a:pt x="1137736" y="654217"/>
                  </a:lnTo>
                  <a:lnTo>
                    <a:pt x="1127961" y="650457"/>
                  </a:lnTo>
                  <a:lnTo>
                    <a:pt x="1118185" y="650457"/>
                  </a:lnTo>
                  <a:lnTo>
                    <a:pt x="1116681" y="649705"/>
                  </a:lnTo>
                  <a:lnTo>
                    <a:pt x="1112921" y="648201"/>
                  </a:lnTo>
                  <a:lnTo>
                    <a:pt x="1112169" y="648201"/>
                  </a:lnTo>
                  <a:lnTo>
                    <a:pt x="1105402" y="648201"/>
                  </a:lnTo>
                  <a:lnTo>
                    <a:pt x="1091866" y="651961"/>
                  </a:lnTo>
                  <a:lnTo>
                    <a:pt x="1086602" y="654217"/>
                  </a:lnTo>
                  <a:lnTo>
                    <a:pt x="1084346" y="655721"/>
                  </a:lnTo>
                  <a:lnTo>
                    <a:pt x="1082090" y="657225"/>
                  </a:lnTo>
                  <a:lnTo>
                    <a:pt x="1081338" y="660233"/>
                  </a:lnTo>
                  <a:lnTo>
                    <a:pt x="1079834" y="660233"/>
                  </a:lnTo>
                  <a:lnTo>
                    <a:pt x="1076074" y="659481"/>
                  </a:lnTo>
                  <a:lnTo>
                    <a:pt x="1073066" y="660233"/>
                  </a:lnTo>
                  <a:lnTo>
                    <a:pt x="1070059" y="661737"/>
                  </a:lnTo>
                  <a:lnTo>
                    <a:pt x="1064795" y="663993"/>
                  </a:lnTo>
                  <a:lnTo>
                    <a:pt x="1064043" y="663993"/>
                  </a:lnTo>
                  <a:lnTo>
                    <a:pt x="1064043" y="663241"/>
                  </a:lnTo>
                  <a:lnTo>
                    <a:pt x="1063291" y="663241"/>
                  </a:lnTo>
                  <a:lnTo>
                    <a:pt x="1061035" y="667001"/>
                  </a:lnTo>
                  <a:lnTo>
                    <a:pt x="1058027" y="670761"/>
                  </a:lnTo>
                  <a:lnTo>
                    <a:pt x="1054267" y="673016"/>
                  </a:lnTo>
                  <a:lnTo>
                    <a:pt x="1049755" y="674521"/>
                  </a:lnTo>
                  <a:lnTo>
                    <a:pt x="1049755" y="675272"/>
                  </a:lnTo>
                  <a:lnTo>
                    <a:pt x="1052763" y="675272"/>
                  </a:lnTo>
                  <a:lnTo>
                    <a:pt x="1055019" y="674521"/>
                  </a:lnTo>
                  <a:lnTo>
                    <a:pt x="1057275" y="673016"/>
                  </a:lnTo>
                  <a:lnTo>
                    <a:pt x="1063291" y="667001"/>
                  </a:lnTo>
                  <a:lnTo>
                    <a:pt x="1065547" y="666249"/>
                  </a:lnTo>
                  <a:lnTo>
                    <a:pt x="1068555" y="666249"/>
                  </a:lnTo>
                  <a:lnTo>
                    <a:pt x="1062539" y="673016"/>
                  </a:lnTo>
                  <a:lnTo>
                    <a:pt x="1061035" y="675272"/>
                  </a:lnTo>
                  <a:lnTo>
                    <a:pt x="1060283" y="678280"/>
                  </a:lnTo>
                  <a:lnTo>
                    <a:pt x="1059531" y="681288"/>
                  </a:lnTo>
                  <a:lnTo>
                    <a:pt x="1059531" y="684296"/>
                  </a:lnTo>
                  <a:lnTo>
                    <a:pt x="1060283" y="685800"/>
                  </a:lnTo>
                  <a:lnTo>
                    <a:pt x="1058779" y="687304"/>
                  </a:lnTo>
                  <a:lnTo>
                    <a:pt x="1057275" y="688056"/>
                  </a:lnTo>
                  <a:lnTo>
                    <a:pt x="1055019" y="687304"/>
                  </a:lnTo>
                  <a:lnTo>
                    <a:pt x="1055019" y="686552"/>
                  </a:lnTo>
                  <a:lnTo>
                    <a:pt x="1053515" y="685048"/>
                  </a:lnTo>
                  <a:lnTo>
                    <a:pt x="1052011" y="685800"/>
                  </a:lnTo>
                  <a:lnTo>
                    <a:pt x="1049755" y="686552"/>
                  </a:lnTo>
                  <a:lnTo>
                    <a:pt x="1046747" y="688056"/>
                  </a:lnTo>
                  <a:lnTo>
                    <a:pt x="1044491" y="690312"/>
                  </a:lnTo>
                  <a:lnTo>
                    <a:pt x="1041484" y="692568"/>
                  </a:lnTo>
                  <a:lnTo>
                    <a:pt x="1036972" y="691064"/>
                  </a:lnTo>
                  <a:lnTo>
                    <a:pt x="1038476" y="688808"/>
                  </a:lnTo>
                  <a:lnTo>
                    <a:pt x="1042236" y="687304"/>
                  </a:lnTo>
                  <a:lnTo>
                    <a:pt x="1042987" y="685800"/>
                  </a:lnTo>
                  <a:lnTo>
                    <a:pt x="1042987" y="683544"/>
                  </a:lnTo>
                  <a:lnTo>
                    <a:pt x="1042236" y="681288"/>
                  </a:lnTo>
                  <a:lnTo>
                    <a:pt x="1040732" y="679784"/>
                  </a:lnTo>
                  <a:lnTo>
                    <a:pt x="1039980" y="678280"/>
                  </a:lnTo>
                  <a:lnTo>
                    <a:pt x="1039980" y="676024"/>
                  </a:lnTo>
                  <a:lnTo>
                    <a:pt x="1038476" y="674521"/>
                  </a:lnTo>
                  <a:lnTo>
                    <a:pt x="1036972" y="673768"/>
                  </a:lnTo>
                  <a:lnTo>
                    <a:pt x="1032460" y="673016"/>
                  </a:lnTo>
                  <a:lnTo>
                    <a:pt x="1030956" y="672264"/>
                  </a:lnTo>
                  <a:lnTo>
                    <a:pt x="1030204" y="671512"/>
                  </a:lnTo>
                  <a:lnTo>
                    <a:pt x="1030956" y="670008"/>
                  </a:lnTo>
                  <a:lnTo>
                    <a:pt x="1030956" y="668504"/>
                  </a:lnTo>
                  <a:lnTo>
                    <a:pt x="1026444" y="667753"/>
                  </a:lnTo>
                  <a:lnTo>
                    <a:pt x="1026444" y="670008"/>
                  </a:lnTo>
                  <a:lnTo>
                    <a:pt x="1026444" y="673016"/>
                  </a:lnTo>
                  <a:lnTo>
                    <a:pt x="1024940" y="674521"/>
                  </a:lnTo>
                  <a:lnTo>
                    <a:pt x="1023436" y="674521"/>
                  </a:lnTo>
                  <a:lnTo>
                    <a:pt x="1022684" y="676024"/>
                  </a:lnTo>
                  <a:lnTo>
                    <a:pt x="1023436" y="677528"/>
                  </a:lnTo>
                  <a:lnTo>
                    <a:pt x="1019676" y="677528"/>
                  </a:lnTo>
                  <a:lnTo>
                    <a:pt x="1016668" y="676776"/>
                  </a:lnTo>
                  <a:lnTo>
                    <a:pt x="1017421" y="678280"/>
                  </a:lnTo>
                  <a:lnTo>
                    <a:pt x="1018172" y="679784"/>
                  </a:lnTo>
                  <a:lnTo>
                    <a:pt x="1019676" y="679784"/>
                  </a:lnTo>
                  <a:lnTo>
                    <a:pt x="1020428" y="680536"/>
                  </a:lnTo>
                  <a:lnTo>
                    <a:pt x="1020428" y="681288"/>
                  </a:lnTo>
                  <a:lnTo>
                    <a:pt x="1021932" y="685048"/>
                  </a:lnTo>
                  <a:lnTo>
                    <a:pt x="1022684" y="685800"/>
                  </a:lnTo>
                  <a:lnTo>
                    <a:pt x="1024188" y="685800"/>
                  </a:lnTo>
                  <a:lnTo>
                    <a:pt x="1026444" y="685800"/>
                  </a:lnTo>
                  <a:lnTo>
                    <a:pt x="1027948" y="686552"/>
                  </a:lnTo>
                  <a:lnTo>
                    <a:pt x="1028700" y="687304"/>
                  </a:lnTo>
                  <a:lnTo>
                    <a:pt x="1028700" y="691064"/>
                  </a:lnTo>
                  <a:lnTo>
                    <a:pt x="1027948" y="692568"/>
                  </a:lnTo>
                  <a:lnTo>
                    <a:pt x="1026444" y="693320"/>
                  </a:lnTo>
                  <a:lnTo>
                    <a:pt x="1026444" y="692568"/>
                  </a:lnTo>
                  <a:lnTo>
                    <a:pt x="1025692" y="691064"/>
                  </a:lnTo>
                  <a:lnTo>
                    <a:pt x="1024940" y="691064"/>
                  </a:lnTo>
                  <a:lnTo>
                    <a:pt x="1023436" y="690312"/>
                  </a:lnTo>
                  <a:lnTo>
                    <a:pt x="1014413" y="695576"/>
                  </a:lnTo>
                  <a:lnTo>
                    <a:pt x="995613" y="703847"/>
                  </a:lnTo>
                  <a:lnTo>
                    <a:pt x="972302" y="718135"/>
                  </a:lnTo>
                  <a:lnTo>
                    <a:pt x="955759" y="726406"/>
                  </a:lnTo>
                  <a:lnTo>
                    <a:pt x="942975" y="733926"/>
                  </a:lnTo>
                  <a:lnTo>
                    <a:pt x="938463" y="738438"/>
                  </a:lnTo>
                  <a:lnTo>
                    <a:pt x="935455" y="743702"/>
                  </a:lnTo>
                  <a:lnTo>
                    <a:pt x="933951" y="749718"/>
                  </a:lnTo>
                  <a:lnTo>
                    <a:pt x="932448" y="750470"/>
                  </a:lnTo>
                  <a:lnTo>
                    <a:pt x="932448" y="751221"/>
                  </a:lnTo>
                  <a:lnTo>
                    <a:pt x="933951" y="754981"/>
                  </a:lnTo>
                  <a:lnTo>
                    <a:pt x="933951" y="756485"/>
                  </a:lnTo>
                  <a:lnTo>
                    <a:pt x="931695" y="758741"/>
                  </a:lnTo>
                  <a:lnTo>
                    <a:pt x="928688" y="760245"/>
                  </a:lnTo>
                  <a:lnTo>
                    <a:pt x="926431" y="759493"/>
                  </a:lnTo>
                  <a:lnTo>
                    <a:pt x="925680" y="756485"/>
                  </a:lnTo>
                  <a:lnTo>
                    <a:pt x="922672" y="763253"/>
                  </a:lnTo>
                  <a:lnTo>
                    <a:pt x="921168" y="764005"/>
                  </a:lnTo>
                  <a:lnTo>
                    <a:pt x="918912" y="764757"/>
                  </a:lnTo>
                  <a:lnTo>
                    <a:pt x="915152" y="769269"/>
                  </a:lnTo>
                  <a:lnTo>
                    <a:pt x="912896" y="770021"/>
                  </a:lnTo>
                  <a:lnTo>
                    <a:pt x="906129" y="777541"/>
                  </a:lnTo>
                  <a:lnTo>
                    <a:pt x="867026" y="801604"/>
                  </a:lnTo>
                  <a:lnTo>
                    <a:pt x="864770" y="800852"/>
                  </a:lnTo>
                  <a:lnTo>
                    <a:pt x="862514" y="801604"/>
                  </a:lnTo>
                  <a:lnTo>
                    <a:pt x="858754" y="803860"/>
                  </a:lnTo>
                  <a:lnTo>
                    <a:pt x="854994" y="803108"/>
                  </a:lnTo>
                  <a:lnTo>
                    <a:pt x="853490" y="803108"/>
                  </a:lnTo>
                  <a:lnTo>
                    <a:pt x="851986" y="805364"/>
                  </a:lnTo>
                  <a:lnTo>
                    <a:pt x="848978" y="806868"/>
                  </a:lnTo>
                  <a:lnTo>
                    <a:pt x="845218" y="810628"/>
                  </a:lnTo>
                  <a:lnTo>
                    <a:pt x="837699" y="814387"/>
                  </a:lnTo>
                  <a:lnTo>
                    <a:pt x="808372" y="837698"/>
                  </a:lnTo>
                  <a:lnTo>
                    <a:pt x="806116" y="839955"/>
                  </a:lnTo>
                  <a:lnTo>
                    <a:pt x="802356" y="845218"/>
                  </a:lnTo>
                  <a:lnTo>
                    <a:pt x="801604" y="845970"/>
                  </a:lnTo>
                  <a:lnTo>
                    <a:pt x="800852" y="846722"/>
                  </a:lnTo>
                  <a:lnTo>
                    <a:pt x="799348" y="847474"/>
                  </a:lnTo>
                  <a:lnTo>
                    <a:pt x="798596" y="848978"/>
                  </a:lnTo>
                  <a:lnTo>
                    <a:pt x="792580" y="861010"/>
                  </a:lnTo>
                  <a:lnTo>
                    <a:pt x="788069" y="863266"/>
                  </a:lnTo>
                  <a:lnTo>
                    <a:pt x="780549" y="862514"/>
                  </a:lnTo>
                  <a:lnTo>
                    <a:pt x="782053" y="859506"/>
                  </a:lnTo>
                  <a:lnTo>
                    <a:pt x="784309" y="859506"/>
                  </a:lnTo>
                  <a:lnTo>
                    <a:pt x="786565" y="859506"/>
                  </a:lnTo>
                  <a:lnTo>
                    <a:pt x="788069" y="858754"/>
                  </a:lnTo>
                  <a:lnTo>
                    <a:pt x="788069" y="857250"/>
                  </a:lnTo>
                  <a:lnTo>
                    <a:pt x="786565" y="856498"/>
                  </a:lnTo>
                  <a:lnTo>
                    <a:pt x="779797" y="857250"/>
                  </a:lnTo>
                  <a:lnTo>
                    <a:pt x="779045" y="857250"/>
                  </a:lnTo>
                  <a:lnTo>
                    <a:pt x="778293" y="858754"/>
                  </a:lnTo>
                  <a:lnTo>
                    <a:pt x="779045" y="861010"/>
                  </a:lnTo>
                  <a:lnTo>
                    <a:pt x="778293" y="862514"/>
                  </a:lnTo>
                  <a:lnTo>
                    <a:pt x="776789" y="863266"/>
                  </a:lnTo>
                  <a:lnTo>
                    <a:pt x="775285" y="862514"/>
                  </a:lnTo>
                  <a:lnTo>
                    <a:pt x="774533" y="861010"/>
                  </a:lnTo>
                  <a:lnTo>
                    <a:pt x="774533" y="864018"/>
                  </a:lnTo>
                  <a:lnTo>
                    <a:pt x="777541" y="865522"/>
                  </a:lnTo>
                  <a:lnTo>
                    <a:pt x="781301" y="867026"/>
                  </a:lnTo>
                  <a:lnTo>
                    <a:pt x="784309" y="867026"/>
                  </a:lnTo>
                  <a:lnTo>
                    <a:pt x="788069" y="868530"/>
                  </a:lnTo>
                  <a:lnTo>
                    <a:pt x="789573" y="868530"/>
                  </a:lnTo>
                  <a:lnTo>
                    <a:pt x="791828" y="867777"/>
                  </a:lnTo>
                  <a:lnTo>
                    <a:pt x="793333" y="866274"/>
                  </a:lnTo>
                  <a:lnTo>
                    <a:pt x="794836" y="864770"/>
                  </a:lnTo>
                  <a:lnTo>
                    <a:pt x="797092" y="864770"/>
                  </a:lnTo>
                  <a:lnTo>
                    <a:pt x="799348" y="864770"/>
                  </a:lnTo>
                  <a:lnTo>
                    <a:pt x="794084" y="881313"/>
                  </a:lnTo>
                  <a:lnTo>
                    <a:pt x="789573" y="888833"/>
                  </a:lnTo>
                  <a:lnTo>
                    <a:pt x="782053" y="891089"/>
                  </a:lnTo>
                  <a:lnTo>
                    <a:pt x="779045" y="892593"/>
                  </a:lnTo>
                  <a:lnTo>
                    <a:pt x="772277" y="901616"/>
                  </a:lnTo>
                  <a:lnTo>
                    <a:pt x="770773" y="903872"/>
                  </a:lnTo>
                  <a:lnTo>
                    <a:pt x="770021" y="906880"/>
                  </a:lnTo>
                  <a:lnTo>
                    <a:pt x="770021" y="904624"/>
                  </a:lnTo>
                  <a:lnTo>
                    <a:pt x="770773" y="903120"/>
                  </a:lnTo>
                  <a:lnTo>
                    <a:pt x="772277" y="900864"/>
                  </a:lnTo>
                  <a:lnTo>
                    <a:pt x="776037" y="895601"/>
                  </a:lnTo>
                  <a:lnTo>
                    <a:pt x="777541" y="893345"/>
                  </a:lnTo>
                  <a:lnTo>
                    <a:pt x="776789" y="891841"/>
                  </a:lnTo>
                  <a:lnTo>
                    <a:pt x="776037" y="891841"/>
                  </a:lnTo>
                  <a:lnTo>
                    <a:pt x="775285" y="891841"/>
                  </a:lnTo>
                  <a:lnTo>
                    <a:pt x="773781" y="891841"/>
                  </a:lnTo>
                  <a:lnTo>
                    <a:pt x="773781" y="892593"/>
                  </a:lnTo>
                  <a:lnTo>
                    <a:pt x="773029" y="892593"/>
                  </a:lnTo>
                  <a:lnTo>
                    <a:pt x="772277" y="893345"/>
                  </a:lnTo>
                  <a:lnTo>
                    <a:pt x="771525" y="894096"/>
                  </a:lnTo>
                  <a:lnTo>
                    <a:pt x="771525" y="894849"/>
                  </a:lnTo>
                  <a:lnTo>
                    <a:pt x="770021" y="894849"/>
                  </a:lnTo>
                  <a:lnTo>
                    <a:pt x="769269" y="894849"/>
                  </a:lnTo>
                  <a:lnTo>
                    <a:pt x="768517" y="894849"/>
                  </a:lnTo>
                  <a:lnTo>
                    <a:pt x="759494" y="892593"/>
                  </a:lnTo>
                  <a:lnTo>
                    <a:pt x="758741" y="891841"/>
                  </a:lnTo>
                  <a:lnTo>
                    <a:pt x="757237" y="891089"/>
                  </a:lnTo>
                  <a:lnTo>
                    <a:pt x="754982" y="889585"/>
                  </a:lnTo>
                  <a:lnTo>
                    <a:pt x="754230" y="888081"/>
                  </a:lnTo>
                  <a:lnTo>
                    <a:pt x="754230" y="886577"/>
                  </a:lnTo>
                  <a:lnTo>
                    <a:pt x="754230" y="885825"/>
                  </a:lnTo>
                  <a:lnTo>
                    <a:pt x="754982" y="884321"/>
                  </a:lnTo>
                  <a:lnTo>
                    <a:pt x="754230" y="882065"/>
                  </a:lnTo>
                  <a:lnTo>
                    <a:pt x="754230" y="879809"/>
                  </a:lnTo>
                  <a:lnTo>
                    <a:pt x="751222" y="871537"/>
                  </a:lnTo>
                  <a:lnTo>
                    <a:pt x="751222" y="870785"/>
                  </a:lnTo>
                  <a:lnTo>
                    <a:pt x="750470" y="867026"/>
                  </a:lnTo>
                  <a:lnTo>
                    <a:pt x="747462" y="857250"/>
                  </a:lnTo>
                  <a:lnTo>
                    <a:pt x="742198" y="861010"/>
                  </a:lnTo>
                  <a:lnTo>
                    <a:pt x="741446" y="861010"/>
                  </a:lnTo>
                  <a:lnTo>
                    <a:pt x="740694" y="861010"/>
                  </a:lnTo>
                  <a:lnTo>
                    <a:pt x="739942" y="859506"/>
                  </a:lnTo>
                  <a:lnTo>
                    <a:pt x="739942" y="858754"/>
                  </a:lnTo>
                  <a:lnTo>
                    <a:pt x="739942" y="858002"/>
                  </a:lnTo>
                  <a:lnTo>
                    <a:pt x="738438" y="857250"/>
                  </a:lnTo>
                  <a:lnTo>
                    <a:pt x="736934" y="857250"/>
                  </a:lnTo>
                  <a:lnTo>
                    <a:pt x="733926" y="858002"/>
                  </a:lnTo>
                  <a:lnTo>
                    <a:pt x="732422" y="857250"/>
                  </a:lnTo>
                  <a:lnTo>
                    <a:pt x="731671" y="857250"/>
                  </a:lnTo>
                  <a:lnTo>
                    <a:pt x="730918" y="856498"/>
                  </a:lnTo>
                  <a:lnTo>
                    <a:pt x="730918" y="855746"/>
                  </a:lnTo>
                  <a:lnTo>
                    <a:pt x="730918" y="854994"/>
                  </a:lnTo>
                  <a:lnTo>
                    <a:pt x="730918" y="854242"/>
                  </a:lnTo>
                  <a:lnTo>
                    <a:pt x="730167" y="853490"/>
                  </a:lnTo>
                  <a:lnTo>
                    <a:pt x="729415" y="852738"/>
                  </a:lnTo>
                  <a:lnTo>
                    <a:pt x="728663" y="851986"/>
                  </a:lnTo>
                  <a:lnTo>
                    <a:pt x="727911" y="851234"/>
                  </a:lnTo>
                  <a:lnTo>
                    <a:pt x="726407" y="851234"/>
                  </a:lnTo>
                  <a:lnTo>
                    <a:pt x="723399" y="850482"/>
                  </a:lnTo>
                  <a:lnTo>
                    <a:pt x="721895" y="850482"/>
                  </a:lnTo>
                  <a:lnTo>
                    <a:pt x="719639" y="848226"/>
                  </a:lnTo>
                  <a:lnTo>
                    <a:pt x="718887" y="848226"/>
                  </a:lnTo>
                  <a:lnTo>
                    <a:pt x="718135" y="848226"/>
                  </a:lnTo>
                  <a:lnTo>
                    <a:pt x="718135" y="849730"/>
                  </a:lnTo>
                  <a:lnTo>
                    <a:pt x="717383" y="850482"/>
                  </a:lnTo>
                  <a:lnTo>
                    <a:pt x="714375" y="851986"/>
                  </a:lnTo>
                  <a:lnTo>
                    <a:pt x="712871" y="852738"/>
                  </a:lnTo>
                  <a:lnTo>
                    <a:pt x="712871" y="853490"/>
                  </a:lnTo>
                  <a:lnTo>
                    <a:pt x="712119" y="854242"/>
                  </a:lnTo>
                  <a:lnTo>
                    <a:pt x="712119" y="854994"/>
                  </a:lnTo>
                  <a:lnTo>
                    <a:pt x="712119" y="856498"/>
                  </a:lnTo>
                  <a:lnTo>
                    <a:pt x="712871" y="858754"/>
                  </a:lnTo>
                  <a:lnTo>
                    <a:pt x="712871" y="860258"/>
                  </a:lnTo>
                  <a:lnTo>
                    <a:pt x="712119" y="861010"/>
                  </a:lnTo>
                  <a:lnTo>
                    <a:pt x="712119" y="861762"/>
                  </a:lnTo>
                  <a:lnTo>
                    <a:pt x="711367" y="862514"/>
                  </a:lnTo>
                  <a:lnTo>
                    <a:pt x="709863" y="863266"/>
                  </a:lnTo>
                  <a:lnTo>
                    <a:pt x="709111" y="864018"/>
                  </a:lnTo>
                  <a:lnTo>
                    <a:pt x="709111" y="864770"/>
                  </a:lnTo>
                  <a:lnTo>
                    <a:pt x="708359" y="865522"/>
                  </a:lnTo>
                  <a:lnTo>
                    <a:pt x="707607" y="867026"/>
                  </a:lnTo>
                  <a:lnTo>
                    <a:pt x="707607" y="867777"/>
                  </a:lnTo>
                  <a:lnTo>
                    <a:pt x="706856" y="869281"/>
                  </a:lnTo>
                  <a:lnTo>
                    <a:pt x="706103" y="869281"/>
                  </a:lnTo>
                  <a:lnTo>
                    <a:pt x="704599" y="869281"/>
                  </a:lnTo>
                  <a:lnTo>
                    <a:pt x="700088" y="867026"/>
                  </a:lnTo>
                  <a:lnTo>
                    <a:pt x="696328" y="864770"/>
                  </a:lnTo>
                  <a:lnTo>
                    <a:pt x="695576" y="864018"/>
                  </a:lnTo>
                  <a:lnTo>
                    <a:pt x="695576" y="863266"/>
                  </a:lnTo>
                  <a:lnTo>
                    <a:pt x="693320" y="858002"/>
                  </a:lnTo>
                  <a:lnTo>
                    <a:pt x="692568" y="856498"/>
                  </a:lnTo>
                  <a:lnTo>
                    <a:pt x="692568" y="855746"/>
                  </a:lnTo>
                  <a:lnTo>
                    <a:pt x="692568" y="854994"/>
                  </a:lnTo>
                  <a:lnTo>
                    <a:pt x="693320" y="854242"/>
                  </a:lnTo>
                  <a:lnTo>
                    <a:pt x="696328" y="852738"/>
                  </a:lnTo>
                  <a:lnTo>
                    <a:pt x="696328" y="851986"/>
                  </a:lnTo>
                  <a:lnTo>
                    <a:pt x="697080" y="851234"/>
                  </a:lnTo>
                  <a:lnTo>
                    <a:pt x="697832" y="849730"/>
                  </a:lnTo>
                  <a:lnTo>
                    <a:pt x="697832" y="845970"/>
                  </a:lnTo>
                  <a:lnTo>
                    <a:pt x="697080" y="840707"/>
                  </a:lnTo>
                  <a:lnTo>
                    <a:pt x="697832" y="838451"/>
                  </a:lnTo>
                  <a:lnTo>
                    <a:pt x="697832" y="837698"/>
                  </a:lnTo>
                  <a:lnTo>
                    <a:pt x="699336" y="836195"/>
                  </a:lnTo>
                  <a:lnTo>
                    <a:pt x="700839" y="834691"/>
                  </a:lnTo>
                  <a:lnTo>
                    <a:pt x="700088" y="833187"/>
                  </a:lnTo>
                  <a:lnTo>
                    <a:pt x="700088" y="831683"/>
                  </a:lnTo>
                  <a:lnTo>
                    <a:pt x="699336" y="827171"/>
                  </a:lnTo>
                  <a:lnTo>
                    <a:pt x="699336" y="824915"/>
                  </a:lnTo>
                  <a:lnTo>
                    <a:pt x="700088" y="823411"/>
                  </a:lnTo>
                  <a:lnTo>
                    <a:pt x="701592" y="822659"/>
                  </a:lnTo>
                  <a:lnTo>
                    <a:pt x="704599" y="821155"/>
                  </a:lnTo>
                  <a:lnTo>
                    <a:pt x="705351" y="819651"/>
                  </a:lnTo>
                  <a:lnTo>
                    <a:pt x="706103" y="818147"/>
                  </a:lnTo>
                  <a:lnTo>
                    <a:pt x="708359" y="814387"/>
                  </a:lnTo>
                  <a:lnTo>
                    <a:pt x="708359" y="812883"/>
                  </a:lnTo>
                  <a:lnTo>
                    <a:pt x="708359" y="811379"/>
                  </a:lnTo>
                  <a:lnTo>
                    <a:pt x="707607" y="811379"/>
                  </a:lnTo>
                  <a:lnTo>
                    <a:pt x="699336" y="808372"/>
                  </a:lnTo>
                  <a:lnTo>
                    <a:pt x="698584" y="807619"/>
                  </a:lnTo>
                  <a:lnTo>
                    <a:pt x="697832" y="807619"/>
                  </a:lnTo>
                  <a:lnTo>
                    <a:pt x="697080" y="806868"/>
                  </a:lnTo>
                  <a:lnTo>
                    <a:pt x="696328" y="805364"/>
                  </a:lnTo>
                  <a:lnTo>
                    <a:pt x="696328" y="804612"/>
                  </a:lnTo>
                  <a:lnTo>
                    <a:pt x="695576" y="803860"/>
                  </a:lnTo>
                  <a:lnTo>
                    <a:pt x="694824" y="803108"/>
                  </a:lnTo>
                  <a:lnTo>
                    <a:pt x="694072" y="802356"/>
                  </a:lnTo>
                  <a:lnTo>
                    <a:pt x="693320" y="801604"/>
                  </a:lnTo>
                  <a:lnTo>
                    <a:pt x="692568" y="801604"/>
                  </a:lnTo>
                  <a:lnTo>
                    <a:pt x="691064" y="801604"/>
                  </a:lnTo>
                  <a:lnTo>
                    <a:pt x="690312" y="801604"/>
                  </a:lnTo>
                  <a:lnTo>
                    <a:pt x="689560" y="801604"/>
                  </a:lnTo>
                  <a:lnTo>
                    <a:pt x="686552" y="803108"/>
                  </a:lnTo>
                  <a:lnTo>
                    <a:pt x="685048" y="804612"/>
                  </a:lnTo>
                  <a:lnTo>
                    <a:pt x="684296" y="805364"/>
                  </a:lnTo>
                  <a:lnTo>
                    <a:pt x="683544" y="806116"/>
                  </a:lnTo>
                  <a:lnTo>
                    <a:pt x="682040" y="806116"/>
                  </a:lnTo>
                  <a:lnTo>
                    <a:pt x="681288" y="805364"/>
                  </a:lnTo>
                  <a:lnTo>
                    <a:pt x="681288" y="803860"/>
                  </a:lnTo>
                  <a:lnTo>
                    <a:pt x="679784" y="800852"/>
                  </a:lnTo>
                  <a:lnTo>
                    <a:pt x="678280" y="800852"/>
                  </a:lnTo>
                  <a:lnTo>
                    <a:pt x="677528" y="802356"/>
                  </a:lnTo>
                  <a:lnTo>
                    <a:pt x="675273" y="803108"/>
                  </a:lnTo>
                  <a:lnTo>
                    <a:pt x="670009" y="803860"/>
                  </a:lnTo>
                  <a:lnTo>
                    <a:pt x="669257" y="803860"/>
                  </a:lnTo>
                  <a:lnTo>
                    <a:pt x="667001" y="803108"/>
                  </a:lnTo>
                  <a:lnTo>
                    <a:pt x="666249" y="803108"/>
                  </a:lnTo>
                  <a:lnTo>
                    <a:pt x="665497" y="803860"/>
                  </a:lnTo>
                  <a:lnTo>
                    <a:pt x="664745" y="804612"/>
                  </a:lnTo>
                  <a:lnTo>
                    <a:pt x="663993" y="804612"/>
                  </a:lnTo>
                  <a:lnTo>
                    <a:pt x="661737" y="802356"/>
                  </a:lnTo>
                  <a:lnTo>
                    <a:pt x="659481" y="800100"/>
                  </a:lnTo>
                  <a:lnTo>
                    <a:pt x="656473" y="798596"/>
                  </a:lnTo>
                  <a:lnTo>
                    <a:pt x="653465" y="798596"/>
                  </a:lnTo>
                  <a:lnTo>
                    <a:pt x="653465" y="799348"/>
                  </a:lnTo>
                  <a:lnTo>
                    <a:pt x="654217" y="800100"/>
                  </a:lnTo>
                  <a:lnTo>
                    <a:pt x="650458" y="800100"/>
                  </a:lnTo>
                  <a:lnTo>
                    <a:pt x="638426" y="800852"/>
                  </a:lnTo>
                  <a:lnTo>
                    <a:pt x="633914" y="800100"/>
                  </a:lnTo>
                  <a:lnTo>
                    <a:pt x="630154" y="794836"/>
                  </a:lnTo>
                  <a:lnTo>
                    <a:pt x="626394" y="794084"/>
                  </a:lnTo>
                  <a:lnTo>
                    <a:pt x="627146" y="799348"/>
                  </a:lnTo>
                  <a:lnTo>
                    <a:pt x="622634" y="802356"/>
                  </a:lnTo>
                  <a:lnTo>
                    <a:pt x="617370" y="803108"/>
                  </a:lnTo>
                  <a:lnTo>
                    <a:pt x="609099" y="801604"/>
                  </a:lnTo>
                  <a:lnTo>
                    <a:pt x="605339" y="801604"/>
                  </a:lnTo>
                  <a:lnTo>
                    <a:pt x="603083" y="803860"/>
                  </a:lnTo>
                  <a:lnTo>
                    <a:pt x="600827" y="803860"/>
                  </a:lnTo>
                  <a:lnTo>
                    <a:pt x="597819" y="803108"/>
                  </a:lnTo>
                  <a:lnTo>
                    <a:pt x="588043" y="800100"/>
                  </a:lnTo>
                  <a:lnTo>
                    <a:pt x="585787" y="799348"/>
                  </a:lnTo>
                  <a:lnTo>
                    <a:pt x="585787" y="798596"/>
                  </a:lnTo>
                  <a:lnTo>
                    <a:pt x="585036" y="797844"/>
                  </a:lnTo>
                  <a:lnTo>
                    <a:pt x="585036" y="797092"/>
                  </a:lnTo>
                  <a:lnTo>
                    <a:pt x="585036" y="794836"/>
                  </a:lnTo>
                  <a:lnTo>
                    <a:pt x="585036" y="794084"/>
                  </a:lnTo>
                  <a:lnTo>
                    <a:pt x="585787" y="788820"/>
                  </a:lnTo>
                  <a:lnTo>
                    <a:pt x="585787" y="788068"/>
                  </a:lnTo>
                  <a:lnTo>
                    <a:pt x="585036" y="787317"/>
                  </a:lnTo>
                  <a:lnTo>
                    <a:pt x="582780" y="782804"/>
                  </a:lnTo>
                  <a:lnTo>
                    <a:pt x="582780" y="782053"/>
                  </a:lnTo>
                  <a:lnTo>
                    <a:pt x="582780" y="780549"/>
                  </a:lnTo>
                  <a:lnTo>
                    <a:pt x="582780" y="779797"/>
                  </a:lnTo>
                  <a:lnTo>
                    <a:pt x="582780" y="779045"/>
                  </a:lnTo>
                  <a:lnTo>
                    <a:pt x="582780" y="778293"/>
                  </a:lnTo>
                  <a:lnTo>
                    <a:pt x="583532" y="776789"/>
                  </a:lnTo>
                  <a:lnTo>
                    <a:pt x="588043" y="776789"/>
                  </a:lnTo>
                  <a:lnTo>
                    <a:pt x="588796" y="775285"/>
                  </a:lnTo>
                  <a:lnTo>
                    <a:pt x="588796" y="774533"/>
                  </a:lnTo>
                  <a:lnTo>
                    <a:pt x="588796" y="773781"/>
                  </a:lnTo>
                  <a:lnTo>
                    <a:pt x="588796" y="771525"/>
                  </a:lnTo>
                  <a:lnTo>
                    <a:pt x="589547" y="767013"/>
                  </a:lnTo>
                  <a:lnTo>
                    <a:pt x="586540" y="764757"/>
                  </a:lnTo>
                  <a:lnTo>
                    <a:pt x="586540" y="764005"/>
                  </a:lnTo>
                  <a:lnTo>
                    <a:pt x="586540" y="763253"/>
                  </a:lnTo>
                  <a:lnTo>
                    <a:pt x="586540" y="762501"/>
                  </a:lnTo>
                  <a:lnTo>
                    <a:pt x="587292" y="761749"/>
                  </a:lnTo>
                  <a:lnTo>
                    <a:pt x="588043" y="761749"/>
                  </a:lnTo>
                  <a:lnTo>
                    <a:pt x="592555" y="760245"/>
                  </a:lnTo>
                  <a:lnTo>
                    <a:pt x="593307" y="759493"/>
                  </a:lnTo>
                  <a:lnTo>
                    <a:pt x="594811" y="757989"/>
                  </a:lnTo>
                  <a:lnTo>
                    <a:pt x="594811" y="757238"/>
                  </a:lnTo>
                  <a:lnTo>
                    <a:pt x="594811" y="756485"/>
                  </a:lnTo>
                  <a:lnTo>
                    <a:pt x="593307" y="754981"/>
                  </a:lnTo>
                  <a:lnTo>
                    <a:pt x="593307" y="753478"/>
                  </a:lnTo>
                  <a:lnTo>
                    <a:pt x="593307" y="752726"/>
                  </a:lnTo>
                  <a:lnTo>
                    <a:pt x="594059" y="751974"/>
                  </a:lnTo>
                  <a:lnTo>
                    <a:pt x="594811" y="751974"/>
                  </a:lnTo>
                  <a:lnTo>
                    <a:pt x="595563" y="750470"/>
                  </a:lnTo>
                  <a:lnTo>
                    <a:pt x="597067" y="748966"/>
                  </a:lnTo>
                  <a:lnTo>
                    <a:pt x="597067" y="746710"/>
                  </a:lnTo>
                  <a:lnTo>
                    <a:pt x="597067" y="745958"/>
                  </a:lnTo>
                  <a:lnTo>
                    <a:pt x="596315" y="745206"/>
                  </a:lnTo>
                  <a:lnTo>
                    <a:pt x="595563" y="744454"/>
                  </a:lnTo>
                  <a:lnTo>
                    <a:pt x="594811" y="743702"/>
                  </a:lnTo>
                  <a:lnTo>
                    <a:pt x="594059" y="743702"/>
                  </a:lnTo>
                  <a:lnTo>
                    <a:pt x="593307" y="742950"/>
                  </a:lnTo>
                  <a:lnTo>
                    <a:pt x="592555" y="742950"/>
                  </a:lnTo>
                  <a:lnTo>
                    <a:pt x="591051" y="741446"/>
                  </a:lnTo>
                  <a:lnTo>
                    <a:pt x="590300" y="741446"/>
                  </a:lnTo>
                  <a:lnTo>
                    <a:pt x="589547" y="740694"/>
                  </a:lnTo>
                  <a:lnTo>
                    <a:pt x="588043" y="739942"/>
                  </a:lnTo>
                  <a:lnTo>
                    <a:pt x="587292" y="737686"/>
                  </a:lnTo>
                  <a:lnTo>
                    <a:pt x="585036" y="730919"/>
                  </a:lnTo>
                  <a:lnTo>
                    <a:pt x="584283" y="729415"/>
                  </a:lnTo>
                  <a:lnTo>
                    <a:pt x="584283" y="728662"/>
                  </a:lnTo>
                  <a:lnTo>
                    <a:pt x="582780" y="727910"/>
                  </a:lnTo>
                  <a:lnTo>
                    <a:pt x="582028" y="727910"/>
                  </a:lnTo>
                  <a:lnTo>
                    <a:pt x="581276" y="727159"/>
                  </a:lnTo>
                  <a:lnTo>
                    <a:pt x="579772" y="725655"/>
                  </a:lnTo>
                  <a:lnTo>
                    <a:pt x="579772" y="724902"/>
                  </a:lnTo>
                  <a:lnTo>
                    <a:pt x="579772" y="724151"/>
                  </a:lnTo>
                  <a:lnTo>
                    <a:pt x="580524" y="721895"/>
                  </a:lnTo>
                  <a:lnTo>
                    <a:pt x="580524" y="719639"/>
                  </a:lnTo>
                  <a:lnTo>
                    <a:pt x="580524" y="713623"/>
                  </a:lnTo>
                  <a:lnTo>
                    <a:pt x="580524" y="712119"/>
                  </a:lnTo>
                  <a:lnTo>
                    <a:pt x="579772" y="710615"/>
                  </a:lnTo>
                  <a:lnTo>
                    <a:pt x="579020" y="709863"/>
                  </a:lnTo>
                  <a:lnTo>
                    <a:pt x="577516" y="707607"/>
                  </a:lnTo>
                  <a:lnTo>
                    <a:pt x="576764" y="706855"/>
                  </a:lnTo>
                  <a:lnTo>
                    <a:pt x="576012" y="706103"/>
                  </a:lnTo>
                  <a:lnTo>
                    <a:pt x="574508" y="705351"/>
                  </a:lnTo>
                  <a:lnTo>
                    <a:pt x="573756" y="705351"/>
                  </a:lnTo>
                  <a:lnTo>
                    <a:pt x="570748" y="703847"/>
                  </a:lnTo>
                  <a:lnTo>
                    <a:pt x="569244" y="703847"/>
                  </a:lnTo>
                  <a:lnTo>
                    <a:pt x="568492" y="703095"/>
                  </a:lnTo>
                  <a:lnTo>
                    <a:pt x="567740" y="701591"/>
                  </a:lnTo>
                  <a:lnTo>
                    <a:pt x="566988" y="700087"/>
                  </a:lnTo>
                  <a:lnTo>
                    <a:pt x="566236" y="699336"/>
                  </a:lnTo>
                  <a:lnTo>
                    <a:pt x="565484" y="698583"/>
                  </a:lnTo>
                  <a:lnTo>
                    <a:pt x="563981" y="697832"/>
                  </a:lnTo>
                  <a:lnTo>
                    <a:pt x="563228" y="697080"/>
                  </a:lnTo>
                  <a:lnTo>
                    <a:pt x="562476" y="697080"/>
                  </a:lnTo>
                  <a:lnTo>
                    <a:pt x="560972" y="694072"/>
                  </a:lnTo>
                  <a:lnTo>
                    <a:pt x="558717" y="691064"/>
                  </a:lnTo>
                  <a:lnTo>
                    <a:pt x="555709" y="687304"/>
                  </a:lnTo>
                  <a:lnTo>
                    <a:pt x="554957" y="685048"/>
                  </a:lnTo>
                  <a:lnTo>
                    <a:pt x="554205" y="683544"/>
                  </a:lnTo>
                  <a:lnTo>
                    <a:pt x="554205" y="682040"/>
                  </a:lnTo>
                  <a:lnTo>
                    <a:pt x="553453" y="681288"/>
                  </a:lnTo>
                  <a:lnTo>
                    <a:pt x="552701" y="680536"/>
                  </a:lnTo>
                  <a:lnTo>
                    <a:pt x="553453" y="678280"/>
                  </a:lnTo>
                  <a:lnTo>
                    <a:pt x="552701" y="677528"/>
                  </a:lnTo>
                  <a:lnTo>
                    <a:pt x="551949" y="677528"/>
                  </a:lnTo>
                  <a:lnTo>
                    <a:pt x="551197" y="678280"/>
                  </a:lnTo>
                  <a:lnTo>
                    <a:pt x="550445" y="678280"/>
                  </a:lnTo>
                  <a:lnTo>
                    <a:pt x="549693" y="678280"/>
                  </a:lnTo>
                  <a:lnTo>
                    <a:pt x="547437" y="676776"/>
                  </a:lnTo>
                  <a:lnTo>
                    <a:pt x="545181" y="672264"/>
                  </a:lnTo>
                  <a:lnTo>
                    <a:pt x="544429" y="671512"/>
                  </a:lnTo>
                  <a:lnTo>
                    <a:pt x="542925" y="671512"/>
                  </a:lnTo>
                  <a:lnTo>
                    <a:pt x="542173" y="670761"/>
                  </a:lnTo>
                  <a:lnTo>
                    <a:pt x="541421" y="670008"/>
                  </a:lnTo>
                  <a:lnTo>
                    <a:pt x="540669" y="669257"/>
                  </a:lnTo>
                  <a:lnTo>
                    <a:pt x="539917" y="666249"/>
                  </a:lnTo>
                  <a:lnTo>
                    <a:pt x="539917" y="665497"/>
                  </a:lnTo>
                  <a:lnTo>
                    <a:pt x="539917" y="663993"/>
                  </a:lnTo>
                  <a:lnTo>
                    <a:pt x="540669" y="663993"/>
                  </a:lnTo>
                  <a:lnTo>
                    <a:pt x="542925" y="663241"/>
                  </a:lnTo>
                  <a:lnTo>
                    <a:pt x="543677" y="663241"/>
                  </a:lnTo>
                  <a:lnTo>
                    <a:pt x="543677" y="662489"/>
                  </a:lnTo>
                  <a:lnTo>
                    <a:pt x="544429" y="660985"/>
                  </a:lnTo>
                  <a:lnTo>
                    <a:pt x="545181" y="659481"/>
                  </a:lnTo>
                  <a:lnTo>
                    <a:pt x="545181" y="657225"/>
                  </a:lnTo>
                  <a:lnTo>
                    <a:pt x="545933" y="649705"/>
                  </a:lnTo>
                  <a:lnTo>
                    <a:pt x="547437" y="640682"/>
                  </a:lnTo>
                  <a:lnTo>
                    <a:pt x="546685" y="639178"/>
                  </a:lnTo>
                  <a:lnTo>
                    <a:pt x="546685" y="638425"/>
                  </a:lnTo>
                  <a:lnTo>
                    <a:pt x="545181" y="637674"/>
                  </a:lnTo>
                  <a:lnTo>
                    <a:pt x="543677" y="635418"/>
                  </a:lnTo>
                  <a:lnTo>
                    <a:pt x="542173" y="633914"/>
                  </a:lnTo>
                  <a:lnTo>
                    <a:pt x="539165" y="629402"/>
                  </a:lnTo>
                  <a:lnTo>
                    <a:pt x="536909" y="624890"/>
                  </a:lnTo>
                  <a:lnTo>
                    <a:pt x="536157" y="621882"/>
                  </a:lnTo>
                  <a:lnTo>
                    <a:pt x="536157" y="615114"/>
                  </a:lnTo>
                  <a:lnTo>
                    <a:pt x="535405" y="612859"/>
                  </a:lnTo>
                  <a:lnTo>
                    <a:pt x="535405" y="611355"/>
                  </a:lnTo>
                  <a:lnTo>
                    <a:pt x="534653" y="610603"/>
                  </a:lnTo>
                  <a:lnTo>
                    <a:pt x="532398" y="609099"/>
                  </a:lnTo>
                  <a:lnTo>
                    <a:pt x="531645" y="608346"/>
                  </a:lnTo>
                  <a:lnTo>
                    <a:pt x="531645" y="606843"/>
                  </a:lnTo>
                  <a:lnTo>
                    <a:pt x="532398" y="606091"/>
                  </a:lnTo>
                  <a:lnTo>
                    <a:pt x="532398" y="605339"/>
                  </a:lnTo>
                  <a:lnTo>
                    <a:pt x="532398" y="604587"/>
                  </a:lnTo>
                  <a:lnTo>
                    <a:pt x="533149" y="603835"/>
                  </a:lnTo>
                  <a:lnTo>
                    <a:pt x="533902" y="601579"/>
                  </a:lnTo>
                  <a:lnTo>
                    <a:pt x="537661" y="591051"/>
                  </a:lnTo>
                  <a:lnTo>
                    <a:pt x="537661" y="588044"/>
                  </a:lnTo>
                  <a:lnTo>
                    <a:pt x="536909" y="580524"/>
                  </a:lnTo>
                  <a:lnTo>
                    <a:pt x="533902" y="566236"/>
                  </a:lnTo>
                  <a:lnTo>
                    <a:pt x="529389" y="555708"/>
                  </a:lnTo>
                  <a:lnTo>
                    <a:pt x="525630" y="549693"/>
                  </a:lnTo>
                  <a:lnTo>
                    <a:pt x="521870" y="546685"/>
                  </a:lnTo>
                  <a:lnTo>
                    <a:pt x="521118" y="545933"/>
                  </a:lnTo>
                  <a:lnTo>
                    <a:pt x="521118" y="544429"/>
                  </a:lnTo>
                  <a:lnTo>
                    <a:pt x="521118" y="542925"/>
                  </a:lnTo>
                  <a:lnTo>
                    <a:pt x="520366" y="540669"/>
                  </a:lnTo>
                  <a:lnTo>
                    <a:pt x="519614" y="539917"/>
                  </a:lnTo>
                  <a:lnTo>
                    <a:pt x="518862" y="539165"/>
                  </a:lnTo>
                  <a:lnTo>
                    <a:pt x="518110" y="539165"/>
                  </a:lnTo>
                  <a:lnTo>
                    <a:pt x="515854" y="539165"/>
                  </a:lnTo>
                  <a:lnTo>
                    <a:pt x="515102" y="539917"/>
                  </a:lnTo>
                  <a:lnTo>
                    <a:pt x="514350" y="539165"/>
                  </a:lnTo>
                  <a:lnTo>
                    <a:pt x="510590" y="537661"/>
                  </a:lnTo>
                  <a:lnTo>
                    <a:pt x="509838" y="536909"/>
                  </a:lnTo>
                  <a:lnTo>
                    <a:pt x="505326" y="534653"/>
                  </a:lnTo>
                  <a:lnTo>
                    <a:pt x="503823" y="533901"/>
                  </a:lnTo>
                  <a:lnTo>
                    <a:pt x="499311" y="533149"/>
                  </a:lnTo>
                  <a:lnTo>
                    <a:pt x="497806" y="533149"/>
                  </a:lnTo>
                  <a:lnTo>
                    <a:pt x="495551" y="531646"/>
                  </a:lnTo>
                  <a:lnTo>
                    <a:pt x="493295" y="529389"/>
                  </a:lnTo>
                  <a:lnTo>
                    <a:pt x="492543" y="527886"/>
                  </a:lnTo>
                  <a:lnTo>
                    <a:pt x="493295" y="523374"/>
                  </a:lnTo>
                  <a:lnTo>
                    <a:pt x="492543" y="521118"/>
                  </a:lnTo>
                  <a:lnTo>
                    <a:pt x="490287" y="519614"/>
                  </a:lnTo>
                  <a:lnTo>
                    <a:pt x="485775" y="517358"/>
                  </a:lnTo>
                  <a:lnTo>
                    <a:pt x="484271" y="515854"/>
                  </a:lnTo>
                  <a:lnTo>
                    <a:pt x="484271" y="511342"/>
                  </a:lnTo>
                  <a:lnTo>
                    <a:pt x="484271" y="509086"/>
                  </a:lnTo>
                  <a:lnTo>
                    <a:pt x="482767" y="507582"/>
                  </a:lnTo>
                  <a:lnTo>
                    <a:pt x="481263" y="506830"/>
                  </a:lnTo>
                  <a:lnTo>
                    <a:pt x="479759" y="507582"/>
                  </a:lnTo>
                  <a:lnTo>
                    <a:pt x="479759" y="510590"/>
                  </a:lnTo>
                  <a:lnTo>
                    <a:pt x="476751" y="509086"/>
                  </a:lnTo>
                  <a:lnTo>
                    <a:pt x="475247" y="509086"/>
                  </a:lnTo>
                  <a:lnTo>
                    <a:pt x="464720" y="512094"/>
                  </a:lnTo>
                  <a:lnTo>
                    <a:pt x="463216" y="512846"/>
                  </a:lnTo>
                  <a:lnTo>
                    <a:pt x="460208" y="513598"/>
                  </a:lnTo>
                  <a:lnTo>
                    <a:pt x="448176" y="515102"/>
                  </a:lnTo>
                  <a:lnTo>
                    <a:pt x="443665" y="514350"/>
                  </a:lnTo>
                  <a:lnTo>
                    <a:pt x="442161" y="513598"/>
                  </a:lnTo>
                  <a:lnTo>
                    <a:pt x="439905" y="512846"/>
                  </a:lnTo>
                  <a:lnTo>
                    <a:pt x="437649" y="512846"/>
                  </a:lnTo>
                  <a:lnTo>
                    <a:pt x="436145" y="514350"/>
                  </a:lnTo>
                  <a:lnTo>
                    <a:pt x="435393" y="515854"/>
                  </a:lnTo>
                  <a:lnTo>
                    <a:pt x="433137" y="515854"/>
                  </a:lnTo>
                  <a:lnTo>
                    <a:pt x="430881" y="514350"/>
                  </a:lnTo>
                  <a:lnTo>
                    <a:pt x="428625" y="513598"/>
                  </a:lnTo>
                  <a:lnTo>
                    <a:pt x="425617" y="510590"/>
                  </a:lnTo>
                  <a:lnTo>
                    <a:pt x="424113" y="509838"/>
                  </a:lnTo>
                  <a:lnTo>
                    <a:pt x="421106" y="509086"/>
                  </a:lnTo>
                  <a:lnTo>
                    <a:pt x="418849" y="509838"/>
                  </a:lnTo>
                  <a:lnTo>
                    <a:pt x="417346" y="511342"/>
                  </a:lnTo>
                  <a:lnTo>
                    <a:pt x="414338" y="515102"/>
                  </a:lnTo>
                  <a:lnTo>
                    <a:pt x="412834" y="514350"/>
                  </a:lnTo>
                  <a:lnTo>
                    <a:pt x="403810" y="515102"/>
                  </a:lnTo>
                  <a:lnTo>
                    <a:pt x="402306" y="514350"/>
                  </a:lnTo>
                  <a:lnTo>
                    <a:pt x="401554" y="514350"/>
                  </a:lnTo>
                  <a:lnTo>
                    <a:pt x="400802" y="513598"/>
                  </a:lnTo>
                  <a:lnTo>
                    <a:pt x="400050" y="513598"/>
                  </a:lnTo>
                  <a:lnTo>
                    <a:pt x="397042" y="512094"/>
                  </a:lnTo>
                  <a:lnTo>
                    <a:pt x="384259" y="510590"/>
                  </a:lnTo>
                  <a:lnTo>
                    <a:pt x="380499" y="510590"/>
                  </a:lnTo>
                  <a:lnTo>
                    <a:pt x="377491" y="511342"/>
                  </a:lnTo>
                  <a:lnTo>
                    <a:pt x="373731" y="513598"/>
                  </a:lnTo>
                  <a:lnTo>
                    <a:pt x="372227" y="514350"/>
                  </a:lnTo>
                  <a:lnTo>
                    <a:pt x="369971" y="515854"/>
                  </a:lnTo>
                  <a:lnTo>
                    <a:pt x="366211" y="515854"/>
                  </a:lnTo>
                  <a:lnTo>
                    <a:pt x="363955" y="515854"/>
                  </a:lnTo>
                  <a:lnTo>
                    <a:pt x="361699" y="515102"/>
                  </a:lnTo>
                  <a:lnTo>
                    <a:pt x="360195" y="514350"/>
                  </a:lnTo>
                  <a:lnTo>
                    <a:pt x="359444" y="512846"/>
                  </a:lnTo>
                  <a:lnTo>
                    <a:pt x="358691" y="511342"/>
                  </a:lnTo>
                  <a:lnTo>
                    <a:pt x="357188" y="506830"/>
                  </a:lnTo>
                  <a:lnTo>
                    <a:pt x="355684" y="504574"/>
                  </a:lnTo>
                  <a:lnTo>
                    <a:pt x="349668" y="496303"/>
                  </a:lnTo>
                  <a:lnTo>
                    <a:pt x="348164" y="495550"/>
                  </a:lnTo>
                  <a:lnTo>
                    <a:pt x="345908" y="494047"/>
                  </a:lnTo>
                  <a:lnTo>
                    <a:pt x="327861" y="489535"/>
                  </a:lnTo>
                  <a:lnTo>
                    <a:pt x="311317" y="485023"/>
                  </a:lnTo>
                  <a:lnTo>
                    <a:pt x="300789" y="480511"/>
                  </a:lnTo>
                  <a:lnTo>
                    <a:pt x="288006" y="472239"/>
                  </a:lnTo>
                  <a:lnTo>
                    <a:pt x="284246" y="470735"/>
                  </a:lnTo>
                  <a:lnTo>
                    <a:pt x="280486" y="468480"/>
                  </a:lnTo>
                  <a:lnTo>
                    <a:pt x="277478" y="466975"/>
                  </a:lnTo>
                  <a:lnTo>
                    <a:pt x="275222" y="466224"/>
                  </a:lnTo>
                  <a:lnTo>
                    <a:pt x="274470" y="466224"/>
                  </a:lnTo>
                  <a:lnTo>
                    <a:pt x="272967" y="466224"/>
                  </a:lnTo>
                  <a:lnTo>
                    <a:pt x="272215" y="466224"/>
                  </a:lnTo>
                  <a:lnTo>
                    <a:pt x="270711" y="466975"/>
                  </a:lnTo>
                  <a:lnTo>
                    <a:pt x="269207" y="466975"/>
                  </a:lnTo>
                  <a:lnTo>
                    <a:pt x="267703" y="466975"/>
                  </a:lnTo>
                  <a:lnTo>
                    <a:pt x="264695" y="466975"/>
                  </a:lnTo>
                  <a:lnTo>
                    <a:pt x="263191" y="466975"/>
                  </a:lnTo>
                  <a:lnTo>
                    <a:pt x="261687" y="466975"/>
                  </a:lnTo>
                  <a:lnTo>
                    <a:pt x="260935" y="467728"/>
                  </a:lnTo>
                  <a:lnTo>
                    <a:pt x="257927" y="469984"/>
                  </a:lnTo>
                  <a:lnTo>
                    <a:pt x="257175" y="469984"/>
                  </a:lnTo>
                  <a:lnTo>
                    <a:pt x="256423" y="470735"/>
                  </a:lnTo>
                  <a:lnTo>
                    <a:pt x="254167" y="471488"/>
                  </a:lnTo>
                  <a:lnTo>
                    <a:pt x="251159" y="472239"/>
                  </a:lnTo>
                  <a:lnTo>
                    <a:pt x="245143" y="471488"/>
                  </a:lnTo>
                  <a:lnTo>
                    <a:pt x="242136" y="471488"/>
                  </a:lnTo>
                  <a:lnTo>
                    <a:pt x="239128" y="469984"/>
                  </a:lnTo>
                  <a:lnTo>
                    <a:pt x="233864" y="467728"/>
                  </a:lnTo>
                  <a:lnTo>
                    <a:pt x="230856" y="466224"/>
                  </a:lnTo>
                  <a:lnTo>
                    <a:pt x="227848" y="466224"/>
                  </a:lnTo>
                  <a:lnTo>
                    <a:pt x="224840" y="467728"/>
                  </a:lnTo>
                  <a:lnTo>
                    <a:pt x="222584" y="468480"/>
                  </a:lnTo>
                  <a:lnTo>
                    <a:pt x="219576" y="465471"/>
                  </a:lnTo>
                  <a:lnTo>
                    <a:pt x="215065" y="460960"/>
                  </a:lnTo>
                  <a:lnTo>
                    <a:pt x="212057" y="459456"/>
                  </a:lnTo>
                  <a:lnTo>
                    <a:pt x="202281" y="460960"/>
                  </a:lnTo>
                  <a:lnTo>
                    <a:pt x="198521" y="460208"/>
                  </a:lnTo>
                  <a:lnTo>
                    <a:pt x="195513" y="459456"/>
                  </a:lnTo>
                  <a:lnTo>
                    <a:pt x="178970" y="449680"/>
                  </a:lnTo>
                  <a:lnTo>
                    <a:pt x="172954" y="446672"/>
                  </a:lnTo>
                  <a:lnTo>
                    <a:pt x="166186" y="445169"/>
                  </a:lnTo>
                  <a:lnTo>
                    <a:pt x="163178" y="445169"/>
                  </a:lnTo>
                  <a:lnTo>
                    <a:pt x="158667" y="445920"/>
                  </a:lnTo>
                  <a:lnTo>
                    <a:pt x="155659" y="448176"/>
                  </a:lnTo>
                  <a:lnTo>
                    <a:pt x="154155" y="451184"/>
                  </a:lnTo>
                  <a:lnTo>
                    <a:pt x="153403" y="454192"/>
                  </a:lnTo>
                  <a:lnTo>
                    <a:pt x="151899" y="458704"/>
                  </a:lnTo>
                  <a:lnTo>
                    <a:pt x="150395" y="461712"/>
                  </a:lnTo>
                  <a:lnTo>
                    <a:pt x="147387" y="463968"/>
                  </a:lnTo>
                  <a:lnTo>
                    <a:pt x="143627" y="464720"/>
                  </a:lnTo>
                  <a:lnTo>
                    <a:pt x="142123" y="463216"/>
                  </a:lnTo>
                  <a:lnTo>
                    <a:pt x="141371" y="460960"/>
                  </a:lnTo>
                  <a:lnTo>
                    <a:pt x="139867" y="459456"/>
                  </a:lnTo>
                  <a:lnTo>
                    <a:pt x="139115" y="459456"/>
                  </a:lnTo>
                  <a:lnTo>
                    <a:pt x="138363" y="458704"/>
                  </a:lnTo>
                  <a:lnTo>
                    <a:pt x="136859" y="457952"/>
                  </a:lnTo>
                  <a:lnTo>
                    <a:pt x="134603" y="457200"/>
                  </a:lnTo>
                  <a:lnTo>
                    <a:pt x="133099" y="457952"/>
                  </a:lnTo>
                  <a:lnTo>
                    <a:pt x="129340" y="460960"/>
                  </a:lnTo>
                  <a:lnTo>
                    <a:pt x="125580" y="460960"/>
                  </a:lnTo>
                  <a:lnTo>
                    <a:pt x="118812" y="458704"/>
                  </a:lnTo>
                  <a:lnTo>
                    <a:pt x="115052" y="458704"/>
                  </a:lnTo>
                  <a:lnTo>
                    <a:pt x="109036" y="457952"/>
                  </a:lnTo>
                  <a:lnTo>
                    <a:pt x="106780" y="458704"/>
                  </a:lnTo>
                  <a:lnTo>
                    <a:pt x="103773" y="459456"/>
                  </a:lnTo>
                  <a:lnTo>
                    <a:pt x="97757" y="460208"/>
                  </a:lnTo>
                  <a:lnTo>
                    <a:pt x="93245" y="457200"/>
                  </a:lnTo>
                  <a:lnTo>
                    <a:pt x="88733" y="453440"/>
                  </a:lnTo>
                  <a:lnTo>
                    <a:pt x="83469" y="452688"/>
                  </a:lnTo>
                  <a:lnTo>
                    <a:pt x="75197" y="457952"/>
                  </a:lnTo>
                  <a:lnTo>
                    <a:pt x="71438" y="458704"/>
                  </a:lnTo>
                  <a:lnTo>
                    <a:pt x="56398" y="455696"/>
                  </a:lnTo>
                  <a:lnTo>
                    <a:pt x="49630" y="456448"/>
                  </a:lnTo>
                  <a:lnTo>
                    <a:pt x="47374" y="455696"/>
                  </a:lnTo>
                  <a:lnTo>
                    <a:pt x="43615" y="453440"/>
                  </a:lnTo>
                  <a:lnTo>
                    <a:pt x="41359" y="452688"/>
                  </a:lnTo>
                  <a:lnTo>
                    <a:pt x="33087" y="452688"/>
                  </a:lnTo>
                  <a:lnTo>
                    <a:pt x="30079" y="454192"/>
                  </a:lnTo>
                  <a:lnTo>
                    <a:pt x="26319" y="456448"/>
                  </a:lnTo>
                  <a:lnTo>
                    <a:pt x="24063" y="457952"/>
                  </a:lnTo>
                  <a:lnTo>
                    <a:pt x="16544" y="463216"/>
                  </a:lnTo>
                  <a:lnTo>
                    <a:pt x="9024" y="470735"/>
                  </a:lnTo>
                  <a:lnTo>
                    <a:pt x="7520" y="472239"/>
                  </a:lnTo>
                  <a:lnTo>
                    <a:pt x="2256" y="473743"/>
                  </a:lnTo>
                  <a:lnTo>
                    <a:pt x="0" y="474495"/>
                  </a:lnTo>
                  <a:close/>
                  <a:moveTo>
                    <a:pt x="855746" y="805364"/>
                  </a:moveTo>
                  <a:lnTo>
                    <a:pt x="857250" y="805364"/>
                  </a:lnTo>
                  <a:lnTo>
                    <a:pt x="860258" y="805364"/>
                  </a:lnTo>
                  <a:lnTo>
                    <a:pt x="861762" y="804612"/>
                  </a:lnTo>
                  <a:lnTo>
                    <a:pt x="864018" y="803108"/>
                  </a:lnTo>
                  <a:lnTo>
                    <a:pt x="865522" y="803108"/>
                  </a:lnTo>
                  <a:lnTo>
                    <a:pt x="865522" y="803860"/>
                  </a:lnTo>
                  <a:lnTo>
                    <a:pt x="858754" y="809124"/>
                  </a:lnTo>
                  <a:lnTo>
                    <a:pt x="853490" y="810628"/>
                  </a:lnTo>
                  <a:lnTo>
                    <a:pt x="850482" y="812132"/>
                  </a:lnTo>
                  <a:lnTo>
                    <a:pt x="815139" y="842211"/>
                  </a:lnTo>
                  <a:lnTo>
                    <a:pt x="809124" y="845218"/>
                  </a:lnTo>
                  <a:lnTo>
                    <a:pt x="806868" y="848226"/>
                  </a:lnTo>
                  <a:lnTo>
                    <a:pt x="803860" y="853490"/>
                  </a:lnTo>
                  <a:lnTo>
                    <a:pt x="800852" y="859506"/>
                  </a:lnTo>
                  <a:lnTo>
                    <a:pt x="799348" y="861762"/>
                  </a:lnTo>
                  <a:lnTo>
                    <a:pt x="797092" y="861010"/>
                  </a:lnTo>
                  <a:lnTo>
                    <a:pt x="797844" y="858002"/>
                  </a:lnTo>
                  <a:lnTo>
                    <a:pt x="800100" y="851986"/>
                  </a:lnTo>
                  <a:lnTo>
                    <a:pt x="800852" y="848978"/>
                  </a:lnTo>
                  <a:lnTo>
                    <a:pt x="801604" y="848226"/>
                  </a:lnTo>
                  <a:lnTo>
                    <a:pt x="807620" y="840707"/>
                  </a:lnTo>
                  <a:lnTo>
                    <a:pt x="824915" y="826419"/>
                  </a:lnTo>
                  <a:lnTo>
                    <a:pt x="831683" y="823411"/>
                  </a:lnTo>
                  <a:lnTo>
                    <a:pt x="840707" y="814387"/>
                  </a:lnTo>
                  <a:lnTo>
                    <a:pt x="848978" y="811379"/>
                  </a:lnTo>
                  <a:lnTo>
                    <a:pt x="852738" y="806868"/>
                  </a:lnTo>
                  <a:lnTo>
                    <a:pt x="855746" y="805364"/>
                  </a:lnTo>
                  <a:close/>
                  <a:moveTo>
                    <a:pt x="1035468" y="676776"/>
                  </a:moveTo>
                  <a:lnTo>
                    <a:pt x="1036972" y="676776"/>
                  </a:lnTo>
                  <a:lnTo>
                    <a:pt x="1036972" y="677528"/>
                  </a:lnTo>
                  <a:lnTo>
                    <a:pt x="1036972" y="678280"/>
                  </a:lnTo>
                  <a:lnTo>
                    <a:pt x="1036972" y="679032"/>
                  </a:lnTo>
                  <a:lnTo>
                    <a:pt x="1039228" y="682040"/>
                  </a:lnTo>
                  <a:lnTo>
                    <a:pt x="1040732" y="685048"/>
                  </a:lnTo>
                  <a:lnTo>
                    <a:pt x="1040732" y="687304"/>
                  </a:lnTo>
                  <a:lnTo>
                    <a:pt x="1033212" y="683544"/>
                  </a:lnTo>
                  <a:lnTo>
                    <a:pt x="1031708" y="683544"/>
                  </a:lnTo>
                  <a:lnTo>
                    <a:pt x="1029452" y="685800"/>
                  </a:lnTo>
                  <a:lnTo>
                    <a:pt x="1028700" y="685048"/>
                  </a:lnTo>
                  <a:lnTo>
                    <a:pt x="1025692" y="685048"/>
                  </a:lnTo>
                  <a:lnTo>
                    <a:pt x="1024940" y="684296"/>
                  </a:lnTo>
                  <a:lnTo>
                    <a:pt x="1024188" y="683544"/>
                  </a:lnTo>
                  <a:lnTo>
                    <a:pt x="1021180" y="679784"/>
                  </a:lnTo>
                  <a:lnTo>
                    <a:pt x="1023436" y="679032"/>
                  </a:lnTo>
                  <a:lnTo>
                    <a:pt x="1024188" y="679032"/>
                  </a:lnTo>
                  <a:lnTo>
                    <a:pt x="1025692" y="679784"/>
                  </a:lnTo>
                  <a:lnTo>
                    <a:pt x="1026444" y="679032"/>
                  </a:lnTo>
                  <a:lnTo>
                    <a:pt x="1026444" y="678280"/>
                  </a:lnTo>
                  <a:lnTo>
                    <a:pt x="1026444" y="676776"/>
                  </a:lnTo>
                  <a:lnTo>
                    <a:pt x="1025692" y="675272"/>
                  </a:lnTo>
                  <a:lnTo>
                    <a:pt x="1027196" y="675272"/>
                  </a:lnTo>
                  <a:lnTo>
                    <a:pt x="1032460" y="676776"/>
                  </a:lnTo>
                  <a:lnTo>
                    <a:pt x="1035468" y="676776"/>
                  </a:lnTo>
                  <a:close/>
                  <a:moveTo>
                    <a:pt x="1203910" y="673016"/>
                  </a:moveTo>
                  <a:lnTo>
                    <a:pt x="1202406" y="673768"/>
                  </a:lnTo>
                  <a:lnTo>
                    <a:pt x="1202406" y="674521"/>
                  </a:lnTo>
                  <a:lnTo>
                    <a:pt x="1203158" y="676776"/>
                  </a:lnTo>
                  <a:lnTo>
                    <a:pt x="1203158" y="679032"/>
                  </a:lnTo>
                  <a:lnTo>
                    <a:pt x="1203910" y="679784"/>
                  </a:lnTo>
                  <a:lnTo>
                    <a:pt x="1203910" y="680536"/>
                  </a:lnTo>
                  <a:lnTo>
                    <a:pt x="1202406" y="682040"/>
                  </a:lnTo>
                  <a:lnTo>
                    <a:pt x="1201654" y="682040"/>
                  </a:lnTo>
                  <a:lnTo>
                    <a:pt x="1200150" y="683544"/>
                  </a:lnTo>
                  <a:lnTo>
                    <a:pt x="1199398" y="682792"/>
                  </a:lnTo>
                  <a:lnTo>
                    <a:pt x="1198646" y="682040"/>
                  </a:lnTo>
                  <a:lnTo>
                    <a:pt x="1197894" y="682040"/>
                  </a:lnTo>
                  <a:lnTo>
                    <a:pt x="1197142" y="682040"/>
                  </a:lnTo>
                  <a:lnTo>
                    <a:pt x="1195638" y="679784"/>
                  </a:lnTo>
                  <a:lnTo>
                    <a:pt x="1194134" y="676024"/>
                  </a:lnTo>
                  <a:lnTo>
                    <a:pt x="1192630" y="673768"/>
                  </a:lnTo>
                  <a:lnTo>
                    <a:pt x="1190375" y="675272"/>
                  </a:lnTo>
                  <a:lnTo>
                    <a:pt x="1189622" y="674521"/>
                  </a:lnTo>
                  <a:lnTo>
                    <a:pt x="1184359" y="676776"/>
                  </a:lnTo>
                  <a:lnTo>
                    <a:pt x="1178343" y="678280"/>
                  </a:lnTo>
                  <a:lnTo>
                    <a:pt x="1173079" y="678280"/>
                  </a:lnTo>
                  <a:lnTo>
                    <a:pt x="1168567" y="674521"/>
                  </a:lnTo>
                  <a:lnTo>
                    <a:pt x="1167815" y="670761"/>
                  </a:lnTo>
                  <a:lnTo>
                    <a:pt x="1168567" y="668504"/>
                  </a:lnTo>
                  <a:lnTo>
                    <a:pt x="1170823" y="667001"/>
                  </a:lnTo>
                  <a:lnTo>
                    <a:pt x="1173079" y="665497"/>
                  </a:lnTo>
                  <a:lnTo>
                    <a:pt x="1182855" y="655721"/>
                  </a:lnTo>
                  <a:lnTo>
                    <a:pt x="1184359" y="652713"/>
                  </a:lnTo>
                  <a:lnTo>
                    <a:pt x="1185111" y="647449"/>
                  </a:lnTo>
                  <a:lnTo>
                    <a:pt x="1185862" y="646697"/>
                  </a:lnTo>
                  <a:lnTo>
                    <a:pt x="1186615" y="645193"/>
                  </a:lnTo>
                  <a:lnTo>
                    <a:pt x="1187366" y="644442"/>
                  </a:lnTo>
                  <a:lnTo>
                    <a:pt x="1187366" y="642938"/>
                  </a:lnTo>
                  <a:lnTo>
                    <a:pt x="1188871" y="642185"/>
                  </a:lnTo>
                  <a:lnTo>
                    <a:pt x="1189622" y="642185"/>
                  </a:lnTo>
                  <a:lnTo>
                    <a:pt x="1191879" y="642938"/>
                  </a:lnTo>
                  <a:lnTo>
                    <a:pt x="1193382" y="643689"/>
                  </a:lnTo>
                  <a:lnTo>
                    <a:pt x="1200902" y="648953"/>
                  </a:lnTo>
                  <a:lnTo>
                    <a:pt x="1202406" y="651209"/>
                  </a:lnTo>
                  <a:lnTo>
                    <a:pt x="1200902" y="663241"/>
                  </a:lnTo>
                  <a:lnTo>
                    <a:pt x="1196390" y="661737"/>
                  </a:lnTo>
                  <a:lnTo>
                    <a:pt x="1195638" y="667001"/>
                  </a:lnTo>
                  <a:lnTo>
                    <a:pt x="1197894" y="671512"/>
                  </a:lnTo>
                  <a:lnTo>
                    <a:pt x="1203158" y="670761"/>
                  </a:lnTo>
                  <a:lnTo>
                    <a:pt x="1203910" y="672264"/>
                  </a:lnTo>
                  <a:lnTo>
                    <a:pt x="1203910" y="67301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8" name="Forma Livre: Forma 57">
              <a:extLst>
                <a:ext uri="{FF2B5EF4-FFF2-40B4-BE49-F238E27FC236}">
                  <a16:creationId xmlns:a16="http://schemas.microsoft.com/office/drawing/2014/main" id="{B8269905-D003-487C-925D-65707DECD6E6}"/>
                </a:ext>
              </a:extLst>
            </p:cNvPr>
            <p:cNvSpPr/>
            <p:nvPr/>
          </p:nvSpPr>
          <p:spPr>
            <a:xfrm>
              <a:off x="9187094" y="3684418"/>
              <a:ext cx="1110665" cy="1116681"/>
            </a:xfrm>
            <a:custGeom>
              <a:avLst/>
              <a:gdLst>
                <a:gd name="connsiteX0" fmla="*/ 345908 w 1110665"/>
                <a:gd name="connsiteY0" fmla="*/ 1114425 h 1116681"/>
                <a:gd name="connsiteX1" fmla="*/ 334628 w 1110665"/>
                <a:gd name="connsiteY1" fmla="*/ 1097882 h 1116681"/>
                <a:gd name="connsiteX2" fmla="*/ 327109 w 1110665"/>
                <a:gd name="connsiteY2" fmla="*/ 1088858 h 1116681"/>
                <a:gd name="connsiteX3" fmla="*/ 324853 w 1110665"/>
                <a:gd name="connsiteY3" fmla="*/ 1087354 h 1116681"/>
                <a:gd name="connsiteX4" fmla="*/ 322597 w 1110665"/>
                <a:gd name="connsiteY4" fmla="*/ 1085850 h 1116681"/>
                <a:gd name="connsiteX5" fmla="*/ 321093 w 1110665"/>
                <a:gd name="connsiteY5" fmla="*/ 1084346 h 1116681"/>
                <a:gd name="connsiteX6" fmla="*/ 318837 w 1110665"/>
                <a:gd name="connsiteY6" fmla="*/ 1084346 h 1116681"/>
                <a:gd name="connsiteX7" fmla="*/ 317333 w 1110665"/>
                <a:gd name="connsiteY7" fmla="*/ 1084346 h 1116681"/>
                <a:gd name="connsiteX8" fmla="*/ 313573 w 1110665"/>
                <a:gd name="connsiteY8" fmla="*/ 1084346 h 1116681"/>
                <a:gd name="connsiteX9" fmla="*/ 312069 w 1110665"/>
                <a:gd name="connsiteY9" fmla="*/ 1084346 h 1116681"/>
                <a:gd name="connsiteX10" fmla="*/ 306805 w 1110665"/>
                <a:gd name="connsiteY10" fmla="*/ 1082090 h 1116681"/>
                <a:gd name="connsiteX11" fmla="*/ 305301 w 1110665"/>
                <a:gd name="connsiteY11" fmla="*/ 1081338 h 1116681"/>
                <a:gd name="connsiteX12" fmla="*/ 299286 w 1110665"/>
                <a:gd name="connsiteY12" fmla="*/ 1081338 h 1116681"/>
                <a:gd name="connsiteX13" fmla="*/ 297030 w 1110665"/>
                <a:gd name="connsiteY13" fmla="*/ 1080586 h 1116681"/>
                <a:gd name="connsiteX14" fmla="*/ 295526 w 1110665"/>
                <a:gd name="connsiteY14" fmla="*/ 1079834 h 1116681"/>
                <a:gd name="connsiteX15" fmla="*/ 293270 w 1110665"/>
                <a:gd name="connsiteY15" fmla="*/ 1079083 h 1116681"/>
                <a:gd name="connsiteX16" fmla="*/ 291766 w 1110665"/>
                <a:gd name="connsiteY16" fmla="*/ 1077578 h 1116681"/>
                <a:gd name="connsiteX17" fmla="*/ 288006 w 1110665"/>
                <a:gd name="connsiteY17" fmla="*/ 1074570 h 1116681"/>
                <a:gd name="connsiteX18" fmla="*/ 278230 w 1110665"/>
                <a:gd name="connsiteY18" fmla="*/ 1065547 h 1116681"/>
                <a:gd name="connsiteX19" fmla="*/ 276726 w 1110665"/>
                <a:gd name="connsiteY19" fmla="*/ 1064795 h 1116681"/>
                <a:gd name="connsiteX20" fmla="*/ 275222 w 1110665"/>
                <a:gd name="connsiteY20" fmla="*/ 1064043 h 1116681"/>
                <a:gd name="connsiteX21" fmla="*/ 269207 w 1110665"/>
                <a:gd name="connsiteY21" fmla="*/ 1063291 h 1116681"/>
                <a:gd name="connsiteX22" fmla="*/ 259431 w 1110665"/>
                <a:gd name="connsiteY22" fmla="*/ 1060283 h 1116681"/>
                <a:gd name="connsiteX23" fmla="*/ 257927 w 1110665"/>
                <a:gd name="connsiteY23" fmla="*/ 1060283 h 1116681"/>
                <a:gd name="connsiteX24" fmla="*/ 251911 w 1110665"/>
                <a:gd name="connsiteY24" fmla="*/ 1061035 h 1116681"/>
                <a:gd name="connsiteX25" fmla="*/ 244391 w 1110665"/>
                <a:gd name="connsiteY25" fmla="*/ 1059531 h 1116681"/>
                <a:gd name="connsiteX26" fmla="*/ 242888 w 1110665"/>
                <a:gd name="connsiteY26" fmla="*/ 1059531 h 1116681"/>
                <a:gd name="connsiteX27" fmla="*/ 212809 w 1110665"/>
                <a:gd name="connsiteY27" fmla="*/ 1045995 h 1116681"/>
                <a:gd name="connsiteX28" fmla="*/ 210553 w 1110665"/>
                <a:gd name="connsiteY28" fmla="*/ 1045244 h 1116681"/>
                <a:gd name="connsiteX29" fmla="*/ 206793 w 1110665"/>
                <a:gd name="connsiteY29" fmla="*/ 1040732 h 1116681"/>
                <a:gd name="connsiteX30" fmla="*/ 201529 w 1110665"/>
                <a:gd name="connsiteY30" fmla="*/ 1036972 h 1116681"/>
                <a:gd name="connsiteX31" fmla="*/ 196265 w 1110665"/>
                <a:gd name="connsiteY31" fmla="*/ 1034716 h 1116681"/>
                <a:gd name="connsiteX32" fmla="*/ 187993 w 1110665"/>
                <a:gd name="connsiteY32" fmla="*/ 1033212 h 1116681"/>
                <a:gd name="connsiteX33" fmla="*/ 182730 w 1110665"/>
                <a:gd name="connsiteY33" fmla="*/ 1030956 h 1116681"/>
                <a:gd name="connsiteX34" fmla="*/ 179722 w 1110665"/>
                <a:gd name="connsiteY34" fmla="*/ 1029452 h 1116681"/>
                <a:gd name="connsiteX35" fmla="*/ 178218 w 1110665"/>
                <a:gd name="connsiteY35" fmla="*/ 1027948 h 1116681"/>
                <a:gd name="connsiteX36" fmla="*/ 177466 w 1110665"/>
                <a:gd name="connsiteY36" fmla="*/ 1027196 h 1116681"/>
                <a:gd name="connsiteX37" fmla="*/ 176714 w 1110665"/>
                <a:gd name="connsiteY37" fmla="*/ 1025692 h 1116681"/>
                <a:gd name="connsiteX38" fmla="*/ 175962 w 1110665"/>
                <a:gd name="connsiteY38" fmla="*/ 1024188 h 1116681"/>
                <a:gd name="connsiteX39" fmla="*/ 173706 w 1110665"/>
                <a:gd name="connsiteY39" fmla="*/ 1021932 h 1116681"/>
                <a:gd name="connsiteX40" fmla="*/ 162426 w 1110665"/>
                <a:gd name="connsiteY40" fmla="*/ 1014412 h 1116681"/>
                <a:gd name="connsiteX41" fmla="*/ 153403 w 1110665"/>
                <a:gd name="connsiteY41" fmla="*/ 1009901 h 1116681"/>
                <a:gd name="connsiteX42" fmla="*/ 149643 w 1110665"/>
                <a:gd name="connsiteY42" fmla="*/ 1009149 h 1116681"/>
                <a:gd name="connsiteX43" fmla="*/ 147387 w 1110665"/>
                <a:gd name="connsiteY43" fmla="*/ 1008397 h 1116681"/>
                <a:gd name="connsiteX44" fmla="*/ 139867 w 1110665"/>
                <a:gd name="connsiteY44" fmla="*/ 1009149 h 1116681"/>
                <a:gd name="connsiteX45" fmla="*/ 136859 w 1110665"/>
                <a:gd name="connsiteY45" fmla="*/ 1009149 h 1116681"/>
                <a:gd name="connsiteX46" fmla="*/ 134603 w 1110665"/>
                <a:gd name="connsiteY46" fmla="*/ 1008397 h 1116681"/>
                <a:gd name="connsiteX47" fmla="*/ 133099 w 1110665"/>
                <a:gd name="connsiteY47" fmla="*/ 1006893 h 1116681"/>
                <a:gd name="connsiteX48" fmla="*/ 121820 w 1110665"/>
                <a:gd name="connsiteY48" fmla="*/ 995613 h 1116681"/>
                <a:gd name="connsiteX49" fmla="*/ 117308 w 1110665"/>
                <a:gd name="connsiteY49" fmla="*/ 992606 h 1116681"/>
                <a:gd name="connsiteX50" fmla="*/ 115804 w 1110665"/>
                <a:gd name="connsiteY50" fmla="*/ 991853 h 1116681"/>
                <a:gd name="connsiteX51" fmla="*/ 113548 w 1110665"/>
                <a:gd name="connsiteY51" fmla="*/ 991101 h 1116681"/>
                <a:gd name="connsiteX52" fmla="*/ 95501 w 1110665"/>
                <a:gd name="connsiteY52" fmla="*/ 994109 h 1116681"/>
                <a:gd name="connsiteX53" fmla="*/ 90989 w 1110665"/>
                <a:gd name="connsiteY53" fmla="*/ 994109 h 1116681"/>
                <a:gd name="connsiteX54" fmla="*/ 84221 w 1110665"/>
                <a:gd name="connsiteY54" fmla="*/ 991853 h 1116681"/>
                <a:gd name="connsiteX55" fmla="*/ 73694 w 1110665"/>
                <a:gd name="connsiteY55" fmla="*/ 991853 h 1116681"/>
                <a:gd name="connsiteX56" fmla="*/ 57150 w 1110665"/>
                <a:gd name="connsiteY56" fmla="*/ 987342 h 1116681"/>
                <a:gd name="connsiteX57" fmla="*/ 52638 w 1110665"/>
                <a:gd name="connsiteY57" fmla="*/ 985086 h 1116681"/>
                <a:gd name="connsiteX58" fmla="*/ 52638 w 1110665"/>
                <a:gd name="connsiteY58" fmla="*/ 984334 h 1116681"/>
                <a:gd name="connsiteX59" fmla="*/ 52638 w 1110665"/>
                <a:gd name="connsiteY59" fmla="*/ 983582 h 1116681"/>
                <a:gd name="connsiteX60" fmla="*/ 53390 w 1110665"/>
                <a:gd name="connsiteY60" fmla="*/ 980574 h 1116681"/>
                <a:gd name="connsiteX61" fmla="*/ 58654 w 1110665"/>
                <a:gd name="connsiteY61" fmla="*/ 967790 h 1116681"/>
                <a:gd name="connsiteX62" fmla="*/ 60910 w 1110665"/>
                <a:gd name="connsiteY62" fmla="*/ 964030 h 1116681"/>
                <a:gd name="connsiteX63" fmla="*/ 69182 w 1110665"/>
                <a:gd name="connsiteY63" fmla="*/ 952751 h 1116681"/>
                <a:gd name="connsiteX64" fmla="*/ 70686 w 1110665"/>
                <a:gd name="connsiteY64" fmla="*/ 950495 h 1116681"/>
                <a:gd name="connsiteX65" fmla="*/ 71438 w 1110665"/>
                <a:gd name="connsiteY65" fmla="*/ 948239 h 1116681"/>
                <a:gd name="connsiteX66" fmla="*/ 72190 w 1110665"/>
                <a:gd name="connsiteY66" fmla="*/ 944479 h 1116681"/>
                <a:gd name="connsiteX67" fmla="*/ 71438 w 1110665"/>
                <a:gd name="connsiteY67" fmla="*/ 942975 h 1116681"/>
                <a:gd name="connsiteX68" fmla="*/ 69934 w 1110665"/>
                <a:gd name="connsiteY68" fmla="*/ 941471 h 1116681"/>
                <a:gd name="connsiteX69" fmla="*/ 56398 w 1110665"/>
                <a:gd name="connsiteY69" fmla="*/ 935455 h 1116681"/>
                <a:gd name="connsiteX70" fmla="*/ 53390 w 1110665"/>
                <a:gd name="connsiteY70" fmla="*/ 933951 h 1116681"/>
                <a:gd name="connsiteX71" fmla="*/ 51886 w 1110665"/>
                <a:gd name="connsiteY71" fmla="*/ 933951 h 1116681"/>
                <a:gd name="connsiteX72" fmla="*/ 51134 w 1110665"/>
                <a:gd name="connsiteY72" fmla="*/ 933951 h 1116681"/>
                <a:gd name="connsiteX73" fmla="*/ 49630 w 1110665"/>
                <a:gd name="connsiteY73" fmla="*/ 933951 h 1116681"/>
                <a:gd name="connsiteX74" fmla="*/ 48127 w 1110665"/>
                <a:gd name="connsiteY74" fmla="*/ 934703 h 1116681"/>
                <a:gd name="connsiteX75" fmla="*/ 42111 w 1110665"/>
                <a:gd name="connsiteY75" fmla="*/ 939215 h 1116681"/>
                <a:gd name="connsiteX76" fmla="*/ 40607 w 1110665"/>
                <a:gd name="connsiteY76" fmla="*/ 939967 h 1116681"/>
                <a:gd name="connsiteX77" fmla="*/ 39103 w 1110665"/>
                <a:gd name="connsiteY77" fmla="*/ 940719 h 1116681"/>
                <a:gd name="connsiteX78" fmla="*/ 36847 w 1110665"/>
                <a:gd name="connsiteY78" fmla="*/ 940719 h 1116681"/>
                <a:gd name="connsiteX79" fmla="*/ 35343 w 1110665"/>
                <a:gd name="connsiteY79" fmla="*/ 939215 h 1116681"/>
                <a:gd name="connsiteX80" fmla="*/ 32335 w 1110665"/>
                <a:gd name="connsiteY80" fmla="*/ 936207 h 1116681"/>
                <a:gd name="connsiteX81" fmla="*/ 30831 w 1110665"/>
                <a:gd name="connsiteY81" fmla="*/ 933199 h 1116681"/>
                <a:gd name="connsiteX82" fmla="*/ 29327 w 1110665"/>
                <a:gd name="connsiteY82" fmla="*/ 930944 h 1116681"/>
                <a:gd name="connsiteX83" fmla="*/ 28575 w 1110665"/>
                <a:gd name="connsiteY83" fmla="*/ 928688 h 1116681"/>
                <a:gd name="connsiteX84" fmla="*/ 28575 w 1110665"/>
                <a:gd name="connsiteY84" fmla="*/ 925680 h 1116681"/>
                <a:gd name="connsiteX85" fmla="*/ 30831 w 1110665"/>
                <a:gd name="connsiteY85" fmla="*/ 894097 h 1116681"/>
                <a:gd name="connsiteX86" fmla="*/ 30831 w 1110665"/>
                <a:gd name="connsiteY86" fmla="*/ 889585 h 1116681"/>
                <a:gd name="connsiteX87" fmla="*/ 29327 w 1110665"/>
                <a:gd name="connsiteY87" fmla="*/ 885825 h 1116681"/>
                <a:gd name="connsiteX88" fmla="*/ 29327 w 1110665"/>
                <a:gd name="connsiteY88" fmla="*/ 881313 h 1116681"/>
                <a:gd name="connsiteX89" fmla="*/ 26319 w 1110665"/>
                <a:gd name="connsiteY89" fmla="*/ 875297 h 1116681"/>
                <a:gd name="connsiteX90" fmla="*/ 20303 w 1110665"/>
                <a:gd name="connsiteY90" fmla="*/ 862514 h 1116681"/>
                <a:gd name="connsiteX91" fmla="*/ 17296 w 1110665"/>
                <a:gd name="connsiteY91" fmla="*/ 851234 h 1116681"/>
                <a:gd name="connsiteX92" fmla="*/ 15791 w 1110665"/>
                <a:gd name="connsiteY92" fmla="*/ 846722 h 1116681"/>
                <a:gd name="connsiteX93" fmla="*/ 15039 w 1110665"/>
                <a:gd name="connsiteY93" fmla="*/ 845218 h 1116681"/>
                <a:gd name="connsiteX94" fmla="*/ 14288 w 1110665"/>
                <a:gd name="connsiteY94" fmla="*/ 843715 h 1116681"/>
                <a:gd name="connsiteX95" fmla="*/ 10528 w 1110665"/>
                <a:gd name="connsiteY95" fmla="*/ 837699 h 1116681"/>
                <a:gd name="connsiteX96" fmla="*/ 2256 w 1110665"/>
                <a:gd name="connsiteY96" fmla="*/ 823411 h 1116681"/>
                <a:gd name="connsiteX97" fmla="*/ 752 w 1110665"/>
                <a:gd name="connsiteY97" fmla="*/ 818899 h 1116681"/>
                <a:gd name="connsiteX98" fmla="*/ 0 w 1110665"/>
                <a:gd name="connsiteY98" fmla="*/ 814388 h 1116681"/>
                <a:gd name="connsiteX99" fmla="*/ 0 w 1110665"/>
                <a:gd name="connsiteY99" fmla="*/ 809124 h 1116681"/>
                <a:gd name="connsiteX100" fmla="*/ 2256 w 1110665"/>
                <a:gd name="connsiteY100" fmla="*/ 801604 h 1116681"/>
                <a:gd name="connsiteX101" fmla="*/ 3760 w 1110665"/>
                <a:gd name="connsiteY101" fmla="*/ 799348 h 1116681"/>
                <a:gd name="connsiteX102" fmla="*/ 3008 w 1110665"/>
                <a:gd name="connsiteY102" fmla="*/ 797844 h 1116681"/>
                <a:gd name="connsiteX103" fmla="*/ 3760 w 1110665"/>
                <a:gd name="connsiteY103" fmla="*/ 791828 h 1116681"/>
                <a:gd name="connsiteX104" fmla="*/ 5264 w 1110665"/>
                <a:gd name="connsiteY104" fmla="*/ 785061 h 1116681"/>
                <a:gd name="connsiteX105" fmla="*/ 6016 w 1110665"/>
                <a:gd name="connsiteY105" fmla="*/ 782053 h 1116681"/>
                <a:gd name="connsiteX106" fmla="*/ 6768 w 1110665"/>
                <a:gd name="connsiteY106" fmla="*/ 780549 h 1116681"/>
                <a:gd name="connsiteX107" fmla="*/ 7520 w 1110665"/>
                <a:gd name="connsiteY107" fmla="*/ 779045 h 1116681"/>
                <a:gd name="connsiteX108" fmla="*/ 8272 w 1110665"/>
                <a:gd name="connsiteY108" fmla="*/ 777541 h 1116681"/>
                <a:gd name="connsiteX109" fmla="*/ 8272 w 1110665"/>
                <a:gd name="connsiteY109" fmla="*/ 776037 h 1116681"/>
                <a:gd name="connsiteX110" fmla="*/ 7520 w 1110665"/>
                <a:gd name="connsiteY110" fmla="*/ 774533 h 1116681"/>
                <a:gd name="connsiteX111" fmla="*/ 6768 w 1110665"/>
                <a:gd name="connsiteY111" fmla="*/ 772277 h 1116681"/>
                <a:gd name="connsiteX112" fmla="*/ 6016 w 1110665"/>
                <a:gd name="connsiteY112" fmla="*/ 764757 h 1116681"/>
                <a:gd name="connsiteX113" fmla="*/ 6768 w 1110665"/>
                <a:gd name="connsiteY113" fmla="*/ 762501 h 1116681"/>
                <a:gd name="connsiteX114" fmla="*/ 8272 w 1110665"/>
                <a:gd name="connsiteY114" fmla="*/ 760997 h 1116681"/>
                <a:gd name="connsiteX115" fmla="*/ 12032 w 1110665"/>
                <a:gd name="connsiteY115" fmla="*/ 757238 h 1116681"/>
                <a:gd name="connsiteX116" fmla="*/ 12784 w 1110665"/>
                <a:gd name="connsiteY116" fmla="*/ 755734 h 1116681"/>
                <a:gd name="connsiteX117" fmla="*/ 14288 w 1110665"/>
                <a:gd name="connsiteY117" fmla="*/ 751974 h 1116681"/>
                <a:gd name="connsiteX118" fmla="*/ 15791 w 1110665"/>
                <a:gd name="connsiteY118" fmla="*/ 749718 h 1116681"/>
                <a:gd name="connsiteX119" fmla="*/ 16544 w 1110665"/>
                <a:gd name="connsiteY119" fmla="*/ 745958 h 1116681"/>
                <a:gd name="connsiteX120" fmla="*/ 17296 w 1110665"/>
                <a:gd name="connsiteY120" fmla="*/ 745206 h 1116681"/>
                <a:gd name="connsiteX121" fmla="*/ 19551 w 1110665"/>
                <a:gd name="connsiteY121" fmla="*/ 742950 h 1116681"/>
                <a:gd name="connsiteX122" fmla="*/ 25567 w 1110665"/>
                <a:gd name="connsiteY122" fmla="*/ 733926 h 1116681"/>
                <a:gd name="connsiteX123" fmla="*/ 26319 w 1110665"/>
                <a:gd name="connsiteY123" fmla="*/ 733174 h 1116681"/>
                <a:gd name="connsiteX124" fmla="*/ 28575 w 1110665"/>
                <a:gd name="connsiteY124" fmla="*/ 731671 h 1116681"/>
                <a:gd name="connsiteX125" fmla="*/ 30079 w 1110665"/>
                <a:gd name="connsiteY125" fmla="*/ 729415 h 1116681"/>
                <a:gd name="connsiteX126" fmla="*/ 31583 w 1110665"/>
                <a:gd name="connsiteY126" fmla="*/ 726407 h 1116681"/>
                <a:gd name="connsiteX127" fmla="*/ 32335 w 1110665"/>
                <a:gd name="connsiteY127" fmla="*/ 723399 h 1116681"/>
                <a:gd name="connsiteX128" fmla="*/ 32335 w 1110665"/>
                <a:gd name="connsiteY128" fmla="*/ 721895 h 1116681"/>
                <a:gd name="connsiteX129" fmla="*/ 31583 w 1110665"/>
                <a:gd name="connsiteY129" fmla="*/ 718887 h 1116681"/>
                <a:gd name="connsiteX130" fmla="*/ 30831 w 1110665"/>
                <a:gd name="connsiteY130" fmla="*/ 717383 h 1116681"/>
                <a:gd name="connsiteX131" fmla="*/ 31583 w 1110665"/>
                <a:gd name="connsiteY131" fmla="*/ 715879 h 1116681"/>
                <a:gd name="connsiteX132" fmla="*/ 33087 w 1110665"/>
                <a:gd name="connsiteY132" fmla="*/ 712119 h 1116681"/>
                <a:gd name="connsiteX133" fmla="*/ 35343 w 1110665"/>
                <a:gd name="connsiteY133" fmla="*/ 701592 h 1116681"/>
                <a:gd name="connsiteX134" fmla="*/ 33839 w 1110665"/>
                <a:gd name="connsiteY134" fmla="*/ 699336 h 1116681"/>
                <a:gd name="connsiteX135" fmla="*/ 38351 w 1110665"/>
                <a:gd name="connsiteY135" fmla="*/ 694824 h 1116681"/>
                <a:gd name="connsiteX136" fmla="*/ 42863 w 1110665"/>
                <a:gd name="connsiteY136" fmla="*/ 691816 h 1116681"/>
                <a:gd name="connsiteX137" fmla="*/ 52638 w 1110665"/>
                <a:gd name="connsiteY137" fmla="*/ 686552 h 1116681"/>
                <a:gd name="connsiteX138" fmla="*/ 59406 w 1110665"/>
                <a:gd name="connsiteY138" fmla="*/ 684296 h 1116681"/>
                <a:gd name="connsiteX139" fmla="*/ 60910 w 1110665"/>
                <a:gd name="connsiteY139" fmla="*/ 683544 h 1116681"/>
                <a:gd name="connsiteX140" fmla="*/ 63166 w 1110665"/>
                <a:gd name="connsiteY140" fmla="*/ 681288 h 1116681"/>
                <a:gd name="connsiteX141" fmla="*/ 66174 w 1110665"/>
                <a:gd name="connsiteY141" fmla="*/ 679784 h 1116681"/>
                <a:gd name="connsiteX142" fmla="*/ 71438 w 1110665"/>
                <a:gd name="connsiteY142" fmla="*/ 673016 h 1116681"/>
                <a:gd name="connsiteX143" fmla="*/ 78205 w 1110665"/>
                <a:gd name="connsiteY143" fmla="*/ 667753 h 1116681"/>
                <a:gd name="connsiteX144" fmla="*/ 80461 w 1110665"/>
                <a:gd name="connsiteY144" fmla="*/ 664745 h 1116681"/>
                <a:gd name="connsiteX145" fmla="*/ 81965 w 1110665"/>
                <a:gd name="connsiteY145" fmla="*/ 661737 h 1116681"/>
                <a:gd name="connsiteX146" fmla="*/ 81965 w 1110665"/>
                <a:gd name="connsiteY146" fmla="*/ 657977 h 1116681"/>
                <a:gd name="connsiteX147" fmla="*/ 83469 w 1110665"/>
                <a:gd name="connsiteY147" fmla="*/ 654969 h 1116681"/>
                <a:gd name="connsiteX148" fmla="*/ 84973 w 1110665"/>
                <a:gd name="connsiteY148" fmla="*/ 652713 h 1116681"/>
                <a:gd name="connsiteX149" fmla="*/ 87229 w 1110665"/>
                <a:gd name="connsiteY149" fmla="*/ 650457 h 1116681"/>
                <a:gd name="connsiteX150" fmla="*/ 90989 w 1110665"/>
                <a:gd name="connsiteY150" fmla="*/ 647449 h 1116681"/>
                <a:gd name="connsiteX151" fmla="*/ 92493 w 1110665"/>
                <a:gd name="connsiteY151" fmla="*/ 645945 h 1116681"/>
                <a:gd name="connsiteX152" fmla="*/ 93245 w 1110665"/>
                <a:gd name="connsiteY152" fmla="*/ 642186 h 1116681"/>
                <a:gd name="connsiteX153" fmla="*/ 93997 w 1110665"/>
                <a:gd name="connsiteY153" fmla="*/ 635418 h 1116681"/>
                <a:gd name="connsiteX154" fmla="*/ 95501 w 1110665"/>
                <a:gd name="connsiteY154" fmla="*/ 629402 h 1116681"/>
                <a:gd name="connsiteX155" fmla="*/ 93245 w 1110665"/>
                <a:gd name="connsiteY155" fmla="*/ 627898 h 1116681"/>
                <a:gd name="connsiteX156" fmla="*/ 92493 w 1110665"/>
                <a:gd name="connsiteY156" fmla="*/ 627898 h 1116681"/>
                <a:gd name="connsiteX157" fmla="*/ 92493 w 1110665"/>
                <a:gd name="connsiteY157" fmla="*/ 627146 h 1116681"/>
                <a:gd name="connsiteX158" fmla="*/ 89485 w 1110665"/>
                <a:gd name="connsiteY158" fmla="*/ 625642 h 1116681"/>
                <a:gd name="connsiteX159" fmla="*/ 87981 w 1110665"/>
                <a:gd name="connsiteY159" fmla="*/ 624890 h 1116681"/>
                <a:gd name="connsiteX160" fmla="*/ 87229 w 1110665"/>
                <a:gd name="connsiteY160" fmla="*/ 624138 h 1116681"/>
                <a:gd name="connsiteX161" fmla="*/ 86477 w 1110665"/>
                <a:gd name="connsiteY161" fmla="*/ 623386 h 1116681"/>
                <a:gd name="connsiteX162" fmla="*/ 86477 w 1110665"/>
                <a:gd name="connsiteY162" fmla="*/ 622634 h 1116681"/>
                <a:gd name="connsiteX163" fmla="*/ 85725 w 1110665"/>
                <a:gd name="connsiteY163" fmla="*/ 620378 h 1116681"/>
                <a:gd name="connsiteX164" fmla="*/ 84973 w 1110665"/>
                <a:gd name="connsiteY164" fmla="*/ 618875 h 1116681"/>
                <a:gd name="connsiteX165" fmla="*/ 84973 w 1110665"/>
                <a:gd name="connsiteY165" fmla="*/ 615866 h 1116681"/>
                <a:gd name="connsiteX166" fmla="*/ 85725 w 1110665"/>
                <a:gd name="connsiteY166" fmla="*/ 611355 h 1116681"/>
                <a:gd name="connsiteX167" fmla="*/ 86477 w 1110665"/>
                <a:gd name="connsiteY167" fmla="*/ 609851 h 1116681"/>
                <a:gd name="connsiteX168" fmla="*/ 87229 w 1110665"/>
                <a:gd name="connsiteY168" fmla="*/ 608347 h 1116681"/>
                <a:gd name="connsiteX169" fmla="*/ 87981 w 1110665"/>
                <a:gd name="connsiteY169" fmla="*/ 607595 h 1116681"/>
                <a:gd name="connsiteX170" fmla="*/ 90989 w 1110665"/>
                <a:gd name="connsiteY170" fmla="*/ 605339 h 1116681"/>
                <a:gd name="connsiteX171" fmla="*/ 94749 w 1110665"/>
                <a:gd name="connsiteY171" fmla="*/ 603835 h 1116681"/>
                <a:gd name="connsiteX172" fmla="*/ 102268 w 1110665"/>
                <a:gd name="connsiteY172" fmla="*/ 601579 h 1116681"/>
                <a:gd name="connsiteX173" fmla="*/ 104525 w 1110665"/>
                <a:gd name="connsiteY173" fmla="*/ 600827 h 1116681"/>
                <a:gd name="connsiteX174" fmla="*/ 106028 w 1110665"/>
                <a:gd name="connsiteY174" fmla="*/ 600075 h 1116681"/>
                <a:gd name="connsiteX175" fmla="*/ 106780 w 1110665"/>
                <a:gd name="connsiteY175" fmla="*/ 598571 h 1116681"/>
                <a:gd name="connsiteX176" fmla="*/ 107532 w 1110665"/>
                <a:gd name="connsiteY176" fmla="*/ 597819 h 1116681"/>
                <a:gd name="connsiteX177" fmla="*/ 107532 w 1110665"/>
                <a:gd name="connsiteY177" fmla="*/ 597067 h 1116681"/>
                <a:gd name="connsiteX178" fmla="*/ 107532 w 1110665"/>
                <a:gd name="connsiteY178" fmla="*/ 595563 h 1116681"/>
                <a:gd name="connsiteX179" fmla="*/ 106780 w 1110665"/>
                <a:gd name="connsiteY179" fmla="*/ 588796 h 1116681"/>
                <a:gd name="connsiteX180" fmla="*/ 107532 w 1110665"/>
                <a:gd name="connsiteY180" fmla="*/ 587292 h 1116681"/>
                <a:gd name="connsiteX181" fmla="*/ 108284 w 1110665"/>
                <a:gd name="connsiteY181" fmla="*/ 585787 h 1116681"/>
                <a:gd name="connsiteX182" fmla="*/ 109036 w 1110665"/>
                <a:gd name="connsiteY182" fmla="*/ 585036 h 1116681"/>
                <a:gd name="connsiteX183" fmla="*/ 110540 w 1110665"/>
                <a:gd name="connsiteY183" fmla="*/ 584284 h 1116681"/>
                <a:gd name="connsiteX184" fmla="*/ 118812 w 1110665"/>
                <a:gd name="connsiteY184" fmla="*/ 580524 h 1116681"/>
                <a:gd name="connsiteX185" fmla="*/ 120316 w 1110665"/>
                <a:gd name="connsiteY185" fmla="*/ 579772 h 1116681"/>
                <a:gd name="connsiteX186" fmla="*/ 121068 w 1110665"/>
                <a:gd name="connsiteY186" fmla="*/ 576764 h 1116681"/>
                <a:gd name="connsiteX187" fmla="*/ 123324 w 1110665"/>
                <a:gd name="connsiteY187" fmla="*/ 575260 h 1116681"/>
                <a:gd name="connsiteX188" fmla="*/ 129340 w 1110665"/>
                <a:gd name="connsiteY188" fmla="*/ 573004 h 1116681"/>
                <a:gd name="connsiteX189" fmla="*/ 133851 w 1110665"/>
                <a:gd name="connsiteY189" fmla="*/ 569996 h 1116681"/>
                <a:gd name="connsiteX190" fmla="*/ 135355 w 1110665"/>
                <a:gd name="connsiteY190" fmla="*/ 569996 h 1116681"/>
                <a:gd name="connsiteX191" fmla="*/ 136859 w 1110665"/>
                <a:gd name="connsiteY191" fmla="*/ 569996 h 1116681"/>
                <a:gd name="connsiteX192" fmla="*/ 137611 w 1110665"/>
                <a:gd name="connsiteY192" fmla="*/ 569244 h 1116681"/>
                <a:gd name="connsiteX193" fmla="*/ 139115 w 1110665"/>
                <a:gd name="connsiteY193" fmla="*/ 568492 h 1116681"/>
                <a:gd name="connsiteX194" fmla="*/ 142123 w 1110665"/>
                <a:gd name="connsiteY194" fmla="*/ 560220 h 1116681"/>
                <a:gd name="connsiteX195" fmla="*/ 148891 w 1110665"/>
                <a:gd name="connsiteY195" fmla="*/ 552701 h 1116681"/>
                <a:gd name="connsiteX196" fmla="*/ 150395 w 1110665"/>
                <a:gd name="connsiteY196" fmla="*/ 549693 h 1116681"/>
                <a:gd name="connsiteX197" fmla="*/ 150395 w 1110665"/>
                <a:gd name="connsiteY197" fmla="*/ 548189 h 1116681"/>
                <a:gd name="connsiteX198" fmla="*/ 151899 w 1110665"/>
                <a:gd name="connsiteY198" fmla="*/ 547437 h 1116681"/>
                <a:gd name="connsiteX199" fmla="*/ 153403 w 1110665"/>
                <a:gd name="connsiteY199" fmla="*/ 545933 h 1116681"/>
                <a:gd name="connsiteX200" fmla="*/ 157163 w 1110665"/>
                <a:gd name="connsiteY200" fmla="*/ 544429 h 1116681"/>
                <a:gd name="connsiteX201" fmla="*/ 164682 w 1110665"/>
                <a:gd name="connsiteY201" fmla="*/ 543677 h 1116681"/>
                <a:gd name="connsiteX202" fmla="*/ 180474 w 1110665"/>
                <a:gd name="connsiteY202" fmla="*/ 542173 h 1116681"/>
                <a:gd name="connsiteX203" fmla="*/ 184234 w 1110665"/>
                <a:gd name="connsiteY203" fmla="*/ 541421 h 1116681"/>
                <a:gd name="connsiteX204" fmla="*/ 187242 w 1110665"/>
                <a:gd name="connsiteY204" fmla="*/ 539165 h 1116681"/>
                <a:gd name="connsiteX205" fmla="*/ 192505 w 1110665"/>
                <a:gd name="connsiteY205" fmla="*/ 533901 h 1116681"/>
                <a:gd name="connsiteX206" fmla="*/ 193257 w 1110665"/>
                <a:gd name="connsiteY206" fmla="*/ 532398 h 1116681"/>
                <a:gd name="connsiteX207" fmla="*/ 193257 w 1110665"/>
                <a:gd name="connsiteY207" fmla="*/ 531646 h 1116681"/>
                <a:gd name="connsiteX208" fmla="*/ 193257 w 1110665"/>
                <a:gd name="connsiteY208" fmla="*/ 530893 h 1116681"/>
                <a:gd name="connsiteX209" fmla="*/ 195513 w 1110665"/>
                <a:gd name="connsiteY209" fmla="*/ 530141 h 1116681"/>
                <a:gd name="connsiteX210" fmla="*/ 197769 w 1110665"/>
                <a:gd name="connsiteY210" fmla="*/ 530893 h 1116681"/>
                <a:gd name="connsiteX211" fmla="*/ 200025 w 1110665"/>
                <a:gd name="connsiteY211" fmla="*/ 532398 h 1116681"/>
                <a:gd name="connsiteX212" fmla="*/ 201529 w 1110665"/>
                <a:gd name="connsiteY212" fmla="*/ 532398 h 1116681"/>
                <a:gd name="connsiteX213" fmla="*/ 203785 w 1110665"/>
                <a:gd name="connsiteY213" fmla="*/ 532398 h 1116681"/>
                <a:gd name="connsiteX214" fmla="*/ 206041 w 1110665"/>
                <a:gd name="connsiteY214" fmla="*/ 531646 h 1116681"/>
                <a:gd name="connsiteX215" fmla="*/ 208297 w 1110665"/>
                <a:gd name="connsiteY215" fmla="*/ 529389 h 1116681"/>
                <a:gd name="connsiteX216" fmla="*/ 209049 w 1110665"/>
                <a:gd name="connsiteY216" fmla="*/ 524126 h 1116681"/>
                <a:gd name="connsiteX217" fmla="*/ 215065 w 1110665"/>
                <a:gd name="connsiteY217" fmla="*/ 517358 h 1116681"/>
                <a:gd name="connsiteX218" fmla="*/ 219576 w 1110665"/>
                <a:gd name="connsiteY218" fmla="*/ 507582 h 1116681"/>
                <a:gd name="connsiteX219" fmla="*/ 221832 w 1110665"/>
                <a:gd name="connsiteY219" fmla="*/ 503822 h 1116681"/>
                <a:gd name="connsiteX220" fmla="*/ 222584 w 1110665"/>
                <a:gd name="connsiteY220" fmla="*/ 500815 h 1116681"/>
                <a:gd name="connsiteX221" fmla="*/ 222584 w 1110665"/>
                <a:gd name="connsiteY221" fmla="*/ 497055 h 1116681"/>
                <a:gd name="connsiteX222" fmla="*/ 221832 w 1110665"/>
                <a:gd name="connsiteY222" fmla="*/ 492543 h 1116681"/>
                <a:gd name="connsiteX223" fmla="*/ 219576 w 1110665"/>
                <a:gd name="connsiteY223" fmla="*/ 489535 h 1116681"/>
                <a:gd name="connsiteX224" fmla="*/ 221080 w 1110665"/>
                <a:gd name="connsiteY224" fmla="*/ 487279 h 1116681"/>
                <a:gd name="connsiteX225" fmla="*/ 224840 w 1110665"/>
                <a:gd name="connsiteY225" fmla="*/ 489535 h 1116681"/>
                <a:gd name="connsiteX226" fmla="*/ 226344 w 1110665"/>
                <a:gd name="connsiteY226" fmla="*/ 488031 h 1116681"/>
                <a:gd name="connsiteX227" fmla="*/ 230104 w 1110665"/>
                <a:gd name="connsiteY227" fmla="*/ 482767 h 1116681"/>
                <a:gd name="connsiteX228" fmla="*/ 232360 w 1110665"/>
                <a:gd name="connsiteY228" fmla="*/ 479759 h 1116681"/>
                <a:gd name="connsiteX229" fmla="*/ 233112 w 1110665"/>
                <a:gd name="connsiteY229" fmla="*/ 476751 h 1116681"/>
                <a:gd name="connsiteX230" fmla="*/ 234616 w 1110665"/>
                <a:gd name="connsiteY230" fmla="*/ 469232 h 1116681"/>
                <a:gd name="connsiteX231" fmla="*/ 235368 w 1110665"/>
                <a:gd name="connsiteY231" fmla="*/ 467728 h 1116681"/>
                <a:gd name="connsiteX232" fmla="*/ 236872 w 1110665"/>
                <a:gd name="connsiteY232" fmla="*/ 464720 h 1116681"/>
                <a:gd name="connsiteX233" fmla="*/ 237624 w 1110665"/>
                <a:gd name="connsiteY233" fmla="*/ 462464 h 1116681"/>
                <a:gd name="connsiteX234" fmla="*/ 237624 w 1110665"/>
                <a:gd name="connsiteY234" fmla="*/ 460960 h 1116681"/>
                <a:gd name="connsiteX235" fmla="*/ 236872 w 1110665"/>
                <a:gd name="connsiteY235" fmla="*/ 457200 h 1116681"/>
                <a:gd name="connsiteX236" fmla="*/ 236872 w 1110665"/>
                <a:gd name="connsiteY236" fmla="*/ 455696 h 1116681"/>
                <a:gd name="connsiteX237" fmla="*/ 236872 w 1110665"/>
                <a:gd name="connsiteY237" fmla="*/ 454192 h 1116681"/>
                <a:gd name="connsiteX238" fmla="*/ 237624 w 1110665"/>
                <a:gd name="connsiteY238" fmla="*/ 451936 h 1116681"/>
                <a:gd name="connsiteX239" fmla="*/ 237624 w 1110665"/>
                <a:gd name="connsiteY239" fmla="*/ 450432 h 1116681"/>
                <a:gd name="connsiteX240" fmla="*/ 238376 w 1110665"/>
                <a:gd name="connsiteY240" fmla="*/ 448928 h 1116681"/>
                <a:gd name="connsiteX241" fmla="*/ 240632 w 1110665"/>
                <a:gd name="connsiteY241" fmla="*/ 447424 h 1116681"/>
                <a:gd name="connsiteX242" fmla="*/ 241384 w 1110665"/>
                <a:gd name="connsiteY242" fmla="*/ 446672 h 1116681"/>
                <a:gd name="connsiteX243" fmla="*/ 241384 w 1110665"/>
                <a:gd name="connsiteY243" fmla="*/ 442912 h 1116681"/>
                <a:gd name="connsiteX244" fmla="*/ 240632 w 1110665"/>
                <a:gd name="connsiteY244" fmla="*/ 440657 h 1116681"/>
                <a:gd name="connsiteX245" fmla="*/ 240632 w 1110665"/>
                <a:gd name="connsiteY245" fmla="*/ 437649 h 1116681"/>
                <a:gd name="connsiteX246" fmla="*/ 241384 w 1110665"/>
                <a:gd name="connsiteY246" fmla="*/ 434641 h 1116681"/>
                <a:gd name="connsiteX247" fmla="*/ 242888 w 1110665"/>
                <a:gd name="connsiteY247" fmla="*/ 433137 h 1116681"/>
                <a:gd name="connsiteX248" fmla="*/ 245143 w 1110665"/>
                <a:gd name="connsiteY248" fmla="*/ 430881 h 1116681"/>
                <a:gd name="connsiteX249" fmla="*/ 248151 w 1110665"/>
                <a:gd name="connsiteY249" fmla="*/ 429377 h 1116681"/>
                <a:gd name="connsiteX250" fmla="*/ 250407 w 1110665"/>
                <a:gd name="connsiteY250" fmla="*/ 428625 h 1116681"/>
                <a:gd name="connsiteX251" fmla="*/ 252663 w 1110665"/>
                <a:gd name="connsiteY251" fmla="*/ 427121 h 1116681"/>
                <a:gd name="connsiteX252" fmla="*/ 259431 w 1110665"/>
                <a:gd name="connsiteY252" fmla="*/ 417345 h 1116681"/>
                <a:gd name="connsiteX253" fmla="*/ 262439 w 1110665"/>
                <a:gd name="connsiteY253" fmla="*/ 415090 h 1116681"/>
                <a:gd name="connsiteX254" fmla="*/ 268455 w 1110665"/>
                <a:gd name="connsiteY254" fmla="*/ 412834 h 1116681"/>
                <a:gd name="connsiteX255" fmla="*/ 271463 w 1110665"/>
                <a:gd name="connsiteY255" fmla="*/ 410578 h 1116681"/>
                <a:gd name="connsiteX256" fmla="*/ 275222 w 1110665"/>
                <a:gd name="connsiteY256" fmla="*/ 406066 h 1116681"/>
                <a:gd name="connsiteX257" fmla="*/ 277478 w 1110665"/>
                <a:gd name="connsiteY257" fmla="*/ 404562 h 1116681"/>
                <a:gd name="connsiteX258" fmla="*/ 280486 w 1110665"/>
                <a:gd name="connsiteY258" fmla="*/ 403810 h 1116681"/>
                <a:gd name="connsiteX259" fmla="*/ 284246 w 1110665"/>
                <a:gd name="connsiteY259" fmla="*/ 403058 h 1116681"/>
                <a:gd name="connsiteX260" fmla="*/ 287254 w 1110665"/>
                <a:gd name="connsiteY260" fmla="*/ 402306 h 1116681"/>
                <a:gd name="connsiteX261" fmla="*/ 291766 w 1110665"/>
                <a:gd name="connsiteY261" fmla="*/ 397794 h 1116681"/>
                <a:gd name="connsiteX262" fmla="*/ 293270 w 1110665"/>
                <a:gd name="connsiteY262" fmla="*/ 400802 h 1116681"/>
                <a:gd name="connsiteX263" fmla="*/ 294022 w 1110665"/>
                <a:gd name="connsiteY263" fmla="*/ 403810 h 1116681"/>
                <a:gd name="connsiteX264" fmla="*/ 294774 w 1110665"/>
                <a:gd name="connsiteY264" fmla="*/ 406818 h 1116681"/>
                <a:gd name="connsiteX265" fmla="*/ 298534 w 1110665"/>
                <a:gd name="connsiteY265" fmla="*/ 407570 h 1116681"/>
                <a:gd name="connsiteX266" fmla="*/ 301542 w 1110665"/>
                <a:gd name="connsiteY266" fmla="*/ 407570 h 1116681"/>
                <a:gd name="connsiteX267" fmla="*/ 303798 w 1110665"/>
                <a:gd name="connsiteY267" fmla="*/ 406066 h 1116681"/>
                <a:gd name="connsiteX268" fmla="*/ 308309 w 1110665"/>
                <a:gd name="connsiteY268" fmla="*/ 403810 h 1116681"/>
                <a:gd name="connsiteX269" fmla="*/ 313573 w 1110665"/>
                <a:gd name="connsiteY269" fmla="*/ 401554 h 1116681"/>
                <a:gd name="connsiteX270" fmla="*/ 315829 w 1110665"/>
                <a:gd name="connsiteY270" fmla="*/ 399298 h 1116681"/>
                <a:gd name="connsiteX271" fmla="*/ 317333 w 1110665"/>
                <a:gd name="connsiteY271" fmla="*/ 397794 h 1116681"/>
                <a:gd name="connsiteX272" fmla="*/ 317333 w 1110665"/>
                <a:gd name="connsiteY272" fmla="*/ 397042 h 1116681"/>
                <a:gd name="connsiteX273" fmla="*/ 317333 w 1110665"/>
                <a:gd name="connsiteY273" fmla="*/ 396290 h 1116681"/>
                <a:gd name="connsiteX274" fmla="*/ 318837 w 1110665"/>
                <a:gd name="connsiteY274" fmla="*/ 392530 h 1116681"/>
                <a:gd name="connsiteX275" fmla="*/ 318837 w 1110665"/>
                <a:gd name="connsiteY275" fmla="*/ 391026 h 1116681"/>
                <a:gd name="connsiteX276" fmla="*/ 320341 w 1110665"/>
                <a:gd name="connsiteY276" fmla="*/ 390274 h 1116681"/>
                <a:gd name="connsiteX277" fmla="*/ 324101 w 1110665"/>
                <a:gd name="connsiteY277" fmla="*/ 388018 h 1116681"/>
                <a:gd name="connsiteX278" fmla="*/ 324853 w 1110665"/>
                <a:gd name="connsiteY278" fmla="*/ 387266 h 1116681"/>
                <a:gd name="connsiteX279" fmla="*/ 326357 w 1110665"/>
                <a:gd name="connsiteY279" fmla="*/ 377491 h 1116681"/>
                <a:gd name="connsiteX280" fmla="*/ 327109 w 1110665"/>
                <a:gd name="connsiteY280" fmla="*/ 375235 h 1116681"/>
                <a:gd name="connsiteX281" fmla="*/ 329365 w 1110665"/>
                <a:gd name="connsiteY281" fmla="*/ 374483 h 1116681"/>
                <a:gd name="connsiteX282" fmla="*/ 330117 w 1110665"/>
                <a:gd name="connsiteY282" fmla="*/ 371475 h 1116681"/>
                <a:gd name="connsiteX283" fmla="*/ 330117 w 1110665"/>
                <a:gd name="connsiteY283" fmla="*/ 364707 h 1116681"/>
                <a:gd name="connsiteX284" fmla="*/ 330868 w 1110665"/>
                <a:gd name="connsiteY284" fmla="*/ 361699 h 1116681"/>
                <a:gd name="connsiteX285" fmla="*/ 333877 w 1110665"/>
                <a:gd name="connsiteY285" fmla="*/ 355684 h 1116681"/>
                <a:gd name="connsiteX286" fmla="*/ 333877 w 1110665"/>
                <a:gd name="connsiteY286" fmla="*/ 351172 h 1116681"/>
                <a:gd name="connsiteX287" fmla="*/ 334628 w 1110665"/>
                <a:gd name="connsiteY287" fmla="*/ 349668 h 1116681"/>
                <a:gd name="connsiteX288" fmla="*/ 338388 w 1110665"/>
                <a:gd name="connsiteY288" fmla="*/ 346660 h 1116681"/>
                <a:gd name="connsiteX289" fmla="*/ 339140 w 1110665"/>
                <a:gd name="connsiteY289" fmla="*/ 345156 h 1116681"/>
                <a:gd name="connsiteX290" fmla="*/ 339892 w 1110665"/>
                <a:gd name="connsiteY290" fmla="*/ 343652 h 1116681"/>
                <a:gd name="connsiteX291" fmla="*/ 340644 w 1110665"/>
                <a:gd name="connsiteY291" fmla="*/ 340644 h 1116681"/>
                <a:gd name="connsiteX292" fmla="*/ 341396 w 1110665"/>
                <a:gd name="connsiteY292" fmla="*/ 338388 h 1116681"/>
                <a:gd name="connsiteX293" fmla="*/ 342148 w 1110665"/>
                <a:gd name="connsiteY293" fmla="*/ 337636 h 1116681"/>
                <a:gd name="connsiteX294" fmla="*/ 342148 w 1110665"/>
                <a:gd name="connsiteY294" fmla="*/ 336884 h 1116681"/>
                <a:gd name="connsiteX295" fmla="*/ 342148 w 1110665"/>
                <a:gd name="connsiteY295" fmla="*/ 335380 h 1116681"/>
                <a:gd name="connsiteX296" fmla="*/ 342900 w 1110665"/>
                <a:gd name="connsiteY296" fmla="*/ 333876 h 1116681"/>
                <a:gd name="connsiteX297" fmla="*/ 343652 w 1110665"/>
                <a:gd name="connsiteY297" fmla="*/ 331620 h 1116681"/>
                <a:gd name="connsiteX298" fmla="*/ 344404 w 1110665"/>
                <a:gd name="connsiteY298" fmla="*/ 329365 h 1116681"/>
                <a:gd name="connsiteX299" fmla="*/ 344404 w 1110665"/>
                <a:gd name="connsiteY299" fmla="*/ 327109 h 1116681"/>
                <a:gd name="connsiteX300" fmla="*/ 344404 w 1110665"/>
                <a:gd name="connsiteY300" fmla="*/ 324853 h 1116681"/>
                <a:gd name="connsiteX301" fmla="*/ 342900 w 1110665"/>
                <a:gd name="connsiteY301" fmla="*/ 318837 h 1116681"/>
                <a:gd name="connsiteX302" fmla="*/ 342148 w 1110665"/>
                <a:gd name="connsiteY302" fmla="*/ 318085 h 1116681"/>
                <a:gd name="connsiteX303" fmla="*/ 342148 w 1110665"/>
                <a:gd name="connsiteY303" fmla="*/ 316581 h 1116681"/>
                <a:gd name="connsiteX304" fmla="*/ 341396 w 1110665"/>
                <a:gd name="connsiteY304" fmla="*/ 314325 h 1116681"/>
                <a:gd name="connsiteX305" fmla="*/ 340644 w 1110665"/>
                <a:gd name="connsiteY305" fmla="*/ 312821 h 1116681"/>
                <a:gd name="connsiteX306" fmla="*/ 340644 w 1110665"/>
                <a:gd name="connsiteY306" fmla="*/ 312069 h 1116681"/>
                <a:gd name="connsiteX307" fmla="*/ 340644 w 1110665"/>
                <a:gd name="connsiteY307" fmla="*/ 311317 h 1116681"/>
                <a:gd name="connsiteX308" fmla="*/ 341396 w 1110665"/>
                <a:gd name="connsiteY308" fmla="*/ 308309 h 1116681"/>
                <a:gd name="connsiteX309" fmla="*/ 341396 w 1110665"/>
                <a:gd name="connsiteY309" fmla="*/ 307557 h 1116681"/>
                <a:gd name="connsiteX310" fmla="*/ 342148 w 1110665"/>
                <a:gd name="connsiteY310" fmla="*/ 304549 h 1116681"/>
                <a:gd name="connsiteX311" fmla="*/ 343652 w 1110665"/>
                <a:gd name="connsiteY311" fmla="*/ 300789 h 1116681"/>
                <a:gd name="connsiteX312" fmla="*/ 344404 w 1110665"/>
                <a:gd name="connsiteY312" fmla="*/ 299286 h 1116681"/>
                <a:gd name="connsiteX313" fmla="*/ 344404 w 1110665"/>
                <a:gd name="connsiteY313" fmla="*/ 297782 h 1116681"/>
                <a:gd name="connsiteX314" fmla="*/ 344404 w 1110665"/>
                <a:gd name="connsiteY314" fmla="*/ 295526 h 1116681"/>
                <a:gd name="connsiteX315" fmla="*/ 343652 w 1110665"/>
                <a:gd name="connsiteY315" fmla="*/ 294022 h 1116681"/>
                <a:gd name="connsiteX316" fmla="*/ 344404 w 1110665"/>
                <a:gd name="connsiteY316" fmla="*/ 293270 h 1116681"/>
                <a:gd name="connsiteX317" fmla="*/ 345908 w 1110665"/>
                <a:gd name="connsiteY317" fmla="*/ 285750 h 1116681"/>
                <a:gd name="connsiteX318" fmla="*/ 351172 w 1110665"/>
                <a:gd name="connsiteY318" fmla="*/ 274470 h 1116681"/>
                <a:gd name="connsiteX319" fmla="*/ 351924 w 1110665"/>
                <a:gd name="connsiteY319" fmla="*/ 272967 h 1116681"/>
                <a:gd name="connsiteX320" fmla="*/ 352676 w 1110665"/>
                <a:gd name="connsiteY320" fmla="*/ 271463 h 1116681"/>
                <a:gd name="connsiteX321" fmla="*/ 351924 w 1110665"/>
                <a:gd name="connsiteY321" fmla="*/ 270711 h 1116681"/>
                <a:gd name="connsiteX322" fmla="*/ 351924 w 1110665"/>
                <a:gd name="connsiteY322" fmla="*/ 269207 h 1116681"/>
                <a:gd name="connsiteX323" fmla="*/ 351172 w 1110665"/>
                <a:gd name="connsiteY323" fmla="*/ 268455 h 1116681"/>
                <a:gd name="connsiteX324" fmla="*/ 351172 w 1110665"/>
                <a:gd name="connsiteY324" fmla="*/ 267703 h 1116681"/>
                <a:gd name="connsiteX325" fmla="*/ 351924 w 1110665"/>
                <a:gd name="connsiteY325" fmla="*/ 266951 h 1116681"/>
                <a:gd name="connsiteX326" fmla="*/ 352676 w 1110665"/>
                <a:gd name="connsiteY326" fmla="*/ 266951 h 1116681"/>
                <a:gd name="connsiteX327" fmla="*/ 353428 w 1110665"/>
                <a:gd name="connsiteY327" fmla="*/ 266951 h 1116681"/>
                <a:gd name="connsiteX328" fmla="*/ 354932 w 1110665"/>
                <a:gd name="connsiteY328" fmla="*/ 266951 h 1116681"/>
                <a:gd name="connsiteX329" fmla="*/ 360196 w 1110665"/>
                <a:gd name="connsiteY329" fmla="*/ 265447 h 1116681"/>
                <a:gd name="connsiteX330" fmla="*/ 361699 w 1110665"/>
                <a:gd name="connsiteY330" fmla="*/ 264695 h 1116681"/>
                <a:gd name="connsiteX331" fmla="*/ 362451 w 1110665"/>
                <a:gd name="connsiteY331" fmla="*/ 263943 h 1116681"/>
                <a:gd name="connsiteX332" fmla="*/ 362451 w 1110665"/>
                <a:gd name="connsiteY332" fmla="*/ 263191 h 1116681"/>
                <a:gd name="connsiteX333" fmla="*/ 363203 w 1110665"/>
                <a:gd name="connsiteY333" fmla="*/ 262439 h 1116681"/>
                <a:gd name="connsiteX334" fmla="*/ 363203 w 1110665"/>
                <a:gd name="connsiteY334" fmla="*/ 261687 h 1116681"/>
                <a:gd name="connsiteX335" fmla="*/ 363203 w 1110665"/>
                <a:gd name="connsiteY335" fmla="*/ 260183 h 1116681"/>
                <a:gd name="connsiteX336" fmla="*/ 363203 w 1110665"/>
                <a:gd name="connsiteY336" fmla="*/ 259431 h 1116681"/>
                <a:gd name="connsiteX337" fmla="*/ 363203 w 1110665"/>
                <a:gd name="connsiteY337" fmla="*/ 257927 h 1116681"/>
                <a:gd name="connsiteX338" fmla="*/ 361699 w 1110665"/>
                <a:gd name="connsiteY338" fmla="*/ 256423 h 1116681"/>
                <a:gd name="connsiteX339" fmla="*/ 361699 w 1110665"/>
                <a:gd name="connsiteY339" fmla="*/ 255671 h 1116681"/>
                <a:gd name="connsiteX340" fmla="*/ 361699 w 1110665"/>
                <a:gd name="connsiteY340" fmla="*/ 254919 h 1116681"/>
                <a:gd name="connsiteX341" fmla="*/ 360947 w 1110665"/>
                <a:gd name="connsiteY341" fmla="*/ 252663 h 1116681"/>
                <a:gd name="connsiteX342" fmla="*/ 361699 w 1110665"/>
                <a:gd name="connsiteY342" fmla="*/ 248903 h 1116681"/>
                <a:gd name="connsiteX343" fmla="*/ 360947 w 1110665"/>
                <a:gd name="connsiteY343" fmla="*/ 245895 h 1116681"/>
                <a:gd name="connsiteX344" fmla="*/ 360196 w 1110665"/>
                <a:gd name="connsiteY344" fmla="*/ 245143 h 1116681"/>
                <a:gd name="connsiteX345" fmla="*/ 360196 w 1110665"/>
                <a:gd name="connsiteY345" fmla="*/ 242888 h 1116681"/>
                <a:gd name="connsiteX346" fmla="*/ 360947 w 1110665"/>
                <a:gd name="connsiteY346" fmla="*/ 241384 h 1116681"/>
                <a:gd name="connsiteX347" fmla="*/ 362451 w 1110665"/>
                <a:gd name="connsiteY347" fmla="*/ 236120 h 1116681"/>
                <a:gd name="connsiteX348" fmla="*/ 363203 w 1110665"/>
                <a:gd name="connsiteY348" fmla="*/ 230104 h 1116681"/>
                <a:gd name="connsiteX349" fmla="*/ 363203 w 1110665"/>
                <a:gd name="connsiteY349" fmla="*/ 227848 h 1116681"/>
                <a:gd name="connsiteX350" fmla="*/ 363203 w 1110665"/>
                <a:gd name="connsiteY350" fmla="*/ 226344 h 1116681"/>
                <a:gd name="connsiteX351" fmla="*/ 362451 w 1110665"/>
                <a:gd name="connsiteY351" fmla="*/ 223336 h 1116681"/>
                <a:gd name="connsiteX352" fmla="*/ 361699 w 1110665"/>
                <a:gd name="connsiteY352" fmla="*/ 221080 h 1116681"/>
                <a:gd name="connsiteX353" fmla="*/ 361699 w 1110665"/>
                <a:gd name="connsiteY353" fmla="*/ 219576 h 1116681"/>
                <a:gd name="connsiteX354" fmla="*/ 361699 w 1110665"/>
                <a:gd name="connsiteY354" fmla="*/ 211305 h 1116681"/>
                <a:gd name="connsiteX355" fmla="*/ 361699 w 1110665"/>
                <a:gd name="connsiteY355" fmla="*/ 209801 h 1116681"/>
                <a:gd name="connsiteX356" fmla="*/ 360947 w 1110665"/>
                <a:gd name="connsiteY356" fmla="*/ 209049 h 1116681"/>
                <a:gd name="connsiteX357" fmla="*/ 360196 w 1110665"/>
                <a:gd name="connsiteY357" fmla="*/ 206793 h 1116681"/>
                <a:gd name="connsiteX358" fmla="*/ 360196 w 1110665"/>
                <a:gd name="connsiteY358" fmla="*/ 205289 h 1116681"/>
                <a:gd name="connsiteX359" fmla="*/ 360196 w 1110665"/>
                <a:gd name="connsiteY359" fmla="*/ 204537 h 1116681"/>
                <a:gd name="connsiteX360" fmla="*/ 360947 w 1110665"/>
                <a:gd name="connsiteY360" fmla="*/ 203785 h 1116681"/>
                <a:gd name="connsiteX361" fmla="*/ 361699 w 1110665"/>
                <a:gd name="connsiteY361" fmla="*/ 203033 h 1116681"/>
                <a:gd name="connsiteX362" fmla="*/ 363955 w 1110665"/>
                <a:gd name="connsiteY362" fmla="*/ 202281 h 1116681"/>
                <a:gd name="connsiteX363" fmla="*/ 365460 w 1110665"/>
                <a:gd name="connsiteY363" fmla="*/ 202281 h 1116681"/>
                <a:gd name="connsiteX364" fmla="*/ 366211 w 1110665"/>
                <a:gd name="connsiteY364" fmla="*/ 202281 h 1116681"/>
                <a:gd name="connsiteX365" fmla="*/ 366963 w 1110665"/>
                <a:gd name="connsiteY365" fmla="*/ 201529 h 1116681"/>
                <a:gd name="connsiteX366" fmla="*/ 369219 w 1110665"/>
                <a:gd name="connsiteY366" fmla="*/ 199273 h 1116681"/>
                <a:gd name="connsiteX367" fmla="*/ 370723 w 1110665"/>
                <a:gd name="connsiteY367" fmla="*/ 198521 h 1116681"/>
                <a:gd name="connsiteX368" fmla="*/ 370723 w 1110665"/>
                <a:gd name="connsiteY368" fmla="*/ 197769 h 1116681"/>
                <a:gd name="connsiteX369" fmla="*/ 371475 w 1110665"/>
                <a:gd name="connsiteY369" fmla="*/ 197017 h 1116681"/>
                <a:gd name="connsiteX370" fmla="*/ 372227 w 1110665"/>
                <a:gd name="connsiteY370" fmla="*/ 196265 h 1116681"/>
                <a:gd name="connsiteX371" fmla="*/ 375235 w 1110665"/>
                <a:gd name="connsiteY371" fmla="*/ 186490 h 1116681"/>
                <a:gd name="connsiteX372" fmla="*/ 376739 w 1110665"/>
                <a:gd name="connsiteY372" fmla="*/ 176714 h 1116681"/>
                <a:gd name="connsiteX373" fmla="*/ 376739 w 1110665"/>
                <a:gd name="connsiteY373" fmla="*/ 175962 h 1116681"/>
                <a:gd name="connsiteX374" fmla="*/ 378995 w 1110665"/>
                <a:gd name="connsiteY374" fmla="*/ 172954 h 1116681"/>
                <a:gd name="connsiteX375" fmla="*/ 379747 w 1110665"/>
                <a:gd name="connsiteY375" fmla="*/ 172202 h 1116681"/>
                <a:gd name="connsiteX376" fmla="*/ 380499 w 1110665"/>
                <a:gd name="connsiteY376" fmla="*/ 171450 h 1116681"/>
                <a:gd name="connsiteX377" fmla="*/ 382755 w 1110665"/>
                <a:gd name="connsiteY377" fmla="*/ 170698 h 1116681"/>
                <a:gd name="connsiteX378" fmla="*/ 383507 w 1110665"/>
                <a:gd name="connsiteY378" fmla="*/ 169946 h 1116681"/>
                <a:gd name="connsiteX379" fmla="*/ 385011 w 1110665"/>
                <a:gd name="connsiteY379" fmla="*/ 167690 h 1116681"/>
                <a:gd name="connsiteX380" fmla="*/ 385011 w 1110665"/>
                <a:gd name="connsiteY380" fmla="*/ 166938 h 1116681"/>
                <a:gd name="connsiteX381" fmla="*/ 385762 w 1110665"/>
                <a:gd name="connsiteY381" fmla="*/ 166186 h 1116681"/>
                <a:gd name="connsiteX382" fmla="*/ 387266 w 1110665"/>
                <a:gd name="connsiteY382" fmla="*/ 164682 h 1116681"/>
                <a:gd name="connsiteX383" fmla="*/ 388771 w 1110665"/>
                <a:gd name="connsiteY383" fmla="*/ 162426 h 1116681"/>
                <a:gd name="connsiteX384" fmla="*/ 390275 w 1110665"/>
                <a:gd name="connsiteY384" fmla="*/ 160922 h 1116681"/>
                <a:gd name="connsiteX385" fmla="*/ 391026 w 1110665"/>
                <a:gd name="connsiteY385" fmla="*/ 159419 h 1116681"/>
                <a:gd name="connsiteX386" fmla="*/ 391026 w 1110665"/>
                <a:gd name="connsiteY386" fmla="*/ 158667 h 1116681"/>
                <a:gd name="connsiteX387" fmla="*/ 391779 w 1110665"/>
                <a:gd name="connsiteY387" fmla="*/ 154155 h 1116681"/>
                <a:gd name="connsiteX388" fmla="*/ 391779 w 1110665"/>
                <a:gd name="connsiteY388" fmla="*/ 152651 h 1116681"/>
                <a:gd name="connsiteX389" fmla="*/ 392530 w 1110665"/>
                <a:gd name="connsiteY389" fmla="*/ 151899 h 1116681"/>
                <a:gd name="connsiteX390" fmla="*/ 394034 w 1110665"/>
                <a:gd name="connsiteY390" fmla="*/ 149643 h 1116681"/>
                <a:gd name="connsiteX391" fmla="*/ 396290 w 1110665"/>
                <a:gd name="connsiteY391" fmla="*/ 147387 h 1116681"/>
                <a:gd name="connsiteX392" fmla="*/ 398546 w 1110665"/>
                <a:gd name="connsiteY392" fmla="*/ 144379 h 1116681"/>
                <a:gd name="connsiteX393" fmla="*/ 400802 w 1110665"/>
                <a:gd name="connsiteY393" fmla="*/ 139867 h 1116681"/>
                <a:gd name="connsiteX394" fmla="*/ 404562 w 1110665"/>
                <a:gd name="connsiteY394" fmla="*/ 130843 h 1116681"/>
                <a:gd name="connsiteX395" fmla="*/ 405314 w 1110665"/>
                <a:gd name="connsiteY395" fmla="*/ 129340 h 1116681"/>
                <a:gd name="connsiteX396" fmla="*/ 405314 w 1110665"/>
                <a:gd name="connsiteY396" fmla="*/ 128588 h 1116681"/>
                <a:gd name="connsiteX397" fmla="*/ 405314 w 1110665"/>
                <a:gd name="connsiteY397" fmla="*/ 127084 h 1116681"/>
                <a:gd name="connsiteX398" fmla="*/ 405314 w 1110665"/>
                <a:gd name="connsiteY398" fmla="*/ 126332 h 1116681"/>
                <a:gd name="connsiteX399" fmla="*/ 403810 w 1110665"/>
                <a:gd name="connsiteY399" fmla="*/ 124076 h 1116681"/>
                <a:gd name="connsiteX400" fmla="*/ 403810 w 1110665"/>
                <a:gd name="connsiteY400" fmla="*/ 123324 h 1116681"/>
                <a:gd name="connsiteX401" fmla="*/ 403810 w 1110665"/>
                <a:gd name="connsiteY401" fmla="*/ 120316 h 1116681"/>
                <a:gd name="connsiteX402" fmla="*/ 403810 w 1110665"/>
                <a:gd name="connsiteY402" fmla="*/ 118060 h 1116681"/>
                <a:gd name="connsiteX403" fmla="*/ 404562 w 1110665"/>
                <a:gd name="connsiteY403" fmla="*/ 112044 h 1116681"/>
                <a:gd name="connsiteX404" fmla="*/ 404562 w 1110665"/>
                <a:gd name="connsiteY404" fmla="*/ 109788 h 1116681"/>
                <a:gd name="connsiteX405" fmla="*/ 403810 w 1110665"/>
                <a:gd name="connsiteY405" fmla="*/ 108284 h 1116681"/>
                <a:gd name="connsiteX406" fmla="*/ 403058 w 1110665"/>
                <a:gd name="connsiteY406" fmla="*/ 106028 h 1116681"/>
                <a:gd name="connsiteX407" fmla="*/ 402306 w 1110665"/>
                <a:gd name="connsiteY407" fmla="*/ 105276 h 1116681"/>
                <a:gd name="connsiteX408" fmla="*/ 402306 w 1110665"/>
                <a:gd name="connsiteY408" fmla="*/ 104524 h 1116681"/>
                <a:gd name="connsiteX409" fmla="*/ 403058 w 1110665"/>
                <a:gd name="connsiteY409" fmla="*/ 103773 h 1116681"/>
                <a:gd name="connsiteX410" fmla="*/ 403810 w 1110665"/>
                <a:gd name="connsiteY410" fmla="*/ 103020 h 1116681"/>
                <a:gd name="connsiteX411" fmla="*/ 404562 w 1110665"/>
                <a:gd name="connsiteY411" fmla="*/ 103020 h 1116681"/>
                <a:gd name="connsiteX412" fmla="*/ 406818 w 1110665"/>
                <a:gd name="connsiteY412" fmla="*/ 101516 h 1116681"/>
                <a:gd name="connsiteX413" fmla="*/ 407570 w 1110665"/>
                <a:gd name="connsiteY413" fmla="*/ 101516 h 1116681"/>
                <a:gd name="connsiteX414" fmla="*/ 408322 w 1110665"/>
                <a:gd name="connsiteY414" fmla="*/ 100764 h 1116681"/>
                <a:gd name="connsiteX415" fmla="*/ 408322 w 1110665"/>
                <a:gd name="connsiteY415" fmla="*/ 100013 h 1116681"/>
                <a:gd name="connsiteX416" fmla="*/ 408322 w 1110665"/>
                <a:gd name="connsiteY416" fmla="*/ 99261 h 1116681"/>
                <a:gd name="connsiteX417" fmla="*/ 408322 w 1110665"/>
                <a:gd name="connsiteY417" fmla="*/ 98509 h 1116681"/>
                <a:gd name="connsiteX418" fmla="*/ 407570 w 1110665"/>
                <a:gd name="connsiteY418" fmla="*/ 97757 h 1116681"/>
                <a:gd name="connsiteX419" fmla="*/ 406066 w 1110665"/>
                <a:gd name="connsiteY419" fmla="*/ 97005 h 1116681"/>
                <a:gd name="connsiteX420" fmla="*/ 406066 w 1110665"/>
                <a:gd name="connsiteY420" fmla="*/ 95501 h 1116681"/>
                <a:gd name="connsiteX421" fmla="*/ 406066 w 1110665"/>
                <a:gd name="connsiteY421" fmla="*/ 94749 h 1116681"/>
                <a:gd name="connsiteX422" fmla="*/ 406818 w 1110665"/>
                <a:gd name="connsiteY422" fmla="*/ 94749 h 1116681"/>
                <a:gd name="connsiteX423" fmla="*/ 407570 w 1110665"/>
                <a:gd name="connsiteY423" fmla="*/ 93245 h 1116681"/>
                <a:gd name="connsiteX424" fmla="*/ 412834 w 1110665"/>
                <a:gd name="connsiteY424" fmla="*/ 90237 h 1116681"/>
                <a:gd name="connsiteX425" fmla="*/ 413586 w 1110665"/>
                <a:gd name="connsiteY425" fmla="*/ 89485 h 1116681"/>
                <a:gd name="connsiteX426" fmla="*/ 415090 w 1110665"/>
                <a:gd name="connsiteY426" fmla="*/ 87981 h 1116681"/>
                <a:gd name="connsiteX427" fmla="*/ 415841 w 1110665"/>
                <a:gd name="connsiteY427" fmla="*/ 86477 h 1116681"/>
                <a:gd name="connsiteX428" fmla="*/ 416594 w 1110665"/>
                <a:gd name="connsiteY428" fmla="*/ 84973 h 1116681"/>
                <a:gd name="connsiteX429" fmla="*/ 418849 w 1110665"/>
                <a:gd name="connsiteY429" fmla="*/ 73694 h 1116681"/>
                <a:gd name="connsiteX430" fmla="*/ 418849 w 1110665"/>
                <a:gd name="connsiteY430" fmla="*/ 71438 h 1116681"/>
                <a:gd name="connsiteX431" fmla="*/ 418849 w 1110665"/>
                <a:gd name="connsiteY431" fmla="*/ 69934 h 1116681"/>
                <a:gd name="connsiteX432" fmla="*/ 418098 w 1110665"/>
                <a:gd name="connsiteY432" fmla="*/ 68430 h 1116681"/>
                <a:gd name="connsiteX433" fmla="*/ 421105 w 1110665"/>
                <a:gd name="connsiteY433" fmla="*/ 62414 h 1116681"/>
                <a:gd name="connsiteX434" fmla="*/ 421858 w 1110665"/>
                <a:gd name="connsiteY434" fmla="*/ 58654 h 1116681"/>
                <a:gd name="connsiteX435" fmla="*/ 421858 w 1110665"/>
                <a:gd name="connsiteY435" fmla="*/ 57150 h 1116681"/>
                <a:gd name="connsiteX436" fmla="*/ 421858 w 1110665"/>
                <a:gd name="connsiteY436" fmla="*/ 55646 h 1116681"/>
                <a:gd name="connsiteX437" fmla="*/ 422609 w 1110665"/>
                <a:gd name="connsiteY437" fmla="*/ 52638 h 1116681"/>
                <a:gd name="connsiteX438" fmla="*/ 423361 w 1110665"/>
                <a:gd name="connsiteY438" fmla="*/ 51134 h 1116681"/>
                <a:gd name="connsiteX439" fmla="*/ 422609 w 1110665"/>
                <a:gd name="connsiteY439" fmla="*/ 49630 h 1116681"/>
                <a:gd name="connsiteX440" fmla="*/ 424113 w 1110665"/>
                <a:gd name="connsiteY440" fmla="*/ 46622 h 1116681"/>
                <a:gd name="connsiteX441" fmla="*/ 424865 w 1110665"/>
                <a:gd name="connsiteY441" fmla="*/ 45118 h 1116681"/>
                <a:gd name="connsiteX442" fmla="*/ 426369 w 1110665"/>
                <a:gd name="connsiteY442" fmla="*/ 44366 h 1116681"/>
                <a:gd name="connsiteX443" fmla="*/ 427873 w 1110665"/>
                <a:gd name="connsiteY443" fmla="*/ 42863 h 1116681"/>
                <a:gd name="connsiteX444" fmla="*/ 428625 w 1110665"/>
                <a:gd name="connsiteY444" fmla="*/ 40607 h 1116681"/>
                <a:gd name="connsiteX445" fmla="*/ 429377 w 1110665"/>
                <a:gd name="connsiteY445" fmla="*/ 39103 h 1116681"/>
                <a:gd name="connsiteX446" fmla="*/ 429377 w 1110665"/>
                <a:gd name="connsiteY446" fmla="*/ 37599 h 1116681"/>
                <a:gd name="connsiteX447" fmla="*/ 430129 w 1110665"/>
                <a:gd name="connsiteY447" fmla="*/ 35343 h 1116681"/>
                <a:gd name="connsiteX448" fmla="*/ 430881 w 1110665"/>
                <a:gd name="connsiteY448" fmla="*/ 33087 h 1116681"/>
                <a:gd name="connsiteX449" fmla="*/ 435393 w 1110665"/>
                <a:gd name="connsiteY449" fmla="*/ 27823 h 1116681"/>
                <a:gd name="connsiteX450" fmla="*/ 436897 w 1110665"/>
                <a:gd name="connsiteY450" fmla="*/ 26319 h 1116681"/>
                <a:gd name="connsiteX451" fmla="*/ 437649 w 1110665"/>
                <a:gd name="connsiteY451" fmla="*/ 24815 h 1116681"/>
                <a:gd name="connsiteX452" fmla="*/ 437649 w 1110665"/>
                <a:gd name="connsiteY452" fmla="*/ 23311 h 1116681"/>
                <a:gd name="connsiteX453" fmla="*/ 438401 w 1110665"/>
                <a:gd name="connsiteY453" fmla="*/ 21807 h 1116681"/>
                <a:gd name="connsiteX454" fmla="*/ 439905 w 1110665"/>
                <a:gd name="connsiteY454" fmla="*/ 20303 h 1116681"/>
                <a:gd name="connsiteX455" fmla="*/ 441409 w 1110665"/>
                <a:gd name="connsiteY455" fmla="*/ 20303 h 1116681"/>
                <a:gd name="connsiteX456" fmla="*/ 442160 w 1110665"/>
                <a:gd name="connsiteY456" fmla="*/ 19551 h 1116681"/>
                <a:gd name="connsiteX457" fmla="*/ 442160 w 1110665"/>
                <a:gd name="connsiteY457" fmla="*/ 18047 h 1116681"/>
                <a:gd name="connsiteX458" fmla="*/ 442913 w 1110665"/>
                <a:gd name="connsiteY458" fmla="*/ 17296 h 1116681"/>
                <a:gd name="connsiteX459" fmla="*/ 443664 w 1110665"/>
                <a:gd name="connsiteY459" fmla="*/ 16544 h 1116681"/>
                <a:gd name="connsiteX460" fmla="*/ 445169 w 1110665"/>
                <a:gd name="connsiteY460" fmla="*/ 16544 h 1116681"/>
                <a:gd name="connsiteX461" fmla="*/ 445920 w 1110665"/>
                <a:gd name="connsiteY461" fmla="*/ 15039 h 1116681"/>
                <a:gd name="connsiteX462" fmla="*/ 446673 w 1110665"/>
                <a:gd name="connsiteY462" fmla="*/ 14287 h 1116681"/>
                <a:gd name="connsiteX463" fmla="*/ 448928 w 1110665"/>
                <a:gd name="connsiteY463" fmla="*/ 12032 h 1116681"/>
                <a:gd name="connsiteX464" fmla="*/ 452688 w 1110665"/>
                <a:gd name="connsiteY464" fmla="*/ 10528 h 1116681"/>
                <a:gd name="connsiteX465" fmla="*/ 455696 w 1110665"/>
                <a:gd name="connsiteY465" fmla="*/ 7520 h 1116681"/>
                <a:gd name="connsiteX466" fmla="*/ 468480 w 1110665"/>
                <a:gd name="connsiteY466" fmla="*/ 0 h 1116681"/>
                <a:gd name="connsiteX467" fmla="*/ 470736 w 1110665"/>
                <a:gd name="connsiteY467" fmla="*/ 1504 h 1116681"/>
                <a:gd name="connsiteX468" fmla="*/ 471488 w 1110665"/>
                <a:gd name="connsiteY468" fmla="*/ 2256 h 1116681"/>
                <a:gd name="connsiteX469" fmla="*/ 472239 w 1110665"/>
                <a:gd name="connsiteY469" fmla="*/ 3760 h 1116681"/>
                <a:gd name="connsiteX470" fmla="*/ 472239 w 1110665"/>
                <a:gd name="connsiteY470" fmla="*/ 6016 h 1116681"/>
                <a:gd name="connsiteX471" fmla="*/ 472239 w 1110665"/>
                <a:gd name="connsiteY471" fmla="*/ 8272 h 1116681"/>
                <a:gd name="connsiteX472" fmla="*/ 471488 w 1110665"/>
                <a:gd name="connsiteY472" fmla="*/ 10528 h 1116681"/>
                <a:gd name="connsiteX473" fmla="*/ 470736 w 1110665"/>
                <a:gd name="connsiteY473" fmla="*/ 12032 h 1116681"/>
                <a:gd name="connsiteX474" fmla="*/ 463216 w 1110665"/>
                <a:gd name="connsiteY474" fmla="*/ 20303 h 1116681"/>
                <a:gd name="connsiteX475" fmla="*/ 461712 w 1110665"/>
                <a:gd name="connsiteY475" fmla="*/ 21807 h 1116681"/>
                <a:gd name="connsiteX476" fmla="*/ 460960 w 1110665"/>
                <a:gd name="connsiteY476" fmla="*/ 23311 h 1116681"/>
                <a:gd name="connsiteX477" fmla="*/ 460960 w 1110665"/>
                <a:gd name="connsiteY477" fmla="*/ 24815 h 1116681"/>
                <a:gd name="connsiteX478" fmla="*/ 460960 w 1110665"/>
                <a:gd name="connsiteY478" fmla="*/ 26319 h 1116681"/>
                <a:gd name="connsiteX479" fmla="*/ 461712 w 1110665"/>
                <a:gd name="connsiteY479" fmla="*/ 33839 h 1116681"/>
                <a:gd name="connsiteX480" fmla="*/ 461712 w 1110665"/>
                <a:gd name="connsiteY480" fmla="*/ 36095 h 1116681"/>
                <a:gd name="connsiteX481" fmla="*/ 460960 w 1110665"/>
                <a:gd name="connsiteY481" fmla="*/ 39103 h 1116681"/>
                <a:gd name="connsiteX482" fmla="*/ 460208 w 1110665"/>
                <a:gd name="connsiteY482" fmla="*/ 41359 h 1116681"/>
                <a:gd name="connsiteX483" fmla="*/ 451936 w 1110665"/>
                <a:gd name="connsiteY483" fmla="*/ 52638 h 1116681"/>
                <a:gd name="connsiteX484" fmla="*/ 451184 w 1110665"/>
                <a:gd name="connsiteY484" fmla="*/ 55646 h 1116681"/>
                <a:gd name="connsiteX485" fmla="*/ 450432 w 1110665"/>
                <a:gd name="connsiteY485" fmla="*/ 57902 h 1116681"/>
                <a:gd name="connsiteX486" fmla="*/ 449680 w 1110665"/>
                <a:gd name="connsiteY486" fmla="*/ 60158 h 1116681"/>
                <a:gd name="connsiteX487" fmla="*/ 450432 w 1110665"/>
                <a:gd name="connsiteY487" fmla="*/ 75949 h 1116681"/>
                <a:gd name="connsiteX488" fmla="*/ 451184 w 1110665"/>
                <a:gd name="connsiteY488" fmla="*/ 78957 h 1116681"/>
                <a:gd name="connsiteX489" fmla="*/ 452688 w 1110665"/>
                <a:gd name="connsiteY489" fmla="*/ 80461 h 1116681"/>
                <a:gd name="connsiteX490" fmla="*/ 454944 w 1110665"/>
                <a:gd name="connsiteY490" fmla="*/ 82717 h 1116681"/>
                <a:gd name="connsiteX491" fmla="*/ 483519 w 1110665"/>
                <a:gd name="connsiteY491" fmla="*/ 96253 h 1116681"/>
                <a:gd name="connsiteX492" fmla="*/ 491039 w 1110665"/>
                <a:gd name="connsiteY492" fmla="*/ 96253 h 1116681"/>
                <a:gd name="connsiteX493" fmla="*/ 492543 w 1110665"/>
                <a:gd name="connsiteY493" fmla="*/ 95501 h 1116681"/>
                <a:gd name="connsiteX494" fmla="*/ 494047 w 1110665"/>
                <a:gd name="connsiteY494" fmla="*/ 96253 h 1116681"/>
                <a:gd name="connsiteX495" fmla="*/ 496303 w 1110665"/>
                <a:gd name="connsiteY495" fmla="*/ 97005 h 1116681"/>
                <a:gd name="connsiteX496" fmla="*/ 504575 w 1110665"/>
                <a:gd name="connsiteY496" fmla="*/ 103773 h 1116681"/>
                <a:gd name="connsiteX497" fmla="*/ 539165 w 1110665"/>
                <a:gd name="connsiteY497" fmla="*/ 120316 h 1116681"/>
                <a:gd name="connsiteX498" fmla="*/ 557213 w 1110665"/>
                <a:gd name="connsiteY498" fmla="*/ 121820 h 1116681"/>
                <a:gd name="connsiteX499" fmla="*/ 564733 w 1110665"/>
                <a:gd name="connsiteY499" fmla="*/ 124076 h 1116681"/>
                <a:gd name="connsiteX500" fmla="*/ 579772 w 1110665"/>
                <a:gd name="connsiteY500" fmla="*/ 130843 h 1116681"/>
                <a:gd name="connsiteX501" fmla="*/ 582780 w 1110665"/>
                <a:gd name="connsiteY501" fmla="*/ 131595 h 1116681"/>
                <a:gd name="connsiteX502" fmla="*/ 585035 w 1110665"/>
                <a:gd name="connsiteY502" fmla="*/ 131595 h 1116681"/>
                <a:gd name="connsiteX503" fmla="*/ 585788 w 1110665"/>
                <a:gd name="connsiteY503" fmla="*/ 130092 h 1116681"/>
                <a:gd name="connsiteX504" fmla="*/ 586540 w 1110665"/>
                <a:gd name="connsiteY504" fmla="*/ 128588 h 1116681"/>
                <a:gd name="connsiteX505" fmla="*/ 586540 w 1110665"/>
                <a:gd name="connsiteY505" fmla="*/ 127836 h 1116681"/>
                <a:gd name="connsiteX506" fmla="*/ 587292 w 1110665"/>
                <a:gd name="connsiteY506" fmla="*/ 126332 h 1116681"/>
                <a:gd name="connsiteX507" fmla="*/ 586540 w 1110665"/>
                <a:gd name="connsiteY507" fmla="*/ 121820 h 1116681"/>
                <a:gd name="connsiteX508" fmla="*/ 587292 w 1110665"/>
                <a:gd name="connsiteY508" fmla="*/ 118812 h 1116681"/>
                <a:gd name="connsiteX509" fmla="*/ 588795 w 1110665"/>
                <a:gd name="connsiteY509" fmla="*/ 113548 h 1116681"/>
                <a:gd name="connsiteX510" fmla="*/ 597819 w 1110665"/>
                <a:gd name="connsiteY510" fmla="*/ 93245 h 1116681"/>
                <a:gd name="connsiteX511" fmla="*/ 621882 w 1110665"/>
                <a:gd name="connsiteY511" fmla="*/ 51886 h 1116681"/>
                <a:gd name="connsiteX512" fmla="*/ 633914 w 1110665"/>
                <a:gd name="connsiteY512" fmla="*/ 42863 h 1116681"/>
                <a:gd name="connsiteX513" fmla="*/ 639930 w 1110665"/>
                <a:gd name="connsiteY513" fmla="*/ 39103 h 1116681"/>
                <a:gd name="connsiteX514" fmla="*/ 641434 w 1110665"/>
                <a:gd name="connsiteY514" fmla="*/ 39103 h 1116681"/>
                <a:gd name="connsiteX515" fmla="*/ 642186 w 1110665"/>
                <a:gd name="connsiteY515" fmla="*/ 39103 h 1116681"/>
                <a:gd name="connsiteX516" fmla="*/ 642186 w 1110665"/>
                <a:gd name="connsiteY516" fmla="*/ 39855 h 1116681"/>
                <a:gd name="connsiteX517" fmla="*/ 640682 w 1110665"/>
                <a:gd name="connsiteY517" fmla="*/ 47374 h 1116681"/>
                <a:gd name="connsiteX518" fmla="*/ 640682 w 1110665"/>
                <a:gd name="connsiteY518" fmla="*/ 48878 h 1116681"/>
                <a:gd name="connsiteX519" fmla="*/ 640682 w 1110665"/>
                <a:gd name="connsiteY519" fmla="*/ 50382 h 1116681"/>
                <a:gd name="connsiteX520" fmla="*/ 641434 w 1110665"/>
                <a:gd name="connsiteY520" fmla="*/ 51134 h 1116681"/>
                <a:gd name="connsiteX521" fmla="*/ 641434 w 1110665"/>
                <a:gd name="connsiteY521" fmla="*/ 52638 h 1116681"/>
                <a:gd name="connsiteX522" fmla="*/ 642186 w 1110665"/>
                <a:gd name="connsiteY522" fmla="*/ 53390 h 1116681"/>
                <a:gd name="connsiteX523" fmla="*/ 643690 w 1110665"/>
                <a:gd name="connsiteY523" fmla="*/ 54142 h 1116681"/>
                <a:gd name="connsiteX524" fmla="*/ 654217 w 1110665"/>
                <a:gd name="connsiteY524" fmla="*/ 59406 h 1116681"/>
                <a:gd name="connsiteX525" fmla="*/ 663993 w 1110665"/>
                <a:gd name="connsiteY525" fmla="*/ 66926 h 1116681"/>
                <a:gd name="connsiteX526" fmla="*/ 667001 w 1110665"/>
                <a:gd name="connsiteY526" fmla="*/ 69934 h 1116681"/>
                <a:gd name="connsiteX527" fmla="*/ 669257 w 1110665"/>
                <a:gd name="connsiteY527" fmla="*/ 72942 h 1116681"/>
                <a:gd name="connsiteX528" fmla="*/ 671512 w 1110665"/>
                <a:gd name="connsiteY528" fmla="*/ 77453 h 1116681"/>
                <a:gd name="connsiteX529" fmla="*/ 673769 w 1110665"/>
                <a:gd name="connsiteY529" fmla="*/ 81965 h 1116681"/>
                <a:gd name="connsiteX530" fmla="*/ 673769 w 1110665"/>
                <a:gd name="connsiteY530" fmla="*/ 84221 h 1116681"/>
                <a:gd name="connsiteX531" fmla="*/ 673769 w 1110665"/>
                <a:gd name="connsiteY531" fmla="*/ 85725 h 1116681"/>
                <a:gd name="connsiteX532" fmla="*/ 673016 w 1110665"/>
                <a:gd name="connsiteY532" fmla="*/ 92493 h 1116681"/>
                <a:gd name="connsiteX533" fmla="*/ 673016 w 1110665"/>
                <a:gd name="connsiteY533" fmla="*/ 93245 h 1116681"/>
                <a:gd name="connsiteX534" fmla="*/ 673016 w 1110665"/>
                <a:gd name="connsiteY534" fmla="*/ 94749 h 1116681"/>
                <a:gd name="connsiteX535" fmla="*/ 673016 w 1110665"/>
                <a:gd name="connsiteY535" fmla="*/ 96253 h 1116681"/>
                <a:gd name="connsiteX536" fmla="*/ 673769 w 1110665"/>
                <a:gd name="connsiteY536" fmla="*/ 98509 h 1116681"/>
                <a:gd name="connsiteX537" fmla="*/ 676776 w 1110665"/>
                <a:gd name="connsiteY537" fmla="*/ 104524 h 1116681"/>
                <a:gd name="connsiteX538" fmla="*/ 678280 w 1110665"/>
                <a:gd name="connsiteY538" fmla="*/ 108284 h 1116681"/>
                <a:gd name="connsiteX539" fmla="*/ 679032 w 1110665"/>
                <a:gd name="connsiteY539" fmla="*/ 125580 h 1116681"/>
                <a:gd name="connsiteX540" fmla="*/ 676776 w 1110665"/>
                <a:gd name="connsiteY540" fmla="*/ 137611 h 1116681"/>
                <a:gd name="connsiteX541" fmla="*/ 676025 w 1110665"/>
                <a:gd name="connsiteY541" fmla="*/ 139867 h 1116681"/>
                <a:gd name="connsiteX542" fmla="*/ 676025 w 1110665"/>
                <a:gd name="connsiteY542" fmla="*/ 142123 h 1116681"/>
                <a:gd name="connsiteX543" fmla="*/ 676776 w 1110665"/>
                <a:gd name="connsiteY543" fmla="*/ 143627 h 1116681"/>
                <a:gd name="connsiteX544" fmla="*/ 677529 w 1110665"/>
                <a:gd name="connsiteY544" fmla="*/ 147387 h 1116681"/>
                <a:gd name="connsiteX545" fmla="*/ 678280 w 1110665"/>
                <a:gd name="connsiteY545" fmla="*/ 149643 h 1116681"/>
                <a:gd name="connsiteX546" fmla="*/ 679032 w 1110665"/>
                <a:gd name="connsiteY546" fmla="*/ 151147 h 1116681"/>
                <a:gd name="connsiteX547" fmla="*/ 679784 w 1110665"/>
                <a:gd name="connsiteY547" fmla="*/ 151899 h 1116681"/>
                <a:gd name="connsiteX548" fmla="*/ 680536 w 1110665"/>
                <a:gd name="connsiteY548" fmla="*/ 152651 h 1116681"/>
                <a:gd name="connsiteX549" fmla="*/ 681288 w 1110665"/>
                <a:gd name="connsiteY549" fmla="*/ 152651 h 1116681"/>
                <a:gd name="connsiteX550" fmla="*/ 682040 w 1110665"/>
                <a:gd name="connsiteY550" fmla="*/ 152651 h 1116681"/>
                <a:gd name="connsiteX551" fmla="*/ 687304 w 1110665"/>
                <a:gd name="connsiteY551" fmla="*/ 148891 h 1116681"/>
                <a:gd name="connsiteX552" fmla="*/ 689560 w 1110665"/>
                <a:gd name="connsiteY552" fmla="*/ 147387 h 1116681"/>
                <a:gd name="connsiteX553" fmla="*/ 690312 w 1110665"/>
                <a:gd name="connsiteY553" fmla="*/ 145883 h 1116681"/>
                <a:gd name="connsiteX554" fmla="*/ 690312 w 1110665"/>
                <a:gd name="connsiteY554" fmla="*/ 145131 h 1116681"/>
                <a:gd name="connsiteX555" fmla="*/ 691064 w 1110665"/>
                <a:gd name="connsiteY555" fmla="*/ 144379 h 1116681"/>
                <a:gd name="connsiteX556" fmla="*/ 691816 w 1110665"/>
                <a:gd name="connsiteY556" fmla="*/ 142123 h 1116681"/>
                <a:gd name="connsiteX557" fmla="*/ 693320 w 1110665"/>
                <a:gd name="connsiteY557" fmla="*/ 134603 h 1116681"/>
                <a:gd name="connsiteX558" fmla="*/ 693320 w 1110665"/>
                <a:gd name="connsiteY558" fmla="*/ 125580 h 1116681"/>
                <a:gd name="connsiteX559" fmla="*/ 694072 w 1110665"/>
                <a:gd name="connsiteY559" fmla="*/ 121820 h 1116681"/>
                <a:gd name="connsiteX560" fmla="*/ 694824 w 1110665"/>
                <a:gd name="connsiteY560" fmla="*/ 120316 h 1116681"/>
                <a:gd name="connsiteX561" fmla="*/ 695576 w 1110665"/>
                <a:gd name="connsiteY561" fmla="*/ 118812 h 1116681"/>
                <a:gd name="connsiteX562" fmla="*/ 697080 w 1110665"/>
                <a:gd name="connsiteY562" fmla="*/ 118060 h 1116681"/>
                <a:gd name="connsiteX563" fmla="*/ 698584 w 1110665"/>
                <a:gd name="connsiteY563" fmla="*/ 117308 h 1116681"/>
                <a:gd name="connsiteX564" fmla="*/ 700088 w 1110665"/>
                <a:gd name="connsiteY564" fmla="*/ 116556 h 1116681"/>
                <a:gd name="connsiteX565" fmla="*/ 703095 w 1110665"/>
                <a:gd name="connsiteY565" fmla="*/ 116556 h 1116681"/>
                <a:gd name="connsiteX566" fmla="*/ 705351 w 1110665"/>
                <a:gd name="connsiteY566" fmla="*/ 117308 h 1116681"/>
                <a:gd name="connsiteX567" fmla="*/ 707608 w 1110665"/>
                <a:gd name="connsiteY567" fmla="*/ 118060 h 1116681"/>
                <a:gd name="connsiteX568" fmla="*/ 716631 w 1110665"/>
                <a:gd name="connsiteY568" fmla="*/ 121820 h 1116681"/>
                <a:gd name="connsiteX569" fmla="*/ 721143 w 1110665"/>
                <a:gd name="connsiteY569" fmla="*/ 123324 h 1116681"/>
                <a:gd name="connsiteX570" fmla="*/ 733174 w 1110665"/>
                <a:gd name="connsiteY570" fmla="*/ 123324 h 1116681"/>
                <a:gd name="connsiteX571" fmla="*/ 736182 w 1110665"/>
                <a:gd name="connsiteY571" fmla="*/ 122572 h 1116681"/>
                <a:gd name="connsiteX572" fmla="*/ 738438 w 1110665"/>
                <a:gd name="connsiteY572" fmla="*/ 121820 h 1116681"/>
                <a:gd name="connsiteX573" fmla="*/ 741446 w 1110665"/>
                <a:gd name="connsiteY573" fmla="*/ 121068 h 1116681"/>
                <a:gd name="connsiteX574" fmla="*/ 745206 w 1110665"/>
                <a:gd name="connsiteY574" fmla="*/ 119564 h 1116681"/>
                <a:gd name="connsiteX575" fmla="*/ 760246 w 1110665"/>
                <a:gd name="connsiteY575" fmla="*/ 107532 h 1116681"/>
                <a:gd name="connsiteX576" fmla="*/ 764006 w 1110665"/>
                <a:gd name="connsiteY576" fmla="*/ 105276 h 1116681"/>
                <a:gd name="connsiteX577" fmla="*/ 769269 w 1110665"/>
                <a:gd name="connsiteY577" fmla="*/ 103020 h 1116681"/>
                <a:gd name="connsiteX578" fmla="*/ 771525 w 1110665"/>
                <a:gd name="connsiteY578" fmla="*/ 103020 h 1116681"/>
                <a:gd name="connsiteX579" fmla="*/ 772277 w 1110665"/>
                <a:gd name="connsiteY579" fmla="*/ 103773 h 1116681"/>
                <a:gd name="connsiteX580" fmla="*/ 773029 w 1110665"/>
                <a:gd name="connsiteY580" fmla="*/ 104524 h 1116681"/>
                <a:gd name="connsiteX581" fmla="*/ 773029 w 1110665"/>
                <a:gd name="connsiteY581" fmla="*/ 105276 h 1116681"/>
                <a:gd name="connsiteX582" fmla="*/ 773029 w 1110665"/>
                <a:gd name="connsiteY582" fmla="*/ 106028 h 1116681"/>
                <a:gd name="connsiteX583" fmla="*/ 772277 w 1110665"/>
                <a:gd name="connsiteY583" fmla="*/ 107532 h 1116681"/>
                <a:gd name="connsiteX584" fmla="*/ 769269 w 1110665"/>
                <a:gd name="connsiteY584" fmla="*/ 115804 h 1116681"/>
                <a:gd name="connsiteX585" fmla="*/ 767765 w 1110665"/>
                <a:gd name="connsiteY585" fmla="*/ 119564 h 1116681"/>
                <a:gd name="connsiteX586" fmla="*/ 768517 w 1110665"/>
                <a:gd name="connsiteY586" fmla="*/ 120316 h 1116681"/>
                <a:gd name="connsiteX587" fmla="*/ 768517 w 1110665"/>
                <a:gd name="connsiteY587" fmla="*/ 121068 h 1116681"/>
                <a:gd name="connsiteX588" fmla="*/ 772277 w 1110665"/>
                <a:gd name="connsiteY588" fmla="*/ 120316 h 1116681"/>
                <a:gd name="connsiteX589" fmla="*/ 775285 w 1110665"/>
                <a:gd name="connsiteY589" fmla="*/ 121068 h 1116681"/>
                <a:gd name="connsiteX590" fmla="*/ 779045 w 1110665"/>
                <a:gd name="connsiteY590" fmla="*/ 121820 h 1116681"/>
                <a:gd name="connsiteX591" fmla="*/ 782805 w 1110665"/>
                <a:gd name="connsiteY591" fmla="*/ 123324 h 1116681"/>
                <a:gd name="connsiteX592" fmla="*/ 788068 w 1110665"/>
                <a:gd name="connsiteY592" fmla="*/ 127084 h 1116681"/>
                <a:gd name="connsiteX593" fmla="*/ 794085 w 1110665"/>
                <a:gd name="connsiteY593" fmla="*/ 131595 h 1116681"/>
                <a:gd name="connsiteX594" fmla="*/ 797092 w 1110665"/>
                <a:gd name="connsiteY594" fmla="*/ 133099 h 1116681"/>
                <a:gd name="connsiteX595" fmla="*/ 798596 w 1110665"/>
                <a:gd name="connsiteY595" fmla="*/ 133099 h 1116681"/>
                <a:gd name="connsiteX596" fmla="*/ 800100 w 1110665"/>
                <a:gd name="connsiteY596" fmla="*/ 132347 h 1116681"/>
                <a:gd name="connsiteX597" fmla="*/ 801604 w 1110665"/>
                <a:gd name="connsiteY597" fmla="*/ 130843 h 1116681"/>
                <a:gd name="connsiteX598" fmla="*/ 802356 w 1110665"/>
                <a:gd name="connsiteY598" fmla="*/ 130092 h 1116681"/>
                <a:gd name="connsiteX599" fmla="*/ 803860 w 1110665"/>
                <a:gd name="connsiteY599" fmla="*/ 130843 h 1116681"/>
                <a:gd name="connsiteX600" fmla="*/ 806116 w 1110665"/>
                <a:gd name="connsiteY600" fmla="*/ 131595 h 1116681"/>
                <a:gd name="connsiteX601" fmla="*/ 809876 w 1110665"/>
                <a:gd name="connsiteY601" fmla="*/ 134603 h 1116681"/>
                <a:gd name="connsiteX602" fmla="*/ 815891 w 1110665"/>
                <a:gd name="connsiteY602" fmla="*/ 138363 h 1116681"/>
                <a:gd name="connsiteX603" fmla="*/ 842963 w 1110665"/>
                <a:gd name="connsiteY603" fmla="*/ 148139 h 1116681"/>
                <a:gd name="connsiteX604" fmla="*/ 844466 w 1110665"/>
                <a:gd name="connsiteY604" fmla="*/ 148139 h 1116681"/>
                <a:gd name="connsiteX605" fmla="*/ 845970 w 1110665"/>
                <a:gd name="connsiteY605" fmla="*/ 147387 h 1116681"/>
                <a:gd name="connsiteX606" fmla="*/ 846723 w 1110665"/>
                <a:gd name="connsiteY606" fmla="*/ 146635 h 1116681"/>
                <a:gd name="connsiteX607" fmla="*/ 846723 w 1110665"/>
                <a:gd name="connsiteY607" fmla="*/ 144379 h 1116681"/>
                <a:gd name="connsiteX608" fmla="*/ 845970 w 1110665"/>
                <a:gd name="connsiteY608" fmla="*/ 142875 h 1116681"/>
                <a:gd name="connsiteX609" fmla="*/ 836947 w 1110665"/>
                <a:gd name="connsiteY609" fmla="*/ 123324 h 1116681"/>
                <a:gd name="connsiteX610" fmla="*/ 836195 w 1110665"/>
                <a:gd name="connsiteY610" fmla="*/ 120316 h 1116681"/>
                <a:gd name="connsiteX611" fmla="*/ 836195 w 1110665"/>
                <a:gd name="connsiteY611" fmla="*/ 118812 h 1116681"/>
                <a:gd name="connsiteX612" fmla="*/ 836195 w 1110665"/>
                <a:gd name="connsiteY612" fmla="*/ 118060 h 1116681"/>
                <a:gd name="connsiteX613" fmla="*/ 836947 w 1110665"/>
                <a:gd name="connsiteY613" fmla="*/ 116556 h 1116681"/>
                <a:gd name="connsiteX614" fmla="*/ 836947 w 1110665"/>
                <a:gd name="connsiteY614" fmla="*/ 115804 h 1116681"/>
                <a:gd name="connsiteX615" fmla="*/ 838451 w 1110665"/>
                <a:gd name="connsiteY615" fmla="*/ 115052 h 1116681"/>
                <a:gd name="connsiteX616" fmla="*/ 844466 w 1110665"/>
                <a:gd name="connsiteY616" fmla="*/ 109788 h 1116681"/>
                <a:gd name="connsiteX617" fmla="*/ 845219 w 1110665"/>
                <a:gd name="connsiteY617" fmla="*/ 109036 h 1116681"/>
                <a:gd name="connsiteX618" fmla="*/ 846723 w 1110665"/>
                <a:gd name="connsiteY618" fmla="*/ 109036 h 1116681"/>
                <a:gd name="connsiteX619" fmla="*/ 847474 w 1110665"/>
                <a:gd name="connsiteY619" fmla="*/ 109036 h 1116681"/>
                <a:gd name="connsiteX620" fmla="*/ 848226 w 1110665"/>
                <a:gd name="connsiteY620" fmla="*/ 109036 h 1116681"/>
                <a:gd name="connsiteX621" fmla="*/ 848226 w 1110665"/>
                <a:gd name="connsiteY621" fmla="*/ 109788 h 1116681"/>
                <a:gd name="connsiteX622" fmla="*/ 848979 w 1110665"/>
                <a:gd name="connsiteY622" fmla="*/ 110540 h 1116681"/>
                <a:gd name="connsiteX623" fmla="*/ 849730 w 1110665"/>
                <a:gd name="connsiteY623" fmla="*/ 113548 h 1116681"/>
                <a:gd name="connsiteX624" fmla="*/ 851234 w 1110665"/>
                <a:gd name="connsiteY624" fmla="*/ 115804 h 1116681"/>
                <a:gd name="connsiteX625" fmla="*/ 855746 w 1110665"/>
                <a:gd name="connsiteY625" fmla="*/ 119564 h 1116681"/>
                <a:gd name="connsiteX626" fmla="*/ 855746 w 1110665"/>
                <a:gd name="connsiteY626" fmla="*/ 120316 h 1116681"/>
                <a:gd name="connsiteX627" fmla="*/ 856498 w 1110665"/>
                <a:gd name="connsiteY627" fmla="*/ 121068 h 1116681"/>
                <a:gd name="connsiteX628" fmla="*/ 856498 w 1110665"/>
                <a:gd name="connsiteY628" fmla="*/ 121820 h 1116681"/>
                <a:gd name="connsiteX629" fmla="*/ 856498 w 1110665"/>
                <a:gd name="connsiteY629" fmla="*/ 124076 h 1116681"/>
                <a:gd name="connsiteX630" fmla="*/ 856498 w 1110665"/>
                <a:gd name="connsiteY630" fmla="*/ 124828 h 1116681"/>
                <a:gd name="connsiteX631" fmla="*/ 857250 w 1110665"/>
                <a:gd name="connsiteY631" fmla="*/ 125580 h 1116681"/>
                <a:gd name="connsiteX632" fmla="*/ 861762 w 1110665"/>
                <a:gd name="connsiteY632" fmla="*/ 130843 h 1116681"/>
                <a:gd name="connsiteX633" fmla="*/ 861762 w 1110665"/>
                <a:gd name="connsiteY633" fmla="*/ 131595 h 1116681"/>
                <a:gd name="connsiteX634" fmla="*/ 862514 w 1110665"/>
                <a:gd name="connsiteY634" fmla="*/ 131595 h 1116681"/>
                <a:gd name="connsiteX635" fmla="*/ 862514 w 1110665"/>
                <a:gd name="connsiteY635" fmla="*/ 132347 h 1116681"/>
                <a:gd name="connsiteX636" fmla="*/ 862514 w 1110665"/>
                <a:gd name="connsiteY636" fmla="*/ 133099 h 1116681"/>
                <a:gd name="connsiteX637" fmla="*/ 862514 w 1110665"/>
                <a:gd name="connsiteY637" fmla="*/ 133851 h 1116681"/>
                <a:gd name="connsiteX638" fmla="*/ 864018 w 1110665"/>
                <a:gd name="connsiteY638" fmla="*/ 138363 h 1116681"/>
                <a:gd name="connsiteX639" fmla="*/ 864018 w 1110665"/>
                <a:gd name="connsiteY639" fmla="*/ 139115 h 1116681"/>
                <a:gd name="connsiteX640" fmla="*/ 864770 w 1110665"/>
                <a:gd name="connsiteY640" fmla="*/ 139115 h 1116681"/>
                <a:gd name="connsiteX641" fmla="*/ 865522 w 1110665"/>
                <a:gd name="connsiteY641" fmla="*/ 139115 h 1116681"/>
                <a:gd name="connsiteX642" fmla="*/ 866274 w 1110665"/>
                <a:gd name="connsiteY642" fmla="*/ 136859 h 1116681"/>
                <a:gd name="connsiteX643" fmla="*/ 867026 w 1110665"/>
                <a:gd name="connsiteY643" fmla="*/ 136107 h 1116681"/>
                <a:gd name="connsiteX644" fmla="*/ 867778 w 1110665"/>
                <a:gd name="connsiteY644" fmla="*/ 135355 h 1116681"/>
                <a:gd name="connsiteX645" fmla="*/ 867778 w 1110665"/>
                <a:gd name="connsiteY645" fmla="*/ 134603 h 1116681"/>
                <a:gd name="connsiteX646" fmla="*/ 868530 w 1110665"/>
                <a:gd name="connsiteY646" fmla="*/ 133851 h 1116681"/>
                <a:gd name="connsiteX647" fmla="*/ 868530 w 1110665"/>
                <a:gd name="connsiteY647" fmla="*/ 133099 h 1116681"/>
                <a:gd name="connsiteX648" fmla="*/ 879057 w 1110665"/>
                <a:gd name="connsiteY648" fmla="*/ 131595 h 1116681"/>
                <a:gd name="connsiteX649" fmla="*/ 882817 w 1110665"/>
                <a:gd name="connsiteY649" fmla="*/ 130092 h 1116681"/>
                <a:gd name="connsiteX650" fmla="*/ 885073 w 1110665"/>
                <a:gd name="connsiteY650" fmla="*/ 127836 h 1116681"/>
                <a:gd name="connsiteX651" fmla="*/ 895601 w 1110665"/>
                <a:gd name="connsiteY651" fmla="*/ 124076 h 1116681"/>
                <a:gd name="connsiteX652" fmla="*/ 897857 w 1110665"/>
                <a:gd name="connsiteY652" fmla="*/ 123324 h 1116681"/>
                <a:gd name="connsiteX653" fmla="*/ 898609 w 1110665"/>
                <a:gd name="connsiteY653" fmla="*/ 123324 h 1116681"/>
                <a:gd name="connsiteX654" fmla="*/ 901617 w 1110665"/>
                <a:gd name="connsiteY654" fmla="*/ 123324 h 1116681"/>
                <a:gd name="connsiteX655" fmla="*/ 902368 w 1110665"/>
                <a:gd name="connsiteY655" fmla="*/ 123324 h 1116681"/>
                <a:gd name="connsiteX656" fmla="*/ 903121 w 1110665"/>
                <a:gd name="connsiteY656" fmla="*/ 122572 h 1116681"/>
                <a:gd name="connsiteX657" fmla="*/ 904624 w 1110665"/>
                <a:gd name="connsiteY657" fmla="*/ 121820 h 1116681"/>
                <a:gd name="connsiteX658" fmla="*/ 931696 w 1110665"/>
                <a:gd name="connsiteY658" fmla="*/ 107532 h 1116681"/>
                <a:gd name="connsiteX659" fmla="*/ 938463 w 1110665"/>
                <a:gd name="connsiteY659" fmla="*/ 106028 h 1116681"/>
                <a:gd name="connsiteX660" fmla="*/ 949743 w 1110665"/>
                <a:gd name="connsiteY660" fmla="*/ 103773 h 1116681"/>
                <a:gd name="connsiteX661" fmla="*/ 951247 w 1110665"/>
                <a:gd name="connsiteY661" fmla="*/ 103773 h 1116681"/>
                <a:gd name="connsiteX662" fmla="*/ 953503 w 1110665"/>
                <a:gd name="connsiteY662" fmla="*/ 103773 h 1116681"/>
                <a:gd name="connsiteX663" fmla="*/ 957262 w 1110665"/>
                <a:gd name="connsiteY663" fmla="*/ 104524 h 1116681"/>
                <a:gd name="connsiteX664" fmla="*/ 964030 w 1110665"/>
                <a:gd name="connsiteY664" fmla="*/ 104524 h 1116681"/>
                <a:gd name="connsiteX665" fmla="*/ 971550 w 1110665"/>
                <a:gd name="connsiteY665" fmla="*/ 103773 h 1116681"/>
                <a:gd name="connsiteX666" fmla="*/ 976062 w 1110665"/>
                <a:gd name="connsiteY666" fmla="*/ 102268 h 1116681"/>
                <a:gd name="connsiteX667" fmla="*/ 979070 w 1110665"/>
                <a:gd name="connsiteY667" fmla="*/ 101516 h 1116681"/>
                <a:gd name="connsiteX668" fmla="*/ 981326 w 1110665"/>
                <a:gd name="connsiteY668" fmla="*/ 100013 h 1116681"/>
                <a:gd name="connsiteX669" fmla="*/ 983582 w 1110665"/>
                <a:gd name="connsiteY669" fmla="*/ 98509 h 1116681"/>
                <a:gd name="connsiteX670" fmla="*/ 999373 w 1110665"/>
                <a:gd name="connsiteY670" fmla="*/ 81213 h 1116681"/>
                <a:gd name="connsiteX671" fmla="*/ 1000877 w 1110665"/>
                <a:gd name="connsiteY671" fmla="*/ 79709 h 1116681"/>
                <a:gd name="connsiteX672" fmla="*/ 1003885 w 1110665"/>
                <a:gd name="connsiteY672" fmla="*/ 78205 h 1116681"/>
                <a:gd name="connsiteX673" fmla="*/ 1007645 w 1110665"/>
                <a:gd name="connsiteY673" fmla="*/ 76701 h 1116681"/>
                <a:gd name="connsiteX674" fmla="*/ 1017420 w 1110665"/>
                <a:gd name="connsiteY674" fmla="*/ 74445 h 1116681"/>
                <a:gd name="connsiteX675" fmla="*/ 1023437 w 1110665"/>
                <a:gd name="connsiteY675" fmla="*/ 72942 h 1116681"/>
                <a:gd name="connsiteX676" fmla="*/ 1027948 w 1110665"/>
                <a:gd name="connsiteY676" fmla="*/ 69934 h 1116681"/>
                <a:gd name="connsiteX677" fmla="*/ 1029452 w 1110665"/>
                <a:gd name="connsiteY677" fmla="*/ 69182 h 1116681"/>
                <a:gd name="connsiteX678" fmla="*/ 1031708 w 1110665"/>
                <a:gd name="connsiteY678" fmla="*/ 69182 h 1116681"/>
                <a:gd name="connsiteX679" fmla="*/ 1044492 w 1110665"/>
                <a:gd name="connsiteY679" fmla="*/ 68430 h 1116681"/>
                <a:gd name="connsiteX680" fmla="*/ 1052011 w 1110665"/>
                <a:gd name="connsiteY680" fmla="*/ 66926 h 1116681"/>
                <a:gd name="connsiteX681" fmla="*/ 1061787 w 1110665"/>
                <a:gd name="connsiteY681" fmla="*/ 60910 h 1116681"/>
                <a:gd name="connsiteX682" fmla="*/ 1064043 w 1110665"/>
                <a:gd name="connsiteY682" fmla="*/ 64670 h 1116681"/>
                <a:gd name="connsiteX683" fmla="*/ 1065547 w 1110665"/>
                <a:gd name="connsiteY683" fmla="*/ 66926 h 1116681"/>
                <a:gd name="connsiteX684" fmla="*/ 1084346 w 1110665"/>
                <a:gd name="connsiteY684" fmla="*/ 79709 h 1116681"/>
                <a:gd name="connsiteX685" fmla="*/ 1086602 w 1110665"/>
                <a:gd name="connsiteY685" fmla="*/ 82717 h 1116681"/>
                <a:gd name="connsiteX686" fmla="*/ 1087354 w 1110665"/>
                <a:gd name="connsiteY686" fmla="*/ 84221 h 1116681"/>
                <a:gd name="connsiteX687" fmla="*/ 1087354 w 1110665"/>
                <a:gd name="connsiteY687" fmla="*/ 84973 h 1116681"/>
                <a:gd name="connsiteX688" fmla="*/ 1088106 w 1110665"/>
                <a:gd name="connsiteY688" fmla="*/ 85725 h 1116681"/>
                <a:gd name="connsiteX689" fmla="*/ 1088106 w 1110665"/>
                <a:gd name="connsiteY689" fmla="*/ 86477 h 1116681"/>
                <a:gd name="connsiteX690" fmla="*/ 1087354 w 1110665"/>
                <a:gd name="connsiteY690" fmla="*/ 87981 h 1116681"/>
                <a:gd name="connsiteX691" fmla="*/ 1086602 w 1110665"/>
                <a:gd name="connsiteY691" fmla="*/ 88733 h 1116681"/>
                <a:gd name="connsiteX692" fmla="*/ 1085098 w 1110665"/>
                <a:gd name="connsiteY692" fmla="*/ 89485 h 1116681"/>
                <a:gd name="connsiteX693" fmla="*/ 1084346 w 1110665"/>
                <a:gd name="connsiteY693" fmla="*/ 90237 h 1116681"/>
                <a:gd name="connsiteX694" fmla="*/ 1082842 w 1110665"/>
                <a:gd name="connsiteY694" fmla="*/ 90989 h 1116681"/>
                <a:gd name="connsiteX695" fmla="*/ 1074571 w 1110665"/>
                <a:gd name="connsiteY695" fmla="*/ 97005 h 1116681"/>
                <a:gd name="connsiteX696" fmla="*/ 1073818 w 1110665"/>
                <a:gd name="connsiteY696" fmla="*/ 97757 h 1116681"/>
                <a:gd name="connsiteX697" fmla="*/ 1073818 w 1110665"/>
                <a:gd name="connsiteY697" fmla="*/ 98509 h 1116681"/>
                <a:gd name="connsiteX698" fmla="*/ 1073067 w 1110665"/>
                <a:gd name="connsiteY698" fmla="*/ 100013 h 1116681"/>
                <a:gd name="connsiteX699" fmla="*/ 1070059 w 1110665"/>
                <a:gd name="connsiteY699" fmla="*/ 117308 h 1116681"/>
                <a:gd name="connsiteX700" fmla="*/ 1070059 w 1110665"/>
                <a:gd name="connsiteY700" fmla="*/ 122572 h 1116681"/>
                <a:gd name="connsiteX701" fmla="*/ 1070059 w 1110665"/>
                <a:gd name="connsiteY701" fmla="*/ 125580 h 1116681"/>
                <a:gd name="connsiteX702" fmla="*/ 1070811 w 1110665"/>
                <a:gd name="connsiteY702" fmla="*/ 126332 h 1116681"/>
                <a:gd name="connsiteX703" fmla="*/ 1073818 w 1110665"/>
                <a:gd name="connsiteY703" fmla="*/ 128588 h 1116681"/>
                <a:gd name="connsiteX704" fmla="*/ 1084346 w 1110665"/>
                <a:gd name="connsiteY704" fmla="*/ 131595 h 1116681"/>
                <a:gd name="connsiteX705" fmla="*/ 1085098 w 1110665"/>
                <a:gd name="connsiteY705" fmla="*/ 132347 h 1116681"/>
                <a:gd name="connsiteX706" fmla="*/ 1085850 w 1110665"/>
                <a:gd name="connsiteY706" fmla="*/ 133099 h 1116681"/>
                <a:gd name="connsiteX707" fmla="*/ 1085850 w 1110665"/>
                <a:gd name="connsiteY707" fmla="*/ 133851 h 1116681"/>
                <a:gd name="connsiteX708" fmla="*/ 1085850 w 1110665"/>
                <a:gd name="connsiteY708" fmla="*/ 134603 h 1116681"/>
                <a:gd name="connsiteX709" fmla="*/ 1085850 w 1110665"/>
                <a:gd name="connsiteY709" fmla="*/ 138363 h 1116681"/>
                <a:gd name="connsiteX710" fmla="*/ 1085850 w 1110665"/>
                <a:gd name="connsiteY710" fmla="*/ 140619 h 1116681"/>
                <a:gd name="connsiteX711" fmla="*/ 1085098 w 1110665"/>
                <a:gd name="connsiteY711" fmla="*/ 143627 h 1116681"/>
                <a:gd name="connsiteX712" fmla="*/ 1084346 w 1110665"/>
                <a:gd name="connsiteY712" fmla="*/ 145131 h 1116681"/>
                <a:gd name="connsiteX713" fmla="*/ 1083594 w 1110665"/>
                <a:gd name="connsiteY713" fmla="*/ 145883 h 1116681"/>
                <a:gd name="connsiteX714" fmla="*/ 1082090 w 1110665"/>
                <a:gd name="connsiteY714" fmla="*/ 147387 h 1116681"/>
                <a:gd name="connsiteX715" fmla="*/ 1077578 w 1110665"/>
                <a:gd name="connsiteY715" fmla="*/ 151147 h 1116681"/>
                <a:gd name="connsiteX716" fmla="*/ 1074571 w 1110665"/>
                <a:gd name="connsiteY716" fmla="*/ 153403 h 1116681"/>
                <a:gd name="connsiteX717" fmla="*/ 1069307 w 1110665"/>
                <a:gd name="connsiteY717" fmla="*/ 155659 h 1116681"/>
                <a:gd name="connsiteX718" fmla="*/ 1067803 w 1110665"/>
                <a:gd name="connsiteY718" fmla="*/ 157914 h 1116681"/>
                <a:gd name="connsiteX719" fmla="*/ 1064795 w 1110665"/>
                <a:gd name="connsiteY719" fmla="*/ 165434 h 1116681"/>
                <a:gd name="connsiteX720" fmla="*/ 1061787 w 1110665"/>
                <a:gd name="connsiteY720" fmla="*/ 176714 h 1116681"/>
                <a:gd name="connsiteX721" fmla="*/ 1058779 w 1110665"/>
                <a:gd name="connsiteY721" fmla="*/ 184986 h 1116681"/>
                <a:gd name="connsiteX722" fmla="*/ 1057275 w 1110665"/>
                <a:gd name="connsiteY722" fmla="*/ 191753 h 1116681"/>
                <a:gd name="connsiteX723" fmla="*/ 1056523 w 1110665"/>
                <a:gd name="connsiteY723" fmla="*/ 194009 h 1116681"/>
                <a:gd name="connsiteX724" fmla="*/ 1055771 w 1110665"/>
                <a:gd name="connsiteY724" fmla="*/ 194761 h 1116681"/>
                <a:gd name="connsiteX725" fmla="*/ 1055771 w 1110665"/>
                <a:gd name="connsiteY725" fmla="*/ 209801 h 1116681"/>
                <a:gd name="connsiteX726" fmla="*/ 1058027 w 1110665"/>
                <a:gd name="connsiteY726" fmla="*/ 227848 h 1116681"/>
                <a:gd name="connsiteX727" fmla="*/ 1063291 w 1110665"/>
                <a:gd name="connsiteY727" fmla="*/ 248151 h 1116681"/>
                <a:gd name="connsiteX728" fmla="*/ 1070811 w 1110665"/>
                <a:gd name="connsiteY728" fmla="*/ 258679 h 1116681"/>
                <a:gd name="connsiteX729" fmla="*/ 1071563 w 1110665"/>
                <a:gd name="connsiteY729" fmla="*/ 260183 h 1116681"/>
                <a:gd name="connsiteX730" fmla="*/ 1077578 w 1110665"/>
                <a:gd name="connsiteY730" fmla="*/ 277478 h 1116681"/>
                <a:gd name="connsiteX731" fmla="*/ 1078331 w 1110665"/>
                <a:gd name="connsiteY731" fmla="*/ 278230 h 1116681"/>
                <a:gd name="connsiteX732" fmla="*/ 1079082 w 1110665"/>
                <a:gd name="connsiteY732" fmla="*/ 278982 h 1116681"/>
                <a:gd name="connsiteX733" fmla="*/ 1087354 w 1110665"/>
                <a:gd name="connsiteY733" fmla="*/ 283494 h 1116681"/>
                <a:gd name="connsiteX734" fmla="*/ 1088106 w 1110665"/>
                <a:gd name="connsiteY734" fmla="*/ 284246 h 1116681"/>
                <a:gd name="connsiteX735" fmla="*/ 1091114 w 1110665"/>
                <a:gd name="connsiteY735" fmla="*/ 288006 h 1116681"/>
                <a:gd name="connsiteX736" fmla="*/ 1095626 w 1110665"/>
                <a:gd name="connsiteY736" fmla="*/ 295526 h 1116681"/>
                <a:gd name="connsiteX737" fmla="*/ 1096378 w 1110665"/>
                <a:gd name="connsiteY737" fmla="*/ 296278 h 1116681"/>
                <a:gd name="connsiteX738" fmla="*/ 1103146 w 1110665"/>
                <a:gd name="connsiteY738" fmla="*/ 300037 h 1116681"/>
                <a:gd name="connsiteX739" fmla="*/ 1106905 w 1110665"/>
                <a:gd name="connsiteY739" fmla="*/ 301542 h 1116681"/>
                <a:gd name="connsiteX740" fmla="*/ 1107657 w 1110665"/>
                <a:gd name="connsiteY740" fmla="*/ 301542 h 1116681"/>
                <a:gd name="connsiteX741" fmla="*/ 1108409 w 1110665"/>
                <a:gd name="connsiteY741" fmla="*/ 302294 h 1116681"/>
                <a:gd name="connsiteX742" fmla="*/ 1109161 w 1110665"/>
                <a:gd name="connsiteY742" fmla="*/ 303046 h 1116681"/>
                <a:gd name="connsiteX743" fmla="*/ 1109161 w 1110665"/>
                <a:gd name="connsiteY743" fmla="*/ 304549 h 1116681"/>
                <a:gd name="connsiteX744" fmla="*/ 1109161 w 1110665"/>
                <a:gd name="connsiteY744" fmla="*/ 306805 h 1116681"/>
                <a:gd name="connsiteX745" fmla="*/ 1106905 w 1110665"/>
                <a:gd name="connsiteY745" fmla="*/ 313573 h 1116681"/>
                <a:gd name="connsiteX746" fmla="*/ 1103146 w 1110665"/>
                <a:gd name="connsiteY746" fmla="*/ 321845 h 1116681"/>
                <a:gd name="connsiteX747" fmla="*/ 1102394 w 1110665"/>
                <a:gd name="connsiteY747" fmla="*/ 323349 h 1116681"/>
                <a:gd name="connsiteX748" fmla="*/ 1102394 w 1110665"/>
                <a:gd name="connsiteY748" fmla="*/ 324853 h 1116681"/>
                <a:gd name="connsiteX749" fmla="*/ 1102394 w 1110665"/>
                <a:gd name="connsiteY749" fmla="*/ 328613 h 1116681"/>
                <a:gd name="connsiteX750" fmla="*/ 1102394 w 1110665"/>
                <a:gd name="connsiteY750" fmla="*/ 332372 h 1116681"/>
                <a:gd name="connsiteX751" fmla="*/ 1103897 w 1110665"/>
                <a:gd name="connsiteY751" fmla="*/ 335380 h 1116681"/>
                <a:gd name="connsiteX752" fmla="*/ 1103897 w 1110665"/>
                <a:gd name="connsiteY752" fmla="*/ 336132 h 1116681"/>
                <a:gd name="connsiteX753" fmla="*/ 1105401 w 1110665"/>
                <a:gd name="connsiteY753" fmla="*/ 339140 h 1116681"/>
                <a:gd name="connsiteX754" fmla="*/ 1108409 w 1110665"/>
                <a:gd name="connsiteY754" fmla="*/ 345156 h 1116681"/>
                <a:gd name="connsiteX755" fmla="*/ 1109161 w 1110665"/>
                <a:gd name="connsiteY755" fmla="*/ 348916 h 1116681"/>
                <a:gd name="connsiteX756" fmla="*/ 1109914 w 1110665"/>
                <a:gd name="connsiteY756" fmla="*/ 351924 h 1116681"/>
                <a:gd name="connsiteX757" fmla="*/ 1110665 w 1110665"/>
                <a:gd name="connsiteY757" fmla="*/ 356435 h 1116681"/>
                <a:gd name="connsiteX758" fmla="*/ 1109914 w 1110665"/>
                <a:gd name="connsiteY758" fmla="*/ 359444 h 1116681"/>
                <a:gd name="connsiteX759" fmla="*/ 1109161 w 1110665"/>
                <a:gd name="connsiteY759" fmla="*/ 361699 h 1116681"/>
                <a:gd name="connsiteX760" fmla="*/ 1108409 w 1110665"/>
                <a:gd name="connsiteY760" fmla="*/ 363955 h 1116681"/>
                <a:gd name="connsiteX761" fmla="*/ 1107657 w 1110665"/>
                <a:gd name="connsiteY761" fmla="*/ 365459 h 1116681"/>
                <a:gd name="connsiteX762" fmla="*/ 1103897 w 1110665"/>
                <a:gd name="connsiteY762" fmla="*/ 369219 h 1116681"/>
                <a:gd name="connsiteX763" fmla="*/ 1101642 w 1110665"/>
                <a:gd name="connsiteY763" fmla="*/ 372227 h 1116681"/>
                <a:gd name="connsiteX764" fmla="*/ 1093370 w 1110665"/>
                <a:gd name="connsiteY764" fmla="*/ 384259 h 1116681"/>
                <a:gd name="connsiteX765" fmla="*/ 1089610 w 1110665"/>
                <a:gd name="connsiteY765" fmla="*/ 386514 h 1116681"/>
                <a:gd name="connsiteX766" fmla="*/ 1088106 w 1110665"/>
                <a:gd name="connsiteY766" fmla="*/ 388018 h 1116681"/>
                <a:gd name="connsiteX767" fmla="*/ 1086602 w 1110665"/>
                <a:gd name="connsiteY767" fmla="*/ 391026 h 1116681"/>
                <a:gd name="connsiteX768" fmla="*/ 1085850 w 1110665"/>
                <a:gd name="connsiteY768" fmla="*/ 392530 h 1116681"/>
                <a:gd name="connsiteX769" fmla="*/ 1083594 w 1110665"/>
                <a:gd name="connsiteY769" fmla="*/ 394034 h 1116681"/>
                <a:gd name="connsiteX770" fmla="*/ 1082842 w 1110665"/>
                <a:gd name="connsiteY770" fmla="*/ 394786 h 1116681"/>
                <a:gd name="connsiteX771" fmla="*/ 1082090 w 1110665"/>
                <a:gd name="connsiteY771" fmla="*/ 394034 h 1116681"/>
                <a:gd name="connsiteX772" fmla="*/ 1079835 w 1110665"/>
                <a:gd name="connsiteY772" fmla="*/ 393282 h 1116681"/>
                <a:gd name="connsiteX773" fmla="*/ 1078331 w 1110665"/>
                <a:gd name="connsiteY773" fmla="*/ 393282 h 1116681"/>
                <a:gd name="connsiteX774" fmla="*/ 1076075 w 1110665"/>
                <a:gd name="connsiteY774" fmla="*/ 393282 h 1116681"/>
                <a:gd name="connsiteX775" fmla="*/ 1069307 w 1110665"/>
                <a:gd name="connsiteY775" fmla="*/ 394786 h 1116681"/>
                <a:gd name="connsiteX776" fmla="*/ 1067803 w 1110665"/>
                <a:gd name="connsiteY776" fmla="*/ 394786 h 1116681"/>
                <a:gd name="connsiteX777" fmla="*/ 1064795 w 1110665"/>
                <a:gd name="connsiteY777" fmla="*/ 392530 h 1116681"/>
                <a:gd name="connsiteX778" fmla="*/ 1064795 w 1110665"/>
                <a:gd name="connsiteY778" fmla="*/ 391778 h 1116681"/>
                <a:gd name="connsiteX779" fmla="*/ 1064043 w 1110665"/>
                <a:gd name="connsiteY779" fmla="*/ 391778 h 1116681"/>
                <a:gd name="connsiteX780" fmla="*/ 1060283 w 1110665"/>
                <a:gd name="connsiteY780" fmla="*/ 391778 h 1116681"/>
                <a:gd name="connsiteX781" fmla="*/ 1055771 w 1110665"/>
                <a:gd name="connsiteY781" fmla="*/ 391778 h 1116681"/>
                <a:gd name="connsiteX782" fmla="*/ 1053515 w 1110665"/>
                <a:gd name="connsiteY782" fmla="*/ 391026 h 1116681"/>
                <a:gd name="connsiteX783" fmla="*/ 1052011 w 1110665"/>
                <a:gd name="connsiteY783" fmla="*/ 391026 h 1116681"/>
                <a:gd name="connsiteX784" fmla="*/ 1052011 w 1110665"/>
                <a:gd name="connsiteY784" fmla="*/ 390274 h 1116681"/>
                <a:gd name="connsiteX785" fmla="*/ 1049003 w 1110665"/>
                <a:gd name="connsiteY785" fmla="*/ 381251 h 1116681"/>
                <a:gd name="connsiteX786" fmla="*/ 1048252 w 1110665"/>
                <a:gd name="connsiteY786" fmla="*/ 379747 h 1116681"/>
                <a:gd name="connsiteX787" fmla="*/ 1048252 w 1110665"/>
                <a:gd name="connsiteY787" fmla="*/ 378995 h 1116681"/>
                <a:gd name="connsiteX788" fmla="*/ 1043739 w 1110665"/>
                <a:gd name="connsiteY788" fmla="*/ 373731 h 1116681"/>
                <a:gd name="connsiteX789" fmla="*/ 1040732 w 1110665"/>
                <a:gd name="connsiteY789" fmla="*/ 371475 h 1116681"/>
                <a:gd name="connsiteX790" fmla="*/ 1038476 w 1110665"/>
                <a:gd name="connsiteY790" fmla="*/ 369219 h 1116681"/>
                <a:gd name="connsiteX791" fmla="*/ 1026444 w 1110665"/>
                <a:gd name="connsiteY791" fmla="*/ 363203 h 1116681"/>
                <a:gd name="connsiteX792" fmla="*/ 1023437 w 1110665"/>
                <a:gd name="connsiteY792" fmla="*/ 360947 h 1116681"/>
                <a:gd name="connsiteX793" fmla="*/ 1021180 w 1110665"/>
                <a:gd name="connsiteY793" fmla="*/ 360195 h 1116681"/>
                <a:gd name="connsiteX794" fmla="*/ 1019677 w 1110665"/>
                <a:gd name="connsiteY794" fmla="*/ 359444 h 1116681"/>
                <a:gd name="connsiteX795" fmla="*/ 1018924 w 1110665"/>
                <a:gd name="connsiteY795" fmla="*/ 360195 h 1116681"/>
                <a:gd name="connsiteX796" fmla="*/ 1011405 w 1110665"/>
                <a:gd name="connsiteY796" fmla="*/ 369219 h 1116681"/>
                <a:gd name="connsiteX797" fmla="*/ 1009901 w 1110665"/>
                <a:gd name="connsiteY797" fmla="*/ 372227 h 1116681"/>
                <a:gd name="connsiteX798" fmla="*/ 1009149 w 1110665"/>
                <a:gd name="connsiteY798" fmla="*/ 372979 h 1116681"/>
                <a:gd name="connsiteX799" fmla="*/ 1009149 w 1110665"/>
                <a:gd name="connsiteY799" fmla="*/ 373731 h 1116681"/>
                <a:gd name="connsiteX800" fmla="*/ 1009149 w 1110665"/>
                <a:gd name="connsiteY800" fmla="*/ 374483 h 1116681"/>
                <a:gd name="connsiteX801" fmla="*/ 1009149 w 1110665"/>
                <a:gd name="connsiteY801" fmla="*/ 377491 h 1116681"/>
                <a:gd name="connsiteX802" fmla="*/ 1009901 w 1110665"/>
                <a:gd name="connsiteY802" fmla="*/ 378243 h 1116681"/>
                <a:gd name="connsiteX803" fmla="*/ 1009901 w 1110665"/>
                <a:gd name="connsiteY803" fmla="*/ 378995 h 1116681"/>
                <a:gd name="connsiteX804" fmla="*/ 1012157 w 1110665"/>
                <a:gd name="connsiteY804" fmla="*/ 382003 h 1116681"/>
                <a:gd name="connsiteX805" fmla="*/ 1012909 w 1110665"/>
                <a:gd name="connsiteY805" fmla="*/ 382755 h 1116681"/>
                <a:gd name="connsiteX806" fmla="*/ 1012909 w 1110665"/>
                <a:gd name="connsiteY806" fmla="*/ 383507 h 1116681"/>
                <a:gd name="connsiteX807" fmla="*/ 1012909 w 1110665"/>
                <a:gd name="connsiteY807" fmla="*/ 384259 h 1116681"/>
                <a:gd name="connsiteX808" fmla="*/ 1012909 w 1110665"/>
                <a:gd name="connsiteY808" fmla="*/ 385011 h 1116681"/>
                <a:gd name="connsiteX809" fmla="*/ 1012157 w 1110665"/>
                <a:gd name="connsiteY809" fmla="*/ 385763 h 1116681"/>
                <a:gd name="connsiteX810" fmla="*/ 1009901 w 1110665"/>
                <a:gd name="connsiteY810" fmla="*/ 389523 h 1116681"/>
                <a:gd name="connsiteX811" fmla="*/ 1009901 w 1110665"/>
                <a:gd name="connsiteY811" fmla="*/ 390274 h 1116681"/>
                <a:gd name="connsiteX812" fmla="*/ 1009901 w 1110665"/>
                <a:gd name="connsiteY812" fmla="*/ 391026 h 1116681"/>
                <a:gd name="connsiteX813" fmla="*/ 1009901 w 1110665"/>
                <a:gd name="connsiteY813" fmla="*/ 391778 h 1116681"/>
                <a:gd name="connsiteX814" fmla="*/ 1009901 w 1110665"/>
                <a:gd name="connsiteY814" fmla="*/ 392530 h 1116681"/>
                <a:gd name="connsiteX815" fmla="*/ 1010653 w 1110665"/>
                <a:gd name="connsiteY815" fmla="*/ 394034 h 1116681"/>
                <a:gd name="connsiteX816" fmla="*/ 1012157 w 1110665"/>
                <a:gd name="connsiteY816" fmla="*/ 395538 h 1116681"/>
                <a:gd name="connsiteX817" fmla="*/ 1012909 w 1110665"/>
                <a:gd name="connsiteY817" fmla="*/ 396290 h 1116681"/>
                <a:gd name="connsiteX818" fmla="*/ 1012909 w 1110665"/>
                <a:gd name="connsiteY818" fmla="*/ 397042 h 1116681"/>
                <a:gd name="connsiteX819" fmla="*/ 1012909 w 1110665"/>
                <a:gd name="connsiteY819" fmla="*/ 397794 h 1116681"/>
                <a:gd name="connsiteX820" fmla="*/ 1012909 w 1110665"/>
                <a:gd name="connsiteY820" fmla="*/ 401554 h 1116681"/>
                <a:gd name="connsiteX821" fmla="*/ 1013660 w 1110665"/>
                <a:gd name="connsiteY821" fmla="*/ 406066 h 1116681"/>
                <a:gd name="connsiteX822" fmla="*/ 1014413 w 1110665"/>
                <a:gd name="connsiteY822" fmla="*/ 409826 h 1116681"/>
                <a:gd name="connsiteX823" fmla="*/ 1014413 w 1110665"/>
                <a:gd name="connsiteY823" fmla="*/ 410578 h 1116681"/>
                <a:gd name="connsiteX824" fmla="*/ 1014413 w 1110665"/>
                <a:gd name="connsiteY824" fmla="*/ 411330 h 1116681"/>
                <a:gd name="connsiteX825" fmla="*/ 1011405 w 1110665"/>
                <a:gd name="connsiteY825" fmla="*/ 413586 h 1116681"/>
                <a:gd name="connsiteX826" fmla="*/ 1007645 w 1110665"/>
                <a:gd name="connsiteY826" fmla="*/ 416593 h 1116681"/>
                <a:gd name="connsiteX827" fmla="*/ 1006141 w 1110665"/>
                <a:gd name="connsiteY827" fmla="*/ 416593 h 1116681"/>
                <a:gd name="connsiteX828" fmla="*/ 1004637 w 1110665"/>
                <a:gd name="connsiteY828" fmla="*/ 417345 h 1116681"/>
                <a:gd name="connsiteX829" fmla="*/ 1003885 w 1110665"/>
                <a:gd name="connsiteY829" fmla="*/ 417345 h 1116681"/>
                <a:gd name="connsiteX830" fmla="*/ 1000877 w 1110665"/>
                <a:gd name="connsiteY830" fmla="*/ 415842 h 1116681"/>
                <a:gd name="connsiteX831" fmla="*/ 985838 w 1110665"/>
                <a:gd name="connsiteY831" fmla="*/ 408322 h 1116681"/>
                <a:gd name="connsiteX832" fmla="*/ 984334 w 1110665"/>
                <a:gd name="connsiteY832" fmla="*/ 407570 h 1116681"/>
                <a:gd name="connsiteX833" fmla="*/ 980574 w 1110665"/>
                <a:gd name="connsiteY833" fmla="*/ 406818 h 1116681"/>
                <a:gd name="connsiteX834" fmla="*/ 976814 w 1110665"/>
                <a:gd name="connsiteY834" fmla="*/ 406066 h 1116681"/>
                <a:gd name="connsiteX835" fmla="*/ 970798 w 1110665"/>
                <a:gd name="connsiteY835" fmla="*/ 406818 h 1116681"/>
                <a:gd name="connsiteX836" fmla="*/ 969294 w 1110665"/>
                <a:gd name="connsiteY836" fmla="*/ 407570 h 1116681"/>
                <a:gd name="connsiteX837" fmla="*/ 966286 w 1110665"/>
                <a:gd name="connsiteY837" fmla="*/ 408322 h 1116681"/>
                <a:gd name="connsiteX838" fmla="*/ 965534 w 1110665"/>
                <a:gd name="connsiteY838" fmla="*/ 409074 h 1116681"/>
                <a:gd name="connsiteX839" fmla="*/ 964030 w 1110665"/>
                <a:gd name="connsiteY839" fmla="*/ 410578 h 1116681"/>
                <a:gd name="connsiteX840" fmla="*/ 963279 w 1110665"/>
                <a:gd name="connsiteY840" fmla="*/ 411330 h 1116681"/>
                <a:gd name="connsiteX841" fmla="*/ 962526 w 1110665"/>
                <a:gd name="connsiteY841" fmla="*/ 412082 h 1116681"/>
                <a:gd name="connsiteX842" fmla="*/ 962526 w 1110665"/>
                <a:gd name="connsiteY842" fmla="*/ 412834 h 1116681"/>
                <a:gd name="connsiteX843" fmla="*/ 961775 w 1110665"/>
                <a:gd name="connsiteY843" fmla="*/ 414338 h 1116681"/>
                <a:gd name="connsiteX844" fmla="*/ 961775 w 1110665"/>
                <a:gd name="connsiteY844" fmla="*/ 415090 h 1116681"/>
                <a:gd name="connsiteX845" fmla="*/ 956511 w 1110665"/>
                <a:gd name="connsiteY845" fmla="*/ 440657 h 1116681"/>
                <a:gd name="connsiteX846" fmla="*/ 956511 w 1110665"/>
                <a:gd name="connsiteY846" fmla="*/ 442912 h 1116681"/>
                <a:gd name="connsiteX847" fmla="*/ 957262 w 1110665"/>
                <a:gd name="connsiteY847" fmla="*/ 442912 h 1116681"/>
                <a:gd name="connsiteX848" fmla="*/ 960271 w 1110665"/>
                <a:gd name="connsiteY848" fmla="*/ 442161 h 1116681"/>
                <a:gd name="connsiteX849" fmla="*/ 961775 w 1110665"/>
                <a:gd name="connsiteY849" fmla="*/ 442161 h 1116681"/>
                <a:gd name="connsiteX850" fmla="*/ 962526 w 1110665"/>
                <a:gd name="connsiteY850" fmla="*/ 442161 h 1116681"/>
                <a:gd name="connsiteX851" fmla="*/ 963279 w 1110665"/>
                <a:gd name="connsiteY851" fmla="*/ 442912 h 1116681"/>
                <a:gd name="connsiteX852" fmla="*/ 964030 w 1110665"/>
                <a:gd name="connsiteY852" fmla="*/ 443664 h 1116681"/>
                <a:gd name="connsiteX853" fmla="*/ 964782 w 1110665"/>
                <a:gd name="connsiteY853" fmla="*/ 446672 h 1116681"/>
                <a:gd name="connsiteX854" fmla="*/ 967038 w 1110665"/>
                <a:gd name="connsiteY854" fmla="*/ 451184 h 1116681"/>
                <a:gd name="connsiteX855" fmla="*/ 967790 w 1110665"/>
                <a:gd name="connsiteY855" fmla="*/ 453440 h 1116681"/>
                <a:gd name="connsiteX856" fmla="*/ 967790 w 1110665"/>
                <a:gd name="connsiteY856" fmla="*/ 454944 h 1116681"/>
                <a:gd name="connsiteX857" fmla="*/ 967790 w 1110665"/>
                <a:gd name="connsiteY857" fmla="*/ 455696 h 1116681"/>
                <a:gd name="connsiteX858" fmla="*/ 966286 w 1110665"/>
                <a:gd name="connsiteY858" fmla="*/ 458704 h 1116681"/>
                <a:gd name="connsiteX859" fmla="*/ 964782 w 1110665"/>
                <a:gd name="connsiteY859" fmla="*/ 460208 h 1116681"/>
                <a:gd name="connsiteX860" fmla="*/ 962526 w 1110665"/>
                <a:gd name="connsiteY860" fmla="*/ 463216 h 1116681"/>
                <a:gd name="connsiteX861" fmla="*/ 961775 w 1110665"/>
                <a:gd name="connsiteY861" fmla="*/ 464720 h 1116681"/>
                <a:gd name="connsiteX862" fmla="*/ 960271 w 1110665"/>
                <a:gd name="connsiteY862" fmla="*/ 466224 h 1116681"/>
                <a:gd name="connsiteX863" fmla="*/ 958015 w 1110665"/>
                <a:gd name="connsiteY863" fmla="*/ 468480 h 1116681"/>
                <a:gd name="connsiteX864" fmla="*/ 957262 w 1110665"/>
                <a:gd name="connsiteY864" fmla="*/ 469232 h 1116681"/>
                <a:gd name="connsiteX865" fmla="*/ 956511 w 1110665"/>
                <a:gd name="connsiteY865" fmla="*/ 469984 h 1116681"/>
                <a:gd name="connsiteX866" fmla="*/ 955759 w 1110665"/>
                <a:gd name="connsiteY866" fmla="*/ 471488 h 1116681"/>
                <a:gd name="connsiteX867" fmla="*/ 955007 w 1110665"/>
                <a:gd name="connsiteY867" fmla="*/ 472991 h 1116681"/>
                <a:gd name="connsiteX868" fmla="*/ 956511 w 1110665"/>
                <a:gd name="connsiteY868" fmla="*/ 491039 h 1116681"/>
                <a:gd name="connsiteX869" fmla="*/ 956511 w 1110665"/>
                <a:gd name="connsiteY869" fmla="*/ 491791 h 1116681"/>
                <a:gd name="connsiteX870" fmla="*/ 957262 w 1110665"/>
                <a:gd name="connsiteY870" fmla="*/ 491791 h 1116681"/>
                <a:gd name="connsiteX871" fmla="*/ 957262 w 1110665"/>
                <a:gd name="connsiteY871" fmla="*/ 492543 h 1116681"/>
                <a:gd name="connsiteX872" fmla="*/ 958015 w 1110665"/>
                <a:gd name="connsiteY872" fmla="*/ 493295 h 1116681"/>
                <a:gd name="connsiteX873" fmla="*/ 959519 w 1110665"/>
                <a:gd name="connsiteY873" fmla="*/ 494799 h 1116681"/>
                <a:gd name="connsiteX874" fmla="*/ 960271 w 1110665"/>
                <a:gd name="connsiteY874" fmla="*/ 494799 h 1116681"/>
                <a:gd name="connsiteX875" fmla="*/ 964030 w 1110665"/>
                <a:gd name="connsiteY875" fmla="*/ 495551 h 1116681"/>
                <a:gd name="connsiteX876" fmla="*/ 964782 w 1110665"/>
                <a:gd name="connsiteY876" fmla="*/ 496303 h 1116681"/>
                <a:gd name="connsiteX877" fmla="*/ 965534 w 1110665"/>
                <a:gd name="connsiteY877" fmla="*/ 496303 h 1116681"/>
                <a:gd name="connsiteX878" fmla="*/ 965534 w 1110665"/>
                <a:gd name="connsiteY878" fmla="*/ 497807 h 1116681"/>
                <a:gd name="connsiteX879" fmla="*/ 967790 w 1110665"/>
                <a:gd name="connsiteY879" fmla="*/ 518110 h 1116681"/>
                <a:gd name="connsiteX880" fmla="*/ 968542 w 1110665"/>
                <a:gd name="connsiteY880" fmla="*/ 519614 h 1116681"/>
                <a:gd name="connsiteX881" fmla="*/ 970046 w 1110665"/>
                <a:gd name="connsiteY881" fmla="*/ 524126 h 1116681"/>
                <a:gd name="connsiteX882" fmla="*/ 970798 w 1110665"/>
                <a:gd name="connsiteY882" fmla="*/ 525630 h 1116681"/>
                <a:gd name="connsiteX883" fmla="*/ 970798 w 1110665"/>
                <a:gd name="connsiteY883" fmla="*/ 527134 h 1116681"/>
                <a:gd name="connsiteX884" fmla="*/ 970046 w 1110665"/>
                <a:gd name="connsiteY884" fmla="*/ 530893 h 1116681"/>
                <a:gd name="connsiteX885" fmla="*/ 971550 w 1110665"/>
                <a:gd name="connsiteY885" fmla="*/ 537661 h 1116681"/>
                <a:gd name="connsiteX886" fmla="*/ 970798 w 1110665"/>
                <a:gd name="connsiteY886" fmla="*/ 539165 h 1116681"/>
                <a:gd name="connsiteX887" fmla="*/ 970798 w 1110665"/>
                <a:gd name="connsiteY887" fmla="*/ 540669 h 1116681"/>
                <a:gd name="connsiteX888" fmla="*/ 970046 w 1110665"/>
                <a:gd name="connsiteY888" fmla="*/ 541421 h 1116681"/>
                <a:gd name="connsiteX889" fmla="*/ 966286 w 1110665"/>
                <a:gd name="connsiteY889" fmla="*/ 543677 h 1116681"/>
                <a:gd name="connsiteX890" fmla="*/ 964030 w 1110665"/>
                <a:gd name="connsiteY890" fmla="*/ 543677 h 1116681"/>
                <a:gd name="connsiteX891" fmla="*/ 963279 w 1110665"/>
                <a:gd name="connsiteY891" fmla="*/ 544429 h 1116681"/>
                <a:gd name="connsiteX892" fmla="*/ 960271 w 1110665"/>
                <a:gd name="connsiteY892" fmla="*/ 545933 h 1116681"/>
                <a:gd name="connsiteX893" fmla="*/ 958766 w 1110665"/>
                <a:gd name="connsiteY893" fmla="*/ 546685 h 1116681"/>
                <a:gd name="connsiteX894" fmla="*/ 958015 w 1110665"/>
                <a:gd name="connsiteY894" fmla="*/ 546685 h 1116681"/>
                <a:gd name="connsiteX895" fmla="*/ 955007 w 1110665"/>
                <a:gd name="connsiteY895" fmla="*/ 546685 h 1116681"/>
                <a:gd name="connsiteX896" fmla="*/ 954255 w 1110665"/>
                <a:gd name="connsiteY896" fmla="*/ 546685 h 1116681"/>
                <a:gd name="connsiteX897" fmla="*/ 953503 w 1110665"/>
                <a:gd name="connsiteY897" fmla="*/ 547437 h 1116681"/>
                <a:gd name="connsiteX898" fmla="*/ 951247 w 1110665"/>
                <a:gd name="connsiteY898" fmla="*/ 548189 h 1116681"/>
                <a:gd name="connsiteX899" fmla="*/ 950495 w 1110665"/>
                <a:gd name="connsiteY899" fmla="*/ 548941 h 1116681"/>
                <a:gd name="connsiteX900" fmla="*/ 949743 w 1110665"/>
                <a:gd name="connsiteY900" fmla="*/ 548941 h 1116681"/>
                <a:gd name="connsiteX901" fmla="*/ 942975 w 1110665"/>
                <a:gd name="connsiteY901" fmla="*/ 548189 h 1116681"/>
                <a:gd name="connsiteX902" fmla="*/ 941471 w 1110665"/>
                <a:gd name="connsiteY902" fmla="*/ 548189 h 1116681"/>
                <a:gd name="connsiteX903" fmla="*/ 940719 w 1110665"/>
                <a:gd name="connsiteY903" fmla="*/ 548941 h 1116681"/>
                <a:gd name="connsiteX904" fmla="*/ 939967 w 1110665"/>
                <a:gd name="connsiteY904" fmla="*/ 548941 h 1116681"/>
                <a:gd name="connsiteX905" fmla="*/ 939215 w 1110665"/>
                <a:gd name="connsiteY905" fmla="*/ 549693 h 1116681"/>
                <a:gd name="connsiteX906" fmla="*/ 937711 w 1110665"/>
                <a:gd name="connsiteY906" fmla="*/ 550445 h 1116681"/>
                <a:gd name="connsiteX907" fmla="*/ 936207 w 1110665"/>
                <a:gd name="connsiteY907" fmla="*/ 551197 h 1116681"/>
                <a:gd name="connsiteX908" fmla="*/ 933951 w 1110665"/>
                <a:gd name="connsiteY908" fmla="*/ 552701 h 1116681"/>
                <a:gd name="connsiteX909" fmla="*/ 933200 w 1110665"/>
                <a:gd name="connsiteY909" fmla="*/ 552701 h 1116681"/>
                <a:gd name="connsiteX910" fmla="*/ 932447 w 1110665"/>
                <a:gd name="connsiteY910" fmla="*/ 552701 h 1116681"/>
                <a:gd name="connsiteX911" fmla="*/ 930943 w 1110665"/>
                <a:gd name="connsiteY911" fmla="*/ 552701 h 1116681"/>
                <a:gd name="connsiteX912" fmla="*/ 930192 w 1110665"/>
                <a:gd name="connsiteY912" fmla="*/ 551949 h 1116681"/>
                <a:gd name="connsiteX913" fmla="*/ 928688 w 1110665"/>
                <a:gd name="connsiteY913" fmla="*/ 551949 h 1116681"/>
                <a:gd name="connsiteX914" fmla="*/ 928688 w 1110665"/>
                <a:gd name="connsiteY914" fmla="*/ 551197 h 1116681"/>
                <a:gd name="connsiteX915" fmla="*/ 927936 w 1110665"/>
                <a:gd name="connsiteY915" fmla="*/ 551197 h 1116681"/>
                <a:gd name="connsiteX916" fmla="*/ 927936 w 1110665"/>
                <a:gd name="connsiteY916" fmla="*/ 550445 h 1116681"/>
                <a:gd name="connsiteX917" fmla="*/ 927184 w 1110665"/>
                <a:gd name="connsiteY917" fmla="*/ 549693 h 1116681"/>
                <a:gd name="connsiteX918" fmla="*/ 926432 w 1110665"/>
                <a:gd name="connsiteY918" fmla="*/ 549693 h 1116681"/>
                <a:gd name="connsiteX919" fmla="*/ 925680 w 1110665"/>
                <a:gd name="connsiteY919" fmla="*/ 550445 h 1116681"/>
                <a:gd name="connsiteX920" fmla="*/ 924928 w 1110665"/>
                <a:gd name="connsiteY920" fmla="*/ 550445 h 1116681"/>
                <a:gd name="connsiteX921" fmla="*/ 924176 w 1110665"/>
                <a:gd name="connsiteY921" fmla="*/ 551949 h 1116681"/>
                <a:gd name="connsiteX922" fmla="*/ 921168 w 1110665"/>
                <a:gd name="connsiteY922" fmla="*/ 558717 h 1116681"/>
                <a:gd name="connsiteX923" fmla="*/ 920416 w 1110665"/>
                <a:gd name="connsiteY923" fmla="*/ 559468 h 1116681"/>
                <a:gd name="connsiteX924" fmla="*/ 919664 w 1110665"/>
                <a:gd name="connsiteY924" fmla="*/ 559468 h 1116681"/>
                <a:gd name="connsiteX925" fmla="*/ 917408 w 1110665"/>
                <a:gd name="connsiteY925" fmla="*/ 560972 h 1116681"/>
                <a:gd name="connsiteX926" fmla="*/ 917408 w 1110665"/>
                <a:gd name="connsiteY926" fmla="*/ 561724 h 1116681"/>
                <a:gd name="connsiteX927" fmla="*/ 916656 w 1110665"/>
                <a:gd name="connsiteY927" fmla="*/ 562476 h 1116681"/>
                <a:gd name="connsiteX928" fmla="*/ 915152 w 1110665"/>
                <a:gd name="connsiteY928" fmla="*/ 563980 h 1116681"/>
                <a:gd name="connsiteX929" fmla="*/ 914400 w 1110665"/>
                <a:gd name="connsiteY929" fmla="*/ 565484 h 1116681"/>
                <a:gd name="connsiteX930" fmla="*/ 912896 w 1110665"/>
                <a:gd name="connsiteY930" fmla="*/ 566236 h 1116681"/>
                <a:gd name="connsiteX931" fmla="*/ 912896 w 1110665"/>
                <a:gd name="connsiteY931" fmla="*/ 566988 h 1116681"/>
                <a:gd name="connsiteX932" fmla="*/ 912144 w 1110665"/>
                <a:gd name="connsiteY932" fmla="*/ 566988 h 1116681"/>
                <a:gd name="connsiteX933" fmla="*/ 910640 w 1110665"/>
                <a:gd name="connsiteY933" fmla="*/ 566988 h 1116681"/>
                <a:gd name="connsiteX934" fmla="*/ 909888 w 1110665"/>
                <a:gd name="connsiteY934" fmla="*/ 566988 h 1116681"/>
                <a:gd name="connsiteX935" fmla="*/ 909136 w 1110665"/>
                <a:gd name="connsiteY935" fmla="*/ 566988 h 1116681"/>
                <a:gd name="connsiteX936" fmla="*/ 905377 w 1110665"/>
                <a:gd name="connsiteY936" fmla="*/ 566236 h 1116681"/>
                <a:gd name="connsiteX937" fmla="*/ 904624 w 1110665"/>
                <a:gd name="connsiteY937" fmla="*/ 566236 h 1116681"/>
                <a:gd name="connsiteX938" fmla="*/ 900113 w 1110665"/>
                <a:gd name="connsiteY938" fmla="*/ 568492 h 1116681"/>
                <a:gd name="connsiteX939" fmla="*/ 899361 w 1110665"/>
                <a:gd name="connsiteY939" fmla="*/ 573756 h 1116681"/>
                <a:gd name="connsiteX940" fmla="*/ 895601 w 1110665"/>
                <a:gd name="connsiteY940" fmla="*/ 582028 h 1116681"/>
                <a:gd name="connsiteX941" fmla="*/ 894849 w 1110665"/>
                <a:gd name="connsiteY941" fmla="*/ 583532 h 1116681"/>
                <a:gd name="connsiteX942" fmla="*/ 894849 w 1110665"/>
                <a:gd name="connsiteY942" fmla="*/ 585036 h 1116681"/>
                <a:gd name="connsiteX943" fmla="*/ 897105 w 1110665"/>
                <a:gd name="connsiteY943" fmla="*/ 597819 h 1116681"/>
                <a:gd name="connsiteX944" fmla="*/ 896353 w 1110665"/>
                <a:gd name="connsiteY944" fmla="*/ 600075 h 1116681"/>
                <a:gd name="connsiteX945" fmla="*/ 896353 w 1110665"/>
                <a:gd name="connsiteY945" fmla="*/ 600827 h 1116681"/>
                <a:gd name="connsiteX946" fmla="*/ 892593 w 1110665"/>
                <a:gd name="connsiteY946" fmla="*/ 609851 h 1116681"/>
                <a:gd name="connsiteX947" fmla="*/ 890337 w 1110665"/>
                <a:gd name="connsiteY947" fmla="*/ 614363 h 1116681"/>
                <a:gd name="connsiteX948" fmla="*/ 889585 w 1110665"/>
                <a:gd name="connsiteY948" fmla="*/ 615115 h 1116681"/>
                <a:gd name="connsiteX949" fmla="*/ 889585 w 1110665"/>
                <a:gd name="connsiteY949" fmla="*/ 615866 h 1116681"/>
                <a:gd name="connsiteX950" fmla="*/ 888833 w 1110665"/>
                <a:gd name="connsiteY950" fmla="*/ 616618 h 1116681"/>
                <a:gd name="connsiteX951" fmla="*/ 888081 w 1110665"/>
                <a:gd name="connsiteY951" fmla="*/ 617370 h 1116681"/>
                <a:gd name="connsiteX952" fmla="*/ 886577 w 1110665"/>
                <a:gd name="connsiteY952" fmla="*/ 621130 h 1116681"/>
                <a:gd name="connsiteX953" fmla="*/ 885825 w 1110665"/>
                <a:gd name="connsiteY953" fmla="*/ 621882 h 1116681"/>
                <a:gd name="connsiteX954" fmla="*/ 879809 w 1110665"/>
                <a:gd name="connsiteY954" fmla="*/ 627146 h 1116681"/>
                <a:gd name="connsiteX955" fmla="*/ 879809 w 1110665"/>
                <a:gd name="connsiteY955" fmla="*/ 627898 h 1116681"/>
                <a:gd name="connsiteX956" fmla="*/ 876802 w 1110665"/>
                <a:gd name="connsiteY956" fmla="*/ 639930 h 1116681"/>
                <a:gd name="connsiteX957" fmla="*/ 876802 w 1110665"/>
                <a:gd name="connsiteY957" fmla="*/ 640682 h 1116681"/>
                <a:gd name="connsiteX958" fmla="*/ 877553 w 1110665"/>
                <a:gd name="connsiteY958" fmla="*/ 640682 h 1116681"/>
                <a:gd name="connsiteX959" fmla="*/ 877553 w 1110665"/>
                <a:gd name="connsiteY959" fmla="*/ 641434 h 1116681"/>
                <a:gd name="connsiteX960" fmla="*/ 879057 w 1110665"/>
                <a:gd name="connsiteY960" fmla="*/ 644442 h 1116681"/>
                <a:gd name="connsiteX961" fmla="*/ 879809 w 1110665"/>
                <a:gd name="connsiteY961" fmla="*/ 645945 h 1116681"/>
                <a:gd name="connsiteX962" fmla="*/ 884321 w 1110665"/>
                <a:gd name="connsiteY962" fmla="*/ 651961 h 1116681"/>
                <a:gd name="connsiteX963" fmla="*/ 885825 w 1110665"/>
                <a:gd name="connsiteY963" fmla="*/ 652713 h 1116681"/>
                <a:gd name="connsiteX964" fmla="*/ 888833 w 1110665"/>
                <a:gd name="connsiteY964" fmla="*/ 654217 h 1116681"/>
                <a:gd name="connsiteX965" fmla="*/ 891841 w 1110665"/>
                <a:gd name="connsiteY965" fmla="*/ 654969 h 1116681"/>
                <a:gd name="connsiteX966" fmla="*/ 893345 w 1110665"/>
                <a:gd name="connsiteY966" fmla="*/ 655721 h 1116681"/>
                <a:gd name="connsiteX967" fmla="*/ 894097 w 1110665"/>
                <a:gd name="connsiteY967" fmla="*/ 656473 h 1116681"/>
                <a:gd name="connsiteX968" fmla="*/ 894849 w 1110665"/>
                <a:gd name="connsiteY968" fmla="*/ 657225 h 1116681"/>
                <a:gd name="connsiteX969" fmla="*/ 895601 w 1110665"/>
                <a:gd name="connsiteY969" fmla="*/ 658729 h 1116681"/>
                <a:gd name="connsiteX970" fmla="*/ 896353 w 1110665"/>
                <a:gd name="connsiteY970" fmla="*/ 659481 h 1116681"/>
                <a:gd name="connsiteX971" fmla="*/ 897105 w 1110665"/>
                <a:gd name="connsiteY971" fmla="*/ 659481 h 1116681"/>
                <a:gd name="connsiteX972" fmla="*/ 899361 w 1110665"/>
                <a:gd name="connsiteY972" fmla="*/ 660233 h 1116681"/>
                <a:gd name="connsiteX973" fmla="*/ 900113 w 1110665"/>
                <a:gd name="connsiteY973" fmla="*/ 660985 h 1116681"/>
                <a:gd name="connsiteX974" fmla="*/ 900864 w 1110665"/>
                <a:gd name="connsiteY974" fmla="*/ 661737 h 1116681"/>
                <a:gd name="connsiteX975" fmla="*/ 902368 w 1110665"/>
                <a:gd name="connsiteY975" fmla="*/ 663993 h 1116681"/>
                <a:gd name="connsiteX976" fmla="*/ 902368 w 1110665"/>
                <a:gd name="connsiteY976" fmla="*/ 664745 h 1116681"/>
                <a:gd name="connsiteX977" fmla="*/ 903121 w 1110665"/>
                <a:gd name="connsiteY977" fmla="*/ 664745 h 1116681"/>
                <a:gd name="connsiteX978" fmla="*/ 904624 w 1110665"/>
                <a:gd name="connsiteY978" fmla="*/ 665497 h 1116681"/>
                <a:gd name="connsiteX979" fmla="*/ 905377 w 1110665"/>
                <a:gd name="connsiteY979" fmla="*/ 666249 h 1116681"/>
                <a:gd name="connsiteX980" fmla="*/ 907632 w 1110665"/>
                <a:gd name="connsiteY980" fmla="*/ 671513 h 1116681"/>
                <a:gd name="connsiteX981" fmla="*/ 908384 w 1110665"/>
                <a:gd name="connsiteY981" fmla="*/ 673016 h 1116681"/>
                <a:gd name="connsiteX982" fmla="*/ 910640 w 1110665"/>
                <a:gd name="connsiteY982" fmla="*/ 678280 h 1116681"/>
                <a:gd name="connsiteX983" fmla="*/ 913648 w 1110665"/>
                <a:gd name="connsiteY983" fmla="*/ 688808 h 1116681"/>
                <a:gd name="connsiteX984" fmla="*/ 914400 w 1110665"/>
                <a:gd name="connsiteY984" fmla="*/ 690312 h 1116681"/>
                <a:gd name="connsiteX985" fmla="*/ 915904 w 1110665"/>
                <a:gd name="connsiteY985" fmla="*/ 692568 h 1116681"/>
                <a:gd name="connsiteX986" fmla="*/ 916656 w 1110665"/>
                <a:gd name="connsiteY986" fmla="*/ 694072 h 1116681"/>
                <a:gd name="connsiteX987" fmla="*/ 917408 w 1110665"/>
                <a:gd name="connsiteY987" fmla="*/ 694824 h 1116681"/>
                <a:gd name="connsiteX988" fmla="*/ 918160 w 1110665"/>
                <a:gd name="connsiteY988" fmla="*/ 700840 h 1116681"/>
                <a:gd name="connsiteX989" fmla="*/ 918912 w 1110665"/>
                <a:gd name="connsiteY989" fmla="*/ 702343 h 1116681"/>
                <a:gd name="connsiteX990" fmla="*/ 919664 w 1110665"/>
                <a:gd name="connsiteY990" fmla="*/ 703847 h 1116681"/>
                <a:gd name="connsiteX991" fmla="*/ 921168 w 1110665"/>
                <a:gd name="connsiteY991" fmla="*/ 707607 h 1116681"/>
                <a:gd name="connsiteX992" fmla="*/ 922672 w 1110665"/>
                <a:gd name="connsiteY992" fmla="*/ 712119 h 1116681"/>
                <a:gd name="connsiteX993" fmla="*/ 922672 w 1110665"/>
                <a:gd name="connsiteY993" fmla="*/ 715127 h 1116681"/>
                <a:gd name="connsiteX994" fmla="*/ 922672 w 1110665"/>
                <a:gd name="connsiteY994" fmla="*/ 716631 h 1116681"/>
                <a:gd name="connsiteX995" fmla="*/ 922672 w 1110665"/>
                <a:gd name="connsiteY995" fmla="*/ 717383 h 1116681"/>
                <a:gd name="connsiteX996" fmla="*/ 921920 w 1110665"/>
                <a:gd name="connsiteY996" fmla="*/ 718135 h 1116681"/>
                <a:gd name="connsiteX997" fmla="*/ 921168 w 1110665"/>
                <a:gd name="connsiteY997" fmla="*/ 718135 h 1116681"/>
                <a:gd name="connsiteX998" fmla="*/ 920416 w 1110665"/>
                <a:gd name="connsiteY998" fmla="*/ 718887 h 1116681"/>
                <a:gd name="connsiteX999" fmla="*/ 919664 w 1110665"/>
                <a:gd name="connsiteY999" fmla="*/ 718887 h 1116681"/>
                <a:gd name="connsiteX1000" fmla="*/ 918912 w 1110665"/>
                <a:gd name="connsiteY1000" fmla="*/ 718887 h 1116681"/>
                <a:gd name="connsiteX1001" fmla="*/ 918160 w 1110665"/>
                <a:gd name="connsiteY1001" fmla="*/ 718135 h 1116681"/>
                <a:gd name="connsiteX1002" fmla="*/ 917408 w 1110665"/>
                <a:gd name="connsiteY1002" fmla="*/ 718135 h 1116681"/>
                <a:gd name="connsiteX1003" fmla="*/ 916656 w 1110665"/>
                <a:gd name="connsiteY1003" fmla="*/ 718135 h 1116681"/>
                <a:gd name="connsiteX1004" fmla="*/ 915904 w 1110665"/>
                <a:gd name="connsiteY1004" fmla="*/ 718135 h 1116681"/>
                <a:gd name="connsiteX1005" fmla="*/ 915152 w 1110665"/>
                <a:gd name="connsiteY1005" fmla="*/ 718887 h 1116681"/>
                <a:gd name="connsiteX1006" fmla="*/ 913648 w 1110665"/>
                <a:gd name="connsiteY1006" fmla="*/ 720391 h 1116681"/>
                <a:gd name="connsiteX1007" fmla="*/ 912896 w 1110665"/>
                <a:gd name="connsiteY1007" fmla="*/ 721143 h 1116681"/>
                <a:gd name="connsiteX1008" fmla="*/ 912144 w 1110665"/>
                <a:gd name="connsiteY1008" fmla="*/ 721895 h 1116681"/>
                <a:gd name="connsiteX1009" fmla="*/ 911392 w 1110665"/>
                <a:gd name="connsiteY1009" fmla="*/ 722647 h 1116681"/>
                <a:gd name="connsiteX1010" fmla="*/ 911392 w 1110665"/>
                <a:gd name="connsiteY1010" fmla="*/ 723399 h 1116681"/>
                <a:gd name="connsiteX1011" fmla="*/ 910640 w 1110665"/>
                <a:gd name="connsiteY1011" fmla="*/ 724151 h 1116681"/>
                <a:gd name="connsiteX1012" fmla="*/ 910640 w 1110665"/>
                <a:gd name="connsiteY1012" fmla="*/ 725655 h 1116681"/>
                <a:gd name="connsiteX1013" fmla="*/ 910640 w 1110665"/>
                <a:gd name="connsiteY1013" fmla="*/ 726407 h 1116681"/>
                <a:gd name="connsiteX1014" fmla="*/ 911392 w 1110665"/>
                <a:gd name="connsiteY1014" fmla="*/ 727159 h 1116681"/>
                <a:gd name="connsiteX1015" fmla="*/ 913648 w 1110665"/>
                <a:gd name="connsiteY1015" fmla="*/ 730167 h 1116681"/>
                <a:gd name="connsiteX1016" fmla="*/ 914400 w 1110665"/>
                <a:gd name="connsiteY1016" fmla="*/ 731671 h 1116681"/>
                <a:gd name="connsiteX1017" fmla="*/ 913648 w 1110665"/>
                <a:gd name="connsiteY1017" fmla="*/ 732422 h 1116681"/>
                <a:gd name="connsiteX1018" fmla="*/ 912144 w 1110665"/>
                <a:gd name="connsiteY1018" fmla="*/ 732422 h 1116681"/>
                <a:gd name="connsiteX1019" fmla="*/ 910640 w 1110665"/>
                <a:gd name="connsiteY1019" fmla="*/ 732422 h 1116681"/>
                <a:gd name="connsiteX1020" fmla="*/ 909888 w 1110665"/>
                <a:gd name="connsiteY1020" fmla="*/ 733174 h 1116681"/>
                <a:gd name="connsiteX1021" fmla="*/ 909136 w 1110665"/>
                <a:gd name="connsiteY1021" fmla="*/ 733926 h 1116681"/>
                <a:gd name="connsiteX1022" fmla="*/ 906881 w 1110665"/>
                <a:gd name="connsiteY1022" fmla="*/ 736182 h 1116681"/>
                <a:gd name="connsiteX1023" fmla="*/ 906128 w 1110665"/>
                <a:gd name="connsiteY1023" fmla="*/ 736934 h 1116681"/>
                <a:gd name="connsiteX1024" fmla="*/ 905377 w 1110665"/>
                <a:gd name="connsiteY1024" fmla="*/ 737686 h 1116681"/>
                <a:gd name="connsiteX1025" fmla="*/ 904624 w 1110665"/>
                <a:gd name="connsiteY1025" fmla="*/ 740694 h 1116681"/>
                <a:gd name="connsiteX1026" fmla="*/ 903873 w 1110665"/>
                <a:gd name="connsiteY1026" fmla="*/ 741446 h 1116681"/>
                <a:gd name="connsiteX1027" fmla="*/ 903121 w 1110665"/>
                <a:gd name="connsiteY1027" fmla="*/ 742198 h 1116681"/>
                <a:gd name="connsiteX1028" fmla="*/ 902368 w 1110665"/>
                <a:gd name="connsiteY1028" fmla="*/ 742950 h 1116681"/>
                <a:gd name="connsiteX1029" fmla="*/ 901617 w 1110665"/>
                <a:gd name="connsiteY1029" fmla="*/ 742950 h 1116681"/>
                <a:gd name="connsiteX1030" fmla="*/ 900864 w 1110665"/>
                <a:gd name="connsiteY1030" fmla="*/ 742950 h 1116681"/>
                <a:gd name="connsiteX1031" fmla="*/ 900113 w 1110665"/>
                <a:gd name="connsiteY1031" fmla="*/ 742950 h 1116681"/>
                <a:gd name="connsiteX1032" fmla="*/ 900113 w 1110665"/>
                <a:gd name="connsiteY1032" fmla="*/ 742198 h 1116681"/>
                <a:gd name="connsiteX1033" fmla="*/ 899361 w 1110665"/>
                <a:gd name="connsiteY1033" fmla="*/ 742198 h 1116681"/>
                <a:gd name="connsiteX1034" fmla="*/ 898609 w 1110665"/>
                <a:gd name="connsiteY1034" fmla="*/ 742950 h 1116681"/>
                <a:gd name="connsiteX1035" fmla="*/ 897857 w 1110665"/>
                <a:gd name="connsiteY1035" fmla="*/ 742950 h 1116681"/>
                <a:gd name="connsiteX1036" fmla="*/ 897105 w 1110665"/>
                <a:gd name="connsiteY1036" fmla="*/ 743702 h 1116681"/>
                <a:gd name="connsiteX1037" fmla="*/ 897105 w 1110665"/>
                <a:gd name="connsiteY1037" fmla="*/ 744454 h 1116681"/>
                <a:gd name="connsiteX1038" fmla="*/ 895601 w 1110665"/>
                <a:gd name="connsiteY1038" fmla="*/ 745206 h 1116681"/>
                <a:gd name="connsiteX1039" fmla="*/ 894849 w 1110665"/>
                <a:gd name="connsiteY1039" fmla="*/ 745958 h 1116681"/>
                <a:gd name="connsiteX1040" fmla="*/ 894849 w 1110665"/>
                <a:gd name="connsiteY1040" fmla="*/ 746710 h 1116681"/>
                <a:gd name="connsiteX1041" fmla="*/ 894849 w 1110665"/>
                <a:gd name="connsiteY1041" fmla="*/ 747462 h 1116681"/>
                <a:gd name="connsiteX1042" fmla="*/ 894849 w 1110665"/>
                <a:gd name="connsiteY1042" fmla="*/ 748214 h 1116681"/>
                <a:gd name="connsiteX1043" fmla="*/ 893345 w 1110665"/>
                <a:gd name="connsiteY1043" fmla="*/ 748214 h 1116681"/>
                <a:gd name="connsiteX1044" fmla="*/ 893345 w 1110665"/>
                <a:gd name="connsiteY1044" fmla="*/ 748966 h 1116681"/>
                <a:gd name="connsiteX1045" fmla="*/ 894097 w 1110665"/>
                <a:gd name="connsiteY1045" fmla="*/ 750470 h 1116681"/>
                <a:gd name="connsiteX1046" fmla="*/ 893345 w 1110665"/>
                <a:gd name="connsiteY1046" fmla="*/ 751222 h 1116681"/>
                <a:gd name="connsiteX1047" fmla="*/ 893345 w 1110665"/>
                <a:gd name="connsiteY1047" fmla="*/ 751974 h 1116681"/>
                <a:gd name="connsiteX1048" fmla="*/ 892593 w 1110665"/>
                <a:gd name="connsiteY1048" fmla="*/ 753478 h 1116681"/>
                <a:gd name="connsiteX1049" fmla="*/ 890337 w 1110665"/>
                <a:gd name="connsiteY1049" fmla="*/ 754982 h 1116681"/>
                <a:gd name="connsiteX1050" fmla="*/ 888833 w 1110665"/>
                <a:gd name="connsiteY1050" fmla="*/ 757238 h 1116681"/>
                <a:gd name="connsiteX1051" fmla="*/ 888081 w 1110665"/>
                <a:gd name="connsiteY1051" fmla="*/ 757990 h 1116681"/>
                <a:gd name="connsiteX1052" fmla="*/ 887329 w 1110665"/>
                <a:gd name="connsiteY1052" fmla="*/ 757990 h 1116681"/>
                <a:gd name="connsiteX1053" fmla="*/ 886577 w 1110665"/>
                <a:gd name="connsiteY1053" fmla="*/ 757990 h 1116681"/>
                <a:gd name="connsiteX1054" fmla="*/ 885825 w 1110665"/>
                <a:gd name="connsiteY1054" fmla="*/ 757990 h 1116681"/>
                <a:gd name="connsiteX1055" fmla="*/ 885073 w 1110665"/>
                <a:gd name="connsiteY1055" fmla="*/ 758741 h 1116681"/>
                <a:gd name="connsiteX1056" fmla="*/ 884321 w 1110665"/>
                <a:gd name="connsiteY1056" fmla="*/ 759493 h 1116681"/>
                <a:gd name="connsiteX1057" fmla="*/ 883569 w 1110665"/>
                <a:gd name="connsiteY1057" fmla="*/ 760245 h 1116681"/>
                <a:gd name="connsiteX1058" fmla="*/ 882817 w 1110665"/>
                <a:gd name="connsiteY1058" fmla="*/ 761750 h 1116681"/>
                <a:gd name="connsiteX1059" fmla="*/ 882065 w 1110665"/>
                <a:gd name="connsiteY1059" fmla="*/ 763253 h 1116681"/>
                <a:gd name="connsiteX1060" fmla="*/ 882065 w 1110665"/>
                <a:gd name="connsiteY1060" fmla="*/ 764005 h 1116681"/>
                <a:gd name="connsiteX1061" fmla="*/ 882065 w 1110665"/>
                <a:gd name="connsiteY1061" fmla="*/ 764757 h 1116681"/>
                <a:gd name="connsiteX1062" fmla="*/ 882817 w 1110665"/>
                <a:gd name="connsiteY1062" fmla="*/ 766261 h 1116681"/>
                <a:gd name="connsiteX1063" fmla="*/ 882817 w 1110665"/>
                <a:gd name="connsiteY1063" fmla="*/ 767013 h 1116681"/>
                <a:gd name="connsiteX1064" fmla="*/ 882065 w 1110665"/>
                <a:gd name="connsiteY1064" fmla="*/ 769269 h 1116681"/>
                <a:gd name="connsiteX1065" fmla="*/ 881313 w 1110665"/>
                <a:gd name="connsiteY1065" fmla="*/ 769269 h 1116681"/>
                <a:gd name="connsiteX1066" fmla="*/ 880562 w 1110665"/>
                <a:gd name="connsiteY1066" fmla="*/ 770021 h 1116681"/>
                <a:gd name="connsiteX1067" fmla="*/ 879809 w 1110665"/>
                <a:gd name="connsiteY1067" fmla="*/ 770773 h 1116681"/>
                <a:gd name="connsiteX1068" fmla="*/ 879057 w 1110665"/>
                <a:gd name="connsiteY1068" fmla="*/ 771525 h 1116681"/>
                <a:gd name="connsiteX1069" fmla="*/ 879057 w 1110665"/>
                <a:gd name="connsiteY1069" fmla="*/ 772277 h 1116681"/>
                <a:gd name="connsiteX1070" fmla="*/ 879809 w 1110665"/>
                <a:gd name="connsiteY1070" fmla="*/ 773029 h 1116681"/>
                <a:gd name="connsiteX1071" fmla="*/ 879809 w 1110665"/>
                <a:gd name="connsiteY1071" fmla="*/ 773781 h 1116681"/>
                <a:gd name="connsiteX1072" fmla="*/ 879057 w 1110665"/>
                <a:gd name="connsiteY1072" fmla="*/ 774533 h 1116681"/>
                <a:gd name="connsiteX1073" fmla="*/ 878305 w 1110665"/>
                <a:gd name="connsiteY1073" fmla="*/ 774533 h 1116681"/>
                <a:gd name="connsiteX1074" fmla="*/ 877553 w 1110665"/>
                <a:gd name="connsiteY1074" fmla="*/ 774533 h 1116681"/>
                <a:gd name="connsiteX1075" fmla="*/ 876802 w 1110665"/>
                <a:gd name="connsiteY1075" fmla="*/ 775285 h 1116681"/>
                <a:gd name="connsiteX1076" fmla="*/ 876049 w 1110665"/>
                <a:gd name="connsiteY1076" fmla="*/ 774533 h 1116681"/>
                <a:gd name="connsiteX1077" fmla="*/ 875298 w 1110665"/>
                <a:gd name="connsiteY1077" fmla="*/ 773781 h 1116681"/>
                <a:gd name="connsiteX1078" fmla="*/ 873794 w 1110665"/>
                <a:gd name="connsiteY1078" fmla="*/ 773781 h 1116681"/>
                <a:gd name="connsiteX1079" fmla="*/ 871538 w 1110665"/>
                <a:gd name="connsiteY1079" fmla="*/ 772277 h 1116681"/>
                <a:gd name="connsiteX1080" fmla="*/ 870785 w 1110665"/>
                <a:gd name="connsiteY1080" fmla="*/ 772277 h 1116681"/>
                <a:gd name="connsiteX1081" fmla="*/ 870034 w 1110665"/>
                <a:gd name="connsiteY1081" fmla="*/ 772277 h 1116681"/>
                <a:gd name="connsiteX1082" fmla="*/ 868530 w 1110665"/>
                <a:gd name="connsiteY1082" fmla="*/ 776037 h 1116681"/>
                <a:gd name="connsiteX1083" fmla="*/ 868530 w 1110665"/>
                <a:gd name="connsiteY1083" fmla="*/ 777541 h 1116681"/>
                <a:gd name="connsiteX1084" fmla="*/ 867026 w 1110665"/>
                <a:gd name="connsiteY1084" fmla="*/ 780549 h 1116681"/>
                <a:gd name="connsiteX1085" fmla="*/ 866274 w 1110665"/>
                <a:gd name="connsiteY1085" fmla="*/ 782053 h 1116681"/>
                <a:gd name="connsiteX1086" fmla="*/ 866274 w 1110665"/>
                <a:gd name="connsiteY1086" fmla="*/ 783557 h 1116681"/>
                <a:gd name="connsiteX1087" fmla="*/ 866274 w 1110665"/>
                <a:gd name="connsiteY1087" fmla="*/ 784309 h 1116681"/>
                <a:gd name="connsiteX1088" fmla="*/ 865522 w 1110665"/>
                <a:gd name="connsiteY1088" fmla="*/ 785813 h 1116681"/>
                <a:gd name="connsiteX1089" fmla="*/ 865522 w 1110665"/>
                <a:gd name="connsiteY1089" fmla="*/ 788069 h 1116681"/>
                <a:gd name="connsiteX1090" fmla="*/ 865522 w 1110665"/>
                <a:gd name="connsiteY1090" fmla="*/ 792580 h 1116681"/>
                <a:gd name="connsiteX1091" fmla="*/ 866274 w 1110665"/>
                <a:gd name="connsiteY1091" fmla="*/ 794084 h 1116681"/>
                <a:gd name="connsiteX1092" fmla="*/ 866274 w 1110665"/>
                <a:gd name="connsiteY1092" fmla="*/ 795588 h 1116681"/>
                <a:gd name="connsiteX1093" fmla="*/ 872290 w 1110665"/>
                <a:gd name="connsiteY1093" fmla="*/ 802356 h 1116681"/>
                <a:gd name="connsiteX1094" fmla="*/ 873042 w 1110665"/>
                <a:gd name="connsiteY1094" fmla="*/ 803108 h 1116681"/>
                <a:gd name="connsiteX1095" fmla="*/ 873794 w 1110665"/>
                <a:gd name="connsiteY1095" fmla="*/ 803860 h 1116681"/>
                <a:gd name="connsiteX1096" fmla="*/ 874545 w 1110665"/>
                <a:gd name="connsiteY1096" fmla="*/ 803860 h 1116681"/>
                <a:gd name="connsiteX1097" fmla="*/ 876049 w 1110665"/>
                <a:gd name="connsiteY1097" fmla="*/ 803860 h 1116681"/>
                <a:gd name="connsiteX1098" fmla="*/ 876802 w 1110665"/>
                <a:gd name="connsiteY1098" fmla="*/ 803860 h 1116681"/>
                <a:gd name="connsiteX1099" fmla="*/ 876802 w 1110665"/>
                <a:gd name="connsiteY1099" fmla="*/ 803108 h 1116681"/>
                <a:gd name="connsiteX1100" fmla="*/ 878305 w 1110665"/>
                <a:gd name="connsiteY1100" fmla="*/ 801604 h 1116681"/>
                <a:gd name="connsiteX1101" fmla="*/ 879057 w 1110665"/>
                <a:gd name="connsiteY1101" fmla="*/ 800852 h 1116681"/>
                <a:gd name="connsiteX1102" fmla="*/ 879809 w 1110665"/>
                <a:gd name="connsiteY1102" fmla="*/ 800852 h 1116681"/>
                <a:gd name="connsiteX1103" fmla="*/ 880562 w 1110665"/>
                <a:gd name="connsiteY1103" fmla="*/ 800100 h 1116681"/>
                <a:gd name="connsiteX1104" fmla="*/ 882817 w 1110665"/>
                <a:gd name="connsiteY1104" fmla="*/ 799348 h 1116681"/>
                <a:gd name="connsiteX1105" fmla="*/ 883569 w 1110665"/>
                <a:gd name="connsiteY1105" fmla="*/ 799348 h 1116681"/>
                <a:gd name="connsiteX1106" fmla="*/ 884321 w 1110665"/>
                <a:gd name="connsiteY1106" fmla="*/ 799348 h 1116681"/>
                <a:gd name="connsiteX1107" fmla="*/ 885073 w 1110665"/>
                <a:gd name="connsiteY1107" fmla="*/ 799348 h 1116681"/>
                <a:gd name="connsiteX1108" fmla="*/ 885825 w 1110665"/>
                <a:gd name="connsiteY1108" fmla="*/ 799348 h 1116681"/>
                <a:gd name="connsiteX1109" fmla="*/ 888081 w 1110665"/>
                <a:gd name="connsiteY1109" fmla="*/ 800852 h 1116681"/>
                <a:gd name="connsiteX1110" fmla="*/ 888833 w 1110665"/>
                <a:gd name="connsiteY1110" fmla="*/ 801604 h 1116681"/>
                <a:gd name="connsiteX1111" fmla="*/ 890337 w 1110665"/>
                <a:gd name="connsiteY1111" fmla="*/ 801604 h 1116681"/>
                <a:gd name="connsiteX1112" fmla="*/ 891841 w 1110665"/>
                <a:gd name="connsiteY1112" fmla="*/ 801604 h 1116681"/>
                <a:gd name="connsiteX1113" fmla="*/ 893345 w 1110665"/>
                <a:gd name="connsiteY1113" fmla="*/ 801604 h 1116681"/>
                <a:gd name="connsiteX1114" fmla="*/ 894097 w 1110665"/>
                <a:gd name="connsiteY1114" fmla="*/ 802356 h 1116681"/>
                <a:gd name="connsiteX1115" fmla="*/ 899361 w 1110665"/>
                <a:gd name="connsiteY1115" fmla="*/ 805364 h 1116681"/>
                <a:gd name="connsiteX1116" fmla="*/ 900864 w 1110665"/>
                <a:gd name="connsiteY1116" fmla="*/ 806116 h 1116681"/>
                <a:gd name="connsiteX1117" fmla="*/ 902368 w 1110665"/>
                <a:gd name="connsiteY1117" fmla="*/ 806868 h 1116681"/>
                <a:gd name="connsiteX1118" fmla="*/ 903121 w 1110665"/>
                <a:gd name="connsiteY1118" fmla="*/ 808372 h 1116681"/>
                <a:gd name="connsiteX1119" fmla="*/ 904624 w 1110665"/>
                <a:gd name="connsiteY1119" fmla="*/ 812132 h 1116681"/>
                <a:gd name="connsiteX1120" fmla="*/ 905377 w 1110665"/>
                <a:gd name="connsiteY1120" fmla="*/ 814388 h 1116681"/>
                <a:gd name="connsiteX1121" fmla="*/ 905377 w 1110665"/>
                <a:gd name="connsiteY1121" fmla="*/ 818148 h 1116681"/>
                <a:gd name="connsiteX1122" fmla="*/ 905377 w 1110665"/>
                <a:gd name="connsiteY1122" fmla="*/ 824915 h 1116681"/>
                <a:gd name="connsiteX1123" fmla="*/ 905377 w 1110665"/>
                <a:gd name="connsiteY1123" fmla="*/ 825667 h 1116681"/>
                <a:gd name="connsiteX1124" fmla="*/ 904624 w 1110665"/>
                <a:gd name="connsiteY1124" fmla="*/ 826419 h 1116681"/>
                <a:gd name="connsiteX1125" fmla="*/ 903873 w 1110665"/>
                <a:gd name="connsiteY1125" fmla="*/ 827171 h 1116681"/>
                <a:gd name="connsiteX1126" fmla="*/ 903121 w 1110665"/>
                <a:gd name="connsiteY1126" fmla="*/ 827923 h 1116681"/>
                <a:gd name="connsiteX1127" fmla="*/ 901617 w 1110665"/>
                <a:gd name="connsiteY1127" fmla="*/ 828675 h 1116681"/>
                <a:gd name="connsiteX1128" fmla="*/ 900864 w 1110665"/>
                <a:gd name="connsiteY1128" fmla="*/ 829427 h 1116681"/>
                <a:gd name="connsiteX1129" fmla="*/ 899361 w 1110665"/>
                <a:gd name="connsiteY1129" fmla="*/ 832435 h 1116681"/>
                <a:gd name="connsiteX1130" fmla="*/ 897857 w 1110665"/>
                <a:gd name="connsiteY1130" fmla="*/ 834691 h 1116681"/>
                <a:gd name="connsiteX1131" fmla="*/ 897105 w 1110665"/>
                <a:gd name="connsiteY1131" fmla="*/ 836195 h 1116681"/>
                <a:gd name="connsiteX1132" fmla="*/ 896353 w 1110665"/>
                <a:gd name="connsiteY1132" fmla="*/ 836947 h 1116681"/>
                <a:gd name="connsiteX1133" fmla="*/ 896353 w 1110665"/>
                <a:gd name="connsiteY1133" fmla="*/ 838451 h 1116681"/>
                <a:gd name="connsiteX1134" fmla="*/ 895601 w 1110665"/>
                <a:gd name="connsiteY1134" fmla="*/ 841459 h 1116681"/>
                <a:gd name="connsiteX1135" fmla="*/ 895601 w 1110665"/>
                <a:gd name="connsiteY1135" fmla="*/ 842211 h 1116681"/>
                <a:gd name="connsiteX1136" fmla="*/ 894097 w 1110665"/>
                <a:gd name="connsiteY1136" fmla="*/ 843715 h 1116681"/>
                <a:gd name="connsiteX1137" fmla="*/ 894097 w 1110665"/>
                <a:gd name="connsiteY1137" fmla="*/ 844467 h 1116681"/>
                <a:gd name="connsiteX1138" fmla="*/ 893345 w 1110665"/>
                <a:gd name="connsiteY1138" fmla="*/ 845970 h 1116681"/>
                <a:gd name="connsiteX1139" fmla="*/ 893345 w 1110665"/>
                <a:gd name="connsiteY1139" fmla="*/ 847474 h 1116681"/>
                <a:gd name="connsiteX1140" fmla="*/ 893345 w 1110665"/>
                <a:gd name="connsiteY1140" fmla="*/ 848226 h 1116681"/>
                <a:gd name="connsiteX1141" fmla="*/ 893345 w 1110665"/>
                <a:gd name="connsiteY1141" fmla="*/ 848978 h 1116681"/>
                <a:gd name="connsiteX1142" fmla="*/ 891841 w 1110665"/>
                <a:gd name="connsiteY1142" fmla="*/ 850482 h 1116681"/>
                <a:gd name="connsiteX1143" fmla="*/ 891841 w 1110665"/>
                <a:gd name="connsiteY1143" fmla="*/ 851986 h 1116681"/>
                <a:gd name="connsiteX1144" fmla="*/ 891841 w 1110665"/>
                <a:gd name="connsiteY1144" fmla="*/ 854242 h 1116681"/>
                <a:gd name="connsiteX1145" fmla="*/ 892593 w 1110665"/>
                <a:gd name="connsiteY1145" fmla="*/ 855746 h 1116681"/>
                <a:gd name="connsiteX1146" fmla="*/ 893345 w 1110665"/>
                <a:gd name="connsiteY1146" fmla="*/ 859506 h 1116681"/>
                <a:gd name="connsiteX1147" fmla="*/ 894097 w 1110665"/>
                <a:gd name="connsiteY1147" fmla="*/ 861010 h 1116681"/>
                <a:gd name="connsiteX1148" fmla="*/ 894849 w 1110665"/>
                <a:gd name="connsiteY1148" fmla="*/ 863266 h 1116681"/>
                <a:gd name="connsiteX1149" fmla="*/ 895601 w 1110665"/>
                <a:gd name="connsiteY1149" fmla="*/ 864770 h 1116681"/>
                <a:gd name="connsiteX1150" fmla="*/ 895601 w 1110665"/>
                <a:gd name="connsiteY1150" fmla="*/ 867026 h 1116681"/>
                <a:gd name="connsiteX1151" fmla="*/ 896353 w 1110665"/>
                <a:gd name="connsiteY1151" fmla="*/ 869282 h 1116681"/>
                <a:gd name="connsiteX1152" fmla="*/ 897105 w 1110665"/>
                <a:gd name="connsiteY1152" fmla="*/ 870033 h 1116681"/>
                <a:gd name="connsiteX1153" fmla="*/ 898609 w 1110665"/>
                <a:gd name="connsiteY1153" fmla="*/ 872290 h 1116681"/>
                <a:gd name="connsiteX1154" fmla="*/ 899361 w 1110665"/>
                <a:gd name="connsiteY1154" fmla="*/ 873042 h 1116681"/>
                <a:gd name="connsiteX1155" fmla="*/ 899361 w 1110665"/>
                <a:gd name="connsiteY1155" fmla="*/ 873793 h 1116681"/>
                <a:gd name="connsiteX1156" fmla="*/ 899361 w 1110665"/>
                <a:gd name="connsiteY1156" fmla="*/ 876801 h 1116681"/>
                <a:gd name="connsiteX1157" fmla="*/ 900113 w 1110665"/>
                <a:gd name="connsiteY1157" fmla="*/ 880561 h 1116681"/>
                <a:gd name="connsiteX1158" fmla="*/ 903873 w 1110665"/>
                <a:gd name="connsiteY1158" fmla="*/ 888081 h 1116681"/>
                <a:gd name="connsiteX1159" fmla="*/ 900864 w 1110665"/>
                <a:gd name="connsiteY1159" fmla="*/ 888833 h 1116681"/>
                <a:gd name="connsiteX1160" fmla="*/ 900113 w 1110665"/>
                <a:gd name="connsiteY1160" fmla="*/ 888833 h 1116681"/>
                <a:gd name="connsiteX1161" fmla="*/ 899361 w 1110665"/>
                <a:gd name="connsiteY1161" fmla="*/ 890337 h 1116681"/>
                <a:gd name="connsiteX1162" fmla="*/ 897105 w 1110665"/>
                <a:gd name="connsiteY1162" fmla="*/ 891089 h 1116681"/>
                <a:gd name="connsiteX1163" fmla="*/ 894849 w 1110665"/>
                <a:gd name="connsiteY1163" fmla="*/ 892593 h 1116681"/>
                <a:gd name="connsiteX1164" fmla="*/ 894097 w 1110665"/>
                <a:gd name="connsiteY1164" fmla="*/ 893345 h 1116681"/>
                <a:gd name="connsiteX1165" fmla="*/ 892593 w 1110665"/>
                <a:gd name="connsiteY1165" fmla="*/ 895601 h 1116681"/>
                <a:gd name="connsiteX1166" fmla="*/ 891841 w 1110665"/>
                <a:gd name="connsiteY1166" fmla="*/ 896353 h 1116681"/>
                <a:gd name="connsiteX1167" fmla="*/ 890337 w 1110665"/>
                <a:gd name="connsiteY1167" fmla="*/ 897105 h 1116681"/>
                <a:gd name="connsiteX1168" fmla="*/ 888081 w 1110665"/>
                <a:gd name="connsiteY1168" fmla="*/ 897857 h 1116681"/>
                <a:gd name="connsiteX1169" fmla="*/ 887329 w 1110665"/>
                <a:gd name="connsiteY1169" fmla="*/ 898609 h 1116681"/>
                <a:gd name="connsiteX1170" fmla="*/ 886577 w 1110665"/>
                <a:gd name="connsiteY1170" fmla="*/ 900112 h 1116681"/>
                <a:gd name="connsiteX1171" fmla="*/ 885825 w 1110665"/>
                <a:gd name="connsiteY1171" fmla="*/ 900865 h 1116681"/>
                <a:gd name="connsiteX1172" fmla="*/ 885073 w 1110665"/>
                <a:gd name="connsiteY1172" fmla="*/ 901616 h 1116681"/>
                <a:gd name="connsiteX1173" fmla="*/ 884321 w 1110665"/>
                <a:gd name="connsiteY1173" fmla="*/ 901616 h 1116681"/>
                <a:gd name="connsiteX1174" fmla="*/ 883569 w 1110665"/>
                <a:gd name="connsiteY1174" fmla="*/ 901616 h 1116681"/>
                <a:gd name="connsiteX1175" fmla="*/ 882817 w 1110665"/>
                <a:gd name="connsiteY1175" fmla="*/ 902369 h 1116681"/>
                <a:gd name="connsiteX1176" fmla="*/ 882065 w 1110665"/>
                <a:gd name="connsiteY1176" fmla="*/ 903120 h 1116681"/>
                <a:gd name="connsiteX1177" fmla="*/ 881313 w 1110665"/>
                <a:gd name="connsiteY1177" fmla="*/ 904625 h 1116681"/>
                <a:gd name="connsiteX1178" fmla="*/ 880562 w 1110665"/>
                <a:gd name="connsiteY1178" fmla="*/ 905376 h 1116681"/>
                <a:gd name="connsiteX1179" fmla="*/ 862514 w 1110665"/>
                <a:gd name="connsiteY1179" fmla="*/ 912144 h 1116681"/>
                <a:gd name="connsiteX1180" fmla="*/ 858754 w 1110665"/>
                <a:gd name="connsiteY1180" fmla="*/ 914400 h 1116681"/>
                <a:gd name="connsiteX1181" fmla="*/ 855746 w 1110665"/>
                <a:gd name="connsiteY1181" fmla="*/ 917408 h 1116681"/>
                <a:gd name="connsiteX1182" fmla="*/ 854242 w 1110665"/>
                <a:gd name="connsiteY1182" fmla="*/ 919664 h 1116681"/>
                <a:gd name="connsiteX1183" fmla="*/ 851986 w 1110665"/>
                <a:gd name="connsiteY1183" fmla="*/ 924928 h 1116681"/>
                <a:gd name="connsiteX1184" fmla="*/ 849730 w 1110665"/>
                <a:gd name="connsiteY1184" fmla="*/ 927936 h 1116681"/>
                <a:gd name="connsiteX1185" fmla="*/ 847474 w 1110665"/>
                <a:gd name="connsiteY1185" fmla="*/ 930191 h 1116681"/>
                <a:gd name="connsiteX1186" fmla="*/ 809876 w 1110665"/>
                <a:gd name="connsiteY1186" fmla="*/ 950495 h 1116681"/>
                <a:gd name="connsiteX1187" fmla="*/ 806868 w 1110665"/>
                <a:gd name="connsiteY1187" fmla="*/ 951247 h 1116681"/>
                <a:gd name="connsiteX1188" fmla="*/ 805364 w 1110665"/>
                <a:gd name="connsiteY1188" fmla="*/ 951247 h 1116681"/>
                <a:gd name="connsiteX1189" fmla="*/ 803860 w 1110665"/>
                <a:gd name="connsiteY1189" fmla="*/ 951247 h 1116681"/>
                <a:gd name="connsiteX1190" fmla="*/ 803108 w 1110665"/>
                <a:gd name="connsiteY1190" fmla="*/ 950495 h 1116681"/>
                <a:gd name="connsiteX1191" fmla="*/ 798596 w 1110665"/>
                <a:gd name="connsiteY1191" fmla="*/ 948991 h 1116681"/>
                <a:gd name="connsiteX1192" fmla="*/ 793332 w 1110665"/>
                <a:gd name="connsiteY1192" fmla="*/ 948239 h 1116681"/>
                <a:gd name="connsiteX1193" fmla="*/ 791076 w 1110665"/>
                <a:gd name="connsiteY1193" fmla="*/ 948239 h 1116681"/>
                <a:gd name="connsiteX1194" fmla="*/ 789572 w 1110665"/>
                <a:gd name="connsiteY1194" fmla="*/ 947487 h 1116681"/>
                <a:gd name="connsiteX1195" fmla="*/ 788068 w 1110665"/>
                <a:gd name="connsiteY1195" fmla="*/ 946735 h 1116681"/>
                <a:gd name="connsiteX1196" fmla="*/ 787317 w 1110665"/>
                <a:gd name="connsiteY1196" fmla="*/ 945983 h 1116681"/>
                <a:gd name="connsiteX1197" fmla="*/ 786565 w 1110665"/>
                <a:gd name="connsiteY1197" fmla="*/ 945231 h 1116681"/>
                <a:gd name="connsiteX1198" fmla="*/ 786565 w 1110665"/>
                <a:gd name="connsiteY1198" fmla="*/ 944479 h 1116681"/>
                <a:gd name="connsiteX1199" fmla="*/ 785813 w 1110665"/>
                <a:gd name="connsiteY1199" fmla="*/ 943727 h 1116681"/>
                <a:gd name="connsiteX1200" fmla="*/ 785061 w 1110665"/>
                <a:gd name="connsiteY1200" fmla="*/ 943727 h 1116681"/>
                <a:gd name="connsiteX1201" fmla="*/ 782805 w 1110665"/>
                <a:gd name="connsiteY1201" fmla="*/ 944479 h 1116681"/>
                <a:gd name="connsiteX1202" fmla="*/ 781301 w 1110665"/>
                <a:gd name="connsiteY1202" fmla="*/ 944479 h 1116681"/>
                <a:gd name="connsiteX1203" fmla="*/ 777541 w 1110665"/>
                <a:gd name="connsiteY1203" fmla="*/ 944479 h 1116681"/>
                <a:gd name="connsiteX1204" fmla="*/ 776037 w 1110665"/>
                <a:gd name="connsiteY1204" fmla="*/ 944479 h 1116681"/>
                <a:gd name="connsiteX1205" fmla="*/ 774533 w 1110665"/>
                <a:gd name="connsiteY1205" fmla="*/ 943727 h 1116681"/>
                <a:gd name="connsiteX1206" fmla="*/ 774533 w 1110665"/>
                <a:gd name="connsiteY1206" fmla="*/ 942975 h 1116681"/>
                <a:gd name="connsiteX1207" fmla="*/ 772277 w 1110665"/>
                <a:gd name="connsiteY1207" fmla="*/ 942223 h 1116681"/>
                <a:gd name="connsiteX1208" fmla="*/ 768517 w 1110665"/>
                <a:gd name="connsiteY1208" fmla="*/ 939215 h 1116681"/>
                <a:gd name="connsiteX1209" fmla="*/ 761749 w 1110665"/>
                <a:gd name="connsiteY1209" fmla="*/ 936207 h 1116681"/>
                <a:gd name="connsiteX1210" fmla="*/ 754982 w 1110665"/>
                <a:gd name="connsiteY1210" fmla="*/ 934703 h 1116681"/>
                <a:gd name="connsiteX1211" fmla="*/ 748966 w 1110665"/>
                <a:gd name="connsiteY1211" fmla="*/ 933951 h 1116681"/>
                <a:gd name="connsiteX1212" fmla="*/ 739190 w 1110665"/>
                <a:gd name="connsiteY1212" fmla="*/ 934703 h 1116681"/>
                <a:gd name="connsiteX1213" fmla="*/ 701591 w 1110665"/>
                <a:gd name="connsiteY1213" fmla="*/ 933199 h 1116681"/>
                <a:gd name="connsiteX1214" fmla="*/ 670761 w 1110665"/>
                <a:gd name="connsiteY1214" fmla="*/ 934703 h 1116681"/>
                <a:gd name="connsiteX1215" fmla="*/ 664745 w 1110665"/>
                <a:gd name="connsiteY1215" fmla="*/ 933951 h 1116681"/>
                <a:gd name="connsiteX1216" fmla="*/ 655721 w 1110665"/>
                <a:gd name="connsiteY1216" fmla="*/ 931695 h 1116681"/>
                <a:gd name="connsiteX1217" fmla="*/ 650457 w 1110665"/>
                <a:gd name="connsiteY1217" fmla="*/ 930944 h 1116681"/>
                <a:gd name="connsiteX1218" fmla="*/ 639930 w 1110665"/>
                <a:gd name="connsiteY1218" fmla="*/ 936959 h 1116681"/>
                <a:gd name="connsiteX1219" fmla="*/ 622634 w 1110665"/>
                <a:gd name="connsiteY1219" fmla="*/ 943727 h 1116681"/>
                <a:gd name="connsiteX1220" fmla="*/ 619627 w 1110665"/>
                <a:gd name="connsiteY1220" fmla="*/ 945983 h 1116681"/>
                <a:gd name="connsiteX1221" fmla="*/ 617371 w 1110665"/>
                <a:gd name="connsiteY1221" fmla="*/ 948239 h 1116681"/>
                <a:gd name="connsiteX1222" fmla="*/ 612859 w 1110665"/>
                <a:gd name="connsiteY1222" fmla="*/ 953503 h 1116681"/>
                <a:gd name="connsiteX1223" fmla="*/ 588044 w 1110665"/>
                <a:gd name="connsiteY1223" fmla="*/ 978318 h 1116681"/>
                <a:gd name="connsiteX1224" fmla="*/ 585788 w 1110665"/>
                <a:gd name="connsiteY1224" fmla="*/ 979822 h 1116681"/>
                <a:gd name="connsiteX1225" fmla="*/ 583532 w 1110665"/>
                <a:gd name="connsiteY1225" fmla="*/ 979822 h 1116681"/>
                <a:gd name="connsiteX1226" fmla="*/ 581276 w 1110665"/>
                <a:gd name="connsiteY1226" fmla="*/ 978318 h 1116681"/>
                <a:gd name="connsiteX1227" fmla="*/ 579020 w 1110665"/>
                <a:gd name="connsiteY1227" fmla="*/ 975310 h 1116681"/>
                <a:gd name="connsiteX1228" fmla="*/ 573756 w 1110665"/>
                <a:gd name="connsiteY1228" fmla="*/ 969294 h 1116681"/>
                <a:gd name="connsiteX1229" fmla="*/ 572252 w 1110665"/>
                <a:gd name="connsiteY1229" fmla="*/ 966286 h 1116681"/>
                <a:gd name="connsiteX1230" fmla="*/ 569996 w 1110665"/>
                <a:gd name="connsiteY1230" fmla="*/ 960270 h 1116681"/>
                <a:gd name="connsiteX1231" fmla="*/ 569244 w 1110665"/>
                <a:gd name="connsiteY1231" fmla="*/ 959518 h 1116681"/>
                <a:gd name="connsiteX1232" fmla="*/ 569244 w 1110665"/>
                <a:gd name="connsiteY1232" fmla="*/ 958767 h 1116681"/>
                <a:gd name="connsiteX1233" fmla="*/ 568492 w 1110665"/>
                <a:gd name="connsiteY1233" fmla="*/ 958014 h 1116681"/>
                <a:gd name="connsiteX1234" fmla="*/ 567740 w 1110665"/>
                <a:gd name="connsiteY1234" fmla="*/ 958014 h 1116681"/>
                <a:gd name="connsiteX1235" fmla="*/ 566988 w 1110665"/>
                <a:gd name="connsiteY1235" fmla="*/ 958014 h 1116681"/>
                <a:gd name="connsiteX1236" fmla="*/ 565484 w 1110665"/>
                <a:gd name="connsiteY1236" fmla="*/ 958014 h 1116681"/>
                <a:gd name="connsiteX1237" fmla="*/ 563980 w 1110665"/>
                <a:gd name="connsiteY1237" fmla="*/ 958767 h 1116681"/>
                <a:gd name="connsiteX1238" fmla="*/ 563229 w 1110665"/>
                <a:gd name="connsiteY1238" fmla="*/ 958767 h 1116681"/>
                <a:gd name="connsiteX1239" fmla="*/ 560973 w 1110665"/>
                <a:gd name="connsiteY1239" fmla="*/ 961774 h 1116681"/>
                <a:gd name="connsiteX1240" fmla="*/ 558716 w 1110665"/>
                <a:gd name="connsiteY1240" fmla="*/ 963278 h 1116681"/>
                <a:gd name="connsiteX1241" fmla="*/ 556461 w 1110665"/>
                <a:gd name="connsiteY1241" fmla="*/ 964782 h 1116681"/>
                <a:gd name="connsiteX1242" fmla="*/ 553453 w 1110665"/>
                <a:gd name="connsiteY1242" fmla="*/ 965534 h 1116681"/>
                <a:gd name="connsiteX1243" fmla="*/ 521870 w 1110665"/>
                <a:gd name="connsiteY1243" fmla="*/ 978318 h 1116681"/>
                <a:gd name="connsiteX1244" fmla="*/ 516606 w 1110665"/>
                <a:gd name="connsiteY1244" fmla="*/ 979070 h 1116681"/>
                <a:gd name="connsiteX1245" fmla="*/ 506830 w 1110665"/>
                <a:gd name="connsiteY1245" fmla="*/ 977566 h 1116681"/>
                <a:gd name="connsiteX1246" fmla="*/ 492543 w 1110665"/>
                <a:gd name="connsiteY1246" fmla="*/ 976814 h 1116681"/>
                <a:gd name="connsiteX1247" fmla="*/ 488783 w 1110665"/>
                <a:gd name="connsiteY1247" fmla="*/ 977566 h 1116681"/>
                <a:gd name="connsiteX1248" fmla="*/ 485775 w 1110665"/>
                <a:gd name="connsiteY1248" fmla="*/ 979070 h 1116681"/>
                <a:gd name="connsiteX1249" fmla="*/ 482767 w 1110665"/>
                <a:gd name="connsiteY1249" fmla="*/ 980574 h 1116681"/>
                <a:gd name="connsiteX1250" fmla="*/ 478256 w 1110665"/>
                <a:gd name="connsiteY1250" fmla="*/ 983582 h 1116681"/>
                <a:gd name="connsiteX1251" fmla="*/ 474496 w 1110665"/>
                <a:gd name="connsiteY1251" fmla="*/ 984334 h 1116681"/>
                <a:gd name="connsiteX1252" fmla="*/ 451184 w 1110665"/>
                <a:gd name="connsiteY1252" fmla="*/ 988846 h 1116681"/>
                <a:gd name="connsiteX1253" fmla="*/ 446673 w 1110665"/>
                <a:gd name="connsiteY1253" fmla="*/ 990349 h 1116681"/>
                <a:gd name="connsiteX1254" fmla="*/ 442160 w 1110665"/>
                <a:gd name="connsiteY1254" fmla="*/ 992606 h 1116681"/>
                <a:gd name="connsiteX1255" fmla="*/ 423361 w 1110665"/>
                <a:gd name="connsiteY1255" fmla="*/ 1019676 h 1116681"/>
                <a:gd name="connsiteX1256" fmla="*/ 419601 w 1110665"/>
                <a:gd name="connsiteY1256" fmla="*/ 1024188 h 1116681"/>
                <a:gd name="connsiteX1257" fmla="*/ 415841 w 1110665"/>
                <a:gd name="connsiteY1257" fmla="*/ 1027196 h 1116681"/>
                <a:gd name="connsiteX1258" fmla="*/ 415090 w 1110665"/>
                <a:gd name="connsiteY1258" fmla="*/ 1027196 h 1116681"/>
                <a:gd name="connsiteX1259" fmla="*/ 415090 w 1110665"/>
                <a:gd name="connsiteY1259" fmla="*/ 1028700 h 1116681"/>
                <a:gd name="connsiteX1260" fmla="*/ 415090 w 1110665"/>
                <a:gd name="connsiteY1260" fmla="*/ 1029452 h 1116681"/>
                <a:gd name="connsiteX1261" fmla="*/ 415090 w 1110665"/>
                <a:gd name="connsiteY1261" fmla="*/ 1030204 h 1116681"/>
                <a:gd name="connsiteX1262" fmla="*/ 415090 w 1110665"/>
                <a:gd name="connsiteY1262" fmla="*/ 1030956 h 1116681"/>
                <a:gd name="connsiteX1263" fmla="*/ 415090 w 1110665"/>
                <a:gd name="connsiteY1263" fmla="*/ 1031708 h 1116681"/>
                <a:gd name="connsiteX1264" fmla="*/ 416594 w 1110665"/>
                <a:gd name="connsiteY1264" fmla="*/ 1033964 h 1116681"/>
                <a:gd name="connsiteX1265" fmla="*/ 417345 w 1110665"/>
                <a:gd name="connsiteY1265" fmla="*/ 1036220 h 1116681"/>
                <a:gd name="connsiteX1266" fmla="*/ 417345 w 1110665"/>
                <a:gd name="connsiteY1266" fmla="*/ 1039228 h 1116681"/>
                <a:gd name="connsiteX1267" fmla="*/ 418098 w 1110665"/>
                <a:gd name="connsiteY1267" fmla="*/ 1040732 h 1116681"/>
                <a:gd name="connsiteX1268" fmla="*/ 417345 w 1110665"/>
                <a:gd name="connsiteY1268" fmla="*/ 1041484 h 1116681"/>
                <a:gd name="connsiteX1269" fmla="*/ 417345 w 1110665"/>
                <a:gd name="connsiteY1269" fmla="*/ 1042987 h 1116681"/>
                <a:gd name="connsiteX1270" fmla="*/ 416594 w 1110665"/>
                <a:gd name="connsiteY1270" fmla="*/ 1044491 h 1116681"/>
                <a:gd name="connsiteX1271" fmla="*/ 416594 w 1110665"/>
                <a:gd name="connsiteY1271" fmla="*/ 1045995 h 1116681"/>
                <a:gd name="connsiteX1272" fmla="*/ 415841 w 1110665"/>
                <a:gd name="connsiteY1272" fmla="*/ 1045995 h 1116681"/>
                <a:gd name="connsiteX1273" fmla="*/ 414338 w 1110665"/>
                <a:gd name="connsiteY1273" fmla="*/ 1047500 h 1116681"/>
                <a:gd name="connsiteX1274" fmla="*/ 410578 w 1110665"/>
                <a:gd name="connsiteY1274" fmla="*/ 1053515 h 1116681"/>
                <a:gd name="connsiteX1275" fmla="*/ 409074 w 1110665"/>
                <a:gd name="connsiteY1275" fmla="*/ 1055771 h 1116681"/>
                <a:gd name="connsiteX1276" fmla="*/ 406066 w 1110665"/>
                <a:gd name="connsiteY1276" fmla="*/ 1057275 h 1116681"/>
                <a:gd name="connsiteX1277" fmla="*/ 402306 w 1110665"/>
                <a:gd name="connsiteY1277" fmla="*/ 1058779 h 1116681"/>
                <a:gd name="connsiteX1278" fmla="*/ 398546 w 1110665"/>
                <a:gd name="connsiteY1278" fmla="*/ 1058779 h 1116681"/>
                <a:gd name="connsiteX1279" fmla="*/ 392530 w 1110665"/>
                <a:gd name="connsiteY1279" fmla="*/ 1056523 h 1116681"/>
                <a:gd name="connsiteX1280" fmla="*/ 389522 w 1110665"/>
                <a:gd name="connsiteY1280" fmla="*/ 1058027 h 1116681"/>
                <a:gd name="connsiteX1281" fmla="*/ 385762 w 1110665"/>
                <a:gd name="connsiteY1281" fmla="*/ 1062539 h 1116681"/>
                <a:gd name="connsiteX1282" fmla="*/ 382755 w 1110665"/>
                <a:gd name="connsiteY1282" fmla="*/ 1064795 h 1116681"/>
                <a:gd name="connsiteX1283" fmla="*/ 380499 w 1110665"/>
                <a:gd name="connsiteY1283" fmla="*/ 1065547 h 1116681"/>
                <a:gd name="connsiteX1284" fmla="*/ 378243 w 1110665"/>
                <a:gd name="connsiteY1284" fmla="*/ 1067803 h 1116681"/>
                <a:gd name="connsiteX1285" fmla="*/ 377491 w 1110665"/>
                <a:gd name="connsiteY1285" fmla="*/ 1072315 h 1116681"/>
                <a:gd name="connsiteX1286" fmla="*/ 376739 w 1110665"/>
                <a:gd name="connsiteY1286" fmla="*/ 1074570 h 1116681"/>
                <a:gd name="connsiteX1287" fmla="*/ 373731 w 1110665"/>
                <a:gd name="connsiteY1287" fmla="*/ 1076826 h 1116681"/>
                <a:gd name="connsiteX1288" fmla="*/ 368467 w 1110665"/>
                <a:gd name="connsiteY1288" fmla="*/ 1080586 h 1116681"/>
                <a:gd name="connsiteX1289" fmla="*/ 365460 w 1110665"/>
                <a:gd name="connsiteY1289" fmla="*/ 1082842 h 1116681"/>
                <a:gd name="connsiteX1290" fmla="*/ 363955 w 1110665"/>
                <a:gd name="connsiteY1290" fmla="*/ 1085850 h 1116681"/>
                <a:gd name="connsiteX1291" fmla="*/ 362451 w 1110665"/>
                <a:gd name="connsiteY1291" fmla="*/ 1088858 h 1116681"/>
                <a:gd name="connsiteX1292" fmla="*/ 362451 w 1110665"/>
                <a:gd name="connsiteY1292" fmla="*/ 1092618 h 1116681"/>
                <a:gd name="connsiteX1293" fmla="*/ 361699 w 1110665"/>
                <a:gd name="connsiteY1293" fmla="*/ 1096378 h 1116681"/>
                <a:gd name="connsiteX1294" fmla="*/ 357940 w 1110665"/>
                <a:gd name="connsiteY1294" fmla="*/ 1101642 h 1116681"/>
                <a:gd name="connsiteX1295" fmla="*/ 357940 w 1110665"/>
                <a:gd name="connsiteY1295" fmla="*/ 1104649 h 1116681"/>
                <a:gd name="connsiteX1296" fmla="*/ 362451 w 1110665"/>
                <a:gd name="connsiteY1296" fmla="*/ 1109913 h 1116681"/>
                <a:gd name="connsiteX1297" fmla="*/ 364707 w 1110665"/>
                <a:gd name="connsiteY1297" fmla="*/ 1112921 h 1116681"/>
                <a:gd name="connsiteX1298" fmla="*/ 362451 w 1110665"/>
                <a:gd name="connsiteY1298" fmla="*/ 1114425 h 1116681"/>
                <a:gd name="connsiteX1299" fmla="*/ 361699 w 1110665"/>
                <a:gd name="connsiteY1299" fmla="*/ 1114425 h 1116681"/>
                <a:gd name="connsiteX1300" fmla="*/ 360196 w 1110665"/>
                <a:gd name="connsiteY1300" fmla="*/ 1115929 h 1116681"/>
                <a:gd name="connsiteX1301" fmla="*/ 359444 w 1110665"/>
                <a:gd name="connsiteY1301" fmla="*/ 1116681 h 1116681"/>
                <a:gd name="connsiteX1302" fmla="*/ 358692 w 1110665"/>
                <a:gd name="connsiteY1302" fmla="*/ 1116681 h 1116681"/>
                <a:gd name="connsiteX1303" fmla="*/ 357940 w 1110665"/>
                <a:gd name="connsiteY1303" fmla="*/ 1115929 h 1116681"/>
                <a:gd name="connsiteX1304" fmla="*/ 356436 w 1110665"/>
                <a:gd name="connsiteY1304" fmla="*/ 1115177 h 1116681"/>
                <a:gd name="connsiteX1305" fmla="*/ 354180 w 1110665"/>
                <a:gd name="connsiteY1305" fmla="*/ 1112921 h 1116681"/>
                <a:gd name="connsiteX1306" fmla="*/ 352676 w 1110665"/>
                <a:gd name="connsiteY1306" fmla="*/ 1112169 h 1116681"/>
                <a:gd name="connsiteX1307" fmla="*/ 349668 w 1110665"/>
                <a:gd name="connsiteY1307" fmla="*/ 1111417 h 1116681"/>
                <a:gd name="connsiteX1308" fmla="*/ 347412 w 1110665"/>
                <a:gd name="connsiteY1308" fmla="*/ 1112169 h 1116681"/>
                <a:gd name="connsiteX1309" fmla="*/ 345908 w 1110665"/>
                <a:gd name="connsiteY1309" fmla="*/ 1114425 h 1116681"/>
                <a:gd name="connsiteX1310" fmla="*/ 900113 w 1110665"/>
                <a:gd name="connsiteY1310" fmla="*/ 568492 h 1116681"/>
                <a:gd name="connsiteX1311" fmla="*/ 899361 w 1110665"/>
                <a:gd name="connsiteY1311" fmla="*/ 566236 h 1116681"/>
                <a:gd name="connsiteX1312" fmla="*/ 897857 w 1110665"/>
                <a:gd name="connsiteY1312" fmla="*/ 565484 h 1116681"/>
                <a:gd name="connsiteX1313" fmla="*/ 894097 w 1110665"/>
                <a:gd name="connsiteY1313" fmla="*/ 563228 h 1116681"/>
                <a:gd name="connsiteX1314" fmla="*/ 892593 w 1110665"/>
                <a:gd name="connsiteY1314" fmla="*/ 562476 h 1116681"/>
                <a:gd name="connsiteX1315" fmla="*/ 892593 w 1110665"/>
                <a:gd name="connsiteY1315" fmla="*/ 561724 h 1116681"/>
                <a:gd name="connsiteX1316" fmla="*/ 891841 w 1110665"/>
                <a:gd name="connsiteY1316" fmla="*/ 560220 h 1116681"/>
                <a:gd name="connsiteX1317" fmla="*/ 891089 w 1110665"/>
                <a:gd name="connsiteY1317" fmla="*/ 559468 h 1116681"/>
                <a:gd name="connsiteX1318" fmla="*/ 891089 w 1110665"/>
                <a:gd name="connsiteY1318" fmla="*/ 557965 h 1116681"/>
                <a:gd name="connsiteX1319" fmla="*/ 891841 w 1110665"/>
                <a:gd name="connsiteY1319" fmla="*/ 556461 h 1116681"/>
                <a:gd name="connsiteX1320" fmla="*/ 892593 w 1110665"/>
                <a:gd name="connsiteY1320" fmla="*/ 551949 h 1116681"/>
                <a:gd name="connsiteX1321" fmla="*/ 892593 w 1110665"/>
                <a:gd name="connsiteY1321" fmla="*/ 548941 h 1116681"/>
                <a:gd name="connsiteX1322" fmla="*/ 892593 w 1110665"/>
                <a:gd name="connsiteY1322" fmla="*/ 547437 h 1116681"/>
                <a:gd name="connsiteX1323" fmla="*/ 891841 w 1110665"/>
                <a:gd name="connsiteY1323" fmla="*/ 545181 h 1116681"/>
                <a:gd name="connsiteX1324" fmla="*/ 891841 w 1110665"/>
                <a:gd name="connsiteY1324" fmla="*/ 544429 h 1116681"/>
                <a:gd name="connsiteX1325" fmla="*/ 891841 w 1110665"/>
                <a:gd name="connsiteY1325" fmla="*/ 539165 h 1116681"/>
                <a:gd name="connsiteX1326" fmla="*/ 892593 w 1110665"/>
                <a:gd name="connsiteY1326" fmla="*/ 535405 h 1116681"/>
                <a:gd name="connsiteX1327" fmla="*/ 895601 w 1110665"/>
                <a:gd name="connsiteY1327" fmla="*/ 531646 h 1116681"/>
                <a:gd name="connsiteX1328" fmla="*/ 896353 w 1110665"/>
                <a:gd name="connsiteY1328" fmla="*/ 529389 h 1116681"/>
                <a:gd name="connsiteX1329" fmla="*/ 897857 w 1110665"/>
                <a:gd name="connsiteY1329" fmla="*/ 524126 h 1116681"/>
                <a:gd name="connsiteX1330" fmla="*/ 899361 w 1110665"/>
                <a:gd name="connsiteY1330" fmla="*/ 516606 h 1116681"/>
                <a:gd name="connsiteX1331" fmla="*/ 899361 w 1110665"/>
                <a:gd name="connsiteY1331" fmla="*/ 515102 h 1116681"/>
                <a:gd name="connsiteX1332" fmla="*/ 897857 w 1110665"/>
                <a:gd name="connsiteY1332" fmla="*/ 512846 h 1116681"/>
                <a:gd name="connsiteX1333" fmla="*/ 897857 w 1110665"/>
                <a:gd name="connsiteY1333" fmla="*/ 512094 h 1116681"/>
                <a:gd name="connsiteX1334" fmla="*/ 897857 w 1110665"/>
                <a:gd name="connsiteY1334" fmla="*/ 509838 h 1116681"/>
                <a:gd name="connsiteX1335" fmla="*/ 897857 w 1110665"/>
                <a:gd name="connsiteY1335" fmla="*/ 503070 h 1116681"/>
                <a:gd name="connsiteX1336" fmla="*/ 898609 w 1110665"/>
                <a:gd name="connsiteY1336" fmla="*/ 501567 h 1116681"/>
                <a:gd name="connsiteX1337" fmla="*/ 899361 w 1110665"/>
                <a:gd name="connsiteY1337" fmla="*/ 499310 h 1116681"/>
                <a:gd name="connsiteX1338" fmla="*/ 899361 w 1110665"/>
                <a:gd name="connsiteY1338" fmla="*/ 498559 h 1116681"/>
                <a:gd name="connsiteX1339" fmla="*/ 899361 w 1110665"/>
                <a:gd name="connsiteY1339" fmla="*/ 497807 h 1116681"/>
                <a:gd name="connsiteX1340" fmla="*/ 897857 w 1110665"/>
                <a:gd name="connsiteY1340" fmla="*/ 497055 h 1116681"/>
                <a:gd name="connsiteX1341" fmla="*/ 895601 w 1110665"/>
                <a:gd name="connsiteY1341" fmla="*/ 495551 h 1116681"/>
                <a:gd name="connsiteX1342" fmla="*/ 891089 w 1110665"/>
                <a:gd name="connsiteY1342" fmla="*/ 494047 h 1116681"/>
                <a:gd name="connsiteX1343" fmla="*/ 887329 w 1110665"/>
                <a:gd name="connsiteY1343" fmla="*/ 491791 h 1116681"/>
                <a:gd name="connsiteX1344" fmla="*/ 886577 w 1110665"/>
                <a:gd name="connsiteY1344" fmla="*/ 491039 h 1116681"/>
                <a:gd name="connsiteX1345" fmla="*/ 884321 w 1110665"/>
                <a:gd name="connsiteY1345" fmla="*/ 490287 h 1116681"/>
                <a:gd name="connsiteX1346" fmla="*/ 883569 w 1110665"/>
                <a:gd name="connsiteY1346" fmla="*/ 489535 h 1116681"/>
                <a:gd name="connsiteX1347" fmla="*/ 882817 w 1110665"/>
                <a:gd name="connsiteY1347" fmla="*/ 488031 h 1116681"/>
                <a:gd name="connsiteX1348" fmla="*/ 882065 w 1110665"/>
                <a:gd name="connsiteY1348" fmla="*/ 486527 h 1116681"/>
                <a:gd name="connsiteX1349" fmla="*/ 882065 w 1110665"/>
                <a:gd name="connsiteY1349" fmla="*/ 484271 h 1116681"/>
                <a:gd name="connsiteX1350" fmla="*/ 882065 w 1110665"/>
                <a:gd name="connsiteY1350" fmla="*/ 483519 h 1116681"/>
                <a:gd name="connsiteX1351" fmla="*/ 829427 w 1110665"/>
                <a:gd name="connsiteY1351" fmla="*/ 482015 h 1116681"/>
                <a:gd name="connsiteX1352" fmla="*/ 789572 w 1110665"/>
                <a:gd name="connsiteY1352" fmla="*/ 482015 h 1116681"/>
                <a:gd name="connsiteX1353" fmla="*/ 767013 w 1110665"/>
                <a:gd name="connsiteY1353" fmla="*/ 482015 h 1116681"/>
                <a:gd name="connsiteX1354" fmla="*/ 765509 w 1110665"/>
                <a:gd name="connsiteY1354" fmla="*/ 484271 h 1116681"/>
                <a:gd name="connsiteX1355" fmla="*/ 764006 w 1110665"/>
                <a:gd name="connsiteY1355" fmla="*/ 488031 h 1116681"/>
                <a:gd name="connsiteX1356" fmla="*/ 762502 w 1110665"/>
                <a:gd name="connsiteY1356" fmla="*/ 502319 h 1116681"/>
                <a:gd name="connsiteX1357" fmla="*/ 761749 w 1110665"/>
                <a:gd name="connsiteY1357" fmla="*/ 504574 h 1116681"/>
                <a:gd name="connsiteX1358" fmla="*/ 760246 w 1110665"/>
                <a:gd name="connsiteY1358" fmla="*/ 505326 h 1116681"/>
                <a:gd name="connsiteX1359" fmla="*/ 759493 w 1110665"/>
                <a:gd name="connsiteY1359" fmla="*/ 505326 h 1116681"/>
                <a:gd name="connsiteX1360" fmla="*/ 759493 w 1110665"/>
                <a:gd name="connsiteY1360" fmla="*/ 506078 h 1116681"/>
                <a:gd name="connsiteX1361" fmla="*/ 758742 w 1110665"/>
                <a:gd name="connsiteY1361" fmla="*/ 506830 h 1116681"/>
                <a:gd name="connsiteX1362" fmla="*/ 758742 w 1110665"/>
                <a:gd name="connsiteY1362" fmla="*/ 508334 h 1116681"/>
                <a:gd name="connsiteX1363" fmla="*/ 757989 w 1110665"/>
                <a:gd name="connsiteY1363" fmla="*/ 513598 h 1116681"/>
                <a:gd name="connsiteX1364" fmla="*/ 758742 w 1110665"/>
                <a:gd name="connsiteY1364" fmla="*/ 515102 h 1116681"/>
                <a:gd name="connsiteX1365" fmla="*/ 759493 w 1110665"/>
                <a:gd name="connsiteY1365" fmla="*/ 516606 h 1116681"/>
                <a:gd name="connsiteX1366" fmla="*/ 761749 w 1110665"/>
                <a:gd name="connsiteY1366" fmla="*/ 518110 h 1116681"/>
                <a:gd name="connsiteX1367" fmla="*/ 764006 w 1110665"/>
                <a:gd name="connsiteY1367" fmla="*/ 520366 h 1116681"/>
                <a:gd name="connsiteX1368" fmla="*/ 761749 w 1110665"/>
                <a:gd name="connsiteY1368" fmla="*/ 525630 h 1116681"/>
                <a:gd name="connsiteX1369" fmla="*/ 760246 w 1110665"/>
                <a:gd name="connsiteY1369" fmla="*/ 528638 h 1116681"/>
                <a:gd name="connsiteX1370" fmla="*/ 759493 w 1110665"/>
                <a:gd name="connsiteY1370" fmla="*/ 530141 h 1116681"/>
                <a:gd name="connsiteX1371" fmla="*/ 757989 w 1110665"/>
                <a:gd name="connsiteY1371" fmla="*/ 530893 h 1116681"/>
                <a:gd name="connsiteX1372" fmla="*/ 757238 w 1110665"/>
                <a:gd name="connsiteY1372" fmla="*/ 532398 h 1116681"/>
                <a:gd name="connsiteX1373" fmla="*/ 755734 w 1110665"/>
                <a:gd name="connsiteY1373" fmla="*/ 533149 h 1116681"/>
                <a:gd name="connsiteX1374" fmla="*/ 753478 w 1110665"/>
                <a:gd name="connsiteY1374" fmla="*/ 533901 h 1116681"/>
                <a:gd name="connsiteX1375" fmla="*/ 752726 w 1110665"/>
                <a:gd name="connsiteY1375" fmla="*/ 534653 h 1116681"/>
                <a:gd name="connsiteX1376" fmla="*/ 752726 w 1110665"/>
                <a:gd name="connsiteY1376" fmla="*/ 535405 h 1116681"/>
                <a:gd name="connsiteX1377" fmla="*/ 751974 w 1110665"/>
                <a:gd name="connsiteY1377" fmla="*/ 536909 h 1116681"/>
                <a:gd name="connsiteX1378" fmla="*/ 754230 w 1110665"/>
                <a:gd name="connsiteY1378" fmla="*/ 546685 h 1116681"/>
                <a:gd name="connsiteX1379" fmla="*/ 754982 w 1110665"/>
                <a:gd name="connsiteY1379" fmla="*/ 551197 h 1116681"/>
                <a:gd name="connsiteX1380" fmla="*/ 754982 w 1110665"/>
                <a:gd name="connsiteY1380" fmla="*/ 551949 h 1116681"/>
                <a:gd name="connsiteX1381" fmla="*/ 755734 w 1110665"/>
                <a:gd name="connsiteY1381" fmla="*/ 552701 h 1116681"/>
                <a:gd name="connsiteX1382" fmla="*/ 757989 w 1110665"/>
                <a:gd name="connsiteY1382" fmla="*/ 553453 h 1116681"/>
                <a:gd name="connsiteX1383" fmla="*/ 758742 w 1110665"/>
                <a:gd name="connsiteY1383" fmla="*/ 555709 h 1116681"/>
                <a:gd name="connsiteX1384" fmla="*/ 758742 w 1110665"/>
                <a:gd name="connsiteY1384" fmla="*/ 557213 h 1116681"/>
                <a:gd name="connsiteX1385" fmla="*/ 757989 w 1110665"/>
                <a:gd name="connsiteY1385" fmla="*/ 560220 h 1116681"/>
                <a:gd name="connsiteX1386" fmla="*/ 756486 w 1110665"/>
                <a:gd name="connsiteY1386" fmla="*/ 562476 h 1116681"/>
                <a:gd name="connsiteX1387" fmla="*/ 756486 w 1110665"/>
                <a:gd name="connsiteY1387" fmla="*/ 564732 h 1116681"/>
                <a:gd name="connsiteX1388" fmla="*/ 755734 w 1110665"/>
                <a:gd name="connsiteY1388" fmla="*/ 565484 h 1116681"/>
                <a:gd name="connsiteX1389" fmla="*/ 755734 w 1110665"/>
                <a:gd name="connsiteY1389" fmla="*/ 566236 h 1116681"/>
                <a:gd name="connsiteX1390" fmla="*/ 756486 w 1110665"/>
                <a:gd name="connsiteY1390" fmla="*/ 566988 h 1116681"/>
                <a:gd name="connsiteX1391" fmla="*/ 767013 w 1110665"/>
                <a:gd name="connsiteY1391" fmla="*/ 568492 h 1116681"/>
                <a:gd name="connsiteX1392" fmla="*/ 815891 w 1110665"/>
                <a:gd name="connsiteY1392" fmla="*/ 568492 h 1116681"/>
                <a:gd name="connsiteX1393" fmla="*/ 854242 w 1110665"/>
                <a:gd name="connsiteY1393" fmla="*/ 568492 h 1116681"/>
                <a:gd name="connsiteX1394" fmla="*/ 900113 w 1110665"/>
                <a:gd name="connsiteY1394" fmla="*/ 568492 h 111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</a:cxnLst>
              <a:rect l="l" t="t" r="r" b="b"/>
              <a:pathLst>
                <a:path w="1110665" h="1116681">
                  <a:moveTo>
                    <a:pt x="345908" y="1114425"/>
                  </a:moveTo>
                  <a:lnTo>
                    <a:pt x="334628" y="1097882"/>
                  </a:lnTo>
                  <a:lnTo>
                    <a:pt x="327109" y="1088858"/>
                  </a:lnTo>
                  <a:lnTo>
                    <a:pt x="324853" y="1087354"/>
                  </a:lnTo>
                  <a:lnTo>
                    <a:pt x="322597" y="1085850"/>
                  </a:lnTo>
                  <a:lnTo>
                    <a:pt x="321093" y="1084346"/>
                  </a:lnTo>
                  <a:lnTo>
                    <a:pt x="318837" y="1084346"/>
                  </a:lnTo>
                  <a:lnTo>
                    <a:pt x="317333" y="1084346"/>
                  </a:lnTo>
                  <a:lnTo>
                    <a:pt x="313573" y="1084346"/>
                  </a:lnTo>
                  <a:lnTo>
                    <a:pt x="312069" y="1084346"/>
                  </a:lnTo>
                  <a:lnTo>
                    <a:pt x="306805" y="1082090"/>
                  </a:lnTo>
                  <a:lnTo>
                    <a:pt x="305301" y="1081338"/>
                  </a:lnTo>
                  <a:lnTo>
                    <a:pt x="299286" y="1081338"/>
                  </a:lnTo>
                  <a:lnTo>
                    <a:pt x="297030" y="1080586"/>
                  </a:lnTo>
                  <a:lnTo>
                    <a:pt x="295526" y="1079834"/>
                  </a:lnTo>
                  <a:lnTo>
                    <a:pt x="293270" y="1079083"/>
                  </a:lnTo>
                  <a:lnTo>
                    <a:pt x="291766" y="1077578"/>
                  </a:lnTo>
                  <a:lnTo>
                    <a:pt x="288006" y="1074570"/>
                  </a:lnTo>
                  <a:lnTo>
                    <a:pt x="278230" y="1065547"/>
                  </a:lnTo>
                  <a:lnTo>
                    <a:pt x="276726" y="1064795"/>
                  </a:lnTo>
                  <a:lnTo>
                    <a:pt x="275222" y="1064043"/>
                  </a:lnTo>
                  <a:lnTo>
                    <a:pt x="269207" y="1063291"/>
                  </a:lnTo>
                  <a:lnTo>
                    <a:pt x="259431" y="1060283"/>
                  </a:lnTo>
                  <a:lnTo>
                    <a:pt x="257927" y="1060283"/>
                  </a:lnTo>
                  <a:lnTo>
                    <a:pt x="251911" y="1061035"/>
                  </a:lnTo>
                  <a:lnTo>
                    <a:pt x="244391" y="1059531"/>
                  </a:lnTo>
                  <a:lnTo>
                    <a:pt x="242888" y="1059531"/>
                  </a:lnTo>
                  <a:lnTo>
                    <a:pt x="212809" y="1045995"/>
                  </a:lnTo>
                  <a:lnTo>
                    <a:pt x="210553" y="1045244"/>
                  </a:lnTo>
                  <a:lnTo>
                    <a:pt x="206793" y="1040732"/>
                  </a:lnTo>
                  <a:lnTo>
                    <a:pt x="201529" y="1036972"/>
                  </a:lnTo>
                  <a:lnTo>
                    <a:pt x="196265" y="1034716"/>
                  </a:lnTo>
                  <a:lnTo>
                    <a:pt x="187993" y="1033212"/>
                  </a:lnTo>
                  <a:lnTo>
                    <a:pt x="182730" y="1030956"/>
                  </a:lnTo>
                  <a:lnTo>
                    <a:pt x="179722" y="1029452"/>
                  </a:lnTo>
                  <a:lnTo>
                    <a:pt x="178218" y="1027948"/>
                  </a:lnTo>
                  <a:lnTo>
                    <a:pt x="177466" y="1027196"/>
                  </a:lnTo>
                  <a:lnTo>
                    <a:pt x="176714" y="1025692"/>
                  </a:lnTo>
                  <a:lnTo>
                    <a:pt x="175962" y="1024188"/>
                  </a:lnTo>
                  <a:lnTo>
                    <a:pt x="173706" y="1021932"/>
                  </a:lnTo>
                  <a:lnTo>
                    <a:pt x="162426" y="1014412"/>
                  </a:lnTo>
                  <a:lnTo>
                    <a:pt x="153403" y="1009901"/>
                  </a:lnTo>
                  <a:lnTo>
                    <a:pt x="149643" y="1009149"/>
                  </a:lnTo>
                  <a:lnTo>
                    <a:pt x="147387" y="1008397"/>
                  </a:lnTo>
                  <a:lnTo>
                    <a:pt x="139867" y="1009149"/>
                  </a:lnTo>
                  <a:lnTo>
                    <a:pt x="136859" y="1009149"/>
                  </a:lnTo>
                  <a:lnTo>
                    <a:pt x="134603" y="1008397"/>
                  </a:lnTo>
                  <a:lnTo>
                    <a:pt x="133099" y="1006893"/>
                  </a:lnTo>
                  <a:lnTo>
                    <a:pt x="121820" y="995613"/>
                  </a:lnTo>
                  <a:lnTo>
                    <a:pt x="117308" y="992606"/>
                  </a:lnTo>
                  <a:lnTo>
                    <a:pt x="115804" y="991853"/>
                  </a:lnTo>
                  <a:lnTo>
                    <a:pt x="113548" y="991101"/>
                  </a:lnTo>
                  <a:lnTo>
                    <a:pt x="95501" y="994109"/>
                  </a:lnTo>
                  <a:lnTo>
                    <a:pt x="90989" y="994109"/>
                  </a:lnTo>
                  <a:lnTo>
                    <a:pt x="84221" y="991853"/>
                  </a:lnTo>
                  <a:lnTo>
                    <a:pt x="73694" y="991853"/>
                  </a:lnTo>
                  <a:lnTo>
                    <a:pt x="57150" y="987342"/>
                  </a:lnTo>
                  <a:lnTo>
                    <a:pt x="52638" y="985086"/>
                  </a:lnTo>
                  <a:lnTo>
                    <a:pt x="52638" y="984334"/>
                  </a:lnTo>
                  <a:lnTo>
                    <a:pt x="52638" y="983582"/>
                  </a:lnTo>
                  <a:lnTo>
                    <a:pt x="53390" y="980574"/>
                  </a:lnTo>
                  <a:lnTo>
                    <a:pt x="58654" y="967790"/>
                  </a:lnTo>
                  <a:lnTo>
                    <a:pt x="60910" y="964030"/>
                  </a:lnTo>
                  <a:lnTo>
                    <a:pt x="69182" y="952751"/>
                  </a:lnTo>
                  <a:lnTo>
                    <a:pt x="70686" y="950495"/>
                  </a:lnTo>
                  <a:lnTo>
                    <a:pt x="71438" y="948239"/>
                  </a:lnTo>
                  <a:lnTo>
                    <a:pt x="72190" y="944479"/>
                  </a:lnTo>
                  <a:lnTo>
                    <a:pt x="71438" y="942975"/>
                  </a:lnTo>
                  <a:lnTo>
                    <a:pt x="69934" y="941471"/>
                  </a:lnTo>
                  <a:lnTo>
                    <a:pt x="56398" y="935455"/>
                  </a:lnTo>
                  <a:lnTo>
                    <a:pt x="53390" y="933951"/>
                  </a:lnTo>
                  <a:lnTo>
                    <a:pt x="51886" y="933951"/>
                  </a:lnTo>
                  <a:lnTo>
                    <a:pt x="51134" y="933951"/>
                  </a:lnTo>
                  <a:lnTo>
                    <a:pt x="49630" y="933951"/>
                  </a:lnTo>
                  <a:lnTo>
                    <a:pt x="48127" y="934703"/>
                  </a:lnTo>
                  <a:lnTo>
                    <a:pt x="42111" y="939215"/>
                  </a:lnTo>
                  <a:lnTo>
                    <a:pt x="40607" y="939967"/>
                  </a:lnTo>
                  <a:lnTo>
                    <a:pt x="39103" y="940719"/>
                  </a:lnTo>
                  <a:lnTo>
                    <a:pt x="36847" y="940719"/>
                  </a:lnTo>
                  <a:lnTo>
                    <a:pt x="35343" y="939215"/>
                  </a:lnTo>
                  <a:lnTo>
                    <a:pt x="32335" y="936207"/>
                  </a:lnTo>
                  <a:lnTo>
                    <a:pt x="30831" y="933199"/>
                  </a:lnTo>
                  <a:lnTo>
                    <a:pt x="29327" y="930944"/>
                  </a:lnTo>
                  <a:lnTo>
                    <a:pt x="28575" y="928688"/>
                  </a:lnTo>
                  <a:lnTo>
                    <a:pt x="28575" y="925680"/>
                  </a:lnTo>
                  <a:lnTo>
                    <a:pt x="30831" y="894097"/>
                  </a:lnTo>
                  <a:lnTo>
                    <a:pt x="30831" y="889585"/>
                  </a:lnTo>
                  <a:lnTo>
                    <a:pt x="29327" y="885825"/>
                  </a:lnTo>
                  <a:lnTo>
                    <a:pt x="29327" y="881313"/>
                  </a:lnTo>
                  <a:lnTo>
                    <a:pt x="26319" y="875297"/>
                  </a:lnTo>
                  <a:lnTo>
                    <a:pt x="20303" y="862514"/>
                  </a:lnTo>
                  <a:lnTo>
                    <a:pt x="17296" y="851234"/>
                  </a:lnTo>
                  <a:lnTo>
                    <a:pt x="15791" y="846722"/>
                  </a:lnTo>
                  <a:lnTo>
                    <a:pt x="15039" y="845218"/>
                  </a:lnTo>
                  <a:lnTo>
                    <a:pt x="14288" y="843715"/>
                  </a:lnTo>
                  <a:lnTo>
                    <a:pt x="10528" y="837699"/>
                  </a:lnTo>
                  <a:lnTo>
                    <a:pt x="2256" y="823411"/>
                  </a:lnTo>
                  <a:lnTo>
                    <a:pt x="752" y="818899"/>
                  </a:lnTo>
                  <a:lnTo>
                    <a:pt x="0" y="814388"/>
                  </a:lnTo>
                  <a:lnTo>
                    <a:pt x="0" y="809124"/>
                  </a:lnTo>
                  <a:lnTo>
                    <a:pt x="2256" y="801604"/>
                  </a:lnTo>
                  <a:lnTo>
                    <a:pt x="3760" y="799348"/>
                  </a:lnTo>
                  <a:lnTo>
                    <a:pt x="3008" y="797844"/>
                  </a:lnTo>
                  <a:lnTo>
                    <a:pt x="3760" y="791828"/>
                  </a:lnTo>
                  <a:lnTo>
                    <a:pt x="5264" y="785061"/>
                  </a:lnTo>
                  <a:lnTo>
                    <a:pt x="6016" y="782053"/>
                  </a:lnTo>
                  <a:lnTo>
                    <a:pt x="6768" y="780549"/>
                  </a:lnTo>
                  <a:lnTo>
                    <a:pt x="7520" y="779045"/>
                  </a:lnTo>
                  <a:lnTo>
                    <a:pt x="8272" y="777541"/>
                  </a:lnTo>
                  <a:lnTo>
                    <a:pt x="8272" y="776037"/>
                  </a:lnTo>
                  <a:lnTo>
                    <a:pt x="7520" y="774533"/>
                  </a:lnTo>
                  <a:lnTo>
                    <a:pt x="6768" y="772277"/>
                  </a:lnTo>
                  <a:lnTo>
                    <a:pt x="6016" y="764757"/>
                  </a:lnTo>
                  <a:lnTo>
                    <a:pt x="6768" y="762501"/>
                  </a:lnTo>
                  <a:lnTo>
                    <a:pt x="8272" y="760997"/>
                  </a:lnTo>
                  <a:lnTo>
                    <a:pt x="12032" y="757238"/>
                  </a:lnTo>
                  <a:lnTo>
                    <a:pt x="12784" y="755734"/>
                  </a:lnTo>
                  <a:lnTo>
                    <a:pt x="14288" y="751974"/>
                  </a:lnTo>
                  <a:lnTo>
                    <a:pt x="15791" y="749718"/>
                  </a:lnTo>
                  <a:lnTo>
                    <a:pt x="16544" y="745958"/>
                  </a:lnTo>
                  <a:lnTo>
                    <a:pt x="17296" y="745206"/>
                  </a:lnTo>
                  <a:lnTo>
                    <a:pt x="19551" y="742950"/>
                  </a:lnTo>
                  <a:lnTo>
                    <a:pt x="25567" y="733926"/>
                  </a:lnTo>
                  <a:lnTo>
                    <a:pt x="26319" y="733174"/>
                  </a:lnTo>
                  <a:lnTo>
                    <a:pt x="28575" y="731671"/>
                  </a:lnTo>
                  <a:lnTo>
                    <a:pt x="30079" y="729415"/>
                  </a:lnTo>
                  <a:lnTo>
                    <a:pt x="31583" y="726407"/>
                  </a:lnTo>
                  <a:lnTo>
                    <a:pt x="32335" y="723399"/>
                  </a:lnTo>
                  <a:lnTo>
                    <a:pt x="32335" y="721895"/>
                  </a:lnTo>
                  <a:lnTo>
                    <a:pt x="31583" y="718887"/>
                  </a:lnTo>
                  <a:lnTo>
                    <a:pt x="30831" y="717383"/>
                  </a:lnTo>
                  <a:lnTo>
                    <a:pt x="31583" y="715879"/>
                  </a:lnTo>
                  <a:lnTo>
                    <a:pt x="33087" y="712119"/>
                  </a:lnTo>
                  <a:lnTo>
                    <a:pt x="35343" y="701592"/>
                  </a:lnTo>
                  <a:lnTo>
                    <a:pt x="33839" y="699336"/>
                  </a:lnTo>
                  <a:lnTo>
                    <a:pt x="38351" y="694824"/>
                  </a:lnTo>
                  <a:lnTo>
                    <a:pt x="42863" y="691816"/>
                  </a:lnTo>
                  <a:lnTo>
                    <a:pt x="52638" y="686552"/>
                  </a:lnTo>
                  <a:lnTo>
                    <a:pt x="59406" y="684296"/>
                  </a:lnTo>
                  <a:lnTo>
                    <a:pt x="60910" y="683544"/>
                  </a:lnTo>
                  <a:lnTo>
                    <a:pt x="63166" y="681288"/>
                  </a:lnTo>
                  <a:lnTo>
                    <a:pt x="66174" y="679784"/>
                  </a:lnTo>
                  <a:lnTo>
                    <a:pt x="71438" y="673016"/>
                  </a:lnTo>
                  <a:lnTo>
                    <a:pt x="78205" y="667753"/>
                  </a:lnTo>
                  <a:lnTo>
                    <a:pt x="80461" y="664745"/>
                  </a:lnTo>
                  <a:lnTo>
                    <a:pt x="81965" y="661737"/>
                  </a:lnTo>
                  <a:lnTo>
                    <a:pt x="81965" y="657977"/>
                  </a:lnTo>
                  <a:lnTo>
                    <a:pt x="83469" y="654969"/>
                  </a:lnTo>
                  <a:lnTo>
                    <a:pt x="84973" y="652713"/>
                  </a:lnTo>
                  <a:lnTo>
                    <a:pt x="87229" y="650457"/>
                  </a:lnTo>
                  <a:lnTo>
                    <a:pt x="90989" y="647449"/>
                  </a:lnTo>
                  <a:lnTo>
                    <a:pt x="92493" y="645945"/>
                  </a:lnTo>
                  <a:lnTo>
                    <a:pt x="93245" y="642186"/>
                  </a:lnTo>
                  <a:lnTo>
                    <a:pt x="93997" y="635418"/>
                  </a:lnTo>
                  <a:lnTo>
                    <a:pt x="95501" y="629402"/>
                  </a:lnTo>
                  <a:lnTo>
                    <a:pt x="93245" y="627898"/>
                  </a:lnTo>
                  <a:lnTo>
                    <a:pt x="92493" y="627898"/>
                  </a:lnTo>
                  <a:lnTo>
                    <a:pt x="92493" y="627146"/>
                  </a:lnTo>
                  <a:lnTo>
                    <a:pt x="89485" y="625642"/>
                  </a:lnTo>
                  <a:lnTo>
                    <a:pt x="87981" y="624890"/>
                  </a:lnTo>
                  <a:lnTo>
                    <a:pt x="87229" y="624138"/>
                  </a:lnTo>
                  <a:lnTo>
                    <a:pt x="86477" y="623386"/>
                  </a:lnTo>
                  <a:lnTo>
                    <a:pt x="86477" y="622634"/>
                  </a:lnTo>
                  <a:lnTo>
                    <a:pt x="85725" y="620378"/>
                  </a:lnTo>
                  <a:lnTo>
                    <a:pt x="84973" y="618875"/>
                  </a:lnTo>
                  <a:lnTo>
                    <a:pt x="84973" y="615866"/>
                  </a:lnTo>
                  <a:lnTo>
                    <a:pt x="85725" y="611355"/>
                  </a:lnTo>
                  <a:lnTo>
                    <a:pt x="86477" y="609851"/>
                  </a:lnTo>
                  <a:lnTo>
                    <a:pt x="87229" y="608347"/>
                  </a:lnTo>
                  <a:lnTo>
                    <a:pt x="87981" y="607595"/>
                  </a:lnTo>
                  <a:lnTo>
                    <a:pt x="90989" y="605339"/>
                  </a:lnTo>
                  <a:lnTo>
                    <a:pt x="94749" y="603835"/>
                  </a:lnTo>
                  <a:lnTo>
                    <a:pt x="102268" y="601579"/>
                  </a:lnTo>
                  <a:lnTo>
                    <a:pt x="104525" y="600827"/>
                  </a:lnTo>
                  <a:lnTo>
                    <a:pt x="106028" y="600075"/>
                  </a:lnTo>
                  <a:lnTo>
                    <a:pt x="106780" y="598571"/>
                  </a:lnTo>
                  <a:lnTo>
                    <a:pt x="107532" y="597819"/>
                  </a:lnTo>
                  <a:lnTo>
                    <a:pt x="107532" y="597067"/>
                  </a:lnTo>
                  <a:lnTo>
                    <a:pt x="107532" y="595563"/>
                  </a:lnTo>
                  <a:lnTo>
                    <a:pt x="106780" y="588796"/>
                  </a:lnTo>
                  <a:lnTo>
                    <a:pt x="107532" y="587292"/>
                  </a:lnTo>
                  <a:lnTo>
                    <a:pt x="108284" y="585787"/>
                  </a:lnTo>
                  <a:lnTo>
                    <a:pt x="109036" y="585036"/>
                  </a:lnTo>
                  <a:lnTo>
                    <a:pt x="110540" y="584284"/>
                  </a:lnTo>
                  <a:lnTo>
                    <a:pt x="118812" y="580524"/>
                  </a:lnTo>
                  <a:lnTo>
                    <a:pt x="120316" y="579772"/>
                  </a:lnTo>
                  <a:lnTo>
                    <a:pt x="121068" y="576764"/>
                  </a:lnTo>
                  <a:lnTo>
                    <a:pt x="123324" y="575260"/>
                  </a:lnTo>
                  <a:lnTo>
                    <a:pt x="129340" y="573004"/>
                  </a:lnTo>
                  <a:lnTo>
                    <a:pt x="133851" y="569996"/>
                  </a:lnTo>
                  <a:lnTo>
                    <a:pt x="135355" y="569996"/>
                  </a:lnTo>
                  <a:lnTo>
                    <a:pt x="136859" y="569996"/>
                  </a:lnTo>
                  <a:lnTo>
                    <a:pt x="137611" y="569244"/>
                  </a:lnTo>
                  <a:lnTo>
                    <a:pt x="139115" y="568492"/>
                  </a:lnTo>
                  <a:lnTo>
                    <a:pt x="142123" y="560220"/>
                  </a:lnTo>
                  <a:lnTo>
                    <a:pt x="148891" y="552701"/>
                  </a:lnTo>
                  <a:lnTo>
                    <a:pt x="150395" y="549693"/>
                  </a:lnTo>
                  <a:lnTo>
                    <a:pt x="150395" y="548189"/>
                  </a:lnTo>
                  <a:lnTo>
                    <a:pt x="151899" y="547437"/>
                  </a:lnTo>
                  <a:lnTo>
                    <a:pt x="153403" y="545933"/>
                  </a:lnTo>
                  <a:lnTo>
                    <a:pt x="157163" y="544429"/>
                  </a:lnTo>
                  <a:lnTo>
                    <a:pt x="164682" y="543677"/>
                  </a:lnTo>
                  <a:lnTo>
                    <a:pt x="180474" y="542173"/>
                  </a:lnTo>
                  <a:lnTo>
                    <a:pt x="184234" y="541421"/>
                  </a:lnTo>
                  <a:lnTo>
                    <a:pt x="187242" y="539165"/>
                  </a:lnTo>
                  <a:lnTo>
                    <a:pt x="192505" y="533901"/>
                  </a:lnTo>
                  <a:lnTo>
                    <a:pt x="193257" y="532398"/>
                  </a:lnTo>
                  <a:lnTo>
                    <a:pt x="193257" y="531646"/>
                  </a:lnTo>
                  <a:lnTo>
                    <a:pt x="193257" y="530893"/>
                  </a:lnTo>
                  <a:lnTo>
                    <a:pt x="195513" y="530141"/>
                  </a:lnTo>
                  <a:lnTo>
                    <a:pt x="197769" y="530893"/>
                  </a:lnTo>
                  <a:lnTo>
                    <a:pt x="200025" y="532398"/>
                  </a:lnTo>
                  <a:lnTo>
                    <a:pt x="201529" y="532398"/>
                  </a:lnTo>
                  <a:lnTo>
                    <a:pt x="203785" y="532398"/>
                  </a:lnTo>
                  <a:lnTo>
                    <a:pt x="206041" y="531646"/>
                  </a:lnTo>
                  <a:lnTo>
                    <a:pt x="208297" y="529389"/>
                  </a:lnTo>
                  <a:lnTo>
                    <a:pt x="209049" y="524126"/>
                  </a:lnTo>
                  <a:lnTo>
                    <a:pt x="215065" y="517358"/>
                  </a:lnTo>
                  <a:lnTo>
                    <a:pt x="219576" y="507582"/>
                  </a:lnTo>
                  <a:lnTo>
                    <a:pt x="221832" y="503822"/>
                  </a:lnTo>
                  <a:lnTo>
                    <a:pt x="222584" y="500815"/>
                  </a:lnTo>
                  <a:lnTo>
                    <a:pt x="222584" y="497055"/>
                  </a:lnTo>
                  <a:lnTo>
                    <a:pt x="221832" y="492543"/>
                  </a:lnTo>
                  <a:lnTo>
                    <a:pt x="219576" y="489535"/>
                  </a:lnTo>
                  <a:lnTo>
                    <a:pt x="221080" y="487279"/>
                  </a:lnTo>
                  <a:lnTo>
                    <a:pt x="224840" y="489535"/>
                  </a:lnTo>
                  <a:lnTo>
                    <a:pt x="226344" y="488031"/>
                  </a:lnTo>
                  <a:lnTo>
                    <a:pt x="230104" y="482767"/>
                  </a:lnTo>
                  <a:lnTo>
                    <a:pt x="232360" y="479759"/>
                  </a:lnTo>
                  <a:lnTo>
                    <a:pt x="233112" y="476751"/>
                  </a:lnTo>
                  <a:lnTo>
                    <a:pt x="234616" y="469232"/>
                  </a:lnTo>
                  <a:lnTo>
                    <a:pt x="235368" y="467728"/>
                  </a:lnTo>
                  <a:lnTo>
                    <a:pt x="236872" y="464720"/>
                  </a:lnTo>
                  <a:lnTo>
                    <a:pt x="237624" y="462464"/>
                  </a:lnTo>
                  <a:lnTo>
                    <a:pt x="237624" y="460960"/>
                  </a:lnTo>
                  <a:lnTo>
                    <a:pt x="236872" y="457200"/>
                  </a:lnTo>
                  <a:lnTo>
                    <a:pt x="236872" y="455696"/>
                  </a:lnTo>
                  <a:lnTo>
                    <a:pt x="236872" y="454192"/>
                  </a:lnTo>
                  <a:lnTo>
                    <a:pt x="237624" y="451936"/>
                  </a:lnTo>
                  <a:lnTo>
                    <a:pt x="237624" y="450432"/>
                  </a:lnTo>
                  <a:lnTo>
                    <a:pt x="238376" y="448928"/>
                  </a:lnTo>
                  <a:lnTo>
                    <a:pt x="240632" y="447424"/>
                  </a:lnTo>
                  <a:lnTo>
                    <a:pt x="241384" y="446672"/>
                  </a:lnTo>
                  <a:lnTo>
                    <a:pt x="241384" y="442912"/>
                  </a:lnTo>
                  <a:lnTo>
                    <a:pt x="240632" y="440657"/>
                  </a:lnTo>
                  <a:lnTo>
                    <a:pt x="240632" y="437649"/>
                  </a:lnTo>
                  <a:lnTo>
                    <a:pt x="241384" y="434641"/>
                  </a:lnTo>
                  <a:lnTo>
                    <a:pt x="242888" y="433137"/>
                  </a:lnTo>
                  <a:lnTo>
                    <a:pt x="245143" y="430881"/>
                  </a:lnTo>
                  <a:lnTo>
                    <a:pt x="248151" y="429377"/>
                  </a:lnTo>
                  <a:lnTo>
                    <a:pt x="250407" y="428625"/>
                  </a:lnTo>
                  <a:lnTo>
                    <a:pt x="252663" y="427121"/>
                  </a:lnTo>
                  <a:lnTo>
                    <a:pt x="259431" y="417345"/>
                  </a:lnTo>
                  <a:lnTo>
                    <a:pt x="262439" y="415090"/>
                  </a:lnTo>
                  <a:lnTo>
                    <a:pt x="268455" y="412834"/>
                  </a:lnTo>
                  <a:lnTo>
                    <a:pt x="271463" y="410578"/>
                  </a:lnTo>
                  <a:lnTo>
                    <a:pt x="275222" y="406066"/>
                  </a:lnTo>
                  <a:lnTo>
                    <a:pt x="277478" y="404562"/>
                  </a:lnTo>
                  <a:lnTo>
                    <a:pt x="280486" y="403810"/>
                  </a:lnTo>
                  <a:lnTo>
                    <a:pt x="284246" y="403058"/>
                  </a:lnTo>
                  <a:lnTo>
                    <a:pt x="287254" y="402306"/>
                  </a:lnTo>
                  <a:lnTo>
                    <a:pt x="291766" y="397794"/>
                  </a:lnTo>
                  <a:lnTo>
                    <a:pt x="293270" y="400802"/>
                  </a:lnTo>
                  <a:lnTo>
                    <a:pt x="294022" y="403810"/>
                  </a:lnTo>
                  <a:lnTo>
                    <a:pt x="294774" y="406818"/>
                  </a:lnTo>
                  <a:lnTo>
                    <a:pt x="298534" y="407570"/>
                  </a:lnTo>
                  <a:lnTo>
                    <a:pt x="301542" y="407570"/>
                  </a:lnTo>
                  <a:lnTo>
                    <a:pt x="303798" y="406066"/>
                  </a:lnTo>
                  <a:lnTo>
                    <a:pt x="308309" y="403810"/>
                  </a:lnTo>
                  <a:lnTo>
                    <a:pt x="313573" y="401554"/>
                  </a:lnTo>
                  <a:lnTo>
                    <a:pt x="315829" y="399298"/>
                  </a:lnTo>
                  <a:lnTo>
                    <a:pt x="317333" y="397794"/>
                  </a:lnTo>
                  <a:lnTo>
                    <a:pt x="317333" y="397042"/>
                  </a:lnTo>
                  <a:lnTo>
                    <a:pt x="317333" y="396290"/>
                  </a:lnTo>
                  <a:lnTo>
                    <a:pt x="318837" y="392530"/>
                  </a:lnTo>
                  <a:lnTo>
                    <a:pt x="318837" y="391026"/>
                  </a:lnTo>
                  <a:lnTo>
                    <a:pt x="320341" y="390274"/>
                  </a:lnTo>
                  <a:lnTo>
                    <a:pt x="324101" y="388018"/>
                  </a:lnTo>
                  <a:lnTo>
                    <a:pt x="324853" y="387266"/>
                  </a:lnTo>
                  <a:lnTo>
                    <a:pt x="326357" y="377491"/>
                  </a:lnTo>
                  <a:lnTo>
                    <a:pt x="327109" y="375235"/>
                  </a:lnTo>
                  <a:lnTo>
                    <a:pt x="329365" y="374483"/>
                  </a:lnTo>
                  <a:lnTo>
                    <a:pt x="330117" y="371475"/>
                  </a:lnTo>
                  <a:lnTo>
                    <a:pt x="330117" y="364707"/>
                  </a:lnTo>
                  <a:lnTo>
                    <a:pt x="330868" y="361699"/>
                  </a:lnTo>
                  <a:lnTo>
                    <a:pt x="333877" y="355684"/>
                  </a:lnTo>
                  <a:lnTo>
                    <a:pt x="333877" y="351172"/>
                  </a:lnTo>
                  <a:lnTo>
                    <a:pt x="334628" y="349668"/>
                  </a:lnTo>
                  <a:lnTo>
                    <a:pt x="338388" y="346660"/>
                  </a:lnTo>
                  <a:lnTo>
                    <a:pt x="339140" y="345156"/>
                  </a:lnTo>
                  <a:lnTo>
                    <a:pt x="339892" y="343652"/>
                  </a:lnTo>
                  <a:lnTo>
                    <a:pt x="340644" y="340644"/>
                  </a:lnTo>
                  <a:lnTo>
                    <a:pt x="341396" y="338388"/>
                  </a:lnTo>
                  <a:lnTo>
                    <a:pt x="342148" y="337636"/>
                  </a:lnTo>
                  <a:lnTo>
                    <a:pt x="342148" y="336884"/>
                  </a:lnTo>
                  <a:lnTo>
                    <a:pt x="342148" y="335380"/>
                  </a:lnTo>
                  <a:lnTo>
                    <a:pt x="342900" y="333876"/>
                  </a:lnTo>
                  <a:lnTo>
                    <a:pt x="343652" y="331620"/>
                  </a:lnTo>
                  <a:lnTo>
                    <a:pt x="344404" y="329365"/>
                  </a:lnTo>
                  <a:lnTo>
                    <a:pt x="344404" y="327109"/>
                  </a:lnTo>
                  <a:lnTo>
                    <a:pt x="344404" y="324853"/>
                  </a:lnTo>
                  <a:lnTo>
                    <a:pt x="342900" y="318837"/>
                  </a:lnTo>
                  <a:lnTo>
                    <a:pt x="342148" y="318085"/>
                  </a:lnTo>
                  <a:lnTo>
                    <a:pt x="342148" y="316581"/>
                  </a:lnTo>
                  <a:lnTo>
                    <a:pt x="341396" y="314325"/>
                  </a:lnTo>
                  <a:lnTo>
                    <a:pt x="340644" y="312821"/>
                  </a:lnTo>
                  <a:lnTo>
                    <a:pt x="340644" y="312069"/>
                  </a:lnTo>
                  <a:lnTo>
                    <a:pt x="340644" y="311317"/>
                  </a:lnTo>
                  <a:lnTo>
                    <a:pt x="341396" y="308309"/>
                  </a:lnTo>
                  <a:lnTo>
                    <a:pt x="341396" y="307557"/>
                  </a:lnTo>
                  <a:lnTo>
                    <a:pt x="342148" y="304549"/>
                  </a:lnTo>
                  <a:lnTo>
                    <a:pt x="343652" y="300789"/>
                  </a:lnTo>
                  <a:lnTo>
                    <a:pt x="344404" y="299286"/>
                  </a:lnTo>
                  <a:lnTo>
                    <a:pt x="344404" y="297782"/>
                  </a:lnTo>
                  <a:lnTo>
                    <a:pt x="344404" y="295526"/>
                  </a:lnTo>
                  <a:lnTo>
                    <a:pt x="343652" y="294022"/>
                  </a:lnTo>
                  <a:lnTo>
                    <a:pt x="344404" y="293270"/>
                  </a:lnTo>
                  <a:lnTo>
                    <a:pt x="345908" y="285750"/>
                  </a:lnTo>
                  <a:lnTo>
                    <a:pt x="351172" y="274470"/>
                  </a:lnTo>
                  <a:lnTo>
                    <a:pt x="351924" y="272967"/>
                  </a:lnTo>
                  <a:lnTo>
                    <a:pt x="352676" y="271463"/>
                  </a:lnTo>
                  <a:lnTo>
                    <a:pt x="351924" y="270711"/>
                  </a:lnTo>
                  <a:lnTo>
                    <a:pt x="351924" y="269207"/>
                  </a:lnTo>
                  <a:lnTo>
                    <a:pt x="351172" y="268455"/>
                  </a:lnTo>
                  <a:lnTo>
                    <a:pt x="351172" y="267703"/>
                  </a:lnTo>
                  <a:lnTo>
                    <a:pt x="351924" y="266951"/>
                  </a:lnTo>
                  <a:lnTo>
                    <a:pt x="352676" y="266951"/>
                  </a:lnTo>
                  <a:lnTo>
                    <a:pt x="353428" y="266951"/>
                  </a:lnTo>
                  <a:lnTo>
                    <a:pt x="354932" y="266951"/>
                  </a:lnTo>
                  <a:lnTo>
                    <a:pt x="360196" y="265447"/>
                  </a:lnTo>
                  <a:lnTo>
                    <a:pt x="361699" y="264695"/>
                  </a:lnTo>
                  <a:lnTo>
                    <a:pt x="362451" y="263943"/>
                  </a:lnTo>
                  <a:lnTo>
                    <a:pt x="362451" y="263191"/>
                  </a:lnTo>
                  <a:lnTo>
                    <a:pt x="363203" y="262439"/>
                  </a:lnTo>
                  <a:lnTo>
                    <a:pt x="363203" y="261687"/>
                  </a:lnTo>
                  <a:lnTo>
                    <a:pt x="363203" y="260183"/>
                  </a:lnTo>
                  <a:lnTo>
                    <a:pt x="363203" y="259431"/>
                  </a:lnTo>
                  <a:lnTo>
                    <a:pt x="363203" y="257927"/>
                  </a:lnTo>
                  <a:lnTo>
                    <a:pt x="361699" y="256423"/>
                  </a:lnTo>
                  <a:lnTo>
                    <a:pt x="361699" y="255671"/>
                  </a:lnTo>
                  <a:lnTo>
                    <a:pt x="361699" y="254919"/>
                  </a:lnTo>
                  <a:lnTo>
                    <a:pt x="360947" y="252663"/>
                  </a:lnTo>
                  <a:lnTo>
                    <a:pt x="361699" y="248903"/>
                  </a:lnTo>
                  <a:lnTo>
                    <a:pt x="360947" y="245895"/>
                  </a:lnTo>
                  <a:lnTo>
                    <a:pt x="360196" y="245143"/>
                  </a:lnTo>
                  <a:lnTo>
                    <a:pt x="360196" y="242888"/>
                  </a:lnTo>
                  <a:lnTo>
                    <a:pt x="360947" y="241384"/>
                  </a:lnTo>
                  <a:lnTo>
                    <a:pt x="362451" y="236120"/>
                  </a:lnTo>
                  <a:lnTo>
                    <a:pt x="363203" y="230104"/>
                  </a:lnTo>
                  <a:lnTo>
                    <a:pt x="363203" y="227848"/>
                  </a:lnTo>
                  <a:lnTo>
                    <a:pt x="363203" y="226344"/>
                  </a:lnTo>
                  <a:lnTo>
                    <a:pt x="362451" y="223336"/>
                  </a:lnTo>
                  <a:lnTo>
                    <a:pt x="361699" y="221080"/>
                  </a:lnTo>
                  <a:lnTo>
                    <a:pt x="361699" y="219576"/>
                  </a:lnTo>
                  <a:lnTo>
                    <a:pt x="361699" y="211305"/>
                  </a:lnTo>
                  <a:lnTo>
                    <a:pt x="361699" y="209801"/>
                  </a:lnTo>
                  <a:lnTo>
                    <a:pt x="360947" y="209049"/>
                  </a:lnTo>
                  <a:lnTo>
                    <a:pt x="360196" y="206793"/>
                  </a:lnTo>
                  <a:lnTo>
                    <a:pt x="360196" y="205289"/>
                  </a:lnTo>
                  <a:lnTo>
                    <a:pt x="360196" y="204537"/>
                  </a:lnTo>
                  <a:lnTo>
                    <a:pt x="360947" y="203785"/>
                  </a:lnTo>
                  <a:lnTo>
                    <a:pt x="361699" y="203033"/>
                  </a:lnTo>
                  <a:lnTo>
                    <a:pt x="363955" y="202281"/>
                  </a:lnTo>
                  <a:lnTo>
                    <a:pt x="365460" y="202281"/>
                  </a:lnTo>
                  <a:lnTo>
                    <a:pt x="366211" y="202281"/>
                  </a:lnTo>
                  <a:lnTo>
                    <a:pt x="366963" y="201529"/>
                  </a:lnTo>
                  <a:lnTo>
                    <a:pt x="369219" y="199273"/>
                  </a:lnTo>
                  <a:lnTo>
                    <a:pt x="370723" y="198521"/>
                  </a:lnTo>
                  <a:lnTo>
                    <a:pt x="370723" y="197769"/>
                  </a:lnTo>
                  <a:lnTo>
                    <a:pt x="371475" y="197017"/>
                  </a:lnTo>
                  <a:lnTo>
                    <a:pt x="372227" y="196265"/>
                  </a:lnTo>
                  <a:lnTo>
                    <a:pt x="375235" y="186490"/>
                  </a:lnTo>
                  <a:lnTo>
                    <a:pt x="376739" y="176714"/>
                  </a:lnTo>
                  <a:lnTo>
                    <a:pt x="376739" y="175962"/>
                  </a:lnTo>
                  <a:lnTo>
                    <a:pt x="378995" y="172954"/>
                  </a:lnTo>
                  <a:lnTo>
                    <a:pt x="379747" y="172202"/>
                  </a:lnTo>
                  <a:lnTo>
                    <a:pt x="380499" y="171450"/>
                  </a:lnTo>
                  <a:lnTo>
                    <a:pt x="382755" y="170698"/>
                  </a:lnTo>
                  <a:lnTo>
                    <a:pt x="383507" y="169946"/>
                  </a:lnTo>
                  <a:lnTo>
                    <a:pt x="385011" y="167690"/>
                  </a:lnTo>
                  <a:lnTo>
                    <a:pt x="385011" y="166938"/>
                  </a:lnTo>
                  <a:lnTo>
                    <a:pt x="385762" y="166186"/>
                  </a:lnTo>
                  <a:lnTo>
                    <a:pt x="387266" y="164682"/>
                  </a:lnTo>
                  <a:lnTo>
                    <a:pt x="388771" y="162426"/>
                  </a:lnTo>
                  <a:lnTo>
                    <a:pt x="390275" y="160922"/>
                  </a:lnTo>
                  <a:lnTo>
                    <a:pt x="391026" y="159419"/>
                  </a:lnTo>
                  <a:lnTo>
                    <a:pt x="391026" y="158667"/>
                  </a:lnTo>
                  <a:lnTo>
                    <a:pt x="391779" y="154155"/>
                  </a:lnTo>
                  <a:lnTo>
                    <a:pt x="391779" y="152651"/>
                  </a:lnTo>
                  <a:lnTo>
                    <a:pt x="392530" y="151899"/>
                  </a:lnTo>
                  <a:lnTo>
                    <a:pt x="394034" y="149643"/>
                  </a:lnTo>
                  <a:lnTo>
                    <a:pt x="396290" y="147387"/>
                  </a:lnTo>
                  <a:lnTo>
                    <a:pt x="398546" y="144379"/>
                  </a:lnTo>
                  <a:lnTo>
                    <a:pt x="400802" y="139867"/>
                  </a:lnTo>
                  <a:lnTo>
                    <a:pt x="404562" y="130843"/>
                  </a:lnTo>
                  <a:lnTo>
                    <a:pt x="405314" y="129340"/>
                  </a:lnTo>
                  <a:lnTo>
                    <a:pt x="405314" y="128588"/>
                  </a:lnTo>
                  <a:lnTo>
                    <a:pt x="405314" y="127084"/>
                  </a:lnTo>
                  <a:lnTo>
                    <a:pt x="405314" y="126332"/>
                  </a:lnTo>
                  <a:lnTo>
                    <a:pt x="403810" y="124076"/>
                  </a:lnTo>
                  <a:lnTo>
                    <a:pt x="403810" y="123324"/>
                  </a:lnTo>
                  <a:lnTo>
                    <a:pt x="403810" y="120316"/>
                  </a:lnTo>
                  <a:lnTo>
                    <a:pt x="403810" y="118060"/>
                  </a:lnTo>
                  <a:lnTo>
                    <a:pt x="404562" y="112044"/>
                  </a:lnTo>
                  <a:lnTo>
                    <a:pt x="404562" y="109788"/>
                  </a:lnTo>
                  <a:lnTo>
                    <a:pt x="403810" y="108284"/>
                  </a:lnTo>
                  <a:lnTo>
                    <a:pt x="403058" y="106028"/>
                  </a:lnTo>
                  <a:lnTo>
                    <a:pt x="402306" y="105276"/>
                  </a:lnTo>
                  <a:lnTo>
                    <a:pt x="402306" y="104524"/>
                  </a:lnTo>
                  <a:lnTo>
                    <a:pt x="403058" y="103773"/>
                  </a:lnTo>
                  <a:lnTo>
                    <a:pt x="403810" y="103020"/>
                  </a:lnTo>
                  <a:lnTo>
                    <a:pt x="404562" y="103020"/>
                  </a:lnTo>
                  <a:lnTo>
                    <a:pt x="406818" y="101516"/>
                  </a:lnTo>
                  <a:lnTo>
                    <a:pt x="407570" y="101516"/>
                  </a:lnTo>
                  <a:lnTo>
                    <a:pt x="408322" y="100764"/>
                  </a:lnTo>
                  <a:lnTo>
                    <a:pt x="408322" y="100013"/>
                  </a:lnTo>
                  <a:lnTo>
                    <a:pt x="408322" y="99261"/>
                  </a:lnTo>
                  <a:lnTo>
                    <a:pt x="408322" y="98509"/>
                  </a:lnTo>
                  <a:lnTo>
                    <a:pt x="407570" y="97757"/>
                  </a:lnTo>
                  <a:lnTo>
                    <a:pt x="406066" y="97005"/>
                  </a:lnTo>
                  <a:lnTo>
                    <a:pt x="406066" y="95501"/>
                  </a:lnTo>
                  <a:lnTo>
                    <a:pt x="406066" y="94749"/>
                  </a:lnTo>
                  <a:lnTo>
                    <a:pt x="406818" y="94749"/>
                  </a:lnTo>
                  <a:lnTo>
                    <a:pt x="407570" y="93245"/>
                  </a:lnTo>
                  <a:lnTo>
                    <a:pt x="412834" y="90237"/>
                  </a:lnTo>
                  <a:lnTo>
                    <a:pt x="413586" y="89485"/>
                  </a:lnTo>
                  <a:lnTo>
                    <a:pt x="415090" y="87981"/>
                  </a:lnTo>
                  <a:lnTo>
                    <a:pt x="415841" y="86477"/>
                  </a:lnTo>
                  <a:lnTo>
                    <a:pt x="416594" y="84973"/>
                  </a:lnTo>
                  <a:lnTo>
                    <a:pt x="418849" y="73694"/>
                  </a:lnTo>
                  <a:lnTo>
                    <a:pt x="418849" y="71438"/>
                  </a:lnTo>
                  <a:lnTo>
                    <a:pt x="418849" y="69934"/>
                  </a:lnTo>
                  <a:lnTo>
                    <a:pt x="418098" y="68430"/>
                  </a:lnTo>
                  <a:lnTo>
                    <a:pt x="421105" y="62414"/>
                  </a:lnTo>
                  <a:lnTo>
                    <a:pt x="421858" y="58654"/>
                  </a:lnTo>
                  <a:lnTo>
                    <a:pt x="421858" y="57150"/>
                  </a:lnTo>
                  <a:lnTo>
                    <a:pt x="421858" y="55646"/>
                  </a:lnTo>
                  <a:lnTo>
                    <a:pt x="422609" y="52638"/>
                  </a:lnTo>
                  <a:lnTo>
                    <a:pt x="423361" y="51134"/>
                  </a:lnTo>
                  <a:lnTo>
                    <a:pt x="422609" y="49630"/>
                  </a:lnTo>
                  <a:lnTo>
                    <a:pt x="424113" y="46622"/>
                  </a:lnTo>
                  <a:lnTo>
                    <a:pt x="424865" y="45118"/>
                  </a:lnTo>
                  <a:lnTo>
                    <a:pt x="426369" y="44366"/>
                  </a:lnTo>
                  <a:lnTo>
                    <a:pt x="427873" y="42863"/>
                  </a:lnTo>
                  <a:lnTo>
                    <a:pt x="428625" y="40607"/>
                  </a:lnTo>
                  <a:lnTo>
                    <a:pt x="429377" y="39103"/>
                  </a:lnTo>
                  <a:lnTo>
                    <a:pt x="429377" y="37599"/>
                  </a:lnTo>
                  <a:lnTo>
                    <a:pt x="430129" y="35343"/>
                  </a:lnTo>
                  <a:lnTo>
                    <a:pt x="430881" y="33087"/>
                  </a:lnTo>
                  <a:lnTo>
                    <a:pt x="435393" y="27823"/>
                  </a:lnTo>
                  <a:lnTo>
                    <a:pt x="436897" y="26319"/>
                  </a:lnTo>
                  <a:lnTo>
                    <a:pt x="437649" y="24815"/>
                  </a:lnTo>
                  <a:lnTo>
                    <a:pt x="437649" y="23311"/>
                  </a:lnTo>
                  <a:lnTo>
                    <a:pt x="438401" y="21807"/>
                  </a:lnTo>
                  <a:lnTo>
                    <a:pt x="439905" y="20303"/>
                  </a:lnTo>
                  <a:lnTo>
                    <a:pt x="441409" y="20303"/>
                  </a:lnTo>
                  <a:lnTo>
                    <a:pt x="442160" y="19551"/>
                  </a:lnTo>
                  <a:lnTo>
                    <a:pt x="442160" y="18047"/>
                  </a:lnTo>
                  <a:lnTo>
                    <a:pt x="442913" y="17296"/>
                  </a:lnTo>
                  <a:lnTo>
                    <a:pt x="443664" y="16544"/>
                  </a:lnTo>
                  <a:lnTo>
                    <a:pt x="445169" y="16544"/>
                  </a:lnTo>
                  <a:lnTo>
                    <a:pt x="445920" y="15039"/>
                  </a:lnTo>
                  <a:lnTo>
                    <a:pt x="446673" y="14287"/>
                  </a:lnTo>
                  <a:lnTo>
                    <a:pt x="448928" y="12032"/>
                  </a:lnTo>
                  <a:lnTo>
                    <a:pt x="452688" y="10528"/>
                  </a:lnTo>
                  <a:lnTo>
                    <a:pt x="455696" y="7520"/>
                  </a:lnTo>
                  <a:lnTo>
                    <a:pt x="468480" y="0"/>
                  </a:lnTo>
                  <a:lnTo>
                    <a:pt x="470736" y="1504"/>
                  </a:lnTo>
                  <a:lnTo>
                    <a:pt x="471488" y="2256"/>
                  </a:lnTo>
                  <a:lnTo>
                    <a:pt x="472239" y="3760"/>
                  </a:lnTo>
                  <a:lnTo>
                    <a:pt x="472239" y="6016"/>
                  </a:lnTo>
                  <a:lnTo>
                    <a:pt x="472239" y="8272"/>
                  </a:lnTo>
                  <a:lnTo>
                    <a:pt x="471488" y="10528"/>
                  </a:lnTo>
                  <a:lnTo>
                    <a:pt x="470736" y="12032"/>
                  </a:lnTo>
                  <a:lnTo>
                    <a:pt x="463216" y="20303"/>
                  </a:lnTo>
                  <a:lnTo>
                    <a:pt x="461712" y="21807"/>
                  </a:lnTo>
                  <a:lnTo>
                    <a:pt x="460960" y="23311"/>
                  </a:lnTo>
                  <a:lnTo>
                    <a:pt x="460960" y="24815"/>
                  </a:lnTo>
                  <a:lnTo>
                    <a:pt x="460960" y="26319"/>
                  </a:lnTo>
                  <a:lnTo>
                    <a:pt x="461712" y="33839"/>
                  </a:lnTo>
                  <a:lnTo>
                    <a:pt x="461712" y="36095"/>
                  </a:lnTo>
                  <a:lnTo>
                    <a:pt x="460960" y="39103"/>
                  </a:lnTo>
                  <a:lnTo>
                    <a:pt x="460208" y="41359"/>
                  </a:lnTo>
                  <a:lnTo>
                    <a:pt x="451936" y="52638"/>
                  </a:lnTo>
                  <a:lnTo>
                    <a:pt x="451184" y="55646"/>
                  </a:lnTo>
                  <a:lnTo>
                    <a:pt x="450432" y="57902"/>
                  </a:lnTo>
                  <a:lnTo>
                    <a:pt x="449680" y="60158"/>
                  </a:lnTo>
                  <a:lnTo>
                    <a:pt x="450432" y="75949"/>
                  </a:lnTo>
                  <a:lnTo>
                    <a:pt x="451184" y="78957"/>
                  </a:lnTo>
                  <a:lnTo>
                    <a:pt x="452688" y="80461"/>
                  </a:lnTo>
                  <a:lnTo>
                    <a:pt x="454944" y="82717"/>
                  </a:lnTo>
                  <a:lnTo>
                    <a:pt x="483519" y="96253"/>
                  </a:lnTo>
                  <a:lnTo>
                    <a:pt x="491039" y="96253"/>
                  </a:lnTo>
                  <a:lnTo>
                    <a:pt x="492543" y="95501"/>
                  </a:lnTo>
                  <a:lnTo>
                    <a:pt x="494047" y="96253"/>
                  </a:lnTo>
                  <a:lnTo>
                    <a:pt x="496303" y="97005"/>
                  </a:lnTo>
                  <a:lnTo>
                    <a:pt x="504575" y="103773"/>
                  </a:lnTo>
                  <a:lnTo>
                    <a:pt x="539165" y="120316"/>
                  </a:lnTo>
                  <a:lnTo>
                    <a:pt x="557213" y="121820"/>
                  </a:lnTo>
                  <a:lnTo>
                    <a:pt x="564733" y="124076"/>
                  </a:lnTo>
                  <a:lnTo>
                    <a:pt x="579772" y="130843"/>
                  </a:lnTo>
                  <a:lnTo>
                    <a:pt x="582780" y="131595"/>
                  </a:lnTo>
                  <a:lnTo>
                    <a:pt x="585035" y="131595"/>
                  </a:lnTo>
                  <a:lnTo>
                    <a:pt x="585788" y="130092"/>
                  </a:lnTo>
                  <a:lnTo>
                    <a:pt x="586540" y="128588"/>
                  </a:lnTo>
                  <a:lnTo>
                    <a:pt x="586540" y="127836"/>
                  </a:lnTo>
                  <a:lnTo>
                    <a:pt x="587292" y="126332"/>
                  </a:lnTo>
                  <a:lnTo>
                    <a:pt x="586540" y="121820"/>
                  </a:lnTo>
                  <a:lnTo>
                    <a:pt x="587292" y="118812"/>
                  </a:lnTo>
                  <a:lnTo>
                    <a:pt x="588795" y="113548"/>
                  </a:lnTo>
                  <a:lnTo>
                    <a:pt x="597819" y="93245"/>
                  </a:lnTo>
                  <a:lnTo>
                    <a:pt x="621882" y="51886"/>
                  </a:lnTo>
                  <a:lnTo>
                    <a:pt x="633914" y="42863"/>
                  </a:lnTo>
                  <a:lnTo>
                    <a:pt x="639930" y="39103"/>
                  </a:lnTo>
                  <a:lnTo>
                    <a:pt x="641434" y="39103"/>
                  </a:lnTo>
                  <a:lnTo>
                    <a:pt x="642186" y="39103"/>
                  </a:lnTo>
                  <a:lnTo>
                    <a:pt x="642186" y="39855"/>
                  </a:lnTo>
                  <a:lnTo>
                    <a:pt x="640682" y="47374"/>
                  </a:lnTo>
                  <a:lnTo>
                    <a:pt x="640682" y="48878"/>
                  </a:lnTo>
                  <a:lnTo>
                    <a:pt x="640682" y="50382"/>
                  </a:lnTo>
                  <a:lnTo>
                    <a:pt x="641434" y="51134"/>
                  </a:lnTo>
                  <a:lnTo>
                    <a:pt x="641434" y="52638"/>
                  </a:lnTo>
                  <a:lnTo>
                    <a:pt x="642186" y="53390"/>
                  </a:lnTo>
                  <a:lnTo>
                    <a:pt x="643690" y="54142"/>
                  </a:lnTo>
                  <a:lnTo>
                    <a:pt x="654217" y="59406"/>
                  </a:lnTo>
                  <a:lnTo>
                    <a:pt x="663993" y="66926"/>
                  </a:lnTo>
                  <a:lnTo>
                    <a:pt x="667001" y="69934"/>
                  </a:lnTo>
                  <a:lnTo>
                    <a:pt x="669257" y="72942"/>
                  </a:lnTo>
                  <a:lnTo>
                    <a:pt x="671512" y="77453"/>
                  </a:lnTo>
                  <a:lnTo>
                    <a:pt x="673769" y="81965"/>
                  </a:lnTo>
                  <a:lnTo>
                    <a:pt x="673769" y="84221"/>
                  </a:lnTo>
                  <a:lnTo>
                    <a:pt x="673769" y="85725"/>
                  </a:lnTo>
                  <a:lnTo>
                    <a:pt x="673016" y="92493"/>
                  </a:lnTo>
                  <a:lnTo>
                    <a:pt x="673016" y="93245"/>
                  </a:lnTo>
                  <a:lnTo>
                    <a:pt x="673016" y="94749"/>
                  </a:lnTo>
                  <a:lnTo>
                    <a:pt x="673016" y="96253"/>
                  </a:lnTo>
                  <a:lnTo>
                    <a:pt x="673769" y="98509"/>
                  </a:lnTo>
                  <a:lnTo>
                    <a:pt x="676776" y="104524"/>
                  </a:lnTo>
                  <a:lnTo>
                    <a:pt x="678280" y="108284"/>
                  </a:lnTo>
                  <a:lnTo>
                    <a:pt x="679032" y="125580"/>
                  </a:lnTo>
                  <a:lnTo>
                    <a:pt x="676776" y="137611"/>
                  </a:lnTo>
                  <a:lnTo>
                    <a:pt x="676025" y="139867"/>
                  </a:lnTo>
                  <a:lnTo>
                    <a:pt x="676025" y="142123"/>
                  </a:lnTo>
                  <a:lnTo>
                    <a:pt x="676776" y="143627"/>
                  </a:lnTo>
                  <a:lnTo>
                    <a:pt x="677529" y="147387"/>
                  </a:lnTo>
                  <a:lnTo>
                    <a:pt x="678280" y="149643"/>
                  </a:lnTo>
                  <a:lnTo>
                    <a:pt x="679032" y="151147"/>
                  </a:lnTo>
                  <a:lnTo>
                    <a:pt x="679784" y="151899"/>
                  </a:lnTo>
                  <a:lnTo>
                    <a:pt x="680536" y="152651"/>
                  </a:lnTo>
                  <a:lnTo>
                    <a:pt x="681288" y="152651"/>
                  </a:lnTo>
                  <a:lnTo>
                    <a:pt x="682040" y="152651"/>
                  </a:lnTo>
                  <a:lnTo>
                    <a:pt x="687304" y="148891"/>
                  </a:lnTo>
                  <a:lnTo>
                    <a:pt x="689560" y="147387"/>
                  </a:lnTo>
                  <a:lnTo>
                    <a:pt x="690312" y="145883"/>
                  </a:lnTo>
                  <a:lnTo>
                    <a:pt x="690312" y="145131"/>
                  </a:lnTo>
                  <a:lnTo>
                    <a:pt x="691064" y="144379"/>
                  </a:lnTo>
                  <a:lnTo>
                    <a:pt x="691816" y="142123"/>
                  </a:lnTo>
                  <a:lnTo>
                    <a:pt x="693320" y="134603"/>
                  </a:lnTo>
                  <a:lnTo>
                    <a:pt x="693320" y="125580"/>
                  </a:lnTo>
                  <a:lnTo>
                    <a:pt x="694072" y="121820"/>
                  </a:lnTo>
                  <a:lnTo>
                    <a:pt x="694824" y="120316"/>
                  </a:lnTo>
                  <a:lnTo>
                    <a:pt x="695576" y="118812"/>
                  </a:lnTo>
                  <a:lnTo>
                    <a:pt x="697080" y="118060"/>
                  </a:lnTo>
                  <a:lnTo>
                    <a:pt x="698584" y="117308"/>
                  </a:lnTo>
                  <a:lnTo>
                    <a:pt x="700088" y="116556"/>
                  </a:lnTo>
                  <a:lnTo>
                    <a:pt x="703095" y="116556"/>
                  </a:lnTo>
                  <a:lnTo>
                    <a:pt x="705351" y="117308"/>
                  </a:lnTo>
                  <a:lnTo>
                    <a:pt x="707608" y="118060"/>
                  </a:lnTo>
                  <a:lnTo>
                    <a:pt x="716631" y="121820"/>
                  </a:lnTo>
                  <a:lnTo>
                    <a:pt x="721143" y="123324"/>
                  </a:lnTo>
                  <a:lnTo>
                    <a:pt x="733174" y="123324"/>
                  </a:lnTo>
                  <a:lnTo>
                    <a:pt x="736182" y="122572"/>
                  </a:lnTo>
                  <a:lnTo>
                    <a:pt x="738438" y="121820"/>
                  </a:lnTo>
                  <a:lnTo>
                    <a:pt x="741446" y="121068"/>
                  </a:lnTo>
                  <a:lnTo>
                    <a:pt x="745206" y="119564"/>
                  </a:lnTo>
                  <a:lnTo>
                    <a:pt x="760246" y="107532"/>
                  </a:lnTo>
                  <a:lnTo>
                    <a:pt x="764006" y="105276"/>
                  </a:lnTo>
                  <a:lnTo>
                    <a:pt x="769269" y="103020"/>
                  </a:lnTo>
                  <a:lnTo>
                    <a:pt x="771525" y="103020"/>
                  </a:lnTo>
                  <a:lnTo>
                    <a:pt x="772277" y="103773"/>
                  </a:lnTo>
                  <a:lnTo>
                    <a:pt x="773029" y="104524"/>
                  </a:lnTo>
                  <a:lnTo>
                    <a:pt x="773029" y="105276"/>
                  </a:lnTo>
                  <a:lnTo>
                    <a:pt x="773029" y="106028"/>
                  </a:lnTo>
                  <a:lnTo>
                    <a:pt x="772277" y="107532"/>
                  </a:lnTo>
                  <a:lnTo>
                    <a:pt x="769269" y="115804"/>
                  </a:lnTo>
                  <a:lnTo>
                    <a:pt x="767765" y="119564"/>
                  </a:lnTo>
                  <a:lnTo>
                    <a:pt x="768517" y="120316"/>
                  </a:lnTo>
                  <a:lnTo>
                    <a:pt x="768517" y="121068"/>
                  </a:lnTo>
                  <a:lnTo>
                    <a:pt x="772277" y="120316"/>
                  </a:lnTo>
                  <a:lnTo>
                    <a:pt x="775285" y="121068"/>
                  </a:lnTo>
                  <a:lnTo>
                    <a:pt x="779045" y="121820"/>
                  </a:lnTo>
                  <a:lnTo>
                    <a:pt x="782805" y="123324"/>
                  </a:lnTo>
                  <a:lnTo>
                    <a:pt x="788068" y="127084"/>
                  </a:lnTo>
                  <a:lnTo>
                    <a:pt x="794085" y="131595"/>
                  </a:lnTo>
                  <a:lnTo>
                    <a:pt x="797092" y="133099"/>
                  </a:lnTo>
                  <a:lnTo>
                    <a:pt x="798596" y="133099"/>
                  </a:lnTo>
                  <a:lnTo>
                    <a:pt x="800100" y="132347"/>
                  </a:lnTo>
                  <a:lnTo>
                    <a:pt x="801604" y="130843"/>
                  </a:lnTo>
                  <a:lnTo>
                    <a:pt x="802356" y="130092"/>
                  </a:lnTo>
                  <a:lnTo>
                    <a:pt x="803860" y="130843"/>
                  </a:lnTo>
                  <a:lnTo>
                    <a:pt x="806116" y="131595"/>
                  </a:lnTo>
                  <a:lnTo>
                    <a:pt x="809876" y="134603"/>
                  </a:lnTo>
                  <a:lnTo>
                    <a:pt x="815891" y="138363"/>
                  </a:lnTo>
                  <a:lnTo>
                    <a:pt x="842963" y="148139"/>
                  </a:lnTo>
                  <a:lnTo>
                    <a:pt x="844466" y="148139"/>
                  </a:lnTo>
                  <a:lnTo>
                    <a:pt x="845970" y="147387"/>
                  </a:lnTo>
                  <a:lnTo>
                    <a:pt x="846723" y="146635"/>
                  </a:lnTo>
                  <a:lnTo>
                    <a:pt x="846723" y="144379"/>
                  </a:lnTo>
                  <a:lnTo>
                    <a:pt x="845970" y="142875"/>
                  </a:lnTo>
                  <a:lnTo>
                    <a:pt x="836947" y="123324"/>
                  </a:lnTo>
                  <a:lnTo>
                    <a:pt x="836195" y="120316"/>
                  </a:lnTo>
                  <a:lnTo>
                    <a:pt x="836195" y="118812"/>
                  </a:lnTo>
                  <a:lnTo>
                    <a:pt x="836195" y="118060"/>
                  </a:lnTo>
                  <a:lnTo>
                    <a:pt x="836947" y="116556"/>
                  </a:lnTo>
                  <a:lnTo>
                    <a:pt x="836947" y="115804"/>
                  </a:lnTo>
                  <a:lnTo>
                    <a:pt x="838451" y="115052"/>
                  </a:lnTo>
                  <a:lnTo>
                    <a:pt x="844466" y="109788"/>
                  </a:lnTo>
                  <a:lnTo>
                    <a:pt x="845219" y="109036"/>
                  </a:lnTo>
                  <a:lnTo>
                    <a:pt x="846723" y="109036"/>
                  </a:lnTo>
                  <a:lnTo>
                    <a:pt x="847474" y="109036"/>
                  </a:lnTo>
                  <a:lnTo>
                    <a:pt x="848226" y="109036"/>
                  </a:lnTo>
                  <a:lnTo>
                    <a:pt x="848226" y="109788"/>
                  </a:lnTo>
                  <a:lnTo>
                    <a:pt x="848979" y="110540"/>
                  </a:lnTo>
                  <a:lnTo>
                    <a:pt x="849730" y="113548"/>
                  </a:lnTo>
                  <a:lnTo>
                    <a:pt x="851234" y="115804"/>
                  </a:lnTo>
                  <a:lnTo>
                    <a:pt x="855746" y="119564"/>
                  </a:lnTo>
                  <a:lnTo>
                    <a:pt x="855746" y="120316"/>
                  </a:lnTo>
                  <a:lnTo>
                    <a:pt x="856498" y="121068"/>
                  </a:lnTo>
                  <a:lnTo>
                    <a:pt x="856498" y="121820"/>
                  </a:lnTo>
                  <a:lnTo>
                    <a:pt x="856498" y="124076"/>
                  </a:lnTo>
                  <a:lnTo>
                    <a:pt x="856498" y="124828"/>
                  </a:lnTo>
                  <a:lnTo>
                    <a:pt x="857250" y="125580"/>
                  </a:lnTo>
                  <a:lnTo>
                    <a:pt x="861762" y="130843"/>
                  </a:lnTo>
                  <a:lnTo>
                    <a:pt x="861762" y="131595"/>
                  </a:lnTo>
                  <a:lnTo>
                    <a:pt x="862514" y="131595"/>
                  </a:lnTo>
                  <a:lnTo>
                    <a:pt x="862514" y="132347"/>
                  </a:lnTo>
                  <a:lnTo>
                    <a:pt x="862514" y="133099"/>
                  </a:lnTo>
                  <a:lnTo>
                    <a:pt x="862514" y="133851"/>
                  </a:lnTo>
                  <a:lnTo>
                    <a:pt x="864018" y="138363"/>
                  </a:lnTo>
                  <a:lnTo>
                    <a:pt x="864018" y="139115"/>
                  </a:lnTo>
                  <a:lnTo>
                    <a:pt x="864770" y="139115"/>
                  </a:lnTo>
                  <a:lnTo>
                    <a:pt x="865522" y="139115"/>
                  </a:lnTo>
                  <a:lnTo>
                    <a:pt x="866274" y="136859"/>
                  </a:lnTo>
                  <a:lnTo>
                    <a:pt x="867026" y="136107"/>
                  </a:lnTo>
                  <a:lnTo>
                    <a:pt x="867778" y="135355"/>
                  </a:lnTo>
                  <a:lnTo>
                    <a:pt x="867778" y="134603"/>
                  </a:lnTo>
                  <a:lnTo>
                    <a:pt x="868530" y="133851"/>
                  </a:lnTo>
                  <a:lnTo>
                    <a:pt x="868530" y="133099"/>
                  </a:lnTo>
                  <a:lnTo>
                    <a:pt x="879057" y="131595"/>
                  </a:lnTo>
                  <a:lnTo>
                    <a:pt x="882817" y="130092"/>
                  </a:lnTo>
                  <a:lnTo>
                    <a:pt x="885073" y="127836"/>
                  </a:lnTo>
                  <a:lnTo>
                    <a:pt x="895601" y="124076"/>
                  </a:lnTo>
                  <a:lnTo>
                    <a:pt x="897857" y="123324"/>
                  </a:lnTo>
                  <a:lnTo>
                    <a:pt x="898609" y="123324"/>
                  </a:lnTo>
                  <a:lnTo>
                    <a:pt x="901617" y="123324"/>
                  </a:lnTo>
                  <a:lnTo>
                    <a:pt x="902368" y="123324"/>
                  </a:lnTo>
                  <a:lnTo>
                    <a:pt x="903121" y="122572"/>
                  </a:lnTo>
                  <a:lnTo>
                    <a:pt x="904624" y="121820"/>
                  </a:lnTo>
                  <a:lnTo>
                    <a:pt x="931696" y="107532"/>
                  </a:lnTo>
                  <a:lnTo>
                    <a:pt x="938463" y="106028"/>
                  </a:lnTo>
                  <a:lnTo>
                    <a:pt x="949743" y="103773"/>
                  </a:lnTo>
                  <a:lnTo>
                    <a:pt x="951247" y="103773"/>
                  </a:lnTo>
                  <a:lnTo>
                    <a:pt x="953503" y="103773"/>
                  </a:lnTo>
                  <a:lnTo>
                    <a:pt x="957262" y="104524"/>
                  </a:lnTo>
                  <a:lnTo>
                    <a:pt x="964030" y="104524"/>
                  </a:lnTo>
                  <a:lnTo>
                    <a:pt x="971550" y="103773"/>
                  </a:lnTo>
                  <a:lnTo>
                    <a:pt x="976062" y="102268"/>
                  </a:lnTo>
                  <a:lnTo>
                    <a:pt x="979070" y="101516"/>
                  </a:lnTo>
                  <a:lnTo>
                    <a:pt x="981326" y="100013"/>
                  </a:lnTo>
                  <a:lnTo>
                    <a:pt x="983582" y="98509"/>
                  </a:lnTo>
                  <a:lnTo>
                    <a:pt x="999373" y="81213"/>
                  </a:lnTo>
                  <a:lnTo>
                    <a:pt x="1000877" y="79709"/>
                  </a:lnTo>
                  <a:lnTo>
                    <a:pt x="1003885" y="78205"/>
                  </a:lnTo>
                  <a:lnTo>
                    <a:pt x="1007645" y="76701"/>
                  </a:lnTo>
                  <a:lnTo>
                    <a:pt x="1017420" y="74445"/>
                  </a:lnTo>
                  <a:lnTo>
                    <a:pt x="1023437" y="72942"/>
                  </a:lnTo>
                  <a:lnTo>
                    <a:pt x="1027948" y="69934"/>
                  </a:lnTo>
                  <a:lnTo>
                    <a:pt x="1029452" y="69182"/>
                  </a:lnTo>
                  <a:lnTo>
                    <a:pt x="1031708" y="69182"/>
                  </a:lnTo>
                  <a:lnTo>
                    <a:pt x="1044492" y="68430"/>
                  </a:lnTo>
                  <a:lnTo>
                    <a:pt x="1052011" y="66926"/>
                  </a:lnTo>
                  <a:lnTo>
                    <a:pt x="1061787" y="60910"/>
                  </a:lnTo>
                  <a:lnTo>
                    <a:pt x="1064043" y="64670"/>
                  </a:lnTo>
                  <a:lnTo>
                    <a:pt x="1065547" y="66926"/>
                  </a:lnTo>
                  <a:lnTo>
                    <a:pt x="1084346" y="79709"/>
                  </a:lnTo>
                  <a:lnTo>
                    <a:pt x="1086602" y="82717"/>
                  </a:lnTo>
                  <a:lnTo>
                    <a:pt x="1087354" y="84221"/>
                  </a:lnTo>
                  <a:lnTo>
                    <a:pt x="1087354" y="84973"/>
                  </a:lnTo>
                  <a:lnTo>
                    <a:pt x="1088106" y="85725"/>
                  </a:lnTo>
                  <a:lnTo>
                    <a:pt x="1088106" y="86477"/>
                  </a:lnTo>
                  <a:lnTo>
                    <a:pt x="1087354" y="87981"/>
                  </a:lnTo>
                  <a:lnTo>
                    <a:pt x="1086602" y="88733"/>
                  </a:lnTo>
                  <a:lnTo>
                    <a:pt x="1085098" y="89485"/>
                  </a:lnTo>
                  <a:lnTo>
                    <a:pt x="1084346" y="90237"/>
                  </a:lnTo>
                  <a:lnTo>
                    <a:pt x="1082842" y="90989"/>
                  </a:lnTo>
                  <a:lnTo>
                    <a:pt x="1074571" y="97005"/>
                  </a:lnTo>
                  <a:lnTo>
                    <a:pt x="1073818" y="97757"/>
                  </a:lnTo>
                  <a:lnTo>
                    <a:pt x="1073818" y="98509"/>
                  </a:lnTo>
                  <a:lnTo>
                    <a:pt x="1073067" y="100013"/>
                  </a:lnTo>
                  <a:lnTo>
                    <a:pt x="1070059" y="117308"/>
                  </a:lnTo>
                  <a:lnTo>
                    <a:pt x="1070059" y="122572"/>
                  </a:lnTo>
                  <a:lnTo>
                    <a:pt x="1070059" y="125580"/>
                  </a:lnTo>
                  <a:lnTo>
                    <a:pt x="1070811" y="126332"/>
                  </a:lnTo>
                  <a:lnTo>
                    <a:pt x="1073818" y="128588"/>
                  </a:lnTo>
                  <a:lnTo>
                    <a:pt x="1084346" y="131595"/>
                  </a:lnTo>
                  <a:lnTo>
                    <a:pt x="1085098" y="132347"/>
                  </a:lnTo>
                  <a:lnTo>
                    <a:pt x="1085850" y="133099"/>
                  </a:lnTo>
                  <a:lnTo>
                    <a:pt x="1085850" y="133851"/>
                  </a:lnTo>
                  <a:lnTo>
                    <a:pt x="1085850" y="134603"/>
                  </a:lnTo>
                  <a:lnTo>
                    <a:pt x="1085850" y="138363"/>
                  </a:lnTo>
                  <a:lnTo>
                    <a:pt x="1085850" y="140619"/>
                  </a:lnTo>
                  <a:lnTo>
                    <a:pt x="1085098" y="143627"/>
                  </a:lnTo>
                  <a:lnTo>
                    <a:pt x="1084346" y="145131"/>
                  </a:lnTo>
                  <a:lnTo>
                    <a:pt x="1083594" y="145883"/>
                  </a:lnTo>
                  <a:lnTo>
                    <a:pt x="1082090" y="147387"/>
                  </a:lnTo>
                  <a:lnTo>
                    <a:pt x="1077578" y="151147"/>
                  </a:lnTo>
                  <a:lnTo>
                    <a:pt x="1074571" y="153403"/>
                  </a:lnTo>
                  <a:lnTo>
                    <a:pt x="1069307" y="155659"/>
                  </a:lnTo>
                  <a:lnTo>
                    <a:pt x="1067803" y="157914"/>
                  </a:lnTo>
                  <a:lnTo>
                    <a:pt x="1064795" y="165434"/>
                  </a:lnTo>
                  <a:lnTo>
                    <a:pt x="1061787" y="176714"/>
                  </a:lnTo>
                  <a:lnTo>
                    <a:pt x="1058779" y="184986"/>
                  </a:lnTo>
                  <a:lnTo>
                    <a:pt x="1057275" y="191753"/>
                  </a:lnTo>
                  <a:lnTo>
                    <a:pt x="1056523" y="194009"/>
                  </a:lnTo>
                  <a:lnTo>
                    <a:pt x="1055771" y="194761"/>
                  </a:lnTo>
                  <a:lnTo>
                    <a:pt x="1055771" y="209801"/>
                  </a:lnTo>
                  <a:lnTo>
                    <a:pt x="1058027" y="227848"/>
                  </a:lnTo>
                  <a:lnTo>
                    <a:pt x="1063291" y="248151"/>
                  </a:lnTo>
                  <a:lnTo>
                    <a:pt x="1070811" y="258679"/>
                  </a:lnTo>
                  <a:lnTo>
                    <a:pt x="1071563" y="260183"/>
                  </a:lnTo>
                  <a:lnTo>
                    <a:pt x="1077578" y="277478"/>
                  </a:lnTo>
                  <a:lnTo>
                    <a:pt x="1078331" y="278230"/>
                  </a:lnTo>
                  <a:lnTo>
                    <a:pt x="1079082" y="278982"/>
                  </a:lnTo>
                  <a:lnTo>
                    <a:pt x="1087354" y="283494"/>
                  </a:lnTo>
                  <a:lnTo>
                    <a:pt x="1088106" y="284246"/>
                  </a:lnTo>
                  <a:lnTo>
                    <a:pt x="1091114" y="288006"/>
                  </a:lnTo>
                  <a:lnTo>
                    <a:pt x="1095626" y="295526"/>
                  </a:lnTo>
                  <a:lnTo>
                    <a:pt x="1096378" y="296278"/>
                  </a:lnTo>
                  <a:lnTo>
                    <a:pt x="1103146" y="300037"/>
                  </a:lnTo>
                  <a:lnTo>
                    <a:pt x="1106905" y="301542"/>
                  </a:lnTo>
                  <a:lnTo>
                    <a:pt x="1107657" y="301542"/>
                  </a:lnTo>
                  <a:lnTo>
                    <a:pt x="1108409" y="302294"/>
                  </a:lnTo>
                  <a:lnTo>
                    <a:pt x="1109161" y="303046"/>
                  </a:lnTo>
                  <a:lnTo>
                    <a:pt x="1109161" y="304549"/>
                  </a:lnTo>
                  <a:lnTo>
                    <a:pt x="1109161" y="306805"/>
                  </a:lnTo>
                  <a:lnTo>
                    <a:pt x="1106905" y="313573"/>
                  </a:lnTo>
                  <a:lnTo>
                    <a:pt x="1103146" y="321845"/>
                  </a:lnTo>
                  <a:lnTo>
                    <a:pt x="1102394" y="323349"/>
                  </a:lnTo>
                  <a:lnTo>
                    <a:pt x="1102394" y="324853"/>
                  </a:lnTo>
                  <a:lnTo>
                    <a:pt x="1102394" y="328613"/>
                  </a:lnTo>
                  <a:lnTo>
                    <a:pt x="1102394" y="332372"/>
                  </a:lnTo>
                  <a:lnTo>
                    <a:pt x="1103897" y="335380"/>
                  </a:lnTo>
                  <a:lnTo>
                    <a:pt x="1103897" y="336132"/>
                  </a:lnTo>
                  <a:lnTo>
                    <a:pt x="1105401" y="339140"/>
                  </a:lnTo>
                  <a:lnTo>
                    <a:pt x="1108409" y="345156"/>
                  </a:lnTo>
                  <a:lnTo>
                    <a:pt x="1109161" y="348916"/>
                  </a:lnTo>
                  <a:lnTo>
                    <a:pt x="1109914" y="351924"/>
                  </a:lnTo>
                  <a:lnTo>
                    <a:pt x="1110665" y="356435"/>
                  </a:lnTo>
                  <a:lnTo>
                    <a:pt x="1109914" y="359444"/>
                  </a:lnTo>
                  <a:lnTo>
                    <a:pt x="1109161" y="361699"/>
                  </a:lnTo>
                  <a:lnTo>
                    <a:pt x="1108409" y="363955"/>
                  </a:lnTo>
                  <a:lnTo>
                    <a:pt x="1107657" y="365459"/>
                  </a:lnTo>
                  <a:lnTo>
                    <a:pt x="1103897" y="369219"/>
                  </a:lnTo>
                  <a:lnTo>
                    <a:pt x="1101642" y="372227"/>
                  </a:lnTo>
                  <a:lnTo>
                    <a:pt x="1093370" y="384259"/>
                  </a:lnTo>
                  <a:lnTo>
                    <a:pt x="1089610" y="386514"/>
                  </a:lnTo>
                  <a:lnTo>
                    <a:pt x="1088106" y="388018"/>
                  </a:lnTo>
                  <a:lnTo>
                    <a:pt x="1086602" y="391026"/>
                  </a:lnTo>
                  <a:lnTo>
                    <a:pt x="1085850" y="392530"/>
                  </a:lnTo>
                  <a:lnTo>
                    <a:pt x="1083594" y="394034"/>
                  </a:lnTo>
                  <a:lnTo>
                    <a:pt x="1082842" y="394786"/>
                  </a:lnTo>
                  <a:lnTo>
                    <a:pt x="1082090" y="394034"/>
                  </a:lnTo>
                  <a:lnTo>
                    <a:pt x="1079835" y="393282"/>
                  </a:lnTo>
                  <a:lnTo>
                    <a:pt x="1078331" y="393282"/>
                  </a:lnTo>
                  <a:lnTo>
                    <a:pt x="1076075" y="393282"/>
                  </a:lnTo>
                  <a:lnTo>
                    <a:pt x="1069307" y="394786"/>
                  </a:lnTo>
                  <a:lnTo>
                    <a:pt x="1067803" y="394786"/>
                  </a:lnTo>
                  <a:lnTo>
                    <a:pt x="1064795" y="392530"/>
                  </a:lnTo>
                  <a:lnTo>
                    <a:pt x="1064795" y="391778"/>
                  </a:lnTo>
                  <a:lnTo>
                    <a:pt x="1064043" y="391778"/>
                  </a:lnTo>
                  <a:lnTo>
                    <a:pt x="1060283" y="391778"/>
                  </a:lnTo>
                  <a:lnTo>
                    <a:pt x="1055771" y="391778"/>
                  </a:lnTo>
                  <a:lnTo>
                    <a:pt x="1053515" y="391026"/>
                  </a:lnTo>
                  <a:lnTo>
                    <a:pt x="1052011" y="391026"/>
                  </a:lnTo>
                  <a:lnTo>
                    <a:pt x="1052011" y="390274"/>
                  </a:lnTo>
                  <a:lnTo>
                    <a:pt x="1049003" y="381251"/>
                  </a:lnTo>
                  <a:lnTo>
                    <a:pt x="1048252" y="379747"/>
                  </a:lnTo>
                  <a:lnTo>
                    <a:pt x="1048252" y="378995"/>
                  </a:lnTo>
                  <a:lnTo>
                    <a:pt x="1043739" y="373731"/>
                  </a:lnTo>
                  <a:lnTo>
                    <a:pt x="1040732" y="371475"/>
                  </a:lnTo>
                  <a:lnTo>
                    <a:pt x="1038476" y="369219"/>
                  </a:lnTo>
                  <a:lnTo>
                    <a:pt x="1026444" y="363203"/>
                  </a:lnTo>
                  <a:lnTo>
                    <a:pt x="1023437" y="360947"/>
                  </a:lnTo>
                  <a:lnTo>
                    <a:pt x="1021180" y="360195"/>
                  </a:lnTo>
                  <a:lnTo>
                    <a:pt x="1019677" y="359444"/>
                  </a:lnTo>
                  <a:lnTo>
                    <a:pt x="1018924" y="360195"/>
                  </a:lnTo>
                  <a:lnTo>
                    <a:pt x="1011405" y="369219"/>
                  </a:lnTo>
                  <a:lnTo>
                    <a:pt x="1009901" y="372227"/>
                  </a:lnTo>
                  <a:lnTo>
                    <a:pt x="1009149" y="372979"/>
                  </a:lnTo>
                  <a:lnTo>
                    <a:pt x="1009149" y="373731"/>
                  </a:lnTo>
                  <a:lnTo>
                    <a:pt x="1009149" y="374483"/>
                  </a:lnTo>
                  <a:lnTo>
                    <a:pt x="1009149" y="377491"/>
                  </a:lnTo>
                  <a:lnTo>
                    <a:pt x="1009901" y="378243"/>
                  </a:lnTo>
                  <a:lnTo>
                    <a:pt x="1009901" y="378995"/>
                  </a:lnTo>
                  <a:lnTo>
                    <a:pt x="1012157" y="382003"/>
                  </a:lnTo>
                  <a:lnTo>
                    <a:pt x="1012909" y="382755"/>
                  </a:lnTo>
                  <a:lnTo>
                    <a:pt x="1012909" y="383507"/>
                  </a:lnTo>
                  <a:lnTo>
                    <a:pt x="1012909" y="384259"/>
                  </a:lnTo>
                  <a:lnTo>
                    <a:pt x="1012909" y="385011"/>
                  </a:lnTo>
                  <a:lnTo>
                    <a:pt x="1012157" y="385763"/>
                  </a:lnTo>
                  <a:lnTo>
                    <a:pt x="1009901" y="389523"/>
                  </a:lnTo>
                  <a:lnTo>
                    <a:pt x="1009901" y="390274"/>
                  </a:lnTo>
                  <a:lnTo>
                    <a:pt x="1009901" y="391026"/>
                  </a:lnTo>
                  <a:lnTo>
                    <a:pt x="1009901" y="391778"/>
                  </a:lnTo>
                  <a:lnTo>
                    <a:pt x="1009901" y="392530"/>
                  </a:lnTo>
                  <a:lnTo>
                    <a:pt x="1010653" y="394034"/>
                  </a:lnTo>
                  <a:lnTo>
                    <a:pt x="1012157" y="395538"/>
                  </a:lnTo>
                  <a:lnTo>
                    <a:pt x="1012909" y="396290"/>
                  </a:lnTo>
                  <a:lnTo>
                    <a:pt x="1012909" y="397042"/>
                  </a:lnTo>
                  <a:lnTo>
                    <a:pt x="1012909" y="397794"/>
                  </a:lnTo>
                  <a:lnTo>
                    <a:pt x="1012909" y="401554"/>
                  </a:lnTo>
                  <a:lnTo>
                    <a:pt x="1013660" y="406066"/>
                  </a:lnTo>
                  <a:lnTo>
                    <a:pt x="1014413" y="409826"/>
                  </a:lnTo>
                  <a:lnTo>
                    <a:pt x="1014413" y="410578"/>
                  </a:lnTo>
                  <a:lnTo>
                    <a:pt x="1014413" y="411330"/>
                  </a:lnTo>
                  <a:lnTo>
                    <a:pt x="1011405" y="413586"/>
                  </a:lnTo>
                  <a:lnTo>
                    <a:pt x="1007645" y="416593"/>
                  </a:lnTo>
                  <a:lnTo>
                    <a:pt x="1006141" y="416593"/>
                  </a:lnTo>
                  <a:lnTo>
                    <a:pt x="1004637" y="417345"/>
                  </a:lnTo>
                  <a:lnTo>
                    <a:pt x="1003885" y="417345"/>
                  </a:lnTo>
                  <a:lnTo>
                    <a:pt x="1000877" y="415842"/>
                  </a:lnTo>
                  <a:lnTo>
                    <a:pt x="985838" y="408322"/>
                  </a:lnTo>
                  <a:lnTo>
                    <a:pt x="984334" y="407570"/>
                  </a:lnTo>
                  <a:lnTo>
                    <a:pt x="980574" y="406818"/>
                  </a:lnTo>
                  <a:lnTo>
                    <a:pt x="976814" y="406066"/>
                  </a:lnTo>
                  <a:lnTo>
                    <a:pt x="970798" y="406818"/>
                  </a:lnTo>
                  <a:lnTo>
                    <a:pt x="969294" y="407570"/>
                  </a:lnTo>
                  <a:lnTo>
                    <a:pt x="966286" y="408322"/>
                  </a:lnTo>
                  <a:lnTo>
                    <a:pt x="965534" y="409074"/>
                  </a:lnTo>
                  <a:lnTo>
                    <a:pt x="964030" y="410578"/>
                  </a:lnTo>
                  <a:lnTo>
                    <a:pt x="963279" y="411330"/>
                  </a:lnTo>
                  <a:lnTo>
                    <a:pt x="962526" y="412082"/>
                  </a:lnTo>
                  <a:lnTo>
                    <a:pt x="962526" y="412834"/>
                  </a:lnTo>
                  <a:lnTo>
                    <a:pt x="961775" y="414338"/>
                  </a:lnTo>
                  <a:lnTo>
                    <a:pt x="961775" y="415090"/>
                  </a:lnTo>
                  <a:lnTo>
                    <a:pt x="956511" y="440657"/>
                  </a:lnTo>
                  <a:lnTo>
                    <a:pt x="956511" y="442912"/>
                  </a:lnTo>
                  <a:lnTo>
                    <a:pt x="957262" y="442912"/>
                  </a:lnTo>
                  <a:lnTo>
                    <a:pt x="960271" y="442161"/>
                  </a:lnTo>
                  <a:lnTo>
                    <a:pt x="961775" y="442161"/>
                  </a:lnTo>
                  <a:lnTo>
                    <a:pt x="962526" y="442161"/>
                  </a:lnTo>
                  <a:lnTo>
                    <a:pt x="963279" y="442912"/>
                  </a:lnTo>
                  <a:lnTo>
                    <a:pt x="964030" y="443664"/>
                  </a:lnTo>
                  <a:lnTo>
                    <a:pt x="964782" y="446672"/>
                  </a:lnTo>
                  <a:lnTo>
                    <a:pt x="967038" y="451184"/>
                  </a:lnTo>
                  <a:lnTo>
                    <a:pt x="967790" y="453440"/>
                  </a:lnTo>
                  <a:lnTo>
                    <a:pt x="967790" y="454944"/>
                  </a:lnTo>
                  <a:lnTo>
                    <a:pt x="967790" y="455696"/>
                  </a:lnTo>
                  <a:lnTo>
                    <a:pt x="966286" y="458704"/>
                  </a:lnTo>
                  <a:lnTo>
                    <a:pt x="964782" y="460208"/>
                  </a:lnTo>
                  <a:lnTo>
                    <a:pt x="962526" y="463216"/>
                  </a:lnTo>
                  <a:lnTo>
                    <a:pt x="961775" y="464720"/>
                  </a:lnTo>
                  <a:lnTo>
                    <a:pt x="960271" y="466224"/>
                  </a:lnTo>
                  <a:lnTo>
                    <a:pt x="958015" y="468480"/>
                  </a:lnTo>
                  <a:lnTo>
                    <a:pt x="957262" y="469232"/>
                  </a:lnTo>
                  <a:lnTo>
                    <a:pt x="956511" y="469984"/>
                  </a:lnTo>
                  <a:lnTo>
                    <a:pt x="955759" y="471488"/>
                  </a:lnTo>
                  <a:lnTo>
                    <a:pt x="955007" y="472991"/>
                  </a:lnTo>
                  <a:lnTo>
                    <a:pt x="956511" y="491039"/>
                  </a:lnTo>
                  <a:lnTo>
                    <a:pt x="956511" y="491791"/>
                  </a:lnTo>
                  <a:lnTo>
                    <a:pt x="957262" y="491791"/>
                  </a:lnTo>
                  <a:lnTo>
                    <a:pt x="957262" y="492543"/>
                  </a:lnTo>
                  <a:lnTo>
                    <a:pt x="958015" y="493295"/>
                  </a:lnTo>
                  <a:lnTo>
                    <a:pt x="959519" y="494799"/>
                  </a:lnTo>
                  <a:lnTo>
                    <a:pt x="960271" y="494799"/>
                  </a:lnTo>
                  <a:lnTo>
                    <a:pt x="964030" y="495551"/>
                  </a:lnTo>
                  <a:lnTo>
                    <a:pt x="964782" y="496303"/>
                  </a:lnTo>
                  <a:lnTo>
                    <a:pt x="965534" y="496303"/>
                  </a:lnTo>
                  <a:lnTo>
                    <a:pt x="965534" y="497807"/>
                  </a:lnTo>
                  <a:lnTo>
                    <a:pt x="967790" y="518110"/>
                  </a:lnTo>
                  <a:lnTo>
                    <a:pt x="968542" y="519614"/>
                  </a:lnTo>
                  <a:lnTo>
                    <a:pt x="970046" y="524126"/>
                  </a:lnTo>
                  <a:lnTo>
                    <a:pt x="970798" y="525630"/>
                  </a:lnTo>
                  <a:lnTo>
                    <a:pt x="970798" y="527134"/>
                  </a:lnTo>
                  <a:lnTo>
                    <a:pt x="970046" y="530893"/>
                  </a:lnTo>
                  <a:lnTo>
                    <a:pt x="971550" y="537661"/>
                  </a:lnTo>
                  <a:lnTo>
                    <a:pt x="970798" y="539165"/>
                  </a:lnTo>
                  <a:lnTo>
                    <a:pt x="970798" y="540669"/>
                  </a:lnTo>
                  <a:lnTo>
                    <a:pt x="970046" y="541421"/>
                  </a:lnTo>
                  <a:lnTo>
                    <a:pt x="966286" y="543677"/>
                  </a:lnTo>
                  <a:lnTo>
                    <a:pt x="964030" y="543677"/>
                  </a:lnTo>
                  <a:lnTo>
                    <a:pt x="963279" y="544429"/>
                  </a:lnTo>
                  <a:lnTo>
                    <a:pt x="960271" y="545933"/>
                  </a:lnTo>
                  <a:lnTo>
                    <a:pt x="958766" y="546685"/>
                  </a:lnTo>
                  <a:lnTo>
                    <a:pt x="958015" y="546685"/>
                  </a:lnTo>
                  <a:lnTo>
                    <a:pt x="955007" y="546685"/>
                  </a:lnTo>
                  <a:lnTo>
                    <a:pt x="954255" y="546685"/>
                  </a:lnTo>
                  <a:lnTo>
                    <a:pt x="953503" y="547437"/>
                  </a:lnTo>
                  <a:lnTo>
                    <a:pt x="951247" y="548189"/>
                  </a:lnTo>
                  <a:lnTo>
                    <a:pt x="950495" y="548941"/>
                  </a:lnTo>
                  <a:lnTo>
                    <a:pt x="949743" y="548941"/>
                  </a:lnTo>
                  <a:lnTo>
                    <a:pt x="942975" y="548189"/>
                  </a:lnTo>
                  <a:lnTo>
                    <a:pt x="941471" y="548189"/>
                  </a:lnTo>
                  <a:lnTo>
                    <a:pt x="940719" y="548941"/>
                  </a:lnTo>
                  <a:lnTo>
                    <a:pt x="939967" y="548941"/>
                  </a:lnTo>
                  <a:lnTo>
                    <a:pt x="939215" y="549693"/>
                  </a:lnTo>
                  <a:lnTo>
                    <a:pt x="937711" y="550445"/>
                  </a:lnTo>
                  <a:lnTo>
                    <a:pt x="936207" y="551197"/>
                  </a:lnTo>
                  <a:lnTo>
                    <a:pt x="933951" y="552701"/>
                  </a:lnTo>
                  <a:lnTo>
                    <a:pt x="933200" y="552701"/>
                  </a:lnTo>
                  <a:lnTo>
                    <a:pt x="932447" y="552701"/>
                  </a:lnTo>
                  <a:lnTo>
                    <a:pt x="930943" y="552701"/>
                  </a:lnTo>
                  <a:lnTo>
                    <a:pt x="930192" y="551949"/>
                  </a:lnTo>
                  <a:lnTo>
                    <a:pt x="928688" y="551949"/>
                  </a:lnTo>
                  <a:lnTo>
                    <a:pt x="928688" y="551197"/>
                  </a:lnTo>
                  <a:lnTo>
                    <a:pt x="927936" y="551197"/>
                  </a:lnTo>
                  <a:lnTo>
                    <a:pt x="927936" y="550445"/>
                  </a:lnTo>
                  <a:lnTo>
                    <a:pt x="927184" y="549693"/>
                  </a:lnTo>
                  <a:lnTo>
                    <a:pt x="926432" y="549693"/>
                  </a:lnTo>
                  <a:lnTo>
                    <a:pt x="925680" y="550445"/>
                  </a:lnTo>
                  <a:lnTo>
                    <a:pt x="924928" y="550445"/>
                  </a:lnTo>
                  <a:lnTo>
                    <a:pt x="924176" y="551949"/>
                  </a:lnTo>
                  <a:lnTo>
                    <a:pt x="921168" y="558717"/>
                  </a:lnTo>
                  <a:lnTo>
                    <a:pt x="920416" y="559468"/>
                  </a:lnTo>
                  <a:lnTo>
                    <a:pt x="919664" y="559468"/>
                  </a:lnTo>
                  <a:lnTo>
                    <a:pt x="917408" y="560972"/>
                  </a:lnTo>
                  <a:lnTo>
                    <a:pt x="917408" y="561724"/>
                  </a:lnTo>
                  <a:lnTo>
                    <a:pt x="916656" y="562476"/>
                  </a:lnTo>
                  <a:lnTo>
                    <a:pt x="915152" y="563980"/>
                  </a:lnTo>
                  <a:lnTo>
                    <a:pt x="914400" y="565484"/>
                  </a:lnTo>
                  <a:lnTo>
                    <a:pt x="912896" y="566236"/>
                  </a:lnTo>
                  <a:lnTo>
                    <a:pt x="912896" y="566988"/>
                  </a:lnTo>
                  <a:lnTo>
                    <a:pt x="912144" y="566988"/>
                  </a:lnTo>
                  <a:lnTo>
                    <a:pt x="910640" y="566988"/>
                  </a:lnTo>
                  <a:lnTo>
                    <a:pt x="909888" y="566988"/>
                  </a:lnTo>
                  <a:lnTo>
                    <a:pt x="909136" y="566988"/>
                  </a:lnTo>
                  <a:lnTo>
                    <a:pt x="905377" y="566236"/>
                  </a:lnTo>
                  <a:lnTo>
                    <a:pt x="904624" y="566236"/>
                  </a:lnTo>
                  <a:lnTo>
                    <a:pt x="900113" y="568492"/>
                  </a:lnTo>
                  <a:lnTo>
                    <a:pt x="899361" y="573756"/>
                  </a:lnTo>
                  <a:lnTo>
                    <a:pt x="895601" y="582028"/>
                  </a:lnTo>
                  <a:lnTo>
                    <a:pt x="894849" y="583532"/>
                  </a:lnTo>
                  <a:lnTo>
                    <a:pt x="894849" y="585036"/>
                  </a:lnTo>
                  <a:lnTo>
                    <a:pt x="897105" y="597819"/>
                  </a:lnTo>
                  <a:lnTo>
                    <a:pt x="896353" y="600075"/>
                  </a:lnTo>
                  <a:lnTo>
                    <a:pt x="896353" y="600827"/>
                  </a:lnTo>
                  <a:lnTo>
                    <a:pt x="892593" y="609851"/>
                  </a:lnTo>
                  <a:lnTo>
                    <a:pt x="890337" y="614363"/>
                  </a:lnTo>
                  <a:lnTo>
                    <a:pt x="889585" y="615115"/>
                  </a:lnTo>
                  <a:lnTo>
                    <a:pt x="889585" y="615866"/>
                  </a:lnTo>
                  <a:lnTo>
                    <a:pt x="888833" y="616618"/>
                  </a:lnTo>
                  <a:lnTo>
                    <a:pt x="888081" y="617370"/>
                  </a:lnTo>
                  <a:lnTo>
                    <a:pt x="886577" y="621130"/>
                  </a:lnTo>
                  <a:lnTo>
                    <a:pt x="885825" y="621882"/>
                  </a:lnTo>
                  <a:lnTo>
                    <a:pt x="879809" y="627146"/>
                  </a:lnTo>
                  <a:lnTo>
                    <a:pt x="879809" y="627898"/>
                  </a:lnTo>
                  <a:lnTo>
                    <a:pt x="876802" y="639930"/>
                  </a:lnTo>
                  <a:lnTo>
                    <a:pt x="876802" y="640682"/>
                  </a:lnTo>
                  <a:lnTo>
                    <a:pt x="877553" y="640682"/>
                  </a:lnTo>
                  <a:lnTo>
                    <a:pt x="877553" y="641434"/>
                  </a:lnTo>
                  <a:lnTo>
                    <a:pt x="879057" y="644442"/>
                  </a:lnTo>
                  <a:lnTo>
                    <a:pt x="879809" y="645945"/>
                  </a:lnTo>
                  <a:lnTo>
                    <a:pt x="884321" y="651961"/>
                  </a:lnTo>
                  <a:lnTo>
                    <a:pt x="885825" y="652713"/>
                  </a:lnTo>
                  <a:lnTo>
                    <a:pt x="888833" y="654217"/>
                  </a:lnTo>
                  <a:lnTo>
                    <a:pt x="891841" y="654969"/>
                  </a:lnTo>
                  <a:lnTo>
                    <a:pt x="893345" y="655721"/>
                  </a:lnTo>
                  <a:lnTo>
                    <a:pt x="894097" y="656473"/>
                  </a:lnTo>
                  <a:lnTo>
                    <a:pt x="894849" y="657225"/>
                  </a:lnTo>
                  <a:lnTo>
                    <a:pt x="895601" y="658729"/>
                  </a:lnTo>
                  <a:lnTo>
                    <a:pt x="896353" y="659481"/>
                  </a:lnTo>
                  <a:lnTo>
                    <a:pt x="897105" y="659481"/>
                  </a:lnTo>
                  <a:lnTo>
                    <a:pt x="899361" y="660233"/>
                  </a:lnTo>
                  <a:lnTo>
                    <a:pt x="900113" y="660985"/>
                  </a:lnTo>
                  <a:lnTo>
                    <a:pt x="900864" y="661737"/>
                  </a:lnTo>
                  <a:lnTo>
                    <a:pt x="902368" y="663993"/>
                  </a:lnTo>
                  <a:lnTo>
                    <a:pt x="902368" y="664745"/>
                  </a:lnTo>
                  <a:lnTo>
                    <a:pt x="903121" y="664745"/>
                  </a:lnTo>
                  <a:lnTo>
                    <a:pt x="904624" y="665497"/>
                  </a:lnTo>
                  <a:lnTo>
                    <a:pt x="905377" y="666249"/>
                  </a:lnTo>
                  <a:lnTo>
                    <a:pt x="907632" y="671513"/>
                  </a:lnTo>
                  <a:lnTo>
                    <a:pt x="908384" y="673016"/>
                  </a:lnTo>
                  <a:lnTo>
                    <a:pt x="910640" y="678280"/>
                  </a:lnTo>
                  <a:lnTo>
                    <a:pt x="913648" y="688808"/>
                  </a:lnTo>
                  <a:lnTo>
                    <a:pt x="914400" y="690312"/>
                  </a:lnTo>
                  <a:lnTo>
                    <a:pt x="915904" y="692568"/>
                  </a:lnTo>
                  <a:lnTo>
                    <a:pt x="916656" y="694072"/>
                  </a:lnTo>
                  <a:lnTo>
                    <a:pt x="917408" y="694824"/>
                  </a:lnTo>
                  <a:lnTo>
                    <a:pt x="918160" y="700840"/>
                  </a:lnTo>
                  <a:lnTo>
                    <a:pt x="918912" y="702343"/>
                  </a:lnTo>
                  <a:lnTo>
                    <a:pt x="919664" y="703847"/>
                  </a:lnTo>
                  <a:lnTo>
                    <a:pt x="921168" y="707607"/>
                  </a:lnTo>
                  <a:lnTo>
                    <a:pt x="922672" y="712119"/>
                  </a:lnTo>
                  <a:lnTo>
                    <a:pt x="922672" y="715127"/>
                  </a:lnTo>
                  <a:lnTo>
                    <a:pt x="922672" y="716631"/>
                  </a:lnTo>
                  <a:lnTo>
                    <a:pt x="922672" y="717383"/>
                  </a:lnTo>
                  <a:lnTo>
                    <a:pt x="921920" y="718135"/>
                  </a:lnTo>
                  <a:lnTo>
                    <a:pt x="921168" y="718135"/>
                  </a:lnTo>
                  <a:lnTo>
                    <a:pt x="920416" y="718887"/>
                  </a:lnTo>
                  <a:lnTo>
                    <a:pt x="919664" y="718887"/>
                  </a:lnTo>
                  <a:lnTo>
                    <a:pt x="918912" y="718887"/>
                  </a:lnTo>
                  <a:lnTo>
                    <a:pt x="918160" y="718135"/>
                  </a:lnTo>
                  <a:lnTo>
                    <a:pt x="917408" y="718135"/>
                  </a:lnTo>
                  <a:lnTo>
                    <a:pt x="916656" y="718135"/>
                  </a:lnTo>
                  <a:lnTo>
                    <a:pt x="915904" y="718135"/>
                  </a:lnTo>
                  <a:lnTo>
                    <a:pt x="915152" y="718887"/>
                  </a:lnTo>
                  <a:lnTo>
                    <a:pt x="913648" y="720391"/>
                  </a:lnTo>
                  <a:lnTo>
                    <a:pt x="912896" y="721143"/>
                  </a:lnTo>
                  <a:lnTo>
                    <a:pt x="912144" y="721895"/>
                  </a:lnTo>
                  <a:lnTo>
                    <a:pt x="911392" y="722647"/>
                  </a:lnTo>
                  <a:lnTo>
                    <a:pt x="911392" y="723399"/>
                  </a:lnTo>
                  <a:lnTo>
                    <a:pt x="910640" y="724151"/>
                  </a:lnTo>
                  <a:lnTo>
                    <a:pt x="910640" y="725655"/>
                  </a:lnTo>
                  <a:lnTo>
                    <a:pt x="910640" y="726407"/>
                  </a:lnTo>
                  <a:lnTo>
                    <a:pt x="911392" y="727159"/>
                  </a:lnTo>
                  <a:lnTo>
                    <a:pt x="913648" y="730167"/>
                  </a:lnTo>
                  <a:lnTo>
                    <a:pt x="914400" y="731671"/>
                  </a:lnTo>
                  <a:lnTo>
                    <a:pt x="913648" y="732422"/>
                  </a:lnTo>
                  <a:lnTo>
                    <a:pt x="912144" y="732422"/>
                  </a:lnTo>
                  <a:lnTo>
                    <a:pt x="910640" y="732422"/>
                  </a:lnTo>
                  <a:lnTo>
                    <a:pt x="909888" y="733174"/>
                  </a:lnTo>
                  <a:lnTo>
                    <a:pt x="909136" y="733926"/>
                  </a:lnTo>
                  <a:lnTo>
                    <a:pt x="906881" y="736182"/>
                  </a:lnTo>
                  <a:lnTo>
                    <a:pt x="906128" y="736934"/>
                  </a:lnTo>
                  <a:lnTo>
                    <a:pt x="905377" y="737686"/>
                  </a:lnTo>
                  <a:lnTo>
                    <a:pt x="904624" y="740694"/>
                  </a:lnTo>
                  <a:lnTo>
                    <a:pt x="903873" y="741446"/>
                  </a:lnTo>
                  <a:lnTo>
                    <a:pt x="903121" y="742198"/>
                  </a:lnTo>
                  <a:lnTo>
                    <a:pt x="902368" y="742950"/>
                  </a:lnTo>
                  <a:lnTo>
                    <a:pt x="901617" y="742950"/>
                  </a:lnTo>
                  <a:lnTo>
                    <a:pt x="900864" y="742950"/>
                  </a:lnTo>
                  <a:lnTo>
                    <a:pt x="900113" y="742950"/>
                  </a:lnTo>
                  <a:lnTo>
                    <a:pt x="900113" y="742198"/>
                  </a:lnTo>
                  <a:lnTo>
                    <a:pt x="899361" y="742198"/>
                  </a:lnTo>
                  <a:lnTo>
                    <a:pt x="898609" y="742950"/>
                  </a:lnTo>
                  <a:lnTo>
                    <a:pt x="897857" y="742950"/>
                  </a:lnTo>
                  <a:lnTo>
                    <a:pt x="897105" y="743702"/>
                  </a:lnTo>
                  <a:lnTo>
                    <a:pt x="897105" y="744454"/>
                  </a:lnTo>
                  <a:lnTo>
                    <a:pt x="895601" y="745206"/>
                  </a:lnTo>
                  <a:lnTo>
                    <a:pt x="894849" y="745958"/>
                  </a:lnTo>
                  <a:lnTo>
                    <a:pt x="894849" y="746710"/>
                  </a:lnTo>
                  <a:lnTo>
                    <a:pt x="894849" y="747462"/>
                  </a:lnTo>
                  <a:lnTo>
                    <a:pt x="894849" y="748214"/>
                  </a:lnTo>
                  <a:lnTo>
                    <a:pt x="893345" y="748214"/>
                  </a:lnTo>
                  <a:lnTo>
                    <a:pt x="893345" y="748966"/>
                  </a:lnTo>
                  <a:lnTo>
                    <a:pt x="894097" y="750470"/>
                  </a:lnTo>
                  <a:lnTo>
                    <a:pt x="893345" y="751222"/>
                  </a:lnTo>
                  <a:lnTo>
                    <a:pt x="893345" y="751974"/>
                  </a:lnTo>
                  <a:lnTo>
                    <a:pt x="892593" y="753478"/>
                  </a:lnTo>
                  <a:lnTo>
                    <a:pt x="890337" y="754982"/>
                  </a:lnTo>
                  <a:lnTo>
                    <a:pt x="888833" y="757238"/>
                  </a:lnTo>
                  <a:lnTo>
                    <a:pt x="888081" y="757990"/>
                  </a:lnTo>
                  <a:lnTo>
                    <a:pt x="887329" y="757990"/>
                  </a:lnTo>
                  <a:lnTo>
                    <a:pt x="886577" y="757990"/>
                  </a:lnTo>
                  <a:lnTo>
                    <a:pt x="885825" y="757990"/>
                  </a:lnTo>
                  <a:lnTo>
                    <a:pt x="885073" y="758741"/>
                  </a:lnTo>
                  <a:lnTo>
                    <a:pt x="884321" y="759493"/>
                  </a:lnTo>
                  <a:lnTo>
                    <a:pt x="883569" y="760245"/>
                  </a:lnTo>
                  <a:lnTo>
                    <a:pt x="882817" y="761750"/>
                  </a:lnTo>
                  <a:lnTo>
                    <a:pt x="882065" y="763253"/>
                  </a:lnTo>
                  <a:lnTo>
                    <a:pt x="882065" y="764005"/>
                  </a:lnTo>
                  <a:lnTo>
                    <a:pt x="882065" y="764757"/>
                  </a:lnTo>
                  <a:lnTo>
                    <a:pt x="882817" y="766261"/>
                  </a:lnTo>
                  <a:lnTo>
                    <a:pt x="882817" y="767013"/>
                  </a:lnTo>
                  <a:lnTo>
                    <a:pt x="882065" y="769269"/>
                  </a:lnTo>
                  <a:lnTo>
                    <a:pt x="881313" y="769269"/>
                  </a:lnTo>
                  <a:lnTo>
                    <a:pt x="880562" y="770021"/>
                  </a:lnTo>
                  <a:lnTo>
                    <a:pt x="879809" y="770773"/>
                  </a:lnTo>
                  <a:lnTo>
                    <a:pt x="879057" y="771525"/>
                  </a:lnTo>
                  <a:lnTo>
                    <a:pt x="879057" y="772277"/>
                  </a:lnTo>
                  <a:lnTo>
                    <a:pt x="879809" y="773029"/>
                  </a:lnTo>
                  <a:lnTo>
                    <a:pt x="879809" y="773781"/>
                  </a:lnTo>
                  <a:lnTo>
                    <a:pt x="879057" y="774533"/>
                  </a:lnTo>
                  <a:lnTo>
                    <a:pt x="878305" y="774533"/>
                  </a:lnTo>
                  <a:lnTo>
                    <a:pt x="877553" y="774533"/>
                  </a:lnTo>
                  <a:lnTo>
                    <a:pt x="876802" y="775285"/>
                  </a:lnTo>
                  <a:lnTo>
                    <a:pt x="876049" y="774533"/>
                  </a:lnTo>
                  <a:lnTo>
                    <a:pt x="875298" y="773781"/>
                  </a:lnTo>
                  <a:lnTo>
                    <a:pt x="873794" y="773781"/>
                  </a:lnTo>
                  <a:lnTo>
                    <a:pt x="871538" y="772277"/>
                  </a:lnTo>
                  <a:lnTo>
                    <a:pt x="870785" y="772277"/>
                  </a:lnTo>
                  <a:lnTo>
                    <a:pt x="870034" y="772277"/>
                  </a:lnTo>
                  <a:lnTo>
                    <a:pt x="868530" y="776037"/>
                  </a:lnTo>
                  <a:lnTo>
                    <a:pt x="868530" y="777541"/>
                  </a:lnTo>
                  <a:lnTo>
                    <a:pt x="867026" y="780549"/>
                  </a:lnTo>
                  <a:lnTo>
                    <a:pt x="866274" y="782053"/>
                  </a:lnTo>
                  <a:lnTo>
                    <a:pt x="866274" y="783557"/>
                  </a:lnTo>
                  <a:lnTo>
                    <a:pt x="866274" y="784309"/>
                  </a:lnTo>
                  <a:lnTo>
                    <a:pt x="865522" y="785813"/>
                  </a:lnTo>
                  <a:lnTo>
                    <a:pt x="865522" y="788069"/>
                  </a:lnTo>
                  <a:lnTo>
                    <a:pt x="865522" y="792580"/>
                  </a:lnTo>
                  <a:lnTo>
                    <a:pt x="866274" y="794084"/>
                  </a:lnTo>
                  <a:lnTo>
                    <a:pt x="866274" y="795588"/>
                  </a:lnTo>
                  <a:lnTo>
                    <a:pt x="872290" y="802356"/>
                  </a:lnTo>
                  <a:lnTo>
                    <a:pt x="873042" y="803108"/>
                  </a:lnTo>
                  <a:lnTo>
                    <a:pt x="873794" y="803860"/>
                  </a:lnTo>
                  <a:lnTo>
                    <a:pt x="874545" y="803860"/>
                  </a:lnTo>
                  <a:lnTo>
                    <a:pt x="876049" y="803860"/>
                  </a:lnTo>
                  <a:lnTo>
                    <a:pt x="876802" y="803860"/>
                  </a:lnTo>
                  <a:lnTo>
                    <a:pt x="876802" y="803108"/>
                  </a:lnTo>
                  <a:lnTo>
                    <a:pt x="878305" y="801604"/>
                  </a:lnTo>
                  <a:lnTo>
                    <a:pt x="879057" y="800852"/>
                  </a:lnTo>
                  <a:lnTo>
                    <a:pt x="879809" y="800852"/>
                  </a:lnTo>
                  <a:lnTo>
                    <a:pt x="880562" y="800100"/>
                  </a:lnTo>
                  <a:lnTo>
                    <a:pt x="882817" y="799348"/>
                  </a:lnTo>
                  <a:lnTo>
                    <a:pt x="883569" y="799348"/>
                  </a:lnTo>
                  <a:lnTo>
                    <a:pt x="884321" y="799348"/>
                  </a:lnTo>
                  <a:lnTo>
                    <a:pt x="885073" y="799348"/>
                  </a:lnTo>
                  <a:lnTo>
                    <a:pt x="885825" y="799348"/>
                  </a:lnTo>
                  <a:lnTo>
                    <a:pt x="888081" y="800852"/>
                  </a:lnTo>
                  <a:lnTo>
                    <a:pt x="888833" y="801604"/>
                  </a:lnTo>
                  <a:lnTo>
                    <a:pt x="890337" y="801604"/>
                  </a:lnTo>
                  <a:lnTo>
                    <a:pt x="891841" y="801604"/>
                  </a:lnTo>
                  <a:lnTo>
                    <a:pt x="893345" y="801604"/>
                  </a:lnTo>
                  <a:lnTo>
                    <a:pt x="894097" y="802356"/>
                  </a:lnTo>
                  <a:lnTo>
                    <a:pt x="899361" y="805364"/>
                  </a:lnTo>
                  <a:lnTo>
                    <a:pt x="900864" y="806116"/>
                  </a:lnTo>
                  <a:lnTo>
                    <a:pt x="902368" y="806868"/>
                  </a:lnTo>
                  <a:lnTo>
                    <a:pt x="903121" y="808372"/>
                  </a:lnTo>
                  <a:lnTo>
                    <a:pt x="904624" y="812132"/>
                  </a:lnTo>
                  <a:lnTo>
                    <a:pt x="905377" y="814388"/>
                  </a:lnTo>
                  <a:lnTo>
                    <a:pt x="905377" y="818148"/>
                  </a:lnTo>
                  <a:lnTo>
                    <a:pt x="905377" y="824915"/>
                  </a:lnTo>
                  <a:lnTo>
                    <a:pt x="905377" y="825667"/>
                  </a:lnTo>
                  <a:lnTo>
                    <a:pt x="904624" y="826419"/>
                  </a:lnTo>
                  <a:lnTo>
                    <a:pt x="903873" y="827171"/>
                  </a:lnTo>
                  <a:lnTo>
                    <a:pt x="903121" y="827923"/>
                  </a:lnTo>
                  <a:lnTo>
                    <a:pt x="901617" y="828675"/>
                  </a:lnTo>
                  <a:lnTo>
                    <a:pt x="900864" y="829427"/>
                  </a:lnTo>
                  <a:lnTo>
                    <a:pt x="899361" y="832435"/>
                  </a:lnTo>
                  <a:lnTo>
                    <a:pt x="897857" y="834691"/>
                  </a:lnTo>
                  <a:lnTo>
                    <a:pt x="897105" y="836195"/>
                  </a:lnTo>
                  <a:lnTo>
                    <a:pt x="896353" y="836947"/>
                  </a:lnTo>
                  <a:lnTo>
                    <a:pt x="896353" y="838451"/>
                  </a:lnTo>
                  <a:lnTo>
                    <a:pt x="895601" y="841459"/>
                  </a:lnTo>
                  <a:lnTo>
                    <a:pt x="895601" y="842211"/>
                  </a:lnTo>
                  <a:lnTo>
                    <a:pt x="894097" y="843715"/>
                  </a:lnTo>
                  <a:lnTo>
                    <a:pt x="894097" y="844467"/>
                  </a:lnTo>
                  <a:lnTo>
                    <a:pt x="893345" y="845970"/>
                  </a:lnTo>
                  <a:lnTo>
                    <a:pt x="893345" y="847474"/>
                  </a:lnTo>
                  <a:lnTo>
                    <a:pt x="893345" y="848226"/>
                  </a:lnTo>
                  <a:lnTo>
                    <a:pt x="893345" y="848978"/>
                  </a:lnTo>
                  <a:lnTo>
                    <a:pt x="891841" y="850482"/>
                  </a:lnTo>
                  <a:lnTo>
                    <a:pt x="891841" y="851986"/>
                  </a:lnTo>
                  <a:lnTo>
                    <a:pt x="891841" y="854242"/>
                  </a:lnTo>
                  <a:lnTo>
                    <a:pt x="892593" y="855746"/>
                  </a:lnTo>
                  <a:lnTo>
                    <a:pt x="893345" y="859506"/>
                  </a:lnTo>
                  <a:lnTo>
                    <a:pt x="894097" y="861010"/>
                  </a:lnTo>
                  <a:lnTo>
                    <a:pt x="894849" y="863266"/>
                  </a:lnTo>
                  <a:lnTo>
                    <a:pt x="895601" y="864770"/>
                  </a:lnTo>
                  <a:lnTo>
                    <a:pt x="895601" y="867026"/>
                  </a:lnTo>
                  <a:lnTo>
                    <a:pt x="896353" y="869282"/>
                  </a:lnTo>
                  <a:lnTo>
                    <a:pt x="897105" y="870033"/>
                  </a:lnTo>
                  <a:lnTo>
                    <a:pt x="898609" y="872290"/>
                  </a:lnTo>
                  <a:lnTo>
                    <a:pt x="899361" y="873042"/>
                  </a:lnTo>
                  <a:lnTo>
                    <a:pt x="899361" y="873793"/>
                  </a:lnTo>
                  <a:lnTo>
                    <a:pt x="899361" y="876801"/>
                  </a:lnTo>
                  <a:lnTo>
                    <a:pt x="900113" y="880561"/>
                  </a:lnTo>
                  <a:lnTo>
                    <a:pt x="903873" y="888081"/>
                  </a:lnTo>
                  <a:lnTo>
                    <a:pt x="900864" y="888833"/>
                  </a:lnTo>
                  <a:lnTo>
                    <a:pt x="900113" y="888833"/>
                  </a:lnTo>
                  <a:lnTo>
                    <a:pt x="899361" y="890337"/>
                  </a:lnTo>
                  <a:lnTo>
                    <a:pt x="897105" y="891089"/>
                  </a:lnTo>
                  <a:lnTo>
                    <a:pt x="894849" y="892593"/>
                  </a:lnTo>
                  <a:lnTo>
                    <a:pt x="894097" y="893345"/>
                  </a:lnTo>
                  <a:lnTo>
                    <a:pt x="892593" y="895601"/>
                  </a:lnTo>
                  <a:lnTo>
                    <a:pt x="891841" y="896353"/>
                  </a:lnTo>
                  <a:lnTo>
                    <a:pt x="890337" y="897105"/>
                  </a:lnTo>
                  <a:lnTo>
                    <a:pt x="888081" y="897857"/>
                  </a:lnTo>
                  <a:lnTo>
                    <a:pt x="887329" y="898609"/>
                  </a:lnTo>
                  <a:lnTo>
                    <a:pt x="886577" y="900112"/>
                  </a:lnTo>
                  <a:lnTo>
                    <a:pt x="885825" y="900865"/>
                  </a:lnTo>
                  <a:lnTo>
                    <a:pt x="885073" y="901616"/>
                  </a:lnTo>
                  <a:lnTo>
                    <a:pt x="884321" y="901616"/>
                  </a:lnTo>
                  <a:lnTo>
                    <a:pt x="883569" y="901616"/>
                  </a:lnTo>
                  <a:lnTo>
                    <a:pt x="882817" y="902369"/>
                  </a:lnTo>
                  <a:lnTo>
                    <a:pt x="882065" y="903120"/>
                  </a:lnTo>
                  <a:lnTo>
                    <a:pt x="881313" y="904625"/>
                  </a:lnTo>
                  <a:lnTo>
                    <a:pt x="880562" y="905376"/>
                  </a:lnTo>
                  <a:lnTo>
                    <a:pt x="862514" y="912144"/>
                  </a:lnTo>
                  <a:lnTo>
                    <a:pt x="858754" y="914400"/>
                  </a:lnTo>
                  <a:lnTo>
                    <a:pt x="855746" y="917408"/>
                  </a:lnTo>
                  <a:lnTo>
                    <a:pt x="854242" y="919664"/>
                  </a:lnTo>
                  <a:lnTo>
                    <a:pt x="851986" y="924928"/>
                  </a:lnTo>
                  <a:lnTo>
                    <a:pt x="849730" y="927936"/>
                  </a:lnTo>
                  <a:lnTo>
                    <a:pt x="847474" y="930191"/>
                  </a:lnTo>
                  <a:lnTo>
                    <a:pt x="809876" y="950495"/>
                  </a:lnTo>
                  <a:lnTo>
                    <a:pt x="806868" y="951247"/>
                  </a:lnTo>
                  <a:lnTo>
                    <a:pt x="805364" y="951247"/>
                  </a:lnTo>
                  <a:lnTo>
                    <a:pt x="803860" y="951247"/>
                  </a:lnTo>
                  <a:lnTo>
                    <a:pt x="803108" y="950495"/>
                  </a:lnTo>
                  <a:lnTo>
                    <a:pt x="798596" y="948991"/>
                  </a:lnTo>
                  <a:lnTo>
                    <a:pt x="793332" y="948239"/>
                  </a:lnTo>
                  <a:lnTo>
                    <a:pt x="791076" y="948239"/>
                  </a:lnTo>
                  <a:lnTo>
                    <a:pt x="789572" y="947487"/>
                  </a:lnTo>
                  <a:lnTo>
                    <a:pt x="788068" y="946735"/>
                  </a:lnTo>
                  <a:lnTo>
                    <a:pt x="787317" y="945983"/>
                  </a:lnTo>
                  <a:lnTo>
                    <a:pt x="786565" y="945231"/>
                  </a:lnTo>
                  <a:lnTo>
                    <a:pt x="786565" y="944479"/>
                  </a:lnTo>
                  <a:lnTo>
                    <a:pt x="785813" y="943727"/>
                  </a:lnTo>
                  <a:lnTo>
                    <a:pt x="785061" y="943727"/>
                  </a:lnTo>
                  <a:lnTo>
                    <a:pt x="782805" y="944479"/>
                  </a:lnTo>
                  <a:lnTo>
                    <a:pt x="781301" y="944479"/>
                  </a:lnTo>
                  <a:lnTo>
                    <a:pt x="777541" y="944479"/>
                  </a:lnTo>
                  <a:lnTo>
                    <a:pt x="776037" y="944479"/>
                  </a:lnTo>
                  <a:lnTo>
                    <a:pt x="774533" y="943727"/>
                  </a:lnTo>
                  <a:lnTo>
                    <a:pt x="774533" y="942975"/>
                  </a:lnTo>
                  <a:lnTo>
                    <a:pt x="772277" y="942223"/>
                  </a:lnTo>
                  <a:lnTo>
                    <a:pt x="768517" y="939215"/>
                  </a:lnTo>
                  <a:lnTo>
                    <a:pt x="761749" y="936207"/>
                  </a:lnTo>
                  <a:lnTo>
                    <a:pt x="754982" y="934703"/>
                  </a:lnTo>
                  <a:lnTo>
                    <a:pt x="748966" y="933951"/>
                  </a:lnTo>
                  <a:lnTo>
                    <a:pt x="739190" y="934703"/>
                  </a:lnTo>
                  <a:lnTo>
                    <a:pt x="701591" y="933199"/>
                  </a:lnTo>
                  <a:lnTo>
                    <a:pt x="670761" y="934703"/>
                  </a:lnTo>
                  <a:lnTo>
                    <a:pt x="664745" y="933951"/>
                  </a:lnTo>
                  <a:lnTo>
                    <a:pt x="655721" y="931695"/>
                  </a:lnTo>
                  <a:lnTo>
                    <a:pt x="650457" y="930944"/>
                  </a:lnTo>
                  <a:lnTo>
                    <a:pt x="639930" y="936959"/>
                  </a:lnTo>
                  <a:lnTo>
                    <a:pt x="622634" y="943727"/>
                  </a:lnTo>
                  <a:lnTo>
                    <a:pt x="619627" y="945983"/>
                  </a:lnTo>
                  <a:lnTo>
                    <a:pt x="617371" y="948239"/>
                  </a:lnTo>
                  <a:lnTo>
                    <a:pt x="612859" y="953503"/>
                  </a:lnTo>
                  <a:lnTo>
                    <a:pt x="588044" y="978318"/>
                  </a:lnTo>
                  <a:lnTo>
                    <a:pt x="585788" y="979822"/>
                  </a:lnTo>
                  <a:lnTo>
                    <a:pt x="583532" y="979822"/>
                  </a:lnTo>
                  <a:lnTo>
                    <a:pt x="581276" y="978318"/>
                  </a:lnTo>
                  <a:lnTo>
                    <a:pt x="579020" y="975310"/>
                  </a:lnTo>
                  <a:lnTo>
                    <a:pt x="573756" y="969294"/>
                  </a:lnTo>
                  <a:lnTo>
                    <a:pt x="572252" y="966286"/>
                  </a:lnTo>
                  <a:lnTo>
                    <a:pt x="569996" y="960270"/>
                  </a:lnTo>
                  <a:lnTo>
                    <a:pt x="569244" y="959518"/>
                  </a:lnTo>
                  <a:lnTo>
                    <a:pt x="569244" y="958767"/>
                  </a:lnTo>
                  <a:lnTo>
                    <a:pt x="568492" y="958014"/>
                  </a:lnTo>
                  <a:lnTo>
                    <a:pt x="567740" y="958014"/>
                  </a:lnTo>
                  <a:lnTo>
                    <a:pt x="566988" y="958014"/>
                  </a:lnTo>
                  <a:lnTo>
                    <a:pt x="565484" y="958014"/>
                  </a:lnTo>
                  <a:lnTo>
                    <a:pt x="563980" y="958767"/>
                  </a:lnTo>
                  <a:lnTo>
                    <a:pt x="563229" y="958767"/>
                  </a:lnTo>
                  <a:lnTo>
                    <a:pt x="560973" y="961774"/>
                  </a:lnTo>
                  <a:lnTo>
                    <a:pt x="558716" y="963278"/>
                  </a:lnTo>
                  <a:lnTo>
                    <a:pt x="556461" y="964782"/>
                  </a:lnTo>
                  <a:lnTo>
                    <a:pt x="553453" y="965534"/>
                  </a:lnTo>
                  <a:lnTo>
                    <a:pt x="521870" y="978318"/>
                  </a:lnTo>
                  <a:lnTo>
                    <a:pt x="516606" y="979070"/>
                  </a:lnTo>
                  <a:lnTo>
                    <a:pt x="506830" y="977566"/>
                  </a:lnTo>
                  <a:lnTo>
                    <a:pt x="492543" y="976814"/>
                  </a:lnTo>
                  <a:lnTo>
                    <a:pt x="488783" y="977566"/>
                  </a:lnTo>
                  <a:lnTo>
                    <a:pt x="485775" y="979070"/>
                  </a:lnTo>
                  <a:lnTo>
                    <a:pt x="482767" y="980574"/>
                  </a:lnTo>
                  <a:lnTo>
                    <a:pt x="478256" y="983582"/>
                  </a:lnTo>
                  <a:lnTo>
                    <a:pt x="474496" y="984334"/>
                  </a:lnTo>
                  <a:lnTo>
                    <a:pt x="451184" y="988846"/>
                  </a:lnTo>
                  <a:lnTo>
                    <a:pt x="446673" y="990349"/>
                  </a:lnTo>
                  <a:lnTo>
                    <a:pt x="442160" y="992606"/>
                  </a:lnTo>
                  <a:lnTo>
                    <a:pt x="423361" y="1019676"/>
                  </a:lnTo>
                  <a:lnTo>
                    <a:pt x="419601" y="1024188"/>
                  </a:lnTo>
                  <a:lnTo>
                    <a:pt x="415841" y="1027196"/>
                  </a:lnTo>
                  <a:lnTo>
                    <a:pt x="415090" y="1027196"/>
                  </a:lnTo>
                  <a:lnTo>
                    <a:pt x="415090" y="1028700"/>
                  </a:lnTo>
                  <a:lnTo>
                    <a:pt x="415090" y="1029452"/>
                  </a:lnTo>
                  <a:lnTo>
                    <a:pt x="415090" y="1030204"/>
                  </a:lnTo>
                  <a:lnTo>
                    <a:pt x="415090" y="1030956"/>
                  </a:lnTo>
                  <a:lnTo>
                    <a:pt x="415090" y="1031708"/>
                  </a:lnTo>
                  <a:lnTo>
                    <a:pt x="416594" y="1033964"/>
                  </a:lnTo>
                  <a:lnTo>
                    <a:pt x="417345" y="1036220"/>
                  </a:lnTo>
                  <a:lnTo>
                    <a:pt x="417345" y="1039228"/>
                  </a:lnTo>
                  <a:lnTo>
                    <a:pt x="418098" y="1040732"/>
                  </a:lnTo>
                  <a:lnTo>
                    <a:pt x="417345" y="1041484"/>
                  </a:lnTo>
                  <a:lnTo>
                    <a:pt x="417345" y="1042987"/>
                  </a:lnTo>
                  <a:lnTo>
                    <a:pt x="416594" y="1044491"/>
                  </a:lnTo>
                  <a:lnTo>
                    <a:pt x="416594" y="1045995"/>
                  </a:lnTo>
                  <a:lnTo>
                    <a:pt x="415841" y="1045995"/>
                  </a:lnTo>
                  <a:lnTo>
                    <a:pt x="414338" y="1047500"/>
                  </a:lnTo>
                  <a:lnTo>
                    <a:pt x="410578" y="1053515"/>
                  </a:lnTo>
                  <a:lnTo>
                    <a:pt x="409074" y="1055771"/>
                  </a:lnTo>
                  <a:lnTo>
                    <a:pt x="406066" y="1057275"/>
                  </a:lnTo>
                  <a:lnTo>
                    <a:pt x="402306" y="1058779"/>
                  </a:lnTo>
                  <a:lnTo>
                    <a:pt x="398546" y="1058779"/>
                  </a:lnTo>
                  <a:lnTo>
                    <a:pt x="392530" y="1056523"/>
                  </a:lnTo>
                  <a:lnTo>
                    <a:pt x="389522" y="1058027"/>
                  </a:lnTo>
                  <a:lnTo>
                    <a:pt x="385762" y="1062539"/>
                  </a:lnTo>
                  <a:lnTo>
                    <a:pt x="382755" y="1064795"/>
                  </a:lnTo>
                  <a:lnTo>
                    <a:pt x="380499" y="1065547"/>
                  </a:lnTo>
                  <a:lnTo>
                    <a:pt x="378243" y="1067803"/>
                  </a:lnTo>
                  <a:lnTo>
                    <a:pt x="377491" y="1072315"/>
                  </a:lnTo>
                  <a:lnTo>
                    <a:pt x="376739" y="1074570"/>
                  </a:lnTo>
                  <a:lnTo>
                    <a:pt x="373731" y="1076826"/>
                  </a:lnTo>
                  <a:lnTo>
                    <a:pt x="368467" y="1080586"/>
                  </a:lnTo>
                  <a:lnTo>
                    <a:pt x="365460" y="1082842"/>
                  </a:lnTo>
                  <a:lnTo>
                    <a:pt x="363955" y="1085850"/>
                  </a:lnTo>
                  <a:lnTo>
                    <a:pt x="362451" y="1088858"/>
                  </a:lnTo>
                  <a:lnTo>
                    <a:pt x="362451" y="1092618"/>
                  </a:lnTo>
                  <a:lnTo>
                    <a:pt x="361699" y="1096378"/>
                  </a:lnTo>
                  <a:lnTo>
                    <a:pt x="357940" y="1101642"/>
                  </a:lnTo>
                  <a:lnTo>
                    <a:pt x="357940" y="1104649"/>
                  </a:lnTo>
                  <a:lnTo>
                    <a:pt x="362451" y="1109913"/>
                  </a:lnTo>
                  <a:lnTo>
                    <a:pt x="364707" y="1112921"/>
                  </a:lnTo>
                  <a:lnTo>
                    <a:pt x="362451" y="1114425"/>
                  </a:lnTo>
                  <a:lnTo>
                    <a:pt x="361699" y="1114425"/>
                  </a:lnTo>
                  <a:lnTo>
                    <a:pt x="360196" y="1115929"/>
                  </a:lnTo>
                  <a:lnTo>
                    <a:pt x="359444" y="1116681"/>
                  </a:lnTo>
                  <a:lnTo>
                    <a:pt x="358692" y="1116681"/>
                  </a:lnTo>
                  <a:lnTo>
                    <a:pt x="357940" y="1115929"/>
                  </a:lnTo>
                  <a:lnTo>
                    <a:pt x="356436" y="1115177"/>
                  </a:lnTo>
                  <a:lnTo>
                    <a:pt x="354180" y="1112921"/>
                  </a:lnTo>
                  <a:lnTo>
                    <a:pt x="352676" y="1112169"/>
                  </a:lnTo>
                  <a:lnTo>
                    <a:pt x="349668" y="1111417"/>
                  </a:lnTo>
                  <a:lnTo>
                    <a:pt x="347412" y="1112169"/>
                  </a:lnTo>
                  <a:lnTo>
                    <a:pt x="345908" y="1114425"/>
                  </a:lnTo>
                  <a:close/>
                  <a:moveTo>
                    <a:pt x="900113" y="568492"/>
                  </a:moveTo>
                  <a:lnTo>
                    <a:pt x="899361" y="566236"/>
                  </a:lnTo>
                  <a:lnTo>
                    <a:pt x="897857" y="565484"/>
                  </a:lnTo>
                  <a:lnTo>
                    <a:pt x="894097" y="563228"/>
                  </a:lnTo>
                  <a:lnTo>
                    <a:pt x="892593" y="562476"/>
                  </a:lnTo>
                  <a:lnTo>
                    <a:pt x="892593" y="561724"/>
                  </a:lnTo>
                  <a:lnTo>
                    <a:pt x="891841" y="560220"/>
                  </a:lnTo>
                  <a:lnTo>
                    <a:pt x="891089" y="559468"/>
                  </a:lnTo>
                  <a:lnTo>
                    <a:pt x="891089" y="557965"/>
                  </a:lnTo>
                  <a:lnTo>
                    <a:pt x="891841" y="556461"/>
                  </a:lnTo>
                  <a:lnTo>
                    <a:pt x="892593" y="551949"/>
                  </a:lnTo>
                  <a:lnTo>
                    <a:pt x="892593" y="548941"/>
                  </a:lnTo>
                  <a:lnTo>
                    <a:pt x="892593" y="547437"/>
                  </a:lnTo>
                  <a:lnTo>
                    <a:pt x="891841" y="545181"/>
                  </a:lnTo>
                  <a:lnTo>
                    <a:pt x="891841" y="544429"/>
                  </a:lnTo>
                  <a:lnTo>
                    <a:pt x="891841" y="539165"/>
                  </a:lnTo>
                  <a:lnTo>
                    <a:pt x="892593" y="535405"/>
                  </a:lnTo>
                  <a:lnTo>
                    <a:pt x="895601" y="531646"/>
                  </a:lnTo>
                  <a:lnTo>
                    <a:pt x="896353" y="529389"/>
                  </a:lnTo>
                  <a:lnTo>
                    <a:pt x="897857" y="524126"/>
                  </a:lnTo>
                  <a:lnTo>
                    <a:pt x="899361" y="516606"/>
                  </a:lnTo>
                  <a:lnTo>
                    <a:pt x="899361" y="515102"/>
                  </a:lnTo>
                  <a:lnTo>
                    <a:pt x="897857" y="512846"/>
                  </a:lnTo>
                  <a:lnTo>
                    <a:pt x="897857" y="512094"/>
                  </a:lnTo>
                  <a:lnTo>
                    <a:pt x="897857" y="509838"/>
                  </a:lnTo>
                  <a:lnTo>
                    <a:pt x="897857" y="503070"/>
                  </a:lnTo>
                  <a:lnTo>
                    <a:pt x="898609" y="501567"/>
                  </a:lnTo>
                  <a:lnTo>
                    <a:pt x="899361" y="499310"/>
                  </a:lnTo>
                  <a:lnTo>
                    <a:pt x="899361" y="498559"/>
                  </a:lnTo>
                  <a:lnTo>
                    <a:pt x="899361" y="497807"/>
                  </a:lnTo>
                  <a:lnTo>
                    <a:pt x="897857" y="497055"/>
                  </a:lnTo>
                  <a:lnTo>
                    <a:pt x="895601" y="495551"/>
                  </a:lnTo>
                  <a:lnTo>
                    <a:pt x="891089" y="494047"/>
                  </a:lnTo>
                  <a:lnTo>
                    <a:pt x="887329" y="491791"/>
                  </a:lnTo>
                  <a:lnTo>
                    <a:pt x="886577" y="491039"/>
                  </a:lnTo>
                  <a:lnTo>
                    <a:pt x="884321" y="490287"/>
                  </a:lnTo>
                  <a:lnTo>
                    <a:pt x="883569" y="489535"/>
                  </a:lnTo>
                  <a:lnTo>
                    <a:pt x="882817" y="488031"/>
                  </a:lnTo>
                  <a:lnTo>
                    <a:pt x="882065" y="486527"/>
                  </a:lnTo>
                  <a:lnTo>
                    <a:pt x="882065" y="484271"/>
                  </a:lnTo>
                  <a:lnTo>
                    <a:pt x="882065" y="483519"/>
                  </a:lnTo>
                  <a:lnTo>
                    <a:pt x="829427" y="482015"/>
                  </a:lnTo>
                  <a:lnTo>
                    <a:pt x="789572" y="482015"/>
                  </a:lnTo>
                  <a:lnTo>
                    <a:pt x="767013" y="482015"/>
                  </a:lnTo>
                  <a:lnTo>
                    <a:pt x="765509" y="484271"/>
                  </a:lnTo>
                  <a:lnTo>
                    <a:pt x="764006" y="488031"/>
                  </a:lnTo>
                  <a:lnTo>
                    <a:pt x="762502" y="502319"/>
                  </a:lnTo>
                  <a:lnTo>
                    <a:pt x="761749" y="504574"/>
                  </a:lnTo>
                  <a:lnTo>
                    <a:pt x="760246" y="505326"/>
                  </a:lnTo>
                  <a:lnTo>
                    <a:pt x="759493" y="505326"/>
                  </a:lnTo>
                  <a:lnTo>
                    <a:pt x="759493" y="506078"/>
                  </a:lnTo>
                  <a:lnTo>
                    <a:pt x="758742" y="506830"/>
                  </a:lnTo>
                  <a:lnTo>
                    <a:pt x="758742" y="508334"/>
                  </a:lnTo>
                  <a:lnTo>
                    <a:pt x="757989" y="513598"/>
                  </a:lnTo>
                  <a:lnTo>
                    <a:pt x="758742" y="515102"/>
                  </a:lnTo>
                  <a:lnTo>
                    <a:pt x="759493" y="516606"/>
                  </a:lnTo>
                  <a:lnTo>
                    <a:pt x="761749" y="518110"/>
                  </a:lnTo>
                  <a:lnTo>
                    <a:pt x="764006" y="520366"/>
                  </a:lnTo>
                  <a:lnTo>
                    <a:pt x="761749" y="525630"/>
                  </a:lnTo>
                  <a:lnTo>
                    <a:pt x="760246" y="528638"/>
                  </a:lnTo>
                  <a:lnTo>
                    <a:pt x="759493" y="530141"/>
                  </a:lnTo>
                  <a:lnTo>
                    <a:pt x="757989" y="530893"/>
                  </a:lnTo>
                  <a:lnTo>
                    <a:pt x="757238" y="532398"/>
                  </a:lnTo>
                  <a:lnTo>
                    <a:pt x="755734" y="533149"/>
                  </a:lnTo>
                  <a:lnTo>
                    <a:pt x="753478" y="533901"/>
                  </a:lnTo>
                  <a:lnTo>
                    <a:pt x="752726" y="534653"/>
                  </a:lnTo>
                  <a:lnTo>
                    <a:pt x="752726" y="535405"/>
                  </a:lnTo>
                  <a:lnTo>
                    <a:pt x="751974" y="536909"/>
                  </a:lnTo>
                  <a:lnTo>
                    <a:pt x="754230" y="546685"/>
                  </a:lnTo>
                  <a:lnTo>
                    <a:pt x="754982" y="551197"/>
                  </a:lnTo>
                  <a:lnTo>
                    <a:pt x="754982" y="551949"/>
                  </a:lnTo>
                  <a:lnTo>
                    <a:pt x="755734" y="552701"/>
                  </a:lnTo>
                  <a:lnTo>
                    <a:pt x="757989" y="553453"/>
                  </a:lnTo>
                  <a:lnTo>
                    <a:pt x="758742" y="555709"/>
                  </a:lnTo>
                  <a:lnTo>
                    <a:pt x="758742" y="557213"/>
                  </a:lnTo>
                  <a:lnTo>
                    <a:pt x="757989" y="560220"/>
                  </a:lnTo>
                  <a:lnTo>
                    <a:pt x="756486" y="562476"/>
                  </a:lnTo>
                  <a:lnTo>
                    <a:pt x="756486" y="564732"/>
                  </a:lnTo>
                  <a:lnTo>
                    <a:pt x="755734" y="565484"/>
                  </a:lnTo>
                  <a:lnTo>
                    <a:pt x="755734" y="566236"/>
                  </a:lnTo>
                  <a:lnTo>
                    <a:pt x="756486" y="566988"/>
                  </a:lnTo>
                  <a:lnTo>
                    <a:pt x="767013" y="568492"/>
                  </a:lnTo>
                  <a:lnTo>
                    <a:pt x="815891" y="568492"/>
                  </a:lnTo>
                  <a:lnTo>
                    <a:pt x="854242" y="568492"/>
                  </a:lnTo>
                  <a:lnTo>
                    <a:pt x="900113" y="56849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9" name="Forma Livre: Forma 58">
              <a:extLst>
                <a:ext uri="{FF2B5EF4-FFF2-40B4-BE49-F238E27FC236}">
                  <a16:creationId xmlns:a16="http://schemas.microsoft.com/office/drawing/2014/main" id="{870DAE6A-1CC5-4662-925A-CDC03B3F2511}"/>
                </a:ext>
              </a:extLst>
            </p:cNvPr>
            <p:cNvSpPr/>
            <p:nvPr/>
          </p:nvSpPr>
          <p:spPr>
            <a:xfrm>
              <a:off x="9939068" y="4166434"/>
              <a:ext cx="148138" cy="86476"/>
            </a:xfrm>
            <a:custGeom>
              <a:avLst/>
              <a:gdLst>
                <a:gd name="connsiteX0" fmla="*/ 148139 w 148138"/>
                <a:gd name="connsiteY0" fmla="*/ 86477 h 86476"/>
                <a:gd name="connsiteX1" fmla="*/ 102269 w 148138"/>
                <a:gd name="connsiteY1" fmla="*/ 86477 h 86476"/>
                <a:gd name="connsiteX2" fmla="*/ 63918 w 148138"/>
                <a:gd name="connsiteY2" fmla="*/ 86477 h 86476"/>
                <a:gd name="connsiteX3" fmla="*/ 15039 w 148138"/>
                <a:gd name="connsiteY3" fmla="*/ 86477 h 86476"/>
                <a:gd name="connsiteX4" fmla="*/ 4512 w 148138"/>
                <a:gd name="connsiteY4" fmla="*/ 84973 h 86476"/>
                <a:gd name="connsiteX5" fmla="*/ 3760 w 148138"/>
                <a:gd name="connsiteY5" fmla="*/ 84221 h 86476"/>
                <a:gd name="connsiteX6" fmla="*/ 3760 w 148138"/>
                <a:gd name="connsiteY6" fmla="*/ 83469 h 86476"/>
                <a:gd name="connsiteX7" fmla="*/ 4512 w 148138"/>
                <a:gd name="connsiteY7" fmla="*/ 82717 h 86476"/>
                <a:gd name="connsiteX8" fmla="*/ 4512 w 148138"/>
                <a:gd name="connsiteY8" fmla="*/ 80461 h 86476"/>
                <a:gd name="connsiteX9" fmla="*/ 6016 w 148138"/>
                <a:gd name="connsiteY9" fmla="*/ 78205 h 86476"/>
                <a:gd name="connsiteX10" fmla="*/ 6768 w 148138"/>
                <a:gd name="connsiteY10" fmla="*/ 75197 h 86476"/>
                <a:gd name="connsiteX11" fmla="*/ 6768 w 148138"/>
                <a:gd name="connsiteY11" fmla="*/ 73693 h 86476"/>
                <a:gd name="connsiteX12" fmla="*/ 6016 w 148138"/>
                <a:gd name="connsiteY12" fmla="*/ 71438 h 86476"/>
                <a:gd name="connsiteX13" fmla="*/ 3760 w 148138"/>
                <a:gd name="connsiteY13" fmla="*/ 70685 h 86476"/>
                <a:gd name="connsiteX14" fmla="*/ 3008 w 148138"/>
                <a:gd name="connsiteY14" fmla="*/ 69933 h 86476"/>
                <a:gd name="connsiteX15" fmla="*/ 3008 w 148138"/>
                <a:gd name="connsiteY15" fmla="*/ 69182 h 86476"/>
                <a:gd name="connsiteX16" fmla="*/ 2256 w 148138"/>
                <a:gd name="connsiteY16" fmla="*/ 64670 h 86476"/>
                <a:gd name="connsiteX17" fmla="*/ 0 w 148138"/>
                <a:gd name="connsiteY17" fmla="*/ 54894 h 86476"/>
                <a:gd name="connsiteX18" fmla="*/ 752 w 148138"/>
                <a:gd name="connsiteY18" fmla="*/ 53390 h 86476"/>
                <a:gd name="connsiteX19" fmla="*/ 752 w 148138"/>
                <a:gd name="connsiteY19" fmla="*/ 52638 h 86476"/>
                <a:gd name="connsiteX20" fmla="*/ 1504 w 148138"/>
                <a:gd name="connsiteY20" fmla="*/ 51886 h 86476"/>
                <a:gd name="connsiteX21" fmla="*/ 3760 w 148138"/>
                <a:gd name="connsiteY21" fmla="*/ 51134 h 86476"/>
                <a:gd name="connsiteX22" fmla="*/ 5264 w 148138"/>
                <a:gd name="connsiteY22" fmla="*/ 50382 h 86476"/>
                <a:gd name="connsiteX23" fmla="*/ 6016 w 148138"/>
                <a:gd name="connsiteY23" fmla="*/ 48878 h 86476"/>
                <a:gd name="connsiteX24" fmla="*/ 7520 w 148138"/>
                <a:gd name="connsiteY24" fmla="*/ 48126 h 86476"/>
                <a:gd name="connsiteX25" fmla="*/ 8272 w 148138"/>
                <a:gd name="connsiteY25" fmla="*/ 46622 h 86476"/>
                <a:gd name="connsiteX26" fmla="*/ 9776 w 148138"/>
                <a:gd name="connsiteY26" fmla="*/ 43614 h 86476"/>
                <a:gd name="connsiteX27" fmla="*/ 12032 w 148138"/>
                <a:gd name="connsiteY27" fmla="*/ 38351 h 86476"/>
                <a:gd name="connsiteX28" fmla="*/ 9776 w 148138"/>
                <a:gd name="connsiteY28" fmla="*/ 36095 h 86476"/>
                <a:gd name="connsiteX29" fmla="*/ 7520 w 148138"/>
                <a:gd name="connsiteY29" fmla="*/ 34591 h 86476"/>
                <a:gd name="connsiteX30" fmla="*/ 6768 w 148138"/>
                <a:gd name="connsiteY30" fmla="*/ 33087 h 86476"/>
                <a:gd name="connsiteX31" fmla="*/ 6016 w 148138"/>
                <a:gd name="connsiteY31" fmla="*/ 31583 h 86476"/>
                <a:gd name="connsiteX32" fmla="*/ 6768 w 148138"/>
                <a:gd name="connsiteY32" fmla="*/ 26319 h 86476"/>
                <a:gd name="connsiteX33" fmla="*/ 6768 w 148138"/>
                <a:gd name="connsiteY33" fmla="*/ 24815 h 86476"/>
                <a:gd name="connsiteX34" fmla="*/ 7520 w 148138"/>
                <a:gd name="connsiteY34" fmla="*/ 24063 h 86476"/>
                <a:gd name="connsiteX35" fmla="*/ 7520 w 148138"/>
                <a:gd name="connsiteY35" fmla="*/ 23311 h 86476"/>
                <a:gd name="connsiteX36" fmla="*/ 8272 w 148138"/>
                <a:gd name="connsiteY36" fmla="*/ 23311 h 86476"/>
                <a:gd name="connsiteX37" fmla="*/ 9776 w 148138"/>
                <a:gd name="connsiteY37" fmla="*/ 22559 h 86476"/>
                <a:gd name="connsiteX38" fmla="*/ 10528 w 148138"/>
                <a:gd name="connsiteY38" fmla="*/ 20303 h 86476"/>
                <a:gd name="connsiteX39" fmla="*/ 12032 w 148138"/>
                <a:gd name="connsiteY39" fmla="*/ 6016 h 86476"/>
                <a:gd name="connsiteX40" fmla="*/ 13535 w 148138"/>
                <a:gd name="connsiteY40" fmla="*/ 2256 h 86476"/>
                <a:gd name="connsiteX41" fmla="*/ 15039 w 148138"/>
                <a:gd name="connsiteY41" fmla="*/ 0 h 86476"/>
                <a:gd name="connsiteX42" fmla="*/ 37599 w 148138"/>
                <a:gd name="connsiteY42" fmla="*/ 0 h 86476"/>
                <a:gd name="connsiteX43" fmla="*/ 77453 w 148138"/>
                <a:gd name="connsiteY43" fmla="*/ 0 h 86476"/>
                <a:gd name="connsiteX44" fmla="*/ 130091 w 148138"/>
                <a:gd name="connsiteY44" fmla="*/ 1504 h 86476"/>
                <a:gd name="connsiteX45" fmla="*/ 130091 w 148138"/>
                <a:gd name="connsiteY45" fmla="*/ 2256 h 86476"/>
                <a:gd name="connsiteX46" fmla="*/ 130091 w 148138"/>
                <a:gd name="connsiteY46" fmla="*/ 4512 h 86476"/>
                <a:gd name="connsiteX47" fmla="*/ 130844 w 148138"/>
                <a:gd name="connsiteY47" fmla="*/ 6016 h 86476"/>
                <a:gd name="connsiteX48" fmla="*/ 131595 w 148138"/>
                <a:gd name="connsiteY48" fmla="*/ 7520 h 86476"/>
                <a:gd name="connsiteX49" fmla="*/ 132348 w 148138"/>
                <a:gd name="connsiteY49" fmla="*/ 8272 h 86476"/>
                <a:gd name="connsiteX50" fmla="*/ 134603 w 148138"/>
                <a:gd name="connsiteY50" fmla="*/ 9024 h 86476"/>
                <a:gd name="connsiteX51" fmla="*/ 135355 w 148138"/>
                <a:gd name="connsiteY51" fmla="*/ 9776 h 86476"/>
                <a:gd name="connsiteX52" fmla="*/ 139115 w 148138"/>
                <a:gd name="connsiteY52" fmla="*/ 12032 h 86476"/>
                <a:gd name="connsiteX53" fmla="*/ 143627 w 148138"/>
                <a:gd name="connsiteY53" fmla="*/ 13535 h 86476"/>
                <a:gd name="connsiteX54" fmla="*/ 145883 w 148138"/>
                <a:gd name="connsiteY54" fmla="*/ 15039 h 86476"/>
                <a:gd name="connsiteX55" fmla="*/ 147387 w 148138"/>
                <a:gd name="connsiteY55" fmla="*/ 15791 h 86476"/>
                <a:gd name="connsiteX56" fmla="*/ 147387 w 148138"/>
                <a:gd name="connsiteY56" fmla="*/ 16544 h 86476"/>
                <a:gd name="connsiteX57" fmla="*/ 147387 w 148138"/>
                <a:gd name="connsiteY57" fmla="*/ 17295 h 86476"/>
                <a:gd name="connsiteX58" fmla="*/ 146635 w 148138"/>
                <a:gd name="connsiteY58" fmla="*/ 19551 h 86476"/>
                <a:gd name="connsiteX59" fmla="*/ 145883 w 148138"/>
                <a:gd name="connsiteY59" fmla="*/ 21055 h 86476"/>
                <a:gd name="connsiteX60" fmla="*/ 145883 w 148138"/>
                <a:gd name="connsiteY60" fmla="*/ 27823 h 86476"/>
                <a:gd name="connsiteX61" fmla="*/ 145883 w 148138"/>
                <a:gd name="connsiteY61" fmla="*/ 30079 h 86476"/>
                <a:gd name="connsiteX62" fmla="*/ 145883 w 148138"/>
                <a:gd name="connsiteY62" fmla="*/ 30831 h 86476"/>
                <a:gd name="connsiteX63" fmla="*/ 147387 w 148138"/>
                <a:gd name="connsiteY63" fmla="*/ 33087 h 86476"/>
                <a:gd name="connsiteX64" fmla="*/ 147387 w 148138"/>
                <a:gd name="connsiteY64" fmla="*/ 34591 h 86476"/>
                <a:gd name="connsiteX65" fmla="*/ 145883 w 148138"/>
                <a:gd name="connsiteY65" fmla="*/ 42111 h 86476"/>
                <a:gd name="connsiteX66" fmla="*/ 144379 w 148138"/>
                <a:gd name="connsiteY66" fmla="*/ 47374 h 86476"/>
                <a:gd name="connsiteX67" fmla="*/ 143627 w 148138"/>
                <a:gd name="connsiteY67" fmla="*/ 49630 h 86476"/>
                <a:gd name="connsiteX68" fmla="*/ 140619 w 148138"/>
                <a:gd name="connsiteY68" fmla="*/ 53390 h 86476"/>
                <a:gd name="connsiteX69" fmla="*/ 139867 w 148138"/>
                <a:gd name="connsiteY69" fmla="*/ 57150 h 86476"/>
                <a:gd name="connsiteX70" fmla="*/ 139867 w 148138"/>
                <a:gd name="connsiteY70" fmla="*/ 62414 h 86476"/>
                <a:gd name="connsiteX71" fmla="*/ 139867 w 148138"/>
                <a:gd name="connsiteY71" fmla="*/ 63166 h 86476"/>
                <a:gd name="connsiteX72" fmla="*/ 140619 w 148138"/>
                <a:gd name="connsiteY72" fmla="*/ 65422 h 86476"/>
                <a:gd name="connsiteX73" fmla="*/ 140619 w 148138"/>
                <a:gd name="connsiteY73" fmla="*/ 66926 h 86476"/>
                <a:gd name="connsiteX74" fmla="*/ 140619 w 148138"/>
                <a:gd name="connsiteY74" fmla="*/ 69933 h 86476"/>
                <a:gd name="connsiteX75" fmla="*/ 139867 w 148138"/>
                <a:gd name="connsiteY75" fmla="*/ 74445 h 86476"/>
                <a:gd name="connsiteX76" fmla="*/ 139115 w 148138"/>
                <a:gd name="connsiteY76" fmla="*/ 75949 h 86476"/>
                <a:gd name="connsiteX77" fmla="*/ 139115 w 148138"/>
                <a:gd name="connsiteY77" fmla="*/ 77453 h 86476"/>
                <a:gd name="connsiteX78" fmla="*/ 139867 w 148138"/>
                <a:gd name="connsiteY78" fmla="*/ 78205 h 86476"/>
                <a:gd name="connsiteX79" fmla="*/ 140619 w 148138"/>
                <a:gd name="connsiteY79" fmla="*/ 79709 h 86476"/>
                <a:gd name="connsiteX80" fmla="*/ 140619 w 148138"/>
                <a:gd name="connsiteY80" fmla="*/ 80461 h 86476"/>
                <a:gd name="connsiteX81" fmla="*/ 142123 w 148138"/>
                <a:gd name="connsiteY81" fmla="*/ 81213 h 86476"/>
                <a:gd name="connsiteX82" fmla="*/ 145883 w 148138"/>
                <a:gd name="connsiteY82" fmla="*/ 83469 h 86476"/>
                <a:gd name="connsiteX83" fmla="*/ 147387 w 148138"/>
                <a:gd name="connsiteY83" fmla="*/ 84221 h 86476"/>
                <a:gd name="connsiteX84" fmla="*/ 148139 w 148138"/>
                <a:gd name="connsiteY84" fmla="*/ 86477 h 8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48138" h="86476">
                  <a:moveTo>
                    <a:pt x="148139" y="86477"/>
                  </a:moveTo>
                  <a:lnTo>
                    <a:pt x="102269" y="86477"/>
                  </a:lnTo>
                  <a:lnTo>
                    <a:pt x="63918" y="86477"/>
                  </a:lnTo>
                  <a:lnTo>
                    <a:pt x="15039" y="86477"/>
                  </a:lnTo>
                  <a:lnTo>
                    <a:pt x="4512" y="84973"/>
                  </a:lnTo>
                  <a:lnTo>
                    <a:pt x="3760" y="84221"/>
                  </a:lnTo>
                  <a:lnTo>
                    <a:pt x="3760" y="83469"/>
                  </a:lnTo>
                  <a:lnTo>
                    <a:pt x="4512" y="82717"/>
                  </a:lnTo>
                  <a:lnTo>
                    <a:pt x="4512" y="80461"/>
                  </a:lnTo>
                  <a:lnTo>
                    <a:pt x="6016" y="78205"/>
                  </a:lnTo>
                  <a:lnTo>
                    <a:pt x="6768" y="75197"/>
                  </a:lnTo>
                  <a:lnTo>
                    <a:pt x="6768" y="73693"/>
                  </a:lnTo>
                  <a:lnTo>
                    <a:pt x="6016" y="71438"/>
                  </a:lnTo>
                  <a:lnTo>
                    <a:pt x="3760" y="70685"/>
                  </a:lnTo>
                  <a:lnTo>
                    <a:pt x="3008" y="69933"/>
                  </a:lnTo>
                  <a:lnTo>
                    <a:pt x="3008" y="69182"/>
                  </a:lnTo>
                  <a:lnTo>
                    <a:pt x="2256" y="64670"/>
                  </a:lnTo>
                  <a:lnTo>
                    <a:pt x="0" y="54894"/>
                  </a:lnTo>
                  <a:lnTo>
                    <a:pt x="752" y="53390"/>
                  </a:lnTo>
                  <a:lnTo>
                    <a:pt x="752" y="52638"/>
                  </a:lnTo>
                  <a:lnTo>
                    <a:pt x="1504" y="51886"/>
                  </a:lnTo>
                  <a:lnTo>
                    <a:pt x="3760" y="51134"/>
                  </a:lnTo>
                  <a:lnTo>
                    <a:pt x="5264" y="50382"/>
                  </a:lnTo>
                  <a:lnTo>
                    <a:pt x="6016" y="48878"/>
                  </a:lnTo>
                  <a:lnTo>
                    <a:pt x="7520" y="48126"/>
                  </a:lnTo>
                  <a:lnTo>
                    <a:pt x="8272" y="46622"/>
                  </a:lnTo>
                  <a:lnTo>
                    <a:pt x="9776" y="43614"/>
                  </a:lnTo>
                  <a:lnTo>
                    <a:pt x="12032" y="38351"/>
                  </a:lnTo>
                  <a:lnTo>
                    <a:pt x="9776" y="36095"/>
                  </a:lnTo>
                  <a:lnTo>
                    <a:pt x="7520" y="34591"/>
                  </a:lnTo>
                  <a:lnTo>
                    <a:pt x="6768" y="33087"/>
                  </a:lnTo>
                  <a:lnTo>
                    <a:pt x="6016" y="31583"/>
                  </a:lnTo>
                  <a:lnTo>
                    <a:pt x="6768" y="26319"/>
                  </a:lnTo>
                  <a:lnTo>
                    <a:pt x="6768" y="24815"/>
                  </a:lnTo>
                  <a:lnTo>
                    <a:pt x="7520" y="24063"/>
                  </a:lnTo>
                  <a:lnTo>
                    <a:pt x="7520" y="23311"/>
                  </a:lnTo>
                  <a:lnTo>
                    <a:pt x="8272" y="23311"/>
                  </a:lnTo>
                  <a:lnTo>
                    <a:pt x="9776" y="22559"/>
                  </a:lnTo>
                  <a:lnTo>
                    <a:pt x="10528" y="20303"/>
                  </a:lnTo>
                  <a:lnTo>
                    <a:pt x="12032" y="6016"/>
                  </a:lnTo>
                  <a:lnTo>
                    <a:pt x="13535" y="2256"/>
                  </a:lnTo>
                  <a:lnTo>
                    <a:pt x="15039" y="0"/>
                  </a:lnTo>
                  <a:lnTo>
                    <a:pt x="37599" y="0"/>
                  </a:lnTo>
                  <a:lnTo>
                    <a:pt x="77453" y="0"/>
                  </a:lnTo>
                  <a:lnTo>
                    <a:pt x="130091" y="1504"/>
                  </a:lnTo>
                  <a:lnTo>
                    <a:pt x="130091" y="2256"/>
                  </a:lnTo>
                  <a:lnTo>
                    <a:pt x="130091" y="4512"/>
                  </a:lnTo>
                  <a:lnTo>
                    <a:pt x="130844" y="6016"/>
                  </a:lnTo>
                  <a:lnTo>
                    <a:pt x="131595" y="7520"/>
                  </a:lnTo>
                  <a:lnTo>
                    <a:pt x="132348" y="8272"/>
                  </a:lnTo>
                  <a:lnTo>
                    <a:pt x="134603" y="9024"/>
                  </a:lnTo>
                  <a:lnTo>
                    <a:pt x="135355" y="9776"/>
                  </a:lnTo>
                  <a:lnTo>
                    <a:pt x="139115" y="12032"/>
                  </a:lnTo>
                  <a:lnTo>
                    <a:pt x="143627" y="13535"/>
                  </a:lnTo>
                  <a:lnTo>
                    <a:pt x="145883" y="15039"/>
                  </a:lnTo>
                  <a:lnTo>
                    <a:pt x="147387" y="15791"/>
                  </a:lnTo>
                  <a:lnTo>
                    <a:pt x="147387" y="16544"/>
                  </a:lnTo>
                  <a:lnTo>
                    <a:pt x="147387" y="17295"/>
                  </a:lnTo>
                  <a:lnTo>
                    <a:pt x="146635" y="19551"/>
                  </a:lnTo>
                  <a:lnTo>
                    <a:pt x="145883" y="21055"/>
                  </a:lnTo>
                  <a:lnTo>
                    <a:pt x="145883" y="27823"/>
                  </a:lnTo>
                  <a:lnTo>
                    <a:pt x="145883" y="30079"/>
                  </a:lnTo>
                  <a:lnTo>
                    <a:pt x="145883" y="30831"/>
                  </a:lnTo>
                  <a:lnTo>
                    <a:pt x="147387" y="33087"/>
                  </a:lnTo>
                  <a:lnTo>
                    <a:pt x="147387" y="34591"/>
                  </a:lnTo>
                  <a:lnTo>
                    <a:pt x="145883" y="42111"/>
                  </a:lnTo>
                  <a:lnTo>
                    <a:pt x="144379" y="47374"/>
                  </a:lnTo>
                  <a:lnTo>
                    <a:pt x="143627" y="49630"/>
                  </a:lnTo>
                  <a:lnTo>
                    <a:pt x="140619" y="53390"/>
                  </a:lnTo>
                  <a:lnTo>
                    <a:pt x="139867" y="57150"/>
                  </a:lnTo>
                  <a:lnTo>
                    <a:pt x="139867" y="62414"/>
                  </a:lnTo>
                  <a:lnTo>
                    <a:pt x="139867" y="63166"/>
                  </a:lnTo>
                  <a:lnTo>
                    <a:pt x="140619" y="65422"/>
                  </a:lnTo>
                  <a:lnTo>
                    <a:pt x="140619" y="66926"/>
                  </a:lnTo>
                  <a:lnTo>
                    <a:pt x="140619" y="69933"/>
                  </a:lnTo>
                  <a:lnTo>
                    <a:pt x="139867" y="74445"/>
                  </a:lnTo>
                  <a:lnTo>
                    <a:pt x="139115" y="75949"/>
                  </a:lnTo>
                  <a:lnTo>
                    <a:pt x="139115" y="77453"/>
                  </a:lnTo>
                  <a:lnTo>
                    <a:pt x="139867" y="78205"/>
                  </a:lnTo>
                  <a:lnTo>
                    <a:pt x="140619" y="79709"/>
                  </a:lnTo>
                  <a:lnTo>
                    <a:pt x="140619" y="80461"/>
                  </a:lnTo>
                  <a:lnTo>
                    <a:pt x="142123" y="81213"/>
                  </a:lnTo>
                  <a:lnTo>
                    <a:pt x="145883" y="83469"/>
                  </a:lnTo>
                  <a:lnTo>
                    <a:pt x="147387" y="84221"/>
                  </a:lnTo>
                  <a:lnTo>
                    <a:pt x="148139" y="8647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0" name="Forma Livre: Forma 59">
              <a:extLst>
                <a:ext uri="{FF2B5EF4-FFF2-40B4-BE49-F238E27FC236}">
                  <a16:creationId xmlns:a16="http://schemas.microsoft.com/office/drawing/2014/main" id="{0864F94F-945B-4921-840D-264A40F2C7F9}"/>
                </a:ext>
              </a:extLst>
            </p:cNvPr>
            <p:cNvSpPr/>
            <p:nvPr/>
          </p:nvSpPr>
          <p:spPr>
            <a:xfrm>
              <a:off x="9523227" y="3970168"/>
              <a:ext cx="1690436" cy="1384383"/>
            </a:xfrm>
            <a:custGeom>
              <a:avLst/>
              <a:gdLst>
                <a:gd name="connsiteX0" fmla="*/ 4512 w 1690436"/>
                <a:gd name="connsiteY0" fmla="*/ 930191 h 1384383"/>
                <a:gd name="connsiteX1" fmla="*/ 3008 w 1690436"/>
                <a:gd name="connsiteY1" fmla="*/ 918160 h 1384383"/>
                <a:gd name="connsiteX2" fmla="*/ 3008 w 1690436"/>
                <a:gd name="connsiteY2" fmla="*/ 897857 h 1384383"/>
                <a:gd name="connsiteX3" fmla="*/ 0 w 1690436"/>
                <a:gd name="connsiteY3" fmla="*/ 873793 h 1384383"/>
                <a:gd name="connsiteX4" fmla="*/ 0 w 1690436"/>
                <a:gd name="connsiteY4" fmla="*/ 869282 h 1384383"/>
                <a:gd name="connsiteX5" fmla="*/ 752 w 1690436"/>
                <a:gd name="connsiteY5" fmla="*/ 864770 h 1384383"/>
                <a:gd name="connsiteX6" fmla="*/ 4512 w 1690436"/>
                <a:gd name="connsiteY6" fmla="*/ 860258 h 1384383"/>
                <a:gd name="connsiteX7" fmla="*/ 5264 w 1690436"/>
                <a:gd name="connsiteY7" fmla="*/ 856498 h 1384383"/>
                <a:gd name="connsiteX8" fmla="*/ 5264 w 1690436"/>
                <a:gd name="connsiteY8" fmla="*/ 847474 h 1384383"/>
                <a:gd name="connsiteX9" fmla="*/ 5264 w 1690436"/>
                <a:gd name="connsiteY9" fmla="*/ 845971 h 1384383"/>
                <a:gd name="connsiteX10" fmla="*/ 6016 w 1690436"/>
                <a:gd name="connsiteY10" fmla="*/ 845218 h 1384383"/>
                <a:gd name="connsiteX11" fmla="*/ 7520 w 1690436"/>
                <a:gd name="connsiteY11" fmla="*/ 844467 h 1384383"/>
                <a:gd name="connsiteX12" fmla="*/ 10528 w 1690436"/>
                <a:gd name="connsiteY12" fmla="*/ 844467 h 1384383"/>
                <a:gd name="connsiteX13" fmla="*/ 11280 w 1690436"/>
                <a:gd name="connsiteY13" fmla="*/ 843714 h 1384383"/>
                <a:gd name="connsiteX14" fmla="*/ 13535 w 1690436"/>
                <a:gd name="connsiteY14" fmla="*/ 840707 h 1384383"/>
                <a:gd name="connsiteX15" fmla="*/ 12784 w 1690436"/>
                <a:gd name="connsiteY15" fmla="*/ 838451 h 1384383"/>
                <a:gd name="connsiteX16" fmla="*/ 10528 w 1690436"/>
                <a:gd name="connsiteY16" fmla="*/ 835443 h 1384383"/>
                <a:gd name="connsiteX17" fmla="*/ 9024 w 1690436"/>
                <a:gd name="connsiteY17" fmla="*/ 832435 h 1384383"/>
                <a:gd name="connsiteX18" fmla="*/ 9776 w 1690436"/>
                <a:gd name="connsiteY18" fmla="*/ 828675 h 1384383"/>
                <a:gd name="connsiteX19" fmla="*/ 11280 w 1690436"/>
                <a:gd name="connsiteY19" fmla="*/ 826419 h 1384383"/>
                <a:gd name="connsiteX20" fmla="*/ 13535 w 1690436"/>
                <a:gd name="connsiteY20" fmla="*/ 825667 h 1384383"/>
                <a:gd name="connsiteX21" fmla="*/ 16544 w 1690436"/>
                <a:gd name="connsiteY21" fmla="*/ 826419 h 1384383"/>
                <a:gd name="connsiteX22" fmla="*/ 18047 w 1690436"/>
                <a:gd name="connsiteY22" fmla="*/ 827171 h 1384383"/>
                <a:gd name="connsiteX23" fmla="*/ 20303 w 1690436"/>
                <a:gd name="connsiteY23" fmla="*/ 829427 h 1384383"/>
                <a:gd name="connsiteX24" fmla="*/ 21807 w 1690436"/>
                <a:gd name="connsiteY24" fmla="*/ 830179 h 1384383"/>
                <a:gd name="connsiteX25" fmla="*/ 22559 w 1690436"/>
                <a:gd name="connsiteY25" fmla="*/ 830931 h 1384383"/>
                <a:gd name="connsiteX26" fmla="*/ 23311 w 1690436"/>
                <a:gd name="connsiteY26" fmla="*/ 830931 h 1384383"/>
                <a:gd name="connsiteX27" fmla="*/ 24063 w 1690436"/>
                <a:gd name="connsiteY27" fmla="*/ 830179 h 1384383"/>
                <a:gd name="connsiteX28" fmla="*/ 25567 w 1690436"/>
                <a:gd name="connsiteY28" fmla="*/ 828675 h 1384383"/>
                <a:gd name="connsiteX29" fmla="*/ 26319 w 1690436"/>
                <a:gd name="connsiteY29" fmla="*/ 828675 h 1384383"/>
                <a:gd name="connsiteX30" fmla="*/ 28575 w 1690436"/>
                <a:gd name="connsiteY30" fmla="*/ 827171 h 1384383"/>
                <a:gd name="connsiteX31" fmla="*/ 26319 w 1690436"/>
                <a:gd name="connsiteY31" fmla="*/ 824163 h 1384383"/>
                <a:gd name="connsiteX32" fmla="*/ 21807 w 1690436"/>
                <a:gd name="connsiteY32" fmla="*/ 818899 h 1384383"/>
                <a:gd name="connsiteX33" fmla="*/ 21807 w 1690436"/>
                <a:gd name="connsiteY33" fmla="*/ 815892 h 1384383"/>
                <a:gd name="connsiteX34" fmla="*/ 25567 w 1690436"/>
                <a:gd name="connsiteY34" fmla="*/ 810628 h 1384383"/>
                <a:gd name="connsiteX35" fmla="*/ 26319 w 1690436"/>
                <a:gd name="connsiteY35" fmla="*/ 806868 h 1384383"/>
                <a:gd name="connsiteX36" fmla="*/ 26319 w 1690436"/>
                <a:gd name="connsiteY36" fmla="*/ 803108 h 1384383"/>
                <a:gd name="connsiteX37" fmla="*/ 27823 w 1690436"/>
                <a:gd name="connsiteY37" fmla="*/ 800100 h 1384383"/>
                <a:gd name="connsiteX38" fmla="*/ 29327 w 1690436"/>
                <a:gd name="connsiteY38" fmla="*/ 797092 h 1384383"/>
                <a:gd name="connsiteX39" fmla="*/ 32335 w 1690436"/>
                <a:gd name="connsiteY39" fmla="*/ 794836 h 1384383"/>
                <a:gd name="connsiteX40" fmla="*/ 37599 w 1690436"/>
                <a:gd name="connsiteY40" fmla="*/ 791076 h 1384383"/>
                <a:gd name="connsiteX41" fmla="*/ 40607 w 1690436"/>
                <a:gd name="connsiteY41" fmla="*/ 788820 h 1384383"/>
                <a:gd name="connsiteX42" fmla="*/ 41359 w 1690436"/>
                <a:gd name="connsiteY42" fmla="*/ 786565 h 1384383"/>
                <a:gd name="connsiteX43" fmla="*/ 42110 w 1690436"/>
                <a:gd name="connsiteY43" fmla="*/ 782053 h 1384383"/>
                <a:gd name="connsiteX44" fmla="*/ 44367 w 1690436"/>
                <a:gd name="connsiteY44" fmla="*/ 779797 h 1384383"/>
                <a:gd name="connsiteX45" fmla="*/ 46622 w 1690436"/>
                <a:gd name="connsiteY45" fmla="*/ 779045 h 1384383"/>
                <a:gd name="connsiteX46" fmla="*/ 49630 w 1690436"/>
                <a:gd name="connsiteY46" fmla="*/ 776789 h 1384383"/>
                <a:gd name="connsiteX47" fmla="*/ 53390 w 1690436"/>
                <a:gd name="connsiteY47" fmla="*/ 772277 h 1384383"/>
                <a:gd name="connsiteX48" fmla="*/ 56398 w 1690436"/>
                <a:gd name="connsiteY48" fmla="*/ 770773 h 1384383"/>
                <a:gd name="connsiteX49" fmla="*/ 62414 w 1690436"/>
                <a:gd name="connsiteY49" fmla="*/ 773029 h 1384383"/>
                <a:gd name="connsiteX50" fmla="*/ 66174 w 1690436"/>
                <a:gd name="connsiteY50" fmla="*/ 773029 h 1384383"/>
                <a:gd name="connsiteX51" fmla="*/ 69933 w 1690436"/>
                <a:gd name="connsiteY51" fmla="*/ 771525 h 1384383"/>
                <a:gd name="connsiteX52" fmla="*/ 72942 w 1690436"/>
                <a:gd name="connsiteY52" fmla="*/ 770021 h 1384383"/>
                <a:gd name="connsiteX53" fmla="*/ 74446 w 1690436"/>
                <a:gd name="connsiteY53" fmla="*/ 767765 h 1384383"/>
                <a:gd name="connsiteX54" fmla="*/ 78205 w 1690436"/>
                <a:gd name="connsiteY54" fmla="*/ 761750 h 1384383"/>
                <a:gd name="connsiteX55" fmla="*/ 79709 w 1690436"/>
                <a:gd name="connsiteY55" fmla="*/ 760245 h 1384383"/>
                <a:gd name="connsiteX56" fmla="*/ 80461 w 1690436"/>
                <a:gd name="connsiteY56" fmla="*/ 760245 h 1384383"/>
                <a:gd name="connsiteX57" fmla="*/ 80461 w 1690436"/>
                <a:gd name="connsiteY57" fmla="*/ 758741 h 1384383"/>
                <a:gd name="connsiteX58" fmla="*/ 81213 w 1690436"/>
                <a:gd name="connsiteY58" fmla="*/ 757237 h 1384383"/>
                <a:gd name="connsiteX59" fmla="*/ 81213 w 1690436"/>
                <a:gd name="connsiteY59" fmla="*/ 755734 h 1384383"/>
                <a:gd name="connsiteX60" fmla="*/ 81965 w 1690436"/>
                <a:gd name="connsiteY60" fmla="*/ 754982 h 1384383"/>
                <a:gd name="connsiteX61" fmla="*/ 81213 w 1690436"/>
                <a:gd name="connsiteY61" fmla="*/ 753478 h 1384383"/>
                <a:gd name="connsiteX62" fmla="*/ 81213 w 1690436"/>
                <a:gd name="connsiteY62" fmla="*/ 750470 h 1384383"/>
                <a:gd name="connsiteX63" fmla="*/ 80461 w 1690436"/>
                <a:gd name="connsiteY63" fmla="*/ 748214 h 1384383"/>
                <a:gd name="connsiteX64" fmla="*/ 78957 w 1690436"/>
                <a:gd name="connsiteY64" fmla="*/ 745958 h 1384383"/>
                <a:gd name="connsiteX65" fmla="*/ 78957 w 1690436"/>
                <a:gd name="connsiteY65" fmla="*/ 745206 h 1384383"/>
                <a:gd name="connsiteX66" fmla="*/ 78957 w 1690436"/>
                <a:gd name="connsiteY66" fmla="*/ 744454 h 1384383"/>
                <a:gd name="connsiteX67" fmla="*/ 78957 w 1690436"/>
                <a:gd name="connsiteY67" fmla="*/ 743702 h 1384383"/>
                <a:gd name="connsiteX68" fmla="*/ 78957 w 1690436"/>
                <a:gd name="connsiteY68" fmla="*/ 742950 h 1384383"/>
                <a:gd name="connsiteX69" fmla="*/ 78957 w 1690436"/>
                <a:gd name="connsiteY69" fmla="*/ 741446 h 1384383"/>
                <a:gd name="connsiteX70" fmla="*/ 79709 w 1690436"/>
                <a:gd name="connsiteY70" fmla="*/ 741446 h 1384383"/>
                <a:gd name="connsiteX71" fmla="*/ 83469 w 1690436"/>
                <a:gd name="connsiteY71" fmla="*/ 738438 h 1384383"/>
                <a:gd name="connsiteX72" fmla="*/ 87229 w 1690436"/>
                <a:gd name="connsiteY72" fmla="*/ 733926 h 1384383"/>
                <a:gd name="connsiteX73" fmla="*/ 106028 w 1690436"/>
                <a:gd name="connsiteY73" fmla="*/ 706856 h 1384383"/>
                <a:gd name="connsiteX74" fmla="*/ 110540 w 1690436"/>
                <a:gd name="connsiteY74" fmla="*/ 704599 h 1384383"/>
                <a:gd name="connsiteX75" fmla="*/ 115052 w 1690436"/>
                <a:gd name="connsiteY75" fmla="*/ 703096 h 1384383"/>
                <a:gd name="connsiteX76" fmla="*/ 138363 w 1690436"/>
                <a:gd name="connsiteY76" fmla="*/ 698584 h 1384383"/>
                <a:gd name="connsiteX77" fmla="*/ 142123 w 1690436"/>
                <a:gd name="connsiteY77" fmla="*/ 697832 h 1384383"/>
                <a:gd name="connsiteX78" fmla="*/ 146635 w 1690436"/>
                <a:gd name="connsiteY78" fmla="*/ 694824 h 1384383"/>
                <a:gd name="connsiteX79" fmla="*/ 149643 w 1690436"/>
                <a:gd name="connsiteY79" fmla="*/ 693320 h 1384383"/>
                <a:gd name="connsiteX80" fmla="*/ 152651 w 1690436"/>
                <a:gd name="connsiteY80" fmla="*/ 691816 h 1384383"/>
                <a:gd name="connsiteX81" fmla="*/ 156410 w 1690436"/>
                <a:gd name="connsiteY81" fmla="*/ 691064 h 1384383"/>
                <a:gd name="connsiteX82" fmla="*/ 170698 w 1690436"/>
                <a:gd name="connsiteY82" fmla="*/ 691816 h 1384383"/>
                <a:gd name="connsiteX83" fmla="*/ 180474 w 1690436"/>
                <a:gd name="connsiteY83" fmla="*/ 693320 h 1384383"/>
                <a:gd name="connsiteX84" fmla="*/ 185738 w 1690436"/>
                <a:gd name="connsiteY84" fmla="*/ 692568 h 1384383"/>
                <a:gd name="connsiteX85" fmla="*/ 217321 w 1690436"/>
                <a:gd name="connsiteY85" fmla="*/ 679784 h 1384383"/>
                <a:gd name="connsiteX86" fmla="*/ 220328 w 1690436"/>
                <a:gd name="connsiteY86" fmla="*/ 679032 h 1384383"/>
                <a:gd name="connsiteX87" fmla="*/ 222584 w 1690436"/>
                <a:gd name="connsiteY87" fmla="*/ 677528 h 1384383"/>
                <a:gd name="connsiteX88" fmla="*/ 224840 w 1690436"/>
                <a:gd name="connsiteY88" fmla="*/ 676024 h 1384383"/>
                <a:gd name="connsiteX89" fmla="*/ 227096 w 1690436"/>
                <a:gd name="connsiteY89" fmla="*/ 673017 h 1384383"/>
                <a:gd name="connsiteX90" fmla="*/ 227848 w 1690436"/>
                <a:gd name="connsiteY90" fmla="*/ 673017 h 1384383"/>
                <a:gd name="connsiteX91" fmla="*/ 229352 w 1690436"/>
                <a:gd name="connsiteY91" fmla="*/ 672264 h 1384383"/>
                <a:gd name="connsiteX92" fmla="*/ 230856 w 1690436"/>
                <a:gd name="connsiteY92" fmla="*/ 672264 h 1384383"/>
                <a:gd name="connsiteX93" fmla="*/ 231608 w 1690436"/>
                <a:gd name="connsiteY93" fmla="*/ 672264 h 1384383"/>
                <a:gd name="connsiteX94" fmla="*/ 232360 w 1690436"/>
                <a:gd name="connsiteY94" fmla="*/ 672264 h 1384383"/>
                <a:gd name="connsiteX95" fmla="*/ 233112 w 1690436"/>
                <a:gd name="connsiteY95" fmla="*/ 673017 h 1384383"/>
                <a:gd name="connsiteX96" fmla="*/ 233112 w 1690436"/>
                <a:gd name="connsiteY96" fmla="*/ 673768 h 1384383"/>
                <a:gd name="connsiteX97" fmla="*/ 233864 w 1690436"/>
                <a:gd name="connsiteY97" fmla="*/ 674520 h 1384383"/>
                <a:gd name="connsiteX98" fmla="*/ 236120 w 1690436"/>
                <a:gd name="connsiteY98" fmla="*/ 680536 h 1384383"/>
                <a:gd name="connsiteX99" fmla="*/ 237624 w 1690436"/>
                <a:gd name="connsiteY99" fmla="*/ 683544 h 1384383"/>
                <a:gd name="connsiteX100" fmla="*/ 242887 w 1690436"/>
                <a:gd name="connsiteY100" fmla="*/ 689560 h 1384383"/>
                <a:gd name="connsiteX101" fmla="*/ 245143 w 1690436"/>
                <a:gd name="connsiteY101" fmla="*/ 692568 h 1384383"/>
                <a:gd name="connsiteX102" fmla="*/ 247400 w 1690436"/>
                <a:gd name="connsiteY102" fmla="*/ 694072 h 1384383"/>
                <a:gd name="connsiteX103" fmla="*/ 249655 w 1690436"/>
                <a:gd name="connsiteY103" fmla="*/ 694072 h 1384383"/>
                <a:gd name="connsiteX104" fmla="*/ 251911 w 1690436"/>
                <a:gd name="connsiteY104" fmla="*/ 692568 h 1384383"/>
                <a:gd name="connsiteX105" fmla="*/ 276726 w 1690436"/>
                <a:gd name="connsiteY105" fmla="*/ 667753 h 1384383"/>
                <a:gd name="connsiteX106" fmla="*/ 281238 w 1690436"/>
                <a:gd name="connsiteY106" fmla="*/ 662489 h 1384383"/>
                <a:gd name="connsiteX107" fmla="*/ 283494 w 1690436"/>
                <a:gd name="connsiteY107" fmla="*/ 660233 h 1384383"/>
                <a:gd name="connsiteX108" fmla="*/ 286502 w 1690436"/>
                <a:gd name="connsiteY108" fmla="*/ 657977 h 1384383"/>
                <a:gd name="connsiteX109" fmla="*/ 303798 w 1690436"/>
                <a:gd name="connsiteY109" fmla="*/ 651209 h 1384383"/>
                <a:gd name="connsiteX110" fmla="*/ 314325 w 1690436"/>
                <a:gd name="connsiteY110" fmla="*/ 645194 h 1384383"/>
                <a:gd name="connsiteX111" fmla="*/ 319589 w 1690436"/>
                <a:gd name="connsiteY111" fmla="*/ 645945 h 1384383"/>
                <a:gd name="connsiteX112" fmla="*/ 328613 w 1690436"/>
                <a:gd name="connsiteY112" fmla="*/ 648201 h 1384383"/>
                <a:gd name="connsiteX113" fmla="*/ 334628 w 1690436"/>
                <a:gd name="connsiteY113" fmla="*/ 648953 h 1384383"/>
                <a:gd name="connsiteX114" fmla="*/ 365459 w 1690436"/>
                <a:gd name="connsiteY114" fmla="*/ 647449 h 1384383"/>
                <a:gd name="connsiteX115" fmla="*/ 403058 w 1690436"/>
                <a:gd name="connsiteY115" fmla="*/ 648953 h 1384383"/>
                <a:gd name="connsiteX116" fmla="*/ 412834 w 1690436"/>
                <a:gd name="connsiteY116" fmla="*/ 648201 h 1384383"/>
                <a:gd name="connsiteX117" fmla="*/ 418849 w 1690436"/>
                <a:gd name="connsiteY117" fmla="*/ 648953 h 1384383"/>
                <a:gd name="connsiteX118" fmla="*/ 425617 w 1690436"/>
                <a:gd name="connsiteY118" fmla="*/ 650457 h 1384383"/>
                <a:gd name="connsiteX119" fmla="*/ 432385 w 1690436"/>
                <a:gd name="connsiteY119" fmla="*/ 653465 h 1384383"/>
                <a:gd name="connsiteX120" fmla="*/ 436145 w 1690436"/>
                <a:gd name="connsiteY120" fmla="*/ 656473 h 1384383"/>
                <a:gd name="connsiteX121" fmla="*/ 438401 w 1690436"/>
                <a:gd name="connsiteY121" fmla="*/ 657225 h 1384383"/>
                <a:gd name="connsiteX122" fmla="*/ 438401 w 1690436"/>
                <a:gd name="connsiteY122" fmla="*/ 657977 h 1384383"/>
                <a:gd name="connsiteX123" fmla="*/ 439905 w 1690436"/>
                <a:gd name="connsiteY123" fmla="*/ 658729 h 1384383"/>
                <a:gd name="connsiteX124" fmla="*/ 441409 w 1690436"/>
                <a:gd name="connsiteY124" fmla="*/ 658729 h 1384383"/>
                <a:gd name="connsiteX125" fmla="*/ 445169 w 1690436"/>
                <a:gd name="connsiteY125" fmla="*/ 658729 h 1384383"/>
                <a:gd name="connsiteX126" fmla="*/ 446673 w 1690436"/>
                <a:gd name="connsiteY126" fmla="*/ 658729 h 1384383"/>
                <a:gd name="connsiteX127" fmla="*/ 448928 w 1690436"/>
                <a:gd name="connsiteY127" fmla="*/ 657977 h 1384383"/>
                <a:gd name="connsiteX128" fmla="*/ 449680 w 1690436"/>
                <a:gd name="connsiteY128" fmla="*/ 657977 h 1384383"/>
                <a:gd name="connsiteX129" fmla="*/ 450432 w 1690436"/>
                <a:gd name="connsiteY129" fmla="*/ 658729 h 1384383"/>
                <a:gd name="connsiteX130" fmla="*/ 450432 w 1690436"/>
                <a:gd name="connsiteY130" fmla="*/ 659481 h 1384383"/>
                <a:gd name="connsiteX131" fmla="*/ 451184 w 1690436"/>
                <a:gd name="connsiteY131" fmla="*/ 660233 h 1384383"/>
                <a:gd name="connsiteX132" fmla="*/ 451936 w 1690436"/>
                <a:gd name="connsiteY132" fmla="*/ 660985 h 1384383"/>
                <a:gd name="connsiteX133" fmla="*/ 453440 w 1690436"/>
                <a:gd name="connsiteY133" fmla="*/ 661737 h 1384383"/>
                <a:gd name="connsiteX134" fmla="*/ 454944 w 1690436"/>
                <a:gd name="connsiteY134" fmla="*/ 662489 h 1384383"/>
                <a:gd name="connsiteX135" fmla="*/ 457200 w 1690436"/>
                <a:gd name="connsiteY135" fmla="*/ 662489 h 1384383"/>
                <a:gd name="connsiteX136" fmla="*/ 462464 w 1690436"/>
                <a:gd name="connsiteY136" fmla="*/ 663241 h 1384383"/>
                <a:gd name="connsiteX137" fmla="*/ 466975 w 1690436"/>
                <a:gd name="connsiteY137" fmla="*/ 664745 h 1384383"/>
                <a:gd name="connsiteX138" fmla="*/ 467728 w 1690436"/>
                <a:gd name="connsiteY138" fmla="*/ 665497 h 1384383"/>
                <a:gd name="connsiteX139" fmla="*/ 469232 w 1690436"/>
                <a:gd name="connsiteY139" fmla="*/ 665497 h 1384383"/>
                <a:gd name="connsiteX140" fmla="*/ 470735 w 1690436"/>
                <a:gd name="connsiteY140" fmla="*/ 665497 h 1384383"/>
                <a:gd name="connsiteX141" fmla="*/ 473743 w 1690436"/>
                <a:gd name="connsiteY141" fmla="*/ 664745 h 1384383"/>
                <a:gd name="connsiteX142" fmla="*/ 511342 w 1690436"/>
                <a:gd name="connsiteY142" fmla="*/ 644441 h 1384383"/>
                <a:gd name="connsiteX143" fmla="*/ 513598 w 1690436"/>
                <a:gd name="connsiteY143" fmla="*/ 642186 h 1384383"/>
                <a:gd name="connsiteX144" fmla="*/ 515854 w 1690436"/>
                <a:gd name="connsiteY144" fmla="*/ 639178 h 1384383"/>
                <a:gd name="connsiteX145" fmla="*/ 518110 w 1690436"/>
                <a:gd name="connsiteY145" fmla="*/ 633914 h 1384383"/>
                <a:gd name="connsiteX146" fmla="*/ 519614 w 1690436"/>
                <a:gd name="connsiteY146" fmla="*/ 631658 h 1384383"/>
                <a:gd name="connsiteX147" fmla="*/ 522622 w 1690436"/>
                <a:gd name="connsiteY147" fmla="*/ 628650 h 1384383"/>
                <a:gd name="connsiteX148" fmla="*/ 526382 w 1690436"/>
                <a:gd name="connsiteY148" fmla="*/ 626394 h 1384383"/>
                <a:gd name="connsiteX149" fmla="*/ 544429 w 1690436"/>
                <a:gd name="connsiteY149" fmla="*/ 619626 h 1384383"/>
                <a:gd name="connsiteX150" fmla="*/ 545181 w 1690436"/>
                <a:gd name="connsiteY150" fmla="*/ 618875 h 1384383"/>
                <a:gd name="connsiteX151" fmla="*/ 545933 w 1690436"/>
                <a:gd name="connsiteY151" fmla="*/ 617370 h 1384383"/>
                <a:gd name="connsiteX152" fmla="*/ 546685 w 1690436"/>
                <a:gd name="connsiteY152" fmla="*/ 616619 h 1384383"/>
                <a:gd name="connsiteX153" fmla="*/ 547437 w 1690436"/>
                <a:gd name="connsiteY153" fmla="*/ 615866 h 1384383"/>
                <a:gd name="connsiteX154" fmla="*/ 548189 w 1690436"/>
                <a:gd name="connsiteY154" fmla="*/ 615866 h 1384383"/>
                <a:gd name="connsiteX155" fmla="*/ 548941 w 1690436"/>
                <a:gd name="connsiteY155" fmla="*/ 615866 h 1384383"/>
                <a:gd name="connsiteX156" fmla="*/ 549693 w 1690436"/>
                <a:gd name="connsiteY156" fmla="*/ 615115 h 1384383"/>
                <a:gd name="connsiteX157" fmla="*/ 550445 w 1690436"/>
                <a:gd name="connsiteY157" fmla="*/ 614362 h 1384383"/>
                <a:gd name="connsiteX158" fmla="*/ 551197 w 1690436"/>
                <a:gd name="connsiteY158" fmla="*/ 612859 h 1384383"/>
                <a:gd name="connsiteX159" fmla="*/ 551949 w 1690436"/>
                <a:gd name="connsiteY159" fmla="*/ 612107 h 1384383"/>
                <a:gd name="connsiteX160" fmla="*/ 554205 w 1690436"/>
                <a:gd name="connsiteY160" fmla="*/ 611355 h 1384383"/>
                <a:gd name="connsiteX161" fmla="*/ 555709 w 1690436"/>
                <a:gd name="connsiteY161" fmla="*/ 610603 h 1384383"/>
                <a:gd name="connsiteX162" fmla="*/ 556461 w 1690436"/>
                <a:gd name="connsiteY162" fmla="*/ 609851 h 1384383"/>
                <a:gd name="connsiteX163" fmla="*/ 557965 w 1690436"/>
                <a:gd name="connsiteY163" fmla="*/ 607595 h 1384383"/>
                <a:gd name="connsiteX164" fmla="*/ 558716 w 1690436"/>
                <a:gd name="connsiteY164" fmla="*/ 606843 h 1384383"/>
                <a:gd name="connsiteX165" fmla="*/ 560972 w 1690436"/>
                <a:gd name="connsiteY165" fmla="*/ 605339 h 1384383"/>
                <a:gd name="connsiteX166" fmla="*/ 563229 w 1690436"/>
                <a:gd name="connsiteY166" fmla="*/ 604587 h 1384383"/>
                <a:gd name="connsiteX167" fmla="*/ 563980 w 1690436"/>
                <a:gd name="connsiteY167" fmla="*/ 603083 h 1384383"/>
                <a:gd name="connsiteX168" fmla="*/ 564732 w 1690436"/>
                <a:gd name="connsiteY168" fmla="*/ 603083 h 1384383"/>
                <a:gd name="connsiteX169" fmla="*/ 567740 w 1690436"/>
                <a:gd name="connsiteY169" fmla="*/ 602331 h 1384383"/>
                <a:gd name="connsiteX170" fmla="*/ 563980 w 1690436"/>
                <a:gd name="connsiteY170" fmla="*/ 594811 h 1384383"/>
                <a:gd name="connsiteX171" fmla="*/ 563229 w 1690436"/>
                <a:gd name="connsiteY171" fmla="*/ 591051 h 1384383"/>
                <a:gd name="connsiteX172" fmla="*/ 563229 w 1690436"/>
                <a:gd name="connsiteY172" fmla="*/ 588043 h 1384383"/>
                <a:gd name="connsiteX173" fmla="*/ 563229 w 1690436"/>
                <a:gd name="connsiteY173" fmla="*/ 587292 h 1384383"/>
                <a:gd name="connsiteX174" fmla="*/ 562476 w 1690436"/>
                <a:gd name="connsiteY174" fmla="*/ 586540 h 1384383"/>
                <a:gd name="connsiteX175" fmla="*/ 560972 w 1690436"/>
                <a:gd name="connsiteY175" fmla="*/ 584283 h 1384383"/>
                <a:gd name="connsiteX176" fmla="*/ 560220 w 1690436"/>
                <a:gd name="connsiteY176" fmla="*/ 583532 h 1384383"/>
                <a:gd name="connsiteX177" fmla="*/ 559469 w 1690436"/>
                <a:gd name="connsiteY177" fmla="*/ 581276 h 1384383"/>
                <a:gd name="connsiteX178" fmla="*/ 559469 w 1690436"/>
                <a:gd name="connsiteY178" fmla="*/ 579020 h 1384383"/>
                <a:gd name="connsiteX179" fmla="*/ 558716 w 1690436"/>
                <a:gd name="connsiteY179" fmla="*/ 577516 h 1384383"/>
                <a:gd name="connsiteX180" fmla="*/ 557965 w 1690436"/>
                <a:gd name="connsiteY180" fmla="*/ 575260 h 1384383"/>
                <a:gd name="connsiteX181" fmla="*/ 557212 w 1690436"/>
                <a:gd name="connsiteY181" fmla="*/ 573756 h 1384383"/>
                <a:gd name="connsiteX182" fmla="*/ 556461 w 1690436"/>
                <a:gd name="connsiteY182" fmla="*/ 569996 h 1384383"/>
                <a:gd name="connsiteX183" fmla="*/ 555709 w 1690436"/>
                <a:gd name="connsiteY183" fmla="*/ 568492 h 1384383"/>
                <a:gd name="connsiteX184" fmla="*/ 555709 w 1690436"/>
                <a:gd name="connsiteY184" fmla="*/ 566236 h 1384383"/>
                <a:gd name="connsiteX185" fmla="*/ 555709 w 1690436"/>
                <a:gd name="connsiteY185" fmla="*/ 564732 h 1384383"/>
                <a:gd name="connsiteX186" fmla="*/ 557212 w 1690436"/>
                <a:gd name="connsiteY186" fmla="*/ 563228 h 1384383"/>
                <a:gd name="connsiteX187" fmla="*/ 557212 w 1690436"/>
                <a:gd name="connsiteY187" fmla="*/ 562476 h 1384383"/>
                <a:gd name="connsiteX188" fmla="*/ 557212 w 1690436"/>
                <a:gd name="connsiteY188" fmla="*/ 561724 h 1384383"/>
                <a:gd name="connsiteX189" fmla="*/ 557212 w 1690436"/>
                <a:gd name="connsiteY189" fmla="*/ 560220 h 1384383"/>
                <a:gd name="connsiteX190" fmla="*/ 557965 w 1690436"/>
                <a:gd name="connsiteY190" fmla="*/ 558717 h 1384383"/>
                <a:gd name="connsiteX191" fmla="*/ 557965 w 1690436"/>
                <a:gd name="connsiteY191" fmla="*/ 557965 h 1384383"/>
                <a:gd name="connsiteX192" fmla="*/ 559469 w 1690436"/>
                <a:gd name="connsiteY192" fmla="*/ 556461 h 1384383"/>
                <a:gd name="connsiteX193" fmla="*/ 559469 w 1690436"/>
                <a:gd name="connsiteY193" fmla="*/ 555709 h 1384383"/>
                <a:gd name="connsiteX194" fmla="*/ 560220 w 1690436"/>
                <a:gd name="connsiteY194" fmla="*/ 552701 h 1384383"/>
                <a:gd name="connsiteX195" fmla="*/ 560220 w 1690436"/>
                <a:gd name="connsiteY195" fmla="*/ 551197 h 1384383"/>
                <a:gd name="connsiteX196" fmla="*/ 560972 w 1690436"/>
                <a:gd name="connsiteY196" fmla="*/ 550445 h 1384383"/>
                <a:gd name="connsiteX197" fmla="*/ 561724 w 1690436"/>
                <a:gd name="connsiteY197" fmla="*/ 548941 h 1384383"/>
                <a:gd name="connsiteX198" fmla="*/ 563229 w 1690436"/>
                <a:gd name="connsiteY198" fmla="*/ 546685 h 1384383"/>
                <a:gd name="connsiteX199" fmla="*/ 564732 w 1690436"/>
                <a:gd name="connsiteY199" fmla="*/ 543677 h 1384383"/>
                <a:gd name="connsiteX200" fmla="*/ 565484 w 1690436"/>
                <a:gd name="connsiteY200" fmla="*/ 542925 h 1384383"/>
                <a:gd name="connsiteX201" fmla="*/ 566988 w 1690436"/>
                <a:gd name="connsiteY201" fmla="*/ 542173 h 1384383"/>
                <a:gd name="connsiteX202" fmla="*/ 567740 w 1690436"/>
                <a:gd name="connsiteY202" fmla="*/ 541421 h 1384383"/>
                <a:gd name="connsiteX203" fmla="*/ 568492 w 1690436"/>
                <a:gd name="connsiteY203" fmla="*/ 540669 h 1384383"/>
                <a:gd name="connsiteX204" fmla="*/ 569244 w 1690436"/>
                <a:gd name="connsiteY204" fmla="*/ 539917 h 1384383"/>
                <a:gd name="connsiteX205" fmla="*/ 569244 w 1690436"/>
                <a:gd name="connsiteY205" fmla="*/ 539165 h 1384383"/>
                <a:gd name="connsiteX206" fmla="*/ 569244 w 1690436"/>
                <a:gd name="connsiteY206" fmla="*/ 532398 h 1384383"/>
                <a:gd name="connsiteX207" fmla="*/ 569244 w 1690436"/>
                <a:gd name="connsiteY207" fmla="*/ 528638 h 1384383"/>
                <a:gd name="connsiteX208" fmla="*/ 568492 w 1690436"/>
                <a:gd name="connsiteY208" fmla="*/ 526382 h 1384383"/>
                <a:gd name="connsiteX209" fmla="*/ 566988 w 1690436"/>
                <a:gd name="connsiteY209" fmla="*/ 522622 h 1384383"/>
                <a:gd name="connsiteX210" fmla="*/ 566236 w 1690436"/>
                <a:gd name="connsiteY210" fmla="*/ 521118 h 1384383"/>
                <a:gd name="connsiteX211" fmla="*/ 564732 w 1690436"/>
                <a:gd name="connsiteY211" fmla="*/ 520366 h 1384383"/>
                <a:gd name="connsiteX212" fmla="*/ 563229 w 1690436"/>
                <a:gd name="connsiteY212" fmla="*/ 519614 h 1384383"/>
                <a:gd name="connsiteX213" fmla="*/ 557965 w 1690436"/>
                <a:gd name="connsiteY213" fmla="*/ 516606 h 1384383"/>
                <a:gd name="connsiteX214" fmla="*/ 557212 w 1690436"/>
                <a:gd name="connsiteY214" fmla="*/ 515854 h 1384383"/>
                <a:gd name="connsiteX215" fmla="*/ 555709 w 1690436"/>
                <a:gd name="connsiteY215" fmla="*/ 515854 h 1384383"/>
                <a:gd name="connsiteX216" fmla="*/ 554205 w 1690436"/>
                <a:gd name="connsiteY216" fmla="*/ 515854 h 1384383"/>
                <a:gd name="connsiteX217" fmla="*/ 552701 w 1690436"/>
                <a:gd name="connsiteY217" fmla="*/ 515854 h 1384383"/>
                <a:gd name="connsiteX218" fmla="*/ 551949 w 1690436"/>
                <a:gd name="connsiteY218" fmla="*/ 515102 h 1384383"/>
                <a:gd name="connsiteX219" fmla="*/ 549693 w 1690436"/>
                <a:gd name="connsiteY219" fmla="*/ 513598 h 1384383"/>
                <a:gd name="connsiteX220" fmla="*/ 548941 w 1690436"/>
                <a:gd name="connsiteY220" fmla="*/ 513598 h 1384383"/>
                <a:gd name="connsiteX221" fmla="*/ 548189 w 1690436"/>
                <a:gd name="connsiteY221" fmla="*/ 513598 h 1384383"/>
                <a:gd name="connsiteX222" fmla="*/ 547437 w 1690436"/>
                <a:gd name="connsiteY222" fmla="*/ 513598 h 1384383"/>
                <a:gd name="connsiteX223" fmla="*/ 546685 w 1690436"/>
                <a:gd name="connsiteY223" fmla="*/ 513598 h 1384383"/>
                <a:gd name="connsiteX224" fmla="*/ 544429 w 1690436"/>
                <a:gd name="connsiteY224" fmla="*/ 514350 h 1384383"/>
                <a:gd name="connsiteX225" fmla="*/ 543677 w 1690436"/>
                <a:gd name="connsiteY225" fmla="*/ 515102 h 1384383"/>
                <a:gd name="connsiteX226" fmla="*/ 542925 w 1690436"/>
                <a:gd name="connsiteY226" fmla="*/ 515102 h 1384383"/>
                <a:gd name="connsiteX227" fmla="*/ 542173 w 1690436"/>
                <a:gd name="connsiteY227" fmla="*/ 515854 h 1384383"/>
                <a:gd name="connsiteX228" fmla="*/ 540669 w 1690436"/>
                <a:gd name="connsiteY228" fmla="*/ 517358 h 1384383"/>
                <a:gd name="connsiteX229" fmla="*/ 540669 w 1690436"/>
                <a:gd name="connsiteY229" fmla="*/ 518110 h 1384383"/>
                <a:gd name="connsiteX230" fmla="*/ 539917 w 1690436"/>
                <a:gd name="connsiteY230" fmla="*/ 518110 h 1384383"/>
                <a:gd name="connsiteX231" fmla="*/ 538413 w 1690436"/>
                <a:gd name="connsiteY231" fmla="*/ 518110 h 1384383"/>
                <a:gd name="connsiteX232" fmla="*/ 537661 w 1690436"/>
                <a:gd name="connsiteY232" fmla="*/ 518110 h 1384383"/>
                <a:gd name="connsiteX233" fmla="*/ 536909 w 1690436"/>
                <a:gd name="connsiteY233" fmla="*/ 517358 h 1384383"/>
                <a:gd name="connsiteX234" fmla="*/ 536157 w 1690436"/>
                <a:gd name="connsiteY234" fmla="*/ 516606 h 1384383"/>
                <a:gd name="connsiteX235" fmla="*/ 530141 w 1690436"/>
                <a:gd name="connsiteY235" fmla="*/ 509838 h 1384383"/>
                <a:gd name="connsiteX236" fmla="*/ 530141 w 1690436"/>
                <a:gd name="connsiteY236" fmla="*/ 508334 h 1384383"/>
                <a:gd name="connsiteX237" fmla="*/ 529390 w 1690436"/>
                <a:gd name="connsiteY237" fmla="*/ 506830 h 1384383"/>
                <a:gd name="connsiteX238" fmla="*/ 529390 w 1690436"/>
                <a:gd name="connsiteY238" fmla="*/ 502319 h 1384383"/>
                <a:gd name="connsiteX239" fmla="*/ 529390 w 1690436"/>
                <a:gd name="connsiteY239" fmla="*/ 500063 h 1384383"/>
                <a:gd name="connsiteX240" fmla="*/ 530141 w 1690436"/>
                <a:gd name="connsiteY240" fmla="*/ 498559 h 1384383"/>
                <a:gd name="connsiteX241" fmla="*/ 530141 w 1690436"/>
                <a:gd name="connsiteY241" fmla="*/ 497807 h 1384383"/>
                <a:gd name="connsiteX242" fmla="*/ 530141 w 1690436"/>
                <a:gd name="connsiteY242" fmla="*/ 496303 h 1384383"/>
                <a:gd name="connsiteX243" fmla="*/ 530893 w 1690436"/>
                <a:gd name="connsiteY243" fmla="*/ 494799 h 1384383"/>
                <a:gd name="connsiteX244" fmla="*/ 532397 w 1690436"/>
                <a:gd name="connsiteY244" fmla="*/ 491791 h 1384383"/>
                <a:gd name="connsiteX245" fmla="*/ 532397 w 1690436"/>
                <a:gd name="connsiteY245" fmla="*/ 490287 h 1384383"/>
                <a:gd name="connsiteX246" fmla="*/ 533901 w 1690436"/>
                <a:gd name="connsiteY246" fmla="*/ 486527 h 1384383"/>
                <a:gd name="connsiteX247" fmla="*/ 534653 w 1690436"/>
                <a:gd name="connsiteY247" fmla="*/ 486527 h 1384383"/>
                <a:gd name="connsiteX248" fmla="*/ 535405 w 1690436"/>
                <a:gd name="connsiteY248" fmla="*/ 486527 h 1384383"/>
                <a:gd name="connsiteX249" fmla="*/ 537661 w 1690436"/>
                <a:gd name="connsiteY249" fmla="*/ 488031 h 1384383"/>
                <a:gd name="connsiteX250" fmla="*/ 539165 w 1690436"/>
                <a:gd name="connsiteY250" fmla="*/ 488031 h 1384383"/>
                <a:gd name="connsiteX251" fmla="*/ 539917 w 1690436"/>
                <a:gd name="connsiteY251" fmla="*/ 488783 h 1384383"/>
                <a:gd name="connsiteX252" fmla="*/ 540669 w 1690436"/>
                <a:gd name="connsiteY252" fmla="*/ 489535 h 1384383"/>
                <a:gd name="connsiteX253" fmla="*/ 541421 w 1690436"/>
                <a:gd name="connsiteY253" fmla="*/ 488783 h 1384383"/>
                <a:gd name="connsiteX254" fmla="*/ 542173 w 1690436"/>
                <a:gd name="connsiteY254" fmla="*/ 488783 h 1384383"/>
                <a:gd name="connsiteX255" fmla="*/ 542925 w 1690436"/>
                <a:gd name="connsiteY255" fmla="*/ 488783 h 1384383"/>
                <a:gd name="connsiteX256" fmla="*/ 543677 w 1690436"/>
                <a:gd name="connsiteY256" fmla="*/ 488031 h 1384383"/>
                <a:gd name="connsiteX257" fmla="*/ 543677 w 1690436"/>
                <a:gd name="connsiteY257" fmla="*/ 487279 h 1384383"/>
                <a:gd name="connsiteX258" fmla="*/ 542925 w 1690436"/>
                <a:gd name="connsiteY258" fmla="*/ 486527 h 1384383"/>
                <a:gd name="connsiteX259" fmla="*/ 542925 w 1690436"/>
                <a:gd name="connsiteY259" fmla="*/ 485775 h 1384383"/>
                <a:gd name="connsiteX260" fmla="*/ 543677 w 1690436"/>
                <a:gd name="connsiteY260" fmla="*/ 485023 h 1384383"/>
                <a:gd name="connsiteX261" fmla="*/ 544429 w 1690436"/>
                <a:gd name="connsiteY261" fmla="*/ 484271 h 1384383"/>
                <a:gd name="connsiteX262" fmla="*/ 545181 w 1690436"/>
                <a:gd name="connsiteY262" fmla="*/ 483519 h 1384383"/>
                <a:gd name="connsiteX263" fmla="*/ 545933 w 1690436"/>
                <a:gd name="connsiteY263" fmla="*/ 483519 h 1384383"/>
                <a:gd name="connsiteX264" fmla="*/ 546685 w 1690436"/>
                <a:gd name="connsiteY264" fmla="*/ 481263 h 1384383"/>
                <a:gd name="connsiteX265" fmla="*/ 546685 w 1690436"/>
                <a:gd name="connsiteY265" fmla="*/ 480511 h 1384383"/>
                <a:gd name="connsiteX266" fmla="*/ 545933 w 1690436"/>
                <a:gd name="connsiteY266" fmla="*/ 479007 h 1384383"/>
                <a:gd name="connsiteX267" fmla="*/ 545933 w 1690436"/>
                <a:gd name="connsiteY267" fmla="*/ 478255 h 1384383"/>
                <a:gd name="connsiteX268" fmla="*/ 545933 w 1690436"/>
                <a:gd name="connsiteY268" fmla="*/ 477503 h 1384383"/>
                <a:gd name="connsiteX269" fmla="*/ 546685 w 1690436"/>
                <a:gd name="connsiteY269" fmla="*/ 475999 h 1384383"/>
                <a:gd name="connsiteX270" fmla="*/ 547437 w 1690436"/>
                <a:gd name="connsiteY270" fmla="*/ 474495 h 1384383"/>
                <a:gd name="connsiteX271" fmla="*/ 548189 w 1690436"/>
                <a:gd name="connsiteY271" fmla="*/ 473743 h 1384383"/>
                <a:gd name="connsiteX272" fmla="*/ 548941 w 1690436"/>
                <a:gd name="connsiteY272" fmla="*/ 472991 h 1384383"/>
                <a:gd name="connsiteX273" fmla="*/ 549693 w 1690436"/>
                <a:gd name="connsiteY273" fmla="*/ 472240 h 1384383"/>
                <a:gd name="connsiteX274" fmla="*/ 550445 w 1690436"/>
                <a:gd name="connsiteY274" fmla="*/ 472240 h 1384383"/>
                <a:gd name="connsiteX275" fmla="*/ 551197 w 1690436"/>
                <a:gd name="connsiteY275" fmla="*/ 472240 h 1384383"/>
                <a:gd name="connsiteX276" fmla="*/ 551949 w 1690436"/>
                <a:gd name="connsiteY276" fmla="*/ 472240 h 1384383"/>
                <a:gd name="connsiteX277" fmla="*/ 552701 w 1690436"/>
                <a:gd name="connsiteY277" fmla="*/ 471488 h 1384383"/>
                <a:gd name="connsiteX278" fmla="*/ 554205 w 1690436"/>
                <a:gd name="connsiteY278" fmla="*/ 469232 h 1384383"/>
                <a:gd name="connsiteX279" fmla="*/ 556461 w 1690436"/>
                <a:gd name="connsiteY279" fmla="*/ 467728 h 1384383"/>
                <a:gd name="connsiteX280" fmla="*/ 557212 w 1690436"/>
                <a:gd name="connsiteY280" fmla="*/ 466224 h 1384383"/>
                <a:gd name="connsiteX281" fmla="*/ 557212 w 1690436"/>
                <a:gd name="connsiteY281" fmla="*/ 465472 h 1384383"/>
                <a:gd name="connsiteX282" fmla="*/ 557965 w 1690436"/>
                <a:gd name="connsiteY282" fmla="*/ 464720 h 1384383"/>
                <a:gd name="connsiteX283" fmla="*/ 557212 w 1690436"/>
                <a:gd name="connsiteY283" fmla="*/ 463216 h 1384383"/>
                <a:gd name="connsiteX284" fmla="*/ 557212 w 1690436"/>
                <a:gd name="connsiteY284" fmla="*/ 462464 h 1384383"/>
                <a:gd name="connsiteX285" fmla="*/ 558716 w 1690436"/>
                <a:gd name="connsiteY285" fmla="*/ 462464 h 1384383"/>
                <a:gd name="connsiteX286" fmla="*/ 558716 w 1690436"/>
                <a:gd name="connsiteY286" fmla="*/ 461712 h 1384383"/>
                <a:gd name="connsiteX287" fmla="*/ 558716 w 1690436"/>
                <a:gd name="connsiteY287" fmla="*/ 460960 h 1384383"/>
                <a:gd name="connsiteX288" fmla="*/ 558716 w 1690436"/>
                <a:gd name="connsiteY288" fmla="*/ 460208 h 1384383"/>
                <a:gd name="connsiteX289" fmla="*/ 559469 w 1690436"/>
                <a:gd name="connsiteY289" fmla="*/ 459456 h 1384383"/>
                <a:gd name="connsiteX290" fmla="*/ 560972 w 1690436"/>
                <a:gd name="connsiteY290" fmla="*/ 458704 h 1384383"/>
                <a:gd name="connsiteX291" fmla="*/ 560972 w 1690436"/>
                <a:gd name="connsiteY291" fmla="*/ 457952 h 1384383"/>
                <a:gd name="connsiteX292" fmla="*/ 561724 w 1690436"/>
                <a:gd name="connsiteY292" fmla="*/ 457200 h 1384383"/>
                <a:gd name="connsiteX293" fmla="*/ 562476 w 1690436"/>
                <a:gd name="connsiteY293" fmla="*/ 457200 h 1384383"/>
                <a:gd name="connsiteX294" fmla="*/ 563229 w 1690436"/>
                <a:gd name="connsiteY294" fmla="*/ 456448 h 1384383"/>
                <a:gd name="connsiteX295" fmla="*/ 563980 w 1690436"/>
                <a:gd name="connsiteY295" fmla="*/ 456448 h 1384383"/>
                <a:gd name="connsiteX296" fmla="*/ 563980 w 1690436"/>
                <a:gd name="connsiteY296" fmla="*/ 457200 h 1384383"/>
                <a:gd name="connsiteX297" fmla="*/ 564732 w 1690436"/>
                <a:gd name="connsiteY297" fmla="*/ 457200 h 1384383"/>
                <a:gd name="connsiteX298" fmla="*/ 565484 w 1690436"/>
                <a:gd name="connsiteY298" fmla="*/ 457200 h 1384383"/>
                <a:gd name="connsiteX299" fmla="*/ 566236 w 1690436"/>
                <a:gd name="connsiteY299" fmla="*/ 457200 h 1384383"/>
                <a:gd name="connsiteX300" fmla="*/ 566988 w 1690436"/>
                <a:gd name="connsiteY300" fmla="*/ 456448 h 1384383"/>
                <a:gd name="connsiteX301" fmla="*/ 567740 w 1690436"/>
                <a:gd name="connsiteY301" fmla="*/ 455696 h 1384383"/>
                <a:gd name="connsiteX302" fmla="*/ 568492 w 1690436"/>
                <a:gd name="connsiteY302" fmla="*/ 454944 h 1384383"/>
                <a:gd name="connsiteX303" fmla="*/ 569244 w 1690436"/>
                <a:gd name="connsiteY303" fmla="*/ 451936 h 1384383"/>
                <a:gd name="connsiteX304" fmla="*/ 569996 w 1690436"/>
                <a:gd name="connsiteY304" fmla="*/ 451184 h 1384383"/>
                <a:gd name="connsiteX305" fmla="*/ 570748 w 1690436"/>
                <a:gd name="connsiteY305" fmla="*/ 450432 h 1384383"/>
                <a:gd name="connsiteX306" fmla="*/ 573004 w 1690436"/>
                <a:gd name="connsiteY306" fmla="*/ 448176 h 1384383"/>
                <a:gd name="connsiteX307" fmla="*/ 573756 w 1690436"/>
                <a:gd name="connsiteY307" fmla="*/ 447424 h 1384383"/>
                <a:gd name="connsiteX308" fmla="*/ 574508 w 1690436"/>
                <a:gd name="connsiteY308" fmla="*/ 446672 h 1384383"/>
                <a:gd name="connsiteX309" fmla="*/ 576012 w 1690436"/>
                <a:gd name="connsiteY309" fmla="*/ 446672 h 1384383"/>
                <a:gd name="connsiteX310" fmla="*/ 577516 w 1690436"/>
                <a:gd name="connsiteY310" fmla="*/ 446672 h 1384383"/>
                <a:gd name="connsiteX311" fmla="*/ 578268 w 1690436"/>
                <a:gd name="connsiteY311" fmla="*/ 445921 h 1384383"/>
                <a:gd name="connsiteX312" fmla="*/ 577516 w 1690436"/>
                <a:gd name="connsiteY312" fmla="*/ 444417 h 1384383"/>
                <a:gd name="connsiteX313" fmla="*/ 575260 w 1690436"/>
                <a:gd name="connsiteY313" fmla="*/ 441409 h 1384383"/>
                <a:gd name="connsiteX314" fmla="*/ 574508 w 1690436"/>
                <a:gd name="connsiteY314" fmla="*/ 440657 h 1384383"/>
                <a:gd name="connsiteX315" fmla="*/ 574508 w 1690436"/>
                <a:gd name="connsiteY315" fmla="*/ 439905 h 1384383"/>
                <a:gd name="connsiteX316" fmla="*/ 574508 w 1690436"/>
                <a:gd name="connsiteY316" fmla="*/ 438401 h 1384383"/>
                <a:gd name="connsiteX317" fmla="*/ 575260 w 1690436"/>
                <a:gd name="connsiteY317" fmla="*/ 437649 h 1384383"/>
                <a:gd name="connsiteX318" fmla="*/ 575260 w 1690436"/>
                <a:gd name="connsiteY318" fmla="*/ 436897 h 1384383"/>
                <a:gd name="connsiteX319" fmla="*/ 576012 w 1690436"/>
                <a:gd name="connsiteY319" fmla="*/ 436145 h 1384383"/>
                <a:gd name="connsiteX320" fmla="*/ 576764 w 1690436"/>
                <a:gd name="connsiteY320" fmla="*/ 435393 h 1384383"/>
                <a:gd name="connsiteX321" fmla="*/ 577516 w 1690436"/>
                <a:gd name="connsiteY321" fmla="*/ 434641 h 1384383"/>
                <a:gd name="connsiteX322" fmla="*/ 579020 w 1690436"/>
                <a:gd name="connsiteY322" fmla="*/ 433137 h 1384383"/>
                <a:gd name="connsiteX323" fmla="*/ 579772 w 1690436"/>
                <a:gd name="connsiteY323" fmla="*/ 432385 h 1384383"/>
                <a:gd name="connsiteX324" fmla="*/ 580524 w 1690436"/>
                <a:gd name="connsiteY324" fmla="*/ 432385 h 1384383"/>
                <a:gd name="connsiteX325" fmla="*/ 581276 w 1690436"/>
                <a:gd name="connsiteY325" fmla="*/ 432385 h 1384383"/>
                <a:gd name="connsiteX326" fmla="*/ 582028 w 1690436"/>
                <a:gd name="connsiteY326" fmla="*/ 432385 h 1384383"/>
                <a:gd name="connsiteX327" fmla="*/ 582780 w 1690436"/>
                <a:gd name="connsiteY327" fmla="*/ 433137 h 1384383"/>
                <a:gd name="connsiteX328" fmla="*/ 583531 w 1690436"/>
                <a:gd name="connsiteY328" fmla="*/ 433137 h 1384383"/>
                <a:gd name="connsiteX329" fmla="*/ 584284 w 1690436"/>
                <a:gd name="connsiteY329" fmla="*/ 433137 h 1384383"/>
                <a:gd name="connsiteX330" fmla="*/ 585035 w 1690436"/>
                <a:gd name="connsiteY330" fmla="*/ 432385 h 1384383"/>
                <a:gd name="connsiteX331" fmla="*/ 585788 w 1690436"/>
                <a:gd name="connsiteY331" fmla="*/ 432385 h 1384383"/>
                <a:gd name="connsiteX332" fmla="*/ 586540 w 1690436"/>
                <a:gd name="connsiteY332" fmla="*/ 431633 h 1384383"/>
                <a:gd name="connsiteX333" fmla="*/ 586540 w 1690436"/>
                <a:gd name="connsiteY333" fmla="*/ 430881 h 1384383"/>
                <a:gd name="connsiteX334" fmla="*/ 586540 w 1690436"/>
                <a:gd name="connsiteY334" fmla="*/ 429377 h 1384383"/>
                <a:gd name="connsiteX335" fmla="*/ 586540 w 1690436"/>
                <a:gd name="connsiteY335" fmla="*/ 426369 h 1384383"/>
                <a:gd name="connsiteX336" fmla="*/ 585035 w 1690436"/>
                <a:gd name="connsiteY336" fmla="*/ 421857 h 1384383"/>
                <a:gd name="connsiteX337" fmla="*/ 583531 w 1690436"/>
                <a:gd name="connsiteY337" fmla="*/ 418097 h 1384383"/>
                <a:gd name="connsiteX338" fmla="*/ 582780 w 1690436"/>
                <a:gd name="connsiteY338" fmla="*/ 416593 h 1384383"/>
                <a:gd name="connsiteX339" fmla="*/ 582028 w 1690436"/>
                <a:gd name="connsiteY339" fmla="*/ 415090 h 1384383"/>
                <a:gd name="connsiteX340" fmla="*/ 581276 w 1690436"/>
                <a:gd name="connsiteY340" fmla="*/ 409074 h 1384383"/>
                <a:gd name="connsiteX341" fmla="*/ 580524 w 1690436"/>
                <a:gd name="connsiteY341" fmla="*/ 408322 h 1384383"/>
                <a:gd name="connsiteX342" fmla="*/ 579772 w 1690436"/>
                <a:gd name="connsiteY342" fmla="*/ 406818 h 1384383"/>
                <a:gd name="connsiteX343" fmla="*/ 578268 w 1690436"/>
                <a:gd name="connsiteY343" fmla="*/ 404562 h 1384383"/>
                <a:gd name="connsiteX344" fmla="*/ 577516 w 1690436"/>
                <a:gd name="connsiteY344" fmla="*/ 403058 h 1384383"/>
                <a:gd name="connsiteX345" fmla="*/ 574508 w 1690436"/>
                <a:gd name="connsiteY345" fmla="*/ 392530 h 1384383"/>
                <a:gd name="connsiteX346" fmla="*/ 572252 w 1690436"/>
                <a:gd name="connsiteY346" fmla="*/ 387266 h 1384383"/>
                <a:gd name="connsiteX347" fmla="*/ 571500 w 1690436"/>
                <a:gd name="connsiteY347" fmla="*/ 385763 h 1384383"/>
                <a:gd name="connsiteX348" fmla="*/ 569244 w 1690436"/>
                <a:gd name="connsiteY348" fmla="*/ 380499 h 1384383"/>
                <a:gd name="connsiteX349" fmla="*/ 568492 w 1690436"/>
                <a:gd name="connsiteY349" fmla="*/ 379747 h 1384383"/>
                <a:gd name="connsiteX350" fmla="*/ 566988 w 1690436"/>
                <a:gd name="connsiteY350" fmla="*/ 378995 h 1384383"/>
                <a:gd name="connsiteX351" fmla="*/ 566236 w 1690436"/>
                <a:gd name="connsiteY351" fmla="*/ 378995 h 1384383"/>
                <a:gd name="connsiteX352" fmla="*/ 566236 w 1690436"/>
                <a:gd name="connsiteY352" fmla="*/ 378243 h 1384383"/>
                <a:gd name="connsiteX353" fmla="*/ 564732 w 1690436"/>
                <a:gd name="connsiteY353" fmla="*/ 375987 h 1384383"/>
                <a:gd name="connsiteX354" fmla="*/ 563980 w 1690436"/>
                <a:gd name="connsiteY354" fmla="*/ 375235 h 1384383"/>
                <a:gd name="connsiteX355" fmla="*/ 563229 w 1690436"/>
                <a:gd name="connsiteY355" fmla="*/ 374483 h 1384383"/>
                <a:gd name="connsiteX356" fmla="*/ 560972 w 1690436"/>
                <a:gd name="connsiteY356" fmla="*/ 373731 h 1384383"/>
                <a:gd name="connsiteX357" fmla="*/ 560220 w 1690436"/>
                <a:gd name="connsiteY357" fmla="*/ 373731 h 1384383"/>
                <a:gd name="connsiteX358" fmla="*/ 559469 w 1690436"/>
                <a:gd name="connsiteY358" fmla="*/ 372979 h 1384383"/>
                <a:gd name="connsiteX359" fmla="*/ 558716 w 1690436"/>
                <a:gd name="connsiteY359" fmla="*/ 371475 h 1384383"/>
                <a:gd name="connsiteX360" fmla="*/ 557965 w 1690436"/>
                <a:gd name="connsiteY360" fmla="*/ 370723 h 1384383"/>
                <a:gd name="connsiteX361" fmla="*/ 557212 w 1690436"/>
                <a:gd name="connsiteY361" fmla="*/ 369971 h 1384383"/>
                <a:gd name="connsiteX362" fmla="*/ 555709 w 1690436"/>
                <a:gd name="connsiteY362" fmla="*/ 369219 h 1384383"/>
                <a:gd name="connsiteX363" fmla="*/ 552701 w 1690436"/>
                <a:gd name="connsiteY363" fmla="*/ 368467 h 1384383"/>
                <a:gd name="connsiteX364" fmla="*/ 549693 w 1690436"/>
                <a:gd name="connsiteY364" fmla="*/ 366963 h 1384383"/>
                <a:gd name="connsiteX365" fmla="*/ 548189 w 1690436"/>
                <a:gd name="connsiteY365" fmla="*/ 366211 h 1384383"/>
                <a:gd name="connsiteX366" fmla="*/ 543677 w 1690436"/>
                <a:gd name="connsiteY366" fmla="*/ 360195 h 1384383"/>
                <a:gd name="connsiteX367" fmla="*/ 542925 w 1690436"/>
                <a:gd name="connsiteY367" fmla="*/ 358692 h 1384383"/>
                <a:gd name="connsiteX368" fmla="*/ 541421 w 1690436"/>
                <a:gd name="connsiteY368" fmla="*/ 355684 h 1384383"/>
                <a:gd name="connsiteX369" fmla="*/ 541421 w 1690436"/>
                <a:gd name="connsiteY369" fmla="*/ 354932 h 1384383"/>
                <a:gd name="connsiteX370" fmla="*/ 540669 w 1690436"/>
                <a:gd name="connsiteY370" fmla="*/ 354932 h 1384383"/>
                <a:gd name="connsiteX371" fmla="*/ 540669 w 1690436"/>
                <a:gd name="connsiteY371" fmla="*/ 354180 h 1384383"/>
                <a:gd name="connsiteX372" fmla="*/ 543677 w 1690436"/>
                <a:gd name="connsiteY372" fmla="*/ 342148 h 1384383"/>
                <a:gd name="connsiteX373" fmla="*/ 543677 w 1690436"/>
                <a:gd name="connsiteY373" fmla="*/ 341396 h 1384383"/>
                <a:gd name="connsiteX374" fmla="*/ 549693 w 1690436"/>
                <a:gd name="connsiteY374" fmla="*/ 336132 h 1384383"/>
                <a:gd name="connsiteX375" fmla="*/ 550445 w 1690436"/>
                <a:gd name="connsiteY375" fmla="*/ 335380 h 1384383"/>
                <a:gd name="connsiteX376" fmla="*/ 551949 w 1690436"/>
                <a:gd name="connsiteY376" fmla="*/ 331620 h 1384383"/>
                <a:gd name="connsiteX377" fmla="*/ 552701 w 1690436"/>
                <a:gd name="connsiteY377" fmla="*/ 330868 h 1384383"/>
                <a:gd name="connsiteX378" fmla="*/ 553452 w 1690436"/>
                <a:gd name="connsiteY378" fmla="*/ 330116 h 1384383"/>
                <a:gd name="connsiteX379" fmla="*/ 553452 w 1690436"/>
                <a:gd name="connsiteY379" fmla="*/ 329365 h 1384383"/>
                <a:gd name="connsiteX380" fmla="*/ 554205 w 1690436"/>
                <a:gd name="connsiteY380" fmla="*/ 328613 h 1384383"/>
                <a:gd name="connsiteX381" fmla="*/ 556461 w 1690436"/>
                <a:gd name="connsiteY381" fmla="*/ 324101 h 1384383"/>
                <a:gd name="connsiteX382" fmla="*/ 560220 w 1690436"/>
                <a:gd name="connsiteY382" fmla="*/ 315077 h 1384383"/>
                <a:gd name="connsiteX383" fmla="*/ 560220 w 1690436"/>
                <a:gd name="connsiteY383" fmla="*/ 314325 h 1384383"/>
                <a:gd name="connsiteX384" fmla="*/ 560972 w 1690436"/>
                <a:gd name="connsiteY384" fmla="*/ 312069 h 1384383"/>
                <a:gd name="connsiteX385" fmla="*/ 558716 w 1690436"/>
                <a:gd name="connsiteY385" fmla="*/ 299286 h 1384383"/>
                <a:gd name="connsiteX386" fmla="*/ 558716 w 1690436"/>
                <a:gd name="connsiteY386" fmla="*/ 297782 h 1384383"/>
                <a:gd name="connsiteX387" fmla="*/ 559469 w 1690436"/>
                <a:gd name="connsiteY387" fmla="*/ 296278 h 1384383"/>
                <a:gd name="connsiteX388" fmla="*/ 563229 w 1690436"/>
                <a:gd name="connsiteY388" fmla="*/ 288006 h 1384383"/>
                <a:gd name="connsiteX389" fmla="*/ 563980 w 1690436"/>
                <a:gd name="connsiteY389" fmla="*/ 282742 h 1384383"/>
                <a:gd name="connsiteX390" fmla="*/ 568492 w 1690436"/>
                <a:gd name="connsiteY390" fmla="*/ 280486 h 1384383"/>
                <a:gd name="connsiteX391" fmla="*/ 569244 w 1690436"/>
                <a:gd name="connsiteY391" fmla="*/ 280486 h 1384383"/>
                <a:gd name="connsiteX392" fmla="*/ 573004 w 1690436"/>
                <a:gd name="connsiteY392" fmla="*/ 281238 h 1384383"/>
                <a:gd name="connsiteX393" fmla="*/ 573756 w 1690436"/>
                <a:gd name="connsiteY393" fmla="*/ 281238 h 1384383"/>
                <a:gd name="connsiteX394" fmla="*/ 574508 w 1690436"/>
                <a:gd name="connsiteY394" fmla="*/ 281238 h 1384383"/>
                <a:gd name="connsiteX395" fmla="*/ 576012 w 1690436"/>
                <a:gd name="connsiteY395" fmla="*/ 281238 h 1384383"/>
                <a:gd name="connsiteX396" fmla="*/ 576764 w 1690436"/>
                <a:gd name="connsiteY396" fmla="*/ 281238 h 1384383"/>
                <a:gd name="connsiteX397" fmla="*/ 576764 w 1690436"/>
                <a:gd name="connsiteY397" fmla="*/ 280486 h 1384383"/>
                <a:gd name="connsiteX398" fmla="*/ 578268 w 1690436"/>
                <a:gd name="connsiteY398" fmla="*/ 279734 h 1384383"/>
                <a:gd name="connsiteX399" fmla="*/ 579020 w 1690436"/>
                <a:gd name="connsiteY399" fmla="*/ 278230 h 1384383"/>
                <a:gd name="connsiteX400" fmla="*/ 580524 w 1690436"/>
                <a:gd name="connsiteY400" fmla="*/ 276726 h 1384383"/>
                <a:gd name="connsiteX401" fmla="*/ 581276 w 1690436"/>
                <a:gd name="connsiteY401" fmla="*/ 275974 h 1384383"/>
                <a:gd name="connsiteX402" fmla="*/ 581276 w 1690436"/>
                <a:gd name="connsiteY402" fmla="*/ 275222 h 1384383"/>
                <a:gd name="connsiteX403" fmla="*/ 583531 w 1690436"/>
                <a:gd name="connsiteY403" fmla="*/ 273718 h 1384383"/>
                <a:gd name="connsiteX404" fmla="*/ 584284 w 1690436"/>
                <a:gd name="connsiteY404" fmla="*/ 273718 h 1384383"/>
                <a:gd name="connsiteX405" fmla="*/ 585035 w 1690436"/>
                <a:gd name="connsiteY405" fmla="*/ 272967 h 1384383"/>
                <a:gd name="connsiteX406" fmla="*/ 588044 w 1690436"/>
                <a:gd name="connsiteY406" fmla="*/ 266199 h 1384383"/>
                <a:gd name="connsiteX407" fmla="*/ 588795 w 1690436"/>
                <a:gd name="connsiteY407" fmla="*/ 264695 h 1384383"/>
                <a:gd name="connsiteX408" fmla="*/ 589548 w 1690436"/>
                <a:gd name="connsiteY408" fmla="*/ 264695 h 1384383"/>
                <a:gd name="connsiteX409" fmla="*/ 590299 w 1690436"/>
                <a:gd name="connsiteY409" fmla="*/ 263943 h 1384383"/>
                <a:gd name="connsiteX410" fmla="*/ 591051 w 1690436"/>
                <a:gd name="connsiteY410" fmla="*/ 263943 h 1384383"/>
                <a:gd name="connsiteX411" fmla="*/ 591803 w 1690436"/>
                <a:gd name="connsiteY411" fmla="*/ 264695 h 1384383"/>
                <a:gd name="connsiteX412" fmla="*/ 591803 w 1690436"/>
                <a:gd name="connsiteY412" fmla="*/ 265447 h 1384383"/>
                <a:gd name="connsiteX413" fmla="*/ 592555 w 1690436"/>
                <a:gd name="connsiteY413" fmla="*/ 265447 h 1384383"/>
                <a:gd name="connsiteX414" fmla="*/ 592555 w 1690436"/>
                <a:gd name="connsiteY414" fmla="*/ 266199 h 1384383"/>
                <a:gd name="connsiteX415" fmla="*/ 594059 w 1690436"/>
                <a:gd name="connsiteY415" fmla="*/ 266199 h 1384383"/>
                <a:gd name="connsiteX416" fmla="*/ 594811 w 1690436"/>
                <a:gd name="connsiteY416" fmla="*/ 266951 h 1384383"/>
                <a:gd name="connsiteX417" fmla="*/ 596315 w 1690436"/>
                <a:gd name="connsiteY417" fmla="*/ 266951 h 1384383"/>
                <a:gd name="connsiteX418" fmla="*/ 597067 w 1690436"/>
                <a:gd name="connsiteY418" fmla="*/ 266951 h 1384383"/>
                <a:gd name="connsiteX419" fmla="*/ 597819 w 1690436"/>
                <a:gd name="connsiteY419" fmla="*/ 266951 h 1384383"/>
                <a:gd name="connsiteX420" fmla="*/ 600075 w 1690436"/>
                <a:gd name="connsiteY420" fmla="*/ 265447 h 1384383"/>
                <a:gd name="connsiteX421" fmla="*/ 601579 w 1690436"/>
                <a:gd name="connsiteY421" fmla="*/ 264695 h 1384383"/>
                <a:gd name="connsiteX422" fmla="*/ 603083 w 1690436"/>
                <a:gd name="connsiteY422" fmla="*/ 263943 h 1384383"/>
                <a:gd name="connsiteX423" fmla="*/ 603835 w 1690436"/>
                <a:gd name="connsiteY423" fmla="*/ 263191 h 1384383"/>
                <a:gd name="connsiteX424" fmla="*/ 604587 w 1690436"/>
                <a:gd name="connsiteY424" fmla="*/ 263191 h 1384383"/>
                <a:gd name="connsiteX425" fmla="*/ 605339 w 1690436"/>
                <a:gd name="connsiteY425" fmla="*/ 262439 h 1384383"/>
                <a:gd name="connsiteX426" fmla="*/ 606843 w 1690436"/>
                <a:gd name="connsiteY426" fmla="*/ 262439 h 1384383"/>
                <a:gd name="connsiteX427" fmla="*/ 613610 w 1690436"/>
                <a:gd name="connsiteY427" fmla="*/ 263191 h 1384383"/>
                <a:gd name="connsiteX428" fmla="*/ 614363 w 1690436"/>
                <a:gd name="connsiteY428" fmla="*/ 263191 h 1384383"/>
                <a:gd name="connsiteX429" fmla="*/ 615114 w 1690436"/>
                <a:gd name="connsiteY429" fmla="*/ 262439 h 1384383"/>
                <a:gd name="connsiteX430" fmla="*/ 617370 w 1690436"/>
                <a:gd name="connsiteY430" fmla="*/ 261687 h 1384383"/>
                <a:gd name="connsiteX431" fmla="*/ 618123 w 1690436"/>
                <a:gd name="connsiteY431" fmla="*/ 260935 h 1384383"/>
                <a:gd name="connsiteX432" fmla="*/ 618874 w 1690436"/>
                <a:gd name="connsiteY432" fmla="*/ 260935 h 1384383"/>
                <a:gd name="connsiteX433" fmla="*/ 621882 w 1690436"/>
                <a:gd name="connsiteY433" fmla="*/ 260935 h 1384383"/>
                <a:gd name="connsiteX434" fmla="*/ 622634 w 1690436"/>
                <a:gd name="connsiteY434" fmla="*/ 260935 h 1384383"/>
                <a:gd name="connsiteX435" fmla="*/ 624138 w 1690436"/>
                <a:gd name="connsiteY435" fmla="*/ 260183 h 1384383"/>
                <a:gd name="connsiteX436" fmla="*/ 627146 w 1690436"/>
                <a:gd name="connsiteY436" fmla="*/ 258679 h 1384383"/>
                <a:gd name="connsiteX437" fmla="*/ 627898 w 1690436"/>
                <a:gd name="connsiteY437" fmla="*/ 257927 h 1384383"/>
                <a:gd name="connsiteX438" fmla="*/ 630154 w 1690436"/>
                <a:gd name="connsiteY438" fmla="*/ 257927 h 1384383"/>
                <a:gd name="connsiteX439" fmla="*/ 633914 w 1690436"/>
                <a:gd name="connsiteY439" fmla="*/ 255671 h 1384383"/>
                <a:gd name="connsiteX440" fmla="*/ 634666 w 1690436"/>
                <a:gd name="connsiteY440" fmla="*/ 254919 h 1384383"/>
                <a:gd name="connsiteX441" fmla="*/ 634666 w 1690436"/>
                <a:gd name="connsiteY441" fmla="*/ 253415 h 1384383"/>
                <a:gd name="connsiteX442" fmla="*/ 635418 w 1690436"/>
                <a:gd name="connsiteY442" fmla="*/ 251911 h 1384383"/>
                <a:gd name="connsiteX443" fmla="*/ 633914 w 1690436"/>
                <a:gd name="connsiteY443" fmla="*/ 245143 h 1384383"/>
                <a:gd name="connsiteX444" fmla="*/ 634666 w 1690436"/>
                <a:gd name="connsiteY444" fmla="*/ 241384 h 1384383"/>
                <a:gd name="connsiteX445" fmla="*/ 634666 w 1690436"/>
                <a:gd name="connsiteY445" fmla="*/ 239880 h 1384383"/>
                <a:gd name="connsiteX446" fmla="*/ 633914 w 1690436"/>
                <a:gd name="connsiteY446" fmla="*/ 238376 h 1384383"/>
                <a:gd name="connsiteX447" fmla="*/ 632410 w 1690436"/>
                <a:gd name="connsiteY447" fmla="*/ 233864 h 1384383"/>
                <a:gd name="connsiteX448" fmla="*/ 631658 w 1690436"/>
                <a:gd name="connsiteY448" fmla="*/ 232360 h 1384383"/>
                <a:gd name="connsiteX449" fmla="*/ 629402 w 1690436"/>
                <a:gd name="connsiteY449" fmla="*/ 212057 h 1384383"/>
                <a:gd name="connsiteX450" fmla="*/ 629402 w 1690436"/>
                <a:gd name="connsiteY450" fmla="*/ 210553 h 1384383"/>
                <a:gd name="connsiteX451" fmla="*/ 628650 w 1690436"/>
                <a:gd name="connsiteY451" fmla="*/ 210553 h 1384383"/>
                <a:gd name="connsiteX452" fmla="*/ 627898 w 1690436"/>
                <a:gd name="connsiteY452" fmla="*/ 209801 h 1384383"/>
                <a:gd name="connsiteX453" fmla="*/ 624138 w 1690436"/>
                <a:gd name="connsiteY453" fmla="*/ 209049 h 1384383"/>
                <a:gd name="connsiteX454" fmla="*/ 623386 w 1690436"/>
                <a:gd name="connsiteY454" fmla="*/ 209049 h 1384383"/>
                <a:gd name="connsiteX455" fmla="*/ 621882 w 1690436"/>
                <a:gd name="connsiteY455" fmla="*/ 207545 h 1384383"/>
                <a:gd name="connsiteX456" fmla="*/ 621130 w 1690436"/>
                <a:gd name="connsiteY456" fmla="*/ 206793 h 1384383"/>
                <a:gd name="connsiteX457" fmla="*/ 621130 w 1690436"/>
                <a:gd name="connsiteY457" fmla="*/ 206041 h 1384383"/>
                <a:gd name="connsiteX458" fmla="*/ 620378 w 1690436"/>
                <a:gd name="connsiteY458" fmla="*/ 206041 h 1384383"/>
                <a:gd name="connsiteX459" fmla="*/ 620378 w 1690436"/>
                <a:gd name="connsiteY459" fmla="*/ 205289 h 1384383"/>
                <a:gd name="connsiteX460" fmla="*/ 618874 w 1690436"/>
                <a:gd name="connsiteY460" fmla="*/ 187241 h 1384383"/>
                <a:gd name="connsiteX461" fmla="*/ 619627 w 1690436"/>
                <a:gd name="connsiteY461" fmla="*/ 185738 h 1384383"/>
                <a:gd name="connsiteX462" fmla="*/ 620378 w 1690436"/>
                <a:gd name="connsiteY462" fmla="*/ 184234 h 1384383"/>
                <a:gd name="connsiteX463" fmla="*/ 621130 w 1690436"/>
                <a:gd name="connsiteY463" fmla="*/ 183482 h 1384383"/>
                <a:gd name="connsiteX464" fmla="*/ 621882 w 1690436"/>
                <a:gd name="connsiteY464" fmla="*/ 182730 h 1384383"/>
                <a:gd name="connsiteX465" fmla="*/ 624138 w 1690436"/>
                <a:gd name="connsiteY465" fmla="*/ 180474 h 1384383"/>
                <a:gd name="connsiteX466" fmla="*/ 625642 w 1690436"/>
                <a:gd name="connsiteY466" fmla="*/ 178970 h 1384383"/>
                <a:gd name="connsiteX467" fmla="*/ 626394 w 1690436"/>
                <a:gd name="connsiteY467" fmla="*/ 177466 h 1384383"/>
                <a:gd name="connsiteX468" fmla="*/ 628650 w 1690436"/>
                <a:gd name="connsiteY468" fmla="*/ 174458 h 1384383"/>
                <a:gd name="connsiteX469" fmla="*/ 630154 w 1690436"/>
                <a:gd name="connsiteY469" fmla="*/ 172954 h 1384383"/>
                <a:gd name="connsiteX470" fmla="*/ 631658 w 1690436"/>
                <a:gd name="connsiteY470" fmla="*/ 169946 h 1384383"/>
                <a:gd name="connsiteX471" fmla="*/ 631658 w 1690436"/>
                <a:gd name="connsiteY471" fmla="*/ 169194 h 1384383"/>
                <a:gd name="connsiteX472" fmla="*/ 631658 w 1690436"/>
                <a:gd name="connsiteY472" fmla="*/ 167690 h 1384383"/>
                <a:gd name="connsiteX473" fmla="*/ 630906 w 1690436"/>
                <a:gd name="connsiteY473" fmla="*/ 165434 h 1384383"/>
                <a:gd name="connsiteX474" fmla="*/ 628650 w 1690436"/>
                <a:gd name="connsiteY474" fmla="*/ 160922 h 1384383"/>
                <a:gd name="connsiteX475" fmla="*/ 627898 w 1690436"/>
                <a:gd name="connsiteY475" fmla="*/ 157914 h 1384383"/>
                <a:gd name="connsiteX476" fmla="*/ 627146 w 1690436"/>
                <a:gd name="connsiteY476" fmla="*/ 157162 h 1384383"/>
                <a:gd name="connsiteX477" fmla="*/ 626394 w 1690436"/>
                <a:gd name="connsiteY477" fmla="*/ 156411 h 1384383"/>
                <a:gd name="connsiteX478" fmla="*/ 625642 w 1690436"/>
                <a:gd name="connsiteY478" fmla="*/ 156411 h 1384383"/>
                <a:gd name="connsiteX479" fmla="*/ 624138 w 1690436"/>
                <a:gd name="connsiteY479" fmla="*/ 156411 h 1384383"/>
                <a:gd name="connsiteX480" fmla="*/ 621130 w 1690436"/>
                <a:gd name="connsiteY480" fmla="*/ 157162 h 1384383"/>
                <a:gd name="connsiteX481" fmla="*/ 620378 w 1690436"/>
                <a:gd name="connsiteY481" fmla="*/ 157162 h 1384383"/>
                <a:gd name="connsiteX482" fmla="*/ 620378 w 1690436"/>
                <a:gd name="connsiteY482" fmla="*/ 154907 h 1384383"/>
                <a:gd name="connsiteX483" fmla="*/ 625642 w 1690436"/>
                <a:gd name="connsiteY483" fmla="*/ 129340 h 1384383"/>
                <a:gd name="connsiteX484" fmla="*/ 625642 w 1690436"/>
                <a:gd name="connsiteY484" fmla="*/ 128588 h 1384383"/>
                <a:gd name="connsiteX485" fmla="*/ 626394 w 1690436"/>
                <a:gd name="connsiteY485" fmla="*/ 127084 h 1384383"/>
                <a:gd name="connsiteX486" fmla="*/ 626394 w 1690436"/>
                <a:gd name="connsiteY486" fmla="*/ 126332 h 1384383"/>
                <a:gd name="connsiteX487" fmla="*/ 627146 w 1690436"/>
                <a:gd name="connsiteY487" fmla="*/ 125580 h 1384383"/>
                <a:gd name="connsiteX488" fmla="*/ 627898 w 1690436"/>
                <a:gd name="connsiteY488" fmla="*/ 124828 h 1384383"/>
                <a:gd name="connsiteX489" fmla="*/ 629402 w 1690436"/>
                <a:gd name="connsiteY489" fmla="*/ 123324 h 1384383"/>
                <a:gd name="connsiteX490" fmla="*/ 630154 w 1690436"/>
                <a:gd name="connsiteY490" fmla="*/ 122572 h 1384383"/>
                <a:gd name="connsiteX491" fmla="*/ 633162 w 1690436"/>
                <a:gd name="connsiteY491" fmla="*/ 121820 h 1384383"/>
                <a:gd name="connsiteX492" fmla="*/ 634666 w 1690436"/>
                <a:gd name="connsiteY492" fmla="*/ 121068 h 1384383"/>
                <a:gd name="connsiteX493" fmla="*/ 640682 w 1690436"/>
                <a:gd name="connsiteY493" fmla="*/ 120316 h 1384383"/>
                <a:gd name="connsiteX494" fmla="*/ 644442 w 1690436"/>
                <a:gd name="connsiteY494" fmla="*/ 121068 h 1384383"/>
                <a:gd name="connsiteX495" fmla="*/ 648201 w 1690436"/>
                <a:gd name="connsiteY495" fmla="*/ 121820 h 1384383"/>
                <a:gd name="connsiteX496" fmla="*/ 649705 w 1690436"/>
                <a:gd name="connsiteY496" fmla="*/ 122572 h 1384383"/>
                <a:gd name="connsiteX497" fmla="*/ 664745 w 1690436"/>
                <a:gd name="connsiteY497" fmla="*/ 130092 h 1384383"/>
                <a:gd name="connsiteX498" fmla="*/ 667753 w 1690436"/>
                <a:gd name="connsiteY498" fmla="*/ 131595 h 1384383"/>
                <a:gd name="connsiteX499" fmla="*/ 668505 w 1690436"/>
                <a:gd name="connsiteY499" fmla="*/ 131595 h 1384383"/>
                <a:gd name="connsiteX500" fmla="*/ 670008 w 1690436"/>
                <a:gd name="connsiteY500" fmla="*/ 130843 h 1384383"/>
                <a:gd name="connsiteX501" fmla="*/ 671512 w 1690436"/>
                <a:gd name="connsiteY501" fmla="*/ 130843 h 1384383"/>
                <a:gd name="connsiteX502" fmla="*/ 675272 w 1690436"/>
                <a:gd name="connsiteY502" fmla="*/ 127836 h 1384383"/>
                <a:gd name="connsiteX503" fmla="*/ 678280 w 1690436"/>
                <a:gd name="connsiteY503" fmla="*/ 125580 h 1384383"/>
                <a:gd name="connsiteX504" fmla="*/ 678280 w 1690436"/>
                <a:gd name="connsiteY504" fmla="*/ 124828 h 1384383"/>
                <a:gd name="connsiteX505" fmla="*/ 678280 w 1690436"/>
                <a:gd name="connsiteY505" fmla="*/ 124076 h 1384383"/>
                <a:gd name="connsiteX506" fmla="*/ 677528 w 1690436"/>
                <a:gd name="connsiteY506" fmla="*/ 120316 h 1384383"/>
                <a:gd name="connsiteX507" fmla="*/ 676776 w 1690436"/>
                <a:gd name="connsiteY507" fmla="*/ 115804 h 1384383"/>
                <a:gd name="connsiteX508" fmla="*/ 676776 w 1690436"/>
                <a:gd name="connsiteY508" fmla="*/ 112044 h 1384383"/>
                <a:gd name="connsiteX509" fmla="*/ 676776 w 1690436"/>
                <a:gd name="connsiteY509" fmla="*/ 111292 h 1384383"/>
                <a:gd name="connsiteX510" fmla="*/ 676776 w 1690436"/>
                <a:gd name="connsiteY510" fmla="*/ 110540 h 1384383"/>
                <a:gd name="connsiteX511" fmla="*/ 676025 w 1690436"/>
                <a:gd name="connsiteY511" fmla="*/ 109788 h 1384383"/>
                <a:gd name="connsiteX512" fmla="*/ 674521 w 1690436"/>
                <a:gd name="connsiteY512" fmla="*/ 108284 h 1384383"/>
                <a:gd name="connsiteX513" fmla="*/ 673768 w 1690436"/>
                <a:gd name="connsiteY513" fmla="*/ 106780 h 1384383"/>
                <a:gd name="connsiteX514" fmla="*/ 673768 w 1690436"/>
                <a:gd name="connsiteY514" fmla="*/ 106028 h 1384383"/>
                <a:gd name="connsiteX515" fmla="*/ 673768 w 1690436"/>
                <a:gd name="connsiteY515" fmla="*/ 105276 h 1384383"/>
                <a:gd name="connsiteX516" fmla="*/ 673768 w 1690436"/>
                <a:gd name="connsiteY516" fmla="*/ 104524 h 1384383"/>
                <a:gd name="connsiteX517" fmla="*/ 673768 w 1690436"/>
                <a:gd name="connsiteY517" fmla="*/ 103773 h 1384383"/>
                <a:gd name="connsiteX518" fmla="*/ 676025 w 1690436"/>
                <a:gd name="connsiteY518" fmla="*/ 100013 h 1384383"/>
                <a:gd name="connsiteX519" fmla="*/ 676776 w 1690436"/>
                <a:gd name="connsiteY519" fmla="*/ 99261 h 1384383"/>
                <a:gd name="connsiteX520" fmla="*/ 676776 w 1690436"/>
                <a:gd name="connsiteY520" fmla="*/ 98509 h 1384383"/>
                <a:gd name="connsiteX521" fmla="*/ 676776 w 1690436"/>
                <a:gd name="connsiteY521" fmla="*/ 97757 h 1384383"/>
                <a:gd name="connsiteX522" fmla="*/ 676776 w 1690436"/>
                <a:gd name="connsiteY522" fmla="*/ 97005 h 1384383"/>
                <a:gd name="connsiteX523" fmla="*/ 676025 w 1690436"/>
                <a:gd name="connsiteY523" fmla="*/ 96253 h 1384383"/>
                <a:gd name="connsiteX524" fmla="*/ 673768 w 1690436"/>
                <a:gd name="connsiteY524" fmla="*/ 93245 h 1384383"/>
                <a:gd name="connsiteX525" fmla="*/ 673768 w 1690436"/>
                <a:gd name="connsiteY525" fmla="*/ 92493 h 1384383"/>
                <a:gd name="connsiteX526" fmla="*/ 673016 w 1690436"/>
                <a:gd name="connsiteY526" fmla="*/ 91741 h 1384383"/>
                <a:gd name="connsiteX527" fmla="*/ 673016 w 1690436"/>
                <a:gd name="connsiteY527" fmla="*/ 88733 h 1384383"/>
                <a:gd name="connsiteX528" fmla="*/ 673016 w 1690436"/>
                <a:gd name="connsiteY528" fmla="*/ 87981 h 1384383"/>
                <a:gd name="connsiteX529" fmla="*/ 673016 w 1690436"/>
                <a:gd name="connsiteY529" fmla="*/ 87229 h 1384383"/>
                <a:gd name="connsiteX530" fmla="*/ 673768 w 1690436"/>
                <a:gd name="connsiteY530" fmla="*/ 86477 h 1384383"/>
                <a:gd name="connsiteX531" fmla="*/ 675272 w 1690436"/>
                <a:gd name="connsiteY531" fmla="*/ 83469 h 1384383"/>
                <a:gd name="connsiteX532" fmla="*/ 682792 w 1690436"/>
                <a:gd name="connsiteY532" fmla="*/ 74445 h 1384383"/>
                <a:gd name="connsiteX533" fmla="*/ 683544 w 1690436"/>
                <a:gd name="connsiteY533" fmla="*/ 73694 h 1384383"/>
                <a:gd name="connsiteX534" fmla="*/ 685048 w 1690436"/>
                <a:gd name="connsiteY534" fmla="*/ 74445 h 1384383"/>
                <a:gd name="connsiteX535" fmla="*/ 687304 w 1690436"/>
                <a:gd name="connsiteY535" fmla="*/ 75197 h 1384383"/>
                <a:gd name="connsiteX536" fmla="*/ 690312 w 1690436"/>
                <a:gd name="connsiteY536" fmla="*/ 77453 h 1384383"/>
                <a:gd name="connsiteX537" fmla="*/ 702344 w 1690436"/>
                <a:gd name="connsiteY537" fmla="*/ 83469 h 1384383"/>
                <a:gd name="connsiteX538" fmla="*/ 704599 w 1690436"/>
                <a:gd name="connsiteY538" fmla="*/ 85725 h 1384383"/>
                <a:gd name="connsiteX539" fmla="*/ 707607 w 1690436"/>
                <a:gd name="connsiteY539" fmla="*/ 87981 h 1384383"/>
                <a:gd name="connsiteX540" fmla="*/ 712119 w 1690436"/>
                <a:gd name="connsiteY540" fmla="*/ 93245 h 1384383"/>
                <a:gd name="connsiteX541" fmla="*/ 712119 w 1690436"/>
                <a:gd name="connsiteY541" fmla="*/ 93997 h 1384383"/>
                <a:gd name="connsiteX542" fmla="*/ 712871 w 1690436"/>
                <a:gd name="connsiteY542" fmla="*/ 95501 h 1384383"/>
                <a:gd name="connsiteX543" fmla="*/ 715879 w 1690436"/>
                <a:gd name="connsiteY543" fmla="*/ 104524 h 1384383"/>
                <a:gd name="connsiteX544" fmla="*/ 715879 w 1690436"/>
                <a:gd name="connsiteY544" fmla="*/ 105276 h 1384383"/>
                <a:gd name="connsiteX545" fmla="*/ 717383 w 1690436"/>
                <a:gd name="connsiteY545" fmla="*/ 105276 h 1384383"/>
                <a:gd name="connsiteX546" fmla="*/ 719639 w 1690436"/>
                <a:gd name="connsiteY546" fmla="*/ 106028 h 1384383"/>
                <a:gd name="connsiteX547" fmla="*/ 724151 w 1690436"/>
                <a:gd name="connsiteY547" fmla="*/ 106028 h 1384383"/>
                <a:gd name="connsiteX548" fmla="*/ 727910 w 1690436"/>
                <a:gd name="connsiteY548" fmla="*/ 106028 h 1384383"/>
                <a:gd name="connsiteX549" fmla="*/ 728663 w 1690436"/>
                <a:gd name="connsiteY549" fmla="*/ 106028 h 1384383"/>
                <a:gd name="connsiteX550" fmla="*/ 728663 w 1690436"/>
                <a:gd name="connsiteY550" fmla="*/ 106780 h 1384383"/>
                <a:gd name="connsiteX551" fmla="*/ 731670 w 1690436"/>
                <a:gd name="connsiteY551" fmla="*/ 109036 h 1384383"/>
                <a:gd name="connsiteX552" fmla="*/ 733174 w 1690436"/>
                <a:gd name="connsiteY552" fmla="*/ 109036 h 1384383"/>
                <a:gd name="connsiteX553" fmla="*/ 739942 w 1690436"/>
                <a:gd name="connsiteY553" fmla="*/ 107532 h 1384383"/>
                <a:gd name="connsiteX554" fmla="*/ 742198 w 1690436"/>
                <a:gd name="connsiteY554" fmla="*/ 107532 h 1384383"/>
                <a:gd name="connsiteX555" fmla="*/ 743702 w 1690436"/>
                <a:gd name="connsiteY555" fmla="*/ 107532 h 1384383"/>
                <a:gd name="connsiteX556" fmla="*/ 745958 w 1690436"/>
                <a:gd name="connsiteY556" fmla="*/ 108284 h 1384383"/>
                <a:gd name="connsiteX557" fmla="*/ 746710 w 1690436"/>
                <a:gd name="connsiteY557" fmla="*/ 109036 h 1384383"/>
                <a:gd name="connsiteX558" fmla="*/ 747462 w 1690436"/>
                <a:gd name="connsiteY558" fmla="*/ 108284 h 1384383"/>
                <a:gd name="connsiteX559" fmla="*/ 749718 w 1690436"/>
                <a:gd name="connsiteY559" fmla="*/ 106780 h 1384383"/>
                <a:gd name="connsiteX560" fmla="*/ 750470 w 1690436"/>
                <a:gd name="connsiteY560" fmla="*/ 105276 h 1384383"/>
                <a:gd name="connsiteX561" fmla="*/ 751974 w 1690436"/>
                <a:gd name="connsiteY561" fmla="*/ 102268 h 1384383"/>
                <a:gd name="connsiteX562" fmla="*/ 753478 w 1690436"/>
                <a:gd name="connsiteY562" fmla="*/ 100764 h 1384383"/>
                <a:gd name="connsiteX563" fmla="*/ 757238 w 1690436"/>
                <a:gd name="connsiteY563" fmla="*/ 98509 h 1384383"/>
                <a:gd name="connsiteX564" fmla="*/ 757989 w 1690436"/>
                <a:gd name="connsiteY564" fmla="*/ 100013 h 1384383"/>
                <a:gd name="connsiteX565" fmla="*/ 757989 w 1690436"/>
                <a:gd name="connsiteY565" fmla="*/ 101516 h 1384383"/>
                <a:gd name="connsiteX566" fmla="*/ 760245 w 1690436"/>
                <a:gd name="connsiteY566" fmla="*/ 105276 h 1384383"/>
                <a:gd name="connsiteX567" fmla="*/ 760245 w 1690436"/>
                <a:gd name="connsiteY567" fmla="*/ 106028 h 1384383"/>
                <a:gd name="connsiteX568" fmla="*/ 760245 w 1690436"/>
                <a:gd name="connsiteY568" fmla="*/ 109788 h 1384383"/>
                <a:gd name="connsiteX569" fmla="*/ 760245 w 1690436"/>
                <a:gd name="connsiteY569" fmla="*/ 110540 h 1384383"/>
                <a:gd name="connsiteX570" fmla="*/ 760998 w 1690436"/>
                <a:gd name="connsiteY570" fmla="*/ 111292 h 1384383"/>
                <a:gd name="connsiteX571" fmla="*/ 764757 w 1690436"/>
                <a:gd name="connsiteY571" fmla="*/ 116556 h 1384383"/>
                <a:gd name="connsiteX572" fmla="*/ 764757 w 1690436"/>
                <a:gd name="connsiteY572" fmla="*/ 117308 h 1384383"/>
                <a:gd name="connsiteX573" fmla="*/ 764757 w 1690436"/>
                <a:gd name="connsiteY573" fmla="*/ 118060 h 1384383"/>
                <a:gd name="connsiteX574" fmla="*/ 764757 w 1690436"/>
                <a:gd name="connsiteY574" fmla="*/ 118812 h 1384383"/>
                <a:gd name="connsiteX575" fmla="*/ 764757 w 1690436"/>
                <a:gd name="connsiteY575" fmla="*/ 119564 h 1384383"/>
                <a:gd name="connsiteX576" fmla="*/ 764757 w 1690436"/>
                <a:gd name="connsiteY576" fmla="*/ 120316 h 1384383"/>
                <a:gd name="connsiteX577" fmla="*/ 762502 w 1690436"/>
                <a:gd name="connsiteY577" fmla="*/ 122572 h 1384383"/>
                <a:gd name="connsiteX578" fmla="*/ 761749 w 1690436"/>
                <a:gd name="connsiteY578" fmla="*/ 123324 h 1384383"/>
                <a:gd name="connsiteX579" fmla="*/ 759493 w 1690436"/>
                <a:gd name="connsiteY579" fmla="*/ 130092 h 1384383"/>
                <a:gd name="connsiteX580" fmla="*/ 757989 w 1690436"/>
                <a:gd name="connsiteY580" fmla="*/ 135355 h 1384383"/>
                <a:gd name="connsiteX581" fmla="*/ 754982 w 1690436"/>
                <a:gd name="connsiteY581" fmla="*/ 142123 h 1384383"/>
                <a:gd name="connsiteX582" fmla="*/ 751974 w 1690436"/>
                <a:gd name="connsiteY582" fmla="*/ 148139 h 1384383"/>
                <a:gd name="connsiteX583" fmla="*/ 750470 w 1690436"/>
                <a:gd name="connsiteY583" fmla="*/ 150395 h 1384383"/>
                <a:gd name="connsiteX584" fmla="*/ 749718 w 1690436"/>
                <a:gd name="connsiteY584" fmla="*/ 151147 h 1384383"/>
                <a:gd name="connsiteX585" fmla="*/ 748966 w 1690436"/>
                <a:gd name="connsiteY585" fmla="*/ 154155 h 1384383"/>
                <a:gd name="connsiteX586" fmla="*/ 748214 w 1690436"/>
                <a:gd name="connsiteY586" fmla="*/ 154907 h 1384383"/>
                <a:gd name="connsiteX587" fmla="*/ 748214 w 1690436"/>
                <a:gd name="connsiteY587" fmla="*/ 155659 h 1384383"/>
                <a:gd name="connsiteX588" fmla="*/ 748214 w 1690436"/>
                <a:gd name="connsiteY588" fmla="*/ 156411 h 1384383"/>
                <a:gd name="connsiteX589" fmla="*/ 748966 w 1690436"/>
                <a:gd name="connsiteY589" fmla="*/ 157162 h 1384383"/>
                <a:gd name="connsiteX590" fmla="*/ 749718 w 1690436"/>
                <a:gd name="connsiteY590" fmla="*/ 157914 h 1384383"/>
                <a:gd name="connsiteX591" fmla="*/ 751222 w 1690436"/>
                <a:gd name="connsiteY591" fmla="*/ 157914 h 1384383"/>
                <a:gd name="connsiteX592" fmla="*/ 752726 w 1690436"/>
                <a:gd name="connsiteY592" fmla="*/ 157162 h 1384383"/>
                <a:gd name="connsiteX593" fmla="*/ 754230 w 1690436"/>
                <a:gd name="connsiteY593" fmla="*/ 154907 h 1384383"/>
                <a:gd name="connsiteX594" fmla="*/ 754982 w 1690436"/>
                <a:gd name="connsiteY594" fmla="*/ 154155 h 1384383"/>
                <a:gd name="connsiteX595" fmla="*/ 756485 w 1690436"/>
                <a:gd name="connsiteY595" fmla="*/ 153403 h 1384383"/>
                <a:gd name="connsiteX596" fmla="*/ 764005 w 1690436"/>
                <a:gd name="connsiteY596" fmla="*/ 149643 h 1384383"/>
                <a:gd name="connsiteX597" fmla="*/ 764757 w 1690436"/>
                <a:gd name="connsiteY597" fmla="*/ 149643 h 1384383"/>
                <a:gd name="connsiteX598" fmla="*/ 765509 w 1690436"/>
                <a:gd name="connsiteY598" fmla="*/ 148891 h 1384383"/>
                <a:gd name="connsiteX599" fmla="*/ 766261 w 1690436"/>
                <a:gd name="connsiteY599" fmla="*/ 148139 h 1384383"/>
                <a:gd name="connsiteX600" fmla="*/ 767765 w 1690436"/>
                <a:gd name="connsiteY600" fmla="*/ 145883 h 1384383"/>
                <a:gd name="connsiteX601" fmla="*/ 768517 w 1690436"/>
                <a:gd name="connsiteY601" fmla="*/ 145131 h 1384383"/>
                <a:gd name="connsiteX602" fmla="*/ 769269 w 1690436"/>
                <a:gd name="connsiteY602" fmla="*/ 143627 h 1384383"/>
                <a:gd name="connsiteX603" fmla="*/ 770773 w 1690436"/>
                <a:gd name="connsiteY603" fmla="*/ 140619 h 1384383"/>
                <a:gd name="connsiteX604" fmla="*/ 771525 w 1690436"/>
                <a:gd name="connsiteY604" fmla="*/ 139867 h 1384383"/>
                <a:gd name="connsiteX605" fmla="*/ 772277 w 1690436"/>
                <a:gd name="connsiteY605" fmla="*/ 139115 h 1384383"/>
                <a:gd name="connsiteX606" fmla="*/ 773781 w 1690436"/>
                <a:gd name="connsiteY606" fmla="*/ 139115 h 1384383"/>
                <a:gd name="connsiteX607" fmla="*/ 775285 w 1690436"/>
                <a:gd name="connsiteY607" fmla="*/ 139115 h 1384383"/>
                <a:gd name="connsiteX608" fmla="*/ 783557 w 1690436"/>
                <a:gd name="connsiteY608" fmla="*/ 139867 h 1384383"/>
                <a:gd name="connsiteX609" fmla="*/ 785813 w 1690436"/>
                <a:gd name="connsiteY609" fmla="*/ 140619 h 1384383"/>
                <a:gd name="connsiteX610" fmla="*/ 797092 w 1690436"/>
                <a:gd name="connsiteY610" fmla="*/ 142123 h 1384383"/>
                <a:gd name="connsiteX611" fmla="*/ 798596 w 1690436"/>
                <a:gd name="connsiteY611" fmla="*/ 142123 h 1384383"/>
                <a:gd name="connsiteX612" fmla="*/ 799348 w 1690436"/>
                <a:gd name="connsiteY612" fmla="*/ 142123 h 1384383"/>
                <a:gd name="connsiteX613" fmla="*/ 804612 w 1690436"/>
                <a:gd name="connsiteY613" fmla="*/ 139115 h 1384383"/>
                <a:gd name="connsiteX614" fmla="*/ 809876 w 1690436"/>
                <a:gd name="connsiteY614" fmla="*/ 133851 h 1384383"/>
                <a:gd name="connsiteX615" fmla="*/ 811380 w 1690436"/>
                <a:gd name="connsiteY615" fmla="*/ 131595 h 1384383"/>
                <a:gd name="connsiteX616" fmla="*/ 812132 w 1690436"/>
                <a:gd name="connsiteY616" fmla="*/ 128588 h 1384383"/>
                <a:gd name="connsiteX617" fmla="*/ 812883 w 1690436"/>
                <a:gd name="connsiteY617" fmla="*/ 126332 h 1384383"/>
                <a:gd name="connsiteX618" fmla="*/ 812883 w 1690436"/>
                <a:gd name="connsiteY618" fmla="*/ 125580 h 1384383"/>
                <a:gd name="connsiteX619" fmla="*/ 815891 w 1690436"/>
                <a:gd name="connsiteY619" fmla="*/ 124076 h 1384383"/>
                <a:gd name="connsiteX620" fmla="*/ 818147 w 1690436"/>
                <a:gd name="connsiteY620" fmla="*/ 122572 h 1384383"/>
                <a:gd name="connsiteX621" fmla="*/ 820403 w 1690436"/>
                <a:gd name="connsiteY621" fmla="*/ 120316 h 1384383"/>
                <a:gd name="connsiteX622" fmla="*/ 821155 w 1690436"/>
                <a:gd name="connsiteY622" fmla="*/ 119564 h 1384383"/>
                <a:gd name="connsiteX623" fmla="*/ 821907 w 1690436"/>
                <a:gd name="connsiteY623" fmla="*/ 118060 h 1384383"/>
                <a:gd name="connsiteX624" fmla="*/ 822659 w 1690436"/>
                <a:gd name="connsiteY624" fmla="*/ 117308 h 1384383"/>
                <a:gd name="connsiteX625" fmla="*/ 824163 w 1690436"/>
                <a:gd name="connsiteY625" fmla="*/ 115052 h 1384383"/>
                <a:gd name="connsiteX626" fmla="*/ 825667 w 1690436"/>
                <a:gd name="connsiteY626" fmla="*/ 113548 h 1384383"/>
                <a:gd name="connsiteX627" fmla="*/ 827171 w 1690436"/>
                <a:gd name="connsiteY627" fmla="*/ 112044 h 1384383"/>
                <a:gd name="connsiteX628" fmla="*/ 827171 w 1690436"/>
                <a:gd name="connsiteY628" fmla="*/ 111292 h 1384383"/>
                <a:gd name="connsiteX629" fmla="*/ 827171 w 1690436"/>
                <a:gd name="connsiteY629" fmla="*/ 110540 h 1384383"/>
                <a:gd name="connsiteX630" fmla="*/ 827923 w 1690436"/>
                <a:gd name="connsiteY630" fmla="*/ 109788 h 1384383"/>
                <a:gd name="connsiteX631" fmla="*/ 828675 w 1690436"/>
                <a:gd name="connsiteY631" fmla="*/ 109036 h 1384383"/>
                <a:gd name="connsiteX632" fmla="*/ 832435 w 1690436"/>
                <a:gd name="connsiteY632" fmla="*/ 109036 h 1384383"/>
                <a:gd name="connsiteX633" fmla="*/ 833187 w 1690436"/>
                <a:gd name="connsiteY633" fmla="*/ 109036 h 1384383"/>
                <a:gd name="connsiteX634" fmla="*/ 833939 w 1690436"/>
                <a:gd name="connsiteY634" fmla="*/ 109036 h 1384383"/>
                <a:gd name="connsiteX635" fmla="*/ 834691 w 1690436"/>
                <a:gd name="connsiteY635" fmla="*/ 109788 h 1384383"/>
                <a:gd name="connsiteX636" fmla="*/ 836947 w 1690436"/>
                <a:gd name="connsiteY636" fmla="*/ 110540 h 1384383"/>
                <a:gd name="connsiteX637" fmla="*/ 838451 w 1690436"/>
                <a:gd name="connsiteY637" fmla="*/ 110540 h 1384383"/>
                <a:gd name="connsiteX638" fmla="*/ 842211 w 1690436"/>
                <a:gd name="connsiteY638" fmla="*/ 109788 h 1384383"/>
                <a:gd name="connsiteX639" fmla="*/ 845219 w 1690436"/>
                <a:gd name="connsiteY639" fmla="*/ 108284 h 1384383"/>
                <a:gd name="connsiteX640" fmla="*/ 851234 w 1690436"/>
                <a:gd name="connsiteY640" fmla="*/ 105276 h 1384383"/>
                <a:gd name="connsiteX641" fmla="*/ 854994 w 1690436"/>
                <a:gd name="connsiteY641" fmla="*/ 101516 h 1384383"/>
                <a:gd name="connsiteX642" fmla="*/ 857250 w 1690436"/>
                <a:gd name="connsiteY642" fmla="*/ 99261 h 1384383"/>
                <a:gd name="connsiteX643" fmla="*/ 858002 w 1690436"/>
                <a:gd name="connsiteY643" fmla="*/ 98509 h 1384383"/>
                <a:gd name="connsiteX644" fmla="*/ 859506 w 1690436"/>
                <a:gd name="connsiteY644" fmla="*/ 98509 h 1384383"/>
                <a:gd name="connsiteX645" fmla="*/ 861762 w 1690436"/>
                <a:gd name="connsiteY645" fmla="*/ 97757 h 1384383"/>
                <a:gd name="connsiteX646" fmla="*/ 863266 w 1690436"/>
                <a:gd name="connsiteY646" fmla="*/ 97005 h 1384383"/>
                <a:gd name="connsiteX647" fmla="*/ 864018 w 1690436"/>
                <a:gd name="connsiteY647" fmla="*/ 97005 h 1384383"/>
                <a:gd name="connsiteX648" fmla="*/ 865522 w 1690436"/>
                <a:gd name="connsiteY648" fmla="*/ 93997 h 1384383"/>
                <a:gd name="connsiteX649" fmla="*/ 866274 w 1690436"/>
                <a:gd name="connsiteY649" fmla="*/ 93245 h 1384383"/>
                <a:gd name="connsiteX650" fmla="*/ 867026 w 1690436"/>
                <a:gd name="connsiteY650" fmla="*/ 92493 h 1384383"/>
                <a:gd name="connsiteX651" fmla="*/ 868530 w 1690436"/>
                <a:gd name="connsiteY651" fmla="*/ 90989 h 1384383"/>
                <a:gd name="connsiteX652" fmla="*/ 869281 w 1690436"/>
                <a:gd name="connsiteY652" fmla="*/ 90237 h 1384383"/>
                <a:gd name="connsiteX653" fmla="*/ 870034 w 1690436"/>
                <a:gd name="connsiteY653" fmla="*/ 87981 h 1384383"/>
                <a:gd name="connsiteX654" fmla="*/ 870785 w 1690436"/>
                <a:gd name="connsiteY654" fmla="*/ 87229 h 1384383"/>
                <a:gd name="connsiteX655" fmla="*/ 876049 w 1690436"/>
                <a:gd name="connsiteY655" fmla="*/ 82717 h 1384383"/>
                <a:gd name="connsiteX656" fmla="*/ 876801 w 1690436"/>
                <a:gd name="connsiteY656" fmla="*/ 81965 h 1384383"/>
                <a:gd name="connsiteX657" fmla="*/ 876801 w 1690436"/>
                <a:gd name="connsiteY657" fmla="*/ 81213 h 1384383"/>
                <a:gd name="connsiteX658" fmla="*/ 877553 w 1690436"/>
                <a:gd name="connsiteY658" fmla="*/ 79709 h 1384383"/>
                <a:gd name="connsiteX659" fmla="*/ 878305 w 1690436"/>
                <a:gd name="connsiteY659" fmla="*/ 78957 h 1384383"/>
                <a:gd name="connsiteX660" fmla="*/ 878305 w 1690436"/>
                <a:gd name="connsiteY660" fmla="*/ 78205 h 1384383"/>
                <a:gd name="connsiteX661" fmla="*/ 879057 w 1690436"/>
                <a:gd name="connsiteY661" fmla="*/ 78205 h 1384383"/>
                <a:gd name="connsiteX662" fmla="*/ 880561 w 1690436"/>
                <a:gd name="connsiteY662" fmla="*/ 77453 h 1384383"/>
                <a:gd name="connsiteX663" fmla="*/ 882817 w 1690436"/>
                <a:gd name="connsiteY663" fmla="*/ 77453 h 1384383"/>
                <a:gd name="connsiteX664" fmla="*/ 885825 w 1690436"/>
                <a:gd name="connsiteY664" fmla="*/ 77453 h 1384383"/>
                <a:gd name="connsiteX665" fmla="*/ 886577 w 1690436"/>
                <a:gd name="connsiteY665" fmla="*/ 76701 h 1384383"/>
                <a:gd name="connsiteX666" fmla="*/ 888833 w 1690436"/>
                <a:gd name="connsiteY666" fmla="*/ 75949 h 1384383"/>
                <a:gd name="connsiteX667" fmla="*/ 890337 w 1690436"/>
                <a:gd name="connsiteY667" fmla="*/ 75949 h 1384383"/>
                <a:gd name="connsiteX668" fmla="*/ 891841 w 1690436"/>
                <a:gd name="connsiteY668" fmla="*/ 75949 h 1384383"/>
                <a:gd name="connsiteX669" fmla="*/ 892593 w 1690436"/>
                <a:gd name="connsiteY669" fmla="*/ 75949 h 1384383"/>
                <a:gd name="connsiteX670" fmla="*/ 893345 w 1690436"/>
                <a:gd name="connsiteY670" fmla="*/ 76701 h 1384383"/>
                <a:gd name="connsiteX671" fmla="*/ 894097 w 1690436"/>
                <a:gd name="connsiteY671" fmla="*/ 75949 h 1384383"/>
                <a:gd name="connsiteX672" fmla="*/ 897105 w 1690436"/>
                <a:gd name="connsiteY672" fmla="*/ 75197 h 1384383"/>
                <a:gd name="connsiteX673" fmla="*/ 930192 w 1690436"/>
                <a:gd name="connsiteY673" fmla="*/ 56398 h 1384383"/>
                <a:gd name="connsiteX674" fmla="*/ 933951 w 1690436"/>
                <a:gd name="connsiteY674" fmla="*/ 53390 h 1384383"/>
                <a:gd name="connsiteX675" fmla="*/ 933951 w 1690436"/>
                <a:gd name="connsiteY675" fmla="*/ 52638 h 1384383"/>
                <a:gd name="connsiteX676" fmla="*/ 933951 w 1690436"/>
                <a:gd name="connsiteY676" fmla="*/ 51134 h 1384383"/>
                <a:gd name="connsiteX677" fmla="*/ 934703 w 1690436"/>
                <a:gd name="connsiteY677" fmla="*/ 50382 h 1384383"/>
                <a:gd name="connsiteX678" fmla="*/ 936959 w 1690436"/>
                <a:gd name="connsiteY678" fmla="*/ 46622 h 1384383"/>
                <a:gd name="connsiteX679" fmla="*/ 936959 w 1690436"/>
                <a:gd name="connsiteY679" fmla="*/ 45118 h 1384383"/>
                <a:gd name="connsiteX680" fmla="*/ 936959 w 1690436"/>
                <a:gd name="connsiteY680" fmla="*/ 44366 h 1384383"/>
                <a:gd name="connsiteX681" fmla="*/ 936959 w 1690436"/>
                <a:gd name="connsiteY681" fmla="*/ 43615 h 1384383"/>
                <a:gd name="connsiteX682" fmla="*/ 938463 w 1690436"/>
                <a:gd name="connsiteY682" fmla="*/ 43615 h 1384383"/>
                <a:gd name="connsiteX683" fmla="*/ 939967 w 1690436"/>
                <a:gd name="connsiteY683" fmla="*/ 42863 h 1384383"/>
                <a:gd name="connsiteX684" fmla="*/ 941471 w 1690436"/>
                <a:gd name="connsiteY684" fmla="*/ 42111 h 1384383"/>
                <a:gd name="connsiteX685" fmla="*/ 957262 w 1690436"/>
                <a:gd name="connsiteY685" fmla="*/ 32335 h 1384383"/>
                <a:gd name="connsiteX686" fmla="*/ 959518 w 1690436"/>
                <a:gd name="connsiteY686" fmla="*/ 29327 h 1384383"/>
                <a:gd name="connsiteX687" fmla="*/ 962526 w 1690436"/>
                <a:gd name="connsiteY687" fmla="*/ 27071 h 1384383"/>
                <a:gd name="connsiteX688" fmla="*/ 963278 w 1690436"/>
                <a:gd name="connsiteY688" fmla="*/ 26319 h 1384383"/>
                <a:gd name="connsiteX689" fmla="*/ 964030 w 1690436"/>
                <a:gd name="connsiteY689" fmla="*/ 25567 h 1384383"/>
                <a:gd name="connsiteX690" fmla="*/ 964782 w 1690436"/>
                <a:gd name="connsiteY690" fmla="*/ 24815 h 1384383"/>
                <a:gd name="connsiteX691" fmla="*/ 967038 w 1690436"/>
                <a:gd name="connsiteY691" fmla="*/ 24063 h 1384383"/>
                <a:gd name="connsiteX692" fmla="*/ 970798 w 1690436"/>
                <a:gd name="connsiteY692" fmla="*/ 21055 h 1384383"/>
                <a:gd name="connsiteX693" fmla="*/ 975310 w 1690436"/>
                <a:gd name="connsiteY693" fmla="*/ 18799 h 1384383"/>
                <a:gd name="connsiteX694" fmla="*/ 976814 w 1690436"/>
                <a:gd name="connsiteY694" fmla="*/ 18047 h 1384383"/>
                <a:gd name="connsiteX695" fmla="*/ 979070 w 1690436"/>
                <a:gd name="connsiteY695" fmla="*/ 16544 h 1384383"/>
                <a:gd name="connsiteX696" fmla="*/ 993357 w 1690436"/>
                <a:gd name="connsiteY696" fmla="*/ 12032 h 1384383"/>
                <a:gd name="connsiteX697" fmla="*/ 1002381 w 1690436"/>
                <a:gd name="connsiteY697" fmla="*/ 6768 h 1384383"/>
                <a:gd name="connsiteX698" fmla="*/ 1007645 w 1690436"/>
                <a:gd name="connsiteY698" fmla="*/ 6016 h 1384383"/>
                <a:gd name="connsiteX699" fmla="*/ 1009149 w 1690436"/>
                <a:gd name="connsiteY699" fmla="*/ 5264 h 1384383"/>
                <a:gd name="connsiteX700" fmla="*/ 1010653 w 1690436"/>
                <a:gd name="connsiteY700" fmla="*/ 4512 h 1384383"/>
                <a:gd name="connsiteX701" fmla="*/ 1013660 w 1690436"/>
                <a:gd name="connsiteY701" fmla="*/ 2256 h 1384383"/>
                <a:gd name="connsiteX702" fmla="*/ 1014413 w 1690436"/>
                <a:gd name="connsiteY702" fmla="*/ 1504 h 1384383"/>
                <a:gd name="connsiteX703" fmla="*/ 1015165 w 1690436"/>
                <a:gd name="connsiteY703" fmla="*/ 1504 h 1384383"/>
                <a:gd name="connsiteX704" fmla="*/ 1016669 w 1690436"/>
                <a:gd name="connsiteY704" fmla="*/ 1504 h 1384383"/>
                <a:gd name="connsiteX705" fmla="*/ 1018924 w 1690436"/>
                <a:gd name="connsiteY705" fmla="*/ 2256 h 1384383"/>
                <a:gd name="connsiteX706" fmla="*/ 1020428 w 1690436"/>
                <a:gd name="connsiteY706" fmla="*/ 2256 h 1384383"/>
                <a:gd name="connsiteX707" fmla="*/ 1021932 w 1690436"/>
                <a:gd name="connsiteY707" fmla="*/ 1504 h 1384383"/>
                <a:gd name="connsiteX708" fmla="*/ 1022684 w 1690436"/>
                <a:gd name="connsiteY708" fmla="*/ 1504 h 1384383"/>
                <a:gd name="connsiteX709" fmla="*/ 1023436 w 1690436"/>
                <a:gd name="connsiteY709" fmla="*/ 2256 h 1384383"/>
                <a:gd name="connsiteX710" fmla="*/ 1026444 w 1690436"/>
                <a:gd name="connsiteY710" fmla="*/ 3008 h 1384383"/>
                <a:gd name="connsiteX711" fmla="*/ 1027196 w 1690436"/>
                <a:gd name="connsiteY711" fmla="*/ 3008 h 1384383"/>
                <a:gd name="connsiteX712" fmla="*/ 1027948 w 1690436"/>
                <a:gd name="connsiteY712" fmla="*/ 3008 h 1384383"/>
                <a:gd name="connsiteX713" fmla="*/ 1028700 w 1690436"/>
                <a:gd name="connsiteY713" fmla="*/ 2256 h 1384383"/>
                <a:gd name="connsiteX714" fmla="*/ 1028700 w 1690436"/>
                <a:gd name="connsiteY714" fmla="*/ 1504 h 1384383"/>
                <a:gd name="connsiteX715" fmla="*/ 1029452 w 1690436"/>
                <a:gd name="connsiteY715" fmla="*/ 752 h 1384383"/>
                <a:gd name="connsiteX716" fmla="*/ 1030204 w 1690436"/>
                <a:gd name="connsiteY716" fmla="*/ 0 h 1384383"/>
                <a:gd name="connsiteX717" fmla="*/ 1030956 w 1690436"/>
                <a:gd name="connsiteY717" fmla="*/ 0 h 1384383"/>
                <a:gd name="connsiteX718" fmla="*/ 1031708 w 1690436"/>
                <a:gd name="connsiteY718" fmla="*/ 0 h 1384383"/>
                <a:gd name="connsiteX719" fmla="*/ 1033212 w 1690436"/>
                <a:gd name="connsiteY719" fmla="*/ 1504 h 1384383"/>
                <a:gd name="connsiteX720" fmla="*/ 1034716 w 1690436"/>
                <a:gd name="connsiteY720" fmla="*/ 3008 h 1384383"/>
                <a:gd name="connsiteX721" fmla="*/ 1036972 w 1690436"/>
                <a:gd name="connsiteY721" fmla="*/ 4512 h 1384383"/>
                <a:gd name="connsiteX722" fmla="*/ 1038476 w 1690436"/>
                <a:gd name="connsiteY722" fmla="*/ 5264 h 1384383"/>
                <a:gd name="connsiteX723" fmla="*/ 1039980 w 1690436"/>
                <a:gd name="connsiteY723" fmla="*/ 5264 h 1384383"/>
                <a:gd name="connsiteX724" fmla="*/ 1041484 w 1690436"/>
                <a:gd name="connsiteY724" fmla="*/ 4512 h 1384383"/>
                <a:gd name="connsiteX725" fmla="*/ 1042235 w 1690436"/>
                <a:gd name="connsiteY725" fmla="*/ 5264 h 1384383"/>
                <a:gd name="connsiteX726" fmla="*/ 1042988 w 1690436"/>
                <a:gd name="connsiteY726" fmla="*/ 5264 h 1384383"/>
                <a:gd name="connsiteX727" fmla="*/ 1043739 w 1690436"/>
                <a:gd name="connsiteY727" fmla="*/ 6016 h 1384383"/>
                <a:gd name="connsiteX728" fmla="*/ 1045243 w 1690436"/>
                <a:gd name="connsiteY728" fmla="*/ 6016 h 1384383"/>
                <a:gd name="connsiteX729" fmla="*/ 1045995 w 1690436"/>
                <a:gd name="connsiteY729" fmla="*/ 6016 h 1384383"/>
                <a:gd name="connsiteX730" fmla="*/ 1047499 w 1690436"/>
                <a:gd name="connsiteY730" fmla="*/ 5264 h 1384383"/>
                <a:gd name="connsiteX731" fmla="*/ 1048252 w 1690436"/>
                <a:gd name="connsiteY731" fmla="*/ 5264 h 1384383"/>
                <a:gd name="connsiteX732" fmla="*/ 1049003 w 1690436"/>
                <a:gd name="connsiteY732" fmla="*/ 5264 h 1384383"/>
                <a:gd name="connsiteX733" fmla="*/ 1050507 w 1690436"/>
                <a:gd name="connsiteY733" fmla="*/ 5264 h 1384383"/>
                <a:gd name="connsiteX734" fmla="*/ 1052011 w 1690436"/>
                <a:gd name="connsiteY734" fmla="*/ 6016 h 1384383"/>
                <a:gd name="connsiteX735" fmla="*/ 1053515 w 1690436"/>
                <a:gd name="connsiteY735" fmla="*/ 6016 h 1384383"/>
                <a:gd name="connsiteX736" fmla="*/ 1055019 w 1690436"/>
                <a:gd name="connsiteY736" fmla="*/ 6016 h 1384383"/>
                <a:gd name="connsiteX737" fmla="*/ 1057275 w 1690436"/>
                <a:gd name="connsiteY737" fmla="*/ 7520 h 1384383"/>
                <a:gd name="connsiteX738" fmla="*/ 1058779 w 1690436"/>
                <a:gd name="connsiteY738" fmla="*/ 7520 h 1384383"/>
                <a:gd name="connsiteX739" fmla="*/ 1059531 w 1690436"/>
                <a:gd name="connsiteY739" fmla="*/ 7520 h 1384383"/>
                <a:gd name="connsiteX740" fmla="*/ 1060283 w 1690436"/>
                <a:gd name="connsiteY740" fmla="*/ 7520 h 1384383"/>
                <a:gd name="connsiteX741" fmla="*/ 1062539 w 1690436"/>
                <a:gd name="connsiteY741" fmla="*/ 6016 h 1384383"/>
                <a:gd name="connsiteX742" fmla="*/ 1063291 w 1690436"/>
                <a:gd name="connsiteY742" fmla="*/ 6016 h 1384383"/>
                <a:gd name="connsiteX743" fmla="*/ 1063291 w 1690436"/>
                <a:gd name="connsiteY743" fmla="*/ 5264 h 1384383"/>
                <a:gd name="connsiteX744" fmla="*/ 1064043 w 1690436"/>
                <a:gd name="connsiteY744" fmla="*/ 6016 h 1384383"/>
                <a:gd name="connsiteX745" fmla="*/ 1065547 w 1690436"/>
                <a:gd name="connsiteY745" fmla="*/ 6016 h 1384383"/>
                <a:gd name="connsiteX746" fmla="*/ 1067803 w 1690436"/>
                <a:gd name="connsiteY746" fmla="*/ 7520 h 1384383"/>
                <a:gd name="connsiteX747" fmla="*/ 1070811 w 1690436"/>
                <a:gd name="connsiteY747" fmla="*/ 9776 h 1384383"/>
                <a:gd name="connsiteX748" fmla="*/ 1071563 w 1690436"/>
                <a:gd name="connsiteY748" fmla="*/ 10528 h 1384383"/>
                <a:gd name="connsiteX749" fmla="*/ 1075322 w 1690436"/>
                <a:gd name="connsiteY749" fmla="*/ 10528 h 1384383"/>
                <a:gd name="connsiteX750" fmla="*/ 1076826 w 1690436"/>
                <a:gd name="connsiteY750" fmla="*/ 10528 h 1384383"/>
                <a:gd name="connsiteX751" fmla="*/ 1078331 w 1690436"/>
                <a:gd name="connsiteY751" fmla="*/ 9776 h 1384383"/>
                <a:gd name="connsiteX752" fmla="*/ 1079082 w 1690436"/>
                <a:gd name="connsiteY752" fmla="*/ 9776 h 1384383"/>
                <a:gd name="connsiteX753" fmla="*/ 1079834 w 1690436"/>
                <a:gd name="connsiteY753" fmla="*/ 9776 h 1384383"/>
                <a:gd name="connsiteX754" fmla="*/ 1081338 w 1690436"/>
                <a:gd name="connsiteY754" fmla="*/ 10528 h 1384383"/>
                <a:gd name="connsiteX755" fmla="*/ 1082090 w 1690436"/>
                <a:gd name="connsiteY755" fmla="*/ 10528 h 1384383"/>
                <a:gd name="connsiteX756" fmla="*/ 1084346 w 1690436"/>
                <a:gd name="connsiteY756" fmla="*/ 12032 h 1384383"/>
                <a:gd name="connsiteX757" fmla="*/ 1085850 w 1690436"/>
                <a:gd name="connsiteY757" fmla="*/ 12784 h 1384383"/>
                <a:gd name="connsiteX758" fmla="*/ 1086602 w 1690436"/>
                <a:gd name="connsiteY758" fmla="*/ 12784 h 1384383"/>
                <a:gd name="connsiteX759" fmla="*/ 1087354 w 1690436"/>
                <a:gd name="connsiteY759" fmla="*/ 12032 h 1384383"/>
                <a:gd name="connsiteX760" fmla="*/ 1088858 w 1690436"/>
                <a:gd name="connsiteY760" fmla="*/ 12032 h 1384383"/>
                <a:gd name="connsiteX761" fmla="*/ 1089610 w 1690436"/>
                <a:gd name="connsiteY761" fmla="*/ 12784 h 1384383"/>
                <a:gd name="connsiteX762" fmla="*/ 1091114 w 1690436"/>
                <a:gd name="connsiteY762" fmla="*/ 13536 h 1384383"/>
                <a:gd name="connsiteX763" fmla="*/ 1092618 w 1690436"/>
                <a:gd name="connsiteY763" fmla="*/ 15039 h 1384383"/>
                <a:gd name="connsiteX764" fmla="*/ 1094874 w 1690436"/>
                <a:gd name="connsiteY764" fmla="*/ 15791 h 1384383"/>
                <a:gd name="connsiteX765" fmla="*/ 1095626 w 1690436"/>
                <a:gd name="connsiteY765" fmla="*/ 16544 h 1384383"/>
                <a:gd name="connsiteX766" fmla="*/ 1093370 w 1690436"/>
                <a:gd name="connsiteY766" fmla="*/ 20303 h 1384383"/>
                <a:gd name="connsiteX767" fmla="*/ 1090362 w 1690436"/>
                <a:gd name="connsiteY767" fmla="*/ 24063 h 1384383"/>
                <a:gd name="connsiteX768" fmla="*/ 1088858 w 1690436"/>
                <a:gd name="connsiteY768" fmla="*/ 29327 h 1384383"/>
                <a:gd name="connsiteX769" fmla="*/ 1086602 w 1690436"/>
                <a:gd name="connsiteY769" fmla="*/ 36095 h 1384383"/>
                <a:gd name="connsiteX770" fmla="*/ 1084346 w 1690436"/>
                <a:gd name="connsiteY770" fmla="*/ 40607 h 1384383"/>
                <a:gd name="connsiteX771" fmla="*/ 1083594 w 1690436"/>
                <a:gd name="connsiteY771" fmla="*/ 43615 h 1384383"/>
                <a:gd name="connsiteX772" fmla="*/ 1082842 w 1690436"/>
                <a:gd name="connsiteY772" fmla="*/ 45118 h 1384383"/>
                <a:gd name="connsiteX773" fmla="*/ 1081338 w 1690436"/>
                <a:gd name="connsiteY773" fmla="*/ 50382 h 1384383"/>
                <a:gd name="connsiteX774" fmla="*/ 1082090 w 1690436"/>
                <a:gd name="connsiteY774" fmla="*/ 52638 h 1384383"/>
                <a:gd name="connsiteX775" fmla="*/ 1082842 w 1690436"/>
                <a:gd name="connsiteY775" fmla="*/ 53390 h 1384383"/>
                <a:gd name="connsiteX776" fmla="*/ 1083594 w 1690436"/>
                <a:gd name="connsiteY776" fmla="*/ 55646 h 1384383"/>
                <a:gd name="connsiteX777" fmla="*/ 1084346 w 1690436"/>
                <a:gd name="connsiteY777" fmla="*/ 56398 h 1384383"/>
                <a:gd name="connsiteX778" fmla="*/ 1084346 w 1690436"/>
                <a:gd name="connsiteY778" fmla="*/ 57150 h 1384383"/>
                <a:gd name="connsiteX779" fmla="*/ 1084346 w 1690436"/>
                <a:gd name="connsiteY779" fmla="*/ 59406 h 1384383"/>
                <a:gd name="connsiteX780" fmla="*/ 1084346 w 1690436"/>
                <a:gd name="connsiteY780" fmla="*/ 60158 h 1384383"/>
                <a:gd name="connsiteX781" fmla="*/ 1084346 w 1690436"/>
                <a:gd name="connsiteY781" fmla="*/ 60910 h 1384383"/>
                <a:gd name="connsiteX782" fmla="*/ 1084346 w 1690436"/>
                <a:gd name="connsiteY782" fmla="*/ 61662 h 1384383"/>
                <a:gd name="connsiteX783" fmla="*/ 1083594 w 1690436"/>
                <a:gd name="connsiteY783" fmla="*/ 62414 h 1384383"/>
                <a:gd name="connsiteX784" fmla="*/ 1083594 w 1690436"/>
                <a:gd name="connsiteY784" fmla="*/ 63166 h 1384383"/>
                <a:gd name="connsiteX785" fmla="*/ 1083594 w 1690436"/>
                <a:gd name="connsiteY785" fmla="*/ 63918 h 1384383"/>
                <a:gd name="connsiteX786" fmla="*/ 1084346 w 1690436"/>
                <a:gd name="connsiteY786" fmla="*/ 66174 h 1384383"/>
                <a:gd name="connsiteX787" fmla="*/ 1084346 w 1690436"/>
                <a:gd name="connsiteY787" fmla="*/ 66926 h 1384383"/>
                <a:gd name="connsiteX788" fmla="*/ 1085098 w 1690436"/>
                <a:gd name="connsiteY788" fmla="*/ 67678 h 1384383"/>
                <a:gd name="connsiteX789" fmla="*/ 1086602 w 1690436"/>
                <a:gd name="connsiteY789" fmla="*/ 69182 h 1384383"/>
                <a:gd name="connsiteX790" fmla="*/ 1087354 w 1690436"/>
                <a:gd name="connsiteY790" fmla="*/ 69934 h 1384383"/>
                <a:gd name="connsiteX791" fmla="*/ 1088858 w 1690436"/>
                <a:gd name="connsiteY791" fmla="*/ 70685 h 1384383"/>
                <a:gd name="connsiteX792" fmla="*/ 1090362 w 1690436"/>
                <a:gd name="connsiteY792" fmla="*/ 71438 h 1384383"/>
                <a:gd name="connsiteX793" fmla="*/ 1103897 w 1690436"/>
                <a:gd name="connsiteY793" fmla="*/ 73694 h 1384383"/>
                <a:gd name="connsiteX794" fmla="*/ 1104650 w 1690436"/>
                <a:gd name="connsiteY794" fmla="*/ 74445 h 1384383"/>
                <a:gd name="connsiteX795" fmla="*/ 1106905 w 1690436"/>
                <a:gd name="connsiteY795" fmla="*/ 75949 h 1384383"/>
                <a:gd name="connsiteX796" fmla="*/ 1107657 w 1690436"/>
                <a:gd name="connsiteY796" fmla="*/ 77453 h 1384383"/>
                <a:gd name="connsiteX797" fmla="*/ 1108409 w 1690436"/>
                <a:gd name="connsiteY797" fmla="*/ 78205 h 1384383"/>
                <a:gd name="connsiteX798" fmla="*/ 1140744 w 1690436"/>
                <a:gd name="connsiteY798" fmla="*/ 86477 h 1384383"/>
                <a:gd name="connsiteX799" fmla="*/ 1147512 w 1690436"/>
                <a:gd name="connsiteY799" fmla="*/ 84221 h 1384383"/>
                <a:gd name="connsiteX800" fmla="*/ 1148264 w 1690436"/>
                <a:gd name="connsiteY800" fmla="*/ 84221 h 1384383"/>
                <a:gd name="connsiteX801" fmla="*/ 1149016 w 1690436"/>
                <a:gd name="connsiteY801" fmla="*/ 83469 h 1384383"/>
                <a:gd name="connsiteX802" fmla="*/ 1149768 w 1690436"/>
                <a:gd name="connsiteY802" fmla="*/ 81965 h 1384383"/>
                <a:gd name="connsiteX803" fmla="*/ 1150520 w 1690436"/>
                <a:gd name="connsiteY803" fmla="*/ 81213 h 1384383"/>
                <a:gd name="connsiteX804" fmla="*/ 1151272 w 1690436"/>
                <a:gd name="connsiteY804" fmla="*/ 79709 h 1384383"/>
                <a:gd name="connsiteX805" fmla="*/ 1153528 w 1690436"/>
                <a:gd name="connsiteY805" fmla="*/ 78205 h 1384383"/>
                <a:gd name="connsiteX806" fmla="*/ 1154280 w 1690436"/>
                <a:gd name="connsiteY806" fmla="*/ 77453 h 1384383"/>
                <a:gd name="connsiteX807" fmla="*/ 1154280 w 1690436"/>
                <a:gd name="connsiteY807" fmla="*/ 76701 h 1384383"/>
                <a:gd name="connsiteX808" fmla="*/ 1155031 w 1690436"/>
                <a:gd name="connsiteY808" fmla="*/ 74445 h 1384383"/>
                <a:gd name="connsiteX809" fmla="*/ 1155031 w 1690436"/>
                <a:gd name="connsiteY809" fmla="*/ 73694 h 1384383"/>
                <a:gd name="connsiteX810" fmla="*/ 1155784 w 1690436"/>
                <a:gd name="connsiteY810" fmla="*/ 73694 h 1384383"/>
                <a:gd name="connsiteX811" fmla="*/ 1156536 w 1690436"/>
                <a:gd name="connsiteY811" fmla="*/ 72942 h 1384383"/>
                <a:gd name="connsiteX812" fmla="*/ 1157288 w 1690436"/>
                <a:gd name="connsiteY812" fmla="*/ 72190 h 1384383"/>
                <a:gd name="connsiteX813" fmla="*/ 1173079 w 1690436"/>
                <a:gd name="connsiteY813" fmla="*/ 64670 h 1384383"/>
                <a:gd name="connsiteX814" fmla="*/ 1177591 w 1690436"/>
                <a:gd name="connsiteY814" fmla="*/ 63918 h 1384383"/>
                <a:gd name="connsiteX815" fmla="*/ 1180599 w 1690436"/>
                <a:gd name="connsiteY815" fmla="*/ 62414 h 1384383"/>
                <a:gd name="connsiteX816" fmla="*/ 1181351 w 1690436"/>
                <a:gd name="connsiteY816" fmla="*/ 62414 h 1384383"/>
                <a:gd name="connsiteX817" fmla="*/ 1183607 w 1690436"/>
                <a:gd name="connsiteY817" fmla="*/ 61662 h 1384383"/>
                <a:gd name="connsiteX818" fmla="*/ 1188870 w 1690436"/>
                <a:gd name="connsiteY818" fmla="*/ 61662 h 1384383"/>
                <a:gd name="connsiteX819" fmla="*/ 1191127 w 1690436"/>
                <a:gd name="connsiteY819" fmla="*/ 62414 h 1384383"/>
                <a:gd name="connsiteX820" fmla="*/ 1195638 w 1690436"/>
                <a:gd name="connsiteY820" fmla="*/ 63166 h 1384383"/>
                <a:gd name="connsiteX821" fmla="*/ 1198646 w 1690436"/>
                <a:gd name="connsiteY821" fmla="*/ 64670 h 1384383"/>
                <a:gd name="connsiteX822" fmla="*/ 1205414 w 1690436"/>
                <a:gd name="connsiteY822" fmla="*/ 66174 h 1384383"/>
                <a:gd name="connsiteX823" fmla="*/ 1206918 w 1690436"/>
                <a:gd name="connsiteY823" fmla="*/ 66174 h 1384383"/>
                <a:gd name="connsiteX824" fmla="*/ 1208422 w 1690436"/>
                <a:gd name="connsiteY824" fmla="*/ 66174 h 1384383"/>
                <a:gd name="connsiteX825" fmla="*/ 1209926 w 1690436"/>
                <a:gd name="connsiteY825" fmla="*/ 66174 h 1384383"/>
                <a:gd name="connsiteX826" fmla="*/ 1216693 w 1690436"/>
                <a:gd name="connsiteY826" fmla="*/ 69182 h 1384383"/>
                <a:gd name="connsiteX827" fmla="*/ 1218197 w 1690436"/>
                <a:gd name="connsiteY827" fmla="*/ 69182 h 1384383"/>
                <a:gd name="connsiteX828" fmla="*/ 1220453 w 1690436"/>
                <a:gd name="connsiteY828" fmla="*/ 68430 h 1384383"/>
                <a:gd name="connsiteX829" fmla="*/ 1222709 w 1690436"/>
                <a:gd name="connsiteY829" fmla="*/ 69182 h 1384383"/>
                <a:gd name="connsiteX830" fmla="*/ 1223461 w 1690436"/>
                <a:gd name="connsiteY830" fmla="*/ 69934 h 1384383"/>
                <a:gd name="connsiteX831" fmla="*/ 1224965 w 1690436"/>
                <a:gd name="connsiteY831" fmla="*/ 70685 h 1384383"/>
                <a:gd name="connsiteX832" fmla="*/ 1227221 w 1690436"/>
                <a:gd name="connsiteY832" fmla="*/ 72190 h 1384383"/>
                <a:gd name="connsiteX833" fmla="*/ 1227973 w 1690436"/>
                <a:gd name="connsiteY833" fmla="*/ 73694 h 1384383"/>
                <a:gd name="connsiteX834" fmla="*/ 1228725 w 1690436"/>
                <a:gd name="connsiteY834" fmla="*/ 74445 h 1384383"/>
                <a:gd name="connsiteX835" fmla="*/ 1230229 w 1690436"/>
                <a:gd name="connsiteY835" fmla="*/ 78205 h 1384383"/>
                <a:gd name="connsiteX836" fmla="*/ 1230981 w 1690436"/>
                <a:gd name="connsiteY836" fmla="*/ 78957 h 1384383"/>
                <a:gd name="connsiteX837" fmla="*/ 1231733 w 1690436"/>
                <a:gd name="connsiteY837" fmla="*/ 79709 h 1384383"/>
                <a:gd name="connsiteX838" fmla="*/ 1243765 w 1690436"/>
                <a:gd name="connsiteY838" fmla="*/ 88733 h 1384383"/>
                <a:gd name="connsiteX839" fmla="*/ 1246772 w 1690436"/>
                <a:gd name="connsiteY839" fmla="*/ 90989 h 1384383"/>
                <a:gd name="connsiteX840" fmla="*/ 1253540 w 1690436"/>
                <a:gd name="connsiteY840" fmla="*/ 97005 h 1384383"/>
                <a:gd name="connsiteX841" fmla="*/ 1255044 w 1690436"/>
                <a:gd name="connsiteY841" fmla="*/ 98509 h 1384383"/>
                <a:gd name="connsiteX842" fmla="*/ 1262564 w 1690436"/>
                <a:gd name="connsiteY842" fmla="*/ 103020 h 1384383"/>
                <a:gd name="connsiteX843" fmla="*/ 1263316 w 1690436"/>
                <a:gd name="connsiteY843" fmla="*/ 104524 h 1384383"/>
                <a:gd name="connsiteX844" fmla="*/ 1264820 w 1690436"/>
                <a:gd name="connsiteY844" fmla="*/ 106028 h 1384383"/>
                <a:gd name="connsiteX845" fmla="*/ 1265572 w 1690436"/>
                <a:gd name="connsiteY845" fmla="*/ 106780 h 1384383"/>
                <a:gd name="connsiteX846" fmla="*/ 1268580 w 1690436"/>
                <a:gd name="connsiteY846" fmla="*/ 108284 h 1384383"/>
                <a:gd name="connsiteX847" fmla="*/ 1270084 w 1690436"/>
                <a:gd name="connsiteY847" fmla="*/ 109036 h 1384383"/>
                <a:gd name="connsiteX848" fmla="*/ 1271587 w 1690436"/>
                <a:gd name="connsiteY848" fmla="*/ 109788 h 1384383"/>
                <a:gd name="connsiteX849" fmla="*/ 1273091 w 1690436"/>
                <a:gd name="connsiteY849" fmla="*/ 109788 h 1384383"/>
                <a:gd name="connsiteX850" fmla="*/ 1279107 w 1690436"/>
                <a:gd name="connsiteY850" fmla="*/ 108284 h 1384383"/>
                <a:gd name="connsiteX851" fmla="*/ 1279859 w 1690436"/>
                <a:gd name="connsiteY851" fmla="*/ 108284 h 1384383"/>
                <a:gd name="connsiteX852" fmla="*/ 1280611 w 1690436"/>
                <a:gd name="connsiteY852" fmla="*/ 109036 h 1384383"/>
                <a:gd name="connsiteX853" fmla="*/ 1282867 w 1690436"/>
                <a:gd name="connsiteY853" fmla="*/ 111292 h 1384383"/>
                <a:gd name="connsiteX854" fmla="*/ 1288131 w 1690436"/>
                <a:gd name="connsiteY854" fmla="*/ 112796 h 1384383"/>
                <a:gd name="connsiteX855" fmla="*/ 1291891 w 1690436"/>
                <a:gd name="connsiteY855" fmla="*/ 115804 h 1384383"/>
                <a:gd name="connsiteX856" fmla="*/ 1293395 w 1690436"/>
                <a:gd name="connsiteY856" fmla="*/ 117308 h 1384383"/>
                <a:gd name="connsiteX857" fmla="*/ 1294899 w 1690436"/>
                <a:gd name="connsiteY857" fmla="*/ 119564 h 1384383"/>
                <a:gd name="connsiteX858" fmla="*/ 1297155 w 1690436"/>
                <a:gd name="connsiteY858" fmla="*/ 120316 h 1384383"/>
                <a:gd name="connsiteX859" fmla="*/ 1301666 w 1690436"/>
                <a:gd name="connsiteY859" fmla="*/ 124076 h 1384383"/>
                <a:gd name="connsiteX860" fmla="*/ 1320466 w 1690436"/>
                <a:gd name="connsiteY860" fmla="*/ 133099 h 1384383"/>
                <a:gd name="connsiteX861" fmla="*/ 1323474 w 1690436"/>
                <a:gd name="connsiteY861" fmla="*/ 134603 h 1384383"/>
                <a:gd name="connsiteX862" fmla="*/ 1327234 w 1690436"/>
                <a:gd name="connsiteY862" fmla="*/ 136107 h 1384383"/>
                <a:gd name="connsiteX863" fmla="*/ 1334753 w 1690436"/>
                <a:gd name="connsiteY863" fmla="*/ 137611 h 1384383"/>
                <a:gd name="connsiteX864" fmla="*/ 1337009 w 1690436"/>
                <a:gd name="connsiteY864" fmla="*/ 137611 h 1384383"/>
                <a:gd name="connsiteX865" fmla="*/ 1337761 w 1690436"/>
                <a:gd name="connsiteY865" fmla="*/ 137611 h 1384383"/>
                <a:gd name="connsiteX866" fmla="*/ 1340017 w 1690436"/>
                <a:gd name="connsiteY866" fmla="*/ 136107 h 1384383"/>
                <a:gd name="connsiteX867" fmla="*/ 1340769 w 1690436"/>
                <a:gd name="connsiteY867" fmla="*/ 136107 h 1384383"/>
                <a:gd name="connsiteX868" fmla="*/ 1341521 w 1690436"/>
                <a:gd name="connsiteY868" fmla="*/ 136107 h 1384383"/>
                <a:gd name="connsiteX869" fmla="*/ 1343025 w 1690436"/>
                <a:gd name="connsiteY869" fmla="*/ 137611 h 1384383"/>
                <a:gd name="connsiteX870" fmla="*/ 1343777 w 1690436"/>
                <a:gd name="connsiteY870" fmla="*/ 139115 h 1384383"/>
                <a:gd name="connsiteX871" fmla="*/ 1344529 w 1690436"/>
                <a:gd name="connsiteY871" fmla="*/ 139867 h 1384383"/>
                <a:gd name="connsiteX872" fmla="*/ 1345281 w 1690436"/>
                <a:gd name="connsiteY872" fmla="*/ 140619 h 1384383"/>
                <a:gd name="connsiteX873" fmla="*/ 1349041 w 1690436"/>
                <a:gd name="connsiteY873" fmla="*/ 142123 h 1384383"/>
                <a:gd name="connsiteX874" fmla="*/ 1349793 w 1690436"/>
                <a:gd name="connsiteY874" fmla="*/ 142875 h 1384383"/>
                <a:gd name="connsiteX875" fmla="*/ 1351297 w 1690436"/>
                <a:gd name="connsiteY875" fmla="*/ 145131 h 1384383"/>
                <a:gd name="connsiteX876" fmla="*/ 1352049 w 1690436"/>
                <a:gd name="connsiteY876" fmla="*/ 145883 h 1384383"/>
                <a:gd name="connsiteX877" fmla="*/ 1352049 w 1690436"/>
                <a:gd name="connsiteY877" fmla="*/ 146635 h 1384383"/>
                <a:gd name="connsiteX878" fmla="*/ 1352801 w 1690436"/>
                <a:gd name="connsiteY878" fmla="*/ 147387 h 1384383"/>
                <a:gd name="connsiteX879" fmla="*/ 1353553 w 1690436"/>
                <a:gd name="connsiteY879" fmla="*/ 147387 h 1384383"/>
                <a:gd name="connsiteX880" fmla="*/ 1355057 w 1690436"/>
                <a:gd name="connsiteY880" fmla="*/ 148139 h 1384383"/>
                <a:gd name="connsiteX881" fmla="*/ 1355809 w 1690436"/>
                <a:gd name="connsiteY881" fmla="*/ 147387 h 1384383"/>
                <a:gd name="connsiteX882" fmla="*/ 1359568 w 1690436"/>
                <a:gd name="connsiteY882" fmla="*/ 146635 h 1384383"/>
                <a:gd name="connsiteX883" fmla="*/ 1360321 w 1690436"/>
                <a:gd name="connsiteY883" fmla="*/ 145883 h 1384383"/>
                <a:gd name="connsiteX884" fmla="*/ 1361824 w 1690436"/>
                <a:gd name="connsiteY884" fmla="*/ 145883 h 1384383"/>
                <a:gd name="connsiteX885" fmla="*/ 1363328 w 1690436"/>
                <a:gd name="connsiteY885" fmla="*/ 145883 h 1384383"/>
                <a:gd name="connsiteX886" fmla="*/ 1367088 w 1690436"/>
                <a:gd name="connsiteY886" fmla="*/ 145131 h 1384383"/>
                <a:gd name="connsiteX887" fmla="*/ 1369344 w 1690436"/>
                <a:gd name="connsiteY887" fmla="*/ 145131 h 1384383"/>
                <a:gd name="connsiteX888" fmla="*/ 1373856 w 1690436"/>
                <a:gd name="connsiteY888" fmla="*/ 146635 h 1384383"/>
                <a:gd name="connsiteX889" fmla="*/ 1375360 w 1690436"/>
                <a:gd name="connsiteY889" fmla="*/ 146635 h 1384383"/>
                <a:gd name="connsiteX890" fmla="*/ 1376112 w 1690436"/>
                <a:gd name="connsiteY890" fmla="*/ 145883 h 1384383"/>
                <a:gd name="connsiteX891" fmla="*/ 1376864 w 1690436"/>
                <a:gd name="connsiteY891" fmla="*/ 145883 h 1384383"/>
                <a:gd name="connsiteX892" fmla="*/ 1378368 w 1690436"/>
                <a:gd name="connsiteY892" fmla="*/ 145131 h 1384383"/>
                <a:gd name="connsiteX893" fmla="*/ 1379120 w 1690436"/>
                <a:gd name="connsiteY893" fmla="*/ 144379 h 1384383"/>
                <a:gd name="connsiteX894" fmla="*/ 1384383 w 1690436"/>
                <a:gd name="connsiteY894" fmla="*/ 142123 h 1384383"/>
                <a:gd name="connsiteX895" fmla="*/ 1386640 w 1690436"/>
                <a:gd name="connsiteY895" fmla="*/ 140619 h 1384383"/>
                <a:gd name="connsiteX896" fmla="*/ 1387392 w 1690436"/>
                <a:gd name="connsiteY896" fmla="*/ 139115 h 1384383"/>
                <a:gd name="connsiteX897" fmla="*/ 1388143 w 1690436"/>
                <a:gd name="connsiteY897" fmla="*/ 139115 h 1384383"/>
                <a:gd name="connsiteX898" fmla="*/ 1388896 w 1690436"/>
                <a:gd name="connsiteY898" fmla="*/ 138363 h 1384383"/>
                <a:gd name="connsiteX899" fmla="*/ 1389647 w 1690436"/>
                <a:gd name="connsiteY899" fmla="*/ 138363 h 1384383"/>
                <a:gd name="connsiteX900" fmla="*/ 1393407 w 1690436"/>
                <a:gd name="connsiteY900" fmla="*/ 138363 h 1384383"/>
                <a:gd name="connsiteX901" fmla="*/ 1394159 w 1690436"/>
                <a:gd name="connsiteY901" fmla="*/ 137611 h 1384383"/>
                <a:gd name="connsiteX902" fmla="*/ 1394911 w 1690436"/>
                <a:gd name="connsiteY902" fmla="*/ 137611 h 1384383"/>
                <a:gd name="connsiteX903" fmla="*/ 1397167 w 1690436"/>
                <a:gd name="connsiteY903" fmla="*/ 136107 h 1384383"/>
                <a:gd name="connsiteX904" fmla="*/ 1442286 w 1690436"/>
                <a:gd name="connsiteY904" fmla="*/ 177466 h 1384383"/>
                <a:gd name="connsiteX905" fmla="*/ 1463341 w 1690436"/>
                <a:gd name="connsiteY905" fmla="*/ 197017 h 1384383"/>
                <a:gd name="connsiteX906" fmla="*/ 1467853 w 1690436"/>
                <a:gd name="connsiteY906" fmla="*/ 231608 h 1384383"/>
                <a:gd name="connsiteX907" fmla="*/ 1469357 w 1690436"/>
                <a:gd name="connsiteY907" fmla="*/ 236120 h 1384383"/>
                <a:gd name="connsiteX908" fmla="*/ 1473869 w 1690436"/>
                <a:gd name="connsiteY908" fmla="*/ 235368 h 1384383"/>
                <a:gd name="connsiteX909" fmla="*/ 1480636 w 1690436"/>
                <a:gd name="connsiteY909" fmla="*/ 236872 h 1384383"/>
                <a:gd name="connsiteX910" fmla="*/ 1488156 w 1690436"/>
                <a:gd name="connsiteY910" fmla="*/ 238376 h 1384383"/>
                <a:gd name="connsiteX911" fmla="*/ 1488908 w 1690436"/>
                <a:gd name="connsiteY911" fmla="*/ 238376 h 1384383"/>
                <a:gd name="connsiteX912" fmla="*/ 1489660 w 1690436"/>
                <a:gd name="connsiteY912" fmla="*/ 239128 h 1384383"/>
                <a:gd name="connsiteX913" fmla="*/ 1494172 w 1690436"/>
                <a:gd name="connsiteY913" fmla="*/ 242136 h 1384383"/>
                <a:gd name="connsiteX914" fmla="*/ 1497180 w 1690436"/>
                <a:gd name="connsiteY914" fmla="*/ 241384 h 1384383"/>
                <a:gd name="connsiteX915" fmla="*/ 1503947 w 1690436"/>
                <a:gd name="connsiteY915" fmla="*/ 237624 h 1384383"/>
                <a:gd name="connsiteX916" fmla="*/ 1509963 w 1690436"/>
                <a:gd name="connsiteY916" fmla="*/ 236120 h 1384383"/>
                <a:gd name="connsiteX917" fmla="*/ 1513723 w 1690436"/>
                <a:gd name="connsiteY917" fmla="*/ 234616 h 1384383"/>
                <a:gd name="connsiteX918" fmla="*/ 1518987 w 1690436"/>
                <a:gd name="connsiteY918" fmla="*/ 230104 h 1384383"/>
                <a:gd name="connsiteX919" fmla="*/ 1520491 w 1690436"/>
                <a:gd name="connsiteY919" fmla="*/ 227848 h 1384383"/>
                <a:gd name="connsiteX920" fmla="*/ 1521243 w 1690436"/>
                <a:gd name="connsiteY920" fmla="*/ 227096 h 1384383"/>
                <a:gd name="connsiteX921" fmla="*/ 1522747 w 1690436"/>
                <a:gd name="connsiteY921" fmla="*/ 227096 h 1384383"/>
                <a:gd name="connsiteX922" fmla="*/ 1523499 w 1690436"/>
                <a:gd name="connsiteY922" fmla="*/ 226344 h 1384383"/>
                <a:gd name="connsiteX923" fmla="*/ 1525003 w 1690436"/>
                <a:gd name="connsiteY923" fmla="*/ 225592 h 1384383"/>
                <a:gd name="connsiteX924" fmla="*/ 1525755 w 1690436"/>
                <a:gd name="connsiteY924" fmla="*/ 224840 h 1384383"/>
                <a:gd name="connsiteX925" fmla="*/ 1526507 w 1690436"/>
                <a:gd name="connsiteY925" fmla="*/ 224840 h 1384383"/>
                <a:gd name="connsiteX926" fmla="*/ 1528011 w 1690436"/>
                <a:gd name="connsiteY926" fmla="*/ 224840 h 1384383"/>
                <a:gd name="connsiteX927" fmla="*/ 1529515 w 1690436"/>
                <a:gd name="connsiteY927" fmla="*/ 225592 h 1384383"/>
                <a:gd name="connsiteX928" fmla="*/ 1533275 w 1690436"/>
                <a:gd name="connsiteY928" fmla="*/ 227848 h 1384383"/>
                <a:gd name="connsiteX929" fmla="*/ 1534778 w 1690436"/>
                <a:gd name="connsiteY929" fmla="*/ 228600 h 1384383"/>
                <a:gd name="connsiteX930" fmla="*/ 1536282 w 1690436"/>
                <a:gd name="connsiteY930" fmla="*/ 228600 h 1384383"/>
                <a:gd name="connsiteX931" fmla="*/ 1537786 w 1690436"/>
                <a:gd name="connsiteY931" fmla="*/ 228600 h 1384383"/>
                <a:gd name="connsiteX932" fmla="*/ 1539290 w 1690436"/>
                <a:gd name="connsiteY932" fmla="*/ 227848 h 1384383"/>
                <a:gd name="connsiteX933" fmla="*/ 1542298 w 1690436"/>
                <a:gd name="connsiteY933" fmla="*/ 226344 h 1384383"/>
                <a:gd name="connsiteX934" fmla="*/ 1543050 w 1690436"/>
                <a:gd name="connsiteY934" fmla="*/ 226344 h 1384383"/>
                <a:gd name="connsiteX935" fmla="*/ 1543802 w 1690436"/>
                <a:gd name="connsiteY935" fmla="*/ 226344 h 1384383"/>
                <a:gd name="connsiteX936" fmla="*/ 1545306 w 1690436"/>
                <a:gd name="connsiteY936" fmla="*/ 226344 h 1384383"/>
                <a:gd name="connsiteX937" fmla="*/ 1546810 w 1690436"/>
                <a:gd name="connsiteY937" fmla="*/ 227096 h 1384383"/>
                <a:gd name="connsiteX938" fmla="*/ 1549066 w 1690436"/>
                <a:gd name="connsiteY938" fmla="*/ 228600 h 1384383"/>
                <a:gd name="connsiteX939" fmla="*/ 1549818 w 1690436"/>
                <a:gd name="connsiteY939" fmla="*/ 229352 h 1384383"/>
                <a:gd name="connsiteX940" fmla="*/ 1550570 w 1690436"/>
                <a:gd name="connsiteY940" fmla="*/ 230104 h 1384383"/>
                <a:gd name="connsiteX941" fmla="*/ 1554330 w 1690436"/>
                <a:gd name="connsiteY941" fmla="*/ 235368 h 1384383"/>
                <a:gd name="connsiteX942" fmla="*/ 1555082 w 1690436"/>
                <a:gd name="connsiteY942" fmla="*/ 235368 h 1384383"/>
                <a:gd name="connsiteX943" fmla="*/ 1555834 w 1690436"/>
                <a:gd name="connsiteY943" fmla="*/ 236120 h 1384383"/>
                <a:gd name="connsiteX944" fmla="*/ 1558090 w 1690436"/>
                <a:gd name="connsiteY944" fmla="*/ 235368 h 1384383"/>
                <a:gd name="connsiteX945" fmla="*/ 1559594 w 1690436"/>
                <a:gd name="connsiteY945" fmla="*/ 235368 h 1384383"/>
                <a:gd name="connsiteX946" fmla="*/ 1562601 w 1690436"/>
                <a:gd name="connsiteY946" fmla="*/ 233864 h 1384383"/>
                <a:gd name="connsiteX947" fmla="*/ 1564105 w 1690436"/>
                <a:gd name="connsiteY947" fmla="*/ 233112 h 1384383"/>
                <a:gd name="connsiteX948" fmla="*/ 1568617 w 1690436"/>
                <a:gd name="connsiteY948" fmla="*/ 231608 h 1384383"/>
                <a:gd name="connsiteX949" fmla="*/ 1569369 w 1690436"/>
                <a:gd name="connsiteY949" fmla="*/ 231608 h 1384383"/>
                <a:gd name="connsiteX950" fmla="*/ 1570873 w 1690436"/>
                <a:gd name="connsiteY950" fmla="*/ 232360 h 1384383"/>
                <a:gd name="connsiteX951" fmla="*/ 1573881 w 1690436"/>
                <a:gd name="connsiteY951" fmla="*/ 233112 h 1384383"/>
                <a:gd name="connsiteX952" fmla="*/ 1581401 w 1690436"/>
                <a:gd name="connsiteY952" fmla="*/ 236872 h 1384383"/>
                <a:gd name="connsiteX953" fmla="*/ 1582905 w 1690436"/>
                <a:gd name="connsiteY953" fmla="*/ 238376 h 1384383"/>
                <a:gd name="connsiteX954" fmla="*/ 1585913 w 1690436"/>
                <a:gd name="connsiteY954" fmla="*/ 243639 h 1384383"/>
                <a:gd name="connsiteX955" fmla="*/ 1586665 w 1690436"/>
                <a:gd name="connsiteY955" fmla="*/ 244391 h 1384383"/>
                <a:gd name="connsiteX956" fmla="*/ 1587416 w 1690436"/>
                <a:gd name="connsiteY956" fmla="*/ 244391 h 1384383"/>
                <a:gd name="connsiteX957" fmla="*/ 1588920 w 1690436"/>
                <a:gd name="connsiteY957" fmla="*/ 244391 h 1384383"/>
                <a:gd name="connsiteX958" fmla="*/ 1589673 w 1690436"/>
                <a:gd name="connsiteY958" fmla="*/ 244391 h 1384383"/>
                <a:gd name="connsiteX959" fmla="*/ 1590424 w 1690436"/>
                <a:gd name="connsiteY959" fmla="*/ 243639 h 1384383"/>
                <a:gd name="connsiteX960" fmla="*/ 1590424 w 1690436"/>
                <a:gd name="connsiteY960" fmla="*/ 242888 h 1384383"/>
                <a:gd name="connsiteX961" fmla="*/ 1591928 w 1690436"/>
                <a:gd name="connsiteY961" fmla="*/ 242888 h 1384383"/>
                <a:gd name="connsiteX962" fmla="*/ 1594184 w 1690436"/>
                <a:gd name="connsiteY962" fmla="*/ 242888 h 1384383"/>
                <a:gd name="connsiteX963" fmla="*/ 1594184 w 1690436"/>
                <a:gd name="connsiteY963" fmla="*/ 242136 h 1384383"/>
                <a:gd name="connsiteX964" fmla="*/ 1597192 w 1690436"/>
                <a:gd name="connsiteY964" fmla="*/ 241384 h 1384383"/>
                <a:gd name="connsiteX965" fmla="*/ 1597944 w 1690436"/>
                <a:gd name="connsiteY965" fmla="*/ 240632 h 1384383"/>
                <a:gd name="connsiteX966" fmla="*/ 1599448 w 1690436"/>
                <a:gd name="connsiteY966" fmla="*/ 241384 h 1384383"/>
                <a:gd name="connsiteX967" fmla="*/ 1611480 w 1690436"/>
                <a:gd name="connsiteY967" fmla="*/ 246648 h 1384383"/>
                <a:gd name="connsiteX968" fmla="*/ 1615992 w 1690436"/>
                <a:gd name="connsiteY968" fmla="*/ 248151 h 1384383"/>
                <a:gd name="connsiteX969" fmla="*/ 1619752 w 1690436"/>
                <a:gd name="connsiteY969" fmla="*/ 248903 h 1384383"/>
                <a:gd name="connsiteX970" fmla="*/ 1622759 w 1690436"/>
                <a:gd name="connsiteY970" fmla="*/ 248903 h 1384383"/>
                <a:gd name="connsiteX971" fmla="*/ 1625015 w 1690436"/>
                <a:gd name="connsiteY971" fmla="*/ 248151 h 1384383"/>
                <a:gd name="connsiteX972" fmla="*/ 1625767 w 1690436"/>
                <a:gd name="connsiteY972" fmla="*/ 248151 h 1384383"/>
                <a:gd name="connsiteX973" fmla="*/ 1634039 w 1690436"/>
                <a:gd name="connsiteY973" fmla="*/ 247399 h 1384383"/>
                <a:gd name="connsiteX974" fmla="*/ 1635543 w 1690436"/>
                <a:gd name="connsiteY974" fmla="*/ 248151 h 1384383"/>
                <a:gd name="connsiteX975" fmla="*/ 1636295 w 1690436"/>
                <a:gd name="connsiteY975" fmla="*/ 248903 h 1384383"/>
                <a:gd name="connsiteX976" fmla="*/ 1637799 w 1690436"/>
                <a:gd name="connsiteY976" fmla="*/ 248903 h 1384383"/>
                <a:gd name="connsiteX977" fmla="*/ 1638551 w 1690436"/>
                <a:gd name="connsiteY977" fmla="*/ 251159 h 1384383"/>
                <a:gd name="connsiteX978" fmla="*/ 1638551 w 1690436"/>
                <a:gd name="connsiteY978" fmla="*/ 251911 h 1384383"/>
                <a:gd name="connsiteX979" fmla="*/ 1637799 w 1690436"/>
                <a:gd name="connsiteY979" fmla="*/ 252663 h 1384383"/>
                <a:gd name="connsiteX980" fmla="*/ 1637799 w 1690436"/>
                <a:gd name="connsiteY980" fmla="*/ 253415 h 1384383"/>
                <a:gd name="connsiteX981" fmla="*/ 1638551 w 1690436"/>
                <a:gd name="connsiteY981" fmla="*/ 254167 h 1384383"/>
                <a:gd name="connsiteX982" fmla="*/ 1638551 w 1690436"/>
                <a:gd name="connsiteY982" fmla="*/ 254919 h 1384383"/>
                <a:gd name="connsiteX983" fmla="*/ 1640055 w 1690436"/>
                <a:gd name="connsiteY983" fmla="*/ 254919 h 1384383"/>
                <a:gd name="connsiteX984" fmla="*/ 1642311 w 1690436"/>
                <a:gd name="connsiteY984" fmla="*/ 255671 h 1384383"/>
                <a:gd name="connsiteX985" fmla="*/ 1643063 w 1690436"/>
                <a:gd name="connsiteY985" fmla="*/ 256423 h 1384383"/>
                <a:gd name="connsiteX986" fmla="*/ 1643063 w 1690436"/>
                <a:gd name="connsiteY986" fmla="*/ 257175 h 1384383"/>
                <a:gd name="connsiteX987" fmla="*/ 1643063 w 1690436"/>
                <a:gd name="connsiteY987" fmla="*/ 258679 h 1384383"/>
                <a:gd name="connsiteX988" fmla="*/ 1643063 w 1690436"/>
                <a:gd name="connsiteY988" fmla="*/ 259431 h 1384383"/>
                <a:gd name="connsiteX989" fmla="*/ 1643814 w 1690436"/>
                <a:gd name="connsiteY989" fmla="*/ 260183 h 1384383"/>
                <a:gd name="connsiteX990" fmla="*/ 1645318 w 1690436"/>
                <a:gd name="connsiteY990" fmla="*/ 260183 h 1384383"/>
                <a:gd name="connsiteX991" fmla="*/ 1646071 w 1690436"/>
                <a:gd name="connsiteY991" fmla="*/ 260183 h 1384383"/>
                <a:gd name="connsiteX992" fmla="*/ 1647574 w 1690436"/>
                <a:gd name="connsiteY992" fmla="*/ 259431 h 1384383"/>
                <a:gd name="connsiteX993" fmla="*/ 1649078 w 1690436"/>
                <a:gd name="connsiteY993" fmla="*/ 259431 h 1384383"/>
                <a:gd name="connsiteX994" fmla="*/ 1649831 w 1690436"/>
                <a:gd name="connsiteY994" fmla="*/ 259431 h 1384383"/>
                <a:gd name="connsiteX995" fmla="*/ 1652086 w 1690436"/>
                <a:gd name="connsiteY995" fmla="*/ 260183 h 1384383"/>
                <a:gd name="connsiteX996" fmla="*/ 1654342 w 1690436"/>
                <a:gd name="connsiteY996" fmla="*/ 261687 h 1384383"/>
                <a:gd name="connsiteX997" fmla="*/ 1658854 w 1690436"/>
                <a:gd name="connsiteY997" fmla="*/ 264695 h 1384383"/>
                <a:gd name="connsiteX998" fmla="*/ 1660358 w 1690436"/>
                <a:gd name="connsiteY998" fmla="*/ 266951 h 1384383"/>
                <a:gd name="connsiteX999" fmla="*/ 1661862 w 1690436"/>
                <a:gd name="connsiteY999" fmla="*/ 267703 h 1384383"/>
                <a:gd name="connsiteX1000" fmla="*/ 1662614 w 1690436"/>
                <a:gd name="connsiteY1000" fmla="*/ 270711 h 1384383"/>
                <a:gd name="connsiteX1001" fmla="*/ 1663366 w 1690436"/>
                <a:gd name="connsiteY1001" fmla="*/ 271463 h 1384383"/>
                <a:gd name="connsiteX1002" fmla="*/ 1664118 w 1690436"/>
                <a:gd name="connsiteY1002" fmla="*/ 272215 h 1384383"/>
                <a:gd name="connsiteX1003" fmla="*/ 1664870 w 1690436"/>
                <a:gd name="connsiteY1003" fmla="*/ 272967 h 1384383"/>
                <a:gd name="connsiteX1004" fmla="*/ 1668630 w 1690436"/>
                <a:gd name="connsiteY1004" fmla="*/ 275222 h 1384383"/>
                <a:gd name="connsiteX1005" fmla="*/ 1670133 w 1690436"/>
                <a:gd name="connsiteY1005" fmla="*/ 275974 h 1384383"/>
                <a:gd name="connsiteX1006" fmla="*/ 1670886 w 1690436"/>
                <a:gd name="connsiteY1006" fmla="*/ 275974 h 1384383"/>
                <a:gd name="connsiteX1007" fmla="*/ 1671638 w 1690436"/>
                <a:gd name="connsiteY1007" fmla="*/ 275974 h 1384383"/>
                <a:gd name="connsiteX1008" fmla="*/ 1673893 w 1690436"/>
                <a:gd name="connsiteY1008" fmla="*/ 275974 h 1384383"/>
                <a:gd name="connsiteX1009" fmla="*/ 1676150 w 1690436"/>
                <a:gd name="connsiteY1009" fmla="*/ 275222 h 1384383"/>
                <a:gd name="connsiteX1010" fmla="*/ 1679909 w 1690436"/>
                <a:gd name="connsiteY1010" fmla="*/ 276726 h 1384383"/>
                <a:gd name="connsiteX1011" fmla="*/ 1680661 w 1690436"/>
                <a:gd name="connsiteY1011" fmla="*/ 278230 h 1384383"/>
                <a:gd name="connsiteX1012" fmla="*/ 1680661 w 1690436"/>
                <a:gd name="connsiteY1012" fmla="*/ 278982 h 1384383"/>
                <a:gd name="connsiteX1013" fmla="*/ 1681413 w 1690436"/>
                <a:gd name="connsiteY1013" fmla="*/ 280486 h 1384383"/>
                <a:gd name="connsiteX1014" fmla="*/ 1682917 w 1690436"/>
                <a:gd name="connsiteY1014" fmla="*/ 282742 h 1384383"/>
                <a:gd name="connsiteX1015" fmla="*/ 1683669 w 1690436"/>
                <a:gd name="connsiteY1015" fmla="*/ 284246 h 1384383"/>
                <a:gd name="connsiteX1016" fmla="*/ 1685925 w 1690436"/>
                <a:gd name="connsiteY1016" fmla="*/ 285750 h 1384383"/>
                <a:gd name="connsiteX1017" fmla="*/ 1686677 w 1690436"/>
                <a:gd name="connsiteY1017" fmla="*/ 286502 h 1384383"/>
                <a:gd name="connsiteX1018" fmla="*/ 1687429 w 1690436"/>
                <a:gd name="connsiteY1018" fmla="*/ 287254 h 1384383"/>
                <a:gd name="connsiteX1019" fmla="*/ 1687429 w 1690436"/>
                <a:gd name="connsiteY1019" fmla="*/ 288006 h 1384383"/>
                <a:gd name="connsiteX1020" fmla="*/ 1688181 w 1690436"/>
                <a:gd name="connsiteY1020" fmla="*/ 290262 h 1384383"/>
                <a:gd name="connsiteX1021" fmla="*/ 1688181 w 1690436"/>
                <a:gd name="connsiteY1021" fmla="*/ 291014 h 1384383"/>
                <a:gd name="connsiteX1022" fmla="*/ 1690437 w 1690436"/>
                <a:gd name="connsiteY1022" fmla="*/ 294022 h 1384383"/>
                <a:gd name="connsiteX1023" fmla="*/ 1690437 w 1690436"/>
                <a:gd name="connsiteY1023" fmla="*/ 295526 h 1384383"/>
                <a:gd name="connsiteX1024" fmla="*/ 1690437 w 1690436"/>
                <a:gd name="connsiteY1024" fmla="*/ 296278 h 1384383"/>
                <a:gd name="connsiteX1025" fmla="*/ 1690437 w 1690436"/>
                <a:gd name="connsiteY1025" fmla="*/ 297782 h 1384383"/>
                <a:gd name="connsiteX1026" fmla="*/ 1690437 w 1690436"/>
                <a:gd name="connsiteY1026" fmla="*/ 299286 h 1384383"/>
                <a:gd name="connsiteX1027" fmla="*/ 1688933 w 1690436"/>
                <a:gd name="connsiteY1027" fmla="*/ 300037 h 1384383"/>
                <a:gd name="connsiteX1028" fmla="*/ 1687429 w 1690436"/>
                <a:gd name="connsiteY1028" fmla="*/ 300789 h 1384383"/>
                <a:gd name="connsiteX1029" fmla="*/ 1686677 w 1690436"/>
                <a:gd name="connsiteY1029" fmla="*/ 301542 h 1384383"/>
                <a:gd name="connsiteX1030" fmla="*/ 1685925 w 1690436"/>
                <a:gd name="connsiteY1030" fmla="*/ 303046 h 1384383"/>
                <a:gd name="connsiteX1031" fmla="*/ 1683669 w 1690436"/>
                <a:gd name="connsiteY1031" fmla="*/ 308309 h 1384383"/>
                <a:gd name="connsiteX1032" fmla="*/ 1682917 w 1690436"/>
                <a:gd name="connsiteY1032" fmla="*/ 310565 h 1384383"/>
                <a:gd name="connsiteX1033" fmla="*/ 1682165 w 1690436"/>
                <a:gd name="connsiteY1033" fmla="*/ 315077 h 1384383"/>
                <a:gd name="connsiteX1034" fmla="*/ 1682165 w 1690436"/>
                <a:gd name="connsiteY1034" fmla="*/ 317333 h 1384383"/>
                <a:gd name="connsiteX1035" fmla="*/ 1682165 w 1690436"/>
                <a:gd name="connsiteY1035" fmla="*/ 318837 h 1384383"/>
                <a:gd name="connsiteX1036" fmla="*/ 1680661 w 1690436"/>
                <a:gd name="connsiteY1036" fmla="*/ 323349 h 1384383"/>
                <a:gd name="connsiteX1037" fmla="*/ 1678405 w 1690436"/>
                <a:gd name="connsiteY1037" fmla="*/ 325605 h 1384383"/>
                <a:gd name="connsiteX1038" fmla="*/ 1677653 w 1690436"/>
                <a:gd name="connsiteY1038" fmla="*/ 327109 h 1384383"/>
                <a:gd name="connsiteX1039" fmla="*/ 1673893 w 1690436"/>
                <a:gd name="connsiteY1039" fmla="*/ 330116 h 1384383"/>
                <a:gd name="connsiteX1040" fmla="*/ 1671638 w 1690436"/>
                <a:gd name="connsiteY1040" fmla="*/ 332372 h 1384383"/>
                <a:gd name="connsiteX1041" fmla="*/ 1661110 w 1690436"/>
                <a:gd name="connsiteY1041" fmla="*/ 338388 h 1384383"/>
                <a:gd name="connsiteX1042" fmla="*/ 1649831 w 1690436"/>
                <a:gd name="connsiteY1042" fmla="*/ 355684 h 1384383"/>
                <a:gd name="connsiteX1043" fmla="*/ 1648327 w 1690436"/>
                <a:gd name="connsiteY1043" fmla="*/ 357940 h 1384383"/>
                <a:gd name="connsiteX1044" fmla="*/ 1649078 w 1690436"/>
                <a:gd name="connsiteY1044" fmla="*/ 359444 h 1384383"/>
                <a:gd name="connsiteX1045" fmla="*/ 1649078 w 1690436"/>
                <a:gd name="connsiteY1045" fmla="*/ 360195 h 1384383"/>
                <a:gd name="connsiteX1046" fmla="*/ 1649078 w 1690436"/>
                <a:gd name="connsiteY1046" fmla="*/ 361699 h 1384383"/>
                <a:gd name="connsiteX1047" fmla="*/ 1649078 w 1690436"/>
                <a:gd name="connsiteY1047" fmla="*/ 362451 h 1384383"/>
                <a:gd name="connsiteX1048" fmla="*/ 1648327 w 1690436"/>
                <a:gd name="connsiteY1048" fmla="*/ 363203 h 1384383"/>
                <a:gd name="connsiteX1049" fmla="*/ 1646822 w 1690436"/>
                <a:gd name="connsiteY1049" fmla="*/ 363203 h 1384383"/>
                <a:gd name="connsiteX1050" fmla="*/ 1646071 w 1690436"/>
                <a:gd name="connsiteY1050" fmla="*/ 363203 h 1384383"/>
                <a:gd name="connsiteX1051" fmla="*/ 1645318 w 1690436"/>
                <a:gd name="connsiteY1051" fmla="*/ 363203 h 1384383"/>
                <a:gd name="connsiteX1052" fmla="*/ 1643814 w 1690436"/>
                <a:gd name="connsiteY1052" fmla="*/ 362451 h 1384383"/>
                <a:gd name="connsiteX1053" fmla="*/ 1641559 w 1690436"/>
                <a:gd name="connsiteY1053" fmla="*/ 362451 h 1384383"/>
                <a:gd name="connsiteX1054" fmla="*/ 1640055 w 1690436"/>
                <a:gd name="connsiteY1054" fmla="*/ 362451 h 1384383"/>
                <a:gd name="connsiteX1055" fmla="*/ 1631783 w 1690436"/>
                <a:gd name="connsiteY1055" fmla="*/ 365459 h 1384383"/>
                <a:gd name="connsiteX1056" fmla="*/ 1631031 w 1690436"/>
                <a:gd name="connsiteY1056" fmla="*/ 366211 h 1384383"/>
                <a:gd name="connsiteX1057" fmla="*/ 1630279 w 1690436"/>
                <a:gd name="connsiteY1057" fmla="*/ 366963 h 1384383"/>
                <a:gd name="connsiteX1058" fmla="*/ 1629527 w 1690436"/>
                <a:gd name="connsiteY1058" fmla="*/ 367715 h 1384383"/>
                <a:gd name="connsiteX1059" fmla="*/ 1628775 w 1690436"/>
                <a:gd name="connsiteY1059" fmla="*/ 370723 h 1384383"/>
                <a:gd name="connsiteX1060" fmla="*/ 1628775 w 1690436"/>
                <a:gd name="connsiteY1060" fmla="*/ 372227 h 1384383"/>
                <a:gd name="connsiteX1061" fmla="*/ 1628023 w 1690436"/>
                <a:gd name="connsiteY1061" fmla="*/ 372979 h 1384383"/>
                <a:gd name="connsiteX1062" fmla="*/ 1628775 w 1690436"/>
                <a:gd name="connsiteY1062" fmla="*/ 378243 h 1384383"/>
                <a:gd name="connsiteX1063" fmla="*/ 1628775 w 1690436"/>
                <a:gd name="connsiteY1063" fmla="*/ 384259 h 1384383"/>
                <a:gd name="connsiteX1064" fmla="*/ 1626519 w 1690436"/>
                <a:gd name="connsiteY1064" fmla="*/ 394034 h 1384383"/>
                <a:gd name="connsiteX1065" fmla="*/ 1626519 w 1690436"/>
                <a:gd name="connsiteY1065" fmla="*/ 394786 h 1384383"/>
                <a:gd name="connsiteX1066" fmla="*/ 1627271 w 1690436"/>
                <a:gd name="connsiteY1066" fmla="*/ 395538 h 1384383"/>
                <a:gd name="connsiteX1067" fmla="*/ 1627271 w 1690436"/>
                <a:gd name="connsiteY1067" fmla="*/ 396290 h 1384383"/>
                <a:gd name="connsiteX1068" fmla="*/ 1627271 w 1690436"/>
                <a:gd name="connsiteY1068" fmla="*/ 397042 h 1384383"/>
                <a:gd name="connsiteX1069" fmla="*/ 1630279 w 1690436"/>
                <a:gd name="connsiteY1069" fmla="*/ 400050 h 1384383"/>
                <a:gd name="connsiteX1070" fmla="*/ 1631031 w 1690436"/>
                <a:gd name="connsiteY1070" fmla="*/ 401554 h 1384383"/>
                <a:gd name="connsiteX1071" fmla="*/ 1632535 w 1690436"/>
                <a:gd name="connsiteY1071" fmla="*/ 404562 h 1384383"/>
                <a:gd name="connsiteX1072" fmla="*/ 1632535 w 1690436"/>
                <a:gd name="connsiteY1072" fmla="*/ 406066 h 1384383"/>
                <a:gd name="connsiteX1073" fmla="*/ 1632535 w 1690436"/>
                <a:gd name="connsiteY1073" fmla="*/ 406818 h 1384383"/>
                <a:gd name="connsiteX1074" fmla="*/ 1632535 w 1690436"/>
                <a:gd name="connsiteY1074" fmla="*/ 407570 h 1384383"/>
                <a:gd name="connsiteX1075" fmla="*/ 1632535 w 1690436"/>
                <a:gd name="connsiteY1075" fmla="*/ 409074 h 1384383"/>
                <a:gd name="connsiteX1076" fmla="*/ 1631031 w 1690436"/>
                <a:gd name="connsiteY1076" fmla="*/ 409826 h 1384383"/>
                <a:gd name="connsiteX1077" fmla="*/ 1628775 w 1690436"/>
                <a:gd name="connsiteY1077" fmla="*/ 411330 h 1384383"/>
                <a:gd name="connsiteX1078" fmla="*/ 1628023 w 1690436"/>
                <a:gd name="connsiteY1078" fmla="*/ 412082 h 1384383"/>
                <a:gd name="connsiteX1079" fmla="*/ 1626519 w 1690436"/>
                <a:gd name="connsiteY1079" fmla="*/ 412834 h 1384383"/>
                <a:gd name="connsiteX1080" fmla="*/ 1626519 w 1690436"/>
                <a:gd name="connsiteY1080" fmla="*/ 413586 h 1384383"/>
                <a:gd name="connsiteX1081" fmla="*/ 1625767 w 1690436"/>
                <a:gd name="connsiteY1081" fmla="*/ 415090 h 1384383"/>
                <a:gd name="connsiteX1082" fmla="*/ 1625015 w 1690436"/>
                <a:gd name="connsiteY1082" fmla="*/ 415090 h 1384383"/>
                <a:gd name="connsiteX1083" fmla="*/ 1622759 w 1690436"/>
                <a:gd name="connsiteY1083" fmla="*/ 415842 h 1384383"/>
                <a:gd name="connsiteX1084" fmla="*/ 1619752 w 1690436"/>
                <a:gd name="connsiteY1084" fmla="*/ 415842 h 1384383"/>
                <a:gd name="connsiteX1085" fmla="*/ 1607720 w 1690436"/>
                <a:gd name="connsiteY1085" fmla="*/ 415842 h 1384383"/>
                <a:gd name="connsiteX1086" fmla="*/ 1602456 w 1690436"/>
                <a:gd name="connsiteY1086" fmla="*/ 415090 h 1384383"/>
                <a:gd name="connsiteX1087" fmla="*/ 1598696 w 1690436"/>
                <a:gd name="connsiteY1087" fmla="*/ 413586 h 1384383"/>
                <a:gd name="connsiteX1088" fmla="*/ 1597944 w 1690436"/>
                <a:gd name="connsiteY1088" fmla="*/ 413586 h 1384383"/>
                <a:gd name="connsiteX1089" fmla="*/ 1597192 w 1690436"/>
                <a:gd name="connsiteY1089" fmla="*/ 413586 h 1384383"/>
                <a:gd name="connsiteX1090" fmla="*/ 1596440 w 1690436"/>
                <a:gd name="connsiteY1090" fmla="*/ 414338 h 1384383"/>
                <a:gd name="connsiteX1091" fmla="*/ 1595688 w 1690436"/>
                <a:gd name="connsiteY1091" fmla="*/ 416593 h 1384383"/>
                <a:gd name="connsiteX1092" fmla="*/ 1594936 w 1690436"/>
                <a:gd name="connsiteY1092" fmla="*/ 417345 h 1384383"/>
                <a:gd name="connsiteX1093" fmla="*/ 1591928 w 1690436"/>
                <a:gd name="connsiteY1093" fmla="*/ 420353 h 1384383"/>
                <a:gd name="connsiteX1094" fmla="*/ 1591176 w 1690436"/>
                <a:gd name="connsiteY1094" fmla="*/ 421105 h 1384383"/>
                <a:gd name="connsiteX1095" fmla="*/ 1591176 w 1690436"/>
                <a:gd name="connsiteY1095" fmla="*/ 421857 h 1384383"/>
                <a:gd name="connsiteX1096" fmla="*/ 1590424 w 1690436"/>
                <a:gd name="connsiteY1096" fmla="*/ 423361 h 1384383"/>
                <a:gd name="connsiteX1097" fmla="*/ 1585913 w 1690436"/>
                <a:gd name="connsiteY1097" fmla="*/ 443664 h 1384383"/>
                <a:gd name="connsiteX1098" fmla="*/ 1583656 w 1690436"/>
                <a:gd name="connsiteY1098" fmla="*/ 450432 h 1384383"/>
                <a:gd name="connsiteX1099" fmla="*/ 1582905 w 1690436"/>
                <a:gd name="connsiteY1099" fmla="*/ 453440 h 1384383"/>
                <a:gd name="connsiteX1100" fmla="*/ 1582905 w 1690436"/>
                <a:gd name="connsiteY1100" fmla="*/ 455696 h 1384383"/>
                <a:gd name="connsiteX1101" fmla="*/ 1584409 w 1690436"/>
                <a:gd name="connsiteY1101" fmla="*/ 462464 h 1384383"/>
                <a:gd name="connsiteX1102" fmla="*/ 1585161 w 1690436"/>
                <a:gd name="connsiteY1102" fmla="*/ 463968 h 1384383"/>
                <a:gd name="connsiteX1103" fmla="*/ 1584409 w 1690436"/>
                <a:gd name="connsiteY1103" fmla="*/ 465472 h 1384383"/>
                <a:gd name="connsiteX1104" fmla="*/ 1584409 w 1690436"/>
                <a:gd name="connsiteY1104" fmla="*/ 466976 h 1384383"/>
                <a:gd name="connsiteX1105" fmla="*/ 1584409 w 1690436"/>
                <a:gd name="connsiteY1105" fmla="*/ 468480 h 1384383"/>
                <a:gd name="connsiteX1106" fmla="*/ 1584409 w 1690436"/>
                <a:gd name="connsiteY1106" fmla="*/ 469984 h 1384383"/>
                <a:gd name="connsiteX1107" fmla="*/ 1584409 w 1690436"/>
                <a:gd name="connsiteY1107" fmla="*/ 473743 h 1384383"/>
                <a:gd name="connsiteX1108" fmla="*/ 1584409 w 1690436"/>
                <a:gd name="connsiteY1108" fmla="*/ 474495 h 1384383"/>
                <a:gd name="connsiteX1109" fmla="*/ 1584409 w 1690436"/>
                <a:gd name="connsiteY1109" fmla="*/ 475999 h 1384383"/>
                <a:gd name="connsiteX1110" fmla="*/ 1584409 w 1690436"/>
                <a:gd name="connsiteY1110" fmla="*/ 476751 h 1384383"/>
                <a:gd name="connsiteX1111" fmla="*/ 1583656 w 1690436"/>
                <a:gd name="connsiteY1111" fmla="*/ 477503 h 1384383"/>
                <a:gd name="connsiteX1112" fmla="*/ 1582905 w 1690436"/>
                <a:gd name="connsiteY1112" fmla="*/ 477503 h 1384383"/>
                <a:gd name="connsiteX1113" fmla="*/ 1580649 w 1690436"/>
                <a:gd name="connsiteY1113" fmla="*/ 479007 h 1384383"/>
                <a:gd name="connsiteX1114" fmla="*/ 1579897 w 1690436"/>
                <a:gd name="connsiteY1114" fmla="*/ 479007 h 1384383"/>
                <a:gd name="connsiteX1115" fmla="*/ 1579897 w 1690436"/>
                <a:gd name="connsiteY1115" fmla="*/ 479759 h 1384383"/>
                <a:gd name="connsiteX1116" fmla="*/ 1578393 w 1690436"/>
                <a:gd name="connsiteY1116" fmla="*/ 482015 h 1384383"/>
                <a:gd name="connsiteX1117" fmla="*/ 1578393 w 1690436"/>
                <a:gd name="connsiteY1117" fmla="*/ 484271 h 1384383"/>
                <a:gd name="connsiteX1118" fmla="*/ 1577641 w 1690436"/>
                <a:gd name="connsiteY1118" fmla="*/ 491791 h 1384383"/>
                <a:gd name="connsiteX1119" fmla="*/ 1577641 w 1690436"/>
                <a:gd name="connsiteY1119" fmla="*/ 495551 h 1384383"/>
                <a:gd name="connsiteX1120" fmla="*/ 1577641 w 1690436"/>
                <a:gd name="connsiteY1120" fmla="*/ 496303 h 1384383"/>
                <a:gd name="connsiteX1121" fmla="*/ 1577641 w 1690436"/>
                <a:gd name="connsiteY1121" fmla="*/ 497807 h 1384383"/>
                <a:gd name="connsiteX1122" fmla="*/ 1578393 w 1690436"/>
                <a:gd name="connsiteY1122" fmla="*/ 498559 h 1384383"/>
                <a:gd name="connsiteX1123" fmla="*/ 1580649 w 1690436"/>
                <a:gd name="connsiteY1123" fmla="*/ 499310 h 1384383"/>
                <a:gd name="connsiteX1124" fmla="*/ 1581401 w 1690436"/>
                <a:gd name="connsiteY1124" fmla="*/ 499310 h 1384383"/>
                <a:gd name="connsiteX1125" fmla="*/ 1582153 w 1690436"/>
                <a:gd name="connsiteY1125" fmla="*/ 499310 h 1384383"/>
                <a:gd name="connsiteX1126" fmla="*/ 1582905 w 1690436"/>
                <a:gd name="connsiteY1126" fmla="*/ 498559 h 1384383"/>
                <a:gd name="connsiteX1127" fmla="*/ 1582905 w 1690436"/>
                <a:gd name="connsiteY1127" fmla="*/ 497807 h 1384383"/>
                <a:gd name="connsiteX1128" fmla="*/ 1584409 w 1690436"/>
                <a:gd name="connsiteY1128" fmla="*/ 494799 h 1384383"/>
                <a:gd name="connsiteX1129" fmla="*/ 1585161 w 1690436"/>
                <a:gd name="connsiteY1129" fmla="*/ 494047 h 1384383"/>
                <a:gd name="connsiteX1130" fmla="*/ 1585161 w 1690436"/>
                <a:gd name="connsiteY1130" fmla="*/ 493295 h 1384383"/>
                <a:gd name="connsiteX1131" fmla="*/ 1585913 w 1690436"/>
                <a:gd name="connsiteY1131" fmla="*/ 493295 h 1384383"/>
                <a:gd name="connsiteX1132" fmla="*/ 1587416 w 1690436"/>
                <a:gd name="connsiteY1132" fmla="*/ 492543 h 1384383"/>
                <a:gd name="connsiteX1133" fmla="*/ 1588920 w 1690436"/>
                <a:gd name="connsiteY1133" fmla="*/ 492543 h 1384383"/>
                <a:gd name="connsiteX1134" fmla="*/ 1589673 w 1690436"/>
                <a:gd name="connsiteY1134" fmla="*/ 491791 h 1384383"/>
                <a:gd name="connsiteX1135" fmla="*/ 1590424 w 1690436"/>
                <a:gd name="connsiteY1135" fmla="*/ 491791 h 1384383"/>
                <a:gd name="connsiteX1136" fmla="*/ 1591176 w 1690436"/>
                <a:gd name="connsiteY1136" fmla="*/ 491791 h 1384383"/>
                <a:gd name="connsiteX1137" fmla="*/ 1591928 w 1690436"/>
                <a:gd name="connsiteY1137" fmla="*/ 493295 h 1384383"/>
                <a:gd name="connsiteX1138" fmla="*/ 1591928 w 1690436"/>
                <a:gd name="connsiteY1138" fmla="*/ 494047 h 1384383"/>
                <a:gd name="connsiteX1139" fmla="*/ 1591176 w 1690436"/>
                <a:gd name="connsiteY1139" fmla="*/ 495551 h 1384383"/>
                <a:gd name="connsiteX1140" fmla="*/ 1588920 w 1690436"/>
                <a:gd name="connsiteY1140" fmla="*/ 498559 h 1384383"/>
                <a:gd name="connsiteX1141" fmla="*/ 1588920 w 1690436"/>
                <a:gd name="connsiteY1141" fmla="*/ 499310 h 1384383"/>
                <a:gd name="connsiteX1142" fmla="*/ 1588169 w 1690436"/>
                <a:gd name="connsiteY1142" fmla="*/ 500063 h 1384383"/>
                <a:gd name="connsiteX1143" fmla="*/ 1588169 w 1690436"/>
                <a:gd name="connsiteY1143" fmla="*/ 500815 h 1384383"/>
                <a:gd name="connsiteX1144" fmla="*/ 1588169 w 1690436"/>
                <a:gd name="connsiteY1144" fmla="*/ 501567 h 1384383"/>
                <a:gd name="connsiteX1145" fmla="*/ 1588920 w 1690436"/>
                <a:gd name="connsiteY1145" fmla="*/ 502319 h 1384383"/>
                <a:gd name="connsiteX1146" fmla="*/ 1589673 w 1690436"/>
                <a:gd name="connsiteY1146" fmla="*/ 503070 h 1384383"/>
                <a:gd name="connsiteX1147" fmla="*/ 1590424 w 1690436"/>
                <a:gd name="connsiteY1147" fmla="*/ 502319 h 1384383"/>
                <a:gd name="connsiteX1148" fmla="*/ 1591176 w 1690436"/>
                <a:gd name="connsiteY1148" fmla="*/ 502319 h 1384383"/>
                <a:gd name="connsiteX1149" fmla="*/ 1592680 w 1690436"/>
                <a:gd name="connsiteY1149" fmla="*/ 501567 h 1384383"/>
                <a:gd name="connsiteX1150" fmla="*/ 1593433 w 1690436"/>
                <a:gd name="connsiteY1150" fmla="*/ 500815 h 1384383"/>
                <a:gd name="connsiteX1151" fmla="*/ 1594184 w 1690436"/>
                <a:gd name="connsiteY1151" fmla="*/ 500815 h 1384383"/>
                <a:gd name="connsiteX1152" fmla="*/ 1594936 w 1690436"/>
                <a:gd name="connsiteY1152" fmla="*/ 501567 h 1384383"/>
                <a:gd name="connsiteX1153" fmla="*/ 1595688 w 1690436"/>
                <a:gd name="connsiteY1153" fmla="*/ 502319 h 1384383"/>
                <a:gd name="connsiteX1154" fmla="*/ 1596440 w 1690436"/>
                <a:gd name="connsiteY1154" fmla="*/ 504574 h 1384383"/>
                <a:gd name="connsiteX1155" fmla="*/ 1597192 w 1690436"/>
                <a:gd name="connsiteY1155" fmla="*/ 506078 h 1384383"/>
                <a:gd name="connsiteX1156" fmla="*/ 1597192 w 1690436"/>
                <a:gd name="connsiteY1156" fmla="*/ 507582 h 1384383"/>
                <a:gd name="connsiteX1157" fmla="*/ 1597192 w 1690436"/>
                <a:gd name="connsiteY1157" fmla="*/ 508334 h 1384383"/>
                <a:gd name="connsiteX1158" fmla="*/ 1594936 w 1690436"/>
                <a:gd name="connsiteY1158" fmla="*/ 513598 h 1384383"/>
                <a:gd name="connsiteX1159" fmla="*/ 1594936 w 1690436"/>
                <a:gd name="connsiteY1159" fmla="*/ 515102 h 1384383"/>
                <a:gd name="connsiteX1160" fmla="*/ 1594936 w 1690436"/>
                <a:gd name="connsiteY1160" fmla="*/ 516606 h 1384383"/>
                <a:gd name="connsiteX1161" fmla="*/ 1594936 w 1690436"/>
                <a:gd name="connsiteY1161" fmla="*/ 517358 h 1384383"/>
                <a:gd name="connsiteX1162" fmla="*/ 1595688 w 1690436"/>
                <a:gd name="connsiteY1162" fmla="*/ 521118 h 1384383"/>
                <a:gd name="connsiteX1163" fmla="*/ 1595688 w 1690436"/>
                <a:gd name="connsiteY1163" fmla="*/ 521870 h 1384383"/>
                <a:gd name="connsiteX1164" fmla="*/ 1596440 w 1690436"/>
                <a:gd name="connsiteY1164" fmla="*/ 522622 h 1384383"/>
                <a:gd name="connsiteX1165" fmla="*/ 1598696 w 1690436"/>
                <a:gd name="connsiteY1165" fmla="*/ 523374 h 1384383"/>
                <a:gd name="connsiteX1166" fmla="*/ 1599448 w 1690436"/>
                <a:gd name="connsiteY1166" fmla="*/ 523374 h 1384383"/>
                <a:gd name="connsiteX1167" fmla="*/ 1600952 w 1690436"/>
                <a:gd name="connsiteY1167" fmla="*/ 523374 h 1384383"/>
                <a:gd name="connsiteX1168" fmla="*/ 1601704 w 1690436"/>
                <a:gd name="connsiteY1168" fmla="*/ 522622 h 1384383"/>
                <a:gd name="connsiteX1169" fmla="*/ 1603208 w 1690436"/>
                <a:gd name="connsiteY1169" fmla="*/ 522622 h 1384383"/>
                <a:gd name="connsiteX1170" fmla="*/ 1605464 w 1690436"/>
                <a:gd name="connsiteY1170" fmla="*/ 522622 h 1384383"/>
                <a:gd name="connsiteX1171" fmla="*/ 1606968 w 1690436"/>
                <a:gd name="connsiteY1171" fmla="*/ 522622 h 1384383"/>
                <a:gd name="connsiteX1172" fmla="*/ 1608472 w 1690436"/>
                <a:gd name="connsiteY1172" fmla="*/ 523374 h 1384383"/>
                <a:gd name="connsiteX1173" fmla="*/ 1609224 w 1690436"/>
                <a:gd name="connsiteY1173" fmla="*/ 524878 h 1384383"/>
                <a:gd name="connsiteX1174" fmla="*/ 1609976 w 1690436"/>
                <a:gd name="connsiteY1174" fmla="*/ 526382 h 1384383"/>
                <a:gd name="connsiteX1175" fmla="*/ 1611480 w 1690436"/>
                <a:gd name="connsiteY1175" fmla="*/ 531646 h 1384383"/>
                <a:gd name="connsiteX1176" fmla="*/ 1612232 w 1690436"/>
                <a:gd name="connsiteY1176" fmla="*/ 533149 h 1384383"/>
                <a:gd name="connsiteX1177" fmla="*/ 1612984 w 1690436"/>
                <a:gd name="connsiteY1177" fmla="*/ 534653 h 1384383"/>
                <a:gd name="connsiteX1178" fmla="*/ 1613735 w 1690436"/>
                <a:gd name="connsiteY1178" fmla="*/ 535405 h 1384383"/>
                <a:gd name="connsiteX1179" fmla="*/ 1620503 w 1690436"/>
                <a:gd name="connsiteY1179" fmla="*/ 539165 h 1384383"/>
                <a:gd name="connsiteX1180" fmla="*/ 1621255 w 1690436"/>
                <a:gd name="connsiteY1180" fmla="*/ 539917 h 1384383"/>
                <a:gd name="connsiteX1181" fmla="*/ 1622007 w 1690436"/>
                <a:gd name="connsiteY1181" fmla="*/ 540669 h 1384383"/>
                <a:gd name="connsiteX1182" fmla="*/ 1623511 w 1690436"/>
                <a:gd name="connsiteY1182" fmla="*/ 542925 h 1384383"/>
                <a:gd name="connsiteX1183" fmla="*/ 1623511 w 1690436"/>
                <a:gd name="connsiteY1183" fmla="*/ 544429 h 1384383"/>
                <a:gd name="connsiteX1184" fmla="*/ 1624263 w 1690436"/>
                <a:gd name="connsiteY1184" fmla="*/ 545933 h 1384383"/>
                <a:gd name="connsiteX1185" fmla="*/ 1625015 w 1690436"/>
                <a:gd name="connsiteY1185" fmla="*/ 546685 h 1384383"/>
                <a:gd name="connsiteX1186" fmla="*/ 1626519 w 1690436"/>
                <a:gd name="connsiteY1186" fmla="*/ 548189 h 1384383"/>
                <a:gd name="connsiteX1187" fmla="*/ 1632535 w 1690436"/>
                <a:gd name="connsiteY1187" fmla="*/ 551197 h 1384383"/>
                <a:gd name="connsiteX1188" fmla="*/ 1634791 w 1690436"/>
                <a:gd name="connsiteY1188" fmla="*/ 551949 h 1384383"/>
                <a:gd name="connsiteX1189" fmla="*/ 1638551 w 1690436"/>
                <a:gd name="connsiteY1189" fmla="*/ 555709 h 1384383"/>
                <a:gd name="connsiteX1190" fmla="*/ 1640055 w 1690436"/>
                <a:gd name="connsiteY1190" fmla="*/ 560220 h 1384383"/>
                <a:gd name="connsiteX1191" fmla="*/ 1641559 w 1690436"/>
                <a:gd name="connsiteY1191" fmla="*/ 563228 h 1384383"/>
                <a:gd name="connsiteX1192" fmla="*/ 1641559 w 1690436"/>
                <a:gd name="connsiteY1192" fmla="*/ 563981 h 1384383"/>
                <a:gd name="connsiteX1193" fmla="*/ 1641559 w 1690436"/>
                <a:gd name="connsiteY1193" fmla="*/ 565484 h 1384383"/>
                <a:gd name="connsiteX1194" fmla="*/ 1641559 w 1690436"/>
                <a:gd name="connsiteY1194" fmla="*/ 566988 h 1384383"/>
                <a:gd name="connsiteX1195" fmla="*/ 1640807 w 1690436"/>
                <a:gd name="connsiteY1195" fmla="*/ 570748 h 1384383"/>
                <a:gd name="connsiteX1196" fmla="*/ 1640055 w 1690436"/>
                <a:gd name="connsiteY1196" fmla="*/ 572252 h 1384383"/>
                <a:gd name="connsiteX1197" fmla="*/ 1639303 w 1690436"/>
                <a:gd name="connsiteY1197" fmla="*/ 573004 h 1384383"/>
                <a:gd name="connsiteX1198" fmla="*/ 1637047 w 1690436"/>
                <a:gd name="connsiteY1198" fmla="*/ 576012 h 1384383"/>
                <a:gd name="connsiteX1199" fmla="*/ 1636295 w 1690436"/>
                <a:gd name="connsiteY1199" fmla="*/ 577516 h 1384383"/>
                <a:gd name="connsiteX1200" fmla="*/ 1635543 w 1690436"/>
                <a:gd name="connsiteY1200" fmla="*/ 579020 h 1384383"/>
                <a:gd name="connsiteX1201" fmla="*/ 1634791 w 1690436"/>
                <a:gd name="connsiteY1201" fmla="*/ 579772 h 1384383"/>
                <a:gd name="connsiteX1202" fmla="*/ 1635543 w 1690436"/>
                <a:gd name="connsiteY1202" fmla="*/ 582780 h 1384383"/>
                <a:gd name="connsiteX1203" fmla="*/ 1638551 w 1690436"/>
                <a:gd name="connsiteY1203" fmla="*/ 589547 h 1384383"/>
                <a:gd name="connsiteX1204" fmla="*/ 1637047 w 1690436"/>
                <a:gd name="connsiteY1204" fmla="*/ 588796 h 1384383"/>
                <a:gd name="connsiteX1205" fmla="*/ 1634039 w 1690436"/>
                <a:gd name="connsiteY1205" fmla="*/ 587292 h 1384383"/>
                <a:gd name="connsiteX1206" fmla="*/ 1633287 w 1690436"/>
                <a:gd name="connsiteY1206" fmla="*/ 587292 h 1384383"/>
                <a:gd name="connsiteX1207" fmla="*/ 1632535 w 1690436"/>
                <a:gd name="connsiteY1207" fmla="*/ 586540 h 1384383"/>
                <a:gd name="connsiteX1208" fmla="*/ 1631031 w 1690436"/>
                <a:gd name="connsiteY1208" fmla="*/ 585787 h 1384383"/>
                <a:gd name="connsiteX1209" fmla="*/ 1631031 w 1690436"/>
                <a:gd name="connsiteY1209" fmla="*/ 585036 h 1384383"/>
                <a:gd name="connsiteX1210" fmla="*/ 1630279 w 1690436"/>
                <a:gd name="connsiteY1210" fmla="*/ 585036 h 1384383"/>
                <a:gd name="connsiteX1211" fmla="*/ 1629527 w 1690436"/>
                <a:gd name="connsiteY1211" fmla="*/ 584283 h 1384383"/>
                <a:gd name="connsiteX1212" fmla="*/ 1628775 w 1690436"/>
                <a:gd name="connsiteY1212" fmla="*/ 584283 h 1384383"/>
                <a:gd name="connsiteX1213" fmla="*/ 1628023 w 1690436"/>
                <a:gd name="connsiteY1213" fmla="*/ 584283 h 1384383"/>
                <a:gd name="connsiteX1214" fmla="*/ 1625767 w 1690436"/>
                <a:gd name="connsiteY1214" fmla="*/ 584283 h 1384383"/>
                <a:gd name="connsiteX1215" fmla="*/ 1625015 w 1690436"/>
                <a:gd name="connsiteY1215" fmla="*/ 584283 h 1384383"/>
                <a:gd name="connsiteX1216" fmla="*/ 1623511 w 1690436"/>
                <a:gd name="connsiteY1216" fmla="*/ 584283 h 1384383"/>
                <a:gd name="connsiteX1217" fmla="*/ 1622759 w 1690436"/>
                <a:gd name="connsiteY1217" fmla="*/ 584283 h 1384383"/>
                <a:gd name="connsiteX1218" fmla="*/ 1622007 w 1690436"/>
                <a:gd name="connsiteY1218" fmla="*/ 583532 h 1384383"/>
                <a:gd name="connsiteX1219" fmla="*/ 1621255 w 1690436"/>
                <a:gd name="connsiteY1219" fmla="*/ 582780 h 1384383"/>
                <a:gd name="connsiteX1220" fmla="*/ 1620503 w 1690436"/>
                <a:gd name="connsiteY1220" fmla="*/ 582028 h 1384383"/>
                <a:gd name="connsiteX1221" fmla="*/ 1620503 w 1690436"/>
                <a:gd name="connsiteY1221" fmla="*/ 581276 h 1384383"/>
                <a:gd name="connsiteX1222" fmla="*/ 1619752 w 1690436"/>
                <a:gd name="connsiteY1222" fmla="*/ 580524 h 1384383"/>
                <a:gd name="connsiteX1223" fmla="*/ 1618999 w 1690436"/>
                <a:gd name="connsiteY1223" fmla="*/ 580524 h 1384383"/>
                <a:gd name="connsiteX1224" fmla="*/ 1615992 w 1690436"/>
                <a:gd name="connsiteY1224" fmla="*/ 580524 h 1384383"/>
                <a:gd name="connsiteX1225" fmla="*/ 1615239 w 1690436"/>
                <a:gd name="connsiteY1225" fmla="*/ 580524 h 1384383"/>
                <a:gd name="connsiteX1226" fmla="*/ 1613735 w 1690436"/>
                <a:gd name="connsiteY1226" fmla="*/ 579020 h 1384383"/>
                <a:gd name="connsiteX1227" fmla="*/ 1606216 w 1690436"/>
                <a:gd name="connsiteY1227" fmla="*/ 576764 h 1384383"/>
                <a:gd name="connsiteX1228" fmla="*/ 1605464 w 1690436"/>
                <a:gd name="connsiteY1228" fmla="*/ 576764 h 1384383"/>
                <a:gd name="connsiteX1229" fmla="*/ 1604712 w 1690436"/>
                <a:gd name="connsiteY1229" fmla="*/ 576012 h 1384383"/>
                <a:gd name="connsiteX1230" fmla="*/ 1604712 w 1690436"/>
                <a:gd name="connsiteY1230" fmla="*/ 575260 h 1384383"/>
                <a:gd name="connsiteX1231" fmla="*/ 1603960 w 1690436"/>
                <a:gd name="connsiteY1231" fmla="*/ 573756 h 1384383"/>
                <a:gd name="connsiteX1232" fmla="*/ 1603960 w 1690436"/>
                <a:gd name="connsiteY1232" fmla="*/ 573004 h 1384383"/>
                <a:gd name="connsiteX1233" fmla="*/ 1603208 w 1690436"/>
                <a:gd name="connsiteY1233" fmla="*/ 573004 h 1384383"/>
                <a:gd name="connsiteX1234" fmla="*/ 1602456 w 1690436"/>
                <a:gd name="connsiteY1234" fmla="*/ 573756 h 1384383"/>
                <a:gd name="connsiteX1235" fmla="*/ 1600952 w 1690436"/>
                <a:gd name="connsiteY1235" fmla="*/ 574508 h 1384383"/>
                <a:gd name="connsiteX1236" fmla="*/ 1600952 w 1690436"/>
                <a:gd name="connsiteY1236" fmla="*/ 576012 h 1384383"/>
                <a:gd name="connsiteX1237" fmla="*/ 1600952 w 1690436"/>
                <a:gd name="connsiteY1237" fmla="*/ 576764 h 1384383"/>
                <a:gd name="connsiteX1238" fmla="*/ 1601704 w 1690436"/>
                <a:gd name="connsiteY1238" fmla="*/ 579772 h 1384383"/>
                <a:gd name="connsiteX1239" fmla="*/ 1601704 w 1690436"/>
                <a:gd name="connsiteY1239" fmla="*/ 580524 h 1384383"/>
                <a:gd name="connsiteX1240" fmla="*/ 1600952 w 1690436"/>
                <a:gd name="connsiteY1240" fmla="*/ 581276 h 1384383"/>
                <a:gd name="connsiteX1241" fmla="*/ 1600200 w 1690436"/>
                <a:gd name="connsiteY1241" fmla="*/ 582028 h 1384383"/>
                <a:gd name="connsiteX1242" fmla="*/ 1599448 w 1690436"/>
                <a:gd name="connsiteY1242" fmla="*/ 582028 h 1384383"/>
                <a:gd name="connsiteX1243" fmla="*/ 1597944 w 1690436"/>
                <a:gd name="connsiteY1243" fmla="*/ 582028 h 1384383"/>
                <a:gd name="connsiteX1244" fmla="*/ 1597192 w 1690436"/>
                <a:gd name="connsiteY1244" fmla="*/ 582028 h 1384383"/>
                <a:gd name="connsiteX1245" fmla="*/ 1596440 w 1690436"/>
                <a:gd name="connsiteY1245" fmla="*/ 581276 h 1384383"/>
                <a:gd name="connsiteX1246" fmla="*/ 1595688 w 1690436"/>
                <a:gd name="connsiteY1246" fmla="*/ 580524 h 1384383"/>
                <a:gd name="connsiteX1247" fmla="*/ 1592680 w 1690436"/>
                <a:gd name="connsiteY1247" fmla="*/ 577516 h 1384383"/>
                <a:gd name="connsiteX1248" fmla="*/ 1591928 w 1690436"/>
                <a:gd name="connsiteY1248" fmla="*/ 577516 h 1384383"/>
                <a:gd name="connsiteX1249" fmla="*/ 1591176 w 1690436"/>
                <a:gd name="connsiteY1249" fmla="*/ 577516 h 1384383"/>
                <a:gd name="connsiteX1250" fmla="*/ 1590424 w 1690436"/>
                <a:gd name="connsiteY1250" fmla="*/ 577516 h 1384383"/>
                <a:gd name="connsiteX1251" fmla="*/ 1588920 w 1690436"/>
                <a:gd name="connsiteY1251" fmla="*/ 577516 h 1384383"/>
                <a:gd name="connsiteX1252" fmla="*/ 1583656 w 1690436"/>
                <a:gd name="connsiteY1252" fmla="*/ 579020 h 1384383"/>
                <a:gd name="connsiteX1253" fmla="*/ 1581401 w 1690436"/>
                <a:gd name="connsiteY1253" fmla="*/ 579020 h 1384383"/>
                <a:gd name="connsiteX1254" fmla="*/ 1579897 w 1690436"/>
                <a:gd name="connsiteY1254" fmla="*/ 580524 h 1384383"/>
                <a:gd name="connsiteX1255" fmla="*/ 1573129 w 1690436"/>
                <a:gd name="connsiteY1255" fmla="*/ 584283 h 1384383"/>
                <a:gd name="connsiteX1256" fmla="*/ 1570873 w 1690436"/>
                <a:gd name="connsiteY1256" fmla="*/ 585787 h 1384383"/>
                <a:gd name="connsiteX1257" fmla="*/ 1568617 w 1690436"/>
                <a:gd name="connsiteY1257" fmla="*/ 586540 h 1384383"/>
                <a:gd name="connsiteX1258" fmla="*/ 1567113 w 1690436"/>
                <a:gd name="connsiteY1258" fmla="*/ 585787 h 1384383"/>
                <a:gd name="connsiteX1259" fmla="*/ 1564857 w 1690436"/>
                <a:gd name="connsiteY1259" fmla="*/ 585787 h 1384383"/>
                <a:gd name="connsiteX1260" fmla="*/ 1560345 w 1690436"/>
                <a:gd name="connsiteY1260" fmla="*/ 584283 h 1384383"/>
                <a:gd name="connsiteX1261" fmla="*/ 1559594 w 1690436"/>
                <a:gd name="connsiteY1261" fmla="*/ 584283 h 1384383"/>
                <a:gd name="connsiteX1262" fmla="*/ 1558841 w 1690436"/>
                <a:gd name="connsiteY1262" fmla="*/ 584283 h 1384383"/>
                <a:gd name="connsiteX1263" fmla="*/ 1557337 w 1690436"/>
                <a:gd name="connsiteY1263" fmla="*/ 585036 h 1384383"/>
                <a:gd name="connsiteX1264" fmla="*/ 1555082 w 1690436"/>
                <a:gd name="connsiteY1264" fmla="*/ 586540 h 1384383"/>
                <a:gd name="connsiteX1265" fmla="*/ 1552826 w 1690436"/>
                <a:gd name="connsiteY1265" fmla="*/ 587292 h 1384383"/>
                <a:gd name="connsiteX1266" fmla="*/ 1550570 w 1690436"/>
                <a:gd name="connsiteY1266" fmla="*/ 588796 h 1384383"/>
                <a:gd name="connsiteX1267" fmla="*/ 1549818 w 1690436"/>
                <a:gd name="connsiteY1267" fmla="*/ 588796 h 1384383"/>
                <a:gd name="connsiteX1268" fmla="*/ 1549066 w 1690436"/>
                <a:gd name="connsiteY1268" fmla="*/ 588796 h 1384383"/>
                <a:gd name="connsiteX1269" fmla="*/ 1548314 w 1690436"/>
                <a:gd name="connsiteY1269" fmla="*/ 588796 h 1384383"/>
                <a:gd name="connsiteX1270" fmla="*/ 1547562 w 1690436"/>
                <a:gd name="connsiteY1270" fmla="*/ 588043 h 1384383"/>
                <a:gd name="connsiteX1271" fmla="*/ 1546058 w 1690436"/>
                <a:gd name="connsiteY1271" fmla="*/ 587292 h 1384383"/>
                <a:gd name="connsiteX1272" fmla="*/ 1545306 w 1690436"/>
                <a:gd name="connsiteY1272" fmla="*/ 586540 h 1384383"/>
                <a:gd name="connsiteX1273" fmla="*/ 1544554 w 1690436"/>
                <a:gd name="connsiteY1273" fmla="*/ 586540 h 1384383"/>
                <a:gd name="connsiteX1274" fmla="*/ 1543802 w 1690436"/>
                <a:gd name="connsiteY1274" fmla="*/ 586540 h 1384383"/>
                <a:gd name="connsiteX1275" fmla="*/ 1543050 w 1690436"/>
                <a:gd name="connsiteY1275" fmla="*/ 586540 h 1384383"/>
                <a:gd name="connsiteX1276" fmla="*/ 1540042 w 1690436"/>
                <a:gd name="connsiteY1276" fmla="*/ 587292 h 1384383"/>
                <a:gd name="connsiteX1277" fmla="*/ 1538538 w 1690436"/>
                <a:gd name="connsiteY1277" fmla="*/ 588043 h 1384383"/>
                <a:gd name="connsiteX1278" fmla="*/ 1537034 w 1690436"/>
                <a:gd name="connsiteY1278" fmla="*/ 588043 h 1384383"/>
                <a:gd name="connsiteX1279" fmla="*/ 1536282 w 1690436"/>
                <a:gd name="connsiteY1279" fmla="*/ 587292 h 1384383"/>
                <a:gd name="connsiteX1280" fmla="*/ 1535530 w 1690436"/>
                <a:gd name="connsiteY1280" fmla="*/ 587292 h 1384383"/>
                <a:gd name="connsiteX1281" fmla="*/ 1534778 w 1690436"/>
                <a:gd name="connsiteY1281" fmla="*/ 586540 h 1384383"/>
                <a:gd name="connsiteX1282" fmla="*/ 1533275 w 1690436"/>
                <a:gd name="connsiteY1282" fmla="*/ 585036 h 1384383"/>
                <a:gd name="connsiteX1283" fmla="*/ 1532522 w 1690436"/>
                <a:gd name="connsiteY1283" fmla="*/ 585036 h 1384383"/>
                <a:gd name="connsiteX1284" fmla="*/ 1531771 w 1690436"/>
                <a:gd name="connsiteY1284" fmla="*/ 585036 h 1384383"/>
                <a:gd name="connsiteX1285" fmla="*/ 1531018 w 1690436"/>
                <a:gd name="connsiteY1285" fmla="*/ 585787 h 1384383"/>
                <a:gd name="connsiteX1286" fmla="*/ 1531018 w 1690436"/>
                <a:gd name="connsiteY1286" fmla="*/ 587292 h 1384383"/>
                <a:gd name="connsiteX1287" fmla="*/ 1531018 w 1690436"/>
                <a:gd name="connsiteY1287" fmla="*/ 588043 h 1384383"/>
                <a:gd name="connsiteX1288" fmla="*/ 1531771 w 1690436"/>
                <a:gd name="connsiteY1288" fmla="*/ 588796 h 1384383"/>
                <a:gd name="connsiteX1289" fmla="*/ 1552074 w 1690436"/>
                <a:gd name="connsiteY1289" fmla="*/ 608347 h 1384383"/>
                <a:gd name="connsiteX1290" fmla="*/ 1552826 w 1690436"/>
                <a:gd name="connsiteY1290" fmla="*/ 608347 h 1384383"/>
                <a:gd name="connsiteX1291" fmla="*/ 1552826 w 1690436"/>
                <a:gd name="connsiteY1291" fmla="*/ 609851 h 1384383"/>
                <a:gd name="connsiteX1292" fmla="*/ 1552826 w 1690436"/>
                <a:gd name="connsiteY1292" fmla="*/ 610603 h 1384383"/>
                <a:gd name="connsiteX1293" fmla="*/ 1553578 w 1690436"/>
                <a:gd name="connsiteY1293" fmla="*/ 612107 h 1384383"/>
                <a:gd name="connsiteX1294" fmla="*/ 1553578 w 1690436"/>
                <a:gd name="connsiteY1294" fmla="*/ 615115 h 1384383"/>
                <a:gd name="connsiteX1295" fmla="*/ 1553578 w 1690436"/>
                <a:gd name="connsiteY1295" fmla="*/ 616619 h 1384383"/>
                <a:gd name="connsiteX1296" fmla="*/ 1552826 w 1690436"/>
                <a:gd name="connsiteY1296" fmla="*/ 617370 h 1384383"/>
                <a:gd name="connsiteX1297" fmla="*/ 1550570 w 1690436"/>
                <a:gd name="connsiteY1297" fmla="*/ 617370 h 1384383"/>
                <a:gd name="connsiteX1298" fmla="*/ 1549818 w 1690436"/>
                <a:gd name="connsiteY1298" fmla="*/ 617370 h 1384383"/>
                <a:gd name="connsiteX1299" fmla="*/ 1547562 w 1690436"/>
                <a:gd name="connsiteY1299" fmla="*/ 617370 h 1384383"/>
                <a:gd name="connsiteX1300" fmla="*/ 1543802 w 1690436"/>
                <a:gd name="connsiteY1300" fmla="*/ 617370 h 1384383"/>
                <a:gd name="connsiteX1301" fmla="*/ 1543050 w 1690436"/>
                <a:gd name="connsiteY1301" fmla="*/ 617370 h 1384383"/>
                <a:gd name="connsiteX1302" fmla="*/ 1541546 w 1690436"/>
                <a:gd name="connsiteY1302" fmla="*/ 616619 h 1384383"/>
                <a:gd name="connsiteX1303" fmla="*/ 1540042 w 1690436"/>
                <a:gd name="connsiteY1303" fmla="*/ 615115 h 1384383"/>
                <a:gd name="connsiteX1304" fmla="*/ 1539290 w 1690436"/>
                <a:gd name="connsiteY1304" fmla="*/ 614362 h 1384383"/>
                <a:gd name="connsiteX1305" fmla="*/ 1537034 w 1690436"/>
                <a:gd name="connsiteY1305" fmla="*/ 613611 h 1384383"/>
                <a:gd name="connsiteX1306" fmla="*/ 1536282 w 1690436"/>
                <a:gd name="connsiteY1306" fmla="*/ 612859 h 1384383"/>
                <a:gd name="connsiteX1307" fmla="*/ 1534778 w 1690436"/>
                <a:gd name="connsiteY1307" fmla="*/ 610603 h 1384383"/>
                <a:gd name="connsiteX1308" fmla="*/ 1534026 w 1690436"/>
                <a:gd name="connsiteY1308" fmla="*/ 610603 h 1384383"/>
                <a:gd name="connsiteX1309" fmla="*/ 1533275 w 1690436"/>
                <a:gd name="connsiteY1309" fmla="*/ 609851 h 1384383"/>
                <a:gd name="connsiteX1310" fmla="*/ 1532522 w 1690436"/>
                <a:gd name="connsiteY1310" fmla="*/ 609851 h 1384383"/>
                <a:gd name="connsiteX1311" fmla="*/ 1531771 w 1690436"/>
                <a:gd name="connsiteY1311" fmla="*/ 609851 h 1384383"/>
                <a:gd name="connsiteX1312" fmla="*/ 1530267 w 1690436"/>
                <a:gd name="connsiteY1312" fmla="*/ 609851 h 1384383"/>
                <a:gd name="connsiteX1313" fmla="*/ 1529515 w 1690436"/>
                <a:gd name="connsiteY1313" fmla="*/ 609851 h 1384383"/>
                <a:gd name="connsiteX1314" fmla="*/ 1528763 w 1690436"/>
                <a:gd name="connsiteY1314" fmla="*/ 609851 h 1384383"/>
                <a:gd name="connsiteX1315" fmla="*/ 1527258 w 1690436"/>
                <a:gd name="connsiteY1315" fmla="*/ 610603 h 1384383"/>
                <a:gd name="connsiteX1316" fmla="*/ 1525755 w 1690436"/>
                <a:gd name="connsiteY1316" fmla="*/ 612107 h 1384383"/>
                <a:gd name="connsiteX1317" fmla="*/ 1515979 w 1690436"/>
                <a:gd name="connsiteY1317" fmla="*/ 621130 h 1384383"/>
                <a:gd name="connsiteX1318" fmla="*/ 1515227 w 1690436"/>
                <a:gd name="connsiteY1318" fmla="*/ 621130 h 1384383"/>
                <a:gd name="connsiteX1319" fmla="*/ 1514475 w 1690436"/>
                <a:gd name="connsiteY1319" fmla="*/ 621130 h 1384383"/>
                <a:gd name="connsiteX1320" fmla="*/ 1511467 w 1690436"/>
                <a:gd name="connsiteY1320" fmla="*/ 621130 h 1384383"/>
                <a:gd name="connsiteX1321" fmla="*/ 1509963 w 1690436"/>
                <a:gd name="connsiteY1321" fmla="*/ 621130 h 1384383"/>
                <a:gd name="connsiteX1322" fmla="*/ 1509211 w 1690436"/>
                <a:gd name="connsiteY1322" fmla="*/ 621882 h 1384383"/>
                <a:gd name="connsiteX1323" fmla="*/ 1508459 w 1690436"/>
                <a:gd name="connsiteY1323" fmla="*/ 623386 h 1384383"/>
                <a:gd name="connsiteX1324" fmla="*/ 1506956 w 1690436"/>
                <a:gd name="connsiteY1324" fmla="*/ 625642 h 1384383"/>
                <a:gd name="connsiteX1325" fmla="*/ 1503947 w 1690436"/>
                <a:gd name="connsiteY1325" fmla="*/ 631658 h 1384383"/>
                <a:gd name="connsiteX1326" fmla="*/ 1500939 w 1690436"/>
                <a:gd name="connsiteY1326" fmla="*/ 635418 h 1384383"/>
                <a:gd name="connsiteX1327" fmla="*/ 1497180 w 1690436"/>
                <a:gd name="connsiteY1327" fmla="*/ 638426 h 1384383"/>
                <a:gd name="connsiteX1328" fmla="*/ 1497180 w 1690436"/>
                <a:gd name="connsiteY1328" fmla="*/ 639178 h 1384383"/>
                <a:gd name="connsiteX1329" fmla="*/ 1496428 w 1690436"/>
                <a:gd name="connsiteY1329" fmla="*/ 640681 h 1384383"/>
                <a:gd name="connsiteX1330" fmla="*/ 1497180 w 1690436"/>
                <a:gd name="connsiteY1330" fmla="*/ 642938 h 1384383"/>
                <a:gd name="connsiteX1331" fmla="*/ 1497180 w 1690436"/>
                <a:gd name="connsiteY1331" fmla="*/ 644441 h 1384383"/>
                <a:gd name="connsiteX1332" fmla="*/ 1498684 w 1690436"/>
                <a:gd name="connsiteY1332" fmla="*/ 646698 h 1384383"/>
                <a:gd name="connsiteX1333" fmla="*/ 1498684 w 1690436"/>
                <a:gd name="connsiteY1333" fmla="*/ 648953 h 1384383"/>
                <a:gd name="connsiteX1334" fmla="*/ 1495676 w 1690436"/>
                <a:gd name="connsiteY1334" fmla="*/ 654969 h 1384383"/>
                <a:gd name="connsiteX1335" fmla="*/ 1497180 w 1690436"/>
                <a:gd name="connsiteY1335" fmla="*/ 655721 h 1384383"/>
                <a:gd name="connsiteX1336" fmla="*/ 1497932 w 1690436"/>
                <a:gd name="connsiteY1336" fmla="*/ 655721 h 1384383"/>
                <a:gd name="connsiteX1337" fmla="*/ 1500188 w 1690436"/>
                <a:gd name="connsiteY1337" fmla="*/ 654217 h 1384383"/>
                <a:gd name="connsiteX1338" fmla="*/ 1504699 w 1690436"/>
                <a:gd name="connsiteY1338" fmla="*/ 649705 h 1384383"/>
                <a:gd name="connsiteX1339" fmla="*/ 1505452 w 1690436"/>
                <a:gd name="connsiteY1339" fmla="*/ 651209 h 1384383"/>
                <a:gd name="connsiteX1340" fmla="*/ 1506956 w 1690436"/>
                <a:gd name="connsiteY1340" fmla="*/ 651961 h 1384383"/>
                <a:gd name="connsiteX1341" fmla="*/ 1508459 w 1690436"/>
                <a:gd name="connsiteY1341" fmla="*/ 652713 h 1384383"/>
                <a:gd name="connsiteX1342" fmla="*/ 1510715 w 1690436"/>
                <a:gd name="connsiteY1342" fmla="*/ 654217 h 1384383"/>
                <a:gd name="connsiteX1343" fmla="*/ 1512219 w 1690436"/>
                <a:gd name="connsiteY1343" fmla="*/ 654969 h 1384383"/>
                <a:gd name="connsiteX1344" fmla="*/ 1513723 w 1690436"/>
                <a:gd name="connsiteY1344" fmla="*/ 656473 h 1384383"/>
                <a:gd name="connsiteX1345" fmla="*/ 1514475 w 1690436"/>
                <a:gd name="connsiteY1345" fmla="*/ 657225 h 1384383"/>
                <a:gd name="connsiteX1346" fmla="*/ 1516731 w 1690436"/>
                <a:gd name="connsiteY1346" fmla="*/ 660233 h 1384383"/>
                <a:gd name="connsiteX1347" fmla="*/ 1516731 w 1690436"/>
                <a:gd name="connsiteY1347" fmla="*/ 660985 h 1384383"/>
                <a:gd name="connsiteX1348" fmla="*/ 1517483 w 1690436"/>
                <a:gd name="connsiteY1348" fmla="*/ 662489 h 1384383"/>
                <a:gd name="connsiteX1349" fmla="*/ 1518235 w 1690436"/>
                <a:gd name="connsiteY1349" fmla="*/ 665497 h 1384383"/>
                <a:gd name="connsiteX1350" fmla="*/ 1517483 w 1690436"/>
                <a:gd name="connsiteY1350" fmla="*/ 667753 h 1384383"/>
                <a:gd name="connsiteX1351" fmla="*/ 1517483 w 1690436"/>
                <a:gd name="connsiteY1351" fmla="*/ 672264 h 1384383"/>
                <a:gd name="connsiteX1352" fmla="*/ 1516731 w 1690436"/>
                <a:gd name="connsiteY1352" fmla="*/ 679032 h 1384383"/>
                <a:gd name="connsiteX1353" fmla="*/ 1515227 w 1690436"/>
                <a:gd name="connsiteY1353" fmla="*/ 687304 h 1384383"/>
                <a:gd name="connsiteX1354" fmla="*/ 1513723 w 1690436"/>
                <a:gd name="connsiteY1354" fmla="*/ 694824 h 1384383"/>
                <a:gd name="connsiteX1355" fmla="*/ 1513723 w 1690436"/>
                <a:gd name="connsiteY1355" fmla="*/ 695576 h 1384383"/>
                <a:gd name="connsiteX1356" fmla="*/ 1513723 w 1690436"/>
                <a:gd name="connsiteY1356" fmla="*/ 697079 h 1384383"/>
                <a:gd name="connsiteX1357" fmla="*/ 1514475 w 1690436"/>
                <a:gd name="connsiteY1357" fmla="*/ 697832 h 1384383"/>
                <a:gd name="connsiteX1358" fmla="*/ 1514475 w 1690436"/>
                <a:gd name="connsiteY1358" fmla="*/ 698584 h 1384383"/>
                <a:gd name="connsiteX1359" fmla="*/ 1515227 w 1690436"/>
                <a:gd name="connsiteY1359" fmla="*/ 698584 h 1384383"/>
                <a:gd name="connsiteX1360" fmla="*/ 1515979 w 1690436"/>
                <a:gd name="connsiteY1360" fmla="*/ 699336 h 1384383"/>
                <a:gd name="connsiteX1361" fmla="*/ 1517483 w 1690436"/>
                <a:gd name="connsiteY1361" fmla="*/ 699336 h 1384383"/>
                <a:gd name="connsiteX1362" fmla="*/ 1525755 w 1690436"/>
                <a:gd name="connsiteY1362" fmla="*/ 700088 h 1384383"/>
                <a:gd name="connsiteX1363" fmla="*/ 1526507 w 1690436"/>
                <a:gd name="connsiteY1363" fmla="*/ 700088 h 1384383"/>
                <a:gd name="connsiteX1364" fmla="*/ 1527258 w 1690436"/>
                <a:gd name="connsiteY1364" fmla="*/ 700088 h 1384383"/>
                <a:gd name="connsiteX1365" fmla="*/ 1528011 w 1690436"/>
                <a:gd name="connsiteY1365" fmla="*/ 700839 h 1384383"/>
                <a:gd name="connsiteX1366" fmla="*/ 1528011 w 1690436"/>
                <a:gd name="connsiteY1366" fmla="*/ 701592 h 1384383"/>
                <a:gd name="connsiteX1367" fmla="*/ 1528763 w 1690436"/>
                <a:gd name="connsiteY1367" fmla="*/ 702343 h 1384383"/>
                <a:gd name="connsiteX1368" fmla="*/ 1528763 w 1690436"/>
                <a:gd name="connsiteY1368" fmla="*/ 703096 h 1384383"/>
                <a:gd name="connsiteX1369" fmla="*/ 1529515 w 1690436"/>
                <a:gd name="connsiteY1369" fmla="*/ 703847 h 1384383"/>
                <a:gd name="connsiteX1370" fmla="*/ 1531018 w 1690436"/>
                <a:gd name="connsiteY1370" fmla="*/ 714375 h 1384383"/>
                <a:gd name="connsiteX1371" fmla="*/ 1531018 w 1690436"/>
                <a:gd name="connsiteY1371" fmla="*/ 716631 h 1384383"/>
                <a:gd name="connsiteX1372" fmla="*/ 1531018 w 1690436"/>
                <a:gd name="connsiteY1372" fmla="*/ 717383 h 1384383"/>
                <a:gd name="connsiteX1373" fmla="*/ 1530267 w 1690436"/>
                <a:gd name="connsiteY1373" fmla="*/ 718887 h 1384383"/>
                <a:gd name="connsiteX1374" fmla="*/ 1529515 w 1690436"/>
                <a:gd name="connsiteY1374" fmla="*/ 720391 h 1384383"/>
                <a:gd name="connsiteX1375" fmla="*/ 1529515 w 1690436"/>
                <a:gd name="connsiteY1375" fmla="*/ 721143 h 1384383"/>
                <a:gd name="connsiteX1376" fmla="*/ 1528763 w 1690436"/>
                <a:gd name="connsiteY1376" fmla="*/ 721895 h 1384383"/>
                <a:gd name="connsiteX1377" fmla="*/ 1527258 w 1690436"/>
                <a:gd name="connsiteY1377" fmla="*/ 723399 h 1384383"/>
                <a:gd name="connsiteX1378" fmla="*/ 1526507 w 1690436"/>
                <a:gd name="connsiteY1378" fmla="*/ 723399 h 1384383"/>
                <a:gd name="connsiteX1379" fmla="*/ 1524251 w 1690436"/>
                <a:gd name="connsiteY1379" fmla="*/ 724151 h 1384383"/>
                <a:gd name="connsiteX1380" fmla="*/ 1521243 w 1690436"/>
                <a:gd name="connsiteY1380" fmla="*/ 724903 h 1384383"/>
                <a:gd name="connsiteX1381" fmla="*/ 1504699 w 1690436"/>
                <a:gd name="connsiteY1381" fmla="*/ 725655 h 1384383"/>
                <a:gd name="connsiteX1382" fmla="*/ 1503196 w 1690436"/>
                <a:gd name="connsiteY1382" fmla="*/ 724903 h 1384383"/>
                <a:gd name="connsiteX1383" fmla="*/ 1502443 w 1690436"/>
                <a:gd name="connsiteY1383" fmla="*/ 724151 h 1384383"/>
                <a:gd name="connsiteX1384" fmla="*/ 1502443 w 1690436"/>
                <a:gd name="connsiteY1384" fmla="*/ 723399 h 1384383"/>
                <a:gd name="connsiteX1385" fmla="*/ 1502443 w 1690436"/>
                <a:gd name="connsiteY1385" fmla="*/ 722647 h 1384383"/>
                <a:gd name="connsiteX1386" fmla="*/ 1501692 w 1690436"/>
                <a:gd name="connsiteY1386" fmla="*/ 721895 h 1384383"/>
                <a:gd name="connsiteX1387" fmla="*/ 1500939 w 1690436"/>
                <a:gd name="connsiteY1387" fmla="*/ 721895 h 1384383"/>
                <a:gd name="connsiteX1388" fmla="*/ 1499436 w 1690436"/>
                <a:gd name="connsiteY1388" fmla="*/ 721895 h 1384383"/>
                <a:gd name="connsiteX1389" fmla="*/ 1496428 w 1690436"/>
                <a:gd name="connsiteY1389" fmla="*/ 721895 h 1384383"/>
                <a:gd name="connsiteX1390" fmla="*/ 1492668 w 1690436"/>
                <a:gd name="connsiteY1390" fmla="*/ 721895 h 1384383"/>
                <a:gd name="connsiteX1391" fmla="*/ 1488156 w 1690436"/>
                <a:gd name="connsiteY1391" fmla="*/ 721895 h 1384383"/>
                <a:gd name="connsiteX1392" fmla="*/ 1486652 w 1690436"/>
                <a:gd name="connsiteY1392" fmla="*/ 722647 h 1384383"/>
                <a:gd name="connsiteX1393" fmla="*/ 1485148 w 1690436"/>
                <a:gd name="connsiteY1393" fmla="*/ 723399 h 1384383"/>
                <a:gd name="connsiteX1394" fmla="*/ 1484396 w 1690436"/>
                <a:gd name="connsiteY1394" fmla="*/ 723399 h 1384383"/>
                <a:gd name="connsiteX1395" fmla="*/ 1483644 w 1690436"/>
                <a:gd name="connsiteY1395" fmla="*/ 724151 h 1384383"/>
                <a:gd name="connsiteX1396" fmla="*/ 1482892 w 1690436"/>
                <a:gd name="connsiteY1396" fmla="*/ 725655 h 1384383"/>
                <a:gd name="connsiteX1397" fmla="*/ 1482892 w 1690436"/>
                <a:gd name="connsiteY1397" fmla="*/ 726407 h 1384383"/>
                <a:gd name="connsiteX1398" fmla="*/ 1482140 w 1690436"/>
                <a:gd name="connsiteY1398" fmla="*/ 727158 h 1384383"/>
                <a:gd name="connsiteX1399" fmla="*/ 1482140 w 1690436"/>
                <a:gd name="connsiteY1399" fmla="*/ 727911 h 1384383"/>
                <a:gd name="connsiteX1400" fmla="*/ 1482140 w 1690436"/>
                <a:gd name="connsiteY1400" fmla="*/ 728662 h 1384383"/>
                <a:gd name="connsiteX1401" fmla="*/ 1482892 w 1690436"/>
                <a:gd name="connsiteY1401" fmla="*/ 729415 h 1384383"/>
                <a:gd name="connsiteX1402" fmla="*/ 1485148 w 1690436"/>
                <a:gd name="connsiteY1402" fmla="*/ 730918 h 1384383"/>
                <a:gd name="connsiteX1403" fmla="*/ 1486652 w 1690436"/>
                <a:gd name="connsiteY1403" fmla="*/ 733926 h 1384383"/>
                <a:gd name="connsiteX1404" fmla="*/ 1486652 w 1690436"/>
                <a:gd name="connsiteY1404" fmla="*/ 734678 h 1384383"/>
                <a:gd name="connsiteX1405" fmla="*/ 1487404 w 1690436"/>
                <a:gd name="connsiteY1405" fmla="*/ 735430 h 1384383"/>
                <a:gd name="connsiteX1406" fmla="*/ 1489660 w 1690436"/>
                <a:gd name="connsiteY1406" fmla="*/ 736182 h 1384383"/>
                <a:gd name="connsiteX1407" fmla="*/ 1491164 w 1690436"/>
                <a:gd name="connsiteY1407" fmla="*/ 736934 h 1384383"/>
                <a:gd name="connsiteX1408" fmla="*/ 1492668 w 1690436"/>
                <a:gd name="connsiteY1408" fmla="*/ 737686 h 1384383"/>
                <a:gd name="connsiteX1409" fmla="*/ 1493420 w 1690436"/>
                <a:gd name="connsiteY1409" fmla="*/ 737686 h 1384383"/>
                <a:gd name="connsiteX1410" fmla="*/ 1494172 w 1690436"/>
                <a:gd name="connsiteY1410" fmla="*/ 737686 h 1384383"/>
                <a:gd name="connsiteX1411" fmla="*/ 1494924 w 1690436"/>
                <a:gd name="connsiteY1411" fmla="*/ 737686 h 1384383"/>
                <a:gd name="connsiteX1412" fmla="*/ 1496428 w 1690436"/>
                <a:gd name="connsiteY1412" fmla="*/ 736182 h 1384383"/>
                <a:gd name="connsiteX1413" fmla="*/ 1497180 w 1690436"/>
                <a:gd name="connsiteY1413" fmla="*/ 735430 h 1384383"/>
                <a:gd name="connsiteX1414" fmla="*/ 1498684 w 1690436"/>
                <a:gd name="connsiteY1414" fmla="*/ 734678 h 1384383"/>
                <a:gd name="connsiteX1415" fmla="*/ 1499436 w 1690436"/>
                <a:gd name="connsiteY1415" fmla="*/ 734678 h 1384383"/>
                <a:gd name="connsiteX1416" fmla="*/ 1500188 w 1690436"/>
                <a:gd name="connsiteY1416" fmla="*/ 734678 h 1384383"/>
                <a:gd name="connsiteX1417" fmla="*/ 1501692 w 1690436"/>
                <a:gd name="connsiteY1417" fmla="*/ 734678 h 1384383"/>
                <a:gd name="connsiteX1418" fmla="*/ 1502443 w 1690436"/>
                <a:gd name="connsiteY1418" fmla="*/ 734678 h 1384383"/>
                <a:gd name="connsiteX1419" fmla="*/ 1503196 w 1690436"/>
                <a:gd name="connsiteY1419" fmla="*/ 735430 h 1384383"/>
                <a:gd name="connsiteX1420" fmla="*/ 1503947 w 1690436"/>
                <a:gd name="connsiteY1420" fmla="*/ 736182 h 1384383"/>
                <a:gd name="connsiteX1421" fmla="*/ 1504699 w 1690436"/>
                <a:gd name="connsiteY1421" fmla="*/ 736182 h 1384383"/>
                <a:gd name="connsiteX1422" fmla="*/ 1506203 w 1690436"/>
                <a:gd name="connsiteY1422" fmla="*/ 739190 h 1384383"/>
                <a:gd name="connsiteX1423" fmla="*/ 1506203 w 1690436"/>
                <a:gd name="connsiteY1423" fmla="*/ 739942 h 1384383"/>
                <a:gd name="connsiteX1424" fmla="*/ 1506956 w 1690436"/>
                <a:gd name="connsiteY1424" fmla="*/ 739942 h 1384383"/>
                <a:gd name="connsiteX1425" fmla="*/ 1507707 w 1690436"/>
                <a:gd name="connsiteY1425" fmla="*/ 740694 h 1384383"/>
                <a:gd name="connsiteX1426" fmla="*/ 1509963 w 1690436"/>
                <a:gd name="connsiteY1426" fmla="*/ 741446 h 1384383"/>
                <a:gd name="connsiteX1427" fmla="*/ 1510715 w 1690436"/>
                <a:gd name="connsiteY1427" fmla="*/ 742198 h 1384383"/>
                <a:gd name="connsiteX1428" fmla="*/ 1509963 w 1690436"/>
                <a:gd name="connsiteY1428" fmla="*/ 743702 h 1384383"/>
                <a:gd name="connsiteX1429" fmla="*/ 1509963 w 1690436"/>
                <a:gd name="connsiteY1429" fmla="*/ 745206 h 1384383"/>
                <a:gd name="connsiteX1430" fmla="*/ 1509963 w 1690436"/>
                <a:gd name="connsiteY1430" fmla="*/ 746710 h 1384383"/>
                <a:gd name="connsiteX1431" fmla="*/ 1510715 w 1690436"/>
                <a:gd name="connsiteY1431" fmla="*/ 746710 h 1384383"/>
                <a:gd name="connsiteX1432" fmla="*/ 1512219 w 1690436"/>
                <a:gd name="connsiteY1432" fmla="*/ 747462 h 1384383"/>
                <a:gd name="connsiteX1433" fmla="*/ 1512971 w 1690436"/>
                <a:gd name="connsiteY1433" fmla="*/ 747462 h 1384383"/>
                <a:gd name="connsiteX1434" fmla="*/ 1513723 w 1690436"/>
                <a:gd name="connsiteY1434" fmla="*/ 748214 h 1384383"/>
                <a:gd name="connsiteX1435" fmla="*/ 1514475 w 1690436"/>
                <a:gd name="connsiteY1435" fmla="*/ 748966 h 1384383"/>
                <a:gd name="connsiteX1436" fmla="*/ 1514475 w 1690436"/>
                <a:gd name="connsiteY1436" fmla="*/ 749718 h 1384383"/>
                <a:gd name="connsiteX1437" fmla="*/ 1513723 w 1690436"/>
                <a:gd name="connsiteY1437" fmla="*/ 752726 h 1384383"/>
                <a:gd name="connsiteX1438" fmla="*/ 1510715 w 1690436"/>
                <a:gd name="connsiteY1438" fmla="*/ 757990 h 1384383"/>
                <a:gd name="connsiteX1439" fmla="*/ 1510715 w 1690436"/>
                <a:gd name="connsiteY1439" fmla="*/ 759494 h 1384383"/>
                <a:gd name="connsiteX1440" fmla="*/ 1510715 w 1690436"/>
                <a:gd name="connsiteY1440" fmla="*/ 760245 h 1384383"/>
                <a:gd name="connsiteX1441" fmla="*/ 1511467 w 1690436"/>
                <a:gd name="connsiteY1441" fmla="*/ 761750 h 1384383"/>
                <a:gd name="connsiteX1442" fmla="*/ 1512219 w 1690436"/>
                <a:gd name="connsiteY1442" fmla="*/ 761750 h 1384383"/>
                <a:gd name="connsiteX1443" fmla="*/ 1513723 w 1690436"/>
                <a:gd name="connsiteY1443" fmla="*/ 762501 h 1384383"/>
                <a:gd name="connsiteX1444" fmla="*/ 1515227 w 1690436"/>
                <a:gd name="connsiteY1444" fmla="*/ 762501 h 1384383"/>
                <a:gd name="connsiteX1445" fmla="*/ 1515979 w 1690436"/>
                <a:gd name="connsiteY1445" fmla="*/ 763254 h 1384383"/>
                <a:gd name="connsiteX1446" fmla="*/ 1523499 w 1690436"/>
                <a:gd name="connsiteY1446" fmla="*/ 770773 h 1384383"/>
                <a:gd name="connsiteX1447" fmla="*/ 1524251 w 1690436"/>
                <a:gd name="connsiteY1447" fmla="*/ 772277 h 1384383"/>
                <a:gd name="connsiteX1448" fmla="*/ 1526507 w 1690436"/>
                <a:gd name="connsiteY1448" fmla="*/ 775285 h 1384383"/>
                <a:gd name="connsiteX1449" fmla="*/ 1527258 w 1690436"/>
                <a:gd name="connsiteY1449" fmla="*/ 776037 h 1384383"/>
                <a:gd name="connsiteX1450" fmla="*/ 1528011 w 1690436"/>
                <a:gd name="connsiteY1450" fmla="*/ 780549 h 1384383"/>
                <a:gd name="connsiteX1451" fmla="*/ 1528011 w 1690436"/>
                <a:gd name="connsiteY1451" fmla="*/ 785813 h 1384383"/>
                <a:gd name="connsiteX1452" fmla="*/ 1528011 w 1690436"/>
                <a:gd name="connsiteY1452" fmla="*/ 790324 h 1384383"/>
                <a:gd name="connsiteX1453" fmla="*/ 1527258 w 1690436"/>
                <a:gd name="connsiteY1453" fmla="*/ 794084 h 1384383"/>
                <a:gd name="connsiteX1454" fmla="*/ 1527258 w 1690436"/>
                <a:gd name="connsiteY1454" fmla="*/ 795588 h 1384383"/>
                <a:gd name="connsiteX1455" fmla="*/ 1528011 w 1690436"/>
                <a:gd name="connsiteY1455" fmla="*/ 797092 h 1384383"/>
                <a:gd name="connsiteX1456" fmla="*/ 1528763 w 1690436"/>
                <a:gd name="connsiteY1456" fmla="*/ 797092 h 1384383"/>
                <a:gd name="connsiteX1457" fmla="*/ 1528763 w 1690436"/>
                <a:gd name="connsiteY1457" fmla="*/ 797844 h 1384383"/>
                <a:gd name="connsiteX1458" fmla="*/ 1529515 w 1690436"/>
                <a:gd name="connsiteY1458" fmla="*/ 798596 h 1384383"/>
                <a:gd name="connsiteX1459" fmla="*/ 1529515 w 1690436"/>
                <a:gd name="connsiteY1459" fmla="*/ 800100 h 1384383"/>
                <a:gd name="connsiteX1460" fmla="*/ 1528763 w 1690436"/>
                <a:gd name="connsiteY1460" fmla="*/ 804612 h 1384383"/>
                <a:gd name="connsiteX1461" fmla="*/ 1528763 w 1690436"/>
                <a:gd name="connsiteY1461" fmla="*/ 809124 h 1384383"/>
                <a:gd name="connsiteX1462" fmla="*/ 1528763 w 1690436"/>
                <a:gd name="connsiteY1462" fmla="*/ 810628 h 1384383"/>
                <a:gd name="connsiteX1463" fmla="*/ 1528011 w 1690436"/>
                <a:gd name="connsiteY1463" fmla="*/ 811380 h 1384383"/>
                <a:gd name="connsiteX1464" fmla="*/ 1525003 w 1690436"/>
                <a:gd name="connsiteY1464" fmla="*/ 819652 h 1384383"/>
                <a:gd name="connsiteX1465" fmla="*/ 1524251 w 1690436"/>
                <a:gd name="connsiteY1465" fmla="*/ 821907 h 1384383"/>
                <a:gd name="connsiteX1466" fmla="*/ 1524251 w 1690436"/>
                <a:gd name="connsiteY1466" fmla="*/ 823411 h 1384383"/>
                <a:gd name="connsiteX1467" fmla="*/ 1525003 w 1690436"/>
                <a:gd name="connsiteY1467" fmla="*/ 824915 h 1384383"/>
                <a:gd name="connsiteX1468" fmla="*/ 1525003 w 1690436"/>
                <a:gd name="connsiteY1468" fmla="*/ 825667 h 1384383"/>
                <a:gd name="connsiteX1469" fmla="*/ 1525003 w 1690436"/>
                <a:gd name="connsiteY1469" fmla="*/ 826419 h 1384383"/>
                <a:gd name="connsiteX1470" fmla="*/ 1525003 w 1690436"/>
                <a:gd name="connsiteY1470" fmla="*/ 827923 h 1384383"/>
                <a:gd name="connsiteX1471" fmla="*/ 1524251 w 1690436"/>
                <a:gd name="connsiteY1471" fmla="*/ 828675 h 1384383"/>
                <a:gd name="connsiteX1472" fmla="*/ 1523499 w 1690436"/>
                <a:gd name="connsiteY1472" fmla="*/ 829427 h 1384383"/>
                <a:gd name="connsiteX1473" fmla="*/ 1522747 w 1690436"/>
                <a:gd name="connsiteY1473" fmla="*/ 830931 h 1384383"/>
                <a:gd name="connsiteX1474" fmla="*/ 1521243 w 1690436"/>
                <a:gd name="connsiteY1474" fmla="*/ 832435 h 1384383"/>
                <a:gd name="connsiteX1475" fmla="*/ 1519739 w 1690436"/>
                <a:gd name="connsiteY1475" fmla="*/ 833187 h 1384383"/>
                <a:gd name="connsiteX1476" fmla="*/ 1518987 w 1690436"/>
                <a:gd name="connsiteY1476" fmla="*/ 833939 h 1384383"/>
                <a:gd name="connsiteX1477" fmla="*/ 1517483 w 1690436"/>
                <a:gd name="connsiteY1477" fmla="*/ 833187 h 1384383"/>
                <a:gd name="connsiteX1478" fmla="*/ 1516731 w 1690436"/>
                <a:gd name="connsiteY1478" fmla="*/ 833187 h 1384383"/>
                <a:gd name="connsiteX1479" fmla="*/ 1515979 w 1690436"/>
                <a:gd name="connsiteY1479" fmla="*/ 833187 h 1384383"/>
                <a:gd name="connsiteX1480" fmla="*/ 1512971 w 1690436"/>
                <a:gd name="connsiteY1480" fmla="*/ 830931 h 1384383"/>
                <a:gd name="connsiteX1481" fmla="*/ 1512219 w 1690436"/>
                <a:gd name="connsiteY1481" fmla="*/ 830931 h 1384383"/>
                <a:gd name="connsiteX1482" fmla="*/ 1511467 w 1690436"/>
                <a:gd name="connsiteY1482" fmla="*/ 831683 h 1384383"/>
                <a:gd name="connsiteX1483" fmla="*/ 1510715 w 1690436"/>
                <a:gd name="connsiteY1483" fmla="*/ 833187 h 1384383"/>
                <a:gd name="connsiteX1484" fmla="*/ 1510715 w 1690436"/>
                <a:gd name="connsiteY1484" fmla="*/ 833939 h 1384383"/>
                <a:gd name="connsiteX1485" fmla="*/ 1510715 w 1690436"/>
                <a:gd name="connsiteY1485" fmla="*/ 834691 h 1384383"/>
                <a:gd name="connsiteX1486" fmla="*/ 1511467 w 1690436"/>
                <a:gd name="connsiteY1486" fmla="*/ 835443 h 1384383"/>
                <a:gd name="connsiteX1487" fmla="*/ 1513723 w 1690436"/>
                <a:gd name="connsiteY1487" fmla="*/ 839954 h 1384383"/>
                <a:gd name="connsiteX1488" fmla="*/ 1513723 w 1690436"/>
                <a:gd name="connsiteY1488" fmla="*/ 840707 h 1384383"/>
                <a:gd name="connsiteX1489" fmla="*/ 1513723 w 1690436"/>
                <a:gd name="connsiteY1489" fmla="*/ 841459 h 1384383"/>
                <a:gd name="connsiteX1490" fmla="*/ 1512971 w 1690436"/>
                <a:gd name="connsiteY1490" fmla="*/ 842963 h 1384383"/>
                <a:gd name="connsiteX1491" fmla="*/ 1508459 w 1690436"/>
                <a:gd name="connsiteY1491" fmla="*/ 848226 h 1384383"/>
                <a:gd name="connsiteX1492" fmla="*/ 1507707 w 1690436"/>
                <a:gd name="connsiteY1492" fmla="*/ 848978 h 1384383"/>
                <a:gd name="connsiteX1493" fmla="*/ 1506956 w 1690436"/>
                <a:gd name="connsiteY1493" fmla="*/ 848978 h 1384383"/>
                <a:gd name="connsiteX1494" fmla="*/ 1506203 w 1690436"/>
                <a:gd name="connsiteY1494" fmla="*/ 848978 h 1384383"/>
                <a:gd name="connsiteX1495" fmla="*/ 1505452 w 1690436"/>
                <a:gd name="connsiteY1495" fmla="*/ 848978 h 1384383"/>
                <a:gd name="connsiteX1496" fmla="*/ 1504699 w 1690436"/>
                <a:gd name="connsiteY1496" fmla="*/ 849731 h 1384383"/>
                <a:gd name="connsiteX1497" fmla="*/ 1503196 w 1690436"/>
                <a:gd name="connsiteY1497" fmla="*/ 851234 h 1384383"/>
                <a:gd name="connsiteX1498" fmla="*/ 1502443 w 1690436"/>
                <a:gd name="connsiteY1498" fmla="*/ 853490 h 1384383"/>
                <a:gd name="connsiteX1499" fmla="*/ 1500939 w 1690436"/>
                <a:gd name="connsiteY1499" fmla="*/ 854242 h 1384383"/>
                <a:gd name="connsiteX1500" fmla="*/ 1496428 w 1690436"/>
                <a:gd name="connsiteY1500" fmla="*/ 857250 h 1384383"/>
                <a:gd name="connsiteX1501" fmla="*/ 1495676 w 1690436"/>
                <a:gd name="connsiteY1501" fmla="*/ 857250 h 1384383"/>
                <a:gd name="connsiteX1502" fmla="*/ 1494172 w 1690436"/>
                <a:gd name="connsiteY1502" fmla="*/ 858754 h 1384383"/>
                <a:gd name="connsiteX1503" fmla="*/ 1493420 w 1690436"/>
                <a:gd name="connsiteY1503" fmla="*/ 863266 h 1384383"/>
                <a:gd name="connsiteX1504" fmla="*/ 1491164 w 1690436"/>
                <a:gd name="connsiteY1504" fmla="*/ 879057 h 1384383"/>
                <a:gd name="connsiteX1505" fmla="*/ 1491164 w 1690436"/>
                <a:gd name="connsiteY1505" fmla="*/ 880561 h 1384383"/>
                <a:gd name="connsiteX1506" fmla="*/ 1491164 w 1690436"/>
                <a:gd name="connsiteY1506" fmla="*/ 882817 h 1384383"/>
                <a:gd name="connsiteX1507" fmla="*/ 1490412 w 1690436"/>
                <a:gd name="connsiteY1507" fmla="*/ 891841 h 1384383"/>
                <a:gd name="connsiteX1508" fmla="*/ 1489660 w 1690436"/>
                <a:gd name="connsiteY1508" fmla="*/ 892593 h 1384383"/>
                <a:gd name="connsiteX1509" fmla="*/ 1488908 w 1690436"/>
                <a:gd name="connsiteY1509" fmla="*/ 893345 h 1384383"/>
                <a:gd name="connsiteX1510" fmla="*/ 1486652 w 1690436"/>
                <a:gd name="connsiteY1510" fmla="*/ 894849 h 1384383"/>
                <a:gd name="connsiteX1511" fmla="*/ 1485900 w 1690436"/>
                <a:gd name="connsiteY1511" fmla="*/ 895601 h 1384383"/>
                <a:gd name="connsiteX1512" fmla="*/ 1482892 w 1690436"/>
                <a:gd name="connsiteY1512" fmla="*/ 899361 h 1384383"/>
                <a:gd name="connsiteX1513" fmla="*/ 1481388 w 1690436"/>
                <a:gd name="connsiteY1513" fmla="*/ 900112 h 1384383"/>
                <a:gd name="connsiteX1514" fmla="*/ 1480636 w 1690436"/>
                <a:gd name="connsiteY1514" fmla="*/ 900112 h 1384383"/>
                <a:gd name="connsiteX1515" fmla="*/ 1479132 w 1690436"/>
                <a:gd name="connsiteY1515" fmla="*/ 900112 h 1384383"/>
                <a:gd name="connsiteX1516" fmla="*/ 1478380 w 1690436"/>
                <a:gd name="connsiteY1516" fmla="*/ 900112 h 1384383"/>
                <a:gd name="connsiteX1517" fmla="*/ 1477628 w 1690436"/>
                <a:gd name="connsiteY1517" fmla="*/ 900112 h 1384383"/>
                <a:gd name="connsiteX1518" fmla="*/ 1476877 w 1690436"/>
                <a:gd name="connsiteY1518" fmla="*/ 900112 h 1384383"/>
                <a:gd name="connsiteX1519" fmla="*/ 1476124 w 1690436"/>
                <a:gd name="connsiteY1519" fmla="*/ 900865 h 1384383"/>
                <a:gd name="connsiteX1520" fmla="*/ 1475373 w 1690436"/>
                <a:gd name="connsiteY1520" fmla="*/ 901616 h 1384383"/>
                <a:gd name="connsiteX1521" fmla="*/ 1473869 w 1690436"/>
                <a:gd name="connsiteY1521" fmla="*/ 903872 h 1384383"/>
                <a:gd name="connsiteX1522" fmla="*/ 1472364 w 1690436"/>
                <a:gd name="connsiteY1522" fmla="*/ 905376 h 1384383"/>
                <a:gd name="connsiteX1523" fmla="*/ 1472364 w 1690436"/>
                <a:gd name="connsiteY1523" fmla="*/ 906129 h 1384383"/>
                <a:gd name="connsiteX1524" fmla="*/ 1471613 w 1690436"/>
                <a:gd name="connsiteY1524" fmla="*/ 906880 h 1384383"/>
                <a:gd name="connsiteX1525" fmla="*/ 1471613 w 1690436"/>
                <a:gd name="connsiteY1525" fmla="*/ 909136 h 1384383"/>
                <a:gd name="connsiteX1526" fmla="*/ 1471613 w 1690436"/>
                <a:gd name="connsiteY1526" fmla="*/ 912896 h 1384383"/>
                <a:gd name="connsiteX1527" fmla="*/ 1470860 w 1690436"/>
                <a:gd name="connsiteY1527" fmla="*/ 915152 h 1384383"/>
                <a:gd name="connsiteX1528" fmla="*/ 1467853 w 1690436"/>
                <a:gd name="connsiteY1528" fmla="*/ 925680 h 1384383"/>
                <a:gd name="connsiteX1529" fmla="*/ 1466349 w 1690436"/>
                <a:gd name="connsiteY1529" fmla="*/ 930944 h 1384383"/>
                <a:gd name="connsiteX1530" fmla="*/ 1466349 w 1690436"/>
                <a:gd name="connsiteY1530" fmla="*/ 932448 h 1384383"/>
                <a:gd name="connsiteX1531" fmla="*/ 1466349 w 1690436"/>
                <a:gd name="connsiteY1531" fmla="*/ 933951 h 1384383"/>
                <a:gd name="connsiteX1532" fmla="*/ 1466349 w 1690436"/>
                <a:gd name="connsiteY1532" fmla="*/ 934703 h 1384383"/>
                <a:gd name="connsiteX1533" fmla="*/ 1462589 w 1690436"/>
                <a:gd name="connsiteY1533" fmla="*/ 943727 h 1384383"/>
                <a:gd name="connsiteX1534" fmla="*/ 1461837 w 1690436"/>
                <a:gd name="connsiteY1534" fmla="*/ 944479 h 1384383"/>
                <a:gd name="connsiteX1535" fmla="*/ 1461085 w 1690436"/>
                <a:gd name="connsiteY1535" fmla="*/ 945231 h 1384383"/>
                <a:gd name="connsiteX1536" fmla="*/ 1458829 w 1690436"/>
                <a:gd name="connsiteY1536" fmla="*/ 945983 h 1384383"/>
                <a:gd name="connsiteX1537" fmla="*/ 1456573 w 1690436"/>
                <a:gd name="connsiteY1537" fmla="*/ 947487 h 1384383"/>
                <a:gd name="connsiteX1538" fmla="*/ 1452061 w 1690436"/>
                <a:gd name="connsiteY1538" fmla="*/ 947487 h 1384383"/>
                <a:gd name="connsiteX1539" fmla="*/ 1409951 w 1690436"/>
                <a:gd name="connsiteY1539" fmla="*/ 946735 h 1384383"/>
                <a:gd name="connsiteX1540" fmla="*/ 1407695 w 1690436"/>
                <a:gd name="connsiteY1540" fmla="*/ 947487 h 1384383"/>
                <a:gd name="connsiteX1541" fmla="*/ 1406191 w 1690436"/>
                <a:gd name="connsiteY1541" fmla="*/ 948239 h 1384383"/>
                <a:gd name="connsiteX1542" fmla="*/ 1405439 w 1690436"/>
                <a:gd name="connsiteY1542" fmla="*/ 948991 h 1384383"/>
                <a:gd name="connsiteX1543" fmla="*/ 1403935 w 1690436"/>
                <a:gd name="connsiteY1543" fmla="*/ 950495 h 1384383"/>
                <a:gd name="connsiteX1544" fmla="*/ 1403935 w 1690436"/>
                <a:gd name="connsiteY1544" fmla="*/ 951247 h 1384383"/>
                <a:gd name="connsiteX1545" fmla="*/ 1401679 w 1690436"/>
                <a:gd name="connsiteY1545" fmla="*/ 958767 h 1384383"/>
                <a:gd name="connsiteX1546" fmla="*/ 1400927 w 1690436"/>
                <a:gd name="connsiteY1546" fmla="*/ 960270 h 1384383"/>
                <a:gd name="connsiteX1547" fmla="*/ 1399423 w 1690436"/>
                <a:gd name="connsiteY1547" fmla="*/ 961023 h 1384383"/>
                <a:gd name="connsiteX1548" fmla="*/ 1394911 w 1690436"/>
                <a:gd name="connsiteY1548" fmla="*/ 964030 h 1384383"/>
                <a:gd name="connsiteX1549" fmla="*/ 1391903 w 1690436"/>
                <a:gd name="connsiteY1549" fmla="*/ 965534 h 1384383"/>
                <a:gd name="connsiteX1550" fmla="*/ 1391151 w 1690436"/>
                <a:gd name="connsiteY1550" fmla="*/ 967038 h 1384383"/>
                <a:gd name="connsiteX1551" fmla="*/ 1389647 w 1690436"/>
                <a:gd name="connsiteY1551" fmla="*/ 968542 h 1384383"/>
                <a:gd name="connsiteX1552" fmla="*/ 1388896 w 1690436"/>
                <a:gd name="connsiteY1552" fmla="*/ 969294 h 1384383"/>
                <a:gd name="connsiteX1553" fmla="*/ 1388896 w 1690436"/>
                <a:gd name="connsiteY1553" fmla="*/ 970046 h 1384383"/>
                <a:gd name="connsiteX1554" fmla="*/ 1388896 w 1690436"/>
                <a:gd name="connsiteY1554" fmla="*/ 971550 h 1384383"/>
                <a:gd name="connsiteX1555" fmla="*/ 1388896 w 1690436"/>
                <a:gd name="connsiteY1555" fmla="*/ 973054 h 1384383"/>
                <a:gd name="connsiteX1556" fmla="*/ 1389647 w 1690436"/>
                <a:gd name="connsiteY1556" fmla="*/ 973806 h 1384383"/>
                <a:gd name="connsiteX1557" fmla="*/ 1390400 w 1690436"/>
                <a:gd name="connsiteY1557" fmla="*/ 976062 h 1384383"/>
                <a:gd name="connsiteX1558" fmla="*/ 1391151 w 1690436"/>
                <a:gd name="connsiteY1558" fmla="*/ 978318 h 1384383"/>
                <a:gd name="connsiteX1559" fmla="*/ 1391903 w 1690436"/>
                <a:gd name="connsiteY1559" fmla="*/ 979070 h 1384383"/>
                <a:gd name="connsiteX1560" fmla="*/ 1392655 w 1690436"/>
                <a:gd name="connsiteY1560" fmla="*/ 979822 h 1384383"/>
                <a:gd name="connsiteX1561" fmla="*/ 1397919 w 1690436"/>
                <a:gd name="connsiteY1561" fmla="*/ 982078 h 1384383"/>
                <a:gd name="connsiteX1562" fmla="*/ 1395663 w 1690436"/>
                <a:gd name="connsiteY1562" fmla="*/ 989597 h 1384383"/>
                <a:gd name="connsiteX1563" fmla="*/ 1395663 w 1690436"/>
                <a:gd name="connsiteY1563" fmla="*/ 994109 h 1384383"/>
                <a:gd name="connsiteX1564" fmla="*/ 1396415 w 1690436"/>
                <a:gd name="connsiteY1564" fmla="*/ 994861 h 1384383"/>
                <a:gd name="connsiteX1565" fmla="*/ 1397919 w 1690436"/>
                <a:gd name="connsiteY1565" fmla="*/ 998621 h 1384383"/>
                <a:gd name="connsiteX1566" fmla="*/ 1397919 w 1690436"/>
                <a:gd name="connsiteY1566" fmla="*/ 999373 h 1384383"/>
                <a:gd name="connsiteX1567" fmla="*/ 1397167 w 1690436"/>
                <a:gd name="connsiteY1567" fmla="*/ 1000125 h 1384383"/>
                <a:gd name="connsiteX1568" fmla="*/ 1396415 w 1690436"/>
                <a:gd name="connsiteY1568" fmla="*/ 1000877 h 1384383"/>
                <a:gd name="connsiteX1569" fmla="*/ 1394911 w 1690436"/>
                <a:gd name="connsiteY1569" fmla="*/ 1001629 h 1384383"/>
                <a:gd name="connsiteX1570" fmla="*/ 1394159 w 1690436"/>
                <a:gd name="connsiteY1570" fmla="*/ 1002381 h 1384383"/>
                <a:gd name="connsiteX1571" fmla="*/ 1394159 w 1690436"/>
                <a:gd name="connsiteY1571" fmla="*/ 1003133 h 1384383"/>
                <a:gd name="connsiteX1572" fmla="*/ 1391903 w 1690436"/>
                <a:gd name="connsiteY1572" fmla="*/ 1009901 h 1384383"/>
                <a:gd name="connsiteX1573" fmla="*/ 1391151 w 1690436"/>
                <a:gd name="connsiteY1573" fmla="*/ 1011405 h 1384383"/>
                <a:gd name="connsiteX1574" fmla="*/ 1388896 w 1690436"/>
                <a:gd name="connsiteY1574" fmla="*/ 1014412 h 1384383"/>
                <a:gd name="connsiteX1575" fmla="*/ 1388896 w 1690436"/>
                <a:gd name="connsiteY1575" fmla="*/ 1015165 h 1384383"/>
                <a:gd name="connsiteX1576" fmla="*/ 1388896 w 1690436"/>
                <a:gd name="connsiteY1576" fmla="*/ 1015917 h 1384383"/>
                <a:gd name="connsiteX1577" fmla="*/ 1389647 w 1690436"/>
                <a:gd name="connsiteY1577" fmla="*/ 1015917 h 1384383"/>
                <a:gd name="connsiteX1578" fmla="*/ 1390400 w 1690436"/>
                <a:gd name="connsiteY1578" fmla="*/ 1015917 h 1384383"/>
                <a:gd name="connsiteX1579" fmla="*/ 1391151 w 1690436"/>
                <a:gd name="connsiteY1579" fmla="*/ 1015917 h 1384383"/>
                <a:gd name="connsiteX1580" fmla="*/ 1392655 w 1690436"/>
                <a:gd name="connsiteY1580" fmla="*/ 1015165 h 1384383"/>
                <a:gd name="connsiteX1581" fmla="*/ 1393407 w 1690436"/>
                <a:gd name="connsiteY1581" fmla="*/ 1014412 h 1384383"/>
                <a:gd name="connsiteX1582" fmla="*/ 1394159 w 1690436"/>
                <a:gd name="connsiteY1582" fmla="*/ 1014412 h 1384383"/>
                <a:gd name="connsiteX1583" fmla="*/ 1394911 w 1690436"/>
                <a:gd name="connsiteY1583" fmla="*/ 1015165 h 1384383"/>
                <a:gd name="connsiteX1584" fmla="*/ 1395663 w 1690436"/>
                <a:gd name="connsiteY1584" fmla="*/ 1015917 h 1384383"/>
                <a:gd name="connsiteX1585" fmla="*/ 1395663 w 1690436"/>
                <a:gd name="connsiteY1585" fmla="*/ 1016668 h 1384383"/>
                <a:gd name="connsiteX1586" fmla="*/ 1395663 w 1690436"/>
                <a:gd name="connsiteY1586" fmla="*/ 1018172 h 1384383"/>
                <a:gd name="connsiteX1587" fmla="*/ 1391903 w 1690436"/>
                <a:gd name="connsiteY1587" fmla="*/ 1022684 h 1384383"/>
                <a:gd name="connsiteX1588" fmla="*/ 1391151 w 1690436"/>
                <a:gd name="connsiteY1588" fmla="*/ 1024188 h 1384383"/>
                <a:gd name="connsiteX1589" fmla="*/ 1388143 w 1690436"/>
                <a:gd name="connsiteY1589" fmla="*/ 1031708 h 1384383"/>
                <a:gd name="connsiteX1590" fmla="*/ 1386640 w 1690436"/>
                <a:gd name="connsiteY1590" fmla="*/ 1033212 h 1384383"/>
                <a:gd name="connsiteX1591" fmla="*/ 1385887 w 1690436"/>
                <a:gd name="connsiteY1591" fmla="*/ 1034716 h 1384383"/>
                <a:gd name="connsiteX1592" fmla="*/ 1385136 w 1690436"/>
                <a:gd name="connsiteY1592" fmla="*/ 1034716 h 1384383"/>
                <a:gd name="connsiteX1593" fmla="*/ 1384383 w 1690436"/>
                <a:gd name="connsiteY1593" fmla="*/ 1035468 h 1384383"/>
                <a:gd name="connsiteX1594" fmla="*/ 1385136 w 1690436"/>
                <a:gd name="connsiteY1594" fmla="*/ 1036972 h 1384383"/>
                <a:gd name="connsiteX1595" fmla="*/ 1385136 w 1690436"/>
                <a:gd name="connsiteY1595" fmla="*/ 1037724 h 1384383"/>
                <a:gd name="connsiteX1596" fmla="*/ 1387392 w 1690436"/>
                <a:gd name="connsiteY1596" fmla="*/ 1039228 h 1384383"/>
                <a:gd name="connsiteX1597" fmla="*/ 1385887 w 1690436"/>
                <a:gd name="connsiteY1597" fmla="*/ 1040732 h 1384383"/>
                <a:gd name="connsiteX1598" fmla="*/ 1385136 w 1690436"/>
                <a:gd name="connsiteY1598" fmla="*/ 1041484 h 1384383"/>
                <a:gd name="connsiteX1599" fmla="*/ 1384383 w 1690436"/>
                <a:gd name="connsiteY1599" fmla="*/ 1042236 h 1384383"/>
                <a:gd name="connsiteX1600" fmla="*/ 1382128 w 1690436"/>
                <a:gd name="connsiteY1600" fmla="*/ 1042987 h 1384383"/>
                <a:gd name="connsiteX1601" fmla="*/ 1380624 w 1690436"/>
                <a:gd name="connsiteY1601" fmla="*/ 1042987 h 1384383"/>
                <a:gd name="connsiteX1602" fmla="*/ 1379120 w 1690436"/>
                <a:gd name="connsiteY1602" fmla="*/ 1043740 h 1384383"/>
                <a:gd name="connsiteX1603" fmla="*/ 1377616 w 1690436"/>
                <a:gd name="connsiteY1603" fmla="*/ 1047500 h 1384383"/>
                <a:gd name="connsiteX1604" fmla="*/ 1378368 w 1690436"/>
                <a:gd name="connsiteY1604" fmla="*/ 1049004 h 1384383"/>
                <a:gd name="connsiteX1605" fmla="*/ 1377616 w 1690436"/>
                <a:gd name="connsiteY1605" fmla="*/ 1049755 h 1384383"/>
                <a:gd name="connsiteX1606" fmla="*/ 1375360 w 1690436"/>
                <a:gd name="connsiteY1606" fmla="*/ 1054267 h 1384383"/>
                <a:gd name="connsiteX1607" fmla="*/ 1372352 w 1690436"/>
                <a:gd name="connsiteY1607" fmla="*/ 1060283 h 1384383"/>
                <a:gd name="connsiteX1608" fmla="*/ 1371600 w 1690436"/>
                <a:gd name="connsiteY1608" fmla="*/ 1061035 h 1384383"/>
                <a:gd name="connsiteX1609" fmla="*/ 1370848 w 1690436"/>
                <a:gd name="connsiteY1609" fmla="*/ 1062539 h 1384383"/>
                <a:gd name="connsiteX1610" fmla="*/ 1369344 w 1690436"/>
                <a:gd name="connsiteY1610" fmla="*/ 1063291 h 1384383"/>
                <a:gd name="connsiteX1611" fmla="*/ 1368592 w 1690436"/>
                <a:gd name="connsiteY1611" fmla="*/ 1064043 h 1384383"/>
                <a:gd name="connsiteX1612" fmla="*/ 1367840 w 1690436"/>
                <a:gd name="connsiteY1612" fmla="*/ 1064043 h 1384383"/>
                <a:gd name="connsiteX1613" fmla="*/ 1367088 w 1690436"/>
                <a:gd name="connsiteY1613" fmla="*/ 1064043 h 1384383"/>
                <a:gd name="connsiteX1614" fmla="*/ 1365584 w 1690436"/>
                <a:gd name="connsiteY1614" fmla="*/ 1064043 h 1384383"/>
                <a:gd name="connsiteX1615" fmla="*/ 1364832 w 1690436"/>
                <a:gd name="connsiteY1615" fmla="*/ 1064043 h 1384383"/>
                <a:gd name="connsiteX1616" fmla="*/ 1364081 w 1690436"/>
                <a:gd name="connsiteY1616" fmla="*/ 1063291 h 1384383"/>
                <a:gd name="connsiteX1617" fmla="*/ 1364081 w 1690436"/>
                <a:gd name="connsiteY1617" fmla="*/ 1062539 h 1384383"/>
                <a:gd name="connsiteX1618" fmla="*/ 1363328 w 1690436"/>
                <a:gd name="connsiteY1618" fmla="*/ 1062539 h 1384383"/>
                <a:gd name="connsiteX1619" fmla="*/ 1362576 w 1690436"/>
                <a:gd name="connsiteY1619" fmla="*/ 1062539 h 1384383"/>
                <a:gd name="connsiteX1620" fmla="*/ 1359568 w 1690436"/>
                <a:gd name="connsiteY1620" fmla="*/ 1063291 h 1384383"/>
                <a:gd name="connsiteX1621" fmla="*/ 1358064 w 1690436"/>
                <a:gd name="connsiteY1621" fmla="*/ 1063291 h 1384383"/>
                <a:gd name="connsiteX1622" fmla="*/ 1357313 w 1690436"/>
                <a:gd name="connsiteY1622" fmla="*/ 1063291 h 1384383"/>
                <a:gd name="connsiteX1623" fmla="*/ 1356561 w 1690436"/>
                <a:gd name="connsiteY1623" fmla="*/ 1063291 h 1384383"/>
                <a:gd name="connsiteX1624" fmla="*/ 1355057 w 1690436"/>
                <a:gd name="connsiteY1624" fmla="*/ 1063291 h 1384383"/>
                <a:gd name="connsiteX1625" fmla="*/ 1354305 w 1690436"/>
                <a:gd name="connsiteY1625" fmla="*/ 1061787 h 1384383"/>
                <a:gd name="connsiteX1626" fmla="*/ 1353553 w 1690436"/>
                <a:gd name="connsiteY1626" fmla="*/ 1061787 h 1384383"/>
                <a:gd name="connsiteX1627" fmla="*/ 1352049 w 1690436"/>
                <a:gd name="connsiteY1627" fmla="*/ 1062539 h 1384383"/>
                <a:gd name="connsiteX1628" fmla="*/ 1351297 w 1690436"/>
                <a:gd name="connsiteY1628" fmla="*/ 1064043 h 1384383"/>
                <a:gd name="connsiteX1629" fmla="*/ 1349793 w 1690436"/>
                <a:gd name="connsiteY1629" fmla="*/ 1065547 h 1384383"/>
                <a:gd name="connsiteX1630" fmla="*/ 1348289 w 1690436"/>
                <a:gd name="connsiteY1630" fmla="*/ 1066299 h 1384383"/>
                <a:gd name="connsiteX1631" fmla="*/ 1346785 w 1690436"/>
                <a:gd name="connsiteY1631" fmla="*/ 1067051 h 1384383"/>
                <a:gd name="connsiteX1632" fmla="*/ 1346033 w 1690436"/>
                <a:gd name="connsiteY1632" fmla="*/ 1067803 h 1384383"/>
                <a:gd name="connsiteX1633" fmla="*/ 1345281 w 1690436"/>
                <a:gd name="connsiteY1633" fmla="*/ 1069307 h 1384383"/>
                <a:gd name="connsiteX1634" fmla="*/ 1346033 w 1690436"/>
                <a:gd name="connsiteY1634" fmla="*/ 1071563 h 1384383"/>
                <a:gd name="connsiteX1635" fmla="*/ 1346033 w 1690436"/>
                <a:gd name="connsiteY1635" fmla="*/ 1073066 h 1384383"/>
                <a:gd name="connsiteX1636" fmla="*/ 1346785 w 1690436"/>
                <a:gd name="connsiteY1636" fmla="*/ 1073819 h 1384383"/>
                <a:gd name="connsiteX1637" fmla="*/ 1347537 w 1690436"/>
                <a:gd name="connsiteY1637" fmla="*/ 1073819 h 1384383"/>
                <a:gd name="connsiteX1638" fmla="*/ 1348289 w 1690436"/>
                <a:gd name="connsiteY1638" fmla="*/ 1074570 h 1384383"/>
                <a:gd name="connsiteX1639" fmla="*/ 1349041 w 1690436"/>
                <a:gd name="connsiteY1639" fmla="*/ 1074570 h 1384383"/>
                <a:gd name="connsiteX1640" fmla="*/ 1351297 w 1690436"/>
                <a:gd name="connsiteY1640" fmla="*/ 1074570 h 1384383"/>
                <a:gd name="connsiteX1641" fmla="*/ 1352049 w 1690436"/>
                <a:gd name="connsiteY1641" fmla="*/ 1075323 h 1384383"/>
                <a:gd name="connsiteX1642" fmla="*/ 1352049 w 1690436"/>
                <a:gd name="connsiteY1642" fmla="*/ 1076826 h 1384383"/>
                <a:gd name="connsiteX1643" fmla="*/ 1351297 w 1690436"/>
                <a:gd name="connsiteY1643" fmla="*/ 1079834 h 1384383"/>
                <a:gd name="connsiteX1644" fmla="*/ 1348289 w 1690436"/>
                <a:gd name="connsiteY1644" fmla="*/ 1085850 h 1384383"/>
                <a:gd name="connsiteX1645" fmla="*/ 1346785 w 1690436"/>
                <a:gd name="connsiteY1645" fmla="*/ 1088106 h 1384383"/>
                <a:gd name="connsiteX1646" fmla="*/ 1344529 w 1690436"/>
                <a:gd name="connsiteY1646" fmla="*/ 1091114 h 1384383"/>
                <a:gd name="connsiteX1647" fmla="*/ 1343777 w 1690436"/>
                <a:gd name="connsiteY1647" fmla="*/ 1092618 h 1384383"/>
                <a:gd name="connsiteX1648" fmla="*/ 1343025 w 1690436"/>
                <a:gd name="connsiteY1648" fmla="*/ 1095626 h 1384383"/>
                <a:gd name="connsiteX1649" fmla="*/ 1342273 w 1690436"/>
                <a:gd name="connsiteY1649" fmla="*/ 1097130 h 1384383"/>
                <a:gd name="connsiteX1650" fmla="*/ 1341521 w 1690436"/>
                <a:gd name="connsiteY1650" fmla="*/ 1097882 h 1384383"/>
                <a:gd name="connsiteX1651" fmla="*/ 1340017 w 1690436"/>
                <a:gd name="connsiteY1651" fmla="*/ 1099385 h 1384383"/>
                <a:gd name="connsiteX1652" fmla="*/ 1340017 w 1690436"/>
                <a:gd name="connsiteY1652" fmla="*/ 1100138 h 1384383"/>
                <a:gd name="connsiteX1653" fmla="*/ 1339265 w 1690436"/>
                <a:gd name="connsiteY1653" fmla="*/ 1101642 h 1384383"/>
                <a:gd name="connsiteX1654" fmla="*/ 1339265 w 1690436"/>
                <a:gd name="connsiteY1654" fmla="*/ 1103898 h 1384383"/>
                <a:gd name="connsiteX1655" fmla="*/ 1339265 w 1690436"/>
                <a:gd name="connsiteY1655" fmla="*/ 1105402 h 1384383"/>
                <a:gd name="connsiteX1656" fmla="*/ 1340017 w 1690436"/>
                <a:gd name="connsiteY1656" fmla="*/ 1106905 h 1384383"/>
                <a:gd name="connsiteX1657" fmla="*/ 1340017 w 1690436"/>
                <a:gd name="connsiteY1657" fmla="*/ 1108409 h 1384383"/>
                <a:gd name="connsiteX1658" fmla="*/ 1339265 w 1690436"/>
                <a:gd name="connsiteY1658" fmla="*/ 1109913 h 1384383"/>
                <a:gd name="connsiteX1659" fmla="*/ 1335505 w 1690436"/>
                <a:gd name="connsiteY1659" fmla="*/ 1118185 h 1384383"/>
                <a:gd name="connsiteX1660" fmla="*/ 1334753 w 1690436"/>
                <a:gd name="connsiteY1660" fmla="*/ 1121193 h 1384383"/>
                <a:gd name="connsiteX1661" fmla="*/ 1333249 w 1690436"/>
                <a:gd name="connsiteY1661" fmla="*/ 1130217 h 1384383"/>
                <a:gd name="connsiteX1662" fmla="*/ 1324978 w 1690436"/>
                <a:gd name="connsiteY1662" fmla="*/ 1136232 h 1384383"/>
                <a:gd name="connsiteX1663" fmla="*/ 1324226 w 1690436"/>
                <a:gd name="connsiteY1663" fmla="*/ 1136984 h 1384383"/>
                <a:gd name="connsiteX1664" fmla="*/ 1321970 w 1690436"/>
                <a:gd name="connsiteY1664" fmla="*/ 1141496 h 1384383"/>
                <a:gd name="connsiteX1665" fmla="*/ 1321970 w 1690436"/>
                <a:gd name="connsiteY1665" fmla="*/ 1142248 h 1384383"/>
                <a:gd name="connsiteX1666" fmla="*/ 1321970 w 1690436"/>
                <a:gd name="connsiteY1666" fmla="*/ 1143752 h 1384383"/>
                <a:gd name="connsiteX1667" fmla="*/ 1321970 w 1690436"/>
                <a:gd name="connsiteY1667" fmla="*/ 1149016 h 1384383"/>
                <a:gd name="connsiteX1668" fmla="*/ 1321970 w 1690436"/>
                <a:gd name="connsiteY1668" fmla="*/ 1152024 h 1384383"/>
                <a:gd name="connsiteX1669" fmla="*/ 1321218 w 1690436"/>
                <a:gd name="connsiteY1669" fmla="*/ 1153528 h 1384383"/>
                <a:gd name="connsiteX1670" fmla="*/ 1321218 w 1690436"/>
                <a:gd name="connsiteY1670" fmla="*/ 1154280 h 1384383"/>
                <a:gd name="connsiteX1671" fmla="*/ 1314450 w 1690436"/>
                <a:gd name="connsiteY1671" fmla="*/ 1165560 h 1384383"/>
                <a:gd name="connsiteX1672" fmla="*/ 1311442 w 1690436"/>
                <a:gd name="connsiteY1672" fmla="*/ 1171575 h 1384383"/>
                <a:gd name="connsiteX1673" fmla="*/ 1310690 w 1690436"/>
                <a:gd name="connsiteY1673" fmla="*/ 1176087 h 1384383"/>
                <a:gd name="connsiteX1674" fmla="*/ 1310690 w 1690436"/>
                <a:gd name="connsiteY1674" fmla="*/ 1177591 h 1384383"/>
                <a:gd name="connsiteX1675" fmla="*/ 1310690 w 1690436"/>
                <a:gd name="connsiteY1675" fmla="*/ 1178343 h 1384383"/>
                <a:gd name="connsiteX1676" fmla="*/ 1312194 w 1690436"/>
                <a:gd name="connsiteY1676" fmla="*/ 1178343 h 1384383"/>
                <a:gd name="connsiteX1677" fmla="*/ 1312946 w 1690436"/>
                <a:gd name="connsiteY1677" fmla="*/ 1178343 h 1384383"/>
                <a:gd name="connsiteX1678" fmla="*/ 1313698 w 1690436"/>
                <a:gd name="connsiteY1678" fmla="*/ 1178343 h 1384383"/>
                <a:gd name="connsiteX1679" fmla="*/ 1315202 w 1690436"/>
                <a:gd name="connsiteY1679" fmla="*/ 1179095 h 1384383"/>
                <a:gd name="connsiteX1680" fmla="*/ 1316706 w 1690436"/>
                <a:gd name="connsiteY1680" fmla="*/ 1179847 h 1384383"/>
                <a:gd name="connsiteX1681" fmla="*/ 1317458 w 1690436"/>
                <a:gd name="connsiteY1681" fmla="*/ 1179847 h 1384383"/>
                <a:gd name="connsiteX1682" fmla="*/ 1318962 w 1690436"/>
                <a:gd name="connsiteY1682" fmla="*/ 1179847 h 1384383"/>
                <a:gd name="connsiteX1683" fmla="*/ 1319714 w 1690436"/>
                <a:gd name="connsiteY1683" fmla="*/ 1179095 h 1384383"/>
                <a:gd name="connsiteX1684" fmla="*/ 1320466 w 1690436"/>
                <a:gd name="connsiteY1684" fmla="*/ 1179095 h 1384383"/>
                <a:gd name="connsiteX1685" fmla="*/ 1321218 w 1690436"/>
                <a:gd name="connsiteY1685" fmla="*/ 1179095 h 1384383"/>
                <a:gd name="connsiteX1686" fmla="*/ 1321970 w 1690436"/>
                <a:gd name="connsiteY1686" fmla="*/ 1179095 h 1384383"/>
                <a:gd name="connsiteX1687" fmla="*/ 1322722 w 1690436"/>
                <a:gd name="connsiteY1687" fmla="*/ 1179095 h 1384383"/>
                <a:gd name="connsiteX1688" fmla="*/ 1324226 w 1690436"/>
                <a:gd name="connsiteY1688" fmla="*/ 1179847 h 1384383"/>
                <a:gd name="connsiteX1689" fmla="*/ 1324226 w 1690436"/>
                <a:gd name="connsiteY1689" fmla="*/ 1180599 h 1384383"/>
                <a:gd name="connsiteX1690" fmla="*/ 1324978 w 1690436"/>
                <a:gd name="connsiteY1690" fmla="*/ 1180599 h 1384383"/>
                <a:gd name="connsiteX1691" fmla="*/ 1325730 w 1690436"/>
                <a:gd name="connsiteY1691" fmla="*/ 1182103 h 1384383"/>
                <a:gd name="connsiteX1692" fmla="*/ 1326482 w 1690436"/>
                <a:gd name="connsiteY1692" fmla="*/ 1183607 h 1384383"/>
                <a:gd name="connsiteX1693" fmla="*/ 1327234 w 1690436"/>
                <a:gd name="connsiteY1693" fmla="*/ 1184359 h 1384383"/>
                <a:gd name="connsiteX1694" fmla="*/ 1326482 w 1690436"/>
                <a:gd name="connsiteY1694" fmla="*/ 1186615 h 1384383"/>
                <a:gd name="connsiteX1695" fmla="*/ 1324226 w 1690436"/>
                <a:gd name="connsiteY1695" fmla="*/ 1191126 h 1384383"/>
                <a:gd name="connsiteX1696" fmla="*/ 1322722 w 1690436"/>
                <a:gd name="connsiteY1696" fmla="*/ 1191879 h 1384383"/>
                <a:gd name="connsiteX1697" fmla="*/ 1319714 w 1690436"/>
                <a:gd name="connsiteY1697" fmla="*/ 1194886 h 1384383"/>
                <a:gd name="connsiteX1698" fmla="*/ 1318210 w 1690436"/>
                <a:gd name="connsiteY1698" fmla="*/ 1195638 h 1384383"/>
                <a:gd name="connsiteX1699" fmla="*/ 1315954 w 1690436"/>
                <a:gd name="connsiteY1699" fmla="*/ 1195638 h 1384383"/>
                <a:gd name="connsiteX1700" fmla="*/ 1313698 w 1690436"/>
                <a:gd name="connsiteY1700" fmla="*/ 1194134 h 1384383"/>
                <a:gd name="connsiteX1701" fmla="*/ 1311442 w 1690436"/>
                <a:gd name="connsiteY1701" fmla="*/ 1194134 h 1384383"/>
                <a:gd name="connsiteX1702" fmla="*/ 1309938 w 1690436"/>
                <a:gd name="connsiteY1702" fmla="*/ 1195638 h 1384383"/>
                <a:gd name="connsiteX1703" fmla="*/ 1308434 w 1690436"/>
                <a:gd name="connsiteY1703" fmla="*/ 1197142 h 1384383"/>
                <a:gd name="connsiteX1704" fmla="*/ 1305426 w 1690436"/>
                <a:gd name="connsiteY1704" fmla="*/ 1199398 h 1384383"/>
                <a:gd name="connsiteX1705" fmla="*/ 1297155 w 1690436"/>
                <a:gd name="connsiteY1705" fmla="*/ 1201654 h 1384383"/>
                <a:gd name="connsiteX1706" fmla="*/ 1282867 w 1690436"/>
                <a:gd name="connsiteY1706" fmla="*/ 1209926 h 1384383"/>
                <a:gd name="connsiteX1707" fmla="*/ 1264068 w 1690436"/>
                <a:gd name="connsiteY1707" fmla="*/ 1216694 h 1384383"/>
                <a:gd name="connsiteX1708" fmla="*/ 1252788 w 1690436"/>
                <a:gd name="connsiteY1708" fmla="*/ 1223461 h 1384383"/>
                <a:gd name="connsiteX1709" fmla="*/ 1232485 w 1690436"/>
                <a:gd name="connsiteY1709" fmla="*/ 1231733 h 1384383"/>
                <a:gd name="connsiteX1710" fmla="*/ 1230229 w 1690436"/>
                <a:gd name="connsiteY1710" fmla="*/ 1233237 h 1384383"/>
                <a:gd name="connsiteX1711" fmla="*/ 1224965 w 1690436"/>
                <a:gd name="connsiteY1711" fmla="*/ 1237749 h 1384383"/>
                <a:gd name="connsiteX1712" fmla="*/ 1222709 w 1690436"/>
                <a:gd name="connsiteY1712" fmla="*/ 1239253 h 1384383"/>
                <a:gd name="connsiteX1713" fmla="*/ 1212934 w 1690436"/>
                <a:gd name="connsiteY1713" fmla="*/ 1240005 h 1384383"/>
                <a:gd name="connsiteX1714" fmla="*/ 1209926 w 1690436"/>
                <a:gd name="connsiteY1714" fmla="*/ 1242260 h 1384383"/>
                <a:gd name="connsiteX1715" fmla="*/ 1208422 w 1690436"/>
                <a:gd name="connsiteY1715" fmla="*/ 1244517 h 1384383"/>
                <a:gd name="connsiteX1716" fmla="*/ 1207670 w 1690436"/>
                <a:gd name="connsiteY1716" fmla="*/ 1246773 h 1384383"/>
                <a:gd name="connsiteX1717" fmla="*/ 1206166 w 1690436"/>
                <a:gd name="connsiteY1717" fmla="*/ 1249780 h 1384383"/>
                <a:gd name="connsiteX1718" fmla="*/ 1205414 w 1690436"/>
                <a:gd name="connsiteY1718" fmla="*/ 1250532 h 1384383"/>
                <a:gd name="connsiteX1719" fmla="*/ 1201654 w 1690436"/>
                <a:gd name="connsiteY1719" fmla="*/ 1249028 h 1384383"/>
                <a:gd name="connsiteX1720" fmla="*/ 1199398 w 1690436"/>
                <a:gd name="connsiteY1720" fmla="*/ 1249028 h 1384383"/>
                <a:gd name="connsiteX1721" fmla="*/ 1197894 w 1690436"/>
                <a:gd name="connsiteY1721" fmla="*/ 1250532 h 1384383"/>
                <a:gd name="connsiteX1722" fmla="*/ 1196390 w 1690436"/>
                <a:gd name="connsiteY1722" fmla="*/ 1252788 h 1384383"/>
                <a:gd name="connsiteX1723" fmla="*/ 1194134 w 1690436"/>
                <a:gd name="connsiteY1723" fmla="*/ 1253540 h 1384383"/>
                <a:gd name="connsiteX1724" fmla="*/ 1194134 w 1690436"/>
                <a:gd name="connsiteY1724" fmla="*/ 1252036 h 1384383"/>
                <a:gd name="connsiteX1725" fmla="*/ 1193382 w 1690436"/>
                <a:gd name="connsiteY1725" fmla="*/ 1251284 h 1384383"/>
                <a:gd name="connsiteX1726" fmla="*/ 1193382 w 1690436"/>
                <a:gd name="connsiteY1726" fmla="*/ 1250532 h 1384383"/>
                <a:gd name="connsiteX1727" fmla="*/ 1193382 w 1690436"/>
                <a:gd name="connsiteY1727" fmla="*/ 1249780 h 1384383"/>
                <a:gd name="connsiteX1728" fmla="*/ 1193382 w 1690436"/>
                <a:gd name="connsiteY1728" fmla="*/ 1249028 h 1384383"/>
                <a:gd name="connsiteX1729" fmla="*/ 1194134 w 1690436"/>
                <a:gd name="connsiteY1729" fmla="*/ 1248277 h 1384383"/>
                <a:gd name="connsiteX1730" fmla="*/ 1194134 w 1690436"/>
                <a:gd name="connsiteY1730" fmla="*/ 1247524 h 1384383"/>
                <a:gd name="connsiteX1731" fmla="*/ 1194886 w 1690436"/>
                <a:gd name="connsiteY1731" fmla="*/ 1246773 h 1384383"/>
                <a:gd name="connsiteX1732" fmla="*/ 1195638 w 1690436"/>
                <a:gd name="connsiteY1732" fmla="*/ 1246020 h 1384383"/>
                <a:gd name="connsiteX1733" fmla="*/ 1195638 w 1690436"/>
                <a:gd name="connsiteY1733" fmla="*/ 1245269 h 1384383"/>
                <a:gd name="connsiteX1734" fmla="*/ 1195638 w 1690436"/>
                <a:gd name="connsiteY1734" fmla="*/ 1244517 h 1384383"/>
                <a:gd name="connsiteX1735" fmla="*/ 1195638 w 1690436"/>
                <a:gd name="connsiteY1735" fmla="*/ 1243013 h 1384383"/>
                <a:gd name="connsiteX1736" fmla="*/ 1195638 w 1690436"/>
                <a:gd name="connsiteY1736" fmla="*/ 1242260 h 1384383"/>
                <a:gd name="connsiteX1737" fmla="*/ 1194886 w 1690436"/>
                <a:gd name="connsiteY1737" fmla="*/ 1242260 h 1384383"/>
                <a:gd name="connsiteX1738" fmla="*/ 1194134 w 1690436"/>
                <a:gd name="connsiteY1738" fmla="*/ 1241509 h 1384383"/>
                <a:gd name="connsiteX1739" fmla="*/ 1190374 w 1690436"/>
                <a:gd name="connsiteY1739" fmla="*/ 1241509 h 1384383"/>
                <a:gd name="connsiteX1740" fmla="*/ 1186614 w 1690436"/>
                <a:gd name="connsiteY1740" fmla="*/ 1241509 h 1384383"/>
                <a:gd name="connsiteX1741" fmla="*/ 1184359 w 1690436"/>
                <a:gd name="connsiteY1741" fmla="*/ 1242260 h 1384383"/>
                <a:gd name="connsiteX1742" fmla="*/ 1182103 w 1690436"/>
                <a:gd name="connsiteY1742" fmla="*/ 1241509 h 1384383"/>
                <a:gd name="connsiteX1743" fmla="*/ 1180599 w 1690436"/>
                <a:gd name="connsiteY1743" fmla="*/ 1241509 h 1384383"/>
                <a:gd name="connsiteX1744" fmla="*/ 1179847 w 1690436"/>
                <a:gd name="connsiteY1744" fmla="*/ 1240757 h 1384383"/>
                <a:gd name="connsiteX1745" fmla="*/ 1178343 w 1690436"/>
                <a:gd name="connsiteY1745" fmla="*/ 1240005 h 1384383"/>
                <a:gd name="connsiteX1746" fmla="*/ 1177591 w 1690436"/>
                <a:gd name="connsiteY1746" fmla="*/ 1239253 h 1384383"/>
                <a:gd name="connsiteX1747" fmla="*/ 1176839 w 1690436"/>
                <a:gd name="connsiteY1747" fmla="*/ 1239253 h 1384383"/>
                <a:gd name="connsiteX1748" fmla="*/ 1175335 w 1690436"/>
                <a:gd name="connsiteY1748" fmla="*/ 1239253 h 1384383"/>
                <a:gd name="connsiteX1749" fmla="*/ 1170823 w 1690436"/>
                <a:gd name="connsiteY1749" fmla="*/ 1239253 h 1384383"/>
                <a:gd name="connsiteX1750" fmla="*/ 1168567 w 1690436"/>
                <a:gd name="connsiteY1750" fmla="*/ 1239253 h 1384383"/>
                <a:gd name="connsiteX1751" fmla="*/ 1167815 w 1690436"/>
                <a:gd name="connsiteY1751" fmla="*/ 1239253 h 1384383"/>
                <a:gd name="connsiteX1752" fmla="*/ 1167063 w 1690436"/>
                <a:gd name="connsiteY1752" fmla="*/ 1238501 h 1384383"/>
                <a:gd name="connsiteX1753" fmla="*/ 1166311 w 1690436"/>
                <a:gd name="connsiteY1753" fmla="*/ 1238501 h 1384383"/>
                <a:gd name="connsiteX1754" fmla="*/ 1165559 w 1690436"/>
                <a:gd name="connsiteY1754" fmla="*/ 1238501 h 1384383"/>
                <a:gd name="connsiteX1755" fmla="*/ 1163303 w 1690436"/>
                <a:gd name="connsiteY1755" fmla="*/ 1238501 h 1384383"/>
                <a:gd name="connsiteX1756" fmla="*/ 1159544 w 1690436"/>
                <a:gd name="connsiteY1756" fmla="*/ 1239253 h 1384383"/>
                <a:gd name="connsiteX1757" fmla="*/ 1147512 w 1690436"/>
                <a:gd name="connsiteY1757" fmla="*/ 1246020 h 1384383"/>
                <a:gd name="connsiteX1758" fmla="*/ 1145256 w 1690436"/>
                <a:gd name="connsiteY1758" fmla="*/ 1246773 h 1384383"/>
                <a:gd name="connsiteX1759" fmla="*/ 1144504 w 1690436"/>
                <a:gd name="connsiteY1759" fmla="*/ 1247524 h 1384383"/>
                <a:gd name="connsiteX1760" fmla="*/ 1142248 w 1690436"/>
                <a:gd name="connsiteY1760" fmla="*/ 1247524 h 1384383"/>
                <a:gd name="connsiteX1761" fmla="*/ 1139240 w 1690436"/>
                <a:gd name="connsiteY1761" fmla="*/ 1247524 h 1384383"/>
                <a:gd name="connsiteX1762" fmla="*/ 1137736 w 1690436"/>
                <a:gd name="connsiteY1762" fmla="*/ 1247524 h 1384383"/>
                <a:gd name="connsiteX1763" fmla="*/ 1135480 w 1690436"/>
                <a:gd name="connsiteY1763" fmla="*/ 1248277 h 1384383"/>
                <a:gd name="connsiteX1764" fmla="*/ 1133225 w 1690436"/>
                <a:gd name="connsiteY1764" fmla="*/ 1249028 h 1384383"/>
                <a:gd name="connsiteX1765" fmla="*/ 1130969 w 1690436"/>
                <a:gd name="connsiteY1765" fmla="*/ 1249028 h 1384383"/>
                <a:gd name="connsiteX1766" fmla="*/ 1130216 w 1690436"/>
                <a:gd name="connsiteY1766" fmla="*/ 1248277 h 1384383"/>
                <a:gd name="connsiteX1767" fmla="*/ 1129465 w 1690436"/>
                <a:gd name="connsiteY1767" fmla="*/ 1248277 h 1384383"/>
                <a:gd name="connsiteX1768" fmla="*/ 1128712 w 1690436"/>
                <a:gd name="connsiteY1768" fmla="*/ 1247524 h 1384383"/>
                <a:gd name="connsiteX1769" fmla="*/ 1127209 w 1690436"/>
                <a:gd name="connsiteY1769" fmla="*/ 1246020 h 1384383"/>
                <a:gd name="connsiteX1770" fmla="*/ 1126457 w 1690436"/>
                <a:gd name="connsiteY1770" fmla="*/ 1245269 h 1384383"/>
                <a:gd name="connsiteX1771" fmla="*/ 1125705 w 1690436"/>
                <a:gd name="connsiteY1771" fmla="*/ 1246020 h 1384383"/>
                <a:gd name="connsiteX1772" fmla="*/ 1124201 w 1690436"/>
                <a:gd name="connsiteY1772" fmla="*/ 1246773 h 1384383"/>
                <a:gd name="connsiteX1773" fmla="*/ 1123449 w 1690436"/>
                <a:gd name="connsiteY1773" fmla="*/ 1247524 h 1384383"/>
                <a:gd name="connsiteX1774" fmla="*/ 1122697 w 1690436"/>
                <a:gd name="connsiteY1774" fmla="*/ 1247524 h 1384383"/>
                <a:gd name="connsiteX1775" fmla="*/ 1121193 w 1690436"/>
                <a:gd name="connsiteY1775" fmla="*/ 1247524 h 1384383"/>
                <a:gd name="connsiteX1776" fmla="*/ 1119689 w 1690436"/>
                <a:gd name="connsiteY1776" fmla="*/ 1246773 h 1384383"/>
                <a:gd name="connsiteX1777" fmla="*/ 1118185 w 1690436"/>
                <a:gd name="connsiteY1777" fmla="*/ 1246773 h 1384383"/>
                <a:gd name="connsiteX1778" fmla="*/ 1117433 w 1690436"/>
                <a:gd name="connsiteY1778" fmla="*/ 1246773 h 1384383"/>
                <a:gd name="connsiteX1779" fmla="*/ 1115929 w 1690436"/>
                <a:gd name="connsiteY1779" fmla="*/ 1248277 h 1384383"/>
                <a:gd name="connsiteX1780" fmla="*/ 1114425 w 1690436"/>
                <a:gd name="connsiteY1780" fmla="*/ 1249780 h 1384383"/>
                <a:gd name="connsiteX1781" fmla="*/ 1113673 w 1690436"/>
                <a:gd name="connsiteY1781" fmla="*/ 1249780 h 1384383"/>
                <a:gd name="connsiteX1782" fmla="*/ 1112921 w 1690436"/>
                <a:gd name="connsiteY1782" fmla="*/ 1249028 h 1384383"/>
                <a:gd name="connsiteX1783" fmla="*/ 1111417 w 1690436"/>
                <a:gd name="connsiteY1783" fmla="*/ 1248277 h 1384383"/>
                <a:gd name="connsiteX1784" fmla="*/ 1110665 w 1690436"/>
                <a:gd name="connsiteY1784" fmla="*/ 1248277 h 1384383"/>
                <a:gd name="connsiteX1785" fmla="*/ 1109161 w 1690436"/>
                <a:gd name="connsiteY1785" fmla="*/ 1248277 h 1384383"/>
                <a:gd name="connsiteX1786" fmla="*/ 1106153 w 1690436"/>
                <a:gd name="connsiteY1786" fmla="*/ 1249780 h 1384383"/>
                <a:gd name="connsiteX1787" fmla="*/ 1104650 w 1690436"/>
                <a:gd name="connsiteY1787" fmla="*/ 1249780 h 1384383"/>
                <a:gd name="connsiteX1788" fmla="*/ 1102393 w 1690436"/>
                <a:gd name="connsiteY1788" fmla="*/ 1250532 h 1384383"/>
                <a:gd name="connsiteX1789" fmla="*/ 1101642 w 1690436"/>
                <a:gd name="connsiteY1789" fmla="*/ 1249780 h 1384383"/>
                <a:gd name="connsiteX1790" fmla="*/ 1100890 w 1690436"/>
                <a:gd name="connsiteY1790" fmla="*/ 1249780 h 1384383"/>
                <a:gd name="connsiteX1791" fmla="*/ 1100137 w 1690436"/>
                <a:gd name="connsiteY1791" fmla="*/ 1249028 h 1384383"/>
                <a:gd name="connsiteX1792" fmla="*/ 1099386 w 1690436"/>
                <a:gd name="connsiteY1792" fmla="*/ 1248277 h 1384383"/>
                <a:gd name="connsiteX1793" fmla="*/ 1099386 w 1690436"/>
                <a:gd name="connsiteY1793" fmla="*/ 1247524 h 1384383"/>
                <a:gd name="connsiteX1794" fmla="*/ 1098633 w 1690436"/>
                <a:gd name="connsiteY1794" fmla="*/ 1247524 h 1384383"/>
                <a:gd name="connsiteX1795" fmla="*/ 1097882 w 1690436"/>
                <a:gd name="connsiteY1795" fmla="*/ 1246773 h 1384383"/>
                <a:gd name="connsiteX1796" fmla="*/ 1096378 w 1690436"/>
                <a:gd name="connsiteY1796" fmla="*/ 1246773 h 1384383"/>
                <a:gd name="connsiteX1797" fmla="*/ 1091866 w 1690436"/>
                <a:gd name="connsiteY1797" fmla="*/ 1248277 h 1384383"/>
                <a:gd name="connsiteX1798" fmla="*/ 1083594 w 1690436"/>
                <a:gd name="connsiteY1798" fmla="*/ 1252036 h 1384383"/>
                <a:gd name="connsiteX1799" fmla="*/ 1081338 w 1690436"/>
                <a:gd name="connsiteY1799" fmla="*/ 1253540 h 1384383"/>
                <a:gd name="connsiteX1800" fmla="*/ 1079834 w 1690436"/>
                <a:gd name="connsiteY1800" fmla="*/ 1255044 h 1384383"/>
                <a:gd name="connsiteX1801" fmla="*/ 1077578 w 1690436"/>
                <a:gd name="connsiteY1801" fmla="*/ 1255796 h 1384383"/>
                <a:gd name="connsiteX1802" fmla="*/ 1072314 w 1690436"/>
                <a:gd name="connsiteY1802" fmla="*/ 1257300 h 1384383"/>
                <a:gd name="connsiteX1803" fmla="*/ 1054267 w 1690436"/>
                <a:gd name="connsiteY1803" fmla="*/ 1264820 h 1384383"/>
                <a:gd name="connsiteX1804" fmla="*/ 1053515 w 1690436"/>
                <a:gd name="connsiteY1804" fmla="*/ 1264820 h 1384383"/>
                <a:gd name="connsiteX1805" fmla="*/ 1052011 w 1690436"/>
                <a:gd name="connsiteY1805" fmla="*/ 1265572 h 1384383"/>
                <a:gd name="connsiteX1806" fmla="*/ 1051259 w 1690436"/>
                <a:gd name="connsiteY1806" fmla="*/ 1265572 h 1384383"/>
                <a:gd name="connsiteX1807" fmla="*/ 1049755 w 1690436"/>
                <a:gd name="connsiteY1807" fmla="*/ 1266324 h 1384383"/>
                <a:gd name="connsiteX1808" fmla="*/ 1046748 w 1690436"/>
                <a:gd name="connsiteY1808" fmla="*/ 1270084 h 1384383"/>
                <a:gd name="connsiteX1809" fmla="*/ 1045243 w 1690436"/>
                <a:gd name="connsiteY1809" fmla="*/ 1270836 h 1384383"/>
                <a:gd name="connsiteX1810" fmla="*/ 1030956 w 1690436"/>
                <a:gd name="connsiteY1810" fmla="*/ 1279107 h 1384383"/>
                <a:gd name="connsiteX1811" fmla="*/ 1027196 w 1690436"/>
                <a:gd name="connsiteY1811" fmla="*/ 1279859 h 1384383"/>
                <a:gd name="connsiteX1812" fmla="*/ 1024940 w 1690436"/>
                <a:gd name="connsiteY1812" fmla="*/ 1279859 h 1384383"/>
                <a:gd name="connsiteX1813" fmla="*/ 1024188 w 1690436"/>
                <a:gd name="connsiteY1813" fmla="*/ 1279107 h 1384383"/>
                <a:gd name="connsiteX1814" fmla="*/ 1023436 w 1690436"/>
                <a:gd name="connsiteY1814" fmla="*/ 1278356 h 1384383"/>
                <a:gd name="connsiteX1815" fmla="*/ 1022684 w 1690436"/>
                <a:gd name="connsiteY1815" fmla="*/ 1277603 h 1384383"/>
                <a:gd name="connsiteX1816" fmla="*/ 1021932 w 1690436"/>
                <a:gd name="connsiteY1816" fmla="*/ 1277603 h 1384383"/>
                <a:gd name="connsiteX1817" fmla="*/ 1020428 w 1690436"/>
                <a:gd name="connsiteY1817" fmla="*/ 1277603 h 1384383"/>
                <a:gd name="connsiteX1818" fmla="*/ 1019676 w 1690436"/>
                <a:gd name="connsiteY1818" fmla="*/ 1277603 h 1384383"/>
                <a:gd name="connsiteX1819" fmla="*/ 1012909 w 1690436"/>
                <a:gd name="connsiteY1819" fmla="*/ 1278356 h 1384383"/>
                <a:gd name="connsiteX1820" fmla="*/ 1010653 w 1690436"/>
                <a:gd name="connsiteY1820" fmla="*/ 1278356 h 1384383"/>
                <a:gd name="connsiteX1821" fmla="*/ 1003133 w 1690436"/>
                <a:gd name="connsiteY1821" fmla="*/ 1279859 h 1384383"/>
                <a:gd name="connsiteX1822" fmla="*/ 1001629 w 1690436"/>
                <a:gd name="connsiteY1822" fmla="*/ 1279107 h 1384383"/>
                <a:gd name="connsiteX1823" fmla="*/ 1000125 w 1690436"/>
                <a:gd name="connsiteY1823" fmla="*/ 1279107 h 1384383"/>
                <a:gd name="connsiteX1824" fmla="*/ 998621 w 1690436"/>
                <a:gd name="connsiteY1824" fmla="*/ 1279107 h 1384383"/>
                <a:gd name="connsiteX1825" fmla="*/ 997117 w 1690436"/>
                <a:gd name="connsiteY1825" fmla="*/ 1279859 h 1384383"/>
                <a:gd name="connsiteX1826" fmla="*/ 985086 w 1690436"/>
                <a:gd name="connsiteY1826" fmla="*/ 1286627 h 1384383"/>
                <a:gd name="connsiteX1827" fmla="*/ 984334 w 1690436"/>
                <a:gd name="connsiteY1827" fmla="*/ 1287379 h 1384383"/>
                <a:gd name="connsiteX1828" fmla="*/ 983582 w 1690436"/>
                <a:gd name="connsiteY1828" fmla="*/ 1287379 h 1384383"/>
                <a:gd name="connsiteX1829" fmla="*/ 981326 w 1690436"/>
                <a:gd name="connsiteY1829" fmla="*/ 1288131 h 1384383"/>
                <a:gd name="connsiteX1830" fmla="*/ 977566 w 1690436"/>
                <a:gd name="connsiteY1830" fmla="*/ 1288883 h 1384383"/>
                <a:gd name="connsiteX1831" fmla="*/ 973054 w 1690436"/>
                <a:gd name="connsiteY1831" fmla="*/ 1289635 h 1384383"/>
                <a:gd name="connsiteX1832" fmla="*/ 971550 w 1690436"/>
                <a:gd name="connsiteY1832" fmla="*/ 1289635 h 1384383"/>
                <a:gd name="connsiteX1833" fmla="*/ 970798 w 1690436"/>
                <a:gd name="connsiteY1833" fmla="*/ 1290387 h 1384383"/>
                <a:gd name="connsiteX1834" fmla="*/ 968542 w 1690436"/>
                <a:gd name="connsiteY1834" fmla="*/ 1292643 h 1384383"/>
                <a:gd name="connsiteX1835" fmla="*/ 966286 w 1690436"/>
                <a:gd name="connsiteY1835" fmla="*/ 1296403 h 1384383"/>
                <a:gd name="connsiteX1836" fmla="*/ 965534 w 1690436"/>
                <a:gd name="connsiteY1836" fmla="*/ 1297155 h 1384383"/>
                <a:gd name="connsiteX1837" fmla="*/ 965534 w 1690436"/>
                <a:gd name="connsiteY1837" fmla="*/ 1297907 h 1384383"/>
                <a:gd name="connsiteX1838" fmla="*/ 963278 w 1690436"/>
                <a:gd name="connsiteY1838" fmla="*/ 1297907 h 1384383"/>
                <a:gd name="connsiteX1839" fmla="*/ 960271 w 1690436"/>
                <a:gd name="connsiteY1839" fmla="*/ 1297155 h 1384383"/>
                <a:gd name="connsiteX1840" fmla="*/ 956511 w 1690436"/>
                <a:gd name="connsiteY1840" fmla="*/ 1296403 h 1384383"/>
                <a:gd name="connsiteX1841" fmla="*/ 955007 w 1690436"/>
                <a:gd name="connsiteY1841" fmla="*/ 1296403 h 1384383"/>
                <a:gd name="connsiteX1842" fmla="*/ 953503 w 1690436"/>
                <a:gd name="connsiteY1842" fmla="*/ 1296403 h 1384383"/>
                <a:gd name="connsiteX1843" fmla="*/ 946735 w 1690436"/>
                <a:gd name="connsiteY1843" fmla="*/ 1298658 h 1384383"/>
                <a:gd name="connsiteX1844" fmla="*/ 943727 w 1690436"/>
                <a:gd name="connsiteY1844" fmla="*/ 1300163 h 1384383"/>
                <a:gd name="connsiteX1845" fmla="*/ 937711 w 1690436"/>
                <a:gd name="connsiteY1845" fmla="*/ 1304675 h 1384383"/>
                <a:gd name="connsiteX1846" fmla="*/ 927936 w 1690436"/>
                <a:gd name="connsiteY1846" fmla="*/ 1309938 h 1384383"/>
                <a:gd name="connsiteX1847" fmla="*/ 924176 w 1690436"/>
                <a:gd name="connsiteY1847" fmla="*/ 1311442 h 1384383"/>
                <a:gd name="connsiteX1848" fmla="*/ 923424 w 1690436"/>
                <a:gd name="connsiteY1848" fmla="*/ 1311442 h 1384383"/>
                <a:gd name="connsiteX1849" fmla="*/ 921168 w 1690436"/>
                <a:gd name="connsiteY1849" fmla="*/ 1311442 h 1384383"/>
                <a:gd name="connsiteX1850" fmla="*/ 916656 w 1690436"/>
                <a:gd name="connsiteY1850" fmla="*/ 1311442 h 1384383"/>
                <a:gd name="connsiteX1851" fmla="*/ 915152 w 1690436"/>
                <a:gd name="connsiteY1851" fmla="*/ 1311442 h 1384383"/>
                <a:gd name="connsiteX1852" fmla="*/ 913648 w 1690436"/>
                <a:gd name="connsiteY1852" fmla="*/ 1312194 h 1384383"/>
                <a:gd name="connsiteX1853" fmla="*/ 911392 w 1690436"/>
                <a:gd name="connsiteY1853" fmla="*/ 1313698 h 1384383"/>
                <a:gd name="connsiteX1854" fmla="*/ 909888 w 1690436"/>
                <a:gd name="connsiteY1854" fmla="*/ 1314450 h 1384383"/>
                <a:gd name="connsiteX1855" fmla="*/ 908384 w 1690436"/>
                <a:gd name="connsiteY1855" fmla="*/ 1314450 h 1384383"/>
                <a:gd name="connsiteX1856" fmla="*/ 905377 w 1690436"/>
                <a:gd name="connsiteY1856" fmla="*/ 1313698 h 1384383"/>
                <a:gd name="connsiteX1857" fmla="*/ 903873 w 1690436"/>
                <a:gd name="connsiteY1857" fmla="*/ 1314450 h 1384383"/>
                <a:gd name="connsiteX1858" fmla="*/ 894849 w 1690436"/>
                <a:gd name="connsiteY1858" fmla="*/ 1318210 h 1384383"/>
                <a:gd name="connsiteX1859" fmla="*/ 893345 w 1690436"/>
                <a:gd name="connsiteY1859" fmla="*/ 1319714 h 1384383"/>
                <a:gd name="connsiteX1860" fmla="*/ 885073 w 1690436"/>
                <a:gd name="connsiteY1860" fmla="*/ 1324226 h 1384383"/>
                <a:gd name="connsiteX1861" fmla="*/ 884321 w 1690436"/>
                <a:gd name="connsiteY1861" fmla="*/ 1324978 h 1384383"/>
                <a:gd name="connsiteX1862" fmla="*/ 881313 w 1690436"/>
                <a:gd name="connsiteY1862" fmla="*/ 1327234 h 1384383"/>
                <a:gd name="connsiteX1863" fmla="*/ 879057 w 1690436"/>
                <a:gd name="connsiteY1863" fmla="*/ 1329490 h 1384383"/>
                <a:gd name="connsiteX1864" fmla="*/ 878305 w 1690436"/>
                <a:gd name="connsiteY1864" fmla="*/ 1330241 h 1384383"/>
                <a:gd name="connsiteX1865" fmla="*/ 876801 w 1690436"/>
                <a:gd name="connsiteY1865" fmla="*/ 1330241 h 1384383"/>
                <a:gd name="connsiteX1866" fmla="*/ 875298 w 1690436"/>
                <a:gd name="connsiteY1866" fmla="*/ 1330241 h 1384383"/>
                <a:gd name="connsiteX1867" fmla="*/ 874545 w 1690436"/>
                <a:gd name="connsiteY1867" fmla="*/ 1330241 h 1384383"/>
                <a:gd name="connsiteX1868" fmla="*/ 874545 w 1690436"/>
                <a:gd name="connsiteY1868" fmla="*/ 1330994 h 1384383"/>
                <a:gd name="connsiteX1869" fmla="*/ 874545 w 1690436"/>
                <a:gd name="connsiteY1869" fmla="*/ 1333250 h 1384383"/>
                <a:gd name="connsiteX1870" fmla="*/ 874545 w 1690436"/>
                <a:gd name="connsiteY1870" fmla="*/ 1334001 h 1384383"/>
                <a:gd name="connsiteX1871" fmla="*/ 873794 w 1690436"/>
                <a:gd name="connsiteY1871" fmla="*/ 1335505 h 1384383"/>
                <a:gd name="connsiteX1872" fmla="*/ 872290 w 1690436"/>
                <a:gd name="connsiteY1872" fmla="*/ 1336257 h 1384383"/>
                <a:gd name="connsiteX1873" fmla="*/ 871538 w 1690436"/>
                <a:gd name="connsiteY1873" fmla="*/ 1337009 h 1384383"/>
                <a:gd name="connsiteX1874" fmla="*/ 860258 w 1690436"/>
                <a:gd name="connsiteY1874" fmla="*/ 1340017 h 1384383"/>
                <a:gd name="connsiteX1875" fmla="*/ 853490 w 1690436"/>
                <a:gd name="connsiteY1875" fmla="*/ 1343777 h 1384383"/>
                <a:gd name="connsiteX1876" fmla="*/ 851986 w 1690436"/>
                <a:gd name="connsiteY1876" fmla="*/ 1344529 h 1384383"/>
                <a:gd name="connsiteX1877" fmla="*/ 851234 w 1690436"/>
                <a:gd name="connsiteY1877" fmla="*/ 1344529 h 1384383"/>
                <a:gd name="connsiteX1878" fmla="*/ 850482 w 1690436"/>
                <a:gd name="connsiteY1878" fmla="*/ 1343777 h 1384383"/>
                <a:gd name="connsiteX1879" fmla="*/ 849730 w 1690436"/>
                <a:gd name="connsiteY1879" fmla="*/ 1343025 h 1384383"/>
                <a:gd name="connsiteX1880" fmla="*/ 849730 w 1690436"/>
                <a:gd name="connsiteY1880" fmla="*/ 1342273 h 1384383"/>
                <a:gd name="connsiteX1881" fmla="*/ 849730 w 1690436"/>
                <a:gd name="connsiteY1881" fmla="*/ 1340017 h 1384383"/>
                <a:gd name="connsiteX1882" fmla="*/ 849730 w 1690436"/>
                <a:gd name="connsiteY1882" fmla="*/ 1339265 h 1384383"/>
                <a:gd name="connsiteX1883" fmla="*/ 848979 w 1690436"/>
                <a:gd name="connsiteY1883" fmla="*/ 1338513 h 1384383"/>
                <a:gd name="connsiteX1884" fmla="*/ 848979 w 1690436"/>
                <a:gd name="connsiteY1884" fmla="*/ 1337761 h 1384383"/>
                <a:gd name="connsiteX1885" fmla="*/ 847474 w 1690436"/>
                <a:gd name="connsiteY1885" fmla="*/ 1336257 h 1384383"/>
                <a:gd name="connsiteX1886" fmla="*/ 846722 w 1690436"/>
                <a:gd name="connsiteY1886" fmla="*/ 1336257 h 1384383"/>
                <a:gd name="connsiteX1887" fmla="*/ 845970 w 1690436"/>
                <a:gd name="connsiteY1887" fmla="*/ 1335505 h 1384383"/>
                <a:gd name="connsiteX1888" fmla="*/ 844466 w 1690436"/>
                <a:gd name="connsiteY1888" fmla="*/ 1335505 h 1384383"/>
                <a:gd name="connsiteX1889" fmla="*/ 843715 w 1690436"/>
                <a:gd name="connsiteY1889" fmla="*/ 1335505 h 1384383"/>
                <a:gd name="connsiteX1890" fmla="*/ 842962 w 1690436"/>
                <a:gd name="connsiteY1890" fmla="*/ 1336257 h 1384383"/>
                <a:gd name="connsiteX1891" fmla="*/ 840707 w 1690436"/>
                <a:gd name="connsiteY1891" fmla="*/ 1340017 h 1384383"/>
                <a:gd name="connsiteX1892" fmla="*/ 839955 w 1690436"/>
                <a:gd name="connsiteY1892" fmla="*/ 1340769 h 1384383"/>
                <a:gd name="connsiteX1893" fmla="*/ 838451 w 1690436"/>
                <a:gd name="connsiteY1893" fmla="*/ 1341521 h 1384383"/>
                <a:gd name="connsiteX1894" fmla="*/ 835443 w 1690436"/>
                <a:gd name="connsiteY1894" fmla="*/ 1343777 h 1384383"/>
                <a:gd name="connsiteX1895" fmla="*/ 833939 w 1690436"/>
                <a:gd name="connsiteY1895" fmla="*/ 1344529 h 1384383"/>
                <a:gd name="connsiteX1896" fmla="*/ 832435 w 1690436"/>
                <a:gd name="connsiteY1896" fmla="*/ 1344529 h 1384383"/>
                <a:gd name="connsiteX1897" fmla="*/ 827171 w 1690436"/>
                <a:gd name="connsiteY1897" fmla="*/ 1343777 h 1384383"/>
                <a:gd name="connsiteX1898" fmla="*/ 826419 w 1690436"/>
                <a:gd name="connsiteY1898" fmla="*/ 1343025 h 1384383"/>
                <a:gd name="connsiteX1899" fmla="*/ 826419 w 1690436"/>
                <a:gd name="connsiteY1899" fmla="*/ 1342273 h 1384383"/>
                <a:gd name="connsiteX1900" fmla="*/ 825667 w 1690436"/>
                <a:gd name="connsiteY1900" fmla="*/ 1341521 h 1384383"/>
                <a:gd name="connsiteX1901" fmla="*/ 825667 w 1690436"/>
                <a:gd name="connsiteY1901" fmla="*/ 1340769 h 1384383"/>
                <a:gd name="connsiteX1902" fmla="*/ 825667 w 1690436"/>
                <a:gd name="connsiteY1902" fmla="*/ 1340017 h 1384383"/>
                <a:gd name="connsiteX1903" fmla="*/ 824915 w 1690436"/>
                <a:gd name="connsiteY1903" fmla="*/ 1339265 h 1384383"/>
                <a:gd name="connsiteX1904" fmla="*/ 824163 w 1690436"/>
                <a:gd name="connsiteY1904" fmla="*/ 1339265 h 1384383"/>
                <a:gd name="connsiteX1905" fmla="*/ 823411 w 1690436"/>
                <a:gd name="connsiteY1905" fmla="*/ 1339265 h 1384383"/>
                <a:gd name="connsiteX1906" fmla="*/ 822659 w 1690436"/>
                <a:gd name="connsiteY1906" fmla="*/ 1339265 h 1384383"/>
                <a:gd name="connsiteX1907" fmla="*/ 819651 w 1690436"/>
                <a:gd name="connsiteY1907" fmla="*/ 1341521 h 1384383"/>
                <a:gd name="connsiteX1908" fmla="*/ 815891 w 1690436"/>
                <a:gd name="connsiteY1908" fmla="*/ 1343777 h 1384383"/>
                <a:gd name="connsiteX1909" fmla="*/ 814387 w 1690436"/>
                <a:gd name="connsiteY1909" fmla="*/ 1344529 h 1384383"/>
                <a:gd name="connsiteX1910" fmla="*/ 812883 w 1690436"/>
                <a:gd name="connsiteY1910" fmla="*/ 1344529 h 1384383"/>
                <a:gd name="connsiteX1911" fmla="*/ 812132 w 1690436"/>
                <a:gd name="connsiteY1911" fmla="*/ 1344529 h 1384383"/>
                <a:gd name="connsiteX1912" fmla="*/ 811380 w 1690436"/>
                <a:gd name="connsiteY1912" fmla="*/ 1344529 h 1384383"/>
                <a:gd name="connsiteX1913" fmla="*/ 810628 w 1690436"/>
                <a:gd name="connsiteY1913" fmla="*/ 1343777 h 1384383"/>
                <a:gd name="connsiteX1914" fmla="*/ 809876 w 1690436"/>
                <a:gd name="connsiteY1914" fmla="*/ 1343777 h 1384383"/>
                <a:gd name="connsiteX1915" fmla="*/ 809124 w 1690436"/>
                <a:gd name="connsiteY1915" fmla="*/ 1343025 h 1384383"/>
                <a:gd name="connsiteX1916" fmla="*/ 809124 w 1690436"/>
                <a:gd name="connsiteY1916" fmla="*/ 1341521 h 1384383"/>
                <a:gd name="connsiteX1917" fmla="*/ 809124 w 1690436"/>
                <a:gd name="connsiteY1917" fmla="*/ 1340769 h 1384383"/>
                <a:gd name="connsiteX1918" fmla="*/ 809876 w 1690436"/>
                <a:gd name="connsiteY1918" fmla="*/ 1340017 h 1384383"/>
                <a:gd name="connsiteX1919" fmla="*/ 810628 w 1690436"/>
                <a:gd name="connsiteY1919" fmla="*/ 1339265 h 1384383"/>
                <a:gd name="connsiteX1920" fmla="*/ 812132 w 1690436"/>
                <a:gd name="connsiteY1920" fmla="*/ 1337761 h 1384383"/>
                <a:gd name="connsiteX1921" fmla="*/ 812883 w 1690436"/>
                <a:gd name="connsiteY1921" fmla="*/ 1336257 h 1384383"/>
                <a:gd name="connsiteX1922" fmla="*/ 813636 w 1690436"/>
                <a:gd name="connsiteY1922" fmla="*/ 1334754 h 1384383"/>
                <a:gd name="connsiteX1923" fmla="*/ 814387 w 1690436"/>
                <a:gd name="connsiteY1923" fmla="*/ 1334001 h 1384383"/>
                <a:gd name="connsiteX1924" fmla="*/ 813636 w 1690436"/>
                <a:gd name="connsiteY1924" fmla="*/ 1333250 h 1384383"/>
                <a:gd name="connsiteX1925" fmla="*/ 811380 w 1690436"/>
                <a:gd name="connsiteY1925" fmla="*/ 1333250 h 1384383"/>
                <a:gd name="connsiteX1926" fmla="*/ 805364 w 1690436"/>
                <a:gd name="connsiteY1926" fmla="*/ 1334001 h 1384383"/>
                <a:gd name="connsiteX1927" fmla="*/ 802356 w 1690436"/>
                <a:gd name="connsiteY1927" fmla="*/ 1334001 h 1384383"/>
                <a:gd name="connsiteX1928" fmla="*/ 800852 w 1690436"/>
                <a:gd name="connsiteY1928" fmla="*/ 1335505 h 1384383"/>
                <a:gd name="connsiteX1929" fmla="*/ 801604 w 1690436"/>
                <a:gd name="connsiteY1929" fmla="*/ 1336257 h 1384383"/>
                <a:gd name="connsiteX1930" fmla="*/ 801604 w 1690436"/>
                <a:gd name="connsiteY1930" fmla="*/ 1337009 h 1384383"/>
                <a:gd name="connsiteX1931" fmla="*/ 802356 w 1690436"/>
                <a:gd name="connsiteY1931" fmla="*/ 1337761 h 1384383"/>
                <a:gd name="connsiteX1932" fmla="*/ 804612 w 1690436"/>
                <a:gd name="connsiteY1932" fmla="*/ 1340017 h 1384383"/>
                <a:gd name="connsiteX1933" fmla="*/ 804612 w 1690436"/>
                <a:gd name="connsiteY1933" fmla="*/ 1340769 h 1384383"/>
                <a:gd name="connsiteX1934" fmla="*/ 804612 w 1690436"/>
                <a:gd name="connsiteY1934" fmla="*/ 1341521 h 1384383"/>
                <a:gd name="connsiteX1935" fmla="*/ 805364 w 1690436"/>
                <a:gd name="connsiteY1935" fmla="*/ 1342273 h 1384383"/>
                <a:gd name="connsiteX1936" fmla="*/ 804612 w 1690436"/>
                <a:gd name="connsiteY1936" fmla="*/ 1343777 h 1384383"/>
                <a:gd name="connsiteX1937" fmla="*/ 803860 w 1690436"/>
                <a:gd name="connsiteY1937" fmla="*/ 1344529 h 1384383"/>
                <a:gd name="connsiteX1938" fmla="*/ 791076 w 1690436"/>
                <a:gd name="connsiteY1938" fmla="*/ 1352801 h 1384383"/>
                <a:gd name="connsiteX1939" fmla="*/ 790324 w 1690436"/>
                <a:gd name="connsiteY1939" fmla="*/ 1352801 h 1384383"/>
                <a:gd name="connsiteX1940" fmla="*/ 790324 w 1690436"/>
                <a:gd name="connsiteY1940" fmla="*/ 1353553 h 1384383"/>
                <a:gd name="connsiteX1941" fmla="*/ 790324 w 1690436"/>
                <a:gd name="connsiteY1941" fmla="*/ 1355057 h 1384383"/>
                <a:gd name="connsiteX1942" fmla="*/ 790324 w 1690436"/>
                <a:gd name="connsiteY1942" fmla="*/ 1355809 h 1384383"/>
                <a:gd name="connsiteX1943" fmla="*/ 791076 w 1690436"/>
                <a:gd name="connsiteY1943" fmla="*/ 1355809 h 1384383"/>
                <a:gd name="connsiteX1944" fmla="*/ 791828 w 1690436"/>
                <a:gd name="connsiteY1944" fmla="*/ 1356561 h 1384383"/>
                <a:gd name="connsiteX1945" fmla="*/ 792580 w 1690436"/>
                <a:gd name="connsiteY1945" fmla="*/ 1356561 h 1384383"/>
                <a:gd name="connsiteX1946" fmla="*/ 793332 w 1690436"/>
                <a:gd name="connsiteY1946" fmla="*/ 1356561 h 1384383"/>
                <a:gd name="connsiteX1947" fmla="*/ 797092 w 1690436"/>
                <a:gd name="connsiteY1947" fmla="*/ 1356561 h 1384383"/>
                <a:gd name="connsiteX1948" fmla="*/ 799348 w 1690436"/>
                <a:gd name="connsiteY1948" fmla="*/ 1356561 h 1384383"/>
                <a:gd name="connsiteX1949" fmla="*/ 800100 w 1690436"/>
                <a:gd name="connsiteY1949" fmla="*/ 1356561 h 1384383"/>
                <a:gd name="connsiteX1950" fmla="*/ 800852 w 1690436"/>
                <a:gd name="connsiteY1950" fmla="*/ 1356561 h 1384383"/>
                <a:gd name="connsiteX1951" fmla="*/ 801604 w 1690436"/>
                <a:gd name="connsiteY1951" fmla="*/ 1357313 h 1384383"/>
                <a:gd name="connsiteX1952" fmla="*/ 802356 w 1690436"/>
                <a:gd name="connsiteY1952" fmla="*/ 1358065 h 1384383"/>
                <a:gd name="connsiteX1953" fmla="*/ 802356 w 1690436"/>
                <a:gd name="connsiteY1953" fmla="*/ 1358816 h 1384383"/>
                <a:gd name="connsiteX1954" fmla="*/ 802356 w 1690436"/>
                <a:gd name="connsiteY1954" fmla="*/ 1359569 h 1384383"/>
                <a:gd name="connsiteX1955" fmla="*/ 802356 w 1690436"/>
                <a:gd name="connsiteY1955" fmla="*/ 1361073 h 1384383"/>
                <a:gd name="connsiteX1956" fmla="*/ 802356 w 1690436"/>
                <a:gd name="connsiteY1956" fmla="*/ 1362576 h 1384383"/>
                <a:gd name="connsiteX1957" fmla="*/ 802356 w 1690436"/>
                <a:gd name="connsiteY1957" fmla="*/ 1365584 h 1384383"/>
                <a:gd name="connsiteX1958" fmla="*/ 801604 w 1690436"/>
                <a:gd name="connsiteY1958" fmla="*/ 1366336 h 1384383"/>
                <a:gd name="connsiteX1959" fmla="*/ 800852 w 1690436"/>
                <a:gd name="connsiteY1959" fmla="*/ 1367840 h 1384383"/>
                <a:gd name="connsiteX1960" fmla="*/ 800100 w 1690436"/>
                <a:gd name="connsiteY1960" fmla="*/ 1368592 h 1384383"/>
                <a:gd name="connsiteX1961" fmla="*/ 799348 w 1690436"/>
                <a:gd name="connsiteY1961" fmla="*/ 1367840 h 1384383"/>
                <a:gd name="connsiteX1962" fmla="*/ 797844 w 1690436"/>
                <a:gd name="connsiteY1962" fmla="*/ 1367088 h 1384383"/>
                <a:gd name="connsiteX1963" fmla="*/ 796340 w 1690436"/>
                <a:gd name="connsiteY1963" fmla="*/ 1367088 h 1384383"/>
                <a:gd name="connsiteX1964" fmla="*/ 795588 w 1690436"/>
                <a:gd name="connsiteY1964" fmla="*/ 1367088 h 1384383"/>
                <a:gd name="connsiteX1965" fmla="*/ 795588 w 1690436"/>
                <a:gd name="connsiteY1965" fmla="*/ 1367840 h 1384383"/>
                <a:gd name="connsiteX1966" fmla="*/ 794836 w 1690436"/>
                <a:gd name="connsiteY1966" fmla="*/ 1368592 h 1384383"/>
                <a:gd name="connsiteX1967" fmla="*/ 795588 w 1690436"/>
                <a:gd name="connsiteY1967" fmla="*/ 1370096 h 1384383"/>
                <a:gd name="connsiteX1968" fmla="*/ 795588 w 1690436"/>
                <a:gd name="connsiteY1968" fmla="*/ 1370848 h 1384383"/>
                <a:gd name="connsiteX1969" fmla="*/ 795588 w 1690436"/>
                <a:gd name="connsiteY1969" fmla="*/ 1371600 h 1384383"/>
                <a:gd name="connsiteX1970" fmla="*/ 796340 w 1690436"/>
                <a:gd name="connsiteY1970" fmla="*/ 1372352 h 1384383"/>
                <a:gd name="connsiteX1971" fmla="*/ 796340 w 1690436"/>
                <a:gd name="connsiteY1971" fmla="*/ 1373104 h 1384383"/>
                <a:gd name="connsiteX1972" fmla="*/ 795588 w 1690436"/>
                <a:gd name="connsiteY1972" fmla="*/ 1374608 h 1384383"/>
                <a:gd name="connsiteX1973" fmla="*/ 795588 w 1690436"/>
                <a:gd name="connsiteY1973" fmla="*/ 1375360 h 1384383"/>
                <a:gd name="connsiteX1974" fmla="*/ 794084 w 1690436"/>
                <a:gd name="connsiteY1974" fmla="*/ 1376864 h 1384383"/>
                <a:gd name="connsiteX1975" fmla="*/ 793332 w 1690436"/>
                <a:gd name="connsiteY1975" fmla="*/ 1376864 h 1384383"/>
                <a:gd name="connsiteX1976" fmla="*/ 792580 w 1690436"/>
                <a:gd name="connsiteY1976" fmla="*/ 1376864 h 1384383"/>
                <a:gd name="connsiteX1977" fmla="*/ 791828 w 1690436"/>
                <a:gd name="connsiteY1977" fmla="*/ 1376864 h 1384383"/>
                <a:gd name="connsiteX1978" fmla="*/ 791076 w 1690436"/>
                <a:gd name="connsiteY1978" fmla="*/ 1376112 h 1384383"/>
                <a:gd name="connsiteX1979" fmla="*/ 791076 w 1690436"/>
                <a:gd name="connsiteY1979" fmla="*/ 1375360 h 1384383"/>
                <a:gd name="connsiteX1980" fmla="*/ 790324 w 1690436"/>
                <a:gd name="connsiteY1980" fmla="*/ 1374608 h 1384383"/>
                <a:gd name="connsiteX1981" fmla="*/ 790324 w 1690436"/>
                <a:gd name="connsiteY1981" fmla="*/ 1373856 h 1384383"/>
                <a:gd name="connsiteX1982" fmla="*/ 789572 w 1690436"/>
                <a:gd name="connsiteY1982" fmla="*/ 1373104 h 1384383"/>
                <a:gd name="connsiteX1983" fmla="*/ 788068 w 1690436"/>
                <a:gd name="connsiteY1983" fmla="*/ 1373104 h 1384383"/>
                <a:gd name="connsiteX1984" fmla="*/ 787317 w 1690436"/>
                <a:gd name="connsiteY1984" fmla="*/ 1373856 h 1384383"/>
                <a:gd name="connsiteX1985" fmla="*/ 785813 w 1690436"/>
                <a:gd name="connsiteY1985" fmla="*/ 1374608 h 1384383"/>
                <a:gd name="connsiteX1986" fmla="*/ 784309 w 1690436"/>
                <a:gd name="connsiteY1986" fmla="*/ 1376864 h 1384383"/>
                <a:gd name="connsiteX1987" fmla="*/ 783557 w 1690436"/>
                <a:gd name="connsiteY1987" fmla="*/ 1377616 h 1384383"/>
                <a:gd name="connsiteX1988" fmla="*/ 782804 w 1690436"/>
                <a:gd name="connsiteY1988" fmla="*/ 1379120 h 1384383"/>
                <a:gd name="connsiteX1989" fmla="*/ 781301 w 1690436"/>
                <a:gd name="connsiteY1989" fmla="*/ 1379120 h 1384383"/>
                <a:gd name="connsiteX1990" fmla="*/ 779797 w 1690436"/>
                <a:gd name="connsiteY1990" fmla="*/ 1377616 h 1384383"/>
                <a:gd name="connsiteX1991" fmla="*/ 778293 w 1690436"/>
                <a:gd name="connsiteY1991" fmla="*/ 1376864 h 1384383"/>
                <a:gd name="connsiteX1992" fmla="*/ 776789 w 1690436"/>
                <a:gd name="connsiteY1992" fmla="*/ 1376112 h 1384383"/>
                <a:gd name="connsiteX1993" fmla="*/ 776789 w 1690436"/>
                <a:gd name="connsiteY1993" fmla="*/ 1375360 h 1384383"/>
                <a:gd name="connsiteX1994" fmla="*/ 776037 w 1690436"/>
                <a:gd name="connsiteY1994" fmla="*/ 1374608 h 1384383"/>
                <a:gd name="connsiteX1995" fmla="*/ 775285 w 1690436"/>
                <a:gd name="connsiteY1995" fmla="*/ 1373104 h 1384383"/>
                <a:gd name="connsiteX1996" fmla="*/ 775285 w 1690436"/>
                <a:gd name="connsiteY1996" fmla="*/ 1372352 h 1384383"/>
                <a:gd name="connsiteX1997" fmla="*/ 773781 w 1690436"/>
                <a:gd name="connsiteY1997" fmla="*/ 1371600 h 1384383"/>
                <a:gd name="connsiteX1998" fmla="*/ 773029 w 1690436"/>
                <a:gd name="connsiteY1998" fmla="*/ 1372352 h 1384383"/>
                <a:gd name="connsiteX1999" fmla="*/ 773029 w 1690436"/>
                <a:gd name="connsiteY1999" fmla="*/ 1373104 h 1384383"/>
                <a:gd name="connsiteX2000" fmla="*/ 771525 w 1690436"/>
                <a:gd name="connsiteY2000" fmla="*/ 1374608 h 1384383"/>
                <a:gd name="connsiteX2001" fmla="*/ 770773 w 1690436"/>
                <a:gd name="connsiteY2001" fmla="*/ 1375360 h 1384383"/>
                <a:gd name="connsiteX2002" fmla="*/ 770021 w 1690436"/>
                <a:gd name="connsiteY2002" fmla="*/ 1375360 h 1384383"/>
                <a:gd name="connsiteX2003" fmla="*/ 768517 w 1690436"/>
                <a:gd name="connsiteY2003" fmla="*/ 1374608 h 1384383"/>
                <a:gd name="connsiteX2004" fmla="*/ 767013 w 1690436"/>
                <a:gd name="connsiteY2004" fmla="*/ 1374608 h 1384383"/>
                <a:gd name="connsiteX2005" fmla="*/ 765509 w 1690436"/>
                <a:gd name="connsiteY2005" fmla="*/ 1374608 h 1384383"/>
                <a:gd name="connsiteX2006" fmla="*/ 765509 w 1690436"/>
                <a:gd name="connsiteY2006" fmla="*/ 1375360 h 1384383"/>
                <a:gd name="connsiteX2007" fmla="*/ 764005 w 1690436"/>
                <a:gd name="connsiteY2007" fmla="*/ 1376864 h 1384383"/>
                <a:gd name="connsiteX2008" fmla="*/ 764005 w 1690436"/>
                <a:gd name="connsiteY2008" fmla="*/ 1377616 h 1384383"/>
                <a:gd name="connsiteX2009" fmla="*/ 762502 w 1690436"/>
                <a:gd name="connsiteY2009" fmla="*/ 1379120 h 1384383"/>
                <a:gd name="connsiteX2010" fmla="*/ 760998 w 1690436"/>
                <a:gd name="connsiteY2010" fmla="*/ 1379872 h 1384383"/>
                <a:gd name="connsiteX2011" fmla="*/ 759493 w 1690436"/>
                <a:gd name="connsiteY2011" fmla="*/ 1380624 h 1384383"/>
                <a:gd name="connsiteX2012" fmla="*/ 757989 w 1690436"/>
                <a:gd name="connsiteY2012" fmla="*/ 1381376 h 1384383"/>
                <a:gd name="connsiteX2013" fmla="*/ 754230 w 1690436"/>
                <a:gd name="connsiteY2013" fmla="*/ 1382128 h 1384383"/>
                <a:gd name="connsiteX2014" fmla="*/ 742198 w 1690436"/>
                <a:gd name="connsiteY2014" fmla="*/ 1384384 h 1384383"/>
                <a:gd name="connsiteX2015" fmla="*/ 739190 w 1690436"/>
                <a:gd name="connsiteY2015" fmla="*/ 1383632 h 1384383"/>
                <a:gd name="connsiteX2016" fmla="*/ 738438 w 1690436"/>
                <a:gd name="connsiteY2016" fmla="*/ 1382880 h 1384383"/>
                <a:gd name="connsiteX2017" fmla="*/ 738438 w 1690436"/>
                <a:gd name="connsiteY2017" fmla="*/ 1382128 h 1384383"/>
                <a:gd name="connsiteX2018" fmla="*/ 738438 w 1690436"/>
                <a:gd name="connsiteY2018" fmla="*/ 1381376 h 1384383"/>
                <a:gd name="connsiteX2019" fmla="*/ 739190 w 1690436"/>
                <a:gd name="connsiteY2019" fmla="*/ 1380624 h 1384383"/>
                <a:gd name="connsiteX2020" fmla="*/ 739942 w 1690436"/>
                <a:gd name="connsiteY2020" fmla="*/ 1379872 h 1384383"/>
                <a:gd name="connsiteX2021" fmla="*/ 739942 w 1690436"/>
                <a:gd name="connsiteY2021" fmla="*/ 1379120 h 1384383"/>
                <a:gd name="connsiteX2022" fmla="*/ 739942 w 1690436"/>
                <a:gd name="connsiteY2022" fmla="*/ 1378368 h 1384383"/>
                <a:gd name="connsiteX2023" fmla="*/ 739190 w 1690436"/>
                <a:gd name="connsiteY2023" fmla="*/ 1377616 h 1384383"/>
                <a:gd name="connsiteX2024" fmla="*/ 738438 w 1690436"/>
                <a:gd name="connsiteY2024" fmla="*/ 1376864 h 1384383"/>
                <a:gd name="connsiteX2025" fmla="*/ 737686 w 1690436"/>
                <a:gd name="connsiteY2025" fmla="*/ 1376864 h 1384383"/>
                <a:gd name="connsiteX2026" fmla="*/ 732423 w 1690436"/>
                <a:gd name="connsiteY2026" fmla="*/ 1377616 h 1384383"/>
                <a:gd name="connsiteX2027" fmla="*/ 731670 w 1690436"/>
                <a:gd name="connsiteY2027" fmla="*/ 1378368 h 1384383"/>
                <a:gd name="connsiteX2028" fmla="*/ 730919 w 1690436"/>
                <a:gd name="connsiteY2028" fmla="*/ 1378368 h 1384383"/>
                <a:gd name="connsiteX2029" fmla="*/ 730166 w 1690436"/>
                <a:gd name="connsiteY2029" fmla="*/ 1379120 h 1384383"/>
                <a:gd name="connsiteX2030" fmla="*/ 729415 w 1690436"/>
                <a:gd name="connsiteY2030" fmla="*/ 1379872 h 1384383"/>
                <a:gd name="connsiteX2031" fmla="*/ 727910 w 1690436"/>
                <a:gd name="connsiteY2031" fmla="*/ 1380624 h 1384383"/>
                <a:gd name="connsiteX2032" fmla="*/ 726406 w 1690436"/>
                <a:gd name="connsiteY2032" fmla="*/ 1381376 h 1384383"/>
                <a:gd name="connsiteX2033" fmla="*/ 725655 w 1690436"/>
                <a:gd name="connsiteY2033" fmla="*/ 1381376 h 1384383"/>
                <a:gd name="connsiteX2034" fmla="*/ 724151 w 1690436"/>
                <a:gd name="connsiteY2034" fmla="*/ 1380624 h 1384383"/>
                <a:gd name="connsiteX2035" fmla="*/ 723399 w 1690436"/>
                <a:gd name="connsiteY2035" fmla="*/ 1379872 h 1384383"/>
                <a:gd name="connsiteX2036" fmla="*/ 722647 w 1690436"/>
                <a:gd name="connsiteY2036" fmla="*/ 1379872 h 1384383"/>
                <a:gd name="connsiteX2037" fmla="*/ 721895 w 1690436"/>
                <a:gd name="connsiteY2037" fmla="*/ 1380624 h 1384383"/>
                <a:gd name="connsiteX2038" fmla="*/ 721143 w 1690436"/>
                <a:gd name="connsiteY2038" fmla="*/ 1381376 h 1384383"/>
                <a:gd name="connsiteX2039" fmla="*/ 720391 w 1690436"/>
                <a:gd name="connsiteY2039" fmla="*/ 1382128 h 1384383"/>
                <a:gd name="connsiteX2040" fmla="*/ 718887 w 1690436"/>
                <a:gd name="connsiteY2040" fmla="*/ 1382128 h 1384383"/>
                <a:gd name="connsiteX2041" fmla="*/ 717383 w 1690436"/>
                <a:gd name="connsiteY2041" fmla="*/ 1382128 h 1384383"/>
                <a:gd name="connsiteX2042" fmla="*/ 715879 w 1690436"/>
                <a:gd name="connsiteY2042" fmla="*/ 1381376 h 1384383"/>
                <a:gd name="connsiteX2043" fmla="*/ 714375 w 1690436"/>
                <a:gd name="connsiteY2043" fmla="*/ 1380624 h 1384383"/>
                <a:gd name="connsiteX2044" fmla="*/ 711367 w 1690436"/>
                <a:gd name="connsiteY2044" fmla="*/ 1380624 h 1384383"/>
                <a:gd name="connsiteX2045" fmla="*/ 709863 w 1690436"/>
                <a:gd name="connsiteY2045" fmla="*/ 1379872 h 1384383"/>
                <a:gd name="connsiteX2046" fmla="*/ 709111 w 1690436"/>
                <a:gd name="connsiteY2046" fmla="*/ 1379872 h 1384383"/>
                <a:gd name="connsiteX2047" fmla="*/ 708359 w 1690436"/>
                <a:gd name="connsiteY2047" fmla="*/ 1379120 h 1384383"/>
                <a:gd name="connsiteX2048" fmla="*/ 707607 w 1690436"/>
                <a:gd name="connsiteY2048" fmla="*/ 1378368 h 1384383"/>
                <a:gd name="connsiteX2049" fmla="*/ 706855 w 1690436"/>
                <a:gd name="connsiteY2049" fmla="*/ 1376112 h 1384383"/>
                <a:gd name="connsiteX2050" fmla="*/ 706104 w 1690436"/>
                <a:gd name="connsiteY2050" fmla="*/ 1374608 h 1384383"/>
                <a:gd name="connsiteX2051" fmla="*/ 706104 w 1690436"/>
                <a:gd name="connsiteY2051" fmla="*/ 1372352 h 1384383"/>
                <a:gd name="connsiteX2052" fmla="*/ 706104 w 1690436"/>
                <a:gd name="connsiteY2052" fmla="*/ 1370848 h 1384383"/>
                <a:gd name="connsiteX2053" fmla="*/ 706104 w 1690436"/>
                <a:gd name="connsiteY2053" fmla="*/ 1367088 h 1384383"/>
                <a:gd name="connsiteX2054" fmla="*/ 706104 w 1690436"/>
                <a:gd name="connsiteY2054" fmla="*/ 1366336 h 1384383"/>
                <a:gd name="connsiteX2055" fmla="*/ 706104 w 1690436"/>
                <a:gd name="connsiteY2055" fmla="*/ 1365584 h 1384383"/>
                <a:gd name="connsiteX2056" fmla="*/ 707607 w 1690436"/>
                <a:gd name="connsiteY2056" fmla="*/ 1363328 h 1384383"/>
                <a:gd name="connsiteX2057" fmla="*/ 706855 w 1690436"/>
                <a:gd name="connsiteY2057" fmla="*/ 1361824 h 1384383"/>
                <a:gd name="connsiteX2058" fmla="*/ 705351 w 1690436"/>
                <a:gd name="connsiteY2058" fmla="*/ 1360320 h 1384383"/>
                <a:gd name="connsiteX2059" fmla="*/ 696327 w 1690436"/>
                <a:gd name="connsiteY2059" fmla="*/ 1355057 h 1384383"/>
                <a:gd name="connsiteX2060" fmla="*/ 694072 w 1690436"/>
                <a:gd name="connsiteY2060" fmla="*/ 1352801 h 1384383"/>
                <a:gd name="connsiteX2061" fmla="*/ 689560 w 1690436"/>
                <a:gd name="connsiteY2061" fmla="*/ 1349793 h 1384383"/>
                <a:gd name="connsiteX2062" fmla="*/ 689560 w 1690436"/>
                <a:gd name="connsiteY2062" fmla="*/ 1349041 h 1384383"/>
                <a:gd name="connsiteX2063" fmla="*/ 688808 w 1690436"/>
                <a:gd name="connsiteY2063" fmla="*/ 1347537 h 1384383"/>
                <a:gd name="connsiteX2064" fmla="*/ 689560 w 1690436"/>
                <a:gd name="connsiteY2064" fmla="*/ 1346785 h 1384383"/>
                <a:gd name="connsiteX2065" fmla="*/ 689560 w 1690436"/>
                <a:gd name="connsiteY2065" fmla="*/ 1346033 h 1384383"/>
                <a:gd name="connsiteX2066" fmla="*/ 690312 w 1690436"/>
                <a:gd name="connsiteY2066" fmla="*/ 1346033 h 1384383"/>
                <a:gd name="connsiteX2067" fmla="*/ 691816 w 1690436"/>
                <a:gd name="connsiteY2067" fmla="*/ 1344529 h 1384383"/>
                <a:gd name="connsiteX2068" fmla="*/ 699336 w 1690436"/>
                <a:gd name="connsiteY2068" fmla="*/ 1342273 h 1384383"/>
                <a:gd name="connsiteX2069" fmla="*/ 700087 w 1690436"/>
                <a:gd name="connsiteY2069" fmla="*/ 1341521 h 1384383"/>
                <a:gd name="connsiteX2070" fmla="*/ 700840 w 1690436"/>
                <a:gd name="connsiteY2070" fmla="*/ 1340769 h 1384383"/>
                <a:gd name="connsiteX2071" fmla="*/ 701591 w 1690436"/>
                <a:gd name="connsiteY2071" fmla="*/ 1339265 h 1384383"/>
                <a:gd name="connsiteX2072" fmla="*/ 701591 w 1690436"/>
                <a:gd name="connsiteY2072" fmla="*/ 1338513 h 1384383"/>
                <a:gd name="connsiteX2073" fmla="*/ 699336 w 1690436"/>
                <a:gd name="connsiteY2073" fmla="*/ 1335505 h 1384383"/>
                <a:gd name="connsiteX2074" fmla="*/ 698584 w 1690436"/>
                <a:gd name="connsiteY2074" fmla="*/ 1334754 h 1384383"/>
                <a:gd name="connsiteX2075" fmla="*/ 697832 w 1690436"/>
                <a:gd name="connsiteY2075" fmla="*/ 1333250 h 1384383"/>
                <a:gd name="connsiteX2076" fmla="*/ 697832 w 1690436"/>
                <a:gd name="connsiteY2076" fmla="*/ 1330994 h 1384383"/>
                <a:gd name="connsiteX2077" fmla="*/ 697832 w 1690436"/>
                <a:gd name="connsiteY2077" fmla="*/ 1330241 h 1384383"/>
                <a:gd name="connsiteX2078" fmla="*/ 698584 w 1690436"/>
                <a:gd name="connsiteY2078" fmla="*/ 1328737 h 1384383"/>
                <a:gd name="connsiteX2079" fmla="*/ 699336 w 1690436"/>
                <a:gd name="connsiteY2079" fmla="*/ 1328737 h 1384383"/>
                <a:gd name="connsiteX2080" fmla="*/ 700840 w 1690436"/>
                <a:gd name="connsiteY2080" fmla="*/ 1327986 h 1384383"/>
                <a:gd name="connsiteX2081" fmla="*/ 701591 w 1690436"/>
                <a:gd name="connsiteY2081" fmla="*/ 1327234 h 1384383"/>
                <a:gd name="connsiteX2082" fmla="*/ 701591 w 1690436"/>
                <a:gd name="connsiteY2082" fmla="*/ 1326482 h 1384383"/>
                <a:gd name="connsiteX2083" fmla="*/ 702344 w 1690436"/>
                <a:gd name="connsiteY2083" fmla="*/ 1324978 h 1384383"/>
                <a:gd name="connsiteX2084" fmla="*/ 702344 w 1690436"/>
                <a:gd name="connsiteY2084" fmla="*/ 1324226 h 1384383"/>
                <a:gd name="connsiteX2085" fmla="*/ 701591 w 1690436"/>
                <a:gd name="connsiteY2085" fmla="*/ 1324226 h 1384383"/>
                <a:gd name="connsiteX2086" fmla="*/ 699336 w 1690436"/>
                <a:gd name="connsiteY2086" fmla="*/ 1324226 h 1384383"/>
                <a:gd name="connsiteX2087" fmla="*/ 697080 w 1690436"/>
                <a:gd name="connsiteY2087" fmla="*/ 1324226 h 1384383"/>
                <a:gd name="connsiteX2088" fmla="*/ 694072 w 1690436"/>
                <a:gd name="connsiteY2088" fmla="*/ 1323474 h 1384383"/>
                <a:gd name="connsiteX2089" fmla="*/ 692568 w 1690436"/>
                <a:gd name="connsiteY2089" fmla="*/ 1322722 h 1384383"/>
                <a:gd name="connsiteX2090" fmla="*/ 685800 w 1690436"/>
                <a:gd name="connsiteY2090" fmla="*/ 1318210 h 1384383"/>
                <a:gd name="connsiteX2091" fmla="*/ 682792 w 1690436"/>
                <a:gd name="connsiteY2091" fmla="*/ 1316706 h 1384383"/>
                <a:gd name="connsiteX2092" fmla="*/ 679784 w 1690436"/>
                <a:gd name="connsiteY2092" fmla="*/ 1316706 h 1384383"/>
                <a:gd name="connsiteX2093" fmla="*/ 679032 w 1690436"/>
                <a:gd name="connsiteY2093" fmla="*/ 1315954 h 1384383"/>
                <a:gd name="connsiteX2094" fmla="*/ 678280 w 1690436"/>
                <a:gd name="connsiteY2094" fmla="*/ 1315202 h 1384383"/>
                <a:gd name="connsiteX2095" fmla="*/ 678280 w 1690436"/>
                <a:gd name="connsiteY2095" fmla="*/ 1313698 h 1384383"/>
                <a:gd name="connsiteX2096" fmla="*/ 678280 w 1690436"/>
                <a:gd name="connsiteY2096" fmla="*/ 1311442 h 1384383"/>
                <a:gd name="connsiteX2097" fmla="*/ 678280 w 1690436"/>
                <a:gd name="connsiteY2097" fmla="*/ 1309938 h 1384383"/>
                <a:gd name="connsiteX2098" fmla="*/ 677528 w 1690436"/>
                <a:gd name="connsiteY2098" fmla="*/ 1309186 h 1384383"/>
                <a:gd name="connsiteX2099" fmla="*/ 676776 w 1690436"/>
                <a:gd name="connsiteY2099" fmla="*/ 1309186 h 1384383"/>
                <a:gd name="connsiteX2100" fmla="*/ 671512 w 1690436"/>
                <a:gd name="connsiteY2100" fmla="*/ 1308435 h 1384383"/>
                <a:gd name="connsiteX2101" fmla="*/ 663993 w 1690436"/>
                <a:gd name="connsiteY2101" fmla="*/ 1305426 h 1384383"/>
                <a:gd name="connsiteX2102" fmla="*/ 662489 w 1690436"/>
                <a:gd name="connsiteY2102" fmla="*/ 1303922 h 1384383"/>
                <a:gd name="connsiteX2103" fmla="*/ 660985 w 1690436"/>
                <a:gd name="connsiteY2103" fmla="*/ 1303171 h 1384383"/>
                <a:gd name="connsiteX2104" fmla="*/ 660985 w 1690436"/>
                <a:gd name="connsiteY2104" fmla="*/ 1301667 h 1384383"/>
                <a:gd name="connsiteX2105" fmla="*/ 661737 w 1690436"/>
                <a:gd name="connsiteY2105" fmla="*/ 1298658 h 1384383"/>
                <a:gd name="connsiteX2106" fmla="*/ 660985 w 1690436"/>
                <a:gd name="connsiteY2106" fmla="*/ 1297907 h 1384383"/>
                <a:gd name="connsiteX2107" fmla="*/ 660985 w 1690436"/>
                <a:gd name="connsiteY2107" fmla="*/ 1296403 h 1384383"/>
                <a:gd name="connsiteX2108" fmla="*/ 655721 w 1690436"/>
                <a:gd name="connsiteY2108" fmla="*/ 1290387 h 1384383"/>
                <a:gd name="connsiteX2109" fmla="*/ 654969 w 1690436"/>
                <a:gd name="connsiteY2109" fmla="*/ 1289635 h 1384383"/>
                <a:gd name="connsiteX2110" fmla="*/ 654217 w 1690436"/>
                <a:gd name="connsiteY2110" fmla="*/ 1288131 h 1384383"/>
                <a:gd name="connsiteX2111" fmla="*/ 654969 w 1690436"/>
                <a:gd name="connsiteY2111" fmla="*/ 1284371 h 1384383"/>
                <a:gd name="connsiteX2112" fmla="*/ 660233 w 1690436"/>
                <a:gd name="connsiteY2112" fmla="*/ 1271588 h 1384383"/>
                <a:gd name="connsiteX2113" fmla="*/ 663241 w 1690436"/>
                <a:gd name="connsiteY2113" fmla="*/ 1267076 h 1384383"/>
                <a:gd name="connsiteX2114" fmla="*/ 665497 w 1690436"/>
                <a:gd name="connsiteY2114" fmla="*/ 1265572 h 1384383"/>
                <a:gd name="connsiteX2115" fmla="*/ 669257 w 1690436"/>
                <a:gd name="connsiteY2115" fmla="*/ 1261812 h 1384383"/>
                <a:gd name="connsiteX2116" fmla="*/ 670008 w 1690436"/>
                <a:gd name="connsiteY2116" fmla="*/ 1260308 h 1384383"/>
                <a:gd name="connsiteX2117" fmla="*/ 670008 w 1690436"/>
                <a:gd name="connsiteY2117" fmla="*/ 1259556 h 1384383"/>
                <a:gd name="connsiteX2118" fmla="*/ 666249 w 1690436"/>
                <a:gd name="connsiteY2118" fmla="*/ 1254292 h 1384383"/>
                <a:gd name="connsiteX2119" fmla="*/ 665497 w 1690436"/>
                <a:gd name="connsiteY2119" fmla="*/ 1253540 h 1384383"/>
                <a:gd name="connsiteX2120" fmla="*/ 664745 w 1690436"/>
                <a:gd name="connsiteY2120" fmla="*/ 1253540 h 1384383"/>
                <a:gd name="connsiteX2121" fmla="*/ 663993 w 1690436"/>
                <a:gd name="connsiteY2121" fmla="*/ 1252788 h 1384383"/>
                <a:gd name="connsiteX2122" fmla="*/ 659481 w 1690436"/>
                <a:gd name="connsiteY2122" fmla="*/ 1252788 h 1384383"/>
                <a:gd name="connsiteX2123" fmla="*/ 657977 w 1690436"/>
                <a:gd name="connsiteY2123" fmla="*/ 1252788 h 1384383"/>
                <a:gd name="connsiteX2124" fmla="*/ 657225 w 1690436"/>
                <a:gd name="connsiteY2124" fmla="*/ 1252036 h 1384383"/>
                <a:gd name="connsiteX2125" fmla="*/ 656473 w 1690436"/>
                <a:gd name="connsiteY2125" fmla="*/ 1251284 h 1384383"/>
                <a:gd name="connsiteX2126" fmla="*/ 655721 w 1690436"/>
                <a:gd name="connsiteY2126" fmla="*/ 1249780 h 1384383"/>
                <a:gd name="connsiteX2127" fmla="*/ 654969 w 1690436"/>
                <a:gd name="connsiteY2127" fmla="*/ 1249028 h 1384383"/>
                <a:gd name="connsiteX2128" fmla="*/ 655721 w 1690436"/>
                <a:gd name="connsiteY2128" fmla="*/ 1248277 h 1384383"/>
                <a:gd name="connsiteX2129" fmla="*/ 656473 w 1690436"/>
                <a:gd name="connsiteY2129" fmla="*/ 1247524 h 1384383"/>
                <a:gd name="connsiteX2130" fmla="*/ 659481 w 1690436"/>
                <a:gd name="connsiteY2130" fmla="*/ 1247524 h 1384383"/>
                <a:gd name="connsiteX2131" fmla="*/ 660233 w 1690436"/>
                <a:gd name="connsiteY2131" fmla="*/ 1246773 h 1384383"/>
                <a:gd name="connsiteX2132" fmla="*/ 660985 w 1690436"/>
                <a:gd name="connsiteY2132" fmla="*/ 1246020 h 1384383"/>
                <a:gd name="connsiteX2133" fmla="*/ 660985 w 1690436"/>
                <a:gd name="connsiteY2133" fmla="*/ 1245269 h 1384383"/>
                <a:gd name="connsiteX2134" fmla="*/ 660233 w 1690436"/>
                <a:gd name="connsiteY2134" fmla="*/ 1244517 h 1384383"/>
                <a:gd name="connsiteX2135" fmla="*/ 659481 w 1690436"/>
                <a:gd name="connsiteY2135" fmla="*/ 1243013 h 1384383"/>
                <a:gd name="connsiteX2136" fmla="*/ 659481 w 1690436"/>
                <a:gd name="connsiteY2136" fmla="*/ 1242260 h 1384383"/>
                <a:gd name="connsiteX2137" fmla="*/ 660233 w 1690436"/>
                <a:gd name="connsiteY2137" fmla="*/ 1241509 h 1384383"/>
                <a:gd name="connsiteX2138" fmla="*/ 660985 w 1690436"/>
                <a:gd name="connsiteY2138" fmla="*/ 1240005 h 1384383"/>
                <a:gd name="connsiteX2139" fmla="*/ 661737 w 1690436"/>
                <a:gd name="connsiteY2139" fmla="*/ 1239253 h 1384383"/>
                <a:gd name="connsiteX2140" fmla="*/ 662489 w 1690436"/>
                <a:gd name="connsiteY2140" fmla="*/ 1239253 h 1384383"/>
                <a:gd name="connsiteX2141" fmla="*/ 663241 w 1690436"/>
                <a:gd name="connsiteY2141" fmla="*/ 1239253 h 1384383"/>
                <a:gd name="connsiteX2142" fmla="*/ 663993 w 1690436"/>
                <a:gd name="connsiteY2142" fmla="*/ 1239253 h 1384383"/>
                <a:gd name="connsiteX2143" fmla="*/ 664745 w 1690436"/>
                <a:gd name="connsiteY2143" fmla="*/ 1239253 h 1384383"/>
                <a:gd name="connsiteX2144" fmla="*/ 666249 w 1690436"/>
                <a:gd name="connsiteY2144" fmla="*/ 1238501 h 1384383"/>
                <a:gd name="connsiteX2145" fmla="*/ 667001 w 1690436"/>
                <a:gd name="connsiteY2145" fmla="*/ 1236997 h 1384383"/>
                <a:gd name="connsiteX2146" fmla="*/ 667753 w 1690436"/>
                <a:gd name="connsiteY2146" fmla="*/ 1236245 h 1384383"/>
                <a:gd name="connsiteX2147" fmla="*/ 667753 w 1690436"/>
                <a:gd name="connsiteY2147" fmla="*/ 1235493 h 1384383"/>
                <a:gd name="connsiteX2148" fmla="*/ 664745 w 1690436"/>
                <a:gd name="connsiteY2148" fmla="*/ 1230981 h 1384383"/>
                <a:gd name="connsiteX2149" fmla="*/ 660985 w 1690436"/>
                <a:gd name="connsiteY2149" fmla="*/ 1221958 h 1384383"/>
                <a:gd name="connsiteX2150" fmla="*/ 660985 w 1690436"/>
                <a:gd name="connsiteY2150" fmla="*/ 1220453 h 1384383"/>
                <a:gd name="connsiteX2151" fmla="*/ 660985 w 1690436"/>
                <a:gd name="connsiteY2151" fmla="*/ 1219701 h 1384383"/>
                <a:gd name="connsiteX2152" fmla="*/ 662489 w 1690436"/>
                <a:gd name="connsiteY2152" fmla="*/ 1218198 h 1384383"/>
                <a:gd name="connsiteX2153" fmla="*/ 663241 w 1690436"/>
                <a:gd name="connsiteY2153" fmla="*/ 1216694 h 1384383"/>
                <a:gd name="connsiteX2154" fmla="*/ 663241 w 1690436"/>
                <a:gd name="connsiteY2154" fmla="*/ 1215941 h 1384383"/>
                <a:gd name="connsiteX2155" fmla="*/ 663241 w 1690436"/>
                <a:gd name="connsiteY2155" fmla="*/ 1215190 h 1384383"/>
                <a:gd name="connsiteX2156" fmla="*/ 662489 w 1690436"/>
                <a:gd name="connsiteY2156" fmla="*/ 1214438 h 1384383"/>
                <a:gd name="connsiteX2157" fmla="*/ 662489 w 1690436"/>
                <a:gd name="connsiteY2157" fmla="*/ 1213686 h 1384383"/>
                <a:gd name="connsiteX2158" fmla="*/ 661737 w 1690436"/>
                <a:gd name="connsiteY2158" fmla="*/ 1213686 h 1384383"/>
                <a:gd name="connsiteX2159" fmla="*/ 660985 w 1690436"/>
                <a:gd name="connsiteY2159" fmla="*/ 1212934 h 1384383"/>
                <a:gd name="connsiteX2160" fmla="*/ 660233 w 1690436"/>
                <a:gd name="connsiteY2160" fmla="*/ 1212182 h 1384383"/>
                <a:gd name="connsiteX2161" fmla="*/ 659481 w 1690436"/>
                <a:gd name="connsiteY2161" fmla="*/ 1209926 h 1384383"/>
                <a:gd name="connsiteX2162" fmla="*/ 659481 w 1690436"/>
                <a:gd name="connsiteY2162" fmla="*/ 1208422 h 1384383"/>
                <a:gd name="connsiteX2163" fmla="*/ 659481 w 1690436"/>
                <a:gd name="connsiteY2163" fmla="*/ 1207670 h 1384383"/>
                <a:gd name="connsiteX2164" fmla="*/ 660233 w 1690436"/>
                <a:gd name="connsiteY2164" fmla="*/ 1206918 h 1384383"/>
                <a:gd name="connsiteX2165" fmla="*/ 660985 w 1690436"/>
                <a:gd name="connsiteY2165" fmla="*/ 1206166 h 1384383"/>
                <a:gd name="connsiteX2166" fmla="*/ 661737 w 1690436"/>
                <a:gd name="connsiteY2166" fmla="*/ 1204662 h 1384383"/>
                <a:gd name="connsiteX2167" fmla="*/ 664745 w 1690436"/>
                <a:gd name="connsiteY2167" fmla="*/ 1203158 h 1384383"/>
                <a:gd name="connsiteX2168" fmla="*/ 665497 w 1690436"/>
                <a:gd name="connsiteY2168" fmla="*/ 1202406 h 1384383"/>
                <a:gd name="connsiteX2169" fmla="*/ 665497 w 1690436"/>
                <a:gd name="connsiteY2169" fmla="*/ 1200150 h 1384383"/>
                <a:gd name="connsiteX2170" fmla="*/ 668505 w 1690436"/>
                <a:gd name="connsiteY2170" fmla="*/ 1187366 h 1384383"/>
                <a:gd name="connsiteX2171" fmla="*/ 669257 w 1690436"/>
                <a:gd name="connsiteY2171" fmla="*/ 1185862 h 1384383"/>
                <a:gd name="connsiteX2172" fmla="*/ 670008 w 1690436"/>
                <a:gd name="connsiteY2172" fmla="*/ 1185862 h 1384383"/>
                <a:gd name="connsiteX2173" fmla="*/ 673768 w 1690436"/>
                <a:gd name="connsiteY2173" fmla="*/ 1186615 h 1384383"/>
                <a:gd name="connsiteX2174" fmla="*/ 674521 w 1690436"/>
                <a:gd name="connsiteY2174" fmla="*/ 1186615 h 1384383"/>
                <a:gd name="connsiteX2175" fmla="*/ 675272 w 1690436"/>
                <a:gd name="connsiteY2175" fmla="*/ 1185862 h 1384383"/>
                <a:gd name="connsiteX2176" fmla="*/ 676025 w 1690436"/>
                <a:gd name="connsiteY2176" fmla="*/ 1185111 h 1384383"/>
                <a:gd name="connsiteX2177" fmla="*/ 679032 w 1690436"/>
                <a:gd name="connsiteY2177" fmla="*/ 1176839 h 1384383"/>
                <a:gd name="connsiteX2178" fmla="*/ 679784 w 1690436"/>
                <a:gd name="connsiteY2178" fmla="*/ 1176087 h 1384383"/>
                <a:gd name="connsiteX2179" fmla="*/ 679784 w 1690436"/>
                <a:gd name="connsiteY2179" fmla="*/ 1175335 h 1384383"/>
                <a:gd name="connsiteX2180" fmla="*/ 680536 w 1690436"/>
                <a:gd name="connsiteY2180" fmla="*/ 1175335 h 1384383"/>
                <a:gd name="connsiteX2181" fmla="*/ 682040 w 1690436"/>
                <a:gd name="connsiteY2181" fmla="*/ 1173831 h 1384383"/>
                <a:gd name="connsiteX2182" fmla="*/ 682792 w 1690436"/>
                <a:gd name="connsiteY2182" fmla="*/ 1173079 h 1384383"/>
                <a:gd name="connsiteX2183" fmla="*/ 682792 w 1690436"/>
                <a:gd name="connsiteY2183" fmla="*/ 1172327 h 1384383"/>
                <a:gd name="connsiteX2184" fmla="*/ 682040 w 1690436"/>
                <a:gd name="connsiteY2184" fmla="*/ 1171575 h 1384383"/>
                <a:gd name="connsiteX2185" fmla="*/ 682040 w 1690436"/>
                <a:gd name="connsiteY2185" fmla="*/ 1167063 h 1384383"/>
                <a:gd name="connsiteX2186" fmla="*/ 682792 w 1690436"/>
                <a:gd name="connsiteY2186" fmla="*/ 1164807 h 1384383"/>
                <a:gd name="connsiteX2187" fmla="*/ 683544 w 1690436"/>
                <a:gd name="connsiteY2187" fmla="*/ 1163303 h 1384383"/>
                <a:gd name="connsiteX2188" fmla="*/ 683544 w 1690436"/>
                <a:gd name="connsiteY2188" fmla="*/ 1162551 h 1384383"/>
                <a:gd name="connsiteX2189" fmla="*/ 684296 w 1690436"/>
                <a:gd name="connsiteY2189" fmla="*/ 1162551 h 1384383"/>
                <a:gd name="connsiteX2190" fmla="*/ 685800 w 1690436"/>
                <a:gd name="connsiteY2190" fmla="*/ 1161047 h 1384383"/>
                <a:gd name="connsiteX2191" fmla="*/ 686552 w 1690436"/>
                <a:gd name="connsiteY2191" fmla="*/ 1160296 h 1384383"/>
                <a:gd name="connsiteX2192" fmla="*/ 686552 w 1690436"/>
                <a:gd name="connsiteY2192" fmla="*/ 1159543 h 1384383"/>
                <a:gd name="connsiteX2193" fmla="*/ 685800 w 1690436"/>
                <a:gd name="connsiteY2193" fmla="*/ 1159543 h 1384383"/>
                <a:gd name="connsiteX2194" fmla="*/ 685800 w 1690436"/>
                <a:gd name="connsiteY2194" fmla="*/ 1158040 h 1384383"/>
                <a:gd name="connsiteX2195" fmla="*/ 685048 w 1690436"/>
                <a:gd name="connsiteY2195" fmla="*/ 1157288 h 1384383"/>
                <a:gd name="connsiteX2196" fmla="*/ 684296 w 1690436"/>
                <a:gd name="connsiteY2196" fmla="*/ 1149768 h 1384383"/>
                <a:gd name="connsiteX2197" fmla="*/ 684296 w 1690436"/>
                <a:gd name="connsiteY2197" fmla="*/ 1149016 h 1384383"/>
                <a:gd name="connsiteX2198" fmla="*/ 683544 w 1690436"/>
                <a:gd name="connsiteY2198" fmla="*/ 1148264 h 1384383"/>
                <a:gd name="connsiteX2199" fmla="*/ 682792 w 1690436"/>
                <a:gd name="connsiteY2199" fmla="*/ 1147512 h 1384383"/>
                <a:gd name="connsiteX2200" fmla="*/ 682040 w 1690436"/>
                <a:gd name="connsiteY2200" fmla="*/ 1146760 h 1384383"/>
                <a:gd name="connsiteX2201" fmla="*/ 681288 w 1690436"/>
                <a:gd name="connsiteY2201" fmla="*/ 1146008 h 1384383"/>
                <a:gd name="connsiteX2202" fmla="*/ 680536 w 1690436"/>
                <a:gd name="connsiteY2202" fmla="*/ 1146008 h 1384383"/>
                <a:gd name="connsiteX2203" fmla="*/ 678280 w 1690436"/>
                <a:gd name="connsiteY2203" fmla="*/ 1145256 h 1384383"/>
                <a:gd name="connsiteX2204" fmla="*/ 676776 w 1690436"/>
                <a:gd name="connsiteY2204" fmla="*/ 1144504 h 1384383"/>
                <a:gd name="connsiteX2205" fmla="*/ 675272 w 1690436"/>
                <a:gd name="connsiteY2205" fmla="*/ 1144504 h 1384383"/>
                <a:gd name="connsiteX2206" fmla="*/ 674521 w 1690436"/>
                <a:gd name="connsiteY2206" fmla="*/ 1144504 h 1384383"/>
                <a:gd name="connsiteX2207" fmla="*/ 673768 w 1690436"/>
                <a:gd name="connsiteY2207" fmla="*/ 1145256 h 1384383"/>
                <a:gd name="connsiteX2208" fmla="*/ 672265 w 1690436"/>
                <a:gd name="connsiteY2208" fmla="*/ 1145256 h 1384383"/>
                <a:gd name="connsiteX2209" fmla="*/ 671512 w 1690436"/>
                <a:gd name="connsiteY2209" fmla="*/ 1145256 h 1384383"/>
                <a:gd name="connsiteX2210" fmla="*/ 670761 w 1690436"/>
                <a:gd name="connsiteY2210" fmla="*/ 1145256 h 1384383"/>
                <a:gd name="connsiteX2211" fmla="*/ 670008 w 1690436"/>
                <a:gd name="connsiteY2211" fmla="*/ 1145256 h 1384383"/>
                <a:gd name="connsiteX2212" fmla="*/ 669257 w 1690436"/>
                <a:gd name="connsiteY2212" fmla="*/ 1143752 h 1384383"/>
                <a:gd name="connsiteX2213" fmla="*/ 669257 w 1690436"/>
                <a:gd name="connsiteY2213" fmla="*/ 1143000 h 1384383"/>
                <a:gd name="connsiteX2214" fmla="*/ 668505 w 1690436"/>
                <a:gd name="connsiteY2214" fmla="*/ 1141496 h 1384383"/>
                <a:gd name="connsiteX2215" fmla="*/ 667753 w 1690436"/>
                <a:gd name="connsiteY2215" fmla="*/ 1141496 h 1384383"/>
                <a:gd name="connsiteX2216" fmla="*/ 665497 w 1690436"/>
                <a:gd name="connsiteY2216" fmla="*/ 1140744 h 1384383"/>
                <a:gd name="connsiteX2217" fmla="*/ 664745 w 1690436"/>
                <a:gd name="connsiteY2217" fmla="*/ 1139992 h 1384383"/>
                <a:gd name="connsiteX2218" fmla="*/ 663993 w 1690436"/>
                <a:gd name="connsiteY2218" fmla="*/ 1138488 h 1384383"/>
                <a:gd name="connsiteX2219" fmla="*/ 663993 w 1690436"/>
                <a:gd name="connsiteY2219" fmla="*/ 1135481 h 1384383"/>
                <a:gd name="connsiteX2220" fmla="*/ 663241 w 1690436"/>
                <a:gd name="connsiteY2220" fmla="*/ 1135481 h 1384383"/>
                <a:gd name="connsiteX2221" fmla="*/ 662489 w 1690436"/>
                <a:gd name="connsiteY2221" fmla="*/ 1135481 h 1384383"/>
                <a:gd name="connsiteX2222" fmla="*/ 661737 w 1690436"/>
                <a:gd name="connsiteY2222" fmla="*/ 1135481 h 1384383"/>
                <a:gd name="connsiteX2223" fmla="*/ 660233 w 1690436"/>
                <a:gd name="connsiteY2223" fmla="*/ 1136984 h 1384383"/>
                <a:gd name="connsiteX2224" fmla="*/ 658729 w 1690436"/>
                <a:gd name="connsiteY2224" fmla="*/ 1139240 h 1384383"/>
                <a:gd name="connsiteX2225" fmla="*/ 657977 w 1690436"/>
                <a:gd name="connsiteY2225" fmla="*/ 1139240 h 1384383"/>
                <a:gd name="connsiteX2226" fmla="*/ 657225 w 1690436"/>
                <a:gd name="connsiteY2226" fmla="*/ 1139992 h 1384383"/>
                <a:gd name="connsiteX2227" fmla="*/ 656473 w 1690436"/>
                <a:gd name="connsiteY2227" fmla="*/ 1139240 h 1384383"/>
                <a:gd name="connsiteX2228" fmla="*/ 655721 w 1690436"/>
                <a:gd name="connsiteY2228" fmla="*/ 1139240 h 1384383"/>
                <a:gd name="connsiteX2229" fmla="*/ 652713 w 1690436"/>
                <a:gd name="connsiteY2229" fmla="*/ 1136984 h 1384383"/>
                <a:gd name="connsiteX2230" fmla="*/ 648953 w 1690436"/>
                <a:gd name="connsiteY2230" fmla="*/ 1134728 h 1384383"/>
                <a:gd name="connsiteX2231" fmla="*/ 645193 w 1690436"/>
                <a:gd name="connsiteY2231" fmla="*/ 1133977 h 1384383"/>
                <a:gd name="connsiteX2232" fmla="*/ 644442 w 1690436"/>
                <a:gd name="connsiteY2232" fmla="*/ 1133224 h 1384383"/>
                <a:gd name="connsiteX2233" fmla="*/ 643689 w 1690436"/>
                <a:gd name="connsiteY2233" fmla="*/ 1133224 h 1384383"/>
                <a:gd name="connsiteX2234" fmla="*/ 642186 w 1690436"/>
                <a:gd name="connsiteY2234" fmla="*/ 1133977 h 1384383"/>
                <a:gd name="connsiteX2235" fmla="*/ 637674 w 1690436"/>
                <a:gd name="connsiteY2235" fmla="*/ 1133224 h 1384383"/>
                <a:gd name="connsiteX2236" fmla="*/ 636922 w 1690436"/>
                <a:gd name="connsiteY2236" fmla="*/ 1133977 h 1384383"/>
                <a:gd name="connsiteX2237" fmla="*/ 636170 w 1690436"/>
                <a:gd name="connsiteY2237" fmla="*/ 1133977 h 1384383"/>
                <a:gd name="connsiteX2238" fmla="*/ 636170 w 1690436"/>
                <a:gd name="connsiteY2238" fmla="*/ 1134728 h 1384383"/>
                <a:gd name="connsiteX2239" fmla="*/ 635418 w 1690436"/>
                <a:gd name="connsiteY2239" fmla="*/ 1136232 h 1384383"/>
                <a:gd name="connsiteX2240" fmla="*/ 634666 w 1690436"/>
                <a:gd name="connsiteY2240" fmla="*/ 1136984 h 1384383"/>
                <a:gd name="connsiteX2241" fmla="*/ 633914 w 1690436"/>
                <a:gd name="connsiteY2241" fmla="*/ 1137736 h 1384383"/>
                <a:gd name="connsiteX2242" fmla="*/ 633162 w 1690436"/>
                <a:gd name="connsiteY2242" fmla="*/ 1137736 h 1384383"/>
                <a:gd name="connsiteX2243" fmla="*/ 632410 w 1690436"/>
                <a:gd name="connsiteY2243" fmla="*/ 1138488 h 1384383"/>
                <a:gd name="connsiteX2244" fmla="*/ 630906 w 1690436"/>
                <a:gd name="connsiteY2244" fmla="*/ 1138488 h 1384383"/>
                <a:gd name="connsiteX2245" fmla="*/ 630154 w 1690436"/>
                <a:gd name="connsiteY2245" fmla="*/ 1138488 h 1384383"/>
                <a:gd name="connsiteX2246" fmla="*/ 629402 w 1690436"/>
                <a:gd name="connsiteY2246" fmla="*/ 1139240 h 1384383"/>
                <a:gd name="connsiteX2247" fmla="*/ 627898 w 1690436"/>
                <a:gd name="connsiteY2247" fmla="*/ 1139992 h 1384383"/>
                <a:gd name="connsiteX2248" fmla="*/ 627146 w 1690436"/>
                <a:gd name="connsiteY2248" fmla="*/ 1140744 h 1384383"/>
                <a:gd name="connsiteX2249" fmla="*/ 626394 w 1690436"/>
                <a:gd name="connsiteY2249" fmla="*/ 1140744 h 1384383"/>
                <a:gd name="connsiteX2250" fmla="*/ 625642 w 1690436"/>
                <a:gd name="connsiteY2250" fmla="*/ 1140744 h 1384383"/>
                <a:gd name="connsiteX2251" fmla="*/ 613610 w 1690436"/>
                <a:gd name="connsiteY2251" fmla="*/ 1142248 h 1384383"/>
                <a:gd name="connsiteX2252" fmla="*/ 611355 w 1690436"/>
                <a:gd name="connsiteY2252" fmla="*/ 1141496 h 1384383"/>
                <a:gd name="connsiteX2253" fmla="*/ 609851 w 1690436"/>
                <a:gd name="connsiteY2253" fmla="*/ 1140744 h 1384383"/>
                <a:gd name="connsiteX2254" fmla="*/ 609851 w 1690436"/>
                <a:gd name="connsiteY2254" fmla="*/ 1139992 h 1384383"/>
                <a:gd name="connsiteX2255" fmla="*/ 609851 w 1690436"/>
                <a:gd name="connsiteY2255" fmla="*/ 1139240 h 1384383"/>
                <a:gd name="connsiteX2256" fmla="*/ 609851 w 1690436"/>
                <a:gd name="connsiteY2256" fmla="*/ 1138488 h 1384383"/>
                <a:gd name="connsiteX2257" fmla="*/ 610603 w 1690436"/>
                <a:gd name="connsiteY2257" fmla="*/ 1134728 h 1384383"/>
                <a:gd name="connsiteX2258" fmla="*/ 611355 w 1690436"/>
                <a:gd name="connsiteY2258" fmla="*/ 1133977 h 1384383"/>
                <a:gd name="connsiteX2259" fmla="*/ 610603 w 1690436"/>
                <a:gd name="connsiteY2259" fmla="*/ 1132472 h 1384383"/>
                <a:gd name="connsiteX2260" fmla="*/ 610603 w 1690436"/>
                <a:gd name="connsiteY2260" fmla="*/ 1131721 h 1384383"/>
                <a:gd name="connsiteX2261" fmla="*/ 610603 w 1690436"/>
                <a:gd name="connsiteY2261" fmla="*/ 1130968 h 1384383"/>
                <a:gd name="connsiteX2262" fmla="*/ 607595 w 1690436"/>
                <a:gd name="connsiteY2262" fmla="*/ 1126457 h 1384383"/>
                <a:gd name="connsiteX2263" fmla="*/ 606843 w 1690436"/>
                <a:gd name="connsiteY2263" fmla="*/ 1124953 h 1384383"/>
                <a:gd name="connsiteX2264" fmla="*/ 606091 w 1690436"/>
                <a:gd name="connsiteY2264" fmla="*/ 1121193 h 1384383"/>
                <a:gd name="connsiteX2265" fmla="*/ 605339 w 1690436"/>
                <a:gd name="connsiteY2265" fmla="*/ 1119689 h 1384383"/>
                <a:gd name="connsiteX2266" fmla="*/ 603083 w 1690436"/>
                <a:gd name="connsiteY2266" fmla="*/ 1112921 h 1384383"/>
                <a:gd name="connsiteX2267" fmla="*/ 601579 w 1690436"/>
                <a:gd name="connsiteY2267" fmla="*/ 1108409 h 1384383"/>
                <a:gd name="connsiteX2268" fmla="*/ 601579 w 1690436"/>
                <a:gd name="connsiteY2268" fmla="*/ 1106905 h 1384383"/>
                <a:gd name="connsiteX2269" fmla="*/ 600075 w 1690436"/>
                <a:gd name="connsiteY2269" fmla="*/ 1106905 h 1384383"/>
                <a:gd name="connsiteX2270" fmla="*/ 599323 w 1690436"/>
                <a:gd name="connsiteY2270" fmla="*/ 1106153 h 1384383"/>
                <a:gd name="connsiteX2271" fmla="*/ 597819 w 1690436"/>
                <a:gd name="connsiteY2271" fmla="*/ 1105402 h 1384383"/>
                <a:gd name="connsiteX2272" fmla="*/ 591051 w 1690436"/>
                <a:gd name="connsiteY2272" fmla="*/ 1096378 h 1384383"/>
                <a:gd name="connsiteX2273" fmla="*/ 590299 w 1690436"/>
                <a:gd name="connsiteY2273" fmla="*/ 1094874 h 1384383"/>
                <a:gd name="connsiteX2274" fmla="*/ 589548 w 1690436"/>
                <a:gd name="connsiteY2274" fmla="*/ 1094122 h 1384383"/>
                <a:gd name="connsiteX2275" fmla="*/ 589548 w 1690436"/>
                <a:gd name="connsiteY2275" fmla="*/ 1089610 h 1384383"/>
                <a:gd name="connsiteX2276" fmla="*/ 589548 w 1690436"/>
                <a:gd name="connsiteY2276" fmla="*/ 1088106 h 1384383"/>
                <a:gd name="connsiteX2277" fmla="*/ 586540 w 1690436"/>
                <a:gd name="connsiteY2277" fmla="*/ 1077578 h 1384383"/>
                <a:gd name="connsiteX2278" fmla="*/ 586540 w 1690436"/>
                <a:gd name="connsiteY2278" fmla="*/ 1076074 h 1384383"/>
                <a:gd name="connsiteX2279" fmla="*/ 586540 w 1690436"/>
                <a:gd name="connsiteY2279" fmla="*/ 1075323 h 1384383"/>
                <a:gd name="connsiteX2280" fmla="*/ 586540 w 1690436"/>
                <a:gd name="connsiteY2280" fmla="*/ 1074570 h 1384383"/>
                <a:gd name="connsiteX2281" fmla="*/ 587291 w 1690436"/>
                <a:gd name="connsiteY2281" fmla="*/ 1073066 h 1384383"/>
                <a:gd name="connsiteX2282" fmla="*/ 588044 w 1690436"/>
                <a:gd name="connsiteY2282" fmla="*/ 1072315 h 1384383"/>
                <a:gd name="connsiteX2283" fmla="*/ 587291 w 1690436"/>
                <a:gd name="connsiteY2283" fmla="*/ 1071563 h 1384383"/>
                <a:gd name="connsiteX2284" fmla="*/ 585788 w 1690436"/>
                <a:gd name="connsiteY2284" fmla="*/ 1070059 h 1384383"/>
                <a:gd name="connsiteX2285" fmla="*/ 584284 w 1690436"/>
                <a:gd name="connsiteY2285" fmla="*/ 1068555 h 1384383"/>
                <a:gd name="connsiteX2286" fmla="*/ 582780 w 1690436"/>
                <a:gd name="connsiteY2286" fmla="*/ 1065547 h 1384383"/>
                <a:gd name="connsiteX2287" fmla="*/ 581276 w 1690436"/>
                <a:gd name="connsiteY2287" fmla="*/ 1064043 h 1384383"/>
                <a:gd name="connsiteX2288" fmla="*/ 580524 w 1690436"/>
                <a:gd name="connsiteY2288" fmla="*/ 1063291 h 1384383"/>
                <a:gd name="connsiteX2289" fmla="*/ 579772 w 1690436"/>
                <a:gd name="connsiteY2289" fmla="*/ 1063291 h 1384383"/>
                <a:gd name="connsiteX2290" fmla="*/ 578268 w 1690436"/>
                <a:gd name="connsiteY2290" fmla="*/ 1063291 h 1384383"/>
                <a:gd name="connsiteX2291" fmla="*/ 577516 w 1690436"/>
                <a:gd name="connsiteY2291" fmla="*/ 1062539 h 1384383"/>
                <a:gd name="connsiteX2292" fmla="*/ 576012 w 1690436"/>
                <a:gd name="connsiteY2292" fmla="*/ 1061035 h 1384383"/>
                <a:gd name="connsiteX2293" fmla="*/ 576012 w 1690436"/>
                <a:gd name="connsiteY2293" fmla="*/ 1060283 h 1384383"/>
                <a:gd name="connsiteX2294" fmla="*/ 575260 w 1690436"/>
                <a:gd name="connsiteY2294" fmla="*/ 1058779 h 1384383"/>
                <a:gd name="connsiteX2295" fmla="*/ 576764 w 1690436"/>
                <a:gd name="connsiteY2295" fmla="*/ 1055771 h 1384383"/>
                <a:gd name="connsiteX2296" fmla="*/ 577516 w 1690436"/>
                <a:gd name="connsiteY2296" fmla="*/ 1043740 h 1384383"/>
                <a:gd name="connsiteX2297" fmla="*/ 579020 w 1690436"/>
                <a:gd name="connsiteY2297" fmla="*/ 1040732 h 1384383"/>
                <a:gd name="connsiteX2298" fmla="*/ 581276 w 1690436"/>
                <a:gd name="connsiteY2298" fmla="*/ 1039228 h 1384383"/>
                <a:gd name="connsiteX2299" fmla="*/ 582028 w 1690436"/>
                <a:gd name="connsiteY2299" fmla="*/ 1038476 h 1384383"/>
                <a:gd name="connsiteX2300" fmla="*/ 582780 w 1690436"/>
                <a:gd name="connsiteY2300" fmla="*/ 1037724 h 1384383"/>
                <a:gd name="connsiteX2301" fmla="*/ 584284 w 1690436"/>
                <a:gd name="connsiteY2301" fmla="*/ 1034716 h 1384383"/>
                <a:gd name="connsiteX2302" fmla="*/ 585035 w 1690436"/>
                <a:gd name="connsiteY2302" fmla="*/ 1032460 h 1384383"/>
                <a:gd name="connsiteX2303" fmla="*/ 585035 w 1690436"/>
                <a:gd name="connsiteY2303" fmla="*/ 1030956 h 1384383"/>
                <a:gd name="connsiteX2304" fmla="*/ 585788 w 1690436"/>
                <a:gd name="connsiteY2304" fmla="*/ 1027196 h 1384383"/>
                <a:gd name="connsiteX2305" fmla="*/ 586540 w 1690436"/>
                <a:gd name="connsiteY2305" fmla="*/ 1026444 h 1384383"/>
                <a:gd name="connsiteX2306" fmla="*/ 587291 w 1690436"/>
                <a:gd name="connsiteY2306" fmla="*/ 1025692 h 1384383"/>
                <a:gd name="connsiteX2307" fmla="*/ 588795 w 1690436"/>
                <a:gd name="connsiteY2307" fmla="*/ 1025692 h 1384383"/>
                <a:gd name="connsiteX2308" fmla="*/ 590299 w 1690436"/>
                <a:gd name="connsiteY2308" fmla="*/ 1024940 h 1384383"/>
                <a:gd name="connsiteX2309" fmla="*/ 591051 w 1690436"/>
                <a:gd name="connsiteY2309" fmla="*/ 1024188 h 1384383"/>
                <a:gd name="connsiteX2310" fmla="*/ 592555 w 1690436"/>
                <a:gd name="connsiteY2310" fmla="*/ 1022684 h 1384383"/>
                <a:gd name="connsiteX2311" fmla="*/ 592555 w 1690436"/>
                <a:gd name="connsiteY2311" fmla="*/ 1021180 h 1384383"/>
                <a:gd name="connsiteX2312" fmla="*/ 593307 w 1690436"/>
                <a:gd name="connsiteY2312" fmla="*/ 1019676 h 1384383"/>
                <a:gd name="connsiteX2313" fmla="*/ 593307 w 1690436"/>
                <a:gd name="connsiteY2313" fmla="*/ 1016668 h 1384383"/>
                <a:gd name="connsiteX2314" fmla="*/ 593307 w 1690436"/>
                <a:gd name="connsiteY2314" fmla="*/ 1015917 h 1384383"/>
                <a:gd name="connsiteX2315" fmla="*/ 589548 w 1690436"/>
                <a:gd name="connsiteY2315" fmla="*/ 1002381 h 1384383"/>
                <a:gd name="connsiteX2316" fmla="*/ 588795 w 1690436"/>
                <a:gd name="connsiteY2316" fmla="*/ 1000877 h 1384383"/>
                <a:gd name="connsiteX2317" fmla="*/ 588044 w 1690436"/>
                <a:gd name="connsiteY2317" fmla="*/ 1000125 h 1384383"/>
                <a:gd name="connsiteX2318" fmla="*/ 587291 w 1690436"/>
                <a:gd name="connsiteY2318" fmla="*/ 999373 h 1384383"/>
                <a:gd name="connsiteX2319" fmla="*/ 587291 w 1690436"/>
                <a:gd name="connsiteY2319" fmla="*/ 998621 h 1384383"/>
                <a:gd name="connsiteX2320" fmla="*/ 586540 w 1690436"/>
                <a:gd name="connsiteY2320" fmla="*/ 997869 h 1384383"/>
                <a:gd name="connsiteX2321" fmla="*/ 571500 w 1690436"/>
                <a:gd name="connsiteY2321" fmla="*/ 991101 h 1384383"/>
                <a:gd name="connsiteX2322" fmla="*/ 569996 w 1690436"/>
                <a:gd name="connsiteY2322" fmla="*/ 989597 h 1384383"/>
                <a:gd name="connsiteX2323" fmla="*/ 566236 w 1690436"/>
                <a:gd name="connsiteY2323" fmla="*/ 985086 h 1384383"/>
                <a:gd name="connsiteX2324" fmla="*/ 565484 w 1690436"/>
                <a:gd name="connsiteY2324" fmla="*/ 984334 h 1384383"/>
                <a:gd name="connsiteX2325" fmla="*/ 565484 w 1690436"/>
                <a:gd name="connsiteY2325" fmla="*/ 982829 h 1384383"/>
                <a:gd name="connsiteX2326" fmla="*/ 565484 w 1690436"/>
                <a:gd name="connsiteY2326" fmla="*/ 982078 h 1384383"/>
                <a:gd name="connsiteX2327" fmla="*/ 566236 w 1690436"/>
                <a:gd name="connsiteY2327" fmla="*/ 980574 h 1384383"/>
                <a:gd name="connsiteX2328" fmla="*/ 566236 w 1690436"/>
                <a:gd name="connsiteY2328" fmla="*/ 978318 h 1384383"/>
                <a:gd name="connsiteX2329" fmla="*/ 566988 w 1690436"/>
                <a:gd name="connsiteY2329" fmla="*/ 974558 h 1384383"/>
                <a:gd name="connsiteX2330" fmla="*/ 567740 w 1690436"/>
                <a:gd name="connsiteY2330" fmla="*/ 964782 h 1384383"/>
                <a:gd name="connsiteX2331" fmla="*/ 567740 w 1690436"/>
                <a:gd name="connsiteY2331" fmla="*/ 961774 h 1384383"/>
                <a:gd name="connsiteX2332" fmla="*/ 568492 w 1690436"/>
                <a:gd name="connsiteY2332" fmla="*/ 960270 h 1384383"/>
                <a:gd name="connsiteX2333" fmla="*/ 568492 w 1690436"/>
                <a:gd name="connsiteY2333" fmla="*/ 959518 h 1384383"/>
                <a:gd name="connsiteX2334" fmla="*/ 569244 w 1690436"/>
                <a:gd name="connsiteY2334" fmla="*/ 959518 h 1384383"/>
                <a:gd name="connsiteX2335" fmla="*/ 571500 w 1690436"/>
                <a:gd name="connsiteY2335" fmla="*/ 957263 h 1384383"/>
                <a:gd name="connsiteX2336" fmla="*/ 572252 w 1690436"/>
                <a:gd name="connsiteY2336" fmla="*/ 956510 h 1384383"/>
                <a:gd name="connsiteX2337" fmla="*/ 572252 w 1690436"/>
                <a:gd name="connsiteY2337" fmla="*/ 955759 h 1384383"/>
                <a:gd name="connsiteX2338" fmla="*/ 573004 w 1690436"/>
                <a:gd name="connsiteY2338" fmla="*/ 954255 h 1384383"/>
                <a:gd name="connsiteX2339" fmla="*/ 573756 w 1690436"/>
                <a:gd name="connsiteY2339" fmla="*/ 951999 h 1384383"/>
                <a:gd name="connsiteX2340" fmla="*/ 573756 w 1690436"/>
                <a:gd name="connsiteY2340" fmla="*/ 950495 h 1384383"/>
                <a:gd name="connsiteX2341" fmla="*/ 573756 w 1690436"/>
                <a:gd name="connsiteY2341" fmla="*/ 949743 h 1384383"/>
                <a:gd name="connsiteX2342" fmla="*/ 573756 w 1690436"/>
                <a:gd name="connsiteY2342" fmla="*/ 946735 h 1384383"/>
                <a:gd name="connsiteX2343" fmla="*/ 572252 w 1690436"/>
                <a:gd name="connsiteY2343" fmla="*/ 943727 h 1384383"/>
                <a:gd name="connsiteX2344" fmla="*/ 570748 w 1690436"/>
                <a:gd name="connsiteY2344" fmla="*/ 939967 h 1384383"/>
                <a:gd name="connsiteX2345" fmla="*/ 564732 w 1690436"/>
                <a:gd name="connsiteY2345" fmla="*/ 935455 h 1384383"/>
                <a:gd name="connsiteX2346" fmla="*/ 563229 w 1690436"/>
                <a:gd name="connsiteY2346" fmla="*/ 933199 h 1384383"/>
                <a:gd name="connsiteX2347" fmla="*/ 552701 w 1690436"/>
                <a:gd name="connsiteY2347" fmla="*/ 925680 h 1384383"/>
                <a:gd name="connsiteX2348" fmla="*/ 550445 w 1690436"/>
                <a:gd name="connsiteY2348" fmla="*/ 925680 h 1384383"/>
                <a:gd name="connsiteX2349" fmla="*/ 548941 w 1690436"/>
                <a:gd name="connsiteY2349" fmla="*/ 924928 h 1384383"/>
                <a:gd name="connsiteX2350" fmla="*/ 546685 w 1690436"/>
                <a:gd name="connsiteY2350" fmla="*/ 923424 h 1384383"/>
                <a:gd name="connsiteX2351" fmla="*/ 542925 w 1690436"/>
                <a:gd name="connsiteY2351" fmla="*/ 919664 h 1384383"/>
                <a:gd name="connsiteX2352" fmla="*/ 542925 w 1690436"/>
                <a:gd name="connsiteY2352" fmla="*/ 918912 h 1384383"/>
                <a:gd name="connsiteX2353" fmla="*/ 543677 w 1690436"/>
                <a:gd name="connsiteY2353" fmla="*/ 918160 h 1384383"/>
                <a:gd name="connsiteX2354" fmla="*/ 543677 w 1690436"/>
                <a:gd name="connsiteY2354" fmla="*/ 916656 h 1384383"/>
                <a:gd name="connsiteX2355" fmla="*/ 543677 w 1690436"/>
                <a:gd name="connsiteY2355" fmla="*/ 915152 h 1384383"/>
                <a:gd name="connsiteX2356" fmla="*/ 544429 w 1690436"/>
                <a:gd name="connsiteY2356" fmla="*/ 914400 h 1384383"/>
                <a:gd name="connsiteX2357" fmla="*/ 544429 w 1690436"/>
                <a:gd name="connsiteY2357" fmla="*/ 912896 h 1384383"/>
                <a:gd name="connsiteX2358" fmla="*/ 543677 w 1690436"/>
                <a:gd name="connsiteY2358" fmla="*/ 911392 h 1384383"/>
                <a:gd name="connsiteX2359" fmla="*/ 542925 w 1690436"/>
                <a:gd name="connsiteY2359" fmla="*/ 910640 h 1384383"/>
                <a:gd name="connsiteX2360" fmla="*/ 539917 w 1690436"/>
                <a:gd name="connsiteY2360" fmla="*/ 908384 h 1384383"/>
                <a:gd name="connsiteX2361" fmla="*/ 538413 w 1690436"/>
                <a:gd name="connsiteY2361" fmla="*/ 906880 h 1384383"/>
                <a:gd name="connsiteX2362" fmla="*/ 536157 w 1690436"/>
                <a:gd name="connsiteY2362" fmla="*/ 908384 h 1384383"/>
                <a:gd name="connsiteX2363" fmla="*/ 532397 w 1690436"/>
                <a:gd name="connsiteY2363" fmla="*/ 909888 h 1384383"/>
                <a:gd name="connsiteX2364" fmla="*/ 529390 w 1690436"/>
                <a:gd name="connsiteY2364" fmla="*/ 910640 h 1384383"/>
                <a:gd name="connsiteX2365" fmla="*/ 525630 w 1690436"/>
                <a:gd name="connsiteY2365" fmla="*/ 911392 h 1384383"/>
                <a:gd name="connsiteX2366" fmla="*/ 521870 w 1690436"/>
                <a:gd name="connsiteY2366" fmla="*/ 912144 h 1384383"/>
                <a:gd name="connsiteX2367" fmla="*/ 520366 w 1690436"/>
                <a:gd name="connsiteY2367" fmla="*/ 914400 h 1384383"/>
                <a:gd name="connsiteX2368" fmla="*/ 518862 w 1690436"/>
                <a:gd name="connsiteY2368" fmla="*/ 916656 h 1384383"/>
                <a:gd name="connsiteX2369" fmla="*/ 516606 w 1690436"/>
                <a:gd name="connsiteY2369" fmla="*/ 918912 h 1384383"/>
                <a:gd name="connsiteX2370" fmla="*/ 513598 w 1690436"/>
                <a:gd name="connsiteY2370" fmla="*/ 919664 h 1384383"/>
                <a:gd name="connsiteX2371" fmla="*/ 510590 w 1690436"/>
                <a:gd name="connsiteY2371" fmla="*/ 918160 h 1384383"/>
                <a:gd name="connsiteX2372" fmla="*/ 506830 w 1690436"/>
                <a:gd name="connsiteY2372" fmla="*/ 912896 h 1384383"/>
                <a:gd name="connsiteX2373" fmla="*/ 503822 w 1690436"/>
                <a:gd name="connsiteY2373" fmla="*/ 909888 h 1384383"/>
                <a:gd name="connsiteX2374" fmla="*/ 501567 w 1690436"/>
                <a:gd name="connsiteY2374" fmla="*/ 909136 h 1384383"/>
                <a:gd name="connsiteX2375" fmla="*/ 482015 w 1690436"/>
                <a:gd name="connsiteY2375" fmla="*/ 909888 h 1384383"/>
                <a:gd name="connsiteX2376" fmla="*/ 480511 w 1690436"/>
                <a:gd name="connsiteY2376" fmla="*/ 910640 h 1384383"/>
                <a:gd name="connsiteX2377" fmla="*/ 479007 w 1690436"/>
                <a:gd name="connsiteY2377" fmla="*/ 912144 h 1384383"/>
                <a:gd name="connsiteX2378" fmla="*/ 478255 w 1690436"/>
                <a:gd name="connsiteY2378" fmla="*/ 913648 h 1384383"/>
                <a:gd name="connsiteX2379" fmla="*/ 476752 w 1690436"/>
                <a:gd name="connsiteY2379" fmla="*/ 914400 h 1384383"/>
                <a:gd name="connsiteX2380" fmla="*/ 476752 w 1690436"/>
                <a:gd name="connsiteY2380" fmla="*/ 915904 h 1384383"/>
                <a:gd name="connsiteX2381" fmla="*/ 478255 w 1690436"/>
                <a:gd name="connsiteY2381" fmla="*/ 918912 h 1384383"/>
                <a:gd name="connsiteX2382" fmla="*/ 478255 w 1690436"/>
                <a:gd name="connsiteY2382" fmla="*/ 921920 h 1384383"/>
                <a:gd name="connsiteX2383" fmla="*/ 477503 w 1690436"/>
                <a:gd name="connsiteY2383" fmla="*/ 925680 h 1384383"/>
                <a:gd name="connsiteX2384" fmla="*/ 475999 w 1690436"/>
                <a:gd name="connsiteY2384" fmla="*/ 929440 h 1384383"/>
                <a:gd name="connsiteX2385" fmla="*/ 473743 w 1690436"/>
                <a:gd name="connsiteY2385" fmla="*/ 930944 h 1384383"/>
                <a:gd name="connsiteX2386" fmla="*/ 472239 w 1690436"/>
                <a:gd name="connsiteY2386" fmla="*/ 931695 h 1384383"/>
                <a:gd name="connsiteX2387" fmla="*/ 470735 w 1690436"/>
                <a:gd name="connsiteY2387" fmla="*/ 931695 h 1384383"/>
                <a:gd name="connsiteX2388" fmla="*/ 469232 w 1690436"/>
                <a:gd name="connsiteY2388" fmla="*/ 931695 h 1384383"/>
                <a:gd name="connsiteX2389" fmla="*/ 467728 w 1690436"/>
                <a:gd name="connsiteY2389" fmla="*/ 930944 h 1384383"/>
                <a:gd name="connsiteX2390" fmla="*/ 466975 w 1690436"/>
                <a:gd name="connsiteY2390" fmla="*/ 928688 h 1384383"/>
                <a:gd name="connsiteX2391" fmla="*/ 466224 w 1690436"/>
                <a:gd name="connsiteY2391" fmla="*/ 927184 h 1384383"/>
                <a:gd name="connsiteX2392" fmla="*/ 466224 w 1690436"/>
                <a:gd name="connsiteY2392" fmla="*/ 924928 h 1384383"/>
                <a:gd name="connsiteX2393" fmla="*/ 466224 w 1690436"/>
                <a:gd name="connsiteY2393" fmla="*/ 923424 h 1384383"/>
                <a:gd name="connsiteX2394" fmla="*/ 464720 w 1690436"/>
                <a:gd name="connsiteY2394" fmla="*/ 921168 h 1384383"/>
                <a:gd name="connsiteX2395" fmla="*/ 463216 w 1690436"/>
                <a:gd name="connsiteY2395" fmla="*/ 919664 h 1384383"/>
                <a:gd name="connsiteX2396" fmla="*/ 461712 w 1690436"/>
                <a:gd name="connsiteY2396" fmla="*/ 918912 h 1384383"/>
                <a:gd name="connsiteX2397" fmla="*/ 459456 w 1690436"/>
                <a:gd name="connsiteY2397" fmla="*/ 918160 h 1384383"/>
                <a:gd name="connsiteX2398" fmla="*/ 459456 w 1690436"/>
                <a:gd name="connsiteY2398" fmla="*/ 925680 h 1384383"/>
                <a:gd name="connsiteX2399" fmla="*/ 458704 w 1690436"/>
                <a:gd name="connsiteY2399" fmla="*/ 928688 h 1384383"/>
                <a:gd name="connsiteX2400" fmla="*/ 457200 w 1690436"/>
                <a:gd name="connsiteY2400" fmla="*/ 931695 h 1384383"/>
                <a:gd name="connsiteX2401" fmla="*/ 456448 w 1690436"/>
                <a:gd name="connsiteY2401" fmla="*/ 932448 h 1384383"/>
                <a:gd name="connsiteX2402" fmla="*/ 454192 w 1690436"/>
                <a:gd name="connsiteY2402" fmla="*/ 933199 h 1384383"/>
                <a:gd name="connsiteX2403" fmla="*/ 453440 w 1690436"/>
                <a:gd name="connsiteY2403" fmla="*/ 933199 h 1384383"/>
                <a:gd name="connsiteX2404" fmla="*/ 452688 w 1690436"/>
                <a:gd name="connsiteY2404" fmla="*/ 933951 h 1384383"/>
                <a:gd name="connsiteX2405" fmla="*/ 451936 w 1690436"/>
                <a:gd name="connsiteY2405" fmla="*/ 935455 h 1384383"/>
                <a:gd name="connsiteX2406" fmla="*/ 451184 w 1690436"/>
                <a:gd name="connsiteY2406" fmla="*/ 936207 h 1384383"/>
                <a:gd name="connsiteX2407" fmla="*/ 448928 w 1690436"/>
                <a:gd name="connsiteY2407" fmla="*/ 937711 h 1384383"/>
                <a:gd name="connsiteX2408" fmla="*/ 447424 w 1690436"/>
                <a:gd name="connsiteY2408" fmla="*/ 937711 h 1384383"/>
                <a:gd name="connsiteX2409" fmla="*/ 445920 w 1690436"/>
                <a:gd name="connsiteY2409" fmla="*/ 937711 h 1384383"/>
                <a:gd name="connsiteX2410" fmla="*/ 441409 w 1690436"/>
                <a:gd name="connsiteY2410" fmla="*/ 934703 h 1384383"/>
                <a:gd name="connsiteX2411" fmla="*/ 435393 w 1690436"/>
                <a:gd name="connsiteY2411" fmla="*/ 932448 h 1384383"/>
                <a:gd name="connsiteX2412" fmla="*/ 432385 w 1690436"/>
                <a:gd name="connsiteY2412" fmla="*/ 930191 h 1384383"/>
                <a:gd name="connsiteX2413" fmla="*/ 430881 w 1690436"/>
                <a:gd name="connsiteY2413" fmla="*/ 926431 h 1384383"/>
                <a:gd name="connsiteX2414" fmla="*/ 429377 w 1690436"/>
                <a:gd name="connsiteY2414" fmla="*/ 921920 h 1384383"/>
                <a:gd name="connsiteX2415" fmla="*/ 427873 w 1690436"/>
                <a:gd name="connsiteY2415" fmla="*/ 918912 h 1384383"/>
                <a:gd name="connsiteX2416" fmla="*/ 424113 w 1690436"/>
                <a:gd name="connsiteY2416" fmla="*/ 915904 h 1384383"/>
                <a:gd name="connsiteX2417" fmla="*/ 421105 w 1690436"/>
                <a:gd name="connsiteY2417" fmla="*/ 920416 h 1384383"/>
                <a:gd name="connsiteX2418" fmla="*/ 424865 w 1690436"/>
                <a:gd name="connsiteY2418" fmla="*/ 931695 h 1384383"/>
                <a:gd name="connsiteX2419" fmla="*/ 421105 w 1690436"/>
                <a:gd name="connsiteY2419" fmla="*/ 935455 h 1384383"/>
                <a:gd name="connsiteX2420" fmla="*/ 418849 w 1690436"/>
                <a:gd name="connsiteY2420" fmla="*/ 935455 h 1384383"/>
                <a:gd name="connsiteX2421" fmla="*/ 413586 w 1690436"/>
                <a:gd name="connsiteY2421" fmla="*/ 932448 h 1384383"/>
                <a:gd name="connsiteX2422" fmla="*/ 410577 w 1690436"/>
                <a:gd name="connsiteY2422" fmla="*/ 930944 h 1384383"/>
                <a:gd name="connsiteX2423" fmla="*/ 397794 w 1690436"/>
                <a:gd name="connsiteY2423" fmla="*/ 930944 h 1384383"/>
                <a:gd name="connsiteX2424" fmla="*/ 391026 w 1690436"/>
                <a:gd name="connsiteY2424" fmla="*/ 932448 h 1384383"/>
                <a:gd name="connsiteX2425" fmla="*/ 387266 w 1690436"/>
                <a:gd name="connsiteY2425" fmla="*/ 933199 h 1384383"/>
                <a:gd name="connsiteX2426" fmla="*/ 385762 w 1690436"/>
                <a:gd name="connsiteY2426" fmla="*/ 933951 h 1384383"/>
                <a:gd name="connsiteX2427" fmla="*/ 384258 w 1690436"/>
                <a:gd name="connsiteY2427" fmla="*/ 934703 h 1384383"/>
                <a:gd name="connsiteX2428" fmla="*/ 372227 w 1690436"/>
                <a:gd name="connsiteY2428" fmla="*/ 933199 h 1384383"/>
                <a:gd name="connsiteX2429" fmla="*/ 369219 w 1690436"/>
                <a:gd name="connsiteY2429" fmla="*/ 934703 h 1384383"/>
                <a:gd name="connsiteX2430" fmla="*/ 363955 w 1690436"/>
                <a:gd name="connsiteY2430" fmla="*/ 938463 h 1384383"/>
                <a:gd name="connsiteX2431" fmla="*/ 361699 w 1690436"/>
                <a:gd name="connsiteY2431" fmla="*/ 939215 h 1384383"/>
                <a:gd name="connsiteX2432" fmla="*/ 358692 w 1690436"/>
                <a:gd name="connsiteY2432" fmla="*/ 938463 h 1384383"/>
                <a:gd name="connsiteX2433" fmla="*/ 349668 w 1690436"/>
                <a:gd name="connsiteY2433" fmla="*/ 936959 h 1384383"/>
                <a:gd name="connsiteX2434" fmla="*/ 347412 w 1690436"/>
                <a:gd name="connsiteY2434" fmla="*/ 936959 h 1384383"/>
                <a:gd name="connsiteX2435" fmla="*/ 341396 w 1690436"/>
                <a:gd name="connsiteY2435" fmla="*/ 937711 h 1384383"/>
                <a:gd name="connsiteX2436" fmla="*/ 333877 w 1690436"/>
                <a:gd name="connsiteY2436" fmla="*/ 937711 h 1384383"/>
                <a:gd name="connsiteX2437" fmla="*/ 330117 w 1690436"/>
                <a:gd name="connsiteY2437" fmla="*/ 939967 h 1384383"/>
                <a:gd name="connsiteX2438" fmla="*/ 328613 w 1690436"/>
                <a:gd name="connsiteY2438" fmla="*/ 943727 h 1384383"/>
                <a:gd name="connsiteX2439" fmla="*/ 327109 w 1690436"/>
                <a:gd name="connsiteY2439" fmla="*/ 948239 h 1384383"/>
                <a:gd name="connsiteX2440" fmla="*/ 325605 w 1690436"/>
                <a:gd name="connsiteY2440" fmla="*/ 952751 h 1384383"/>
                <a:gd name="connsiteX2441" fmla="*/ 323349 w 1690436"/>
                <a:gd name="connsiteY2441" fmla="*/ 955759 h 1384383"/>
                <a:gd name="connsiteX2442" fmla="*/ 323349 w 1690436"/>
                <a:gd name="connsiteY2442" fmla="*/ 957263 h 1384383"/>
                <a:gd name="connsiteX2443" fmla="*/ 324100 w 1690436"/>
                <a:gd name="connsiteY2443" fmla="*/ 958767 h 1384383"/>
                <a:gd name="connsiteX2444" fmla="*/ 324853 w 1690436"/>
                <a:gd name="connsiteY2444" fmla="*/ 961774 h 1384383"/>
                <a:gd name="connsiteX2445" fmla="*/ 324853 w 1690436"/>
                <a:gd name="connsiteY2445" fmla="*/ 970046 h 1384383"/>
                <a:gd name="connsiteX2446" fmla="*/ 325605 w 1690436"/>
                <a:gd name="connsiteY2446" fmla="*/ 972302 h 1384383"/>
                <a:gd name="connsiteX2447" fmla="*/ 326357 w 1690436"/>
                <a:gd name="connsiteY2447" fmla="*/ 976814 h 1384383"/>
                <a:gd name="connsiteX2448" fmla="*/ 327109 w 1690436"/>
                <a:gd name="connsiteY2448" fmla="*/ 979070 h 1384383"/>
                <a:gd name="connsiteX2449" fmla="*/ 326357 w 1690436"/>
                <a:gd name="connsiteY2449" fmla="*/ 980574 h 1384383"/>
                <a:gd name="connsiteX2450" fmla="*/ 321845 w 1690436"/>
                <a:gd name="connsiteY2450" fmla="*/ 984334 h 1384383"/>
                <a:gd name="connsiteX2451" fmla="*/ 319589 w 1690436"/>
                <a:gd name="connsiteY2451" fmla="*/ 982829 h 1384383"/>
                <a:gd name="connsiteX2452" fmla="*/ 312821 w 1690436"/>
                <a:gd name="connsiteY2452" fmla="*/ 979822 h 1384383"/>
                <a:gd name="connsiteX2453" fmla="*/ 311317 w 1690436"/>
                <a:gd name="connsiteY2453" fmla="*/ 978318 h 1384383"/>
                <a:gd name="connsiteX2454" fmla="*/ 310565 w 1690436"/>
                <a:gd name="connsiteY2454" fmla="*/ 965534 h 1384383"/>
                <a:gd name="connsiteX2455" fmla="*/ 311317 w 1690436"/>
                <a:gd name="connsiteY2455" fmla="*/ 950495 h 1384383"/>
                <a:gd name="connsiteX2456" fmla="*/ 309813 w 1690436"/>
                <a:gd name="connsiteY2456" fmla="*/ 942975 h 1384383"/>
                <a:gd name="connsiteX2457" fmla="*/ 306053 w 1690436"/>
                <a:gd name="connsiteY2457" fmla="*/ 937711 h 1384383"/>
                <a:gd name="connsiteX2458" fmla="*/ 300789 w 1690436"/>
                <a:gd name="connsiteY2458" fmla="*/ 936959 h 1384383"/>
                <a:gd name="connsiteX2459" fmla="*/ 296278 w 1690436"/>
                <a:gd name="connsiteY2459" fmla="*/ 940719 h 1384383"/>
                <a:gd name="connsiteX2460" fmla="*/ 291766 w 1690436"/>
                <a:gd name="connsiteY2460" fmla="*/ 951999 h 1384383"/>
                <a:gd name="connsiteX2461" fmla="*/ 288758 w 1690436"/>
                <a:gd name="connsiteY2461" fmla="*/ 956510 h 1384383"/>
                <a:gd name="connsiteX2462" fmla="*/ 284246 w 1690436"/>
                <a:gd name="connsiteY2462" fmla="*/ 961023 h 1384383"/>
                <a:gd name="connsiteX2463" fmla="*/ 278982 w 1690436"/>
                <a:gd name="connsiteY2463" fmla="*/ 963278 h 1384383"/>
                <a:gd name="connsiteX2464" fmla="*/ 273719 w 1690436"/>
                <a:gd name="connsiteY2464" fmla="*/ 961023 h 1384383"/>
                <a:gd name="connsiteX2465" fmla="*/ 272215 w 1690436"/>
                <a:gd name="connsiteY2465" fmla="*/ 958767 h 1384383"/>
                <a:gd name="connsiteX2466" fmla="*/ 269959 w 1690436"/>
                <a:gd name="connsiteY2466" fmla="*/ 952751 h 1384383"/>
                <a:gd name="connsiteX2467" fmla="*/ 266199 w 1690436"/>
                <a:gd name="connsiteY2467" fmla="*/ 947487 h 1384383"/>
                <a:gd name="connsiteX2468" fmla="*/ 262439 w 1690436"/>
                <a:gd name="connsiteY2468" fmla="*/ 939967 h 1384383"/>
                <a:gd name="connsiteX2469" fmla="*/ 261687 w 1690436"/>
                <a:gd name="connsiteY2469" fmla="*/ 936959 h 1384383"/>
                <a:gd name="connsiteX2470" fmla="*/ 260183 w 1690436"/>
                <a:gd name="connsiteY2470" fmla="*/ 929440 h 1384383"/>
                <a:gd name="connsiteX2471" fmla="*/ 260183 w 1690436"/>
                <a:gd name="connsiteY2471" fmla="*/ 925680 h 1384383"/>
                <a:gd name="connsiteX2472" fmla="*/ 261687 w 1690436"/>
                <a:gd name="connsiteY2472" fmla="*/ 921168 h 1384383"/>
                <a:gd name="connsiteX2473" fmla="*/ 261687 w 1690436"/>
                <a:gd name="connsiteY2473" fmla="*/ 919664 h 1384383"/>
                <a:gd name="connsiteX2474" fmla="*/ 262439 w 1690436"/>
                <a:gd name="connsiteY2474" fmla="*/ 917408 h 1384383"/>
                <a:gd name="connsiteX2475" fmla="*/ 263191 w 1690436"/>
                <a:gd name="connsiteY2475" fmla="*/ 916656 h 1384383"/>
                <a:gd name="connsiteX2476" fmla="*/ 263943 w 1690436"/>
                <a:gd name="connsiteY2476" fmla="*/ 916656 h 1384383"/>
                <a:gd name="connsiteX2477" fmla="*/ 269207 w 1690436"/>
                <a:gd name="connsiteY2477" fmla="*/ 914400 h 1384383"/>
                <a:gd name="connsiteX2478" fmla="*/ 269959 w 1690436"/>
                <a:gd name="connsiteY2478" fmla="*/ 911392 h 1384383"/>
                <a:gd name="connsiteX2479" fmla="*/ 268455 w 1690436"/>
                <a:gd name="connsiteY2479" fmla="*/ 909888 h 1384383"/>
                <a:gd name="connsiteX2480" fmla="*/ 265447 w 1690436"/>
                <a:gd name="connsiteY2480" fmla="*/ 908384 h 1384383"/>
                <a:gd name="connsiteX2481" fmla="*/ 262439 w 1690436"/>
                <a:gd name="connsiteY2481" fmla="*/ 907632 h 1384383"/>
                <a:gd name="connsiteX2482" fmla="*/ 258679 w 1690436"/>
                <a:gd name="connsiteY2482" fmla="*/ 908384 h 1384383"/>
                <a:gd name="connsiteX2483" fmla="*/ 248151 w 1690436"/>
                <a:gd name="connsiteY2483" fmla="*/ 910640 h 1384383"/>
                <a:gd name="connsiteX2484" fmla="*/ 245143 w 1690436"/>
                <a:gd name="connsiteY2484" fmla="*/ 908384 h 1384383"/>
                <a:gd name="connsiteX2485" fmla="*/ 231608 w 1690436"/>
                <a:gd name="connsiteY2485" fmla="*/ 903872 h 1384383"/>
                <a:gd name="connsiteX2486" fmla="*/ 224088 w 1690436"/>
                <a:gd name="connsiteY2486" fmla="*/ 902369 h 1384383"/>
                <a:gd name="connsiteX2487" fmla="*/ 172954 w 1690436"/>
                <a:gd name="connsiteY2487" fmla="*/ 902369 h 1384383"/>
                <a:gd name="connsiteX2488" fmla="*/ 152651 w 1690436"/>
                <a:gd name="connsiteY2488" fmla="*/ 899361 h 1384383"/>
                <a:gd name="connsiteX2489" fmla="*/ 103772 w 1690436"/>
                <a:gd name="connsiteY2489" fmla="*/ 892593 h 1384383"/>
                <a:gd name="connsiteX2490" fmla="*/ 100012 w 1690436"/>
                <a:gd name="connsiteY2490" fmla="*/ 890337 h 1384383"/>
                <a:gd name="connsiteX2491" fmla="*/ 94749 w 1690436"/>
                <a:gd name="connsiteY2491" fmla="*/ 883569 h 1384383"/>
                <a:gd name="connsiteX2492" fmla="*/ 90989 w 1690436"/>
                <a:gd name="connsiteY2492" fmla="*/ 879809 h 1384383"/>
                <a:gd name="connsiteX2493" fmla="*/ 86477 w 1690436"/>
                <a:gd name="connsiteY2493" fmla="*/ 878305 h 1384383"/>
                <a:gd name="connsiteX2494" fmla="*/ 81213 w 1690436"/>
                <a:gd name="connsiteY2494" fmla="*/ 878305 h 1384383"/>
                <a:gd name="connsiteX2495" fmla="*/ 75949 w 1690436"/>
                <a:gd name="connsiteY2495" fmla="*/ 879809 h 1384383"/>
                <a:gd name="connsiteX2496" fmla="*/ 70686 w 1690436"/>
                <a:gd name="connsiteY2496" fmla="*/ 882817 h 1384383"/>
                <a:gd name="connsiteX2497" fmla="*/ 67678 w 1690436"/>
                <a:gd name="connsiteY2497" fmla="*/ 888833 h 1384383"/>
                <a:gd name="connsiteX2498" fmla="*/ 56398 w 1690436"/>
                <a:gd name="connsiteY2498" fmla="*/ 900112 h 1384383"/>
                <a:gd name="connsiteX2499" fmla="*/ 53390 w 1690436"/>
                <a:gd name="connsiteY2499" fmla="*/ 901616 h 1384383"/>
                <a:gd name="connsiteX2500" fmla="*/ 49630 w 1690436"/>
                <a:gd name="connsiteY2500" fmla="*/ 903120 h 1384383"/>
                <a:gd name="connsiteX2501" fmla="*/ 23311 w 1690436"/>
                <a:gd name="connsiteY2501" fmla="*/ 912896 h 1384383"/>
                <a:gd name="connsiteX2502" fmla="*/ 20303 w 1690436"/>
                <a:gd name="connsiteY2502" fmla="*/ 914400 h 1384383"/>
                <a:gd name="connsiteX2503" fmla="*/ 11280 w 1690436"/>
                <a:gd name="connsiteY2503" fmla="*/ 921920 h 1384383"/>
                <a:gd name="connsiteX2504" fmla="*/ 4512 w 1690436"/>
                <a:gd name="connsiteY2504" fmla="*/ 930191 h 138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</a:cxnLst>
              <a:rect l="l" t="t" r="r" b="b"/>
              <a:pathLst>
                <a:path w="1690436" h="1384383">
                  <a:moveTo>
                    <a:pt x="4512" y="930191"/>
                  </a:moveTo>
                  <a:lnTo>
                    <a:pt x="3008" y="918160"/>
                  </a:lnTo>
                  <a:lnTo>
                    <a:pt x="3008" y="897857"/>
                  </a:lnTo>
                  <a:lnTo>
                    <a:pt x="0" y="873793"/>
                  </a:lnTo>
                  <a:lnTo>
                    <a:pt x="0" y="869282"/>
                  </a:lnTo>
                  <a:lnTo>
                    <a:pt x="752" y="864770"/>
                  </a:lnTo>
                  <a:lnTo>
                    <a:pt x="4512" y="860258"/>
                  </a:lnTo>
                  <a:lnTo>
                    <a:pt x="5264" y="856498"/>
                  </a:lnTo>
                  <a:lnTo>
                    <a:pt x="5264" y="847474"/>
                  </a:lnTo>
                  <a:lnTo>
                    <a:pt x="5264" y="845971"/>
                  </a:lnTo>
                  <a:lnTo>
                    <a:pt x="6016" y="845218"/>
                  </a:lnTo>
                  <a:lnTo>
                    <a:pt x="7520" y="844467"/>
                  </a:lnTo>
                  <a:lnTo>
                    <a:pt x="10528" y="844467"/>
                  </a:lnTo>
                  <a:lnTo>
                    <a:pt x="11280" y="843714"/>
                  </a:lnTo>
                  <a:lnTo>
                    <a:pt x="13535" y="840707"/>
                  </a:lnTo>
                  <a:lnTo>
                    <a:pt x="12784" y="838451"/>
                  </a:lnTo>
                  <a:lnTo>
                    <a:pt x="10528" y="835443"/>
                  </a:lnTo>
                  <a:lnTo>
                    <a:pt x="9024" y="832435"/>
                  </a:lnTo>
                  <a:lnTo>
                    <a:pt x="9776" y="828675"/>
                  </a:lnTo>
                  <a:lnTo>
                    <a:pt x="11280" y="826419"/>
                  </a:lnTo>
                  <a:lnTo>
                    <a:pt x="13535" y="825667"/>
                  </a:lnTo>
                  <a:lnTo>
                    <a:pt x="16544" y="826419"/>
                  </a:lnTo>
                  <a:lnTo>
                    <a:pt x="18047" y="827171"/>
                  </a:lnTo>
                  <a:lnTo>
                    <a:pt x="20303" y="829427"/>
                  </a:lnTo>
                  <a:lnTo>
                    <a:pt x="21807" y="830179"/>
                  </a:lnTo>
                  <a:lnTo>
                    <a:pt x="22559" y="830931"/>
                  </a:lnTo>
                  <a:lnTo>
                    <a:pt x="23311" y="830931"/>
                  </a:lnTo>
                  <a:lnTo>
                    <a:pt x="24063" y="830179"/>
                  </a:lnTo>
                  <a:lnTo>
                    <a:pt x="25567" y="828675"/>
                  </a:lnTo>
                  <a:lnTo>
                    <a:pt x="26319" y="828675"/>
                  </a:lnTo>
                  <a:lnTo>
                    <a:pt x="28575" y="827171"/>
                  </a:lnTo>
                  <a:lnTo>
                    <a:pt x="26319" y="824163"/>
                  </a:lnTo>
                  <a:lnTo>
                    <a:pt x="21807" y="818899"/>
                  </a:lnTo>
                  <a:lnTo>
                    <a:pt x="21807" y="815892"/>
                  </a:lnTo>
                  <a:lnTo>
                    <a:pt x="25567" y="810628"/>
                  </a:lnTo>
                  <a:lnTo>
                    <a:pt x="26319" y="806868"/>
                  </a:lnTo>
                  <a:lnTo>
                    <a:pt x="26319" y="803108"/>
                  </a:lnTo>
                  <a:lnTo>
                    <a:pt x="27823" y="800100"/>
                  </a:lnTo>
                  <a:lnTo>
                    <a:pt x="29327" y="797092"/>
                  </a:lnTo>
                  <a:lnTo>
                    <a:pt x="32335" y="794836"/>
                  </a:lnTo>
                  <a:lnTo>
                    <a:pt x="37599" y="791076"/>
                  </a:lnTo>
                  <a:lnTo>
                    <a:pt x="40607" y="788820"/>
                  </a:lnTo>
                  <a:lnTo>
                    <a:pt x="41359" y="786565"/>
                  </a:lnTo>
                  <a:lnTo>
                    <a:pt x="42110" y="782053"/>
                  </a:lnTo>
                  <a:lnTo>
                    <a:pt x="44367" y="779797"/>
                  </a:lnTo>
                  <a:lnTo>
                    <a:pt x="46622" y="779045"/>
                  </a:lnTo>
                  <a:lnTo>
                    <a:pt x="49630" y="776789"/>
                  </a:lnTo>
                  <a:lnTo>
                    <a:pt x="53390" y="772277"/>
                  </a:lnTo>
                  <a:lnTo>
                    <a:pt x="56398" y="770773"/>
                  </a:lnTo>
                  <a:lnTo>
                    <a:pt x="62414" y="773029"/>
                  </a:lnTo>
                  <a:lnTo>
                    <a:pt x="66174" y="773029"/>
                  </a:lnTo>
                  <a:lnTo>
                    <a:pt x="69933" y="771525"/>
                  </a:lnTo>
                  <a:lnTo>
                    <a:pt x="72942" y="770021"/>
                  </a:lnTo>
                  <a:lnTo>
                    <a:pt x="74446" y="767765"/>
                  </a:lnTo>
                  <a:lnTo>
                    <a:pt x="78205" y="761750"/>
                  </a:lnTo>
                  <a:lnTo>
                    <a:pt x="79709" y="760245"/>
                  </a:lnTo>
                  <a:lnTo>
                    <a:pt x="80461" y="760245"/>
                  </a:lnTo>
                  <a:lnTo>
                    <a:pt x="80461" y="758741"/>
                  </a:lnTo>
                  <a:lnTo>
                    <a:pt x="81213" y="757237"/>
                  </a:lnTo>
                  <a:lnTo>
                    <a:pt x="81213" y="755734"/>
                  </a:lnTo>
                  <a:lnTo>
                    <a:pt x="81965" y="754982"/>
                  </a:lnTo>
                  <a:lnTo>
                    <a:pt x="81213" y="753478"/>
                  </a:lnTo>
                  <a:lnTo>
                    <a:pt x="81213" y="750470"/>
                  </a:lnTo>
                  <a:lnTo>
                    <a:pt x="80461" y="748214"/>
                  </a:lnTo>
                  <a:lnTo>
                    <a:pt x="78957" y="745958"/>
                  </a:lnTo>
                  <a:lnTo>
                    <a:pt x="78957" y="745206"/>
                  </a:lnTo>
                  <a:lnTo>
                    <a:pt x="78957" y="744454"/>
                  </a:lnTo>
                  <a:lnTo>
                    <a:pt x="78957" y="743702"/>
                  </a:lnTo>
                  <a:lnTo>
                    <a:pt x="78957" y="742950"/>
                  </a:lnTo>
                  <a:lnTo>
                    <a:pt x="78957" y="741446"/>
                  </a:lnTo>
                  <a:lnTo>
                    <a:pt x="79709" y="741446"/>
                  </a:lnTo>
                  <a:lnTo>
                    <a:pt x="83469" y="738438"/>
                  </a:lnTo>
                  <a:lnTo>
                    <a:pt x="87229" y="733926"/>
                  </a:lnTo>
                  <a:lnTo>
                    <a:pt x="106028" y="706856"/>
                  </a:lnTo>
                  <a:lnTo>
                    <a:pt x="110540" y="704599"/>
                  </a:lnTo>
                  <a:lnTo>
                    <a:pt x="115052" y="703096"/>
                  </a:lnTo>
                  <a:lnTo>
                    <a:pt x="138363" y="698584"/>
                  </a:lnTo>
                  <a:lnTo>
                    <a:pt x="142123" y="697832"/>
                  </a:lnTo>
                  <a:lnTo>
                    <a:pt x="146635" y="694824"/>
                  </a:lnTo>
                  <a:lnTo>
                    <a:pt x="149643" y="693320"/>
                  </a:lnTo>
                  <a:lnTo>
                    <a:pt x="152651" y="691816"/>
                  </a:lnTo>
                  <a:lnTo>
                    <a:pt x="156410" y="691064"/>
                  </a:lnTo>
                  <a:lnTo>
                    <a:pt x="170698" y="691816"/>
                  </a:lnTo>
                  <a:lnTo>
                    <a:pt x="180474" y="693320"/>
                  </a:lnTo>
                  <a:lnTo>
                    <a:pt x="185738" y="692568"/>
                  </a:lnTo>
                  <a:lnTo>
                    <a:pt x="217321" y="679784"/>
                  </a:lnTo>
                  <a:lnTo>
                    <a:pt x="220328" y="679032"/>
                  </a:lnTo>
                  <a:lnTo>
                    <a:pt x="222584" y="677528"/>
                  </a:lnTo>
                  <a:lnTo>
                    <a:pt x="224840" y="676024"/>
                  </a:lnTo>
                  <a:lnTo>
                    <a:pt x="227096" y="673017"/>
                  </a:lnTo>
                  <a:lnTo>
                    <a:pt x="227848" y="673017"/>
                  </a:lnTo>
                  <a:lnTo>
                    <a:pt x="229352" y="672264"/>
                  </a:lnTo>
                  <a:lnTo>
                    <a:pt x="230856" y="672264"/>
                  </a:lnTo>
                  <a:lnTo>
                    <a:pt x="231608" y="672264"/>
                  </a:lnTo>
                  <a:lnTo>
                    <a:pt x="232360" y="672264"/>
                  </a:lnTo>
                  <a:lnTo>
                    <a:pt x="233112" y="673017"/>
                  </a:lnTo>
                  <a:lnTo>
                    <a:pt x="233112" y="673768"/>
                  </a:lnTo>
                  <a:lnTo>
                    <a:pt x="233864" y="674520"/>
                  </a:lnTo>
                  <a:lnTo>
                    <a:pt x="236120" y="680536"/>
                  </a:lnTo>
                  <a:lnTo>
                    <a:pt x="237624" y="683544"/>
                  </a:lnTo>
                  <a:lnTo>
                    <a:pt x="242887" y="689560"/>
                  </a:lnTo>
                  <a:lnTo>
                    <a:pt x="245143" y="692568"/>
                  </a:lnTo>
                  <a:lnTo>
                    <a:pt x="247400" y="694072"/>
                  </a:lnTo>
                  <a:lnTo>
                    <a:pt x="249655" y="694072"/>
                  </a:lnTo>
                  <a:lnTo>
                    <a:pt x="251911" y="692568"/>
                  </a:lnTo>
                  <a:lnTo>
                    <a:pt x="276726" y="667753"/>
                  </a:lnTo>
                  <a:lnTo>
                    <a:pt x="281238" y="662489"/>
                  </a:lnTo>
                  <a:lnTo>
                    <a:pt x="283494" y="660233"/>
                  </a:lnTo>
                  <a:lnTo>
                    <a:pt x="286502" y="657977"/>
                  </a:lnTo>
                  <a:lnTo>
                    <a:pt x="303798" y="651209"/>
                  </a:lnTo>
                  <a:lnTo>
                    <a:pt x="314325" y="645194"/>
                  </a:lnTo>
                  <a:lnTo>
                    <a:pt x="319589" y="645945"/>
                  </a:lnTo>
                  <a:lnTo>
                    <a:pt x="328613" y="648201"/>
                  </a:lnTo>
                  <a:lnTo>
                    <a:pt x="334628" y="648953"/>
                  </a:lnTo>
                  <a:lnTo>
                    <a:pt x="365459" y="647449"/>
                  </a:lnTo>
                  <a:lnTo>
                    <a:pt x="403058" y="648953"/>
                  </a:lnTo>
                  <a:lnTo>
                    <a:pt x="412834" y="648201"/>
                  </a:lnTo>
                  <a:lnTo>
                    <a:pt x="418849" y="648953"/>
                  </a:lnTo>
                  <a:lnTo>
                    <a:pt x="425617" y="650457"/>
                  </a:lnTo>
                  <a:lnTo>
                    <a:pt x="432385" y="653465"/>
                  </a:lnTo>
                  <a:lnTo>
                    <a:pt x="436145" y="656473"/>
                  </a:lnTo>
                  <a:lnTo>
                    <a:pt x="438401" y="657225"/>
                  </a:lnTo>
                  <a:lnTo>
                    <a:pt x="438401" y="657977"/>
                  </a:lnTo>
                  <a:lnTo>
                    <a:pt x="439905" y="658729"/>
                  </a:lnTo>
                  <a:lnTo>
                    <a:pt x="441409" y="658729"/>
                  </a:lnTo>
                  <a:lnTo>
                    <a:pt x="445169" y="658729"/>
                  </a:lnTo>
                  <a:lnTo>
                    <a:pt x="446673" y="658729"/>
                  </a:lnTo>
                  <a:lnTo>
                    <a:pt x="448928" y="657977"/>
                  </a:lnTo>
                  <a:lnTo>
                    <a:pt x="449680" y="657977"/>
                  </a:lnTo>
                  <a:lnTo>
                    <a:pt x="450432" y="658729"/>
                  </a:lnTo>
                  <a:lnTo>
                    <a:pt x="450432" y="659481"/>
                  </a:lnTo>
                  <a:lnTo>
                    <a:pt x="451184" y="660233"/>
                  </a:lnTo>
                  <a:lnTo>
                    <a:pt x="451936" y="660985"/>
                  </a:lnTo>
                  <a:lnTo>
                    <a:pt x="453440" y="661737"/>
                  </a:lnTo>
                  <a:lnTo>
                    <a:pt x="454944" y="662489"/>
                  </a:lnTo>
                  <a:lnTo>
                    <a:pt x="457200" y="662489"/>
                  </a:lnTo>
                  <a:lnTo>
                    <a:pt x="462464" y="663241"/>
                  </a:lnTo>
                  <a:lnTo>
                    <a:pt x="466975" y="664745"/>
                  </a:lnTo>
                  <a:lnTo>
                    <a:pt x="467728" y="665497"/>
                  </a:lnTo>
                  <a:lnTo>
                    <a:pt x="469232" y="665497"/>
                  </a:lnTo>
                  <a:lnTo>
                    <a:pt x="470735" y="665497"/>
                  </a:lnTo>
                  <a:lnTo>
                    <a:pt x="473743" y="664745"/>
                  </a:lnTo>
                  <a:lnTo>
                    <a:pt x="511342" y="644441"/>
                  </a:lnTo>
                  <a:lnTo>
                    <a:pt x="513598" y="642186"/>
                  </a:lnTo>
                  <a:lnTo>
                    <a:pt x="515854" y="639178"/>
                  </a:lnTo>
                  <a:lnTo>
                    <a:pt x="518110" y="633914"/>
                  </a:lnTo>
                  <a:lnTo>
                    <a:pt x="519614" y="631658"/>
                  </a:lnTo>
                  <a:lnTo>
                    <a:pt x="522622" y="628650"/>
                  </a:lnTo>
                  <a:lnTo>
                    <a:pt x="526382" y="626394"/>
                  </a:lnTo>
                  <a:lnTo>
                    <a:pt x="544429" y="619626"/>
                  </a:lnTo>
                  <a:lnTo>
                    <a:pt x="545181" y="618875"/>
                  </a:lnTo>
                  <a:lnTo>
                    <a:pt x="545933" y="617370"/>
                  </a:lnTo>
                  <a:lnTo>
                    <a:pt x="546685" y="616619"/>
                  </a:lnTo>
                  <a:lnTo>
                    <a:pt x="547437" y="615866"/>
                  </a:lnTo>
                  <a:lnTo>
                    <a:pt x="548189" y="615866"/>
                  </a:lnTo>
                  <a:lnTo>
                    <a:pt x="548941" y="615866"/>
                  </a:lnTo>
                  <a:lnTo>
                    <a:pt x="549693" y="615115"/>
                  </a:lnTo>
                  <a:lnTo>
                    <a:pt x="550445" y="614362"/>
                  </a:lnTo>
                  <a:lnTo>
                    <a:pt x="551197" y="612859"/>
                  </a:lnTo>
                  <a:lnTo>
                    <a:pt x="551949" y="612107"/>
                  </a:lnTo>
                  <a:lnTo>
                    <a:pt x="554205" y="611355"/>
                  </a:lnTo>
                  <a:lnTo>
                    <a:pt x="555709" y="610603"/>
                  </a:lnTo>
                  <a:lnTo>
                    <a:pt x="556461" y="609851"/>
                  </a:lnTo>
                  <a:lnTo>
                    <a:pt x="557965" y="607595"/>
                  </a:lnTo>
                  <a:lnTo>
                    <a:pt x="558716" y="606843"/>
                  </a:lnTo>
                  <a:lnTo>
                    <a:pt x="560972" y="605339"/>
                  </a:lnTo>
                  <a:lnTo>
                    <a:pt x="563229" y="604587"/>
                  </a:lnTo>
                  <a:lnTo>
                    <a:pt x="563980" y="603083"/>
                  </a:lnTo>
                  <a:lnTo>
                    <a:pt x="564732" y="603083"/>
                  </a:lnTo>
                  <a:lnTo>
                    <a:pt x="567740" y="602331"/>
                  </a:lnTo>
                  <a:lnTo>
                    <a:pt x="563980" y="594811"/>
                  </a:lnTo>
                  <a:lnTo>
                    <a:pt x="563229" y="591051"/>
                  </a:lnTo>
                  <a:lnTo>
                    <a:pt x="563229" y="588043"/>
                  </a:lnTo>
                  <a:lnTo>
                    <a:pt x="563229" y="587292"/>
                  </a:lnTo>
                  <a:lnTo>
                    <a:pt x="562476" y="586540"/>
                  </a:lnTo>
                  <a:lnTo>
                    <a:pt x="560972" y="584283"/>
                  </a:lnTo>
                  <a:lnTo>
                    <a:pt x="560220" y="583532"/>
                  </a:lnTo>
                  <a:lnTo>
                    <a:pt x="559469" y="581276"/>
                  </a:lnTo>
                  <a:lnTo>
                    <a:pt x="559469" y="579020"/>
                  </a:lnTo>
                  <a:lnTo>
                    <a:pt x="558716" y="577516"/>
                  </a:lnTo>
                  <a:lnTo>
                    <a:pt x="557965" y="575260"/>
                  </a:lnTo>
                  <a:lnTo>
                    <a:pt x="557212" y="573756"/>
                  </a:lnTo>
                  <a:lnTo>
                    <a:pt x="556461" y="569996"/>
                  </a:lnTo>
                  <a:lnTo>
                    <a:pt x="555709" y="568492"/>
                  </a:lnTo>
                  <a:lnTo>
                    <a:pt x="555709" y="566236"/>
                  </a:lnTo>
                  <a:lnTo>
                    <a:pt x="555709" y="564732"/>
                  </a:lnTo>
                  <a:lnTo>
                    <a:pt x="557212" y="563228"/>
                  </a:lnTo>
                  <a:lnTo>
                    <a:pt x="557212" y="562476"/>
                  </a:lnTo>
                  <a:lnTo>
                    <a:pt x="557212" y="561724"/>
                  </a:lnTo>
                  <a:lnTo>
                    <a:pt x="557212" y="560220"/>
                  </a:lnTo>
                  <a:lnTo>
                    <a:pt x="557965" y="558717"/>
                  </a:lnTo>
                  <a:lnTo>
                    <a:pt x="557965" y="557965"/>
                  </a:lnTo>
                  <a:lnTo>
                    <a:pt x="559469" y="556461"/>
                  </a:lnTo>
                  <a:lnTo>
                    <a:pt x="559469" y="555709"/>
                  </a:lnTo>
                  <a:lnTo>
                    <a:pt x="560220" y="552701"/>
                  </a:lnTo>
                  <a:lnTo>
                    <a:pt x="560220" y="551197"/>
                  </a:lnTo>
                  <a:lnTo>
                    <a:pt x="560972" y="550445"/>
                  </a:lnTo>
                  <a:lnTo>
                    <a:pt x="561724" y="548941"/>
                  </a:lnTo>
                  <a:lnTo>
                    <a:pt x="563229" y="546685"/>
                  </a:lnTo>
                  <a:lnTo>
                    <a:pt x="564732" y="543677"/>
                  </a:lnTo>
                  <a:lnTo>
                    <a:pt x="565484" y="542925"/>
                  </a:lnTo>
                  <a:lnTo>
                    <a:pt x="566988" y="542173"/>
                  </a:lnTo>
                  <a:lnTo>
                    <a:pt x="567740" y="541421"/>
                  </a:lnTo>
                  <a:lnTo>
                    <a:pt x="568492" y="540669"/>
                  </a:lnTo>
                  <a:lnTo>
                    <a:pt x="569244" y="539917"/>
                  </a:lnTo>
                  <a:lnTo>
                    <a:pt x="569244" y="539165"/>
                  </a:lnTo>
                  <a:lnTo>
                    <a:pt x="569244" y="532398"/>
                  </a:lnTo>
                  <a:lnTo>
                    <a:pt x="569244" y="528638"/>
                  </a:lnTo>
                  <a:lnTo>
                    <a:pt x="568492" y="526382"/>
                  </a:lnTo>
                  <a:lnTo>
                    <a:pt x="566988" y="522622"/>
                  </a:lnTo>
                  <a:lnTo>
                    <a:pt x="566236" y="521118"/>
                  </a:lnTo>
                  <a:lnTo>
                    <a:pt x="564732" y="520366"/>
                  </a:lnTo>
                  <a:lnTo>
                    <a:pt x="563229" y="519614"/>
                  </a:lnTo>
                  <a:lnTo>
                    <a:pt x="557965" y="516606"/>
                  </a:lnTo>
                  <a:lnTo>
                    <a:pt x="557212" y="515854"/>
                  </a:lnTo>
                  <a:lnTo>
                    <a:pt x="555709" y="515854"/>
                  </a:lnTo>
                  <a:lnTo>
                    <a:pt x="554205" y="515854"/>
                  </a:lnTo>
                  <a:lnTo>
                    <a:pt x="552701" y="515854"/>
                  </a:lnTo>
                  <a:lnTo>
                    <a:pt x="551949" y="515102"/>
                  </a:lnTo>
                  <a:lnTo>
                    <a:pt x="549693" y="513598"/>
                  </a:lnTo>
                  <a:lnTo>
                    <a:pt x="548941" y="513598"/>
                  </a:lnTo>
                  <a:lnTo>
                    <a:pt x="548189" y="513598"/>
                  </a:lnTo>
                  <a:lnTo>
                    <a:pt x="547437" y="513598"/>
                  </a:lnTo>
                  <a:lnTo>
                    <a:pt x="546685" y="513598"/>
                  </a:lnTo>
                  <a:lnTo>
                    <a:pt x="544429" y="514350"/>
                  </a:lnTo>
                  <a:lnTo>
                    <a:pt x="543677" y="515102"/>
                  </a:lnTo>
                  <a:lnTo>
                    <a:pt x="542925" y="515102"/>
                  </a:lnTo>
                  <a:lnTo>
                    <a:pt x="542173" y="515854"/>
                  </a:lnTo>
                  <a:lnTo>
                    <a:pt x="540669" y="517358"/>
                  </a:lnTo>
                  <a:lnTo>
                    <a:pt x="540669" y="518110"/>
                  </a:lnTo>
                  <a:lnTo>
                    <a:pt x="539917" y="518110"/>
                  </a:lnTo>
                  <a:lnTo>
                    <a:pt x="538413" y="518110"/>
                  </a:lnTo>
                  <a:lnTo>
                    <a:pt x="537661" y="518110"/>
                  </a:lnTo>
                  <a:lnTo>
                    <a:pt x="536909" y="517358"/>
                  </a:lnTo>
                  <a:lnTo>
                    <a:pt x="536157" y="516606"/>
                  </a:lnTo>
                  <a:lnTo>
                    <a:pt x="530141" y="509838"/>
                  </a:lnTo>
                  <a:lnTo>
                    <a:pt x="530141" y="508334"/>
                  </a:lnTo>
                  <a:lnTo>
                    <a:pt x="529390" y="506830"/>
                  </a:lnTo>
                  <a:lnTo>
                    <a:pt x="529390" y="502319"/>
                  </a:lnTo>
                  <a:lnTo>
                    <a:pt x="529390" y="500063"/>
                  </a:lnTo>
                  <a:lnTo>
                    <a:pt x="530141" y="498559"/>
                  </a:lnTo>
                  <a:lnTo>
                    <a:pt x="530141" y="497807"/>
                  </a:lnTo>
                  <a:lnTo>
                    <a:pt x="530141" y="496303"/>
                  </a:lnTo>
                  <a:lnTo>
                    <a:pt x="530893" y="494799"/>
                  </a:lnTo>
                  <a:lnTo>
                    <a:pt x="532397" y="491791"/>
                  </a:lnTo>
                  <a:lnTo>
                    <a:pt x="532397" y="490287"/>
                  </a:lnTo>
                  <a:lnTo>
                    <a:pt x="533901" y="486527"/>
                  </a:lnTo>
                  <a:lnTo>
                    <a:pt x="534653" y="486527"/>
                  </a:lnTo>
                  <a:lnTo>
                    <a:pt x="535405" y="486527"/>
                  </a:lnTo>
                  <a:lnTo>
                    <a:pt x="537661" y="488031"/>
                  </a:lnTo>
                  <a:lnTo>
                    <a:pt x="539165" y="488031"/>
                  </a:lnTo>
                  <a:lnTo>
                    <a:pt x="539917" y="488783"/>
                  </a:lnTo>
                  <a:lnTo>
                    <a:pt x="540669" y="489535"/>
                  </a:lnTo>
                  <a:lnTo>
                    <a:pt x="541421" y="488783"/>
                  </a:lnTo>
                  <a:lnTo>
                    <a:pt x="542173" y="488783"/>
                  </a:lnTo>
                  <a:lnTo>
                    <a:pt x="542925" y="488783"/>
                  </a:lnTo>
                  <a:lnTo>
                    <a:pt x="543677" y="488031"/>
                  </a:lnTo>
                  <a:lnTo>
                    <a:pt x="543677" y="487279"/>
                  </a:lnTo>
                  <a:lnTo>
                    <a:pt x="542925" y="486527"/>
                  </a:lnTo>
                  <a:lnTo>
                    <a:pt x="542925" y="485775"/>
                  </a:lnTo>
                  <a:lnTo>
                    <a:pt x="543677" y="485023"/>
                  </a:lnTo>
                  <a:lnTo>
                    <a:pt x="544429" y="484271"/>
                  </a:lnTo>
                  <a:lnTo>
                    <a:pt x="545181" y="483519"/>
                  </a:lnTo>
                  <a:lnTo>
                    <a:pt x="545933" y="483519"/>
                  </a:lnTo>
                  <a:lnTo>
                    <a:pt x="546685" y="481263"/>
                  </a:lnTo>
                  <a:lnTo>
                    <a:pt x="546685" y="480511"/>
                  </a:lnTo>
                  <a:lnTo>
                    <a:pt x="545933" y="479007"/>
                  </a:lnTo>
                  <a:lnTo>
                    <a:pt x="545933" y="478255"/>
                  </a:lnTo>
                  <a:lnTo>
                    <a:pt x="545933" y="477503"/>
                  </a:lnTo>
                  <a:lnTo>
                    <a:pt x="546685" y="475999"/>
                  </a:lnTo>
                  <a:lnTo>
                    <a:pt x="547437" y="474495"/>
                  </a:lnTo>
                  <a:lnTo>
                    <a:pt x="548189" y="473743"/>
                  </a:lnTo>
                  <a:lnTo>
                    <a:pt x="548941" y="472991"/>
                  </a:lnTo>
                  <a:lnTo>
                    <a:pt x="549693" y="472240"/>
                  </a:lnTo>
                  <a:lnTo>
                    <a:pt x="550445" y="472240"/>
                  </a:lnTo>
                  <a:lnTo>
                    <a:pt x="551197" y="472240"/>
                  </a:lnTo>
                  <a:lnTo>
                    <a:pt x="551949" y="472240"/>
                  </a:lnTo>
                  <a:lnTo>
                    <a:pt x="552701" y="471488"/>
                  </a:lnTo>
                  <a:lnTo>
                    <a:pt x="554205" y="469232"/>
                  </a:lnTo>
                  <a:lnTo>
                    <a:pt x="556461" y="467728"/>
                  </a:lnTo>
                  <a:lnTo>
                    <a:pt x="557212" y="466224"/>
                  </a:lnTo>
                  <a:lnTo>
                    <a:pt x="557212" y="465472"/>
                  </a:lnTo>
                  <a:lnTo>
                    <a:pt x="557965" y="464720"/>
                  </a:lnTo>
                  <a:lnTo>
                    <a:pt x="557212" y="463216"/>
                  </a:lnTo>
                  <a:lnTo>
                    <a:pt x="557212" y="462464"/>
                  </a:lnTo>
                  <a:lnTo>
                    <a:pt x="558716" y="462464"/>
                  </a:lnTo>
                  <a:lnTo>
                    <a:pt x="558716" y="461712"/>
                  </a:lnTo>
                  <a:lnTo>
                    <a:pt x="558716" y="460960"/>
                  </a:lnTo>
                  <a:lnTo>
                    <a:pt x="558716" y="460208"/>
                  </a:lnTo>
                  <a:lnTo>
                    <a:pt x="559469" y="459456"/>
                  </a:lnTo>
                  <a:lnTo>
                    <a:pt x="560972" y="458704"/>
                  </a:lnTo>
                  <a:lnTo>
                    <a:pt x="560972" y="457952"/>
                  </a:lnTo>
                  <a:lnTo>
                    <a:pt x="561724" y="457200"/>
                  </a:lnTo>
                  <a:lnTo>
                    <a:pt x="562476" y="457200"/>
                  </a:lnTo>
                  <a:lnTo>
                    <a:pt x="563229" y="456448"/>
                  </a:lnTo>
                  <a:lnTo>
                    <a:pt x="563980" y="456448"/>
                  </a:lnTo>
                  <a:lnTo>
                    <a:pt x="563980" y="457200"/>
                  </a:lnTo>
                  <a:lnTo>
                    <a:pt x="564732" y="457200"/>
                  </a:lnTo>
                  <a:lnTo>
                    <a:pt x="565484" y="457200"/>
                  </a:lnTo>
                  <a:lnTo>
                    <a:pt x="566236" y="457200"/>
                  </a:lnTo>
                  <a:lnTo>
                    <a:pt x="566988" y="456448"/>
                  </a:lnTo>
                  <a:lnTo>
                    <a:pt x="567740" y="455696"/>
                  </a:lnTo>
                  <a:lnTo>
                    <a:pt x="568492" y="454944"/>
                  </a:lnTo>
                  <a:lnTo>
                    <a:pt x="569244" y="451936"/>
                  </a:lnTo>
                  <a:lnTo>
                    <a:pt x="569996" y="451184"/>
                  </a:lnTo>
                  <a:lnTo>
                    <a:pt x="570748" y="450432"/>
                  </a:lnTo>
                  <a:lnTo>
                    <a:pt x="573004" y="448176"/>
                  </a:lnTo>
                  <a:lnTo>
                    <a:pt x="573756" y="447424"/>
                  </a:lnTo>
                  <a:lnTo>
                    <a:pt x="574508" y="446672"/>
                  </a:lnTo>
                  <a:lnTo>
                    <a:pt x="576012" y="446672"/>
                  </a:lnTo>
                  <a:lnTo>
                    <a:pt x="577516" y="446672"/>
                  </a:lnTo>
                  <a:lnTo>
                    <a:pt x="578268" y="445921"/>
                  </a:lnTo>
                  <a:lnTo>
                    <a:pt x="577516" y="444417"/>
                  </a:lnTo>
                  <a:lnTo>
                    <a:pt x="575260" y="441409"/>
                  </a:lnTo>
                  <a:lnTo>
                    <a:pt x="574508" y="440657"/>
                  </a:lnTo>
                  <a:lnTo>
                    <a:pt x="574508" y="439905"/>
                  </a:lnTo>
                  <a:lnTo>
                    <a:pt x="574508" y="438401"/>
                  </a:lnTo>
                  <a:lnTo>
                    <a:pt x="575260" y="437649"/>
                  </a:lnTo>
                  <a:lnTo>
                    <a:pt x="575260" y="436897"/>
                  </a:lnTo>
                  <a:lnTo>
                    <a:pt x="576012" y="436145"/>
                  </a:lnTo>
                  <a:lnTo>
                    <a:pt x="576764" y="435393"/>
                  </a:lnTo>
                  <a:lnTo>
                    <a:pt x="577516" y="434641"/>
                  </a:lnTo>
                  <a:lnTo>
                    <a:pt x="579020" y="433137"/>
                  </a:lnTo>
                  <a:lnTo>
                    <a:pt x="579772" y="432385"/>
                  </a:lnTo>
                  <a:lnTo>
                    <a:pt x="580524" y="432385"/>
                  </a:lnTo>
                  <a:lnTo>
                    <a:pt x="581276" y="432385"/>
                  </a:lnTo>
                  <a:lnTo>
                    <a:pt x="582028" y="432385"/>
                  </a:lnTo>
                  <a:lnTo>
                    <a:pt x="582780" y="433137"/>
                  </a:lnTo>
                  <a:lnTo>
                    <a:pt x="583531" y="433137"/>
                  </a:lnTo>
                  <a:lnTo>
                    <a:pt x="584284" y="433137"/>
                  </a:lnTo>
                  <a:lnTo>
                    <a:pt x="585035" y="432385"/>
                  </a:lnTo>
                  <a:lnTo>
                    <a:pt x="585788" y="432385"/>
                  </a:lnTo>
                  <a:lnTo>
                    <a:pt x="586540" y="431633"/>
                  </a:lnTo>
                  <a:lnTo>
                    <a:pt x="586540" y="430881"/>
                  </a:lnTo>
                  <a:lnTo>
                    <a:pt x="586540" y="429377"/>
                  </a:lnTo>
                  <a:lnTo>
                    <a:pt x="586540" y="426369"/>
                  </a:lnTo>
                  <a:lnTo>
                    <a:pt x="585035" y="421857"/>
                  </a:lnTo>
                  <a:lnTo>
                    <a:pt x="583531" y="418097"/>
                  </a:lnTo>
                  <a:lnTo>
                    <a:pt x="582780" y="416593"/>
                  </a:lnTo>
                  <a:lnTo>
                    <a:pt x="582028" y="415090"/>
                  </a:lnTo>
                  <a:lnTo>
                    <a:pt x="581276" y="409074"/>
                  </a:lnTo>
                  <a:lnTo>
                    <a:pt x="580524" y="408322"/>
                  </a:lnTo>
                  <a:lnTo>
                    <a:pt x="579772" y="406818"/>
                  </a:lnTo>
                  <a:lnTo>
                    <a:pt x="578268" y="404562"/>
                  </a:lnTo>
                  <a:lnTo>
                    <a:pt x="577516" y="403058"/>
                  </a:lnTo>
                  <a:lnTo>
                    <a:pt x="574508" y="392530"/>
                  </a:lnTo>
                  <a:lnTo>
                    <a:pt x="572252" y="387266"/>
                  </a:lnTo>
                  <a:lnTo>
                    <a:pt x="571500" y="385763"/>
                  </a:lnTo>
                  <a:lnTo>
                    <a:pt x="569244" y="380499"/>
                  </a:lnTo>
                  <a:lnTo>
                    <a:pt x="568492" y="379747"/>
                  </a:lnTo>
                  <a:lnTo>
                    <a:pt x="566988" y="378995"/>
                  </a:lnTo>
                  <a:lnTo>
                    <a:pt x="566236" y="378995"/>
                  </a:lnTo>
                  <a:lnTo>
                    <a:pt x="566236" y="378243"/>
                  </a:lnTo>
                  <a:lnTo>
                    <a:pt x="564732" y="375987"/>
                  </a:lnTo>
                  <a:lnTo>
                    <a:pt x="563980" y="375235"/>
                  </a:lnTo>
                  <a:lnTo>
                    <a:pt x="563229" y="374483"/>
                  </a:lnTo>
                  <a:lnTo>
                    <a:pt x="560972" y="373731"/>
                  </a:lnTo>
                  <a:lnTo>
                    <a:pt x="560220" y="373731"/>
                  </a:lnTo>
                  <a:lnTo>
                    <a:pt x="559469" y="372979"/>
                  </a:lnTo>
                  <a:lnTo>
                    <a:pt x="558716" y="371475"/>
                  </a:lnTo>
                  <a:lnTo>
                    <a:pt x="557965" y="370723"/>
                  </a:lnTo>
                  <a:lnTo>
                    <a:pt x="557212" y="369971"/>
                  </a:lnTo>
                  <a:lnTo>
                    <a:pt x="555709" y="369219"/>
                  </a:lnTo>
                  <a:lnTo>
                    <a:pt x="552701" y="368467"/>
                  </a:lnTo>
                  <a:lnTo>
                    <a:pt x="549693" y="366963"/>
                  </a:lnTo>
                  <a:lnTo>
                    <a:pt x="548189" y="366211"/>
                  </a:lnTo>
                  <a:lnTo>
                    <a:pt x="543677" y="360195"/>
                  </a:lnTo>
                  <a:lnTo>
                    <a:pt x="542925" y="358692"/>
                  </a:lnTo>
                  <a:lnTo>
                    <a:pt x="541421" y="355684"/>
                  </a:lnTo>
                  <a:lnTo>
                    <a:pt x="541421" y="354932"/>
                  </a:lnTo>
                  <a:lnTo>
                    <a:pt x="540669" y="354932"/>
                  </a:lnTo>
                  <a:lnTo>
                    <a:pt x="540669" y="354180"/>
                  </a:lnTo>
                  <a:lnTo>
                    <a:pt x="543677" y="342148"/>
                  </a:lnTo>
                  <a:lnTo>
                    <a:pt x="543677" y="341396"/>
                  </a:lnTo>
                  <a:lnTo>
                    <a:pt x="549693" y="336132"/>
                  </a:lnTo>
                  <a:lnTo>
                    <a:pt x="550445" y="335380"/>
                  </a:lnTo>
                  <a:lnTo>
                    <a:pt x="551949" y="331620"/>
                  </a:lnTo>
                  <a:lnTo>
                    <a:pt x="552701" y="330868"/>
                  </a:lnTo>
                  <a:lnTo>
                    <a:pt x="553452" y="330116"/>
                  </a:lnTo>
                  <a:lnTo>
                    <a:pt x="553452" y="329365"/>
                  </a:lnTo>
                  <a:lnTo>
                    <a:pt x="554205" y="328613"/>
                  </a:lnTo>
                  <a:lnTo>
                    <a:pt x="556461" y="324101"/>
                  </a:lnTo>
                  <a:lnTo>
                    <a:pt x="560220" y="315077"/>
                  </a:lnTo>
                  <a:lnTo>
                    <a:pt x="560220" y="314325"/>
                  </a:lnTo>
                  <a:lnTo>
                    <a:pt x="560972" y="312069"/>
                  </a:lnTo>
                  <a:lnTo>
                    <a:pt x="558716" y="299286"/>
                  </a:lnTo>
                  <a:lnTo>
                    <a:pt x="558716" y="297782"/>
                  </a:lnTo>
                  <a:lnTo>
                    <a:pt x="559469" y="296278"/>
                  </a:lnTo>
                  <a:lnTo>
                    <a:pt x="563229" y="288006"/>
                  </a:lnTo>
                  <a:lnTo>
                    <a:pt x="563980" y="282742"/>
                  </a:lnTo>
                  <a:lnTo>
                    <a:pt x="568492" y="280486"/>
                  </a:lnTo>
                  <a:lnTo>
                    <a:pt x="569244" y="280486"/>
                  </a:lnTo>
                  <a:lnTo>
                    <a:pt x="573004" y="281238"/>
                  </a:lnTo>
                  <a:lnTo>
                    <a:pt x="573756" y="281238"/>
                  </a:lnTo>
                  <a:lnTo>
                    <a:pt x="574508" y="281238"/>
                  </a:lnTo>
                  <a:lnTo>
                    <a:pt x="576012" y="281238"/>
                  </a:lnTo>
                  <a:lnTo>
                    <a:pt x="576764" y="281238"/>
                  </a:lnTo>
                  <a:lnTo>
                    <a:pt x="576764" y="280486"/>
                  </a:lnTo>
                  <a:lnTo>
                    <a:pt x="578268" y="279734"/>
                  </a:lnTo>
                  <a:lnTo>
                    <a:pt x="579020" y="278230"/>
                  </a:lnTo>
                  <a:lnTo>
                    <a:pt x="580524" y="276726"/>
                  </a:lnTo>
                  <a:lnTo>
                    <a:pt x="581276" y="275974"/>
                  </a:lnTo>
                  <a:lnTo>
                    <a:pt x="581276" y="275222"/>
                  </a:lnTo>
                  <a:lnTo>
                    <a:pt x="583531" y="273718"/>
                  </a:lnTo>
                  <a:lnTo>
                    <a:pt x="584284" y="273718"/>
                  </a:lnTo>
                  <a:lnTo>
                    <a:pt x="585035" y="272967"/>
                  </a:lnTo>
                  <a:lnTo>
                    <a:pt x="588044" y="266199"/>
                  </a:lnTo>
                  <a:lnTo>
                    <a:pt x="588795" y="264695"/>
                  </a:lnTo>
                  <a:lnTo>
                    <a:pt x="589548" y="264695"/>
                  </a:lnTo>
                  <a:lnTo>
                    <a:pt x="590299" y="263943"/>
                  </a:lnTo>
                  <a:lnTo>
                    <a:pt x="591051" y="263943"/>
                  </a:lnTo>
                  <a:lnTo>
                    <a:pt x="591803" y="264695"/>
                  </a:lnTo>
                  <a:lnTo>
                    <a:pt x="591803" y="265447"/>
                  </a:lnTo>
                  <a:lnTo>
                    <a:pt x="592555" y="265447"/>
                  </a:lnTo>
                  <a:lnTo>
                    <a:pt x="592555" y="266199"/>
                  </a:lnTo>
                  <a:lnTo>
                    <a:pt x="594059" y="266199"/>
                  </a:lnTo>
                  <a:lnTo>
                    <a:pt x="594811" y="266951"/>
                  </a:lnTo>
                  <a:lnTo>
                    <a:pt x="596315" y="266951"/>
                  </a:lnTo>
                  <a:lnTo>
                    <a:pt x="597067" y="266951"/>
                  </a:lnTo>
                  <a:lnTo>
                    <a:pt x="597819" y="266951"/>
                  </a:lnTo>
                  <a:lnTo>
                    <a:pt x="600075" y="265447"/>
                  </a:lnTo>
                  <a:lnTo>
                    <a:pt x="601579" y="264695"/>
                  </a:lnTo>
                  <a:lnTo>
                    <a:pt x="603083" y="263943"/>
                  </a:lnTo>
                  <a:lnTo>
                    <a:pt x="603835" y="263191"/>
                  </a:lnTo>
                  <a:lnTo>
                    <a:pt x="604587" y="263191"/>
                  </a:lnTo>
                  <a:lnTo>
                    <a:pt x="605339" y="262439"/>
                  </a:lnTo>
                  <a:lnTo>
                    <a:pt x="606843" y="262439"/>
                  </a:lnTo>
                  <a:lnTo>
                    <a:pt x="613610" y="263191"/>
                  </a:lnTo>
                  <a:lnTo>
                    <a:pt x="614363" y="263191"/>
                  </a:lnTo>
                  <a:lnTo>
                    <a:pt x="615114" y="262439"/>
                  </a:lnTo>
                  <a:lnTo>
                    <a:pt x="617370" y="261687"/>
                  </a:lnTo>
                  <a:lnTo>
                    <a:pt x="618123" y="260935"/>
                  </a:lnTo>
                  <a:lnTo>
                    <a:pt x="618874" y="260935"/>
                  </a:lnTo>
                  <a:lnTo>
                    <a:pt x="621882" y="260935"/>
                  </a:lnTo>
                  <a:lnTo>
                    <a:pt x="622634" y="260935"/>
                  </a:lnTo>
                  <a:lnTo>
                    <a:pt x="624138" y="260183"/>
                  </a:lnTo>
                  <a:lnTo>
                    <a:pt x="627146" y="258679"/>
                  </a:lnTo>
                  <a:lnTo>
                    <a:pt x="627898" y="257927"/>
                  </a:lnTo>
                  <a:lnTo>
                    <a:pt x="630154" y="257927"/>
                  </a:lnTo>
                  <a:lnTo>
                    <a:pt x="633914" y="255671"/>
                  </a:lnTo>
                  <a:lnTo>
                    <a:pt x="634666" y="254919"/>
                  </a:lnTo>
                  <a:lnTo>
                    <a:pt x="634666" y="253415"/>
                  </a:lnTo>
                  <a:lnTo>
                    <a:pt x="635418" y="251911"/>
                  </a:lnTo>
                  <a:lnTo>
                    <a:pt x="633914" y="245143"/>
                  </a:lnTo>
                  <a:lnTo>
                    <a:pt x="634666" y="241384"/>
                  </a:lnTo>
                  <a:lnTo>
                    <a:pt x="634666" y="239880"/>
                  </a:lnTo>
                  <a:lnTo>
                    <a:pt x="633914" y="238376"/>
                  </a:lnTo>
                  <a:lnTo>
                    <a:pt x="632410" y="233864"/>
                  </a:lnTo>
                  <a:lnTo>
                    <a:pt x="631658" y="232360"/>
                  </a:lnTo>
                  <a:lnTo>
                    <a:pt x="629402" y="212057"/>
                  </a:lnTo>
                  <a:lnTo>
                    <a:pt x="629402" y="210553"/>
                  </a:lnTo>
                  <a:lnTo>
                    <a:pt x="628650" y="210553"/>
                  </a:lnTo>
                  <a:lnTo>
                    <a:pt x="627898" y="209801"/>
                  </a:lnTo>
                  <a:lnTo>
                    <a:pt x="624138" y="209049"/>
                  </a:lnTo>
                  <a:lnTo>
                    <a:pt x="623386" y="209049"/>
                  </a:lnTo>
                  <a:lnTo>
                    <a:pt x="621882" y="207545"/>
                  </a:lnTo>
                  <a:lnTo>
                    <a:pt x="621130" y="206793"/>
                  </a:lnTo>
                  <a:lnTo>
                    <a:pt x="621130" y="206041"/>
                  </a:lnTo>
                  <a:lnTo>
                    <a:pt x="620378" y="206041"/>
                  </a:lnTo>
                  <a:lnTo>
                    <a:pt x="620378" y="205289"/>
                  </a:lnTo>
                  <a:lnTo>
                    <a:pt x="618874" y="187241"/>
                  </a:lnTo>
                  <a:lnTo>
                    <a:pt x="619627" y="185738"/>
                  </a:lnTo>
                  <a:lnTo>
                    <a:pt x="620378" y="184234"/>
                  </a:lnTo>
                  <a:lnTo>
                    <a:pt x="621130" y="183482"/>
                  </a:lnTo>
                  <a:lnTo>
                    <a:pt x="621882" y="182730"/>
                  </a:lnTo>
                  <a:lnTo>
                    <a:pt x="624138" y="180474"/>
                  </a:lnTo>
                  <a:lnTo>
                    <a:pt x="625642" y="178970"/>
                  </a:lnTo>
                  <a:lnTo>
                    <a:pt x="626394" y="177466"/>
                  </a:lnTo>
                  <a:lnTo>
                    <a:pt x="628650" y="174458"/>
                  </a:lnTo>
                  <a:lnTo>
                    <a:pt x="630154" y="172954"/>
                  </a:lnTo>
                  <a:lnTo>
                    <a:pt x="631658" y="169946"/>
                  </a:lnTo>
                  <a:lnTo>
                    <a:pt x="631658" y="169194"/>
                  </a:lnTo>
                  <a:lnTo>
                    <a:pt x="631658" y="167690"/>
                  </a:lnTo>
                  <a:lnTo>
                    <a:pt x="630906" y="165434"/>
                  </a:lnTo>
                  <a:lnTo>
                    <a:pt x="628650" y="160922"/>
                  </a:lnTo>
                  <a:lnTo>
                    <a:pt x="627898" y="157914"/>
                  </a:lnTo>
                  <a:lnTo>
                    <a:pt x="627146" y="157162"/>
                  </a:lnTo>
                  <a:lnTo>
                    <a:pt x="626394" y="156411"/>
                  </a:lnTo>
                  <a:lnTo>
                    <a:pt x="625642" y="156411"/>
                  </a:lnTo>
                  <a:lnTo>
                    <a:pt x="624138" y="156411"/>
                  </a:lnTo>
                  <a:lnTo>
                    <a:pt x="621130" y="157162"/>
                  </a:lnTo>
                  <a:lnTo>
                    <a:pt x="620378" y="157162"/>
                  </a:lnTo>
                  <a:lnTo>
                    <a:pt x="620378" y="154907"/>
                  </a:lnTo>
                  <a:lnTo>
                    <a:pt x="625642" y="129340"/>
                  </a:lnTo>
                  <a:lnTo>
                    <a:pt x="625642" y="128588"/>
                  </a:lnTo>
                  <a:lnTo>
                    <a:pt x="626394" y="127084"/>
                  </a:lnTo>
                  <a:lnTo>
                    <a:pt x="626394" y="126332"/>
                  </a:lnTo>
                  <a:lnTo>
                    <a:pt x="627146" y="125580"/>
                  </a:lnTo>
                  <a:lnTo>
                    <a:pt x="627898" y="124828"/>
                  </a:lnTo>
                  <a:lnTo>
                    <a:pt x="629402" y="123324"/>
                  </a:lnTo>
                  <a:lnTo>
                    <a:pt x="630154" y="122572"/>
                  </a:lnTo>
                  <a:lnTo>
                    <a:pt x="633162" y="121820"/>
                  </a:lnTo>
                  <a:lnTo>
                    <a:pt x="634666" y="121068"/>
                  </a:lnTo>
                  <a:lnTo>
                    <a:pt x="640682" y="120316"/>
                  </a:lnTo>
                  <a:lnTo>
                    <a:pt x="644442" y="121068"/>
                  </a:lnTo>
                  <a:lnTo>
                    <a:pt x="648201" y="121820"/>
                  </a:lnTo>
                  <a:lnTo>
                    <a:pt x="649705" y="122572"/>
                  </a:lnTo>
                  <a:lnTo>
                    <a:pt x="664745" y="130092"/>
                  </a:lnTo>
                  <a:lnTo>
                    <a:pt x="667753" y="131595"/>
                  </a:lnTo>
                  <a:lnTo>
                    <a:pt x="668505" y="131595"/>
                  </a:lnTo>
                  <a:lnTo>
                    <a:pt x="670008" y="130843"/>
                  </a:lnTo>
                  <a:lnTo>
                    <a:pt x="671512" y="130843"/>
                  </a:lnTo>
                  <a:lnTo>
                    <a:pt x="675272" y="127836"/>
                  </a:lnTo>
                  <a:lnTo>
                    <a:pt x="678280" y="125580"/>
                  </a:lnTo>
                  <a:lnTo>
                    <a:pt x="678280" y="124828"/>
                  </a:lnTo>
                  <a:lnTo>
                    <a:pt x="678280" y="124076"/>
                  </a:lnTo>
                  <a:lnTo>
                    <a:pt x="677528" y="120316"/>
                  </a:lnTo>
                  <a:lnTo>
                    <a:pt x="676776" y="115804"/>
                  </a:lnTo>
                  <a:lnTo>
                    <a:pt x="676776" y="112044"/>
                  </a:lnTo>
                  <a:lnTo>
                    <a:pt x="676776" y="111292"/>
                  </a:lnTo>
                  <a:lnTo>
                    <a:pt x="676776" y="110540"/>
                  </a:lnTo>
                  <a:lnTo>
                    <a:pt x="676025" y="109788"/>
                  </a:lnTo>
                  <a:lnTo>
                    <a:pt x="674521" y="108284"/>
                  </a:lnTo>
                  <a:lnTo>
                    <a:pt x="673768" y="106780"/>
                  </a:lnTo>
                  <a:lnTo>
                    <a:pt x="673768" y="106028"/>
                  </a:lnTo>
                  <a:lnTo>
                    <a:pt x="673768" y="105276"/>
                  </a:lnTo>
                  <a:lnTo>
                    <a:pt x="673768" y="104524"/>
                  </a:lnTo>
                  <a:lnTo>
                    <a:pt x="673768" y="103773"/>
                  </a:lnTo>
                  <a:lnTo>
                    <a:pt x="676025" y="100013"/>
                  </a:lnTo>
                  <a:lnTo>
                    <a:pt x="676776" y="99261"/>
                  </a:lnTo>
                  <a:lnTo>
                    <a:pt x="676776" y="98509"/>
                  </a:lnTo>
                  <a:lnTo>
                    <a:pt x="676776" y="97757"/>
                  </a:lnTo>
                  <a:lnTo>
                    <a:pt x="676776" y="97005"/>
                  </a:lnTo>
                  <a:lnTo>
                    <a:pt x="676025" y="96253"/>
                  </a:lnTo>
                  <a:lnTo>
                    <a:pt x="673768" y="93245"/>
                  </a:lnTo>
                  <a:lnTo>
                    <a:pt x="673768" y="92493"/>
                  </a:lnTo>
                  <a:lnTo>
                    <a:pt x="673016" y="91741"/>
                  </a:lnTo>
                  <a:lnTo>
                    <a:pt x="673016" y="88733"/>
                  </a:lnTo>
                  <a:lnTo>
                    <a:pt x="673016" y="87981"/>
                  </a:lnTo>
                  <a:lnTo>
                    <a:pt x="673016" y="87229"/>
                  </a:lnTo>
                  <a:lnTo>
                    <a:pt x="673768" y="86477"/>
                  </a:lnTo>
                  <a:lnTo>
                    <a:pt x="675272" y="83469"/>
                  </a:lnTo>
                  <a:lnTo>
                    <a:pt x="682792" y="74445"/>
                  </a:lnTo>
                  <a:lnTo>
                    <a:pt x="683544" y="73694"/>
                  </a:lnTo>
                  <a:lnTo>
                    <a:pt x="685048" y="74445"/>
                  </a:lnTo>
                  <a:lnTo>
                    <a:pt x="687304" y="75197"/>
                  </a:lnTo>
                  <a:lnTo>
                    <a:pt x="690312" y="77453"/>
                  </a:lnTo>
                  <a:lnTo>
                    <a:pt x="702344" y="83469"/>
                  </a:lnTo>
                  <a:lnTo>
                    <a:pt x="704599" y="85725"/>
                  </a:lnTo>
                  <a:lnTo>
                    <a:pt x="707607" y="87981"/>
                  </a:lnTo>
                  <a:lnTo>
                    <a:pt x="712119" y="93245"/>
                  </a:lnTo>
                  <a:lnTo>
                    <a:pt x="712119" y="93997"/>
                  </a:lnTo>
                  <a:lnTo>
                    <a:pt x="712871" y="95501"/>
                  </a:lnTo>
                  <a:lnTo>
                    <a:pt x="715879" y="104524"/>
                  </a:lnTo>
                  <a:lnTo>
                    <a:pt x="715879" y="105276"/>
                  </a:lnTo>
                  <a:lnTo>
                    <a:pt x="717383" y="105276"/>
                  </a:lnTo>
                  <a:lnTo>
                    <a:pt x="719639" y="106028"/>
                  </a:lnTo>
                  <a:lnTo>
                    <a:pt x="724151" y="106028"/>
                  </a:lnTo>
                  <a:lnTo>
                    <a:pt x="727910" y="106028"/>
                  </a:lnTo>
                  <a:lnTo>
                    <a:pt x="728663" y="106028"/>
                  </a:lnTo>
                  <a:lnTo>
                    <a:pt x="728663" y="106780"/>
                  </a:lnTo>
                  <a:lnTo>
                    <a:pt x="731670" y="109036"/>
                  </a:lnTo>
                  <a:lnTo>
                    <a:pt x="733174" y="109036"/>
                  </a:lnTo>
                  <a:lnTo>
                    <a:pt x="739942" y="107532"/>
                  </a:lnTo>
                  <a:lnTo>
                    <a:pt x="742198" y="107532"/>
                  </a:lnTo>
                  <a:lnTo>
                    <a:pt x="743702" y="107532"/>
                  </a:lnTo>
                  <a:lnTo>
                    <a:pt x="745958" y="108284"/>
                  </a:lnTo>
                  <a:lnTo>
                    <a:pt x="746710" y="109036"/>
                  </a:lnTo>
                  <a:lnTo>
                    <a:pt x="747462" y="108284"/>
                  </a:lnTo>
                  <a:lnTo>
                    <a:pt x="749718" y="106780"/>
                  </a:lnTo>
                  <a:lnTo>
                    <a:pt x="750470" y="105276"/>
                  </a:lnTo>
                  <a:lnTo>
                    <a:pt x="751974" y="102268"/>
                  </a:lnTo>
                  <a:lnTo>
                    <a:pt x="753478" y="100764"/>
                  </a:lnTo>
                  <a:lnTo>
                    <a:pt x="757238" y="98509"/>
                  </a:lnTo>
                  <a:lnTo>
                    <a:pt x="757989" y="100013"/>
                  </a:lnTo>
                  <a:lnTo>
                    <a:pt x="757989" y="101516"/>
                  </a:lnTo>
                  <a:lnTo>
                    <a:pt x="760245" y="105276"/>
                  </a:lnTo>
                  <a:lnTo>
                    <a:pt x="760245" y="106028"/>
                  </a:lnTo>
                  <a:lnTo>
                    <a:pt x="760245" y="109788"/>
                  </a:lnTo>
                  <a:lnTo>
                    <a:pt x="760245" y="110540"/>
                  </a:lnTo>
                  <a:lnTo>
                    <a:pt x="760998" y="111292"/>
                  </a:lnTo>
                  <a:lnTo>
                    <a:pt x="764757" y="116556"/>
                  </a:lnTo>
                  <a:lnTo>
                    <a:pt x="764757" y="117308"/>
                  </a:lnTo>
                  <a:lnTo>
                    <a:pt x="764757" y="118060"/>
                  </a:lnTo>
                  <a:lnTo>
                    <a:pt x="764757" y="118812"/>
                  </a:lnTo>
                  <a:lnTo>
                    <a:pt x="764757" y="119564"/>
                  </a:lnTo>
                  <a:lnTo>
                    <a:pt x="764757" y="120316"/>
                  </a:lnTo>
                  <a:lnTo>
                    <a:pt x="762502" y="122572"/>
                  </a:lnTo>
                  <a:lnTo>
                    <a:pt x="761749" y="123324"/>
                  </a:lnTo>
                  <a:lnTo>
                    <a:pt x="759493" y="130092"/>
                  </a:lnTo>
                  <a:lnTo>
                    <a:pt x="757989" y="135355"/>
                  </a:lnTo>
                  <a:lnTo>
                    <a:pt x="754982" y="142123"/>
                  </a:lnTo>
                  <a:lnTo>
                    <a:pt x="751974" y="148139"/>
                  </a:lnTo>
                  <a:lnTo>
                    <a:pt x="750470" y="150395"/>
                  </a:lnTo>
                  <a:lnTo>
                    <a:pt x="749718" y="151147"/>
                  </a:lnTo>
                  <a:lnTo>
                    <a:pt x="748966" y="154155"/>
                  </a:lnTo>
                  <a:lnTo>
                    <a:pt x="748214" y="154907"/>
                  </a:lnTo>
                  <a:lnTo>
                    <a:pt x="748214" y="155659"/>
                  </a:lnTo>
                  <a:lnTo>
                    <a:pt x="748214" y="156411"/>
                  </a:lnTo>
                  <a:lnTo>
                    <a:pt x="748966" y="157162"/>
                  </a:lnTo>
                  <a:lnTo>
                    <a:pt x="749718" y="157914"/>
                  </a:lnTo>
                  <a:lnTo>
                    <a:pt x="751222" y="157914"/>
                  </a:lnTo>
                  <a:lnTo>
                    <a:pt x="752726" y="157162"/>
                  </a:lnTo>
                  <a:lnTo>
                    <a:pt x="754230" y="154907"/>
                  </a:lnTo>
                  <a:lnTo>
                    <a:pt x="754982" y="154155"/>
                  </a:lnTo>
                  <a:lnTo>
                    <a:pt x="756485" y="153403"/>
                  </a:lnTo>
                  <a:lnTo>
                    <a:pt x="764005" y="149643"/>
                  </a:lnTo>
                  <a:lnTo>
                    <a:pt x="764757" y="149643"/>
                  </a:lnTo>
                  <a:lnTo>
                    <a:pt x="765509" y="148891"/>
                  </a:lnTo>
                  <a:lnTo>
                    <a:pt x="766261" y="148139"/>
                  </a:lnTo>
                  <a:lnTo>
                    <a:pt x="767765" y="145883"/>
                  </a:lnTo>
                  <a:lnTo>
                    <a:pt x="768517" y="145131"/>
                  </a:lnTo>
                  <a:lnTo>
                    <a:pt x="769269" y="143627"/>
                  </a:lnTo>
                  <a:lnTo>
                    <a:pt x="770773" y="140619"/>
                  </a:lnTo>
                  <a:lnTo>
                    <a:pt x="771525" y="139867"/>
                  </a:lnTo>
                  <a:lnTo>
                    <a:pt x="772277" y="139115"/>
                  </a:lnTo>
                  <a:lnTo>
                    <a:pt x="773781" y="139115"/>
                  </a:lnTo>
                  <a:lnTo>
                    <a:pt x="775285" y="139115"/>
                  </a:lnTo>
                  <a:lnTo>
                    <a:pt x="783557" y="139867"/>
                  </a:lnTo>
                  <a:lnTo>
                    <a:pt x="785813" y="140619"/>
                  </a:lnTo>
                  <a:lnTo>
                    <a:pt x="797092" y="142123"/>
                  </a:lnTo>
                  <a:lnTo>
                    <a:pt x="798596" y="142123"/>
                  </a:lnTo>
                  <a:lnTo>
                    <a:pt x="799348" y="142123"/>
                  </a:lnTo>
                  <a:lnTo>
                    <a:pt x="804612" y="139115"/>
                  </a:lnTo>
                  <a:lnTo>
                    <a:pt x="809876" y="133851"/>
                  </a:lnTo>
                  <a:lnTo>
                    <a:pt x="811380" y="131595"/>
                  </a:lnTo>
                  <a:lnTo>
                    <a:pt x="812132" y="128588"/>
                  </a:lnTo>
                  <a:lnTo>
                    <a:pt x="812883" y="126332"/>
                  </a:lnTo>
                  <a:lnTo>
                    <a:pt x="812883" y="125580"/>
                  </a:lnTo>
                  <a:lnTo>
                    <a:pt x="815891" y="124076"/>
                  </a:lnTo>
                  <a:lnTo>
                    <a:pt x="818147" y="122572"/>
                  </a:lnTo>
                  <a:lnTo>
                    <a:pt x="820403" y="120316"/>
                  </a:lnTo>
                  <a:lnTo>
                    <a:pt x="821155" y="119564"/>
                  </a:lnTo>
                  <a:lnTo>
                    <a:pt x="821907" y="118060"/>
                  </a:lnTo>
                  <a:lnTo>
                    <a:pt x="822659" y="117308"/>
                  </a:lnTo>
                  <a:lnTo>
                    <a:pt x="824163" y="115052"/>
                  </a:lnTo>
                  <a:lnTo>
                    <a:pt x="825667" y="113548"/>
                  </a:lnTo>
                  <a:lnTo>
                    <a:pt x="827171" y="112044"/>
                  </a:lnTo>
                  <a:lnTo>
                    <a:pt x="827171" y="111292"/>
                  </a:lnTo>
                  <a:lnTo>
                    <a:pt x="827171" y="110540"/>
                  </a:lnTo>
                  <a:lnTo>
                    <a:pt x="827923" y="109788"/>
                  </a:lnTo>
                  <a:lnTo>
                    <a:pt x="828675" y="109036"/>
                  </a:lnTo>
                  <a:lnTo>
                    <a:pt x="832435" y="109036"/>
                  </a:lnTo>
                  <a:lnTo>
                    <a:pt x="833187" y="109036"/>
                  </a:lnTo>
                  <a:lnTo>
                    <a:pt x="833939" y="109036"/>
                  </a:lnTo>
                  <a:lnTo>
                    <a:pt x="834691" y="109788"/>
                  </a:lnTo>
                  <a:lnTo>
                    <a:pt x="836947" y="110540"/>
                  </a:lnTo>
                  <a:lnTo>
                    <a:pt x="838451" y="110540"/>
                  </a:lnTo>
                  <a:lnTo>
                    <a:pt x="842211" y="109788"/>
                  </a:lnTo>
                  <a:lnTo>
                    <a:pt x="845219" y="108284"/>
                  </a:lnTo>
                  <a:lnTo>
                    <a:pt x="851234" y="105276"/>
                  </a:lnTo>
                  <a:lnTo>
                    <a:pt x="854994" y="101516"/>
                  </a:lnTo>
                  <a:lnTo>
                    <a:pt x="857250" y="99261"/>
                  </a:lnTo>
                  <a:lnTo>
                    <a:pt x="858002" y="98509"/>
                  </a:lnTo>
                  <a:lnTo>
                    <a:pt x="859506" y="98509"/>
                  </a:lnTo>
                  <a:lnTo>
                    <a:pt x="861762" y="97757"/>
                  </a:lnTo>
                  <a:lnTo>
                    <a:pt x="863266" y="97005"/>
                  </a:lnTo>
                  <a:lnTo>
                    <a:pt x="864018" y="97005"/>
                  </a:lnTo>
                  <a:lnTo>
                    <a:pt x="865522" y="93997"/>
                  </a:lnTo>
                  <a:lnTo>
                    <a:pt x="866274" y="93245"/>
                  </a:lnTo>
                  <a:lnTo>
                    <a:pt x="867026" y="92493"/>
                  </a:lnTo>
                  <a:lnTo>
                    <a:pt x="868530" y="90989"/>
                  </a:lnTo>
                  <a:lnTo>
                    <a:pt x="869281" y="90237"/>
                  </a:lnTo>
                  <a:lnTo>
                    <a:pt x="870034" y="87981"/>
                  </a:lnTo>
                  <a:lnTo>
                    <a:pt x="870785" y="87229"/>
                  </a:lnTo>
                  <a:lnTo>
                    <a:pt x="876049" y="82717"/>
                  </a:lnTo>
                  <a:lnTo>
                    <a:pt x="876801" y="81965"/>
                  </a:lnTo>
                  <a:lnTo>
                    <a:pt x="876801" y="81213"/>
                  </a:lnTo>
                  <a:lnTo>
                    <a:pt x="877553" y="79709"/>
                  </a:lnTo>
                  <a:lnTo>
                    <a:pt x="878305" y="78957"/>
                  </a:lnTo>
                  <a:lnTo>
                    <a:pt x="878305" y="78205"/>
                  </a:lnTo>
                  <a:lnTo>
                    <a:pt x="879057" y="78205"/>
                  </a:lnTo>
                  <a:lnTo>
                    <a:pt x="880561" y="77453"/>
                  </a:lnTo>
                  <a:lnTo>
                    <a:pt x="882817" y="77453"/>
                  </a:lnTo>
                  <a:lnTo>
                    <a:pt x="885825" y="77453"/>
                  </a:lnTo>
                  <a:lnTo>
                    <a:pt x="886577" y="76701"/>
                  </a:lnTo>
                  <a:lnTo>
                    <a:pt x="888833" y="75949"/>
                  </a:lnTo>
                  <a:lnTo>
                    <a:pt x="890337" y="75949"/>
                  </a:lnTo>
                  <a:lnTo>
                    <a:pt x="891841" y="75949"/>
                  </a:lnTo>
                  <a:lnTo>
                    <a:pt x="892593" y="75949"/>
                  </a:lnTo>
                  <a:lnTo>
                    <a:pt x="893345" y="76701"/>
                  </a:lnTo>
                  <a:lnTo>
                    <a:pt x="894097" y="75949"/>
                  </a:lnTo>
                  <a:lnTo>
                    <a:pt x="897105" y="75197"/>
                  </a:lnTo>
                  <a:lnTo>
                    <a:pt x="930192" y="56398"/>
                  </a:lnTo>
                  <a:lnTo>
                    <a:pt x="933951" y="53390"/>
                  </a:lnTo>
                  <a:lnTo>
                    <a:pt x="933951" y="52638"/>
                  </a:lnTo>
                  <a:lnTo>
                    <a:pt x="933951" y="51134"/>
                  </a:lnTo>
                  <a:lnTo>
                    <a:pt x="934703" y="50382"/>
                  </a:lnTo>
                  <a:lnTo>
                    <a:pt x="936959" y="46622"/>
                  </a:lnTo>
                  <a:lnTo>
                    <a:pt x="936959" y="45118"/>
                  </a:lnTo>
                  <a:lnTo>
                    <a:pt x="936959" y="44366"/>
                  </a:lnTo>
                  <a:lnTo>
                    <a:pt x="936959" y="43615"/>
                  </a:lnTo>
                  <a:lnTo>
                    <a:pt x="938463" y="43615"/>
                  </a:lnTo>
                  <a:lnTo>
                    <a:pt x="939967" y="42863"/>
                  </a:lnTo>
                  <a:lnTo>
                    <a:pt x="941471" y="42111"/>
                  </a:lnTo>
                  <a:lnTo>
                    <a:pt x="957262" y="32335"/>
                  </a:lnTo>
                  <a:lnTo>
                    <a:pt x="959518" y="29327"/>
                  </a:lnTo>
                  <a:lnTo>
                    <a:pt x="962526" y="27071"/>
                  </a:lnTo>
                  <a:lnTo>
                    <a:pt x="963278" y="26319"/>
                  </a:lnTo>
                  <a:lnTo>
                    <a:pt x="964030" y="25567"/>
                  </a:lnTo>
                  <a:lnTo>
                    <a:pt x="964782" y="24815"/>
                  </a:lnTo>
                  <a:lnTo>
                    <a:pt x="967038" y="24063"/>
                  </a:lnTo>
                  <a:lnTo>
                    <a:pt x="970798" y="21055"/>
                  </a:lnTo>
                  <a:lnTo>
                    <a:pt x="975310" y="18799"/>
                  </a:lnTo>
                  <a:lnTo>
                    <a:pt x="976814" y="18047"/>
                  </a:lnTo>
                  <a:lnTo>
                    <a:pt x="979070" y="16544"/>
                  </a:lnTo>
                  <a:lnTo>
                    <a:pt x="993357" y="12032"/>
                  </a:lnTo>
                  <a:lnTo>
                    <a:pt x="1002381" y="6768"/>
                  </a:lnTo>
                  <a:lnTo>
                    <a:pt x="1007645" y="6016"/>
                  </a:lnTo>
                  <a:lnTo>
                    <a:pt x="1009149" y="5264"/>
                  </a:lnTo>
                  <a:lnTo>
                    <a:pt x="1010653" y="4512"/>
                  </a:lnTo>
                  <a:lnTo>
                    <a:pt x="1013660" y="2256"/>
                  </a:lnTo>
                  <a:lnTo>
                    <a:pt x="1014413" y="1504"/>
                  </a:lnTo>
                  <a:lnTo>
                    <a:pt x="1015165" y="1504"/>
                  </a:lnTo>
                  <a:lnTo>
                    <a:pt x="1016669" y="1504"/>
                  </a:lnTo>
                  <a:lnTo>
                    <a:pt x="1018924" y="2256"/>
                  </a:lnTo>
                  <a:lnTo>
                    <a:pt x="1020428" y="2256"/>
                  </a:lnTo>
                  <a:lnTo>
                    <a:pt x="1021932" y="1504"/>
                  </a:lnTo>
                  <a:lnTo>
                    <a:pt x="1022684" y="1504"/>
                  </a:lnTo>
                  <a:lnTo>
                    <a:pt x="1023436" y="2256"/>
                  </a:lnTo>
                  <a:lnTo>
                    <a:pt x="1026444" y="3008"/>
                  </a:lnTo>
                  <a:lnTo>
                    <a:pt x="1027196" y="3008"/>
                  </a:lnTo>
                  <a:lnTo>
                    <a:pt x="1027948" y="3008"/>
                  </a:lnTo>
                  <a:lnTo>
                    <a:pt x="1028700" y="2256"/>
                  </a:lnTo>
                  <a:lnTo>
                    <a:pt x="1028700" y="1504"/>
                  </a:lnTo>
                  <a:lnTo>
                    <a:pt x="1029452" y="752"/>
                  </a:lnTo>
                  <a:lnTo>
                    <a:pt x="1030204" y="0"/>
                  </a:lnTo>
                  <a:lnTo>
                    <a:pt x="1030956" y="0"/>
                  </a:lnTo>
                  <a:lnTo>
                    <a:pt x="1031708" y="0"/>
                  </a:lnTo>
                  <a:lnTo>
                    <a:pt x="1033212" y="1504"/>
                  </a:lnTo>
                  <a:lnTo>
                    <a:pt x="1034716" y="3008"/>
                  </a:lnTo>
                  <a:lnTo>
                    <a:pt x="1036972" y="4512"/>
                  </a:lnTo>
                  <a:lnTo>
                    <a:pt x="1038476" y="5264"/>
                  </a:lnTo>
                  <a:lnTo>
                    <a:pt x="1039980" y="5264"/>
                  </a:lnTo>
                  <a:lnTo>
                    <a:pt x="1041484" y="4512"/>
                  </a:lnTo>
                  <a:lnTo>
                    <a:pt x="1042235" y="5264"/>
                  </a:lnTo>
                  <a:lnTo>
                    <a:pt x="1042988" y="5264"/>
                  </a:lnTo>
                  <a:lnTo>
                    <a:pt x="1043739" y="6016"/>
                  </a:lnTo>
                  <a:lnTo>
                    <a:pt x="1045243" y="6016"/>
                  </a:lnTo>
                  <a:lnTo>
                    <a:pt x="1045995" y="6016"/>
                  </a:lnTo>
                  <a:lnTo>
                    <a:pt x="1047499" y="5264"/>
                  </a:lnTo>
                  <a:lnTo>
                    <a:pt x="1048252" y="5264"/>
                  </a:lnTo>
                  <a:lnTo>
                    <a:pt x="1049003" y="5264"/>
                  </a:lnTo>
                  <a:lnTo>
                    <a:pt x="1050507" y="5264"/>
                  </a:lnTo>
                  <a:lnTo>
                    <a:pt x="1052011" y="6016"/>
                  </a:lnTo>
                  <a:lnTo>
                    <a:pt x="1053515" y="6016"/>
                  </a:lnTo>
                  <a:lnTo>
                    <a:pt x="1055019" y="6016"/>
                  </a:lnTo>
                  <a:lnTo>
                    <a:pt x="1057275" y="7520"/>
                  </a:lnTo>
                  <a:lnTo>
                    <a:pt x="1058779" y="7520"/>
                  </a:lnTo>
                  <a:lnTo>
                    <a:pt x="1059531" y="7520"/>
                  </a:lnTo>
                  <a:lnTo>
                    <a:pt x="1060283" y="7520"/>
                  </a:lnTo>
                  <a:lnTo>
                    <a:pt x="1062539" y="6016"/>
                  </a:lnTo>
                  <a:lnTo>
                    <a:pt x="1063291" y="6016"/>
                  </a:lnTo>
                  <a:lnTo>
                    <a:pt x="1063291" y="5264"/>
                  </a:lnTo>
                  <a:lnTo>
                    <a:pt x="1064043" y="6016"/>
                  </a:lnTo>
                  <a:lnTo>
                    <a:pt x="1065547" y="6016"/>
                  </a:lnTo>
                  <a:lnTo>
                    <a:pt x="1067803" y="7520"/>
                  </a:lnTo>
                  <a:lnTo>
                    <a:pt x="1070811" y="9776"/>
                  </a:lnTo>
                  <a:lnTo>
                    <a:pt x="1071563" y="10528"/>
                  </a:lnTo>
                  <a:lnTo>
                    <a:pt x="1075322" y="10528"/>
                  </a:lnTo>
                  <a:lnTo>
                    <a:pt x="1076826" y="10528"/>
                  </a:lnTo>
                  <a:lnTo>
                    <a:pt x="1078331" y="9776"/>
                  </a:lnTo>
                  <a:lnTo>
                    <a:pt x="1079082" y="9776"/>
                  </a:lnTo>
                  <a:lnTo>
                    <a:pt x="1079834" y="9776"/>
                  </a:lnTo>
                  <a:lnTo>
                    <a:pt x="1081338" y="10528"/>
                  </a:lnTo>
                  <a:lnTo>
                    <a:pt x="1082090" y="10528"/>
                  </a:lnTo>
                  <a:lnTo>
                    <a:pt x="1084346" y="12032"/>
                  </a:lnTo>
                  <a:lnTo>
                    <a:pt x="1085850" y="12784"/>
                  </a:lnTo>
                  <a:lnTo>
                    <a:pt x="1086602" y="12784"/>
                  </a:lnTo>
                  <a:lnTo>
                    <a:pt x="1087354" y="12032"/>
                  </a:lnTo>
                  <a:lnTo>
                    <a:pt x="1088858" y="12032"/>
                  </a:lnTo>
                  <a:lnTo>
                    <a:pt x="1089610" y="12784"/>
                  </a:lnTo>
                  <a:lnTo>
                    <a:pt x="1091114" y="13536"/>
                  </a:lnTo>
                  <a:lnTo>
                    <a:pt x="1092618" y="15039"/>
                  </a:lnTo>
                  <a:lnTo>
                    <a:pt x="1094874" y="15791"/>
                  </a:lnTo>
                  <a:lnTo>
                    <a:pt x="1095626" y="16544"/>
                  </a:lnTo>
                  <a:lnTo>
                    <a:pt x="1093370" y="20303"/>
                  </a:lnTo>
                  <a:lnTo>
                    <a:pt x="1090362" y="24063"/>
                  </a:lnTo>
                  <a:lnTo>
                    <a:pt x="1088858" y="29327"/>
                  </a:lnTo>
                  <a:lnTo>
                    <a:pt x="1086602" y="36095"/>
                  </a:lnTo>
                  <a:lnTo>
                    <a:pt x="1084346" y="40607"/>
                  </a:lnTo>
                  <a:lnTo>
                    <a:pt x="1083594" y="43615"/>
                  </a:lnTo>
                  <a:lnTo>
                    <a:pt x="1082842" y="45118"/>
                  </a:lnTo>
                  <a:lnTo>
                    <a:pt x="1081338" y="50382"/>
                  </a:lnTo>
                  <a:lnTo>
                    <a:pt x="1082090" y="52638"/>
                  </a:lnTo>
                  <a:lnTo>
                    <a:pt x="1082842" y="53390"/>
                  </a:lnTo>
                  <a:lnTo>
                    <a:pt x="1083594" y="55646"/>
                  </a:lnTo>
                  <a:lnTo>
                    <a:pt x="1084346" y="56398"/>
                  </a:lnTo>
                  <a:lnTo>
                    <a:pt x="1084346" y="57150"/>
                  </a:lnTo>
                  <a:lnTo>
                    <a:pt x="1084346" y="59406"/>
                  </a:lnTo>
                  <a:lnTo>
                    <a:pt x="1084346" y="60158"/>
                  </a:lnTo>
                  <a:lnTo>
                    <a:pt x="1084346" y="60910"/>
                  </a:lnTo>
                  <a:lnTo>
                    <a:pt x="1084346" y="61662"/>
                  </a:lnTo>
                  <a:lnTo>
                    <a:pt x="1083594" y="62414"/>
                  </a:lnTo>
                  <a:lnTo>
                    <a:pt x="1083594" y="63166"/>
                  </a:lnTo>
                  <a:lnTo>
                    <a:pt x="1083594" y="63918"/>
                  </a:lnTo>
                  <a:lnTo>
                    <a:pt x="1084346" y="66174"/>
                  </a:lnTo>
                  <a:lnTo>
                    <a:pt x="1084346" y="66926"/>
                  </a:lnTo>
                  <a:lnTo>
                    <a:pt x="1085098" y="67678"/>
                  </a:lnTo>
                  <a:lnTo>
                    <a:pt x="1086602" y="69182"/>
                  </a:lnTo>
                  <a:lnTo>
                    <a:pt x="1087354" y="69934"/>
                  </a:lnTo>
                  <a:lnTo>
                    <a:pt x="1088858" y="70685"/>
                  </a:lnTo>
                  <a:lnTo>
                    <a:pt x="1090362" y="71438"/>
                  </a:lnTo>
                  <a:lnTo>
                    <a:pt x="1103897" y="73694"/>
                  </a:lnTo>
                  <a:lnTo>
                    <a:pt x="1104650" y="74445"/>
                  </a:lnTo>
                  <a:lnTo>
                    <a:pt x="1106905" y="75949"/>
                  </a:lnTo>
                  <a:lnTo>
                    <a:pt x="1107657" y="77453"/>
                  </a:lnTo>
                  <a:lnTo>
                    <a:pt x="1108409" y="78205"/>
                  </a:lnTo>
                  <a:lnTo>
                    <a:pt x="1140744" y="86477"/>
                  </a:lnTo>
                  <a:lnTo>
                    <a:pt x="1147512" y="84221"/>
                  </a:lnTo>
                  <a:lnTo>
                    <a:pt x="1148264" y="84221"/>
                  </a:lnTo>
                  <a:lnTo>
                    <a:pt x="1149016" y="83469"/>
                  </a:lnTo>
                  <a:lnTo>
                    <a:pt x="1149768" y="81965"/>
                  </a:lnTo>
                  <a:lnTo>
                    <a:pt x="1150520" y="81213"/>
                  </a:lnTo>
                  <a:lnTo>
                    <a:pt x="1151272" y="79709"/>
                  </a:lnTo>
                  <a:lnTo>
                    <a:pt x="1153528" y="78205"/>
                  </a:lnTo>
                  <a:lnTo>
                    <a:pt x="1154280" y="77453"/>
                  </a:lnTo>
                  <a:lnTo>
                    <a:pt x="1154280" y="76701"/>
                  </a:lnTo>
                  <a:lnTo>
                    <a:pt x="1155031" y="74445"/>
                  </a:lnTo>
                  <a:lnTo>
                    <a:pt x="1155031" y="73694"/>
                  </a:lnTo>
                  <a:lnTo>
                    <a:pt x="1155784" y="73694"/>
                  </a:lnTo>
                  <a:lnTo>
                    <a:pt x="1156536" y="72942"/>
                  </a:lnTo>
                  <a:lnTo>
                    <a:pt x="1157288" y="72190"/>
                  </a:lnTo>
                  <a:lnTo>
                    <a:pt x="1173079" y="64670"/>
                  </a:lnTo>
                  <a:lnTo>
                    <a:pt x="1177591" y="63918"/>
                  </a:lnTo>
                  <a:lnTo>
                    <a:pt x="1180599" y="62414"/>
                  </a:lnTo>
                  <a:lnTo>
                    <a:pt x="1181351" y="62414"/>
                  </a:lnTo>
                  <a:lnTo>
                    <a:pt x="1183607" y="61662"/>
                  </a:lnTo>
                  <a:lnTo>
                    <a:pt x="1188870" y="61662"/>
                  </a:lnTo>
                  <a:lnTo>
                    <a:pt x="1191127" y="62414"/>
                  </a:lnTo>
                  <a:lnTo>
                    <a:pt x="1195638" y="63166"/>
                  </a:lnTo>
                  <a:lnTo>
                    <a:pt x="1198646" y="64670"/>
                  </a:lnTo>
                  <a:lnTo>
                    <a:pt x="1205414" y="66174"/>
                  </a:lnTo>
                  <a:lnTo>
                    <a:pt x="1206918" y="66174"/>
                  </a:lnTo>
                  <a:lnTo>
                    <a:pt x="1208422" y="66174"/>
                  </a:lnTo>
                  <a:lnTo>
                    <a:pt x="1209926" y="66174"/>
                  </a:lnTo>
                  <a:lnTo>
                    <a:pt x="1216693" y="69182"/>
                  </a:lnTo>
                  <a:lnTo>
                    <a:pt x="1218197" y="69182"/>
                  </a:lnTo>
                  <a:lnTo>
                    <a:pt x="1220453" y="68430"/>
                  </a:lnTo>
                  <a:lnTo>
                    <a:pt x="1222709" y="69182"/>
                  </a:lnTo>
                  <a:lnTo>
                    <a:pt x="1223461" y="69934"/>
                  </a:lnTo>
                  <a:lnTo>
                    <a:pt x="1224965" y="70685"/>
                  </a:lnTo>
                  <a:lnTo>
                    <a:pt x="1227221" y="72190"/>
                  </a:lnTo>
                  <a:lnTo>
                    <a:pt x="1227973" y="73694"/>
                  </a:lnTo>
                  <a:lnTo>
                    <a:pt x="1228725" y="74445"/>
                  </a:lnTo>
                  <a:lnTo>
                    <a:pt x="1230229" y="78205"/>
                  </a:lnTo>
                  <a:lnTo>
                    <a:pt x="1230981" y="78957"/>
                  </a:lnTo>
                  <a:lnTo>
                    <a:pt x="1231733" y="79709"/>
                  </a:lnTo>
                  <a:lnTo>
                    <a:pt x="1243765" y="88733"/>
                  </a:lnTo>
                  <a:lnTo>
                    <a:pt x="1246772" y="90989"/>
                  </a:lnTo>
                  <a:lnTo>
                    <a:pt x="1253540" y="97005"/>
                  </a:lnTo>
                  <a:lnTo>
                    <a:pt x="1255044" y="98509"/>
                  </a:lnTo>
                  <a:lnTo>
                    <a:pt x="1262564" y="103020"/>
                  </a:lnTo>
                  <a:lnTo>
                    <a:pt x="1263316" y="104524"/>
                  </a:lnTo>
                  <a:lnTo>
                    <a:pt x="1264820" y="106028"/>
                  </a:lnTo>
                  <a:lnTo>
                    <a:pt x="1265572" y="106780"/>
                  </a:lnTo>
                  <a:lnTo>
                    <a:pt x="1268580" y="108284"/>
                  </a:lnTo>
                  <a:lnTo>
                    <a:pt x="1270084" y="109036"/>
                  </a:lnTo>
                  <a:lnTo>
                    <a:pt x="1271587" y="109788"/>
                  </a:lnTo>
                  <a:lnTo>
                    <a:pt x="1273091" y="109788"/>
                  </a:lnTo>
                  <a:lnTo>
                    <a:pt x="1279107" y="108284"/>
                  </a:lnTo>
                  <a:lnTo>
                    <a:pt x="1279859" y="108284"/>
                  </a:lnTo>
                  <a:lnTo>
                    <a:pt x="1280611" y="109036"/>
                  </a:lnTo>
                  <a:lnTo>
                    <a:pt x="1282867" y="111292"/>
                  </a:lnTo>
                  <a:lnTo>
                    <a:pt x="1288131" y="112796"/>
                  </a:lnTo>
                  <a:lnTo>
                    <a:pt x="1291891" y="115804"/>
                  </a:lnTo>
                  <a:lnTo>
                    <a:pt x="1293395" y="117308"/>
                  </a:lnTo>
                  <a:lnTo>
                    <a:pt x="1294899" y="119564"/>
                  </a:lnTo>
                  <a:lnTo>
                    <a:pt x="1297155" y="120316"/>
                  </a:lnTo>
                  <a:lnTo>
                    <a:pt x="1301666" y="124076"/>
                  </a:lnTo>
                  <a:lnTo>
                    <a:pt x="1320466" y="133099"/>
                  </a:lnTo>
                  <a:lnTo>
                    <a:pt x="1323474" y="134603"/>
                  </a:lnTo>
                  <a:lnTo>
                    <a:pt x="1327234" y="136107"/>
                  </a:lnTo>
                  <a:lnTo>
                    <a:pt x="1334753" y="137611"/>
                  </a:lnTo>
                  <a:lnTo>
                    <a:pt x="1337009" y="137611"/>
                  </a:lnTo>
                  <a:lnTo>
                    <a:pt x="1337761" y="137611"/>
                  </a:lnTo>
                  <a:lnTo>
                    <a:pt x="1340017" y="136107"/>
                  </a:lnTo>
                  <a:lnTo>
                    <a:pt x="1340769" y="136107"/>
                  </a:lnTo>
                  <a:lnTo>
                    <a:pt x="1341521" y="136107"/>
                  </a:lnTo>
                  <a:lnTo>
                    <a:pt x="1343025" y="137611"/>
                  </a:lnTo>
                  <a:lnTo>
                    <a:pt x="1343777" y="139115"/>
                  </a:lnTo>
                  <a:lnTo>
                    <a:pt x="1344529" y="139867"/>
                  </a:lnTo>
                  <a:lnTo>
                    <a:pt x="1345281" y="140619"/>
                  </a:lnTo>
                  <a:lnTo>
                    <a:pt x="1349041" y="142123"/>
                  </a:lnTo>
                  <a:lnTo>
                    <a:pt x="1349793" y="142875"/>
                  </a:lnTo>
                  <a:lnTo>
                    <a:pt x="1351297" y="145131"/>
                  </a:lnTo>
                  <a:lnTo>
                    <a:pt x="1352049" y="145883"/>
                  </a:lnTo>
                  <a:lnTo>
                    <a:pt x="1352049" y="146635"/>
                  </a:lnTo>
                  <a:lnTo>
                    <a:pt x="1352801" y="147387"/>
                  </a:lnTo>
                  <a:lnTo>
                    <a:pt x="1353553" y="147387"/>
                  </a:lnTo>
                  <a:lnTo>
                    <a:pt x="1355057" y="148139"/>
                  </a:lnTo>
                  <a:lnTo>
                    <a:pt x="1355809" y="147387"/>
                  </a:lnTo>
                  <a:lnTo>
                    <a:pt x="1359568" y="146635"/>
                  </a:lnTo>
                  <a:lnTo>
                    <a:pt x="1360321" y="145883"/>
                  </a:lnTo>
                  <a:lnTo>
                    <a:pt x="1361824" y="145883"/>
                  </a:lnTo>
                  <a:lnTo>
                    <a:pt x="1363328" y="145883"/>
                  </a:lnTo>
                  <a:lnTo>
                    <a:pt x="1367088" y="145131"/>
                  </a:lnTo>
                  <a:lnTo>
                    <a:pt x="1369344" y="145131"/>
                  </a:lnTo>
                  <a:lnTo>
                    <a:pt x="1373856" y="146635"/>
                  </a:lnTo>
                  <a:lnTo>
                    <a:pt x="1375360" y="146635"/>
                  </a:lnTo>
                  <a:lnTo>
                    <a:pt x="1376112" y="145883"/>
                  </a:lnTo>
                  <a:lnTo>
                    <a:pt x="1376864" y="145883"/>
                  </a:lnTo>
                  <a:lnTo>
                    <a:pt x="1378368" y="145131"/>
                  </a:lnTo>
                  <a:lnTo>
                    <a:pt x="1379120" y="144379"/>
                  </a:lnTo>
                  <a:lnTo>
                    <a:pt x="1384383" y="142123"/>
                  </a:lnTo>
                  <a:lnTo>
                    <a:pt x="1386640" y="140619"/>
                  </a:lnTo>
                  <a:lnTo>
                    <a:pt x="1387392" y="139115"/>
                  </a:lnTo>
                  <a:lnTo>
                    <a:pt x="1388143" y="139115"/>
                  </a:lnTo>
                  <a:lnTo>
                    <a:pt x="1388896" y="138363"/>
                  </a:lnTo>
                  <a:lnTo>
                    <a:pt x="1389647" y="138363"/>
                  </a:lnTo>
                  <a:lnTo>
                    <a:pt x="1393407" y="138363"/>
                  </a:lnTo>
                  <a:lnTo>
                    <a:pt x="1394159" y="137611"/>
                  </a:lnTo>
                  <a:lnTo>
                    <a:pt x="1394911" y="137611"/>
                  </a:lnTo>
                  <a:lnTo>
                    <a:pt x="1397167" y="136107"/>
                  </a:lnTo>
                  <a:lnTo>
                    <a:pt x="1442286" y="177466"/>
                  </a:lnTo>
                  <a:lnTo>
                    <a:pt x="1463341" y="197017"/>
                  </a:lnTo>
                  <a:lnTo>
                    <a:pt x="1467853" y="231608"/>
                  </a:lnTo>
                  <a:lnTo>
                    <a:pt x="1469357" y="236120"/>
                  </a:lnTo>
                  <a:lnTo>
                    <a:pt x="1473869" y="235368"/>
                  </a:lnTo>
                  <a:lnTo>
                    <a:pt x="1480636" y="236872"/>
                  </a:lnTo>
                  <a:lnTo>
                    <a:pt x="1488156" y="238376"/>
                  </a:lnTo>
                  <a:lnTo>
                    <a:pt x="1488908" y="238376"/>
                  </a:lnTo>
                  <a:lnTo>
                    <a:pt x="1489660" y="239128"/>
                  </a:lnTo>
                  <a:lnTo>
                    <a:pt x="1494172" y="242136"/>
                  </a:lnTo>
                  <a:lnTo>
                    <a:pt x="1497180" y="241384"/>
                  </a:lnTo>
                  <a:lnTo>
                    <a:pt x="1503947" y="237624"/>
                  </a:lnTo>
                  <a:lnTo>
                    <a:pt x="1509963" y="236120"/>
                  </a:lnTo>
                  <a:lnTo>
                    <a:pt x="1513723" y="234616"/>
                  </a:lnTo>
                  <a:lnTo>
                    <a:pt x="1518987" y="230104"/>
                  </a:lnTo>
                  <a:lnTo>
                    <a:pt x="1520491" y="227848"/>
                  </a:lnTo>
                  <a:lnTo>
                    <a:pt x="1521243" y="227096"/>
                  </a:lnTo>
                  <a:lnTo>
                    <a:pt x="1522747" y="227096"/>
                  </a:lnTo>
                  <a:lnTo>
                    <a:pt x="1523499" y="226344"/>
                  </a:lnTo>
                  <a:lnTo>
                    <a:pt x="1525003" y="225592"/>
                  </a:lnTo>
                  <a:lnTo>
                    <a:pt x="1525755" y="224840"/>
                  </a:lnTo>
                  <a:lnTo>
                    <a:pt x="1526507" y="224840"/>
                  </a:lnTo>
                  <a:lnTo>
                    <a:pt x="1528011" y="224840"/>
                  </a:lnTo>
                  <a:lnTo>
                    <a:pt x="1529515" y="225592"/>
                  </a:lnTo>
                  <a:lnTo>
                    <a:pt x="1533275" y="227848"/>
                  </a:lnTo>
                  <a:lnTo>
                    <a:pt x="1534778" y="228600"/>
                  </a:lnTo>
                  <a:lnTo>
                    <a:pt x="1536282" y="228600"/>
                  </a:lnTo>
                  <a:lnTo>
                    <a:pt x="1537786" y="228600"/>
                  </a:lnTo>
                  <a:lnTo>
                    <a:pt x="1539290" y="227848"/>
                  </a:lnTo>
                  <a:lnTo>
                    <a:pt x="1542298" y="226344"/>
                  </a:lnTo>
                  <a:lnTo>
                    <a:pt x="1543050" y="226344"/>
                  </a:lnTo>
                  <a:lnTo>
                    <a:pt x="1543802" y="226344"/>
                  </a:lnTo>
                  <a:lnTo>
                    <a:pt x="1545306" y="226344"/>
                  </a:lnTo>
                  <a:lnTo>
                    <a:pt x="1546810" y="227096"/>
                  </a:lnTo>
                  <a:lnTo>
                    <a:pt x="1549066" y="228600"/>
                  </a:lnTo>
                  <a:lnTo>
                    <a:pt x="1549818" y="229352"/>
                  </a:lnTo>
                  <a:lnTo>
                    <a:pt x="1550570" y="230104"/>
                  </a:lnTo>
                  <a:lnTo>
                    <a:pt x="1554330" y="235368"/>
                  </a:lnTo>
                  <a:lnTo>
                    <a:pt x="1555082" y="235368"/>
                  </a:lnTo>
                  <a:lnTo>
                    <a:pt x="1555834" y="236120"/>
                  </a:lnTo>
                  <a:lnTo>
                    <a:pt x="1558090" y="235368"/>
                  </a:lnTo>
                  <a:lnTo>
                    <a:pt x="1559594" y="235368"/>
                  </a:lnTo>
                  <a:lnTo>
                    <a:pt x="1562601" y="233864"/>
                  </a:lnTo>
                  <a:lnTo>
                    <a:pt x="1564105" y="233112"/>
                  </a:lnTo>
                  <a:lnTo>
                    <a:pt x="1568617" y="231608"/>
                  </a:lnTo>
                  <a:lnTo>
                    <a:pt x="1569369" y="231608"/>
                  </a:lnTo>
                  <a:lnTo>
                    <a:pt x="1570873" y="232360"/>
                  </a:lnTo>
                  <a:lnTo>
                    <a:pt x="1573881" y="233112"/>
                  </a:lnTo>
                  <a:lnTo>
                    <a:pt x="1581401" y="236872"/>
                  </a:lnTo>
                  <a:lnTo>
                    <a:pt x="1582905" y="238376"/>
                  </a:lnTo>
                  <a:lnTo>
                    <a:pt x="1585913" y="243639"/>
                  </a:lnTo>
                  <a:lnTo>
                    <a:pt x="1586665" y="244391"/>
                  </a:lnTo>
                  <a:lnTo>
                    <a:pt x="1587416" y="244391"/>
                  </a:lnTo>
                  <a:lnTo>
                    <a:pt x="1588920" y="244391"/>
                  </a:lnTo>
                  <a:lnTo>
                    <a:pt x="1589673" y="244391"/>
                  </a:lnTo>
                  <a:lnTo>
                    <a:pt x="1590424" y="243639"/>
                  </a:lnTo>
                  <a:lnTo>
                    <a:pt x="1590424" y="242888"/>
                  </a:lnTo>
                  <a:lnTo>
                    <a:pt x="1591928" y="242888"/>
                  </a:lnTo>
                  <a:lnTo>
                    <a:pt x="1594184" y="242888"/>
                  </a:lnTo>
                  <a:lnTo>
                    <a:pt x="1594184" y="242136"/>
                  </a:lnTo>
                  <a:lnTo>
                    <a:pt x="1597192" y="241384"/>
                  </a:lnTo>
                  <a:lnTo>
                    <a:pt x="1597944" y="240632"/>
                  </a:lnTo>
                  <a:lnTo>
                    <a:pt x="1599448" y="241384"/>
                  </a:lnTo>
                  <a:lnTo>
                    <a:pt x="1611480" y="246648"/>
                  </a:lnTo>
                  <a:lnTo>
                    <a:pt x="1615992" y="248151"/>
                  </a:lnTo>
                  <a:lnTo>
                    <a:pt x="1619752" y="248903"/>
                  </a:lnTo>
                  <a:lnTo>
                    <a:pt x="1622759" y="248903"/>
                  </a:lnTo>
                  <a:lnTo>
                    <a:pt x="1625015" y="248151"/>
                  </a:lnTo>
                  <a:lnTo>
                    <a:pt x="1625767" y="248151"/>
                  </a:lnTo>
                  <a:lnTo>
                    <a:pt x="1634039" y="247399"/>
                  </a:lnTo>
                  <a:lnTo>
                    <a:pt x="1635543" y="248151"/>
                  </a:lnTo>
                  <a:lnTo>
                    <a:pt x="1636295" y="248903"/>
                  </a:lnTo>
                  <a:lnTo>
                    <a:pt x="1637799" y="248903"/>
                  </a:lnTo>
                  <a:lnTo>
                    <a:pt x="1638551" y="251159"/>
                  </a:lnTo>
                  <a:lnTo>
                    <a:pt x="1638551" y="251911"/>
                  </a:lnTo>
                  <a:lnTo>
                    <a:pt x="1637799" y="252663"/>
                  </a:lnTo>
                  <a:lnTo>
                    <a:pt x="1637799" y="253415"/>
                  </a:lnTo>
                  <a:lnTo>
                    <a:pt x="1638551" y="254167"/>
                  </a:lnTo>
                  <a:lnTo>
                    <a:pt x="1638551" y="254919"/>
                  </a:lnTo>
                  <a:lnTo>
                    <a:pt x="1640055" y="254919"/>
                  </a:lnTo>
                  <a:lnTo>
                    <a:pt x="1642311" y="255671"/>
                  </a:lnTo>
                  <a:lnTo>
                    <a:pt x="1643063" y="256423"/>
                  </a:lnTo>
                  <a:lnTo>
                    <a:pt x="1643063" y="257175"/>
                  </a:lnTo>
                  <a:lnTo>
                    <a:pt x="1643063" y="258679"/>
                  </a:lnTo>
                  <a:lnTo>
                    <a:pt x="1643063" y="259431"/>
                  </a:lnTo>
                  <a:lnTo>
                    <a:pt x="1643814" y="260183"/>
                  </a:lnTo>
                  <a:lnTo>
                    <a:pt x="1645318" y="260183"/>
                  </a:lnTo>
                  <a:lnTo>
                    <a:pt x="1646071" y="260183"/>
                  </a:lnTo>
                  <a:lnTo>
                    <a:pt x="1647574" y="259431"/>
                  </a:lnTo>
                  <a:lnTo>
                    <a:pt x="1649078" y="259431"/>
                  </a:lnTo>
                  <a:lnTo>
                    <a:pt x="1649831" y="259431"/>
                  </a:lnTo>
                  <a:lnTo>
                    <a:pt x="1652086" y="260183"/>
                  </a:lnTo>
                  <a:lnTo>
                    <a:pt x="1654342" y="261687"/>
                  </a:lnTo>
                  <a:lnTo>
                    <a:pt x="1658854" y="264695"/>
                  </a:lnTo>
                  <a:lnTo>
                    <a:pt x="1660358" y="266951"/>
                  </a:lnTo>
                  <a:lnTo>
                    <a:pt x="1661862" y="267703"/>
                  </a:lnTo>
                  <a:lnTo>
                    <a:pt x="1662614" y="270711"/>
                  </a:lnTo>
                  <a:lnTo>
                    <a:pt x="1663366" y="271463"/>
                  </a:lnTo>
                  <a:lnTo>
                    <a:pt x="1664118" y="272215"/>
                  </a:lnTo>
                  <a:lnTo>
                    <a:pt x="1664870" y="272967"/>
                  </a:lnTo>
                  <a:lnTo>
                    <a:pt x="1668630" y="275222"/>
                  </a:lnTo>
                  <a:lnTo>
                    <a:pt x="1670133" y="275974"/>
                  </a:lnTo>
                  <a:lnTo>
                    <a:pt x="1670886" y="275974"/>
                  </a:lnTo>
                  <a:lnTo>
                    <a:pt x="1671638" y="275974"/>
                  </a:lnTo>
                  <a:lnTo>
                    <a:pt x="1673893" y="275974"/>
                  </a:lnTo>
                  <a:lnTo>
                    <a:pt x="1676150" y="275222"/>
                  </a:lnTo>
                  <a:lnTo>
                    <a:pt x="1679909" y="276726"/>
                  </a:lnTo>
                  <a:lnTo>
                    <a:pt x="1680661" y="278230"/>
                  </a:lnTo>
                  <a:lnTo>
                    <a:pt x="1680661" y="278982"/>
                  </a:lnTo>
                  <a:lnTo>
                    <a:pt x="1681413" y="280486"/>
                  </a:lnTo>
                  <a:lnTo>
                    <a:pt x="1682917" y="282742"/>
                  </a:lnTo>
                  <a:lnTo>
                    <a:pt x="1683669" y="284246"/>
                  </a:lnTo>
                  <a:lnTo>
                    <a:pt x="1685925" y="285750"/>
                  </a:lnTo>
                  <a:lnTo>
                    <a:pt x="1686677" y="286502"/>
                  </a:lnTo>
                  <a:lnTo>
                    <a:pt x="1687429" y="287254"/>
                  </a:lnTo>
                  <a:lnTo>
                    <a:pt x="1687429" y="288006"/>
                  </a:lnTo>
                  <a:lnTo>
                    <a:pt x="1688181" y="290262"/>
                  </a:lnTo>
                  <a:lnTo>
                    <a:pt x="1688181" y="291014"/>
                  </a:lnTo>
                  <a:lnTo>
                    <a:pt x="1690437" y="294022"/>
                  </a:lnTo>
                  <a:lnTo>
                    <a:pt x="1690437" y="295526"/>
                  </a:lnTo>
                  <a:lnTo>
                    <a:pt x="1690437" y="296278"/>
                  </a:lnTo>
                  <a:lnTo>
                    <a:pt x="1690437" y="297782"/>
                  </a:lnTo>
                  <a:lnTo>
                    <a:pt x="1690437" y="299286"/>
                  </a:lnTo>
                  <a:lnTo>
                    <a:pt x="1688933" y="300037"/>
                  </a:lnTo>
                  <a:lnTo>
                    <a:pt x="1687429" y="300789"/>
                  </a:lnTo>
                  <a:lnTo>
                    <a:pt x="1686677" y="301542"/>
                  </a:lnTo>
                  <a:lnTo>
                    <a:pt x="1685925" y="303046"/>
                  </a:lnTo>
                  <a:lnTo>
                    <a:pt x="1683669" y="308309"/>
                  </a:lnTo>
                  <a:lnTo>
                    <a:pt x="1682917" y="310565"/>
                  </a:lnTo>
                  <a:lnTo>
                    <a:pt x="1682165" y="315077"/>
                  </a:lnTo>
                  <a:lnTo>
                    <a:pt x="1682165" y="317333"/>
                  </a:lnTo>
                  <a:lnTo>
                    <a:pt x="1682165" y="318837"/>
                  </a:lnTo>
                  <a:lnTo>
                    <a:pt x="1680661" y="323349"/>
                  </a:lnTo>
                  <a:lnTo>
                    <a:pt x="1678405" y="325605"/>
                  </a:lnTo>
                  <a:lnTo>
                    <a:pt x="1677653" y="327109"/>
                  </a:lnTo>
                  <a:lnTo>
                    <a:pt x="1673893" y="330116"/>
                  </a:lnTo>
                  <a:lnTo>
                    <a:pt x="1671638" y="332372"/>
                  </a:lnTo>
                  <a:lnTo>
                    <a:pt x="1661110" y="338388"/>
                  </a:lnTo>
                  <a:lnTo>
                    <a:pt x="1649831" y="355684"/>
                  </a:lnTo>
                  <a:lnTo>
                    <a:pt x="1648327" y="357940"/>
                  </a:lnTo>
                  <a:lnTo>
                    <a:pt x="1649078" y="359444"/>
                  </a:lnTo>
                  <a:lnTo>
                    <a:pt x="1649078" y="360195"/>
                  </a:lnTo>
                  <a:lnTo>
                    <a:pt x="1649078" y="361699"/>
                  </a:lnTo>
                  <a:lnTo>
                    <a:pt x="1649078" y="362451"/>
                  </a:lnTo>
                  <a:lnTo>
                    <a:pt x="1648327" y="363203"/>
                  </a:lnTo>
                  <a:lnTo>
                    <a:pt x="1646822" y="363203"/>
                  </a:lnTo>
                  <a:lnTo>
                    <a:pt x="1646071" y="363203"/>
                  </a:lnTo>
                  <a:lnTo>
                    <a:pt x="1645318" y="363203"/>
                  </a:lnTo>
                  <a:lnTo>
                    <a:pt x="1643814" y="362451"/>
                  </a:lnTo>
                  <a:lnTo>
                    <a:pt x="1641559" y="362451"/>
                  </a:lnTo>
                  <a:lnTo>
                    <a:pt x="1640055" y="362451"/>
                  </a:lnTo>
                  <a:lnTo>
                    <a:pt x="1631783" y="365459"/>
                  </a:lnTo>
                  <a:lnTo>
                    <a:pt x="1631031" y="366211"/>
                  </a:lnTo>
                  <a:lnTo>
                    <a:pt x="1630279" y="366963"/>
                  </a:lnTo>
                  <a:lnTo>
                    <a:pt x="1629527" y="367715"/>
                  </a:lnTo>
                  <a:lnTo>
                    <a:pt x="1628775" y="370723"/>
                  </a:lnTo>
                  <a:lnTo>
                    <a:pt x="1628775" y="372227"/>
                  </a:lnTo>
                  <a:lnTo>
                    <a:pt x="1628023" y="372979"/>
                  </a:lnTo>
                  <a:lnTo>
                    <a:pt x="1628775" y="378243"/>
                  </a:lnTo>
                  <a:lnTo>
                    <a:pt x="1628775" y="384259"/>
                  </a:lnTo>
                  <a:lnTo>
                    <a:pt x="1626519" y="394034"/>
                  </a:lnTo>
                  <a:lnTo>
                    <a:pt x="1626519" y="394786"/>
                  </a:lnTo>
                  <a:lnTo>
                    <a:pt x="1627271" y="395538"/>
                  </a:lnTo>
                  <a:lnTo>
                    <a:pt x="1627271" y="396290"/>
                  </a:lnTo>
                  <a:lnTo>
                    <a:pt x="1627271" y="397042"/>
                  </a:lnTo>
                  <a:lnTo>
                    <a:pt x="1630279" y="400050"/>
                  </a:lnTo>
                  <a:lnTo>
                    <a:pt x="1631031" y="401554"/>
                  </a:lnTo>
                  <a:lnTo>
                    <a:pt x="1632535" y="404562"/>
                  </a:lnTo>
                  <a:lnTo>
                    <a:pt x="1632535" y="406066"/>
                  </a:lnTo>
                  <a:lnTo>
                    <a:pt x="1632535" y="406818"/>
                  </a:lnTo>
                  <a:lnTo>
                    <a:pt x="1632535" y="407570"/>
                  </a:lnTo>
                  <a:lnTo>
                    <a:pt x="1632535" y="409074"/>
                  </a:lnTo>
                  <a:lnTo>
                    <a:pt x="1631031" y="409826"/>
                  </a:lnTo>
                  <a:lnTo>
                    <a:pt x="1628775" y="411330"/>
                  </a:lnTo>
                  <a:lnTo>
                    <a:pt x="1628023" y="412082"/>
                  </a:lnTo>
                  <a:lnTo>
                    <a:pt x="1626519" y="412834"/>
                  </a:lnTo>
                  <a:lnTo>
                    <a:pt x="1626519" y="413586"/>
                  </a:lnTo>
                  <a:lnTo>
                    <a:pt x="1625767" y="415090"/>
                  </a:lnTo>
                  <a:lnTo>
                    <a:pt x="1625015" y="415090"/>
                  </a:lnTo>
                  <a:lnTo>
                    <a:pt x="1622759" y="415842"/>
                  </a:lnTo>
                  <a:lnTo>
                    <a:pt x="1619752" y="415842"/>
                  </a:lnTo>
                  <a:lnTo>
                    <a:pt x="1607720" y="415842"/>
                  </a:lnTo>
                  <a:lnTo>
                    <a:pt x="1602456" y="415090"/>
                  </a:lnTo>
                  <a:lnTo>
                    <a:pt x="1598696" y="413586"/>
                  </a:lnTo>
                  <a:lnTo>
                    <a:pt x="1597944" y="413586"/>
                  </a:lnTo>
                  <a:lnTo>
                    <a:pt x="1597192" y="413586"/>
                  </a:lnTo>
                  <a:lnTo>
                    <a:pt x="1596440" y="414338"/>
                  </a:lnTo>
                  <a:lnTo>
                    <a:pt x="1595688" y="416593"/>
                  </a:lnTo>
                  <a:lnTo>
                    <a:pt x="1594936" y="417345"/>
                  </a:lnTo>
                  <a:lnTo>
                    <a:pt x="1591928" y="420353"/>
                  </a:lnTo>
                  <a:lnTo>
                    <a:pt x="1591176" y="421105"/>
                  </a:lnTo>
                  <a:lnTo>
                    <a:pt x="1591176" y="421857"/>
                  </a:lnTo>
                  <a:lnTo>
                    <a:pt x="1590424" y="423361"/>
                  </a:lnTo>
                  <a:lnTo>
                    <a:pt x="1585913" y="443664"/>
                  </a:lnTo>
                  <a:lnTo>
                    <a:pt x="1583656" y="450432"/>
                  </a:lnTo>
                  <a:lnTo>
                    <a:pt x="1582905" y="453440"/>
                  </a:lnTo>
                  <a:lnTo>
                    <a:pt x="1582905" y="455696"/>
                  </a:lnTo>
                  <a:lnTo>
                    <a:pt x="1584409" y="462464"/>
                  </a:lnTo>
                  <a:lnTo>
                    <a:pt x="1585161" y="463968"/>
                  </a:lnTo>
                  <a:lnTo>
                    <a:pt x="1584409" y="465472"/>
                  </a:lnTo>
                  <a:lnTo>
                    <a:pt x="1584409" y="466976"/>
                  </a:lnTo>
                  <a:lnTo>
                    <a:pt x="1584409" y="468480"/>
                  </a:lnTo>
                  <a:lnTo>
                    <a:pt x="1584409" y="469984"/>
                  </a:lnTo>
                  <a:lnTo>
                    <a:pt x="1584409" y="473743"/>
                  </a:lnTo>
                  <a:lnTo>
                    <a:pt x="1584409" y="474495"/>
                  </a:lnTo>
                  <a:lnTo>
                    <a:pt x="1584409" y="475999"/>
                  </a:lnTo>
                  <a:lnTo>
                    <a:pt x="1584409" y="476751"/>
                  </a:lnTo>
                  <a:lnTo>
                    <a:pt x="1583656" y="477503"/>
                  </a:lnTo>
                  <a:lnTo>
                    <a:pt x="1582905" y="477503"/>
                  </a:lnTo>
                  <a:lnTo>
                    <a:pt x="1580649" y="479007"/>
                  </a:lnTo>
                  <a:lnTo>
                    <a:pt x="1579897" y="479007"/>
                  </a:lnTo>
                  <a:lnTo>
                    <a:pt x="1579897" y="479759"/>
                  </a:lnTo>
                  <a:lnTo>
                    <a:pt x="1578393" y="482015"/>
                  </a:lnTo>
                  <a:lnTo>
                    <a:pt x="1578393" y="484271"/>
                  </a:lnTo>
                  <a:lnTo>
                    <a:pt x="1577641" y="491791"/>
                  </a:lnTo>
                  <a:lnTo>
                    <a:pt x="1577641" y="495551"/>
                  </a:lnTo>
                  <a:lnTo>
                    <a:pt x="1577641" y="496303"/>
                  </a:lnTo>
                  <a:lnTo>
                    <a:pt x="1577641" y="497807"/>
                  </a:lnTo>
                  <a:lnTo>
                    <a:pt x="1578393" y="498559"/>
                  </a:lnTo>
                  <a:lnTo>
                    <a:pt x="1580649" y="499310"/>
                  </a:lnTo>
                  <a:lnTo>
                    <a:pt x="1581401" y="499310"/>
                  </a:lnTo>
                  <a:lnTo>
                    <a:pt x="1582153" y="499310"/>
                  </a:lnTo>
                  <a:lnTo>
                    <a:pt x="1582905" y="498559"/>
                  </a:lnTo>
                  <a:lnTo>
                    <a:pt x="1582905" y="497807"/>
                  </a:lnTo>
                  <a:lnTo>
                    <a:pt x="1584409" y="494799"/>
                  </a:lnTo>
                  <a:lnTo>
                    <a:pt x="1585161" y="494047"/>
                  </a:lnTo>
                  <a:lnTo>
                    <a:pt x="1585161" y="493295"/>
                  </a:lnTo>
                  <a:lnTo>
                    <a:pt x="1585913" y="493295"/>
                  </a:lnTo>
                  <a:lnTo>
                    <a:pt x="1587416" y="492543"/>
                  </a:lnTo>
                  <a:lnTo>
                    <a:pt x="1588920" y="492543"/>
                  </a:lnTo>
                  <a:lnTo>
                    <a:pt x="1589673" y="491791"/>
                  </a:lnTo>
                  <a:lnTo>
                    <a:pt x="1590424" y="491791"/>
                  </a:lnTo>
                  <a:lnTo>
                    <a:pt x="1591176" y="491791"/>
                  </a:lnTo>
                  <a:lnTo>
                    <a:pt x="1591928" y="493295"/>
                  </a:lnTo>
                  <a:lnTo>
                    <a:pt x="1591928" y="494047"/>
                  </a:lnTo>
                  <a:lnTo>
                    <a:pt x="1591176" y="495551"/>
                  </a:lnTo>
                  <a:lnTo>
                    <a:pt x="1588920" y="498559"/>
                  </a:lnTo>
                  <a:lnTo>
                    <a:pt x="1588920" y="499310"/>
                  </a:lnTo>
                  <a:lnTo>
                    <a:pt x="1588169" y="500063"/>
                  </a:lnTo>
                  <a:lnTo>
                    <a:pt x="1588169" y="500815"/>
                  </a:lnTo>
                  <a:lnTo>
                    <a:pt x="1588169" y="501567"/>
                  </a:lnTo>
                  <a:lnTo>
                    <a:pt x="1588920" y="502319"/>
                  </a:lnTo>
                  <a:lnTo>
                    <a:pt x="1589673" y="503070"/>
                  </a:lnTo>
                  <a:lnTo>
                    <a:pt x="1590424" y="502319"/>
                  </a:lnTo>
                  <a:lnTo>
                    <a:pt x="1591176" y="502319"/>
                  </a:lnTo>
                  <a:lnTo>
                    <a:pt x="1592680" y="501567"/>
                  </a:lnTo>
                  <a:lnTo>
                    <a:pt x="1593433" y="500815"/>
                  </a:lnTo>
                  <a:lnTo>
                    <a:pt x="1594184" y="500815"/>
                  </a:lnTo>
                  <a:lnTo>
                    <a:pt x="1594936" y="501567"/>
                  </a:lnTo>
                  <a:lnTo>
                    <a:pt x="1595688" y="502319"/>
                  </a:lnTo>
                  <a:lnTo>
                    <a:pt x="1596440" y="504574"/>
                  </a:lnTo>
                  <a:lnTo>
                    <a:pt x="1597192" y="506078"/>
                  </a:lnTo>
                  <a:lnTo>
                    <a:pt x="1597192" y="507582"/>
                  </a:lnTo>
                  <a:lnTo>
                    <a:pt x="1597192" y="508334"/>
                  </a:lnTo>
                  <a:lnTo>
                    <a:pt x="1594936" y="513598"/>
                  </a:lnTo>
                  <a:lnTo>
                    <a:pt x="1594936" y="515102"/>
                  </a:lnTo>
                  <a:lnTo>
                    <a:pt x="1594936" y="516606"/>
                  </a:lnTo>
                  <a:lnTo>
                    <a:pt x="1594936" y="517358"/>
                  </a:lnTo>
                  <a:lnTo>
                    <a:pt x="1595688" y="521118"/>
                  </a:lnTo>
                  <a:lnTo>
                    <a:pt x="1595688" y="521870"/>
                  </a:lnTo>
                  <a:lnTo>
                    <a:pt x="1596440" y="522622"/>
                  </a:lnTo>
                  <a:lnTo>
                    <a:pt x="1598696" y="523374"/>
                  </a:lnTo>
                  <a:lnTo>
                    <a:pt x="1599448" y="523374"/>
                  </a:lnTo>
                  <a:lnTo>
                    <a:pt x="1600952" y="523374"/>
                  </a:lnTo>
                  <a:lnTo>
                    <a:pt x="1601704" y="522622"/>
                  </a:lnTo>
                  <a:lnTo>
                    <a:pt x="1603208" y="522622"/>
                  </a:lnTo>
                  <a:lnTo>
                    <a:pt x="1605464" y="522622"/>
                  </a:lnTo>
                  <a:lnTo>
                    <a:pt x="1606968" y="522622"/>
                  </a:lnTo>
                  <a:lnTo>
                    <a:pt x="1608472" y="523374"/>
                  </a:lnTo>
                  <a:lnTo>
                    <a:pt x="1609224" y="524878"/>
                  </a:lnTo>
                  <a:lnTo>
                    <a:pt x="1609976" y="526382"/>
                  </a:lnTo>
                  <a:lnTo>
                    <a:pt x="1611480" y="531646"/>
                  </a:lnTo>
                  <a:lnTo>
                    <a:pt x="1612232" y="533149"/>
                  </a:lnTo>
                  <a:lnTo>
                    <a:pt x="1612984" y="534653"/>
                  </a:lnTo>
                  <a:lnTo>
                    <a:pt x="1613735" y="535405"/>
                  </a:lnTo>
                  <a:lnTo>
                    <a:pt x="1620503" y="539165"/>
                  </a:lnTo>
                  <a:lnTo>
                    <a:pt x="1621255" y="539917"/>
                  </a:lnTo>
                  <a:lnTo>
                    <a:pt x="1622007" y="540669"/>
                  </a:lnTo>
                  <a:lnTo>
                    <a:pt x="1623511" y="542925"/>
                  </a:lnTo>
                  <a:lnTo>
                    <a:pt x="1623511" y="544429"/>
                  </a:lnTo>
                  <a:lnTo>
                    <a:pt x="1624263" y="545933"/>
                  </a:lnTo>
                  <a:lnTo>
                    <a:pt x="1625015" y="546685"/>
                  </a:lnTo>
                  <a:lnTo>
                    <a:pt x="1626519" y="548189"/>
                  </a:lnTo>
                  <a:lnTo>
                    <a:pt x="1632535" y="551197"/>
                  </a:lnTo>
                  <a:lnTo>
                    <a:pt x="1634791" y="551949"/>
                  </a:lnTo>
                  <a:lnTo>
                    <a:pt x="1638551" y="555709"/>
                  </a:lnTo>
                  <a:lnTo>
                    <a:pt x="1640055" y="560220"/>
                  </a:lnTo>
                  <a:lnTo>
                    <a:pt x="1641559" y="563228"/>
                  </a:lnTo>
                  <a:lnTo>
                    <a:pt x="1641559" y="563981"/>
                  </a:lnTo>
                  <a:lnTo>
                    <a:pt x="1641559" y="565484"/>
                  </a:lnTo>
                  <a:lnTo>
                    <a:pt x="1641559" y="566988"/>
                  </a:lnTo>
                  <a:lnTo>
                    <a:pt x="1640807" y="570748"/>
                  </a:lnTo>
                  <a:lnTo>
                    <a:pt x="1640055" y="572252"/>
                  </a:lnTo>
                  <a:lnTo>
                    <a:pt x="1639303" y="573004"/>
                  </a:lnTo>
                  <a:lnTo>
                    <a:pt x="1637047" y="576012"/>
                  </a:lnTo>
                  <a:lnTo>
                    <a:pt x="1636295" y="577516"/>
                  </a:lnTo>
                  <a:lnTo>
                    <a:pt x="1635543" y="579020"/>
                  </a:lnTo>
                  <a:lnTo>
                    <a:pt x="1634791" y="579772"/>
                  </a:lnTo>
                  <a:lnTo>
                    <a:pt x="1635543" y="582780"/>
                  </a:lnTo>
                  <a:lnTo>
                    <a:pt x="1638551" y="589547"/>
                  </a:lnTo>
                  <a:lnTo>
                    <a:pt x="1637047" y="588796"/>
                  </a:lnTo>
                  <a:lnTo>
                    <a:pt x="1634039" y="587292"/>
                  </a:lnTo>
                  <a:lnTo>
                    <a:pt x="1633287" y="587292"/>
                  </a:lnTo>
                  <a:lnTo>
                    <a:pt x="1632535" y="586540"/>
                  </a:lnTo>
                  <a:lnTo>
                    <a:pt x="1631031" y="585787"/>
                  </a:lnTo>
                  <a:lnTo>
                    <a:pt x="1631031" y="585036"/>
                  </a:lnTo>
                  <a:lnTo>
                    <a:pt x="1630279" y="585036"/>
                  </a:lnTo>
                  <a:lnTo>
                    <a:pt x="1629527" y="584283"/>
                  </a:lnTo>
                  <a:lnTo>
                    <a:pt x="1628775" y="584283"/>
                  </a:lnTo>
                  <a:lnTo>
                    <a:pt x="1628023" y="584283"/>
                  </a:lnTo>
                  <a:lnTo>
                    <a:pt x="1625767" y="584283"/>
                  </a:lnTo>
                  <a:lnTo>
                    <a:pt x="1625015" y="584283"/>
                  </a:lnTo>
                  <a:lnTo>
                    <a:pt x="1623511" y="584283"/>
                  </a:lnTo>
                  <a:lnTo>
                    <a:pt x="1622759" y="584283"/>
                  </a:lnTo>
                  <a:lnTo>
                    <a:pt x="1622007" y="583532"/>
                  </a:lnTo>
                  <a:lnTo>
                    <a:pt x="1621255" y="582780"/>
                  </a:lnTo>
                  <a:lnTo>
                    <a:pt x="1620503" y="582028"/>
                  </a:lnTo>
                  <a:lnTo>
                    <a:pt x="1620503" y="581276"/>
                  </a:lnTo>
                  <a:lnTo>
                    <a:pt x="1619752" y="580524"/>
                  </a:lnTo>
                  <a:lnTo>
                    <a:pt x="1618999" y="580524"/>
                  </a:lnTo>
                  <a:lnTo>
                    <a:pt x="1615992" y="580524"/>
                  </a:lnTo>
                  <a:lnTo>
                    <a:pt x="1615239" y="580524"/>
                  </a:lnTo>
                  <a:lnTo>
                    <a:pt x="1613735" y="579020"/>
                  </a:lnTo>
                  <a:lnTo>
                    <a:pt x="1606216" y="576764"/>
                  </a:lnTo>
                  <a:lnTo>
                    <a:pt x="1605464" y="576764"/>
                  </a:lnTo>
                  <a:lnTo>
                    <a:pt x="1604712" y="576012"/>
                  </a:lnTo>
                  <a:lnTo>
                    <a:pt x="1604712" y="575260"/>
                  </a:lnTo>
                  <a:lnTo>
                    <a:pt x="1603960" y="573756"/>
                  </a:lnTo>
                  <a:lnTo>
                    <a:pt x="1603960" y="573004"/>
                  </a:lnTo>
                  <a:lnTo>
                    <a:pt x="1603208" y="573004"/>
                  </a:lnTo>
                  <a:lnTo>
                    <a:pt x="1602456" y="573756"/>
                  </a:lnTo>
                  <a:lnTo>
                    <a:pt x="1600952" y="574508"/>
                  </a:lnTo>
                  <a:lnTo>
                    <a:pt x="1600952" y="576012"/>
                  </a:lnTo>
                  <a:lnTo>
                    <a:pt x="1600952" y="576764"/>
                  </a:lnTo>
                  <a:lnTo>
                    <a:pt x="1601704" y="579772"/>
                  </a:lnTo>
                  <a:lnTo>
                    <a:pt x="1601704" y="580524"/>
                  </a:lnTo>
                  <a:lnTo>
                    <a:pt x="1600952" y="581276"/>
                  </a:lnTo>
                  <a:lnTo>
                    <a:pt x="1600200" y="582028"/>
                  </a:lnTo>
                  <a:lnTo>
                    <a:pt x="1599448" y="582028"/>
                  </a:lnTo>
                  <a:lnTo>
                    <a:pt x="1597944" y="582028"/>
                  </a:lnTo>
                  <a:lnTo>
                    <a:pt x="1597192" y="582028"/>
                  </a:lnTo>
                  <a:lnTo>
                    <a:pt x="1596440" y="581276"/>
                  </a:lnTo>
                  <a:lnTo>
                    <a:pt x="1595688" y="580524"/>
                  </a:lnTo>
                  <a:lnTo>
                    <a:pt x="1592680" y="577516"/>
                  </a:lnTo>
                  <a:lnTo>
                    <a:pt x="1591928" y="577516"/>
                  </a:lnTo>
                  <a:lnTo>
                    <a:pt x="1591176" y="577516"/>
                  </a:lnTo>
                  <a:lnTo>
                    <a:pt x="1590424" y="577516"/>
                  </a:lnTo>
                  <a:lnTo>
                    <a:pt x="1588920" y="577516"/>
                  </a:lnTo>
                  <a:lnTo>
                    <a:pt x="1583656" y="579020"/>
                  </a:lnTo>
                  <a:lnTo>
                    <a:pt x="1581401" y="579020"/>
                  </a:lnTo>
                  <a:lnTo>
                    <a:pt x="1579897" y="580524"/>
                  </a:lnTo>
                  <a:lnTo>
                    <a:pt x="1573129" y="584283"/>
                  </a:lnTo>
                  <a:lnTo>
                    <a:pt x="1570873" y="585787"/>
                  </a:lnTo>
                  <a:lnTo>
                    <a:pt x="1568617" y="586540"/>
                  </a:lnTo>
                  <a:lnTo>
                    <a:pt x="1567113" y="585787"/>
                  </a:lnTo>
                  <a:lnTo>
                    <a:pt x="1564857" y="585787"/>
                  </a:lnTo>
                  <a:lnTo>
                    <a:pt x="1560345" y="584283"/>
                  </a:lnTo>
                  <a:lnTo>
                    <a:pt x="1559594" y="584283"/>
                  </a:lnTo>
                  <a:lnTo>
                    <a:pt x="1558841" y="584283"/>
                  </a:lnTo>
                  <a:lnTo>
                    <a:pt x="1557337" y="585036"/>
                  </a:lnTo>
                  <a:lnTo>
                    <a:pt x="1555082" y="586540"/>
                  </a:lnTo>
                  <a:lnTo>
                    <a:pt x="1552826" y="587292"/>
                  </a:lnTo>
                  <a:lnTo>
                    <a:pt x="1550570" y="588796"/>
                  </a:lnTo>
                  <a:lnTo>
                    <a:pt x="1549818" y="588796"/>
                  </a:lnTo>
                  <a:lnTo>
                    <a:pt x="1549066" y="588796"/>
                  </a:lnTo>
                  <a:lnTo>
                    <a:pt x="1548314" y="588796"/>
                  </a:lnTo>
                  <a:lnTo>
                    <a:pt x="1547562" y="588043"/>
                  </a:lnTo>
                  <a:lnTo>
                    <a:pt x="1546058" y="587292"/>
                  </a:lnTo>
                  <a:lnTo>
                    <a:pt x="1545306" y="586540"/>
                  </a:lnTo>
                  <a:lnTo>
                    <a:pt x="1544554" y="586540"/>
                  </a:lnTo>
                  <a:lnTo>
                    <a:pt x="1543802" y="586540"/>
                  </a:lnTo>
                  <a:lnTo>
                    <a:pt x="1543050" y="586540"/>
                  </a:lnTo>
                  <a:lnTo>
                    <a:pt x="1540042" y="587292"/>
                  </a:lnTo>
                  <a:lnTo>
                    <a:pt x="1538538" y="588043"/>
                  </a:lnTo>
                  <a:lnTo>
                    <a:pt x="1537034" y="588043"/>
                  </a:lnTo>
                  <a:lnTo>
                    <a:pt x="1536282" y="587292"/>
                  </a:lnTo>
                  <a:lnTo>
                    <a:pt x="1535530" y="587292"/>
                  </a:lnTo>
                  <a:lnTo>
                    <a:pt x="1534778" y="586540"/>
                  </a:lnTo>
                  <a:lnTo>
                    <a:pt x="1533275" y="585036"/>
                  </a:lnTo>
                  <a:lnTo>
                    <a:pt x="1532522" y="585036"/>
                  </a:lnTo>
                  <a:lnTo>
                    <a:pt x="1531771" y="585036"/>
                  </a:lnTo>
                  <a:lnTo>
                    <a:pt x="1531018" y="585787"/>
                  </a:lnTo>
                  <a:lnTo>
                    <a:pt x="1531018" y="587292"/>
                  </a:lnTo>
                  <a:lnTo>
                    <a:pt x="1531018" y="588043"/>
                  </a:lnTo>
                  <a:lnTo>
                    <a:pt x="1531771" y="588796"/>
                  </a:lnTo>
                  <a:lnTo>
                    <a:pt x="1552074" y="608347"/>
                  </a:lnTo>
                  <a:lnTo>
                    <a:pt x="1552826" y="608347"/>
                  </a:lnTo>
                  <a:lnTo>
                    <a:pt x="1552826" y="609851"/>
                  </a:lnTo>
                  <a:lnTo>
                    <a:pt x="1552826" y="610603"/>
                  </a:lnTo>
                  <a:lnTo>
                    <a:pt x="1553578" y="612107"/>
                  </a:lnTo>
                  <a:lnTo>
                    <a:pt x="1553578" y="615115"/>
                  </a:lnTo>
                  <a:lnTo>
                    <a:pt x="1553578" y="616619"/>
                  </a:lnTo>
                  <a:lnTo>
                    <a:pt x="1552826" y="617370"/>
                  </a:lnTo>
                  <a:lnTo>
                    <a:pt x="1550570" y="617370"/>
                  </a:lnTo>
                  <a:lnTo>
                    <a:pt x="1549818" y="617370"/>
                  </a:lnTo>
                  <a:lnTo>
                    <a:pt x="1547562" y="617370"/>
                  </a:lnTo>
                  <a:lnTo>
                    <a:pt x="1543802" y="617370"/>
                  </a:lnTo>
                  <a:lnTo>
                    <a:pt x="1543050" y="617370"/>
                  </a:lnTo>
                  <a:lnTo>
                    <a:pt x="1541546" y="616619"/>
                  </a:lnTo>
                  <a:lnTo>
                    <a:pt x="1540042" y="615115"/>
                  </a:lnTo>
                  <a:lnTo>
                    <a:pt x="1539290" y="614362"/>
                  </a:lnTo>
                  <a:lnTo>
                    <a:pt x="1537034" y="613611"/>
                  </a:lnTo>
                  <a:lnTo>
                    <a:pt x="1536282" y="612859"/>
                  </a:lnTo>
                  <a:lnTo>
                    <a:pt x="1534778" y="610603"/>
                  </a:lnTo>
                  <a:lnTo>
                    <a:pt x="1534026" y="610603"/>
                  </a:lnTo>
                  <a:lnTo>
                    <a:pt x="1533275" y="609851"/>
                  </a:lnTo>
                  <a:lnTo>
                    <a:pt x="1532522" y="609851"/>
                  </a:lnTo>
                  <a:lnTo>
                    <a:pt x="1531771" y="609851"/>
                  </a:lnTo>
                  <a:lnTo>
                    <a:pt x="1530267" y="609851"/>
                  </a:lnTo>
                  <a:lnTo>
                    <a:pt x="1529515" y="609851"/>
                  </a:lnTo>
                  <a:lnTo>
                    <a:pt x="1528763" y="609851"/>
                  </a:lnTo>
                  <a:lnTo>
                    <a:pt x="1527258" y="610603"/>
                  </a:lnTo>
                  <a:lnTo>
                    <a:pt x="1525755" y="612107"/>
                  </a:lnTo>
                  <a:lnTo>
                    <a:pt x="1515979" y="621130"/>
                  </a:lnTo>
                  <a:lnTo>
                    <a:pt x="1515227" y="621130"/>
                  </a:lnTo>
                  <a:lnTo>
                    <a:pt x="1514475" y="621130"/>
                  </a:lnTo>
                  <a:lnTo>
                    <a:pt x="1511467" y="621130"/>
                  </a:lnTo>
                  <a:lnTo>
                    <a:pt x="1509963" y="621130"/>
                  </a:lnTo>
                  <a:lnTo>
                    <a:pt x="1509211" y="621882"/>
                  </a:lnTo>
                  <a:lnTo>
                    <a:pt x="1508459" y="623386"/>
                  </a:lnTo>
                  <a:lnTo>
                    <a:pt x="1506956" y="625642"/>
                  </a:lnTo>
                  <a:lnTo>
                    <a:pt x="1503947" y="631658"/>
                  </a:lnTo>
                  <a:lnTo>
                    <a:pt x="1500939" y="635418"/>
                  </a:lnTo>
                  <a:lnTo>
                    <a:pt x="1497180" y="638426"/>
                  </a:lnTo>
                  <a:lnTo>
                    <a:pt x="1497180" y="639178"/>
                  </a:lnTo>
                  <a:lnTo>
                    <a:pt x="1496428" y="640681"/>
                  </a:lnTo>
                  <a:lnTo>
                    <a:pt x="1497180" y="642938"/>
                  </a:lnTo>
                  <a:lnTo>
                    <a:pt x="1497180" y="644441"/>
                  </a:lnTo>
                  <a:lnTo>
                    <a:pt x="1498684" y="646698"/>
                  </a:lnTo>
                  <a:lnTo>
                    <a:pt x="1498684" y="648953"/>
                  </a:lnTo>
                  <a:lnTo>
                    <a:pt x="1495676" y="654969"/>
                  </a:lnTo>
                  <a:lnTo>
                    <a:pt x="1497180" y="655721"/>
                  </a:lnTo>
                  <a:lnTo>
                    <a:pt x="1497932" y="655721"/>
                  </a:lnTo>
                  <a:lnTo>
                    <a:pt x="1500188" y="654217"/>
                  </a:lnTo>
                  <a:lnTo>
                    <a:pt x="1504699" y="649705"/>
                  </a:lnTo>
                  <a:lnTo>
                    <a:pt x="1505452" y="651209"/>
                  </a:lnTo>
                  <a:lnTo>
                    <a:pt x="1506956" y="651961"/>
                  </a:lnTo>
                  <a:lnTo>
                    <a:pt x="1508459" y="652713"/>
                  </a:lnTo>
                  <a:lnTo>
                    <a:pt x="1510715" y="654217"/>
                  </a:lnTo>
                  <a:lnTo>
                    <a:pt x="1512219" y="654969"/>
                  </a:lnTo>
                  <a:lnTo>
                    <a:pt x="1513723" y="656473"/>
                  </a:lnTo>
                  <a:lnTo>
                    <a:pt x="1514475" y="657225"/>
                  </a:lnTo>
                  <a:lnTo>
                    <a:pt x="1516731" y="660233"/>
                  </a:lnTo>
                  <a:lnTo>
                    <a:pt x="1516731" y="660985"/>
                  </a:lnTo>
                  <a:lnTo>
                    <a:pt x="1517483" y="662489"/>
                  </a:lnTo>
                  <a:lnTo>
                    <a:pt x="1518235" y="665497"/>
                  </a:lnTo>
                  <a:lnTo>
                    <a:pt x="1517483" y="667753"/>
                  </a:lnTo>
                  <a:lnTo>
                    <a:pt x="1517483" y="672264"/>
                  </a:lnTo>
                  <a:lnTo>
                    <a:pt x="1516731" y="679032"/>
                  </a:lnTo>
                  <a:lnTo>
                    <a:pt x="1515227" y="687304"/>
                  </a:lnTo>
                  <a:lnTo>
                    <a:pt x="1513723" y="694824"/>
                  </a:lnTo>
                  <a:lnTo>
                    <a:pt x="1513723" y="695576"/>
                  </a:lnTo>
                  <a:lnTo>
                    <a:pt x="1513723" y="697079"/>
                  </a:lnTo>
                  <a:lnTo>
                    <a:pt x="1514475" y="697832"/>
                  </a:lnTo>
                  <a:lnTo>
                    <a:pt x="1514475" y="698584"/>
                  </a:lnTo>
                  <a:lnTo>
                    <a:pt x="1515227" y="698584"/>
                  </a:lnTo>
                  <a:lnTo>
                    <a:pt x="1515979" y="699336"/>
                  </a:lnTo>
                  <a:lnTo>
                    <a:pt x="1517483" y="699336"/>
                  </a:lnTo>
                  <a:lnTo>
                    <a:pt x="1525755" y="700088"/>
                  </a:lnTo>
                  <a:lnTo>
                    <a:pt x="1526507" y="700088"/>
                  </a:lnTo>
                  <a:lnTo>
                    <a:pt x="1527258" y="700088"/>
                  </a:lnTo>
                  <a:lnTo>
                    <a:pt x="1528011" y="700839"/>
                  </a:lnTo>
                  <a:lnTo>
                    <a:pt x="1528011" y="701592"/>
                  </a:lnTo>
                  <a:lnTo>
                    <a:pt x="1528763" y="702343"/>
                  </a:lnTo>
                  <a:lnTo>
                    <a:pt x="1528763" y="703096"/>
                  </a:lnTo>
                  <a:lnTo>
                    <a:pt x="1529515" y="703847"/>
                  </a:lnTo>
                  <a:lnTo>
                    <a:pt x="1531018" y="714375"/>
                  </a:lnTo>
                  <a:lnTo>
                    <a:pt x="1531018" y="716631"/>
                  </a:lnTo>
                  <a:lnTo>
                    <a:pt x="1531018" y="717383"/>
                  </a:lnTo>
                  <a:lnTo>
                    <a:pt x="1530267" y="718887"/>
                  </a:lnTo>
                  <a:lnTo>
                    <a:pt x="1529515" y="720391"/>
                  </a:lnTo>
                  <a:lnTo>
                    <a:pt x="1529515" y="721143"/>
                  </a:lnTo>
                  <a:lnTo>
                    <a:pt x="1528763" y="721895"/>
                  </a:lnTo>
                  <a:lnTo>
                    <a:pt x="1527258" y="723399"/>
                  </a:lnTo>
                  <a:lnTo>
                    <a:pt x="1526507" y="723399"/>
                  </a:lnTo>
                  <a:lnTo>
                    <a:pt x="1524251" y="724151"/>
                  </a:lnTo>
                  <a:lnTo>
                    <a:pt x="1521243" y="724903"/>
                  </a:lnTo>
                  <a:lnTo>
                    <a:pt x="1504699" y="725655"/>
                  </a:lnTo>
                  <a:lnTo>
                    <a:pt x="1503196" y="724903"/>
                  </a:lnTo>
                  <a:lnTo>
                    <a:pt x="1502443" y="724151"/>
                  </a:lnTo>
                  <a:lnTo>
                    <a:pt x="1502443" y="723399"/>
                  </a:lnTo>
                  <a:lnTo>
                    <a:pt x="1502443" y="722647"/>
                  </a:lnTo>
                  <a:lnTo>
                    <a:pt x="1501692" y="721895"/>
                  </a:lnTo>
                  <a:lnTo>
                    <a:pt x="1500939" y="721895"/>
                  </a:lnTo>
                  <a:lnTo>
                    <a:pt x="1499436" y="721895"/>
                  </a:lnTo>
                  <a:lnTo>
                    <a:pt x="1496428" y="721895"/>
                  </a:lnTo>
                  <a:lnTo>
                    <a:pt x="1492668" y="721895"/>
                  </a:lnTo>
                  <a:lnTo>
                    <a:pt x="1488156" y="721895"/>
                  </a:lnTo>
                  <a:lnTo>
                    <a:pt x="1486652" y="722647"/>
                  </a:lnTo>
                  <a:lnTo>
                    <a:pt x="1485148" y="723399"/>
                  </a:lnTo>
                  <a:lnTo>
                    <a:pt x="1484396" y="723399"/>
                  </a:lnTo>
                  <a:lnTo>
                    <a:pt x="1483644" y="724151"/>
                  </a:lnTo>
                  <a:lnTo>
                    <a:pt x="1482892" y="725655"/>
                  </a:lnTo>
                  <a:lnTo>
                    <a:pt x="1482892" y="726407"/>
                  </a:lnTo>
                  <a:lnTo>
                    <a:pt x="1482140" y="727158"/>
                  </a:lnTo>
                  <a:lnTo>
                    <a:pt x="1482140" y="727911"/>
                  </a:lnTo>
                  <a:lnTo>
                    <a:pt x="1482140" y="728662"/>
                  </a:lnTo>
                  <a:lnTo>
                    <a:pt x="1482892" y="729415"/>
                  </a:lnTo>
                  <a:lnTo>
                    <a:pt x="1485148" y="730918"/>
                  </a:lnTo>
                  <a:lnTo>
                    <a:pt x="1486652" y="733926"/>
                  </a:lnTo>
                  <a:lnTo>
                    <a:pt x="1486652" y="734678"/>
                  </a:lnTo>
                  <a:lnTo>
                    <a:pt x="1487404" y="735430"/>
                  </a:lnTo>
                  <a:lnTo>
                    <a:pt x="1489660" y="736182"/>
                  </a:lnTo>
                  <a:lnTo>
                    <a:pt x="1491164" y="736934"/>
                  </a:lnTo>
                  <a:lnTo>
                    <a:pt x="1492668" y="737686"/>
                  </a:lnTo>
                  <a:lnTo>
                    <a:pt x="1493420" y="737686"/>
                  </a:lnTo>
                  <a:lnTo>
                    <a:pt x="1494172" y="737686"/>
                  </a:lnTo>
                  <a:lnTo>
                    <a:pt x="1494924" y="737686"/>
                  </a:lnTo>
                  <a:lnTo>
                    <a:pt x="1496428" y="736182"/>
                  </a:lnTo>
                  <a:lnTo>
                    <a:pt x="1497180" y="735430"/>
                  </a:lnTo>
                  <a:lnTo>
                    <a:pt x="1498684" y="734678"/>
                  </a:lnTo>
                  <a:lnTo>
                    <a:pt x="1499436" y="734678"/>
                  </a:lnTo>
                  <a:lnTo>
                    <a:pt x="1500188" y="734678"/>
                  </a:lnTo>
                  <a:lnTo>
                    <a:pt x="1501692" y="734678"/>
                  </a:lnTo>
                  <a:lnTo>
                    <a:pt x="1502443" y="734678"/>
                  </a:lnTo>
                  <a:lnTo>
                    <a:pt x="1503196" y="735430"/>
                  </a:lnTo>
                  <a:lnTo>
                    <a:pt x="1503947" y="736182"/>
                  </a:lnTo>
                  <a:lnTo>
                    <a:pt x="1504699" y="736182"/>
                  </a:lnTo>
                  <a:lnTo>
                    <a:pt x="1506203" y="739190"/>
                  </a:lnTo>
                  <a:lnTo>
                    <a:pt x="1506203" y="739942"/>
                  </a:lnTo>
                  <a:lnTo>
                    <a:pt x="1506956" y="739942"/>
                  </a:lnTo>
                  <a:lnTo>
                    <a:pt x="1507707" y="740694"/>
                  </a:lnTo>
                  <a:lnTo>
                    <a:pt x="1509963" y="741446"/>
                  </a:lnTo>
                  <a:lnTo>
                    <a:pt x="1510715" y="742198"/>
                  </a:lnTo>
                  <a:lnTo>
                    <a:pt x="1509963" y="743702"/>
                  </a:lnTo>
                  <a:lnTo>
                    <a:pt x="1509963" y="745206"/>
                  </a:lnTo>
                  <a:lnTo>
                    <a:pt x="1509963" y="746710"/>
                  </a:lnTo>
                  <a:lnTo>
                    <a:pt x="1510715" y="746710"/>
                  </a:lnTo>
                  <a:lnTo>
                    <a:pt x="1512219" y="747462"/>
                  </a:lnTo>
                  <a:lnTo>
                    <a:pt x="1512971" y="747462"/>
                  </a:lnTo>
                  <a:lnTo>
                    <a:pt x="1513723" y="748214"/>
                  </a:lnTo>
                  <a:lnTo>
                    <a:pt x="1514475" y="748966"/>
                  </a:lnTo>
                  <a:lnTo>
                    <a:pt x="1514475" y="749718"/>
                  </a:lnTo>
                  <a:lnTo>
                    <a:pt x="1513723" y="752726"/>
                  </a:lnTo>
                  <a:lnTo>
                    <a:pt x="1510715" y="757990"/>
                  </a:lnTo>
                  <a:lnTo>
                    <a:pt x="1510715" y="759494"/>
                  </a:lnTo>
                  <a:lnTo>
                    <a:pt x="1510715" y="760245"/>
                  </a:lnTo>
                  <a:lnTo>
                    <a:pt x="1511467" y="761750"/>
                  </a:lnTo>
                  <a:lnTo>
                    <a:pt x="1512219" y="761750"/>
                  </a:lnTo>
                  <a:lnTo>
                    <a:pt x="1513723" y="762501"/>
                  </a:lnTo>
                  <a:lnTo>
                    <a:pt x="1515227" y="762501"/>
                  </a:lnTo>
                  <a:lnTo>
                    <a:pt x="1515979" y="763254"/>
                  </a:lnTo>
                  <a:lnTo>
                    <a:pt x="1523499" y="770773"/>
                  </a:lnTo>
                  <a:lnTo>
                    <a:pt x="1524251" y="772277"/>
                  </a:lnTo>
                  <a:lnTo>
                    <a:pt x="1526507" y="775285"/>
                  </a:lnTo>
                  <a:lnTo>
                    <a:pt x="1527258" y="776037"/>
                  </a:lnTo>
                  <a:lnTo>
                    <a:pt x="1528011" y="780549"/>
                  </a:lnTo>
                  <a:lnTo>
                    <a:pt x="1528011" y="785813"/>
                  </a:lnTo>
                  <a:lnTo>
                    <a:pt x="1528011" y="790324"/>
                  </a:lnTo>
                  <a:lnTo>
                    <a:pt x="1527258" y="794084"/>
                  </a:lnTo>
                  <a:lnTo>
                    <a:pt x="1527258" y="795588"/>
                  </a:lnTo>
                  <a:lnTo>
                    <a:pt x="1528011" y="797092"/>
                  </a:lnTo>
                  <a:lnTo>
                    <a:pt x="1528763" y="797092"/>
                  </a:lnTo>
                  <a:lnTo>
                    <a:pt x="1528763" y="797844"/>
                  </a:lnTo>
                  <a:lnTo>
                    <a:pt x="1529515" y="798596"/>
                  </a:lnTo>
                  <a:lnTo>
                    <a:pt x="1529515" y="800100"/>
                  </a:lnTo>
                  <a:lnTo>
                    <a:pt x="1528763" y="804612"/>
                  </a:lnTo>
                  <a:lnTo>
                    <a:pt x="1528763" y="809124"/>
                  </a:lnTo>
                  <a:lnTo>
                    <a:pt x="1528763" y="810628"/>
                  </a:lnTo>
                  <a:lnTo>
                    <a:pt x="1528011" y="811380"/>
                  </a:lnTo>
                  <a:lnTo>
                    <a:pt x="1525003" y="819652"/>
                  </a:lnTo>
                  <a:lnTo>
                    <a:pt x="1524251" y="821907"/>
                  </a:lnTo>
                  <a:lnTo>
                    <a:pt x="1524251" y="823411"/>
                  </a:lnTo>
                  <a:lnTo>
                    <a:pt x="1525003" y="824915"/>
                  </a:lnTo>
                  <a:lnTo>
                    <a:pt x="1525003" y="825667"/>
                  </a:lnTo>
                  <a:lnTo>
                    <a:pt x="1525003" y="826419"/>
                  </a:lnTo>
                  <a:lnTo>
                    <a:pt x="1525003" y="827923"/>
                  </a:lnTo>
                  <a:lnTo>
                    <a:pt x="1524251" y="828675"/>
                  </a:lnTo>
                  <a:lnTo>
                    <a:pt x="1523499" y="829427"/>
                  </a:lnTo>
                  <a:lnTo>
                    <a:pt x="1522747" y="830931"/>
                  </a:lnTo>
                  <a:lnTo>
                    <a:pt x="1521243" y="832435"/>
                  </a:lnTo>
                  <a:lnTo>
                    <a:pt x="1519739" y="833187"/>
                  </a:lnTo>
                  <a:lnTo>
                    <a:pt x="1518987" y="833939"/>
                  </a:lnTo>
                  <a:lnTo>
                    <a:pt x="1517483" y="833187"/>
                  </a:lnTo>
                  <a:lnTo>
                    <a:pt x="1516731" y="833187"/>
                  </a:lnTo>
                  <a:lnTo>
                    <a:pt x="1515979" y="833187"/>
                  </a:lnTo>
                  <a:lnTo>
                    <a:pt x="1512971" y="830931"/>
                  </a:lnTo>
                  <a:lnTo>
                    <a:pt x="1512219" y="830931"/>
                  </a:lnTo>
                  <a:lnTo>
                    <a:pt x="1511467" y="831683"/>
                  </a:lnTo>
                  <a:lnTo>
                    <a:pt x="1510715" y="833187"/>
                  </a:lnTo>
                  <a:lnTo>
                    <a:pt x="1510715" y="833939"/>
                  </a:lnTo>
                  <a:lnTo>
                    <a:pt x="1510715" y="834691"/>
                  </a:lnTo>
                  <a:lnTo>
                    <a:pt x="1511467" y="835443"/>
                  </a:lnTo>
                  <a:lnTo>
                    <a:pt x="1513723" y="839954"/>
                  </a:lnTo>
                  <a:lnTo>
                    <a:pt x="1513723" y="840707"/>
                  </a:lnTo>
                  <a:lnTo>
                    <a:pt x="1513723" y="841459"/>
                  </a:lnTo>
                  <a:lnTo>
                    <a:pt x="1512971" y="842963"/>
                  </a:lnTo>
                  <a:lnTo>
                    <a:pt x="1508459" y="848226"/>
                  </a:lnTo>
                  <a:lnTo>
                    <a:pt x="1507707" y="848978"/>
                  </a:lnTo>
                  <a:lnTo>
                    <a:pt x="1506956" y="848978"/>
                  </a:lnTo>
                  <a:lnTo>
                    <a:pt x="1506203" y="848978"/>
                  </a:lnTo>
                  <a:lnTo>
                    <a:pt x="1505452" y="848978"/>
                  </a:lnTo>
                  <a:lnTo>
                    <a:pt x="1504699" y="849731"/>
                  </a:lnTo>
                  <a:lnTo>
                    <a:pt x="1503196" y="851234"/>
                  </a:lnTo>
                  <a:lnTo>
                    <a:pt x="1502443" y="853490"/>
                  </a:lnTo>
                  <a:lnTo>
                    <a:pt x="1500939" y="854242"/>
                  </a:lnTo>
                  <a:lnTo>
                    <a:pt x="1496428" y="857250"/>
                  </a:lnTo>
                  <a:lnTo>
                    <a:pt x="1495676" y="857250"/>
                  </a:lnTo>
                  <a:lnTo>
                    <a:pt x="1494172" y="858754"/>
                  </a:lnTo>
                  <a:lnTo>
                    <a:pt x="1493420" y="863266"/>
                  </a:lnTo>
                  <a:lnTo>
                    <a:pt x="1491164" y="879057"/>
                  </a:lnTo>
                  <a:lnTo>
                    <a:pt x="1491164" y="880561"/>
                  </a:lnTo>
                  <a:lnTo>
                    <a:pt x="1491164" y="882817"/>
                  </a:lnTo>
                  <a:lnTo>
                    <a:pt x="1490412" y="891841"/>
                  </a:lnTo>
                  <a:lnTo>
                    <a:pt x="1489660" y="892593"/>
                  </a:lnTo>
                  <a:lnTo>
                    <a:pt x="1488908" y="893345"/>
                  </a:lnTo>
                  <a:lnTo>
                    <a:pt x="1486652" y="894849"/>
                  </a:lnTo>
                  <a:lnTo>
                    <a:pt x="1485900" y="895601"/>
                  </a:lnTo>
                  <a:lnTo>
                    <a:pt x="1482892" y="899361"/>
                  </a:lnTo>
                  <a:lnTo>
                    <a:pt x="1481388" y="900112"/>
                  </a:lnTo>
                  <a:lnTo>
                    <a:pt x="1480636" y="900112"/>
                  </a:lnTo>
                  <a:lnTo>
                    <a:pt x="1479132" y="900112"/>
                  </a:lnTo>
                  <a:lnTo>
                    <a:pt x="1478380" y="900112"/>
                  </a:lnTo>
                  <a:lnTo>
                    <a:pt x="1477628" y="900112"/>
                  </a:lnTo>
                  <a:lnTo>
                    <a:pt x="1476877" y="900112"/>
                  </a:lnTo>
                  <a:lnTo>
                    <a:pt x="1476124" y="900865"/>
                  </a:lnTo>
                  <a:lnTo>
                    <a:pt x="1475373" y="901616"/>
                  </a:lnTo>
                  <a:lnTo>
                    <a:pt x="1473869" y="903872"/>
                  </a:lnTo>
                  <a:lnTo>
                    <a:pt x="1472364" y="905376"/>
                  </a:lnTo>
                  <a:lnTo>
                    <a:pt x="1472364" y="906129"/>
                  </a:lnTo>
                  <a:lnTo>
                    <a:pt x="1471613" y="906880"/>
                  </a:lnTo>
                  <a:lnTo>
                    <a:pt x="1471613" y="909136"/>
                  </a:lnTo>
                  <a:lnTo>
                    <a:pt x="1471613" y="912896"/>
                  </a:lnTo>
                  <a:lnTo>
                    <a:pt x="1470860" y="915152"/>
                  </a:lnTo>
                  <a:lnTo>
                    <a:pt x="1467853" y="925680"/>
                  </a:lnTo>
                  <a:lnTo>
                    <a:pt x="1466349" y="930944"/>
                  </a:lnTo>
                  <a:lnTo>
                    <a:pt x="1466349" y="932448"/>
                  </a:lnTo>
                  <a:lnTo>
                    <a:pt x="1466349" y="933951"/>
                  </a:lnTo>
                  <a:lnTo>
                    <a:pt x="1466349" y="934703"/>
                  </a:lnTo>
                  <a:lnTo>
                    <a:pt x="1462589" y="943727"/>
                  </a:lnTo>
                  <a:lnTo>
                    <a:pt x="1461837" y="944479"/>
                  </a:lnTo>
                  <a:lnTo>
                    <a:pt x="1461085" y="945231"/>
                  </a:lnTo>
                  <a:lnTo>
                    <a:pt x="1458829" y="945983"/>
                  </a:lnTo>
                  <a:lnTo>
                    <a:pt x="1456573" y="947487"/>
                  </a:lnTo>
                  <a:lnTo>
                    <a:pt x="1452061" y="947487"/>
                  </a:lnTo>
                  <a:lnTo>
                    <a:pt x="1409951" y="946735"/>
                  </a:lnTo>
                  <a:lnTo>
                    <a:pt x="1407695" y="947487"/>
                  </a:lnTo>
                  <a:lnTo>
                    <a:pt x="1406191" y="948239"/>
                  </a:lnTo>
                  <a:lnTo>
                    <a:pt x="1405439" y="948991"/>
                  </a:lnTo>
                  <a:lnTo>
                    <a:pt x="1403935" y="950495"/>
                  </a:lnTo>
                  <a:lnTo>
                    <a:pt x="1403935" y="951247"/>
                  </a:lnTo>
                  <a:lnTo>
                    <a:pt x="1401679" y="958767"/>
                  </a:lnTo>
                  <a:lnTo>
                    <a:pt x="1400927" y="960270"/>
                  </a:lnTo>
                  <a:lnTo>
                    <a:pt x="1399423" y="961023"/>
                  </a:lnTo>
                  <a:lnTo>
                    <a:pt x="1394911" y="964030"/>
                  </a:lnTo>
                  <a:lnTo>
                    <a:pt x="1391903" y="965534"/>
                  </a:lnTo>
                  <a:lnTo>
                    <a:pt x="1391151" y="967038"/>
                  </a:lnTo>
                  <a:lnTo>
                    <a:pt x="1389647" y="968542"/>
                  </a:lnTo>
                  <a:lnTo>
                    <a:pt x="1388896" y="969294"/>
                  </a:lnTo>
                  <a:lnTo>
                    <a:pt x="1388896" y="970046"/>
                  </a:lnTo>
                  <a:lnTo>
                    <a:pt x="1388896" y="971550"/>
                  </a:lnTo>
                  <a:lnTo>
                    <a:pt x="1388896" y="973054"/>
                  </a:lnTo>
                  <a:lnTo>
                    <a:pt x="1389647" y="973806"/>
                  </a:lnTo>
                  <a:lnTo>
                    <a:pt x="1390400" y="976062"/>
                  </a:lnTo>
                  <a:lnTo>
                    <a:pt x="1391151" y="978318"/>
                  </a:lnTo>
                  <a:lnTo>
                    <a:pt x="1391903" y="979070"/>
                  </a:lnTo>
                  <a:lnTo>
                    <a:pt x="1392655" y="979822"/>
                  </a:lnTo>
                  <a:lnTo>
                    <a:pt x="1397919" y="982078"/>
                  </a:lnTo>
                  <a:lnTo>
                    <a:pt x="1395663" y="989597"/>
                  </a:lnTo>
                  <a:lnTo>
                    <a:pt x="1395663" y="994109"/>
                  </a:lnTo>
                  <a:lnTo>
                    <a:pt x="1396415" y="994861"/>
                  </a:lnTo>
                  <a:lnTo>
                    <a:pt x="1397919" y="998621"/>
                  </a:lnTo>
                  <a:lnTo>
                    <a:pt x="1397919" y="999373"/>
                  </a:lnTo>
                  <a:lnTo>
                    <a:pt x="1397167" y="1000125"/>
                  </a:lnTo>
                  <a:lnTo>
                    <a:pt x="1396415" y="1000877"/>
                  </a:lnTo>
                  <a:lnTo>
                    <a:pt x="1394911" y="1001629"/>
                  </a:lnTo>
                  <a:lnTo>
                    <a:pt x="1394159" y="1002381"/>
                  </a:lnTo>
                  <a:lnTo>
                    <a:pt x="1394159" y="1003133"/>
                  </a:lnTo>
                  <a:lnTo>
                    <a:pt x="1391903" y="1009901"/>
                  </a:lnTo>
                  <a:lnTo>
                    <a:pt x="1391151" y="1011405"/>
                  </a:lnTo>
                  <a:lnTo>
                    <a:pt x="1388896" y="1014412"/>
                  </a:lnTo>
                  <a:lnTo>
                    <a:pt x="1388896" y="1015165"/>
                  </a:lnTo>
                  <a:lnTo>
                    <a:pt x="1388896" y="1015917"/>
                  </a:lnTo>
                  <a:lnTo>
                    <a:pt x="1389647" y="1015917"/>
                  </a:lnTo>
                  <a:lnTo>
                    <a:pt x="1390400" y="1015917"/>
                  </a:lnTo>
                  <a:lnTo>
                    <a:pt x="1391151" y="1015917"/>
                  </a:lnTo>
                  <a:lnTo>
                    <a:pt x="1392655" y="1015165"/>
                  </a:lnTo>
                  <a:lnTo>
                    <a:pt x="1393407" y="1014412"/>
                  </a:lnTo>
                  <a:lnTo>
                    <a:pt x="1394159" y="1014412"/>
                  </a:lnTo>
                  <a:lnTo>
                    <a:pt x="1394911" y="1015165"/>
                  </a:lnTo>
                  <a:lnTo>
                    <a:pt x="1395663" y="1015917"/>
                  </a:lnTo>
                  <a:lnTo>
                    <a:pt x="1395663" y="1016668"/>
                  </a:lnTo>
                  <a:lnTo>
                    <a:pt x="1395663" y="1018172"/>
                  </a:lnTo>
                  <a:lnTo>
                    <a:pt x="1391903" y="1022684"/>
                  </a:lnTo>
                  <a:lnTo>
                    <a:pt x="1391151" y="1024188"/>
                  </a:lnTo>
                  <a:lnTo>
                    <a:pt x="1388143" y="1031708"/>
                  </a:lnTo>
                  <a:lnTo>
                    <a:pt x="1386640" y="1033212"/>
                  </a:lnTo>
                  <a:lnTo>
                    <a:pt x="1385887" y="1034716"/>
                  </a:lnTo>
                  <a:lnTo>
                    <a:pt x="1385136" y="1034716"/>
                  </a:lnTo>
                  <a:lnTo>
                    <a:pt x="1384383" y="1035468"/>
                  </a:lnTo>
                  <a:lnTo>
                    <a:pt x="1385136" y="1036972"/>
                  </a:lnTo>
                  <a:lnTo>
                    <a:pt x="1385136" y="1037724"/>
                  </a:lnTo>
                  <a:lnTo>
                    <a:pt x="1387392" y="1039228"/>
                  </a:lnTo>
                  <a:lnTo>
                    <a:pt x="1385887" y="1040732"/>
                  </a:lnTo>
                  <a:lnTo>
                    <a:pt x="1385136" y="1041484"/>
                  </a:lnTo>
                  <a:lnTo>
                    <a:pt x="1384383" y="1042236"/>
                  </a:lnTo>
                  <a:lnTo>
                    <a:pt x="1382128" y="1042987"/>
                  </a:lnTo>
                  <a:lnTo>
                    <a:pt x="1380624" y="1042987"/>
                  </a:lnTo>
                  <a:lnTo>
                    <a:pt x="1379120" y="1043740"/>
                  </a:lnTo>
                  <a:lnTo>
                    <a:pt x="1377616" y="1047500"/>
                  </a:lnTo>
                  <a:lnTo>
                    <a:pt x="1378368" y="1049004"/>
                  </a:lnTo>
                  <a:lnTo>
                    <a:pt x="1377616" y="1049755"/>
                  </a:lnTo>
                  <a:lnTo>
                    <a:pt x="1375360" y="1054267"/>
                  </a:lnTo>
                  <a:lnTo>
                    <a:pt x="1372352" y="1060283"/>
                  </a:lnTo>
                  <a:lnTo>
                    <a:pt x="1371600" y="1061035"/>
                  </a:lnTo>
                  <a:lnTo>
                    <a:pt x="1370848" y="1062539"/>
                  </a:lnTo>
                  <a:lnTo>
                    <a:pt x="1369344" y="1063291"/>
                  </a:lnTo>
                  <a:lnTo>
                    <a:pt x="1368592" y="1064043"/>
                  </a:lnTo>
                  <a:lnTo>
                    <a:pt x="1367840" y="1064043"/>
                  </a:lnTo>
                  <a:lnTo>
                    <a:pt x="1367088" y="1064043"/>
                  </a:lnTo>
                  <a:lnTo>
                    <a:pt x="1365584" y="1064043"/>
                  </a:lnTo>
                  <a:lnTo>
                    <a:pt x="1364832" y="1064043"/>
                  </a:lnTo>
                  <a:lnTo>
                    <a:pt x="1364081" y="1063291"/>
                  </a:lnTo>
                  <a:lnTo>
                    <a:pt x="1364081" y="1062539"/>
                  </a:lnTo>
                  <a:lnTo>
                    <a:pt x="1363328" y="1062539"/>
                  </a:lnTo>
                  <a:lnTo>
                    <a:pt x="1362576" y="1062539"/>
                  </a:lnTo>
                  <a:lnTo>
                    <a:pt x="1359568" y="1063291"/>
                  </a:lnTo>
                  <a:lnTo>
                    <a:pt x="1358064" y="1063291"/>
                  </a:lnTo>
                  <a:lnTo>
                    <a:pt x="1357313" y="1063291"/>
                  </a:lnTo>
                  <a:lnTo>
                    <a:pt x="1356561" y="1063291"/>
                  </a:lnTo>
                  <a:lnTo>
                    <a:pt x="1355057" y="1063291"/>
                  </a:lnTo>
                  <a:lnTo>
                    <a:pt x="1354305" y="1061787"/>
                  </a:lnTo>
                  <a:lnTo>
                    <a:pt x="1353553" y="1061787"/>
                  </a:lnTo>
                  <a:lnTo>
                    <a:pt x="1352049" y="1062539"/>
                  </a:lnTo>
                  <a:lnTo>
                    <a:pt x="1351297" y="1064043"/>
                  </a:lnTo>
                  <a:lnTo>
                    <a:pt x="1349793" y="1065547"/>
                  </a:lnTo>
                  <a:lnTo>
                    <a:pt x="1348289" y="1066299"/>
                  </a:lnTo>
                  <a:lnTo>
                    <a:pt x="1346785" y="1067051"/>
                  </a:lnTo>
                  <a:lnTo>
                    <a:pt x="1346033" y="1067803"/>
                  </a:lnTo>
                  <a:lnTo>
                    <a:pt x="1345281" y="1069307"/>
                  </a:lnTo>
                  <a:lnTo>
                    <a:pt x="1346033" y="1071563"/>
                  </a:lnTo>
                  <a:lnTo>
                    <a:pt x="1346033" y="1073066"/>
                  </a:lnTo>
                  <a:lnTo>
                    <a:pt x="1346785" y="1073819"/>
                  </a:lnTo>
                  <a:lnTo>
                    <a:pt x="1347537" y="1073819"/>
                  </a:lnTo>
                  <a:lnTo>
                    <a:pt x="1348289" y="1074570"/>
                  </a:lnTo>
                  <a:lnTo>
                    <a:pt x="1349041" y="1074570"/>
                  </a:lnTo>
                  <a:lnTo>
                    <a:pt x="1351297" y="1074570"/>
                  </a:lnTo>
                  <a:lnTo>
                    <a:pt x="1352049" y="1075323"/>
                  </a:lnTo>
                  <a:lnTo>
                    <a:pt x="1352049" y="1076826"/>
                  </a:lnTo>
                  <a:lnTo>
                    <a:pt x="1351297" y="1079834"/>
                  </a:lnTo>
                  <a:lnTo>
                    <a:pt x="1348289" y="1085850"/>
                  </a:lnTo>
                  <a:lnTo>
                    <a:pt x="1346785" y="1088106"/>
                  </a:lnTo>
                  <a:lnTo>
                    <a:pt x="1344529" y="1091114"/>
                  </a:lnTo>
                  <a:lnTo>
                    <a:pt x="1343777" y="1092618"/>
                  </a:lnTo>
                  <a:lnTo>
                    <a:pt x="1343025" y="1095626"/>
                  </a:lnTo>
                  <a:lnTo>
                    <a:pt x="1342273" y="1097130"/>
                  </a:lnTo>
                  <a:lnTo>
                    <a:pt x="1341521" y="1097882"/>
                  </a:lnTo>
                  <a:lnTo>
                    <a:pt x="1340017" y="1099385"/>
                  </a:lnTo>
                  <a:lnTo>
                    <a:pt x="1340017" y="1100138"/>
                  </a:lnTo>
                  <a:lnTo>
                    <a:pt x="1339265" y="1101642"/>
                  </a:lnTo>
                  <a:lnTo>
                    <a:pt x="1339265" y="1103898"/>
                  </a:lnTo>
                  <a:lnTo>
                    <a:pt x="1339265" y="1105402"/>
                  </a:lnTo>
                  <a:lnTo>
                    <a:pt x="1340017" y="1106905"/>
                  </a:lnTo>
                  <a:lnTo>
                    <a:pt x="1340017" y="1108409"/>
                  </a:lnTo>
                  <a:lnTo>
                    <a:pt x="1339265" y="1109913"/>
                  </a:lnTo>
                  <a:lnTo>
                    <a:pt x="1335505" y="1118185"/>
                  </a:lnTo>
                  <a:lnTo>
                    <a:pt x="1334753" y="1121193"/>
                  </a:lnTo>
                  <a:lnTo>
                    <a:pt x="1333249" y="1130217"/>
                  </a:lnTo>
                  <a:lnTo>
                    <a:pt x="1324978" y="1136232"/>
                  </a:lnTo>
                  <a:lnTo>
                    <a:pt x="1324226" y="1136984"/>
                  </a:lnTo>
                  <a:lnTo>
                    <a:pt x="1321970" y="1141496"/>
                  </a:lnTo>
                  <a:lnTo>
                    <a:pt x="1321970" y="1142248"/>
                  </a:lnTo>
                  <a:lnTo>
                    <a:pt x="1321970" y="1143752"/>
                  </a:lnTo>
                  <a:lnTo>
                    <a:pt x="1321970" y="1149016"/>
                  </a:lnTo>
                  <a:lnTo>
                    <a:pt x="1321970" y="1152024"/>
                  </a:lnTo>
                  <a:lnTo>
                    <a:pt x="1321218" y="1153528"/>
                  </a:lnTo>
                  <a:lnTo>
                    <a:pt x="1321218" y="1154280"/>
                  </a:lnTo>
                  <a:lnTo>
                    <a:pt x="1314450" y="1165560"/>
                  </a:lnTo>
                  <a:lnTo>
                    <a:pt x="1311442" y="1171575"/>
                  </a:lnTo>
                  <a:lnTo>
                    <a:pt x="1310690" y="1176087"/>
                  </a:lnTo>
                  <a:lnTo>
                    <a:pt x="1310690" y="1177591"/>
                  </a:lnTo>
                  <a:lnTo>
                    <a:pt x="1310690" y="1178343"/>
                  </a:lnTo>
                  <a:lnTo>
                    <a:pt x="1312194" y="1178343"/>
                  </a:lnTo>
                  <a:lnTo>
                    <a:pt x="1312946" y="1178343"/>
                  </a:lnTo>
                  <a:lnTo>
                    <a:pt x="1313698" y="1178343"/>
                  </a:lnTo>
                  <a:lnTo>
                    <a:pt x="1315202" y="1179095"/>
                  </a:lnTo>
                  <a:lnTo>
                    <a:pt x="1316706" y="1179847"/>
                  </a:lnTo>
                  <a:lnTo>
                    <a:pt x="1317458" y="1179847"/>
                  </a:lnTo>
                  <a:lnTo>
                    <a:pt x="1318962" y="1179847"/>
                  </a:lnTo>
                  <a:lnTo>
                    <a:pt x="1319714" y="1179095"/>
                  </a:lnTo>
                  <a:lnTo>
                    <a:pt x="1320466" y="1179095"/>
                  </a:lnTo>
                  <a:lnTo>
                    <a:pt x="1321218" y="1179095"/>
                  </a:lnTo>
                  <a:lnTo>
                    <a:pt x="1321970" y="1179095"/>
                  </a:lnTo>
                  <a:lnTo>
                    <a:pt x="1322722" y="1179095"/>
                  </a:lnTo>
                  <a:lnTo>
                    <a:pt x="1324226" y="1179847"/>
                  </a:lnTo>
                  <a:lnTo>
                    <a:pt x="1324226" y="1180599"/>
                  </a:lnTo>
                  <a:lnTo>
                    <a:pt x="1324978" y="1180599"/>
                  </a:lnTo>
                  <a:lnTo>
                    <a:pt x="1325730" y="1182103"/>
                  </a:lnTo>
                  <a:lnTo>
                    <a:pt x="1326482" y="1183607"/>
                  </a:lnTo>
                  <a:lnTo>
                    <a:pt x="1327234" y="1184359"/>
                  </a:lnTo>
                  <a:lnTo>
                    <a:pt x="1326482" y="1186615"/>
                  </a:lnTo>
                  <a:lnTo>
                    <a:pt x="1324226" y="1191126"/>
                  </a:lnTo>
                  <a:lnTo>
                    <a:pt x="1322722" y="1191879"/>
                  </a:lnTo>
                  <a:lnTo>
                    <a:pt x="1319714" y="1194886"/>
                  </a:lnTo>
                  <a:lnTo>
                    <a:pt x="1318210" y="1195638"/>
                  </a:lnTo>
                  <a:lnTo>
                    <a:pt x="1315954" y="1195638"/>
                  </a:lnTo>
                  <a:lnTo>
                    <a:pt x="1313698" y="1194134"/>
                  </a:lnTo>
                  <a:lnTo>
                    <a:pt x="1311442" y="1194134"/>
                  </a:lnTo>
                  <a:lnTo>
                    <a:pt x="1309938" y="1195638"/>
                  </a:lnTo>
                  <a:lnTo>
                    <a:pt x="1308434" y="1197142"/>
                  </a:lnTo>
                  <a:lnTo>
                    <a:pt x="1305426" y="1199398"/>
                  </a:lnTo>
                  <a:lnTo>
                    <a:pt x="1297155" y="1201654"/>
                  </a:lnTo>
                  <a:lnTo>
                    <a:pt x="1282867" y="1209926"/>
                  </a:lnTo>
                  <a:lnTo>
                    <a:pt x="1264068" y="1216694"/>
                  </a:lnTo>
                  <a:lnTo>
                    <a:pt x="1252788" y="1223461"/>
                  </a:lnTo>
                  <a:lnTo>
                    <a:pt x="1232485" y="1231733"/>
                  </a:lnTo>
                  <a:lnTo>
                    <a:pt x="1230229" y="1233237"/>
                  </a:lnTo>
                  <a:lnTo>
                    <a:pt x="1224965" y="1237749"/>
                  </a:lnTo>
                  <a:lnTo>
                    <a:pt x="1222709" y="1239253"/>
                  </a:lnTo>
                  <a:lnTo>
                    <a:pt x="1212934" y="1240005"/>
                  </a:lnTo>
                  <a:lnTo>
                    <a:pt x="1209926" y="1242260"/>
                  </a:lnTo>
                  <a:lnTo>
                    <a:pt x="1208422" y="1244517"/>
                  </a:lnTo>
                  <a:lnTo>
                    <a:pt x="1207670" y="1246773"/>
                  </a:lnTo>
                  <a:lnTo>
                    <a:pt x="1206166" y="1249780"/>
                  </a:lnTo>
                  <a:lnTo>
                    <a:pt x="1205414" y="1250532"/>
                  </a:lnTo>
                  <a:lnTo>
                    <a:pt x="1201654" y="1249028"/>
                  </a:lnTo>
                  <a:lnTo>
                    <a:pt x="1199398" y="1249028"/>
                  </a:lnTo>
                  <a:lnTo>
                    <a:pt x="1197894" y="1250532"/>
                  </a:lnTo>
                  <a:lnTo>
                    <a:pt x="1196390" y="1252788"/>
                  </a:lnTo>
                  <a:lnTo>
                    <a:pt x="1194134" y="1253540"/>
                  </a:lnTo>
                  <a:lnTo>
                    <a:pt x="1194134" y="1252036"/>
                  </a:lnTo>
                  <a:lnTo>
                    <a:pt x="1193382" y="1251284"/>
                  </a:lnTo>
                  <a:lnTo>
                    <a:pt x="1193382" y="1250532"/>
                  </a:lnTo>
                  <a:lnTo>
                    <a:pt x="1193382" y="1249780"/>
                  </a:lnTo>
                  <a:lnTo>
                    <a:pt x="1193382" y="1249028"/>
                  </a:lnTo>
                  <a:lnTo>
                    <a:pt x="1194134" y="1248277"/>
                  </a:lnTo>
                  <a:lnTo>
                    <a:pt x="1194134" y="1247524"/>
                  </a:lnTo>
                  <a:lnTo>
                    <a:pt x="1194886" y="1246773"/>
                  </a:lnTo>
                  <a:lnTo>
                    <a:pt x="1195638" y="1246020"/>
                  </a:lnTo>
                  <a:lnTo>
                    <a:pt x="1195638" y="1245269"/>
                  </a:lnTo>
                  <a:lnTo>
                    <a:pt x="1195638" y="1244517"/>
                  </a:lnTo>
                  <a:lnTo>
                    <a:pt x="1195638" y="1243013"/>
                  </a:lnTo>
                  <a:lnTo>
                    <a:pt x="1195638" y="1242260"/>
                  </a:lnTo>
                  <a:lnTo>
                    <a:pt x="1194886" y="1242260"/>
                  </a:lnTo>
                  <a:lnTo>
                    <a:pt x="1194134" y="1241509"/>
                  </a:lnTo>
                  <a:lnTo>
                    <a:pt x="1190374" y="1241509"/>
                  </a:lnTo>
                  <a:lnTo>
                    <a:pt x="1186614" y="1241509"/>
                  </a:lnTo>
                  <a:lnTo>
                    <a:pt x="1184359" y="1242260"/>
                  </a:lnTo>
                  <a:lnTo>
                    <a:pt x="1182103" y="1241509"/>
                  </a:lnTo>
                  <a:lnTo>
                    <a:pt x="1180599" y="1241509"/>
                  </a:lnTo>
                  <a:lnTo>
                    <a:pt x="1179847" y="1240757"/>
                  </a:lnTo>
                  <a:lnTo>
                    <a:pt x="1178343" y="1240005"/>
                  </a:lnTo>
                  <a:lnTo>
                    <a:pt x="1177591" y="1239253"/>
                  </a:lnTo>
                  <a:lnTo>
                    <a:pt x="1176839" y="1239253"/>
                  </a:lnTo>
                  <a:lnTo>
                    <a:pt x="1175335" y="1239253"/>
                  </a:lnTo>
                  <a:lnTo>
                    <a:pt x="1170823" y="1239253"/>
                  </a:lnTo>
                  <a:lnTo>
                    <a:pt x="1168567" y="1239253"/>
                  </a:lnTo>
                  <a:lnTo>
                    <a:pt x="1167815" y="1239253"/>
                  </a:lnTo>
                  <a:lnTo>
                    <a:pt x="1167063" y="1238501"/>
                  </a:lnTo>
                  <a:lnTo>
                    <a:pt x="1166311" y="1238501"/>
                  </a:lnTo>
                  <a:lnTo>
                    <a:pt x="1165559" y="1238501"/>
                  </a:lnTo>
                  <a:lnTo>
                    <a:pt x="1163303" y="1238501"/>
                  </a:lnTo>
                  <a:lnTo>
                    <a:pt x="1159544" y="1239253"/>
                  </a:lnTo>
                  <a:lnTo>
                    <a:pt x="1147512" y="1246020"/>
                  </a:lnTo>
                  <a:lnTo>
                    <a:pt x="1145256" y="1246773"/>
                  </a:lnTo>
                  <a:lnTo>
                    <a:pt x="1144504" y="1247524"/>
                  </a:lnTo>
                  <a:lnTo>
                    <a:pt x="1142248" y="1247524"/>
                  </a:lnTo>
                  <a:lnTo>
                    <a:pt x="1139240" y="1247524"/>
                  </a:lnTo>
                  <a:lnTo>
                    <a:pt x="1137736" y="1247524"/>
                  </a:lnTo>
                  <a:lnTo>
                    <a:pt x="1135480" y="1248277"/>
                  </a:lnTo>
                  <a:lnTo>
                    <a:pt x="1133225" y="1249028"/>
                  </a:lnTo>
                  <a:lnTo>
                    <a:pt x="1130969" y="1249028"/>
                  </a:lnTo>
                  <a:lnTo>
                    <a:pt x="1130216" y="1248277"/>
                  </a:lnTo>
                  <a:lnTo>
                    <a:pt x="1129465" y="1248277"/>
                  </a:lnTo>
                  <a:lnTo>
                    <a:pt x="1128712" y="1247524"/>
                  </a:lnTo>
                  <a:lnTo>
                    <a:pt x="1127209" y="1246020"/>
                  </a:lnTo>
                  <a:lnTo>
                    <a:pt x="1126457" y="1245269"/>
                  </a:lnTo>
                  <a:lnTo>
                    <a:pt x="1125705" y="1246020"/>
                  </a:lnTo>
                  <a:lnTo>
                    <a:pt x="1124201" y="1246773"/>
                  </a:lnTo>
                  <a:lnTo>
                    <a:pt x="1123449" y="1247524"/>
                  </a:lnTo>
                  <a:lnTo>
                    <a:pt x="1122697" y="1247524"/>
                  </a:lnTo>
                  <a:lnTo>
                    <a:pt x="1121193" y="1247524"/>
                  </a:lnTo>
                  <a:lnTo>
                    <a:pt x="1119689" y="1246773"/>
                  </a:lnTo>
                  <a:lnTo>
                    <a:pt x="1118185" y="1246773"/>
                  </a:lnTo>
                  <a:lnTo>
                    <a:pt x="1117433" y="1246773"/>
                  </a:lnTo>
                  <a:lnTo>
                    <a:pt x="1115929" y="1248277"/>
                  </a:lnTo>
                  <a:lnTo>
                    <a:pt x="1114425" y="1249780"/>
                  </a:lnTo>
                  <a:lnTo>
                    <a:pt x="1113673" y="1249780"/>
                  </a:lnTo>
                  <a:lnTo>
                    <a:pt x="1112921" y="1249028"/>
                  </a:lnTo>
                  <a:lnTo>
                    <a:pt x="1111417" y="1248277"/>
                  </a:lnTo>
                  <a:lnTo>
                    <a:pt x="1110665" y="1248277"/>
                  </a:lnTo>
                  <a:lnTo>
                    <a:pt x="1109161" y="1248277"/>
                  </a:lnTo>
                  <a:lnTo>
                    <a:pt x="1106153" y="1249780"/>
                  </a:lnTo>
                  <a:lnTo>
                    <a:pt x="1104650" y="1249780"/>
                  </a:lnTo>
                  <a:lnTo>
                    <a:pt x="1102393" y="1250532"/>
                  </a:lnTo>
                  <a:lnTo>
                    <a:pt x="1101642" y="1249780"/>
                  </a:lnTo>
                  <a:lnTo>
                    <a:pt x="1100890" y="1249780"/>
                  </a:lnTo>
                  <a:lnTo>
                    <a:pt x="1100137" y="1249028"/>
                  </a:lnTo>
                  <a:lnTo>
                    <a:pt x="1099386" y="1248277"/>
                  </a:lnTo>
                  <a:lnTo>
                    <a:pt x="1099386" y="1247524"/>
                  </a:lnTo>
                  <a:lnTo>
                    <a:pt x="1098633" y="1247524"/>
                  </a:lnTo>
                  <a:lnTo>
                    <a:pt x="1097882" y="1246773"/>
                  </a:lnTo>
                  <a:lnTo>
                    <a:pt x="1096378" y="1246773"/>
                  </a:lnTo>
                  <a:lnTo>
                    <a:pt x="1091866" y="1248277"/>
                  </a:lnTo>
                  <a:lnTo>
                    <a:pt x="1083594" y="1252036"/>
                  </a:lnTo>
                  <a:lnTo>
                    <a:pt x="1081338" y="1253540"/>
                  </a:lnTo>
                  <a:lnTo>
                    <a:pt x="1079834" y="1255044"/>
                  </a:lnTo>
                  <a:lnTo>
                    <a:pt x="1077578" y="1255796"/>
                  </a:lnTo>
                  <a:lnTo>
                    <a:pt x="1072314" y="1257300"/>
                  </a:lnTo>
                  <a:lnTo>
                    <a:pt x="1054267" y="1264820"/>
                  </a:lnTo>
                  <a:lnTo>
                    <a:pt x="1053515" y="1264820"/>
                  </a:lnTo>
                  <a:lnTo>
                    <a:pt x="1052011" y="1265572"/>
                  </a:lnTo>
                  <a:lnTo>
                    <a:pt x="1051259" y="1265572"/>
                  </a:lnTo>
                  <a:lnTo>
                    <a:pt x="1049755" y="1266324"/>
                  </a:lnTo>
                  <a:lnTo>
                    <a:pt x="1046748" y="1270084"/>
                  </a:lnTo>
                  <a:lnTo>
                    <a:pt x="1045243" y="1270836"/>
                  </a:lnTo>
                  <a:lnTo>
                    <a:pt x="1030956" y="1279107"/>
                  </a:lnTo>
                  <a:lnTo>
                    <a:pt x="1027196" y="1279859"/>
                  </a:lnTo>
                  <a:lnTo>
                    <a:pt x="1024940" y="1279859"/>
                  </a:lnTo>
                  <a:lnTo>
                    <a:pt x="1024188" y="1279107"/>
                  </a:lnTo>
                  <a:lnTo>
                    <a:pt x="1023436" y="1278356"/>
                  </a:lnTo>
                  <a:lnTo>
                    <a:pt x="1022684" y="1277603"/>
                  </a:lnTo>
                  <a:lnTo>
                    <a:pt x="1021932" y="1277603"/>
                  </a:lnTo>
                  <a:lnTo>
                    <a:pt x="1020428" y="1277603"/>
                  </a:lnTo>
                  <a:lnTo>
                    <a:pt x="1019676" y="1277603"/>
                  </a:lnTo>
                  <a:lnTo>
                    <a:pt x="1012909" y="1278356"/>
                  </a:lnTo>
                  <a:lnTo>
                    <a:pt x="1010653" y="1278356"/>
                  </a:lnTo>
                  <a:lnTo>
                    <a:pt x="1003133" y="1279859"/>
                  </a:lnTo>
                  <a:lnTo>
                    <a:pt x="1001629" y="1279107"/>
                  </a:lnTo>
                  <a:lnTo>
                    <a:pt x="1000125" y="1279107"/>
                  </a:lnTo>
                  <a:lnTo>
                    <a:pt x="998621" y="1279107"/>
                  </a:lnTo>
                  <a:lnTo>
                    <a:pt x="997117" y="1279859"/>
                  </a:lnTo>
                  <a:lnTo>
                    <a:pt x="985086" y="1286627"/>
                  </a:lnTo>
                  <a:lnTo>
                    <a:pt x="984334" y="1287379"/>
                  </a:lnTo>
                  <a:lnTo>
                    <a:pt x="983582" y="1287379"/>
                  </a:lnTo>
                  <a:lnTo>
                    <a:pt x="981326" y="1288131"/>
                  </a:lnTo>
                  <a:lnTo>
                    <a:pt x="977566" y="1288883"/>
                  </a:lnTo>
                  <a:lnTo>
                    <a:pt x="973054" y="1289635"/>
                  </a:lnTo>
                  <a:lnTo>
                    <a:pt x="971550" y="1289635"/>
                  </a:lnTo>
                  <a:lnTo>
                    <a:pt x="970798" y="1290387"/>
                  </a:lnTo>
                  <a:lnTo>
                    <a:pt x="968542" y="1292643"/>
                  </a:lnTo>
                  <a:lnTo>
                    <a:pt x="966286" y="1296403"/>
                  </a:lnTo>
                  <a:lnTo>
                    <a:pt x="965534" y="1297155"/>
                  </a:lnTo>
                  <a:lnTo>
                    <a:pt x="965534" y="1297907"/>
                  </a:lnTo>
                  <a:lnTo>
                    <a:pt x="963278" y="1297907"/>
                  </a:lnTo>
                  <a:lnTo>
                    <a:pt x="960271" y="1297155"/>
                  </a:lnTo>
                  <a:lnTo>
                    <a:pt x="956511" y="1296403"/>
                  </a:lnTo>
                  <a:lnTo>
                    <a:pt x="955007" y="1296403"/>
                  </a:lnTo>
                  <a:lnTo>
                    <a:pt x="953503" y="1296403"/>
                  </a:lnTo>
                  <a:lnTo>
                    <a:pt x="946735" y="1298658"/>
                  </a:lnTo>
                  <a:lnTo>
                    <a:pt x="943727" y="1300163"/>
                  </a:lnTo>
                  <a:lnTo>
                    <a:pt x="937711" y="1304675"/>
                  </a:lnTo>
                  <a:lnTo>
                    <a:pt x="927936" y="1309938"/>
                  </a:lnTo>
                  <a:lnTo>
                    <a:pt x="924176" y="1311442"/>
                  </a:lnTo>
                  <a:lnTo>
                    <a:pt x="923424" y="1311442"/>
                  </a:lnTo>
                  <a:lnTo>
                    <a:pt x="921168" y="1311442"/>
                  </a:lnTo>
                  <a:lnTo>
                    <a:pt x="916656" y="1311442"/>
                  </a:lnTo>
                  <a:lnTo>
                    <a:pt x="915152" y="1311442"/>
                  </a:lnTo>
                  <a:lnTo>
                    <a:pt x="913648" y="1312194"/>
                  </a:lnTo>
                  <a:lnTo>
                    <a:pt x="911392" y="1313698"/>
                  </a:lnTo>
                  <a:lnTo>
                    <a:pt x="909888" y="1314450"/>
                  </a:lnTo>
                  <a:lnTo>
                    <a:pt x="908384" y="1314450"/>
                  </a:lnTo>
                  <a:lnTo>
                    <a:pt x="905377" y="1313698"/>
                  </a:lnTo>
                  <a:lnTo>
                    <a:pt x="903873" y="1314450"/>
                  </a:lnTo>
                  <a:lnTo>
                    <a:pt x="894849" y="1318210"/>
                  </a:lnTo>
                  <a:lnTo>
                    <a:pt x="893345" y="1319714"/>
                  </a:lnTo>
                  <a:lnTo>
                    <a:pt x="885073" y="1324226"/>
                  </a:lnTo>
                  <a:lnTo>
                    <a:pt x="884321" y="1324978"/>
                  </a:lnTo>
                  <a:lnTo>
                    <a:pt x="881313" y="1327234"/>
                  </a:lnTo>
                  <a:lnTo>
                    <a:pt x="879057" y="1329490"/>
                  </a:lnTo>
                  <a:lnTo>
                    <a:pt x="878305" y="1330241"/>
                  </a:lnTo>
                  <a:lnTo>
                    <a:pt x="876801" y="1330241"/>
                  </a:lnTo>
                  <a:lnTo>
                    <a:pt x="875298" y="1330241"/>
                  </a:lnTo>
                  <a:lnTo>
                    <a:pt x="874545" y="1330241"/>
                  </a:lnTo>
                  <a:lnTo>
                    <a:pt x="874545" y="1330994"/>
                  </a:lnTo>
                  <a:lnTo>
                    <a:pt x="874545" y="1333250"/>
                  </a:lnTo>
                  <a:lnTo>
                    <a:pt x="874545" y="1334001"/>
                  </a:lnTo>
                  <a:lnTo>
                    <a:pt x="873794" y="1335505"/>
                  </a:lnTo>
                  <a:lnTo>
                    <a:pt x="872290" y="1336257"/>
                  </a:lnTo>
                  <a:lnTo>
                    <a:pt x="871538" y="1337009"/>
                  </a:lnTo>
                  <a:lnTo>
                    <a:pt x="860258" y="1340017"/>
                  </a:lnTo>
                  <a:lnTo>
                    <a:pt x="853490" y="1343777"/>
                  </a:lnTo>
                  <a:lnTo>
                    <a:pt x="851986" y="1344529"/>
                  </a:lnTo>
                  <a:lnTo>
                    <a:pt x="851234" y="1344529"/>
                  </a:lnTo>
                  <a:lnTo>
                    <a:pt x="850482" y="1343777"/>
                  </a:lnTo>
                  <a:lnTo>
                    <a:pt x="849730" y="1343025"/>
                  </a:lnTo>
                  <a:lnTo>
                    <a:pt x="849730" y="1342273"/>
                  </a:lnTo>
                  <a:lnTo>
                    <a:pt x="849730" y="1340017"/>
                  </a:lnTo>
                  <a:lnTo>
                    <a:pt x="849730" y="1339265"/>
                  </a:lnTo>
                  <a:lnTo>
                    <a:pt x="848979" y="1338513"/>
                  </a:lnTo>
                  <a:lnTo>
                    <a:pt x="848979" y="1337761"/>
                  </a:lnTo>
                  <a:lnTo>
                    <a:pt x="847474" y="1336257"/>
                  </a:lnTo>
                  <a:lnTo>
                    <a:pt x="846722" y="1336257"/>
                  </a:lnTo>
                  <a:lnTo>
                    <a:pt x="845970" y="1335505"/>
                  </a:lnTo>
                  <a:lnTo>
                    <a:pt x="844466" y="1335505"/>
                  </a:lnTo>
                  <a:lnTo>
                    <a:pt x="843715" y="1335505"/>
                  </a:lnTo>
                  <a:lnTo>
                    <a:pt x="842962" y="1336257"/>
                  </a:lnTo>
                  <a:lnTo>
                    <a:pt x="840707" y="1340017"/>
                  </a:lnTo>
                  <a:lnTo>
                    <a:pt x="839955" y="1340769"/>
                  </a:lnTo>
                  <a:lnTo>
                    <a:pt x="838451" y="1341521"/>
                  </a:lnTo>
                  <a:lnTo>
                    <a:pt x="835443" y="1343777"/>
                  </a:lnTo>
                  <a:lnTo>
                    <a:pt x="833939" y="1344529"/>
                  </a:lnTo>
                  <a:lnTo>
                    <a:pt x="832435" y="1344529"/>
                  </a:lnTo>
                  <a:lnTo>
                    <a:pt x="827171" y="1343777"/>
                  </a:lnTo>
                  <a:lnTo>
                    <a:pt x="826419" y="1343025"/>
                  </a:lnTo>
                  <a:lnTo>
                    <a:pt x="826419" y="1342273"/>
                  </a:lnTo>
                  <a:lnTo>
                    <a:pt x="825667" y="1341521"/>
                  </a:lnTo>
                  <a:lnTo>
                    <a:pt x="825667" y="1340769"/>
                  </a:lnTo>
                  <a:lnTo>
                    <a:pt x="825667" y="1340017"/>
                  </a:lnTo>
                  <a:lnTo>
                    <a:pt x="824915" y="1339265"/>
                  </a:lnTo>
                  <a:lnTo>
                    <a:pt x="824163" y="1339265"/>
                  </a:lnTo>
                  <a:lnTo>
                    <a:pt x="823411" y="1339265"/>
                  </a:lnTo>
                  <a:lnTo>
                    <a:pt x="822659" y="1339265"/>
                  </a:lnTo>
                  <a:lnTo>
                    <a:pt x="819651" y="1341521"/>
                  </a:lnTo>
                  <a:lnTo>
                    <a:pt x="815891" y="1343777"/>
                  </a:lnTo>
                  <a:lnTo>
                    <a:pt x="814387" y="1344529"/>
                  </a:lnTo>
                  <a:lnTo>
                    <a:pt x="812883" y="1344529"/>
                  </a:lnTo>
                  <a:lnTo>
                    <a:pt x="812132" y="1344529"/>
                  </a:lnTo>
                  <a:lnTo>
                    <a:pt x="811380" y="1344529"/>
                  </a:lnTo>
                  <a:lnTo>
                    <a:pt x="810628" y="1343777"/>
                  </a:lnTo>
                  <a:lnTo>
                    <a:pt x="809876" y="1343777"/>
                  </a:lnTo>
                  <a:lnTo>
                    <a:pt x="809124" y="1343025"/>
                  </a:lnTo>
                  <a:lnTo>
                    <a:pt x="809124" y="1341521"/>
                  </a:lnTo>
                  <a:lnTo>
                    <a:pt x="809124" y="1340769"/>
                  </a:lnTo>
                  <a:lnTo>
                    <a:pt x="809876" y="1340017"/>
                  </a:lnTo>
                  <a:lnTo>
                    <a:pt x="810628" y="1339265"/>
                  </a:lnTo>
                  <a:lnTo>
                    <a:pt x="812132" y="1337761"/>
                  </a:lnTo>
                  <a:lnTo>
                    <a:pt x="812883" y="1336257"/>
                  </a:lnTo>
                  <a:lnTo>
                    <a:pt x="813636" y="1334754"/>
                  </a:lnTo>
                  <a:lnTo>
                    <a:pt x="814387" y="1334001"/>
                  </a:lnTo>
                  <a:lnTo>
                    <a:pt x="813636" y="1333250"/>
                  </a:lnTo>
                  <a:lnTo>
                    <a:pt x="811380" y="1333250"/>
                  </a:lnTo>
                  <a:lnTo>
                    <a:pt x="805364" y="1334001"/>
                  </a:lnTo>
                  <a:lnTo>
                    <a:pt x="802356" y="1334001"/>
                  </a:lnTo>
                  <a:lnTo>
                    <a:pt x="800852" y="1335505"/>
                  </a:lnTo>
                  <a:lnTo>
                    <a:pt x="801604" y="1336257"/>
                  </a:lnTo>
                  <a:lnTo>
                    <a:pt x="801604" y="1337009"/>
                  </a:lnTo>
                  <a:lnTo>
                    <a:pt x="802356" y="1337761"/>
                  </a:lnTo>
                  <a:lnTo>
                    <a:pt x="804612" y="1340017"/>
                  </a:lnTo>
                  <a:lnTo>
                    <a:pt x="804612" y="1340769"/>
                  </a:lnTo>
                  <a:lnTo>
                    <a:pt x="804612" y="1341521"/>
                  </a:lnTo>
                  <a:lnTo>
                    <a:pt x="805364" y="1342273"/>
                  </a:lnTo>
                  <a:lnTo>
                    <a:pt x="804612" y="1343777"/>
                  </a:lnTo>
                  <a:lnTo>
                    <a:pt x="803860" y="1344529"/>
                  </a:lnTo>
                  <a:lnTo>
                    <a:pt x="791076" y="1352801"/>
                  </a:lnTo>
                  <a:lnTo>
                    <a:pt x="790324" y="1352801"/>
                  </a:lnTo>
                  <a:lnTo>
                    <a:pt x="790324" y="1353553"/>
                  </a:lnTo>
                  <a:lnTo>
                    <a:pt x="790324" y="1355057"/>
                  </a:lnTo>
                  <a:lnTo>
                    <a:pt x="790324" y="1355809"/>
                  </a:lnTo>
                  <a:lnTo>
                    <a:pt x="791076" y="1355809"/>
                  </a:lnTo>
                  <a:lnTo>
                    <a:pt x="791828" y="1356561"/>
                  </a:lnTo>
                  <a:lnTo>
                    <a:pt x="792580" y="1356561"/>
                  </a:lnTo>
                  <a:lnTo>
                    <a:pt x="793332" y="1356561"/>
                  </a:lnTo>
                  <a:lnTo>
                    <a:pt x="797092" y="1356561"/>
                  </a:lnTo>
                  <a:lnTo>
                    <a:pt x="799348" y="1356561"/>
                  </a:lnTo>
                  <a:lnTo>
                    <a:pt x="800100" y="1356561"/>
                  </a:lnTo>
                  <a:lnTo>
                    <a:pt x="800852" y="1356561"/>
                  </a:lnTo>
                  <a:lnTo>
                    <a:pt x="801604" y="1357313"/>
                  </a:lnTo>
                  <a:lnTo>
                    <a:pt x="802356" y="1358065"/>
                  </a:lnTo>
                  <a:lnTo>
                    <a:pt x="802356" y="1358816"/>
                  </a:lnTo>
                  <a:lnTo>
                    <a:pt x="802356" y="1359569"/>
                  </a:lnTo>
                  <a:lnTo>
                    <a:pt x="802356" y="1361073"/>
                  </a:lnTo>
                  <a:lnTo>
                    <a:pt x="802356" y="1362576"/>
                  </a:lnTo>
                  <a:lnTo>
                    <a:pt x="802356" y="1365584"/>
                  </a:lnTo>
                  <a:lnTo>
                    <a:pt x="801604" y="1366336"/>
                  </a:lnTo>
                  <a:lnTo>
                    <a:pt x="800852" y="1367840"/>
                  </a:lnTo>
                  <a:lnTo>
                    <a:pt x="800100" y="1368592"/>
                  </a:lnTo>
                  <a:lnTo>
                    <a:pt x="799348" y="1367840"/>
                  </a:lnTo>
                  <a:lnTo>
                    <a:pt x="797844" y="1367088"/>
                  </a:lnTo>
                  <a:lnTo>
                    <a:pt x="796340" y="1367088"/>
                  </a:lnTo>
                  <a:lnTo>
                    <a:pt x="795588" y="1367088"/>
                  </a:lnTo>
                  <a:lnTo>
                    <a:pt x="795588" y="1367840"/>
                  </a:lnTo>
                  <a:lnTo>
                    <a:pt x="794836" y="1368592"/>
                  </a:lnTo>
                  <a:lnTo>
                    <a:pt x="795588" y="1370096"/>
                  </a:lnTo>
                  <a:lnTo>
                    <a:pt x="795588" y="1370848"/>
                  </a:lnTo>
                  <a:lnTo>
                    <a:pt x="795588" y="1371600"/>
                  </a:lnTo>
                  <a:lnTo>
                    <a:pt x="796340" y="1372352"/>
                  </a:lnTo>
                  <a:lnTo>
                    <a:pt x="796340" y="1373104"/>
                  </a:lnTo>
                  <a:lnTo>
                    <a:pt x="795588" y="1374608"/>
                  </a:lnTo>
                  <a:lnTo>
                    <a:pt x="795588" y="1375360"/>
                  </a:lnTo>
                  <a:lnTo>
                    <a:pt x="794084" y="1376864"/>
                  </a:lnTo>
                  <a:lnTo>
                    <a:pt x="793332" y="1376864"/>
                  </a:lnTo>
                  <a:lnTo>
                    <a:pt x="792580" y="1376864"/>
                  </a:lnTo>
                  <a:lnTo>
                    <a:pt x="791828" y="1376864"/>
                  </a:lnTo>
                  <a:lnTo>
                    <a:pt x="791076" y="1376112"/>
                  </a:lnTo>
                  <a:lnTo>
                    <a:pt x="791076" y="1375360"/>
                  </a:lnTo>
                  <a:lnTo>
                    <a:pt x="790324" y="1374608"/>
                  </a:lnTo>
                  <a:lnTo>
                    <a:pt x="790324" y="1373856"/>
                  </a:lnTo>
                  <a:lnTo>
                    <a:pt x="789572" y="1373104"/>
                  </a:lnTo>
                  <a:lnTo>
                    <a:pt x="788068" y="1373104"/>
                  </a:lnTo>
                  <a:lnTo>
                    <a:pt x="787317" y="1373856"/>
                  </a:lnTo>
                  <a:lnTo>
                    <a:pt x="785813" y="1374608"/>
                  </a:lnTo>
                  <a:lnTo>
                    <a:pt x="784309" y="1376864"/>
                  </a:lnTo>
                  <a:lnTo>
                    <a:pt x="783557" y="1377616"/>
                  </a:lnTo>
                  <a:lnTo>
                    <a:pt x="782804" y="1379120"/>
                  </a:lnTo>
                  <a:lnTo>
                    <a:pt x="781301" y="1379120"/>
                  </a:lnTo>
                  <a:lnTo>
                    <a:pt x="779797" y="1377616"/>
                  </a:lnTo>
                  <a:lnTo>
                    <a:pt x="778293" y="1376864"/>
                  </a:lnTo>
                  <a:lnTo>
                    <a:pt x="776789" y="1376112"/>
                  </a:lnTo>
                  <a:lnTo>
                    <a:pt x="776789" y="1375360"/>
                  </a:lnTo>
                  <a:lnTo>
                    <a:pt x="776037" y="1374608"/>
                  </a:lnTo>
                  <a:lnTo>
                    <a:pt x="775285" y="1373104"/>
                  </a:lnTo>
                  <a:lnTo>
                    <a:pt x="775285" y="1372352"/>
                  </a:lnTo>
                  <a:lnTo>
                    <a:pt x="773781" y="1371600"/>
                  </a:lnTo>
                  <a:lnTo>
                    <a:pt x="773029" y="1372352"/>
                  </a:lnTo>
                  <a:lnTo>
                    <a:pt x="773029" y="1373104"/>
                  </a:lnTo>
                  <a:lnTo>
                    <a:pt x="771525" y="1374608"/>
                  </a:lnTo>
                  <a:lnTo>
                    <a:pt x="770773" y="1375360"/>
                  </a:lnTo>
                  <a:lnTo>
                    <a:pt x="770021" y="1375360"/>
                  </a:lnTo>
                  <a:lnTo>
                    <a:pt x="768517" y="1374608"/>
                  </a:lnTo>
                  <a:lnTo>
                    <a:pt x="767013" y="1374608"/>
                  </a:lnTo>
                  <a:lnTo>
                    <a:pt x="765509" y="1374608"/>
                  </a:lnTo>
                  <a:lnTo>
                    <a:pt x="765509" y="1375360"/>
                  </a:lnTo>
                  <a:lnTo>
                    <a:pt x="764005" y="1376864"/>
                  </a:lnTo>
                  <a:lnTo>
                    <a:pt x="764005" y="1377616"/>
                  </a:lnTo>
                  <a:lnTo>
                    <a:pt x="762502" y="1379120"/>
                  </a:lnTo>
                  <a:lnTo>
                    <a:pt x="760998" y="1379872"/>
                  </a:lnTo>
                  <a:lnTo>
                    <a:pt x="759493" y="1380624"/>
                  </a:lnTo>
                  <a:lnTo>
                    <a:pt x="757989" y="1381376"/>
                  </a:lnTo>
                  <a:lnTo>
                    <a:pt x="754230" y="1382128"/>
                  </a:lnTo>
                  <a:lnTo>
                    <a:pt x="742198" y="1384384"/>
                  </a:lnTo>
                  <a:lnTo>
                    <a:pt x="739190" y="1383632"/>
                  </a:lnTo>
                  <a:lnTo>
                    <a:pt x="738438" y="1382880"/>
                  </a:lnTo>
                  <a:lnTo>
                    <a:pt x="738438" y="1382128"/>
                  </a:lnTo>
                  <a:lnTo>
                    <a:pt x="738438" y="1381376"/>
                  </a:lnTo>
                  <a:lnTo>
                    <a:pt x="739190" y="1380624"/>
                  </a:lnTo>
                  <a:lnTo>
                    <a:pt x="739942" y="1379872"/>
                  </a:lnTo>
                  <a:lnTo>
                    <a:pt x="739942" y="1379120"/>
                  </a:lnTo>
                  <a:lnTo>
                    <a:pt x="739942" y="1378368"/>
                  </a:lnTo>
                  <a:lnTo>
                    <a:pt x="739190" y="1377616"/>
                  </a:lnTo>
                  <a:lnTo>
                    <a:pt x="738438" y="1376864"/>
                  </a:lnTo>
                  <a:lnTo>
                    <a:pt x="737686" y="1376864"/>
                  </a:lnTo>
                  <a:lnTo>
                    <a:pt x="732423" y="1377616"/>
                  </a:lnTo>
                  <a:lnTo>
                    <a:pt x="731670" y="1378368"/>
                  </a:lnTo>
                  <a:lnTo>
                    <a:pt x="730919" y="1378368"/>
                  </a:lnTo>
                  <a:lnTo>
                    <a:pt x="730166" y="1379120"/>
                  </a:lnTo>
                  <a:lnTo>
                    <a:pt x="729415" y="1379872"/>
                  </a:lnTo>
                  <a:lnTo>
                    <a:pt x="727910" y="1380624"/>
                  </a:lnTo>
                  <a:lnTo>
                    <a:pt x="726406" y="1381376"/>
                  </a:lnTo>
                  <a:lnTo>
                    <a:pt x="725655" y="1381376"/>
                  </a:lnTo>
                  <a:lnTo>
                    <a:pt x="724151" y="1380624"/>
                  </a:lnTo>
                  <a:lnTo>
                    <a:pt x="723399" y="1379872"/>
                  </a:lnTo>
                  <a:lnTo>
                    <a:pt x="722647" y="1379872"/>
                  </a:lnTo>
                  <a:lnTo>
                    <a:pt x="721895" y="1380624"/>
                  </a:lnTo>
                  <a:lnTo>
                    <a:pt x="721143" y="1381376"/>
                  </a:lnTo>
                  <a:lnTo>
                    <a:pt x="720391" y="1382128"/>
                  </a:lnTo>
                  <a:lnTo>
                    <a:pt x="718887" y="1382128"/>
                  </a:lnTo>
                  <a:lnTo>
                    <a:pt x="717383" y="1382128"/>
                  </a:lnTo>
                  <a:lnTo>
                    <a:pt x="715879" y="1381376"/>
                  </a:lnTo>
                  <a:lnTo>
                    <a:pt x="714375" y="1380624"/>
                  </a:lnTo>
                  <a:lnTo>
                    <a:pt x="711367" y="1380624"/>
                  </a:lnTo>
                  <a:lnTo>
                    <a:pt x="709863" y="1379872"/>
                  </a:lnTo>
                  <a:lnTo>
                    <a:pt x="709111" y="1379872"/>
                  </a:lnTo>
                  <a:lnTo>
                    <a:pt x="708359" y="1379120"/>
                  </a:lnTo>
                  <a:lnTo>
                    <a:pt x="707607" y="1378368"/>
                  </a:lnTo>
                  <a:lnTo>
                    <a:pt x="706855" y="1376112"/>
                  </a:lnTo>
                  <a:lnTo>
                    <a:pt x="706104" y="1374608"/>
                  </a:lnTo>
                  <a:lnTo>
                    <a:pt x="706104" y="1372352"/>
                  </a:lnTo>
                  <a:lnTo>
                    <a:pt x="706104" y="1370848"/>
                  </a:lnTo>
                  <a:lnTo>
                    <a:pt x="706104" y="1367088"/>
                  </a:lnTo>
                  <a:lnTo>
                    <a:pt x="706104" y="1366336"/>
                  </a:lnTo>
                  <a:lnTo>
                    <a:pt x="706104" y="1365584"/>
                  </a:lnTo>
                  <a:lnTo>
                    <a:pt x="707607" y="1363328"/>
                  </a:lnTo>
                  <a:lnTo>
                    <a:pt x="706855" y="1361824"/>
                  </a:lnTo>
                  <a:lnTo>
                    <a:pt x="705351" y="1360320"/>
                  </a:lnTo>
                  <a:lnTo>
                    <a:pt x="696327" y="1355057"/>
                  </a:lnTo>
                  <a:lnTo>
                    <a:pt x="694072" y="1352801"/>
                  </a:lnTo>
                  <a:lnTo>
                    <a:pt x="689560" y="1349793"/>
                  </a:lnTo>
                  <a:lnTo>
                    <a:pt x="689560" y="1349041"/>
                  </a:lnTo>
                  <a:lnTo>
                    <a:pt x="688808" y="1347537"/>
                  </a:lnTo>
                  <a:lnTo>
                    <a:pt x="689560" y="1346785"/>
                  </a:lnTo>
                  <a:lnTo>
                    <a:pt x="689560" y="1346033"/>
                  </a:lnTo>
                  <a:lnTo>
                    <a:pt x="690312" y="1346033"/>
                  </a:lnTo>
                  <a:lnTo>
                    <a:pt x="691816" y="1344529"/>
                  </a:lnTo>
                  <a:lnTo>
                    <a:pt x="699336" y="1342273"/>
                  </a:lnTo>
                  <a:lnTo>
                    <a:pt x="700087" y="1341521"/>
                  </a:lnTo>
                  <a:lnTo>
                    <a:pt x="700840" y="1340769"/>
                  </a:lnTo>
                  <a:lnTo>
                    <a:pt x="701591" y="1339265"/>
                  </a:lnTo>
                  <a:lnTo>
                    <a:pt x="701591" y="1338513"/>
                  </a:lnTo>
                  <a:lnTo>
                    <a:pt x="699336" y="1335505"/>
                  </a:lnTo>
                  <a:lnTo>
                    <a:pt x="698584" y="1334754"/>
                  </a:lnTo>
                  <a:lnTo>
                    <a:pt x="697832" y="1333250"/>
                  </a:lnTo>
                  <a:lnTo>
                    <a:pt x="697832" y="1330994"/>
                  </a:lnTo>
                  <a:lnTo>
                    <a:pt x="697832" y="1330241"/>
                  </a:lnTo>
                  <a:lnTo>
                    <a:pt x="698584" y="1328737"/>
                  </a:lnTo>
                  <a:lnTo>
                    <a:pt x="699336" y="1328737"/>
                  </a:lnTo>
                  <a:lnTo>
                    <a:pt x="700840" y="1327986"/>
                  </a:lnTo>
                  <a:lnTo>
                    <a:pt x="701591" y="1327234"/>
                  </a:lnTo>
                  <a:lnTo>
                    <a:pt x="701591" y="1326482"/>
                  </a:lnTo>
                  <a:lnTo>
                    <a:pt x="702344" y="1324978"/>
                  </a:lnTo>
                  <a:lnTo>
                    <a:pt x="702344" y="1324226"/>
                  </a:lnTo>
                  <a:lnTo>
                    <a:pt x="701591" y="1324226"/>
                  </a:lnTo>
                  <a:lnTo>
                    <a:pt x="699336" y="1324226"/>
                  </a:lnTo>
                  <a:lnTo>
                    <a:pt x="697080" y="1324226"/>
                  </a:lnTo>
                  <a:lnTo>
                    <a:pt x="694072" y="1323474"/>
                  </a:lnTo>
                  <a:lnTo>
                    <a:pt x="692568" y="1322722"/>
                  </a:lnTo>
                  <a:lnTo>
                    <a:pt x="685800" y="1318210"/>
                  </a:lnTo>
                  <a:lnTo>
                    <a:pt x="682792" y="1316706"/>
                  </a:lnTo>
                  <a:lnTo>
                    <a:pt x="679784" y="1316706"/>
                  </a:lnTo>
                  <a:lnTo>
                    <a:pt x="679032" y="1315954"/>
                  </a:lnTo>
                  <a:lnTo>
                    <a:pt x="678280" y="1315202"/>
                  </a:lnTo>
                  <a:lnTo>
                    <a:pt x="678280" y="1313698"/>
                  </a:lnTo>
                  <a:lnTo>
                    <a:pt x="678280" y="1311442"/>
                  </a:lnTo>
                  <a:lnTo>
                    <a:pt x="678280" y="1309938"/>
                  </a:lnTo>
                  <a:lnTo>
                    <a:pt x="677528" y="1309186"/>
                  </a:lnTo>
                  <a:lnTo>
                    <a:pt x="676776" y="1309186"/>
                  </a:lnTo>
                  <a:lnTo>
                    <a:pt x="671512" y="1308435"/>
                  </a:lnTo>
                  <a:lnTo>
                    <a:pt x="663993" y="1305426"/>
                  </a:lnTo>
                  <a:lnTo>
                    <a:pt x="662489" y="1303922"/>
                  </a:lnTo>
                  <a:lnTo>
                    <a:pt x="660985" y="1303171"/>
                  </a:lnTo>
                  <a:lnTo>
                    <a:pt x="660985" y="1301667"/>
                  </a:lnTo>
                  <a:lnTo>
                    <a:pt x="661737" y="1298658"/>
                  </a:lnTo>
                  <a:lnTo>
                    <a:pt x="660985" y="1297907"/>
                  </a:lnTo>
                  <a:lnTo>
                    <a:pt x="660985" y="1296403"/>
                  </a:lnTo>
                  <a:lnTo>
                    <a:pt x="655721" y="1290387"/>
                  </a:lnTo>
                  <a:lnTo>
                    <a:pt x="654969" y="1289635"/>
                  </a:lnTo>
                  <a:lnTo>
                    <a:pt x="654217" y="1288131"/>
                  </a:lnTo>
                  <a:lnTo>
                    <a:pt x="654969" y="1284371"/>
                  </a:lnTo>
                  <a:lnTo>
                    <a:pt x="660233" y="1271588"/>
                  </a:lnTo>
                  <a:lnTo>
                    <a:pt x="663241" y="1267076"/>
                  </a:lnTo>
                  <a:lnTo>
                    <a:pt x="665497" y="1265572"/>
                  </a:lnTo>
                  <a:lnTo>
                    <a:pt x="669257" y="1261812"/>
                  </a:lnTo>
                  <a:lnTo>
                    <a:pt x="670008" y="1260308"/>
                  </a:lnTo>
                  <a:lnTo>
                    <a:pt x="670008" y="1259556"/>
                  </a:lnTo>
                  <a:lnTo>
                    <a:pt x="666249" y="1254292"/>
                  </a:lnTo>
                  <a:lnTo>
                    <a:pt x="665497" y="1253540"/>
                  </a:lnTo>
                  <a:lnTo>
                    <a:pt x="664745" y="1253540"/>
                  </a:lnTo>
                  <a:lnTo>
                    <a:pt x="663993" y="1252788"/>
                  </a:lnTo>
                  <a:lnTo>
                    <a:pt x="659481" y="1252788"/>
                  </a:lnTo>
                  <a:lnTo>
                    <a:pt x="657977" y="1252788"/>
                  </a:lnTo>
                  <a:lnTo>
                    <a:pt x="657225" y="1252036"/>
                  </a:lnTo>
                  <a:lnTo>
                    <a:pt x="656473" y="1251284"/>
                  </a:lnTo>
                  <a:lnTo>
                    <a:pt x="655721" y="1249780"/>
                  </a:lnTo>
                  <a:lnTo>
                    <a:pt x="654969" y="1249028"/>
                  </a:lnTo>
                  <a:lnTo>
                    <a:pt x="655721" y="1248277"/>
                  </a:lnTo>
                  <a:lnTo>
                    <a:pt x="656473" y="1247524"/>
                  </a:lnTo>
                  <a:lnTo>
                    <a:pt x="659481" y="1247524"/>
                  </a:lnTo>
                  <a:lnTo>
                    <a:pt x="660233" y="1246773"/>
                  </a:lnTo>
                  <a:lnTo>
                    <a:pt x="660985" y="1246020"/>
                  </a:lnTo>
                  <a:lnTo>
                    <a:pt x="660985" y="1245269"/>
                  </a:lnTo>
                  <a:lnTo>
                    <a:pt x="660233" y="1244517"/>
                  </a:lnTo>
                  <a:lnTo>
                    <a:pt x="659481" y="1243013"/>
                  </a:lnTo>
                  <a:lnTo>
                    <a:pt x="659481" y="1242260"/>
                  </a:lnTo>
                  <a:lnTo>
                    <a:pt x="660233" y="1241509"/>
                  </a:lnTo>
                  <a:lnTo>
                    <a:pt x="660985" y="1240005"/>
                  </a:lnTo>
                  <a:lnTo>
                    <a:pt x="661737" y="1239253"/>
                  </a:lnTo>
                  <a:lnTo>
                    <a:pt x="662489" y="1239253"/>
                  </a:lnTo>
                  <a:lnTo>
                    <a:pt x="663241" y="1239253"/>
                  </a:lnTo>
                  <a:lnTo>
                    <a:pt x="663993" y="1239253"/>
                  </a:lnTo>
                  <a:lnTo>
                    <a:pt x="664745" y="1239253"/>
                  </a:lnTo>
                  <a:lnTo>
                    <a:pt x="666249" y="1238501"/>
                  </a:lnTo>
                  <a:lnTo>
                    <a:pt x="667001" y="1236997"/>
                  </a:lnTo>
                  <a:lnTo>
                    <a:pt x="667753" y="1236245"/>
                  </a:lnTo>
                  <a:lnTo>
                    <a:pt x="667753" y="1235493"/>
                  </a:lnTo>
                  <a:lnTo>
                    <a:pt x="664745" y="1230981"/>
                  </a:lnTo>
                  <a:lnTo>
                    <a:pt x="660985" y="1221958"/>
                  </a:lnTo>
                  <a:lnTo>
                    <a:pt x="660985" y="1220453"/>
                  </a:lnTo>
                  <a:lnTo>
                    <a:pt x="660985" y="1219701"/>
                  </a:lnTo>
                  <a:lnTo>
                    <a:pt x="662489" y="1218198"/>
                  </a:lnTo>
                  <a:lnTo>
                    <a:pt x="663241" y="1216694"/>
                  </a:lnTo>
                  <a:lnTo>
                    <a:pt x="663241" y="1215941"/>
                  </a:lnTo>
                  <a:lnTo>
                    <a:pt x="663241" y="1215190"/>
                  </a:lnTo>
                  <a:lnTo>
                    <a:pt x="662489" y="1214438"/>
                  </a:lnTo>
                  <a:lnTo>
                    <a:pt x="662489" y="1213686"/>
                  </a:lnTo>
                  <a:lnTo>
                    <a:pt x="661737" y="1213686"/>
                  </a:lnTo>
                  <a:lnTo>
                    <a:pt x="660985" y="1212934"/>
                  </a:lnTo>
                  <a:lnTo>
                    <a:pt x="660233" y="1212182"/>
                  </a:lnTo>
                  <a:lnTo>
                    <a:pt x="659481" y="1209926"/>
                  </a:lnTo>
                  <a:lnTo>
                    <a:pt x="659481" y="1208422"/>
                  </a:lnTo>
                  <a:lnTo>
                    <a:pt x="659481" y="1207670"/>
                  </a:lnTo>
                  <a:lnTo>
                    <a:pt x="660233" y="1206918"/>
                  </a:lnTo>
                  <a:lnTo>
                    <a:pt x="660985" y="1206166"/>
                  </a:lnTo>
                  <a:lnTo>
                    <a:pt x="661737" y="1204662"/>
                  </a:lnTo>
                  <a:lnTo>
                    <a:pt x="664745" y="1203158"/>
                  </a:lnTo>
                  <a:lnTo>
                    <a:pt x="665497" y="1202406"/>
                  </a:lnTo>
                  <a:lnTo>
                    <a:pt x="665497" y="1200150"/>
                  </a:lnTo>
                  <a:lnTo>
                    <a:pt x="668505" y="1187366"/>
                  </a:lnTo>
                  <a:lnTo>
                    <a:pt x="669257" y="1185862"/>
                  </a:lnTo>
                  <a:lnTo>
                    <a:pt x="670008" y="1185862"/>
                  </a:lnTo>
                  <a:lnTo>
                    <a:pt x="673768" y="1186615"/>
                  </a:lnTo>
                  <a:lnTo>
                    <a:pt x="674521" y="1186615"/>
                  </a:lnTo>
                  <a:lnTo>
                    <a:pt x="675272" y="1185862"/>
                  </a:lnTo>
                  <a:lnTo>
                    <a:pt x="676025" y="1185111"/>
                  </a:lnTo>
                  <a:lnTo>
                    <a:pt x="679032" y="1176839"/>
                  </a:lnTo>
                  <a:lnTo>
                    <a:pt x="679784" y="1176087"/>
                  </a:lnTo>
                  <a:lnTo>
                    <a:pt x="679784" y="1175335"/>
                  </a:lnTo>
                  <a:lnTo>
                    <a:pt x="680536" y="1175335"/>
                  </a:lnTo>
                  <a:lnTo>
                    <a:pt x="682040" y="1173831"/>
                  </a:lnTo>
                  <a:lnTo>
                    <a:pt x="682792" y="1173079"/>
                  </a:lnTo>
                  <a:lnTo>
                    <a:pt x="682792" y="1172327"/>
                  </a:lnTo>
                  <a:lnTo>
                    <a:pt x="682040" y="1171575"/>
                  </a:lnTo>
                  <a:lnTo>
                    <a:pt x="682040" y="1167063"/>
                  </a:lnTo>
                  <a:lnTo>
                    <a:pt x="682792" y="1164807"/>
                  </a:lnTo>
                  <a:lnTo>
                    <a:pt x="683544" y="1163303"/>
                  </a:lnTo>
                  <a:lnTo>
                    <a:pt x="683544" y="1162551"/>
                  </a:lnTo>
                  <a:lnTo>
                    <a:pt x="684296" y="1162551"/>
                  </a:lnTo>
                  <a:lnTo>
                    <a:pt x="685800" y="1161047"/>
                  </a:lnTo>
                  <a:lnTo>
                    <a:pt x="686552" y="1160296"/>
                  </a:lnTo>
                  <a:lnTo>
                    <a:pt x="686552" y="1159543"/>
                  </a:lnTo>
                  <a:lnTo>
                    <a:pt x="685800" y="1159543"/>
                  </a:lnTo>
                  <a:lnTo>
                    <a:pt x="685800" y="1158040"/>
                  </a:lnTo>
                  <a:lnTo>
                    <a:pt x="685048" y="1157288"/>
                  </a:lnTo>
                  <a:lnTo>
                    <a:pt x="684296" y="1149768"/>
                  </a:lnTo>
                  <a:lnTo>
                    <a:pt x="684296" y="1149016"/>
                  </a:lnTo>
                  <a:lnTo>
                    <a:pt x="683544" y="1148264"/>
                  </a:lnTo>
                  <a:lnTo>
                    <a:pt x="682792" y="1147512"/>
                  </a:lnTo>
                  <a:lnTo>
                    <a:pt x="682040" y="1146760"/>
                  </a:lnTo>
                  <a:lnTo>
                    <a:pt x="681288" y="1146008"/>
                  </a:lnTo>
                  <a:lnTo>
                    <a:pt x="680536" y="1146008"/>
                  </a:lnTo>
                  <a:lnTo>
                    <a:pt x="678280" y="1145256"/>
                  </a:lnTo>
                  <a:lnTo>
                    <a:pt x="676776" y="1144504"/>
                  </a:lnTo>
                  <a:lnTo>
                    <a:pt x="675272" y="1144504"/>
                  </a:lnTo>
                  <a:lnTo>
                    <a:pt x="674521" y="1144504"/>
                  </a:lnTo>
                  <a:lnTo>
                    <a:pt x="673768" y="1145256"/>
                  </a:lnTo>
                  <a:lnTo>
                    <a:pt x="672265" y="1145256"/>
                  </a:lnTo>
                  <a:lnTo>
                    <a:pt x="671512" y="1145256"/>
                  </a:lnTo>
                  <a:lnTo>
                    <a:pt x="670761" y="1145256"/>
                  </a:lnTo>
                  <a:lnTo>
                    <a:pt x="670008" y="1145256"/>
                  </a:lnTo>
                  <a:lnTo>
                    <a:pt x="669257" y="1143752"/>
                  </a:lnTo>
                  <a:lnTo>
                    <a:pt x="669257" y="1143000"/>
                  </a:lnTo>
                  <a:lnTo>
                    <a:pt x="668505" y="1141496"/>
                  </a:lnTo>
                  <a:lnTo>
                    <a:pt x="667753" y="1141496"/>
                  </a:lnTo>
                  <a:lnTo>
                    <a:pt x="665497" y="1140744"/>
                  </a:lnTo>
                  <a:lnTo>
                    <a:pt x="664745" y="1139992"/>
                  </a:lnTo>
                  <a:lnTo>
                    <a:pt x="663993" y="1138488"/>
                  </a:lnTo>
                  <a:lnTo>
                    <a:pt x="663993" y="1135481"/>
                  </a:lnTo>
                  <a:lnTo>
                    <a:pt x="663241" y="1135481"/>
                  </a:lnTo>
                  <a:lnTo>
                    <a:pt x="662489" y="1135481"/>
                  </a:lnTo>
                  <a:lnTo>
                    <a:pt x="661737" y="1135481"/>
                  </a:lnTo>
                  <a:lnTo>
                    <a:pt x="660233" y="1136984"/>
                  </a:lnTo>
                  <a:lnTo>
                    <a:pt x="658729" y="1139240"/>
                  </a:lnTo>
                  <a:lnTo>
                    <a:pt x="657977" y="1139240"/>
                  </a:lnTo>
                  <a:lnTo>
                    <a:pt x="657225" y="1139992"/>
                  </a:lnTo>
                  <a:lnTo>
                    <a:pt x="656473" y="1139240"/>
                  </a:lnTo>
                  <a:lnTo>
                    <a:pt x="655721" y="1139240"/>
                  </a:lnTo>
                  <a:lnTo>
                    <a:pt x="652713" y="1136984"/>
                  </a:lnTo>
                  <a:lnTo>
                    <a:pt x="648953" y="1134728"/>
                  </a:lnTo>
                  <a:lnTo>
                    <a:pt x="645193" y="1133977"/>
                  </a:lnTo>
                  <a:lnTo>
                    <a:pt x="644442" y="1133224"/>
                  </a:lnTo>
                  <a:lnTo>
                    <a:pt x="643689" y="1133224"/>
                  </a:lnTo>
                  <a:lnTo>
                    <a:pt x="642186" y="1133977"/>
                  </a:lnTo>
                  <a:lnTo>
                    <a:pt x="637674" y="1133224"/>
                  </a:lnTo>
                  <a:lnTo>
                    <a:pt x="636922" y="1133977"/>
                  </a:lnTo>
                  <a:lnTo>
                    <a:pt x="636170" y="1133977"/>
                  </a:lnTo>
                  <a:lnTo>
                    <a:pt x="636170" y="1134728"/>
                  </a:lnTo>
                  <a:lnTo>
                    <a:pt x="635418" y="1136232"/>
                  </a:lnTo>
                  <a:lnTo>
                    <a:pt x="634666" y="1136984"/>
                  </a:lnTo>
                  <a:lnTo>
                    <a:pt x="633914" y="1137736"/>
                  </a:lnTo>
                  <a:lnTo>
                    <a:pt x="633162" y="1137736"/>
                  </a:lnTo>
                  <a:lnTo>
                    <a:pt x="632410" y="1138488"/>
                  </a:lnTo>
                  <a:lnTo>
                    <a:pt x="630906" y="1138488"/>
                  </a:lnTo>
                  <a:lnTo>
                    <a:pt x="630154" y="1138488"/>
                  </a:lnTo>
                  <a:lnTo>
                    <a:pt x="629402" y="1139240"/>
                  </a:lnTo>
                  <a:lnTo>
                    <a:pt x="627898" y="1139992"/>
                  </a:lnTo>
                  <a:lnTo>
                    <a:pt x="627146" y="1140744"/>
                  </a:lnTo>
                  <a:lnTo>
                    <a:pt x="626394" y="1140744"/>
                  </a:lnTo>
                  <a:lnTo>
                    <a:pt x="625642" y="1140744"/>
                  </a:lnTo>
                  <a:lnTo>
                    <a:pt x="613610" y="1142248"/>
                  </a:lnTo>
                  <a:lnTo>
                    <a:pt x="611355" y="1141496"/>
                  </a:lnTo>
                  <a:lnTo>
                    <a:pt x="609851" y="1140744"/>
                  </a:lnTo>
                  <a:lnTo>
                    <a:pt x="609851" y="1139992"/>
                  </a:lnTo>
                  <a:lnTo>
                    <a:pt x="609851" y="1139240"/>
                  </a:lnTo>
                  <a:lnTo>
                    <a:pt x="609851" y="1138488"/>
                  </a:lnTo>
                  <a:lnTo>
                    <a:pt x="610603" y="1134728"/>
                  </a:lnTo>
                  <a:lnTo>
                    <a:pt x="611355" y="1133977"/>
                  </a:lnTo>
                  <a:lnTo>
                    <a:pt x="610603" y="1132472"/>
                  </a:lnTo>
                  <a:lnTo>
                    <a:pt x="610603" y="1131721"/>
                  </a:lnTo>
                  <a:lnTo>
                    <a:pt x="610603" y="1130968"/>
                  </a:lnTo>
                  <a:lnTo>
                    <a:pt x="607595" y="1126457"/>
                  </a:lnTo>
                  <a:lnTo>
                    <a:pt x="606843" y="1124953"/>
                  </a:lnTo>
                  <a:lnTo>
                    <a:pt x="606091" y="1121193"/>
                  </a:lnTo>
                  <a:lnTo>
                    <a:pt x="605339" y="1119689"/>
                  </a:lnTo>
                  <a:lnTo>
                    <a:pt x="603083" y="1112921"/>
                  </a:lnTo>
                  <a:lnTo>
                    <a:pt x="601579" y="1108409"/>
                  </a:lnTo>
                  <a:lnTo>
                    <a:pt x="601579" y="1106905"/>
                  </a:lnTo>
                  <a:lnTo>
                    <a:pt x="600075" y="1106905"/>
                  </a:lnTo>
                  <a:lnTo>
                    <a:pt x="599323" y="1106153"/>
                  </a:lnTo>
                  <a:lnTo>
                    <a:pt x="597819" y="1105402"/>
                  </a:lnTo>
                  <a:lnTo>
                    <a:pt x="591051" y="1096378"/>
                  </a:lnTo>
                  <a:lnTo>
                    <a:pt x="590299" y="1094874"/>
                  </a:lnTo>
                  <a:lnTo>
                    <a:pt x="589548" y="1094122"/>
                  </a:lnTo>
                  <a:lnTo>
                    <a:pt x="589548" y="1089610"/>
                  </a:lnTo>
                  <a:lnTo>
                    <a:pt x="589548" y="1088106"/>
                  </a:lnTo>
                  <a:lnTo>
                    <a:pt x="586540" y="1077578"/>
                  </a:lnTo>
                  <a:lnTo>
                    <a:pt x="586540" y="1076074"/>
                  </a:lnTo>
                  <a:lnTo>
                    <a:pt x="586540" y="1075323"/>
                  </a:lnTo>
                  <a:lnTo>
                    <a:pt x="586540" y="1074570"/>
                  </a:lnTo>
                  <a:lnTo>
                    <a:pt x="587291" y="1073066"/>
                  </a:lnTo>
                  <a:lnTo>
                    <a:pt x="588044" y="1072315"/>
                  </a:lnTo>
                  <a:lnTo>
                    <a:pt x="587291" y="1071563"/>
                  </a:lnTo>
                  <a:lnTo>
                    <a:pt x="585788" y="1070059"/>
                  </a:lnTo>
                  <a:lnTo>
                    <a:pt x="584284" y="1068555"/>
                  </a:lnTo>
                  <a:lnTo>
                    <a:pt x="582780" y="1065547"/>
                  </a:lnTo>
                  <a:lnTo>
                    <a:pt x="581276" y="1064043"/>
                  </a:lnTo>
                  <a:lnTo>
                    <a:pt x="580524" y="1063291"/>
                  </a:lnTo>
                  <a:lnTo>
                    <a:pt x="579772" y="1063291"/>
                  </a:lnTo>
                  <a:lnTo>
                    <a:pt x="578268" y="1063291"/>
                  </a:lnTo>
                  <a:lnTo>
                    <a:pt x="577516" y="1062539"/>
                  </a:lnTo>
                  <a:lnTo>
                    <a:pt x="576012" y="1061035"/>
                  </a:lnTo>
                  <a:lnTo>
                    <a:pt x="576012" y="1060283"/>
                  </a:lnTo>
                  <a:lnTo>
                    <a:pt x="575260" y="1058779"/>
                  </a:lnTo>
                  <a:lnTo>
                    <a:pt x="576764" y="1055771"/>
                  </a:lnTo>
                  <a:lnTo>
                    <a:pt x="577516" y="1043740"/>
                  </a:lnTo>
                  <a:lnTo>
                    <a:pt x="579020" y="1040732"/>
                  </a:lnTo>
                  <a:lnTo>
                    <a:pt x="581276" y="1039228"/>
                  </a:lnTo>
                  <a:lnTo>
                    <a:pt x="582028" y="1038476"/>
                  </a:lnTo>
                  <a:lnTo>
                    <a:pt x="582780" y="1037724"/>
                  </a:lnTo>
                  <a:lnTo>
                    <a:pt x="584284" y="1034716"/>
                  </a:lnTo>
                  <a:lnTo>
                    <a:pt x="585035" y="1032460"/>
                  </a:lnTo>
                  <a:lnTo>
                    <a:pt x="585035" y="1030956"/>
                  </a:lnTo>
                  <a:lnTo>
                    <a:pt x="585788" y="1027196"/>
                  </a:lnTo>
                  <a:lnTo>
                    <a:pt x="586540" y="1026444"/>
                  </a:lnTo>
                  <a:lnTo>
                    <a:pt x="587291" y="1025692"/>
                  </a:lnTo>
                  <a:lnTo>
                    <a:pt x="588795" y="1025692"/>
                  </a:lnTo>
                  <a:lnTo>
                    <a:pt x="590299" y="1024940"/>
                  </a:lnTo>
                  <a:lnTo>
                    <a:pt x="591051" y="1024188"/>
                  </a:lnTo>
                  <a:lnTo>
                    <a:pt x="592555" y="1022684"/>
                  </a:lnTo>
                  <a:lnTo>
                    <a:pt x="592555" y="1021180"/>
                  </a:lnTo>
                  <a:lnTo>
                    <a:pt x="593307" y="1019676"/>
                  </a:lnTo>
                  <a:lnTo>
                    <a:pt x="593307" y="1016668"/>
                  </a:lnTo>
                  <a:lnTo>
                    <a:pt x="593307" y="1015917"/>
                  </a:lnTo>
                  <a:lnTo>
                    <a:pt x="589548" y="1002381"/>
                  </a:lnTo>
                  <a:lnTo>
                    <a:pt x="588795" y="1000877"/>
                  </a:lnTo>
                  <a:lnTo>
                    <a:pt x="588044" y="1000125"/>
                  </a:lnTo>
                  <a:lnTo>
                    <a:pt x="587291" y="999373"/>
                  </a:lnTo>
                  <a:lnTo>
                    <a:pt x="587291" y="998621"/>
                  </a:lnTo>
                  <a:lnTo>
                    <a:pt x="586540" y="997869"/>
                  </a:lnTo>
                  <a:lnTo>
                    <a:pt x="571500" y="991101"/>
                  </a:lnTo>
                  <a:lnTo>
                    <a:pt x="569996" y="989597"/>
                  </a:lnTo>
                  <a:lnTo>
                    <a:pt x="566236" y="985086"/>
                  </a:lnTo>
                  <a:lnTo>
                    <a:pt x="565484" y="984334"/>
                  </a:lnTo>
                  <a:lnTo>
                    <a:pt x="565484" y="982829"/>
                  </a:lnTo>
                  <a:lnTo>
                    <a:pt x="565484" y="982078"/>
                  </a:lnTo>
                  <a:lnTo>
                    <a:pt x="566236" y="980574"/>
                  </a:lnTo>
                  <a:lnTo>
                    <a:pt x="566236" y="978318"/>
                  </a:lnTo>
                  <a:lnTo>
                    <a:pt x="566988" y="974558"/>
                  </a:lnTo>
                  <a:lnTo>
                    <a:pt x="567740" y="964782"/>
                  </a:lnTo>
                  <a:lnTo>
                    <a:pt x="567740" y="961774"/>
                  </a:lnTo>
                  <a:lnTo>
                    <a:pt x="568492" y="960270"/>
                  </a:lnTo>
                  <a:lnTo>
                    <a:pt x="568492" y="959518"/>
                  </a:lnTo>
                  <a:lnTo>
                    <a:pt x="569244" y="959518"/>
                  </a:lnTo>
                  <a:lnTo>
                    <a:pt x="571500" y="957263"/>
                  </a:lnTo>
                  <a:lnTo>
                    <a:pt x="572252" y="956510"/>
                  </a:lnTo>
                  <a:lnTo>
                    <a:pt x="572252" y="955759"/>
                  </a:lnTo>
                  <a:lnTo>
                    <a:pt x="573004" y="954255"/>
                  </a:lnTo>
                  <a:lnTo>
                    <a:pt x="573756" y="951999"/>
                  </a:lnTo>
                  <a:lnTo>
                    <a:pt x="573756" y="950495"/>
                  </a:lnTo>
                  <a:lnTo>
                    <a:pt x="573756" y="949743"/>
                  </a:lnTo>
                  <a:lnTo>
                    <a:pt x="573756" y="946735"/>
                  </a:lnTo>
                  <a:lnTo>
                    <a:pt x="572252" y="943727"/>
                  </a:lnTo>
                  <a:lnTo>
                    <a:pt x="570748" y="939967"/>
                  </a:lnTo>
                  <a:lnTo>
                    <a:pt x="564732" y="935455"/>
                  </a:lnTo>
                  <a:lnTo>
                    <a:pt x="563229" y="933199"/>
                  </a:lnTo>
                  <a:lnTo>
                    <a:pt x="552701" y="925680"/>
                  </a:lnTo>
                  <a:lnTo>
                    <a:pt x="550445" y="925680"/>
                  </a:lnTo>
                  <a:lnTo>
                    <a:pt x="548941" y="924928"/>
                  </a:lnTo>
                  <a:lnTo>
                    <a:pt x="546685" y="923424"/>
                  </a:lnTo>
                  <a:lnTo>
                    <a:pt x="542925" y="919664"/>
                  </a:lnTo>
                  <a:lnTo>
                    <a:pt x="542925" y="918912"/>
                  </a:lnTo>
                  <a:lnTo>
                    <a:pt x="543677" y="918160"/>
                  </a:lnTo>
                  <a:lnTo>
                    <a:pt x="543677" y="916656"/>
                  </a:lnTo>
                  <a:lnTo>
                    <a:pt x="543677" y="915152"/>
                  </a:lnTo>
                  <a:lnTo>
                    <a:pt x="544429" y="914400"/>
                  </a:lnTo>
                  <a:lnTo>
                    <a:pt x="544429" y="912896"/>
                  </a:lnTo>
                  <a:lnTo>
                    <a:pt x="543677" y="911392"/>
                  </a:lnTo>
                  <a:lnTo>
                    <a:pt x="542925" y="910640"/>
                  </a:lnTo>
                  <a:lnTo>
                    <a:pt x="539917" y="908384"/>
                  </a:lnTo>
                  <a:lnTo>
                    <a:pt x="538413" y="906880"/>
                  </a:lnTo>
                  <a:lnTo>
                    <a:pt x="536157" y="908384"/>
                  </a:lnTo>
                  <a:lnTo>
                    <a:pt x="532397" y="909888"/>
                  </a:lnTo>
                  <a:lnTo>
                    <a:pt x="529390" y="910640"/>
                  </a:lnTo>
                  <a:lnTo>
                    <a:pt x="525630" y="911392"/>
                  </a:lnTo>
                  <a:lnTo>
                    <a:pt x="521870" y="912144"/>
                  </a:lnTo>
                  <a:lnTo>
                    <a:pt x="520366" y="914400"/>
                  </a:lnTo>
                  <a:lnTo>
                    <a:pt x="518862" y="916656"/>
                  </a:lnTo>
                  <a:lnTo>
                    <a:pt x="516606" y="918912"/>
                  </a:lnTo>
                  <a:lnTo>
                    <a:pt x="513598" y="919664"/>
                  </a:lnTo>
                  <a:lnTo>
                    <a:pt x="510590" y="918160"/>
                  </a:lnTo>
                  <a:lnTo>
                    <a:pt x="506830" y="912896"/>
                  </a:lnTo>
                  <a:lnTo>
                    <a:pt x="503822" y="909888"/>
                  </a:lnTo>
                  <a:lnTo>
                    <a:pt x="501567" y="909136"/>
                  </a:lnTo>
                  <a:lnTo>
                    <a:pt x="482015" y="909888"/>
                  </a:lnTo>
                  <a:lnTo>
                    <a:pt x="480511" y="910640"/>
                  </a:lnTo>
                  <a:lnTo>
                    <a:pt x="479007" y="912144"/>
                  </a:lnTo>
                  <a:lnTo>
                    <a:pt x="478255" y="913648"/>
                  </a:lnTo>
                  <a:lnTo>
                    <a:pt x="476752" y="914400"/>
                  </a:lnTo>
                  <a:lnTo>
                    <a:pt x="476752" y="915904"/>
                  </a:lnTo>
                  <a:lnTo>
                    <a:pt x="478255" y="918912"/>
                  </a:lnTo>
                  <a:lnTo>
                    <a:pt x="478255" y="921920"/>
                  </a:lnTo>
                  <a:lnTo>
                    <a:pt x="477503" y="925680"/>
                  </a:lnTo>
                  <a:lnTo>
                    <a:pt x="475999" y="929440"/>
                  </a:lnTo>
                  <a:lnTo>
                    <a:pt x="473743" y="930944"/>
                  </a:lnTo>
                  <a:lnTo>
                    <a:pt x="472239" y="931695"/>
                  </a:lnTo>
                  <a:lnTo>
                    <a:pt x="470735" y="931695"/>
                  </a:lnTo>
                  <a:lnTo>
                    <a:pt x="469232" y="931695"/>
                  </a:lnTo>
                  <a:lnTo>
                    <a:pt x="467728" y="930944"/>
                  </a:lnTo>
                  <a:lnTo>
                    <a:pt x="466975" y="928688"/>
                  </a:lnTo>
                  <a:lnTo>
                    <a:pt x="466224" y="927184"/>
                  </a:lnTo>
                  <a:lnTo>
                    <a:pt x="466224" y="924928"/>
                  </a:lnTo>
                  <a:lnTo>
                    <a:pt x="466224" y="923424"/>
                  </a:lnTo>
                  <a:lnTo>
                    <a:pt x="464720" y="921168"/>
                  </a:lnTo>
                  <a:lnTo>
                    <a:pt x="463216" y="919664"/>
                  </a:lnTo>
                  <a:lnTo>
                    <a:pt x="461712" y="918912"/>
                  </a:lnTo>
                  <a:lnTo>
                    <a:pt x="459456" y="918160"/>
                  </a:lnTo>
                  <a:lnTo>
                    <a:pt x="459456" y="925680"/>
                  </a:lnTo>
                  <a:lnTo>
                    <a:pt x="458704" y="928688"/>
                  </a:lnTo>
                  <a:lnTo>
                    <a:pt x="457200" y="931695"/>
                  </a:lnTo>
                  <a:lnTo>
                    <a:pt x="456448" y="932448"/>
                  </a:lnTo>
                  <a:lnTo>
                    <a:pt x="454192" y="933199"/>
                  </a:lnTo>
                  <a:lnTo>
                    <a:pt x="453440" y="933199"/>
                  </a:lnTo>
                  <a:lnTo>
                    <a:pt x="452688" y="933951"/>
                  </a:lnTo>
                  <a:lnTo>
                    <a:pt x="451936" y="935455"/>
                  </a:lnTo>
                  <a:lnTo>
                    <a:pt x="451184" y="936207"/>
                  </a:lnTo>
                  <a:lnTo>
                    <a:pt x="448928" y="937711"/>
                  </a:lnTo>
                  <a:lnTo>
                    <a:pt x="447424" y="937711"/>
                  </a:lnTo>
                  <a:lnTo>
                    <a:pt x="445920" y="937711"/>
                  </a:lnTo>
                  <a:lnTo>
                    <a:pt x="441409" y="934703"/>
                  </a:lnTo>
                  <a:lnTo>
                    <a:pt x="435393" y="932448"/>
                  </a:lnTo>
                  <a:lnTo>
                    <a:pt x="432385" y="930191"/>
                  </a:lnTo>
                  <a:lnTo>
                    <a:pt x="430881" y="926431"/>
                  </a:lnTo>
                  <a:lnTo>
                    <a:pt x="429377" y="921920"/>
                  </a:lnTo>
                  <a:lnTo>
                    <a:pt x="427873" y="918912"/>
                  </a:lnTo>
                  <a:lnTo>
                    <a:pt x="424113" y="915904"/>
                  </a:lnTo>
                  <a:lnTo>
                    <a:pt x="421105" y="920416"/>
                  </a:lnTo>
                  <a:lnTo>
                    <a:pt x="424865" y="931695"/>
                  </a:lnTo>
                  <a:lnTo>
                    <a:pt x="421105" y="935455"/>
                  </a:lnTo>
                  <a:lnTo>
                    <a:pt x="418849" y="935455"/>
                  </a:lnTo>
                  <a:lnTo>
                    <a:pt x="413586" y="932448"/>
                  </a:lnTo>
                  <a:lnTo>
                    <a:pt x="410577" y="930944"/>
                  </a:lnTo>
                  <a:lnTo>
                    <a:pt x="397794" y="930944"/>
                  </a:lnTo>
                  <a:lnTo>
                    <a:pt x="391026" y="932448"/>
                  </a:lnTo>
                  <a:lnTo>
                    <a:pt x="387266" y="933199"/>
                  </a:lnTo>
                  <a:lnTo>
                    <a:pt x="385762" y="933951"/>
                  </a:lnTo>
                  <a:lnTo>
                    <a:pt x="384258" y="934703"/>
                  </a:lnTo>
                  <a:lnTo>
                    <a:pt x="372227" y="933199"/>
                  </a:lnTo>
                  <a:lnTo>
                    <a:pt x="369219" y="934703"/>
                  </a:lnTo>
                  <a:lnTo>
                    <a:pt x="363955" y="938463"/>
                  </a:lnTo>
                  <a:lnTo>
                    <a:pt x="361699" y="939215"/>
                  </a:lnTo>
                  <a:lnTo>
                    <a:pt x="358692" y="938463"/>
                  </a:lnTo>
                  <a:lnTo>
                    <a:pt x="349668" y="936959"/>
                  </a:lnTo>
                  <a:lnTo>
                    <a:pt x="347412" y="936959"/>
                  </a:lnTo>
                  <a:lnTo>
                    <a:pt x="341396" y="937711"/>
                  </a:lnTo>
                  <a:lnTo>
                    <a:pt x="333877" y="937711"/>
                  </a:lnTo>
                  <a:lnTo>
                    <a:pt x="330117" y="939967"/>
                  </a:lnTo>
                  <a:lnTo>
                    <a:pt x="328613" y="943727"/>
                  </a:lnTo>
                  <a:lnTo>
                    <a:pt x="327109" y="948239"/>
                  </a:lnTo>
                  <a:lnTo>
                    <a:pt x="325605" y="952751"/>
                  </a:lnTo>
                  <a:lnTo>
                    <a:pt x="323349" y="955759"/>
                  </a:lnTo>
                  <a:lnTo>
                    <a:pt x="323349" y="957263"/>
                  </a:lnTo>
                  <a:lnTo>
                    <a:pt x="324100" y="958767"/>
                  </a:lnTo>
                  <a:lnTo>
                    <a:pt x="324853" y="961774"/>
                  </a:lnTo>
                  <a:lnTo>
                    <a:pt x="324853" y="970046"/>
                  </a:lnTo>
                  <a:lnTo>
                    <a:pt x="325605" y="972302"/>
                  </a:lnTo>
                  <a:lnTo>
                    <a:pt x="326357" y="976814"/>
                  </a:lnTo>
                  <a:lnTo>
                    <a:pt x="327109" y="979070"/>
                  </a:lnTo>
                  <a:lnTo>
                    <a:pt x="326357" y="980574"/>
                  </a:lnTo>
                  <a:lnTo>
                    <a:pt x="321845" y="984334"/>
                  </a:lnTo>
                  <a:lnTo>
                    <a:pt x="319589" y="982829"/>
                  </a:lnTo>
                  <a:lnTo>
                    <a:pt x="312821" y="979822"/>
                  </a:lnTo>
                  <a:lnTo>
                    <a:pt x="311317" y="978318"/>
                  </a:lnTo>
                  <a:lnTo>
                    <a:pt x="310565" y="965534"/>
                  </a:lnTo>
                  <a:lnTo>
                    <a:pt x="311317" y="950495"/>
                  </a:lnTo>
                  <a:lnTo>
                    <a:pt x="309813" y="942975"/>
                  </a:lnTo>
                  <a:lnTo>
                    <a:pt x="306053" y="937711"/>
                  </a:lnTo>
                  <a:lnTo>
                    <a:pt x="300789" y="936959"/>
                  </a:lnTo>
                  <a:lnTo>
                    <a:pt x="296278" y="940719"/>
                  </a:lnTo>
                  <a:lnTo>
                    <a:pt x="291766" y="951999"/>
                  </a:lnTo>
                  <a:lnTo>
                    <a:pt x="288758" y="956510"/>
                  </a:lnTo>
                  <a:lnTo>
                    <a:pt x="284246" y="961023"/>
                  </a:lnTo>
                  <a:lnTo>
                    <a:pt x="278982" y="963278"/>
                  </a:lnTo>
                  <a:lnTo>
                    <a:pt x="273719" y="961023"/>
                  </a:lnTo>
                  <a:lnTo>
                    <a:pt x="272215" y="958767"/>
                  </a:lnTo>
                  <a:lnTo>
                    <a:pt x="269959" y="952751"/>
                  </a:lnTo>
                  <a:lnTo>
                    <a:pt x="266199" y="947487"/>
                  </a:lnTo>
                  <a:lnTo>
                    <a:pt x="262439" y="939967"/>
                  </a:lnTo>
                  <a:lnTo>
                    <a:pt x="261687" y="936959"/>
                  </a:lnTo>
                  <a:lnTo>
                    <a:pt x="260183" y="929440"/>
                  </a:lnTo>
                  <a:lnTo>
                    <a:pt x="260183" y="925680"/>
                  </a:lnTo>
                  <a:lnTo>
                    <a:pt x="261687" y="921168"/>
                  </a:lnTo>
                  <a:lnTo>
                    <a:pt x="261687" y="919664"/>
                  </a:lnTo>
                  <a:lnTo>
                    <a:pt x="262439" y="917408"/>
                  </a:lnTo>
                  <a:lnTo>
                    <a:pt x="263191" y="916656"/>
                  </a:lnTo>
                  <a:lnTo>
                    <a:pt x="263943" y="916656"/>
                  </a:lnTo>
                  <a:lnTo>
                    <a:pt x="269207" y="914400"/>
                  </a:lnTo>
                  <a:lnTo>
                    <a:pt x="269959" y="911392"/>
                  </a:lnTo>
                  <a:lnTo>
                    <a:pt x="268455" y="909888"/>
                  </a:lnTo>
                  <a:lnTo>
                    <a:pt x="265447" y="908384"/>
                  </a:lnTo>
                  <a:lnTo>
                    <a:pt x="262439" y="907632"/>
                  </a:lnTo>
                  <a:lnTo>
                    <a:pt x="258679" y="908384"/>
                  </a:lnTo>
                  <a:lnTo>
                    <a:pt x="248151" y="910640"/>
                  </a:lnTo>
                  <a:lnTo>
                    <a:pt x="245143" y="908384"/>
                  </a:lnTo>
                  <a:lnTo>
                    <a:pt x="231608" y="903872"/>
                  </a:lnTo>
                  <a:lnTo>
                    <a:pt x="224088" y="902369"/>
                  </a:lnTo>
                  <a:lnTo>
                    <a:pt x="172954" y="902369"/>
                  </a:lnTo>
                  <a:lnTo>
                    <a:pt x="152651" y="899361"/>
                  </a:lnTo>
                  <a:lnTo>
                    <a:pt x="103772" y="892593"/>
                  </a:lnTo>
                  <a:lnTo>
                    <a:pt x="100012" y="890337"/>
                  </a:lnTo>
                  <a:lnTo>
                    <a:pt x="94749" y="883569"/>
                  </a:lnTo>
                  <a:lnTo>
                    <a:pt x="90989" y="879809"/>
                  </a:lnTo>
                  <a:lnTo>
                    <a:pt x="86477" y="878305"/>
                  </a:lnTo>
                  <a:lnTo>
                    <a:pt x="81213" y="878305"/>
                  </a:lnTo>
                  <a:lnTo>
                    <a:pt x="75949" y="879809"/>
                  </a:lnTo>
                  <a:lnTo>
                    <a:pt x="70686" y="882817"/>
                  </a:lnTo>
                  <a:lnTo>
                    <a:pt x="67678" y="888833"/>
                  </a:lnTo>
                  <a:lnTo>
                    <a:pt x="56398" y="900112"/>
                  </a:lnTo>
                  <a:lnTo>
                    <a:pt x="53390" y="901616"/>
                  </a:lnTo>
                  <a:lnTo>
                    <a:pt x="49630" y="903120"/>
                  </a:lnTo>
                  <a:lnTo>
                    <a:pt x="23311" y="912896"/>
                  </a:lnTo>
                  <a:lnTo>
                    <a:pt x="20303" y="914400"/>
                  </a:lnTo>
                  <a:lnTo>
                    <a:pt x="11280" y="921920"/>
                  </a:lnTo>
                  <a:lnTo>
                    <a:pt x="4512" y="93019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1" name="Forma Livre: Forma 60">
              <a:extLst>
                <a:ext uri="{FF2B5EF4-FFF2-40B4-BE49-F238E27FC236}">
                  <a16:creationId xmlns:a16="http://schemas.microsoft.com/office/drawing/2014/main" id="{D767A443-C522-4114-B4BA-19630D606DD2}"/>
                </a:ext>
              </a:extLst>
            </p:cNvPr>
            <p:cNvSpPr/>
            <p:nvPr/>
          </p:nvSpPr>
          <p:spPr>
            <a:xfrm>
              <a:off x="9566089" y="2574505"/>
              <a:ext cx="754981" cy="1262563"/>
            </a:xfrm>
            <a:custGeom>
              <a:avLst/>
              <a:gdLst>
                <a:gd name="connsiteX0" fmla="*/ 76701 w 754981"/>
                <a:gd name="connsiteY0" fmla="*/ 715127 h 1262563"/>
                <a:gd name="connsiteX1" fmla="*/ 78957 w 754981"/>
                <a:gd name="connsiteY1" fmla="*/ 711367 h 1262563"/>
                <a:gd name="connsiteX2" fmla="*/ 81965 w 754981"/>
                <a:gd name="connsiteY2" fmla="*/ 705351 h 1262563"/>
                <a:gd name="connsiteX3" fmla="*/ 83469 w 754981"/>
                <a:gd name="connsiteY3" fmla="*/ 700839 h 1262563"/>
                <a:gd name="connsiteX4" fmla="*/ 83469 w 754981"/>
                <a:gd name="connsiteY4" fmla="*/ 699335 h 1262563"/>
                <a:gd name="connsiteX5" fmla="*/ 84973 w 754981"/>
                <a:gd name="connsiteY5" fmla="*/ 698584 h 1262563"/>
                <a:gd name="connsiteX6" fmla="*/ 87229 w 754981"/>
                <a:gd name="connsiteY6" fmla="*/ 696328 h 1262563"/>
                <a:gd name="connsiteX7" fmla="*/ 87981 w 754981"/>
                <a:gd name="connsiteY7" fmla="*/ 694824 h 1262563"/>
                <a:gd name="connsiteX8" fmla="*/ 88733 w 754981"/>
                <a:gd name="connsiteY8" fmla="*/ 694072 h 1262563"/>
                <a:gd name="connsiteX9" fmla="*/ 89485 w 754981"/>
                <a:gd name="connsiteY9" fmla="*/ 693320 h 1262563"/>
                <a:gd name="connsiteX10" fmla="*/ 90237 w 754981"/>
                <a:gd name="connsiteY10" fmla="*/ 691064 h 1262563"/>
                <a:gd name="connsiteX11" fmla="*/ 90237 w 754981"/>
                <a:gd name="connsiteY11" fmla="*/ 689560 h 1262563"/>
                <a:gd name="connsiteX12" fmla="*/ 90989 w 754981"/>
                <a:gd name="connsiteY12" fmla="*/ 686552 h 1262563"/>
                <a:gd name="connsiteX13" fmla="*/ 92493 w 754981"/>
                <a:gd name="connsiteY13" fmla="*/ 682040 h 1262563"/>
                <a:gd name="connsiteX14" fmla="*/ 95501 w 754981"/>
                <a:gd name="connsiteY14" fmla="*/ 675272 h 1262563"/>
                <a:gd name="connsiteX15" fmla="*/ 96253 w 754981"/>
                <a:gd name="connsiteY15" fmla="*/ 672265 h 1262563"/>
                <a:gd name="connsiteX16" fmla="*/ 97004 w 754981"/>
                <a:gd name="connsiteY16" fmla="*/ 659481 h 1262563"/>
                <a:gd name="connsiteX17" fmla="*/ 100764 w 754981"/>
                <a:gd name="connsiteY17" fmla="*/ 647449 h 1262563"/>
                <a:gd name="connsiteX18" fmla="*/ 102268 w 754981"/>
                <a:gd name="connsiteY18" fmla="*/ 644441 h 1262563"/>
                <a:gd name="connsiteX19" fmla="*/ 102268 w 754981"/>
                <a:gd name="connsiteY19" fmla="*/ 642937 h 1262563"/>
                <a:gd name="connsiteX20" fmla="*/ 103020 w 754981"/>
                <a:gd name="connsiteY20" fmla="*/ 639178 h 1262563"/>
                <a:gd name="connsiteX21" fmla="*/ 103772 w 754981"/>
                <a:gd name="connsiteY21" fmla="*/ 636170 h 1262563"/>
                <a:gd name="connsiteX22" fmla="*/ 104524 w 754981"/>
                <a:gd name="connsiteY22" fmla="*/ 634666 h 1262563"/>
                <a:gd name="connsiteX23" fmla="*/ 107532 w 754981"/>
                <a:gd name="connsiteY23" fmla="*/ 630154 h 1262563"/>
                <a:gd name="connsiteX24" fmla="*/ 112044 w 754981"/>
                <a:gd name="connsiteY24" fmla="*/ 625642 h 1262563"/>
                <a:gd name="connsiteX25" fmla="*/ 112796 w 754981"/>
                <a:gd name="connsiteY25" fmla="*/ 624138 h 1262563"/>
                <a:gd name="connsiteX26" fmla="*/ 113548 w 754981"/>
                <a:gd name="connsiteY26" fmla="*/ 621130 h 1262563"/>
                <a:gd name="connsiteX27" fmla="*/ 115804 w 754981"/>
                <a:gd name="connsiteY27" fmla="*/ 618874 h 1262563"/>
                <a:gd name="connsiteX28" fmla="*/ 120316 w 754981"/>
                <a:gd name="connsiteY28" fmla="*/ 615115 h 1262563"/>
                <a:gd name="connsiteX29" fmla="*/ 123323 w 754981"/>
                <a:gd name="connsiteY29" fmla="*/ 611355 h 1262563"/>
                <a:gd name="connsiteX30" fmla="*/ 132347 w 754981"/>
                <a:gd name="connsiteY30" fmla="*/ 598571 h 1262563"/>
                <a:gd name="connsiteX31" fmla="*/ 137611 w 754981"/>
                <a:gd name="connsiteY31" fmla="*/ 592555 h 1262563"/>
                <a:gd name="connsiteX32" fmla="*/ 139867 w 754981"/>
                <a:gd name="connsiteY32" fmla="*/ 589547 h 1262563"/>
                <a:gd name="connsiteX33" fmla="*/ 140619 w 754981"/>
                <a:gd name="connsiteY33" fmla="*/ 586539 h 1262563"/>
                <a:gd name="connsiteX34" fmla="*/ 141371 w 754981"/>
                <a:gd name="connsiteY34" fmla="*/ 585036 h 1262563"/>
                <a:gd name="connsiteX35" fmla="*/ 144379 w 754981"/>
                <a:gd name="connsiteY35" fmla="*/ 582028 h 1262563"/>
                <a:gd name="connsiteX36" fmla="*/ 145131 w 754981"/>
                <a:gd name="connsiteY36" fmla="*/ 581276 h 1262563"/>
                <a:gd name="connsiteX37" fmla="*/ 145131 w 754981"/>
                <a:gd name="connsiteY37" fmla="*/ 579772 h 1262563"/>
                <a:gd name="connsiteX38" fmla="*/ 145883 w 754981"/>
                <a:gd name="connsiteY38" fmla="*/ 578268 h 1262563"/>
                <a:gd name="connsiteX39" fmla="*/ 147387 w 754981"/>
                <a:gd name="connsiteY39" fmla="*/ 576764 h 1262563"/>
                <a:gd name="connsiteX40" fmla="*/ 149642 w 754981"/>
                <a:gd name="connsiteY40" fmla="*/ 573756 h 1262563"/>
                <a:gd name="connsiteX41" fmla="*/ 157914 w 754981"/>
                <a:gd name="connsiteY41" fmla="*/ 566988 h 1262563"/>
                <a:gd name="connsiteX42" fmla="*/ 160922 w 754981"/>
                <a:gd name="connsiteY42" fmla="*/ 565484 h 1262563"/>
                <a:gd name="connsiteX43" fmla="*/ 169946 w 754981"/>
                <a:gd name="connsiteY43" fmla="*/ 563980 h 1262563"/>
                <a:gd name="connsiteX44" fmla="*/ 172954 w 754981"/>
                <a:gd name="connsiteY44" fmla="*/ 562476 h 1262563"/>
                <a:gd name="connsiteX45" fmla="*/ 175962 w 754981"/>
                <a:gd name="connsiteY45" fmla="*/ 559469 h 1262563"/>
                <a:gd name="connsiteX46" fmla="*/ 178218 w 754981"/>
                <a:gd name="connsiteY46" fmla="*/ 556460 h 1262563"/>
                <a:gd name="connsiteX47" fmla="*/ 179721 w 754981"/>
                <a:gd name="connsiteY47" fmla="*/ 552701 h 1262563"/>
                <a:gd name="connsiteX48" fmla="*/ 179721 w 754981"/>
                <a:gd name="connsiteY48" fmla="*/ 551197 h 1262563"/>
                <a:gd name="connsiteX49" fmla="*/ 187993 w 754981"/>
                <a:gd name="connsiteY49" fmla="*/ 540669 h 1262563"/>
                <a:gd name="connsiteX50" fmla="*/ 188745 w 754981"/>
                <a:gd name="connsiteY50" fmla="*/ 539165 h 1262563"/>
                <a:gd name="connsiteX51" fmla="*/ 188745 w 754981"/>
                <a:gd name="connsiteY51" fmla="*/ 536909 h 1262563"/>
                <a:gd name="connsiteX52" fmla="*/ 187241 w 754981"/>
                <a:gd name="connsiteY52" fmla="*/ 535405 h 1262563"/>
                <a:gd name="connsiteX53" fmla="*/ 191753 w 754981"/>
                <a:gd name="connsiteY53" fmla="*/ 527134 h 1262563"/>
                <a:gd name="connsiteX54" fmla="*/ 193257 w 754981"/>
                <a:gd name="connsiteY54" fmla="*/ 525630 h 1262563"/>
                <a:gd name="connsiteX55" fmla="*/ 199273 w 754981"/>
                <a:gd name="connsiteY55" fmla="*/ 516606 h 1262563"/>
                <a:gd name="connsiteX56" fmla="*/ 203785 w 754981"/>
                <a:gd name="connsiteY56" fmla="*/ 503822 h 1262563"/>
                <a:gd name="connsiteX57" fmla="*/ 206041 w 754981"/>
                <a:gd name="connsiteY57" fmla="*/ 499311 h 1262563"/>
                <a:gd name="connsiteX58" fmla="*/ 210553 w 754981"/>
                <a:gd name="connsiteY58" fmla="*/ 495551 h 1262563"/>
                <a:gd name="connsiteX59" fmla="*/ 215064 w 754981"/>
                <a:gd name="connsiteY59" fmla="*/ 492543 h 1262563"/>
                <a:gd name="connsiteX60" fmla="*/ 216568 w 754981"/>
                <a:gd name="connsiteY60" fmla="*/ 491039 h 1262563"/>
                <a:gd name="connsiteX61" fmla="*/ 218072 w 754981"/>
                <a:gd name="connsiteY61" fmla="*/ 488783 h 1262563"/>
                <a:gd name="connsiteX62" fmla="*/ 218072 w 754981"/>
                <a:gd name="connsiteY62" fmla="*/ 485775 h 1262563"/>
                <a:gd name="connsiteX63" fmla="*/ 229352 w 754981"/>
                <a:gd name="connsiteY63" fmla="*/ 451184 h 1262563"/>
                <a:gd name="connsiteX64" fmla="*/ 229352 w 754981"/>
                <a:gd name="connsiteY64" fmla="*/ 446672 h 1262563"/>
                <a:gd name="connsiteX65" fmla="*/ 230104 w 754981"/>
                <a:gd name="connsiteY65" fmla="*/ 445168 h 1262563"/>
                <a:gd name="connsiteX66" fmla="*/ 231608 w 754981"/>
                <a:gd name="connsiteY66" fmla="*/ 443664 h 1262563"/>
                <a:gd name="connsiteX67" fmla="*/ 232360 w 754981"/>
                <a:gd name="connsiteY67" fmla="*/ 442913 h 1262563"/>
                <a:gd name="connsiteX68" fmla="*/ 233864 w 754981"/>
                <a:gd name="connsiteY68" fmla="*/ 441409 h 1262563"/>
                <a:gd name="connsiteX69" fmla="*/ 234616 w 754981"/>
                <a:gd name="connsiteY69" fmla="*/ 439153 h 1262563"/>
                <a:gd name="connsiteX70" fmla="*/ 234616 w 754981"/>
                <a:gd name="connsiteY70" fmla="*/ 429377 h 1262563"/>
                <a:gd name="connsiteX71" fmla="*/ 235368 w 754981"/>
                <a:gd name="connsiteY71" fmla="*/ 426369 h 1262563"/>
                <a:gd name="connsiteX72" fmla="*/ 237624 w 754981"/>
                <a:gd name="connsiteY72" fmla="*/ 420353 h 1262563"/>
                <a:gd name="connsiteX73" fmla="*/ 238376 w 754981"/>
                <a:gd name="connsiteY73" fmla="*/ 417345 h 1262563"/>
                <a:gd name="connsiteX74" fmla="*/ 238376 w 754981"/>
                <a:gd name="connsiteY74" fmla="*/ 412834 h 1262563"/>
                <a:gd name="connsiteX75" fmla="*/ 238376 w 754981"/>
                <a:gd name="connsiteY75" fmla="*/ 407570 h 1262563"/>
                <a:gd name="connsiteX76" fmla="*/ 238376 w 754981"/>
                <a:gd name="connsiteY76" fmla="*/ 406066 h 1262563"/>
                <a:gd name="connsiteX77" fmla="*/ 239128 w 754981"/>
                <a:gd name="connsiteY77" fmla="*/ 403058 h 1262563"/>
                <a:gd name="connsiteX78" fmla="*/ 239128 w 754981"/>
                <a:gd name="connsiteY78" fmla="*/ 402306 h 1262563"/>
                <a:gd name="connsiteX79" fmla="*/ 238376 w 754981"/>
                <a:gd name="connsiteY79" fmla="*/ 401554 h 1262563"/>
                <a:gd name="connsiteX80" fmla="*/ 236119 w 754981"/>
                <a:gd name="connsiteY80" fmla="*/ 400050 h 1262563"/>
                <a:gd name="connsiteX81" fmla="*/ 230104 w 754981"/>
                <a:gd name="connsiteY81" fmla="*/ 397794 h 1262563"/>
                <a:gd name="connsiteX82" fmla="*/ 217320 w 754981"/>
                <a:gd name="connsiteY82" fmla="*/ 388770 h 1262563"/>
                <a:gd name="connsiteX83" fmla="*/ 211304 w 754981"/>
                <a:gd name="connsiteY83" fmla="*/ 383506 h 1262563"/>
                <a:gd name="connsiteX84" fmla="*/ 206793 w 754981"/>
                <a:gd name="connsiteY84" fmla="*/ 377491 h 1262563"/>
                <a:gd name="connsiteX85" fmla="*/ 204537 w 754981"/>
                <a:gd name="connsiteY85" fmla="*/ 370723 h 1262563"/>
                <a:gd name="connsiteX86" fmla="*/ 204537 w 754981"/>
                <a:gd name="connsiteY86" fmla="*/ 363203 h 1262563"/>
                <a:gd name="connsiteX87" fmla="*/ 206041 w 754981"/>
                <a:gd name="connsiteY87" fmla="*/ 359443 h 1262563"/>
                <a:gd name="connsiteX88" fmla="*/ 206793 w 754981"/>
                <a:gd name="connsiteY88" fmla="*/ 355684 h 1262563"/>
                <a:gd name="connsiteX89" fmla="*/ 230856 w 754981"/>
                <a:gd name="connsiteY89" fmla="*/ 327108 h 1262563"/>
                <a:gd name="connsiteX90" fmla="*/ 235368 w 754981"/>
                <a:gd name="connsiteY90" fmla="*/ 317333 h 1262563"/>
                <a:gd name="connsiteX91" fmla="*/ 236119 w 754981"/>
                <a:gd name="connsiteY91" fmla="*/ 314325 h 1262563"/>
                <a:gd name="connsiteX92" fmla="*/ 235368 w 754981"/>
                <a:gd name="connsiteY92" fmla="*/ 292518 h 1262563"/>
                <a:gd name="connsiteX93" fmla="*/ 230104 w 754981"/>
                <a:gd name="connsiteY93" fmla="*/ 274470 h 1262563"/>
                <a:gd name="connsiteX94" fmla="*/ 230856 w 754981"/>
                <a:gd name="connsiteY94" fmla="*/ 268455 h 1262563"/>
                <a:gd name="connsiteX95" fmla="*/ 233864 w 754981"/>
                <a:gd name="connsiteY95" fmla="*/ 264695 h 1262563"/>
                <a:gd name="connsiteX96" fmla="*/ 256423 w 754981"/>
                <a:gd name="connsiteY96" fmla="*/ 250407 h 1262563"/>
                <a:gd name="connsiteX97" fmla="*/ 259431 w 754981"/>
                <a:gd name="connsiteY97" fmla="*/ 248151 h 1262563"/>
                <a:gd name="connsiteX98" fmla="*/ 262439 w 754981"/>
                <a:gd name="connsiteY98" fmla="*/ 245895 h 1262563"/>
                <a:gd name="connsiteX99" fmla="*/ 279734 w 754981"/>
                <a:gd name="connsiteY99" fmla="*/ 240631 h 1262563"/>
                <a:gd name="connsiteX100" fmla="*/ 284246 w 754981"/>
                <a:gd name="connsiteY100" fmla="*/ 239880 h 1262563"/>
                <a:gd name="connsiteX101" fmla="*/ 287254 w 754981"/>
                <a:gd name="connsiteY101" fmla="*/ 239880 h 1262563"/>
                <a:gd name="connsiteX102" fmla="*/ 291766 w 754981"/>
                <a:gd name="connsiteY102" fmla="*/ 236872 h 1262563"/>
                <a:gd name="connsiteX103" fmla="*/ 312069 w 754981"/>
                <a:gd name="connsiteY103" fmla="*/ 227848 h 1262563"/>
                <a:gd name="connsiteX104" fmla="*/ 314325 w 754981"/>
                <a:gd name="connsiteY104" fmla="*/ 226344 h 1262563"/>
                <a:gd name="connsiteX105" fmla="*/ 315829 w 754981"/>
                <a:gd name="connsiteY105" fmla="*/ 223336 h 1262563"/>
                <a:gd name="connsiteX106" fmla="*/ 316581 w 754981"/>
                <a:gd name="connsiteY106" fmla="*/ 219576 h 1262563"/>
                <a:gd name="connsiteX107" fmla="*/ 315829 w 754981"/>
                <a:gd name="connsiteY107" fmla="*/ 212809 h 1262563"/>
                <a:gd name="connsiteX108" fmla="*/ 315077 w 754981"/>
                <a:gd name="connsiteY108" fmla="*/ 210553 h 1262563"/>
                <a:gd name="connsiteX109" fmla="*/ 314325 w 754981"/>
                <a:gd name="connsiteY109" fmla="*/ 209801 h 1262563"/>
                <a:gd name="connsiteX110" fmla="*/ 315077 w 754981"/>
                <a:gd name="connsiteY110" fmla="*/ 206793 h 1262563"/>
                <a:gd name="connsiteX111" fmla="*/ 317333 w 754981"/>
                <a:gd name="connsiteY111" fmla="*/ 203785 h 1262563"/>
                <a:gd name="connsiteX112" fmla="*/ 321845 w 754981"/>
                <a:gd name="connsiteY112" fmla="*/ 197769 h 1262563"/>
                <a:gd name="connsiteX113" fmla="*/ 322596 w 754981"/>
                <a:gd name="connsiteY113" fmla="*/ 196265 h 1262563"/>
                <a:gd name="connsiteX114" fmla="*/ 323349 w 754981"/>
                <a:gd name="connsiteY114" fmla="*/ 194761 h 1262563"/>
                <a:gd name="connsiteX115" fmla="*/ 323349 w 754981"/>
                <a:gd name="connsiteY115" fmla="*/ 193257 h 1262563"/>
                <a:gd name="connsiteX116" fmla="*/ 327860 w 754981"/>
                <a:gd name="connsiteY116" fmla="*/ 191001 h 1262563"/>
                <a:gd name="connsiteX117" fmla="*/ 335380 w 754981"/>
                <a:gd name="connsiteY117" fmla="*/ 183482 h 1262563"/>
                <a:gd name="connsiteX118" fmla="*/ 339140 w 754981"/>
                <a:gd name="connsiteY118" fmla="*/ 180474 h 1262563"/>
                <a:gd name="connsiteX119" fmla="*/ 345156 w 754981"/>
                <a:gd name="connsiteY119" fmla="*/ 179722 h 1262563"/>
                <a:gd name="connsiteX120" fmla="*/ 356435 w 754981"/>
                <a:gd name="connsiteY120" fmla="*/ 182730 h 1262563"/>
                <a:gd name="connsiteX121" fmla="*/ 357939 w 754981"/>
                <a:gd name="connsiteY121" fmla="*/ 181978 h 1262563"/>
                <a:gd name="connsiteX122" fmla="*/ 357939 w 754981"/>
                <a:gd name="connsiteY122" fmla="*/ 178970 h 1262563"/>
                <a:gd name="connsiteX123" fmla="*/ 357939 w 754981"/>
                <a:gd name="connsiteY123" fmla="*/ 177466 h 1262563"/>
                <a:gd name="connsiteX124" fmla="*/ 357188 w 754981"/>
                <a:gd name="connsiteY124" fmla="*/ 175962 h 1262563"/>
                <a:gd name="connsiteX125" fmla="*/ 354932 w 754981"/>
                <a:gd name="connsiteY125" fmla="*/ 173706 h 1262563"/>
                <a:gd name="connsiteX126" fmla="*/ 353428 w 754981"/>
                <a:gd name="connsiteY126" fmla="*/ 172954 h 1262563"/>
                <a:gd name="connsiteX127" fmla="*/ 352675 w 754981"/>
                <a:gd name="connsiteY127" fmla="*/ 170698 h 1262563"/>
                <a:gd name="connsiteX128" fmla="*/ 351172 w 754981"/>
                <a:gd name="connsiteY128" fmla="*/ 164682 h 1262563"/>
                <a:gd name="connsiteX129" fmla="*/ 350420 w 754981"/>
                <a:gd name="connsiteY129" fmla="*/ 153403 h 1262563"/>
                <a:gd name="connsiteX130" fmla="*/ 351172 w 754981"/>
                <a:gd name="connsiteY130" fmla="*/ 151147 h 1262563"/>
                <a:gd name="connsiteX131" fmla="*/ 352675 w 754981"/>
                <a:gd name="connsiteY131" fmla="*/ 148891 h 1262563"/>
                <a:gd name="connsiteX132" fmla="*/ 366211 w 754981"/>
                <a:gd name="connsiteY132" fmla="*/ 145883 h 1262563"/>
                <a:gd name="connsiteX133" fmla="*/ 372227 w 754981"/>
                <a:gd name="connsiteY133" fmla="*/ 142123 h 1262563"/>
                <a:gd name="connsiteX134" fmla="*/ 372227 w 754981"/>
                <a:gd name="connsiteY134" fmla="*/ 135355 h 1262563"/>
                <a:gd name="connsiteX135" fmla="*/ 369971 w 754981"/>
                <a:gd name="connsiteY135" fmla="*/ 133099 h 1262563"/>
                <a:gd name="connsiteX136" fmla="*/ 366963 w 754981"/>
                <a:gd name="connsiteY136" fmla="*/ 132347 h 1262563"/>
                <a:gd name="connsiteX137" fmla="*/ 364707 w 754981"/>
                <a:gd name="connsiteY137" fmla="*/ 130843 h 1262563"/>
                <a:gd name="connsiteX138" fmla="*/ 363955 w 754981"/>
                <a:gd name="connsiteY138" fmla="*/ 126332 h 1262563"/>
                <a:gd name="connsiteX139" fmla="*/ 364707 w 754981"/>
                <a:gd name="connsiteY139" fmla="*/ 123324 h 1262563"/>
                <a:gd name="connsiteX140" fmla="*/ 366963 w 754981"/>
                <a:gd name="connsiteY140" fmla="*/ 121820 h 1262563"/>
                <a:gd name="connsiteX141" fmla="*/ 369219 w 754981"/>
                <a:gd name="connsiteY141" fmla="*/ 120316 h 1262563"/>
                <a:gd name="connsiteX142" fmla="*/ 378994 w 754981"/>
                <a:gd name="connsiteY142" fmla="*/ 118812 h 1262563"/>
                <a:gd name="connsiteX143" fmla="*/ 380499 w 754981"/>
                <a:gd name="connsiteY143" fmla="*/ 117308 h 1262563"/>
                <a:gd name="connsiteX144" fmla="*/ 381251 w 754981"/>
                <a:gd name="connsiteY144" fmla="*/ 114300 h 1262563"/>
                <a:gd name="connsiteX145" fmla="*/ 380499 w 754981"/>
                <a:gd name="connsiteY145" fmla="*/ 110540 h 1262563"/>
                <a:gd name="connsiteX146" fmla="*/ 373731 w 754981"/>
                <a:gd name="connsiteY146" fmla="*/ 104524 h 1262563"/>
                <a:gd name="connsiteX147" fmla="*/ 371475 w 754981"/>
                <a:gd name="connsiteY147" fmla="*/ 100765 h 1262563"/>
                <a:gd name="connsiteX148" fmla="*/ 370723 w 754981"/>
                <a:gd name="connsiteY148" fmla="*/ 97756 h 1262563"/>
                <a:gd name="connsiteX149" fmla="*/ 369971 w 754981"/>
                <a:gd name="connsiteY149" fmla="*/ 88733 h 1262563"/>
                <a:gd name="connsiteX150" fmla="*/ 371475 w 754981"/>
                <a:gd name="connsiteY150" fmla="*/ 85725 h 1262563"/>
                <a:gd name="connsiteX151" fmla="*/ 374483 w 754981"/>
                <a:gd name="connsiteY151" fmla="*/ 84221 h 1262563"/>
                <a:gd name="connsiteX152" fmla="*/ 380499 w 754981"/>
                <a:gd name="connsiteY152" fmla="*/ 84221 h 1262563"/>
                <a:gd name="connsiteX153" fmla="*/ 385011 w 754981"/>
                <a:gd name="connsiteY153" fmla="*/ 83469 h 1262563"/>
                <a:gd name="connsiteX154" fmla="*/ 387266 w 754981"/>
                <a:gd name="connsiteY154" fmla="*/ 81965 h 1262563"/>
                <a:gd name="connsiteX155" fmla="*/ 391778 w 754981"/>
                <a:gd name="connsiteY155" fmla="*/ 76701 h 1262563"/>
                <a:gd name="connsiteX156" fmla="*/ 394034 w 754981"/>
                <a:gd name="connsiteY156" fmla="*/ 73693 h 1262563"/>
                <a:gd name="connsiteX157" fmla="*/ 394034 w 754981"/>
                <a:gd name="connsiteY157" fmla="*/ 70686 h 1262563"/>
                <a:gd name="connsiteX158" fmla="*/ 392530 w 754981"/>
                <a:gd name="connsiteY158" fmla="*/ 67678 h 1262563"/>
                <a:gd name="connsiteX159" fmla="*/ 391026 w 754981"/>
                <a:gd name="connsiteY159" fmla="*/ 65422 h 1262563"/>
                <a:gd name="connsiteX160" fmla="*/ 387266 w 754981"/>
                <a:gd name="connsiteY160" fmla="*/ 63166 h 1262563"/>
                <a:gd name="connsiteX161" fmla="*/ 385762 w 754981"/>
                <a:gd name="connsiteY161" fmla="*/ 60910 h 1262563"/>
                <a:gd name="connsiteX162" fmla="*/ 385011 w 754981"/>
                <a:gd name="connsiteY162" fmla="*/ 58654 h 1262563"/>
                <a:gd name="connsiteX163" fmla="*/ 383507 w 754981"/>
                <a:gd name="connsiteY163" fmla="*/ 57150 h 1262563"/>
                <a:gd name="connsiteX164" fmla="*/ 380499 w 754981"/>
                <a:gd name="connsiteY164" fmla="*/ 56398 h 1262563"/>
                <a:gd name="connsiteX165" fmla="*/ 377491 w 754981"/>
                <a:gd name="connsiteY165" fmla="*/ 56398 h 1262563"/>
                <a:gd name="connsiteX166" fmla="*/ 374483 w 754981"/>
                <a:gd name="connsiteY166" fmla="*/ 56398 h 1262563"/>
                <a:gd name="connsiteX167" fmla="*/ 369971 w 754981"/>
                <a:gd name="connsiteY167" fmla="*/ 53390 h 1262563"/>
                <a:gd name="connsiteX168" fmla="*/ 366963 w 754981"/>
                <a:gd name="connsiteY168" fmla="*/ 49630 h 1262563"/>
                <a:gd name="connsiteX169" fmla="*/ 359443 w 754981"/>
                <a:gd name="connsiteY169" fmla="*/ 36095 h 1262563"/>
                <a:gd name="connsiteX170" fmla="*/ 357939 w 754981"/>
                <a:gd name="connsiteY170" fmla="*/ 34591 h 1262563"/>
                <a:gd name="connsiteX171" fmla="*/ 354932 w 754981"/>
                <a:gd name="connsiteY171" fmla="*/ 34591 h 1262563"/>
                <a:gd name="connsiteX172" fmla="*/ 335380 w 754981"/>
                <a:gd name="connsiteY172" fmla="*/ 36095 h 1262563"/>
                <a:gd name="connsiteX173" fmla="*/ 330868 w 754981"/>
                <a:gd name="connsiteY173" fmla="*/ 37599 h 1262563"/>
                <a:gd name="connsiteX174" fmla="*/ 328613 w 754981"/>
                <a:gd name="connsiteY174" fmla="*/ 36847 h 1262563"/>
                <a:gd name="connsiteX175" fmla="*/ 326356 w 754981"/>
                <a:gd name="connsiteY175" fmla="*/ 36095 h 1262563"/>
                <a:gd name="connsiteX176" fmla="*/ 319589 w 754981"/>
                <a:gd name="connsiteY176" fmla="*/ 34591 h 1262563"/>
                <a:gd name="connsiteX177" fmla="*/ 311317 w 754981"/>
                <a:gd name="connsiteY177" fmla="*/ 29327 h 1262563"/>
                <a:gd name="connsiteX178" fmla="*/ 306053 w 754981"/>
                <a:gd name="connsiteY178" fmla="*/ 29327 h 1262563"/>
                <a:gd name="connsiteX179" fmla="*/ 311317 w 754981"/>
                <a:gd name="connsiteY179" fmla="*/ 22559 h 1262563"/>
                <a:gd name="connsiteX180" fmla="*/ 312821 w 754981"/>
                <a:gd name="connsiteY180" fmla="*/ 21807 h 1262563"/>
                <a:gd name="connsiteX181" fmla="*/ 318085 w 754981"/>
                <a:gd name="connsiteY181" fmla="*/ 21055 h 1262563"/>
                <a:gd name="connsiteX182" fmla="*/ 321093 w 754981"/>
                <a:gd name="connsiteY182" fmla="*/ 21807 h 1262563"/>
                <a:gd name="connsiteX183" fmla="*/ 322596 w 754981"/>
                <a:gd name="connsiteY183" fmla="*/ 24815 h 1262563"/>
                <a:gd name="connsiteX184" fmla="*/ 323349 w 754981"/>
                <a:gd name="connsiteY184" fmla="*/ 24815 h 1262563"/>
                <a:gd name="connsiteX185" fmla="*/ 324853 w 754981"/>
                <a:gd name="connsiteY185" fmla="*/ 24063 h 1262563"/>
                <a:gd name="connsiteX186" fmla="*/ 326356 w 754981"/>
                <a:gd name="connsiteY186" fmla="*/ 21807 h 1262563"/>
                <a:gd name="connsiteX187" fmla="*/ 327109 w 754981"/>
                <a:gd name="connsiteY187" fmla="*/ 21055 h 1262563"/>
                <a:gd name="connsiteX188" fmla="*/ 331620 w 754981"/>
                <a:gd name="connsiteY188" fmla="*/ 10528 h 1262563"/>
                <a:gd name="connsiteX189" fmla="*/ 333124 w 754981"/>
                <a:gd name="connsiteY189" fmla="*/ 8272 h 1262563"/>
                <a:gd name="connsiteX190" fmla="*/ 334628 w 754981"/>
                <a:gd name="connsiteY190" fmla="*/ 6016 h 1262563"/>
                <a:gd name="connsiteX191" fmla="*/ 339892 w 754981"/>
                <a:gd name="connsiteY191" fmla="*/ 3760 h 1262563"/>
                <a:gd name="connsiteX192" fmla="*/ 345908 w 754981"/>
                <a:gd name="connsiteY192" fmla="*/ 1504 h 1262563"/>
                <a:gd name="connsiteX193" fmla="*/ 352675 w 754981"/>
                <a:gd name="connsiteY193" fmla="*/ 0 h 1262563"/>
                <a:gd name="connsiteX194" fmla="*/ 363955 w 754981"/>
                <a:gd name="connsiteY194" fmla="*/ 0 h 1262563"/>
                <a:gd name="connsiteX195" fmla="*/ 364707 w 754981"/>
                <a:gd name="connsiteY195" fmla="*/ 752 h 1262563"/>
                <a:gd name="connsiteX196" fmla="*/ 365459 w 754981"/>
                <a:gd name="connsiteY196" fmla="*/ 752 h 1262563"/>
                <a:gd name="connsiteX197" fmla="*/ 367715 w 754981"/>
                <a:gd name="connsiteY197" fmla="*/ 3008 h 1262563"/>
                <a:gd name="connsiteX198" fmla="*/ 391778 w 754981"/>
                <a:gd name="connsiteY198" fmla="*/ 14287 h 1262563"/>
                <a:gd name="connsiteX199" fmla="*/ 398546 w 754981"/>
                <a:gd name="connsiteY199" fmla="*/ 15791 h 1262563"/>
                <a:gd name="connsiteX200" fmla="*/ 405314 w 754981"/>
                <a:gd name="connsiteY200" fmla="*/ 15791 h 1262563"/>
                <a:gd name="connsiteX201" fmla="*/ 409073 w 754981"/>
                <a:gd name="connsiteY201" fmla="*/ 14287 h 1262563"/>
                <a:gd name="connsiteX202" fmla="*/ 412833 w 754981"/>
                <a:gd name="connsiteY202" fmla="*/ 11280 h 1262563"/>
                <a:gd name="connsiteX203" fmla="*/ 415090 w 754981"/>
                <a:gd name="connsiteY203" fmla="*/ 10528 h 1262563"/>
                <a:gd name="connsiteX204" fmla="*/ 418849 w 754981"/>
                <a:gd name="connsiteY204" fmla="*/ 10528 h 1262563"/>
                <a:gd name="connsiteX205" fmla="*/ 424865 w 754981"/>
                <a:gd name="connsiteY205" fmla="*/ 11280 h 1262563"/>
                <a:gd name="connsiteX206" fmla="*/ 430881 w 754981"/>
                <a:gd name="connsiteY206" fmla="*/ 13536 h 1262563"/>
                <a:gd name="connsiteX207" fmla="*/ 433889 w 754981"/>
                <a:gd name="connsiteY207" fmla="*/ 15039 h 1262563"/>
                <a:gd name="connsiteX208" fmla="*/ 436145 w 754981"/>
                <a:gd name="connsiteY208" fmla="*/ 18047 h 1262563"/>
                <a:gd name="connsiteX209" fmla="*/ 436897 w 754981"/>
                <a:gd name="connsiteY209" fmla="*/ 21055 h 1262563"/>
                <a:gd name="connsiteX210" fmla="*/ 436897 w 754981"/>
                <a:gd name="connsiteY210" fmla="*/ 28575 h 1262563"/>
                <a:gd name="connsiteX211" fmla="*/ 437649 w 754981"/>
                <a:gd name="connsiteY211" fmla="*/ 31583 h 1262563"/>
                <a:gd name="connsiteX212" fmla="*/ 439905 w 754981"/>
                <a:gd name="connsiteY212" fmla="*/ 33087 h 1262563"/>
                <a:gd name="connsiteX213" fmla="*/ 442912 w 754981"/>
                <a:gd name="connsiteY213" fmla="*/ 34591 h 1262563"/>
                <a:gd name="connsiteX214" fmla="*/ 445920 w 754981"/>
                <a:gd name="connsiteY214" fmla="*/ 34591 h 1262563"/>
                <a:gd name="connsiteX215" fmla="*/ 451936 w 754981"/>
                <a:gd name="connsiteY215" fmla="*/ 33087 h 1262563"/>
                <a:gd name="connsiteX216" fmla="*/ 454944 w 754981"/>
                <a:gd name="connsiteY216" fmla="*/ 33839 h 1262563"/>
                <a:gd name="connsiteX217" fmla="*/ 457200 w 754981"/>
                <a:gd name="connsiteY217" fmla="*/ 34591 h 1262563"/>
                <a:gd name="connsiteX218" fmla="*/ 471488 w 754981"/>
                <a:gd name="connsiteY218" fmla="*/ 42862 h 1262563"/>
                <a:gd name="connsiteX219" fmla="*/ 474495 w 754981"/>
                <a:gd name="connsiteY219" fmla="*/ 45118 h 1262563"/>
                <a:gd name="connsiteX220" fmla="*/ 476751 w 754981"/>
                <a:gd name="connsiteY220" fmla="*/ 46622 h 1262563"/>
                <a:gd name="connsiteX221" fmla="*/ 482767 w 754981"/>
                <a:gd name="connsiteY221" fmla="*/ 47374 h 1262563"/>
                <a:gd name="connsiteX222" fmla="*/ 485775 w 754981"/>
                <a:gd name="connsiteY222" fmla="*/ 48126 h 1262563"/>
                <a:gd name="connsiteX223" fmla="*/ 488783 w 754981"/>
                <a:gd name="connsiteY223" fmla="*/ 51134 h 1262563"/>
                <a:gd name="connsiteX224" fmla="*/ 491791 w 754981"/>
                <a:gd name="connsiteY224" fmla="*/ 54894 h 1262563"/>
                <a:gd name="connsiteX225" fmla="*/ 495550 w 754981"/>
                <a:gd name="connsiteY225" fmla="*/ 64670 h 1262563"/>
                <a:gd name="connsiteX226" fmla="*/ 493295 w 754981"/>
                <a:gd name="connsiteY226" fmla="*/ 87981 h 1262563"/>
                <a:gd name="connsiteX227" fmla="*/ 494047 w 754981"/>
                <a:gd name="connsiteY227" fmla="*/ 88733 h 1262563"/>
                <a:gd name="connsiteX228" fmla="*/ 497807 w 754981"/>
                <a:gd name="connsiteY228" fmla="*/ 91741 h 1262563"/>
                <a:gd name="connsiteX229" fmla="*/ 498558 w 754981"/>
                <a:gd name="connsiteY229" fmla="*/ 93245 h 1262563"/>
                <a:gd name="connsiteX230" fmla="*/ 499310 w 754981"/>
                <a:gd name="connsiteY230" fmla="*/ 94749 h 1262563"/>
                <a:gd name="connsiteX231" fmla="*/ 500063 w 754981"/>
                <a:gd name="connsiteY231" fmla="*/ 95501 h 1262563"/>
                <a:gd name="connsiteX232" fmla="*/ 500063 w 754981"/>
                <a:gd name="connsiteY232" fmla="*/ 97756 h 1262563"/>
                <a:gd name="connsiteX233" fmla="*/ 500063 w 754981"/>
                <a:gd name="connsiteY233" fmla="*/ 99261 h 1262563"/>
                <a:gd name="connsiteX234" fmla="*/ 501567 w 754981"/>
                <a:gd name="connsiteY234" fmla="*/ 101516 h 1262563"/>
                <a:gd name="connsiteX235" fmla="*/ 502318 w 754981"/>
                <a:gd name="connsiteY235" fmla="*/ 103772 h 1262563"/>
                <a:gd name="connsiteX236" fmla="*/ 503822 w 754981"/>
                <a:gd name="connsiteY236" fmla="*/ 106028 h 1262563"/>
                <a:gd name="connsiteX237" fmla="*/ 503822 w 754981"/>
                <a:gd name="connsiteY237" fmla="*/ 107532 h 1262563"/>
                <a:gd name="connsiteX238" fmla="*/ 503822 w 754981"/>
                <a:gd name="connsiteY238" fmla="*/ 113548 h 1262563"/>
                <a:gd name="connsiteX239" fmla="*/ 502318 w 754981"/>
                <a:gd name="connsiteY239" fmla="*/ 123324 h 1262563"/>
                <a:gd name="connsiteX240" fmla="*/ 502318 w 754981"/>
                <a:gd name="connsiteY240" fmla="*/ 142875 h 1262563"/>
                <a:gd name="connsiteX241" fmla="*/ 503822 w 754981"/>
                <a:gd name="connsiteY241" fmla="*/ 148891 h 1262563"/>
                <a:gd name="connsiteX242" fmla="*/ 503822 w 754981"/>
                <a:gd name="connsiteY242" fmla="*/ 151899 h 1262563"/>
                <a:gd name="connsiteX243" fmla="*/ 504574 w 754981"/>
                <a:gd name="connsiteY243" fmla="*/ 154907 h 1262563"/>
                <a:gd name="connsiteX244" fmla="*/ 509086 w 754981"/>
                <a:gd name="connsiteY244" fmla="*/ 160170 h 1262563"/>
                <a:gd name="connsiteX245" fmla="*/ 510590 w 754981"/>
                <a:gd name="connsiteY245" fmla="*/ 163178 h 1262563"/>
                <a:gd name="connsiteX246" fmla="*/ 509838 w 754981"/>
                <a:gd name="connsiteY246" fmla="*/ 169194 h 1262563"/>
                <a:gd name="connsiteX247" fmla="*/ 504574 w 754981"/>
                <a:gd name="connsiteY247" fmla="*/ 180474 h 1262563"/>
                <a:gd name="connsiteX248" fmla="*/ 506078 w 754981"/>
                <a:gd name="connsiteY248" fmla="*/ 185737 h 1262563"/>
                <a:gd name="connsiteX249" fmla="*/ 503070 w 754981"/>
                <a:gd name="connsiteY249" fmla="*/ 193257 h 1262563"/>
                <a:gd name="connsiteX250" fmla="*/ 503070 w 754981"/>
                <a:gd name="connsiteY250" fmla="*/ 197017 h 1262563"/>
                <a:gd name="connsiteX251" fmla="*/ 505326 w 754981"/>
                <a:gd name="connsiteY251" fmla="*/ 200025 h 1262563"/>
                <a:gd name="connsiteX252" fmla="*/ 503822 w 754981"/>
                <a:gd name="connsiteY252" fmla="*/ 203033 h 1262563"/>
                <a:gd name="connsiteX253" fmla="*/ 500063 w 754981"/>
                <a:gd name="connsiteY253" fmla="*/ 207545 h 1262563"/>
                <a:gd name="connsiteX254" fmla="*/ 498558 w 754981"/>
                <a:gd name="connsiteY254" fmla="*/ 209801 h 1262563"/>
                <a:gd name="connsiteX255" fmla="*/ 498558 w 754981"/>
                <a:gd name="connsiteY255" fmla="*/ 212057 h 1262563"/>
                <a:gd name="connsiteX256" fmla="*/ 497807 w 754981"/>
                <a:gd name="connsiteY256" fmla="*/ 218072 h 1262563"/>
                <a:gd name="connsiteX257" fmla="*/ 494047 w 754981"/>
                <a:gd name="connsiteY257" fmla="*/ 227848 h 1262563"/>
                <a:gd name="connsiteX258" fmla="*/ 493295 w 754981"/>
                <a:gd name="connsiteY258" fmla="*/ 233864 h 1262563"/>
                <a:gd name="connsiteX259" fmla="*/ 494799 w 754981"/>
                <a:gd name="connsiteY259" fmla="*/ 239128 h 1262563"/>
                <a:gd name="connsiteX260" fmla="*/ 492543 w 754981"/>
                <a:gd name="connsiteY260" fmla="*/ 243640 h 1262563"/>
                <a:gd name="connsiteX261" fmla="*/ 491791 w 754981"/>
                <a:gd name="connsiteY261" fmla="*/ 247399 h 1262563"/>
                <a:gd name="connsiteX262" fmla="*/ 491791 w 754981"/>
                <a:gd name="connsiteY262" fmla="*/ 257175 h 1262563"/>
                <a:gd name="connsiteX263" fmla="*/ 491791 w 754981"/>
                <a:gd name="connsiteY263" fmla="*/ 257927 h 1262563"/>
                <a:gd name="connsiteX264" fmla="*/ 491791 w 754981"/>
                <a:gd name="connsiteY264" fmla="*/ 259431 h 1262563"/>
                <a:gd name="connsiteX265" fmla="*/ 492543 w 754981"/>
                <a:gd name="connsiteY265" fmla="*/ 260183 h 1262563"/>
                <a:gd name="connsiteX266" fmla="*/ 493295 w 754981"/>
                <a:gd name="connsiteY266" fmla="*/ 261687 h 1262563"/>
                <a:gd name="connsiteX267" fmla="*/ 494047 w 754981"/>
                <a:gd name="connsiteY267" fmla="*/ 262439 h 1262563"/>
                <a:gd name="connsiteX268" fmla="*/ 493295 w 754981"/>
                <a:gd name="connsiteY268" fmla="*/ 263943 h 1262563"/>
                <a:gd name="connsiteX269" fmla="*/ 493295 w 754981"/>
                <a:gd name="connsiteY269" fmla="*/ 265447 h 1262563"/>
                <a:gd name="connsiteX270" fmla="*/ 491039 w 754981"/>
                <a:gd name="connsiteY270" fmla="*/ 274470 h 1262563"/>
                <a:gd name="connsiteX271" fmla="*/ 490287 w 754981"/>
                <a:gd name="connsiteY271" fmla="*/ 277478 h 1262563"/>
                <a:gd name="connsiteX272" fmla="*/ 488783 w 754981"/>
                <a:gd name="connsiteY272" fmla="*/ 281238 h 1262563"/>
                <a:gd name="connsiteX273" fmla="*/ 478255 w 754981"/>
                <a:gd name="connsiteY273" fmla="*/ 290262 h 1262563"/>
                <a:gd name="connsiteX274" fmla="*/ 469984 w 754981"/>
                <a:gd name="connsiteY274" fmla="*/ 303797 h 1262563"/>
                <a:gd name="connsiteX275" fmla="*/ 463216 w 754981"/>
                <a:gd name="connsiteY275" fmla="*/ 302293 h 1262563"/>
                <a:gd name="connsiteX276" fmla="*/ 457200 w 754981"/>
                <a:gd name="connsiteY276" fmla="*/ 304549 h 1262563"/>
                <a:gd name="connsiteX277" fmla="*/ 454192 w 754981"/>
                <a:gd name="connsiteY277" fmla="*/ 309061 h 1262563"/>
                <a:gd name="connsiteX278" fmla="*/ 458704 w 754981"/>
                <a:gd name="connsiteY278" fmla="*/ 314325 h 1262563"/>
                <a:gd name="connsiteX279" fmla="*/ 463968 w 754981"/>
                <a:gd name="connsiteY279" fmla="*/ 317333 h 1262563"/>
                <a:gd name="connsiteX280" fmla="*/ 466975 w 754981"/>
                <a:gd name="connsiteY280" fmla="*/ 319589 h 1262563"/>
                <a:gd name="connsiteX281" fmla="*/ 469231 w 754981"/>
                <a:gd name="connsiteY281" fmla="*/ 327108 h 1262563"/>
                <a:gd name="connsiteX282" fmla="*/ 472239 w 754981"/>
                <a:gd name="connsiteY282" fmla="*/ 325605 h 1262563"/>
                <a:gd name="connsiteX283" fmla="*/ 475247 w 754981"/>
                <a:gd name="connsiteY283" fmla="*/ 322597 h 1262563"/>
                <a:gd name="connsiteX284" fmla="*/ 477503 w 754981"/>
                <a:gd name="connsiteY284" fmla="*/ 320341 h 1262563"/>
                <a:gd name="connsiteX285" fmla="*/ 483519 w 754981"/>
                <a:gd name="connsiteY285" fmla="*/ 321093 h 1262563"/>
                <a:gd name="connsiteX286" fmla="*/ 488783 w 754981"/>
                <a:gd name="connsiteY286" fmla="*/ 322597 h 1262563"/>
                <a:gd name="connsiteX287" fmla="*/ 493295 w 754981"/>
                <a:gd name="connsiteY287" fmla="*/ 325605 h 1262563"/>
                <a:gd name="connsiteX288" fmla="*/ 494799 w 754981"/>
                <a:gd name="connsiteY288" fmla="*/ 331620 h 1262563"/>
                <a:gd name="connsiteX289" fmla="*/ 492543 w 754981"/>
                <a:gd name="connsiteY289" fmla="*/ 337636 h 1262563"/>
                <a:gd name="connsiteX290" fmla="*/ 488031 w 754981"/>
                <a:gd name="connsiteY290" fmla="*/ 341396 h 1262563"/>
                <a:gd name="connsiteX291" fmla="*/ 482015 w 754981"/>
                <a:gd name="connsiteY291" fmla="*/ 343652 h 1262563"/>
                <a:gd name="connsiteX292" fmla="*/ 477503 w 754981"/>
                <a:gd name="connsiteY292" fmla="*/ 347412 h 1262563"/>
                <a:gd name="connsiteX293" fmla="*/ 479759 w 754981"/>
                <a:gd name="connsiteY293" fmla="*/ 348916 h 1262563"/>
                <a:gd name="connsiteX294" fmla="*/ 481263 w 754981"/>
                <a:gd name="connsiteY294" fmla="*/ 348916 h 1262563"/>
                <a:gd name="connsiteX295" fmla="*/ 482015 w 754981"/>
                <a:gd name="connsiteY295" fmla="*/ 348164 h 1262563"/>
                <a:gd name="connsiteX296" fmla="*/ 485023 w 754981"/>
                <a:gd name="connsiteY296" fmla="*/ 348164 h 1262563"/>
                <a:gd name="connsiteX297" fmla="*/ 488783 w 754981"/>
                <a:gd name="connsiteY297" fmla="*/ 347412 h 1262563"/>
                <a:gd name="connsiteX298" fmla="*/ 489535 w 754981"/>
                <a:gd name="connsiteY298" fmla="*/ 347412 h 1262563"/>
                <a:gd name="connsiteX299" fmla="*/ 490287 w 754981"/>
                <a:gd name="connsiteY299" fmla="*/ 348164 h 1262563"/>
                <a:gd name="connsiteX300" fmla="*/ 491039 w 754981"/>
                <a:gd name="connsiteY300" fmla="*/ 348164 h 1262563"/>
                <a:gd name="connsiteX301" fmla="*/ 491791 w 754981"/>
                <a:gd name="connsiteY301" fmla="*/ 348916 h 1262563"/>
                <a:gd name="connsiteX302" fmla="*/ 491791 w 754981"/>
                <a:gd name="connsiteY302" fmla="*/ 349668 h 1262563"/>
                <a:gd name="connsiteX303" fmla="*/ 492543 w 754981"/>
                <a:gd name="connsiteY303" fmla="*/ 354180 h 1262563"/>
                <a:gd name="connsiteX304" fmla="*/ 492543 w 754981"/>
                <a:gd name="connsiteY304" fmla="*/ 354932 h 1262563"/>
                <a:gd name="connsiteX305" fmla="*/ 493295 w 754981"/>
                <a:gd name="connsiteY305" fmla="*/ 354932 h 1262563"/>
                <a:gd name="connsiteX306" fmla="*/ 494799 w 754981"/>
                <a:gd name="connsiteY306" fmla="*/ 359443 h 1262563"/>
                <a:gd name="connsiteX307" fmla="*/ 496303 w 754981"/>
                <a:gd name="connsiteY307" fmla="*/ 360195 h 1262563"/>
                <a:gd name="connsiteX308" fmla="*/ 497807 w 754981"/>
                <a:gd name="connsiteY308" fmla="*/ 361699 h 1262563"/>
                <a:gd name="connsiteX309" fmla="*/ 498558 w 754981"/>
                <a:gd name="connsiteY309" fmla="*/ 361699 h 1262563"/>
                <a:gd name="connsiteX310" fmla="*/ 499310 w 754981"/>
                <a:gd name="connsiteY310" fmla="*/ 361699 h 1262563"/>
                <a:gd name="connsiteX311" fmla="*/ 500063 w 754981"/>
                <a:gd name="connsiteY311" fmla="*/ 360947 h 1262563"/>
                <a:gd name="connsiteX312" fmla="*/ 500814 w 754981"/>
                <a:gd name="connsiteY312" fmla="*/ 360947 h 1262563"/>
                <a:gd name="connsiteX313" fmla="*/ 501567 w 754981"/>
                <a:gd name="connsiteY313" fmla="*/ 360947 h 1262563"/>
                <a:gd name="connsiteX314" fmla="*/ 503822 w 754981"/>
                <a:gd name="connsiteY314" fmla="*/ 360947 h 1262563"/>
                <a:gd name="connsiteX315" fmla="*/ 504574 w 754981"/>
                <a:gd name="connsiteY315" fmla="*/ 360947 h 1262563"/>
                <a:gd name="connsiteX316" fmla="*/ 505326 w 754981"/>
                <a:gd name="connsiteY316" fmla="*/ 361699 h 1262563"/>
                <a:gd name="connsiteX317" fmla="*/ 506078 w 754981"/>
                <a:gd name="connsiteY317" fmla="*/ 363955 h 1262563"/>
                <a:gd name="connsiteX318" fmla="*/ 506078 w 754981"/>
                <a:gd name="connsiteY318" fmla="*/ 365459 h 1262563"/>
                <a:gd name="connsiteX319" fmla="*/ 505326 w 754981"/>
                <a:gd name="connsiteY319" fmla="*/ 366963 h 1262563"/>
                <a:gd name="connsiteX320" fmla="*/ 505326 w 754981"/>
                <a:gd name="connsiteY320" fmla="*/ 367715 h 1262563"/>
                <a:gd name="connsiteX321" fmla="*/ 506830 w 754981"/>
                <a:gd name="connsiteY321" fmla="*/ 368467 h 1262563"/>
                <a:gd name="connsiteX322" fmla="*/ 507582 w 754981"/>
                <a:gd name="connsiteY322" fmla="*/ 368467 h 1262563"/>
                <a:gd name="connsiteX323" fmla="*/ 509838 w 754981"/>
                <a:gd name="connsiteY323" fmla="*/ 368467 h 1262563"/>
                <a:gd name="connsiteX324" fmla="*/ 510590 w 754981"/>
                <a:gd name="connsiteY324" fmla="*/ 368467 h 1262563"/>
                <a:gd name="connsiteX325" fmla="*/ 511342 w 754981"/>
                <a:gd name="connsiteY325" fmla="*/ 369219 h 1262563"/>
                <a:gd name="connsiteX326" fmla="*/ 512094 w 754981"/>
                <a:gd name="connsiteY326" fmla="*/ 370723 h 1262563"/>
                <a:gd name="connsiteX327" fmla="*/ 513598 w 754981"/>
                <a:gd name="connsiteY327" fmla="*/ 375987 h 1262563"/>
                <a:gd name="connsiteX328" fmla="*/ 514350 w 754981"/>
                <a:gd name="connsiteY328" fmla="*/ 377491 h 1262563"/>
                <a:gd name="connsiteX329" fmla="*/ 514350 w 754981"/>
                <a:gd name="connsiteY329" fmla="*/ 378243 h 1262563"/>
                <a:gd name="connsiteX330" fmla="*/ 514350 w 754981"/>
                <a:gd name="connsiteY330" fmla="*/ 378995 h 1262563"/>
                <a:gd name="connsiteX331" fmla="*/ 514350 w 754981"/>
                <a:gd name="connsiteY331" fmla="*/ 379747 h 1262563"/>
                <a:gd name="connsiteX332" fmla="*/ 515102 w 754981"/>
                <a:gd name="connsiteY332" fmla="*/ 380499 h 1262563"/>
                <a:gd name="connsiteX333" fmla="*/ 515854 w 754981"/>
                <a:gd name="connsiteY333" fmla="*/ 381251 h 1262563"/>
                <a:gd name="connsiteX334" fmla="*/ 516606 w 754981"/>
                <a:gd name="connsiteY334" fmla="*/ 381251 h 1262563"/>
                <a:gd name="connsiteX335" fmla="*/ 517358 w 754981"/>
                <a:gd name="connsiteY335" fmla="*/ 380499 h 1262563"/>
                <a:gd name="connsiteX336" fmla="*/ 517358 w 754981"/>
                <a:gd name="connsiteY336" fmla="*/ 379747 h 1262563"/>
                <a:gd name="connsiteX337" fmla="*/ 517358 w 754981"/>
                <a:gd name="connsiteY337" fmla="*/ 378995 h 1262563"/>
                <a:gd name="connsiteX338" fmla="*/ 517358 w 754981"/>
                <a:gd name="connsiteY338" fmla="*/ 377491 h 1262563"/>
                <a:gd name="connsiteX339" fmla="*/ 517358 w 754981"/>
                <a:gd name="connsiteY339" fmla="*/ 376739 h 1262563"/>
                <a:gd name="connsiteX340" fmla="*/ 518110 w 754981"/>
                <a:gd name="connsiteY340" fmla="*/ 376739 h 1262563"/>
                <a:gd name="connsiteX341" fmla="*/ 518862 w 754981"/>
                <a:gd name="connsiteY341" fmla="*/ 376739 h 1262563"/>
                <a:gd name="connsiteX342" fmla="*/ 519614 w 754981"/>
                <a:gd name="connsiteY342" fmla="*/ 377491 h 1262563"/>
                <a:gd name="connsiteX343" fmla="*/ 521869 w 754981"/>
                <a:gd name="connsiteY343" fmla="*/ 381251 h 1262563"/>
                <a:gd name="connsiteX344" fmla="*/ 522622 w 754981"/>
                <a:gd name="connsiteY344" fmla="*/ 381251 h 1262563"/>
                <a:gd name="connsiteX345" fmla="*/ 521869 w 754981"/>
                <a:gd name="connsiteY345" fmla="*/ 382755 h 1262563"/>
                <a:gd name="connsiteX346" fmla="*/ 521118 w 754981"/>
                <a:gd name="connsiteY346" fmla="*/ 383506 h 1262563"/>
                <a:gd name="connsiteX347" fmla="*/ 521869 w 754981"/>
                <a:gd name="connsiteY347" fmla="*/ 384258 h 1262563"/>
                <a:gd name="connsiteX348" fmla="*/ 521869 w 754981"/>
                <a:gd name="connsiteY348" fmla="*/ 385011 h 1262563"/>
                <a:gd name="connsiteX349" fmla="*/ 523374 w 754981"/>
                <a:gd name="connsiteY349" fmla="*/ 385763 h 1262563"/>
                <a:gd name="connsiteX350" fmla="*/ 524126 w 754981"/>
                <a:gd name="connsiteY350" fmla="*/ 386515 h 1262563"/>
                <a:gd name="connsiteX351" fmla="*/ 524126 w 754981"/>
                <a:gd name="connsiteY351" fmla="*/ 387266 h 1262563"/>
                <a:gd name="connsiteX352" fmla="*/ 524126 w 754981"/>
                <a:gd name="connsiteY352" fmla="*/ 388770 h 1262563"/>
                <a:gd name="connsiteX353" fmla="*/ 524126 w 754981"/>
                <a:gd name="connsiteY353" fmla="*/ 389522 h 1262563"/>
                <a:gd name="connsiteX354" fmla="*/ 524126 w 754981"/>
                <a:gd name="connsiteY354" fmla="*/ 390274 h 1262563"/>
                <a:gd name="connsiteX355" fmla="*/ 524126 w 754981"/>
                <a:gd name="connsiteY355" fmla="*/ 391026 h 1262563"/>
                <a:gd name="connsiteX356" fmla="*/ 524878 w 754981"/>
                <a:gd name="connsiteY356" fmla="*/ 391778 h 1262563"/>
                <a:gd name="connsiteX357" fmla="*/ 525629 w 754981"/>
                <a:gd name="connsiteY357" fmla="*/ 392530 h 1262563"/>
                <a:gd name="connsiteX358" fmla="*/ 526382 w 754981"/>
                <a:gd name="connsiteY358" fmla="*/ 392530 h 1262563"/>
                <a:gd name="connsiteX359" fmla="*/ 527133 w 754981"/>
                <a:gd name="connsiteY359" fmla="*/ 393282 h 1262563"/>
                <a:gd name="connsiteX360" fmla="*/ 528637 w 754981"/>
                <a:gd name="connsiteY360" fmla="*/ 393282 h 1262563"/>
                <a:gd name="connsiteX361" fmla="*/ 529389 w 754981"/>
                <a:gd name="connsiteY361" fmla="*/ 393282 h 1262563"/>
                <a:gd name="connsiteX362" fmla="*/ 530141 w 754981"/>
                <a:gd name="connsiteY362" fmla="*/ 393282 h 1262563"/>
                <a:gd name="connsiteX363" fmla="*/ 530893 w 754981"/>
                <a:gd name="connsiteY363" fmla="*/ 394034 h 1262563"/>
                <a:gd name="connsiteX364" fmla="*/ 531646 w 754981"/>
                <a:gd name="connsiteY364" fmla="*/ 395538 h 1262563"/>
                <a:gd name="connsiteX365" fmla="*/ 532397 w 754981"/>
                <a:gd name="connsiteY365" fmla="*/ 397794 h 1262563"/>
                <a:gd name="connsiteX366" fmla="*/ 535405 w 754981"/>
                <a:gd name="connsiteY366" fmla="*/ 403810 h 1262563"/>
                <a:gd name="connsiteX367" fmla="*/ 537661 w 754981"/>
                <a:gd name="connsiteY367" fmla="*/ 406818 h 1262563"/>
                <a:gd name="connsiteX368" fmla="*/ 539165 w 754981"/>
                <a:gd name="connsiteY368" fmla="*/ 407570 h 1262563"/>
                <a:gd name="connsiteX369" fmla="*/ 542925 w 754981"/>
                <a:gd name="connsiteY369" fmla="*/ 409074 h 1262563"/>
                <a:gd name="connsiteX370" fmla="*/ 542925 w 754981"/>
                <a:gd name="connsiteY370" fmla="*/ 409826 h 1262563"/>
                <a:gd name="connsiteX371" fmla="*/ 543677 w 754981"/>
                <a:gd name="connsiteY371" fmla="*/ 410578 h 1262563"/>
                <a:gd name="connsiteX372" fmla="*/ 551948 w 754981"/>
                <a:gd name="connsiteY372" fmla="*/ 421857 h 1262563"/>
                <a:gd name="connsiteX373" fmla="*/ 552701 w 754981"/>
                <a:gd name="connsiteY373" fmla="*/ 424113 h 1262563"/>
                <a:gd name="connsiteX374" fmla="*/ 554205 w 754981"/>
                <a:gd name="connsiteY374" fmla="*/ 427121 h 1262563"/>
                <a:gd name="connsiteX375" fmla="*/ 554957 w 754981"/>
                <a:gd name="connsiteY375" fmla="*/ 428625 h 1262563"/>
                <a:gd name="connsiteX376" fmla="*/ 555708 w 754981"/>
                <a:gd name="connsiteY376" fmla="*/ 429377 h 1262563"/>
                <a:gd name="connsiteX377" fmla="*/ 557965 w 754981"/>
                <a:gd name="connsiteY377" fmla="*/ 430129 h 1262563"/>
                <a:gd name="connsiteX378" fmla="*/ 558716 w 754981"/>
                <a:gd name="connsiteY378" fmla="*/ 430129 h 1262563"/>
                <a:gd name="connsiteX379" fmla="*/ 559468 w 754981"/>
                <a:gd name="connsiteY379" fmla="*/ 430881 h 1262563"/>
                <a:gd name="connsiteX380" fmla="*/ 560220 w 754981"/>
                <a:gd name="connsiteY380" fmla="*/ 431633 h 1262563"/>
                <a:gd name="connsiteX381" fmla="*/ 560972 w 754981"/>
                <a:gd name="connsiteY381" fmla="*/ 433137 h 1262563"/>
                <a:gd name="connsiteX382" fmla="*/ 560972 w 754981"/>
                <a:gd name="connsiteY382" fmla="*/ 434641 h 1262563"/>
                <a:gd name="connsiteX383" fmla="*/ 561724 w 754981"/>
                <a:gd name="connsiteY383" fmla="*/ 436145 h 1262563"/>
                <a:gd name="connsiteX384" fmla="*/ 562476 w 754981"/>
                <a:gd name="connsiteY384" fmla="*/ 436897 h 1262563"/>
                <a:gd name="connsiteX385" fmla="*/ 563228 w 754981"/>
                <a:gd name="connsiteY385" fmla="*/ 438401 h 1262563"/>
                <a:gd name="connsiteX386" fmla="*/ 564732 w 754981"/>
                <a:gd name="connsiteY386" fmla="*/ 439153 h 1262563"/>
                <a:gd name="connsiteX387" fmla="*/ 565484 w 754981"/>
                <a:gd name="connsiteY387" fmla="*/ 439153 h 1262563"/>
                <a:gd name="connsiteX388" fmla="*/ 566236 w 754981"/>
                <a:gd name="connsiteY388" fmla="*/ 439153 h 1262563"/>
                <a:gd name="connsiteX389" fmla="*/ 569244 w 754981"/>
                <a:gd name="connsiteY389" fmla="*/ 438401 h 1262563"/>
                <a:gd name="connsiteX390" fmla="*/ 572252 w 754981"/>
                <a:gd name="connsiteY390" fmla="*/ 436897 h 1262563"/>
                <a:gd name="connsiteX391" fmla="*/ 573004 w 754981"/>
                <a:gd name="connsiteY391" fmla="*/ 436897 h 1262563"/>
                <a:gd name="connsiteX392" fmla="*/ 573004 w 754981"/>
                <a:gd name="connsiteY392" fmla="*/ 436145 h 1262563"/>
                <a:gd name="connsiteX393" fmla="*/ 575260 w 754981"/>
                <a:gd name="connsiteY393" fmla="*/ 433889 h 1262563"/>
                <a:gd name="connsiteX394" fmla="*/ 576012 w 754981"/>
                <a:gd name="connsiteY394" fmla="*/ 432385 h 1262563"/>
                <a:gd name="connsiteX395" fmla="*/ 577516 w 754981"/>
                <a:gd name="connsiteY395" fmla="*/ 431633 h 1262563"/>
                <a:gd name="connsiteX396" fmla="*/ 578268 w 754981"/>
                <a:gd name="connsiteY396" fmla="*/ 430881 h 1262563"/>
                <a:gd name="connsiteX397" fmla="*/ 580524 w 754981"/>
                <a:gd name="connsiteY397" fmla="*/ 428625 h 1262563"/>
                <a:gd name="connsiteX398" fmla="*/ 581276 w 754981"/>
                <a:gd name="connsiteY398" fmla="*/ 428625 h 1262563"/>
                <a:gd name="connsiteX399" fmla="*/ 582780 w 754981"/>
                <a:gd name="connsiteY399" fmla="*/ 428625 h 1262563"/>
                <a:gd name="connsiteX400" fmla="*/ 583531 w 754981"/>
                <a:gd name="connsiteY400" fmla="*/ 428625 h 1262563"/>
                <a:gd name="connsiteX401" fmla="*/ 584284 w 754981"/>
                <a:gd name="connsiteY401" fmla="*/ 427873 h 1262563"/>
                <a:gd name="connsiteX402" fmla="*/ 585035 w 754981"/>
                <a:gd name="connsiteY402" fmla="*/ 427121 h 1262563"/>
                <a:gd name="connsiteX403" fmla="*/ 585787 w 754981"/>
                <a:gd name="connsiteY403" fmla="*/ 426369 h 1262563"/>
                <a:gd name="connsiteX404" fmla="*/ 586540 w 754981"/>
                <a:gd name="connsiteY404" fmla="*/ 426369 h 1262563"/>
                <a:gd name="connsiteX405" fmla="*/ 590299 w 754981"/>
                <a:gd name="connsiteY405" fmla="*/ 425617 h 1262563"/>
                <a:gd name="connsiteX406" fmla="*/ 591803 w 754981"/>
                <a:gd name="connsiteY406" fmla="*/ 425617 h 1262563"/>
                <a:gd name="connsiteX407" fmla="*/ 592555 w 754981"/>
                <a:gd name="connsiteY407" fmla="*/ 425617 h 1262563"/>
                <a:gd name="connsiteX408" fmla="*/ 600075 w 754981"/>
                <a:gd name="connsiteY408" fmla="*/ 424113 h 1262563"/>
                <a:gd name="connsiteX409" fmla="*/ 601579 w 754981"/>
                <a:gd name="connsiteY409" fmla="*/ 423361 h 1262563"/>
                <a:gd name="connsiteX410" fmla="*/ 602331 w 754981"/>
                <a:gd name="connsiteY410" fmla="*/ 423361 h 1262563"/>
                <a:gd name="connsiteX411" fmla="*/ 603083 w 754981"/>
                <a:gd name="connsiteY411" fmla="*/ 422609 h 1262563"/>
                <a:gd name="connsiteX412" fmla="*/ 603835 w 754981"/>
                <a:gd name="connsiteY412" fmla="*/ 421857 h 1262563"/>
                <a:gd name="connsiteX413" fmla="*/ 605339 w 754981"/>
                <a:gd name="connsiteY413" fmla="*/ 421105 h 1262563"/>
                <a:gd name="connsiteX414" fmla="*/ 610603 w 754981"/>
                <a:gd name="connsiteY414" fmla="*/ 419601 h 1262563"/>
                <a:gd name="connsiteX415" fmla="*/ 620378 w 754981"/>
                <a:gd name="connsiteY415" fmla="*/ 418849 h 1262563"/>
                <a:gd name="connsiteX416" fmla="*/ 621882 w 754981"/>
                <a:gd name="connsiteY416" fmla="*/ 418849 h 1262563"/>
                <a:gd name="connsiteX417" fmla="*/ 623386 w 754981"/>
                <a:gd name="connsiteY417" fmla="*/ 418097 h 1262563"/>
                <a:gd name="connsiteX418" fmla="*/ 624138 w 754981"/>
                <a:gd name="connsiteY418" fmla="*/ 418097 h 1262563"/>
                <a:gd name="connsiteX419" fmla="*/ 624890 w 754981"/>
                <a:gd name="connsiteY419" fmla="*/ 417345 h 1262563"/>
                <a:gd name="connsiteX420" fmla="*/ 625642 w 754981"/>
                <a:gd name="connsiteY420" fmla="*/ 417345 h 1262563"/>
                <a:gd name="connsiteX421" fmla="*/ 626394 w 754981"/>
                <a:gd name="connsiteY421" fmla="*/ 416594 h 1262563"/>
                <a:gd name="connsiteX422" fmla="*/ 627146 w 754981"/>
                <a:gd name="connsiteY422" fmla="*/ 416594 h 1262563"/>
                <a:gd name="connsiteX423" fmla="*/ 628650 w 754981"/>
                <a:gd name="connsiteY423" fmla="*/ 416594 h 1262563"/>
                <a:gd name="connsiteX424" fmla="*/ 629402 w 754981"/>
                <a:gd name="connsiteY424" fmla="*/ 417345 h 1262563"/>
                <a:gd name="connsiteX425" fmla="*/ 630154 w 754981"/>
                <a:gd name="connsiteY425" fmla="*/ 417345 h 1262563"/>
                <a:gd name="connsiteX426" fmla="*/ 630906 w 754981"/>
                <a:gd name="connsiteY426" fmla="*/ 417345 h 1262563"/>
                <a:gd name="connsiteX427" fmla="*/ 631658 w 754981"/>
                <a:gd name="connsiteY427" fmla="*/ 418097 h 1262563"/>
                <a:gd name="connsiteX428" fmla="*/ 631658 w 754981"/>
                <a:gd name="connsiteY428" fmla="*/ 418849 h 1262563"/>
                <a:gd name="connsiteX429" fmla="*/ 633914 w 754981"/>
                <a:gd name="connsiteY429" fmla="*/ 421857 h 1262563"/>
                <a:gd name="connsiteX430" fmla="*/ 634666 w 754981"/>
                <a:gd name="connsiteY430" fmla="*/ 422609 h 1262563"/>
                <a:gd name="connsiteX431" fmla="*/ 635418 w 754981"/>
                <a:gd name="connsiteY431" fmla="*/ 423361 h 1262563"/>
                <a:gd name="connsiteX432" fmla="*/ 643689 w 754981"/>
                <a:gd name="connsiteY432" fmla="*/ 427121 h 1262563"/>
                <a:gd name="connsiteX433" fmla="*/ 644442 w 754981"/>
                <a:gd name="connsiteY433" fmla="*/ 427873 h 1262563"/>
                <a:gd name="connsiteX434" fmla="*/ 645193 w 754981"/>
                <a:gd name="connsiteY434" fmla="*/ 430129 h 1262563"/>
                <a:gd name="connsiteX435" fmla="*/ 645945 w 754981"/>
                <a:gd name="connsiteY435" fmla="*/ 436897 h 1262563"/>
                <a:gd name="connsiteX436" fmla="*/ 646697 w 754981"/>
                <a:gd name="connsiteY436" fmla="*/ 438401 h 1262563"/>
                <a:gd name="connsiteX437" fmla="*/ 647449 w 754981"/>
                <a:gd name="connsiteY437" fmla="*/ 441409 h 1262563"/>
                <a:gd name="connsiteX438" fmla="*/ 647449 w 754981"/>
                <a:gd name="connsiteY438" fmla="*/ 442913 h 1262563"/>
                <a:gd name="connsiteX439" fmla="*/ 647449 w 754981"/>
                <a:gd name="connsiteY439" fmla="*/ 444416 h 1262563"/>
                <a:gd name="connsiteX440" fmla="*/ 646697 w 754981"/>
                <a:gd name="connsiteY440" fmla="*/ 445168 h 1262563"/>
                <a:gd name="connsiteX441" fmla="*/ 645945 w 754981"/>
                <a:gd name="connsiteY441" fmla="*/ 446672 h 1262563"/>
                <a:gd name="connsiteX442" fmla="*/ 645193 w 754981"/>
                <a:gd name="connsiteY442" fmla="*/ 447424 h 1262563"/>
                <a:gd name="connsiteX443" fmla="*/ 645193 w 754981"/>
                <a:gd name="connsiteY443" fmla="*/ 448176 h 1262563"/>
                <a:gd name="connsiteX444" fmla="*/ 644442 w 754981"/>
                <a:gd name="connsiteY444" fmla="*/ 451184 h 1262563"/>
                <a:gd name="connsiteX445" fmla="*/ 642938 w 754981"/>
                <a:gd name="connsiteY445" fmla="*/ 454944 h 1262563"/>
                <a:gd name="connsiteX446" fmla="*/ 642938 w 754981"/>
                <a:gd name="connsiteY446" fmla="*/ 455696 h 1262563"/>
                <a:gd name="connsiteX447" fmla="*/ 642185 w 754981"/>
                <a:gd name="connsiteY447" fmla="*/ 457200 h 1262563"/>
                <a:gd name="connsiteX448" fmla="*/ 641434 w 754981"/>
                <a:gd name="connsiteY448" fmla="*/ 457952 h 1262563"/>
                <a:gd name="connsiteX449" fmla="*/ 642185 w 754981"/>
                <a:gd name="connsiteY449" fmla="*/ 458704 h 1262563"/>
                <a:gd name="connsiteX450" fmla="*/ 642938 w 754981"/>
                <a:gd name="connsiteY450" fmla="*/ 460208 h 1262563"/>
                <a:gd name="connsiteX451" fmla="*/ 643689 w 754981"/>
                <a:gd name="connsiteY451" fmla="*/ 461712 h 1262563"/>
                <a:gd name="connsiteX452" fmla="*/ 643689 w 754981"/>
                <a:gd name="connsiteY452" fmla="*/ 462464 h 1262563"/>
                <a:gd name="connsiteX453" fmla="*/ 644442 w 754981"/>
                <a:gd name="connsiteY453" fmla="*/ 463216 h 1262563"/>
                <a:gd name="connsiteX454" fmla="*/ 643689 w 754981"/>
                <a:gd name="connsiteY454" fmla="*/ 464720 h 1262563"/>
                <a:gd name="connsiteX455" fmla="*/ 642185 w 754981"/>
                <a:gd name="connsiteY455" fmla="*/ 468480 h 1262563"/>
                <a:gd name="connsiteX456" fmla="*/ 641434 w 754981"/>
                <a:gd name="connsiteY456" fmla="*/ 469983 h 1262563"/>
                <a:gd name="connsiteX457" fmla="*/ 641434 w 754981"/>
                <a:gd name="connsiteY457" fmla="*/ 475247 h 1262563"/>
                <a:gd name="connsiteX458" fmla="*/ 640682 w 754981"/>
                <a:gd name="connsiteY458" fmla="*/ 475999 h 1262563"/>
                <a:gd name="connsiteX459" fmla="*/ 640682 w 754981"/>
                <a:gd name="connsiteY459" fmla="*/ 476751 h 1262563"/>
                <a:gd name="connsiteX460" fmla="*/ 639929 w 754981"/>
                <a:gd name="connsiteY460" fmla="*/ 476751 h 1262563"/>
                <a:gd name="connsiteX461" fmla="*/ 639929 w 754981"/>
                <a:gd name="connsiteY461" fmla="*/ 477503 h 1262563"/>
                <a:gd name="connsiteX462" fmla="*/ 639178 w 754981"/>
                <a:gd name="connsiteY462" fmla="*/ 478255 h 1262563"/>
                <a:gd name="connsiteX463" fmla="*/ 636922 w 754981"/>
                <a:gd name="connsiteY463" fmla="*/ 479007 h 1262563"/>
                <a:gd name="connsiteX464" fmla="*/ 636170 w 754981"/>
                <a:gd name="connsiteY464" fmla="*/ 479007 h 1262563"/>
                <a:gd name="connsiteX465" fmla="*/ 636170 w 754981"/>
                <a:gd name="connsiteY465" fmla="*/ 479759 h 1262563"/>
                <a:gd name="connsiteX466" fmla="*/ 636170 w 754981"/>
                <a:gd name="connsiteY466" fmla="*/ 481263 h 1262563"/>
                <a:gd name="connsiteX467" fmla="*/ 636922 w 754981"/>
                <a:gd name="connsiteY467" fmla="*/ 482767 h 1262563"/>
                <a:gd name="connsiteX468" fmla="*/ 638425 w 754981"/>
                <a:gd name="connsiteY468" fmla="*/ 485023 h 1262563"/>
                <a:gd name="connsiteX469" fmla="*/ 639929 w 754981"/>
                <a:gd name="connsiteY469" fmla="*/ 488031 h 1262563"/>
                <a:gd name="connsiteX470" fmla="*/ 640682 w 754981"/>
                <a:gd name="connsiteY470" fmla="*/ 488783 h 1262563"/>
                <a:gd name="connsiteX471" fmla="*/ 640682 w 754981"/>
                <a:gd name="connsiteY471" fmla="*/ 489535 h 1262563"/>
                <a:gd name="connsiteX472" fmla="*/ 641434 w 754981"/>
                <a:gd name="connsiteY472" fmla="*/ 489535 h 1262563"/>
                <a:gd name="connsiteX473" fmla="*/ 643689 w 754981"/>
                <a:gd name="connsiteY473" fmla="*/ 491039 h 1262563"/>
                <a:gd name="connsiteX474" fmla="*/ 643689 w 754981"/>
                <a:gd name="connsiteY474" fmla="*/ 491791 h 1262563"/>
                <a:gd name="connsiteX475" fmla="*/ 643689 w 754981"/>
                <a:gd name="connsiteY475" fmla="*/ 492543 h 1262563"/>
                <a:gd name="connsiteX476" fmla="*/ 643689 w 754981"/>
                <a:gd name="connsiteY476" fmla="*/ 493295 h 1262563"/>
                <a:gd name="connsiteX477" fmla="*/ 642938 w 754981"/>
                <a:gd name="connsiteY477" fmla="*/ 493295 h 1262563"/>
                <a:gd name="connsiteX478" fmla="*/ 642185 w 754981"/>
                <a:gd name="connsiteY478" fmla="*/ 493295 h 1262563"/>
                <a:gd name="connsiteX479" fmla="*/ 627898 w 754981"/>
                <a:gd name="connsiteY479" fmla="*/ 493295 h 1262563"/>
                <a:gd name="connsiteX480" fmla="*/ 624138 w 754981"/>
                <a:gd name="connsiteY480" fmla="*/ 493295 h 1262563"/>
                <a:gd name="connsiteX481" fmla="*/ 622634 w 754981"/>
                <a:gd name="connsiteY481" fmla="*/ 493295 h 1262563"/>
                <a:gd name="connsiteX482" fmla="*/ 618874 w 754981"/>
                <a:gd name="connsiteY482" fmla="*/ 493295 h 1262563"/>
                <a:gd name="connsiteX483" fmla="*/ 618123 w 754981"/>
                <a:gd name="connsiteY483" fmla="*/ 493295 h 1262563"/>
                <a:gd name="connsiteX484" fmla="*/ 609099 w 754981"/>
                <a:gd name="connsiteY484" fmla="*/ 494799 h 1262563"/>
                <a:gd name="connsiteX485" fmla="*/ 598571 w 754981"/>
                <a:gd name="connsiteY485" fmla="*/ 499311 h 1262563"/>
                <a:gd name="connsiteX486" fmla="*/ 597819 w 754981"/>
                <a:gd name="connsiteY486" fmla="*/ 499311 h 1262563"/>
                <a:gd name="connsiteX487" fmla="*/ 593307 w 754981"/>
                <a:gd name="connsiteY487" fmla="*/ 503822 h 1262563"/>
                <a:gd name="connsiteX488" fmla="*/ 591803 w 754981"/>
                <a:gd name="connsiteY488" fmla="*/ 505326 h 1262563"/>
                <a:gd name="connsiteX489" fmla="*/ 591051 w 754981"/>
                <a:gd name="connsiteY489" fmla="*/ 506830 h 1262563"/>
                <a:gd name="connsiteX490" fmla="*/ 590299 w 754981"/>
                <a:gd name="connsiteY490" fmla="*/ 507582 h 1262563"/>
                <a:gd name="connsiteX491" fmla="*/ 590299 w 754981"/>
                <a:gd name="connsiteY491" fmla="*/ 509838 h 1262563"/>
                <a:gd name="connsiteX492" fmla="*/ 588044 w 754981"/>
                <a:gd name="connsiteY492" fmla="*/ 514350 h 1262563"/>
                <a:gd name="connsiteX493" fmla="*/ 586540 w 754981"/>
                <a:gd name="connsiteY493" fmla="*/ 515854 h 1262563"/>
                <a:gd name="connsiteX494" fmla="*/ 585035 w 754981"/>
                <a:gd name="connsiteY494" fmla="*/ 521118 h 1262563"/>
                <a:gd name="connsiteX495" fmla="*/ 583531 w 754981"/>
                <a:gd name="connsiteY495" fmla="*/ 528638 h 1262563"/>
                <a:gd name="connsiteX496" fmla="*/ 582780 w 754981"/>
                <a:gd name="connsiteY496" fmla="*/ 532397 h 1262563"/>
                <a:gd name="connsiteX497" fmla="*/ 582780 w 754981"/>
                <a:gd name="connsiteY497" fmla="*/ 533149 h 1262563"/>
                <a:gd name="connsiteX498" fmla="*/ 582027 w 754981"/>
                <a:gd name="connsiteY498" fmla="*/ 534653 h 1262563"/>
                <a:gd name="connsiteX499" fmla="*/ 582027 w 754981"/>
                <a:gd name="connsiteY499" fmla="*/ 538413 h 1262563"/>
                <a:gd name="connsiteX500" fmla="*/ 581276 w 754981"/>
                <a:gd name="connsiteY500" fmla="*/ 539165 h 1262563"/>
                <a:gd name="connsiteX501" fmla="*/ 579020 w 754981"/>
                <a:gd name="connsiteY501" fmla="*/ 544429 h 1262563"/>
                <a:gd name="connsiteX502" fmla="*/ 578268 w 754981"/>
                <a:gd name="connsiteY502" fmla="*/ 545181 h 1262563"/>
                <a:gd name="connsiteX503" fmla="*/ 578268 w 754981"/>
                <a:gd name="connsiteY503" fmla="*/ 545933 h 1262563"/>
                <a:gd name="connsiteX504" fmla="*/ 582027 w 754981"/>
                <a:gd name="connsiteY504" fmla="*/ 556460 h 1262563"/>
                <a:gd name="connsiteX505" fmla="*/ 582027 w 754981"/>
                <a:gd name="connsiteY505" fmla="*/ 557212 h 1262563"/>
                <a:gd name="connsiteX506" fmla="*/ 582027 w 754981"/>
                <a:gd name="connsiteY506" fmla="*/ 557964 h 1262563"/>
                <a:gd name="connsiteX507" fmla="*/ 581276 w 754981"/>
                <a:gd name="connsiteY507" fmla="*/ 558717 h 1262563"/>
                <a:gd name="connsiteX508" fmla="*/ 581276 w 754981"/>
                <a:gd name="connsiteY508" fmla="*/ 559469 h 1262563"/>
                <a:gd name="connsiteX509" fmla="*/ 579772 w 754981"/>
                <a:gd name="connsiteY509" fmla="*/ 560972 h 1262563"/>
                <a:gd name="connsiteX510" fmla="*/ 576764 w 754981"/>
                <a:gd name="connsiteY510" fmla="*/ 563980 h 1262563"/>
                <a:gd name="connsiteX511" fmla="*/ 574508 w 754981"/>
                <a:gd name="connsiteY511" fmla="*/ 564732 h 1262563"/>
                <a:gd name="connsiteX512" fmla="*/ 573756 w 754981"/>
                <a:gd name="connsiteY512" fmla="*/ 565484 h 1262563"/>
                <a:gd name="connsiteX513" fmla="*/ 573004 w 754981"/>
                <a:gd name="connsiteY513" fmla="*/ 566236 h 1262563"/>
                <a:gd name="connsiteX514" fmla="*/ 569996 w 754981"/>
                <a:gd name="connsiteY514" fmla="*/ 568492 h 1262563"/>
                <a:gd name="connsiteX515" fmla="*/ 569244 w 754981"/>
                <a:gd name="connsiteY515" fmla="*/ 569244 h 1262563"/>
                <a:gd name="connsiteX516" fmla="*/ 567740 w 754981"/>
                <a:gd name="connsiteY516" fmla="*/ 571500 h 1262563"/>
                <a:gd name="connsiteX517" fmla="*/ 566236 w 754981"/>
                <a:gd name="connsiteY517" fmla="*/ 572252 h 1262563"/>
                <a:gd name="connsiteX518" fmla="*/ 564732 w 754981"/>
                <a:gd name="connsiteY518" fmla="*/ 574508 h 1262563"/>
                <a:gd name="connsiteX519" fmla="*/ 562476 w 754981"/>
                <a:gd name="connsiteY519" fmla="*/ 576764 h 1262563"/>
                <a:gd name="connsiteX520" fmla="*/ 560220 w 754981"/>
                <a:gd name="connsiteY520" fmla="*/ 579020 h 1262563"/>
                <a:gd name="connsiteX521" fmla="*/ 557212 w 754981"/>
                <a:gd name="connsiteY521" fmla="*/ 582028 h 1262563"/>
                <a:gd name="connsiteX522" fmla="*/ 556461 w 754981"/>
                <a:gd name="connsiteY522" fmla="*/ 582780 h 1262563"/>
                <a:gd name="connsiteX523" fmla="*/ 556461 w 754981"/>
                <a:gd name="connsiteY523" fmla="*/ 583532 h 1262563"/>
                <a:gd name="connsiteX524" fmla="*/ 555708 w 754981"/>
                <a:gd name="connsiteY524" fmla="*/ 584284 h 1262563"/>
                <a:gd name="connsiteX525" fmla="*/ 555708 w 754981"/>
                <a:gd name="connsiteY525" fmla="*/ 585788 h 1262563"/>
                <a:gd name="connsiteX526" fmla="*/ 554957 w 754981"/>
                <a:gd name="connsiteY526" fmla="*/ 587291 h 1262563"/>
                <a:gd name="connsiteX527" fmla="*/ 554205 w 754981"/>
                <a:gd name="connsiteY527" fmla="*/ 588795 h 1262563"/>
                <a:gd name="connsiteX528" fmla="*/ 554205 w 754981"/>
                <a:gd name="connsiteY528" fmla="*/ 589547 h 1262563"/>
                <a:gd name="connsiteX529" fmla="*/ 554205 w 754981"/>
                <a:gd name="connsiteY529" fmla="*/ 591051 h 1262563"/>
                <a:gd name="connsiteX530" fmla="*/ 555708 w 754981"/>
                <a:gd name="connsiteY530" fmla="*/ 591803 h 1262563"/>
                <a:gd name="connsiteX531" fmla="*/ 557965 w 754981"/>
                <a:gd name="connsiteY531" fmla="*/ 594059 h 1262563"/>
                <a:gd name="connsiteX532" fmla="*/ 559468 w 754981"/>
                <a:gd name="connsiteY532" fmla="*/ 594811 h 1262563"/>
                <a:gd name="connsiteX533" fmla="*/ 560972 w 754981"/>
                <a:gd name="connsiteY533" fmla="*/ 595563 h 1262563"/>
                <a:gd name="connsiteX534" fmla="*/ 562476 w 754981"/>
                <a:gd name="connsiteY534" fmla="*/ 595563 h 1262563"/>
                <a:gd name="connsiteX535" fmla="*/ 564732 w 754981"/>
                <a:gd name="connsiteY535" fmla="*/ 596315 h 1262563"/>
                <a:gd name="connsiteX536" fmla="*/ 571500 w 754981"/>
                <a:gd name="connsiteY536" fmla="*/ 595563 h 1262563"/>
                <a:gd name="connsiteX537" fmla="*/ 573004 w 754981"/>
                <a:gd name="connsiteY537" fmla="*/ 595563 h 1262563"/>
                <a:gd name="connsiteX538" fmla="*/ 575260 w 754981"/>
                <a:gd name="connsiteY538" fmla="*/ 596315 h 1262563"/>
                <a:gd name="connsiteX539" fmla="*/ 576012 w 754981"/>
                <a:gd name="connsiteY539" fmla="*/ 596315 h 1262563"/>
                <a:gd name="connsiteX540" fmla="*/ 583531 w 754981"/>
                <a:gd name="connsiteY540" fmla="*/ 601579 h 1262563"/>
                <a:gd name="connsiteX541" fmla="*/ 584284 w 754981"/>
                <a:gd name="connsiteY541" fmla="*/ 602331 h 1262563"/>
                <a:gd name="connsiteX542" fmla="*/ 590299 w 754981"/>
                <a:gd name="connsiteY542" fmla="*/ 611355 h 1262563"/>
                <a:gd name="connsiteX543" fmla="*/ 591051 w 754981"/>
                <a:gd name="connsiteY543" fmla="*/ 612858 h 1262563"/>
                <a:gd name="connsiteX544" fmla="*/ 592555 w 754981"/>
                <a:gd name="connsiteY544" fmla="*/ 621130 h 1262563"/>
                <a:gd name="connsiteX545" fmla="*/ 593307 w 754981"/>
                <a:gd name="connsiteY545" fmla="*/ 622634 h 1262563"/>
                <a:gd name="connsiteX546" fmla="*/ 592555 w 754981"/>
                <a:gd name="connsiteY546" fmla="*/ 628650 h 1262563"/>
                <a:gd name="connsiteX547" fmla="*/ 592555 w 754981"/>
                <a:gd name="connsiteY547" fmla="*/ 633162 h 1262563"/>
                <a:gd name="connsiteX548" fmla="*/ 592555 w 754981"/>
                <a:gd name="connsiteY548" fmla="*/ 634666 h 1262563"/>
                <a:gd name="connsiteX549" fmla="*/ 593307 w 754981"/>
                <a:gd name="connsiteY549" fmla="*/ 635418 h 1262563"/>
                <a:gd name="connsiteX550" fmla="*/ 596315 w 754981"/>
                <a:gd name="connsiteY550" fmla="*/ 641434 h 1262563"/>
                <a:gd name="connsiteX551" fmla="*/ 598571 w 754981"/>
                <a:gd name="connsiteY551" fmla="*/ 643689 h 1262563"/>
                <a:gd name="connsiteX552" fmla="*/ 604587 w 754981"/>
                <a:gd name="connsiteY552" fmla="*/ 648201 h 1262563"/>
                <a:gd name="connsiteX553" fmla="*/ 617370 w 754981"/>
                <a:gd name="connsiteY553" fmla="*/ 655721 h 1262563"/>
                <a:gd name="connsiteX554" fmla="*/ 629402 w 754981"/>
                <a:gd name="connsiteY554" fmla="*/ 660233 h 1262563"/>
                <a:gd name="connsiteX555" fmla="*/ 632410 w 754981"/>
                <a:gd name="connsiteY555" fmla="*/ 660985 h 1262563"/>
                <a:gd name="connsiteX556" fmla="*/ 633914 w 754981"/>
                <a:gd name="connsiteY556" fmla="*/ 661737 h 1262563"/>
                <a:gd name="connsiteX557" fmla="*/ 635418 w 754981"/>
                <a:gd name="connsiteY557" fmla="*/ 663241 h 1262563"/>
                <a:gd name="connsiteX558" fmla="*/ 636170 w 754981"/>
                <a:gd name="connsiteY558" fmla="*/ 663993 h 1262563"/>
                <a:gd name="connsiteX559" fmla="*/ 636922 w 754981"/>
                <a:gd name="connsiteY559" fmla="*/ 664745 h 1262563"/>
                <a:gd name="connsiteX560" fmla="*/ 637674 w 754981"/>
                <a:gd name="connsiteY560" fmla="*/ 667001 h 1262563"/>
                <a:gd name="connsiteX561" fmla="*/ 637674 w 754981"/>
                <a:gd name="connsiteY561" fmla="*/ 667753 h 1262563"/>
                <a:gd name="connsiteX562" fmla="*/ 637674 w 754981"/>
                <a:gd name="connsiteY562" fmla="*/ 669256 h 1262563"/>
                <a:gd name="connsiteX563" fmla="*/ 637674 w 754981"/>
                <a:gd name="connsiteY563" fmla="*/ 670009 h 1262563"/>
                <a:gd name="connsiteX564" fmla="*/ 636922 w 754981"/>
                <a:gd name="connsiteY564" fmla="*/ 670761 h 1262563"/>
                <a:gd name="connsiteX565" fmla="*/ 636170 w 754981"/>
                <a:gd name="connsiteY565" fmla="*/ 671513 h 1262563"/>
                <a:gd name="connsiteX566" fmla="*/ 633914 w 754981"/>
                <a:gd name="connsiteY566" fmla="*/ 673016 h 1262563"/>
                <a:gd name="connsiteX567" fmla="*/ 630906 w 754981"/>
                <a:gd name="connsiteY567" fmla="*/ 676024 h 1262563"/>
                <a:gd name="connsiteX568" fmla="*/ 630154 w 754981"/>
                <a:gd name="connsiteY568" fmla="*/ 677528 h 1262563"/>
                <a:gd name="connsiteX569" fmla="*/ 629402 w 754981"/>
                <a:gd name="connsiteY569" fmla="*/ 679032 h 1262563"/>
                <a:gd name="connsiteX570" fmla="*/ 629402 w 754981"/>
                <a:gd name="connsiteY570" fmla="*/ 679784 h 1262563"/>
                <a:gd name="connsiteX571" fmla="*/ 627898 w 754981"/>
                <a:gd name="connsiteY571" fmla="*/ 684296 h 1262563"/>
                <a:gd name="connsiteX572" fmla="*/ 627146 w 754981"/>
                <a:gd name="connsiteY572" fmla="*/ 685800 h 1262563"/>
                <a:gd name="connsiteX573" fmla="*/ 626394 w 754981"/>
                <a:gd name="connsiteY573" fmla="*/ 686552 h 1262563"/>
                <a:gd name="connsiteX574" fmla="*/ 625642 w 754981"/>
                <a:gd name="connsiteY574" fmla="*/ 686552 h 1262563"/>
                <a:gd name="connsiteX575" fmla="*/ 624890 w 754981"/>
                <a:gd name="connsiteY575" fmla="*/ 687304 h 1262563"/>
                <a:gd name="connsiteX576" fmla="*/ 624138 w 754981"/>
                <a:gd name="connsiteY576" fmla="*/ 687304 h 1262563"/>
                <a:gd name="connsiteX577" fmla="*/ 623386 w 754981"/>
                <a:gd name="connsiteY577" fmla="*/ 687304 h 1262563"/>
                <a:gd name="connsiteX578" fmla="*/ 621882 w 754981"/>
                <a:gd name="connsiteY578" fmla="*/ 687304 h 1262563"/>
                <a:gd name="connsiteX579" fmla="*/ 620378 w 754981"/>
                <a:gd name="connsiteY579" fmla="*/ 687304 h 1262563"/>
                <a:gd name="connsiteX580" fmla="*/ 619626 w 754981"/>
                <a:gd name="connsiteY580" fmla="*/ 688056 h 1262563"/>
                <a:gd name="connsiteX581" fmla="*/ 618874 w 754981"/>
                <a:gd name="connsiteY581" fmla="*/ 688808 h 1262563"/>
                <a:gd name="connsiteX582" fmla="*/ 618123 w 754981"/>
                <a:gd name="connsiteY582" fmla="*/ 688808 h 1262563"/>
                <a:gd name="connsiteX583" fmla="*/ 617370 w 754981"/>
                <a:gd name="connsiteY583" fmla="*/ 690312 h 1262563"/>
                <a:gd name="connsiteX584" fmla="*/ 616618 w 754981"/>
                <a:gd name="connsiteY584" fmla="*/ 692568 h 1262563"/>
                <a:gd name="connsiteX585" fmla="*/ 616618 w 754981"/>
                <a:gd name="connsiteY585" fmla="*/ 694824 h 1262563"/>
                <a:gd name="connsiteX586" fmla="*/ 616618 w 754981"/>
                <a:gd name="connsiteY586" fmla="*/ 696328 h 1262563"/>
                <a:gd name="connsiteX587" fmla="*/ 616618 w 754981"/>
                <a:gd name="connsiteY587" fmla="*/ 700087 h 1262563"/>
                <a:gd name="connsiteX588" fmla="*/ 617370 w 754981"/>
                <a:gd name="connsiteY588" fmla="*/ 700839 h 1262563"/>
                <a:gd name="connsiteX589" fmla="*/ 618123 w 754981"/>
                <a:gd name="connsiteY589" fmla="*/ 701592 h 1262563"/>
                <a:gd name="connsiteX590" fmla="*/ 620378 w 754981"/>
                <a:gd name="connsiteY590" fmla="*/ 703095 h 1262563"/>
                <a:gd name="connsiteX591" fmla="*/ 621130 w 754981"/>
                <a:gd name="connsiteY591" fmla="*/ 703095 h 1262563"/>
                <a:gd name="connsiteX592" fmla="*/ 622634 w 754981"/>
                <a:gd name="connsiteY592" fmla="*/ 703847 h 1262563"/>
                <a:gd name="connsiteX593" fmla="*/ 624138 w 754981"/>
                <a:gd name="connsiteY593" fmla="*/ 704599 h 1262563"/>
                <a:gd name="connsiteX594" fmla="*/ 630906 w 754981"/>
                <a:gd name="connsiteY594" fmla="*/ 710615 h 1262563"/>
                <a:gd name="connsiteX595" fmla="*/ 641434 w 754981"/>
                <a:gd name="connsiteY595" fmla="*/ 717383 h 1262563"/>
                <a:gd name="connsiteX596" fmla="*/ 642938 w 754981"/>
                <a:gd name="connsiteY596" fmla="*/ 718887 h 1262563"/>
                <a:gd name="connsiteX597" fmla="*/ 645193 w 754981"/>
                <a:gd name="connsiteY597" fmla="*/ 721143 h 1262563"/>
                <a:gd name="connsiteX598" fmla="*/ 647449 w 754981"/>
                <a:gd name="connsiteY598" fmla="*/ 726407 h 1262563"/>
                <a:gd name="connsiteX599" fmla="*/ 648201 w 754981"/>
                <a:gd name="connsiteY599" fmla="*/ 728663 h 1262563"/>
                <a:gd name="connsiteX600" fmla="*/ 648201 w 754981"/>
                <a:gd name="connsiteY600" fmla="*/ 730918 h 1262563"/>
                <a:gd name="connsiteX601" fmla="*/ 647449 w 754981"/>
                <a:gd name="connsiteY601" fmla="*/ 735430 h 1262563"/>
                <a:gd name="connsiteX602" fmla="*/ 646697 w 754981"/>
                <a:gd name="connsiteY602" fmla="*/ 738438 h 1262563"/>
                <a:gd name="connsiteX603" fmla="*/ 646697 w 754981"/>
                <a:gd name="connsiteY603" fmla="*/ 739190 h 1262563"/>
                <a:gd name="connsiteX604" fmla="*/ 646697 w 754981"/>
                <a:gd name="connsiteY604" fmla="*/ 739942 h 1262563"/>
                <a:gd name="connsiteX605" fmla="*/ 647449 w 754981"/>
                <a:gd name="connsiteY605" fmla="*/ 740694 h 1262563"/>
                <a:gd name="connsiteX606" fmla="*/ 647449 w 754981"/>
                <a:gd name="connsiteY606" fmla="*/ 741446 h 1262563"/>
                <a:gd name="connsiteX607" fmla="*/ 648201 w 754981"/>
                <a:gd name="connsiteY607" fmla="*/ 742198 h 1262563"/>
                <a:gd name="connsiteX608" fmla="*/ 651961 w 754981"/>
                <a:gd name="connsiteY608" fmla="*/ 745958 h 1262563"/>
                <a:gd name="connsiteX609" fmla="*/ 653465 w 754981"/>
                <a:gd name="connsiteY609" fmla="*/ 746710 h 1262563"/>
                <a:gd name="connsiteX610" fmla="*/ 654217 w 754981"/>
                <a:gd name="connsiteY610" fmla="*/ 748214 h 1262563"/>
                <a:gd name="connsiteX611" fmla="*/ 656473 w 754981"/>
                <a:gd name="connsiteY611" fmla="*/ 753478 h 1262563"/>
                <a:gd name="connsiteX612" fmla="*/ 657977 w 754981"/>
                <a:gd name="connsiteY612" fmla="*/ 755733 h 1262563"/>
                <a:gd name="connsiteX613" fmla="*/ 660985 w 754981"/>
                <a:gd name="connsiteY613" fmla="*/ 757238 h 1262563"/>
                <a:gd name="connsiteX614" fmla="*/ 662489 w 754981"/>
                <a:gd name="connsiteY614" fmla="*/ 759493 h 1262563"/>
                <a:gd name="connsiteX615" fmla="*/ 665497 w 754981"/>
                <a:gd name="connsiteY615" fmla="*/ 765509 h 1262563"/>
                <a:gd name="connsiteX616" fmla="*/ 666249 w 754981"/>
                <a:gd name="connsiteY616" fmla="*/ 766261 h 1262563"/>
                <a:gd name="connsiteX617" fmla="*/ 668504 w 754981"/>
                <a:gd name="connsiteY617" fmla="*/ 767013 h 1262563"/>
                <a:gd name="connsiteX618" fmla="*/ 672264 w 754981"/>
                <a:gd name="connsiteY618" fmla="*/ 767765 h 1262563"/>
                <a:gd name="connsiteX619" fmla="*/ 673768 w 754981"/>
                <a:gd name="connsiteY619" fmla="*/ 767765 h 1262563"/>
                <a:gd name="connsiteX620" fmla="*/ 675272 w 754981"/>
                <a:gd name="connsiteY620" fmla="*/ 767765 h 1262563"/>
                <a:gd name="connsiteX621" fmla="*/ 685048 w 754981"/>
                <a:gd name="connsiteY621" fmla="*/ 765509 h 1262563"/>
                <a:gd name="connsiteX622" fmla="*/ 685800 w 754981"/>
                <a:gd name="connsiteY622" fmla="*/ 765509 h 1262563"/>
                <a:gd name="connsiteX623" fmla="*/ 689560 w 754981"/>
                <a:gd name="connsiteY623" fmla="*/ 766261 h 1262563"/>
                <a:gd name="connsiteX624" fmla="*/ 705351 w 754981"/>
                <a:gd name="connsiteY624" fmla="*/ 770773 h 1262563"/>
                <a:gd name="connsiteX625" fmla="*/ 707607 w 754981"/>
                <a:gd name="connsiteY625" fmla="*/ 773029 h 1262563"/>
                <a:gd name="connsiteX626" fmla="*/ 712871 w 754981"/>
                <a:gd name="connsiteY626" fmla="*/ 780549 h 1262563"/>
                <a:gd name="connsiteX627" fmla="*/ 714375 w 754981"/>
                <a:gd name="connsiteY627" fmla="*/ 782053 h 1262563"/>
                <a:gd name="connsiteX628" fmla="*/ 717383 w 754981"/>
                <a:gd name="connsiteY628" fmla="*/ 783557 h 1262563"/>
                <a:gd name="connsiteX629" fmla="*/ 726406 w 754981"/>
                <a:gd name="connsiteY629" fmla="*/ 788068 h 1262563"/>
                <a:gd name="connsiteX630" fmla="*/ 744454 w 754981"/>
                <a:gd name="connsiteY630" fmla="*/ 790324 h 1262563"/>
                <a:gd name="connsiteX631" fmla="*/ 754981 w 754981"/>
                <a:gd name="connsiteY631" fmla="*/ 790324 h 1262563"/>
                <a:gd name="connsiteX632" fmla="*/ 753478 w 754981"/>
                <a:gd name="connsiteY632" fmla="*/ 790324 h 1262563"/>
                <a:gd name="connsiteX633" fmla="*/ 751974 w 754981"/>
                <a:gd name="connsiteY633" fmla="*/ 791076 h 1262563"/>
                <a:gd name="connsiteX634" fmla="*/ 751221 w 754981"/>
                <a:gd name="connsiteY634" fmla="*/ 792580 h 1262563"/>
                <a:gd name="connsiteX635" fmla="*/ 749718 w 754981"/>
                <a:gd name="connsiteY635" fmla="*/ 794084 h 1262563"/>
                <a:gd name="connsiteX636" fmla="*/ 748966 w 754981"/>
                <a:gd name="connsiteY636" fmla="*/ 796340 h 1262563"/>
                <a:gd name="connsiteX637" fmla="*/ 748214 w 754981"/>
                <a:gd name="connsiteY637" fmla="*/ 797844 h 1262563"/>
                <a:gd name="connsiteX638" fmla="*/ 748214 w 754981"/>
                <a:gd name="connsiteY638" fmla="*/ 801604 h 1262563"/>
                <a:gd name="connsiteX639" fmla="*/ 747462 w 754981"/>
                <a:gd name="connsiteY639" fmla="*/ 803108 h 1262563"/>
                <a:gd name="connsiteX640" fmla="*/ 747462 w 754981"/>
                <a:gd name="connsiteY640" fmla="*/ 803860 h 1262563"/>
                <a:gd name="connsiteX641" fmla="*/ 746710 w 754981"/>
                <a:gd name="connsiteY641" fmla="*/ 804612 h 1262563"/>
                <a:gd name="connsiteX642" fmla="*/ 745206 w 754981"/>
                <a:gd name="connsiteY642" fmla="*/ 806116 h 1262563"/>
                <a:gd name="connsiteX643" fmla="*/ 742198 w 754981"/>
                <a:gd name="connsiteY643" fmla="*/ 809876 h 1262563"/>
                <a:gd name="connsiteX644" fmla="*/ 740694 w 754981"/>
                <a:gd name="connsiteY644" fmla="*/ 810628 h 1262563"/>
                <a:gd name="connsiteX645" fmla="*/ 739942 w 754981"/>
                <a:gd name="connsiteY645" fmla="*/ 811380 h 1262563"/>
                <a:gd name="connsiteX646" fmla="*/ 737686 w 754981"/>
                <a:gd name="connsiteY646" fmla="*/ 812131 h 1262563"/>
                <a:gd name="connsiteX647" fmla="*/ 734678 w 754981"/>
                <a:gd name="connsiteY647" fmla="*/ 813636 h 1262563"/>
                <a:gd name="connsiteX648" fmla="*/ 730166 w 754981"/>
                <a:gd name="connsiteY648" fmla="*/ 815140 h 1262563"/>
                <a:gd name="connsiteX649" fmla="*/ 729415 w 754981"/>
                <a:gd name="connsiteY649" fmla="*/ 816643 h 1262563"/>
                <a:gd name="connsiteX650" fmla="*/ 724902 w 754981"/>
                <a:gd name="connsiteY650" fmla="*/ 819651 h 1262563"/>
                <a:gd name="connsiteX651" fmla="*/ 717383 w 754981"/>
                <a:gd name="connsiteY651" fmla="*/ 823411 h 1262563"/>
                <a:gd name="connsiteX652" fmla="*/ 712119 w 754981"/>
                <a:gd name="connsiteY652" fmla="*/ 827171 h 1262563"/>
                <a:gd name="connsiteX653" fmla="*/ 711367 w 754981"/>
                <a:gd name="connsiteY653" fmla="*/ 827171 h 1262563"/>
                <a:gd name="connsiteX654" fmla="*/ 707607 w 754981"/>
                <a:gd name="connsiteY654" fmla="*/ 827923 h 1262563"/>
                <a:gd name="connsiteX655" fmla="*/ 705351 w 754981"/>
                <a:gd name="connsiteY655" fmla="*/ 828675 h 1262563"/>
                <a:gd name="connsiteX656" fmla="*/ 704599 w 754981"/>
                <a:gd name="connsiteY656" fmla="*/ 829427 h 1262563"/>
                <a:gd name="connsiteX657" fmla="*/ 698583 w 754981"/>
                <a:gd name="connsiteY657" fmla="*/ 835443 h 1262563"/>
                <a:gd name="connsiteX658" fmla="*/ 697080 w 754981"/>
                <a:gd name="connsiteY658" fmla="*/ 836947 h 1262563"/>
                <a:gd name="connsiteX659" fmla="*/ 689560 w 754981"/>
                <a:gd name="connsiteY659" fmla="*/ 840707 h 1262563"/>
                <a:gd name="connsiteX660" fmla="*/ 688808 w 754981"/>
                <a:gd name="connsiteY660" fmla="*/ 840707 h 1262563"/>
                <a:gd name="connsiteX661" fmla="*/ 688056 w 754981"/>
                <a:gd name="connsiteY661" fmla="*/ 841459 h 1262563"/>
                <a:gd name="connsiteX662" fmla="*/ 682040 w 754981"/>
                <a:gd name="connsiteY662" fmla="*/ 848226 h 1262563"/>
                <a:gd name="connsiteX663" fmla="*/ 679032 w 754981"/>
                <a:gd name="connsiteY663" fmla="*/ 850482 h 1262563"/>
                <a:gd name="connsiteX664" fmla="*/ 676776 w 754981"/>
                <a:gd name="connsiteY664" fmla="*/ 851986 h 1262563"/>
                <a:gd name="connsiteX665" fmla="*/ 672264 w 754981"/>
                <a:gd name="connsiteY665" fmla="*/ 855746 h 1262563"/>
                <a:gd name="connsiteX666" fmla="*/ 671512 w 754981"/>
                <a:gd name="connsiteY666" fmla="*/ 856498 h 1262563"/>
                <a:gd name="connsiteX667" fmla="*/ 671512 w 754981"/>
                <a:gd name="connsiteY667" fmla="*/ 858002 h 1262563"/>
                <a:gd name="connsiteX668" fmla="*/ 671512 w 754981"/>
                <a:gd name="connsiteY668" fmla="*/ 859506 h 1262563"/>
                <a:gd name="connsiteX669" fmla="*/ 671512 w 754981"/>
                <a:gd name="connsiteY669" fmla="*/ 861010 h 1262563"/>
                <a:gd name="connsiteX670" fmla="*/ 672264 w 754981"/>
                <a:gd name="connsiteY670" fmla="*/ 861762 h 1262563"/>
                <a:gd name="connsiteX671" fmla="*/ 673768 w 754981"/>
                <a:gd name="connsiteY671" fmla="*/ 861762 h 1262563"/>
                <a:gd name="connsiteX672" fmla="*/ 675272 w 754981"/>
                <a:gd name="connsiteY672" fmla="*/ 862514 h 1262563"/>
                <a:gd name="connsiteX673" fmla="*/ 676024 w 754981"/>
                <a:gd name="connsiteY673" fmla="*/ 863266 h 1262563"/>
                <a:gd name="connsiteX674" fmla="*/ 676776 w 754981"/>
                <a:gd name="connsiteY674" fmla="*/ 863266 h 1262563"/>
                <a:gd name="connsiteX675" fmla="*/ 676776 w 754981"/>
                <a:gd name="connsiteY675" fmla="*/ 864018 h 1262563"/>
                <a:gd name="connsiteX676" fmla="*/ 676776 w 754981"/>
                <a:gd name="connsiteY676" fmla="*/ 865522 h 1262563"/>
                <a:gd name="connsiteX677" fmla="*/ 676776 w 754981"/>
                <a:gd name="connsiteY677" fmla="*/ 866274 h 1262563"/>
                <a:gd name="connsiteX678" fmla="*/ 677528 w 754981"/>
                <a:gd name="connsiteY678" fmla="*/ 867026 h 1262563"/>
                <a:gd name="connsiteX679" fmla="*/ 677528 w 754981"/>
                <a:gd name="connsiteY679" fmla="*/ 868530 h 1262563"/>
                <a:gd name="connsiteX680" fmla="*/ 682792 w 754981"/>
                <a:gd name="connsiteY680" fmla="*/ 875297 h 1262563"/>
                <a:gd name="connsiteX681" fmla="*/ 683544 w 754981"/>
                <a:gd name="connsiteY681" fmla="*/ 876049 h 1262563"/>
                <a:gd name="connsiteX682" fmla="*/ 682792 w 754981"/>
                <a:gd name="connsiteY682" fmla="*/ 877553 h 1262563"/>
                <a:gd name="connsiteX683" fmla="*/ 682040 w 754981"/>
                <a:gd name="connsiteY683" fmla="*/ 878305 h 1262563"/>
                <a:gd name="connsiteX684" fmla="*/ 680536 w 754981"/>
                <a:gd name="connsiteY684" fmla="*/ 879809 h 1262563"/>
                <a:gd name="connsiteX685" fmla="*/ 679032 w 754981"/>
                <a:gd name="connsiteY685" fmla="*/ 880561 h 1262563"/>
                <a:gd name="connsiteX686" fmla="*/ 678280 w 754981"/>
                <a:gd name="connsiteY686" fmla="*/ 881313 h 1262563"/>
                <a:gd name="connsiteX687" fmla="*/ 675272 w 754981"/>
                <a:gd name="connsiteY687" fmla="*/ 881313 h 1262563"/>
                <a:gd name="connsiteX688" fmla="*/ 670008 w 754981"/>
                <a:gd name="connsiteY688" fmla="*/ 883569 h 1262563"/>
                <a:gd name="connsiteX689" fmla="*/ 665497 w 754981"/>
                <a:gd name="connsiteY689" fmla="*/ 885825 h 1262563"/>
                <a:gd name="connsiteX690" fmla="*/ 663241 w 754981"/>
                <a:gd name="connsiteY690" fmla="*/ 887329 h 1262563"/>
                <a:gd name="connsiteX691" fmla="*/ 662489 w 754981"/>
                <a:gd name="connsiteY691" fmla="*/ 888081 h 1262563"/>
                <a:gd name="connsiteX692" fmla="*/ 660233 w 754981"/>
                <a:gd name="connsiteY692" fmla="*/ 891841 h 1262563"/>
                <a:gd name="connsiteX693" fmla="*/ 652713 w 754981"/>
                <a:gd name="connsiteY693" fmla="*/ 907632 h 1262563"/>
                <a:gd name="connsiteX694" fmla="*/ 648201 w 754981"/>
                <a:gd name="connsiteY694" fmla="*/ 920416 h 1262563"/>
                <a:gd name="connsiteX695" fmla="*/ 647449 w 754981"/>
                <a:gd name="connsiteY695" fmla="*/ 921920 h 1262563"/>
                <a:gd name="connsiteX696" fmla="*/ 645945 w 754981"/>
                <a:gd name="connsiteY696" fmla="*/ 923424 h 1262563"/>
                <a:gd name="connsiteX697" fmla="*/ 642185 w 754981"/>
                <a:gd name="connsiteY697" fmla="*/ 926432 h 1262563"/>
                <a:gd name="connsiteX698" fmla="*/ 641434 w 754981"/>
                <a:gd name="connsiteY698" fmla="*/ 926432 h 1262563"/>
                <a:gd name="connsiteX699" fmla="*/ 639929 w 754981"/>
                <a:gd name="connsiteY699" fmla="*/ 927184 h 1262563"/>
                <a:gd name="connsiteX700" fmla="*/ 637674 w 754981"/>
                <a:gd name="connsiteY700" fmla="*/ 929439 h 1262563"/>
                <a:gd name="connsiteX701" fmla="*/ 633914 w 754981"/>
                <a:gd name="connsiteY701" fmla="*/ 936207 h 1262563"/>
                <a:gd name="connsiteX702" fmla="*/ 633162 w 754981"/>
                <a:gd name="connsiteY702" fmla="*/ 937711 h 1262563"/>
                <a:gd name="connsiteX703" fmla="*/ 631658 w 754981"/>
                <a:gd name="connsiteY703" fmla="*/ 942223 h 1262563"/>
                <a:gd name="connsiteX704" fmla="*/ 631658 w 754981"/>
                <a:gd name="connsiteY704" fmla="*/ 942975 h 1262563"/>
                <a:gd name="connsiteX705" fmla="*/ 631658 w 754981"/>
                <a:gd name="connsiteY705" fmla="*/ 943727 h 1262563"/>
                <a:gd name="connsiteX706" fmla="*/ 631658 w 754981"/>
                <a:gd name="connsiteY706" fmla="*/ 945231 h 1262563"/>
                <a:gd name="connsiteX707" fmla="*/ 632410 w 754981"/>
                <a:gd name="connsiteY707" fmla="*/ 946735 h 1262563"/>
                <a:gd name="connsiteX708" fmla="*/ 633162 w 754981"/>
                <a:gd name="connsiteY708" fmla="*/ 948991 h 1262563"/>
                <a:gd name="connsiteX709" fmla="*/ 634666 w 754981"/>
                <a:gd name="connsiteY709" fmla="*/ 951247 h 1262563"/>
                <a:gd name="connsiteX710" fmla="*/ 635418 w 754981"/>
                <a:gd name="connsiteY710" fmla="*/ 951999 h 1262563"/>
                <a:gd name="connsiteX711" fmla="*/ 641434 w 754981"/>
                <a:gd name="connsiteY711" fmla="*/ 955006 h 1262563"/>
                <a:gd name="connsiteX712" fmla="*/ 642185 w 754981"/>
                <a:gd name="connsiteY712" fmla="*/ 955759 h 1262563"/>
                <a:gd name="connsiteX713" fmla="*/ 642938 w 754981"/>
                <a:gd name="connsiteY713" fmla="*/ 955759 h 1262563"/>
                <a:gd name="connsiteX714" fmla="*/ 643689 w 754981"/>
                <a:gd name="connsiteY714" fmla="*/ 957263 h 1262563"/>
                <a:gd name="connsiteX715" fmla="*/ 644442 w 754981"/>
                <a:gd name="connsiteY715" fmla="*/ 958015 h 1262563"/>
                <a:gd name="connsiteX716" fmla="*/ 645193 w 754981"/>
                <a:gd name="connsiteY716" fmla="*/ 959518 h 1262563"/>
                <a:gd name="connsiteX717" fmla="*/ 645945 w 754981"/>
                <a:gd name="connsiteY717" fmla="*/ 961774 h 1262563"/>
                <a:gd name="connsiteX718" fmla="*/ 648201 w 754981"/>
                <a:gd name="connsiteY718" fmla="*/ 966286 h 1262563"/>
                <a:gd name="connsiteX719" fmla="*/ 648201 w 754981"/>
                <a:gd name="connsiteY719" fmla="*/ 967038 h 1262563"/>
                <a:gd name="connsiteX720" fmla="*/ 648953 w 754981"/>
                <a:gd name="connsiteY720" fmla="*/ 967790 h 1262563"/>
                <a:gd name="connsiteX721" fmla="*/ 649705 w 754981"/>
                <a:gd name="connsiteY721" fmla="*/ 968542 h 1262563"/>
                <a:gd name="connsiteX722" fmla="*/ 651209 w 754981"/>
                <a:gd name="connsiteY722" fmla="*/ 969294 h 1262563"/>
                <a:gd name="connsiteX723" fmla="*/ 652713 w 754981"/>
                <a:gd name="connsiteY723" fmla="*/ 970046 h 1262563"/>
                <a:gd name="connsiteX724" fmla="*/ 653465 w 754981"/>
                <a:gd name="connsiteY724" fmla="*/ 970046 h 1262563"/>
                <a:gd name="connsiteX725" fmla="*/ 676024 w 754981"/>
                <a:gd name="connsiteY725" fmla="*/ 973054 h 1262563"/>
                <a:gd name="connsiteX726" fmla="*/ 689560 w 754981"/>
                <a:gd name="connsiteY726" fmla="*/ 977566 h 1262563"/>
                <a:gd name="connsiteX727" fmla="*/ 700840 w 754981"/>
                <a:gd name="connsiteY727" fmla="*/ 982830 h 1262563"/>
                <a:gd name="connsiteX728" fmla="*/ 703095 w 754981"/>
                <a:gd name="connsiteY728" fmla="*/ 984334 h 1262563"/>
                <a:gd name="connsiteX729" fmla="*/ 704599 w 754981"/>
                <a:gd name="connsiteY729" fmla="*/ 985085 h 1262563"/>
                <a:gd name="connsiteX730" fmla="*/ 705351 w 754981"/>
                <a:gd name="connsiteY730" fmla="*/ 985837 h 1262563"/>
                <a:gd name="connsiteX731" fmla="*/ 705351 w 754981"/>
                <a:gd name="connsiteY731" fmla="*/ 987342 h 1262563"/>
                <a:gd name="connsiteX732" fmla="*/ 705351 w 754981"/>
                <a:gd name="connsiteY732" fmla="*/ 988845 h 1262563"/>
                <a:gd name="connsiteX733" fmla="*/ 703847 w 754981"/>
                <a:gd name="connsiteY733" fmla="*/ 993357 h 1262563"/>
                <a:gd name="connsiteX734" fmla="*/ 703095 w 754981"/>
                <a:gd name="connsiteY734" fmla="*/ 994861 h 1262563"/>
                <a:gd name="connsiteX735" fmla="*/ 702343 w 754981"/>
                <a:gd name="connsiteY735" fmla="*/ 995613 h 1262563"/>
                <a:gd name="connsiteX736" fmla="*/ 701591 w 754981"/>
                <a:gd name="connsiteY736" fmla="*/ 996365 h 1262563"/>
                <a:gd name="connsiteX737" fmla="*/ 700840 w 754981"/>
                <a:gd name="connsiteY737" fmla="*/ 997117 h 1262563"/>
                <a:gd name="connsiteX738" fmla="*/ 699336 w 754981"/>
                <a:gd name="connsiteY738" fmla="*/ 997869 h 1262563"/>
                <a:gd name="connsiteX739" fmla="*/ 688808 w 754981"/>
                <a:gd name="connsiteY739" fmla="*/ 1001629 h 1262563"/>
                <a:gd name="connsiteX740" fmla="*/ 681288 w 754981"/>
                <a:gd name="connsiteY740" fmla="*/ 1005389 h 1262563"/>
                <a:gd name="connsiteX741" fmla="*/ 679784 w 754981"/>
                <a:gd name="connsiteY741" fmla="*/ 1006141 h 1262563"/>
                <a:gd name="connsiteX742" fmla="*/ 679032 w 754981"/>
                <a:gd name="connsiteY742" fmla="*/ 1006893 h 1262563"/>
                <a:gd name="connsiteX743" fmla="*/ 677528 w 754981"/>
                <a:gd name="connsiteY743" fmla="*/ 1008397 h 1262563"/>
                <a:gd name="connsiteX744" fmla="*/ 677528 w 754981"/>
                <a:gd name="connsiteY744" fmla="*/ 1009149 h 1262563"/>
                <a:gd name="connsiteX745" fmla="*/ 676776 w 754981"/>
                <a:gd name="connsiteY745" fmla="*/ 1009901 h 1262563"/>
                <a:gd name="connsiteX746" fmla="*/ 676776 w 754981"/>
                <a:gd name="connsiteY746" fmla="*/ 1011405 h 1262563"/>
                <a:gd name="connsiteX747" fmla="*/ 676776 w 754981"/>
                <a:gd name="connsiteY747" fmla="*/ 1012909 h 1262563"/>
                <a:gd name="connsiteX748" fmla="*/ 677528 w 754981"/>
                <a:gd name="connsiteY748" fmla="*/ 1019676 h 1262563"/>
                <a:gd name="connsiteX749" fmla="*/ 678280 w 754981"/>
                <a:gd name="connsiteY749" fmla="*/ 1021932 h 1262563"/>
                <a:gd name="connsiteX750" fmla="*/ 679032 w 754981"/>
                <a:gd name="connsiteY750" fmla="*/ 1022684 h 1262563"/>
                <a:gd name="connsiteX751" fmla="*/ 679784 w 754981"/>
                <a:gd name="connsiteY751" fmla="*/ 1023436 h 1262563"/>
                <a:gd name="connsiteX752" fmla="*/ 680536 w 754981"/>
                <a:gd name="connsiteY752" fmla="*/ 1023436 h 1262563"/>
                <a:gd name="connsiteX753" fmla="*/ 682040 w 754981"/>
                <a:gd name="connsiteY753" fmla="*/ 1023436 h 1262563"/>
                <a:gd name="connsiteX754" fmla="*/ 685048 w 754981"/>
                <a:gd name="connsiteY754" fmla="*/ 1021932 h 1262563"/>
                <a:gd name="connsiteX755" fmla="*/ 688808 w 754981"/>
                <a:gd name="connsiteY755" fmla="*/ 1021932 h 1262563"/>
                <a:gd name="connsiteX756" fmla="*/ 691064 w 754981"/>
                <a:gd name="connsiteY756" fmla="*/ 1021180 h 1262563"/>
                <a:gd name="connsiteX757" fmla="*/ 692568 w 754981"/>
                <a:gd name="connsiteY757" fmla="*/ 1021932 h 1262563"/>
                <a:gd name="connsiteX758" fmla="*/ 694072 w 754981"/>
                <a:gd name="connsiteY758" fmla="*/ 1021932 h 1262563"/>
                <a:gd name="connsiteX759" fmla="*/ 697832 w 754981"/>
                <a:gd name="connsiteY759" fmla="*/ 1023436 h 1262563"/>
                <a:gd name="connsiteX760" fmla="*/ 700087 w 754981"/>
                <a:gd name="connsiteY760" fmla="*/ 1024940 h 1262563"/>
                <a:gd name="connsiteX761" fmla="*/ 702343 w 754981"/>
                <a:gd name="connsiteY761" fmla="*/ 1026444 h 1262563"/>
                <a:gd name="connsiteX762" fmla="*/ 703847 w 754981"/>
                <a:gd name="connsiteY762" fmla="*/ 1028700 h 1262563"/>
                <a:gd name="connsiteX763" fmla="*/ 707607 w 754981"/>
                <a:gd name="connsiteY763" fmla="*/ 1033964 h 1262563"/>
                <a:gd name="connsiteX764" fmla="*/ 707607 w 754981"/>
                <a:gd name="connsiteY764" fmla="*/ 1034716 h 1262563"/>
                <a:gd name="connsiteX765" fmla="*/ 707607 w 754981"/>
                <a:gd name="connsiteY765" fmla="*/ 1035468 h 1262563"/>
                <a:gd name="connsiteX766" fmla="*/ 706855 w 754981"/>
                <a:gd name="connsiteY766" fmla="*/ 1036220 h 1262563"/>
                <a:gd name="connsiteX767" fmla="*/ 705351 w 754981"/>
                <a:gd name="connsiteY767" fmla="*/ 1036972 h 1262563"/>
                <a:gd name="connsiteX768" fmla="*/ 703847 w 754981"/>
                <a:gd name="connsiteY768" fmla="*/ 1037724 h 1262563"/>
                <a:gd name="connsiteX769" fmla="*/ 703095 w 754981"/>
                <a:gd name="connsiteY769" fmla="*/ 1038476 h 1262563"/>
                <a:gd name="connsiteX770" fmla="*/ 702343 w 754981"/>
                <a:gd name="connsiteY770" fmla="*/ 1039228 h 1262563"/>
                <a:gd name="connsiteX771" fmla="*/ 699336 w 754981"/>
                <a:gd name="connsiteY771" fmla="*/ 1042235 h 1262563"/>
                <a:gd name="connsiteX772" fmla="*/ 697832 w 754981"/>
                <a:gd name="connsiteY772" fmla="*/ 1042988 h 1262563"/>
                <a:gd name="connsiteX773" fmla="*/ 688056 w 754981"/>
                <a:gd name="connsiteY773" fmla="*/ 1045995 h 1262563"/>
                <a:gd name="connsiteX774" fmla="*/ 686552 w 754981"/>
                <a:gd name="connsiteY774" fmla="*/ 1047499 h 1262563"/>
                <a:gd name="connsiteX775" fmla="*/ 685800 w 754981"/>
                <a:gd name="connsiteY775" fmla="*/ 1047499 h 1262563"/>
                <a:gd name="connsiteX776" fmla="*/ 680536 w 754981"/>
                <a:gd name="connsiteY776" fmla="*/ 1055019 h 1262563"/>
                <a:gd name="connsiteX777" fmla="*/ 679032 w 754981"/>
                <a:gd name="connsiteY777" fmla="*/ 1056523 h 1262563"/>
                <a:gd name="connsiteX778" fmla="*/ 677528 w 754981"/>
                <a:gd name="connsiteY778" fmla="*/ 1057275 h 1262563"/>
                <a:gd name="connsiteX779" fmla="*/ 669257 w 754981"/>
                <a:gd name="connsiteY779" fmla="*/ 1061787 h 1262563"/>
                <a:gd name="connsiteX780" fmla="*/ 668504 w 754981"/>
                <a:gd name="connsiteY780" fmla="*/ 1062539 h 1262563"/>
                <a:gd name="connsiteX781" fmla="*/ 667753 w 754981"/>
                <a:gd name="connsiteY781" fmla="*/ 1063291 h 1262563"/>
                <a:gd name="connsiteX782" fmla="*/ 667753 w 754981"/>
                <a:gd name="connsiteY782" fmla="*/ 1064043 h 1262563"/>
                <a:gd name="connsiteX783" fmla="*/ 667753 w 754981"/>
                <a:gd name="connsiteY783" fmla="*/ 1064795 h 1262563"/>
                <a:gd name="connsiteX784" fmla="*/ 667001 w 754981"/>
                <a:gd name="connsiteY784" fmla="*/ 1067803 h 1262563"/>
                <a:gd name="connsiteX785" fmla="*/ 666249 w 754981"/>
                <a:gd name="connsiteY785" fmla="*/ 1100890 h 1262563"/>
                <a:gd name="connsiteX786" fmla="*/ 666249 w 754981"/>
                <a:gd name="connsiteY786" fmla="*/ 1102393 h 1262563"/>
                <a:gd name="connsiteX787" fmla="*/ 668504 w 754981"/>
                <a:gd name="connsiteY787" fmla="*/ 1109161 h 1262563"/>
                <a:gd name="connsiteX788" fmla="*/ 670008 w 754981"/>
                <a:gd name="connsiteY788" fmla="*/ 1112921 h 1262563"/>
                <a:gd name="connsiteX789" fmla="*/ 671512 w 754981"/>
                <a:gd name="connsiteY789" fmla="*/ 1114425 h 1262563"/>
                <a:gd name="connsiteX790" fmla="*/ 672264 w 754981"/>
                <a:gd name="connsiteY790" fmla="*/ 1115177 h 1262563"/>
                <a:gd name="connsiteX791" fmla="*/ 678280 w 754981"/>
                <a:gd name="connsiteY791" fmla="*/ 1118185 h 1262563"/>
                <a:gd name="connsiteX792" fmla="*/ 688056 w 754981"/>
                <a:gd name="connsiteY792" fmla="*/ 1120441 h 1262563"/>
                <a:gd name="connsiteX793" fmla="*/ 689560 w 754981"/>
                <a:gd name="connsiteY793" fmla="*/ 1121193 h 1262563"/>
                <a:gd name="connsiteX794" fmla="*/ 691816 w 754981"/>
                <a:gd name="connsiteY794" fmla="*/ 1122697 h 1262563"/>
                <a:gd name="connsiteX795" fmla="*/ 692568 w 754981"/>
                <a:gd name="connsiteY795" fmla="*/ 1123449 h 1262563"/>
                <a:gd name="connsiteX796" fmla="*/ 693320 w 754981"/>
                <a:gd name="connsiteY796" fmla="*/ 1123449 h 1262563"/>
                <a:gd name="connsiteX797" fmla="*/ 693320 w 754981"/>
                <a:gd name="connsiteY797" fmla="*/ 1124201 h 1262563"/>
                <a:gd name="connsiteX798" fmla="*/ 694072 w 754981"/>
                <a:gd name="connsiteY798" fmla="*/ 1124953 h 1262563"/>
                <a:gd name="connsiteX799" fmla="*/ 694072 w 754981"/>
                <a:gd name="connsiteY799" fmla="*/ 1125705 h 1262563"/>
                <a:gd name="connsiteX800" fmla="*/ 694823 w 754981"/>
                <a:gd name="connsiteY800" fmla="*/ 1138488 h 1262563"/>
                <a:gd name="connsiteX801" fmla="*/ 694072 w 754981"/>
                <a:gd name="connsiteY801" fmla="*/ 1139992 h 1262563"/>
                <a:gd name="connsiteX802" fmla="*/ 694072 w 754981"/>
                <a:gd name="connsiteY802" fmla="*/ 1140744 h 1262563"/>
                <a:gd name="connsiteX803" fmla="*/ 682792 w 754981"/>
                <a:gd name="connsiteY803" fmla="*/ 1158039 h 1262563"/>
                <a:gd name="connsiteX804" fmla="*/ 682040 w 754981"/>
                <a:gd name="connsiteY804" fmla="*/ 1160295 h 1262563"/>
                <a:gd name="connsiteX805" fmla="*/ 681288 w 754981"/>
                <a:gd name="connsiteY805" fmla="*/ 1163303 h 1262563"/>
                <a:gd name="connsiteX806" fmla="*/ 681288 w 754981"/>
                <a:gd name="connsiteY806" fmla="*/ 1164807 h 1262563"/>
                <a:gd name="connsiteX807" fmla="*/ 681288 w 754981"/>
                <a:gd name="connsiteY807" fmla="*/ 1165559 h 1262563"/>
                <a:gd name="connsiteX808" fmla="*/ 681288 w 754981"/>
                <a:gd name="connsiteY808" fmla="*/ 1168567 h 1262563"/>
                <a:gd name="connsiteX809" fmla="*/ 682792 w 754981"/>
                <a:gd name="connsiteY809" fmla="*/ 1170823 h 1262563"/>
                <a:gd name="connsiteX810" fmla="*/ 673016 w 754981"/>
                <a:gd name="connsiteY810" fmla="*/ 1176839 h 1262563"/>
                <a:gd name="connsiteX811" fmla="*/ 665497 w 754981"/>
                <a:gd name="connsiteY811" fmla="*/ 1178343 h 1262563"/>
                <a:gd name="connsiteX812" fmla="*/ 652713 w 754981"/>
                <a:gd name="connsiteY812" fmla="*/ 1179095 h 1262563"/>
                <a:gd name="connsiteX813" fmla="*/ 650457 w 754981"/>
                <a:gd name="connsiteY813" fmla="*/ 1179095 h 1262563"/>
                <a:gd name="connsiteX814" fmla="*/ 648953 w 754981"/>
                <a:gd name="connsiteY814" fmla="*/ 1179847 h 1262563"/>
                <a:gd name="connsiteX815" fmla="*/ 644442 w 754981"/>
                <a:gd name="connsiteY815" fmla="*/ 1182855 h 1262563"/>
                <a:gd name="connsiteX816" fmla="*/ 638425 w 754981"/>
                <a:gd name="connsiteY816" fmla="*/ 1184359 h 1262563"/>
                <a:gd name="connsiteX817" fmla="*/ 628650 w 754981"/>
                <a:gd name="connsiteY817" fmla="*/ 1186615 h 1262563"/>
                <a:gd name="connsiteX818" fmla="*/ 624890 w 754981"/>
                <a:gd name="connsiteY818" fmla="*/ 1188118 h 1262563"/>
                <a:gd name="connsiteX819" fmla="*/ 621882 w 754981"/>
                <a:gd name="connsiteY819" fmla="*/ 1189622 h 1262563"/>
                <a:gd name="connsiteX820" fmla="*/ 620378 w 754981"/>
                <a:gd name="connsiteY820" fmla="*/ 1191126 h 1262563"/>
                <a:gd name="connsiteX821" fmla="*/ 604587 w 754981"/>
                <a:gd name="connsiteY821" fmla="*/ 1208422 h 1262563"/>
                <a:gd name="connsiteX822" fmla="*/ 602331 w 754981"/>
                <a:gd name="connsiteY822" fmla="*/ 1209926 h 1262563"/>
                <a:gd name="connsiteX823" fmla="*/ 600075 w 754981"/>
                <a:gd name="connsiteY823" fmla="*/ 1211430 h 1262563"/>
                <a:gd name="connsiteX824" fmla="*/ 597067 w 754981"/>
                <a:gd name="connsiteY824" fmla="*/ 1212182 h 1262563"/>
                <a:gd name="connsiteX825" fmla="*/ 592555 w 754981"/>
                <a:gd name="connsiteY825" fmla="*/ 1213686 h 1262563"/>
                <a:gd name="connsiteX826" fmla="*/ 585035 w 754981"/>
                <a:gd name="connsiteY826" fmla="*/ 1214437 h 1262563"/>
                <a:gd name="connsiteX827" fmla="*/ 578268 w 754981"/>
                <a:gd name="connsiteY827" fmla="*/ 1214437 h 1262563"/>
                <a:gd name="connsiteX828" fmla="*/ 574508 w 754981"/>
                <a:gd name="connsiteY828" fmla="*/ 1213686 h 1262563"/>
                <a:gd name="connsiteX829" fmla="*/ 572252 w 754981"/>
                <a:gd name="connsiteY829" fmla="*/ 1213686 h 1262563"/>
                <a:gd name="connsiteX830" fmla="*/ 570748 w 754981"/>
                <a:gd name="connsiteY830" fmla="*/ 1213686 h 1262563"/>
                <a:gd name="connsiteX831" fmla="*/ 559468 w 754981"/>
                <a:gd name="connsiteY831" fmla="*/ 1215941 h 1262563"/>
                <a:gd name="connsiteX832" fmla="*/ 552701 w 754981"/>
                <a:gd name="connsiteY832" fmla="*/ 1217446 h 1262563"/>
                <a:gd name="connsiteX833" fmla="*/ 525629 w 754981"/>
                <a:gd name="connsiteY833" fmla="*/ 1231733 h 1262563"/>
                <a:gd name="connsiteX834" fmla="*/ 524126 w 754981"/>
                <a:gd name="connsiteY834" fmla="*/ 1232485 h 1262563"/>
                <a:gd name="connsiteX835" fmla="*/ 523374 w 754981"/>
                <a:gd name="connsiteY835" fmla="*/ 1233237 h 1262563"/>
                <a:gd name="connsiteX836" fmla="*/ 522622 w 754981"/>
                <a:gd name="connsiteY836" fmla="*/ 1233237 h 1262563"/>
                <a:gd name="connsiteX837" fmla="*/ 519614 w 754981"/>
                <a:gd name="connsiteY837" fmla="*/ 1233237 h 1262563"/>
                <a:gd name="connsiteX838" fmla="*/ 518862 w 754981"/>
                <a:gd name="connsiteY838" fmla="*/ 1233237 h 1262563"/>
                <a:gd name="connsiteX839" fmla="*/ 516606 w 754981"/>
                <a:gd name="connsiteY839" fmla="*/ 1233989 h 1262563"/>
                <a:gd name="connsiteX840" fmla="*/ 506078 w 754981"/>
                <a:gd name="connsiteY840" fmla="*/ 1237749 h 1262563"/>
                <a:gd name="connsiteX841" fmla="*/ 503822 w 754981"/>
                <a:gd name="connsiteY841" fmla="*/ 1240005 h 1262563"/>
                <a:gd name="connsiteX842" fmla="*/ 500063 w 754981"/>
                <a:gd name="connsiteY842" fmla="*/ 1241509 h 1262563"/>
                <a:gd name="connsiteX843" fmla="*/ 489535 w 754981"/>
                <a:gd name="connsiteY843" fmla="*/ 1243013 h 1262563"/>
                <a:gd name="connsiteX844" fmla="*/ 489535 w 754981"/>
                <a:gd name="connsiteY844" fmla="*/ 1243765 h 1262563"/>
                <a:gd name="connsiteX845" fmla="*/ 488783 w 754981"/>
                <a:gd name="connsiteY845" fmla="*/ 1244516 h 1262563"/>
                <a:gd name="connsiteX846" fmla="*/ 488783 w 754981"/>
                <a:gd name="connsiteY846" fmla="*/ 1245268 h 1262563"/>
                <a:gd name="connsiteX847" fmla="*/ 488031 w 754981"/>
                <a:gd name="connsiteY847" fmla="*/ 1246020 h 1262563"/>
                <a:gd name="connsiteX848" fmla="*/ 487279 w 754981"/>
                <a:gd name="connsiteY848" fmla="*/ 1246772 h 1262563"/>
                <a:gd name="connsiteX849" fmla="*/ 486527 w 754981"/>
                <a:gd name="connsiteY849" fmla="*/ 1249028 h 1262563"/>
                <a:gd name="connsiteX850" fmla="*/ 485775 w 754981"/>
                <a:gd name="connsiteY850" fmla="*/ 1249028 h 1262563"/>
                <a:gd name="connsiteX851" fmla="*/ 485023 w 754981"/>
                <a:gd name="connsiteY851" fmla="*/ 1249028 h 1262563"/>
                <a:gd name="connsiteX852" fmla="*/ 485023 w 754981"/>
                <a:gd name="connsiteY852" fmla="*/ 1248276 h 1262563"/>
                <a:gd name="connsiteX853" fmla="*/ 483519 w 754981"/>
                <a:gd name="connsiteY853" fmla="*/ 1243765 h 1262563"/>
                <a:gd name="connsiteX854" fmla="*/ 483519 w 754981"/>
                <a:gd name="connsiteY854" fmla="*/ 1243013 h 1262563"/>
                <a:gd name="connsiteX855" fmla="*/ 483519 w 754981"/>
                <a:gd name="connsiteY855" fmla="*/ 1242261 h 1262563"/>
                <a:gd name="connsiteX856" fmla="*/ 483519 w 754981"/>
                <a:gd name="connsiteY856" fmla="*/ 1241509 h 1262563"/>
                <a:gd name="connsiteX857" fmla="*/ 482767 w 754981"/>
                <a:gd name="connsiteY857" fmla="*/ 1241509 h 1262563"/>
                <a:gd name="connsiteX858" fmla="*/ 482767 w 754981"/>
                <a:gd name="connsiteY858" fmla="*/ 1240757 h 1262563"/>
                <a:gd name="connsiteX859" fmla="*/ 478255 w 754981"/>
                <a:gd name="connsiteY859" fmla="*/ 1235493 h 1262563"/>
                <a:gd name="connsiteX860" fmla="*/ 477503 w 754981"/>
                <a:gd name="connsiteY860" fmla="*/ 1234741 h 1262563"/>
                <a:gd name="connsiteX861" fmla="*/ 477503 w 754981"/>
                <a:gd name="connsiteY861" fmla="*/ 1233989 h 1262563"/>
                <a:gd name="connsiteX862" fmla="*/ 477503 w 754981"/>
                <a:gd name="connsiteY862" fmla="*/ 1231733 h 1262563"/>
                <a:gd name="connsiteX863" fmla="*/ 477503 w 754981"/>
                <a:gd name="connsiteY863" fmla="*/ 1230981 h 1262563"/>
                <a:gd name="connsiteX864" fmla="*/ 476751 w 754981"/>
                <a:gd name="connsiteY864" fmla="*/ 1230229 h 1262563"/>
                <a:gd name="connsiteX865" fmla="*/ 476751 w 754981"/>
                <a:gd name="connsiteY865" fmla="*/ 1229477 h 1262563"/>
                <a:gd name="connsiteX866" fmla="*/ 472239 w 754981"/>
                <a:gd name="connsiteY866" fmla="*/ 1225717 h 1262563"/>
                <a:gd name="connsiteX867" fmla="*/ 470735 w 754981"/>
                <a:gd name="connsiteY867" fmla="*/ 1223461 h 1262563"/>
                <a:gd name="connsiteX868" fmla="*/ 469984 w 754981"/>
                <a:gd name="connsiteY868" fmla="*/ 1220453 h 1262563"/>
                <a:gd name="connsiteX869" fmla="*/ 469231 w 754981"/>
                <a:gd name="connsiteY869" fmla="*/ 1219701 h 1262563"/>
                <a:gd name="connsiteX870" fmla="*/ 469231 w 754981"/>
                <a:gd name="connsiteY870" fmla="*/ 1218949 h 1262563"/>
                <a:gd name="connsiteX871" fmla="*/ 468480 w 754981"/>
                <a:gd name="connsiteY871" fmla="*/ 1218949 h 1262563"/>
                <a:gd name="connsiteX872" fmla="*/ 467728 w 754981"/>
                <a:gd name="connsiteY872" fmla="*/ 1218949 h 1262563"/>
                <a:gd name="connsiteX873" fmla="*/ 466224 w 754981"/>
                <a:gd name="connsiteY873" fmla="*/ 1218949 h 1262563"/>
                <a:gd name="connsiteX874" fmla="*/ 465471 w 754981"/>
                <a:gd name="connsiteY874" fmla="*/ 1219701 h 1262563"/>
                <a:gd name="connsiteX875" fmla="*/ 459456 w 754981"/>
                <a:gd name="connsiteY875" fmla="*/ 1224965 h 1262563"/>
                <a:gd name="connsiteX876" fmla="*/ 457952 w 754981"/>
                <a:gd name="connsiteY876" fmla="*/ 1225717 h 1262563"/>
                <a:gd name="connsiteX877" fmla="*/ 457952 w 754981"/>
                <a:gd name="connsiteY877" fmla="*/ 1226469 h 1262563"/>
                <a:gd name="connsiteX878" fmla="*/ 457200 w 754981"/>
                <a:gd name="connsiteY878" fmla="*/ 1227973 h 1262563"/>
                <a:gd name="connsiteX879" fmla="*/ 457200 w 754981"/>
                <a:gd name="connsiteY879" fmla="*/ 1228725 h 1262563"/>
                <a:gd name="connsiteX880" fmla="*/ 457200 w 754981"/>
                <a:gd name="connsiteY880" fmla="*/ 1230229 h 1262563"/>
                <a:gd name="connsiteX881" fmla="*/ 457952 w 754981"/>
                <a:gd name="connsiteY881" fmla="*/ 1233237 h 1262563"/>
                <a:gd name="connsiteX882" fmla="*/ 466975 w 754981"/>
                <a:gd name="connsiteY882" fmla="*/ 1252788 h 1262563"/>
                <a:gd name="connsiteX883" fmla="*/ 467728 w 754981"/>
                <a:gd name="connsiteY883" fmla="*/ 1254292 h 1262563"/>
                <a:gd name="connsiteX884" fmla="*/ 467728 w 754981"/>
                <a:gd name="connsiteY884" fmla="*/ 1256548 h 1262563"/>
                <a:gd name="connsiteX885" fmla="*/ 466975 w 754981"/>
                <a:gd name="connsiteY885" fmla="*/ 1257300 h 1262563"/>
                <a:gd name="connsiteX886" fmla="*/ 465471 w 754981"/>
                <a:gd name="connsiteY886" fmla="*/ 1258052 h 1262563"/>
                <a:gd name="connsiteX887" fmla="*/ 463968 w 754981"/>
                <a:gd name="connsiteY887" fmla="*/ 1258052 h 1262563"/>
                <a:gd name="connsiteX888" fmla="*/ 436897 w 754981"/>
                <a:gd name="connsiteY888" fmla="*/ 1248276 h 1262563"/>
                <a:gd name="connsiteX889" fmla="*/ 430881 w 754981"/>
                <a:gd name="connsiteY889" fmla="*/ 1244516 h 1262563"/>
                <a:gd name="connsiteX890" fmla="*/ 427121 w 754981"/>
                <a:gd name="connsiteY890" fmla="*/ 1241509 h 1262563"/>
                <a:gd name="connsiteX891" fmla="*/ 424865 w 754981"/>
                <a:gd name="connsiteY891" fmla="*/ 1240757 h 1262563"/>
                <a:gd name="connsiteX892" fmla="*/ 423361 w 754981"/>
                <a:gd name="connsiteY892" fmla="*/ 1240005 h 1262563"/>
                <a:gd name="connsiteX893" fmla="*/ 422609 w 754981"/>
                <a:gd name="connsiteY893" fmla="*/ 1240757 h 1262563"/>
                <a:gd name="connsiteX894" fmla="*/ 421105 w 754981"/>
                <a:gd name="connsiteY894" fmla="*/ 1242261 h 1262563"/>
                <a:gd name="connsiteX895" fmla="*/ 419601 w 754981"/>
                <a:gd name="connsiteY895" fmla="*/ 1243013 h 1262563"/>
                <a:gd name="connsiteX896" fmla="*/ 418097 w 754981"/>
                <a:gd name="connsiteY896" fmla="*/ 1243013 h 1262563"/>
                <a:gd name="connsiteX897" fmla="*/ 415090 w 754981"/>
                <a:gd name="connsiteY897" fmla="*/ 1241509 h 1262563"/>
                <a:gd name="connsiteX898" fmla="*/ 409073 w 754981"/>
                <a:gd name="connsiteY898" fmla="*/ 1236997 h 1262563"/>
                <a:gd name="connsiteX899" fmla="*/ 403810 w 754981"/>
                <a:gd name="connsiteY899" fmla="*/ 1233237 h 1262563"/>
                <a:gd name="connsiteX900" fmla="*/ 400050 w 754981"/>
                <a:gd name="connsiteY900" fmla="*/ 1231733 h 1262563"/>
                <a:gd name="connsiteX901" fmla="*/ 396290 w 754981"/>
                <a:gd name="connsiteY901" fmla="*/ 1230981 h 1262563"/>
                <a:gd name="connsiteX902" fmla="*/ 393282 w 754981"/>
                <a:gd name="connsiteY902" fmla="*/ 1230229 h 1262563"/>
                <a:gd name="connsiteX903" fmla="*/ 389522 w 754981"/>
                <a:gd name="connsiteY903" fmla="*/ 1230981 h 1262563"/>
                <a:gd name="connsiteX904" fmla="*/ 389522 w 754981"/>
                <a:gd name="connsiteY904" fmla="*/ 1230229 h 1262563"/>
                <a:gd name="connsiteX905" fmla="*/ 388771 w 754981"/>
                <a:gd name="connsiteY905" fmla="*/ 1229477 h 1262563"/>
                <a:gd name="connsiteX906" fmla="*/ 390274 w 754981"/>
                <a:gd name="connsiteY906" fmla="*/ 1225717 h 1262563"/>
                <a:gd name="connsiteX907" fmla="*/ 393282 w 754981"/>
                <a:gd name="connsiteY907" fmla="*/ 1217446 h 1262563"/>
                <a:gd name="connsiteX908" fmla="*/ 394034 w 754981"/>
                <a:gd name="connsiteY908" fmla="*/ 1215941 h 1262563"/>
                <a:gd name="connsiteX909" fmla="*/ 394034 w 754981"/>
                <a:gd name="connsiteY909" fmla="*/ 1215189 h 1262563"/>
                <a:gd name="connsiteX910" fmla="*/ 394034 w 754981"/>
                <a:gd name="connsiteY910" fmla="*/ 1214437 h 1262563"/>
                <a:gd name="connsiteX911" fmla="*/ 393282 w 754981"/>
                <a:gd name="connsiteY911" fmla="*/ 1213686 h 1262563"/>
                <a:gd name="connsiteX912" fmla="*/ 392530 w 754981"/>
                <a:gd name="connsiteY912" fmla="*/ 1212934 h 1262563"/>
                <a:gd name="connsiteX913" fmla="*/ 390274 w 754981"/>
                <a:gd name="connsiteY913" fmla="*/ 1212934 h 1262563"/>
                <a:gd name="connsiteX914" fmla="*/ 385011 w 754981"/>
                <a:gd name="connsiteY914" fmla="*/ 1215189 h 1262563"/>
                <a:gd name="connsiteX915" fmla="*/ 381251 w 754981"/>
                <a:gd name="connsiteY915" fmla="*/ 1217446 h 1262563"/>
                <a:gd name="connsiteX916" fmla="*/ 366211 w 754981"/>
                <a:gd name="connsiteY916" fmla="*/ 1229477 h 1262563"/>
                <a:gd name="connsiteX917" fmla="*/ 362451 w 754981"/>
                <a:gd name="connsiteY917" fmla="*/ 1230981 h 1262563"/>
                <a:gd name="connsiteX918" fmla="*/ 359443 w 754981"/>
                <a:gd name="connsiteY918" fmla="*/ 1231733 h 1262563"/>
                <a:gd name="connsiteX919" fmla="*/ 357188 w 754981"/>
                <a:gd name="connsiteY919" fmla="*/ 1232485 h 1262563"/>
                <a:gd name="connsiteX920" fmla="*/ 354179 w 754981"/>
                <a:gd name="connsiteY920" fmla="*/ 1233237 h 1262563"/>
                <a:gd name="connsiteX921" fmla="*/ 342148 w 754981"/>
                <a:gd name="connsiteY921" fmla="*/ 1233237 h 1262563"/>
                <a:gd name="connsiteX922" fmla="*/ 337636 w 754981"/>
                <a:gd name="connsiteY922" fmla="*/ 1231733 h 1262563"/>
                <a:gd name="connsiteX923" fmla="*/ 328613 w 754981"/>
                <a:gd name="connsiteY923" fmla="*/ 1227973 h 1262563"/>
                <a:gd name="connsiteX924" fmla="*/ 326356 w 754981"/>
                <a:gd name="connsiteY924" fmla="*/ 1227221 h 1262563"/>
                <a:gd name="connsiteX925" fmla="*/ 324100 w 754981"/>
                <a:gd name="connsiteY925" fmla="*/ 1226469 h 1262563"/>
                <a:gd name="connsiteX926" fmla="*/ 321093 w 754981"/>
                <a:gd name="connsiteY926" fmla="*/ 1226469 h 1262563"/>
                <a:gd name="connsiteX927" fmla="*/ 319589 w 754981"/>
                <a:gd name="connsiteY927" fmla="*/ 1227221 h 1262563"/>
                <a:gd name="connsiteX928" fmla="*/ 318085 w 754981"/>
                <a:gd name="connsiteY928" fmla="*/ 1227973 h 1262563"/>
                <a:gd name="connsiteX929" fmla="*/ 316581 w 754981"/>
                <a:gd name="connsiteY929" fmla="*/ 1228725 h 1262563"/>
                <a:gd name="connsiteX930" fmla="*/ 315829 w 754981"/>
                <a:gd name="connsiteY930" fmla="*/ 1230229 h 1262563"/>
                <a:gd name="connsiteX931" fmla="*/ 315077 w 754981"/>
                <a:gd name="connsiteY931" fmla="*/ 1231733 h 1262563"/>
                <a:gd name="connsiteX932" fmla="*/ 314325 w 754981"/>
                <a:gd name="connsiteY932" fmla="*/ 1235493 h 1262563"/>
                <a:gd name="connsiteX933" fmla="*/ 314325 w 754981"/>
                <a:gd name="connsiteY933" fmla="*/ 1244516 h 1262563"/>
                <a:gd name="connsiteX934" fmla="*/ 312821 w 754981"/>
                <a:gd name="connsiteY934" fmla="*/ 1252036 h 1262563"/>
                <a:gd name="connsiteX935" fmla="*/ 312069 w 754981"/>
                <a:gd name="connsiteY935" fmla="*/ 1254292 h 1262563"/>
                <a:gd name="connsiteX936" fmla="*/ 311317 w 754981"/>
                <a:gd name="connsiteY936" fmla="*/ 1255044 h 1262563"/>
                <a:gd name="connsiteX937" fmla="*/ 311317 w 754981"/>
                <a:gd name="connsiteY937" fmla="*/ 1255796 h 1262563"/>
                <a:gd name="connsiteX938" fmla="*/ 310565 w 754981"/>
                <a:gd name="connsiteY938" fmla="*/ 1257300 h 1262563"/>
                <a:gd name="connsiteX939" fmla="*/ 308309 w 754981"/>
                <a:gd name="connsiteY939" fmla="*/ 1258804 h 1262563"/>
                <a:gd name="connsiteX940" fmla="*/ 303045 w 754981"/>
                <a:gd name="connsiteY940" fmla="*/ 1262564 h 1262563"/>
                <a:gd name="connsiteX941" fmla="*/ 302294 w 754981"/>
                <a:gd name="connsiteY941" fmla="*/ 1262564 h 1262563"/>
                <a:gd name="connsiteX942" fmla="*/ 301541 w 754981"/>
                <a:gd name="connsiteY942" fmla="*/ 1262564 h 1262563"/>
                <a:gd name="connsiteX943" fmla="*/ 300789 w 754981"/>
                <a:gd name="connsiteY943" fmla="*/ 1261812 h 1262563"/>
                <a:gd name="connsiteX944" fmla="*/ 300037 w 754981"/>
                <a:gd name="connsiteY944" fmla="*/ 1261060 h 1262563"/>
                <a:gd name="connsiteX945" fmla="*/ 299285 w 754981"/>
                <a:gd name="connsiteY945" fmla="*/ 1259556 h 1262563"/>
                <a:gd name="connsiteX946" fmla="*/ 298534 w 754981"/>
                <a:gd name="connsiteY946" fmla="*/ 1257300 h 1262563"/>
                <a:gd name="connsiteX947" fmla="*/ 297781 w 754981"/>
                <a:gd name="connsiteY947" fmla="*/ 1253540 h 1262563"/>
                <a:gd name="connsiteX948" fmla="*/ 297030 w 754981"/>
                <a:gd name="connsiteY948" fmla="*/ 1252036 h 1262563"/>
                <a:gd name="connsiteX949" fmla="*/ 297030 w 754981"/>
                <a:gd name="connsiteY949" fmla="*/ 1249780 h 1262563"/>
                <a:gd name="connsiteX950" fmla="*/ 297781 w 754981"/>
                <a:gd name="connsiteY950" fmla="*/ 1247524 h 1262563"/>
                <a:gd name="connsiteX951" fmla="*/ 300037 w 754981"/>
                <a:gd name="connsiteY951" fmla="*/ 1235493 h 1262563"/>
                <a:gd name="connsiteX952" fmla="*/ 299285 w 754981"/>
                <a:gd name="connsiteY952" fmla="*/ 1218197 h 1262563"/>
                <a:gd name="connsiteX953" fmla="*/ 297781 w 754981"/>
                <a:gd name="connsiteY953" fmla="*/ 1214437 h 1262563"/>
                <a:gd name="connsiteX954" fmla="*/ 294774 w 754981"/>
                <a:gd name="connsiteY954" fmla="*/ 1208422 h 1262563"/>
                <a:gd name="connsiteX955" fmla="*/ 294022 w 754981"/>
                <a:gd name="connsiteY955" fmla="*/ 1206166 h 1262563"/>
                <a:gd name="connsiteX956" fmla="*/ 294022 w 754981"/>
                <a:gd name="connsiteY956" fmla="*/ 1204662 h 1262563"/>
                <a:gd name="connsiteX957" fmla="*/ 294022 w 754981"/>
                <a:gd name="connsiteY957" fmla="*/ 1203158 h 1262563"/>
                <a:gd name="connsiteX958" fmla="*/ 294022 w 754981"/>
                <a:gd name="connsiteY958" fmla="*/ 1202406 h 1262563"/>
                <a:gd name="connsiteX959" fmla="*/ 294774 w 754981"/>
                <a:gd name="connsiteY959" fmla="*/ 1195638 h 1262563"/>
                <a:gd name="connsiteX960" fmla="*/ 294774 w 754981"/>
                <a:gd name="connsiteY960" fmla="*/ 1194134 h 1262563"/>
                <a:gd name="connsiteX961" fmla="*/ 294774 w 754981"/>
                <a:gd name="connsiteY961" fmla="*/ 1191878 h 1262563"/>
                <a:gd name="connsiteX962" fmla="*/ 292518 w 754981"/>
                <a:gd name="connsiteY962" fmla="*/ 1187367 h 1262563"/>
                <a:gd name="connsiteX963" fmla="*/ 290262 w 754981"/>
                <a:gd name="connsiteY963" fmla="*/ 1182855 h 1262563"/>
                <a:gd name="connsiteX964" fmla="*/ 288006 w 754981"/>
                <a:gd name="connsiteY964" fmla="*/ 1179847 h 1262563"/>
                <a:gd name="connsiteX965" fmla="*/ 284998 w 754981"/>
                <a:gd name="connsiteY965" fmla="*/ 1176839 h 1262563"/>
                <a:gd name="connsiteX966" fmla="*/ 275222 w 754981"/>
                <a:gd name="connsiteY966" fmla="*/ 1169319 h 1262563"/>
                <a:gd name="connsiteX967" fmla="*/ 264695 w 754981"/>
                <a:gd name="connsiteY967" fmla="*/ 1164055 h 1262563"/>
                <a:gd name="connsiteX968" fmla="*/ 263191 w 754981"/>
                <a:gd name="connsiteY968" fmla="*/ 1163303 h 1262563"/>
                <a:gd name="connsiteX969" fmla="*/ 262439 w 754981"/>
                <a:gd name="connsiteY969" fmla="*/ 1162551 h 1262563"/>
                <a:gd name="connsiteX970" fmla="*/ 262439 w 754981"/>
                <a:gd name="connsiteY970" fmla="*/ 1161047 h 1262563"/>
                <a:gd name="connsiteX971" fmla="*/ 261687 w 754981"/>
                <a:gd name="connsiteY971" fmla="*/ 1160295 h 1262563"/>
                <a:gd name="connsiteX972" fmla="*/ 261687 w 754981"/>
                <a:gd name="connsiteY972" fmla="*/ 1158791 h 1262563"/>
                <a:gd name="connsiteX973" fmla="*/ 261687 w 754981"/>
                <a:gd name="connsiteY973" fmla="*/ 1157288 h 1262563"/>
                <a:gd name="connsiteX974" fmla="*/ 263191 w 754981"/>
                <a:gd name="connsiteY974" fmla="*/ 1149768 h 1262563"/>
                <a:gd name="connsiteX975" fmla="*/ 263191 w 754981"/>
                <a:gd name="connsiteY975" fmla="*/ 1149016 h 1262563"/>
                <a:gd name="connsiteX976" fmla="*/ 262439 w 754981"/>
                <a:gd name="connsiteY976" fmla="*/ 1149016 h 1262563"/>
                <a:gd name="connsiteX977" fmla="*/ 260935 w 754981"/>
                <a:gd name="connsiteY977" fmla="*/ 1149016 h 1262563"/>
                <a:gd name="connsiteX978" fmla="*/ 254919 w 754981"/>
                <a:gd name="connsiteY978" fmla="*/ 1152776 h 1262563"/>
                <a:gd name="connsiteX979" fmla="*/ 242887 w 754981"/>
                <a:gd name="connsiteY979" fmla="*/ 1161799 h 1262563"/>
                <a:gd name="connsiteX980" fmla="*/ 218824 w 754981"/>
                <a:gd name="connsiteY980" fmla="*/ 1203158 h 1262563"/>
                <a:gd name="connsiteX981" fmla="*/ 209800 w 754981"/>
                <a:gd name="connsiteY981" fmla="*/ 1223461 h 1262563"/>
                <a:gd name="connsiteX982" fmla="*/ 208297 w 754981"/>
                <a:gd name="connsiteY982" fmla="*/ 1228725 h 1262563"/>
                <a:gd name="connsiteX983" fmla="*/ 207545 w 754981"/>
                <a:gd name="connsiteY983" fmla="*/ 1231733 h 1262563"/>
                <a:gd name="connsiteX984" fmla="*/ 208297 w 754981"/>
                <a:gd name="connsiteY984" fmla="*/ 1236245 h 1262563"/>
                <a:gd name="connsiteX985" fmla="*/ 207545 w 754981"/>
                <a:gd name="connsiteY985" fmla="*/ 1237749 h 1262563"/>
                <a:gd name="connsiteX986" fmla="*/ 207545 w 754981"/>
                <a:gd name="connsiteY986" fmla="*/ 1238501 h 1262563"/>
                <a:gd name="connsiteX987" fmla="*/ 206793 w 754981"/>
                <a:gd name="connsiteY987" fmla="*/ 1240005 h 1262563"/>
                <a:gd name="connsiteX988" fmla="*/ 206041 w 754981"/>
                <a:gd name="connsiteY988" fmla="*/ 1241509 h 1262563"/>
                <a:gd name="connsiteX989" fmla="*/ 203785 w 754981"/>
                <a:gd name="connsiteY989" fmla="*/ 1241509 h 1262563"/>
                <a:gd name="connsiteX990" fmla="*/ 200777 w 754981"/>
                <a:gd name="connsiteY990" fmla="*/ 1240757 h 1262563"/>
                <a:gd name="connsiteX991" fmla="*/ 185738 w 754981"/>
                <a:gd name="connsiteY991" fmla="*/ 1233989 h 1262563"/>
                <a:gd name="connsiteX992" fmla="*/ 178218 w 754981"/>
                <a:gd name="connsiteY992" fmla="*/ 1231733 h 1262563"/>
                <a:gd name="connsiteX993" fmla="*/ 160170 w 754981"/>
                <a:gd name="connsiteY993" fmla="*/ 1230229 h 1262563"/>
                <a:gd name="connsiteX994" fmla="*/ 125580 w 754981"/>
                <a:gd name="connsiteY994" fmla="*/ 1213686 h 1262563"/>
                <a:gd name="connsiteX995" fmla="*/ 117308 w 754981"/>
                <a:gd name="connsiteY995" fmla="*/ 1206918 h 1262563"/>
                <a:gd name="connsiteX996" fmla="*/ 115052 w 754981"/>
                <a:gd name="connsiteY996" fmla="*/ 1206166 h 1262563"/>
                <a:gd name="connsiteX997" fmla="*/ 113548 w 754981"/>
                <a:gd name="connsiteY997" fmla="*/ 1205414 h 1262563"/>
                <a:gd name="connsiteX998" fmla="*/ 112044 w 754981"/>
                <a:gd name="connsiteY998" fmla="*/ 1206166 h 1262563"/>
                <a:gd name="connsiteX999" fmla="*/ 104524 w 754981"/>
                <a:gd name="connsiteY999" fmla="*/ 1206166 h 1262563"/>
                <a:gd name="connsiteX1000" fmla="*/ 75949 w 754981"/>
                <a:gd name="connsiteY1000" fmla="*/ 1192630 h 1262563"/>
                <a:gd name="connsiteX1001" fmla="*/ 73693 w 754981"/>
                <a:gd name="connsiteY1001" fmla="*/ 1190374 h 1262563"/>
                <a:gd name="connsiteX1002" fmla="*/ 72189 w 754981"/>
                <a:gd name="connsiteY1002" fmla="*/ 1188870 h 1262563"/>
                <a:gd name="connsiteX1003" fmla="*/ 71438 w 754981"/>
                <a:gd name="connsiteY1003" fmla="*/ 1185863 h 1262563"/>
                <a:gd name="connsiteX1004" fmla="*/ 70685 w 754981"/>
                <a:gd name="connsiteY1004" fmla="*/ 1170071 h 1262563"/>
                <a:gd name="connsiteX1005" fmla="*/ 71438 w 754981"/>
                <a:gd name="connsiteY1005" fmla="*/ 1167815 h 1262563"/>
                <a:gd name="connsiteX1006" fmla="*/ 72189 w 754981"/>
                <a:gd name="connsiteY1006" fmla="*/ 1165559 h 1262563"/>
                <a:gd name="connsiteX1007" fmla="*/ 72942 w 754981"/>
                <a:gd name="connsiteY1007" fmla="*/ 1162551 h 1262563"/>
                <a:gd name="connsiteX1008" fmla="*/ 81213 w 754981"/>
                <a:gd name="connsiteY1008" fmla="*/ 1151272 h 1262563"/>
                <a:gd name="connsiteX1009" fmla="*/ 81965 w 754981"/>
                <a:gd name="connsiteY1009" fmla="*/ 1149016 h 1262563"/>
                <a:gd name="connsiteX1010" fmla="*/ 82717 w 754981"/>
                <a:gd name="connsiteY1010" fmla="*/ 1146008 h 1262563"/>
                <a:gd name="connsiteX1011" fmla="*/ 82717 w 754981"/>
                <a:gd name="connsiteY1011" fmla="*/ 1143752 h 1262563"/>
                <a:gd name="connsiteX1012" fmla="*/ 81965 w 754981"/>
                <a:gd name="connsiteY1012" fmla="*/ 1136232 h 1262563"/>
                <a:gd name="connsiteX1013" fmla="*/ 81965 w 754981"/>
                <a:gd name="connsiteY1013" fmla="*/ 1134728 h 1262563"/>
                <a:gd name="connsiteX1014" fmla="*/ 81965 w 754981"/>
                <a:gd name="connsiteY1014" fmla="*/ 1133224 h 1262563"/>
                <a:gd name="connsiteX1015" fmla="*/ 82717 w 754981"/>
                <a:gd name="connsiteY1015" fmla="*/ 1131720 h 1262563"/>
                <a:gd name="connsiteX1016" fmla="*/ 84221 w 754981"/>
                <a:gd name="connsiteY1016" fmla="*/ 1130217 h 1262563"/>
                <a:gd name="connsiteX1017" fmla="*/ 91741 w 754981"/>
                <a:gd name="connsiteY1017" fmla="*/ 1121945 h 1262563"/>
                <a:gd name="connsiteX1018" fmla="*/ 92493 w 754981"/>
                <a:gd name="connsiteY1018" fmla="*/ 1120441 h 1262563"/>
                <a:gd name="connsiteX1019" fmla="*/ 93244 w 754981"/>
                <a:gd name="connsiteY1019" fmla="*/ 1118185 h 1262563"/>
                <a:gd name="connsiteX1020" fmla="*/ 93244 w 754981"/>
                <a:gd name="connsiteY1020" fmla="*/ 1115929 h 1262563"/>
                <a:gd name="connsiteX1021" fmla="*/ 93244 w 754981"/>
                <a:gd name="connsiteY1021" fmla="*/ 1113673 h 1262563"/>
                <a:gd name="connsiteX1022" fmla="*/ 92493 w 754981"/>
                <a:gd name="connsiteY1022" fmla="*/ 1112169 h 1262563"/>
                <a:gd name="connsiteX1023" fmla="*/ 91741 w 754981"/>
                <a:gd name="connsiteY1023" fmla="*/ 1111417 h 1262563"/>
                <a:gd name="connsiteX1024" fmla="*/ 89485 w 754981"/>
                <a:gd name="connsiteY1024" fmla="*/ 1109913 h 1262563"/>
                <a:gd name="connsiteX1025" fmla="*/ 76701 w 754981"/>
                <a:gd name="connsiteY1025" fmla="*/ 1117433 h 1262563"/>
                <a:gd name="connsiteX1026" fmla="*/ 73693 w 754981"/>
                <a:gd name="connsiteY1026" fmla="*/ 1120441 h 1262563"/>
                <a:gd name="connsiteX1027" fmla="*/ 69933 w 754981"/>
                <a:gd name="connsiteY1027" fmla="*/ 1121945 h 1262563"/>
                <a:gd name="connsiteX1028" fmla="*/ 67678 w 754981"/>
                <a:gd name="connsiteY1028" fmla="*/ 1124201 h 1262563"/>
                <a:gd name="connsiteX1029" fmla="*/ 66925 w 754981"/>
                <a:gd name="connsiteY1029" fmla="*/ 1124953 h 1262563"/>
                <a:gd name="connsiteX1030" fmla="*/ 66174 w 754981"/>
                <a:gd name="connsiteY1030" fmla="*/ 1126457 h 1262563"/>
                <a:gd name="connsiteX1031" fmla="*/ 64670 w 754981"/>
                <a:gd name="connsiteY1031" fmla="*/ 1126457 h 1262563"/>
                <a:gd name="connsiteX1032" fmla="*/ 63918 w 754981"/>
                <a:gd name="connsiteY1032" fmla="*/ 1127209 h 1262563"/>
                <a:gd name="connsiteX1033" fmla="*/ 63166 w 754981"/>
                <a:gd name="connsiteY1033" fmla="*/ 1127960 h 1262563"/>
                <a:gd name="connsiteX1034" fmla="*/ 63166 w 754981"/>
                <a:gd name="connsiteY1034" fmla="*/ 1129465 h 1262563"/>
                <a:gd name="connsiteX1035" fmla="*/ 62414 w 754981"/>
                <a:gd name="connsiteY1035" fmla="*/ 1130217 h 1262563"/>
                <a:gd name="connsiteX1036" fmla="*/ 60910 w 754981"/>
                <a:gd name="connsiteY1036" fmla="*/ 1130217 h 1262563"/>
                <a:gd name="connsiteX1037" fmla="*/ 59406 w 754981"/>
                <a:gd name="connsiteY1037" fmla="*/ 1131720 h 1262563"/>
                <a:gd name="connsiteX1038" fmla="*/ 58654 w 754981"/>
                <a:gd name="connsiteY1038" fmla="*/ 1133224 h 1262563"/>
                <a:gd name="connsiteX1039" fmla="*/ 58654 w 754981"/>
                <a:gd name="connsiteY1039" fmla="*/ 1134728 h 1262563"/>
                <a:gd name="connsiteX1040" fmla="*/ 57902 w 754981"/>
                <a:gd name="connsiteY1040" fmla="*/ 1136232 h 1262563"/>
                <a:gd name="connsiteX1041" fmla="*/ 56398 w 754981"/>
                <a:gd name="connsiteY1041" fmla="*/ 1137736 h 1262563"/>
                <a:gd name="connsiteX1042" fmla="*/ 51886 w 754981"/>
                <a:gd name="connsiteY1042" fmla="*/ 1143000 h 1262563"/>
                <a:gd name="connsiteX1043" fmla="*/ 51134 w 754981"/>
                <a:gd name="connsiteY1043" fmla="*/ 1145256 h 1262563"/>
                <a:gd name="connsiteX1044" fmla="*/ 50382 w 754981"/>
                <a:gd name="connsiteY1044" fmla="*/ 1147512 h 1262563"/>
                <a:gd name="connsiteX1045" fmla="*/ 50382 w 754981"/>
                <a:gd name="connsiteY1045" fmla="*/ 1149016 h 1262563"/>
                <a:gd name="connsiteX1046" fmla="*/ 49630 w 754981"/>
                <a:gd name="connsiteY1046" fmla="*/ 1150520 h 1262563"/>
                <a:gd name="connsiteX1047" fmla="*/ 48878 w 754981"/>
                <a:gd name="connsiteY1047" fmla="*/ 1152776 h 1262563"/>
                <a:gd name="connsiteX1048" fmla="*/ 47374 w 754981"/>
                <a:gd name="connsiteY1048" fmla="*/ 1154280 h 1262563"/>
                <a:gd name="connsiteX1049" fmla="*/ 45870 w 754981"/>
                <a:gd name="connsiteY1049" fmla="*/ 1155032 h 1262563"/>
                <a:gd name="connsiteX1050" fmla="*/ 45118 w 754981"/>
                <a:gd name="connsiteY1050" fmla="*/ 1156536 h 1262563"/>
                <a:gd name="connsiteX1051" fmla="*/ 43614 w 754981"/>
                <a:gd name="connsiteY1051" fmla="*/ 1159543 h 1262563"/>
                <a:gd name="connsiteX1052" fmla="*/ 44366 w 754981"/>
                <a:gd name="connsiteY1052" fmla="*/ 1161047 h 1262563"/>
                <a:gd name="connsiteX1053" fmla="*/ 43614 w 754981"/>
                <a:gd name="connsiteY1053" fmla="*/ 1162551 h 1262563"/>
                <a:gd name="connsiteX1054" fmla="*/ 42863 w 754981"/>
                <a:gd name="connsiteY1054" fmla="*/ 1165559 h 1262563"/>
                <a:gd name="connsiteX1055" fmla="*/ 42863 w 754981"/>
                <a:gd name="connsiteY1055" fmla="*/ 1167063 h 1262563"/>
                <a:gd name="connsiteX1056" fmla="*/ 42863 w 754981"/>
                <a:gd name="connsiteY1056" fmla="*/ 1168567 h 1262563"/>
                <a:gd name="connsiteX1057" fmla="*/ 42110 w 754981"/>
                <a:gd name="connsiteY1057" fmla="*/ 1172327 h 1262563"/>
                <a:gd name="connsiteX1058" fmla="*/ 39103 w 754981"/>
                <a:gd name="connsiteY1058" fmla="*/ 1178343 h 1262563"/>
                <a:gd name="connsiteX1059" fmla="*/ 36846 w 754981"/>
                <a:gd name="connsiteY1059" fmla="*/ 1177591 h 1262563"/>
                <a:gd name="connsiteX1060" fmla="*/ 32335 w 754981"/>
                <a:gd name="connsiteY1060" fmla="*/ 1178343 h 1262563"/>
                <a:gd name="connsiteX1061" fmla="*/ 30831 w 754981"/>
                <a:gd name="connsiteY1061" fmla="*/ 1177591 h 1262563"/>
                <a:gd name="connsiteX1062" fmla="*/ 28575 w 754981"/>
                <a:gd name="connsiteY1062" fmla="*/ 1176839 h 1262563"/>
                <a:gd name="connsiteX1063" fmla="*/ 27071 w 754981"/>
                <a:gd name="connsiteY1063" fmla="*/ 1176087 h 1262563"/>
                <a:gd name="connsiteX1064" fmla="*/ 27071 w 754981"/>
                <a:gd name="connsiteY1064" fmla="*/ 1175335 h 1262563"/>
                <a:gd name="connsiteX1065" fmla="*/ 26319 w 754981"/>
                <a:gd name="connsiteY1065" fmla="*/ 1175335 h 1262563"/>
                <a:gd name="connsiteX1066" fmla="*/ 26319 w 754981"/>
                <a:gd name="connsiteY1066" fmla="*/ 1174583 h 1262563"/>
                <a:gd name="connsiteX1067" fmla="*/ 26319 w 754981"/>
                <a:gd name="connsiteY1067" fmla="*/ 1173831 h 1262563"/>
                <a:gd name="connsiteX1068" fmla="*/ 27071 w 754981"/>
                <a:gd name="connsiteY1068" fmla="*/ 1173079 h 1262563"/>
                <a:gd name="connsiteX1069" fmla="*/ 27071 w 754981"/>
                <a:gd name="connsiteY1069" fmla="*/ 1172327 h 1262563"/>
                <a:gd name="connsiteX1070" fmla="*/ 26319 w 754981"/>
                <a:gd name="connsiteY1070" fmla="*/ 1172327 h 1262563"/>
                <a:gd name="connsiteX1071" fmla="*/ 25567 w 754981"/>
                <a:gd name="connsiteY1071" fmla="*/ 1172327 h 1262563"/>
                <a:gd name="connsiteX1072" fmla="*/ 24815 w 754981"/>
                <a:gd name="connsiteY1072" fmla="*/ 1172327 h 1262563"/>
                <a:gd name="connsiteX1073" fmla="*/ 23311 w 754981"/>
                <a:gd name="connsiteY1073" fmla="*/ 1172327 h 1262563"/>
                <a:gd name="connsiteX1074" fmla="*/ 22559 w 754981"/>
                <a:gd name="connsiteY1074" fmla="*/ 1173079 h 1262563"/>
                <a:gd name="connsiteX1075" fmla="*/ 21807 w 754981"/>
                <a:gd name="connsiteY1075" fmla="*/ 1172327 h 1262563"/>
                <a:gd name="connsiteX1076" fmla="*/ 21807 w 754981"/>
                <a:gd name="connsiteY1076" fmla="*/ 1171575 h 1262563"/>
                <a:gd name="connsiteX1077" fmla="*/ 21055 w 754981"/>
                <a:gd name="connsiteY1077" fmla="*/ 1169319 h 1262563"/>
                <a:gd name="connsiteX1078" fmla="*/ 20303 w 754981"/>
                <a:gd name="connsiteY1078" fmla="*/ 1167815 h 1262563"/>
                <a:gd name="connsiteX1079" fmla="*/ 20303 w 754981"/>
                <a:gd name="connsiteY1079" fmla="*/ 1167063 h 1262563"/>
                <a:gd name="connsiteX1080" fmla="*/ 20303 w 754981"/>
                <a:gd name="connsiteY1080" fmla="*/ 1166311 h 1262563"/>
                <a:gd name="connsiteX1081" fmla="*/ 20303 w 754981"/>
                <a:gd name="connsiteY1081" fmla="*/ 1164055 h 1262563"/>
                <a:gd name="connsiteX1082" fmla="*/ 20303 w 754981"/>
                <a:gd name="connsiteY1082" fmla="*/ 1161799 h 1262563"/>
                <a:gd name="connsiteX1083" fmla="*/ 20303 w 754981"/>
                <a:gd name="connsiteY1083" fmla="*/ 1159543 h 1262563"/>
                <a:gd name="connsiteX1084" fmla="*/ 19551 w 754981"/>
                <a:gd name="connsiteY1084" fmla="*/ 1157288 h 1262563"/>
                <a:gd name="connsiteX1085" fmla="*/ 19551 w 754981"/>
                <a:gd name="connsiteY1085" fmla="*/ 1156536 h 1262563"/>
                <a:gd name="connsiteX1086" fmla="*/ 18047 w 754981"/>
                <a:gd name="connsiteY1086" fmla="*/ 1154280 h 1262563"/>
                <a:gd name="connsiteX1087" fmla="*/ 18047 w 754981"/>
                <a:gd name="connsiteY1087" fmla="*/ 1153528 h 1262563"/>
                <a:gd name="connsiteX1088" fmla="*/ 17295 w 754981"/>
                <a:gd name="connsiteY1088" fmla="*/ 1149768 h 1262563"/>
                <a:gd name="connsiteX1089" fmla="*/ 17295 w 754981"/>
                <a:gd name="connsiteY1089" fmla="*/ 1149016 h 1262563"/>
                <a:gd name="connsiteX1090" fmla="*/ 16544 w 754981"/>
                <a:gd name="connsiteY1090" fmla="*/ 1148264 h 1262563"/>
                <a:gd name="connsiteX1091" fmla="*/ 14287 w 754981"/>
                <a:gd name="connsiteY1091" fmla="*/ 1147512 h 1262563"/>
                <a:gd name="connsiteX1092" fmla="*/ 12031 w 754981"/>
                <a:gd name="connsiteY1092" fmla="*/ 1145256 h 1262563"/>
                <a:gd name="connsiteX1093" fmla="*/ 10527 w 754981"/>
                <a:gd name="connsiteY1093" fmla="*/ 1144504 h 1262563"/>
                <a:gd name="connsiteX1094" fmla="*/ 10527 w 754981"/>
                <a:gd name="connsiteY1094" fmla="*/ 1143000 h 1262563"/>
                <a:gd name="connsiteX1095" fmla="*/ 10527 w 754981"/>
                <a:gd name="connsiteY1095" fmla="*/ 1141496 h 1262563"/>
                <a:gd name="connsiteX1096" fmla="*/ 10527 w 754981"/>
                <a:gd name="connsiteY1096" fmla="*/ 1140744 h 1262563"/>
                <a:gd name="connsiteX1097" fmla="*/ 11280 w 754981"/>
                <a:gd name="connsiteY1097" fmla="*/ 1140744 h 1262563"/>
                <a:gd name="connsiteX1098" fmla="*/ 12031 w 754981"/>
                <a:gd name="connsiteY1098" fmla="*/ 1140744 h 1262563"/>
                <a:gd name="connsiteX1099" fmla="*/ 12784 w 754981"/>
                <a:gd name="connsiteY1099" fmla="*/ 1140744 h 1262563"/>
                <a:gd name="connsiteX1100" fmla="*/ 12784 w 754981"/>
                <a:gd name="connsiteY1100" fmla="*/ 1141496 h 1262563"/>
                <a:gd name="connsiteX1101" fmla="*/ 13535 w 754981"/>
                <a:gd name="connsiteY1101" fmla="*/ 1141496 h 1262563"/>
                <a:gd name="connsiteX1102" fmla="*/ 14287 w 754981"/>
                <a:gd name="connsiteY1102" fmla="*/ 1140744 h 1262563"/>
                <a:gd name="connsiteX1103" fmla="*/ 14287 w 754981"/>
                <a:gd name="connsiteY1103" fmla="*/ 1139240 h 1262563"/>
                <a:gd name="connsiteX1104" fmla="*/ 13535 w 754981"/>
                <a:gd name="connsiteY1104" fmla="*/ 1136232 h 1262563"/>
                <a:gd name="connsiteX1105" fmla="*/ 13535 w 754981"/>
                <a:gd name="connsiteY1105" fmla="*/ 1134728 h 1262563"/>
                <a:gd name="connsiteX1106" fmla="*/ 14287 w 754981"/>
                <a:gd name="connsiteY1106" fmla="*/ 1133976 h 1262563"/>
                <a:gd name="connsiteX1107" fmla="*/ 14287 w 754981"/>
                <a:gd name="connsiteY1107" fmla="*/ 1133224 h 1262563"/>
                <a:gd name="connsiteX1108" fmla="*/ 15791 w 754981"/>
                <a:gd name="connsiteY1108" fmla="*/ 1130217 h 1262563"/>
                <a:gd name="connsiteX1109" fmla="*/ 15791 w 754981"/>
                <a:gd name="connsiteY1109" fmla="*/ 1129465 h 1262563"/>
                <a:gd name="connsiteX1110" fmla="*/ 15791 w 754981"/>
                <a:gd name="connsiteY1110" fmla="*/ 1127209 h 1262563"/>
                <a:gd name="connsiteX1111" fmla="*/ 16544 w 754981"/>
                <a:gd name="connsiteY1111" fmla="*/ 1124953 h 1262563"/>
                <a:gd name="connsiteX1112" fmla="*/ 16544 w 754981"/>
                <a:gd name="connsiteY1112" fmla="*/ 1122697 h 1262563"/>
                <a:gd name="connsiteX1113" fmla="*/ 16544 w 754981"/>
                <a:gd name="connsiteY1113" fmla="*/ 1119689 h 1262563"/>
                <a:gd name="connsiteX1114" fmla="*/ 16544 w 754981"/>
                <a:gd name="connsiteY1114" fmla="*/ 1118185 h 1262563"/>
                <a:gd name="connsiteX1115" fmla="*/ 16544 w 754981"/>
                <a:gd name="connsiteY1115" fmla="*/ 1117433 h 1262563"/>
                <a:gd name="connsiteX1116" fmla="*/ 17295 w 754981"/>
                <a:gd name="connsiteY1116" fmla="*/ 1117433 h 1262563"/>
                <a:gd name="connsiteX1117" fmla="*/ 18799 w 754981"/>
                <a:gd name="connsiteY1117" fmla="*/ 1117433 h 1262563"/>
                <a:gd name="connsiteX1118" fmla="*/ 18799 w 754981"/>
                <a:gd name="connsiteY1118" fmla="*/ 1116681 h 1262563"/>
                <a:gd name="connsiteX1119" fmla="*/ 19551 w 754981"/>
                <a:gd name="connsiteY1119" fmla="*/ 1115929 h 1262563"/>
                <a:gd name="connsiteX1120" fmla="*/ 19551 w 754981"/>
                <a:gd name="connsiteY1120" fmla="*/ 1115177 h 1262563"/>
                <a:gd name="connsiteX1121" fmla="*/ 19551 w 754981"/>
                <a:gd name="connsiteY1121" fmla="*/ 1114425 h 1262563"/>
                <a:gd name="connsiteX1122" fmla="*/ 17295 w 754981"/>
                <a:gd name="connsiteY1122" fmla="*/ 1095626 h 1262563"/>
                <a:gd name="connsiteX1123" fmla="*/ 17295 w 754981"/>
                <a:gd name="connsiteY1123" fmla="*/ 1094874 h 1262563"/>
                <a:gd name="connsiteX1124" fmla="*/ 18047 w 754981"/>
                <a:gd name="connsiteY1124" fmla="*/ 1092618 h 1262563"/>
                <a:gd name="connsiteX1125" fmla="*/ 18047 w 754981"/>
                <a:gd name="connsiteY1125" fmla="*/ 1091114 h 1262563"/>
                <a:gd name="connsiteX1126" fmla="*/ 18047 w 754981"/>
                <a:gd name="connsiteY1126" fmla="*/ 1089610 h 1262563"/>
                <a:gd name="connsiteX1127" fmla="*/ 15791 w 754981"/>
                <a:gd name="connsiteY1127" fmla="*/ 1084346 h 1262563"/>
                <a:gd name="connsiteX1128" fmla="*/ 15039 w 754981"/>
                <a:gd name="connsiteY1128" fmla="*/ 1083594 h 1262563"/>
                <a:gd name="connsiteX1129" fmla="*/ 12784 w 754981"/>
                <a:gd name="connsiteY1129" fmla="*/ 1081338 h 1262563"/>
                <a:gd name="connsiteX1130" fmla="*/ 11280 w 754981"/>
                <a:gd name="connsiteY1130" fmla="*/ 1079082 h 1262563"/>
                <a:gd name="connsiteX1131" fmla="*/ 10527 w 754981"/>
                <a:gd name="connsiteY1131" fmla="*/ 1077578 h 1262563"/>
                <a:gd name="connsiteX1132" fmla="*/ 9024 w 754981"/>
                <a:gd name="connsiteY1132" fmla="*/ 1054267 h 1262563"/>
                <a:gd name="connsiteX1133" fmla="*/ 9024 w 754981"/>
                <a:gd name="connsiteY1133" fmla="*/ 1050507 h 1262563"/>
                <a:gd name="connsiteX1134" fmla="*/ 9024 w 754981"/>
                <a:gd name="connsiteY1134" fmla="*/ 1047499 h 1262563"/>
                <a:gd name="connsiteX1135" fmla="*/ 9776 w 754981"/>
                <a:gd name="connsiteY1135" fmla="*/ 1046747 h 1262563"/>
                <a:gd name="connsiteX1136" fmla="*/ 12031 w 754981"/>
                <a:gd name="connsiteY1136" fmla="*/ 1045243 h 1262563"/>
                <a:gd name="connsiteX1137" fmla="*/ 12784 w 754981"/>
                <a:gd name="connsiteY1137" fmla="*/ 1044492 h 1262563"/>
                <a:gd name="connsiteX1138" fmla="*/ 12784 w 754981"/>
                <a:gd name="connsiteY1138" fmla="*/ 1042988 h 1262563"/>
                <a:gd name="connsiteX1139" fmla="*/ 12784 w 754981"/>
                <a:gd name="connsiteY1139" fmla="*/ 1041483 h 1262563"/>
                <a:gd name="connsiteX1140" fmla="*/ 12784 w 754981"/>
                <a:gd name="connsiteY1140" fmla="*/ 1039980 h 1262563"/>
                <a:gd name="connsiteX1141" fmla="*/ 12031 w 754981"/>
                <a:gd name="connsiteY1141" fmla="*/ 1038476 h 1262563"/>
                <a:gd name="connsiteX1142" fmla="*/ 12031 w 754981"/>
                <a:gd name="connsiteY1142" fmla="*/ 1037724 h 1262563"/>
                <a:gd name="connsiteX1143" fmla="*/ 12031 w 754981"/>
                <a:gd name="connsiteY1143" fmla="*/ 1036220 h 1262563"/>
                <a:gd name="connsiteX1144" fmla="*/ 12031 w 754981"/>
                <a:gd name="connsiteY1144" fmla="*/ 1035468 h 1262563"/>
                <a:gd name="connsiteX1145" fmla="*/ 12784 w 754981"/>
                <a:gd name="connsiteY1145" fmla="*/ 1035468 h 1262563"/>
                <a:gd name="connsiteX1146" fmla="*/ 13535 w 754981"/>
                <a:gd name="connsiteY1146" fmla="*/ 1034716 h 1262563"/>
                <a:gd name="connsiteX1147" fmla="*/ 14287 w 754981"/>
                <a:gd name="connsiteY1147" fmla="*/ 1034716 h 1262563"/>
                <a:gd name="connsiteX1148" fmla="*/ 14287 w 754981"/>
                <a:gd name="connsiteY1148" fmla="*/ 1033964 h 1262563"/>
                <a:gd name="connsiteX1149" fmla="*/ 15039 w 754981"/>
                <a:gd name="connsiteY1149" fmla="*/ 1032460 h 1262563"/>
                <a:gd name="connsiteX1150" fmla="*/ 15039 w 754981"/>
                <a:gd name="connsiteY1150" fmla="*/ 1030204 h 1262563"/>
                <a:gd name="connsiteX1151" fmla="*/ 14287 w 754981"/>
                <a:gd name="connsiteY1151" fmla="*/ 1029452 h 1262563"/>
                <a:gd name="connsiteX1152" fmla="*/ 14287 w 754981"/>
                <a:gd name="connsiteY1152" fmla="*/ 1028700 h 1262563"/>
                <a:gd name="connsiteX1153" fmla="*/ 13535 w 754981"/>
                <a:gd name="connsiteY1153" fmla="*/ 1028700 h 1262563"/>
                <a:gd name="connsiteX1154" fmla="*/ 12031 w 754981"/>
                <a:gd name="connsiteY1154" fmla="*/ 1027948 h 1262563"/>
                <a:gd name="connsiteX1155" fmla="*/ 10527 w 754981"/>
                <a:gd name="connsiteY1155" fmla="*/ 1027948 h 1262563"/>
                <a:gd name="connsiteX1156" fmla="*/ 9776 w 754981"/>
                <a:gd name="connsiteY1156" fmla="*/ 1026444 h 1262563"/>
                <a:gd name="connsiteX1157" fmla="*/ 9776 w 754981"/>
                <a:gd name="connsiteY1157" fmla="*/ 1024940 h 1262563"/>
                <a:gd name="connsiteX1158" fmla="*/ 9024 w 754981"/>
                <a:gd name="connsiteY1158" fmla="*/ 1021180 h 1262563"/>
                <a:gd name="connsiteX1159" fmla="*/ 9024 w 754981"/>
                <a:gd name="connsiteY1159" fmla="*/ 1020428 h 1262563"/>
                <a:gd name="connsiteX1160" fmla="*/ 9024 w 754981"/>
                <a:gd name="connsiteY1160" fmla="*/ 1018924 h 1262563"/>
                <a:gd name="connsiteX1161" fmla="*/ 7520 w 754981"/>
                <a:gd name="connsiteY1161" fmla="*/ 1015916 h 1262563"/>
                <a:gd name="connsiteX1162" fmla="*/ 7520 w 754981"/>
                <a:gd name="connsiteY1162" fmla="*/ 1013661 h 1262563"/>
                <a:gd name="connsiteX1163" fmla="*/ 6767 w 754981"/>
                <a:gd name="connsiteY1163" fmla="*/ 1012909 h 1262563"/>
                <a:gd name="connsiteX1164" fmla="*/ 6767 w 754981"/>
                <a:gd name="connsiteY1164" fmla="*/ 1011405 h 1262563"/>
                <a:gd name="connsiteX1165" fmla="*/ 5264 w 754981"/>
                <a:gd name="connsiteY1165" fmla="*/ 1009901 h 1262563"/>
                <a:gd name="connsiteX1166" fmla="*/ 4512 w 754981"/>
                <a:gd name="connsiteY1166" fmla="*/ 1009149 h 1262563"/>
                <a:gd name="connsiteX1167" fmla="*/ 4512 w 754981"/>
                <a:gd name="connsiteY1167" fmla="*/ 1008397 h 1262563"/>
                <a:gd name="connsiteX1168" fmla="*/ 4512 w 754981"/>
                <a:gd name="connsiteY1168" fmla="*/ 1006893 h 1262563"/>
                <a:gd name="connsiteX1169" fmla="*/ 4512 w 754981"/>
                <a:gd name="connsiteY1169" fmla="*/ 1004637 h 1262563"/>
                <a:gd name="connsiteX1170" fmla="*/ 5264 w 754981"/>
                <a:gd name="connsiteY1170" fmla="*/ 1003885 h 1262563"/>
                <a:gd name="connsiteX1171" fmla="*/ 5264 w 754981"/>
                <a:gd name="connsiteY1171" fmla="*/ 1003133 h 1262563"/>
                <a:gd name="connsiteX1172" fmla="*/ 6767 w 754981"/>
                <a:gd name="connsiteY1172" fmla="*/ 1001629 h 1262563"/>
                <a:gd name="connsiteX1173" fmla="*/ 8272 w 754981"/>
                <a:gd name="connsiteY1173" fmla="*/ 1000125 h 1262563"/>
                <a:gd name="connsiteX1174" fmla="*/ 9024 w 754981"/>
                <a:gd name="connsiteY1174" fmla="*/ 999373 h 1262563"/>
                <a:gd name="connsiteX1175" fmla="*/ 10527 w 754981"/>
                <a:gd name="connsiteY1175" fmla="*/ 997869 h 1262563"/>
                <a:gd name="connsiteX1176" fmla="*/ 12031 w 754981"/>
                <a:gd name="connsiteY1176" fmla="*/ 996365 h 1262563"/>
                <a:gd name="connsiteX1177" fmla="*/ 12784 w 754981"/>
                <a:gd name="connsiteY1177" fmla="*/ 995613 h 1262563"/>
                <a:gd name="connsiteX1178" fmla="*/ 12784 w 754981"/>
                <a:gd name="connsiteY1178" fmla="*/ 994861 h 1262563"/>
                <a:gd name="connsiteX1179" fmla="*/ 13535 w 754981"/>
                <a:gd name="connsiteY1179" fmla="*/ 994109 h 1262563"/>
                <a:gd name="connsiteX1180" fmla="*/ 14287 w 754981"/>
                <a:gd name="connsiteY1180" fmla="*/ 987342 h 1262563"/>
                <a:gd name="connsiteX1181" fmla="*/ 14287 w 754981"/>
                <a:gd name="connsiteY1181" fmla="*/ 985837 h 1262563"/>
                <a:gd name="connsiteX1182" fmla="*/ 13535 w 754981"/>
                <a:gd name="connsiteY1182" fmla="*/ 985085 h 1262563"/>
                <a:gd name="connsiteX1183" fmla="*/ 13535 w 754981"/>
                <a:gd name="connsiteY1183" fmla="*/ 984334 h 1262563"/>
                <a:gd name="connsiteX1184" fmla="*/ 12784 w 754981"/>
                <a:gd name="connsiteY1184" fmla="*/ 983582 h 1262563"/>
                <a:gd name="connsiteX1185" fmla="*/ 12031 w 754981"/>
                <a:gd name="connsiteY1185" fmla="*/ 982830 h 1262563"/>
                <a:gd name="connsiteX1186" fmla="*/ 6016 w 754981"/>
                <a:gd name="connsiteY1186" fmla="*/ 979822 h 1262563"/>
                <a:gd name="connsiteX1187" fmla="*/ 5264 w 754981"/>
                <a:gd name="connsiteY1187" fmla="*/ 979070 h 1262563"/>
                <a:gd name="connsiteX1188" fmla="*/ 4512 w 754981"/>
                <a:gd name="connsiteY1188" fmla="*/ 979070 h 1262563"/>
                <a:gd name="connsiteX1189" fmla="*/ 3760 w 754981"/>
                <a:gd name="connsiteY1189" fmla="*/ 977566 h 1262563"/>
                <a:gd name="connsiteX1190" fmla="*/ 3008 w 754981"/>
                <a:gd name="connsiteY1190" fmla="*/ 976814 h 1262563"/>
                <a:gd name="connsiteX1191" fmla="*/ 1504 w 754981"/>
                <a:gd name="connsiteY1191" fmla="*/ 975310 h 1262563"/>
                <a:gd name="connsiteX1192" fmla="*/ 752 w 754981"/>
                <a:gd name="connsiteY1192" fmla="*/ 972302 h 1262563"/>
                <a:gd name="connsiteX1193" fmla="*/ 0 w 754981"/>
                <a:gd name="connsiteY1193" fmla="*/ 970798 h 1262563"/>
                <a:gd name="connsiteX1194" fmla="*/ 0 w 754981"/>
                <a:gd name="connsiteY1194" fmla="*/ 965534 h 1262563"/>
                <a:gd name="connsiteX1195" fmla="*/ 752 w 754981"/>
                <a:gd name="connsiteY1195" fmla="*/ 963278 h 1262563"/>
                <a:gd name="connsiteX1196" fmla="*/ 1504 w 754981"/>
                <a:gd name="connsiteY1196" fmla="*/ 961022 h 1262563"/>
                <a:gd name="connsiteX1197" fmla="*/ 2256 w 754981"/>
                <a:gd name="connsiteY1197" fmla="*/ 958766 h 1262563"/>
                <a:gd name="connsiteX1198" fmla="*/ 2256 w 754981"/>
                <a:gd name="connsiteY1198" fmla="*/ 955006 h 1262563"/>
                <a:gd name="connsiteX1199" fmla="*/ 7520 w 754981"/>
                <a:gd name="connsiteY1199" fmla="*/ 939967 h 1262563"/>
                <a:gd name="connsiteX1200" fmla="*/ 8272 w 754981"/>
                <a:gd name="connsiteY1200" fmla="*/ 939215 h 1262563"/>
                <a:gd name="connsiteX1201" fmla="*/ 8272 w 754981"/>
                <a:gd name="connsiteY1201" fmla="*/ 938463 h 1262563"/>
                <a:gd name="connsiteX1202" fmla="*/ 9024 w 754981"/>
                <a:gd name="connsiteY1202" fmla="*/ 936959 h 1262563"/>
                <a:gd name="connsiteX1203" fmla="*/ 10527 w 754981"/>
                <a:gd name="connsiteY1203" fmla="*/ 933951 h 1262563"/>
                <a:gd name="connsiteX1204" fmla="*/ 10527 w 754981"/>
                <a:gd name="connsiteY1204" fmla="*/ 933199 h 1262563"/>
                <a:gd name="connsiteX1205" fmla="*/ 11280 w 754981"/>
                <a:gd name="connsiteY1205" fmla="*/ 927936 h 1262563"/>
                <a:gd name="connsiteX1206" fmla="*/ 12031 w 754981"/>
                <a:gd name="connsiteY1206" fmla="*/ 915152 h 1262563"/>
                <a:gd name="connsiteX1207" fmla="*/ 12784 w 754981"/>
                <a:gd name="connsiteY1207" fmla="*/ 913648 h 1262563"/>
                <a:gd name="connsiteX1208" fmla="*/ 15039 w 754981"/>
                <a:gd name="connsiteY1208" fmla="*/ 909136 h 1262563"/>
                <a:gd name="connsiteX1209" fmla="*/ 15791 w 754981"/>
                <a:gd name="connsiteY1209" fmla="*/ 908384 h 1262563"/>
                <a:gd name="connsiteX1210" fmla="*/ 17295 w 754981"/>
                <a:gd name="connsiteY1210" fmla="*/ 907632 h 1262563"/>
                <a:gd name="connsiteX1211" fmla="*/ 18047 w 754981"/>
                <a:gd name="connsiteY1211" fmla="*/ 906880 h 1262563"/>
                <a:gd name="connsiteX1212" fmla="*/ 18799 w 754981"/>
                <a:gd name="connsiteY1212" fmla="*/ 906128 h 1262563"/>
                <a:gd name="connsiteX1213" fmla="*/ 19551 w 754981"/>
                <a:gd name="connsiteY1213" fmla="*/ 904624 h 1262563"/>
                <a:gd name="connsiteX1214" fmla="*/ 19551 w 754981"/>
                <a:gd name="connsiteY1214" fmla="*/ 902368 h 1262563"/>
                <a:gd name="connsiteX1215" fmla="*/ 19551 w 754981"/>
                <a:gd name="connsiteY1215" fmla="*/ 897857 h 1262563"/>
                <a:gd name="connsiteX1216" fmla="*/ 19551 w 754981"/>
                <a:gd name="connsiteY1216" fmla="*/ 897105 h 1262563"/>
                <a:gd name="connsiteX1217" fmla="*/ 18799 w 754981"/>
                <a:gd name="connsiteY1217" fmla="*/ 894849 h 1262563"/>
                <a:gd name="connsiteX1218" fmla="*/ 17295 w 754981"/>
                <a:gd name="connsiteY1218" fmla="*/ 887329 h 1262563"/>
                <a:gd name="connsiteX1219" fmla="*/ 16544 w 754981"/>
                <a:gd name="connsiteY1219" fmla="*/ 883569 h 1262563"/>
                <a:gd name="connsiteX1220" fmla="*/ 16544 w 754981"/>
                <a:gd name="connsiteY1220" fmla="*/ 882065 h 1262563"/>
                <a:gd name="connsiteX1221" fmla="*/ 16544 w 754981"/>
                <a:gd name="connsiteY1221" fmla="*/ 881313 h 1262563"/>
                <a:gd name="connsiteX1222" fmla="*/ 18047 w 754981"/>
                <a:gd name="connsiteY1222" fmla="*/ 878305 h 1262563"/>
                <a:gd name="connsiteX1223" fmla="*/ 18799 w 754981"/>
                <a:gd name="connsiteY1223" fmla="*/ 877553 h 1262563"/>
                <a:gd name="connsiteX1224" fmla="*/ 19551 w 754981"/>
                <a:gd name="connsiteY1224" fmla="*/ 876801 h 1262563"/>
                <a:gd name="connsiteX1225" fmla="*/ 19551 w 754981"/>
                <a:gd name="connsiteY1225" fmla="*/ 875297 h 1262563"/>
                <a:gd name="connsiteX1226" fmla="*/ 19551 w 754981"/>
                <a:gd name="connsiteY1226" fmla="*/ 873793 h 1262563"/>
                <a:gd name="connsiteX1227" fmla="*/ 19551 w 754981"/>
                <a:gd name="connsiteY1227" fmla="*/ 873041 h 1262563"/>
                <a:gd name="connsiteX1228" fmla="*/ 18047 w 754981"/>
                <a:gd name="connsiteY1228" fmla="*/ 870034 h 1262563"/>
                <a:gd name="connsiteX1229" fmla="*/ 17295 w 754981"/>
                <a:gd name="connsiteY1229" fmla="*/ 867778 h 1262563"/>
                <a:gd name="connsiteX1230" fmla="*/ 17295 w 754981"/>
                <a:gd name="connsiteY1230" fmla="*/ 866274 h 1262563"/>
                <a:gd name="connsiteX1231" fmla="*/ 17295 w 754981"/>
                <a:gd name="connsiteY1231" fmla="*/ 865522 h 1262563"/>
                <a:gd name="connsiteX1232" fmla="*/ 18799 w 754981"/>
                <a:gd name="connsiteY1232" fmla="*/ 864018 h 1262563"/>
                <a:gd name="connsiteX1233" fmla="*/ 19551 w 754981"/>
                <a:gd name="connsiteY1233" fmla="*/ 862514 h 1262563"/>
                <a:gd name="connsiteX1234" fmla="*/ 20303 w 754981"/>
                <a:gd name="connsiteY1234" fmla="*/ 861762 h 1262563"/>
                <a:gd name="connsiteX1235" fmla="*/ 21807 w 754981"/>
                <a:gd name="connsiteY1235" fmla="*/ 861010 h 1262563"/>
                <a:gd name="connsiteX1236" fmla="*/ 21807 w 754981"/>
                <a:gd name="connsiteY1236" fmla="*/ 860258 h 1262563"/>
                <a:gd name="connsiteX1237" fmla="*/ 23311 w 754981"/>
                <a:gd name="connsiteY1237" fmla="*/ 858002 h 1262563"/>
                <a:gd name="connsiteX1238" fmla="*/ 23311 w 754981"/>
                <a:gd name="connsiteY1238" fmla="*/ 854994 h 1262563"/>
                <a:gd name="connsiteX1239" fmla="*/ 23311 w 754981"/>
                <a:gd name="connsiteY1239" fmla="*/ 848978 h 1262563"/>
                <a:gd name="connsiteX1240" fmla="*/ 23311 w 754981"/>
                <a:gd name="connsiteY1240" fmla="*/ 847474 h 1262563"/>
                <a:gd name="connsiteX1241" fmla="*/ 21807 w 754981"/>
                <a:gd name="connsiteY1241" fmla="*/ 842962 h 1262563"/>
                <a:gd name="connsiteX1242" fmla="*/ 21807 w 754981"/>
                <a:gd name="connsiteY1242" fmla="*/ 840707 h 1262563"/>
                <a:gd name="connsiteX1243" fmla="*/ 21807 w 754981"/>
                <a:gd name="connsiteY1243" fmla="*/ 839955 h 1262563"/>
                <a:gd name="connsiteX1244" fmla="*/ 23311 w 754981"/>
                <a:gd name="connsiteY1244" fmla="*/ 837699 h 1262563"/>
                <a:gd name="connsiteX1245" fmla="*/ 24063 w 754981"/>
                <a:gd name="connsiteY1245" fmla="*/ 836195 h 1262563"/>
                <a:gd name="connsiteX1246" fmla="*/ 24815 w 754981"/>
                <a:gd name="connsiteY1246" fmla="*/ 833939 h 1262563"/>
                <a:gd name="connsiteX1247" fmla="*/ 25567 w 754981"/>
                <a:gd name="connsiteY1247" fmla="*/ 833187 h 1262563"/>
                <a:gd name="connsiteX1248" fmla="*/ 27071 w 754981"/>
                <a:gd name="connsiteY1248" fmla="*/ 832435 h 1262563"/>
                <a:gd name="connsiteX1249" fmla="*/ 28575 w 754981"/>
                <a:gd name="connsiteY1249" fmla="*/ 832435 h 1262563"/>
                <a:gd name="connsiteX1250" fmla="*/ 29327 w 754981"/>
                <a:gd name="connsiteY1250" fmla="*/ 831683 h 1262563"/>
                <a:gd name="connsiteX1251" fmla="*/ 31583 w 754981"/>
                <a:gd name="connsiteY1251" fmla="*/ 826419 h 1262563"/>
                <a:gd name="connsiteX1252" fmla="*/ 32335 w 754981"/>
                <a:gd name="connsiteY1252" fmla="*/ 825667 h 1262563"/>
                <a:gd name="connsiteX1253" fmla="*/ 33839 w 754981"/>
                <a:gd name="connsiteY1253" fmla="*/ 824915 h 1262563"/>
                <a:gd name="connsiteX1254" fmla="*/ 33839 w 754981"/>
                <a:gd name="connsiteY1254" fmla="*/ 822659 h 1262563"/>
                <a:gd name="connsiteX1255" fmla="*/ 33087 w 754981"/>
                <a:gd name="connsiteY1255" fmla="*/ 819651 h 1262563"/>
                <a:gd name="connsiteX1256" fmla="*/ 33839 w 754981"/>
                <a:gd name="connsiteY1256" fmla="*/ 818147 h 1262563"/>
                <a:gd name="connsiteX1257" fmla="*/ 36095 w 754981"/>
                <a:gd name="connsiteY1257" fmla="*/ 815140 h 1262563"/>
                <a:gd name="connsiteX1258" fmla="*/ 36846 w 754981"/>
                <a:gd name="connsiteY1258" fmla="*/ 812884 h 1262563"/>
                <a:gd name="connsiteX1259" fmla="*/ 37599 w 754981"/>
                <a:gd name="connsiteY1259" fmla="*/ 811380 h 1262563"/>
                <a:gd name="connsiteX1260" fmla="*/ 36846 w 754981"/>
                <a:gd name="connsiteY1260" fmla="*/ 806116 h 1262563"/>
                <a:gd name="connsiteX1261" fmla="*/ 37599 w 754981"/>
                <a:gd name="connsiteY1261" fmla="*/ 803108 h 1262563"/>
                <a:gd name="connsiteX1262" fmla="*/ 39855 w 754981"/>
                <a:gd name="connsiteY1262" fmla="*/ 800852 h 1262563"/>
                <a:gd name="connsiteX1263" fmla="*/ 44366 w 754981"/>
                <a:gd name="connsiteY1263" fmla="*/ 796340 h 1262563"/>
                <a:gd name="connsiteX1264" fmla="*/ 48126 w 754981"/>
                <a:gd name="connsiteY1264" fmla="*/ 791828 h 1262563"/>
                <a:gd name="connsiteX1265" fmla="*/ 51134 w 754981"/>
                <a:gd name="connsiteY1265" fmla="*/ 785061 h 1262563"/>
                <a:gd name="connsiteX1266" fmla="*/ 52638 w 754981"/>
                <a:gd name="connsiteY1266" fmla="*/ 778293 h 1262563"/>
                <a:gd name="connsiteX1267" fmla="*/ 53390 w 754981"/>
                <a:gd name="connsiteY1267" fmla="*/ 772277 h 1262563"/>
                <a:gd name="connsiteX1268" fmla="*/ 52638 w 754981"/>
                <a:gd name="connsiteY1268" fmla="*/ 766261 h 1262563"/>
                <a:gd name="connsiteX1269" fmla="*/ 51886 w 754981"/>
                <a:gd name="connsiteY1269" fmla="*/ 762501 h 1262563"/>
                <a:gd name="connsiteX1270" fmla="*/ 53390 w 754981"/>
                <a:gd name="connsiteY1270" fmla="*/ 760245 h 1262563"/>
                <a:gd name="connsiteX1271" fmla="*/ 54142 w 754981"/>
                <a:gd name="connsiteY1271" fmla="*/ 758742 h 1262563"/>
                <a:gd name="connsiteX1272" fmla="*/ 54894 w 754981"/>
                <a:gd name="connsiteY1272" fmla="*/ 754982 h 1262563"/>
                <a:gd name="connsiteX1273" fmla="*/ 56398 w 754981"/>
                <a:gd name="connsiteY1273" fmla="*/ 753478 h 1262563"/>
                <a:gd name="connsiteX1274" fmla="*/ 64670 w 754981"/>
                <a:gd name="connsiteY1274" fmla="*/ 744454 h 1262563"/>
                <a:gd name="connsiteX1275" fmla="*/ 66174 w 754981"/>
                <a:gd name="connsiteY1275" fmla="*/ 742198 h 1262563"/>
                <a:gd name="connsiteX1276" fmla="*/ 66925 w 754981"/>
                <a:gd name="connsiteY1276" fmla="*/ 739942 h 1262563"/>
                <a:gd name="connsiteX1277" fmla="*/ 67678 w 754981"/>
                <a:gd name="connsiteY1277" fmla="*/ 736934 h 1262563"/>
                <a:gd name="connsiteX1278" fmla="*/ 69933 w 754981"/>
                <a:gd name="connsiteY1278" fmla="*/ 726407 h 1262563"/>
                <a:gd name="connsiteX1279" fmla="*/ 72942 w 754981"/>
                <a:gd name="connsiteY1279" fmla="*/ 720391 h 1262563"/>
                <a:gd name="connsiteX1280" fmla="*/ 76701 w 754981"/>
                <a:gd name="connsiteY1280" fmla="*/ 715127 h 126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</a:cxnLst>
              <a:rect l="l" t="t" r="r" b="b"/>
              <a:pathLst>
                <a:path w="754981" h="1262563">
                  <a:moveTo>
                    <a:pt x="76701" y="715127"/>
                  </a:moveTo>
                  <a:lnTo>
                    <a:pt x="78957" y="711367"/>
                  </a:lnTo>
                  <a:lnTo>
                    <a:pt x="81965" y="705351"/>
                  </a:lnTo>
                  <a:lnTo>
                    <a:pt x="83469" y="700839"/>
                  </a:lnTo>
                  <a:lnTo>
                    <a:pt x="83469" y="699335"/>
                  </a:lnTo>
                  <a:lnTo>
                    <a:pt x="84973" y="698584"/>
                  </a:lnTo>
                  <a:lnTo>
                    <a:pt x="87229" y="696328"/>
                  </a:lnTo>
                  <a:lnTo>
                    <a:pt x="87981" y="694824"/>
                  </a:lnTo>
                  <a:lnTo>
                    <a:pt x="88733" y="694072"/>
                  </a:lnTo>
                  <a:lnTo>
                    <a:pt x="89485" y="693320"/>
                  </a:lnTo>
                  <a:lnTo>
                    <a:pt x="90237" y="691064"/>
                  </a:lnTo>
                  <a:lnTo>
                    <a:pt x="90237" y="689560"/>
                  </a:lnTo>
                  <a:lnTo>
                    <a:pt x="90989" y="686552"/>
                  </a:lnTo>
                  <a:lnTo>
                    <a:pt x="92493" y="682040"/>
                  </a:lnTo>
                  <a:lnTo>
                    <a:pt x="95501" y="675272"/>
                  </a:lnTo>
                  <a:lnTo>
                    <a:pt x="96253" y="672265"/>
                  </a:lnTo>
                  <a:lnTo>
                    <a:pt x="97004" y="659481"/>
                  </a:lnTo>
                  <a:lnTo>
                    <a:pt x="100764" y="647449"/>
                  </a:lnTo>
                  <a:lnTo>
                    <a:pt x="102268" y="644441"/>
                  </a:lnTo>
                  <a:lnTo>
                    <a:pt x="102268" y="642937"/>
                  </a:lnTo>
                  <a:lnTo>
                    <a:pt x="103020" y="639178"/>
                  </a:lnTo>
                  <a:lnTo>
                    <a:pt x="103772" y="636170"/>
                  </a:lnTo>
                  <a:lnTo>
                    <a:pt x="104524" y="634666"/>
                  </a:lnTo>
                  <a:lnTo>
                    <a:pt x="107532" y="630154"/>
                  </a:lnTo>
                  <a:lnTo>
                    <a:pt x="112044" y="625642"/>
                  </a:lnTo>
                  <a:lnTo>
                    <a:pt x="112796" y="624138"/>
                  </a:lnTo>
                  <a:lnTo>
                    <a:pt x="113548" y="621130"/>
                  </a:lnTo>
                  <a:lnTo>
                    <a:pt x="115804" y="618874"/>
                  </a:lnTo>
                  <a:lnTo>
                    <a:pt x="120316" y="615115"/>
                  </a:lnTo>
                  <a:lnTo>
                    <a:pt x="123323" y="611355"/>
                  </a:lnTo>
                  <a:lnTo>
                    <a:pt x="132347" y="598571"/>
                  </a:lnTo>
                  <a:lnTo>
                    <a:pt x="137611" y="592555"/>
                  </a:lnTo>
                  <a:lnTo>
                    <a:pt x="139867" y="589547"/>
                  </a:lnTo>
                  <a:lnTo>
                    <a:pt x="140619" y="586539"/>
                  </a:lnTo>
                  <a:lnTo>
                    <a:pt x="141371" y="585036"/>
                  </a:lnTo>
                  <a:lnTo>
                    <a:pt x="144379" y="582028"/>
                  </a:lnTo>
                  <a:lnTo>
                    <a:pt x="145131" y="581276"/>
                  </a:lnTo>
                  <a:lnTo>
                    <a:pt x="145131" y="579772"/>
                  </a:lnTo>
                  <a:lnTo>
                    <a:pt x="145883" y="578268"/>
                  </a:lnTo>
                  <a:lnTo>
                    <a:pt x="147387" y="576764"/>
                  </a:lnTo>
                  <a:lnTo>
                    <a:pt x="149642" y="573756"/>
                  </a:lnTo>
                  <a:lnTo>
                    <a:pt x="157914" y="566988"/>
                  </a:lnTo>
                  <a:lnTo>
                    <a:pt x="160922" y="565484"/>
                  </a:lnTo>
                  <a:lnTo>
                    <a:pt x="169946" y="563980"/>
                  </a:lnTo>
                  <a:lnTo>
                    <a:pt x="172954" y="562476"/>
                  </a:lnTo>
                  <a:lnTo>
                    <a:pt x="175962" y="559469"/>
                  </a:lnTo>
                  <a:lnTo>
                    <a:pt x="178218" y="556460"/>
                  </a:lnTo>
                  <a:lnTo>
                    <a:pt x="179721" y="552701"/>
                  </a:lnTo>
                  <a:lnTo>
                    <a:pt x="179721" y="551197"/>
                  </a:lnTo>
                  <a:lnTo>
                    <a:pt x="187993" y="540669"/>
                  </a:lnTo>
                  <a:lnTo>
                    <a:pt x="188745" y="539165"/>
                  </a:lnTo>
                  <a:lnTo>
                    <a:pt x="188745" y="536909"/>
                  </a:lnTo>
                  <a:lnTo>
                    <a:pt x="187241" y="535405"/>
                  </a:lnTo>
                  <a:lnTo>
                    <a:pt x="191753" y="527134"/>
                  </a:lnTo>
                  <a:lnTo>
                    <a:pt x="193257" y="525630"/>
                  </a:lnTo>
                  <a:lnTo>
                    <a:pt x="199273" y="516606"/>
                  </a:lnTo>
                  <a:lnTo>
                    <a:pt x="203785" y="503822"/>
                  </a:lnTo>
                  <a:lnTo>
                    <a:pt x="206041" y="499311"/>
                  </a:lnTo>
                  <a:lnTo>
                    <a:pt x="210553" y="495551"/>
                  </a:lnTo>
                  <a:lnTo>
                    <a:pt x="215064" y="492543"/>
                  </a:lnTo>
                  <a:lnTo>
                    <a:pt x="216568" y="491039"/>
                  </a:lnTo>
                  <a:lnTo>
                    <a:pt x="218072" y="488783"/>
                  </a:lnTo>
                  <a:lnTo>
                    <a:pt x="218072" y="485775"/>
                  </a:lnTo>
                  <a:lnTo>
                    <a:pt x="229352" y="451184"/>
                  </a:lnTo>
                  <a:lnTo>
                    <a:pt x="229352" y="446672"/>
                  </a:lnTo>
                  <a:lnTo>
                    <a:pt x="230104" y="445168"/>
                  </a:lnTo>
                  <a:lnTo>
                    <a:pt x="231608" y="443664"/>
                  </a:lnTo>
                  <a:lnTo>
                    <a:pt x="232360" y="442913"/>
                  </a:lnTo>
                  <a:lnTo>
                    <a:pt x="233864" y="441409"/>
                  </a:lnTo>
                  <a:lnTo>
                    <a:pt x="234616" y="439153"/>
                  </a:lnTo>
                  <a:lnTo>
                    <a:pt x="234616" y="429377"/>
                  </a:lnTo>
                  <a:lnTo>
                    <a:pt x="235368" y="426369"/>
                  </a:lnTo>
                  <a:lnTo>
                    <a:pt x="237624" y="420353"/>
                  </a:lnTo>
                  <a:lnTo>
                    <a:pt x="238376" y="417345"/>
                  </a:lnTo>
                  <a:lnTo>
                    <a:pt x="238376" y="412834"/>
                  </a:lnTo>
                  <a:lnTo>
                    <a:pt x="238376" y="407570"/>
                  </a:lnTo>
                  <a:lnTo>
                    <a:pt x="238376" y="406066"/>
                  </a:lnTo>
                  <a:lnTo>
                    <a:pt x="239128" y="403058"/>
                  </a:lnTo>
                  <a:lnTo>
                    <a:pt x="239128" y="402306"/>
                  </a:lnTo>
                  <a:lnTo>
                    <a:pt x="238376" y="401554"/>
                  </a:lnTo>
                  <a:lnTo>
                    <a:pt x="236119" y="400050"/>
                  </a:lnTo>
                  <a:lnTo>
                    <a:pt x="230104" y="397794"/>
                  </a:lnTo>
                  <a:lnTo>
                    <a:pt x="217320" y="388770"/>
                  </a:lnTo>
                  <a:lnTo>
                    <a:pt x="211304" y="383506"/>
                  </a:lnTo>
                  <a:lnTo>
                    <a:pt x="206793" y="377491"/>
                  </a:lnTo>
                  <a:lnTo>
                    <a:pt x="204537" y="370723"/>
                  </a:lnTo>
                  <a:lnTo>
                    <a:pt x="204537" y="363203"/>
                  </a:lnTo>
                  <a:lnTo>
                    <a:pt x="206041" y="359443"/>
                  </a:lnTo>
                  <a:lnTo>
                    <a:pt x="206793" y="355684"/>
                  </a:lnTo>
                  <a:lnTo>
                    <a:pt x="230856" y="327108"/>
                  </a:lnTo>
                  <a:lnTo>
                    <a:pt x="235368" y="317333"/>
                  </a:lnTo>
                  <a:lnTo>
                    <a:pt x="236119" y="314325"/>
                  </a:lnTo>
                  <a:lnTo>
                    <a:pt x="235368" y="292518"/>
                  </a:lnTo>
                  <a:lnTo>
                    <a:pt x="230104" y="274470"/>
                  </a:lnTo>
                  <a:lnTo>
                    <a:pt x="230856" y="268455"/>
                  </a:lnTo>
                  <a:lnTo>
                    <a:pt x="233864" y="264695"/>
                  </a:lnTo>
                  <a:lnTo>
                    <a:pt x="256423" y="250407"/>
                  </a:lnTo>
                  <a:lnTo>
                    <a:pt x="259431" y="248151"/>
                  </a:lnTo>
                  <a:lnTo>
                    <a:pt x="262439" y="245895"/>
                  </a:lnTo>
                  <a:lnTo>
                    <a:pt x="279734" y="240631"/>
                  </a:lnTo>
                  <a:lnTo>
                    <a:pt x="284246" y="239880"/>
                  </a:lnTo>
                  <a:lnTo>
                    <a:pt x="287254" y="239880"/>
                  </a:lnTo>
                  <a:lnTo>
                    <a:pt x="291766" y="236872"/>
                  </a:lnTo>
                  <a:lnTo>
                    <a:pt x="312069" y="227848"/>
                  </a:lnTo>
                  <a:lnTo>
                    <a:pt x="314325" y="226344"/>
                  </a:lnTo>
                  <a:lnTo>
                    <a:pt x="315829" y="223336"/>
                  </a:lnTo>
                  <a:lnTo>
                    <a:pt x="316581" y="219576"/>
                  </a:lnTo>
                  <a:lnTo>
                    <a:pt x="315829" y="212809"/>
                  </a:lnTo>
                  <a:lnTo>
                    <a:pt x="315077" y="210553"/>
                  </a:lnTo>
                  <a:lnTo>
                    <a:pt x="314325" y="209801"/>
                  </a:lnTo>
                  <a:lnTo>
                    <a:pt x="315077" y="206793"/>
                  </a:lnTo>
                  <a:lnTo>
                    <a:pt x="317333" y="203785"/>
                  </a:lnTo>
                  <a:lnTo>
                    <a:pt x="321845" y="197769"/>
                  </a:lnTo>
                  <a:lnTo>
                    <a:pt x="322596" y="196265"/>
                  </a:lnTo>
                  <a:lnTo>
                    <a:pt x="323349" y="194761"/>
                  </a:lnTo>
                  <a:lnTo>
                    <a:pt x="323349" y="193257"/>
                  </a:lnTo>
                  <a:lnTo>
                    <a:pt x="327860" y="191001"/>
                  </a:lnTo>
                  <a:lnTo>
                    <a:pt x="335380" y="183482"/>
                  </a:lnTo>
                  <a:lnTo>
                    <a:pt x="339140" y="180474"/>
                  </a:lnTo>
                  <a:lnTo>
                    <a:pt x="345156" y="179722"/>
                  </a:lnTo>
                  <a:lnTo>
                    <a:pt x="356435" y="182730"/>
                  </a:lnTo>
                  <a:lnTo>
                    <a:pt x="357939" y="181978"/>
                  </a:lnTo>
                  <a:lnTo>
                    <a:pt x="357939" y="178970"/>
                  </a:lnTo>
                  <a:lnTo>
                    <a:pt x="357939" y="177466"/>
                  </a:lnTo>
                  <a:lnTo>
                    <a:pt x="357188" y="175962"/>
                  </a:lnTo>
                  <a:lnTo>
                    <a:pt x="354932" y="173706"/>
                  </a:lnTo>
                  <a:lnTo>
                    <a:pt x="353428" y="172954"/>
                  </a:lnTo>
                  <a:lnTo>
                    <a:pt x="352675" y="170698"/>
                  </a:lnTo>
                  <a:lnTo>
                    <a:pt x="351172" y="164682"/>
                  </a:lnTo>
                  <a:lnTo>
                    <a:pt x="350420" y="153403"/>
                  </a:lnTo>
                  <a:lnTo>
                    <a:pt x="351172" y="151147"/>
                  </a:lnTo>
                  <a:lnTo>
                    <a:pt x="352675" y="148891"/>
                  </a:lnTo>
                  <a:lnTo>
                    <a:pt x="366211" y="145883"/>
                  </a:lnTo>
                  <a:lnTo>
                    <a:pt x="372227" y="142123"/>
                  </a:lnTo>
                  <a:lnTo>
                    <a:pt x="372227" y="135355"/>
                  </a:lnTo>
                  <a:lnTo>
                    <a:pt x="369971" y="133099"/>
                  </a:lnTo>
                  <a:lnTo>
                    <a:pt x="366963" y="132347"/>
                  </a:lnTo>
                  <a:lnTo>
                    <a:pt x="364707" y="130843"/>
                  </a:lnTo>
                  <a:lnTo>
                    <a:pt x="363955" y="126332"/>
                  </a:lnTo>
                  <a:lnTo>
                    <a:pt x="364707" y="123324"/>
                  </a:lnTo>
                  <a:lnTo>
                    <a:pt x="366963" y="121820"/>
                  </a:lnTo>
                  <a:lnTo>
                    <a:pt x="369219" y="120316"/>
                  </a:lnTo>
                  <a:lnTo>
                    <a:pt x="378994" y="118812"/>
                  </a:lnTo>
                  <a:lnTo>
                    <a:pt x="380499" y="117308"/>
                  </a:lnTo>
                  <a:lnTo>
                    <a:pt x="381251" y="114300"/>
                  </a:lnTo>
                  <a:lnTo>
                    <a:pt x="380499" y="110540"/>
                  </a:lnTo>
                  <a:lnTo>
                    <a:pt x="373731" y="104524"/>
                  </a:lnTo>
                  <a:lnTo>
                    <a:pt x="371475" y="100765"/>
                  </a:lnTo>
                  <a:lnTo>
                    <a:pt x="370723" y="97756"/>
                  </a:lnTo>
                  <a:lnTo>
                    <a:pt x="369971" y="88733"/>
                  </a:lnTo>
                  <a:lnTo>
                    <a:pt x="371475" y="85725"/>
                  </a:lnTo>
                  <a:lnTo>
                    <a:pt x="374483" y="84221"/>
                  </a:lnTo>
                  <a:lnTo>
                    <a:pt x="380499" y="84221"/>
                  </a:lnTo>
                  <a:lnTo>
                    <a:pt x="385011" y="83469"/>
                  </a:lnTo>
                  <a:lnTo>
                    <a:pt x="387266" y="81965"/>
                  </a:lnTo>
                  <a:lnTo>
                    <a:pt x="391778" y="76701"/>
                  </a:lnTo>
                  <a:lnTo>
                    <a:pt x="394034" y="73693"/>
                  </a:lnTo>
                  <a:lnTo>
                    <a:pt x="394034" y="70686"/>
                  </a:lnTo>
                  <a:lnTo>
                    <a:pt x="392530" y="67678"/>
                  </a:lnTo>
                  <a:lnTo>
                    <a:pt x="391026" y="65422"/>
                  </a:lnTo>
                  <a:lnTo>
                    <a:pt x="387266" y="63166"/>
                  </a:lnTo>
                  <a:lnTo>
                    <a:pt x="385762" y="60910"/>
                  </a:lnTo>
                  <a:lnTo>
                    <a:pt x="385011" y="58654"/>
                  </a:lnTo>
                  <a:lnTo>
                    <a:pt x="383507" y="57150"/>
                  </a:lnTo>
                  <a:lnTo>
                    <a:pt x="380499" y="56398"/>
                  </a:lnTo>
                  <a:lnTo>
                    <a:pt x="377491" y="56398"/>
                  </a:lnTo>
                  <a:lnTo>
                    <a:pt x="374483" y="56398"/>
                  </a:lnTo>
                  <a:lnTo>
                    <a:pt x="369971" y="53390"/>
                  </a:lnTo>
                  <a:lnTo>
                    <a:pt x="366963" y="49630"/>
                  </a:lnTo>
                  <a:lnTo>
                    <a:pt x="359443" y="36095"/>
                  </a:lnTo>
                  <a:lnTo>
                    <a:pt x="357939" y="34591"/>
                  </a:lnTo>
                  <a:lnTo>
                    <a:pt x="354932" y="34591"/>
                  </a:lnTo>
                  <a:lnTo>
                    <a:pt x="335380" y="36095"/>
                  </a:lnTo>
                  <a:lnTo>
                    <a:pt x="330868" y="37599"/>
                  </a:lnTo>
                  <a:lnTo>
                    <a:pt x="328613" y="36847"/>
                  </a:lnTo>
                  <a:lnTo>
                    <a:pt x="326356" y="36095"/>
                  </a:lnTo>
                  <a:lnTo>
                    <a:pt x="319589" y="34591"/>
                  </a:lnTo>
                  <a:lnTo>
                    <a:pt x="311317" y="29327"/>
                  </a:lnTo>
                  <a:lnTo>
                    <a:pt x="306053" y="29327"/>
                  </a:lnTo>
                  <a:lnTo>
                    <a:pt x="311317" y="22559"/>
                  </a:lnTo>
                  <a:lnTo>
                    <a:pt x="312821" y="21807"/>
                  </a:lnTo>
                  <a:lnTo>
                    <a:pt x="318085" y="21055"/>
                  </a:lnTo>
                  <a:lnTo>
                    <a:pt x="321093" y="21807"/>
                  </a:lnTo>
                  <a:lnTo>
                    <a:pt x="322596" y="24815"/>
                  </a:lnTo>
                  <a:lnTo>
                    <a:pt x="323349" y="24815"/>
                  </a:lnTo>
                  <a:lnTo>
                    <a:pt x="324853" y="24063"/>
                  </a:lnTo>
                  <a:lnTo>
                    <a:pt x="326356" y="21807"/>
                  </a:lnTo>
                  <a:lnTo>
                    <a:pt x="327109" y="21055"/>
                  </a:lnTo>
                  <a:lnTo>
                    <a:pt x="331620" y="10528"/>
                  </a:lnTo>
                  <a:lnTo>
                    <a:pt x="333124" y="8272"/>
                  </a:lnTo>
                  <a:lnTo>
                    <a:pt x="334628" y="6016"/>
                  </a:lnTo>
                  <a:lnTo>
                    <a:pt x="339892" y="3760"/>
                  </a:lnTo>
                  <a:lnTo>
                    <a:pt x="345908" y="1504"/>
                  </a:lnTo>
                  <a:lnTo>
                    <a:pt x="352675" y="0"/>
                  </a:lnTo>
                  <a:lnTo>
                    <a:pt x="363955" y="0"/>
                  </a:lnTo>
                  <a:lnTo>
                    <a:pt x="364707" y="752"/>
                  </a:lnTo>
                  <a:lnTo>
                    <a:pt x="365459" y="752"/>
                  </a:lnTo>
                  <a:lnTo>
                    <a:pt x="367715" y="3008"/>
                  </a:lnTo>
                  <a:lnTo>
                    <a:pt x="391778" y="14287"/>
                  </a:lnTo>
                  <a:lnTo>
                    <a:pt x="398546" y="15791"/>
                  </a:lnTo>
                  <a:lnTo>
                    <a:pt x="405314" y="15791"/>
                  </a:lnTo>
                  <a:lnTo>
                    <a:pt x="409073" y="14287"/>
                  </a:lnTo>
                  <a:lnTo>
                    <a:pt x="412833" y="11280"/>
                  </a:lnTo>
                  <a:lnTo>
                    <a:pt x="415090" y="10528"/>
                  </a:lnTo>
                  <a:lnTo>
                    <a:pt x="418849" y="10528"/>
                  </a:lnTo>
                  <a:lnTo>
                    <a:pt x="424865" y="11280"/>
                  </a:lnTo>
                  <a:lnTo>
                    <a:pt x="430881" y="13536"/>
                  </a:lnTo>
                  <a:lnTo>
                    <a:pt x="433889" y="15039"/>
                  </a:lnTo>
                  <a:lnTo>
                    <a:pt x="436145" y="18047"/>
                  </a:lnTo>
                  <a:lnTo>
                    <a:pt x="436897" y="21055"/>
                  </a:lnTo>
                  <a:lnTo>
                    <a:pt x="436897" y="28575"/>
                  </a:lnTo>
                  <a:lnTo>
                    <a:pt x="437649" y="31583"/>
                  </a:lnTo>
                  <a:lnTo>
                    <a:pt x="439905" y="33087"/>
                  </a:lnTo>
                  <a:lnTo>
                    <a:pt x="442912" y="34591"/>
                  </a:lnTo>
                  <a:lnTo>
                    <a:pt x="445920" y="34591"/>
                  </a:lnTo>
                  <a:lnTo>
                    <a:pt x="451936" y="33087"/>
                  </a:lnTo>
                  <a:lnTo>
                    <a:pt x="454944" y="33839"/>
                  </a:lnTo>
                  <a:lnTo>
                    <a:pt x="457200" y="34591"/>
                  </a:lnTo>
                  <a:lnTo>
                    <a:pt x="471488" y="42862"/>
                  </a:lnTo>
                  <a:lnTo>
                    <a:pt x="474495" y="45118"/>
                  </a:lnTo>
                  <a:lnTo>
                    <a:pt x="476751" y="46622"/>
                  </a:lnTo>
                  <a:lnTo>
                    <a:pt x="482767" y="47374"/>
                  </a:lnTo>
                  <a:lnTo>
                    <a:pt x="485775" y="48126"/>
                  </a:lnTo>
                  <a:lnTo>
                    <a:pt x="488783" y="51134"/>
                  </a:lnTo>
                  <a:lnTo>
                    <a:pt x="491791" y="54894"/>
                  </a:lnTo>
                  <a:lnTo>
                    <a:pt x="495550" y="64670"/>
                  </a:lnTo>
                  <a:lnTo>
                    <a:pt x="493295" y="87981"/>
                  </a:lnTo>
                  <a:lnTo>
                    <a:pt x="494047" y="88733"/>
                  </a:lnTo>
                  <a:lnTo>
                    <a:pt x="497807" y="91741"/>
                  </a:lnTo>
                  <a:lnTo>
                    <a:pt x="498558" y="93245"/>
                  </a:lnTo>
                  <a:lnTo>
                    <a:pt x="499310" y="94749"/>
                  </a:lnTo>
                  <a:lnTo>
                    <a:pt x="500063" y="95501"/>
                  </a:lnTo>
                  <a:lnTo>
                    <a:pt x="500063" y="97756"/>
                  </a:lnTo>
                  <a:lnTo>
                    <a:pt x="500063" y="99261"/>
                  </a:lnTo>
                  <a:lnTo>
                    <a:pt x="501567" y="101516"/>
                  </a:lnTo>
                  <a:lnTo>
                    <a:pt x="502318" y="103772"/>
                  </a:lnTo>
                  <a:lnTo>
                    <a:pt x="503822" y="106028"/>
                  </a:lnTo>
                  <a:lnTo>
                    <a:pt x="503822" y="107532"/>
                  </a:lnTo>
                  <a:lnTo>
                    <a:pt x="503822" y="113548"/>
                  </a:lnTo>
                  <a:lnTo>
                    <a:pt x="502318" y="123324"/>
                  </a:lnTo>
                  <a:lnTo>
                    <a:pt x="502318" y="142875"/>
                  </a:lnTo>
                  <a:lnTo>
                    <a:pt x="503822" y="148891"/>
                  </a:lnTo>
                  <a:lnTo>
                    <a:pt x="503822" y="151899"/>
                  </a:lnTo>
                  <a:lnTo>
                    <a:pt x="504574" y="154907"/>
                  </a:lnTo>
                  <a:lnTo>
                    <a:pt x="509086" y="160170"/>
                  </a:lnTo>
                  <a:lnTo>
                    <a:pt x="510590" y="163178"/>
                  </a:lnTo>
                  <a:lnTo>
                    <a:pt x="509838" y="169194"/>
                  </a:lnTo>
                  <a:lnTo>
                    <a:pt x="504574" y="180474"/>
                  </a:lnTo>
                  <a:lnTo>
                    <a:pt x="506078" y="185737"/>
                  </a:lnTo>
                  <a:lnTo>
                    <a:pt x="503070" y="193257"/>
                  </a:lnTo>
                  <a:lnTo>
                    <a:pt x="503070" y="197017"/>
                  </a:lnTo>
                  <a:lnTo>
                    <a:pt x="505326" y="200025"/>
                  </a:lnTo>
                  <a:lnTo>
                    <a:pt x="503822" y="203033"/>
                  </a:lnTo>
                  <a:lnTo>
                    <a:pt x="500063" y="207545"/>
                  </a:lnTo>
                  <a:lnTo>
                    <a:pt x="498558" y="209801"/>
                  </a:lnTo>
                  <a:lnTo>
                    <a:pt x="498558" y="212057"/>
                  </a:lnTo>
                  <a:lnTo>
                    <a:pt x="497807" y="218072"/>
                  </a:lnTo>
                  <a:lnTo>
                    <a:pt x="494047" y="227848"/>
                  </a:lnTo>
                  <a:lnTo>
                    <a:pt x="493295" y="233864"/>
                  </a:lnTo>
                  <a:lnTo>
                    <a:pt x="494799" y="239128"/>
                  </a:lnTo>
                  <a:lnTo>
                    <a:pt x="492543" y="243640"/>
                  </a:lnTo>
                  <a:lnTo>
                    <a:pt x="491791" y="247399"/>
                  </a:lnTo>
                  <a:lnTo>
                    <a:pt x="491791" y="257175"/>
                  </a:lnTo>
                  <a:lnTo>
                    <a:pt x="491791" y="257927"/>
                  </a:lnTo>
                  <a:lnTo>
                    <a:pt x="491791" y="259431"/>
                  </a:lnTo>
                  <a:lnTo>
                    <a:pt x="492543" y="260183"/>
                  </a:lnTo>
                  <a:lnTo>
                    <a:pt x="493295" y="261687"/>
                  </a:lnTo>
                  <a:lnTo>
                    <a:pt x="494047" y="262439"/>
                  </a:lnTo>
                  <a:lnTo>
                    <a:pt x="493295" y="263943"/>
                  </a:lnTo>
                  <a:lnTo>
                    <a:pt x="493295" y="265447"/>
                  </a:lnTo>
                  <a:lnTo>
                    <a:pt x="491039" y="274470"/>
                  </a:lnTo>
                  <a:lnTo>
                    <a:pt x="490287" y="277478"/>
                  </a:lnTo>
                  <a:lnTo>
                    <a:pt x="488783" y="281238"/>
                  </a:lnTo>
                  <a:lnTo>
                    <a:pt x="478255" y="290262"/>
                  </a:lnTo>
                  <a:lnTo>
                    <a:pt x="469984" y="303797"/>
                  </a:lnTo>
                  <a:lnTo>
                    <a:pt x="463216" y="302293"/>
                  </a:lnTo>
                  <a:lnTo>
                    <a:pt x="457200" y="304549"/>
                  </a:lnTo>
                  <a:lnTo>
                    <a:pt x="454192" y="309061"/>
                  </a:lnTo>
                  <a:lnTo>
                    <a:pt x="458704" y="314325"/>
                  </a:lnTo>
                  <a:lnTo>
                    <a:pt x="463968" y="317333"/>
                  </a:lnTo>
                  <a:lnTo>
                    <a:pt x="466975" y="319589"/>
                  </a:lnTo>
                  <a:lnTo>
                    <a:pt x="469231" y="327108"/>
                  </a:lnTo>
                  <a:lnTo>
                    <a:pt x="472239" y="325605"/>
                  </a:lnTo>
                  <a:lnTo>
                    <a:pt x="475247" y="322597"/>
                  </a:lnTo>
                  <a:lnTo>
                    <a:pt x="477503" y="320341"/>
                  </a:lnTo>
                  <a:lnTo>
                    <a:pt x="483519" y="321093"/>
                  </a:lnTo>
                  <a:lnTo>
                    <a:pt x="488783" y="322597"/>
                  </a:lnTo>
                  <a:lnTo>
                    <a:pt x="493295" y="325605"/>
                  </a:lnTo>
                  <a:lnTo>
                    <a:pt x="494799" y="331620"/>
                  </a:lnTo>
                  <a:lnTo>
                    <a:pt x="492543" y="337636"/>
                  </a:lnTo>
                  <a:lnTo>
                    <a:pt x="488031" y="341396"/>
                  </a:lnTo>
                  <a:lnTo>
                    <a:pt x="482015" y="343652"/>
                  </a:lnTo>
                  <a:lnTo>
                    <a:pt x="477503" y="347412"/>
                  </a:lnTo>
                  <a:lnTo>
                    <a:pt x="479759" y="348916"/>
                  </a:lnTo>
                  <a:lnTo>
                    <a:pt x="481263" y="348916"/>
                  </a:lnTo>
                  <a:lnTo>
                    <a:pt x="482015" y="348164"/>
                  </a:lnTo>
                  <a:lnTo>
                    <a:pt x="485023" y="348164"/>
                  </a:lnTo>
                  <a:lnTo>
                    <a:pt x="488783" y="347412"/>
                  </a:lnTo>
                  <a:lnTo>
                    <a:pt x="489535" y="347412"/>
                  </a:lnTo>
                  <a:lnTo>
                    <a:pt x="490287" y="348164"/>
                  </a:lnTo>
                  <a:lnTo>
                    <a:pt x="491039" y="348164"/>
                  </a:lnTo>
                  <a:lnTo>
                    <a:pt x="491791" y="348916"/>
                  </a:lnTo>
                  <a:lnTo>
                    <a:pt x="491791" y="349668"/>
                  </a:lnTo>
                  <a:lnTo>
                    <a:pt x="492543" y="354180"/>
                  </a:lnTo>
                  <a:lnTo>
                    <a:pt x="492543" y="354932"/>
                  </a:lnTo>
                  <a:lnTo>
                    <a:pt x="493295" y="354932"/>
                  </a:lnTo>
                  <a:lnTo>
                    <a:pt x="494799" y="359443"/>
                  </a:lnTo>
                  <a:lnTo>
                    <a:pt x="496303" y="360195"/>
                  </a:lnTo>
                  <a:lnTo>
                    <a:pt x="497807" y="361699"/>
                  </a:lnTo>
                  <a:lnTo>
                    <a:pt x="498558" y="361699"/>
                  </a:lnTo>
                  <a:lnTo>
                    <a:pt x="499310" y="361699"/>
                  </a:lnTo>
                  <a:lnTo>
                    <a:pt x="500063" y="360947"/>
                  </a:lnTo>
                  <a:lnTo>
                    <a:pt x="500814" y="360947"/>
                  </a:lnTo>
                  <a:lnTo>
                    <a:pt x="501567" y="360947"/>
                  </a:lnTo>
                  <a:lnTo>
                    <a:pt x="503822" y="360947"/>
                  </a:lnTo>
                  <a:lnTo>
                    <a:pt x="504574" y="360947"/>
                  </a:lnTo>
                  <a:lnTo>
                    <a:pt x="505326" y="361699"/>
                  </a:lnTo>
                  <a:lnTo>
                    <a:pt x="506078" y="363955"/>
                  </a:lnTo>
                  <a:lnTo>
                    <a:pt x="506078" y="365459"/>
                  </a:lnTo>
                  <a:lnTo>
                    <a:pt x="505326" y="366963"/>
                  </a:lnTo>
                  <a:lnTo>
                    <a:pt x="505326" y="367715"/>
                  </a:lnTo>
                  <a:lnTo>
                    <a:pt x="506830" y="368467"/>
                  </a:lnTo>
                  <a:lnTo>
                    <a:pt x="507582" y="368467"/>
                  </a:lnTo>
                  <a:lnTo>
                    <a:pt x="509838" y="368467"/>
                  </a:lnTo>
                  <a:lnTo>
                    <a:pt x="510590" y="368467"/>
                  </a:lnTo>
                  <a:lnTo>
                    <a:pt x="511342" y="369219"/>
                  </a:lnTo>
                  <a:lnTo>
                    <a:pt x="512094" y="370723"/>
                  </a:lnTo>
                  <a:lnTo>
                    <a:pt x="513598" y="375987"/>
                  </a:lnTo>
                  <a:lnTo>
                    <a:pt x="514350" y="377491"/>
                  </a:lnTo>
                  <a:lnTo>
                    <a:pt x="514350" y="378243"/>
                  </a:lnTo>
                  <a:lnTo>
                    <a:pt x="514350" y="378995"/>
                  </a:lnTo>
                  <a:lnTo>
                    <a:pt x="514350" y="379747"/>
                  </a:lnTo>
                  <a:lnTo>
                    <a:pt x="515102" y="380499"/>
                  </a:lnTo>
                  <a:lnTo>
                    <a:pt x="515854" y="381251"/>
                  </a:lnTo>
                  <a:lnTo>
                    <a:pt x="516606" y="381251"/>
                  </a:lnTo>
                  <a:lnTo>
                    <a:pt x="517358" y="380499"/>
                  </a:lnTo>
                  <a:lnTo>
                    <a:pt x="517358" y="379747"/>
                  </a:lnTo>
                  <a:lnTo>
                    <a:pt x="517358" y="378995"/>
                  </a:lnTo>
                  <a:lnTo>
                    <a:pt x="517358" y="377491"/>
                  </a:lnTo>
                  <a:lnTo>
                    <a:pt x="517358" y="376739"/>
                  </a:lnTo>
                  <a:lnTo>
                    <a:pt x="518110" y="376739"/>
                  </a:lnTo>
                  <a:lnTo>
                    <a:pt x="518862" y="376739"/>
                  </a:lnTo>
                  <a:lnTo>
                    <a:pt x="519614" y="377491"/>
                  </a:lnTo>
                  <a:lnTo>
                    <a:pt x="521869" y="381251"/>
                  </a:lnTo>
                  <a:lnTo>
                    <a:pt x="522622" y="381251"/>
                  </a:lnTo>
                  <a:lnTo>
                    <a:pt x="521869" y="382755"/>
                  </a:lnTo>
                  <a:lnTo>
                    <a:pt x="521118" y="383506"/>
                  </a:lnTo>
                  <a:lnTo>
                    <a:pt x="521869" y="384258"/>
                  </a:lnTo>
                  <a:lnTo>
                    <a:pt x="521869" y="385011"/>
                  </a:lnTo>
                  <a:lnTo>
                    <a:pt x="523374" y="385763"/>
                  </a:lnTo>
                  <a:lnTo>
                    <a:pt x="524126" y="386515"/>
                  </a:lnTo>
                  <a:lnTo>
                    <a:pt x="524126" y="387266"/>
                  </a:lnTo>
                  <a:lnTo>
                    <a:pt x="524126" y="388770"/>
                  </a:lnTo>
                  <a:lnTo>
                    <a:pt x="524126" y="389522"/>
                  </a:lnTo>
                  <a:lnTo>
                    <a:pt x="524126" y="390274"/>
                  </a:lnTo>
                  <a:lnTo>
                    <a:pt x="524126" y="391026"/>
                  </a:lnTo>
                  <a:lnTo>
                    <a:pt x="524878" y="391778"/>
                  </a:lnTo>
                  <a:lnTo>
                    <a:pt x="525629" y="392530"/>
                  </a:lnTo>
                  <a:lnTo>
                    <a:pt x="526382" y="392530"/>
                  </a:lnTo>
                  <a:lnTo>
                    <a:pt x="527133" y="393282"/>
                  </a:lnTo>
                  <a:lnTo>
                    <a:pt x="528637" y="393282"/>
                  </a:lnTo>
                  <a:lnTo>
                    <a:pt x="529389" y="393282"/>
                  </a:lnTo>
                  <a:lnTo>
                    <a:pt x="530141" y="393282"/>
                  </a:lnTo>
                  <a:lnTo>
                    <a:pt x="530893" y="394034"/>
                  </a:lnTo>
                  <a:lnTo>
                    <a:pt x="531646" y="395538"/>
                  </a:lnTo>
                  <a:lnTo>
                    <a:pt x="532397" y="397794"/>
                  </a:lnTo>
                  <a:lnTo>
                    <a:pt x="535405" y="403810"/>
                  </a:lnTo>
                  <a:lnTo>
                    <a:pt x="537661" y="406818"/>
                  </a:lnTo>
                  <a:lnTo>
                    <a:pt x="539165" y="407570"/>
                  </a:lnTo>
                  <a:lnTo>
                    <a:pt x="542925" y="409074"/>
                  </a:lnTo>
                  <a:lnTo>
                    <a:pt x="542925" y="409826"/>
                  </a:lnTo>
                  <a:lnTo>
                    <a:pt x="543677" y="410578"/>
                  </a:lnTo>
                  <a:lnTo>
                    <a:pt x="551948" y="421857"/>
                  </a:lnTo>
                  <a:lnTo>
                    <a:pt x="552701" y="424113"/>
                  </a:lnTo>
                  <a:lnTo>
                    <a:pt x="554205" y="427121"/>
                  </a:lnTo>
                  <a:lnTo>
                    <a:pt x="554957" y="428625"/>
                  </a:lnTo>
                  <a:lnTo>
                    <a:pt x="555708" y="429377"/>
                  </a:lnTo>
                  <a:lnTo>
                    <a:pt x="557965" y="430129"/>
                  </a:lnTo>
                  <a:lnTo>
                    <a:pt x="558716" y="430129"/>
                  </a:lnTo>
                  <a:lnTo>
                    <a:pt x="559468" y="430881"/>
                  </a:lnTo>
                  <a:lnTo>
                    <a:pt x="560220" y="431633"/>
                  </a:lnTo>
                  <a:lnTo>
                    <a:pt x="560972" y="433137"/>
                  </a:lnTo>
                  <a:lnTo>
                    <a:pt x="560972" y="434641"/>
                  </a:lnTo>
                  <a:lnTo>
                    <a:pt x="561724" y="436145"/>
                  </a:lnTo>
                  <a:lnTo>
                    <a:pt x="562476" y="436897"/>
                  </a:lnTo>
                  <a:lnTo>
                    <a:pt x="563228" y="438401"/>
                  </a:lnTo>
                  <a:lnTo>
                    <a:pt x="564732" y="439153"/>
                  </a:lnTo>
                  <a:lnTo>
                    <a:pt x="565484" y="439153"/>
                  </a:lnTo>
                  <a:lnTo>
                    <a:pt x="566236" y="439153"/>
                  </a:lnTo>
                  <a:lnTo>
                    <a:pt x="569244" y="438401"/>
                  </a:lnTo>
                  <a:lnTo>
                    <a:pt x="572252" y="436897"/>
                  </a:lnTo>
                  <a:lnTo>
                    <a:pt x="573004" y="436897"/>
                  </a:lnTo>
                  <a:lnTo>
                    <a:pt x="573004" y="436145"/>
                  </a:lnTo>
                  <a:lnTo>
                    <a:pt x="575260" y="433889"/>
                  </a:lnTo>
                  <a:lnTo>
                    <a:pt x="576012" y="432385"/>
                  </a:lnTo>
                  <a:lnTo>
                    <a:pt x="577516" y="431633"/>
                  </a:lnTo>
                  <a:lnTo>
                    <a:pt x="578268" y="430881"/>
                  </a:lnTo>
                  <a:lnTo>
                    <a:pt x="580524" y="428625"/>
                  </a:lnTo>
                  <a:lnTo>
                    <a:pt x="581276" y="428625"/>
                  </a:lnTo>
                  <a:lnTo>
                    <a:pt x="582780" y="428625"/>
                  </a:lnTo>
                  <a:lnTo>
                    <a:pt x="583531" y="428625"/>
                  </a:lnTo>
                  <a:lnTo>
                    <a:pt x="584284" y="427873"/>
                  </a:lnTo>
                  <a:lnTo>
                    <a:pt x="585035" y="427121"/>
                  </a:lnTo>
                  <a:lnTo>
                    <a:pt x="585787" y="426369"/>
                  </a:lnTo>
                  <a:lnTo>
                    <a:pt x="586540" y="426369"/>
                  </a:lnTo>
                  <a:lnTo>
                    <a:pt x="590299" y="425617"/>
                  </a:lnTo>
                  <a:lnTo>
                    <a:pt x="591803" y="425617"/>
                  </a:lnTo>
                  <a:lnTo>
                    <a:pt x="592555" y="425617"/>
                  </a:lnTo>
                  <a:lnTo>
                    <a:pt x="600075" y="424113"/>
                  </a:lnTo>
                  <a:lnTo>
                    <a:pt x="601579" y="423361"/>
                  </a:lnTo>
                  <a:lnTo>
                    <a:pt x="602331" y="423361"/>
                  </a:lnTo>
                  <a:lnTo>
                    <a:pt x="603083" y="422609"/>
                  </a:lnTo>
                  <a:lnTo>
                    <a:pt x="603835" y="421857"/>
                  </a:lnTo>
                  <a:lnTo>
                    <a:pt x="605339" y="421105"/>
                  </a:lnTo>
                  <a:lnTo>
                    <a:pt x="610603" y="419601"/>
                  </a:lnTo>
                  <a:lnTo>
                    <a:pt x="620378" y="418849"/>
                  </a:lnTo>
                  <a:lnTo>
                    <a:pt x="621882" y="418849"/>
                  </a:lnTo>
                  <a:lnTo>
                    <a:pt x="623386" y="418097"/>
                  </a:lnTo>
                  <a:lnTo>
                    <a:pt x="624138" y="418097"/>
                  </a:lnTo>
                  <a:lnTo>
                    <a:pt x="624890" y="417345"/>
                  </a:lnTo>
                  <a:lnTo>
                    <a:pt x="625642" y="417345"/>
                  </a:lnTo>
                  <a:lnTo>
                    <a:pt x="626394" y="416594"/>
                  </a:lnTo>
                  <a:lnTo>
                    <a:pt x="627146" y="416594"/>
                  </a:lnTo>
                  <a:lnTo>
                    <a:pt x="628650" y="416594"/>
                  </a:lnTo>
                  <a:lnTo>
                    <a:pt x="629402" y="417345"/>
                  </a:lnTo>
                  <a:lnTo>
                    <a:pt x="630154" y="417345"/>
                  </a:lnTo>
                  <a:lnTo>
                    <a:pt x="630906" y="417345"/>
                  </a:lnTo>
                  <a:lnTo>
                    <a:pt x="631658" y="418097"/>
                  </a:lnTo>
                  <a:lnTo>
                    <a:pt x="631658" y="418849"/>
                  </a:lnTo>
                  <a:lnTo>
                    <a:pt x="633914" y="421857"/>
                  </a:lnTo>
                  <a:lnTo>
                    <a:pt x="634666" y="422609"/>
                  </a:lnTo>
                  <a:lnTo>
                    <a:pt x="635418" y="423361"/>
                  </a:lnTo>
                  <a:lnTo>
                    <a:pt x="643689" y="427121"/>
                  </a:lnTo>
                  <a:lnTo>
                    <a:pt x="644442" y="427873"/>
                  </a:lnTo>
                  <a:lnTo>
                    <a:pt x="645193" y="430129"/>
                  </a:lnTo>
                  <a:lnTo>
                    <a:pt x="645945" y="436897"/>
                  </a:lnTo>
                  <a:lnTo>
                    <a:pt x="646697" y="438401"/>
                  </a:lnTo>
                  <a:lnTo>
                    <a:pt x="647449" y="441409"/>
                  </a:lnTo>
                  <a:lnTo>
                    <a:pt x="647449" y="442913"/>
                  </a:lnTo>
                  <a:lnTo>
                    <a:pt x="647449" y="444416"/>
                  </a:lnTo>
                  <a:lnTo>
                    <a:pt x="646697" y="445168"/>
                  </a:lnTo>
                  <a:lnTo>
                    <a:pt x="645945" y="446672"/>
                  </a:lnTo>
                  <a:lnTo>
                    <a:pt x="645193" y="447424"/>
                  </a:lnTo>
                  <a:lnTo>
                    <a:pt x="645193" y="448176"/>
                  </a:lnTo>
                  <a:lnTo>
                    <a:pt x="644442" y="451184"/>
                  </a:lnTo>
                  <a:lnTo>
                    <a:pt x="642938" y="454944"/>
                  </a:lnTo>
                  <a:lnTo>
                    <a:pt x="642938" y="455696"/>
                  </a:lnTo>
                  <a:lnTo>
                    <a:pt x="642185" y="457200"/>
                  </a:lnTo>
                  <a:lnTo>
                    <a:pt x="641434" y="457952"/>
                  </a:lnTo>
                  <a:lnTo>
                    <a:pt x="642185" y="458704"/>
                  </a:lnTo>
                  <a:lnTo>
                    <a:pt x="642938" y="460208"/>
                  </a:lnTo>
                  <a:lnTo>
                    <a:pt x="643689" y="461712"/>
                  </a:lnTo>
                  <a:lnTo>
                    <a:pt x="643689" y="462464"/>
                  </a:lnTo>
                  <a:lnTo>
                    <a:pt x="644442" y="463216"/>
                  </a:lnTo>
                  <a:lnTo>
                    <a:pt x="643689" y="464720"/>
                  </a:lnTo>
                  <a:lnTo>
                    <a:pt x="642185" y="468480"/>
                  </a:lnTo>
                  <a:lnTo>
                    <a:pt x="641434" y="469983"/>
                  </a:lnTo>
                  <a:lnTo>
                    <a:pt x="641434" y="475247"/>
                  </a:lnTo>
                  <a:lnTo>
                    <a:pt x="640682" y="475999"/>
                  </a:lnTo>
                  <a:lnTo>
                    <a:pt x="640682" y="476751"/>
                  </a:lnTo>
                  <a:lnTo>
                    <a:pt x="639929" y="476751"/>
                  </a:lnTo>
                  <a:lnTo>
                    <a:pt x="639929" y="477503"/>
                  </a:lnTo>
                  <a:lnTo>
                    <a:pt x="639178" y="478255"/>
                  </a:lnTo>
                  <a:lnTo>
                    <a:pt x="636922" y="479007"/>
                  </a:lnTo>
                  <a:lnTo>
                    <a:pt x="636170" y="479007"/>
                  </a:lnTo>
                  <a:lnTo>
                    <a:pt x="636170" y="479759"/>
                  </a:lnTo>
                  <a:lnTo>
                    <a:pt x="636170" y="481263"/>
                  </a:lnTo>
                  <a:lnTo>
                    <a:pt x="636922" y="482767"/>
                  </a:lnTo>
                  <a:lnTo>
                    <a:pt x="638425" y="485023"/>
                  </a:lnTo>
                  <a:lnTo>
                    <a:pt x="639929" y="488031"/>
                  </a:lnTo>
                  <a:lnTo>
                    <a:pt x="640682" y="488783"/>
                  </a:lnTo>
                  <a:lnTo>
                    <a:pt x="640682" y="489535"/>
                  </a:lnTo>
                  <a:lnTo>
                    <a:pt x="641434" y="489535"/>
                  </a:lnTo>
                  <a:lnTo>
                    <a:pt x="643689" y="491039"/>
                  </a:lnTo>
                  <a:lnTo>
                    <a:pt x="643689" y="491791"/>
                  </a:lnTo>
                  <a:lnTo>
                    <a:pt x="643689" y="492543"/>
                  </a:lnTo>
                  <a:lnTo>
                    <a:pt x="643689" y="493295"/>
                  </a:lnTo>
                  <a:lnTo>
                    <a:pt x="642938" y="493295"/>
                  </a:lnTo>
                  <a:lnTo>
                    <a:pt x="642185" y="493295"/>
                  </a:lnTo>
                  <a:lnTo>
                    <a:pt x="627898" y="493295"/>
                  </a:lnTo>
                  <a:lnTo>
                    <a:pt x="624138" y="493295"/>
                  </a:lnTo>
                  <a:lnTo>
                    <a:pt x="622634" y="493295"/>
                  </a:lnTo>
                  <a:lnTo>
                    <a:pt x="618874" y="493295"/>
                  </a:lnTo>
                  <a:lnTo>
                    <a:pt x="618123" y="493295"/>
                  </a:lnTo>
                  <a:lnTo>
                    <a:pt x="609099" y="494799"/>
                  </a:lnTo>
                  <a:lnTo>
                    <a:pt x="598571" y="499311"/>
                  </a:lnTo>
                  <a:lnTo>
                    <a:pt x="597819" y="499311"/>
                  </a:lnTo>
                  <a:lnTo>
                    <a:pt x="593307" y="503822"/>
                  </a:lnTo>
                  <a:lnTo>
                    <a:pt x="591803" y="505326"/>
                  </a:lnTo>
                  <a:lnTo>
                    <a:pt x="591051" y="506830"/>
                  </a:lnTo>
                  <a:lnTo>
                    <a:pt x="590299" y="507582"/>
                  </a:lnTo>
                  <a:lnTo>
                    <a:pt x="590299" y="509838"/>
                  </a:lnTo>
                  <a:lnTo>
                    <a:pt x="588044" y="514350"/>
                  </a:lnTo>
                  <a:lnTo>
                    <a:pt x="586540" y="515854"/>
                  </a:lnTo>
                  <a:lnTo>
                    <a:pt x="585035" y="521118"/>
                  </a:lnTo>
                  <a:lnTo>
                    <a:pt x="583531" y="528638"/>
                  </a:lnTo>
                  <a:lnTo>
                    <a:pt x="582780" y="532397"/>
                  </a:lnTo>
                  <a:lnTo>
                    <a:pt x="582780" y="533149"/>
                  </a:lnTo>
                  <a:lnTo>
                    <a:pt x="582027" y="534653"/>
                  </a:lnTo>
                  <a:lnTo>
                    <a:pt x="582027" y="538413"/>
                  </a:lnTo>
                  <a:lnTo>
                    <a:pt x="581276" y="539165"/>
                  </a:lnTo>
                  <a:lnTo>
                    <a:pt x="579020" y="544429"/>
                  </a:lnTo>
                  <a:lnTo>
                    <a:pt x="578268" y="545181"/>
                  </a:lnTo>
                  <a:lnTo>
                    <a:pt x="578268" y="545933"/>
                  </a:lnTo>
                  <a:lnTo>
                    <a:pt x="582027" y="556460"/>
                  </a:lnTo>
                  <a:lnTo>
                    <a:pt x="582027" y="557212"/>
                  </a:lnTo>
                  <a:lnTo>
                    <a:pt x="582027" y="557964"/>
                  </a:lnTo>
                  <a:lnTo>
                    <a:pt x="581276" y="558717"/>
                  </a:lnTo>
                  <a:lnTo>
                    <a:pt x="581276" y="559469"/>
                  </a:lnTo>
                  <a:lnTo>
                    <a:pt x="579772" y="560972"/>
                  </a:lnTo>
                  <a:lnTo>
                    <a:pt x="576764" y="563980"/>
                  </a:lnTo>
                  <a:lnTo>
                    <a:pt x="574508" y="564732"/>
                  </a:lnTo>
                  <a:lnTo>
                    <a:pt x="573756" y="565484"/>
                  </a:lnTo>
                  <a:lnTo>
                    <a:pt x="573004" y="566236"/>
                  </a:lnTo>
                  <a:lnTo>
                    <a:pt x="569996" y="568492"/>
                  </a:lnTo>
                  <a:lnTo>
                    <a:pt x="569244" y="569244"/>
                  </a:lnTo>
                  <a:lnTo>
                    <a:pt x="567740" y="571500"/>
                  </a:lnTo>
                  <a:lnTo>
                    <a:pt x="566236" y="572252"/>
                  </a:lnTo>
                  <a:lnTo>
                    <a:pt x="564732" y="574508"/>
                  </a:lnTo>
                  <a:lnTo>
                    <a:pt x="562476" y="576764"/>
                  </a:lnTo>
                  <a:lnTo>
                    <a:pt x="560220" y="579020"/>
                  </a:lnTo>
                  <a:lnTo>
                    <a:pt x="557212" y="582028"/>
                  </a:lnTo>
                  <a:lnTo>
                    <a:pt x="556461" y="582780"/>
                  </a:lnTo>
                  <a:lnTo>
                    <a:pt x="556461" y="583532"/>
                  </a:lnTo>
                  <a:lnTo>
                    <a:pt x="555708" y="584284"/>
                  </a:lnTo>
                  <a:lnTo>
                    <a:pt x="555708" y="585788"/>
                  </a:lnTo>
                  <a:lnTo>
                    <a:pt x="554957" y="587291"/>
                  </a:lnTo>
                  <a:lnTo>
                    <a:pt x="554205" y="588795"/>
                  </a:lnTo>
                  <a:lnTo>
                    <a:pt x="554205" y="589547"/>
                  </a:lnTo>
                  <a:lnTo>
                    <a:pt x="554205" y="591051"/>
                  </a:lnTo>
                  <a:lnTo>
                    <a:pt x="555708" y="591803"/>
                  </a:lnTo>
                  <a:lnTo>
                    <a:pt x="557965" y="594059"/>
                  </a:lnTo>
                  <a:lnTo>
                    <a:pt x="559468" y="594811"/>
                  </a:lnTo>
                  <a:lnTo>
                    <a:pt x="560972" y="595563"/>
                  </a:lnTo>
                  <a:lnTo>
                    <a:pt x="562476" y="595563"/>
                  </a:lnTo>
                  <a:lnTo>
                    <a:pt x="564732" y="596315"/>
                  </a:lnTo>
                  <a:lnTo>
                    <a:pt x="571500" y="595563"/>
                  </a:lnTo>
                  <a:lnTo>
                    <a:pt x="573004" y="595563"/>
                  </a:lnTo>
                  <a:lnTo>
                    <a:pt x="575260" y="596315"/>
                  </a:lnTo>
                  <a:lnTo>
                    <a:pt x="576012" y="596315"/>
                  </a:lnTo>
                  <a:lnTo>
                    <a:pt x="583531" y="601579"/>
                  </a:lnTo>
                  <a:lnTo>
                    <a:pt x="584284" y="602331"/>
                  </a:lnTo>
                  <a:lnTo>
                    <a:pt x="590299" y="611355"/>
                  </a:lnTo>
                  <a:lnTo>
                    <a:pt x="591051" y="612858"/>
                  </a:lnTo>
                  <a:lnTo>
                    <a:pt x="592555" y="621130"/>
                  </a:lnTo>
                  <a:lnTo>
                    <a:pt x="593307" y="622634"/>
                  </a:lnTo>
                  <a:lnTo>
                    <a:pt x="592555" y="628650"/>
                  </a:lnTo>
                  <a:lnTo>
                    <a:pt x="592555" y="633162"/>
                  </a:lnTo>
                  <a:lnTo>
                    <a:pt x="592555" y="634666"/>
                  </a:lnTo>
                  <a:lnTo>
                    <a:pt x="593307" y="635418"/>
                  </a:lnTo>
                  <a:lnTo>
                    <a:pt x="596315" y="641434"/>
                  </a:lnTo>
                  <a:lnTo>
                    <a:pt x="598571" y="643689"/>
                  </a:lnTo>
                  <a:lnTo>
                    <a:pt x="604587" y="648201"/>
                  </a:lnTo>
                  <a:lnTo>
                    <a:pt x="617370" y="655721"/>
                  </a:lnTo>
                  <a:lnTo>
                    <a:pt x="629402" y="660233"/>
                  </a:lnTo>
                  <a:lnTo>
                    <a:pt x="632410" y="660985"/>
                  </a:lnTo>
                  <a:lnTo>
                    <a:pt x="633914" y="661737"/>
                  </a:lnTo>
                  <a:lnTo>
                    <a:pt x="635418" y="663241"/>
                  </a:lnTo>
                  <a:lnTo>
                    <a:pt x="636170" y="663993"/>
                  </a:lnTo>
                  <a:lnTo>
                    <a:pt x="636922" y="664745"/>
                  </a:lnTo>
                  <a:lnTo>
                    <a:pt x="637674" y="667001"/>
                  </a:lnTo>
                  <a:lnTo>
                    <a:pt x="637674" y="667753"/>
                  </a:lnTo>
                  <a:lnTo>
                    <a:pt x="637674" y="669256"/>
                  </a:lnTo>
                  <a:lnTo>
                    <a:pt x="637674" y="670009"/>
                  </a:lnTo>
                  <a:lnTo>
                    <a:pt x="636922" y="670761"/>
                  </a:lnTo>
                  <a:lnTo>
                    <a:pt x="636170" y="671513"/>
                  </a:lnTo>
                  <a:lnTo>
                    <a:pt x="633914" y="673016"/>
                  </a:lnTo>
                  <a:lnTo>
                    <a:pt x="630906" y="676024"/>
                  </a:lnTo>
                  <a:lnTo>
                    <a:pt x="630154" y="677528"/>
                  </a:lnTo>
                  <a:lnTo>
                    <a:pt x="629402" y="679032"/>
                  </a:lnTo>
                  <a:lnTo>
                    <a:pt x="629402" y="679784"/>
                  </a:lnTo>
                  <a:lnTo>
                    <a:pt x="627898" y="684296"/>
                  </a:lnTo>
                  <a:lnTo>
                    <a:pt x="627146" y="685800"/>
                  </a:lnTo>
                  <a:lnTo>
                    <a:pt x="626394" y="686552"/>
                  </a:lnTo>
                  <a:lnTo>
                    <a:pt x="625642" y="686552"/>
                  </a:lnTo>
                  <a:lnTo>
                    <a:pt x="624890" y="687304"/>
                  </a:lnTo>
                  <a:lnTo>
                    <a:pt x="624138" y="687304"/>
                  </a:lnTo>
                  <a:lnTo>
                    <a:pt x="623386" y="687304"/>
                  </a:lnTo>
                  <a:lnTo>
                    <a:pt x="621882" y="687304"/>
                  </a:lnTo>
                  <a:lnTo>
                    <a:pt x="620378" y="687304"/>
                  </a:lnTo>
                  <a:lnTo>
                    <a:pt x="619626" y="688056"/>
                  </a:lnTo>
                  <a:lnTo>
                    <a:pt x="618874" y="688808"/>
                  </a:lnTo>
                  <a:lnTo>
                    <a:pt x="618123" y="688808"/>
                  </a:lnTo>
                  <a:lnTo>
                    <a:pt x="617370" y="690312"/>
                  </a:lnTo>
                  <a:lnTo>
                    <a:pt x="616618" y="692568"/>
                  </a:lnTo>
                  <a:lnTo>
                    <a:pt x="616618" y="694824"/>
                  </a:lnTo>
                  <a:lnTo>
                    <a:pt x="616618" y="696328"/>
                  </a:lnTo>
                  <a:lnTo>
                    <a:pt x="616618" y="700087"/>
                  </a:lnTo>
                  <a:lnTo>
                    <a:pt x="617370" y="700839"/>
                  </a:lnTo>
                  <a:lnTo>
                    <a:pt x="618123" y="701592"/>
                  </a:lnTo>
                  <a:lnTo>
                    <a:pt x="620378" y="703095"/>
                  </a:lnTo>
                  <a:lnTo>
                    <a:pt x="621130" y="703095"/>
                  </a:lnTo>
                  <a:lnTo>
                    <a:pt x="622634" y="703847"/>
                  </a:lnTo>
                  <a:lnTo>
                    <a:pt x="624138" y="704599"/>
                  </a:lnTo>
                  <a:lnTo>
                    <a:pt x="630906" y="710615"/>
                  </a:lnTo>
                  <a:lnTo>
                    <a:pt x="641434" y="717383"/>
                  </a:lnTo>
                  <a:lnTo>
                    <a:pt x="642938" y="718887"/>
                  </a:lnTo>
                  <a:lnTo>
                    <a:pt x="645193" y="721143"/>
                  </a:lnTo>
                  <a:lnTo>
                    <a:pt x="647449" y="726407"/>
                  </a:lnTo>
                  <a:lnTo>
                    <a:pt x="648201" y="728663"/>
                  </a:lnTo>
                  <a:lnTo>
                    <a:pt x="648201" y="730918"/>
                  </a:lnTo>
                  <a:lnTo>
                    <a:pt x="647449" y="735430"/>
                  </a:lnTo>
                  <a:lnTo>
                    <a:pt x="646697" y="738438"/>
                  </a:lnTo>
                  <a:lnTo>
                    <a:pt x="646697" y="739190"/>
                  </a:lnTo>
                  <a:lnTo>
                    <a:pt x="646697" y="739942"/>
                  </a:lnTo>
                  <a:lnTo>
                    <a:pt x="647449" y="740694"/>
                  </a:lnTo>
                  <a:lnTo>
                    <a:pt x="647449" y="741446"/>
                  </a:lnTo>
                  <a:lnTo>
                    <a:pt x="648201" y="742198"/>
                  </a:lnTo>
                  <a:lnTo>
                    <a:pt x="651961" y="745958"/>
                  </a:lnTo>
                  <a:lnTo>
                    <a:pt x="653465" y="746710"/>
                  </a:lnTo>
                  <a:lnTo>
                    <a:pt x="654217" y="748214"/>
                  </a:lnTo>
                  <a:lnTo>
                    <a:pt x="656473" y="753478"/>
                  </a:lnTo>
                  <a:lnTo>
                    <a:pt x="657977" y="755733"/>
                  </a:lnTo>
                  <a:lnTo>
                    <a:pt x="660985" y="757238"/>
                  </a:lnTo>
                  <a:lnTo>
                    <a:pt x="662489" y="759493"/>
                  </a:lnTo>
                  <a:lnTo>
                    <a:pt x="665497" y="765509"/>
                  </a:lnTo>
                  <a:lnTo>
                    <a:pt x="666249" y="766261"/>
                  </a:lnTo>
                  <a:lnTo>
                    <a:pt x="668504" y="767013"/>
                  </a:lnTo>
                  <a:lnTo>
                    <a:pt x="672264" y="767765"/>
                  </a:lnTo>
                  <a:lnTo>
                    <a:pt x="673768" y="767765"/>
                  </a:lnTo>
                  <a:lnTo>
                    <a:pt x="675272" y="767765"/>
                  </a:lnTo>
                  <a:lnTo>
                    <a:pt x="685048" y="765509"/>
                  </a:lnTo>
                  <a:lnTo>
                    <a:pt x="685800" y="765509"/>
                  </a:lnTo>
                  <a:lnTo>
                    <a:pt x="689560" y="766261"/>
                  </a:lnTo>
                  <a:lnTo>
                    <a:pt x="705351" y="770773"/>
                  </a:lnTo>
                  <a:lnTo>
                    <a:pt x="707607" y="773029"/>
                  </a:lnTo>
                  <a:lnTo>
                    <a:pt x="712871" y="780549"/>
                  </a:lnTo>
                  <a:lnTo>
                    <a:pt x="714375" y="782053"/>
                  </a:lnTo>
                  <a:lnTo>
                    <a:pt x="717383" y="783557"/>
                  </a:lnTo>
                  <a:lnTo>
                    <a:pt x="726406" y="788068"/>
                  </a:lnTo>
                  <a:lnTo>
                    <a:pt x="744454" y="790324"/>
                  </a:lnTo>
                  <a:lnTo>
                    <a:pt x="754981" y="790324"/>
                  </a:lnTo>
                  <a:lnTo>
                    <a:pt x="753478" y="790324"/>
                  </a:lnTo>
                  <a:lnTo>
                    <a:pt x="751974" y="791076"/>
                  </a:lnTo>
                  <a:lnTo>
                    <a:pt x="751221" y="792580"/>
                  </a:lnTo>
                  <a:lnTo>
                    <a:pt x="749718" y="794084"/>
                  </a:lnTo>
                  <a:lnTo>
                    <a:pt x="748966" y="796340"/>
                  </a:lnTo>
                  <a:lnTo>
                    <a:pt x="748214" y="797844"/>
                  </a:lnTo>
                  <a:lnTo>
                    <a:pt x="748214" y="801604"/>
                  </a:lnTo>
                  <a:lnTo>
                    <a:pt x="747462" y="803108"/>
                  </a:lnTo>
                  <a:lnTo>
                    <a:pt x="747462" y="803860"/>
                  </a:lnTo>
                  <a:lnTo>
                    <a:pt x="746710" y="804612"/>
                  </a:lnTo>
                  <a:lnTo>
                    <a:pt x="745206" y="806116"/>
                  </a:lnTo>
                  <a:lnTo>
                    <a:pt x="742198" y="809876"/>
                  </a:lnTo>
                  <a:lnTo>
                    <a:pt x="740694" y="810628"/>
                  </a:lnTo>
                  <a:lnTo>
                    <a:pt x="739942" y="811380"/>
                  </a:lnTo>
                  <a:lnTo>
                    <a:pt x="737686" y="812131"/>
                  </a:lnTo>
                  <a:lnTo>
                    <a:pt x="734678" y="813636"/>
                  </a:lnTo>
                  <a:lnTo>
                    <a:pt x="730166" y="815140"/>
                  </a:lnTo>
                  <a:lnTo>
                    <a:pt x="729415" y="816643"/>
                  </a:lnTo>
                  <a:lnTo>
                    <a:pt x="724902" y="819651"/>
                  </a:lnTo>
                  <a:lnTo>
                    <a:pt x="717383" y="823411"/>
                  </a:lnTo>
                  <a:lnTo>
                    <a:pt x="712119" y="827171"/>
                  </a:lnTo>
                  <a:lnTo>
                    <a:pt x="711367" y="827171"/>
                  </a:lnTo>
                  <a:lnTo>
                    <a:pt x="707607" y="827923"/>
                  </a:lnTo>
                  <a:lnTo>
                    <a:pt x="705351" y="828675"/>
                  </a:lnTo>
                  <a:lnTo>
                    <a:pt x="704599" y="829427"/>
                  </a:lnTo>
                  <a:lnTo>
                    <a:pt x="698583" y="835443"/>
                  </a:lnTo>
                  <a:lnTo>
                    <a:pt x="697080" y="836947"/>
                  </a:lnTo>
                  <a:lnTo>
                    <a:pt x="689560" y="840707"/>
                  </a:lnTo>
                  <a:lnTo>
                    <a:pt x="688808" y="840707"/>
                  </a:lnTo>
                  <a:lnTo>
                    <a:pt x="688056" y="841459"/>
                  </a:lnTo>
                  <a:lnTo>
                    <a:pt x="682040" y="848226"/>
                  </a:lnTo>
                  <a:lnTo>
                    <a:pt x="679032" y="850482"/>
                  </a:lnTo>
                  <a:lnTo>
                    <a:pt x="676776" y="851986"/>
                  </a:lnTo>
                  <a:lnTo>
                    <a:pt x="672264" y="855746"/>
                  </a:lnTo>
                  <a:lnTo>
                    <a:pt x="671512" y="856498"/>
                  </a:lnTo>
                  <a:lnTo>
                    <a:pt x="671512" y="858002"/>
                  </a:lnTo>
                  <a:lnTo>
                    <a:pt x="671512" y="859506"/>
                  </a:lnTo>
                  <a:lnTo>
                    <a:pt x="671512" y="861010"/>
                  </a:lnTo>
                  <a:lnTo>
                    <a:pt x="672264" y="861762"/>
                  </a:lnTo>
                  <a:lnTo>
                    <a:pt x="673768" y="861762"/>
                  </a:lnTo>
                  <a:lnTo>
                    <a:pt x="675272" y="862514"/>
                  </a:lnTo>
                  <a:lnTo>
                    <a:pt x="676024" y="863266"/>
                  </a:lnTo>
                  <a:lnTo>
                    <a:pt x="676776" y="863266"/>
                  </a:lnTo>
                  <a:lnTo>
                    <a:pt x="676776" y="864018"/>
                  </a:lnTo>
                  <a:lnTo>
                    <a:pt x="676776" y="865522"/>
                  </a:lnTo>
                  <a:lnTo>
                    <a:pt x="676776" y="866274"/>
                  </a:lnTo>
                  <a:lnTo>
                    <a:pt x="677528" y="867026"/>
                  </a:lnTo>
                  <a:lnTo>
                    <a:pt x="677528" y="868530"/>
                  </a:lnTo>
                  <a:lnTo>
                    <a:pt x="682792" y="875297"/>
                  </a:lnTo>
                  <a:lnTo>
                    <a:pt x="683544" y="876049"/>
                  </a:lnTo>
                  <a:lnTo>
                    <a:pt x="682792" y="877553"/>
                  </a:lnTo>
                  <a:lnTo>
                    <a:pt x="682040" y="878305"/>
                  </a:lnTo>
                  <a:lnTo>
                    <a:pt x="680536" y="879809"/>
                  </a:lnTo>
                  <a:lnTo>
                    <a:pt x="679032" y="880561"/>
                  </a:lnTo>
                  <a:lnTo>
                    <a:pt x="678280" y="881313"/>
                  </a:lnTo>
                  <a:lnTo>
                    <a:pt x="675272" y="881313"/>
                  </a:lnTo>
                  <a:lnTo>
                    <a:pt x="670008" y="883569"/>
                  </a:lnTo>
                  <a:lnTo>
                    <a:pt x="665497" y="885825"/>
                  </a:lnTo>
                  <a:lnTo>
                    <a:pt x="663241" y="887329"/>
                  </a:lnTo>
                  <a:lnTo>
                    <a:pt x="662489" y="888081"/>
                  </a:lnTo>
                  <a:lnTo>
                    <a:pt x="660233" y="891841"/>
                  </a:lnTo>
                  <a:lnTo>
                    <a:pt x="652713" y="907632"/>
                  </a:lnTo>
                  <a:lnTo>
                    <a:pt x="648201" y="920416"/>
                  </a:lnTo>
                  <a:lnTo>
                    <a:pt x="647449" y="921920"/>
                  </a:lnTo>
                  <a:lnTo>
                    <a:pt x="645945" y="923424"/>
                  </a:lnTo>
                  <a:lnTo>
                    <a:pt x="642185" y="926432"/>
                  </a:lnTo>
                  <a:lnTo>
                    <a:pt x="641434" y="926432"/>
                  </a:lnTo>
                  <a:lnTo>
                    <a:pt x="639929" y="927184"/>
                  </a:lnTo>
                  <a:lnTo>
                    <a:pt x="637674" y="929439"/>
                  </a:lnTo>
                  <a:lnTo>
                    <a:pt x="633914" y="936207"/>
                  </a:lnTo>
                  <a:lnTo>
                    <a:pt x="633162" y="937711"/>
                  </a:lnTo>
                  <a:lnTo>
                    <a:pt x="631658" y="942223"/>
                  </a:lnTo>
                  <a:lnTo>
                    <a:pt x="631658" y="942975"/>
                  </a:lnTo>
                  <a:lnTo>
                    <a:pt x="631658" y="943727"/>
                  </a:lnTo>
                  <a:lnTo>
                    <a:pt x="631658" y="945231"/>
                  </a:lnTo>
                  <a:lnTo>
                    <a:pt x="632410" y="946735"/>
                  </a:lnTo>
                  <a:lnTo>
                    <a:pt x="633162" y="948991"/>
                  </a:lnTo>
                  <a:lnTo>
                    <a:pt x="634666" y="951247"/>
                  </a:lnTo>
                  <a:lnTo>
                    <a:pt x="635418" y="951999"/>
                  </a:lnTo>
                  <a:lnTo>
                    <a:pt x="641434" y="955006"/>
                  </a:lnTo>
                  <a:lnTo>
                    <a:pt x="642185" y="955759"/>
                  </a:lnTo>
                  <a:lnTo>
                    <a:pt x="642938" y="955759"/>
                  </a:lnTo>
                  <a:lnTo>
                    <a:pt x="643689" y="957263"/>
                  </a:lnTo>
                  <a:lnTo>
                    <a:pt x="644442" y="958015"/>
                  </a:lnTo>
                  <a:lnTo>
                    <a:pt x="645193" y="959518"/>
                  </a:lnTo>
                  <a:lnTo>
                    <a:pt x="645945" y="961774"/>
                  </a:lnTo>
                  <a:lnTo>
                    <a:pt x="648201" y="966286"/>
                  </a:lnTo>
                  <a:lnTo>
                    <a:pt x="648201" y="967038"/>
                  </a:lnTo>
                  <a:lnTo>
                    <a:pt x="648953" y="967790"/>
                  </a:lnTo>
                  <a:lnTo>
                    <a:pt x="649705" y="968542"/>
                  </a:lnTo>
                  <a:lnTo>
                    <a:pt x="651209" y="969294"/>
                  </a:lnTo>
                  <a:lnTo>
                    <a:pt x="652713" y="970046"/>
                  </a:lnTo>
                  <a:lnTo>
                    <a:pt x="653465" y="970046"/>
                  </a:lnTo>
                  <a:lnTo>
                    <a:pt x="676024" y="973054"/>
                  </a:lnTo>
                  <a:lnTo>
                    <a:pt x="689560" y="977566"/>
                  </a:lnTo>
                  <a:lnTo>
                    <a:pt x="700840" y="982830"/>
                  </a:lnTo>
                  <a:lnTo>
                    <a:pt x="703095" y="984334"/>
                  </a:lnTo>
                  <a:lnTo>
                    <a:pt x="704599" y="985085"/>
                  </a:lnTo>
                  <a:lnTo>
                    <a:pt x="705351" y="985837"/>
                  </a:lnTo>
                  <a:lnTo>
                    <a:pt x="705351" y="987342"/>
                  </a:lnTo>
                  <a:lnTo>
                    <a:pt x="705351" y="988845"/>
                  </a:lnTo>
                  <a:lnTo>
                    <a:pt x="703847" y="993357"/>
                  </a:lnTo>
                  <a:lnTo>
                    <a:pt x="703095" y="994861"/>
                  </a:lnTo>
                  <a:lnTo>
                    <a:pt x="702343" y="995613"/>
                  </a:lnTo>
                  <a:lnTo>
                    <a:pt x="701591" y="996365"/>
                  </a:lnTo>
                  <a:lnTo>
                    <a:pt x="700840" y="997117"/>
                  </a:lnTo>
                  <a:lnTo>
                    <a:pt x="699336" y="997869"/>
                  </a:lnTo>
                  <a:lnTo>
                    <a:pt x="688808" y="1001629"/>
                  </a:lnTo>
                  <a:lnTo>
                    <a:pt x="681288" y="1005389"/>
                  </a:lnTo>
                  <a:lnTo>
                    <a:pt x="679784" y="1006141"/>
                  </a:lnTo>
                  <a:lnTo>
                    <a:pt x="679032" y="1006893"/>
                  </a:lnTo>
                  <a:lnTo>
                    <a:pt x="677528" y="1008397"/>
                  </a:lnTo>
                  <a:lnTo>
                    <a:pt x="677528" y="1009149"/>
                  </a:lnTo>
                  <a:lnTo>
                    <a:pt x="676776" y="1009901"/>
                  </a:lnTo>
                  <a:lnTo>
                    <a:pt x="676776" y="1011405"/>
                  </a:lnTo>
                  <a:lnTo>
                    <a:pt x="676776" y="1012909"/>
                  </a:lnTo>
                  <a:lnTo>
                    <a:pt x="677528" y="1019676"/>
                  </a:lnTo>
                  <a:lnTo>
                    <a:pt x="678280" y="1021932"/>
                  </a:lnTo>
                  <a:lnTo>
                    <a:pt x="679032" y="1022684"/>
                  </a:lnTo>
                  <a:lnTo>
                    <a:pt x="679784" y="1023436"/>
                  </a:lnTo>
                  <a:lnTo>
                    <a:pt x="680536" y="1023436"/>
                  </a:lnTo>
                  <a:lnTo>
                    <a:pt x="682040" y="1023436"/>
                  </a:lnTo>
                  <a:lnTo>
                    <a:pt x="685048" y="1021932"/>
                  </a:lnTo>
                  <a:lnTo>
                    <a:pt x="688808" y="1021932"/>
                  </a:lnTo>
                  <a:lnTo>
                    <a:pt x="691064" y="1021180"/>
                  </a:lnTo>
                  <a:lnTo>
                    <a:pt x="692568" y="1021932"/>
                  </a:lnTo>
                  <a:lnTo>
                    <a:pt x="694072" y="1021932"/>
                  </a:lnTo>
                  <a:lnTo>
                    <a:pt x="697832" y="1023436"/>
                  </a:lnTo>
                  <a:lnTo>
                    <a:pt x="700087" y="1024940"/>
                  </a:lnTo>
                  <a:lnTo>
                    <a:pt x="702343" y="1026444"/>
                  </a:lnTo>
                  <a:lnTo>
                    <a:pt x="703847" y="1028700"/>
                  </a:lnTo>
                  <a:lnTo>
                    <a:pt x="707607" y="1033964"/>
                  </a:lnTo>
                  <a:lnTo>
                    <a:pt x="707607" y="1034716"/>
                  </a:lnTo>
                  <a:lnTo>
                    <a:pt x="707607" y="1035468"/>
                  </a:lnTo>
                  <a:lnTo>
                    <a:pt x="706855" y="1036220"/>
                  </a:lnTo>
                  <a:lnTo>
                    <a:pt x="705351" y="1036972"/>
                  </a:lnTo>
                  <a:lnTo>
                    <a:pt x="703847" y="1037724"/>
                  </a:lnTo>
                  <a:lnTo>
                    <a:pt x="703095" y="1038476"/>
                  </a:lnTo>
                  <a:lnTo>
                    <a:pt x="702343" y="1039228"/>
                  </a:lnTo>
                  <a:lnTo>
                    <a:pt x="699336" y="1042235"/>
                  </a:lnTo>
                  <a:lnTo>
                    <a:pt x="697832" y="1042988"/>
                  </a:lnTo>
                  <a:lnTo>
                    <a:pt x="688056" y="1045995"/>
                  </a:lnTo>
                  <a:lnTo>
                    <a:pt x="686552" y="1047499"/>
                  </a:lnTo>
                  <a:lnTo>
                    <a:pt x="685800" y="1047499"/>
                  </a:lnTo>
                  <a:lnTo>
                    <a:pt x="680536" y="1055019"/>
                  </a:lnTo>
                  <a:lnTo>
                    <a:pt x="679032" y="1056523"/>
                  </a:lnTo>
                  <a:lnTo>
                    <a:pt x="677528" y="1057275"/>
                  </a:lnTo>
                  <a:lnTo>
                    <a:pt x="669257" y="1061787"/>
                  </a:lnTo>
                  <a:lnTo>
                    <a:pt x="668504" y="1062539"/>
                  </a:lnTo>
                  <a:lnTo>
                    <a:pt x="667753" y="1063291"/>
                  </a:lnTo>
                  <a:lnTo>
                    <a:pt x="667753" y="1064043"/>
                  </a:lnTo>
                  <a:lnTo>
                    <a:pt x="667753" y="1064795"/>
                  </a:lnTo>
                  <a:lnTo>
                    <a:pt x="667001" y="1067803"/>
                  </a:lnTo>
                  <a:lnTo>
                    <a:pt x="666249" y="1100890"/>
                  </a:lnTo>
                  <a:lnTo>
                    <a:pt x="666249" y="1102393"/>
                  </a:lnTo>
                  <a:lnTo>
                    <a:pt x="668504" y="1109161"/>
                  </a:lnTo>
                  <a:lnTo>
                    <a:pt x="670008" y="1112921"/>
                  </a:lnTo>
                  <a:lnTo>
                    <a:pt x="671512" y="1114425"/>
                  </a:lnTo>
                  <a:lnTo>
                    <a:pt x="672264" y="1115177"/>
                  </a:lnTo>
                  <a:lnTo>
                    <a:pt x="678280" y="1118185"/>
                  </a:lnTo>
                  <a:lnTo>
                    <a:pt x="688056" y="1120441"/>
                  </a:lnTo>
                  <a:lnTo>
                    <a:pt x="689560" y="1121193"/>
                  </a:lnTo>
                  <a:lnTo>
                    <a:pt x="691816" y="1122697"/>
                  </a:lnTo>
                  <a:lnTo>
                    <a:pt x="692568" y="1123449"/>
                  </a:lnTo>
                  <a:lnTo>
                    <a:pt x="693320" y="1123449"/>
                  </a:lnTo>
                  <a:lnTo>
                    <a:pt x="693320" y="1124201"/>
                  </a:lnTo>
                  <a:lnTo>
                    <a:pt x="694072" y="1124953"/>
                  </a:lnTo>
                  <a:lnTo>
                    <a:pt x="694072" y="1125705"/>
                  </a:lnTo>
                  <a:lnTo>
                    <a:pt x="694823" y="1138488"/>
                  </a:lnTo>
                  <a:lnTo>
                    <a:pt x="694072" y="1139992"/>
                  </a:lnTo>
                  <a:lnTo>
                    <a:pt x="694072" y="1140744"/>
                  </a:lnTo>
                  <a:lnTo>
                    <a:pt x="682792" y="1158039"/>
                  </a:lnTo>
                  <a:lnTo>
                    <a:pt x="682040" y="1160295"/>
                  </a:lnTo>
                  <a:lnTo>
                    <a:pt x="681288" y="1163303"/>
                  </a:lnTo>
                  <a:lnTo>
                    <a:pt x="681288" y="1164807"/>
                  </a:lnTo>
                  <a:lnTo>
                    <a:pt x="681288" y="1165559"/>
                  </a:lnTo>
                  <a:lnTo>
                    <a:pt x="681288" y="1168567"/>
                  </a:lnTo>
                  <a:lnTo>
                    <a:pt x="682792" y="1170823"/>
                  </a:lnTo>
                  <a:lnTo>
                    <a:pt x="673016" y="1176839"/>
                  </a:lnTo>
                  <a:lnTo>
                    <a:pt x="665497" y="1178343"/>
                  </a:lnTo>
                  <a:lnTo>
                    <a:pt x="652713" y="1179095"/>
                  </a:lnTo>
                  <a:lnTo>
                    <a:pt x="650457" y="1179095"/>
                  </a:lnTo>
                  <a:lnTo>
                    <a:pt x="648953" y="1179847"/>
                  </a:lnTo>
                  <a:lnTo>
                    <a:pt x="644442" y="1182855"/>
                  </a:lnTo>
                  <a:lnTo>
                    <a:pt x="638425" y="1184359"/>
                  </a:lnTo>
                  <a:lnTo>
                    <a:pt x="628650" y="1186615"/>
                  </a:lnTo>
                  <a:lnTo>
                    <a:pt x="624890" y="1188118"/>
                  </a:lnTo>
                  <a:lnTo>
                    <a:pt x="621882" y="1189622"/>
                  </a:lnTo>
                  <a:lnTo>
                    <a:pt x="620378" y="1191126"/>
                  </a:lnTo>
                  <a:lnTo>
                    <a:pt x="604587" y="1208422"/>
                  </a:lnTo>
                  <a:lnTo>
                    <a:pt x="602331" y="1209926"/>
                  </a:lnTo>
                  <a:lnTo>
                    <a:pt x="600075" y="1211430"/>
                  </a:lnTo>
                  <a:lnTo>
                    <a:pt x="597067" y="1212182"/>
                  </a:lnTo>
                  <a:lnTo>
                    <a:pt x="592555" y="1213686"/>
                  </a:lnTo>
                  <a:lnTo>
                    <a:pt x="585035" y="1214437"/>
                  </a:lnTo>
                  <a:lnTo>
                    <a:pt x="578268" y="1214437"/>
                  </a:lnTo>
                  <a:lnTo>
                    <a:pt x="574508" y="1213686"/>
                  </a:lnTo>
                  <a:lnTo>
                    <a:pt x="572252" y="1213686"/>
                  </a:lnTo>
                  <a:lnTo>
                    <a:pt x="570748" y="1213686"/>
                  </a:lnTo>
                  <a:lnTo>
                    <a:pt x="559468" y="1215941"/>
                  </a:lnTo>
                  <a:lnTo>
                    <a:pt x="552701" y="1217446"/>
                  </a:lnTo>
                  <a:lnTo>
                    <a:pt x="525629" y="1231733"/>
                  </a:lnTo>
                  <a:lnTo>
                    <a:pt x="524126" y="1232485"/>
                  </a:lnTo>
                  <a:lnTo>
                    <a:pt x="523374" y="1233237"/>
                  </a:lnTo>
                  <a:lnTo>
                    <a:pt x="522622" y="1233237"/>
                  </a:lnTo>
                  <a:lnTo>
                    <a:pt x="519614" y="1233237"/>
                  </a:lnTo>
                  <a:lnTo>
                    <a:pt x="518862" y="1233237"/>
                  </a:lnTo>
                  <a:lnTo>
                    <a:pt x="516606" y="1233989"/>
                  </a:lnTo>
                  <a:lnTo>
                    <a:pt x="506078" y="1237749"/>
                  </a:lnTo>
                  <a:lnTo>
                    <a:pt x="503822" y="1240005"/>
                  </a:lnTo>
                  <a:lnTo>
                    <a:pt x="500063" y="1241509"/>
                  </a:lnTo>
                  <a:lnTo>
                    <a:pt x="489535" y="1243013"/>
                  </a:lnTo>
                  <a:lnTo>
                    <a:pt x="489535" y="1243765"/>
                  </a:lnTo>
                  <a:lnTo>
                    <a:pt x="488783" y="1244516"/>
                  </a:lnTo>
                  <a:lnTo>
                    <a:pt x="488783" y="1245268"/>
                  </a:lnTo>
                  <a:lnTo>
                    <a:pt x="488031" y="1246020"/>
                  </a:lnTo>
                  <a:lnTo>
                    <a:pt x="487279" y="1246772"/>
                  </a:lnTo>
                  <a:lnTo>
                    <a:pt x="486527" y="1249028"/>
                  </a:lnTo>
                  <a:lnTo>
                    <a:pt x="485775" y="1249028"/>
                  </a:lnTo>
                  <a:lnTo>
                    <a:pt x="485023" y="1249028"/>
                  </a:lnTo>
                  <a:lnTo>
                    <a:pt x="485023" y="1248276"/>
                  </a:lnTo>
                  <a:lnTo>
                    <a:pt x="483519" y="1243765"/>
                  </a:lnTo>
                  <a:lnTo>
                    <a:pt x="483519" y="1243013"/>
                  </a:lnTo>
                  <a:lnTo>
                    <a:pt x="483519" y="1242261"/>
                  </a:lnTo>
                  <a:lnTo>
                    <a:pt x="483519" y="1241509"/>
                  </a:lnTo>
                  <a:lnTo>
                    <a:pt x="482767" y="1241509"/>
                  </a:lnTo>
                  <a:lnTo>
                    <a:pt x="482767" y="1240757"/>
                  </a:lnTo>
                  <a:lnTo>
                    <a:pt x="478255" y="1235493"/>
                  </a:lnTo>
                  <a:lnTo>
                    <a:pt x="477503" y="1234741"/>
                  </a:lnTo>
                  <a:lnTo>
                    <a:pt x="477503" y="1233989"/>
                  </a:lnTo>
                  <a:lnTo>
                    <a:pt x="477503" y="1231733"/>
                  </a:lnTo>
                  <a:lnTo>
                    <a:pt x="477503" y="1230981"/>
                  </a:lnTo>
                  <a:lnTo>
                    <a:pt x="476751" y="1230229"/>
                  </a:lnTo>
                  <a:lnTo>
                    <a:pt x="476751" y="1229477"/>
                  </a:lnTo>
                  <a:lnTo>
                    <a:pt x="472239" y="1225717"/>
                  </a:lnTo>
                  <a:lnTo>
                    <a:pt x="470735" y="1223461"/>
                  </a:lnTo>
                  <a:lnTo>
                    <a:pt x="469984" y="1220453"/>
                  </a:lnTo>
                  <a:lnTo>
                    <a:pt x="469231" y="1219701"/>
                  </a:lnTo>
                  <a:lnTo>
                    <a:pt x="469231" y="1218949"/>
                  </a:lnTo>
                  <a:lnTo>
                    <a:pt x="468480" y="1218949"/>
                  </a:lnTo>
                  <a:lnTo>
                    <a:pt x="467728" y="1218949"/>
                  </a:lnTo>
                  <a:lnTo>
                    <a:pt x="466224" y="1218949"/>
                  </a:lnTo>
                  <a:lnTo>
                    <a:pt x="465471" y="1219701"/>
                  </a:lnTo>
                  <a:lnTo>
                    <a:pt x="459456" y="1224965"/>
                  </a:lnTo>
                  <a:lnTo>
                    <a:pt x="457952" y="1225717"/>
                  </a:lnTo>
                  <a:lnTo>
                    <a:pt x="457952" y="1226469"/>
                  </a:lnTo>
                  <a:lnTo>
                    <a:pt x="457200" y="1227973"/>
                  </a:lnTo>
                  <a:lnTo>
                    <a:pt x="457200" y="1228725"/>
                  </a:lnTo>
                  <a:lnTo>
                    <a:pt x="457200" y="1230229"/>
                  </a:lnTo>
                  <a:lnTo>
                    <a:pt x="457952" y="1233237"/>
                  </a:lnTo>
                  <a:lnTo>
                    <a:pt x="466975" y="1252788"/>
                  </a:lnTo>
                  <a:lnTo>
                    <a:pt x="467728" y="1254292"/>
                  </a:lnTo>
                  <a:lnTo>
                    <a:pt x="467728" y="1256548"/>
                  </a:lnTo>
                  <a:lnTo>
                    <a:pt x="466975" y="1257300"/>
                  </a:lnTo>
                  <a:lnTo>
                    <a:pt x="465471" y="1258052"/>
                  </a:lnTo>
                  <a:lnTo>
                    <a:pt x="463968" y="1258052"/>
                  </a:lnTo>
                  <a:lnTo>
                    <a:pt x="436897" y="1248276"/>
                  </a:lnTo>
                  <a:lnTo>
                    <a:pt x="430881" y="1244516"/>
                  </a:lnTo>
                  <a:lnTo>
                    <a:pt x="427121" y="1241509"/>
                  </a:lnTo>
                  <a:lnTo>
                    <a:pt x="424865" y="1240757"/>
                  </a:lnTo>
                  <a:lnTo>
                    <a:pt x="423361" y="1240005"/>
                  </a:lnTo>
                  <a:lnTo>
                    <a:pt x="422609" y="1240757"/>
                  </a:lnTo>
                  <a:lnTo>
                    <a:pt x="421105" y="1242261"/>
                  </a:lnTo>
                  <a:lnTo>
                    <a:pt x="419601" y="1243013"/>
                  </a:lnTo>
                  <a:lnTo>
                    <a:pt x="418097" y="1243013"/>
                  </a:lnTo>
                  <a:lnTo>
                    <a:pt x="415090" y="1241509"/>
                  </a:lnTo>
                  <a:lnTo>
                    <a:pt x="409073" y="1236997"/>
                  </a:lnTo>
                  <a:lnTo>
                    <a:pt x="403810" y="1233237"/>
                  </a:lnTo>
                  <a:lnTo>
                    <a:pt x="400050" y="1231733"/>
                  </a:lnTo>
                  <a:lnTo>
                    <a:pt x="396290" y="1230981"/>
                  </a:lnTo>
                  <a:lnTo>
                    <a:pt x="393282" y="1230229"/>
                  </a:lnTo>
                  <a:lnTo>
                    <a:pt x="389522" y="1230981"/>
                  </a:lnTo>
                  <a:lnTo>
                    <a:pt x="389522" y="1230229"/>
                  </a:lnTo>
                  <a:lnTo>
                    <a:pt x="388771" y="1229477"/>
                  </a:lnTo>
                  <a:lnTo>
                    <a:pt x="390274" y="1225717"/>
                  </a:lnTo>
                  <a:lnTo>
                    <a:pt x="393282" y="1217446"/>
                  </a:lnTo>
                  <a:lnTo>
                    <a:pt x="394034" y="1215941"/>
                  </a:lnTo>
                  <a:lnTo>
                    <a:pt x="394034" y="1215189"/>
                  </a:lnTo>
                  <a:lnTo>
                    <a:pt x="394034" y="1214437"/>
                  </a:lnTo>
                  <a:lnTo>
                    <a:pt x="393282" y="1213686"/>
                  </a:lnTo>
                  <a:lnTo>
                    <a:pt x="392530" y="1212934"/>
                  </a:lnTo>
                  <a:lnTo>
                    <a:pt x="390274" y="1212934"/>
                  </a:lnTo>
                  <a:lnTo>
                    <a:pt x="385011" y="1215189"/>
                  </a:lnTo>
                  <a:lnTo>
                    <a:pt x="381251" y="1217446"/>
                  </a:lnTo>
                  <a:lnTo>
                    <a:pt x="366211" y="1229477"/>
                  </a:lnTo>
                  <a:lnTo>
                    <a:pt x="362451" y="1230981"/>
                  </a:lnTo>
                  <a:lnTo>
                    <a:pt x="359443" y="1231733"/>
                  </a:lnTo>
                  <a:lnTo>
                    <a:pt x="357188" y="1232485"/>
                  </a:lnTo>
                  <a:lnTo>
                    <a:pt x="354179" y="1233237"/>
                  </a:lnTo>
                  <a:lnTo>
                    <a:pt x="342148" y="1233237"/>
                  </a:lnTo>
                  <a:lnTo>
                    <a:pt x="337636" y="1231733"/>
                  </a:lnTo>
                  <a:lnTo>
                    <a:pt x="328613" y="1227973"/>
                  </a:lnTo>
                  <a:lnTo>
                    <a:pt x="326356" y="1227221"/>
                  </a:lnTo>
                  <a:lnTo>
                    <a:pt x="324100" y="1226469"/>
                  </a:lnTo>
                  <a:lnTo>
                    <a:pt x="321093" y="1226469"/>
                  </a:lnTo>
                  <a:lnTo>
                    <a:pt x="319589" y="1227221"/>
                  </a:lnTo>
                  <a:lnTo>
                    <a:pt x="318085" y="1227973"/>
                  </a:lnTo>
                  <a:lnTo>
                    <a:pt x="316581" y="1228725"/>
                  </a:lnTo>
                  <a:lnTo>
                    <a:pt x="315829" y="1230229"/>
                  </a:lnTo>
                  <a:lnTo>
                    <a:pt x="315077" y="1231733"/>
                  </a:lnTo>
                  <a:lnTo>
                    <a:pt x="314325" y="1235493"/>
                  </a:lnTo>
                  <a:lnTo>
                    <a:pt x="314325" y="1244516"/>
                  </a:lnTo>
                  <a:lnTo>
                    <a:pt x="312821" y="1252036"/>
                  </a:lnTo>
                  <a:lnTo>
                    <a:pt x="312069" y="1254292"/>
                  </a:lnTo>
                  <a:lnTo>
                    <a:pt x="311317" y="1255044"/>
                  </a:lnTo>
                  <a:lnTo>
                    <a:pt x="311317" y="1255796"/>
                  </a:lnTo>
                  <a:lnTo>
                    <a:pt x="310565" y="1257300"/>
                  </a:lnTo>
                  <a:lnTo>
                    <a:pt x="308309" y="1258804"/>
                  </a:lnTo>
                  <a:lnTo>
                    <a:pt x="303045" y="1262564"/>
                  </a:lnTo>
                  <a:lnTo>
                    <a:pt x="302294" y="1262564"/>
                  </a:lnTo>
                  <a:lnTo>
                    <a:pt x="301541" y="1262564"/>
                  </a:lnTo>
                  <a:lnTo>
                    <a:pt x="300789" y="1261812"/>
                  </a:lnTo>
                  <a:lnTo>
                    <a:pt x="300037" y="1261060"/>
                  </a:lnTo>
                  <a:lnTo>
                    <a:pt x="299285" y="1259556"/>
                  </a:lnTo>
                  <a:lnTo>
                    <a:pt x="298534" y="1257300"/>
                  </a:lnTo>
                  <a:lnTo>
                    <a:pt x="297781" y="1253540"/>
                  </a:lnTo>
                  <a:lnTo>
                    <a:pt x="297030" y="1252036"/>
                  </a:lnTo>
                  <a:lnTo>
                    <a:pt x="297030" y="1249780"/>
                  </a:lnTo>
                  <a:lnTo>
                    <a:pt x="297781" y="1247524"/>
                  </a:lnTo>
                  <a:lnTo>
                    <a:pt x="300037" y="1235493"/>
                  </a:lnTo>
                  <a:lnTo>
                    <a:pt x="299285" y="1218197"/>
                  </a:lnTo>
                  <a:lnTo>
                    <a:pt x="297781" y="1214437"/>
                  </a:lnTo>
                  <a:lnTo>
                    <a:pt x="294774" y="1208422"/>
                  </a:lnTo>
                  <a:lnTo>
                    <a:pt x="294022" y="1206166"/>
                  </a:lnTo>
                  <a:lnTo>
                    <a:pt x="294022" y="1204662"/>
                  </a:lnTo>
                  <a:lnTo>
                    <a:pt x="294022" y="1203158"/>
                  </a:lnTo>
                  <a:lnTo>
                    <a:pt x="294022" y="1202406"/>
                  </a:lnTo>
                  <a:lnTo>
                    <a:pt x="294774" y="1195638"/>
                  </a:lnTo>
                  <a:lnTo>
                    <a:pt x="294774" y="1194134"/>
                  </a:lnTo>
                  <a:lnTo>
                    <a:pt x="294774" y="1191878"/>
                  </a:lnTo>
                  <a:lnTo>
                    <a:pt x="292518" y="1187367"/>
                  </a:lnTo>
                  <a:lnTo>
                    <a:pt x="290262" y="1182855"/>
                  </a:lnTo>
                  <a:lnTo>
                    <a:pt x="288006" y="1179847"/>
                  </a:lnTo>
                  <a:lnTo>
                    <a:pt x="284998" y="1176839"/>
                  </a:lnTo>
                  <a:lnTo>
                    <a:pt x="275222" y="1169319"/>
                  </a:lnTo>
                  <a:lnTo>
                    <a:pt x="264695" y="1164055"/>
                  </a:lnTo>
                  <a:lnTo>
                    <a:pt x="263191" y="1163303"/>
                  </a:lnTo>
                  <a:lnTo>
                    <a:pt x="262439" y="1162551"/>
                  </a:lnTo>
                  <a:lnTo>
                    <a:pt x="262439" y="1161047"/>
                  </a:lnTo>
                  <a:lnTo>
                    <a:pt x="261687" y="1160295"/>
                  </a:lnTo>
                  <a:lnTo>
                    <a:pt x="261687" y="1158791"/>
                  </a:lnTo>
                  <a:lnTo>
                    <a:pt x="261687" y="1157288"/>
                  </a:lnTo>
                  <a:lnTo>
                    <a:pt x="263191" y="1149768"/>
                  </a:lnTo>
                  <a:lnTo>
                    <a:pt x="263191" y="1149016"/>
                  </a:lnTo>
                  <a:lnTo>
                    <a:pt x="262439" y="1149016"/>
                  </a:lnTo>
                  <a:lnTo>
                    <a:pt x="260935" y="1149016"/>
                  </a:lnTo>
                  <a:lnTo>
                    <a:pt x="254919" y="1152776"/>
                  </a:lnTo>
                  <a:lnTo>
                    <a:pt x="242887" y="1161799"/>
                  </a:lnTo>
                  <a:lnTo>
                    <a:pt x="218824" y="1203158"/>
                  </a:lnTo>
                  <a:lnTo>
                    <a:pt x="209800" y="1223461"/>
                  </a:lnTo>
                  <a:lnTo>
                    <a:pt x="208297" y="1228725"/>
                  </a:lnTo>
                  <a:lnTo>
                    <a:pt x="207545" y="1231733"/>
                  </a:lnTo>
                  <a:lnTo>
                    <a:pt x="208297" y="1236245"/>
                  </a:lnTo>
                  <a:lnTo>
                    <a:pt x="207545" y="1237749"/>
                  </a:lnTo>
                  <a:lnTo>
                    <a:pt x="207545" y="1238501"/>
                  </a:lnTo>
                  <a:lnTo>
                    <a:pt x="206793" y="1240005"/>
                  </a:lnTo>
                  <a:lnTo>
                    <a:pt x="206041" y="1241509"/>
                  </a:lnTo>
                  <a:lnTo>
                    <a:pt x="203785" y="1241509"/>
                  </a:lnTo>
                  <a:lnTo>
                    <a:pt x="200777" y="1240757"/>
                  </a:lnTo>
                  <a:lnTo>
                    <a:pt x="185738" y="1233989"/>
                  </a:lnTo>
                  <a:lnTo>
                    <a:pt x="178218" y="1231733"/>
                  </a:lnTo>
                  <a:lnTo>
                    <a:pt x="160170" y="1230229"/>
                  </a:lnTo>
                  <a:lnTo>
                    <a:pt x="125580" y="1213686"/>
                  </a:lnTo>
                  <a:lnTo>
                    <a:pt x="117308" y="1206918"/>
                  </a:lnTo>
                  <a:lnTo>
                    <a:pt x="115052" y="1206166"/>
                  </a:lnTo>
                  <a:lnTo>
                    <a:pt x="113548" y="1205414"/>
                  </a:lnTo>
                  <a:lnTo>
                    <a:pt x="112044" y="1206166"/>
                  </a:lnTo>
                  <a:lnTo>
                    <a:pt x="104524" y="1206166"/>
                  </a:lnTo>
                  <a:lnTo>
                    <a:pt x="75949" y="1192630"/>
                  </a:lnTo>
                  <a:lnTo>
                    <a:pt x="73693" y="1190374"/>
                  </a:lnTo>
                  <a:lnTo>
                    <a:pt x="72189" y="1188870"/>
                  </a:lnTo>
                  <a:lnTo>
                    <a:pt x="71438" y="1185863"/>
                  </a:lnTo>
                  <a:lnTo>
                    <a:pt x="70685" y="1170071"/>
                  </a:lnTo>
                  <a:lnTo>
                    <a:pt x="71438" y="1167815"/>
                  </a:lnTo>
                  <a:lnTo>
                    <a:pt x="72189" y="1165559"/>
                  </a:lnTo>
                  <a:lnTo>
                    <a:pt x="72942" y="1162551"/>
                  </a:lnTo>
                  <a:lnTo>
                    <a:pt x="81213" y="1151272"/>
                  </a:lnTo>
                  <a:lnTo>
                    <a:pt x="81965" y="1149016"/>
                  </a:lnTo>
                  <a:lnTo>
                    <a:pt x="82717" y="1146008"/>
                  </a:lnTo>
                  <a:lnTo>
                    <a:pt x="82717" y="1143752"/>
                  </a:lnTo>
                  <a:lnTo>
                    <a:pt x="81965" y="1136232"/>
                  </a:lnTo>
                  <a:lnTo>
                    <a:pt x="81965" y="1134728"/>
                  </a:lnTo>
                  <a:lnTo>
                    <a:pt x="81965" y="1133224"/>
                  </a:lnTo>
                  <a:lnTo>
                    <a:pt x="82717" y="1131720"/>
                  </a:lnTo>
                  <a:lnTo>
                    <a:pt x="84221" y="1130217"/>
                  </a:lnTo>
                  <a:lnTo>
                    <a:pt x="91741" y="1121945"/>
                  </a:lnTo>
                  <a:lnTo>
                    <a:pt x="92493" y="1120441"/>
                  </a:lnTo>
                  <a:lnTo>
                    <a:pt x="93244" y="1118185"/>
                  </a:lnTo>
                  <a:lnTo>
                    <a:pt x="93244" y="1115929"/>
                  </a:lnTo>
                  <a:lnTo>
                    <a:pt x="93244" y="1113673"/>
                  </a:lnTo>
                  <a:lnTo>
                    <a:pt x="92493" y="1112169"/>
                  </a:lnTo>
                  <a:lnTo>
                    <a:pt x="91741" y="1111417"/>
                  </a:lnTo>
                  <a:lnTo>
                    <a:pt x="89485" y="1109913"/>
                  </a:lnTo>
                  <a:lnTo>
                    <a:pt x="76701" y="1117433"/>
                  </a:lnTo>
                  <a:lnTo>
                    <a:pt x="73693" y="1120441"/>
                  </a:lnTo>
                  <a:lnTo>
                    <a:pt x="69933" y="1121945"/>
                  </a:lnTo>
                  <a:lnTo>
                    <a:pt x="67678" y="1124201"/>
                  </a:lnTo>
                  <a:lnTo>
                    <a:pt x="66925" y="1124953"/>
                  </a:lnTo>
                  <a:lnTo>
                    <a:pt x="66174" y="1126457"/>
                  </a:lnTo>
                  <a:lnTo>
                    <a:pt x="64670" y="1126457"/>
                  </a:lnTo>
                  <a:lnTo>
                    <a:pt x="63918" y="1127209"/>
                  </a:lnTo>
                  <a:lnTo>
                    <a:pt x="63166" y="1127960"/>
                  </a:lnTo>
                  <a:lnTo>
                    <a:pt x="63166" y="1129465"/>
                  </a:lnTo>
                  <a:lnTo>
                    <a:pt x="62414" y="1130217"/>
                  </a:lnTo>
                  <a:lnTo>
                    <a:pt x="60910" y="1130217"/>
                  </a:lnTo>
                  <a:lnTo>
                    <a:pt x="59406" y="1131720"/>
                  </a:lnTo>
                  <a:lnTo>
                    <a:pt x="58654" y="1133224"/>
                  </a:lnTo>
                  <a:lnTo>
                    <a:pt x="58654" y="1134728"/>
                  </a:lnTo>
                  <a:lnTo>
                    <a:pt x="57902" y="1136232"/>
                  </a:lnTo>
                  <a:lnTo>
                    <a:pt x="56398" y="1137736"/>
                  </a:lnTo>
                  <a:lnTo>
                    <a:pt x="51886" y="1143000"/>
                  </a:lnTo>
                  <a:lnTo>
                    <a:pt x="51134" y="1145256"/>
                  </a:lnTo>
                  <a:lnTo>
                    <a:pt x="50382" y="1147512"/>
                  </a:lnTo>
                  <a:lnTo>
                    <a:pt x="50382" y="1149016"/>
                  </a:lnTo>
                  <a:lnTo>
                    <a:pt x="49630" y="1150520"/>
                  </a:lnTo>
                  <a:lnTo>
                    <a:pt x="48878" y="1152776"/>
                  </a:lnTo>
                  <a:lnTo>
                    <a:pt x="47374" y="1154280"/>
                  </a:lnTo>
                  <a:lnTo>
                    <a:pt x="45870" y="1155032"/>
                  </a:lnTo>
                  <a:lnTo>
                    <a:pt x="45118" y="1156536"/>
                  </a:lnTo>
                  <a:lnTo>
                    <a:pt x="43614" y="1159543"/>
                  </a:lnTo>
                  <a:lnTo>
                    <a:pt x="44366" y="1161047"/>
                  </a:lnTo>
                  <a:lnTo>
                    <a:pt x="43614" y="1162551"/>
                  </a:lnTo>
                  <a:lnTo>
                    <a:pt x="42863" y="1165559"/>
                  </a:lnTo>
                  <a:lnTo>
                    <a:pt x="42863" y="1167063"/>
                  </a:lnTo>
                  <a:lnTo>
                    <a:pt x="42863" y="1168567"/>
                  </a:lnTo>
                  <a:lnTo>
                    <a:pt x="42110" y="1172327"/>
                  </a:lnTo>
                  <a:lnTo>
                    <a:pt x="39103" y="1178343"/>
                  </a:lnTo>
                  <a:lnTo>
                    <a:pt x="36846" y="1177591"/>
                  </a:lnTo>
                  <a:lnTo>
                    <a:pt x="32335" y="1178343"/>
                  </a:lnTo>
                  <a:lnTo>
                    <a:pt x="30831" y="1177591"/>
                  </a:lnTo>
                  <a:lnTo>
                    <a:pt x="28575" y="1176839"/>
                  </a:lnTo>
                  <a:lnTo>
                    <a:pt x="27071" y="1176087"/>
                  </a:lnTo>
                  <a:lnTo>
                    <a:pt x="27071" y="1175335"/>
                  </a:lnTo>
                  <a:lnTo>
                    <a:pt x="26319" y="1175335"/>
                  </a:lnTo>
                  <a:lnTo>
                    <a:pt x="26319" y="1174583"/>
                  </a:lnTo>
                  <a:lnTo>
                    <a:pt x="26319" y="1173831"/>
                  </a:lnTo>
                  <a:lnTo>
                    <a:pt x="27071" y="1173079"/>
                  </a:lnTo>
                  <a:lnTo>
                    <a:pt x="27071" y="1172327"/>
                  </a:lnTo>
                  <a:lnTo>
                    <a:pt x="26319" y="1172327"/>
                  </a:lnTo>
                  <a:lnTo>
                    <a:pt x="25567" y="1172327"/>
                  </a:lnTo>
                  <a:lnTo>
                    <a:pt x="24815" y="1172327"/>
                  </a:lnTo>
                  <a:lnTo>
                    <a:pt x="23311" y="1172327"/>
                  </a:lnTo>
                  <a:lnTo>
                    <a:pt x="22559" y="1173079"/>
                  </a:lnTo>
                  <a:lnTo>
                    <a:pt x="21807" y="1172327"/>
                  </a:lnTo>
                  <a:lnTo>
                    <a:pt x="21807" y="1171575"/>
                  </a:lnTo>
                  <a:lnTo>
                    <a:pt x="21055" y="1169319"/>
                  </a:lnTo>
                  <a:lnTo>
                    <a:pt x="20303" y="1167815"/>
                  </a:lnTo>
                  <a:lnTo>
                    <a:pt x="20303" y="1167063"/>
                  </a:lnTo>
                  <a:lnTo>
                    <a:pt x="20303" y="1166311"/>
                  </a:lnTo>
                  <a:lnTo>
                    <a:pt x="20303" y="1164055"/>
                  </a:lnTo>
                  <a:lnTo>
                    <a:pt x="20303" y="1161799"/>
                  </a:lnTo>
                  <a:lnTo>
                    <a:pt x="20303" y="1159543"/>
                  </a:lnTo>
                  <a:lnTo>
                    <a:pt x="19551" y="1157288"/>
                  </a:lnTo>
                  <a:lnTo>
                    <a:pt x="19551" y="1156536"/>
                  </a:lnTo>
                  <a:lnTo>
                    <a:pt x="18047" y="1154280"/>
                  </a:lnTo>
                  <a:lnTo>
                    <a:pt x="18047" y="1153528"/>
                  </a:lnTo>
                  <a:lnTo>
                    <a:pt x="17295" y="1149768"/>
                  </a:lnTo>
                  <a:lnTo>
                    <a:pt x="17295" y="1149016"/>
                  </a:lnTo>
                  <a:lnTo>
                    <a:pt x="16544" y="1148264"/>
                  </a:lnTo>
                  <a:lnTo>
                    <a:pt x="14287" y="1147512"/>
                  </a:lnTo>
                  <a:lnTo>
                    <a:pt x="12031" y="1145256"/>
                  </a:lnTo>
                  <a:lnTo>
                    <a:pt x="10527" y="1144504"/>
                  </a:lnTo>
                  <a:lnTo>
                    <a:pt x="10527" y="1143000"/>
                  </a:lnTo>
                  <a:lnTo>
                    <a:pt x="10527" y="1141496"/>
                  </a:lnTo>
                  <a:lnTo>
                    <a:pt x="10527" y="1140744"/>
                  </a:lnTo>
                  <a:lnTo>
                    <a:pt x="11280" y="1140744"/>
                  </a:lnTo>
                  <a:lnTo>
                    <a:pt x="12031" y="1140744"/>
                  </a:lnTo>
                  <a:lnTo>
                    <a:pt x="12784" y="1140744"/>
                  </a:lnTo>
                  <a:lnTo>
                    <a:pt x="12784" y="1141496"/>
                  </a:lnTo>
                  <a:lnTo>
                    <a:pt x="13535" y="1141496"/>
                  </a:lnTo>
                  <a:lnTo>
                    <a:pt x="14287" y="1140744"/>
                  </a:lnTo>
                  <a:lnTo>
                    <a:pt x="14287" y="1139240"/>
                  </a:lnTo>
                  <a:lnTo>
                    <a:pt x="13535" y="1136232"/>
                  </a:lnTo>
                  <a:lnTo>
                    <a:pt x="13535" y="1134728"/>
                  </a:lnTo>
                  <a:lnTo>
                    <a:pt x="14287" y="1133976"/>
                  </a:lnTo>
                  <a:lnTo>
                    <a:pt x="14287" y="1133224"/>
                  </a:lnTo>
                  <a:lnTo>
                    <a:pt x="15791" y="1130217"/>
                  </a:lnTo>
                  <a:lnTo>
                    <a:pt x="15791" y="1129465"/>
                  </a:lnTo>
                  <a:lnTo>
                    <a:pt x="15791" y="1127209"/>
                  </a:lnTo>
                  <a:lnTo>
                    <a:pt x="16544" y="1124953"/>
                  </a:lnTo>
                  <a:lnTo>
                    <a:pt x="16544" y="1122697"/>
                  </a:lnTo>
                  <a:lnTo>
                    <a:pt x="16544" y="1119689"/>
                  </a:lnTo>
                  <a:lnTo>
                    <a:pt x="16544" y="1118185"/>
                  </a:lnTo>
                  <a:lnTo>
                    <a:pt x="16544" y="1117433"/>
                  </a:lnTo>
                  <a:lnTo>
                    <a:pt x="17295" y="1117433"/>
                  </a:lnTo>
                  <a:lnTo>
                    <a:pt x="18799" y="1117433"/>
                  </a:lnTo>
                  <a:lnTo>
                    <a:pt x="18799" y="1116681"/>
                  </a:lnTo>
                  <a:lnTo>
                    <a:pt x="19551" y="1115929"/>
                  </a:lnTo>
                  <a:lnTo>
                    <a:pt x="19551" y="1115177"/>
                  </a:lnTo>
                  <a:lnTo>
                    <a:pt x="19551" y="1114425"/>
                  </a:lnTo>
                  <a:lnTo>
                    <a:pt x="17295" y="1095626"/>
                  </a:lnTo>
                  <a:lnTo>
                    <a:pt x="17295" y="1094874"/>
                  </a:lnTo>
                  <a:lnTo>
                    <a:pt x="18047" y="1092618"/>
                  </a:lnTo>
                  <a:lnTo>
                    <a:pt x="18047" y="1091114"/>
                  </a:lnTo>
                  <a:lnTo>
                    <a:pt x="18047" y="1089610"/>
                  </a:lnTo>
                  <a:lnTo>
                    <a:pt x="15791" y="1084346"/>
                  </a:lnTo>
                  <a:lnTo>
                    <a:pt x="15039" y="1083594"/>
                  </a:lnTo>
                  <a:lnTo>
                    <a:pt x="12784" y="1081338"/>
                  </a:lnTo>
                  <a:lnTo>
                    <a:pt x="11280" y="1079082"/>
                  </a:lnTo>
                  <a:lnTo>
                    <a:pt x="10527" y="1077578"/>
                  </a:lnTo>
                  <a:lnTo>
                    <a:pt x="9024" y="1054267"/>
                  </a:lnTo>
                  <a:lnTo>
                    <a:pt x="9024" y="1050507"/>
                  </a:lnTo>
                  <a:lnTo>
                    <a:pt x="9024" y="1047499"/>
                  </a:lnTo>
                  <a:lnTo>
                    <a:pt x="9776" y="1046747"/>
                  </a:lnTo>
                  <a:lnTo>
                    <a:pt x="12031" y="1045243"/>
                  </a:lnTo>
                  <a:lnTo>
                    <a:pt x="12784" y="1044492"/>
                  </a:lnTo>
                  <a:lnTo>
                    <a:pt x="12784" y="1042988"/>
                  </a:lnTo>
                  <a:lnTo>
                    <a:pt x="12784" y="1041483"/>
                  </a:lnTo>
                  <a:lnTo>
                    <a:pt x="12784" y="1039980"/>
                  </a:lnTo>
                  <a:lnTo>
                    <a:pt x="12031" y="1038476"/>
                  </a:lnTo>
                  <a:lnTo>
                    <a:pt x="12031" y="1037724"/>
                  </a:lnTo>
                  <a:lnTo>
                    <a:pt x="12031" y="1036220"/>
                  </a:lnTo>
                  <a:lnTo>
                    <a:pt x="12031" y="1035468"/>
                  </a:lnTo>
                  <a:lnTo>
                    <a:pt x="12784" y="1035468"/>
                  </a:lnTo>
                  <a:lnTo>
                    <a:pt x="13535" y="1034716"/>
                  </a:lnTo>
                  <a:lnTo>
                    <a:pt x="14287" y="1034716"/>
                  </a:lnTo>
                  <a:lnTo>
                    <a:pt x="14287" y="1033964"/>
                  </a:lnTo>
                  <a:lnTo>
                    <a:pt x="15039" y="1032460"/>
                  </a:lnTo>
                  <a:lnTo>
                    <a:pt x="15039" y="1030204"/>
                  </a:lnTo>
                  <a:lnTo>
                    <a:pt x="14287" y="1029452"/>
                  </a:lnTo>
                  <a:lnTo>
                    <a:pt x="14287" y="1028700"/>
                  </a:lnTo>
                  <a:lnTo>
                    <a:pt x="13535" y="1028700"/>
                  </a:lnTo>
                  <a:lnTo>
                    <a:pt x="12031" y="1027948"/>
                  </a:lnTo>
                  <a:lnTo>
                    <a:pt x="10527" y="1027948"/>
                  </a:lnTo>
                  <a:lnTo>
                    <a:pt x="9776" y="1026444"/>
                  </a:lnTo>
                  <a:lnTo>
                    <a:pt x="9776" y="1024940"/>
                  </a:lnTo>
                  <a:lnTo>
                    <a:pt x="9024" y="1021180"/>
                  </a:lnTo>
                  <a:lnTo>
                    <a:pt x="9024" y="1020428"/>
                  </a:lnTo>
                  <a:lnTo>
                    <a:pt x="9024" y="1018924"/>
                  </a:lnTo>
                  <a:lnTo>
                    <a:pt x="7520" y="1015916"/>
                  </a:lnTo>
                  <a:lnTo>
                    <a:pt x="7520" y="1013661"/>
                  </a:lnTo>
                  <a:lnTo>
                    <a:pt x="6767" y="1012909"/>
                  </a:lnTo>
                  <a:lnTo>
                    <a:pt x="6767" y="1011405"/>
                  </a:lnTo>
                  <a:lnTo>
                    <a:pt x="5264" y="1009901"/>
                  </a:lnTo>
                  <a:lnTo>
                    <a:pt x="4512" y="1009149"/>
                  </a:lnTo>
                  <a:lnTo>
                    <a:pt x="4512" y="1008397"/>
                  </a:lnTo>
                  <a:lnTo>
                    <a:pt x="4512" y="1006893"/>
                  </a:lnTo>
                  <a:lnTo>
                    <a:pt x="4512" y="1004637"/>
                  </a:lnTo>
                  <a:lnTo>
                    <a:pt x="5264" y="1003885"/>
                  </a:lnTo>
                  <a:lnTo>
                    <a:pt x="5264" y="1003133"/>
                  </a:lnTo>
                  <a:lnTo>
                    <a:pt x="6767" y="1001629"/>
                  </a:lnTo>
                  <a:lnTo>
                    <a:pt x="8272" y="1000125"/>
                  </a:lnTo>
                  <a:lnTo>
                    <a:pt x="9024" y="999373"/>
                  </a:lnTo>
                  <a:lnTo>
                    <a:pt x="10527" y="997869"/>
                  </a:lnTo>
                  <a:lnTo>
                    <a:pt x="12031" y="996365"/>
                  </a:lnTo>
                  <a:lnTo>
                    <a:pt x="12784" y="995613"/>
                  </a:lnTo>
                  <a:lnTo>
                    <a:pt x="12784" y="994861"/>
                  </a:lnTo>
                  <a:lnTo>
                    <a:pt x="13535" y="994109"/>
                  </a:lnTo>
                  <a:lnTo>
                    <a:pt x="14287" y="987342"/>
                  </a:lnTo>
                  <a:lnTo>
                    <a:pt x="14287" y="985837"/>
                  </a:lnTo>
                  <a:lnTo>
                    <a:pt x="13535" y="985085"/>
                  </a:lnTo>
                  <a:lnTo>
                    <a:pt x="13535" y="984334"/>
                  </a:lnTo>
                  <a:lnTo>
                    <a:pt x="12784" y="983582"/>
                  </a:lnTo>
                  <a:lnTo>
                    <a:pt x="12031" y="982830"/>
                  </a:lnTo>
                  <a:lnTo>
                    <a:pt x="6016" y="979822"/>
                  </a:lnTo>
                  <a:lnTo>
                    <a:pt x="5264" y="979070"/>
                  </a:lnTo>
                  <a:lnTo>
                    <a:pt x="4512" y="979070"/>
                  </a:lnTo>
                  <a:lnTo>
                    <a:pt x="3760" y="977566"/>
                  </a:lnTo>
                  <a:lnTo>
                    <a:pt x="3008" y="976814"/>
                  </a:lnTo>
                  <a:lnTo>
                    <a:pt x="1504" y="975310"/>
                  </a:lnTo>
                  <a:lnTo>
                    <a:pt x="752" y="972302"/>
                  </a:lnTo>
                  <a:lnTo>
                    <a:pt x="0" y="970798"/>
                  </a:lnTo>
                  <a:lnTo>
                    <a:pt x="0" y="965534"/>
                  </a:lnTo>
                  <a:lnTo>
                    <a:pt x="752" y="963278"/>
                  </a:lnTo>
                  <a:lnTo>
                    <a:pt x="1504" y="961022"/>
                  </a:lnTo>
                  <a:lnTo>
                    <a:pt x="2256" y="958766"/>
                  </a:lnTo>
                  <a:lnTo>
                    <a:pt x="2256" y="955006"/>
                  </a:lnTo>
                  <a:lnTo>
                    <a:pt x="7520" y="939967"/>
                  </a:lnTo>
                  <a:lnTo>
                    <a:pt x="8272" y="939215"/>
                  </a:lnTo>
                  <a:lnTo>
                    <a:pt x="8272" y="938463"/>
                  </a:lnTo>
                  <a:lnTo>
                    <a:pt x="9024" y="936959"/>
                  </a:lnTo>
                  <a:lnTo>
                    <a:pt x="10527" y="933951"/>
                  </a:lnTo>
                  <a:lnTo>
                    <a:pt x="10527" y="933199"/>
                  </a:lnTo>
                  <a:lnTo>
                    <a:pt x="11280" y="927936"/>
                  </a:lnTo>
                  <a:lnTo>
                    <a:pt x="12031" y="915152"/>
                  </a:lnTo>
                  <a:lnTo>
                    <a:pt x="12784" y="913648"/>
                  </a:lnTo>
                  <a:lnTo>
                    <a:pt x="15039" y="909136"/>
                  </a:lnTo>
                  <a:lnTo>
                    <a:pt x="15791" y="908384"/>
                  </a:lnTo>
                  <a:lnTo>
                    <a:pt x="17295" y="907632"/>
                  </a:lnTo>
                  <a:lnTo>
                    <a:pt x="18047" y="906880"/>
                  </a:lnTo>
                  <a:lnTo>
                    <a:pt x="18799" y="906128"/>
                  </a:lnTo>
                  <a:lnTo>
                    <a:pt x="19551" y="904624"/>
                  </a:lnTo>
                  <a:lnTo>
                    <a:pt x="19551" y="902368"/>
                  </a:lnTo>
                  <a:lnTo>
                    <a:pt x="19551" y="897857"/>
                  </a:lnTo>
                  <a:lnTo>
                    <a:pt x="19551" y="897105"/>
                  </a:lnTo>
                  <a:lnTo>
                    <a:pt x="18799" y="894849"/>
                  </a:lnTo>
                  <a:lnTo>
                    <a:pt x="17295" y="887329"/>
                  </a:lnTo>
                  <a:lnTo>
                    <a:pt x="16544" y="883569"/>
                  </a:lnTo>
                  <a:lnTo>
                    <a:pt x="16544" y="882065"/>
                  </a:lnTo>
                  <a:lnTo>
                    <a:pt x="16544" y="881313"/>
                  </a:lnTo>
                  <a:lnTo>
                    <a:pt x="18047" y="878305"/>
                  </a:lnTo>
                  <a:lnTo>
                    <a:pt x="18799" y="877553"/>
                  </a:lnTo>
                  <a:lnTo>
                    <a:pt x="19551" y="876801"/>
                  </a:lnTo>
                  <a:lnTo>
                    <a:pt x="19551" y="875297"/>
                  </a:lnTo>
                  <a:lnTo>
                    <a:pt x="19551" y="873793"/>
                  </a:lnTo>
                  <a:lnTo>
                    <a:pt x="19551" y="873041"/>
                  </a:lnTo>
                  <a:lnTo>
                    <a:pt x="18047" y="870034"/>
                  </a:lnTo>
                  <a:lnTo>
                    <a:pt x="17295" y="867778"/>
                  </a:lnTo>
                  <a:lnTo>
                    <a:pt x="17295" y="866274"/>
                  </a:lnTo>
                  <a:lnTo>
                    <a:pt x="17295" y="865522"/>
                  </a:lnTo>
                  <a:lnTo>
                    <a:pt x="18799" y="864018"/>
                  </a:lnTo>
                  <a:lnTo>
                    <a:pt x="19551" y="862514"/>
                  </a:lnTo>
                  <a:lnTo>
                    <a:pt x="20303" y="861762"/>
                  </a:lnTo>
                  <a:lnTo>
                    <a:pt x="21807" y="861010"/>
                  </a:lnTo>
                  <a:lnTo>
                    <a:pt x="21807" y="860258"/>
                  </a:lnTo>
                  <a:lnTo>
                    <a:pt x="23311" y="858002"/>
                  </a:lnTo>
                  <a:lnTo>
                    <a:pt x="23311" y="854994"/>
                  </a:lnTo>
                  <a:lnTo>
                    <a:pt x="23311" y="848978"/>
                  </a:lnTo>
                  <a:lnTo>
                    <a:pt x="23311" y="847474"/>
                  </a:lnTo>
                  <a:lnTo>
                    <a:pt x="21807" y="842962"/>
                  </a:lnTo>
                  <a:lnTo>
                    <a:pt x="21807" y="840707"/>
                  </a:lnTo>
                  <a:lnTo>
                    <a:pt x="21807" y="839955"/>
                  </a:lnTo>
                  <a:lnTo>
                    <a:pt x="23311" y="837699"/>
                  </a:lnTo>
                  <a:lnTo>
                    <a:pt x="24063" y="836195"/>
                  </a:lnTo>
                  <a:lnTo>
                    <a:pt x="24815" y="833939"/>
                  </a:lnTo>
                  <a:lnTo>
                    <a:pt x="25567" y="833187"/>
                  </a:lnTo>
                  <a:lnTo>
                    <a:pt x="27071" y="832435"/>
                  </a:lnTo>
                  <a:lnTo>
                    <a:pt x="28575" y="832435"/>
                  </a:lnTo>
                  <a:lnTo>
                    <a:pt x="29327" y="831683"/>
                  </a:lnTo>
                  <a:lnTo>
                    <a:pt x="31583" y="826419"/>
                  </a:lnTo>
                  <a:lnTo>
                    <a:pt x="32335" y="825667"/>
                  </a:lnTo>
                  <a:lnTo>
                    <a:pt x="33839" y="824915"/>
                  </a:lnTo>
                  <a:lnTo>
                    <a:pt x="33839" y="822659"/>
                  </a:lnTo>
                  <a:lnTo>
                    <a:pt x="33087" y="819651"/>
                  </a:lnTo>
                  <a:lnTo>
                    <a:pt x="33839" y="818147"/>
                  </a:lnTo>
                  <a:lnTo>
                    <a:pt x="36095" y="815140"/>
                  </a:lnTo>
                  <a:lnTo>
                    <a:pt x="36846" y="812884"/>
                  </a:lnTo>
                  <a:lnTo>
                    <a:pt x="37599" y="811380"/>
                  </a:lnTo>
                  <a:lnTo>
                    <a:pt x="36846" y="806116"/>
                  </a:lnTo>
                  <a:lnTo>
                    <a:pt x="37599" y="803108"/>
                  </a:lnTo>
                  <a:lnTo>
                    <a:pt x="39855" y="800852"/>
                  </a:lnTo>
                  <a:lnTo>
                    <a:pt x="44366" y="796340"/>
                  </a:lnTo>
                  <a:lnTo>
                    <a:pt x="48126" y="791828"/>
                  </a:lnTo>
                  <a:lnTo>
                    <a:pt x="51134" y="785061"/>
                  </a:lnTo>
                  <a:lnTo>
                    <a:pt x="52638" y="778293"/>
                  </a:lnTo>
                  <a:lnTo>
                    <a:pt x="53390" y="772277"/>
                  </a:lnTo>
                  <a:lnTo>
                    <a:pt x="52638" y="766261"/>
                  </a:lnTo>
                  <a:lnTo>
                    <a:pt x="51886" y="762501"/>
                  </a:lnTo>
                  <a:lnTo>
                    <a:pt x="53390" y="760245"/>
                  </a:lnTo>
                  <a:lnTo>
                    <a:pt x="54142" y="758742"/>
                  </a:lnTo>
                  <a:lnTo>
                    <a:pt x="54894" y="754982"/>
                  </a:lnTo>
                  <a:lnTo>
                    <a:pt x="56398" y="753478"/>
                  </a:lnTo>
                  <a:lnTo>
                    <a:pt x="64670" y="744454"/>
                  </a:lnTo>
                  <a:lnTo>
                    <a:pt x="66174" y="742198"/>
                  </a:lnTo>
                  <a:lnTo>
                    <a:pt x="66925" y="739942"/>
                  </a:lnTo>
                  <a:lnTo>
                    <a:pt x="67678" y="736934"/>
                  </a:lnTo>
                  <a:lnTo>
                    <a:pt x="69933" y="726407"/>
                  </a:lnTo>
                  <a:lnTo>
                    <a:pt x="72942" y="720391"/>
                  </a:lnTo>
                  <a:lnTo>
                    <a:pt x="76701" y="715127"/>
                  </a:lnTo>
                  <a:close/>
                </a:path>
              </a:pathLst>
            </a:custGeom>
            <a:solidFill>
              <a:schemeClr val="accent4"/>
            </a:solidFill>
            <a:ln w="3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pic>
        <p:nvPicPr>
          <p:cNvPr id="62" name="Gráfico 61" descr="Marcador com preenchimento sólido">
            <a:extLst>
              <a:ext uri="{FF2B5EF4-FFF2-40B4-BE49-F238E27FC236}">
                <a16:creationId xmlns:a16="http://schemas.microsoft.com/office/drawing/2014/main" id="{B1C3D9DD-ACB9-4EAB-9274-E1E4E34D22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28538" y="2106915"/>
            <a:ext cx="693838" cy="693838"/>
          </a:xfrm>
          <a:prstGeom prst="rect">
            <a:avLst/>
          </a:prstGeom>
        </p:spPr>
      </p:pic>
      <p:pic>
        <p:nvPicPr>
          <p:cNvPr id="63" name="Gráfico 62" descr="Marcador com preenchimento sólido">
            <a:extLst>
              <a:ext uri="{FF2B5EF4-FFF2-40B4-BE49-F238E27FC236}">
                <a16:creationId xmlns:a16="http://schemas.microsoft.com/office/drawing/2014/main" id="{26FFCB28-0C09-457F-9F62-7B95ABE5AC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25608" y="4638368"/>
            <a:ext cx="693838" cy="693838"/>
          </a:xfrm>
          <a:prstGeom prst="rect">
            <a:avLst/>
          </a:prstGeom>
        </p:spPr>
      </p:pic>
      <p:pic>
        <p:nvPicPr>
          <p:cNvPr id="64" name="Gráfico 63" descr="Marcador com preenchimento sólido">
            <a:extLst>
              <a:ext uri="{FF2B5EF4-FFF2-40B4-BE49-F238E27FC236}">
                <a16:creationId xmlns:a16="http://schemas.microsoft.com/office/drawing/2014/main" id="{30B573B4-0D4D-4FC0-931B-EECF0AFFFF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74287" y="2577019"/>
            <a:ext cx="693838" cy="693838"/>
          </a:xfrm>
          <a:prstGeom prst="rect">
            <a:avLst/>
          </a:prstGeom>
        </p:spPr>
      </p:pic>
      <p:pic>
        <p:nvPicPr>
          <p:cNvPr id="65" name="Gráfico 64" descr="Marcador com preenchimento sólido">
            <a:extLst>
              <a:ext uri="{FF2B5EF4-FFF2-40B4-BE49-F238E27FC236}">
                <a16:creationId xmlns:a16="http://schemas.microsoft.com/office/drawing/2014/main" id="{1F018A58-D1F2-4DB8-AF2C-75F3AE8333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79397" y="3911819"/>
            <a:ext cx="693838" cy="693838"/>
          </a:xfrm>
          <a:prstGeom prst="rect">
            <a:avLst/>
          </a:prstGeom>
        </p:spPr>
      </p:pic>
      <p:pic>
        <p:nvPicPr>
          <p:cNvPr id="66" name="Gráfico 65" descr="Marcador com preenchimento sólido">
            <a:extLst>
              <a:ext uri="{FF2B5EF4-FFF2-40B4-BE49-F238E27FC236}">
                <a16:creationId xmlns:a16="http://schemas.microsoft.com/office/drawing/2014/main" id="{2E7179AC-9E0A-4AC8-AA3C-81B70F3903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96311" y="3379310"/>
            <a:ext cx="693838" cy="69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9959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6B750-793D-2355-A307-8F146490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Seleção de Aplicações e Hospedeiros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B02DD7D-454D-41F5-BED2-D3260E7BCF01}"/>
              </a:ext>
            </a:extLst>
          </p:cNvPr>
          <p:cNvGraphicFramePr/>
          <p:nvPr/>
        </p:nvGraphicFramePr>
        <p:xfrm>
          <a:off x="838199" y="1467011"/>
          <a:ext cx="10515600" cy="504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0424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71FD5-007A-40BE-9376-41E4DF18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Ações Futuras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6D41A18-088B-4EEE-ADC7-B7BCC9F0DB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0649514"/>
              </p:ext>
            </p:extLst>
          </p:nvPr>
        </p:nvGraphicFramePr>
        <p:xfrm>
          <a:off x="838201" y="1825626"/>
          <a:ext cx="10515600" cy="338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7E2B62E-7AE0-4C9B-801D-61335CA0B9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5D58E77-14E0-477B-B525-15CD1D729F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082" y="4256560"/>
            <a:ext cx="1783494" cy="179201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6ECB386-7D49-4C55-BC90-3C21A5A172F2}"/>
              </a:ext>
            </a:extLst>
          </p:cNvPr>
          <p:cNvSpPr txBox="1"/>
          <p:nvPr/>
        </p:nvSpPr>
        <p:spPr>
          <a:xfrm>
            <a:off x="9145858" y="6048574"/>
            <a:ext cx="220794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/>
              <a:t>openranbrasil.org.br</a:t>
            </a:r>
          </a:p>
        </p:txBody>
      </p:sp>
    </p:spTree>
    <p:extLst>
      <p:ext uri="{BB962C8B-B14F-4D97-AF65-F5344CB8AC3E}">
        <p14:creationId xmlns:p14="http://schemas.microsoft.com/office/powerpoint/2010/main" val="2499174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24A03-2CEA-6CF5-0920-FE6359F15C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Obrigado!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08E5A245-2AC6-4759-B136-AED8FD6DFD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/>
              <a:t>contato@openranbrasil.org.br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A26A08F-1351-49D0-B335-645BF3624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890" y="3423668"/>
            <a:ext cx="1953322" cy="195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07648A8-7527-4B6C-BC7E-BAE4F101C0C2}"/>
              </a:ext>
            </a:extLst>
          </p:cNvPr>
          <p:cNvSpPr txBox="1"/>
          <p:nvPr/>
        </p:nvSpPr>
        <p:spPr>
          <a:xfrm>
            <a:off x="9346580" y="5349874"/>
            <a:ext cx="2207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www.openranbrasil.org.br</a:t>
            </a:r>
          </a:p>
        </p:txBody>
      </p:sp>
    </p:spTree>
    <p:extLst>
      <p:ext uri="{BB962C8B-B14F-4D97-AF65-F5344CB8AC3E}">
        <p14:creationId xmlns:p14="http://schemas.microsoft.com/office/powerpoint/2010/main" val="398936332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428AB-102D-1302-BDBF-CA98E792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Selecionando parceiros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8B5EA38-954C-4650-A1D9-E2F398B34D38}"/>
              </a:ext>
            </a:extLst>
          </p:cNvPr>
          <p:cNvGraphicFramePr/>
          <p:nvPr/>
        </p:nvGraphicFramePr>
        <p:xfrm>
          <a:off x="838201" y="1805252"/>
          <a:ext cx="10515600" cy="4258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4419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102C1-1116-16A7-0D2A-2FF8B7731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Previsão de Lançamento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D33883A-17E1-40AE-85D5-DCF67649C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3925706"/>
              </p:ext>
            </p:extLst>
          </p:nvPr>
        </p:nvGraphicFramePr>
        <p:xfrm>
          <a:off x="838199" y="1690688"/>
          <a:ext cx="10515600" cy="3913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81F0ECC6-23B2-4362-A0B2-E4935E272A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306" y="4500139"/>
            <a:ext cx="1783494" cy="179201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AE262DA-9096-49D9-89B1-6C01DEBE861A}"/>
              </a:ext>
            </a:extLst>
          </p:cNvPr>
          <p:cNvSpPr txBox="1"/>
          <p:nvPr/>
        </p:nvSpPr>
        <p:spPr>
          <a:xfrm>
            <a:off x="9358082" y="6292153"/>
            <a:ext cx="220794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/>
              <a:t>openranbrasil.org.br</a:t>
            </a:r>
          </a:p>
        </p:txBody>
      </p:sp>
    </p:spTree>
    <p:extLst>
      <p:ext uri="{BB962C8B-B14F-4D97-AF65-F5344CB8AC3E}">
        <p14:creationId xmlns:p14="http://schemas.microsoft.com/office/powerpoint/2010/main" val="3693655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2A647A8-A1F1-42EB-8493-BF4D54FA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err="1"/>
              <a:t>OpenRAN@Brasil</a:t>
            </a:r>
            <a:r>
              <a:rPr lang="pt-BR"/>
              <a:t> Fase 3 - Situação das Ilhas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9B0DFCFD-D836-4926-A15B-10D3266749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944193"/>
              </p:ext>
            </p:extLst>
          </p:nvPr>
        </p:nvGraphicFramePr>
        <p:xfrm>
          <a:off x="838201" y="1825625"/>
          <a:ext cx="10515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51E9652-041E-4533-84BE-BFD5062427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515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6B750-793D-2355-A307-8F146490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Seleção de Aplicações e Hospedeiros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58C3641B-9068-4F8A-B9D0-96B994BEA3F5}"/>
              </a:ext>
            </a:extLst>
          </p:cNvPr>
          <p:cNvGraphicFramePr/>
          <p:nvPr/>
        </p:nvGraphicFramePr>
        <p:xfrm>
          <a:off x="838201" y="1825625"/>
          <a:ext cx="5181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39D706D3-6C89-40CD-87BA-F0F8940D0B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2144485"/>
            <a:ext cx="5274129" cy="351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5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CFACD-0CD5-B92D-A818-C95A632B0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A1E22-AA60-5EB1-262A-8A72AE1F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Quem sou eu?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EE2048-54E6-BE47-298F-E7C6CEBA79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608965" indent="-481965"/>
            <a:r>
              <a:rPr lang="pt-BR" b="1"/>
              <a:t>Leonardo Carvalho Ribeiro</a:t>
            </a:r>
          </a:p>
          <a:p>
            <a:pPr marL="608965" indent="-481965"/>
            <a:r>
              <a:rPr lang="pt-BR" b="1"/>
              <a:t>Coordenador de Projetos</a:t>
            </a:r>
          </a:p>
          <a:p>
            <a:pPr marL="608965" indent="-481965"/>
            <a:r>
              <a:rPr lang="pt-BR" b="1"/>
              <a:t>11 anos de RNP</a:t>
            </a:r>
          </a:p>
          <a:p>
            <a:pPr marL="608965" indent="-481965"/>
            <a:r>
              <a:rPr lang="pt-BR" b="1"/>
              <a:t>Atuação em projetos de PD&amp;I:</a:t>
            </a:r>
            <a:endParaRPr lang="pt-BR"/>
          </a:p>
          <a:p>
            <a:pPr marL="1218565" lvl="1" indent="-456565">
              <a:lnSpc>
                <a:spcPct val="150000"/>
              </a:lnSpc>
              <a:buSzPts val="2100"/>
            </a:pPr>
            <a:r>
              <a:rPr lang="pt-BR" b="1"/>
              <a:t>Coordenação:</a:t>
            </a:r>
          </a:p>
          <a:p>
            <a:pPr marL="1828165" lvl="2" indent="-456565">
              <a:lnSpc>
                <a:spcPct val="150000"/>
              </a:lnSpc>
              <a:buSzPts val="2100"/>
              <a:buFont typeface="Wingdings,Sans-Serif"/>
              <a:buChar char="§"/>
            </a:pPr>
            <a:r>
              <a:rPr lang="pt-BR"/>
              <a:t>Sala de Aula Inteligente</a:t>
            </a:r>
            <a:endParaRPr lang="en-US">
              <a:solidFill>
                <a:srgbClr val="000000"/>
              </a:solidFill>
            </a:endParaRPr>
          </a:p>
          <a:p>
            <a:pPr marL="1828165" lvl="2" indent="-456565">
              <a:lnSpc>
                <a:spcPct val="150000"/>
              </a:lnSpc>
              <a:buSzPts val="2100"/>
              <a:buFont typeface="Wingdings,Sans-Serif"/>
              <a:buChar char="§"/>
            </a:pPr>
            <a:r>
              <a:rPr lang="pt-BR" err="1"/>
              <a:t>OpenRAN@Brasil</a:t>
            </a:r>
            <a:endParaRPr lang="pt-BR"/>
          </a:p>
          <a:p>
            <a:pPr marL="1218565" lvl="1" indent="-456565">
              <a:lnSpc>
                <a:spcPct val="150000"/>
              </a:lnSpc>
              <a:buSzPts val="2100"/>
            </a:pPr>
            <a:r>
              <a:rPr lang="pt-BR" b="1"/>
              <a:t>Prestação de Contas</a:t>
            </a:r>
            <a:endParaRPr lang="pt-BR"/>
          </a:p>
          <a:p>
            <a:pPr marL="1828165" lvl="2" indent="-456565">
              <a:lnSpc>
                <a:spcPct val="150000"/>
              </a:lnSpc>
              <a:buSzPts val="2100"/>
              <a:buFont typeface="Wingdings"/>
              <a:buChar char="§"/>
            </a:pPr>
            <a:r>
              <a:rPr lang="pt-BR"/>
              <a:t>Chamadas BR-UE</a:t>
            </a:r>
          </a:p>
          <a:p>
            <a:pPr marL="1828165" lvl="2" indent="-456565">
              <a:lnSpc>
                <a:spcPct val="150000"/>
              </a:lnSpc>
              <a:buSzPts val="2100"/>
              <a:buFont typeface="Wingdings"/>
              <a:buChar char="§"/>
            </a:pPr>
            <a:r>
              <a:rPr lang="pt-BR"/>
              <a:t>NSF</a:t>
            </a:r>
          </a:p>
          <a:p>
            <a:pPr marL="1828165" lvl="2" indent="-456565">
              <a:lnSpc>
                <a:spcPct val="150000"/>
              </a:lnSpc>
              <a:buSzPts val="2100"/>
              <a:buFont typeface="Wingdings"/>
              <a:buChar char="§"/>
            </a:pPr>
            <a:r>
              <a:rPr lang="pt-BR" err="1"/>
              <a:t>CloudLab</a:t>
            </a:r>
            <a:r>
              <a:rPr lang="pt-BR"/>
              <a:t> – FINEP</a:t>
            </a:r>
          </a:p>
          <a:p>
            <a:pPr marL="1828165" lvl="2" indent="-456565">
              <a:lnSpc>
                <a:spcPct val="150000"/>
              </a:lnSpc>
              <a:buSzPts val="2100"/>
              <a:buFont typeface="Wingdings"/>
              <a:buChar char="§"/>
            </a:pPr>
            <a:r>
              <a:rPr lang="pt-BR"/>
              <a:t>5G in-a-box</a:t>
            </a:r>
          </a:p>
          <a:p>
            <a:pPr marL="1828165" lvl="2" indent="-456565">
              <a:buSzPts val="2100"/>
              <a:buFont typeface="Wingdings"/>
              <a:buChar char="§"/>
            </a:pPr>
            <a:endParaRPr lang="pt-BR"/>
          </a:p>
          <a:p>
            <a:pPr marL="1828165" lvl="2" indent="-456565">
              <a:buSzPts val="2100"/>
              <a:buFont typeface="Wingdings"/>
              <a:buChar char="§"/>
            </a:pPr>
            <a:endParaRPr lang="pt-BR"/>
          </a:p>
          <a:p>
            <a:pPr marL="1828165" lvl="2" indent="-456565">
              <a:buSzPts val="2100"/>
              <a:buFont typeface="Wingdings"/>
              <a:buChar char="§"/>
            </a:pPr>
            <a:endParaRPr lang="pt-BR" b="1"/>
          </a:p>
          <a:p>
            <a:pPr marL="1218565" lvl="1" indent="-456565">
              <a:buSzPts val="2100"/>
            </a:pPr>
            <a:endParaRPr lang="pt-BR" b="1"/>
          </a:p>
          <a:p>
            <a:pPr marL="1828165" lvl="2" indent="-456565">
              <a:buFont typeface="Wingdings"/>
              <a:buChar char="§"/>
            </a:pPr>
            <a:endParaRPr lang="pt-BR"/>
          </a:p>
          <a:p>
            <a:pPr marL="1828165" lvl="2" indent="-456565">
              <a:buFont typeface="Wingdings" panose="020B0604020202020204" pitchFamily="34" charset="0"/>
              <a:buChar char="§"/>
            </a:pPr>
            <a:endParaRPr lang="pt-BR"/>
          </a:p>
          <a:p>
            <a:pPr marL="1828165" lvl="2" indent="-456565">
              <a:buFont typeface="Wingdings" panose="020B0604020202020204" pitchFamily="34" charset="0"/>
              <a:buChar char="§"/>
            </a:pPr>
            <a:endParaRPr lang="pt-BR"/>
          </a:p>
          <a:p>
            <a:pPr marL="762000" lvl="1" indent="0">
              <a:buNone/>
            </a:pPr>
            <a:endParaRPr lang="pt-BR">
              <a:solidFill>
                <a:srgbClr val="FF0000"/>
              </a:solidFill>
            </a:endParaRPr>
          </a:p>
        </p:txBody>
      </p:sp>
      <p:pic>
        <p:nvPicPr>
          <p:cNvPr id="4" name="Imagem 3" descr="Rosto de homem visto de perto&#10;&#10;O conteúdo gerado por IA pode estar incorreto.">
            <a:extLst>
              <a:ext uri="{FF2B5EF4-FFF2-40B4-BE49-F238E27FC236}">
                <a16:creationId xmlns:a16="http://schemas.microsoft.com/office/drawing/2014/main" id="{86B442F9-EF35-57FB-8EF4-76BA67A58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329" y="2313878"/>
            <a:ext cx="2906346" cy="28497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576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61509D0-25BE-8867-39A7-08821D23A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D8FE3-3ED8-9410-81B1-E717D32D4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Previsão de Lançamento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B25FCB1-B3C5-74D3-B372-3E53D7151A61}"/>
              </a:ext>
            </a:extLst>
          </p:cNvPr>
          <p:cNvGraphicFramePr/>
          <p:nvPr/>
        </p:nvGraphicFramePr>
        <p:xfrm>
          <a:off x="838199" y="1690688"/>
          <a:ext cx="10515600" cy="3913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42410D26-9E46-5176-AD8B-24ADDCE3A4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306" y="4500139"/>
            <a:ext cx="1783494" cy="179201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E0EF60E-579F-6F77-C706-940F2700F6BF}"/>
              </a:ext>
            </a:extLst>
          </p:cNvPr>
          <p:cNvSpPr txBox="1"/>
          <p:nvPr/>
        </p:nvSpPr>
        <p:spPr>
          <a:xfrm>
            <a:off x="9358082" y="6292153"/>
            <a:ext cx="220794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/>
              <a:t>openranbrasil.org.br</a:t>
            </a:r>
          </a:p>
        </p:txBody>
      </p:sp>
    </p:spTree>
    <p:extLst>
      <p:ext uri="{BB962C8B-B14F-4D97-AF65-F5344CB8AC3E}">
        <p14:creationId xmlns:p14="http://schemas.microsoft.com/office/powerpoint/2010/main" val="3027865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A497F-0967-050A-40CB-8E543C15E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Conjunto de Equipamentos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9AE5EF-E9D9-864F-5EDC-17974320F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608965" indent="-481965"/>
            <a:r>
              <a:rPr lang="pt-BR">
                <a:highlight>
                  <a:srgbClr val="FFFF00"/>
                </a:highlight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7030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3D9009-FDBB-9DB6-B9B1-18712A0E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Contrapartidas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0EF3D6E-3495-4222-83D3-ADD244EBA1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7555237"/>
              </p:ext>
            </p:extLst>
          </p:nvPr>
        </p:nvGraphicFramePr>
        <p:xfrm>
          <a:off x="838201" y="1690688"/>
          <a:ext cx="10515600" cy="406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70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838200" y="136524"/>
            <a:ext cx="9890800" cy="1175600"/>
          </a:xfrm>
          <a:prstGeom prst="rect">
            <a:avLst/>
          </a:prstGeom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r>
              <a:rPr lang="pt-BR"/>
              <a:t>Fases</a:t>
            </a:r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200"/>
          </a:xfrm>
          <a:prstGeom prst="rect">
            <a:avLst/>
          </a:prstGeom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fld id="{00000000-1234-1234-1234-123412341234}" type="slidenum">
              <a:rPr lang="pt-BR"/>
              <a:pPr/>
              <a:t>4</a:t>
            </a:fld>
            <a:endParaRPr/>
          </a:p>
        </p:txBody>
      </p:sp>
      <p:grpSp>
        <p:nvGrpSpPr>
          <p:cNvPr id="167" name="Google Shape;167;p24"/>
          <p:cNvGrpSpPr/>
          <p:nvPr/>
        </p:nvGrpSpPr>
        <p:grpSpPr>
          <a:xfrm>
            <a:off x="1368567" y="1312140"/>
            <a:ext cx="10120400" cy="5265627"/>
            <a:chOff x="1026425" y="984105"/>
            <a:chExt cx="7590300" cy="3949220"/>
          </a:xfrm>
        </p:grpSpPr>
        <p:sp>
          <p:nvSpPr>
            <p:cNvPr id="168" name="Google Shape;168;p24"/>
            <p:cNvSpPr/>
            <p:nvPr/>
          </p:nvSpPr>
          <p:spPr>
            <a:xfrm>
              <a:off x="1034322" y="984105"/>
              <a:ext cx="7565700" cy="895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EFB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69" name="Google Shape;169;p24"/>
            <p:cNvSpPr txBox="1"/>
            <p:nvPr/>
          </p:nvSpPr>
          <p:spPr>
            <a:xfrm>
              <a:off x="1026425" y="1201443"/>
              <a:ext cx="7313400" cy="447300"/>
            </a:xfrm>
            <a:prstGeom prst="rect">
              <a:avLst/>
            </a:prstGeom>
            <a:solidFill>
              <a:srgbClr val="FEFB00"/>
            </a:solidFill>
            <a:ln>
              <a:noFill/>
            </a:ln>
          </p:spPr>
          <p:txBody>
            <a:bodyPr spcFirstLastPara="1" wrap="square" lIns="91433" tIns="91433" rIns="338667" bIns="202867" anchor="ctr" anchorCtr="0">
              <a:noAutofit/>
            </a:bodyPr>
            <a:lstStyle/>
            <a:p>
              <a:pPr>
                <a:lnSpc>
                  <a:spcPct val="90000"/>
                </a:lnSpc>
                <a:buSzPts val="1800"/>
              </a:pPr>
              <a:r>
                <a:rPr lang="pt-BR" sz="2400">
                  <a:latin typeface="Poppins Medium"/>
                  <a:ea typeface="Poppins Medium"/>
                  <a:cs typeface="Poppins Medium"/>
                  <a:sym typeface="Poppins Medium"/>
                </a:rPr>
                <a:t>Fase 1</a:t>
              </a:r>
              <a:endParaRPr sz="1867"/>
            </a:p>
          </p:txBody>
        </p:sp>
        <p:sp>
          <p:nvSpPr>
            <p:cNvPr id="170" name="Google Shape;170;p24"/>
            <p:cNvSpPr/>
            <p:nvPr/>
          </p:nvSpPr>
          <p:spPr>
            <a:xfrm>
              <a:off x="1050667" y="1661211"/>
              <a:ext cx="2265300" cy="31932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FEFB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1" name="Google Shape;171;p24"/>
            <p:cNvSpPr txBox="1"/>
            <p:nvPr/>
          </p:nvSpPr>
          <p:spPr>
            <a:xfrm>
              <a:off x="1050667" y="1661211"/>
              <a:ext cx="2265300" cy="319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867" tIns="55867" rIns="55867" bIns="55867" anchor="t" anchorCtr="0">
              <a:noAutofit/>
            </a:bodyPr>
            <a:lstStyle/>
            <a:p>
              <a:pPr>
                <a:buSzPts val="1100"/>
              </a:pPr>
              <a:r>
                <a:rPr lang="pt-BR" sz="1050" b="1">
                  <a:latin typeface="Poppins"/>
                  <a:ea typeface="Poppins"/>
                  <a:cs typeface="Poppins"/>
                  <a:sym typeface="Poppins"/>
                </a:rPr>
                <a:t>P&amp;D nas camadas de gerenciamento, controle e automação</a:t>
              </a:r>
              <a:endParaRPr sz="1050"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359410" indent="-187325">
                <a:buSzPts val="800"/>
                <a:buFont typeface="Poppins Medium"/>
                <a:buChar char="●"/>
              </a:pPr>
              <a:r>
                <a:rPr lang="pt-BR" sz="1050">
                  <a:latin typeface="Poppins Medium"/>
                  <a:ea typeface="Poppins Medium"/>
                  <a:cs typeface="Poppins Medium"/>
                  <a:sym typeface="Poppins Medium"/>
                </a:rPr>
                <a:t>Service Management </a:t>
              </a:r>
              <a:r>
                <a:rPr lang="pt-BR" sz="1050" err="1">
                  <a:latin typeface="Poppins Medium"/>
                  <a:ea typeface="Poppins Medium"/>
                  <a:cs typeface="Poppins Medium"/>
                  <a:sym typeface="Poppins Medium"/>
                </a:rPr>
                <a:t>and</a:t>
              </a:r>
              <a:r>
                <a:rPr lang="pt-BR" sz="1050"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pt-BR" sz="1050" err="1">
                  <a:latin typeface="Poppins Medium"/>
                  <a:ea typeface="Poppins Medium"/>
                  <a:cs typeface="Poppins Medium"/>
                  <a:sym typeface="Poppins Medium"/>
                </a:rPr>
                <a:t>Orchestration</a:t>
              </a:r>
              <a:r>
                <a:rPr lang="pt-BR" sz="1050">
                  <a:latin typeface="Poppins Medium"/>
                  <a:ea typeface="Poppins Medium"/>
                  <a:cs typeface="Poppins Medium"/>
                  <a:sym typeface="Poppins Medium"/>
                </a:rPr>
                <a:t> (SMO)</a:t>
              </a:r>
              <a:endParaRPr sz="1050">
                <a:latin typeface="Poppins Medium"/>
                <a:ea typeface="Poppins Medium"/>
                <a:cs typeface="Poppins Medium"/>
              </a:endParaRPr>
            </a:p>
            <a:p>
              <a:pPr marL="359410" indent="-187325">
                <a:buSzPts val="800"/>
                <a:buFont typeface="Poppins Medium"/>
                <a:buChar char="●"/>
              </a:pPr>
              <a:r>
                <a:rPr lang="pt-BR" sz="1050">
                  <a:latin typeface="Poppins Medium"/>
                  <a:ea typeface="Poppins Medium"/>
                  <a:cs typeface="Poppins Medium"/>
                  <a:sym typeface="Poppins Medium"/>
                </a:rPr>
                <a:t>RAN </a:t>
              </a:r>
              <a:r>
                <a:rPr lang="pt-BR" sz="1050" err="1">
                  <a:latin typeface="Poppins Medium"/>
                  <a:ea typeface="Poppins Medium"/>
                  <a:cs typeface="Poppins Medium"/>
                  <a:sym typeface="Poppins Medium"/>
                </a:rPr>
                <a:t>Intelligent</a:t>
              </a:r>
              <a:r>
                <a:rPr lang="pt-BR" sz="1050"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pt-BR" sz="1050" err="1">
                  <a:latin typeface="Poppins Medium"/>
                  <a:ea typeface="Poppins Medium"/>
                  <a:cs typeface="Poppins Medium"/>
                  <a:sym typeface="Poppins Medium"/>
                </a:rPr>
                <a:t>Controller</a:t>
              </a:r>
              <a:r>
                <a:rPr lang="pt-BR" sz="1050">
                  <a:latin typeface="Poppins Medium"/>
                  <a:ea typeface="Poppins Medium"/>
                  <a:cs typeface="Poppins Medium"/>
                  <a:sym typeface="Poppins Medium"/>
                </a:rPr>
                <a:t> (RIC)</a:t>
              </a:r>
              <a:endParaRPr sz="1050"/>
            </a:p>
            <a:p>
              <a:pPr marL="359410" indent="-187325">
                <a:buSzPts val="800"/>
                <a:buFont typeface="Poppins Medium"/>
                <a:buChar char="●"/>
              </a:pPr>
              <a:r>
                <a:rPr lang="pt-BR" sz="1050">
                  <a:latin typeface="Poppins Medium"/>
                  <a:ea typeface="Poppins Medium"/>
                  <a:cs typeface="Poppins Medium"/>
                  <a:sym typeface="Poppins Medium"/>
                </a:rPr>
                <a:t>SDN, P4 </a:t>
              </a:r>
              <a:r>
                <a:rPr lang="pt-BR" sz="1050" err="1">
                  <a:latin typeface="Poppins Medium"/>
                  <a:ea typeface="Poppins Medium"/>
                  <a:cs typeface="Poppins Medium"/>
                  <a:sym typeface="Poppins Medium"/>
                </a:rPr>
                <a:t>and</a:t>
              </a:r>
              <a:r>
                <a:rPr lang="pt-BR" sz="1050">
                  <a:latin typeface="Poppins Medium"/>
                  <a:ea typeface="Poppins Medium"/>
                  <a:cs typeface="Poppins Medium"/>
                  <a:sym typeface="Poppins Medium"/>
                </a:rPr>
                <a:t> DWDM na camada de transporte</a:t>
              </a:r>
              <a:endParaRPr sz="1050">
                <a:latin typeface="Poppins Medium"/>
                <a:ea typeface="Poppins Medium"/>
                <a:cs typeface="Poppins Medium"/>
              </a:endParaRPr>
            </a:p>
            <a:p>
              <a:pPr marL="359410" indent="-187325">
                <a:buSzPts val="800"/>
                <a:buFont typeface="Poppins Medium"/>
                <a:buChar char="●"/>
              </a:pPr>
              <a:r>
                <a:rPr lang="pt-BR" sz="1050">
                  <a:latin typeface="Poppins Medium"/>
                  <a:ea typeface="Poppins Medium"/>
                  <a:cs typeface="Poppins Medium"/>
                  <a:sym typeface="Poppins Medium"/>
                </a:rPr>
                <a:t>SD-PON no </a:t>
              </a:r>
              <a:r>
                <a:rPr lang="pt-BR" sz="1050" err="1">
                  <a:latin typeface="Poppins Medium"/>
                  <a:ea typeface="Poppins Medium"/>
                  <a:cs typeface="Poppins Medium"/>
                  <a:sym typeface="Poppins Medium"/>
                </a:rPr>
                <a:t>Fronthaul</a:t>
              </a:r>
              <a:endParaRPr sz="1050" err="1">
                <a:latin typeface="Poppins Medium"/>
                <a:ea typeface="Poppins Medium"/>
                <a:cs typeface="Poppins Medium"/>
              </a:endParaRPr>
            </a:p>
            <a:p>
              <a:pPr marL="359410" indent="-187325">
                <a:buSzPts val="800"/>
                <a:buFont typeface="Poppins Medium"/>
                <a:buChar char="●"/>
              </a:pPr>
              <a:r>
                <a:rPr lang="pt-BR" sz="1050">
                  <a:latin typeface="Poppins Medium"/>
                  <a:ea typeface="Poppins Medium"/>
                  <a:cs typeface="Poppins Medium"/>
                  <a:sym typeface="Poppins Medium"/>
                </a:rPr>
                <a:t>Orquestração de CLOUD/EDGE </a:t>
              </a:r>
              <a:r>
                <a:rPr lang="pt-BR" sz="1050" err="1">
                  <a:latin typeface="Poppins Medium"/>
                  <a:ea typeface="Poppins Medium"/>
                  <a:cs typeface="Poppins Medium"/>
                  <a:sym typeface="Poppins Medium"/>
                </a:rPr>
                <a:t>orchestration</a:t>
              </a:r>
              <a:endParaRPr sz="1050" err="1">
                <a:latin typeface="Poppins Medium"/>
                <a:ea typeface="Poppins Medium"/>
                <a:cs typeface="Poppins Medium"/>
              </a:endParaRPr>
            </a:p>
            <a:p>
              <a:pPr marL="75565" lvl="1" indent="-8255">
                <a:buSzPts val="800"/>
              </a:pPr>
              <a:endParaRPr sz="1067">
                <a:latin typeface="Poppins Medium"/>
                <a:ea typeface="Poppins Medium"/>
                <a:cs typeface="Poppins Medium"/>
              </a:endParaRPr>
            </a:p>
            <a:p>
              <a:pPr>
                <a:buSzPts val="1100"/>
              </a:pPr>
              <a:r>
                <a:rPr lang="pt-BR" sz="1050" b="1" err="1">
                  <a:latin typeface="Poppins"/>
                  <a:ea typeface="Poppins"/>
                  <a:cs typeface="Poppins"/>
                  <a:sym typeface="Poppins"/>
                </a:rPr>
                <a:t>Testbed</a:t>
              </a:r>
              <a:endParaRPr sz="1050" b="1" err="1"/>
            </a:p>
            <a:p>
              <a:pPr marL="359410" indent="-194310">
                <a:buSzPts val="800"/>
                <a:buFont typeface="Poppins Medium"/>
                <a:buChar char="●"/>
              </a:pPr>
              <a:r>
                <a:rPr lang="pt-BR" sz="1050">
                  <a:latin typeface="Poppins Medium"/>
                  <a:ea typeface="Poppins Medium"/>
                  <a:cs typeface="Poppins Medium"/>
                  <a:sym typeface="Poppins Medium"/>
                </a:rPr>
                <a:t>2 sites</a:t>
              </a:r>
              <a:endParaRPr sz="1050">
                <a:latin typeface="Poppins Medium"/>
                <a:ea typeface="Poppins Medium"/>
                <a:cs typeface="Poppins Medium"/>
              </a:endParaRPr>
            </a:p>
            <a:p>
              <a:pPr marL="599440" lvl="1" indent="-187325">
                <a:buSzPts val="800"/>
                <a:buFont typeface="Poppins Medium"/>
                <a:buChar char="○"/>
              </a:pPr>
              <a:r>
                <a:rPr lang="pt-BR" sz="1050">
                  <a:latin typeface="Poppins Medium"/>
                  <a:ea typeface="Poppins Medium"/>
                  <a:cs typeface="Poppins Medium"/>
                  <a:sym typeface="Poppins Medium"/>
                </a:rPr>
                <a:t>Campinas (SP)</a:t>
              </a:r>
              <a:endParaRPr sz="1050">
                <a:latin typeface="Poppins Medium"/>
                <a:ea typeface="Poppins Medium"/>
                <a:cs typeface="Poppins Medium"/>
              </a:endParaRPr>
            </a:p>
            <a:p>
              <a:pPr marL="599440" lvl="1" indent="-187325">
                <a:buSzPts val="800"/>
                <a:buFont typeface="Poppins Medium"/>
                <a:buChar char="○"/>
              </a:pPr>
              <a:r>
                <a:rPr lang="pt-BR" sz="1050">
                  <a:latin typeface="Poppins Medium"/>
                  <a:ea typeface="Poppins Medium"/>
                  <a:cs typeface="Poppins Medium"/>
                  <a:sym typeface="Poppins Medium"/>
                </a:rPr>
                <a:t>Rio de Janeiro (RJ)</a:t>
              </a:r>
              <a:endParaRPr sz="1050">
                <a:latin typeface="Poppins Medium"/>
                <a:ea typeface="Poppins Medium"/>
                <a:cs typeface="Poppins Medium"/>
              </a:endParaRPr>
            </a:p>
            <a:p>
              <a:pPr marL="359410" indent="-194310">
                <a:buSzPts val="800"/>
                <a:buFont typeface="Poppins Medium"/>
                <a:buChar char="●"/>
              </a:pPr>
              <a:r>
                <a:rPr lang="pt-BR" sz="1050">
                  <a:latin typeface="Poppins Medium"/>
                  <a:ea typeface="Poppins Medium"/>
                  <a:cs typeface="Poppins Medium"/>
                  <a:sym typeface="Poppins Medium"/>
                </a:rPr>
                <a:t>Composto de domínios abertos e desagregados</a:t>
              </a:r>
              <a:endParaRPr sz="1050">
                <a:latin typeface="Poppins Medium"/>
                <a:ea typeface="Poppins Medium"/>
                <a:cs typeface="Poppins Medium"/>
              </a:endParaRPr>
            </a:p>
            <a:p>
              <a:pPr marL="599440" lvl="1" indent="-187325">
                <a:buSzPts val="800"/>
                <a:buFont typeface="Poppins Medium"/>
                <a:buChar char="○"/>
              </a:pPr>
              <a:r>
                <a:rPr lang="pt-BR" sz="1050" err="1">
                  <a:latin typeface="Poppins Medium"/>
                  <a:ea typeface="Poppins Medium"/>
                  <a:cs typeface="Poppins Medium"/>
                  <a:sym typeface="Poppins Medium"/>
                </a:rPr>
                <a:t>Packet</a:t>
              </a:r>
              <a:r>
                <a:rPr lang="pt-BR" sz="1050">
                  <a:latin typeface="Poppins Medium"/>
                  <a:ea typeface="Poppins Medium"/>
                  <a:cs typeface="Poppins Medium"/>
                  <a:sym typeface="Poppins Medium"/>
                </a:rPr>
                <a:t>, </a:t>
              </a:r>
              <a:r>
                <a:rPr lang="pt-BR" sz="1050" err="1">
                  <a:latin typeface="Poppins Medium"/>
                  <a:ea typeface="Poppins Medium"/>
                  <a:cs typeface="Poppins Medium"/>
                  <a:sym typeface="Poppins Medium"/>
                </a:rPr>
                <a:t>optical</a:t>
              </a:r>
              <a:r>
                <a:rPr lang="pt-BR" sz="1050"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pt-BR" sz="1050" err="1">
                  <a:latin typeface="Poppins Medium"/>
                  <a:ea typeface="Poppins Medium"/>
                  <a:cs typeface="Poppins Medium"/>
                  <a:sym typeface="Poppins Medium"/>
                </a:rPr>
                <a:t>and</a:t>
              </a:r>
              <a:r>
                <a:rPr lang="pt-BR" sz="1050">
                  <a:latin typeface="Poppins Medium"/>
                  <a:ea typeface="Poppins Medium"/>
                  <a:cs typeface="Poppins Medium"/>
                  <a:sym typeface="Poppins Medium"/>
                </a:rPr>
                <a:t> wireless</a:t>
              </a:r>
              <a:endParaRPr sz="1050">
                <a:latin typeface="Poppins Medium"/>
                <a:ea typeface="Poppins Medium"/>
                <a:cs typeface="Poppins Medium"/>
              </a:endParaRPr>
            </a:p>
            <a:p>
              <a:pPr>
                <a:buSzPts val="1100"/>
              </a:pPr>
              <a:endParaRPr sz="1067"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>
                <a:buSzPts val="1100"/>
              </a:pPr>
              <a:r>
                <a:rPr lang="pt-BR" sz="1050" b="1">
                  <a:latin typeface="Poppins"/>
                  <a:ea typeface="Poppins"/>
                  <a:cs typeface="Poppins"/>
                  <a:sym typeface="Poppins"/>
                </a:rPr>
                <a:t>Chamadas públicas para academia e startups</a:t>
              </a:r>
              <a:endParaRPr sz="1050" b="1">
                <a:latin typeface="Poppins"/>
                <a:ea typeface="Poppins"/>
                <a:cs typeface="Poppins"/>
                <a:sym typeface="Poppins"/>
              </a:endParaRPr>
            </a:p>
            <a:p>
              <a:pPr>
                <a:buSzPts val="1100"/>
              </a:pPr>
              <a:endParaRPr sz="1067"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>
                <a:buSzPts val="1100"/>
              </a:pPr>
              <a:r>
                <a:rPr lang="pt-BR" sz="1050" b="1">
                  <a:latin typeface="Poppins"/>
                  <a:ea typeface="Poppins"/>
                  <a:cs typeface="Poppins"/>
                  <a:sym typeface="Poppins"/>
                </a:rPr>
                <a:t>Status</a:t>
              </a:r>
              <a:r>
                <a:rPr lang="pt-BR" sz="1050">
                  <a:latin typeface="Poppins Medium"/>
                  <a:ea typeface="Poppins Medium"/>
                  <a:cs typeface="Poppins Medium"/>
                  <a:sym typeface="Poppins Medium"/>
                </a:rPr>
                <a:t>: Finalizado</a:t>
              </a:r>
              <a:endParaRPr sz="1067"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>
                <a:buSzPts val="1100"/>
              </a:pPr>
              <a:r>
                <a:rPr lang="pt-BR" sz="1050" b="1">
                  <a:latin typeface="Poppins"/>
                  <a:ea typeface="Poppins"/>
                  <a:cs typeface="Poppins"/>
                  <a:sym typeface="Poppins"/>
                </a:rPr>
                <a:t>Duração</a:t>
              </a:r>
              <a:r>
                <a:rPr lang="pt-BR" sz="1050">
                  <a:latin typeface="Poppins Medium"/>
                  <a:ea typeface="Poppins Medium"/>
                  <a:cs typeface="Poppins Medium"/>
                  <a:sym typeface="Poppins Medium"/>
                </a:rPr>
                <a:t>: 36 + 4 meses (extensão)</a:t>
              </a:r>
              <a:endParaRPr sz="1050" b="1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3315875" y="1207975"/>
              <a:ext cx="5292900" cy="895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D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3" name="Google Shape;173;p24"/>
            <p:cNvSpPr txBox="1"/>
            <p:nvPr/>
          </p:nvSpPr>
          <p:spPr>
            <a:xfrm>
              <a:off x="3364163" y="1394540"/>
              <a:ext cx="4976100" cy="4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338667" bIns="202867" anchor="ctr" anchorCtr="0">
              <a:noAutofit/>
            </a:bodyPr>
            <a:lstStyle/>
            <a:p>
              <a:pPr>
                <a:lnSpc>
                  <a:spcPct val="90000"/>
                </a:lnSpc>
                <a:buSzPts val="1800"/>
              </a:pPr>
              <a:r>
                <a:rPr lang="pt-BR" sz="2400">
                  <a:latin typeface="Poppins Medium"/>
                  <a:ea typeface="Poppins Medium"/>
                  <a:cs typeface="Poppins Medium"/>
                  <a:sym typeface="Poppins Medium"/>
                </a:rPr>
                <a:t>Fase 2</a:t>
              </a:r>
              <a:endParaRPr sz="1867"/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3331875" y="1887325"/>
              <a:ext cx="2322900" cy="29697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D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5" name="Google Shape;175;p24"/>
            <p:cNvSpPr txBox="1"/>
            <p:nvPr/>
          </p:nvSpPr>
          <p:spPr>
            <a:xfrm>
              <a:off x="3371351" y="1887333"/>
              <a:ext cx="2283600" cy="29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867" tIns="55867" rIns="55867" bIns="55867" anchor="t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pt-BR" sz="1067" b="1">
                  <a:latin typeface="Poppins"/>
                  <a:ea typeface="Poppins"/>
                  <a:cs typeface="Poppins"/>
                  <a:sym typeface="Poppins"/>
                </a:rPr>
                <a:t>P&amp;D em hardware</a:t>
              </a:r>
              <a:endParaRPr sz="1067" b="1">
                <a:latin typeface="Poppins"/>
                <a:ea typeface="Poppins"/>
                <a:cs typeface="Poppins"/>
                <a:sym typeface="Poppins"/>
              </a:endParaRPr>
            </a:p>
            <a:p>
              <a:pPr marL="359990" indent="-187727">
                <a:buSzPts val="800"/>
                <a:buFont typeface="Poppins Medium"/>
                <a:buChar char="●"/>
              </a:pPr>
              <a:r>
                <a:rPr lang="pt-BR" sz="1067">
                  <a:latin typeface="Poppins Medium"/>
                  <a:ea typeface="Poppins Medium"/>
                  <a:cs typeface="Poppins Medium"/>
                  <a:sym typeface="Poppins Medium"/>
                </a:rPr>
                <a:t>Desenvolvimento de Radio Unit (RU)</a:t>
              </a:r>
              <a:endParaRPr sz="1067"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359990" indent="-187727">
                <a:buSzPts val="800"/>
                <a:buFont typeface="Poppins Medium"/>
                <a:buChar char="●"/>
              </a:pPr>
              <a:r>
                <a:rPr lang="pt-BR" sz="1067">
                  <a:latin typeface="Poppins Medium"/>
                  <a:ea typeface="Poppins Medium"/>
                  <a:cs typeface="Poppins Medium"/>
                  <a:sym typeface="Poppins Medium"/>
                </a:rPr>
                <a:t>Motivação</a:t>
              </a:r>
              <a:endParaRPr sz="1067"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359990" indent="-187727">
                <a:buSzPts val="800"/>
                <a:buFont typeface="Poppins Medium"/>
                <a:buChar char="●"/>
              </a:pPr>
              <a:r>
                <a:rPr lang="pt-BR" sz="1067">
                  <a:latin typeface="Poppins Medium"/>
                  <a:ea typeface="Poppins Medium"/>
                  <a:cs typeface="Poppins Medium"/>
                  <a:sym typeface="Poppins Medium"/>
                </a:rPr>
                <a:t>Elemento mais caro da arquitetura</a:t>
              </a:r>
              <a:endParaRPr sz="1067"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359990" indent="-187727">
                <a:buSzPts val="800"/>
                <a:buFont typeface="Poppins Medium"/>
                <a:buChar char="●"/>
              </a:pPr>
              <a:r>
                <a:rPr lang="pt-BR" sz="1067">
                  <a:latin typeface="Poppins Medium"/>
                  <a:ea typeface="Poppins Medium"/>
                  <a:cs typeface="Poppins Medium"/>
                  <a:sym typeface="Poppins Medium"/>
                </a:rPr>
                <a:t>Poucos fornecedores/fabricantes</a:t>
              </a:r>
              <a:endParaRPr sz="1067"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>
                <a:buClr>
                  <a:schemeClr val="dk1"/>
                </a:buClr>
                <a:buSzPts val="1100"/>
              </a:pPr>
              <a:endParaRPr sz="1067" b="1">
                <a:latin typeface="Poppins"/>
                <a:ea typeface="Poppins"/>
                <a:cs typeface="Poppins"/>
                <a:sym typeface="Poppins"/>
              </a:endParaRPr>
            </a:p>
            <a:p>
              <a:pPr>
                <a:buClr>
                  <a:schemeClr val="dk1"/>
                </a:buClr>
                <a:buSzPts val="1100"/>
              </a:pPr>
              <a:r>
                <a:rPr lang="pt-BR" sz="1067" b="1">
                  <a:latin typeface="Poppins"/>
                  <a:ea typeface="Poppins"/>
                  <a:cs typeface="Poppins"/>
                  <a:sym typeface="Poppins"/>
                </a:rPr>
                <a:t>P&amp;D em software</a:t>
              </a:r>
              <a:endParaRPr sz="1067" b="1">
                <a:latin typeface="Poppins"/>
                <a:ea typeface="Poppins"/>
                <a:cs typeface="Poppins"/>
                <a:sym typeface="Poppins"/>
              </a:endParaRPr>
            </a:p>
            <a:p>
              <a:pPr marL="359990" indent="-187727">
                <a:buSzPts val="800"/>
                <a:buFont typeface="Poppins Medium"/>
                <a:buChar char="●"/>
              </a:pPr>
              <a:r>
                <a:rPr lang="pt-BR" sz="1067">
                  <a:latin typeface="Poppins Medium"/>
                  <a:ea typeface="Poppins Medium"/>
                  <a:cs typeface="Poppins Medium"/>
                  <a:sym typeface="Poppins Medium"/>
                </a:rPr>
                <a:t>RIC xApps/rApps</a:t>
              </a:r>
              <a:endParaRPr sz="1067"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>
                <a:buClr>
                  <a:schemeClr val="dk1"/>
                </a:buClr>
                <a:buSzPts val="1100"/>
              </a:pPr>
              <a:endParaRPr sz="1067" b="1">
                <a:latin typeface="Poppins"/>
                <a:ea typeface="Poppins"/>
                <a:cs typeface="Poppins"/>
                <a:sym typeface="Poppins"/>
              </a:endParaRPr>
            </a:p>
            <a:p>
              <a:pPr>
                <a:buClr>
                  <a:schemeClr val="dk1"/>
                </a:buClr>
                <a:buSzPts val="1100"/>
              </a:pPr>
              <a:r>
                <a:rPr lang="pt-BR" sz="1067" b="1">
                  <a:latin typeface="Poppins"/>
                  <a:ea typeface="Poppins"/>
                  <a:cs typeface="Poppins"/>
                  <a:sym typeface="Poppins"/>
                </a:rPr>
                <a:t>P&amp;D em Cibersegurança</a:t>
              </a:r>
              <a:endParaRPr sz="1067" b="1">
                <a:latin typeface="Poppins"/>
                <a:ea typeface="Poppins"/>
                <a:cs typeface="Poppins"/>
                <a:sym typeface="Poppins"/>
              </a:endParaRPr>
            </a:p>
            <a:p>
              <a:pPr marL="359990" indent="-187727">
                <a:buSzPts val="800"/>
                <a:buFont typeface="Poppins Medium"/>
                <a:buChar char="●"/>
              </a:pPr>
              <a:r>
                <a:rPr lang="pt-BR" sz="1067">
                  <a:latin typeface="Poppins Medium"/>
                  <a:ea typeface="Poppins Medium"/>
                  <a:cs typeface="Poppins Medium"/>
                  <a:sym typeface="Poppins Medium"/>
                </a:rPr>
                <a:t>Integração dos resultados no testbed</a:t>
              </a:r>
              <a:endParaRPr sz="1067"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>
                <a:buClr>
                  <a:schemeClr val="dk1"/>
                </a:buClr>
                <a:buSzPts val="1100"/>
              </a:pPr>
              <a:endParaRPr sz="1067" b="1">
                <a:latin typeface="Poppins"/>
                <a:ea typeface="Poppins"/>
                <a:cs typeface="Poppins"/>
                <a:sym typeface="Poppins"/>
              </a:endParaRPr>
            </a:p>
            <a:p>
              <a:pPr>
                <a:buClr>
                  <a:schemeClr val="dk1"/>
                </a:buClr>
                <a:buSzPts val="1100"/>
              </a:pPr>
              <a:r>
                <a:rPr lang="pt-BR" sz="1067" b="1">
                  <a:latin typeface="Poppins"/>
                  <a:ea typeface="Poppins"/>
                  <a:cs typeface="Poppins"/>
                  <a:sym typeface="Poppins"/>
                </a:rPr>
                <a:t>Status: </a:t>
              </a:r>
              <a:r>
                <a:rPr lang="pt-BR" sz="1067">
                  <a:latin typeface="Poppins Medium"/>
                  <a:ea typeface="Poppins Medium"/>
                  <a:cs typeface="Poppins Medium"/>
                  <a:sym typeface="Poppins Medium"/>
                </a:rPr>
                <a:t>Em execução</a:t>
              </a:r>
              <a:endParaRPr sz="1067"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>
                <a:buClr>
                  <a:schemeClr val="dk1"/>
                </a:buClr>
                <a:buSzPts val="1100"/>
              </a:pPr>
              <a:r>
                <a:rPr lang="pt-BR" sz="1067" b="1">
                  <a:latin typeface="Poppins"/>
                  <a:ea typeface="Poppins"/>
                  <a:cs typeface="Poppins"/>
                  <a:sym typeface="Poppins"/>
                </a:rPr>
                <a:t>Duração: </a:t>
              </a:r>
              <a:r>
                <a:rPr lang="pt-BR" sz="1067">
                  <a:latin typeface="Poppins Medium"/>
                  <a:ea typeface="Poppins Medium"/>
                  <a:cs typeface="Poppins Medium"/>
                  <a:sym typeface="Poppins Medium"/>
                </a:rPr>
                <a:t>30 + 8 meses (extensão)</a:t>
              </a:r>
              <a:endParaRPr sz="1067"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>
                <a:lnSpc>
                  <a:spcPct val="90000"/>
                </a:lnSpc>
                <a:spcBef>
                  <a:spcPts val="200"/>
                </a:spcBef>
                <a:buSzPts val="1100"/>
              </a:pPr>
              <a:endParaRPr sz="1200" b="1">
                <a:latin typeface="Poppins"/>
                <a:ea typeface="Poppins"/>
                <a:cs typeface="Poppins"/>
                <a:sym typeface="Poppins"/>
              </a:endParaRPr>
            </a:p>
            <a:p>
              <a:pPr marL="1219170">
                <a:lnSpc>
                  <a:spcPct val="90000"/>
                </a:lnSpc>
                <a:spcBef>
                  <a:spcPts val="200"/>
                </a:spcBef>
              </a:pPr>
              <a:endParaRPr sz="1200"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176" name="Google Shape;176;p24"/>
            <p:cNvSpPr/>
            <p:nvPr/>
          </p:nvSpPr>
          <p:spPr>
            <a:xfrm>
              <a:off x="5661725" y="1427289"/>
              <a:ext cx="2955000" cy="895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6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7" name="Google Shape;177;p24"/>
            <p:cNvSpPr txBox="1"/>
            <p:nvPr/>
          </p:nvSpPr>
          <p:spPr>
            <a:xfrm>
              <a:off x="5702471" y="1625509"/>
              <a:ext cx="2638200" cy="4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338667" bIns="202867" anchor="ctr" anchorCtr="0">
              <a:noAutofit/>
            </a:bodyPr>
            <a:lstStyle/>
            <a:p>
              <a:pPr>
                <a:lnSpc>
                  <a:spcPct val="90000"/>
                </a:lnSpc>
                <a:buSzPts val="1800"/>
              </a:pPr>
              <a:r>
                <a:rPr lang="pt-BR" sz="2400">
                  <a:latin typeface="Poppins Medium"/>
                  <a:ea typeface="Poppins Medium"/>
                  <a:cs typeface="Poppins Medium"/>
                  <a:sym typeface="Poppins Medium"/>
                </a:rPr>
                <a:t>Fase 3</a:t>
              </a:r>
              <a:endParaRPr sz="1867"/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5670850" y="2070375"/>
              <a:ext cx="2337300" cy="27870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64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9" name="Google Shape;179;p24"/>
            <p:cNvSpPr txBox="1"/>
            <p:nvPr/>
          </p:nvSpPr>
          <p:spPr>
            <a:xfrm>
              <a:off x="5713525" y="2103125"/>
              <a:ext cx="2294700" cy="283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867" tIns="55867" rIns="55867" bIns="55867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200"/>
                </a:spcBef>
                <a:buSzPts val="1100"/>
              </a:pPr>
              <a:r>
                <a:rPr lang="pt-BR" sz="1067" b="1">
                  <a:latin typeface="Poppins"/>
                  <a:ea typeface="Poppins"/>
                  <a:cs typeface="Poppins"/>
                  <a:sym typeface="Poppins"/>
                </a:rPr>
                <a:t>Expansão do Testbed</a:t>
              </a:r>
              <a:endParaRPr sz="1067" b="1">
                <a:latin typeface="Poppins"/>
                <a:ea typeface="Poppins"/>
                <a:cs typeface="Poppins"/>
                <a:sym typeface="Poppins"/>
              </a:endParaRPr>
            </a:p>
            <a:p>
              <a:pPr marL="359990" indent="-194728">
                <a:lnSpc>
                  <a:spcPct val="90000"/>
                </a:lnSpc>
                <a:spcBef>
                  <a:spcPts val="200"/>
                </a:spcBef>
                <a:buSzPts val="800"/>
                <a:buFont typeface="Poppins Medium"/>
                <a:buChar char="●"/>
              </a:pPr>
              <a:r>
                <a:rPr lang="pt-BR" sz="1067">
                  <a:latin typeface="Poppins Medium"/>
                  <a:ea typeface="Poppins Medium"/>
                  <a:cs typeface="Poppins Medium"/>
                  <a:sym typeface="Poppins Medium"/>
                </a:rPr>
                <a:t>Ao menos um site em cada região do Brasil</a:t>
              </a:r>
              <a:endParaRPr sz="1067"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359990" indent="-194728">
                <a:lnSpc>
                  <a:spcPct val="90000"/>
                </a:lnSpc>
                <a:buSzPts val="800"/>
                <a:buFont typeface="Poppins Medium"/>
                <a:buChar char="●"/>
              </a:pPr>
              <a:r>
                <a:rPr lang="pt-BR" sz="1067">
                  <a:latin typeface="Poppins Medium"/>
                  <a:ea typeface="Poppins Medium"/>
                  <a:cs typeface="Poppins Medium"/>
                  <a:sym typeface="Poppins Medium"/>
                </a:rPr>
                <a:t>Seleção de propostas de ICTs</a:t>
              </a:r>
              <a:endParaRPr sz="1067"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>
                <a:lnSpc>
                  <a:spcPct val="90000"/>
                </a:lnSpc>
                <a:spcBef>
                  <a:spcPts val="200"/>
                </a:spcBef>
                <a:buSzPts val="1100"/>
              </a:pPr>
              <a:endParaRPr sz="1067"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>
                <a:lnSpc>
                  <a:spcPct val="90000"/>
                </a:lnSpc>
                <a:spcBef>
                  <a:spcPts val="200"/>
                </a:spcBef>
                <a:buSzPts val="1100"/>
              </a:pPr>
              <a:r>
                <a:rPr lang="pt-BR" sz="1067" b="1">
                  <a:latin typeface="Poppins"/>
                  <a:ea typeface="Poppins"/>
                  <a:cs typeface="Poppins"/>
                  <a:sym typeface="Poppins"/>
                </a:rPr>
                <a:t>P&amp;D em aplicações possíveis apenas em infraestruturas Open RAN, com foco em diferentes casos de uso:</a:t>
              </a:r>
              <a:endParaRPr sz="1067" b="1">
                <a:latin typeface="Poppins"/>
                <a:ea typeface="Poppins"/>
                <a:cs typeface="Poppins"/>
                <a:sym typeface="Poppins"/>
              </a:endParaRPr>
            </a:p>
            <a:p>
              <a:pPr marL="359990" indent="-194728">
                <a:lnSpc>
                  <a:spcPct val="90000"/>
                </a:lnSpc>
                <a:spcBef>
                  <a:spcPts val="200"/>
                </a:spcBef>
                <a:buSzPts val="800"/>
                <a:buFont typeface="Poppins Medium"/>
                <a:buChar char="●"/>
              </a:pPr>
              <a:r>
                <a:rPr lang="pt-BR" sz="1067">
                  <a:latin typeface="Poppins Medium"/>
                  <a:ea typeface="Poppins Medium"/>
                  <a:cs typeface="Poppins Medium"/>
                  <a:sym typeface="Poppins Medium"/>
                </a:rPr>
                <a:t>Indústria</a:t>
              </a:r>
              <a:endParaRPr sz="1067"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359990" indent="-194728">
                <a:lnSpc>
                  <a:spcPct val="90000"/>
                </a:lnSpc>
                <a:buSzPts val="800"/>
                <a:buFont typeface="Poppins Medium"/>
                <a:buChar char="●"/>
              </a:pPr>
              <a:r>
                <a:rPr lang="pt-BR" sz="1067">
                  <a:latin typeface="Poppins Medium"/>
                  <a:ea typeface="Poppins Medium"/>
                  <a:cs typeface="Poppins Medium"/>
                  <a:sym typeface="Poppins Medium"/>
                </a:rPr>
                <a:t>Agricultura</a:t>
              </a:r>
              <a:endParaRPr sz="1067"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359990" indent="-194728">
                <a:lnSpc>
                  <a:spcPct val="90000"/>
                </a:lnSpc>
                <a:buSzPts val="800"/>
                <a:buFont typeface="Poppins Medium"/>
                <a:buChar char="●"/>
              </a:pPr>
              <a:r>
                <a:rPr lang="pt-BR" sz="1067">
                  <a:latin typeface="Poppins Medium"/>
                  <a:ea typeface="Poppins Medium"/>
                  <a:cs typeface="Poppins Medium"/>
                  <a:sym typeface="Poppins Medium"/>
                </a:rPr>
                <a:t>Saúde</a:t>
              </a:r>
              <a:endParaRPr sz="1067"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359990" indent="-194728">
                <a:lnSpc>
                  <a:spcPct val="90000"/>
                </a:lnSpc>
                <a:buSzPts val="800"/>
                <a:buFont typeface="Poppins Medium"/>
                <a:buChar char="●"/>
              </a:pPr>
              <a:r>
                <a:rPr lang="pt-BR" sz="1067">
                  <a:latin typeface="Poppins Medium"/>
                  <a:ea typeface="Poppins Medium"/>
                  <a:cs typeface="Poppins Medium"/>
                  <a:sym typeface="Poppins Medium"/>
                </a:rPr>
                <a:t>Educação</a:t>
              </a:r>
              <a:endParaRPr sz="1067"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359990" indent="-194728">
                <a:lnSpc>
                  <a:spcPct val="90000"/>
                </a:lnSpc>
                <a:buSzPts val="800"/>
                <a:buFont typeface="Poppins Medium"/>
                <a:buChar char="●"/>
              </a:pPr>
              <a:r>
                <a:rPr lang="pt-BR" sz="1067">
                  <a:latin typeface="Poppins Medium"/>
                  <a:ea typeface="Poppins Medium"/>
                  <a:cs typeface="Poppins Medium"/>
                  <a:sym typeface="Poppins Medium"/>
                </a:rPr>
                <a:t>Cidades</a:t>
              </a:r>
              <a:endParaRPr sz="1067"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359990" indent="-194728">
                <a:lnSpc>
                  <a:spcPct val="90000"/>
                </a:lnSpc>
                <a:buSzPts val="800"/>
                <a:buFont typeface="Poppins Medium"/>
                <a:buChar char="●"/>
              </a:pPr>
              <a:r>
                <a:rPr lang="pt-BR" sz="1067">
                  <a:latin typeface="Poppins Medium"/>
                  <a:ea typeface="Poppins Medium"/>
                  <a:cs typeface="Poppins Medium"/>
                  <a:sym typeface="Poppins Medium"/>
                </a:rPr>
                <a:t>Jogos educacionais</a:t>
              </a:r>
              <a:endParaRPr sz="1067"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359990" indent="-194728">
                <a:lnSpc>
                  <a:spcPct val="90000"/>
                </a:lnSpc>
                <a:buSzPts val="800"/>
                <a:buFont typeface="Poppins Medium"/>
                <a:buChar char="●"/>
              </a:pPr>
              <a:r>
                <a:rPr lang="pt-BR" sz="1067">
                  <a:latin typeface="Poppins Medium"/>
                  <a:ea typeface="Poppins Medium"/>
                  <a:cs typeface="Poppins Medium"/>
                  <a:sym typeface="Poppins Medium"/>
                </a:rPr>
                <a:t>Sandbox regulatório</a:t>
              </a:r>
              <a:endParaRPr sz="1067"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1219170">
                <a:lnSpc>
                  <a:spcPct val="90000"/>
                </a:lnSpc>
                <a:spcBef>
                  <a:spcPts val="200"/>
                </a:spcBef>
                <a:buSzPts val="1100"/>
              </a:pPr>
              <a:endParaRPr sz="1067"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>
                <a:lnSpc>
                  <a:spcPct val="90000"/>
                </a:lnSpc>
                <a:spcBef>
                  <a:spcPts val="200"/>
                </a:spcBef>
                <a:buSzPts val="1100"/>
              </a:pPr>
              <a:r>
                <a:rPr lang="pt-BR" sz="1067" b="1">
                  <a:latin typeface="Poppins"/>
                  <a:ea typeface="Poppins"/>
                  <a:cs typeface="Poppins"/>
                  <a:sym typeface="Poppins"/>
                </a:rPr>
                <a:t>Status</a:t>
              </a:r>
              <a:r>
                <a:rPr lang="pt-BR" sz="1067">
                  <a:latin typeface="Poppins Medium"/>
                  <a:ea typeface="Poppins Medium"/>
                  <a:cs typeface="Poppins Medium"/>
                  <a:sym typeface="Poppins Medium"/>
                </a:rPr>
                <a:t>: Em execução</a:t>
              </a:r>
              <a:endParaRPr sz="1067"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>
                <a:lnSpc>
                  <a:spcPct val="90000"/>
                </a:lnSpc>
                <a:spcBef>
                  <a:spcPts val="200"/>
                </a:spcBef>
                <a:buSzPts val="1100"/>
              </a:pPr>
              <a:r>
                <a:rPr lang="pt-BR" sz="1067" b="1">
                  <a:latin typeface="Poppins"/>
                  <a:ea typeface="Poppins"/>
                  <a:cs typeface="Poppins"/>
                  <a:sym typeface="Poppins"/>
                </a:rPr>
                <a:t>Duração</a:t>
              </a:r>
              <a:r>
                <a:rPr lang="pt-BR" sz="1067">
                  <a:latin typeface="Poppins Medium"/>
                  <a:ea typeface="Poppins Medium"/>
                  <a:cs typeface="Poppins Medium"/>
                  <a:sym typeface="Poppins Medium"/>
                </a:rPr>
                <a:t>: 36 meses</a:t>
              </a:r>
              <a:endParaRPr sz="1067"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935467" y="233791"/>
            <a:ext cx="9890800" cy="11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/>
              <a:t>Fases</a:t>
            </a:r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fld id="{00000000-1234-1234-1234-123412341234}" type="slidenum">
              <a:rPr lang="pt-BR"/>
              <a:pPr/>
              <a:t>5</a:t>
            </a:fld>
            <a:endParaRPr/>
          </a:p>
        </p:txBody>
      </p:sp>
      <p:sp>
        <p:nvSpPr>
          <p:cNvPr id="186" name="Google Shape;186;p25"/>
          <p:cNvSpPr/>
          <p:nvPr/>
        </p:nvSpPr>
        <p:spPr>
          <a:xfrm>
            <a:off x="657267" y="2403333"/>
            <a:ext cx="1814800" cy="490400"/>
          </a:xfrm>
          <a:prstGeom prst="flowChartAlternateProcess">
            <a:avLst/>
          </a:prstGeom>
          <a:solidFill>
            <a:srgbClr val="FEFB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87" name="Google Shape;187;p25"/>
          <p:cNvSpPr txBox="1"/>
          <p:nvPr/>
        </p:nvSpPr>
        <p:spPr>
          <a:xfrm>
            <a:off x="859667" y="2361134"/>
            <a:ext cx="1322400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pt-BR" sz="2133" b="1"/>
              <a:t>2022</a:t>
            </a:r>
            <a:endParaRPr sz="2133" b="1"/>
          </a:p>
        </p:txBody>
      </p:sp>
      <p:sp>
        <p:nvSpPr>
          <p:cNvPr id="188" name="Google Shape;188;p25"/>
          <p:cNvSpPr/>
          <p:nvPr/>
        </p:nvSpPr>
        <p:spPr>
          <a:xfrm>
            <a:off x="2472011" y="2403333"/>
            <a:ext cx="1814800" cy="490400"/>
          </a:xfrm>
          <a:prstGeom prst="flowChartAlternateProcess">
            <a:avLst/>
          </a:prstGeom>
          <a:solidFill>
            <a:srgbClr val="00D6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89" name="Google Shape;189;p25"/>
          <p:cNvSpPr/>
          <p:nvPr/>
        </p:nvSpPr>
        <p:spPr>
          <a:xfrm>
            <a:off x="4286755" y="2403333"/>
            <a:ext cx="1814800" cy="490400"/>
          </a:xfrm>
          <a:prstGeom prst="flowChartAlternateProcess">
            <a:avLst/>
          </a:prstGeom>
          <a:solidFill>
            <a:srgbClr val="0064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90" name="Google Shape;190;p25"/>
          <p:cNvSpPr/>
          <p:nvPr/>
        </p:nvSpPr>
        <p:spPr>
          <a:xfrm>
            <a:off x="6094656" y="2403333"/>
            <a:ext cx="1814800" cy="490400"/>
          </a:xfrm>
          <a:prstGeom prst="flowChartAlternateProcess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91" name="Google Shape;191;p25"/>
          <p:cNvSpPr/>
          <p:nvPr/>
        </p:nvSpPr>
        <p:spPr>
          <a:xfrm>
            <a:off x="7916256" y="2403333"/>
            <a:ext cx="1814800" cy="490400"/>
          </a:xfrm>
          <a:prstGeom prst="flowChartAlternateProcess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92" name="Google Shape;192;p25"/>
          <p:cNvSpPr txBox="1"/>
          <p:nvPr/>
        </p:nvSpPr>
        <p:spPr>
          <a:xfrm>
            <a:off x="2718200" y="2361134"/>
            <a:ext cx="1322400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pt-BR" sz="2133" b="1"/>
              <a:t>2023</a:t>
            </a:r>
            <a:endParaRPr sz="2133" b="1"/>
          </a:p>
        </p:txBody>
      </p:sp>
      <p:sp>
        <p:nvSpPr>
          <p:cNvPr id="193" name="Google Shape;193;p25"/>
          <p:cNvSpPr txBox="1"/>
          <p:nvPr/>
        </p:nvSpPr>
        <p:spPr>
          <a:xfrm>
            <a:off x="4529533" y="2361134"/>
            <a:ext cx="1322400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pt-BR" sz="2133" b="1"/>
              <a:t>2024</a:t>
            </a:r>
            <a:endParaRPr sz="2133" b="1"/>
          </a:p>
        </p:txBody>
      </p:sp>
      <p:sp>
        <p:nvSpPr>
          <p:cNvPr id="194" name="Google Shape;194;p25"/>
          <p:cNvSpPr txBox="1"/>
          <p:nvPr/>
        </p:nvSpPr>
        <p:spPr>
          <a:xfrm>
            <a:off x="6347717" y="2361134"/>
            <a:ext cx="1322400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pt-BR" sz="2133" b="1"/>
              <a:t>2025</a:t>
            </a:r>
            <a:endParaRPr sz="2133" b="1"/>
          </a:p>
        </p:txBody>
      </p:sp>
      <p:sp>
        <p:nvSpPr>
          <p:cNvPr id="195" name="Google Shape;195;p25"/>
          <p:cNvSpPr txBox="1"/>
          <p:nvPr/>
        </p:nvSpPr>
        <p:spPr>
          <a:xfrm>
            <a:off x="8152200" y="2361134"/>
            <a:ext cx="1322400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pt-BR" sz="2133" b="1"/>
              <a:t>2026</a:t>
            </a:r>
            <a:endParaRPr sz="2133" b="1"/>
          </a:p>
        </p:txBody>
      </p:sp>
      <p:sp>
        <p:nvSpPr>
          <p:cNvPr id="196" name="Google Shape;196;p25"/>
          <p:cNvSpPr/>
          <p:nvPr/>
        </p:nvSpPr>
        <p:spPr>
          <a:xfrm rot="-5400000">
            <a:off x="3328667" y="287200"/>
            <a:ext cx="359200" cy="57020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97" name="Google Shape;197;p25"/>
          <p:cNvSpPr txBox="1"/>
          <p:nvPr/>
        </p:nvSpPr>
        <p:spPr>
          <a:xfrm>
            <a:off x="2847067" y="3256067"/>
            <a:ext cx="13224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pt-BR" sz="1867" b="1"/>
              <a:t>Fase 1</a:t>
            </a:r>
            <a:endParaRPr sz="1867" b="1"/>
          </a:p>
        </p:txBody>
      </p:sp>
      <p:sp>
        <p:nvSpPr>
          <p:cNvPr id="198" name="Google Shape;198;p25"/>
          <p:cNvSpPr/>
          <p:nvPr/>
        </p:nvSpPr>
        <p:spPr>
          <a:xfrm rot="-5400000">
            <a:off x="4859633" y="1238733"/>
            <a:ext cx="359200" cy="5159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99" name="Google Shape;199;p25"/>
          <p:cNvSpPr txBox="1"/>
          <p:nvPr/>
        </p:nvSpPr>
        <p:spPr>
          <a:xfrm>
            <a:off x="4378033" y="3887700"/>
            <a:ext cx="13224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pt-BR" sz="1867" b="1"/>
              <a:t>Fase 2</a:t>
            </a:r>
            <a:endParaRPr sz="1867" b="1"/>
          </a:p>
        </p:txBody>
      </p:sp>
      <p:sp>
        <p:nvSpPr>
          <p:cNvPr id="200" name="Google Shape;200;p25"/>
          <p:cNvSpPr/>
          <p:nvPr/>
        </p:nvSpPr>
        <p:spPr>
          <a:xfrm rot="-5400000">
            <a:off x="8644067" y="1780467"/>
            <a:ext cx="359200" cy="54368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01" name="Google Shape;201;p25"/>
          <p:cNvSpPr txBox="1"/>
          <p:nvPr/>
        </p:nvSpPr>
        <p:spPr>
          <a:xfrm>
            <a:off x="8152200" y="4576867"/>
            <a:ext cx="13224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pt-BR" sz="1867" b="1"/>
              <a:t>Fase 3</a:t>
            </a:r>
            <a:endParaRPr sz="1867" b="1"/>
          </a:p>
        </p:txBody>
      </p:sp>
      <p:sp>
        <p:nvSpPr>
          <p:cNvPr id="202" name="Google Shape;202;p25"/>
          <p:cNvSpPr/>
          <p:nvPr/>
        </p:nvSpPr>
        <p:spPr>
          <a:xfrm>
            <a:off x="9737856" y="2403333"/>
            <a:ext cx="1814800" cy="490400"/>
          </a:xfrm>
          <a:prstGeom prst="flowChartAlternateProcess">
            <a:avLst/>
          </a:prstGeom>
          <a:solidFill>
            <a:srgbClr val="9900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03" name="Google Shape;203;p25"/>
          <p:cNvSpPr txBox="1"/>
          <p:nvPr/>
        </p:nvSpPr>
        <p:spPr>
          <a:xfrm>
            <a:off x="10031400" y="2361134"/>
            <a:ext cx="1322400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pt-BR" sz="2133" b="1"/>
              <a:t>2027</a:t>
            </a:r>
            <a:endParaRPr sz="2133" b="1"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1995555" y="4917984"/>
            <a:ext cx="4106000" cy="1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228589" indent="-201919">
              <a:spcBef>
                <a:spcPts val="500"/>
              </a:spcBef>
              <a:buSzPct val="100000"/>
            </a:pPr>
            <a:r>
              <a:rPr lang="pt-BR"/>
              <a:t>Valores:</a:t>
            </a:r>
            <a:endParaRPr/>
          </a:p>
          <a:p>
            <a:pPr marL="685767" lvl="1" indent="-205730">
              <a:buSzPct val="100000"/>
            </a:pPr>
            <a:r>
              <a:rPr lang="pt-BR"/>
              <a:t>Fase 1: R$ 32.495.129,44</a:t>
            </a:r>
            <a:endParaRPr/>
          </a:p>
          <a:p>
            <a:pPr marL="685767" lvl="1" indent="-205730">
              <a:buSzPct val="100000"/>
            </a:pPr>
            <a:r>
              <a:rPr lang="pt-BR"/>
              <a:t>Fase 2: R$ 33.457.881,48</a:t>
            </a:r>
            <a:endParaRPr/>
          </a:p>
          <a:p>
            <a:pPr marL="685767" lvl="1" indent="-205730">
              <a:buSzPct val="100000"/>
            </a:pPr>
            <a:r>
              <a:rPr lang="pt-BR"/>
              <a:t>Fase 3: R$ 47.162.808,75</a:t>
            </a:r>
            <a:endParaRPr b="1"/>
          </a:p>
        </p:txBody>
      </p:sp>
      <p:sp>
        <p:nvSpPr>
          <p:cNvPr id="205" name="Google Shape;205;p25"/>
          <p:cNvSpPr txBox="1">
            <a:spLocks noGrp="1"/>
          </p:cNvSpPr>
          <p:nvPr>
            <p:ph type="body" idx="1"/>
          </p:nvPr>
        </p:nvSpPr>
        <p:spPr>
          <a:xfrm>
            <a:off x="6336622" y="5549484"/>
            <a:ext cx="46380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228589" indent="0">
              <a:spcBef>
                <a:spcPts val="500"/>
              </a:spcBef>
              <a:buNone/>
            </a:pPr>
            <a:r>
              <a:rPr lang="pt-BR" b="1" u="sng"/>
              <a:t>Total: R$ 113.115.819,67</a:t>
            </a:r>
            <a:endParaRPr b="1" u="sng"/>
          </a:p>
        </p:txBody>
      </p:sp>
      <p:sp>
        <p:nvSpPr>
          <p:cNvPr id="206" name="Google Shape;206;p25"/>
          <p:cNvSpPr/>
          <p:nvPr/>
        </p:nvSpPr>
        <p:spPr>
          <a:xfrm rot="10800000">
            <a:off x="5839822" y="5234684"/>
            <a:ext cx="545200" cy="1204400"/>
          </a:xfrm>
          <a:prstGeom prst="leftBrace">
            <a:avLst>
              <a:gd name="adj1" fmla="val 17767"/>
              <a:gd name="adj2" fmla="val 5051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title"/>
          </p:nvPr>
        </p:nvSpPr>
        <p:spPr>
          <a:xfrm>
            <a:off x="838200" y="136524"/>
            <a:ext cx="9890800" cy="11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/>
              <a:t>Parceiros</a:t>
            </a:r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fld id="{00000000-1234-1234-1234-123412341234}" type="slidenum">
              <a:rPr lang="pt-BR"/>
              <a:pPr/>
              <a:t>6</a:t>
            </a:fld>
            <a:endParaRPr/>
          </a:p>
        </p:txBody>
      </p:sp>
      <p:pic>
        <p:nvPicPr>
          <p:cNvPr id="213" name="Google Shape;2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567" y="2611795"/>
            <a:ext cx="1648983" cy="79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0184" y="2724585"/>
            <a:ext cx="1816337" cy="625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4783" y="2744822"/>
            <a:ext cx="1739032" cy="585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67305" y="2757001"/>
            <a:ext cx="1604663" cy="560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24367" y="4480139"/>
            <a:ext cx="3891612" cy="7972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26"/>
          <p:cNvCxnSpPr/>
          <p:nvPr/>
        </p:nvCxnSpPr>
        <p:spPr>
          <a:xfrm>
            <a:off x="5183300" y="4129400"/>
            <a:ext cx="0" cy="11480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9" name="Google Shape;219;p26"/>
          <p:cNvCxnSpPr/>
          <p:nvPr/>
        </p:nvCxnSpPr>
        <p:spPr>
          <a:xfrm>
            <a:off x="2044700" y="3654533"/>
            <a:ext cx="82676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Google Shape;220;p26"/>
          <p:cNvSpPr txBox="1"/>
          <p:nvPr/>
        </p:nvSpPr>
        <p:spPr>
          <a:xfrm>
            <a:off x="1985955" y="2057801"/>
            <a:ext cx="20072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2000" b="1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EXECUÇÃO</a:t>
            </a:r>
            <a:endParaRPr sz="2000" b="1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1" name="Google Shape;221;p26"/>
          <p:cNvSpPr txBox="1"/>
          <p:nvPr/>
        </p:nvSpPr>
        <p:spPr>
          <a:xfrm>
            <a:off x="1974433" y="3900001"/>
            <a:ext cx="23512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2000" b="1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COORDENAÇÃO</a:t>
            </a:r>
            <a:endParaRPr sz="2000" b="1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5820267" y="3900001"/>
            <a:ext cx="23512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2000" b="1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ORGANIZAÇÃO</a:t>
            </a:r>
            <a:endParaRPr sz="2000" b="1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3" name="Google Shape;22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5085" y="4480128"/>
            <a:ext cx="1648983" cy="797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>
            <a:spLocks noGrp="1"/>
          </p:cNvSpPr>
          <p:nvPr>
            <p:ph type="title"/>
          </p:nvPr>
        </p:nvSpPr>
        <p:spPr>
          <a:xfrm>
            <a:off x="838200" y="136524"/>
            <a:ext cx="9890800" cy="11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/>
              <a:t>Parceiros da Academia</a:t>
            </a:r>
            <a:endParaRPr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57261D8-711C-418F-98A2-A6F5FE5E5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0253807"/>
              </p:ext>
            </p:extLst>
          </p:nvPr>
        </p:nvGraphicFramePr>
        <p:xfrm>
          <a:off x="838200" y="1825633"/>
          <a:ext cx="6135600" cy="43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0" name="Google Shape;230;p27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fld id="{00000000-1234-1234-1234-123412341234}" type="slidenum">
              <a:rPr lang="pt-BR"/>
              <a:pPr/>
              <a:t>7</a:t>
            </a:fld>
            <a:endParaRPr/>
          </a:p>
        </p:txBody>
      </p:sp>
      <p:pic>
        <p:nvPicPr>
          <p:cNvPr id="231" name="Google Shape;231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20668" y="1346167"/>
            <a:ext cx="1501985" cy="16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116367" y="1413826"/>
            <a:ext cx="1122067" cy="1550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751067" y="1346185"/>
            <a:ext cx="1122067" cy="1686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7"/>
          <p:cNvPicPr preferRelativeResize="0"/>
          <p:nvPr/>
        </p:nvPicPr>
        <p:blipFill rotWithShape="1">
          <a:blip r:embed="rId11">
            <a:alphaModFix/>
          </a:blip>
          <a:srcRect l="22538" r="20746" b="38931"/>
          <a:stretch/>
        </p:blipFill>
        <p:spPr>
          <a:xfrm>
            <a:off x="9017284" y="3115199"/>
            <a:ext cx="1333571" cy="15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35468" y="3205582"/>
            <a:ext cx="1292568" cy="137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118834" y="4707369"/>
            <a:ext cx="1530300" cy="15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813793" y="4707353"/>
            <a:ext cx="1585831" cy="15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746437" y="4707377"/>
            <a:ext cx="1014776" cy="1550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519184" y="3205551"/>
            <a:ext cx="1585835" cy="1279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CC740-CACE-816E-9463-E7AF99A0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Fase 1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65C107C-132E-4EBD-8ED6-ACEE0B790F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1570359"/>
              </p:ext>
            </p:extLst>
          </p:nvPr>
        </p:nvGraphicFramePr>
        <p:xfrm>
          <a:off x="838201" y="1825626"/>
          <a:ext cx="10515600" cy="2798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ED8DE3-83A2-B9B8-032B-7F6BB62C5C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650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3A22A-EDFD-432D-BDA1-C1DFBD081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Destaque Fase 1 - </a:t>
            </a:r>
            <a:r>
              <a:rPr lang="pt-BR" err="1"/>
              <a:t>Testbed</a:t>
            </a:r>
            <a:endParaRPr lang="pt-BR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D40E6C6-9E25-4747-92E2-A9858D69E5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1688696"/>
              </p:ext>
            </p:extLst>
          </p:nvPr>
        </p:nvGraphicFramePr>
        <p:xfrm>
          <a:off x="838201" y="1825625"/>
          <a:ext cx="10515600" cy="365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DAD056C-903F-454C-A738-1E6DAF6744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6" name="Google Shape;345;p40">
            <a:extLst>
              <a:ext uri="{FF2B5EF4-FFF2-40B4-BE49-F238E27FC236}">
                <a16:creationId xmlns:a16="http://schemas.microsoft.com/office/drawing/2014/main" id="{D895200A-723F-46DA-AB1C-47DA15F06A5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2373" t="8599" r="13458" b="13079"/>
          <a:stretch/>
        </p:blipFill>
        <p:spPr>
          <a:xfrm>
            <a:off x="6919985" y="2552756"/>
            <a:ext cx="3703050" cy="36845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47;p40">
            <a:extLst>
              <a:ext uri="{FF2B5EF4-FFF2-40B4-BE49-F238E27FC236}">
                <a16:creationId xmlns:a16="http://schemas.microsoft.com/office/drawing/2014/main" id="{BF8271FC-5366-41E9-9D11-352774E3865E}"/>
              </a:ext>
            </a:extLst>
          </p:cNvPr>
          <p:cNvSpPr txBox="1"/>
          <p:nvPr/>
        </p:nvSpPr>
        <p:spPr>
          <a:xfrm>
            <a:off x="8795785" y="4898486"/>
            <a:ext cx="939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/>
              <a:t>Campinas</a:t>
            </a:r>
            <a:endParaRPr sz="800"/>
          </a:p>
        </p:txBody>
      </p:sp>
      <p:sp>
        <p:nvSpPr>
          <p:cNvPr id="8" name="Google Shape;348;p40">
            <a:extLst>
              <a:ext uri="{FF2B5EF4-FFF2-40B4-BE49-F238E27FC236}">
                <a16:creationId xmlns:a16="http://schemas.microsoft.com/office/drawing/2014/main" id="{158293B0-42B6-41B5-8CFF-2C32ED48071E}"/>
              </a:ext>
            </a:extLst>
          </p:cNvPr>
          <p:cNvSpPr txBox="1"/>
          <p:nvPr/>
        </p:nvSpPr>
        <p:spPr>
          <a:xfrm>
            <a:off x="9694635" y="5145386"/>
            <a:ext cx="1084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/>
              <a:t>Rio de Janeiro</a:t>
            </a:r>
            <a:endParaRPr sz="800"/>
          </a:p>
        </p:txBody>
      </p:sp>
      <p:cxnSp>
        <p:nvCxnSpPr>
          <p:cNvPr id="9" name="Google Shape;349;p40">
            <a:extLst>
              <a:ext uri="{FF2B5EF4-FFF2-40B4-BE49-F238E27FC236}">
                <a16:creationId xmlns:a16="http://schemas.microsoft.com/office/drawing/2014/main" id="{B56D80D0-7975-4DC2-9A6C-81DAD6194D63}"/>
              </a:ext>
            </a:extLst>
          </p:cNvPr>
          <p:cNvCxnSpPr/>
          <p:nvPr/>
        </p:nvCxnSpPr>
        <p:spPr>
          <a:xfrm rot="10800000">
            <a:off x="9383085" y="5177636"/>
            <a:ext cx="400200" cy="0"/>
          </a:xfrm>
          <a:prstGeom prst="straightConnector1">
            <a:avLst/>
          </a:prstGeom>
          <a:noFill/>
          <a:ln w="38100" cap="flat" cmpd="sng">
            <a:solidFill>
              <a:srgbClr val="00D6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350;p40">
            <a:extLst>
              <a:ext uri="{FF2B5EF4-FFF2-40B4-BE49-F238E27FC236}">
                <a16:creationId xmlns:a16="http://schemas.microsoft.com/office/drawing/2014/main" id="{4CC94217-022C-4E2D-B56C-A4C8C5B35F4A}"/>
              </a:ext>
            </a:extLst>
          </p:cNvPr>
          <p:cNvSpPr/>
          <p:nvPr/>
        </p:nvSpPr>
        <p:spPr>
          <a:xfrm>
            <a:off x="9285590" y="5108537"/>
            <a:ext cx="148800" cy="1488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51;p40">
            <a:extLst>
              <a:ext uri="{FF2B5EF4-FFF2-40B4-BE49-F238E27FC236}">
                <a16:creationId xmlns:a16="http://schemas.microsoft.com/office/drawing/2014/main" id="{DD362E10-C917-403E-971C-F2BB683015C8}"/>
              </a:ext>
            </a:extLst>
          </p:cNvPr>
          <p:cNvSpPr/>
          <p:nvPr/>
        </p:nvSpPr>
        <p:spPr>
          <a:xfrm>
            <a:off x="9735385" y="5108541"/>
            <a:ext cx="148800" cy="1488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7938210"/>
      </p:ext>
    </p:extLst>
  </p:cSld>
  <p:clrMapOvr>
    <a:masterClrMapping/>
  </p:clrMapOvr>
</p:sld>
</file>

<file path=ppt/theme/theme1.xml><?xml version="1.0" encoding="utf-8"?>
<a:theme xmlns:a="http://schemas.openxmlformats.org/drawingml/2006/main" name="OpenRAN escuro 2">
  <a:themeElements>
    <a:clrScheme name="OpenRAN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0064FF"/>
      </a:accent1>
      <a:accent2>
        <a:srgbClr val="00D600"/>
      </a:accent2>
      <a:accent3>
        <a:srgbClr val="FEFFFF"/>
      </a:accent3>
      <a:accent4>
        <a:srgbClr val="FF9200"/>
      </a:accent4>
      <a:accent5>
        <a:srgbClr val="00FCFF"/>
      </a:accent5>
      <a:accent6>
        <a:srgbClr val="FEFB00"/>
      </a:accent6>
      <a:hlink>
        <a:srgbClr val="0064FF"/>
      </a:hlink>
      <a:folHlink>
        <a:srgbClr val="006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enRAN escuro 1">
  <a:themeElements>
    <a:clrScheme name="OpenRAN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0064FF"/>
      </a:accent1>
      <a:accent2>
        <a:srgbClr val="00D600"/>
      </a:accent2>
      <a:accent3>
        <a:srgbClr val="FEFFFF"/>
      </a:accent3>
      <a:accent4>
        <a:srgbClr val="FF9200"/>
      </a:accent4>
      <a:accent5>
        <a:srgbClr val="00FCFF"/>
      </a:accent5>
      <a:accent6>
        <a:srgbClr val="FEFB00"/>
      </a:accent6>
      <a:hlink>
        <a:srgbClr val="0064FF"/>
      </a:hlink>
      <a:folHlink>
        <a:srgbClr val="006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enRAN Claro (Verde) 2">
  <a:themeElements>
    <a:clrScheme name="OpenRAN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0064FF"/>
      </a:accent1>
      <a:accent2>
        <a:srgbClr val="00D600"/>
      </a:accent2>
      <a:accent3>
        <a:srgbClr val="FEFFFF"/>
      </a:accent3>
      <a:accent4>
        <a:srgbClr val="FF9200"/>
      </a:accent4>
      <a:accent5>
        <a:srgbClr val="00FCFF"/>
      </a:accent5>
      <a:accent6>
        <a:srgbClr val="FEFB00"/>
      </a:accent6>
      <a:hlink>
        <a:srgbClr val="0064FF"/>
      </a:hlink>
      <a:folHlink>
        <a:srgbClr val="006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penRAN Claro (Verde) 1">
  <a:themeElements>
    <a:clrScheme name="OpenRAN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0064FF"/>
      </a:accent1>
      <a:accent2>
        <a:srgbClr val="00D600"/>
      </a:accent2>
      <a:accent3>
        <a:srgbClr val="FEFFFF"/>
      </a:accent3>
      <a:accent4>
        <a:srgbClr val="FF9200"/>
      </a:accent4>
      <a:accent5>
        <a:srgbClr val="00FCFF"/>
      </a:accent5>
      <a:accent6>
        <a:srgbClr val="FEFB00"/>
      </a:accent6>
      <a:hlink>
        <a:srgbClr val="0064FF"/>
      </a:hlink>
      <a:folHlink>
        <a:srgbClr val="006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penRAN Claro (Azul) 1">
  <a:themeElements>
    <a:clrScheme name="OpenRAN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0064FF"/>
      </a:accent1>
      <a:accent2>
        <a:srgbClr val="00D600"/>
      </a:accent2>
      <a:accent3>
        <a:srgbClr val="FEFFFF"/>
      </a:accent3>
      <a:accent4>
        <a:srgbClr val="FF9200"/>
      </a:accent4>
      <a:accent5>
        <a:srgbClr val="00FCFF"/>
      </a:accent5>
      <a:accent6>
        <a:srgbClr val="FEFB00"/>
      </a:accent6>
      <a:hlink>
        <a:srgbClr val="0064FF"/>
      </a:hlink>
      <a:folHlink>
        <a:srgbClr val="006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penRAN Claro (Azul) 2">
  <a:themeElements>
    <a:clrScheme name="OpenRAN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0064FF"/>
      </a:accent1>
      <a:accent2>
        <a:srgbClr val="00D600"/>
      </a:accent2>
      <a:accent3>
        <a:srgbClr val="FEFFFF"/>
      </a:accent3>
      <a:accent4>
        <a:srgbClr val="FF9200"/>
      </a:accent4>
      <a:accent5>
        <a:srgbClr val="00FCFF"/>
      </a:accent5>
      <a:accent6>
        <a:srgbClr val="FEFB00"/>
      </a:accent6>
      <a:hlink>
        <a:srgbClr val="0064FF"/>
      </a:hlink>
      <a:folHlink>
        <a:srgbClr val="006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D452AA9114C74DB233E85CC49C021D" ma:contentTypeVersion="13" ma:contentTypeDescription="Create a new document." ma:contentTypeScope="" ma:versionID="22bb10662a4e9040469ecb479258da48">
  <xsd:schema xmlns:xsd="http://www.w3.org/2001/XMLSchema" xmlns:xs="http://www.w3.org/2001/XMLSchema" xmlns:p="http://schemas.microsoft.com/office/2006/metadata/properties" xmlns:ns2="2b5e868a-31e1-4ebe-9651-7b5e2b90c47f" xmlns:ns3="2aa2c7b6-9799-4ab1-b0ee-3db142e654af" targetNamespace="http://schemas.microsoft.com/office/2006/metadata/properties" ma:root="true" ma:fieldsID="5ca055a7fcefba3cd192426c34e939c6" ns2:_="" ns3:_="">
    <xsd:import namespace="2b5e868a-31e1-4ebe-9651-7b5e2b90c47f"/>
    <xsd:import namespace="2aa2c7b6-9799-4ab1-b0ee-3db142e654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e868a-31e1-4ebe-9651-7b5e2b90c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c6d6704-c1be-48d0-823f-e0f8bcbfa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2c7b6-9799-4ab1-b0ee-3db142e654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98d749-8989-4e1d-bf29-fc41001de84f}" ma:internalName="TaxCatchAll" ma:showField="CatchAllData" ma:web="2aa2c7b6-9799-4ab1-b0ee-3db142e654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5e868a-31e1-4ebe-9651-7b5e2b90c47f">
      <Terms xmlns="http://schemas.microsoft.com/office/infopath/2007/PartnerControls"/>
    </lcf76f155ced4ddcb4097134ff3c332f>
    <TaxCatchAll xmlns="2aa2c7b6-9799-4ab1-b0ee-3db142e654af" xsi:nil="true"/>
  </documentManagement>
</p:properties>
</file>

<file path=customXml/itemProps1.xml><?xml version="1.0" encoding="utf-8"?>
<ds:datastoreItem xmlns:ds="http://schemas.openxmlformats.org/officeDocument/2006/customXml" ds:itemID="{3B8E0635-864A-4E86-BAD1-1D404A36E740}"/>
</file>

<file path=customXml/itemProps2.xml><?xml version="1.0" encoding="utf-8"?>
<ds:datastoreItem xmlns:ds="http://schemas.openxmlformats.org/officeDocument/2006/customXml" ds:itemID="{A1B079CC-8349-4BFB-B692-1F133924242F}"/>
</file>

<file path=customXml/itemProps3.xml><?xml version="1.0" encoding="utf-8"?>
<ds:datastoreItem xmlns:ds="http://schemas.openxmlformats.org/officeDocument/2006/customXml" ds:itemID="{5DFBFF51-4E7A-4D9E-A773-A759ABDB75EA}"/>
</file>

<file path=docProps/app.xml><?xml version="1.0" encoding="utf-8"?>
<Properties xmlns="http://schemas.openxmlformats.org/officeDocument/2006/extended-properties" xmlns:vt="http://schemas.openxmlformats.org/officeDocument/2006/docPropsVTypes">
  <Template>OpenRAN (16x9) (1)</Template>
  <TotalTime>0</TotalTime>
  <Words>1562</Words>
  <Application>Microsoft Office PowerPoint</Application>
  <PresentationFormat>Widescreen</PresentationFormat>
  <Paragraphs>354</Paragraphs>
  <Slides>32</Slides>
  <Notes>9</Notes>
  <HiddenSlides>7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32</vt:i4>
      </vt:variant>
    </vt:vector>
  </HeadingPairs>
  <TitlesOfParts>
    <vt:vector size="45" baseType="lpstr">
      <vt:lpstr>Arial</vt:lpstr>
      <vt:lpstr>Calibri</vt:lpstr>
      <vt:lpstr>Courier New</vt:lpstr>
      <vt:lpstr>Poppins</vt:lpstr>
      <vt:lpstr>Poppins Medium</vt:lpstr>
      <vt:lpstr>Wingdings</vt:lpstr>
      <vt:lpstr>Wingdings,Sans-Serif</vt:lpstr>
      <vt:lpstr>OpenRAN escuro 2</vt:lpstr>
      <vt:lpstr>OpenRAN escuro 1</vt:lpstr>
      <vt:lpstr>OpenRAN Claro (Verde) 2</vt:lpstr>
      <vt:lpstr>OpenRAN Claro (Verde) 1</vt:lpstr>
      <vt:lpstr>OpenRAN Claro (Azul) 1</vt:lpstr>
      <vt:lpstr>OpenRAN Claro (Azul) 2</vt:lpstr>
      <vt:lpstr>Programa OpenRAN@Brasil Visão Geral e Próximos Passos</vt:lpstr>
      <vt:lpstr>Agenda</vt:lpstr>
      <vt:lpstr>Quem sou eu?</vt:lpstr>
      <vt:lpstr>Fases</vt:lpstr>
      <vt:lpstr>Fases</vt:lpstr>
      <vt:lpstr>Parceiros</vt:lpstr>
      <vt:lpstr>Parceiros da Academia</vt:lpstr>
      <vt:lpstr>Fase 1</vt:lpstr>
      <vt:lpstr>Destaque Fase 1 - Testbed</vt:lpstr>
      <vt:lpstr>Destaque Fase 1 – Fomento à Academia</vt:lpstr>
      <vt:lpstr>Destaque Fase 1 - Chamada Aberta para Academia</vt:lpstr>
      <vt:lpstr>Destaque Fase 1 – Fomento a Startups</vt:lpstr>
      <vt:lpstr>Destaque Fase 1 – Fomento a Startups</vt:lpstr>
      <vt:lpstr>Destaque Fase 1 – Qualificação da Força de Trabalho</vt:lpstr>
      <vt:lpstr>Encerramento</vt:lpstr>
      <vt:lpstr>Fase 2</vt:lpstr>
      <vt:lpstr>Fase 3</vt:lpstr>
      <vt:lpstr>Próximos Passos</vt:lpstr>
      <vt:lpstr>Quem sou eu?</vt:lpstr>
      <vt:lpstr>OpenRAN@Brasil Fase 3</vt:lpstr>
      <vt:lpstr>Selecionando parceiros</vt:lpstr>
      <vt:lpstr>Homologação de Hospedeiros</vt:lpstr>
      <vt:lpstr>Seleção de Aplicações e Hospedeiros</vt:lpstr>
      <vt:lpstr>Ações Futuras</vt:lpstr>
      <vt:lpstr>Obrigado!</vt:lpstr>
      <vt:lpstr>Selecionando parceiros</vt:lpstr>
      <vt:lpstr>Previsão de Lançamento</vt:lpstr>
      <vt:lpstr>OpenRAN@Brasil Fase 3 - Situação das Ilhas</vt:lpstr>
      <vt:lpstr>Seleção de Aplicações e Hospedeiros</vt:lpstr>
      <vt:lpstr>Previsão de Lançamento</vt:lpstr>
      <vt:lpstr>Conjunto de Equipamentos</vt:lpstr>
      <vt:lpstr>Contrapartidas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de Area Leão Marques</dc:creator>
  <cp:lastModifiedBy>Lucas Brennor Alves de Farias</cp:lastModifiedBy>
  <cp:revision>2</cp:revision>
  <dcterms:created xsi:type="dcterms:W3CDTF">2025-05-12T03:58:20Z</dcterms:created>
  <dcterms:modified xsi:type="dcterms:W3CDTF">2025-05-19T13:16:34Z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0x01010010D452AA9114C74DB233E85CC49C021D</vt:lpwstr>
  </property>
  <property fmtid="{D5CDD505-2E9C-101B-9397-08002B2CF9AE}" pid="3" name="Order">
    <vt:r8>518000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